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customXml/itemProps17.xml" ContentType="application/vnd.openxmlformats-officedocument.customXmlProperties+xml"/>
  <Override PartName="/customXml/itemProps18.xml" ContentType="application/vnd.openxmlformats-officedocument.customXmlProperties+xml"/>
  <Override PartName="/customXml/itemProps19.xml" ContentType="application/vnd.openxmlformats-officedocument.customXmlProperties+xml"/>
  <Override PartName="/customXml/itemProps20.xml" ContentType="application/vnd.openxmlformats-officedocument.customXmlProperties+xml"/>
  <Override PartName="/customXml/itemProps21.xml" ContentType="application/vnd.openxmlformats-officedocument.customXmlProperties+xml"/>
  <Override PartName="/customXml/itemProps22.xml" ContentType="application/vnd.openxmlformats-officedocument.customXmlProperties+xml"/>
  <Override PartName="/customXml/itemProps23.xml" ContentType="application/vnd.openxmlformats-officedocument.customXmlProperties+xml"/>
  <Override PartName="/customXml/itemProps24.xml" ContentType="application/vnd.openxmlformats-officedocument.customXmlProperties+xml"/>
  <Override PartName="/customXml/itemProps25.xml" ContentType="application/vnd.openxmlformats-officedocument.customXmlProperties+xml"/>
  <Override PartName="/customXml/itemProps26.xml" ContentType="application/vnd.openxmlformats-officedocument.customXmlProperties+xml"/>
  <Override PartName="/customXml/itemProps27.xml" ContentType="application/vnd.openxmlformats-officedocument.customXmlProperties+xml"/>
  <Override PartName="/customXml/itemProps28.xml" ContentType="application/vnd.openxmlformats-officedocument.customXmlProperties+xml"/>
  <Override PartName="/customXml/itemProps29.xml" ContentType="application/vnd.openxmlformats-officedocument.customXmlProperties+xml"/>
  <Override PartName="/customXml/itemProps30.xml" ContentType="application/vnd.openxmlformats-officedocument.customXmlProperties+xml"/>
  <Override PartName="/customXml/itemProps31.xml" ContentType="application/vnd.openxmlformats-officedocument.customXmlProperties+xml"/>
  <Override PartName="/customXml/itemProps32.xml" ContentType="application/vnd.openxmlformats-officedocument.customXmlProperties+xml"/>
  <Override PartName="/customXml/itemProps33.xml" ContentType="application/vnd.openxmlformats-officedocument.customXmlProperties+xml"/>
  <Override PartName="/customXml/itemProps34.xml" ContentType="application/vnd.openxmlformats-officedocument.customXmlProperties+xml"/>
  <Override PartName="/customXml/itemProps35.xml" ContentType="application/vnd.openxmlformats-officedocument.customXmlProperties+xml"/>
  <Override PartName="/customXml/itemProps36.xml" ContentType="application/vnd.openxmlformats-officedocument.customXmlProperties+xml"/>
  <Override PartName="/customXml/itemProps37.xml" ContentType="application/vnd.openxmlformats-officedocument.customXmlProperties+xml"/>
  <Override PartName="/customXml/itemProps38.xml" ContentType="application/vnd.openxmlformats-officedocument.customXmlProperties+xml"/>
  <Override PartName="/customXml/itemProps39.xml" ContentType="application/vnd.openxmlformats-officedocument.customXmlProperties+xml"/>
  <Override PartName="/customXml/itemProps40.xml" ContentType="application/vnd.openxmlformats-officedocument.customXmlProperties+xml"/>
  <Override PartName="/customXml/itemProps41.xml" ContentType="application/vnd.openxmlformats-officedocument.customXmlProperties+xml"/>
  <Override PartName="/customXml/itemProps42.xml" ContentType="application/vnd.openxmlformats-officedocument.customXmlProperties+xml"/>
  <Override PartName="/customXml/itemProps43.xml" ContentType="application/vnd.openxmlformats-officedocument.customXmlProperties+xml"/>
  <Override PartName="/customXml/itemProps44.xml" ContentType="application/vnd.openxmlformats-officedocument.customXmlProperties+xml"/>
  <Override PartName="/customXml/itemProps45.xml" ContentType="application/vnd.openxmlformats-officedocument.customXmlProperties+xml"/>
  <Override PartName="/customXml/itemProps46.xml" ContentType="application/vnd.openxmlformats-officedocument.customXmlProperties+xml"/>
  <Override PartName="/customXml/itemProps47.xml" ContentType="application/vnd.openxmlformats-officedocument.customXmlProperties+xml"/>
  <Override PartName="/customXml/itemProps48.xml" ContentType="application/vnd.openxmlformats-officedocument.customXmlProperties+xml"/>
  <Override PartName="/customXml/itemProps49.xml" ContentType="application/vnd.openxmlformats-officedocument.customXmlProperties+xml"/>
  <Override PartName="/customXml/itemProps50.xml" ContentType="application/vnd.openxmlformats-officedocument.customXmlProperties+xml"/>
  <Override PartName="/customXml/itemProps51.xml" ContentType="application/vnd.openxmlformats-officedocument.customXmlProperties+xml"/>
  <Override PartName="/customXml/itemProps52.xml" ContentType="application/vnd.openxmlformats-officedocument.customXmlProperties+xml"/>
  <Override PartName="/customXml/itemProps53.xml" ContentType="application/vnd.openxmlformats-officedocument.customXmlProperties+xml"/>
  <Override PartName="/customXml/itemProps54.xml" ContentType="application/vnd.openxmlformats-officedocument.customXmlProperties+xml"/>
  <Override PartName="/customXml/itemProps55.xml" ContentType="application/vnd.openxmlformats-officedocument.customXmlProperties+xml"/>
  <Override PartName="/customXml/itemProps56.xml" ContentType="application/vnd.openxmlformats-officedocument.customXmlProperties+xml"/>
  <Override PartName="/customXml/itemProps57.xml" ContentType="application/vnd.openxmlformats-officedocument.customXmlProperties+xml"/>
  <Override PartName="/customXml/itemProps58.xml" ContentType="application/vnd.openxmlformats-officedocument.customXmlProperties+xml"/>
  <Override PartName="/customXml/itemProps59.xml" ContentType="application/vnd.openxmlformats-officedocument.customXmlProperties+xml"/>
  <Override PartName="/customXml/itemProps60.xml" ContentType="application/vnd.openxmlformats-officedocument.customXmlProperties+xml"/>
  <Override PartName="/customXml/itemProps61.xml" ContentType="application/vnd.openxmlformats-officedocument.customXmlProperties+xml"/>
  <Override PartName="/customXml/itemProps62.xml" ContentType="application/vnd.openxmlformats-officedocument.customXmlProperties+xml"/>
  <Override PartName="/customXml/itemProps63.xml" ContentType="application/vnd.openxmlformats-officedocument.customXmlProperties+xml"/>
  <Override PartName="/customXml/itemProps64.xml" ContentType="application/vnd.openxmlformats-officedocument.customXmlProperties+xml"/>
  <Override PartName="/customXml/itemProps65.xml" ContentType="application/vnd.openxmlformats-officedocument.customXmlProperties+xml"/>
  <Override PartName="/customXml/itemProps66.xml" ContentType="application/vnd.openxmlformats-officedocument.customXmlProperties+xml"/>
  <Override PartName="/customXml/itemProps67.xml" ContentType="application/vnd.openxmlformats-officedocument.customXmlProperties+xml"/>
  <Override PartName="/customXml/itemProps68.xml" ContentType="application/vnd.openxmlformats-officedocument.customXmlProperties+xml"/>
  <Override PartName="/customXml/itemProps69.xml" ContentType="application/vnd.openxmlformats-officedocument.customXmlProperties+xml"/>
  <Override PartName="/customXml/itemProps70.xml" ContentType="application/vnd.openxmlformats-officedocument.customXmlProperties+xml"/>
  <Override PartName="/customXml/itemProps71.xml" ContentType="application/vnd.openxmlformats-officedocument.customXmlProperties+xml"/>
  <Override PartName="/customXml/itemProps72.xml" ContentType="application/vnd.openxmlformats-officedocument.customXmlProperties+xml"/>
  <Override PartName="/customXml/itemProps73.xml" ContentType="application/vnd.openxmlformats-officedocument.customXmlProperties+xml"/>
  <Override PartName="/customXml/itemProps74.xml" ContentType="application/vnd.openxmlformats-officedocument.customXmlProperties+xml"/>
  <Override PartName="/customXml/itemProps75.xml" ContentType="application/vnd.openxmlformats-officedocument.customXmlProperties+xml"/>
  <Override PartName="/customXml/itemProps76.xml" ContentType="application/vnd.openxmlformats-officedocument.customXmlProperties+xml"/>
  <Override PartName="/customXml/itemProps77.xml" ContentType="application/vnd.openxmlformats-officedocument.customXmlProperties+xml"/>
  <Override PartName="/customXml/itemProps78.xml" ContentType="application/vnd.openxmlformats-officedocument.customXmlProperties+xml"/>
  <Override PartName="/customXml/itemProps79.xml" ContentType="application/vnd.openxmlformats-officedocument.customXmlProperties+xml"/>
  <Override PartName="/customXml/itemProps80.xml" ContentType="application/vnd.openxmlformats-officedocument.customXmlProperties+xml"/>
  <Override PartName="/customXml/itemProps81.xml" ContentType="application/vnd.openxmlformats-officedocument.customXmlProperties+xml"/>
  <Override PartName="/customXml/itemProps82.xml" ContentType="application/vnd.openxmlformats-officedocument.customXmlProperties+xml"/>
  <Override PartName="/customXml/itemProps83.xml" ContentType="application/vnd.openxmlformats-officedocument.customXmlProperties+xml"/>
  <Override PartName="/customXml/itemProps84.xml" ContentType="application/vnd.openxmlformats-officedocument.customXmlProperties+xml"/>
  <Override PartName="/customXml/itemProps85.xml" ContentType="application/vnd.openxmlformats-officedocument.customXmlProperties+xml"/>
  <Override PartName="/customXml/itemProps86.xml" ContentType="application/vnd.openxmlformats-officedocument.customXmlProperties+xml"/>
  <Override PartName="/customXml/itemProps87.xml" ContentType="application/vnd.openxmlformats-officedocument.customXmlProperties+xml"/>
  <Override PartName="/customXml/itemProps88.xml" ContentType="application/vnd.openxmlformats-officedocument.customXmlProperties+xml"/>
  <Override PartName="/customXml/itemProps89.xml" ContentType="application/vnd.openxmlformats-officedocument.customXmlProperties+xml"/>
  <Override PartName="/customXml/itemProps90.xml" ContentType="application/vnd.openxmlformats-officedocument.customXmlProperties+xml"/>
  <Override PartName="/customXml/itemProps91.xml" ContentType="application/vnd.openxmlformats-officedocument.customXmlProperties+xml"/>
  <Override PartName="/customXml/itemProps92.xml" ContentType="application/vnd.openxmlformats-officedocument.customXmlProperties+xml"/>
  <Override PartName="/customXml/itemProps93.xml" ContentType="application/vnd.openxmlformats-officedocument.customXmlProperties+xml"/>
  <Override PartName="/customXml/itemProps94.xml" ContentType="application/vnd.openxmlformats-officedocument.customXmlProperties+xml"/>
  <Override PartName="/customXml/itemProps95.xml" ContentType="application/vnd.openxmlformats-officedocument.customXmlProperties+xml"/>
  <Override PartName="/customXml/itemProps96.xml" ContentType="application/vnd.openxmlformats-officedocument.customXmlProperties+xml"/>
  <Override PartName="/customXml/itemProps97.xml" ContentType="application/vnd.openxmlformats-officedocument.customXmlProperties+xml"/>
  <Override PartName="/customXml/itemProps98.xml" ContentType="application/vnd.openxmlformats-officedocument.customXmlProperties+xml"/>
  <Override PartName="/customXml/itemProps99.xml" ContentType="application/vnd.openxmlformats-officedocument.customXmlProperties+xml"/>
  <Override PartName="/customXml/itemProps100.xml" ContentType="application/vnd.openxmlformats-officedocument.customXmlProperties+xml"/>
  <Override PartName="/customXml/itemProps101.xml" ContentType="application/vnd.openxmlformats-officedocument.customXmlProperties+xml"/>
  <Override PartName="/customXml/itemProps102.xml" ContentType="application/vnd.openxmlformats-officedocument.customXmlProperties+xml"/>
  <Override PartName="/customXml/itemProps103.xml" ContentType="application/vnd.openxmlformats-officedocument.customXmlProperties+xml"/>
  <Override PartName="/customXml/itemProps104.xml" ContentType="application/vnd.openxmlformats-officedocument.customXmlProperties+xml"/>
  <Override PartName="/customXml/itemProps105.xml" ContentType="application/vnd.openxmlformats-officedocument.customXmlProperties+xml"/>
  <Override PartName="/customXml/itemProps106.xml" ContentType="application/vnd.openxmlformats-officedocument.customXmlProperties+xml"/>
  <Override PartName="/customXml/itemProps107.xml" ContentType="application/vnd.openxmlformats-officedocument.customXmlProperties+xml"/>
  <Override PartName="/customXml/itemProps108.xml" ContentType="application/vnd.openxmlformats-officedocument.customXmlProperties+xml"/>
  <Override PartName="/customXml/itemProps109.xml" ContentType="application/vnd.openxmlformats-officedocument.customXmlProperties+xml"/>
  <Override PartName="/customXml/itemProps110.xml" ContentType="application/vnd.openxmlformats-officedocument.customXmlProperties+xml"/>
  <Override PartName="/customXml/itemProps111.xml" ContentType="application/vnd.openxmlformats-officedocument.customXmlProperties+xml"/>
  <Override PartName="/customXml/itemProps112.xml" ContentType="application/vnd.openxmlformats-officedocument.customXmlProperties+xml"/>
  <Override PartName="/customXml/itemProps113.xml" ContentType="application/vnd.openxmlformats-officedocument.customXmlProperties+xml"/>
  <Override PartName="/customXml/itemProps114.xml" ContentType="application/vnd.openxmlformats-officedocument.customXmlProperties+xml"/>
  <Override PartName="/customXml/itemProps115.xml" ContentType="application/vnd.openxmlformats-officedocument.customXmlProperties+xml"/>
  <Override PartName="/customXml/itemProps116.xml" ContentType="application/vnd.openxmlformats-officedocument.customXmlProperties+xml"/>
  <Override PartName="/customXml/itemProps117.xml" ContentType="application/vnd.openxmlformats-officedocument.customXmlProperties+xml"/>
  <Override PartName="/customXml/itemProps118.xml" ContentType="application/vnd.openxmlformats-officedocument.customXmlProperties+xml"/>
  <Override PartName="/customXml/itemProps119.xml" ContentType="application/vnd.openxmlformats-officedocument.customXmlProperties+xml"/>
  <Override PartName="/customXml/itemProps120.xml" ContentType="application/vnd.openxmlformats-officedocument.customXmlProperties+xml"/>
  <Override PartName="/customXml/itemProps121.xml" ContentType="application/vnd.openxmlformats-officedocument.customXmlProperties+xml"/>
  <Override PartName="/customXml/itemProps122.xml" ContentType="application/vnd.openxmlformats-officedocument.customXmlProperties+xml"/>
  <Override PartName="/customXml/itemProps123.xml" ContentType="application/vnd.openxmlformats-officedocument.customXmlProperties+xml"/>
  <Override PartName="/customXml/itemProps124.xml" ContentType="application/vnd.openxmlformats-officedocument.customXmlProperties+xml"/>
  <Override PartName="/customXml/itemProps125.xml" ContentType="application/vnd.openxmlformats-officedocument.customXmlProperties+xml"/>
  <Override PartName="/customXml/itemProps126.xml" ContentType="application/vnd.openxmlformats-officedocument.customXmlProperties+xml"/>
  <Override PartName="/customXml/itemProps127.xml" ContentType="application/vnd.openxmlformats-officedocument.customXmlProperties+xml"/>
  <Override PartName="/customXml/itemProps128.xml" ContentType="application/vnd.openxmlformats-officedocument.customXmlProperties+xml"/>
  <Override PartName="/customXml/itemProps129.xml" ContentType="application/vnd.openxmlformats-officedocument.customXmlProperties+xml"/>
  <Override PartName="/customXml/itemProps130.xml" ContentType="application/vnd.openxmlformats-officedocument.customXmlProperties+xml"/>
  <Override PartName="/customXml/itemProps131.xml" ContentType="application/vnd.openxmlformats-officedocument.customXmlProperties+xml"/>
  <Override PartName="/customXml/itemProps132.xml" ContentType="application/vnd.openxmlformats-officedocument.customXmlProperties+xml"/>
  <Override PartName="/customXml/itemProps133.xml" ContentType="application/vnd.openxmlformats-officedocument.customXmlProperties+xml"/>
  <Override PartName="/customXml/itemProps134.xml" ContentType="application/vnd.openxmlformats-officedocument.customXmlProperties+xml"/>
  <Override PartName="/customXml/itemProps135.xml" ContentType="application/vnd.openxmlformats-officedocument.customXmlProperties+xml"/>
  <Override PartName="/customXml/itemProps136.xml" ContentType="application/vnd.openxmlformats-officedocument.customXmlProperties+xml"/>
  <Override PartName="/customXml/itemProps137.xml" ContentType="application/vnd.openxmlformats-officedocument.customXmlProperties+xml"/>
  <Override PartName="/customXml/itemProps138.xml" ContentType="application/vnd.openxmlformats-officedocument.customXmlProperties+xml"/>
  <Override PartName="/customXml/itemProps139.xml" ContentType="application/vnd.openxmlformats-officedocument.customXmlProperties+xml"/>
  <Override PartName="/customXml/itemProps140.xml" ContentType="application/vnd.openxmlformats-officedocument.customXmlProperties+xml"/>
  <Override PartName="/customXml/itemProps141.xml" ContentType="application/vnd.openxmlformats-officedocument.customXmlProperties+xml"/>
  <Override PartName="/customXml/itemProps142.xml" ContentType="application/vnd.openxmlformats-officedocument.customXmlProperties+xml"/>
  <Override PartName="/customXml/itemProps143.xml" ContentType="application/vnd.openxmlformats-officedocument.customXmlProperties+xml"/>
  <Override PartName="/customXml/itemProps144.xml" ContentType="application/vnd.openxmlformats-officedocument.customXmlProperties+xml"/>
  <Override PartName="/customXml/itemProps145.xml" ContentType="application/vnd.openxmlformats-officedocument.customXmlProperties+xml"/>
  <Override PartName="/customXml/itemProps146.xml" ContentType="application/vnd.openxmlformats-officedocument.customXmlProperties+xml"/>
  <Override PartName="/customXml/itemProps147.xml" ContentType="application/vnd.openxmlformats-officedocument.customXmlProperties+xml"/>
  <Override PartName="/customXml/itemProps148.xml" ContentType="application/vnd.openxmlformats-officedocument.customXmlProperties+xml"/>
  <Override PartName="/customXml/itemProps149.xml" ContentType="application/vnd.openxmlformats-officedocument.customXmlProperties+xml"/>
  <Override PartName="/customXml/itemProps150.xml" ContentType="application/vnd.openxmlformats-officedocument.customXmlProperties+xml"/>
  <Override PartName="/customXml/itemProps151.xml" ContentType="application/vnd.openxmlformats-officedocument.customXmlProperties+xml"/>
  <Override PartName="/customXml/itemProps152.xml" ContentType="application/vnd.openxmlformats-officedocument.customXmlProperties+xml"/>
  <Override PartName="/customXml/itemProps153.xml" ContentType="application/vnd.openxmlformats-officedocument.customXmlProperties+xml"/>
  <Override PartName="/customXml/itemProps154.xml" ContentType="application/vnd.openxmlformats-officedocument.customXmlProperties+xml"/>
  <Override PartName="/customXml/itemProps155.xml" ContentType="application/vnd.openxmlformats-officedocument.customXmlProperties+xml"/>
  <Override PartName="/customXml/itemProps156.xml" ContentType="application/vnd.openxmlformats-officedocument.customXmlProperties+xml"/>
  <Override PartName="/customXml/itemProps157.xml" ContentType="application/vnd.openxmlformats-officedocument.customXmlProperties+xml"/>
  <Override PartName="/customXml/itemProps158.xml" ContentType="application/vnd.openxmlformats-officedocument.customXmlProperties+xml"/>
  <Override PartName="/customXml/itemProps159.xml" ContentType="application/vnd.openxmlformats-officedocument.customXmlProperties+xml"/>
  <Override PartName="/customXml/itemProps160.xml" ContentType="application/vnd.openxmlformats-officedocument.customXmlProperties+xml"/>
  <Override PartName="/customXml/itemProps161.xml" ContentType="application/vnd.openxmlformats-officedocument.customXmlProperties+xml"/>
  <Override PartName="/customXml/itemProps162.xml" ContentType="application/vnd.openxmlformats-officedocument.customXmlProperties+xml"/>
  <Override PartName="/customXml/itemProps163.xml" ContentType="application/vnd.openxmlformats-officedocument.customXmlProperties+xml"/>
  <Override PartName="/customXml/itemProps164.xml" ContentType="application/vnd.openxmlformats-officedocument.customXmlProperties+xml"/>
  <Override PartName="/customXml/itemProps165.xml" ContentType="application/vnd.openxmlformats-officedocument.customXmlProperties+xml"/>
  <Override PartName="/customXml/itemProps166.xml" ContentType="application/vnd.openxmlformats-officedocument.customXmlProperties+xml"/>
  <Override PartName="/customXml/itemProps167.xml" ContentType="application/vnd.openxmlformats-officedocument.customXmlProperties+xml"/>
  <Override PartName="/customXml/itemProps168.xml" ContentType="application/vnd.openxmlformats-officedocument.customXmlProperties+xml"/>
  <Override PartName="/customXml/itemProps169.xml" ContentType="application/vnd.openxmlformats-officedocument.customXmlProperties+xml"/>
  <Override PartName="/customXml/itemProps170.xml" ContentType="application/vnd.openxmlformats-officedocument.customXmlProperties+xml"/>
  <Override PartName="/customXml/itemProps171.xml" ContentType="application/vnd.openxmlformats-officedocument.customXmlProperties+xml"/>
  <Override PartName="/customXml/itemProps172.xml" ContentType="application/vnd.openxmlformats-officedocument.customXmlProperties+xml"/>
  <Override PartName="/customXml/itemProps173.xml" ContentType="application/vnd.openxmlformats-officedocument.customXmlProperties+xml"/>
  <Override PartName="/customXml/itemProps174.xml" ContentType="application/vnd.openxmlformats-officedocument.customXmlProperties+xml"/>
  <Override PartName="/customXml/itemProps175.xml" ContentType="application/vnd.openxmlformats-officedocument.customXmlProperties+xml"/>
  <Override PartName="/customXml/itemProps176.xml" ContentType="application/vnd.openxmlformats-officedocument.customXmlProperties+xml"/>
  <Override PartName="/customXml/itemProps177.xml" ContentType="application/vnd.openxmlformats-officedocument.customXmlProperties+xml"/>
  <Override PartName="/customXml/itemProps178.xml" ContentType="application/vnd.openxmlformats-officedocument.customXmlProperties+xml"/>
  <Override PartName="/customXml/itemProps179.xml" ContentType="application/vnd.openxmlformats-officedocument.customXmlProperties+xml"/>
  <Override PartName="/customXml/itemProps180.xml" ContentType="application/vnd.openxmlformats-officedocument.customXmlProperties+xml"/>
  <Override PartName="/customXml/itemProps181.xml" ContentType="application/vnd.openxmlformats-officedocument.customXmlProperties+xml"/>
  <Override PartName="/customXml/itemProps182.xml" ContentType="application/vnd.openxmlformats-officedocument.customXmlProperties+xml"/>
  <Override PartName="/customXml/itemProps183.xml" ContentType="application/vnd.openxmlformats-officedocument.customXmlProperties+xml"/>
  <Override PartName="/customXml/itemProps184.xml" ContentType="application/vnd.openxmlformats-officedocument.customXmlProperties+xml"/>
  <Override PartName="/customXml/itemProps185.xml" ContentType="application/vnd.openxmlformats-officedocument.customXmlProperties+xml"/>
  <Override PartName="/customXml/itemProps186.xml" ContentType="application/vnd.openxmlformats-officedocument.customXmlProperties+xml"/>
  <Override PartName="/customXml/itemProps187.xml" ContentType="application/vnd.openxmlformats-officedocument.customXmlProperties+xml"/>
  <Override PartName="/customXml/itemProps188.xml" ContentType="application/vnd.openxmlformats-officedocument.customXmlProperties+xml"/>
  <Override PartName="/customXml/itemProps189.xml" ContentType="application/vnd.openxmlformats-officedocument.customXmlProperties+xml"/>
  <Override PartName="/customXml/itemProps190.xml" ContentType="application/vnd.openxmlformats-officedocument.customXmlProperties+xml"/>
  <Override PartName="/customXml/itemProps191.xml" ContentType="application/vnd.openxmlformats-officedocument.customXmlProperties+xml"/>
  <Override PartName="/customXml/itemProps192.xml" ContentType="application/vnd.openxmlformats-officedocument.customXmlProperties+xml"/>
  <Override PartName="/customXml/itemProps193.xml" ContentType="application/vnd.openxmlformats-officedocument.customXmlProperties+xml"/>
  <Override PartName="/customXml/itemProps194.xml" ContentType="application/vnd.openxmlformats-officedocument.customXmlProperties+xml"/>
  <Override PartName="/customXml/itemProps195.xml" ContentType="application/vnd.openxmlformats-officedocument.customXmlProperties+xml"/>
  <Override PartName="/customXml/itemProps196.xml" ContentType="application/vnd.openxmlformats-officedocument.customXmlProperties+xml"/>
  <Override PartName="/customXml/itemProps197.xml" ContentType="application/vnd.openxmlformats-officedocument.customXmlProperties+xml"/>
  <Override PartName="/customXml/itemProps198.xml" ContentType="application/vnd.openxmlformats-officedocument.customXmlProperties+xml"/>
  <Override PartName="/customXml/itemProps199.xml" ContentType="application/vnd.openxmlformats-officedocument.customXmlProperties+xml"/>
  <Override PartName="/customXml/itemProps200.xml" ContentType="application/vnd.openxmlformats-officedocument.customXmlProperties+xml"/>
  <Override PartName="/customXml/itemProps201.xml" ContentType="application/vnd.openxmlformats-officedocument.customXmlProperties+xml"/>
  <Override PartName="/customXml/itemProps202.xml" ContentType="application/vnd.openxmlformats-officedocument.customXmlProperties+xml"/>
  <Override PartName="/customXml/itemProps203.xml" ContentType="application/vnd.openxmlformats-officedocument.customXmlProperties+xml"/>
  <Override PartName="/customXml/itemProps204.xml" ContentType="application/vnd.openxmlformats-officedocument.customXmlProperties+xml"/>
  <Override PartName="/customXml/itemProps205.xml" ContentType="application/vnd.openxmlformats-officedocument.customXmlProperties+xml"/>
  <Override PartName="/customXml/itemProps206.xml" ContentType="application/vnd.openxmlformats-officedocument.customXmlProperties+xml"/>
  <Override PartName="/customXml/itemProps207.xml" ContentType="application/vnd.openxmlformats-officedocument.customXmlProperties+xml"/>
  <Override PartName="/customXml/itemProps208.xml" ContentType="application/vnd.openxmlformats-officedocument.customXmlProperties+xml"/>
  <Override PartName="/customXml/itemProps209.xml" ContentType="application/vnd.openxmlformats-officedocument.customXmlProperties+xml"/>
  <Override PartName="/customXml/itemProps210.xml" ContentType="application/vnd.openxmlformats-officedocument.customXmlProperties+xml"/>
  <Override PartName="/customXml/itemProps211.xml" ContentType="application/vnd.openxmlformats-officedocument.customXmlProperties+xml"/>
  <Override PartName="/customXml/itemProps212.xml" ContentType="application/vnd.openxmlformats-officedocument.customXmlProperties+xml"/>
  <Override PartName="/customXml/itemProps213.xml" ContentType="application/vnd.openxmlformats-officedocument.customXmlProperties+xml"/>
  <Override PartName="/customXml/itemProps214.xml" ContentType="application/vnd.openxmlformats-officedocument.customXmlProperties+xml"/>
  <Override PartName="/customXml/itemProps215.xml" ContentType="application/vnd.openxmlformats-officedocument.customXmlProperties+xml"/>
  <Override PartName="/customXml/itemProps216.xml" ContentType="application/vnd.openxmlformats-officedocument.customXmlProperties+xml"/>
  <Override PartName="/customXml/itemProps217.xml" ContentType="application/vnd.openxmlformats-officedocument.customXmlProperties+xml"/>
  <Override PartName="/customXml/itemProps218.xml" ContentType="application/vnd.openxmlformats-officedocument.customXmlProperties+xml"/>
  <Override PartName="/customXml/itemProps219.xml" ContentType="application/vnd.openxmlformats-officedocument.customXmlProperties+xml"/>
  <Override PartName="/customXml/itemProps220.xml" ContentType="application/vnd.openxmlformats-officedocument.customXmlProperties+xml"/>
  <Override PartName="/customXml/itemProps221.xml" ContentType="application/vnd.openxmlformats-officedocument.customXmlProperties+xml"/>
  <Override PartName="/customXml/itemProps222.xml" ContentType="application/vnd.openxmlformats-officedocument.customXmlProperties+xml"/>
  <Override PartName="/customXml/itemProps223.xml" ContentType="application/vnd.openxmlformats-officedocument.customXmlProperties+xml"/>
  <Override PartName="/customXml/itemProps224.xml" ContentType="application/vnd.openxmlformats-officedocument.customXmlProperties+xml"/>
  <Override PartName="/customXml/itemProps225.xml" ContentType="application/vnd.openxmlformats-officedocument.customXmlProperties+xml"/>
  <Override PartName="/customXml/itemProps226.xml" ContentType="application/vnd.openxmlformats-officedocument.customXmlProperties+xml"/>
  <Override PartName="/customXml/itemProps227.xml" ContentType="application/vnd.openxmlformats-officedocument.customXmlProperties+xml"/>
  <Override PartName="/customXml/itemProps228.xml" ContentType="application/vnd.openxmlformats-officedocument.customXmlProperties+xml"/>
  <Override PartName="/customXml/itemProps229.xml" ContentType="application/vnd.openxmlformats-officedocument.customXmlProperties+xml"/>
  <Override PartName="/customXml/itemProps230.xml" ContentType="application/vnd.openxmlformats-officedocument.customXmlProperties+xml"/>
  <Override PartName="/customXml/itemProps231.xml" ContentType="application/vnd.openxmlformats-officedocument.customXmlProperties+xml"/>
  <Override PartName="/customXml/itemProps232.xml" ContentType="application/vnd.openxmlformats-officedocument.customXmlProperties+xml"/>
  <Override PartName="/customXml/itemProps233.xml" ContentType="application/vnd.openxmlformats-officedocument.customXmlProperties+xml"/>
  <Override PartName="/customXml/itemProps234.xml" ContentType="application/vnd.openxmlformats-officedocument.customXmlProperties+xml"/>
  <Override PartName="/customXml/itemProps235.xml" ContentType="application/vnd.openxmlformats-officedocument.customXmlProperties+xml"/>
  <Override PartName="/customXml/itemProps236.xml" ContentType="application/vnd.openxmlformats-officedocument.customXmlProperties+xml"/>
  <Override PartName="/customXml/itemProps237.xml" ContentType="application/vnd.openxmlformats-officedocument.customXmlProperties+xml"/>
  <Override PartName="/customXml/itemProps238.xml" ContentType="application/vnd.openxmlformats-officedocument.customXmlProperties+xml"/>
  <Override PartName="/customXml/itemProps239.xml" ContentType="application/vnd.openxmlformats-officedocument.customXmlProperties+xml"/>
  <Override PartName="/customXml/itemProps240.xml" ContentType="application/vnd.openxmlformats-officedocument.customXmlProperties+xml"/>
  <Override PartName="/customXml/itemProps241.xml" ContentType="application/vnd.openxmlformats-officedocument.customXmlProperties+xml"/>
  <Override PartName="/customXml/itemProps242.xml" ContentType="application/vnd.openxmlformats-officedocument.customXmlProperties+xml"/>
  <Override PartName="/customXml/itemProps243.xml" ContentType="application/vnd.openxmlformats-officedocument.customXmlProperties+xml"/>
  <Override PartName="/customXml/itemProps244.xml" ContentType="application/vnd.openxmlformats-officedocument.customXmlProperties+xml"/>
  <Override PartName="/customXml/itemProps245.xml" ContentType="application/vnd.openxmlformats-officedocument.customXmlProperties+xml"/>
  <Override PartName="/customXml/itemProps246.xml" ContentType="application/vnd.openxmlformats-officedocument.customXmlProperties+xml"/>
  <Override PartName="/customXml/itemProps247.xml" ContentType="application/vnd.openxmlformats-officedocument.customXmlProperties+xml"/>
  <Override PartName="/customXml/itemProps248.xml" ContentType="application/vnd.openxmlformats-officedocument.customXmlProperties+xml"/>
  <Override PartName="/customXml/itemProps249.xml" ContentType="application/vnd.openxmlformats-officedocument.customXmlProperties+xml"/>
  <Override PartName="/customXml/itemProps250.xml" ContentType="application/vnd.openxmlformats-officedocument.customXmlProperties+xml"/>
  <Override PartName="/customXml/itemProps251.xml" ContentType="application/vnd.openxmlformats-officedocument.customXmlProperties+xml"/>
  <Override PartName="/customXml/itemProps252.xml" ContentType="application/vnd.openxmlformats-officedocument.customXmlProperties+xml"/>
  <Override PartName="/customXml/itemProps253.xml" ContentType="application/vnd.openxmlformats-officedocument.customXmlProperties+xml"/>
  <Override PartName="/customXml/itemProps254.xml" ContentType="application/vnd.openxmlformats-officedocument.customXmlProperties+xml"/>
  <Override PartName="/customXml/itemProps255.xml" ContentType="application/vnd.openxmlformats-officedocument.customXmlProperties+xml"/>
  <Override PartName="/customXml/itemProps256.xml" ContentType="application/vnd.openxmlformats-officedocument.customXmlProperties+xml"/>
  <Override PartName="/customXml/itemProps257.xml" ContentType="application/vnd.openxmlformats-officedocument.customXmlProperties+xml"/>
  <Override PartName="/customXml/itemProps258.xml" ContentType="application/vnd.openxmlformats-officedocument.customXmlProperties+xml"/>
  <Override PartName="/customXml/itemProps259.xml" ContentType="application/vnd.openxmlformats-officedocument.customXmlProperties+xml"/>
  <Override PartName="/customXml/itemProps260.xml" ContentType="application/vnd.openxmlformats-officedocument.customXmlProperties+xml"/>
  <Override PartName="/customXml/itemProps261.xml" ContentType="application/vnd.openxmlformats-officedocument.customXmlProperties+xml"/>
  <Override PartName="/customXml/itemProps262.xml" ContentType="application/vnd.openxmlformats-officedocument.customXmlProperties+xml"/>
  <Override PartName="/customXml/itemProps263.xml" ContentType="application/vnd.openxmlformats-officedocument.customXmlProperties+xml"/>
  <Override PartName="/customXml/itemProps264.xml" ContentType="application/vnd.openxmlformats-officedocument.customXmlProperties+xml"/>
  <Override PartName="/customXml/itemProps265.xml" ContentType="application/vnd.openxmlformats-officedocument.customXmlProperties+xml"/>
  <Override PartName="/customXml/itemProps266.xml" ContentType="application/vnd.openxmlformats-officedocument.customXmlProperties+xml"/>
  <Override PartName="/customXml/itemProps267.xml" ContentType="application/vnd.openxmlformats-officedocument.customXmlProperties+xml"/>
  <Override PartName="/customXml/itemProps268.xml" ContentType="application/vnd.openxmlformats-officedocument.customXmlProperties+xml"/>
  <Override PartName="/customXml/itemProps269.xml" ContentType="application/vnd.openxmlformats-officedocument.customXmlProperties+xml"/>
  <Override PartName="/customXml/itemProps270.xml" ContentType="application/vnd.openxmlformats-officedocument.customXmlProperties+xml"/>
  <Override PartName="/customXml/itemProps271.xml" ContentType="application/vnd.openxmlformats-officedocument.customXmlProperties+xml"/>
  <Override PartName="/customXml/itemProps272.xml" ContentType="application/vnd.openxmlformats-officedocument.customXmlProperties+xml"/>
  <Override PartName="/customXml/itemProps273.xml" ContentType="application/vnd.openxmlformats-officedocument.customXmlProperties+xml"/>
  <Override PartName="/customXml/itemProps274.xml" ContentType="application/vnd.openxmlformats-officedocument.customXmlProperties+xml"/>
  <Override PartName="/customXml/itemProps275.xml" ContentType="application/vnd.openxmlformats-officedocument.customXmlProperties+xml"/>
  <Override PartName="/customXml/itemProps276.xml" ContentType="application/vnd.openxmlformats-officedocument.customXmlProperties+xml"/>
  <Override PartName="/customXml/itemProps277.xml" ContentType="application/vnd.openxmlformats-officedocument.customXmlProperties+xml"/>
  <Override PartName="/customXml/itemProps278.xml" ContentType="application/vnd.openxmlformats-officedocument.customXmlProperties+xml"/>
  <Override PartName="/customXml/itemProps279.xml" ContentType="application/vnd.openxmlformats-officedocument.customXmlProperties+xml"/>
  <Override PartName="/customXml/itemProps280.xml" ContentType="application/vnd.openxmlformats-officedocument.customXmlProperties+xml"/>
  <Override PartName="/customXml/itemProps281.xml" ContentType="application/vnd.openxmlformats-officedocument.customXmlProperties+xml"/>
  <Override PartName="/customXml/itemProps282.xml" ContentType="application/vnd.openxmlformats-officedocument.customXmlProperties+xml"/>
  <Override PartName="/customXml/itemProps283.xml" ContentType="application/vnd.openxmlformats-officedocument.customXmlProperties+xml"/>
  <Override PartName="/customXml/itemProps284.xml" ContentType="application/vnd.openxmlformats-officedocument.customXmlProperties+xml"/>
  <Override PartName="/customXml/itemProps285.xml" ContentType="application/vnd.openxmlformats-officedocument.customXmlProperties+xml"/>
  <Override PartName="/customXml/itemProps286.xml" ContentType="application/vnd.openxmlformats-officedocument.customXmlProperties+xml"/>
  <Override PartName="/customXml/itemProps287.xml" ContentType="application/vnd.openxmlformats-officedocument.customXmlProperties+xml"/>
  <Override PartName="/customXml/itemProps288.xml" ContentType="application/vnd.openxmlformats-officedocument.customXmlProperties+xml"/>
  <Override PartName="/customXml/itemProps289.xml" ContentType="application/vnd.openxmlformats-officedocument.customXmlProperties+xml"/>
  <Override PartName="/customXml/itemProps290.xml" ContentType="application/vnd.openxmlformats-officedocument.customXmlProperties+xml"/>
  <Override PartName="/customXml/itemProps291.xml" ContentType="application/vnd.openxmlformats-officedocument.customXmlProperties+xml"/>
  <Override PartName="/customXml/itemProps292.xml" ContentType="application/vnd.openxmlformats-officedocument.customXmlProperties+xml"/>
  <Override PartName="/customXml/itemProps293.xml" ContentType="application/vnd.openxmlformats-officedocument.customXmlProperties+xml"/>
  <Override PartName="/customXml/itemProps294.xml" ContentType="application/vnd.openxmlformats-officedocument.customXmlProperties+xml"/>
  <Override PartName="/customXml/itemProps295.xml" ContentType="application/vnd.openxmlformats-officedocument.customXmlProperties+xml"/>
  <Override PartName="/customXml/itemProps296.xml" ContentType="application/vnd.openxmlformats-officedocument.customXmlProperties+xml"/>
  <Override PartName="/customXml/itemProps297.xml" ContentType="application/vnd.openxmlformats-officedocument.customXmlProperties+xml"/>
  <Override PartName="/customXml/itemProps298.xml" ContentType="application/vnd.openxmlformats-officedocument.customXmlProperties+xml"/>
  <Override PartName="/customXml/itemProps299.xml" ContentType="application/vnd.openxmlformats-officedocument.customXmlProperties+xml"/>
  <Override PartName="/customXml/itemProps300.xml" ContentType="application/vnd.openxmlformats-officedocument.customXmlProperties+xml"/>
  <Override PartName="/customXml/itemProps301.xml" ContentType="application/vnd.openxmlformats-officedocument.customXmlProperties+xml"/>
  <Override PartName="/customXml/itemProps302.xml" ContentType="application/vnd.openxmlformats-officedocument.customXmlProperties+xml"/>
  <Override PartName="/customXml/itemProps303.xml" ContentType="application/vnd.openxmlformats-officedocument.customXmlProperties+xml"/>
  <Override PartName="/customXml/itemProps304.xml" ContentType="application/vnd.openxmlformats-officedocument.customXmlProperties+xml"/>
  <Override PartName="/customXml/itemProps305.xml" ContentType="application/vnd.openxmlformats-officedocument.customXmlProperties+xml"/>
  <Override PartName="/customXml/itemProps306.xml" ContentType="application/vnd.openxmlformats-officedocument.customXmlProperties+xml"/>
  <Override PartName="/customXml/itemProps307.xml" ContentType="application/vnd.openxmlformats-officedocument.customXmlProperties+xml"/>
  <Override PartName="/customXml/itemProps308.xml" ContentType="application/vnd.openxmlformats-officedocument.customXmlProperties+xml"/>
  <Override PartName="/customXml/itemProps309.xml" ContentType="application/vnd.openxmlformats-officedocument.customXmlProperties+xml"/>
  <Override PartName="/customXml/itemProps310.xml" ContentType="application/vnd.openxmlformats-officedocument.customXmlProperties+xml"/>
  <Override PartName="/customXml/itemProps311.xml" ContentType="application/vnd.openxmlformats-officedocument.customXmlProperties+xml"/>
  <Override PartName="/customXml/itemProps312.xml" ContentType="application/vnd.openxmlformats-officedocument.customXmlProperties+xml"/>
  <Override PartName="/customXml/itemProps313.xml" ContentType="application/vnd.openxmlformats-officedocument.customXmlProperties+xml"/>
  <Override PartName="/customXml/itemProps314.xml" ContentType="application/vnd.openxmlformats-officedocument.customXmlProperties+xml"/>
  <Override PartName="/customXml/itemProps315.xml" ContentType="application/vnd.openxmlformats-officedocument.customXmlProperties+xml"/>
  <Override PartName="/customXml/itemProps316.xml" ContentType="application/vnd.openxmlformats-officedocument.customXmlProperties+xml"/>
  <Override PartName="/customXml/itemProps317.xml" ContentType="application/vnd.openxmlformats-officedocument.customXmlProperties+xml"/>
  <Override PartName="/customXml/itemProps318.xml" ContentType="application/vnd.openxmlformats-officedocument.customXmlProperties+xml"/>
  <Override PartName="/customXml/itemProps319.xml" ContentType="application/vnd.openxmlformats-officedocument.customXmlProperties+xml"/>
  <Override PartName="/customXml/itemProps320.xml" ContentType="application/vnd.openxmlformats-officedocument.customXmlProperties+xml"/>
  <Override PartName="/customXml/itemProps321.xml" ContentType="application/vnd.openxmlformats-officedocument.customXmlProperties+xml"/>
  <Override PartName="/customXml/itemProps322.xml" ContentType="application/vnd.openxmlformats-officedocument.customXmlProperties+xml"/>
  <Override PartName="/customXml/itemProps323.xml" ContentType="application/vnd.openxmlformats-officedocument.customXmlProperties+xml"/>
  <Override PartName="/customXml/itemProps324.xml" ContentType="application/vnd.openxmlformats-officedocument.customXmlProperties+xml"/>
  <Override PartName="/customXml/itemProps325.xml" ContentType="application/vnd.openxmlformats-officedocument.customXmlProperties+xml"/>
  <Override PartName="/customXml/itemProps326.xml" ContentType="application/vnd.openxmlformats-officedocument.customXmlProperties+xml"/>
  <Override PartName="/customXml/itemProps327.xml" ContentType="application/vnd.openxmlformats-officedocument.customXmlProperties+xml"/>
  <Override PartName="/customXml/itemProps328.xml" ContentType="application/vnd.openxmlformats-officedocument.customXmlProperties+xml"/>
  <Override PartName="/customXml/itemProps329.xml" ContentType="application/vnd.openxmlformats-officedocument.customXmlProperties+xml"/>
  <Override PartName="/customXml/itemProps330.xml" ContentType="application/vnd.openxmlformats-officedocument.customXmlProperties+xml"/>
  <Override PartName="/customXml/itemProps331.xml" ContentType="application/vnd.openxmlformats-officedocument.customXmlProperties+xml"/>
  <Override PartName="/customXml/itemProps332.xml" ContentType="application/vnd.openxmlformats-officedocument.customXmlProperties+xml"/>
  <Override PartName="/customXml/itemProps333.xml" ContentType="application/vnd.openxmlformats-officedocument.customXmlProperties+xml"/>
  <Override PartName="/customXml/itemProps334.xml" ContentType="application/vnd.openxmlformats-officedocument.customXmlProperties+xml"/>
  <Override PartName="/customXml/itemProps335.xml" ContentType="application/vnd.openxmlformats-officedocument.customXmlProperties+xml"/>
  <Override PartName="/customXml/itemProps336.xml" ContentType="application/vnd.openxmlformats-officedocument.customXmlProperties+xml"/>
  <Override PartName="/customXml/itemProps337.xml" ContentType="application/vnd.openxmlformats-officedocument.customXmlProperties+xml"/>
  <Override PartName="/customXml/itemProps338.xml" ContentType="application/vnd.openxmlformats-officedocument.customXmlProperties+xml"/>
  <Override PartName="/customXml/itemProps339.xml" ContentType="application/vnd.openxmlformats-officedocument.customXmlProperties+xml"/>
  <Override PartName="/customXml/itemProps340.xml" ContentType="application/vnd.openxmlformats-officedocument.customXmlProperties+xml"/>
  <Override PartName="/customXml/itemProps341.xml" ContentType="application/vnd.openxmlformats-officedocument.customXmlProperties+xml"/>
  <Override PartName="/customXml/itemProps342.xml" ContentType="application/vnd.openxmlformats-officedocument.customXmlProperties+xml"/>
  <Override PartName="/customXml/itemProps343.xml" ContentType="application/vnd.openxmlformats-officedocument.customXmlProperties+xml"/>
  <Override PartName="/customXml/itemProps344.xml" ContentType="application/vnd.openxmlformats-officedocument.customXmlProperties+xml"/>
  <Override PartName="/customXml/itemProps345.xml" ContentType="application/vnd.openxmlformats-officedocument.customXmlProperties+xml"/>
  <Override PartName="/customXml/itemProps346.xml" ContentType="application/vnd.openxmlformats-officedocument.customXmlProperties+xml"/>
  <Override PartName="/customXml/itemProps347.xml" ContentType="application/vnd.openxmlformats-officedocument.customXmlProperties+xml"/>
  <Override PartName="/customXml/itemProps348.xml" ContentType="application/vnd.openxmlformats-officedocument.customXmlProperties+xml"/>
  <Override PartName="/customXml/itemProps349.xml" ContentType="application/vnd.openxmlformats-officedocument.customXmlProperties+xml"/>
  <Override PartName="/customXml/itemProps350.xml" ContentType="application/vnd.openxmlformats-officedocument.customXmlProperties+xml"/>
  <Override PartName="/customXml/itemProps351.xml" ContentType="application/vnd.openxmlformats-officedocument.customXmlProperties+xml"/>
  <Override PartName="/customXml/itemProps352.xml" ContentType="application/vnd.openxmlformats-officedocument.customXmlProperties+xml"/>
  <Override PartName="/customXml/itemProps353.xml" ContentType="application/vnd.openxmlformats-officedocument.customXmlProperties+xml"/>
  <Override PartName="/customXml/itemProps354.xml" ContentType="application/vnd.openxmlformats-officedocument.customXmlProperties+xml"/>
  <Override PartName="/customXml/itemProps355.xml" ContentType="application/vnd.openxmlformats-officedocument.customXmlProperties+xml"/>
  <Override PartName="/customXml/itemProps356.xml" ContentType="application/vnd.openxmlformats-officedocument.customXmlProperties+xml"/>
  <Override PartName="/customXml/itemProps357.xml" ContentType="application/vnd.openxmlformats-officedocument.customXmlProperties+xml"/>
  <Override PartName="/customXml/itemProps358.xml" ContentType="application/vnd.openxmlformats-officedocument.customXmlProperties+xml"/>
  <Override PartName="/customXml/itemProps359.xml" ContentType="application/vnd.openxmlformats-officedocument.customXmlProperties+xml"/>
  <Override PartName="/customXml/itemProps360.xml" ContentType="application/vnd.openxmlformats-officedocument.customXmlProperties+xml"/>
  <Override PartName="/customXml/itemProps361.xml" ContentType="application/vnd.openxmlformats-officedocument.customXmlProperties+xml"/>
  <Override PartName="/customXml/itemProps362.xml" ContentType="application/vnd.openxmlformats-officedocument.customXmlProperties+xml"/>
  <Override PartName="/customXml/itemProps363.xml" ContentType="application/vnd.openxmlformats-officedocument.customXmlProperties+xml"/>
  <Override PartName="/customXml/itemProps364.xml" ContentType="application/vnd.openxmlformats-officedocument.customXmlProperties+xml"/>
  <Override PartName="/customXml/itemProps365.xml" ContentType="application/vnd.openxmlformats-officedocument.customXmlProperties+xml"/>
  <Override PartName="/customXml/itemProps366.xml" ContentType="application/vnd.openxmlformats-officedocument.customXmlProperties+xml"/>
  <Override PartName="/customXml/itemProps367.xml" ContentType="application/vnd.openxmlformats-officedocument.customXmlProperties+xml"/>
  <Override PartName="/customXml/itemProps368.xml" ContentType="application/vnd.openxmlformats-officedocument.customXmlProperties+xml"/>
  <Override PartName="/customXml/itemProps369.xml" ContentType="application/vnd.openxmlformats-officedocument.customXmlProperties+xml"/>
  <Override PartName="/customXml/itemProps370.xml" ContentType="application/vnd.openxmlformats-officedocument.customXmlProperties+xml"/>
  <Override PartName="/customXml/itemProps371.xml" ContentType="application/vnd.openxmlformats-officedocument.customXmlProperties+xml"/>
  <Override PartName="/customXml/itemProps372.xml" ContentType="application/vnd.openxmlformats-officedocument.customXmlProperties+xml"/>
  <Override PartName="/customXml/itemProps373.xml" ContentType="application/vnd.openxmlformats-officedocument.customXmlProperties+xml"/>
  <Override PartName="/customXml/itemProps374.xml" ContentType="application/vnd.openxmlformats-officedocument.customXmlProperties+xml"/>
  <Override PartName="/customXml/itemProps375.xml" ContentType="application/vnd.openxmlformats-officedocument.customXmlProperties+xml"/>
  <Override PartName="/customXml/itemProps376.xml" ContentType="application/vnd.openxmlformats-officedocument.customXmlProperties+xml"/>
  <Override PartName="/customXml/itemProps377.xml" ContentType="application/vnd.openxmlformats-officedocument.customXmlProperties+xml"/>
  <Override PartName="/customXml/itemProps378.xml" ContentType="application/vnd.openxmlformats-officedocument.customXmlProperties+xml"/>
  <Override PartName="/customXml/itemProps379.xml" ContentType="application/vnd.openxmlformats-officedocument.customXmlProperties+xml"/>
  <Override PartName="/customXml/itemProps380.xml" ContentType="application/vnd.openxmlformats-officedocument.customXmlProperties+xml"/>
  <Override PartName="/customXml/itemProps381.xml" ContentType="application/vnd.openxmlformats-officedocument.customXmlProperties+xml"/>
  <Override PartName="/customXml/itemProps382.xml" ContentType="application/vnd.openxmlformats-officedocument.customXmlProperties+xml"/>
  <Override PartName="/customXml/itemProps383.xml" ContentType="application/vnd.openxmlformats-officedocument.customXmlProperties+xml"/>
  <Override PartName="/customXml/itemProps384.xml" ContentType="application/vnd.openxmlformats-officedocument.customXmlProperties+xml"/>
  <Override PartName="/customXml/itemProps385.xml" ContentType="application/vnd.openxmlformats-officedocument.customXmlProperties+xml"/>
  <Override PartName="/customXml/itemProps386.xml" ContentType="application/vnd.openxmlformats-officedocument.customXmlProperties+xml"/>
  <Override PartName="/customXml/itemProps387.xml" ContentType="application/vnd.openxmlformats-officedocument.customXmlProperties+xml"/>
  <Override PartName="/customXml/itemProps388.xml" ContentType="application/vnd.openxmlformats-officedocument.customXmlProperties+xml"/>
  <Override PartName="/customXml/itemProps389.xml" ContentType="application/vnd.openxmlformats-officedocument.customXmlProperties+xml"/>
  <Override PartName="/customXml/itemProps390.xml" ContentType="application/vnd.openxmlformats-officedocument.customXmlProperties+xml"/>
  <Override PartName="/customXml/itemProps391.xml" ContentType="application/vnd.openxmlformats-officedocument.customXmlProperties+xml"/>
  <Override PartName="/customXml/itemProps392.xml" ContentType="application/vnd.openxmlformats-officedocument.customXmlProperties+xml"/>
  <Override PartName="/customXml/itemProps393.xml" ContentType="application/vnd.openxmlformats-officedocument.customXmlProperties+xml"/>
  <Override PartName="/customXml/itemProps394.xml" ContentType="application/vnd.openxmlformats-officedocument.customXmlProperties+xml"/>
  <Override PartName="/customXml/itemProps395.xml" ContentType="application/vnd.openxmlformats-officedocument.customXmlProperties+xml"/>
  <Override PartName="/customXml/itemProps396.xml" ContentType="application/vnd.openxmlformats-officedocument.customXmlProperties+xml"/>
  <Override PartName="/customXml/itemProps397.xml" ContentType="application/vnd.openxmlformats-officedocument.customXmlProperties+xml"/>
  <Override PartName="/customXml/itemProps398.xml" ContentType="application/vnd.openxmlformats-officedocument.customXmlProperties+xml"/>
  <Override PartName="/customXml/itemProps399.xml" ContentType="application/vnd.openxmlformats-officedocument.customXmlProperties+xml"/>
  <Override PartName="/customXml/itemProps400.xml" ContentType="application/vnd.openxmlformats-officedocument.customXmlProperties+xml"/>
  <Override PartName="/customXml/itemProps401.xml" ContentType="application/vnd.openxmlformats-officedocument.customXmlProperties+xml"/>
  <Override PartName="/customXml/itemProps402.xml" ContentType="application/vnd.openxmlformats-officedocument.customXmlProperties+xml"/>
  <Override PartName="/customXml/itemProps403.xml" ContentType="application/vnd.openxmlformats-officedocument.customXmlProperties+xml"/>
  <Override PartName="/customXml/itemProps404.xml" ContentType="application/vnd.openxmlformats-officedocument.customXmlProperties+xml"/>
  <Override PartName="/customXml/itemProps405.xml" ContentType="application/vnd.openxmlformats-officedocument.customXmlProperties+xml"/>
  <Override PartName="/customXml/itemProps406.xml" ContentType="application/vnd.openxmlformats-officedocument.customXmlProperties+xml"/>
  <Override PartName="/customXml/itemProps407.xml" ContentType="application/vnd.openxmlformats-officedocument.customXmlProperties+xml"/>
  <Override PartName="/customXml/itemProps408.xml" ContentType="application/vnd.openxmlformats-officedocument.customXmlProperties+xml"/>
  <Override PartName="/customXml/itemProps409.xml" ContentType="application/vnd.openxmlformats-officedocument.customXmlProperties+xml"/>
  <Override PartName="/customXml/itemProps410.xml" ContentType="application/vnd.openxmlformats-officedocument.customXmlProperties+xml"/>
  <Override PartName="/customXml/itemProps411.xml" ContentType="application/vnd.openxmlformats-officedocument.customXmlProperties+xml"/>
  <Override PartName="/customXml/itemProps412.xml" ContentType="application/vnd.openxmlformats-officedocument.customXmlProperties+xml"/>
  <Override PartName="/customXml/itemProps413.xml" ContentType="application/vnd.openxmlformats-officedocument.customXmlProperties+xml"/>
  <Override PartName="/customXml/itemProps414.xml" ContentType="application/vnd.openxmlformats-officedocument.customXmlProperties+xml"/>
  <Override PartName="/customXml/itemProps415.xml" ContentType="application/vnd.openxmlformats-officedocument.customXmlProperties+xml"/>
  <Override PartName="/customXml/itemProps416.xml" ContentType="application/vnd.openxmlformats-officedocument.customXmlProperties+xml"/>
  <Override PartName="/customXml/itemProps417.xml" ContentType="application/vnd.openxmlformats-officedocument.customXmlProperties+xml"/>
  <Override PartName="/customXml/itemProps418.xml" ContentType="application/vnd.openxmlformats-officedocument.customXmlProperties+xml"/>
  <Override PartName="/customXml/itemProps419.xml" ContentType="application/vnd.openxmlformats-officedocument.customXmlProperties+xml"/>
  <Override PartName="/customXml/itemProps420.xml" ContentType="application/vnd.openxmlformats-officedocument.customXmlProperties+xml"/>
  <Override PartName="/customXml/itemProps421.xml" ContentType="application/vnd.openxmlformats-officedocument.customXmlProperties+xml"/>
  <Override PartName="/customXml/itemProps422.xml" ContentType="application/vnd.openxmlformats-officedocument.customXmlProperties+xml"/>
  <Override PartName="/customXml/itemProps423.xml" ContentType="application/vnd.openxmlformats-officedocument.customXmlProperties+xml"/>
  <Override PartName="/customXml/itemProps424.xml" ContentType="application/vnd.openxmlformats-officedocument.customXmlProperties+xml"/>
  <Override PartName="/customXml/itemProps425.xml" ContentType="application/vnd.openxmlformats-officedocument.customXmlProperties+xml"/>
  <Override PartName="/customXml/itemProps426.xml" ContentType="application/vnd.openxmlformats-officedocument.customXmlProperties+xml"/>
  <Override PartName="/customXml/itemProps427.xml" ContentType="application/vnd.openxmlformats-officedocument.customXmlProperties+xml"/>
  <Override PartName="/customXml/itemProps428.xml" ContentType="application/vnd.openxmlformats-officedocument.customXmlProperties+xml"/>
  <Override PartName="/customXml/itemProps429.xml" ContentType="application/vnd.openxmlformats-officedocument.customXmlProperties+xml"/>
  <Override PartName="/customXml/itemProps430.xml" ContentType="application/vnd.openxmlformats-officedocument.customXmlProperties+xml"/>
  <Override PartName="/customXml/itemProps431.xml" ContentType="application/vnd.openxmlformats-officedocument.customXmlProperties+xml"/>
  <Override PartName="/customXml/itemProps432.xml" ContentType="application/vnd.openxmlformats-officedocument.customXmlProperties+xml"/>
  <Override PartName="/customXml/itemProps433.xml" ContentType="application/vnd.openxmlformats-officedocument.customXmlProperties+xml"/>
  <Override PartName="/customXml/itemProps434.xml" ContentType="application/vnd.openxmlformats-officedocument.customXmlProperties+xml"/>
  <Override PartName="/customXml/itemProps435.xml" ContentType="application/vnd.openxmlformats-officedocument.customXmlProperties+xml"/>
  <Override PartName="/customXml/itemProps436.xml" ContentType="application/vnd.openxmlformats-officedocument.customXmlProperties+xml"/>
  <Override PartName="/customXml/itemProps437.xml" ContentType="application/vnd.openxmlformats-officedocument.customXmlProperties+xml"/>
  <Override PartName="/customXml/itemProps438.xml" ContentType="application/vnd.openxmlformats-officedocument.customXmlProperties+xml"/>
  <Override PartName="/customXml/itemProps439.xml" ContentType="application/vnd.openxmlformats-officedocument.customXmlProperties+xml"/>
  <Override PartName="/customXml/itemProps440.xml" ContentType="application/vnd.openxmlformats-officedocument.customXmlProperties+xml"/>
  <Override PartName="/customXml/itemProps441.xml" ContentType="application/vnd.openxmlformats-officedocument.customXmlProperties+xml"/>
  <Override PartName="/customXml/itemProps442.xml" ContentType="application/vnd.openxmlformats-officedocument.customXmlProperties+xml"/>
  <Override PartName="/customXml/itemProps443.xml" ContentType="application/vnd.openxmlformats-officedocument.customXmlProperties+xml"/>
  <Override PartName="/customXml/itemProps444.xml" ContentType="application/vnd.openxmlformats-officedocument.customXmlProperties+xml"/>
  <Override PartName="/customXml/itemProps445.xml" ContentType="application/vnd.openxmlformats-officedocument.customXmlProperties+xml"/>
  <Override PartName="/customXml/itemProps446.xml" ContentType="application/vnd.openxmlformats-officedocument.customXmlProperties+xml"/>
  <Override PartName="/customXml/itemProps447.xml" ContentType="application/vnd.openxmlformats-officedocument.customXmlProperties+xml"/>
  <Override PartName="/customXml/itemProps448.xml" ContentType="application/vnd.openxmlformats-officedocument.customXmlProperties+xml"/>
  <Override PartName="/customXml/itemProps449.xml" ContentType="application/vnd.openxmlformats-officedocument.customXmlProperties+xml"/>
  <Override PartName="/customXml/itemProps450.xml" ContentType="application/vnd.openxmlformats-officedocument.customXmlProperties+xml"/>
  <Override PartName="/customXml/itemProps451.xml" ContentType="application/vnd.openxmlformats-officedocument.customXmlProperties+xml"/>
  <Override PartName="/customXml/itemProps452.xml" ContentType="application/vnd.openxmlformats-officedocument.customXmlProperties+xml"/>
  <Override PartName="/customXml/itemProps453.xml" ContentType="application/vnd.openxmlformats-officedocument.customXmlProperties+xml"/>
  <Override PartName="/customXml/itemProps454.xml" ContentType="application/vnd.openxmlformats-officedocument.customXmlProperties+xml"/>
  <Override PartName="/customXml/itemProps455.xml" ContentType="application/vnd.openxmlformats-officedocument.customXmlProperties+xml"/>
  <Override PartName="/customXml/itemProps456.xml" ContentType="application/vnd.openxmlformats-officedocument.customXmlProperties+xml"/>
  <Override PartName="/customXml/itemProps457.xml" ContentType="application/vnd.openxmlformats-officedocument.customXmlProperties+xml"/>
  <Override PartName="/customXml/itemProps458.xml" ContentType="application/vnd.openxmlformats-officedocument.customXmlProperties+xml"/>
  <Override PartName="/customXml/itemProps459.xml" ContentType="application/vnd.openxmlformats-officedocument.customXmlProperties+xml"/>
  <Override PartName="/customXml/itemProps460.xml" ContentType="application/vnd.openxmlformats-officedocument.customXmlProperties+xml"/>
  <Override PartName="/customXml/itemProps461.xml" ContentType="application/vnd.openxmlformats-officedocument.customXmlProperties+xml"/>
  <Override PartName="/customXml/itemProps462.xml" ContentType="application/vnd.openxmlformats-officedocument.customXmlProperties+xml"/>
  <Override PartName="/customXml/itemProps463.xml" ContentType="application/vnd.openxmlformats-officedocument.customXmlProperties+xml"/>
  <Override PartName="/customXml/itemProps464.xml" ContentType="application/vnd.openxmlformats-officedocument.customXmlProperties+xml"/>
  <Override PartName="/customXml/itemProps465.xml" ContentType="application/vnd.openxmlformats-officedocument.customXmlProperties+xml"/>
  <Override PartName="/customXml/itemProps466.xml" ContentType="application/vnd.openxmlformats-officedocument.customXmlProperties+xml"/>
  <Override PartName="/customXml/itemProps467.xml" ContentType="application/vnd.openxmlformats-officedocument.customXmlProperties+xml"/>
  <Override PartName="/customXml/itemProps468.xml" ContentType="application/vnd.openxmlformats-officedocument.customXmlProperties+xml"/>
  <Override PartName="/customXml/itemProps469.xml" ContentType="application/vnd.openxmlformats-officedocument.customXmlProperties+xml"/>
  <Override PartName="/customXml/itemProps470.xml" ContentType="application/vnd.openxmlformats-officedocument.customXmlProperties+xml"/>
  <Override PartName="/customXml/itemProps471.xml" ContentType="application/vnd.openxmlformats-officedocument.customXmlProperties+xml"/>
  <Override PartName="/customXml/itemProps472.xml" ContentType="application/vnd.openxmlformats-officedocument.customXmlProperties+xml"/>
  <Override PartName="/customXml/itemProps473.xml" ContentType="application/vnd.openxmlformats-officedocument.customXmlProperties+xml"/>
  <Override PartName="/customXml/itemProps474.xml" ContentType="application/vnd.openxmlformats-officedocument.customXmlProperties+xml"/>
  <Override PartName="/customXml/itemProps475.xml" ContentType="application/vnd.openxmlformats-officedocument.customXmlProperties+xml"/>
  <Override PartName="/customXml/itemProps476.xml" ContentType="application/vnd.openxmlformats-officedocument.customXmlProperties+xml"/>
  <Override PartName="/customXml/itemProps477.xml" ContentType="application/vnd.openxmlformats-officedocument.customXmlProperties+xml"/>
  <Override PartName="/customXml/itemProps478.xml" ContentType="application/vnd.openxmlformats-officedocument.customXmlProperties+xml"/>
  <Override PartName="/customXml/itemProps479.xml" ContentType="application/vnd.openxmlformats-officedocument.customXmlProperties+xml"/>
  <Override PartName="/customXml/itemProps480.xml" ContentType="application/vnd.openxmlformats-officedocument.customXmlProperties+xml"/>
  <Override PartName="/customXml/itemProps481.xml" ContentType="application/vnd.openxmlformats-officedocument.customXmlProperties+xml"/>
  <Override PartName="/customXml/itemProps482.xml" ContentType="application/vnd.openxmlformats-officedocument.customXmlProperties+xml"/>
  <Override PartName="/customXml/itemProps483.xml" ContentType="application/vnd.openxmlformats-officedocument.customXmlProperties+xml"/>
  <Override PartName="/customXml/itemProps484.xml" ContentType="application/vnd.openxmlformats-officedocument.customXmlProperties+xml"/>
  <Override PartName="/customXml/itemProps485.xml" ContentType="application/vnd.openxmlformats-officedocument.customXmlProperties+xml"/>
  <Override PartName="/customXml/itemProps486.xml" ContentType="application/vnd.openxmlformats-officedocument.customXmlProperties+xml"/>
  <Override PartName="/customXml/itemProps487.xml" ContentType="application/vnd.openxmlformats-officedocument.customXmlProperties+xml"/>
  <Override PartName="/customXml/itemProps488.xml" ContentType="application/vnd.openxmlformats-officedocument.customXmlProperties+xml"/>
  <Override PartName="/customXml/itemProps489.xml" ContentType="application/vnd.openxmlformats-officedocument.customXmlProperties+xml"/>
  <Override PartName="/customXml/itemProps490.xml" ContentType="application/vnd.openxmlformats-officedocument.customXmlProperties+xml"/>
  <Override PartName="/customXml/itemProps491.xml" ContentType="application/vnd.openxmlformats-officedocument.customXmlProperties+xml"/>
  <Override PartName="/customXml/itemProps492.xml" ContentType="application/vnd.openxmlformats-officedocument.customXmlProperties+xml"/>
  <Override PartName="/customXml/itemProps493.xml" ContentType="application/vnd.openxmlformats-officedocument.customXmlProperties+xml"/>
  <Override PartName="/customXml/itemProps494.xml" ContentType="application/vnd.openxmlformats-officedocument.customXmlProperties+xml"/>
  <Override PartName="/customXml/itemProps495.xml" ContentType="application/vnd.openxmlformats-officedocument.customXmlProperties+xml"/>
  <Override PartName="/customXml/itemProps496.xml" ContentType="application/vnd.openxmlformats-officedocument.customXmlProperties+xml"/>
  <Override PartName="/customXml/itemProps497.xml" ContentType="application/vnd.openxmlformats-officedocument.customXmlProperties+xml"/>
  <Override PartName="/customXml/itemProps498.xml" ContentType="application/vnd.openxmlformats-officedocument.customXmlProperties+xml"/>
  <Override PartName="/customXml/itemProps499.xml" ContentType="application/vnd.openxmlformats-officedocument.customXmlProperties+xml"/>
  <Override PartName="/customXml/itemProps500.xml" ContentType="application/vnd.openxmlformats-officedocument.customXmlProperties+xml"/>
  <Override PartName="/customXml/itemProps501.xml" ContentType="application/vnd.openxmlformats-officedocument.customXmlProperties+xml"/>
  <Override PartName="/customXml/itemProps502.xml" ContentType="application/vnd.openxmlformats-officedocument.customXmlProperties+xml"/>
  <Override PartName="/customXml/itemProps503.xml" ContentType="application/vnd.openxmlformats-officedocument.customXmlProperties+xml"/>
  <Override PartName="/customXml/itemProps504.xml" ContentType="application/vnd.openxmlformats-officedocument.customXmlProperties+xml"/>
  <Override PartName="/customXml/itemProps505.xml" ContentType="application/vnd.openxmlformats-officedocument.customXmlProperties+xml"/>
  <Override PartName="/customXml/itemProps506.xml" ContentType="application/vnd.openxmlformats-officedocument.customXmlProperties+xml"/>
  <Override PartName="/customXml/itemProps507.xml" ContentType="application/vnd.openxmlformats-officedocument.customXmlProperties+xml"/>
  <Override PartName="/customXml/itemProps508.xml" ContentType="application/vnd.openxmlformats-officedocument.customXmlProperties+xml"/>
  <Override PartName="/customXml/itemProps509.xml" ContentType="application/vnd.openxmlformats-officedocument.customXmlProperties+xml"/>
  <Override PartName="/customXml/itemProps510.xml" ContentType="application/vnd.openxmlformats-officedocument.customXmlProperties+xml"/>
  <Override PartName="/customXml/itemProps511.xml" ContentType="application/vnd.openxmlformats-officedocument.customXmlProperties+xml"/>
  <Override PartName="/customXml/itemProps512.xml" ContentType="application/vnd.openxmlformats-officedocument.customXmlProperties+xml"/>
  <Override PartName="/customXml/itemProps513.xml" ContentType="application/vnd.openxmlformats-officedocument.customXmlProperties+xml"/>
  <Override PartName="/customXml/itemProps514.xml" ContentType="application/vnd.openxmlformats-officedocument.customXmlProperties+xml"/>
  <Override PartName="/customXml/itemProps515.xml" ContentType="application/vnd.openxmlformats-officedocument.customXmlProperties+xml"/>
  <Override PartName="/customXml/itemProps516.xml" ContentType="application/vnd.openxmlformats-officedocument.customXmlProperties+xml"/>
  <Override PartName="/customXml/itemProps517.xml" ContentType="application/vnd.openxmlformats-officedocument.customXmlProperties+xml"/>
  <Override PartName="/customXml/itemProps518.xml" ContentType="application/vnd.openxmlformats-officedocument.customXmlProperties+xml"/>
  <Override PartName="/customXml/itemProps519.xml" ContentType="application/vnd.openxmlformats-officedocument.customXmlProperties+xml"/>
  <Override PartName="/customXml/itemProps520.xml" ContentType="application/vnd.openxmlformats-officedocument.customXmlProperties+xml"/>
  <Override PartName="/customXml/itemProps521.xml" ContentType="application/vnd.openxmlformats-officedocument.customXmlProperties+xml"/>
  <Override PartName="/customXml/itemProps522.xml" ContentType="application/vnd.openxmlformats-officedocument.customXmlProperties+xml"/>
  <Override PartName="/customXml/itemProps523.xml" ContentType="application/vnd.openxmlformats-officedocument.customXmlProperties+xml"/>
  <Override PartName="/customXml/itemProps524.xml" ContentType="application/vnd.openxmlformats-officedocument.customXmlProperties+xml"/>
  <Override PartName="/customXml/itemProps525.xml" ContentType="application/vnd.openxmlformats-officedocument.customXmlProperties+xml"/>
  <Override PartName="/customXml/itemProps526.xml" ContentType="application/vnd.openxmlformats-officedocument.customXmlProperties+xml"/>
  <Override PartName="/customXml/itemProps527.xml" ContentType="application/vnd.openxmlformats-officedocument.customXmlProperties+xml"/>
  <Override PartName="/customXml/itemProps528.xml" ContentType="application/vnd.openxmlformats-officedocument.customXmlProperties+xml"/>
  <Override PartName="/customXml/itemProps529.xml" ContentType="application/vnd.openxmlformats-officedocument.customXmlProperties+xml"/>
  <Override PartName="/customXml/itemProps530.xml" ContentType="application/vnd.openxmlformats-officedocument.customXmlProperties+xml"/>
  <Override PartName="/customXml/itemProps531.xml" ContentType="application/vnd.openxmlformats-officedocument.customXmlProperties+xml"/>
  <Override PartName="/customXml/itemProps532.xml" ContentType="application/vnd.openxmlformats-officedocument.customXmlProperties+xml"/>
  <Override PartName="/customXml/itemProps533.xml" ContentType="application/vnd.openxmlformats-officedocument.customXmlProperties+xml"/>
  <Override PartName="/customXml/itemProps534.xml" ContentType="application/vnd.openxmlformats-officedocument.customXmlProperties+xml"/>
  <Override PartName="/customXml/itemProps535.xml" ContentType="application/vnd.openxmlformats-officedocument.customXmlProperties+xml"/>
  <Override PartName="/customXml/itemProps536.xml" ContentType="application/vnd.openxmlformats-officedocument.customXmlProperties+xml"/>
  <Override PartName="/customXml/itemProps537.xml" ContentType="application/vnd.openxmlformats-officedocument.customXmlProperties+xml"/>
  <Override PartName="/customXml/itemProps538.xml" ContentType="application/vnd.openxmlformats-officedocument.customXmlProperties+xml"/>
  <Override PartName="/customXml/itemProps539.xml" ContentType="application/vnd.openxmlformats-officedocument.customXmlProperties+xml"/>
  <Override PartName="/customXml/itemProps540.xml" ContentType="application/vnd.openxmlformats-officedocument.customXmlProperties+xml"/>
  <Override PartName="/customXml/itemProps541.xml" ContentType="application/vnd.openxmlformats-officedocument.customXmlProperties+xml"/>
  <Override PartName="/customXml/itemProps542.xml" ContentType="application/vnd.openxmlformats-officedocument.customXmlProperties+xml"/>
  <Override PartName="/customXml/itemProps543.xml" ContentType="application/vnd.openxmlformats-officedocument.customXmlProperties+xml"/>
  <Override PartName="/customXml/itemProps544.xml" ContentType="application/vnd.openxmlformats-officedocument.customXmlProperties+xml"/>
  <Override PartName="/customXml/itemProps545.xml" ContentType="application/vnd.openxmlformats-officedocument.customXmlProperties+xml"/>
  <Override PartName="/customXml/itemProps546.xml" ContentType="application/vnd.openxmlformats-officedocument.customXmlProperties+xml"/>
  <Override PartName="/customXml/itemProps547.xml" ContentType="application/vnd.openxmlformats-officedocument.customXmlProperties+xml"/>
  <Override PartName="/customXml/itemProps548.xml" ContentType="application/vnd.openxmlformats-officedocument.customXmlProperties+xml"/>
  <Override PartName="/customXml/itemProps549.xml" ContentType="application/vnd.openxmlformats-officedocument.customXmlProperties+xml"/>
  <Override PartName="/customXml/itemProps550.xml" ContentType="application/vnd.openxmlformats-officedocument.customXmlProperties+xml"/>
  <Override PartName="/customXml/itemProps551.xml" ContentType="application/vnd.openxmlformats-officedocument.customXmlProperties+xml"/>
  <Override PartName="/customXml/itemProps552.xml" ContentType="application/vnd.openxmlformats-officedocument.customXmlProperties+xml"/>
  <Override PartName="/customXml/itemProps553.xml" ContentType="application/vnd.openxmlformats-officedocument.customXmlProperties+xml"/>
  <Override PartName="/customXml/itemProps554.xml" ContentType="application/vnd.openxmlformats-officedocument.customXmlProperties+xml"/>
  <Override PartName="/customXml/itemProps555.xml" ContentType="application/vnd.openxmlformats-officedocument.customXmlProperties+xml"/>
  <Override PartName="/customXml/itemProps556.xml" ContentType="application/vnd.openxmlformats-officedocument.customXmlProperties+xml"/>
  <Override PartName="/customXml/itemProps557.xml" ContentType="application/vnd.openxmlformats-officedocument.customXmlProperties+xml"/>
  <Override PartName="/customXml/itemProps558.xml" ContentType="application/vnd.openxmlformats-officedocument.customXmlProperties+xml"/>
  <Override PartName="/customXml/itemProps559.xml" ContentType="application/vnd.openxmlformats-officedocument.customXmlProperties+xml"/>
  <Override PartName="/customXml/itemProps560.xml" ContentType="application/vnd.openxmlformats-officedocument.customXmlProperties+xml"/>
  <Override PartName="/customXml/itemProps561.xml" ContentType="application/vnd.openxmlformats-officedocument.customXmlProperties+xml"/>
  <Override PartName="/customXml/itemProps562.xml" ContentType="application/vnd.openxmlformats-officedocument.customXmlProperties+xml"/>
  <Override PartName="/customXml/itemProps563.xml" ContentType="application/vnd.openxmlformats-officedocument.customXmlProperties+xml"/>
  <Override PartName="/customXml/itemProps564.xml" ContentType="application/vnd.openxmlformats-officedocument.customXmlProperties+xml"/>
  <Override PartName="/customXml/itemProps565.xml" ContentType="application/vnd.openxmlformats-officedocument.customXmlProperties+xml"/>
  <Override PartName="/customXml/itemProps566.xml" ContentType="application/vnd.openxmlformats-officedocument.customXmlProperties+xml"/>
  <Override PartName="/customXml/itemProps567.xml" ContentType="application/vnd.openxmlformats-officedocument.customXmlProperties+xml"/>
  <Override PartName="/customXml/itemProps568.xml" ContentType="application/vnd.openxmlformats-officedocument.customXmlProperties+xml"/>
  <Override PartName="/customXml/itemProps569.xml" ContentType="application/vnd.openxmlformats-officedocument.customXmlProperties+xml"/>
  <Override PartName="/customXml/itemProps570.xml" ContentType="application/vnd.openxmlformats-officedocument.customXmlProperties+xml"/>
  <Override PartName="/customXml/itemProps571.xml" ContentType="application/vnd.openxmlformats-officedocument.customXmlProperties+xml"/>
  <Override PartName="/customXml/itemProps572.xml" ContentType="application/vnd.openxmlformats-officedocument.customXmlProperties+xml"/>
  <Override PartName="/customXml/itemProps573.xml" ContentType="application/vnd.openxmlformats-officedocument.customXmlProperties+xml"/>
  <Override PartName="/customXml/itemProps574.xml" ContentType="application/vnd.openxmlformats-officedocument.customXmlProperties+xml"/>
  <Override PartName="/customXml/itemProps575.xml" ContentType="application/vnd.openxmlformats-officedocument.customXmlProperties+xml"/>
  <Override PartName="/customXml/itemProps576.xml" ContentType="application/vnd.openxmlformats-officedocument.customXmlProperties+xml"/>
  <Override PartName="/customXml/itemProps577.xml" ContentType="application/vnd.openxmlformats-officedocument.customXmlProperties+xml"/>
  <Override PartName="/customXml/itemProps578.xml" ContentType="application/vnd.openxmlformats-officedocument.customXmlProperties+xml"/>
  <Override PartName="/customXml/itemProps579.xml" ContentType="application/vnd.openxmlformats-officedocument.customXmlProperties+xml"/>
  <Override PartName="/customXml/itemProps580.xml" ContentType="application/vnd.openxmlformats-officedocument.customXmlProperties+xml"/>
  <Override PartName="/customXml/itemProps581.xml" ContentType="application/vnd.openxmlformats-officedocument.customXmlProperties+xml"/>
  <Override PartName="/customXml/itemProps582.xml" ContentType="application/vnd.openxmlformats-officedocument.customXmlProperties+xml"/>
  <Override PartName="/customXml/itemProps583.xml" ContentType="application/vnd.openxmlformats-officedocument.customXmlProperties+xml"/>
  <Override PartName="/customXml/itemProps584.xml" ContentType="application/vnd.openxmlformats-officedocument.customXmlProperties+xml"/>
  <Override PartName="/customXml/itemProps585.xml" ContentType="application/vnd.openxmlformats-officedocument.customXmlProperties+xml"/>
  <Override PartName="/customXml/itemProps586.xml" ContentType="application/vnd.openxmlformats-officedocument.customXmlProperties+xml"/>
  <Override PartName="/customXml/itemProps587.xml" ContentType="application/vnd.openxmlformats-officedocument.customXmlProperties+xml"/>
  <Override PartName="/customXml/itemProps588.xml" ContentType="application/vnd.openxmlformats-officedocument.customXmlProperties+xml"/>
  <Override PartName="/customXml/itemProps589.xml" ContentType="application/vnd.openxmlformats-officedocument.customXmlProperties+xml"/>
  <Override PartName="/customXml/itemProps590.xml" ContentType="application/vnd.openxmlformats-officedocument.customXmlProperties+xml"/>
  <Override PartName="/customXml/itemProps591.xml" ContentType="application/vnd.openxmlformats-officedocument.customXmlProperties+xml"/>
  <Override PartName="/customXml/itemProps592.xml" ContentType="application/vnd.openxmlformats-officedocument.customXmlProperties+xml"/>
  <Override PartName="/customXml/itemProps593.xml" ContentType="application/vnd.openxmlformats-officedocument.customXmlProperties+xml"/>
  <Override PartName="/customXml/itemProps594.xml" ContentType="application/vnd.openxmlformats-officedocument.customXmlProperties+xml"/>
  <Override PartName="/customXml/itemProps595.xml" ContentType="application/vnd.openxmlformats-officedocument.customXmlProperties+xml"/>
  <Override PartName="/customXml/itemProps596.xml" ContentType="application/vnd.openxmlformats-officedocument.customXmlProperties+xml"/>
  <Override PartName="/customXml/itemProps597.xml" ContentType="application/vnd.openxmlformats-officedocument.customXmlProperties+xml"/>
  <Override PartName="/customXml/itemProps598.xml" ContentType="application/vnd.openxmlformats-officedocument.customXmlProperties+xml"/>
  <Override PartName="/customXml/itemProps599.xml" ContentType="application/vnd.openxmlformats-officedocument.customXmlProperties+xml"/>
  <Override PartName="/customXml/itemProps600.xml" ContentType="application/vnd.openxmlformats-officedocument.customXmlProperties+xml"/>
  <Override PartName="/customXml/itemProps601.xml" ContentType="application/vnd.openxmlformats-officedocument.customXmlProperties+xml"/>
  <Override PartName="/customXml/itemProps602.xml" ContentType="application/vnd.openxmlformats-officedocument.customXmlProperties+xml"/>
  <Override PartName="/customXml/itemProps603.xml" ContentType="application/vnd.openxmlformats-officedocument.customXmlProperties+xml"/>
  <Override PartName="/customXml/itemProps604.xml" ContentType="application/vnd.openxmlformats-officedocument.customXmlProperties+xml"/>
  <Override PartName="/customXml/itemProps605.xml" ContentType="application/vnd.openxmlformats-officedocument.customXmlProperties+xml"/>
  <Override PartName="/customXml/itemProps606.xml" ContentType="application/vnd.openxmlformats-officedocument.customXmlProperties+xml"/>
  <Override PartName="/customXml/itemProps607.xml" ContentType="application/vnd.openxmlformats-officedocument.customXmlProperties+xml"/>
  <Override PartName="/customXml/itemProps608.xml" ContentType="application/vnd.openxmlformats-officedocument.customXmlProperties+xml"/>
  <Override PartName="/customXml/itemProps609.xml" ContentType="application/vnd.openxmlformats-officedocument.customXmlProperties+xml"/>
  <Override PartName="/customXml/itemProps610.xml" ContentType="application/vnd.openxmlformats-officedocument.customXmlProperties+xml"/>
  <Override PartName="/customXml/itemProps611.xml" ContentType="application/vnd.openxmlformats-officedocument.customXmlProperties+xml"/>
  <Override PartName="/customXml/itemProps612.xml" ContentType="application/vnd.openxmlformats-officedocument.customXmlProperties+xml"/>
  <Override PartName="/customXml/itemProps613.xml" ContentType="application/vnd.openxmlformats-officedocument.customXmlProperties+xml"/>
  <Override PartName="/customXml/itemProps614.xml" ContentType="application/vnd.openxmlformats-officedocument.customXmlProperties+xml"/>
  <Override PartName="/customXml/itemProps615.xml" ContentType="application/vnd.openxmlformats-officedocument.customXmlProperties+xml"/>
  <Override PartName="/customXml/itemProps616.xml" ContentType="application/vnd.openxmlformats-officedocument.customXmlProperties+xml"/>
  <Override PartName="/customXml/itemProps617.xml" ContentType="application/vnd.openxmlformats-officedocument.customXmlProperties+xml"/>
  <Override PartName="/customXml/itemProps618.xml" ContentType="application/vnd.openxmlformats-officedocument.customXmlProperties+xml"/>
  <Override PartName="/customXml/itemProps619.xml" ContentType="application/vnd.openxmlformats-officedocument.customXmlProperties+xml"/>
  <Override PartName="/customXml/itemProps620.xml" ContentType="application/vnd.openxmlformats-officedocument.customXmlProperties+xml"/>
  <Override PartName="/customXml/itemProps621.xml" ContentType="application/vnd.openxmlformats-officedocument.customXmlProperties+xml"/>
  <Override PartName="/customXml/itemProps622.xml" ContentType="application/vnd.openxmlformats-officedocument.customXmlProperties+xml"/>
  <Override PartName="/customXml/itemProps623.xml" ContentType="application/vnd.openxmlformats-officedocument.customXmlProperties+xml"/>
  <Override PartName="/customXml/itemProps624.xml" ContentType="application/vnd.openxmlformats-officedocument.customXmlProperties+xml"/>
  <Override PartName="/customXml/itemProps625.xml" ContentType="application/vnd.openxmlformats-officedocument.customXmlProperties+xml"/>
  <Override PartName="/customXml/itemProps626.xml" ContentType="application/vnd.openxmlformats-officedocument.customXmlProperties+xml"/>
  <Override PartName="/customXml/itemProps627.xml" ContentType="application/vnd.openxmlformats-officedocument.customXmlProperties+xml"/>
  <Override PartName="/customXml/itemProps628.xml" ContentType="application/vnd.openxmlformats-officedocument.customXmlProperties+xml"/>
  <Override PartName="/customXml/itemProps629.xml" ContentType="application/vnd.openxmlformats-officedocument.customXmlProperties+xml"/>
  <Override PartName="/customXml/itemProps630.xml" ContentType="application/vnd.openxmlformats-officedocument.customXmlProperties+xml"/>
  <Override PartName="/customXml/itemProps631.xml" ContentType="application/vnd.openxmlformats-officedocument.customXmlProperties+xml"/>
  <Override PartName="/customXml/itemProps632.xml" ContentType="application/vnd.openxmlformats-officedocument.customXmlProperties+xml"/>
  <Override PartName="/customXml/itemProps633.xml" ContentType="application/vnd.openxmlformats-officedocument.customXmlProperties+xml"/>
  <Override PartName="/customXml/itemProps634.xml" ContentType="application/vnd.openxmlformats-officedocument.customXmlProperties+xml"/>
  <Override PartName="/customXml/itemProps635.xml" ContentType="application/vnd.openxmlformats-officedocument.customXmlProperties+xml"/>
  <Override PartName="/customXml/itemProps636.xml" ContentType="application/vnd.openxmlformats-officedocument.customXmlProperties+xml"/>
  <Override PartName="/customXml/itemProps637.xml" ContentType="application/vnd.openxmlformats-officedocument.customXmlProperties+xml"/>
  <Override PartName="/customXml/itemProps638.xml" ContentType="application/vnd.openxmlformats-officedocument.customXmlProperties+xml"/>
  <Override PartName="/customXml/itemProps639.xml" ContentType="application/vnd.openxmlformats-officedocument.customXmlProperties+xml"/>
  <Override PartName="/customXml/itemProps640.xml" ContentType="application/vnd.openxmlformats-officedocument.customXmlProperties+xml"/>
  <Override PartName="/customXml/itemProps641.xml" ContentType="application/vnd.openxmlformats-officedocument.customXmlProperties+xml"/>
  <Override PartName="/customXml/itemProps642.xml" ContentType="application/vnd.openxmlformats-officedocument.customXmlProperties+xml"/>
  <Override PartName="/customXml/itemProps643.xml" ContentType="application/vnd.openxmlformats-officedocument.customXmlProperties+xml"/>
  <Override PartName="/customXml/itemProps644.xml" ContentType="application/vnd.openxmlformats-officedocument.customXmlProperties+xml"/>
  <Override PartName="/customXml/itemProps645.xml" ContentType="application/vnd.openxmlformats-officedocument.customXmlProperties+xml"/>
  <Override PartName="/customXml/itemProps646.xml" ContentType="application/vnd.openxmlformats-officedocument.customXmlProperties+xml"/>
  <Override PartName="/customXml/itemProps647.xml" ContentType="application/vnd.openxmlformats-officedocument.customXmlProperties+xml"/>
  <Override PartName="/customXml/itemProps648.xml" ContentType="application/vnd.openxmlformats-officedocument.customXmlProperties+xml"/>
  <Override PartName="/customXml/itemProps649.xml" ContentType="application/vnd.openxmlformats-officedocument.customXmlProperties+xml"/>
  <Override PartName="/customXml/itemProps650.xml" ContentType="application/vnd.openxmlformats-officedocument.customXmlProperties+xml"/>
  <Override PartName="/customXml/itemProps651.xml" ContentType="application/vnd.openxmlformats-officedocument.customXmlProperties+xml"/>
  <Override PartName="/customXml/itemProps652.xml" ContentType="application/vnd.openxmlformats-officedocument.customXmlProperties+xml"/>
  <Override PartName="/customXml/itemProps653.xml" ContentType="application/vnd.openxmlformats-officedocument.customXmlProperties+xml"/>
  <Override PartName="/customXml/itemProps654.xml" ContentType="application/vnd.openxmlformats-officedocument.customXmlProperties+xml"/>
  <Override PartName="/customXml/itemProps655.xml" ContentType="application/vnd.openxmlformats-officedocument.customXmlProperties+xml"/>
  <Override PartName="/customXml/itemProps656.xml" ContentType="application/vnd.openxmlformats-officedocument.customXmlProperties+xml"/>
  <Override PartName="/customXml/itemProps657.xml" ContentType="application/vnd.openxmlformats-officedocument.customXmlProperties+xml"/>
  <Override PartName="/customXml/itemProps658.xml" ContentType="application/vnd.openxmlformats-officedocument.customXmlProperties+xml"/>
  <Override PartName="/customXml/itemProps659.xml" ContentType="application/vnd.openxmlformats-officedocument.customXmlProperties+xml"/>
  <Override PartName="/customXml/itemProps660.xml" ContentType="application/vnd.openxmlformats-officedocument.customXmlProperties+xml"/>
  <Override PartName="/customXml/itemProps661.xml" ContentType="application/vnd.openxmlformats-officedocument.customXmlProperties+xml"/>
  <Override PartName="/customXml/itemProps662.xml" ContentType="application/vnd.openxmlformats-officedocument.customXmlProperties+xml"/>
  <Override PartName="/customXml/itemProps663.xml" ContentType="application/vnd.openxmlformats-officedocument.customXmlProperties+xml"/>
  <Override PartName="/customXml/itemProps664.xml" ContentType="application/vnd.openxmlformats-officedocument.customXmlProperties+xml"/>
  <Override PartName="/customXml/itemProps665.xml" ContentType="application/vnd.openxmlformats-officedocument.customXmlProperties+xml"/>
  <Override PartName="/customXml/itemProps666.xml" ContentType="application/vnd.openxmlformats-officedocument.customXmlProperties+xml"/>
  <Override PartName="/customXml/itemProps667.xml" ContentType="application/vnd.openxmlformats-officedocument.customXmlProperties+xml"/>
  <Override PartName="/customXml/itemProps668.xml" ContentType="application/vnd.openxmlformats-officedocument.customXmlProperties+xml"/>
  <Override PartName="/customXml/itemProps669.xml" ContentType="application/vnd.openxmlformats-officedocument.customXmlProperties+xml"/>
  <Override PartName="/customXml/itemProps670.xml" ContentType="application/vnd.openxmlformats-officedocument.customXmlProperties+xml"/>
  <Override PartName="/customXml/itemProps671.xml" ContentType="application/vnd.openxmlformats-officedocument.customXmlProperties+xml"/>
  <Override PartName="/customXml/itemProps672.xml" ContentType="application/vnd.openxmlformats-officedocument.customXmlProperties+xml"/>
  <Override PartName="/customXml/itemProps673.xml" ContentType="application/vnd.openxmlformats-officedocument.customXmlProperties+xml"/>
  <Override PartName="/customXml/itemProps674.xml" ContentType="application/vnd.openxmlformats-officedocument.customXmlProperties+xml"/>
  <Override PartName="/customXml/itemProps675.xml" ContentType="application/vnd.openxmlformats-officedocument.customXmlProperties+xml"/>
  <Override PartName="/customXml/itemProps676.xml" ContentType="application/vnd.openxmlformats-officedocument.customXmlProperties+xml"/>
  <Override PartName="/customXml/itemProps677.xml" ContentType="application/vnd.openxmlformats-officedocument.customXmlProperties+xml"/>
  <Override PartName="/customXml/itemProps678.xml" ContentType="application/vnd.openxmlformats-officedocument.customXmlProperties+xml"/>
  <Override PartName="/customXml/itemProps679.xml" ContentType="application/vnd.openxmlformats-officedocument.customXmlProperties+xml"/>
  <Override PartName="/customXml/itemProps680.xml" ContentType="application/vnd.openxmlformats-officedocument.customXmlProperties+xml"/>
  <Override PartName="/customXml/itemProps681.xml" ContentType="application/vnd.openxmlformats-officedocument.customXmlProperties+xml"/>
  <Override PartName="/customXml/itemProps682.xml" ContentType="application/vnd.openxmlformats-officedocument.customXmlProperties+xml"/>
  <Override PartName="/customXml/itemProps683.xml" ContentType="application/vnd.openxmlformats-officedocument.customXmlProperties+xml"/>
  <Override PartName="/customXml/itemProps684.xml" ContentType="application/vnd.openxmlformats-officedocument.customXmlProperties+xml"/>
  <Override PartName="/customXml/itemProps685.xml" ContentType="application/vnd.openxmlformats-officedocument.customXmlProperties+xml"/>
  <Override PartName="/customXml/itemProps686.xml" ContentType="application/vnd.openxmlformats-officedocument.customXmlProperties+xml"/>
  <Override PartName="/customXml/itemProps687.xml" ContentType="application/vnd.openxmlformats-officedocument.customXmlProperties+xml"/>
  <Override PartName="/customXml/itemProps688.xml" ContentType="application/vnd.openxmlformats-officedocument.customXmlProperties+xml"/>
  <Override PartName="/customXml/itemProps689.xml" ContentType="application/vnd.openxmlformats-officedocument.customXmlProperties+xml"/>
  <Override PartName="/customXml/itemProps690.xml" ContentType="application/vnd.openxmlformats-officedocument.customXmlProperties+xml"/>
  <Override PartName="/customXml/itemProps691.xml" ContentType="application/vnd.openxmlformats-officedocument.customXmlProperties+xml"/>
  <Override PartName="/customXml/itemProps692.xml" ContentType="application/vnd.openxmlformats-officedocument.customXmlProperties+xml"/>
  <Override PartName="/customXml/itemProps693.xml" ContentType="application/vnd.openxmlformats-officedocument.customXmlProperties+xml"/>
  <Override PartName="/customXml/itemProps694.xml" ContentType="application/vnd.openxmlformats-officedocument.customXmlProperties+xml"/>
  <Override PartName="/customXml/itemProps695.xml" ContentType="application/vnd.openxmlformats-officedocument.customXmlProperties+xml"/>
  <Override PartName="/customXml/itemProps696.xml" ContentType="application/vnd.openxmlformats-officedocument.customXmlProperties+xml"/>
  <Override PartName="/customXml/itemProps697.xml" ContentType="application/vnd.openxmlformats-officedocument.customXmlProperties+xml"/>
  <Override PartName="/customXml/itemProps698.xml" ContentType="application/vnd.openxmlformats-officedocument.customXmlProperties+xml"/>
  <Override PartName="/customXml/itemProps699.xml" ContentType="application/vnd.openxmlformats-officedocument.customXmlProperties+xml"/>
  <Override PartName="/customXml/itemProps700.xml" ContentType="application/vnd.openxmlformats-officedocument.customXmlProperties+xml"/>
  <Override PartName="/customXml/itemProps701.xml" ContentType="application/vnd.openxmlformats-officedocument.customXmlProperties+xml"/>
  <Override PartName="/customXml/itemProps702.xml" ContentType="application/vnd.openxmlformats-officedocument.customXmlProperties+xml"/>
  <Override PartName="/customXml/itemProps703.xml" ContentType="application/vnd.openxmlformats-officedocument.customXmlProperties+xml"/>
  <Override PartName="/customXml/itemProps704.xml" ContentType="application/vnd.openxmlformats-officedocument.customXmlProperties+xml"/>
  <Override PartName="/customXml/itemProps705.xml" ContentType="application/vnd.openxmlformats-officedocument.customXmlProperties+xml"/>
  <Override PartName="/customXml/itemProps706.xml" ContentType="application/vnd.openxmlformats-officedocument.customXmlProperties+xml"/>
  <Override PartName="/customXml/itemProps707.xml" ContentType="application/vnd.openxmlformats-officedocument.customXmlProperties+xml"/>
  <Override PartName="/customXml/itemProps708.xml" ContentType="application/vnd.openxmlformats-officedocument.customXmlProperties+xml"/>
  <Override PartName="/customXml/itemProps709.xml" ContentType="application/vnd.openxmlformats-officedocument.customXmlProperties+xml"/>
  <Override PartName="/customXml/itemProps710.xml" ContentType="application/vnd.openxmlformats-officedocument.customXmlProperties+xml"/>
  <Override PartName="/customXml/itemProps711.xml" ContentType="application/vnd.openxmlformats-officedocument.customXmlProperties+xml"/>
  <Override PartName="/customXml/itemProps712.xml" ContentType="application/vnd.openxmlformats-officedocument.customXmlProperties+xml"/>
  <Override PartName="/customXml/itemProps713.xml" ContentType="application/vnd.openxmlformats-officedocument.customXmlProperties+xml"/>
  <Override PartName="/customXml/itemProps714.xml" ContentType="application/vnd.openxmlformats-officedocument.customXmlProperties+xml"/>
  <Override PartName="/customXml/itemProps715.xml" ContentType="application/vnd.openxmlformats-officedocument.customXmlProperties+xml"/>
  <Override PartName="/customXml/itemProps716.xml" ContentType="application/vnd.openxmlformats-officedocument.customXmlProperties+xml"/>
  <Override PartName="/customXml/itemProps717.xml" ContentType="application/vnd.openxmlformats-officedocument.customXmlProperties+xml"/>
  <Override PartName="/customXml/itemProps718.xml" ContentType="application/vnd.openxmlformats-officedocument.customXmlProperties+xml"/>
  <Override PartName="/customXml/itemProps719.xml" ContentType="application/vnd.openxmlformats-officedocument.customXmlProperties+xml"/>
  <Override PartName="/customXml/itemProps720.xml" ContentType="application/vnd.openxmlformats-officedocument.customXmlProperties+xml"/>
  <Override PartName="/customXml/itemProps721.xml" ContentType="application/vnd.openxmlformats-officedocument.customXmlProperties+xml"/>
  <Override PartName="/customXml/itemProps722.xml" ContentType="application/vnd.openxmlformats-officedocument.customXmlProperties+xml"/>
  <Override PartName="/customXml/itemProps723.xml" ContentType="application/vnd.openxmlformats-officedocument.customXmlProperties+xml"/>
  <Override PartName="/customXml/itemProps724.xml" ContentType="application/vnd.openxmlformats-officedocument.customXmlProperties+xml"/>
  <Override PartName="/customXml/itemProps725.xml" ContentType="application/vnd.openxmlformats-officedocument.customXmlProperties+xml"/>
  <Override PartName="/customXml/itemProps726.xml" ContentType="application/vnd.openxmlformats-officedocument.customXmlProperties+xml"/>
  <Override PartName="/customXml/itemProps727.xml" ContentType="application/vnd.openxmlformats-officedocument.customXmlProperties+xml"/>
  <Override PartName="/customXml/itemProps728.xml" ContentType="application/vnd.openxmlformats-officedocument.customXmlProperties+xml"/>
  <Override PartName="/customXml/itemProps729.xml" ContentType="application/vnd.openxmlformats-officedocument.customXmlProperties+xml"/>
  <Override PartName="/customXml/itemProps730.xml" ContentType="application/vnd.openxmlformats-officedocument.customXmlProperties+xml"/>
  <Override PartName="/customXml/itemProps731.xml" ContentType="application/vnd.openxmlformats-officedocument.customXmlProperties+xml"/>
  <Override PartName="/customXml/itemProps732.xml" ContentType="application/vnd.openxmlformats-officedocument.customXmlProperties+xml"/>
  <Override PartName="/customXml/itemProps733.xml" ContentType="application/vnd.openxmlformats-officedocument.customXmlProperties+xml"/>
  <Override PartName="/customXml/itemProps734.xml" ContentType="application/vnd.openxmlformats-officedocument.customXmlProperties+xml"/>
  <Override PartName="/customXml/itemProps735.xml" ContentType="application/vnd.openxmlformats-officedocument.customXmlProperties+xml"/>
  <Override PartName="/customXml/itemProps736.xml" ContentType="application/vnd.openxmlformats-officedocument.customXmlProperties+xml"/>
  <Override PartName="/customXml/itemProps737.xml" ContentType="application/vnd.openxmlformats-officedocument.customXmlProperties+xml"/>
  <Override PartName="/customXml/itemProps738.xml" ContentType="application/vnd.openxmlformats-officedocument.customXmlProperties+xml"/>
  <Override PartName="/customXml/itemProps739.xml" ContentType="application/vnd.openxmlformats-officedocument.customXmlProperties+xml"/>
  <Override PartName="/customXml/itemProps740.xml" ContentType="application/vnd.openxmlformats-officedocument.customXmlProperties+xml"/>
  <Override PartName="/customXml/itemProps741.xml" ContentType="application/vnd.openxmlformats-officedocument.customXmlProperties+xml"/>
  <Override PartName="/customXml/itemProps742.xml" ContentType="application/vnd.openxmlformats-officedocument.customXmlProperties+xml"/>
  <Override PartName="/customXml/itemProps743.xml" ContentType="application/vnd.openxmlformats-officedocument.customXmlProperties+xml"/>
  <Override PartName="/customXml/itemProps744.xml" ContentType="application/vnd.openxmlformats-officedocument.customXmlProperties+xml"/>
  <Override PartName="/customXml/itemProps745.xml" ContentType="application/vnd.openxmlformats-officedocument.customXmlProperties+xml"/>
  <Override PartName="/customXml/itemProps746.xml" ContentType="application/vnd.openxmlformats-officedocument.customXmlProperties+xml"/>
  <Override PartName="/customXml/itemProps747.xml" ContentType="application/vnd.openxmlformats-officedocument.customXmlProperties+xml"/>
  <Override PartName="/customXml/itemProps748.xml" ContentType="application/vnd.openxmlformats-officedocument.customXmlProperties+xml"/>
  <Override PartName="/customXml/itemProps749.xml" ContentType="application/vnd.openxmlformats-officedocument.customXmlProperties+xml"/>
  <Override PartName="/customXml/itemProps750.xml" ContentType="application/vnd.openxmlformats-officedocument.customXmlProperties+xml"/>
  <Override PartName="/customXml/itemProps751.xml" ContentType="application/vnd.openxmlformats-officedocument.customXmlProperties+xml"/>
  <Override PartName="/customXml/itemProps752.xml" ContentType="application/vnd.openxmlformats-officedocument.customXmlProperties+xml"/>
  <Override PartName="/customXml/itemProps753.xml" ContentType="application/vnd.openxmlformats-officedocument.customXmlProperties+xml"/>
  <Override PartName="/customXml/itemProps754.xml" ContentType="application/vnd.openxmlformats-officedocument.customXmlProperties+xml"/>
  <Override PartName="/customXml/itemProps755.xml" ContentType="application/vnd.openxmlformats-officedocument.customXmlProperties+xml"/>
  <Override PartName="/customXml/itemProps756.xml" ContentType="application/vnd.openxmlformats-officedocument.customXmlProperties+xml"/>
  <Override PartName="/customXml/itemProps757.xml" ContentType="application/vnd.openxmlformats-officedocument.customXmlProperties+xml"/>
  <Override PartName="/customXml/itemProps758.xml" ContentType="application/vnd.openxmlformats-officedocument.customXmlProperties+xml"/>
  <Override PartName="/customXml/itemProps759.xml" ContentType="application/vnd.openxmlformats-officedocument.customXmlProperties+xml"/>
  <Override PartName="/customXml/itemProps760.xml" ContentType="application/vnd.openxmlformats-officedocument.customXmlProperties+xml"/>
  <Override PartName="/customXml/itemProps761.xml" ContentType="application/vnd.openxmlformats-officedocument.customXmlProperties+xml"/>
  <Override PartName="/customXml/itemProps762.xml" ContentType="application/vnd.openxmlformats-officedocument.customXmlProperties+xml"/>
  <Override PartName="/customXml/itemProps763.xml" ContentType="application/vnd.openxmlformats-officedocument.customXmlProperties+xml"/>
  <Override PartName="/customXml/itemProps764.xml" ContentType="application/vnd.openxmlformats-officedocument.customXmlProperties+xml"/>
  <Override PartName="/customXml/itemProps765.xml" ContentType="application/vnd.openxmlformats-officedocument.customXmlProperties+xml"/>
  <Override PartName="/customXml/itemProps766.xml" ContentType="application/vnd.openxmlformats-officedocument.customXmlProperties+xml"/>
  <Override PartName="/customXml/itemProps767.xml" ContentType="application/vnd.openxmlformats-officedocument.customXmlProperties+xml"/>
  <Override PartName="/customXml/itemProps768.xml" ContentType="application/vnd.openxmlformats-officedocument.customXmlProperties+xml"/>
  <Override PartName="/customXml/itemProps769.xml" ContentType="application/vnd.openxmlformats-officedocument.customXmlProperties+xml"/>
  <Override PartName="/customXml/itemProps770.xml" ContentType="application/vnd.openxmlformats-officedocument.customXmlProperties+xml"/>
  <Override PartName="/customXml/itemProps771.xml" ContentType="application/vnd.openxmlformats-officedocument.customXmlProperties+xml"/>
  <Override PartName="/customXml/itemProps772.xml" ContentType="application/vnd.openxmlformats-officedocument.customXmlProperties+xml"/>
  <Override PartName="/customXml/itemProps773.xml" ContentType="application/vnd.openxmlformats-officedocument.customXmlProperties+xml"/>
  <Override PartName="/customXml/itemProps774.xml" ContentType="application/vnd.openxmlformats-officedocument.customXmlProperties+xml"/>
  <Override PartName="/customXml/itemProps775.xml" ContentType="application/vnd.openxmlformats-officedocument.customXmlProperties+xml"/>
  <Override PartName="/customXml/itemProps776.xml" ContentType="application/vnd.openxmlformats-officedocument.customXmlProperties+xml"/>
  <Override PartName="/customXml/itemProps777.xml" ContentType="application/vnd.openxmlformats-officedocument.customXmlProperties+xml"/>
  <Override PartName="/customXml/itemProps778.xml" ContentType="application/vnd.openxmlformats-officedocument.customXmlProperties+xml"/>
  <Override PartName="/customXml/itemProps779.xml" ContentType="application/vnd.openxmlformats-officedocument.customXmlProperties+xml"/>
  <Override PartName="/customXml/itemProps780.xml" ContentType="application/vnd.openxmlformats-officedocument.customXmlProperties+xml"/>
  <Override PartName="/customXml/itemProps781.xml" ContentType="application/vnd.openxmlformats-officedocument.customXmlProperties+xml"/>
  <Override PartName="/customXml/itemProps782.xml" ContentType="application/vnd.openxmlformats-officedocument.customXmlProperties+xml"/>
  <Override PartName="/customXml/itemProps783.xml" ContentType="application/vnd.openxmlformats-officedocument.customXmlProperties+xml"/>
  <Override PartName="/customXml/itemProps784.xml" ContentType="application/vnd.openxmlformats-officedocument.customXmlProperties+xml"/>
  <Override PartName="/customXml/itemProps785.xml" ContentType="application/vnd.openxmlformats-officedocument.customXmlProperties+xml"/>
  <Override PartName="/customXml/itemProps786.xml" ContentType="application/vnd.openxmlformats-officedocument.customXmlProperties+xml"/>
  <Override PartName="/customXml/itemProps787.xml" ContentType="application/vnd.openxmlformats-officedocument.customXmlProperties+xml"/>
  <Override PartName="/customXml/itemProps788.xml" ContentType="application/vnd.openxmlformats-officedocument.customXmlProperties+xml"/>
  <Override PartName="/customXml/itemProps789.xml" ContentType="application/vnd.openxmlformats-officedocument.customXmlProperties+xml"/>
  <Override PartName="/customXml/itemProps790.xml" ContentType="application/vnd.openxmlformats-officedocument.customXmlProperties+xml"/>
  <Override PartName="/customXml/itemProps791.xml" ContentType="application/vnd.openxmlformats-officedocument.customXmlProperties+xml"/>
  <Override PartName="/customXml/itemProps792.xml" ContentType="application/vnd.openxmlformats-officedocument.customXmlProperties+xml"/>
  <Override PartName="/customXml/itemProps793.xml" ContentType="application/vnd.openxmlformats-officedocument.customXmlProperties+xml"/>
  <Override PartName="/customXml/itemProps794.xml" ContentType="application/vnd.openxmlformats-officedocument.customXmlProperties+xml"/>
  <Override PartName="/customXml/itemProps795.xml" ContentType="application/vnd.openxmlformats-officedocument.customXmlProperties+xml"/>
  <Override PartName="/customXml/itemProps796.xml" ContentType="application/vnd.openxmlformats-officedocument.customXmlProperties+xml"/>
  <Override PartName="/customXml/itemProps797.xml" ContentType="application/vnd.openxmlformats-officedocument.customXmlProperties+xml"/>
  <Override PartName="/customXml/itemProps798.xml" ContentType="application/vnd.openxmlformats-officedocument.customXmlProperties+xml"/>
  <Override PartName="/customXml/itemProps799.xml" ContentType="application/vnd.openxmlformats-officedocument.customXmlProperties+xml"/>
  <Override PartName="/customXml/itemProps800.xml" ContentType="application/vnd.openxmlformats-officedocument.customXmlProperties+xml"/>
  <Override PartName="/customXml/itemProps801.xml" ContentType="application/vnd.openxmlformats-officedocument.customXmlProperties+xml"/>
  <Override PartName="/customXml/itemProps802.xml" ContentType="application/vnd.openxmlformats-officedocument.customXmlProperties+xml"/>
  <Override PartName="/customXml/itemProps803.xml" ContentType="application/vnd.openxmlformats-officedocument.customXmlProperties+xml"/>
  <Override PartName="/customXml/itemProps804.xml" ContentType="application/vnd.openxmlformats-officedocument.customXmlProperties+xml"/>
  <Override PartName="/customXml/itemProps805.xml" ContentType="application/vnd.openxmlformats-officedocument.customXmlProperties+xml"/>
  <Override PartName="/customXml/itemProps806.xml" ContentType="application/vnd.openxmlformats-officedocument.customXmlProperties+xml"/>
  <Override PartName="/customXml/itemProps807.xml" ContentType="application/vnd.openxmlformats-officedocument.customXmlProperties+xml"/>
  <Override PartName="/customXml/itemProps808.xml" ContentType="application/vnd.openxmlformats-officedocument.customXmlProperties+xml"/>
  <Override PartName="/customXml/itemProps809.xml" ContentType="application/vnd.openxmlformats-officedocument.customXmlProperties+xml"/>
  <Override PartName="/customXml/itemProps810.xml" ContentType="application/vnd.openxmlformats-officedocument.customXmlProperties+xml"/>
  <Override PartName="/customXml/itemProps811.xml" ContentType="application/vnd.openxmlformats-officedocument.customXmlProperties+xml"/>
  <Override PartName="/customXml/itemProps812.xml" ContentType="application/vnd.openxmlformats-officedocument.customXmlProperties+xml"/>
  <Override PartName="/customXml/itemProps813.xml" ContentType="application/vnd.openxmlformats-officedocument.customXmlProperties+xml"/>
  <Override PartName="/customXml/itemProps814.xml" ContentType="application/vnd.openxmlformats-officedocument.customXmlProperties+xml"/>
  <Override PartName="/customXml/itemProps815.xml" ContentType="application/vnd.openxmlformats-officedocument.customXmlProperties+xml"/>
  <Override PartName="/customXml/itemProps816.xml" ContentType="application/vnd.openxmlformats-officedocument.customXmlProperties+xml"/>
  <Override PartName="/customXml/itemProps817.xml" ContentType="application/vnd.openxmlformats-officedocument.customXmlProperties+xml"/>
  <Override PartName="/customXml/itemProps818.xml" ContentType="application/vnd.openxmlformats-officedocument.customXmlProperties+xml"/>
  <Override PartName="/customXml/itemProps819.xml" ContentType="application/vnd.openxmlformats-officedocument.customXmlProperties+xml"/>
  <Override PartName="/customXml/itemProps820.xml" ContentType="application/vnd.openxmlformats-officedocument.customXmlProperties+xml"/>
  <Override PartName="/customXml/itemProps821.xml" ContentType="application/vnd.openxmlformats-officedocument.customXmlProperties+xml"/>
  <Override PartName="/customXml/itemProps822.xml" ContentType="application/vnd.openxmlformats-officedocument.customXmlProperties+xml"/>
  <Override PartName="/customXml/itemProps823.xml" ContentType="application/vnd.openxmlformats-officedocument.customXmlProperties+xml"/>
  <Override PartName="/customXml/itemProps824.xml" ContentType="application/vnd.openxmlformats-officedocument.customXmlProperties+xml"/>
  <Override PartName="/customXml/itemProps825.xml" ContentType="application/vnd.openxmlformats-officedocument.customXmlProperties+xml"/>
  <Override PartName="/customXml/itemProps826.xml" ContentType="application/vnd.openxmlformats-officedocument.customXmlProperties+xml"/>
  <Override PartName="/customXml/itemProps827.xml" ContentType="application/vnd.openxmlformats-officedocument.customXmlProperties+xml"/>
  <Override PartName="/customXml/itemProps828.xml" ContentType="application/vnd.openxmlformats-officedocument.customXmlProperties+xml"/>
  <Override PartName="/customXml/itemProps829.xml" ContentType="application/vnd.openxmlformats-officedocument.customXmlProperties+xml"/>
  <Override PartName="/customXml/itemProps830.xml" ContentType="application/vnd.openxmlformats-officedocument.customXmlProperties+xml"/>
  <Override PartName="/customXml/itemProps831.xml" ContentType="application/vnd.openxmlformats-officedocument.customXmlProperties+xml"/>
  <Override PartName="/customXml/itemProps832.xml" ContentType="application/vnd.openxmlformats-officedocument.customXmlProperties+xml"/>
  <Override PartName="/customXml/itemProps833.xml" ContentType="application/vnd.openxmlformats-officedocument.customXmlProperties+xml"/>
  <Override PartName="/customXml/itemProps834.xml" ContentType="application/vnd.openxmlformats-officedocument.customXmlProperties+xml"/>
  <Override PartName="/customXml/itemProps835.xml" ContentType="application/vnd.openxmlformats-officedocument.customXmlProperties+xml"/>
  <Override PartName="/customXml/itemProps836.xml" ContentType="application/vnd.openxmlformats-officedocument.customXmlProperties+xml"/>
  <Override PartName="/customXml/itemProps837.xml" ContentType="application/vnd.openxmlformats-officedocument.customXmlProperties+xml"/>
  <Override PartName="/customXml/itemProps838.xml" ContentType="application/vnd.openxmlformats-officedocument.customXmlProperties+xml"/>
  <Override PartName="/customXml/itemProps839.xml" ContentType="application/vnd.openxmlformats-officedocument.customXmlProperties+xml"/>
  <Override PartName="/customXml/itemProps840.xml" ContentType="application/vnd.openxmlformats-officedocument.customXmlProperties+xml"/>
  <Override PartName="/customXml/itemProps841.xml" ContentType="application/vnd.openxmlformats-officedocument.customXmlProperties+xml"/>
  <Override PartName="/customXml/itemProps842.xml" ContentType="application/vnd.openxmlformats-officedocument.customXmlProperties+xml"/>
  <Override PartName="/customXml/itemProps843.xml" ContentType="application/vnd.openxmlformats-officedocument.customXmlProperties+xml"/>
  <Override PartName="/customXml/itemProps844.xml" ContentType="application/vnd.openxmlformats-officedocument.customXmlProperties+xml"/>
  <Override PartName="/customXml/itemProps845.xml" ContentType="application/vnd.openxmlformats-officedocument.customXmlProperties+xml"/>
  <Override PartName="/customXml/itemProps846.xml" ContentType="application/vnd.openxmlformats-officedocument.customXmlProperties+xml"/>
  <Override PartName="/customXml/itemProps847.xml" ContentType="application/vnd.openxmlformats-officedocument.customXmlProperties+xml"/>
  <Override PartName="/customXml/itemProps848.xml" ContentType="application/vnd.openxmlformats-officedocument.customXmlProperties+xml"/>
  <Override PartName="/customXml/itemProps849.xml" ContentType="application/vnd.openxmlformats-officedocument.customXmlProperties+xml"/>
  <Override PartName="/customXml/itemProps850.xml" ContentType="application/vnd.openxmlformats-officedocument.customXmlProperties+xml"/>
  <Override PartName="/customXml/itemProps851.xml" ContentType="application/vnd.openxmlformats-officedocument.customXmlProperties+xml"/>
  <Override PartName="/customXml/itemProps852.xml" ContentType="application/vnd.openxmlformats-officedocument.customXmlProperties+xml"/>
  <Override PartName="/customXml/itemProps853.xml" ContentType="application/vnd.openxmlformats-officedocument.customXmlProperties+xml"/>
  <Override PartName="/customXml/itemProps854.xml" ContentType="application/vnd.openxmlformats-officedocument.customXmlProperties+xml"/>
  <Override PartName="/customXml/itemProps855.xml" ContentType="application/vnd.openxmlformats-officedocument.customXmlProperties+xml"/>
  <Override PartName="/customXml/itemProps856.xml" ContentType="application/vnd.openxmlformats-officedocument.customXmlProperties+xml"/>
  <Override PartName="/customXml/itemProps857.xml" ContentType="application/vnd.openxmlformats-officedocument.customXmlProperties+xml"/>
  <Override PartName="/customXml/itemProps858.xml" ContentType="application/vnd.openxmlformats-officedocument.customXmlProperties+xml"/>
  <Override PartName="/customXml/itemProps859.xml" ContentType="application/vnd.openxmlformats-officedocument.customXmlProperties+xml"/>
  <Override PartName="/customXml/itemProps860.xml" ContentType="application/vnd.openxmlformats-officedocument.customXmlProperties+xml"/>
  <Override PartName="/customXml/itemProps861.xml" ContentType="application/vnd.openxmlformats-officedocument.customXmlProperties+xml"/>
  <Override PartName="/customXml/itemProps862.xml" ContentType="application/vnd.openxmlformats-officedocument.customXmlProperties+xml"/>
  <Override PartName="/customXml/itemProps863.xml" ContentType="application/vnd.openxmlformats-officedocument.customXmlProperties+xml"/>
  <Override PartName="/customXml/itemProps864.xml" ContentType="application/vnd.openxmlformats-officedocument.customXmlProperties+xml"/>
  <Override PartName="/customXml/itemProps865.xml" ContentType="application/vnd.openxmlformats-officedocument.customXmlProperties+xml"/>
  <Override PartName="/customXml/itemProps866.xml" ContentType="application/vnd.openxmlformats-officedocument.customXmlProperties+xml"/>
  <Override PartName="/customXml/itemProps867.xml" ContentType="application/vnd.openxmlformats-officedocument.customXmlProperties+xml"/>
  <Override PartName="/customXml/itemProps868.xml" ContentType="application/vnd.openxmlformats-officedocument.customXmlProperties+xml"/>
  <Override PartName="/customXml/itemProps869.xml" ContentType="application/vnd.openxmlformats-officedocument.customXmlProperties+xml"/>
  <Override PartName="/customXml/itemProps870.xml" ContentType="application/vnd.openxmlformats-officedocument.customXmlProperties+xml"/>
  <Override PartName="/customXml/itemProps871.xml" ContentType="application/vnd.openxmlformats-officedocument.customXmlProperties+xml"/>
  <Override PartName="/customXml/itemProps872.xml" ContentType="application/vnd.openxmlformats-officedocument.customXmlProperties+xml"/>
  <Override PartName="/customXml/itemProps873.xml" ContentType="application/vnd.openxmlformats-officedocument.customXmlProperties+xml"/>
  <Override PartName="/customXml/itemProps874.xml" ContentType="application/vnd.openxmlformats-officedocument.customXmlProperties+xml"/>
  <Override PartName="/customXml/itemProps875.xml" ContentType="application/vnd.openxmlformats-officedocument.customXmlProperties+xml"/>
  <Override PartName="/customXml/itemProps876.xml" ContentType="application/vnd.openxmlformats-officedocument.customXmlProperties+xml"/>
  <Override PartName="/customXml/itemProps877.xml" ContentType="application/vnd.openxmlformats-officedocument.customXmlProperties+xml"/>
  <Override PartName="/customXml/itemProps878.xml" ContentType="application/vnd.openxmlformats-officedocument.customXmlProperties+xml"/>
  <Override PartName="/customXml/itemProps879.xml" ContentType="application/vnd.openxmlformats-officedocument.customXmlProperties+xml"/>
  <Override PartName="/customXml/itemProps880.xml" ContentType="application/vnd.openxmlformats-officedocument.customXmlProperties+xml"/>
  <Override PartName="/customXml/itemProps881.xml" ContentType="application/vnd.openxmlformats-officedocument.customXmlProperties+xml"/>
  <Override PartName="/customXml/itemProps882.xml" ContentType="application/vnd.openxmlformats-officedocument.customXmlProperties+xml"/>
  <Override PartName="/customXml/itemProps883.xml" ContentType="application/vnd.openxmlformats-officedocument.customXmlProperties+xml"/>
  <Override PartName="/customXml/itemProps884.xml" ContentType="application/vnd.openxmlformats-officedocument.customXmlProperties+xml"/>
  <Override PartName="/customXml/itemProps885.xml" ContentType="application/vnd.openxmlformats-officedocument.customXmlProperties+xml"/>
  <Override PartName="/customXml/itemProps886.xml" ContentType="application/vnd.openxmlformats-officedocument.customXmlProperties+xml"/>
  <Override PartName="/customXml/itemProps887.xml" ContentType="application/vnd.openxmlformats-officedocument.customXmlProperties+xml"/>
  <Override PartName="/customXml/itemProps888.xml" ContentType="application/vnd.openxmlformats-officedocument.customXmlProperties+xml"/>
  <Override PartName="/customXml/itemProps889.xml" ContentType="application/vnd.openxmlformats-officedocument.customXmlProperties+xml"/>
  <Override PartName="/customXml/itemProps890.xml" ContentType="application/vnd.openxmlformats-officedocument.customXmlProperties+xml"/>
  <Override PartName="/customXml/itemProps891.xml" ContentType="application/vnd.openxmlformats-officedocument.customXmlProperties+xml"/>
  <Override PartName="/customXml/itemProps892.xml" ContentType="application/vnd.openxmlformats-officedocument.customXmlProperties+xml"/>
  <Override PartName="/customXml/itemProps893.xml" ContentType="application/vnd.openxmlformats-officedocument.customXmlProperties+xml"/>
  <Override PartName="/customXml/itemProps894.xml" ContentType="application/vnd.openxmlformats-officedocument.customXmlProperties+xml"/>
  <Override PartName="/customXml/itemProps895.xml" ContentType="application/vnd.openxmlformats-officedocument.customXmlProperties+xml"/>
  <Override PartName="/customXml/itemProps896.xml" ContentType="application/vnd.openxmlformats-officedocument.customXmlProperties+xml"/>
  <Override PartName="/customXml/itemProps897.xml" ContentType="application/vnd.openxmlformats-officedocument.customXmlProperties+xml"/>
  <Override PartName="/customXml/itemProps898.xml" ContentType="application/vnd.openxmlformats-officedocument.customXmlProperties+xml"/>
  <Override PartName="/customXml/itemProps899.xml" ContentType="application/vnd.openxmlformats-officedocument.customXmlProperties+xml"/>
  <Override PartName="/customXml/itemProps900.xml" ContentType="application/vnd.openxmlformats-officedocument.customXmlProperties+xml"/>
  <Override PartName="/customXml/itemProps901.xml" ContentType="application/vnd.openxmlformats-officedocument.customXmlProperties+xml"/>
  <Override PartName="/customXml/itemProps902.xml" ContentType="application/vnd.openxmlformats-officedocument.customXmlProperties+xml"/>
  <Override PartName="/customXml/itemProps903.xml" ContentType="application/vnd.openxmlformats-officedocument.customXmlProperties+xml"/>
  <Override PartName="/customXml/itemProps904.xml" ContentType="application/vnd.openxmlformats-officedocument.customXmlProperties+xml"/>
  <Override PartName="/customXml/itemProps905.xml" ContentType="application/vnd.openxmlformats-officedocument.customXmlProperties+xml"/>
  <Override PartName="/customXml/itemProps906.xml" ContentType="application/vnd.openxmlformats-officedocument.customXmlProperties+xml"/>
  <Override PartName="/customXml/itemProps907.xml" ContentType="application/vnd.openxmlformats-officedocument.customXmlProperties+xml"/>
  <Override PartName="/customXml/itemProps908.xml" ContentType="application/vnd.openxmlformats-officedocument.customXmlProperties+xml"/>
  <Override PartName="/customXml/itemProps909.xml" ContentType="application/vnd.openxmlformats-officedocument.customXmlProperties+xml"/>
  <Override PartName="/customXml/itemProps910.xml" ContentType="application/vnd.openxmlformats-officedocument.customXmlProperties+xml"/>
  <Override PartName="/customXml/itemProps911.xml" ContentType="application/vnd.openxmlformats-officedocument.customXmlProperties+xml"/>
  <Override PartName="/customXml/itemProps912.xml" ContentType="application/vnd.openxmlformats-officedocument.customXmlProperties+xml"/>
  <Override PartName="/customXml/itemProps913.xml" ContentType="application/vnd.openxmlformats-officedocument.customXmlProperties+xml"/>
  <Override PartName="/customXml/itemProps914.xml" ContentType="application/vnd.openxmlformats-officedocument.customXmlProperties+xml"/>
  <Override PartName="/customXml/itemProps915.xml" ContentType="application/vnd.openxmlformats-officedocument.customXmlProperties+xml"/>
  <Override PartName="/customXml/itemProps916.xml" ContentType="application/vnd.openxmlformats-officedocument.customXmlProperties+xml"/>
  <Override PartName="/customXml/itemProps917.xml" ContentType="application/vnd.openxmlformats-officedocument.customXmlProperties+xml"/>
  <Override PartName="/customXml/itemProps918.xml" ContentType="application/vnd.openxmlformats-officedocument.customXmlProperties+xml"/>
  <Override PartName="/customXml/itemProps919.xml" ContentType="application/vnd.openxmlformats-officedocument.customXmlProperties+xml"/>
  <Override PartName="/customXml/itemProps920.xml" ContentType="application/vnd.openxmlformats-officedocument.customXmlProperties+xml"/>
  <Override PartName="/customXml/itemProps921.xml" ContentType="application/vnd.openxmlformats-officedocument.customXmlProperties+xml"/>
  <Override PartName="/customXml/itemProps922.xml" ContentType="application/vnd.openxmlformats-officedocument.customXmlProperties+xml"/>
  <Override PartName="/customXml/itemProps923.xml" ContentType="application/vnd.openxmlformats-officedocument.customXmlProperties+xml"/>
  <Override PartName="/customXml/itemProps924.xml" ContentType="application/vnd.openxmlformats-officedocument.customXmlProperties+xml"/>
  <Override PartName="/customXml/itemProps925.xml" ContentType="application/vnd.openxmlformats-officedocument.customXmlProperties+xml"/>
  <Override PartName="/customXml/itemProps926.xml" ContentType="application/vnd.openxmlformats-officedocument.customXmlProperties+xml"/>
  <Override PartName="/customXml/itemProps927.xml" ContentType="application/vnd.openxmlformats-officedocument.customXmlProperties+xml"/>
  <Override PartName="/customXml/itemProps928.xml" ContentType="application/vnd.openxmlformats-officedocument.customXmlProperties+xml"/>
  <Override PartName="/customXml/itemProps929.xml" ContentType="application/vnd.openxmlformats-officedocument.customXmlProperties+xml"/>
  <Override PartName="/customXml/itemProps930.xml" ContentType="application/vnd.openxmlformats-officedocument.customXmlProperties+xml"/>
  <Override PartName="/customXml/itemProps931.xml" ContentType="application/vnd.openxmlformats-officedocument.customXmlProperties+xml"/>
  <Override PartName="/customXml/itemProps932.xml" ContentType="application/vnd.openxmlformats-officedocument.customXmlProperties+xml"/>
  <Override PartName="/customXml/itemProps933.xml" ContentType="application/vnd.openxmlformats-officedocument.customXmlProperties+xml"/>
  <Override PartName="/customXml/itemProps934.xml" ContentType="application/vnd.openxmlformats-officedocument.customXmlProperties+xml"/>
  <Override PartName="/customXml/itemProps935.xml" ContentType="application/vnd.openxmlformats-officedocument.customXmlProperties+xml"/>
  <Override PartName="/customXml/itemProps936.xml" ContentType="application/vnd.openxmlformats-officedocument.customXmlProperties+xml"/>
  <Override PartName="/customXml/itemProps937.xml" ContentType="application/vnd.openxmlformats-officedocument.customXmlProperties+xml"/>
  <Override PartName="/customXml/itemProps938.xml" ContentType="application/vnd.openxmlformats-officedocument.customXmlProperties+xml"/>
  <Override PartName="/customXml/itemProps939.xml" ContentType="application/vnd.openxmlformats-officedocument.customXmlProperties+xml"/>
  <Override PartName="/customXml/itemProps940.xml" ContentType="application/vnd.openxmlformats-officedocument.customXmlProperties+xml"/>
  <Override PartName="/customXml/itemProps941.xml" ContentType="application/vnd.openxmlformats-officedocument.customXmlProperties+xml"/>
  <Override PartName="/customXml/itemProps942.xml" ContentType="application/vnd.openxmlformats-officedocument.customXmlProperties+xml"/>
  <Override PartName="/customXml/itemProps943.xml" ContentType="application/vnd.openxmlformats-officedocument.customXmlProperties+xml"/>
  <Override PartName="/customXml/itemProps944.xml" ContentType="application/vnd.openxmlformats-officedocument.customXmlProperties+xml"/>
  <Override PartName="/customXml/itemProps945.xml" ContentType="application/vnd.openxmlformats-officedocument.customXmlProperties+xml"/>
  <Override PartName="/customXml/itemProps946.xml" ContentType="application/vnd.openxmlformats-officedocument.customXmlProperties+xml"/>
  <Override PartName="/customXml/itemProps947.xml" ContentType="application/vnd.openxmlformats-officedocument.customXmlProperties+xml"/>
  <Override PartName="/customXml/itemProps948.xml" ContentType="application/vnd.openxmlformats-officedocument.customXmlProperties+xml"/>
  <Override PartName="/customXml/itemProps949.xml" ContentType="application/vnd.openxmlformats-officedocument.customXmlProperties+xml"/>
  <Override PartName="/customXml/itemProps950.xml" ContentType="application/vnd.openxmlformats-officedocument.customXmlProperties+xml"/>
  <Override PartName="/customXml/itemProps951.xml" ContentType="application/vnd.openxmlformats-officedocument.customXmlProperties+xml"/>
  <Override PartName="/customXml/itemProps952.xml" ContentType="application/vnd.openxmlformats-officedocument.customXmlProperties+xml"/>
  <Override PartName="/customXml/itemProps953.xml" ContentType="application/vnd.openxmlformats-officedocument.customXmlProperties+xml"/>
  <Override PartName="/customXml/itemProps954.xml" ContentType="application/vnd.openxmlformats-officedocument.customXmlProperties+xml"/>
  <Override PartName="/customXml/itemProps955.xml" ContentType="application/vnd.openxmlformats-officedocument.customXmlProperties+xml"/>
  <Override PartName="/customXml/itemProps956.xml" ContentType="application/vnd.openxmlformats-officedocument.customXmlProperties+xml"/>
  <Override PartName="/customXml/itemProps957.xml" ContentType="application/vnd.openxmlformats-officedocument.customXmlProperties+xml"/>
  <Override PartName="/customXml/itemProps958.xml" ContentType="application/vnd.openxmlformats-officedocument.customXmlProperties+xml"/>
  <Override PartName="/customXml/itemProps959.xml" ContentType="application/vnd.openxmlformats-officedocument.customXmlProperties+xml"/>
  <Override PartName="/customXml/itemProps960.xml" ContentType="application/vnd.openxmlformats-officedocument.customXmlProperties+xml"/>
  <Override PartName="/customXml/itemProps961.xml" ContentType="application/vnd.openxmlformats-officedocument.customXmlProperties+xml"/>
  <Override PartName="/customXml/itemProps962.xml" ContentType="application/vnd.openxmlformats-officedocument.customXmlProperties+xml"/>
  <Override PartName="/customXml/itemProps963.xml" ContentType="application/vnd.openxmlformats-officedocument.customXmlProperties+xml"/>
  <Override PartName="/customXml/itemProps964.xml" ContentType="application/vnd.openxmlformats-officedocument.customXmlProperties+xml"/>
  <Override PartName="/customXml/itemProps965.xml" ContentType="application/vnd.openxmlformats-officedocument.customXmlProperties+xml"/>
  <Override PartName="/customXml/itemProps966.xml" ContentType="application/vnd.openxmlformats-officedocument.customXmlProperties+xml"/>
  <Override PartName="/customXml/itemProps967.xml" ContentType="application/vnd.openxmlformats-officedocument.customXmlProperties+xml"/>
  <Override PartName="/customXml/itemProps968.xml" ContentType="application/vnd.openxmlformats-officedocument.customXmlProperties+xml"/>
  <Override PartName="/customXml/itemProps969.xml" ContentType="application/vnd.openxmlformats-officedocument.customXmlProperties+xml"/>
  <Override PartName="/customXml/itemProps970.xml" ContentType="application/vnd.openxmlformats-officedocument.customXmlProperties+xml"/>
  <Override PartName="/customXml/itemProps971.xml" ContentType="application/vnd.openxmlformats-officedocument.customXmlProperties+xml"/>
  <Override PartName="/customXml/itemProps972.xml" ContentType="application/vnd.openxmlformats-officedocument.customXmlProperties+xml"/>
  <Override PartName="/customXml/itemProps973.xml" ContentType="application/vnd.openxmlformats-officedocument.customXmlProperties+xml"/>
  <Override PartName="/customXml/itemProps974.xml" ContentType="application/vnd.openxmlformats-officedocument.customXmlProperties+xml"/>
  <Override PartName="/customXml/itemProps975.xml" ContentType="application/vnd.openxmlformats-officedocument.customXmlProperties+xml"/>
  <Override PartName="/customXml/itemProps976.xml" ContentType="application/vnd.openxmlformats-officedocument.customXmlProperties+xml"/>
  <Override PartName="/customXml/itemProps977.xml" ContentType="application/vnd.openxmlformats-officedocument.customXmlProperties+xml"/>
  <Override PartName="/customXml/itemProps978.xml" ContentType="application/vnd.openxmlformats-officedocument.customXmlProperties+xml"/>
  <Override PartName="/customXml/itemProps979.xml" ContentType="application/vnd.openxmlformats-officedocument.customXmlProperties+xml"/>
  <Override PartName="/customXml/itemProps980.xml" ContentType="application/vnd.openxmlformats-officedocument.customXmlProperties+xml"/>
  <Override PartName="/customXml/itemProps981.xml" ContentType="application/vnd.openxmlformats-officedocument.customXmlProperties+xml"/>
  <Override PartName="/customXml/itemProps982.xml" ContentType="application/vnd.openxmlformats-officedocument.customXmlProperties+xml"/>
  <Override PartName="/customXml/itemProps983.xml" ContentType="application/vnd.openxmlformats-officedocument.customXmlProperties+xml"/>
  <Override PartName="/customXml/itemProps984.xml" ContentType="application/vnd.openxmlformats-officedocument.customXmlProperties+xml"/>
  <Override PartName="/customXml/itemProps985.xml" ContentType="application/vnd.openxmlformats-officedocument.customXmlProperties+xml"/>
  <Override PartName="/customXml/itemProps986.xml" ContentType="application/vnd.openxmlformats-officedocument.customXmlProperties+xml"/>
  <Override PartName="/customXml/itemProps987.xml" ContentType="application/vnd.openxmlformats-officedocument.customXmlProperties+xml"/>
  <Override PartName="/customXml/itemProps988.xml" ContentType="application/vnd.openxmlformats-officedocument.customXmlProperties+xml"/>
  <Override PartName="/customXml/itemProps989.xml" ContentType="application/vnd.openxmlformats-officedocument.customXmlProperties+xml"/>
  <Override PartName="/customXml/itemProps990.xml" ContentType="application/vnd.openxmlformats-officedocument.customXmlProperties+xml"/>
  <Override PartName="/customXml/itemProps991.xml" ContentType="application/vnd.openxmlformats-officedocument.customXmlProperties+xml"/>
  <Override PartName="/customXml/itemProps992.xml" ContentType="application/vnd.openxmlformats-officedocument.customXmlProperties+xml"/>
  <Override PartName="/customXml/itemProps993.xml" ContentType="application/vnd.openxmlformats-officedocument.customXmlProperties+xml"/>
  <Override PartName="/customXml/itemProps994.xml" ContentType="application/vnd.openxmlformats-officedocument.customXmlProperties+xml"/>
  <Override PartName="/customXml/itemProps995.xml" ContentType="application/vnd.openxmlformats-officedocument.customXmlProperties+xml"/>
  <Override PartName="/customXml/itemProps996.xml" ContentType="application/vnd.openxmlformats-officedocument.customXmlProperties+xml"/>
  <Override PartName="/customXml/itemProps997.xml" ContentType="application/vnd.openxmlformats-officedocument.customXmlProperties+xml"/>
  <Override PartName="/customXml/itemProps998.xml" ContentType="application/vnd.openxmlformats-officedocument.customXmlProperties+xml"/>
  <Override PartName="/customXml/itemProps999.xml" ContentType="application/vnd.openxmlformats-officedocument.customXmlProperties+xml"/>
  <Override PartName="/customXml/itemProps1000.xml" ContentType="application/vnd.openxmlformats-officedocument.customXmlProperties+xml"/>
  <Override PartName="/customXml/itemProps1001.xml" ContentType="application/vnd.openxmlformats-officedocument.customXmlProperties+xml"/>
  <Override PartName="/customXml/itemProps1002.xml" ContentType="application/vnd.openxmlformats-officedocument.customXmlProperties+xml"/>
  <Override PartName="/customXml/itemProps1003.xml" ContentType="application/vnd.openxmlformats-officedocument.customXmlProperties+xml"/>
  <Override PartName="/customXml/itemProps1004.xml" ContentType="application/vnd.openxmlformats-officedocument.customXmlProperties+xml"/>
  <Override PartName="/customXml/itemProps1005.xml" ContentType="application/vnd.openxmlformats-officedocument.customXmlProperties+xml"/>
  <Override PartName="/customXml/itemProps1006.xml" ContentType="application/vnd.openxmlformats-officedocument.customXmlProperties+xml"/>
  <Override PartName="/customXml/itemProps1007.xml" ContentType="application/vnd.openxmlformats-officedocument.customXmlProperties+xml"/>
  <Override PartName="/customXml/itemProps1008.xml" ContentType="application/vnd.openxmlformats-officedocument.customXmlProperties+xml"/>
  <Override PartName="/customXml/itemProps1009.xml" ContentType="application/vnd.openxmlformats-officedocument.customXmlProperties+xml"/>
  <Override PartName="/customXml/itemProps1010.xml" ContentType="application/vnd.openxmlformats-officedocument.customXmlProperties+xml"/>
  <Override PartName="/customXml/itemProps1011.xml" ContentType="application/vnd.openxmlformats-officedocument.customXmlProperties+xml"/>
  <Override PartName="/customXml/itemProps1012.xml" ContentType="application/vnd.openxmlformats-officedocument.customXmlProperties+xml"/>
  <Override PartName="/customXml/itemProps1013.xml" ContentType="application/vnd.openxmlformats-officedocument.customXmlProperties+xml"/>
  <Override PartName="/customXml/itemProps1014.xml" ContentType="application/vnd.openxmlformats-officedocument.customXmlProperties+xml"/>
  <Override PartName="/customXml/itemProps1015.xml" ContentType="application/vnd.openxmlformats-officedocument.customXmlProperties+xml"/>
  <Override PartName="/customXml/itemProps1016.xml" ContentType="application/vnd.openxmlformats-officedocument.customXmlProperties+xml"/>
  <Override PartName="/customXml/itemProps1017.xml" ContentType="application/vnd.openxmlformats-officedocument.customXmlProperties+xml"/>
  <Override PartName="/customXml/itemProps1018.xml" ContentType="application/vnd.openxmlformats-officedocument.customXmlProperties+xml"/>
  <Override PartName="/customXml/itemProps1019.xml" ContentType="application/vnd.openxmlformats-officedocument.customXmlProperties+xml"/>
  <Override PartName="/customXml/itemProps1020.xml" ContentType="application/vnd.openxmlformats-officedocument.customXmlProperties+xml"/>
  <Override PartName="/customXml/itemProps1021.xml" ContentType="application/vnd.openxmlformats-officedocument.customXmlProperties+xml"/>
  <Override PartName="/customXml/itemProps1022.xml" ContentType="application/vnd.openxmlformats-officedocument.customXmlProperties+xml"/>
  <Override PartName="/customXml/itemProps1023.xml" ContentType="application/vnd.openxmlformats-officedocument.customXmlProperties+xml"/>
  <Override PartName="/customXml/itemProps1024.xml" ContentType="application/vnd.openxmlformats-officedocument.customXmlProperties+xml"/>
  <Override PartName="/customXml/itemProps1025.xml" ContentType="application/vnd.openxmlformats-officedocument.customXmlProperties+xml"/>
  <Override PartName="/customXml/itemProps1026.xml" ContentType="application/vnd.openxmlformats-officedocument.customXmlProperties+xml"/>
  <Override PartName="/customXml/itemProps1027.xml" ContentType="application/vnd.openxmlformats-officedocument.customXmlProperties+xml"/>
  <Override PartName="/customXml/itemProps1028.xml" ContentType="application/vnd.openxmlformats-officedocument.customXmlProperties+xml"/>
  <Override PartName="/customXml/itemProps1029.xml" ContentType="application/vnd.openxmlformats-officedocument.customXmlProperties+xml"/>
  <Override PartName="/customXml/itemProps1030.xml" ContentType="application/vnd.openxmlformats-officedocument.customXmlProperties+xml"/>
  <Override PartName="/customXml/itemProps1031.xml" ContentType="application/vnd.openxmlformats-officedocument.customXmlProperties+xml"/>
  <Override PartName="/customXml/itemProps1032.xml" ContentType="application/vnd.openxmlformats-officedocument.customXmlProperties+xml"/>
  <Override PartName="/customXml/itemProps1033.xml" ContentType="application/vnd.openxmlformats-officedocument.customXmlProperties+xml"/>
  <Override PartName="/customXml/itemProps1034.xml" ContentType="application/vnd.openxmlformats-officedocument.customXmlProperties+xml"/>
  <Override PartName="/customXml/itemProps1035.xml" ContentType="application/vnd.openxmlformats-officedocument.customXmlProperties+xml"/>
  <Override PartName="/customXml/itemProps1036.xml" ContentType="application/vnd.openxmlformats-officedocument.customXmlProperties+xml"/>
  <Override PartName="/customXml/itemProps1037.xml" ContentType="application/vnd.openxmlformats-officedocument.customXmlProperties+xml"/>
  <Override PartName="/customXml/itemProps1038.xml" ContentType="application/vnd.openxmlformats-officedocument.customXmlProperties+xml"/>
  <Override PartName="/customXml/itemProps1039.xml" ContentType="application/vnd.openxmlformats-officedocument.customXmlProperties+xml"/>
  <Override PartName="/customXml/itemProps1040.xml" ContentType="application/vnd.openxmlformats-officedocument.customXmlProperties+xml"/>
  <Override PartName="/customXml/itemProps1041.xml" ContentType="application/vnd.openxmlformats-officedocument.customXmlProperties+xml"/>
  <Override PartName="/customXml/itemProps1042.xml" ContentType="application/vnd.openxmlformats-officedocument.customXmlProperties+xml"/>
  <Override PartName="/customXml/itemProps1043.xml" ContentType="application/vnd.openxmlformats-officedocument.customXmlProperties+xml"/>
  <Override PartName="/customXml/itemProps1044.xml" ContentType="application/vnd.openxmlformats-officedocument.customXmlProperties+xml"/>
  <Override PartName="/customXml/itemProps1045.xml" ContentType="application/vnd.openxmlformats-officedocument.customXmlProperties+xml"/>
  <Override PartName="/customXml/itemProps1046.xml" ContentType="application/vnd.openxmlformats-officedocument.customXmlProperties+xml"/>
  <Override PartName="/customXml/itemProps1047.xml" ContentType="application/vnd.openxmlformats-officedocument.customXmlProperties+xml"/>
  <Override PartName="/customXml/itemProps1048.xml" ContentType="application/vnd.openxmlformats-officedocument.customXmlProperties+xml"/>
  <Override PartName="/customXml/itemProps1049.xml" ContentType="application/vnd.openxmlformats-officedocument.customXmlProperties+xml"/>
  <Override PartName="/customXml/itemProps1050.xml" ContentType="application/vnd.openxmlformats-officedocument.customXmlProperties+xml"/>
  <Override PartName="/customXml/itemProps1051.xml" ContentType="application/vnd.openxmlformats-officedocument.customXmlProperties+xml"/>
  <Override PartName="/customXml/itemProps1052.xml" ContentType="application/vnd.openxmlformats-officedocument.customXmlProperties+xml"/>
  <Override PartName="/customXml/itemProps1053.xml" ContentType="application/vnd.openxmlformats-officedocument.customXmlProperties+xml"/>
  <Override PartName="/customXml/itemProps1054.xml" ContentType="application/vnd.openxmlformats-officedocument.customXmlProperties+xml"/>
  <Override PartName="/customXml/itemProps1055.xml" ContentType="application/vnd.openxmlformats-officedocument.customXmlProperties+xml"/>
  <Override PartName="/customXml/itemProps1056.xml" ContentType="application/vnd.openxmlformats-officedocument.customXmlProperties+xml"/>
  <Override PartName="/customXml/itemProps1057.xml" ContentType="application/vnd.openxmlformats-officedocument.customXmlProperties+xml"/>
  <Override PartName="/customXml/itemProps1058.xml" ContentType="application/vnd.openxmlformats-officedocument.customXmlProperties+xml"/>
  <Override PartName="/customXml/itemProps1059.xml" ContentType="application/vnd.openxmlformats-officedocument.customXmlProperties+xml"/>
  <Override PartName="/customXml/itemProps1060.xml" ContentType="application/vnd.openxmlformats-officedocument.customXmlProperties+xml"/>
  <Override PartName="/customXml/itemProps1061.xml" ContentType="application/vnd.openxmlformats-officedocument.customXmlProperties+xml"/>
  <Override PartName="/customXml/itemProps1062.xml" ContentType="application/vnd.openxmlformats-officedocument.customXmlProperties+xml"/>
  <Override PartName="/customXml/itemProps1063.xml" ContentType="application/vnd.openxmlformats-officedocument.customXmlProperties+xml"/>
  <Override PartName="/customXml/itemProps1064.xml" ContentType="application/vnd.openxmlformats-officedocument.customXmlProperties+xml"/>
  <Override PartName="/customXml/itemProps1065.xml" ContentType="application/vnd.openxmlformats-officedocument.customXmlProperties+xml"/>
  <Override PartName="/customXml/itemProps1066.xml" ContentType="application/vnd.openxmlformats-officedocument.customXmlProperties+xml"/>
  <Override PartName="/customXml/itemProps1067.xml" ContentType="application/vnd.openxmlformats-officedocument.customXmlProperties+xml"/>
  <Override PartName="/customXml/itemProps1068.xml" ContentType="application/vnd.openxmlformats-officedocument.customXmlProperties+xml"/>
  <Override PartName="/customXml/itemProps1069.xml" ContentType="application/vnd.openxmlformats-officedocument.customXmlProperties+xml"/>
  <Override PartName="/customXml/itemProps1070.xml" ContentType="application/vnd.openxmlformats-officedocument.customXmlProperties+xml"/>
  <Override PartName="/customXml/itemProps1071.xml" ContentType="application/vnd.openxmlformats-officedocument.customXmlProperties+xml"/>
  <Override PartName="/customXml/itemProps1072.xml" ContentType="application/vnd.openxmlformats-officedocument.customXmlProperties+xml"/>
  <Override PartName="/customXml/itemProps1073.xml" ContentType="application/vnd.openxmlformats-officedocument.customXmlProperties+xml"/>
  <Override PartName="/customXml/itemProps1074.xml" ContentType="application/vnd.openxmlformats-officedocument.customXmlProperties+xml"/>
  <Override PartName="/customXml/itemProps1075.xml" ContentType="application/vnd.openxmlformats-officedocument.customXmlProperties+xml"/>
  <Override PartName="/customXml/itemProps1076.xml" ContentType="application/vnd.openxmlformats-officedocument.customXmlProperties+xml"/>
  <Override PartName="/customXml/itemProps1077.xml" ContentType="application/vnd.openxmlformats-officedocument.customXmlProperties+xml"/>
  <Override PartName="/customXml/itemProps1078.xml" ContentType="application/vnd.openxmlformats-officedocument.customXmlProperties+xml"/>
  <Override PartName="/customXml/itemProps1079.xml" ContentType="application/vnd.openxmlformats-officedocument.customXmlProperties+xml"/>
  <Override PartName="/customXml/itemProps1080.xml" ContentType="application/vnd.openxmlformats-officedocument.customXmlProperties+xml"/>
  <Override PartName="/customXml/itemProps1081.xml" ContentType="application/vnd.openxmlformats-officedocument.customXmlProperties+xml"/>
  <Override PartName="/customXml/itemProps1082.xml" ContentType="application/vnd.openxmlformats-officedocument.customXmlProperties+xml"/>
  <Override PartName="/customXml/itemProps1083.xml" ContentType="application/vnd.openxmlformats-officedocument.customXmlProperties+xml"/>
  <Override PartName="/customXml/itemProps1084.xml" ContentType="application/vnd.openxmlformats-officedocument.customXmlProperties+xml"/>
  <Override PartName="/customXml/itemProps1085.xml" ContentType="application/vnd.openxmlformats-officedocument.customXmlProperties+xml"/>
  <Override PartName="/customXml/itemProps1086.xml" ContentType="application/vnd.openxmlformats-officedocument.customXmlProperties+xml"/>
  <Override PartName="/customXml/itemProps1087.xml" ContentType="application/vnd.openxmlformats-officedocument.customXmlProperties+xml"/>
  <Override PartName="/customXml/itemProps1088.xml" ContentType="application/vnd.openxmlformats-officedocument.customXmlProperties+xml"/>
  <Override PartName="/customXml/itemProps1089.xml" ContentType="application/vnd.openxmlformats-officedocument.customXmlProperties+xml"/>
  <Override PartName="/customXml/itemProps1090.xml" ContentType="application/vnd.openxmlformats-officedocument.customXmlProperties+xml"/>
  <Override PartName="/customXml/itemProps1091.xml" ContentType="application/vnd.openxmlformats-officedocument.customXmlProperties+xml"/>
  <Override PartName="/customXml/itemProps1092.xml" ContentType="application/vnd.openxmlformats-officedocument.customXmlProperties+xml"/>
  <Override PartName="/customXml/itemProps1093.xml" ContentType="application/vnd.openxmlformats-officedocument.customXmlProperties+xml"/>
  <Override PartName="/customXml/itemProps1094.xml" ContentType="application/vnd.openxmlformats-officedocument.customXmlProperties+xml"/>
  <Override PartName="/customXml/itemProps1095.xml" ContentType="application/vnd.openxmlformats-officedocument.customXmlProperties+xml"/>
  <Override PartName="/customXml/itemProps1096.xml" ContentType="application/vnd.openxmlformats-officedocument.customXmlProperties+xml"/>
  <Override PartName="/customXml/itemProps1097.xml" ContentType="application/vnd.openxmlformats-officedocument.customXmlProperties+xml"/>
  <Override PartName="/customXml/itemProps1098.xml" ContentType="application/vnd.openxmlformats-officedocument.customXmlProperties+xml"/>
  <Override PartName="/customXml/itemProps1099.xml" ContentType="application/vnd.openxmlformats-officedocument.customXmlProperties+xml"/>
  <Override PartName="/customXml/itemProps1100.xml" ContentType="application/vnd.openxmlformats-officedocument.customXmlProperties+xml"/>
  <Override PartName="/customXml/itemProps1101.xml" ContentType="application/vnd.openxmlformats-officedocument.customXmlProperties+xml"/>
  <Override PartName="/customXml/itemProps1102.xml" ContentType="application/vnd.openxmlformats-officedocument.customXmlProperties+xml"/>
  <Override PartName="/customXml/itemProps1103.xml" ContentType="application/vnd.openxmlformats-officedocument.customXmlProperties+xml"/>
  <Override PartName="/customXml/itemProps1104.xml" ContentType="application/vnd.openxmlformats-officedocument.customXmlProperties+xml"/>
  <Override PartName="/customXml/itemProps1105.xml" ContentType="application/vnd.openxmlformats-officedocument.customXmlProperties+xml"/>
  <Override PartName="/customXml/itemProps1106.xml" ContentType="application/vnd.openxmlformats-officedocument.customXmlProperties+xml"/>
  <Override PartName="/customXml/itemProps1107.xml" ContentType="application/vnd.openxmlformats-officedocument.customXmlProperties+xml"/>
  <Override PartName="/customXml/itemProps1108.xml" ContentType="application/vnd.openxmlformats-officedocument.customXmlProperties+xml"/>
  <Override PartName="/customXml/itemProps1109.xml" ContentType="application/vnd.openxmlformats-officedocument.customXmlProperties+xml"/>
  <Override PartName="/customXml/itemProps1110.xml" ContentType="application/vnd.openxmlformats-officedocument.customXmlProperties+xml"/>
  <Override PartName="/customXml/itemProps1111.xml" ContentType="application/vnd.openxmlformats-officedocument.customXmlProperties+xml"/>
  <Override PartName="/customXml/itemProps1112.xml" ContentType="application/vnd.openxmlformats-officedocument.customXmlProperties+xml"/>
  <Override PartName="/customXml/itemProps1113.xml" ContentType="application/vnd.openxmlformats-officedocument.customXmlProperties+xml"/>
  <Override PartName="/customXml/itemProps1114.xml" ContentType="application/vnd.openxmlformats-officedocument.customXmlProperties+xml"/>
  <Override PartName="/customXml/itemProps1115.xml" ContentType="application/vnd.openxmlformats-officedocument.customXmlProperties+xml"/>
  <Override PartName="/customXml/itemProps1116.xml" ContentType="application/vnd.openxmlformats-officedocument.customXmlProperties+xml"/>
  <Override PartName="/customXml/itemProps1117.xml" ContentType="application/vnd.openxmlformats-officedocument.customXmlProperties+xml"/>
  <Override PartName="/customXml/itemProps1118.xml" ContentType="application/vnd.openxmlformats-officedocument.customXmlProperties+xml"/>
  <Override PartName="/customXml/itemProps1119.xml" ContentType="application/vnd.openxmlformats-officedocument.customXmlProperties+xml"/>
  <Override PartName="/customXml/itemProps1120.xml" ContentType="application/vnd.openxmlformats-officedocument.customXmlProperties+xml"/>
  <Override PartName="/customXml/itemProps1121.xml" ContentType="application/vnd.openxmlformats-officedocument.customXmlProperties+xml"/>
  <Override PartName="/customXml/itemProps1122.xml" ContentType="application/vnd.openxmlformats-officedocument.customXmlProperties+xml"/>
  <Override PartName="/customXml/itemProps1123.xml" ContentType="application/vnd.openxmlformats-officedocument.customXmlProperties+xml"/>
  <Override PartName="/customXml/itemProps1124.xml" ContentType="application/vnd.openxmlformats-officedocument.customXmlProperties+xml"/>
  <Override PartName="/customXml/itemProps1125.xml" ContentType="application/vnd.openxmlformats-officedocument.customXmlProperties+xml"/>
  <Override PartName="/customXml/itemProps1126.xml" ContentType="application/vnd.openxmlformats-officedocument.customXmlProperties+xml"/>
  <Override PartName="/customXml/itemProps1127.xml" ContentType="application/vnd.openxmlformats-officedocument.customXmlProperties+xml"/>
  <Override PartName="/customXml/itemProps1128.xml" ContentType="application/vnd.openxmlformats-officedocument.customXmlProperties+xml"/>
  <Override PartName="/customXml/itemProps1129.xml" ContentType="application/vnd.openxmlformats-officedocument.customXmlProperties+xml"/>
  <Override PartName="/customXml/itemProps1130.xml" ContentType="application/vnd.openxmlformats-officedocument.customXmlProperties+xml"/>
  <Override PartName="/customXml/itemProps1131.xml" ContentType="application/vnd.openxmlformats-officedocument.customXmlProperties+xml"/>
  <Override PartName="/customXml/itemProps1132.xml" ContentType="application/vnd.openxmlformats-officedocument.customXmlProperties+xml"/>
  <Override PartName="/customXml/itemProps1133.xml" ContentType="application/vnd.openxmlformats-officedocument.customXmlProperties+xml"/>
  <Override PartName="/customXml/itemProps1134.xml" ContentType="application/vnd.openxmlformats-officedocument.customXmlProperties+xml"/>
  <Override PartName="/customXml/itemProps1135.xml" ContentType="application/vnd.openxmlformats-officedocument.customXmlProperties+xml"/>
  <Override PartName="/customXml/itemProps1136.xml" ContentType="application/vnd.openxmlformats-officedocument.customXmlProperties+xml"/>
  <Override PartName="/customXml/itemProps1137.xml" ContentType="application/vnd.openxmlformats-officedocument.customXmlProperties+xml"/>
  <Override PartName="/customXml/itemProps1138.xml" ContentType="application/vnd.openxmlformats-officedocument.customXmlProperties+xml"/>
  <Override PartName="/customXml/itemProps1139.xml" ContentType="application/vnd.openxmlformats-officedocument.customXmlProperties+xml"/>
  <Override PartName="/customXml/itemProps1140.xml" ContentType="application/vnd.openxmlformats-officedocument.customXmlProperties+xml"/>
  <Override PartName="/customXml/itemProps1141.xml" ContentType="application/vnd.openxmlformats-officedocument.customXmlProperties+xml"/>
  <Override PartName="/customXml/itemProps1142.xml" ContentType="application/vnd.openxmlformats-officedocument.customXmlProperties+xml"/>
  <Override PartName="/customXml/itemProps1143.xml" ContentType="application/vnd.openxmlformats-officedocument.customXmlProperties+xml"/>
  <Override PartName="/customXml/itemProps1144.xml" ContentType="application/vnd.openxmlformats-officedocument.customXmlProperties+xml"/>
  <Override PartName="/customXml/itemProps1145.xml" ContentType="application/vnd.openxmlformats-officedocument.customXmlProperties+xml"/>
  <Override PartName="/customXml/itemProps1146.xml" ContentType="application/vnd.openxmlformats-officedocument.customXmlProperties+xml"/>
  <Override PartName="/customXml/itemProps1147.xml" ContentType="application/vnd.openxmlformats-officedocument.customXmlProperties+xml"/>
  <Override PartName="/customXml/itemProps1148.xml" ContentType="application/vnd.openxmlformats-officedocument.customXmlProperties+xml"/>
  <Override PartName="/customXml/itemProps1149.xml" ContentType="application/vnd.openxmlformats-officedocument.customXmlProperties+xml"/>
  <Override PartName="/customXml/itemProps1150.xml" ContentType="application/vnd.openxmlformats-officedocument.customXmlProperties+xml"/>
  <Override PartName="/customXml/itemProps1151.xml" ContentType="application/vnd.openxmlformats-officedocument.customXmlProperties+xml"/>
  <Override PartName="/customXml/itemProps1152.xml" ContentType="application/vnd.openxmlformats-officedocument.customXmlProperties+xml"/>
  <Override PartName="/customXml/itemProps1153.xml" ContentType="application/vnd.openxmlformats-officedocument.customXmlProperties+xml"/>
  <Override PartName="/customXml/itemProps1154.xml" ContentType="application/vnd.openxmlformats-officedocument.customXmlProperties+xml"/>
  <Override PartName="/customXml/itemProps1155.xml" ContentType="application/vnd.openxmlformats-officedocument.customXmlProperties+xml"/>
  <Override PartName="/customXml/itemProps1156.xml" ContentType="application/vnd.openxmlformats-officedocument.customXmlProperties+xml"/>
  <Override PartName="/customXml/itemProps1157.xml" ContentType="application/vnd.openxmlformats-officedocument.customXmlProperties+xml"/>
  <Override PartName="/customXml/itemProps1158.xml" ContentType="application/vnd.openxmlformats-officedocument.customXmlProperties+xml"/>
  <Override PartName="/customXml/itemProps1159.xml" ContentType="application/vnd.openxmlformats-officedocument.customXmlProperties+xml"/>
  <Override PartName="/customXml/itemProps1160.xml" ContentType="application/vnd.openxmlformats-officedocument.customXmlProperties+xml"/>
  <Override PartName="/customXml/itemProps1161.xml" ContentType="application/vnd.openxmlformats-officedocument.customXmlProperties+xml"/>
  <Override PartName="/customXml/itemProps1162.xml" ContentType="application/vnd.openxmlformats-officedocument.customXmlProperties+xml"/>
  <Override PartName="/customXml/itemProps1163.xml" ContentType="application/vnd.openxmlformats-officedocument.customXmlProperties+xml"/>
  <Override PartName="/customXml/itemProps1164.xml" ContentType="application/vnd.openxmlformats-officedocument.customXmlProperties+xml"/>
  <Override PartName="/customXml/itemProps1165.xml" ContentType="application/vnd.openxmlformats-officedocument.customXmlProperties+xml"/>
  <Override PartName="/customXml/itemProps1166.xml" ContentType="application/vnd.openxmlformats-officedocument.customXmlProperties+xml"/>
  <Override PartName="/customXml/itemProps1167.xml" ContentType="application/vnd.openxmlformats-officedocument.customXmlProperties+xml"/>
  <Override PartName="/customXml/itemProps1168.xml" ContentType="application/vnd.openxmlformats-officedocument.customXmlProperties+xml"/>
  <Override PartName="/customXml/itemProps1169.xml" ContentType="application/vnd.openxmlformats-officedocument.customXmlProperties+xml"/>
  <Override PartName="/customXml/itemProps1170.xml" ContentType="application/vnd.openxmlformats-officedocument.customXmlProperties+xml"/>
  <Override PartName="/customXml/itemProps1171.xml" ContentType="application/vnd.openxmlformats-officedocument.customXmlProperties+xml"/>
  <Override PartName="/customXml/itemProps1172.xml" ContentType="application/vnd.openxmlformats-officedocument.customXmlProperties+xml"/>
  <Override PartName="/customXml/itemProps1173.xml" ContentType="application/vnd.openxmlformats-officedocument.customXmlProperties+xml"/>
  <Override PartName="/customXml/itemProps1174.xml" ContentType="application/vnd.openxmlformats-officedocument.customXmlProperties+xml"/>
  <Override PartName="/customXml/itemProps1175.xml" ContentType="application/vnd.openxmlformats-officedocument.customXmlProperties+xml"/>
  <Override PartName="/customXml/itemProps1176.xml" ContentType="application/vnd.openxmlformats-officedocument.customXmlProperties+xml"/>
  <Override PartName="/customXml/itemProps1177.xml" ContentType="application/vnd.openxmlformats-officedocument.customXmlProperties+xml"/>
  <Override PartName="/customXml/itemProps1178.xml" ContentType="application/vnd.openxmlformats-officedocument.customXmlProperties+xml"/>
  <Override PartName="/customXml/itemProps1179.xml" ContentType="application/vnd.openxmlformats-officedocument.customXmlProperties+xml"/>
  <Override PartName="/customXml/itemProps1180.xml" ContentType="application/vnd.openxmlformats-officedocument.customXmlProperties+xml"/>
  <Override PartName="/customXml/itemProps1181.xml" ContentType="application/vnd.openxmlformats-officedocument.customXmlProperties+xml"/>
  <Override PartName="/customXml/itemProps1182.xml" ContentType="application/vnd.openxmlformats-officedocument.customXmlProperties+xml"/>
  <Override PartName="/customXml/itemProps1183.xml" ContentType="application/vnd.openxmlformats-officedocument.customXmlProperties+xml"/>
  <Override PartName="/customXml/itemProps1184.xml" ContentType="application/vnd.openxmlformats-officedocument.customXmlProperties+xml"/>
  <Override PartName="/customXml/itemProps1185.xml" ContentType="application/vnd.openxmlformats-officedocument.customXmlProperties+xml"/>
  <Override PartName="/customXml/itemProps1186.xml" ContentType="application/vnd.openxmlformats-officedocument.customXmlProperties+xml"/>
  <Override PartName="/customXml/itemProps1187.xml" ContentType="application/vnd.openxmlformats-officedocument.customXmlProperties+xml"/>
  <Override PartName="/customXml/itemProps1188.xml" ContentType="application/vnd.openxmlformats-officedocument.customXmlProperties+xml"/>
  <Override PartName="/customXml/itemProps1189.xml" ContentType="application/vnd.openxmlformats-officedocument.customXmlProperties+xml"/>
  <Override PartName="/customXml/itemProps1190.xml" ContentType="application/vnd.openxmlformats-officedocument.customXmlProperties+xml"/>
  <Override PartName="/customXml/itemProps1191.xml" ContentType="application/vnd.openxmlformats-officedocument.customXmlProperties+xml"/>
  <Override PartName="/customXml/itemProps1192.xml" ContentType="application/vnd.openxmlformats-officedocument.customXmlProperties+xml"/>
  <Override PartName="/customXml/itemProps1193.xml" ContentType="application/vnd.openxmlformats-officedocument.customXmlProperties+xml"/>
  <Override PartName="/customXml/itemProps1194.xml" ContentType="application/vnd.openxmlformats-officedocument.customXmlProperties+xml"/>
  <Override PartName="/customXml/itemProps1195.xml" ContentType="application/vnd.openxmlformats-officedocument.customXmlProperties+xml"/>
  <Override PartName="/customXml/itemProps1196.xml" ContentType="application/vnd.openxmlformats-officedocument.customXmlProperties+xml"/>
  <Override PartName="/customXml/itemProps1197.xml" ContentType="application/vnd.openxmlformats-officedocument.customXmlProperties+xml"/>
  <Override PartName="/customXml/itemProps1198.xml" ContentType="application/vnd.openxmlformats-officedocument.customXmlProperties+xml"/>
  <Override PartName="/customXml/itemProps1199.xml" ContentType="application/vnd.openxmlformats-officedocument.customXmlProperties+xml"/>
  <Override PartName="/customXml/itemProps1200.xml" ContentType="application/vnd.openxmlformats-officedocument.customXmlProperties+xml"/>
  <Override PartName="/customXml/itemProps1201.xml" ContentType="application/vnd.openxmlformats-officedocument.customXmlProperties+xml"/>
  <Override PartName="/customXml/itemProps1202.xml" ContentType="application/vnd.openxmlformats-officedocument.customXmlProperties+xml"/>
  <Override PartName="/customXml/itemProps1203.xml" ContentType="application/vnd.openxmlformats-officedocument.customXmlProperties+xml"/>
  <Override PartName="/customXml/itemProps1204.xml" ContentType="application/vnd.openxmlformats-officedocument.customXmlProperties+xml"/>
  <Override PartName="/customXml/itemProps1205.xml" ContentType="application/vnd.openxmlformats-officedocument.customXmlProperties+xml"/>
  <Override PartName="/customXml/itemProps1206.xml" ContentType="application/vnd.openxmlformats-officedocument.customXmlProperties+xml"/>
  <Override PartName="/customXml/itemProps1207.xml" ContentType="application/vnd.openxmlformats-officedocument.customXmlProperties+xml"/>
  <Override PartName="/customXml/itemProps1208.xml" ContentType="application/vnd.openxmlformats-officedocument.customXmlProperties+xml"/>
  <Override PartName="/customXml/itemProps1209.xml" ContentType="application/vnd.openxmlformats-officedocument.customXmlProperties+xml"/>
  <Override PartName="/customXml/itemProps1210.xml" ContentType="application/vnd.openxmlformats-officedocument.customXmlProperties+xml"/>
  <Override PartName="/customXml/itemProps1211.xml" ContentType="application/vnd.openxmlformats-officedocument.customXmlProperties+xml"/>
  <Override PartName="/customXml/itemProps1212.xml" ContentType="application/vnd.openxmlformats-officedocument.customXmlProperties+xml"/>
  <Override PartName="/customXml/itemProps1213.xml" ContentType="application/vnd.openxmlformats-officedocument.customXmlProperties+xml"/>
  <Override PartName="/customXml/itemProps1214.xml" ContentType="application/vnd.openxmlformats-officedocument.customXmlProperties+xml"/>
  <Override PartName="/customXml/itemProps1215.xml" ContentType="application/vnd.openxmlformats-officedocument.customXmlProperties+xml"/>
  <Override PartName="/customXml/itemProps1216.xml" ContentType="application/vnd.openxmlformats-officedocument.customXmlProperties+xml"/>
  <Override PartName="/customXml/itemProps1217.xml" ContentType="application/vnd.openxmlformats-officedocument.customXmlProperties+xml"/>
  <Override PartName="/customXml/itemProps1218.xml" ContentType="application/vnd.openxmlformats-officedocument.customXmlProperties+xml"/>
  <Override PartName="/customXml/itemProps1219.xml" ContentType="application/vnd.openxmlformats-officedocument.customXmlProperties+xml"/>
  <Override PartName="/customXml/itemProps1220.xml" ContentType="application/vnd.openxmlformats-officedocument.customXmlProperties+xml"/>
  <Override PartName="/customXml/itemProps1221.xml" ContentType="application/vnd.openxmlformats-officedocument.customXmlProperties+xml"/>
  <Override PartName="/customXml/itemProps1222.xml" ContentType="application/vnd.openxmlformats-officedocument.customXmlProperties+xml"/>
  <Override PartName="/customXml/itemProps1223.xml" ContentType="application/vnd.openxmlformats-officedocument.customXmlProperties+xml"/>
  <Override PartName="/customXml/itemProps1224.xml" ContentType="application/vnd.openxmlformats-officedocument.customXmlProperties+xml"/>
  <Override PartName="/customXml/itemProps1225.xml" ContentType="application/vnd.openxmlformats-officedocument.customXmlProperties+xml"/>
  <Override PartName="/customXml/itemProps1226.xml" ContentType="application/vnd.openxmlformats-officedocument.customXmlProperties+xml"/>
  <Override PartName="/customXml/itemProps1227.xml" ContentType="application/vnd.openxmlformats-officedocument.customXmlProperties+xml"/>
  <Override PartName="/customXml/itemProps1228.xml" ContentType="application/vnd.openxmlformats-officedocument.customXmlProperties+xml"/>
  <Override PartName="/customXml/itemProps1229.xml" ContentType="application/vnd.openxmlformats-officedocument.customXmlProperties+xml"/>
  <Override PartName="/customXml/itemProps1230.xml" ContentType="application/vnd.openxmlformats-officedocument.customXmlProperties+xml"/>
  <Override PartName="/customXml/itemProps1231.xml" ContentType="application/vnd.openxmlformats-officedocument.customXmlProperties+xml"/>
  <Override PartName="/customXml/itemProps1232.xml" ContentType="application/vnd.openxmlformats-officedocument.customXmlProperties+xml"/>
  <Override PartName="/customXml/itemProps1233.xml" ContentType="application/vnd.openxmlformats-officedocument.customXmlProperties+xml"/>
  <Override PartName="/customXml/itemProps1234.xml" ContentType="application/vnd.openxmlformats-officedocument.customXmlProperties+xml"/>
  <Override PartName="/customXml/itemProps1235.xml" ContentType="application/vnd.openxmlformats-officedocument.customXmlProperties+xml"/>
  <Override PartName="/customXml/itemProps1236.xml" ContentType="application/vnd.openxmlformats-officedocument.customXmlProperties+xml"/>
  <Override PartName="/customXml/itemProps1237.xml" ContentType="application/vnd.openxmlformats-officedocument.customXmlProperties+xml"/>
  <Override PartName="/customXml/itemProps1238.xml" ContentType="application/vnd.openxmlformats-officedocument.customXmlProperties+xml"/>
  <Override PartName="/customXml/itemProps1239.xml" ContentType="application/vnd.openxmlformats-officedocument.customXmlProperties+xml"/>
  <Override PartName="/customXml/itemProps1240.xml" ContentType="application/vnd.openxmlformats-officedocument.customXmlProperties+xml"/>
  <Override PartName="/customXml/itemProps1241.xml" ContentType="application/vnd.openxmlformats-officedocument.customXmlProperties+xml"/>
  <Override PartName="/customXml/itemProps1242.xml" ContentType="application/vnd.openxmlformats-officedocument.customXmlProperties+xml"/>
  <Override PartName="/customXml/itemProps1243.xml" ContentType="application/vnd.openxmlformats-officedocument.customXmlProperties+xml"/>
  <Override PartName="/customXml/itemProps1244.xml" ContentType="application/vnd.openxmlformats-officedocument.customXmlProperties+xml"/>
  <Override PartName="/customXml/itemProps1245.xml" ContentType="application/vnd.openxmlformats-officedocument.customXmlProperties+xml"/>
  <Override PartName="/customXml/itemProps1246.xml" ContentType="application/vnd.openxmlformats-officedocument.customXmlProperties+xml"/>
  <Override PartName="/customXml/itemProps1247.xml" ContentType="application/vnd.openxmlformats-officedocument.customXmlProperties+xml"/>
  <Override PartName="/customXml/itemProps1248.xml" ContentType="application/vnd.openxmlformats-officedocument.customXmlProperties+xml"/>
  <Override PartName="/customXml/itemProps1249.xml" ContentType="application/vnd.openxmlformats-officedocument.customXmlProperties+xml"/>
  <Override PartName="/customXml/itemProps1250.xml" ContentType="application/vnd.openxmlformats-officedocument.customXmlProperties+xml"/>
  <Override PartName="/customXml/itemProps1251.xml" ContentType="application/vnd.openxmlformats-officedocument.customXmlProperties+xml"/>
  <Override PartName="/customXml/itemProps1252.xml" ContentType="application/vnd.openxmlformats-officedocument.customXmlProperties+xml"/>
  <Override PartName="/customXml/itemProps1253.xml" ContentType="application/vnd.openxmlformats-officedocument.customXmlProperties+xml"/>
  <Override PartName="/customXml/itemProps1254.xml" ContentType="application/vnd.openxmlformats-officedocument.customXmlProperties+xml"/>
  <Override PartName="/customXml/itemProps1255.xml" ContentType="application/vnd.openxmlformats-officedocument.customXmlProperties+xml"/>
  <Override PartName="/customXml/itemProps1256.xml" ContentType="application/vnd.openxmlformats-officedocument.customXmlProperties+xml"/>
  <Override PartName="/customXml/itemProps1257.xml" ContentType="application/vnd.openxmlformats-officedocument.customXmlProperties+xml"/>
  <Override PartName="/customXml/itemProps1258.xml" ContentType="application/vnd.openxmlformats-officedocument.customXmlProperties+xml"/>
  <Override PartName="/customXml/itemProps1259.xml" ContentType="application/vnd.openxmlformats-officedocument.customXmlProperties+xml"/>
  <Override PartName="/customXml/itemProps1260.xml" ContentType="application/vnd.openxmlformats-officedocument.customXmlProperties+xml"/>
  <Override PartName="/customXml/itemProps1261.xml" ContentType="application/vnd.openxmlformats-officedocument.customXmlProperties+xml"/>
  <Override PartName="/customXml/itemProps1262.xml" ContentType="application/vnd.openxmlformats-officedocument.customXmlProperties+xml"/>
  <Override PartName="/customXml/itemProps1263.xml" ContentType="application/vnd.openxmlformats-officedocument.customXmlProperties+xml"/>
  <Override PartName="/customXml/itemProps1264.xml" ContentType="application/vnd.openxmlformats-officedocument.customXmlProperties+xml"/>
  <Override PartName="/customXml/itemProps1265.xml" ContentType="application/vnd.openxmlformats-officedocument.customXmlProperties+xml"/>
  <Override PartName="/customXml/itemProps1266.xml" ContentType="application/vnd.openxmlformats-officedocument.customXmlProperties+xml"/>
  <Override PartName="/customXml/itemProps1267.xml" ContentType="application/vnd.openxmlformats-officedocument.customXmlProperties+xml"/>
  <Override PartName="/customXml/itemProps1268.xml" ContentType="application/vnd.openxmlformats-officedocument.customXmlProperties+xml"/>
  <Override PartName="/customXml/itemProps1269.xml" ContentType="application/vnd.openxmlformats-officedocument.customXmlProperties+xml"/>
  <Override PartName="/customXml/itemProps1270.xml" ContentType="application/vnd.openxmlformats-officedocument.customXmlProperties+xml"/>
  <Override PartName="/customXml/itemProps1271.xml" ContentType="application/vnd.openxmlformats-officedocument.customXmlProperties+xml"/>
  <Override PartName="/customXml/itemProps1272.xml" ContentType="application/vnd.openxmlformats-officedocument.customXmlProperties+xml"/>
  <Override PartName="/customXml/itemProps1273.xml" ContentType="application/vnd.openxmlformats-officedocument.customXmlProperties+xml"/>
  <Override PartName="/customXml/itemProps1274.xml" ContentType="application/vnd.openxmlformats-officedocument.customXmlProperties+xml"/>
  <Override PartName="/customXml/itemProps1275.xml" ContentType="application/vnd.openxmlformats-officedocument.customXmlProperties+xml"/>
  <Override PartName="/customXml/itemProps1276.xml" ContentType="application/vnd.openxmlformats-officedocument.customXmlProperties+xml"/>
  <Override PartName="/customXml/itemProps1277.xml" ContentType="application/vnd.openxmlformats-officedocument.customXmlProperties+xml"/>
  <Override PartName="/customXml/itemProps1278.xml" ContentType="application/vnd.openxmlformats-officedocument.customXmlProperties+xml"/>
  <Override PartName="/customXml/itemProps1279.xml" ContentType="application/vnd.openxmlformats-officedocument.customXmlProperties+xml"/>
  <Override PartName="/customXml/itemProps1280.xml" ContentType="application/vnd.openxmlformats-officedocument.customXmlProperties+xml"/>
  <Override PartName="/customXml/itemProps1281.xml" ContentType="application/vnd.openxmlformats-officedocument.customXmlProperties+xml"/>
  <Override PartName="/customXml/itemProps1282.xml" ContentType="application/vnd.openxmlformats-officedocument.customXmlProperties+xml"/>
  <Override PartName="/customXml/itemProps1283.xml" ContentType="application/vnd.openxmlformats-officedocument.customXmlProperties+xml"/>
  <Override PartName="/customXml/itemProps1284.xml" ContentType="application/vnd.openxmlformats-officedocument.customXmlProperties+xml"/>
  <Override PartName="/customXml/itemProps1285.xml" ContentType="application/vnd.openxmlformats-officedocument.customXmlProperties+xml"/>
  <Override PartName="/customXml/itemProps1286.xml" ContentType="application/vnd.openxmlformats-officedocument.customXmlProperties+xml"/>
  <Override PartName="/customXml/itemProps1287.xml" ContentType="application/vnd.openxmlformats-officedocument.customXmlProperties+xml"/>
  <Override PartName="/customXml/itemProps1288.xml" ContentType="application/vnd.openxmlformats-officedocument.customXmlProperties+xml"/>
  <Override PartName="/customXml/itemProps1289.xml" ContentType="application/vnd.openxmlformats-officedocument.customXmlProperties+xml"/>
  <Override PartName="/customXml/itemProps1290.xml" ContentType="application/vnd.openxmlformats-officedocument.customXmlProperties+xml"/>
  <Override PartName="/customXml/itemProps1291.xml" ContentType="application/vnd.openxmlformats-officedocument.customXmlProperties+xml"/>
  <Override PartName="/customXml/itemProps1292.xml" ContentType="application/vnd.openxmlformats-officedocument.customXmlProperties+xml"/>
  <Override PartName="/customXml/itemProps1293.xml" ContentType="application/vnd.openxmlformats-officedocument.customXmlProperties+xml"/>
  <Override PartName="/customXml/itemProps1294.xml" ContentType="application/vnd.openxmlformats-officedocument.customXmlProperties+xml"/>
  <Override PartName="/customXml/itemProps1295.xml" ContentType="application/vnd.openxmlformats-officedocument.customXmlProperties+xml"/>
  <Override PartName="/customXml/itemProps1296.xml" ContentType="application/vnd.openxmlformats-officedocument.customXmlProperties+xml"/>
  <Override PartName="/customXml/itemProps1297.xml" ContentType="application/vnd.openxmlformats-officedocument.customXmlProperties+xml"/>
  <Override PartName="/customXml/itemProps1298.xml" ContentType="application/vnd.openxmlformats-officedocument.customXmlProperties+xml"/>
  <Override PartName="/customXml/itemProps1299.xml" ContentType="application/vnd.openxmlformats-officedocument.customXmlProperties+xml"/>
  <Override PartName="/customXml/itemProps1300.xml" ContentType="application/vnd.openxmlformats-officedocument.customXmlProperties+xml"/>
  <Override PartName="/customXml/itemProps1301.xml" ContentType="application/vnd.openxmlformats-officedocument.customXmlProperties+xml"/>
  <Override PartName="/customXml/itemProps1302.xml" ContentType="application/vnd.openxmlformats-officedocument.customXmlProperties+xml"/>
  <Override PartName="/customXml/itemProps1303.xml" ContentType="application/vnd.openxmlformats-officedocument.customXmlProperties+xml"/>
  <Override PartName="/customXml/itemProps1304.xml" ContentType="application/vnd.openxmlformats-officedocument.customXmlProperties+xml"/>
  <Override PartName="/customXml/itemProps1305.xml" ContentType="application/vnd.openxmlformats-officedocument.customXmlProperties+xml"/>
  <Override PartName="/customXml/itemProps1306.xml" ContentType="application/vnd.openxmlformats-officedocument.customXmlProperties+xml"/>
  <Override PartName="/customXml/itemProps1307.xml" ContentType="application/vnd.openxmlformats-officedocument.customXmlProperties+xml"/>
  <Override PartName="/customXml/itemProps1308.xml" ContentType="application/vnd.openxmlformats-officedocument.customXmlProperties+xml"/>
  <Override PartName="/customXml/itemProps1309.xml" ContentType="application/vnd.openxmlformats-officedocument.customXmlProperties+xml"/>
  <Override PartName="/customXml/itemProps1310.xml" ContentType="application/vnd.openxmlformats-officedocument.customXmlProperties+xml"/>
  <Override PartName="/customXml/itemProps1311.xml" ContentType="application/vnd.openxmlformats-officedocument.customXmlProperties+xml"/>
  <Override PartName="/customXml/itemProps1312.xml" ContentType="application/vnd.openxmlformats-officedocument.customXmlProperties+xml"/>
  <Override PartName="/customXml/itemProps1313.xml" ContentType="application/vnd.openxmlformats-officedocument.customXmlProperties+xml"/>
  <Override PartName="/customXml/itemProps1314.xml" ContentType="application/vnd.openxmlformats-officedocument.customXmlProperties+xml"/>
  <Override PartName="/customXml/itemProps1315.xml" ContentType="application/vnd.openxmlformats-officedocument.customXmlProperties+xml"/>
  <Override PartName="/customXml/itemProps1316.xml" ContentType="application/vnd.openxmlformats-officedocument.customXmlProperties+xml"/>
  <Override PartName="/customXml/itemProps1317.xml" ContentType="application/vnd.openxmlformats-officedocument.customXmlProperties+xml"/>
  <Override PartName="/customXml/itemProps1318.xml" ContentType="application/vnd.openxmlformats-officedocument.customXmlProperties+xml"/>
  <Override PartName="/customXml/itemProps1319.xml" ContentType="application/vnd.openxmlformats-officedocument.customXmlProperties+xml"/>
  <Override PartName="/customXml/itemProps1320.xml" ContentType="application/vnd.openxmlformats-officedocument.customXmlProperties+xml"/>
  <Override PartName="/customXml/itemProps1321.xml" ContentType="application/vnd.openxmlformats-officedocument.customXmlProperties+xml"/>
  <Override PartName="/customXml/itemProps1322.xml" ContentType="application/vnd.openxmlformats-officedocument.customXmlProperties+xml"/>
  <Override PartName="/customXml/itemProps1323.xml" ContentType="application/vnd.openxmlformats-officedocument.customXmlProperties+xml"/>
  <Override PartName="/customXml/itemProps1324.xml" ContentType="application/vnd.openxmlformats-officedocument.customXmlProperties+xml"/>
  <Override PartName="/customXml/itemProps1325.xml" ContentType="application/vnd.openxmlformats-officedocument.customXmlProperties+xml"/>
  <Override PartName="/customXml/itemProps1326.xml" ContentType="application/vnd.openxmlformats-officedocument.customXmlProperties+xml"/>
  <Override PartName="/customXml/itemProps1327.xml" ContentType="application/vnd.openxmlformats-officedocument.customXmlProperties+xml"/>
  <Override PartName="/customXml/itemProps1328.xml" ContentType="application/vnd.openxmlformats-officedocument.customXmlProperties+xml"/>
  <Override PartName="/customXml/itemProps1329.xml" ContentType="application/vnd.openxmlformats-officedocument.customXmlProperties+xml"/>
  <Override PartName="/customXml/itemProps1330.xml" ContentType="application/vnd.openxmlformats-officedocument.customXmlProperties+xml"/>
  <Override PartName="/customXml/itemProps1331.xml" ContentType="application/vnd.openxmlformats-officedocument.customXmlProperties+xml"/>
  <Override PartName="/customXml/itemProps1332.xml" ContentType="application/vnd.openxmlformats-officedocument.customXmlProperties+xml"/>
  <Override PartName="/customXml/itemProps1333.xml" ContentType="application/vnd.openxmlformats-officedocument.customXmlProperties+xml"/>
  <Override PartName="/customXml/itemProps1334.xml" ContentType="application/vnd.openxmlformats-officedocument.customXmlProperties+xml"/>
  <Override PartName="/customXml/itemProps1335.xml" ContentType="application/vnd.openxmlformats-officedocument.customXmlProperties+xml"/>
  <Override PartName="/customXml/itemProps1336.xml" ContentType="application/vnd.openxmlformats-officedocument.customXmlProperties+xml"/>
  <Override PartName="/customXml/itemProps1337.xml" ContentType="application/vnd.openxmlformats-officedocument.customXmlProperties+xml"/>
  <Override PartName="/customXml/itemProps1338.xml" ContentType="application/vnd.openxmlformats-officedocument.customXmlProperties+xml"/>
  <Override PartName="/customXml/itemProps1339.xml" ContentType="application/vnd.openxmlformats-officedocument.customXmlProperties+xml"/>
  <Override PartName="/customXml/itemProps1340.xml" ContentType="application/vnd.openxmlformats-officedocument.customXmlProperties+xml"/>
  <Override PartName="/customXml/itemProps1341.xml" ContentType="application/vnd.openxmlformats-officedocument.customXmlProperties+xml"/>
  <Override PartName="/customXml/itemProps1342.xml" ContentType="application/vnd.openxmlformats-officedocument.customXmlProperties+xml"/>
  <Override PartName="/customXml/itemProps1343.xml" ContentType="application/vnd.openxmlformats-officedocument.customXmlProperties+xml"/>
  <Override PartName="/customXml/itemProps1344.xml" ContentType="application/vnd.openxmlformats-officedocument.customXmlProperties+xml"/>
  <Override PartName="/customXml/itemProps1345.xml" ContentType="application/vnd.openxmlformats-officedocument.customXmlProperties+xml"/>
  <Override PartName="/customXml/itemProps1346.xml" ContentType="application/vnd.openxmlformats-officedocument.customXmlProperties+xml"/>
  <Override PartName="/customXml/itemProps1347.xml" ContentType="application/vnd.openxmlformats-officedocument.customXmlProperties+xml"/>
  <Override PartName="/customXml/itemProps1348.xml" ContentType="application/vnd.openxmlformats-officedocument.customXmlProperties+xml"/>
  <Override PartName="/customXml/itemProps1349.xml" ContentType="application/vnd.openxmlformats-officedocument.customXmlProperties+xml"/>
  <Override PartName="/customXml/itemProps1350.xml" ContentType="application/vnd.openxmlformats-officedocument.customXmlProperties+xml"/>
  <Override PartName="/customXml/itemProps1351.xml" ContentType="application/vnd.openxmlformats-officedocument.customXmlProperties+xml"/>
  <Override PartName="/customXml/itemProps1352.xml" ContentType="application/vnd.openxmlformats-officedocument.customXmlProperties+xml"/>
  <Override PartName="/customXml/itemProps1353.xml" ContentType="application/vnd.openxmlformats-officedocument.customXmlProperties+xml"/>
  <Override PartName="/customXml/itemProps1354.xml" ContentType="application/vnd.openxmlformats-officedocument.customXmlProperties+xml"/>
  <Override PartName="/customXml/itemProps1355.xml" ContentType="application/vnd.openxmlformats-officedocument.customXmlProperties+xml"/>
  <Override PartName="/customXml/itemProps1356.xml" ContentType="application/vnd.openxmlformats-officedocument.customXmlProperties+xml"/>
  <Override PartName="/customXml/itemProps1357.xml" ContentType="application/vnd.openxmlformats-officedocument.customXmlProperties+xml"/>
  <Override PartName="/customXml/itemProps1358.xml" ContentType="application/vnd.openxmlformats-officedocument.customXmlProperties+xml"/>
  <Override PartName="/customXml/itemProps1359.xml" ContentType="application/vnd.openxmlformats-officedocument.customXmlProperties+xml"/>
  <Override PartName="/customXml/itemProps1360.xml" ContentType="application/vnd.openxmlformats-officedocument.customXmlProperties+xml"/>
  <Override PartName="/customXml/itemProps1361.xml" ContentType="application/vnd.openxmlformats-officedocument.customXmlProperties+xml"/>
  <Override PartName="/customXml/itemProps1362.xml" ContentType="application/vnd.openxmlformats-officedocument.customXmlProperties+xml"/>
  <Override PartName="/customXml/itemProps1363.xml" ContentType="application/vnd.openxmlformats-officedocument.customXmlProperties+xml"/>
  <Override PartName="/customXml/itemProps1364.xml" ContentType="application/vnd.openxmlformats-officedocument.customXmlProperties+xml"/>
  <Override PartName="/customXml/itemProps1365.xml" ContentType="application/vnd.openxmlformats-officedocument.customXmlProperties+xml"/>
  <Override PartName="/customXml/itemProps1366.xml" ContentType="application/vnd.openxmlformats-officedocument.customXmlProperties+xml"/>
  <Override PartName="/customXml/itemProps1367.xml" ContentType="application/vnd.openxmlformats-officedocument.customXmlProperties+xml"/>
  <Override PartName="/customXml/itemProps1368.xml" ContentType="application/vnd.openxmlformats-officedocument.customXmlProperties+xml"/>
  <Override PartName="/customXml/itemProps1369.xml" ContentType="application/vnd.openxmlformats-officedocument.customXmlProperties+xml"/>
  <Override PartName="/customXml/itemProps1370.xml" ContentType="application/vnd.openxmlformats-officedocument.customXmlProperties+xml"/>
  <Override PartName="/customXml/itemProps1371.xml" ContentType="application/vnd.openxmlformats-officedocument.customXmlProperties+xml"/>
  <Override PartName="/customXml/itemProps1372.xml" ContentType="application/vnd.openxmlformats-officedocument.customXmlProperties+xml"/>
  <Override PartName="/customXml/itemProps1373.xml" ContentType="application/vnd.openxmlformats-officedocument.customXmlProperties+xml"/>
  <Override PartName="/customXml/itemProps1374.xml" ContentType="application/vnd.openxmlformats-officedocument.customXmlProperties+xml"/>
  <Override PartName="/customXml/itemProps1375.xml" ContentType="application/vnd.openxmlformats-officedocument.customXmlProperties+xml"/>
  <Override PartName="/customXml/itemProps1376.xml" ContentType="application/vnd.openxmlformats-officedocument.customXmlProperties+xml"/>
  <Override PartName="/customXml/itemProps1377.xml" ContentType="application/vnd.openxmlformats-officedocument.customXmlProperties+xml"/>
  <Override PartName="/customXml/itemProps1378.xml" ContentType="application/vnd.openxmlformats-officedocument.customXmlProperties+xml"/>
  <Override PartName="/customXml/itemProps1379.xml" ContentType="application/vnd.openxmlformats-officedocument.customXmlProperties+xml"/>
  <Override PartName="/customXml/itemProps1380.xml" ContentType="application/vnd.openxmlformats-officedocument.customXmlProperties+xml"/>
  <Override PartName="/customXml/itemProps1381.xml" ContentType="application/vnd.openxmlformats-officedocument.customXmlProperties+xml"/>
  <Override PartName="/customXml/itemProps1382.xml" ContentType="application/vnd.openxmlformats-officedocument.customXmlProperties+xml"/>
  <Override PartName="/customXml/itemProps1383.xml" ContentType="application/vnd.openxmlformats-officedocument.customXmlProperties+xml"/>
  <Override PartName="/customXml/itemProps1384.xml" ContentType="application/vnd.openxmlformats-officedocument.customXmlProperties+xml"/>
  <Override PartName="/customXml/itemProps1385.xml" ContentType="application/vnd.openxmlformats-officedocument.customXmlProperties+xml"/>
  <Override PartName="/customXml/itemProps1386.xml" ContentType="application/vnd.openxmlformats-officedocument.customXmlProperties+xml"/>
  <Override PartName="/customXml/itemProps1387.xml" ContentType="application/vnd.openxmlformats-officedocument.customXmlProperties+xml"/>
  <Override PartName="/customXml/itemProps1388.xml" ContentType="application/vnd.openxmlformats-officedocument.customXmlProperties+xml"/>
  <Override PartName="/customXml/itemProps1389.xml" ContentType="application/vnd.openxmlformats-officedocument.customXmlProperties+xml"/>
  <Override PartName="/customXml/itemProps1390.xml" ContentType="application/vnd.openxmlformats-officedocument.customXmlProperties+xml"/>
  <Override PartName="/customXml/itemProps1391.xml" ContentType="application/vnd.openxmlformats-officedocument.customXmlProperties+xml"/>
  <Override PartName="/customXml/itemProps1392.xml" ContentType="application/vnd.openxmlformats-officedocument.customXmlProperties+xml"/>
  <Override PartName="/customXml/itemProps1393.xml" ContentType="application/vnd.openxmlformats-officedocument.customXmlProperties+xml"/>
  <Override PartName="/customXml/itemProps1394.xml" ContentType="application/vnd.openxmlformats-officedocument.customXmlProperties+xml"/>
  <Override PartName="/customXml/itemProps1395.xml" ContentType="application/vnd.openxmlformats-officedocument.customXmlProperties+xml"/>
  <Override PartName="/customXml/itemProps1396.xml" ContentType="application/vnd.openxmlformats-officedocument.customXmlProperties+xml"/>
  <Override PartName="/customXml/itemProps1397.xml" ContentType="application/vnd.openxmlformats-officedocument.customXmlProperties+xml"/>
  <Override PartName="/customXml/itemProps1398.xml" ContentType="application/vnd.openxmlformats-officedocument.customXmlProperties+xml"/>
  <Override PartName="/customXml/itemProps1399.xml" ContentType="application/vnd.openxmlformats-officedocument.customXmlProperties+xml"/>
  <Override PartName="/customXml/itemProps1400.xml" ContentType="application/vnd.openxmlformats-officedocument.customXmlProperties+xml"/>
  <Override PartName="/customXml/itemProps1401.xml" ContentType="application/vnd.openxmlformats-officedocument.customXmlProperties+xml"/>
  <Override PartName="/customXml/itemProps1402.xml" ContentType="application/vnd.openxmlformats-officedocument.customXmlProperties+xml"/>
  <Override PartName="/customXml/itemProps1403.xml" ContentType="application/vnd.openxmlformats-officedocument.customXmlProperties+xml"/>
  <Override PartName="/customXml/itemProps1404.xml" ContentType="application/vnd.openxmlformats-officedocument.customXmlProperties+xml"/>
  <Override PartName="/customXml/itemProps1405.xml" ContentType="application/vnd.openxmlformats-officedocument.customXmlProperties+xml"/>
  <Override PartName="/customXml/itemProps1406.xml" ContentType="application/vnd.openxmlformats-officedocument.customXmlProperties+xml"/>
  <Override PartName="/customXml/itemProps1407.xml" ContentType="application/vnd.openxmlformats-officedocument.customXmlProperties+xml"/>
  <Override PartName="/customXml/itemProps1408.xml" ContentType="application/vnd.openxmlformats-officedocument.customXmlProperties+xml"/>
  <Override PartName="/customXml/itemProps1409.xml" ContentType="application/vnd.openxmlformats-officedocument.customXmlProperties+xml"/>
  <Override PartName="/customXml/itemProps1410.xml" ContentType="application/vnd.openxmlformats-officedocument.customXmlProperties+xml"/>
  <Override PartName="/customXml/itemProps1411.xml" ContentType="application/vnd.openxmlformats-officedocument.customXmlProperties+xml"/>
  <Override PartName="/customXml/itemProps1412.xml" ContentType="application/vnd.openxmlformats-officedocument.customXmlProperties+xml"/>
  <Override PartName="/customXml/itemProps1413.xml" ContentType="application/vnd.openxmlformats-officedocument.customXmlProperties+xml"/>
  <Override PartName="/customXml/itemProps1414.xml" ContentType="application/vnd.openxmlformats-officedocument.customXmlProperties+xml"/>
  <Override PartName="/customXml/itemProps1415.xml" ContentType="application/vnd.openxmlformats-officedocument.customXmlProperties+xml"/>
  <Override PartName="/customXml/itemProps1416.xml" ContentType="application/vnd.openxmlformats-officedocument.customXmlProperties+xml"/>
  <Override PartName="/customXml/itemProps1417.xml" ContentType="application/vnd.openxmlformats-officedocument.customXmlProperties+xml"/>
  <Override PartName="/customXml/itemProps1418.xml" ContentType="application/vnd.openxmlformats-officedocument.customXmlProperties+xml"/>
  <Override PartName="/customXml/itemProps1419.xml" ContentType="application/vnd.openxmlformats-officedocument.customXmlProperties+xml"/>
  <Override PartName="/customXml/itemProps1420.xml" ContentType="application/vnd.openxmlformats-officedocument.customXmlProperties+xml"/>
  <Override PartName="/customXml/itemProps1421.xml" ContentType="application/vnd.openxmlformats-officedocument.customXmlProperties+xml"/>
  <Override PartName="/customXml/itemProps1422.xml" ContentType="application/vnd.openxmlformats-officedocument.customXmlProperties+xml"/>
  <Override PartName="/customXml/itemProps1423.xml" ContentType="application/vnd.openxmlformats-officedocument.customXmlProperties+xml"/>
  <Override PartName="/customXml/itemProps1424.xml" ContentType="application/vnd.openxmlformats-officedocument.customXmlProperties+xml"/>
  <Override PartName="/customXml/itemProps1425.xml" ContentType="application/vnd.openxmlformats-officedocument.customXmlProperties+xml"/>
  <Override PartName="/customXml/itemProps1426.xml" ContentType="application/vnd.openxmlformats-officedocument.customXmlProperties+xml"/>
  <Override PartName="/customXml/itemProps1427.xml" ContentType="application/vnd.openxmlformats-officedocument.customXmlProperties+xml"/>
  <Override PartName="/customXml/itemProps1428.xml" ContentType="application/vnd.openxmlformats-officedocument.customXmlProperties+xml"/>
  <Override PartName="/customXml/itemProps1429.xml" ContentType="application/vnd.openxmlformats-officedocument.customXmlProperties+xml"/>
  <Override PartName="/customXml/itemProps1430.xml" ContentType="application/vnd.openxmlformats-officedocument.customXmlProperties+xml"/>
  <Override PartName="/customXml/itemProps1431.xml" ContentType="application/vnd.openxmlformats-officedocument.customXmlProperties+xml"/>
  <Override PartName="/customXml/itemProps1432.xml" ContentType="application/vnd.openxmlformats-officedocument.customXmlProperties+xml"/>
  <Override PartName="/customXml/itemProps1433.xml" ContentType="application/vnd.openxmlformats-officedocument.customXmlProperties+xml"/>
  <Override PartName="/customXml/itemProps1434.xml" ContentType="application/vnd.openxmlformats-officedocument.customXmlProperties+xml"/>
  <Override PartName="/customXml/itemProps1435.xml" ContentType="application/vnd.openxmlformats-officedocument.customXmlProperties+xml"/>
  <Override PartName="/customXml/itemProps1436.xml" ContentType="application/vnd.openxmlformats-officedocument.customXmlProperties+xml"/>
  <Override PartName="/customXml/itemProps1437.xml" ContentType="application/vnd.openxmlformats-officedocument.customXmlProperties+xml"/>
  <Override PartName="/customXml/itemProps1438.xml" ContentType="application/vnd.openxmlformats-officedocument.customXmlProperties+xml"/>
  <Override PartName="/customXml/itemProps1439.xml" ContentType="application/vnd.openxmlformats-officedocument.customXmlProperties+xml"/>
  <Override PartName="/customXml/itemProps1440.xml" ContentType="application/vnd.openxmlformats-officedocument.customXmlProperties+xml"/>
  <Override PartName="/customXml/itemProps1441.xml" ContentType="application/vnd.openxmlformats-officedocument.customXmlProperties+xml"/>
  <Override PartName="/customXml/itemProps1442.xml" ContentType="application/vnd.openxmlformats-officedocument.customXmlProperties+xml"/>
  <Override PartName="/customXml/itemProps1443.xml" ContentType="application/vnd.openxmlformats-officedocument.customXmlProperties+xml"/>
  <Override PartName="/customXml/itemProps1444.xml" ContentType="application/vnd.openxmlformats-officedocument.customXmlProperties+xml"/>
  <Override PartName="/customXml/itemProps1445.xml" ContentType="application/vnd.openxmlformats-officedocument.customXmlProperties+xml"/>
  <Override PartName="/customXml/itemProps1446.xml" ContentType="application/vnd.openxmlformats-officedocument.customXmlProperties+xml"/>
  <Override PartName="/customXml/itemProps1447.xml" ContentType="application/vnd.openxmlformats-officedocument.customXmlProperties+xml"/>
  <Override PartName="/customXml/itemProps1448.xml" ContentType="application/vnd.openxmlformats-officedocument.customXmlProperties+xml"/>
  <Override PartName="/customXml/itemProps1449.xml" ContentType="application/vnd.openxmlformats-officedocument.customXmlProperties+xml"/>
  <Override PartName="/customXml/itemProps1450.xml" ContentType="application/vnd.openxmlformats-officedocument.customXmlProperties+xml"/>
  <Override PartName="/customXml/itemProps1451.xml" ContentType="application/vnd.openxmlformats-officedocument.customXmlProperties+xml"/>
  <Override PartName="/customXml/itemProps1452.xml" ContentType="application/vnd.openxmlformats-officedocument.customXmlProperties+xml"/>
  <Override PartName="/customXml/itemProps1453.xml" ContentType="application/vnd.openxmlformats-officedocument.customXmlProperties+xml"/>
  <Override PartName="/customXml/itemProps1454.xml" ContentType="application/vnd.openxmlformats-officedocument.customXmlProperties+xml"/>
  <Override PartName="/customXml/itemProps1455.xml" ContentType="application/vnd.openxmlformats-officedocument.customXmlProperties+xml"/>
  <Override PartName="/customXml/itemProps1456.xml" ContentType="application/vnd.openxmlformats-officedocument.customXmlProperties+xml"/>
  <Override PartName="/customXml/itemProps1457.xml" ContentType="application/vnd.openxmlformats-officedocument.customXmlProperties+xml"/>
  <Override PartName="/customXml/itemProps1458.xml" ContentType="application/vnd.openxmlformats-officedocument.customXmlProperties+xml"/>
  <Override PartName="/customXml/itemProps1459.xml" ContentType="application/vnd.openxmlformats-officedocument.customXmlProperties+xml"/>
  <Override PartName="/customXml/itemProps1460.xml" ContentType="application/vnd.openxmlformats-officedocument.customXmlProperties+xml"/>
  <Override PartName="/customXml/itemProps1461.xml" ContentType="application/vnd.openxmlformats-officedocument.customXmlProperties+xml"/>
  <Override PartName="/customXml/itemProps1462.xml" ContentType="application/vnd.openxmlformats-officedocument.customXmlProperties+xml"/>
  <Override PartName="/customXml/itemProps1463.xml" ContentType="application/vnd.openxmlformats-officedocument.customXmlProperties+xml"/>
  <Override PartName="/customXml/itemProps1464.xml" ContentType="application/vnd.openxmlformats-officedocument.customXmlProperties+xml"/>
  <Override PartName="/customXml/itemProps1465.xml" ContentType="application/vnd.openxmlformats-officedocument.customXmlProperties+xml"/>
  <Override PartName="/customXml/itemProps1466.xml" ContentType="application/vnd.openxmlformats-officedocument.customXmlProperties+xml"/>
  <Override PartName="/customXml/itemProps1467.xml" ContentType="application/vnd.openxmlformats-officedocument.customXmlProperties+xml"/>
  <Override PartName="/customXml/itemProps1468.xml" ContentType="application/vnd.openxmlformats-officedocument.customXmlProperties+xml"/>
  <Override PartName="/customXml/itemProps1469.xml" ContentType="application/vnd.openxmlformats-officedocument.customXmlProperties+xml"/>
  <Override PartName="/customXml/itemProps1470.xml" ContentType="application/vnd.openxmlformats-officedocument.customXmlProperties+xml"/>
  <Override PartName="/customXml/itemProps1471.xml" ContentType="application/vnd.openxmlformats-officedocument.customXmlProperties+xml"/>
  <Override PartName="/customXml/itemProps1472.xml" ContentType="application/vnd.openxmlformats-officedocument.customXmlProperties+xml"/>
  <Override PartName="/customXml/itemProps1473.xml" ContentType="application/vnd.openxmlformats-officedocument.customXmlProperties+xml"/>
  <Override PartName="/customXml/itemProps1474.xml" ContentType="application/vnd.openxmlformats-officedocument.customXmlProperties+xml"/>
  <Override PartName="/customXml/itemProps1475.xml" ContentType="application/vnd.openxmlformats-officedocument.customXmlProperties+xml"/>
  <Override PartName="/customXml/itemProps1476.xml" ContentType="application/vnd.openxmlformats-officedocument.customXmlProperties+xml"/>
  <Override PartName="/customXml/itemProps1477.xml" ContentType="application/vnd.openxmlformats-officedocument.customXmlProperties+xml"/>
  <Override PartName="/customXml/itemProps1478.xml" ContentType="application/vnd.openxmlformats-officedocument.customXmlProperties+xml"/>
  <Override PartName="/customXml/itemProps1479.xml" ContentType="application/vnd.openxmlformats-officedocument.customXmlProperties+xml"/>
  <Override PartName="/customXml/itemProps1480.xml" ContentType="application/vnd.openxmlformats-officedocument.customXmlProperties+xml"/>
  <Override PartName="/customXml/itemProps1481.xml" ContentType="application/vnd.openxmlformats-officedocument.customXmlProperties+xml"/>
  <Override PartName="/customXml/itemProps1482.xml" ContentType="application/vnd.openxmlformats-officedocument.customXmlProperties+xml"/>
  <Override PartName="/customXml/itemProps1483.xml" ContentType="application/vnd.openxmlformats-officedocument.customXmlProperties+xml"/>
  <Override PartName="/customXml/itemProps1484.xml" ContentType="application/vnd.openxmlformats-officedocument.customXmlProperties+xml"/>
  <Override PartName="/customXml/itemProps1485.xml" ContentType="application/vnd.openxmlformats-officedocument.customXmlProperties+xml"/>
  <Override PartName="/customXml/itemProps1486.xml" ContentType="application/vnd.openxmlformats-officedocument.customXmlProperties+xml"/>
  <Override PartName="/customXml/itemProps1487.xml" ContentType="application/vnd.openxmlformats-officedocument.customXmlProperties+xml"/>
  <Override PartName="/customXml/itemProps1488.xml" ContentType="application/vnd.openxmlformats-officedocument.customXmlProperties+xml"/>
  <Override PartName="/customXml/itemProps1489.xml" ContentType="application/vnd.openxmlformats-officedocument.customXmlProperties+xml"/>
  <Override PartName="/customXml/itemProps1490.xml" ContentType="application/vnd.openxmlformats-officedocument.customXmlProperties+xml"/>
  <Override PartName="/customXml/itemProps1491.xml" ContentType="application/vnd.openxmlformats-officedocument.customXmlProperties+xml"/>
  <Override PartName="/customXml/itemProps1492.xml" ContentType="application/vnd.openxmlformats-officedocument.customXmlProperties+xml"/>
  <Override PartName="/customXml/itemProps1493.xml" ContentType="application/vnd.openxmlformats-officedocument.customXmlProperties+xml"/>
  <Override PartName="/customXml/itemProps1494.xml" ContentType="application/vnd.openxmlformats-officedocument.customXmlProperties+xml"/>
  <Override PartName="/customXml/itemProps1495.xml" ContentType="application/vnd.openxmlformats-officedocument.customXmlProperties+xml"/>
  <Override PartName="/customXml/itemProps1496.xml" ContentType="application/vnd.openxmlformats-officedocument.customXmlProperties+xml"/>
  <Override PartName="/customXml/itemProps1497.xml" ContentType="application/vnd.openxmlformats-officedocument.customXmlProperties+xml"/>
  <Override PartName="/customXml/itemProps1498.xml" ContentType="application/vnd.openxmlformats-officedocument.customXmlProperties+xml"/>
  <Override PartName="/customXml/itemProps1499.xml" ContentType="application/vnd.openxmlformats-officedocument.customXmlProperties+xml"/>
  <Override PartName="/customXml/itemProps1500.xml" ContentType="application/vnd.openxmlformats-officedocument.customXmlProperties+xml"/>
  <Override PartName="/customXml/itemProps1501.xml" ContentType="application/vnd.openxmlformats-officedocument.customXmlProperties+xml"/>
  <Override PartName="/customXml/itemProps1502.xml" ContentType="application/vnd.openxmlformats-officedocument.customXmlProperties+xml"/>
  <Override PartName="/customXml/itemProps1503.xml" ContentType="application/vnd.openxmlformats-officedocument.customXmlProperties+xml"/>
  <Override PartName="/customXml/itemProps1504.xml" ContentType="application/vnd.openxmlformats-officedocument.customXmlProperties+xml"/>
  <Override PartName="/customXml/itemProps1505.xml" ContentType="application/vnd.openxmlformats-officedocument.customXmlProperties+xml"/>
  <Override PartName="/customXml/itemProps1506.xml" ContentType="application/vnd.openxmlformats-officedocument.customXmlProperties+xml"/>
  <Override PartName="/customXml/itemProps1507.xml" ContentType="application/vnd.openxmlformats-officedocument.customXmlProperties+xml"/>
  <Override PartName="/customXml/itemProps1508.xml" ContentType="application/vnd.openxmlformats-officedocument.customXmlProperties+xml"/>
  <Override PartName="/customXml/itemProps1509.xml" ContentType="application/vnd.openxmlformats-officedocument.customXmlProperties+xml"/>
  <Override PartName="/customXml/itemProps1510.xml" ContentType="application/vnd.openxmlformats-officedocument.customXmlProperties+xml"/>
  <Override PartName="/customXml/itemProps1511.xml" ContentType="application/vnd.openxmlformats-officedocument.customXmlProperties+xml"/>
  <Override PartName="/customXml/itemProps1512.xml" ContentType="application/vnd.openxmlformats-officedocument.customXmlProperties+xml"/>
  <Override PartName="/customXml/itemProps1513.xml" ContentType="application/vnd.openxmlformats-officedocument.customXmlProperties+xml"/>
  <Override PartName="/customXml/itemProps1514.xml" ContentType="application/vnd.openxmlformats-officedocument.customXmlProperties+xml"/>
  <Override PartName="/customXml/itemProps1515.xml" ContentType="application/vnd.openxmlformats-officedocument.customXmlProperties+xml"/>
  <Override PartName="/customXml/itemProps1516.xml" ContentType="application/vnd.openxmlformats-officedocument.customXmlProperties+xml"/>
  <Override PartName="/customXml/itemProps1517.xml" ContentType="application/vnd.openxmlformats-officedocument.customXmlProperties+xml"/>
  <Override PartName="/customXml/itemProps1518.xml" ContentType="application/vnd.openxmlformats-officedocument.customXmlProperties+xml"/>
  <Override PartName="/customXml/itemProps1519.xml" ContentType="application/vnd.openxmlformats-officedocument.customXmlProperties+xml"/>
  <Override PartName="/customXml/itemProps1520.xml" ContentType="application/vnd.openxmlformats-officedocument.customXmlProperties+xml"/>
  <Override PartName="/customXml/itemProps1521.xml" ContentType="application/vnd.openxmlformats-officedocument.customXmlProperties+xml"/>
  <Override PartName="/customXml/itemProps1522.xml" ContentType="application/vnd.openxmlformats-officedocument.customXmlProperties+xml"/>
  <Override PartName="/customXml/itemProps1523.xml" ContentType="application/vnd.openxmlformats-officedocument.customXmlProperties+xml"/>
  <Override PartName="/customXml/itemProps1524.xml" ContentType="application/vnd.openxmlformats-officedocument.customXmlProperties+xml"/>
  <Override PartName="/customXml/itemProps1525.xml" ContentType="application/vnd.openxmlformats-officedocument.customXmlProperties+xml"/>
  <Override PartName="/customXml/itemProps1526.xml" ContentType="application/vnd.openxmlformats-officedocument.customXmlProperties+xml"/>
  <Override PartName="/customXml/itemProps1527.xml" ContentType="application/vnd.openxmlformats-officedocument.customXmlProperties+xml"/>
  <Override PartName="/customXml/itemProps1528.xml" ContentType="application/vnd.openxmlformats-officedocument.customXmlProperties+xml"/>
  <Override PartName="/customXml/itemProps1529.xml" ContentType="application/vnd.openxmlformats-officedocument.customXmlProperties+xml"/>
  <Override PartName="/customXml/itemProps1530.xml" ContentType="application/vnd.openxmlformats-officedocument.customXmlProperties+xml"/>
  <Override PartName="/customXml/itemProps1531.xml" ContentType="application/vnd.openxmlformats-officedocument.customXmlProperties+xml"/>
  <Override PartName="/customXml/itemProps1532.xml" ContentType="application/vnd.openxmlformats-officedocument.customXmlProperties+xml"/>
  <Override PartName="/customXml/itemProps1533.xml" ContentType="application/vnd.openxmlformats-officedocument.customXmlProperties+xml"/>
  <Override PartName="/customXml/itemProps1534.xml" ContentType="application/vnd.openxmlformats-officedocument.customXmlProperties+xml"/>
  <Override PartName="/customXml/itemProps1535.xml" ContentType="application/vnd.openxmlformats-officedocument.customXmlProperties+xml"/>
  <Override PartName="/customXml/itemProps1536.xml" ContentType="application/vnd.openxmlformats-officedocument.customXmlProperties+xml"/>
  <Override PartName="/customXml/itemProps1537.xml" ContentType="application/vnd.openxmlformats-officedocument.customXmlProperties+xml"/>
  <Override PartName="/customXml/itemProps1538.xml" ContentType="application/vnd.openxmlformats-officedocument.customXmlProperties+xml"/>
  <Override PartName="/customXml/itemProps1539.xml" ContentType="application/vnd.openxmlformats-officedocument.customXmlProperties+xml"/>
  <Override PartName="/customXml/itemProps1540.xml" ContentType="application/vnd.openxmlformats-officedocument.customXmlProperties+xml"/>
  <Override PartName="/customXml/itemProps1541.xml" ContentType="application/vnd.openxmlformats-officedocument.customXmlProperties+xml"/>
  <Override PartName="/customXml/itemProps1542.xml" ContentType="application/vnd.openxmlformats-officedocument.customXmlProperties+xml"/>
  <Override PartName="/customXml/itemProps1543.xml" ContentType="application/vnd.openxmlformats-officedocument.customXmlProperties+xml"/>
  <Override PartName="/customXml/itemProps1544.xml" ContentType="application/vnd.openxmlformats-officedocument.customXmlProperties+xml"/>
  <Override PartName="/customXml/itemProps1545.xml" ContentType="application/vnd.openxmlformats-officedocument.customXmlProperties+xml"/>
  <Override PartName="/customXml/itemProps1546.xml" ContentType="application/vnd.openxmlformats-officedocument.customXmlProperties+xml"/>
  <Override PartName="/customXml/itemProps1547.xml" ContentType="application/vnd.openxmlformats-officedocument.customXmlProperties+xml"/>
  <Override PartName="/customXml/itemProps1548.xml" ContentType="application/vnd.openxmlformats-officedocument.customXmlProperties+xml"/>
  <Override PartName="/customXml/itemProps1549.xml" ContentType="application/vnd.openxmlformats-officedocument.customXmlProperties+xml"/>
  <Override PartName="/customXml/itemProps1550.xml" ContentType="application/vnd.openxmlformats-officedocument.customXmlProperties+xml"/>
  <Override PartName="/customXml/itemProps1551.xml" ContentType="application/vnd.openxmlformats-officedocument.customXmlProperties+xml"/>
  <Override PartName="/customXml/itemProps1552.xml" ContentType="application/vnd.openxmlformats-officedocument.customXmlProperties+xml"/>
  <Override PartName="/customXml/itemProps1553.xml" ContentType="application/vnd.openxmlformats-officedocument.customXmlProperties+xml"/>
  <Override PartName="/customXml/itemProps1554.xml" ContentType="application/vnd.openxmlformats-officedocument.customXmlProperties+xml"/>
  <Override PartName="/customXml/itemProps1555.xml" ContentType="application/vnd.openxmlformats-officedocument.customXmlProperties+xml"/>
  <Override PartName="/customXml/itemProps1556.xml" ContentType="application/vnd.openxmlformats-officedocument.customXmlProperties+xml"/>
  <Override PartName="/customXml/itemProps1557.xml" ContentType="application/vnd.openxmlformats-officedocument.customXmlProperties+xml"/>
  <Override PartName="/customXml/itemProps1558.xml" ContentType="application/vnd.openxmlformats-officedocument.customXmlProperties+xml"/>
  <Override PartName="/customXml/itemProps1559.xml" ContentType="application/vnd.openxmlformats-officedocument.customXmlProperties+xml"/>
  <Override PartName="/customXml/itemProps1560.xml" ContentType="application/vnd.openxmlformats-officedocument.customXmlProperties+xml"/>
  <Override PartName="/customXml/itemProps1561.xml" ContentType="application/vnd.openxmlformats-officedocument.customXmlProperties+xml"/>
  <Override PartName="/customXml/itemProps1562.xml" ContentType="application/vnd.openxmlformats-officedocument.customXmlProperties+xml"/>
  <Override PartName="/customXml/itemProps1563.xml" ContentType="application/vnd.openxmlformats-officedocument.customXmlProperties+xml"/>
  <Override PartName="/customXml/itemProps1564.xml" ContentType="application/vnd.openxmlformats-officedocument.customXmlProperties+xml"/>
  <Override PartName="/customXml/itemProps1565.xml" ContentType="application/vnd.openxmlformats-officedocument.customXmlProperties+xml"/>
  <Override PartName="/customXml/itemProps1566.xml" ContentType="application/vnd.openxmlformats-officedocument.customXmlProperties+xml"/>
  <Override PartName="/customXml/itemProps1567.xml" ContentType="application/vnd.openxmlformats-officedocument.customXmlProperties+xml"/>
  <Override PartName="/customXml/itemProps1568.xml" ContentType="application/vnd.openxmlformats-officedocument.customXmlProperties+xml"/>
  <Override PartName="/customXml/itemProps1569.xml" ContentType="application/vnd.openxmlformats-officedocument.customXmlProperties+xml"/>
  <Override PartName="/customXml/itemProps1570.xml" ContentType="application/vnd.openxmlformats-officedocument.customXmlProperties+xml"/>
  <Override PartName="/customXml/itemProps1571.xml" ContentType="application/vnd.openxmlformats-officedocument.customXmlProperties+xml"/>
  <Override PartName="/customXml/itemProps1572.xml" ContentType="application/vnd.openxmlformats-officedocument.customXmlProperties+xml"/>
  <Override PartName="/customXml/itemProps1573.xml" ContentType="application/vnd.openxmlformats-officedocument.customXmlProperties+xml"/>
  <Override PartName="/customXml/itemProps1574.xml" ContentType="application/vnd.openxmlformats-officedocument.customXmlProperties+xml"/>
  <Override PartName="/customXml/itemProps1575.xml" ContentType="application/vnd.openxmlformats-officedocument.customXmlProperties+xml"/>
  <Override PartName="/customXml/itemProps1576.xml" ContentType="application/vnd.openxmlformats-officedocument.customXmlProperties+xml"/>
  <Override PartName="/customXml/itemProps1577.xml" ContentType="application/vnd.openxmlformats-officedocument.customXmlProperties+xml"/>
  <Override PartName="/customXml/itemProps1578.xml" ContentType="application/vnd.openxmlformats-officedocument.customXmlProperties+xml"/>
  <Override PartName="/customXml/itemProps1579.xml" ContentType="application/vnd.openxmlformats-officedocument.customXmlProperties+xml"/>
  <Override PartName="/customXml/itemProps1580.xml" ContentType="application/vnd.openxmlformats-officedocument.customXmlProperties+xml"/>
  <Override PartName="/customXml/itemProps1581.xml" ContentType="application/vnd.openxmlformats-officedocument.customXmlProperties+xml"/>
  <Override PartName="/customXml/itemProps1582.xml" ContentType="application/vnd.openxmlformats-officedocument.customXmlProperties+xml"/>
  <Override PartName="/customXml/itemProps1583.xml" ContentType="application/vnd.openxmlformats-officedocument.customXmlProperties+xml"/>
  <Override PartName="/customXml/itemProps1584.xml" ContentType="application/vnd.openxmlformats-officedocument.customXmlProperties+xml"/>
  <Override PartName="/customXml/itemProps1585.xml" ContentType="application/vnd.openxmlformats-officedocument.customXmlProperties+xml"/>
  <Override PartName="/customXml/itemProps1586.xml" ContentType="application/vnd.openxmlformats-officedocument.customXmlProperties+xml"/>
  <Override PartName="/customXml/itemProps1587.xml" ContentType="application/vnd.openxmlformats-officedocument.customXmlProperties+xml"/>
  <Override PartName="/customXml/itemProps1588.xml" ContentType="application/vnd.openxmlformats-officedocument.customXmlProperties+xml"/>
  <Override PartName="/customXml/itemProps1589.xml" ContentType="application/vnd.openxmlformats-officedocument.customXmlProperties+xml"/>
  <Override PartName="/customXml/itemProps1590.xml" ContentType="application/vnd.openxmlformats-officedocument.customXmlProperties+xml"/>
  <Override PartName="/customXml/itemProps1591.xml" ContentType="application/vnd.openxmlformats-officedocument.customXmlProperties+xml"/>
  <Override PartName="/customXml/itemProps1592.xml" ContentType="application/vnd.openxmlformats-officedocument.customXmlProperties+xml"/>
  <Override PartName="/customXml/itemProps1593.xml" ContentType="application/vnd.openxmlformats-officedocument.customXmlProperties+xml"/>
  <Override PartName="/customXml/itemProps1594.xml" ContentType="application/vnd.openxmlformats-officedocument.customXmlProperties+xml"/>
  <Override PartName="/customXml/itemProps1595.xml" ContentType="application/vnd.openxmlformats-officedocument.customXmlProperties+xml"/>
  <Override PartName="/customXml/itemProps1596.xml" ContentType="application/vnd.openxmlformats-officedocument.customXmlProperties+xml"/>
  <Override PartName="/customXml/itemProps1597.xml" ContentType="application/vnd.openxmlformats-officedocument.customXmlProperties+xml"/>
  <Override PartName="/customXml/itemProps1598.xml" ContentType="application/vnd.openxmlformats-officedocument.customXmlProperties+xml"/>
  <Override PartName="/customXml/itemProps1599.xml" ContentType="application/vnd.openxmlformats-officedocument.customXmlProperties+xml"/>
  <Override PartName="/customXml/itemProps1600.xml" ContentType="application/vnd.openxmlformats-officedocument.customXmlProperties+xml"/>
  <Override PartName="/customXml/itemProps1601.xml" ContentType="application/vnd.openxmlformats-officedocument.customXmlProperties+xml"/>
  <Override PartName="/customXml/itemProps1602.xml" ContentType="application/vnd.openxmlformats-officedocument.customXmlProperties+xml"/>
  <Override PartName="/customXml/itemProps1603.xml" ContentType="application/vnd.openxmlformats-officedocument.customXmlProperties+xml"/>
  <Override PartName="/customXml/itemProps1604.xml" ContentType="application/vnd.openxmlformats-officedocument.customXmlProperties+xml"/>
  <Override PartName="/customXml/itemProps1605.xml" ContentType="application/vnd.openxmlformats-officedocument.customXmlProperties+xml"/>
  <Override PartName="/customXml/itemProps1606.xml" ContentType="application/vnd.openxmlformats-officedocument.customXmlProperties+xml"/>
  <Override PartName="/customXml/itemProps1607.xml" ContentType="application/vnd.openxmlformats-officedocument.customXmlProperties+xml"/>
  <Override PartName="/customXml/itemProps1608.xml" ContentType="application/vnd.openxmlformats-officedocument.customXmlProperties+xml"/>
  <Override PartName="/customXml/itemProps1609.xml" ContentType="application/vnd.openxmlformats-officedocument.customXmlProperties+xml"/>
  <Override PartName="/customXml/itemProps1610.xml" ContentType="application/vnd.openxmlformats-officedocument.customXmlProperties+xml"/>
  <Override PartName="/customXml/itemProps1611.xml" ContentType="application/vnd.openxmlformats-officedocument.customXmlProperties+xml"/>
  <Override PartName="/customXml/itemProps1612.xml" ContentType="application/vnd.openxmlformats-officedocument.customXmlProperties+xml"/>
  <Override PartName="/customXml/itemProps1613.xml" ContentType="application/vnd.openxmlformats-officedocument.customXmlProperties+xml"/>
  <Override PartName="/customXml/itemProps1614.xml" ContentType="application/vnd.openxmlformats-officedocument.customXmlProperties+xml"/>
  <Override PartName="/customXml/itemProps1615.xml" ContentType="application/vnd.openxmlformats-officedocument.customXmlProperties+xml"/>
  <Override PartName="/customXml/itemProps1616.xml" ContentType="application/vnd.openxmlformats-officedocument.customXmlProperties+xml"/>
  <Override PartName="/customXml/itemProps1617.xml" ContentType="application/vnd.openxmlformats-officedocument.customXmlProperties+xml"/>
  <Override PartName="/customXml/itemProps1618.xml" ContentType="application/vnd.openxmlformats-officedocument.customXmlProperties+xml"/>
  <Override PartName="/customXml/itemProps1619.xml" ContentType="application/vnd.openxmlformats-officedocument.customXmlProperties+xml"/>
  <Override PartName="/customXml/itemProps1620.xml" ContentType="application/vnd.openxmlformats-officedocument.customXmlProperties+xml"/>
  <Override PartName="/customXml/itemProps1621.xml" ContentType="application/vnd.openxmlformats-officedocument.customXmlProperties+xml"/>
  <Override PartName="/customXml/itemProps1622.xml" ContentType="application/vnd.openxmlformats-officedocument.customXmlProperties+xml"/>
  <Override PartName="/customXml/itemProps1623.xml" ContentType="application/vnd.openxmlformats-officedocument.customXmlProperties+xml"/>
  <Override PartName="/customXml/itemProps1624.xml" ContentType="application/vnd.openxmlformats-officedocument.customXmlProperties+xml"/>
  <Override PartName="/customXml/itemProps1625.xml" ContentType="application/vnd.openxmlformats-officedocument.customXmlProperties+xml"/>
  <Override PartName="/customXml/itemProps1626.xml" ContentType="application/vnd.openxmlformats-officedocument.customXmlProperties+xml"/>
  <Override PartName="/customXml/itemProps1627.xml" ContentType="application/vnd.openxmlformats-officedocument.customXmlProperties+xml"/>
  <Override PartName="/customXml/itemProps1628.xml" ContentType="application/vnd.openxmlformats-officedocument.customXmlProperties+xml"/>
  <Override PartName="/customXml/itemProps1629.xml" ContentType="application/vnd.openxmlformats-officedocument.customXmlProperties+xml"/>
  <Override PartName="/customXml/itemProps1630.xml" ContentType="application/vnd.openxmlformats-officedocument.customXmlProperties+xml"/>
  <Override PartName="/customXml/itemProps1631.xml" ContentType="application/vnd.openxmlformats-officedocument.customXmlProperties+xml"/>
  <Override PartName="/customXml/itemProps1632.xml" ContentType="application/vnd.openxmlformats-officedocument.customXmlProperties+xml"/>
  <Override PartName="/customXml/itemProps1633.xml" ContentType="application/vnd.openxmlformats-officedocument.customXmlProperties+xml"/>
  <Override PartName="/customXml/itemProps1634.xml" ContentType="application/vnd.openxmlformats-officedocument.customXmlProperties+xml"/>
  <Override PartName="/customXml/itemProps1635.xml" ContentType="application/vnd.openxmlformats-officedocument.customXmlProperties+xml"/>
  <Override PartName="/customXml/itemProps1636.xml" ContentType="application/vnd.openxmlformats-officedocument.customXmlProperties+xml"/>
  <Override PartName="/customXml/itemProps1637.xml" ContentType="application/vnd.openxmlformats-officedocument.customXmlProperties+xml"/>
  <Override PartName="/customXml/itemProps1638.xml" ContentType="application/vnd.openxmlformats-officedocument.customXmlProperties+xml"/>
  <Override PartName="/customXml/itemProps1639.xml" ContentType="application/vnd.openxmlformats-officedocument.customXmlProperties+xml"/>
  <Override PartName="/customXml/itemProps1640.xml" ContentType="application/vnd.openxmlformats-officedocument.customXmlProperties+xml"/>
  <Override PartName="/customXml/itemProps1641.xml" ContentType="application/vnd.openxmlformats-officedocument.customXmlProperties+xml"/>
  <Override PartName="/customXml/itemProps1642.xml" ContentType="application/vnd.openxmlformats-officedocument.customXmlProperties+xml"/>
  <Override PartName="/customXml/itemProps1643.xml" ContentType="application/vnd.openxmlformats-officedocument.customXmlProperties+xml"/>
  <Override PartName="/customXml/itemProps1644.xml" ContentType="application/vnd.openxmlformats-officedocument.customXmlProperties+xml"/>
  <Override PartName="/customXml/itemProps1645.xml" ContentType="application/vnd.openxmlformats-officedocument.customXmlProperties+xml"/>
  <Override PartName="/customXml/itemProps1646.xml" ContentType="application/vnd.openxmlformats-officedocument.customXmlProperties+xml"/>
  <Override PartName="/customXml/itemProps1647.xml" ContentType="application/vnd.openxmlformats-officedocument.customXmlProperties+xml"/>
  <Override PartName="/customXml/itemProps1648.xml" ContentType="application/vnd.openxmlformats-officedocument.customXmlProperties+xml"/>
  <Override PartName="/customXml/itemProps1649.xml" ContentType="application/vnd.openxmlformats-officedocument.customXmlProperties+xml"/>
  <Override PartName="/customXml/itemProps1650.xml" ContentType="application/vnd.openxmlformats-officedocument.customXmlProperties+xml"/>
  <Override PartName="/customXml/itemProps1651.xml" ContentType="application/vnd.openxmlformats-officedocument.customXmlProperties+xml"/>
  <Override PartName="/customXml/itemProps1652.xml" ContentType="application/vnd.openxmlformats-officedocument.customXmlProperties+xml"/>
  <Override PartName="/customXml/itemProps1653.xml" ContentType="application/vnd.openxmlformats-officedocument.customXmlProperties+xml"/>
  <Override PartName="/customXml/itemProps1654.xml" ContentType="application/vnd.openxmlformats-officedocument.customXmlProperties+xml"/>
  <Override PartName="/customXml/itemProps1655.xml" ContentType="application/vnd.openxmlformats-officedocument.customXmlProperties+xml"/>
  <Override PartName="/customXml/itemProps1656.xml" ContentType="application/vnd.openxmlformats-officedocument.customXmlProperties+xml"/>
  <Override PartName="/customXml/itemProps1657.xml" ContentType="application/vnd.openxmlformats-officedocument.customXmlProperties+xml"/>
  <Override PartName="/customXml/itemProps1658.xml" ContentType="application/vnd.openxmlformats-officedocument.customXmlProperties+xml"/>
  <Override PartName="/customXml/itemProps1659.xml" ContentType="application/vnd.openxmlformats-officedocument.customXmlProperties+xml"/>
  <Override PartName="/customXml/itemProps1660.xml" ContentType="application/vnd.openxmlformats-officedocument.customXmlProperties+xml"/>
  <Override PartName="/customXml/itemProps1661.xml" ContentType="application/vnd.openxmlformats-officedocument.customXmlProperties+xml"/>
  <Override PartName="/customXml/itemProps1662.xml" ContentType="application/vnd.openxmlformats-officedocument.customXmlProperties+xml"/>
  <Override PartName="/customXml/itemProps1663.xml" ContentType="application/vnd.openxmlformats-officedocument.customXmlProperties+xml"/>
  <Override PartName="/customXml/itemProps1664.xml" ContentType="application/vnd.openxmlformats-officedocument.customXmlProperties+xml"/>
  <Override PartName="/customXml/itemProps1665.xml" ContentType="application/vnd.openxmlformats-officedocument.customXmlProperties+xml"/>
  <Override PartName="/customXml/itemProps1666.xml" ContentType="application/vnd.openxmlformats-officedocument.customXmlProperties+xml"/>
  <Override PartName="/customXml/itemProps1667.xml" ContentType="application/vnd.openxmlformats-officedocument.customXmlProperties+xml"/>
  <Override PartName="/customXml/itemProps1668.xml" ContentType="application/vnd.openxmlformats-officedocument.customXmlProperties+xml"/>
  <Override PartName="/customXml/itemProps1669.xml" ContentType="application/vnd.openxmlformats-officedocument.customXmlProperties+xml"/>
  <Override PartName="/customXml/itemProps1670.xml" ContentType="application/vnd.openxmlformats-officedocument.customXmlProperties+xml"/>
  <Override PartName="/customXml/itemProps1671.xml" ContentType="application/vnd.openxmlformats-officedocument.customXmlProperties+xml"/>
  <Override PartName="/customXml/itemProps1672.xml" ContentType="application/vnd.openxmlformats-officedocument.customXmlProperties+xml"/>
  <Override PartName="/customXml/itemProps1673.xml" ContentType="application/vnd.openxmlformats-officedocument.customXmlProperties+xml"/>
  <Override PartName="/customXml/itemProps1674.xml" ContentType="application/vnd.openxmlformats-officedocument.customXmlProperties+xml"/>
  <Override PartName="/customXml/itemProps1675.xml" ContentType="application/vnd.openxmlformats-officedocument.customXmlProperties+xml"/>
  <Override PartName="/customXml/itemProps1676.xml" ContentType="application/vnd.openxmlformats-officedocument.customXmlProperties+xml"/>
  <Override PartName="/customXml/itemProps1677.xml" ContentType="application/vnd.openxmlformats-officedocument.customXmlProperties+xml"/>
  <Override PartName="/customXml/itemProps1678.xml" ContentType="application/vnd.openxmlformats-officedocument.customXmlProperties+xml"/>
  <Override PartName="/customXml/itemProps1679.xml" ContentType="application/vnd.openxmlformats-officedocument.customXmlProperties+xml"/>
  <Override PartName="/customXml/itemProps1680.xml" ContentType="application/vnd.openxmlformats-officedocument.customXmlProperties+xml"/>
  <Override PartName="/customXml/itemProps1681.xml" ContentType="application/vnd.openxmlformats-officedocument.customXmlProperties+xml"/>
  <Override PartName="/customXml/itemProps1682.xml" ContentType="application/vnd.openxmlformats-officedocument.customXmlProperties+xml"/>
  <Override PartName="/customXml/itemProps1683.xml" ContentType="application/vnd.openxmlformats-officedocument.customXmlProperties+xml"/>
  <Override PartName="/customXml/itemProps1684.xml" ContentType="application/vnd.openxmlformats-officedocument.customXmlProperties+xml"/>
  <Override PartName="/customXml/itemProps1685.xml" ContentType="application/vnd.openxmlformats-officedocument.customXmlProperties+xml"/>
  <Override PartName="/customXml/itemProps1686.xml" ContentType="application/vnd.openxmlformats-officedocument.customXmlProperties+xml"/>
  <Override PartName="/customXml/itemProps1687.xml" ContentType="application/vnd.openxmlformats-officedocument.customXmlProperties+xml"/>
  <Override PartName="/customXml/itemProps1688.xml" ContentType="application/vnd.openxmlformats-officedocument.customXmlProperties+xml"/>
  <Override PartName="/customXml/itemProps1689.xml" ContentType="application/vnd.openxmlformats-officedocument.customXmlProperties+xml"/>
  <Override PartName="/customXml/itemProps1690.xml" ContentType="application/vnd.openxmlformats-officedocument.customXmlProperties+xml"/>
  <Override PartName="/customXml/itemProps1691.xml" ContentType="application/vnd.openxmlformats-officedocument.customXmlProperties+xml"/>
  <Override PartName="/customXml/itemProps1692.xml" ContentType="application/vnd.openxmlformats-officedocument.customXmlProperties+xml"/>
  <Override PartName="/customXml/itemProps1693.xml" ContentType="application/vnd.openxmlformats-officedocument.customXmlProperties+xml"/>
  <Override PartName="/customXml/itemProps1694.xml" ContentType="application/vnd.openxmlformats-officedocument.customXmlProperties+xml"/>
  <Override PartName="/customXml/itemProps1695.xml" ContentType="application/vnd.openxmlformats-officedocument.customXmlProperties+xml"/>
  <Override PartName="/customXml/itemProps1696.xml" ContentType="application/vnd.openxmlformats-officedocument.customXmlProperties+xml"/>
  <Override PartName="/customXml/itemProps1697.xml" ContentType="application/vnd.openxmlformats-officedocument.customXmlProperties+xml"/>
  <Override PartName="/customXml/itemProps1698.xml" ContentType="application/vnd.openxmlformats-officedocument.customXmlProperties+xml"/>
  <Override PartName="/customXml/itemProps1699.xml" ContentType="application/vnd.openxmlformats-officedocument.customXmlProperties+xml"/>
  <Override PartName="/customXml/itemProps1700.xml" ContentType="application/vnd.openxmlformats-officedocument.customXmlProperties+xml"/>
  <Override PartName="/customXml/itemProps1701.xml" ContentType="application/vnd.openxmlformats-officedocument.customXmlProperties+xml"/>
  <Override PartName="/customXml/itemProps1702.xml" ContentType="application/vnd.openxmlformats-officedocument.customXmlProperties+xml"/>
  <Override PartName="/customXml/itemProps1703.xml" ContentType="application/vnd.openxmlformats-officedocument.customXmlProperties+xml"/>
  <Override PartName="/customXml/itemProps1704.xml" ContentType="application/vnd.openxmlformats-officedocument.customXmlProperties+xml"/>
  <Override PartName="/customXml/itemProps1705.xml" ContentType="application/vnd.openxmlformats-officedocument.customXmlProperties+xml"/>
  <Override PartName="/customXml/itemProps1706.xml" ContentType="application/vnd.openxmlformats-officedocument.customXmlProperties+xml"/>
  <Override PartName="/customXml/itemProps1707.xml" ContentType="application/vnd.openxmlformats-officedocument.customXmlProperties+xml"/>
  <Override PartName="/customXml/itemProps1708.xml" ContentType="application/vnd.openxmlformats-officedocument.customXmlProperties+xml"/>
  <Override PartName="/customXml/itemProps1709.xml" ContentType="application/vnd.openxmlformats-officedocument.customXmlProperties+xml"/>
  <Override PartName="/customXml/itemProps1710.xml" ContentType="application/vnd.openxmlformats-officedocument.customXmlProperties+xml"/>
  <Override PartName="/customXml/itemProps1711.xml" ContentType="application/vnd.openxmlformats-officedocument.customXmlProperties+xml"/>
  <Override PartName="/customXml/itemProps1712.xml" ContentType="application/vnd.openxmlformats-officedocument.customXmlProperties+xml"/>
  <Override PartName="/customXml/itemProps1713.xml" ContentType="application/vnd.openxmlformats-officedocument.customXmlProperties+xml"/>
  <Override PartName="/customXml/itemProps1714.xml" ContentType="application/vnd.openxmlformats-officedocument.customXmlProperties+xml"/>
  <Override PartName="/customXml/itemProps1715.xml" ContentType="application/vnd.openxmlformats-officedocument.customXmlProperties+xml"/>
  <Override PartName="/customXml/itemProps1716.xml" ContentType="application/vnd.openxmlformats-officedocument.customXmlProperties+xml"/>
  <Override PartName="/customXml/itemProps1717.xml" ContentType="application/vnd.openxmlformats-officedocument.customXmlProperties+xml"/>
  <Override PartName="/customXml/itemProps1718.xml" ContentType="application/vnd.openxmlformats-officedocument.customXmlProperties+xml"/>
  <Override PartName="/customXml/itemProps1719.xml" ContentType="application/vnd.openxmlformats-officedocument.customXmlProperties+xml"/>
  <Override PartName="/customXml/itemProps1720.xml" ContentType="application/vnd.openxmlformats-officedocument.customXmlProperties+xml"/>
  <Override PartName="/customXml/itemProps1721.xml" ContentType="application/vnd.openxmlformats-officedocument.customXmlProperties+xml"/>
  <Override PartName="/customXml/itemProps1722.xml" ContentType="application/vnd.openxmlformats-officedocument.customXmlProperties+xml"/>
  <Override PartName="/customXml/itemProps1723.xml" ContentType="application/vnd.openxmlformats-officedocument.customXmlProperties+xml"/>
  <Override PartName="/customXml/itemProps1724.xml" ContentType="application/vnd.openxmlformats-officedocument.customXmlProperties+xml"/>
  <Override PartName="/customXml/itemProps1725.xml" ContentType="application/vnd.openxmlformats-officedocument.customXmlProperties+xml"/>
  <Override PartName="/customXml/itemProps1726.xml" ContentType="application/vnd.openxmlformats-officedocument.customXmlProperties+xml"/>
  <Override PartName="/customXml/itemProps1727.xml" ContentType="application/vnd.openxmlformats-officedocument.customXmlProperties+xml"/>
  <Override PartName="/customXml/itemProps1728.xml" ContentType="application/vnd.openxmlformats-officedocument.customXmlProperties+xml"/>
  <Override PartName="/customXml/itemProps1729.xml" ContentType="application/vnd.openxmlformats-officedocument.customXmlProperties+xml"/>
  <Override PartName="/customXml/itemProps1730.xml" ContentType="application/vnd.openxmlformats-officedocument.customXmlProperties+xml"/>
  <Override PartName="/customXml/itemProps1731.xml" ContentType="application/vnd.openxmlformats-officedocument.customXmlProperties+xml"/>
  <Override PartName="/customXml/itemProps1732.xml" ContentType="application/vnd.openxmlformats-officedocument.customXmlProperties+xml"/>
  <Override PartName="/customXml/itemProps1733.xml" ContentType="application/vnd.openxmlformats-officedocument.customXmlProperties+xml"/>
  <Override PartName="/customXml/itemProps1734.xml" ContentType="application/vnd.openxmlformats-officedocument.customXmlProperties+xml"/>
  <Override PartName="/customXml/itemProps1735.xml" ContentType="application/vnd.openxmlformats-officedocument.customXmlProperties+xml"/>
  <Override PartName="/customXml/itemProps1736.xml" ContentType="application/vnd.openxmlformats-officedocument.customXmlProperties+xml"/>
  <Override PartName="/customXml/itemProps1737.xml" ContentType="application/vnd.openxmlformats-officedocument.customXmlProperties+xml"/>
  <Override PartName="/customXml/itemProps1738.xml" ContentType="application/vnd.openxmlformats-officedocument.customXmlProperties+xml"/>
  <Override PartName="/customXml/itemProps1739.xml" ContentType="application/vnd.openxmlformats-officedocument.customXmlProperties+xml"/>
  <Override PartName="/customXml/itemProps1740.xml" ContentType="application/vnd.openxmlformats-officedocument.customXmlProperties+xml"/>
  <Override PartName="/customXml/itemProps1741.xml" ContentType="application/vnd.openxmlformats-officedocument.customXmlProperties+xml"/>
  <Override PartName="/customXml/itemProps1742.xml" ContentType="application/vnd.openxmlformats-officedocument.customXmlProperties+xml"/>
  <Override PartName="/customXml/itemProps1743.xml" ContentType="application/vnd.openxmlformats-officedocument.customXmlProperties+xml"/>
  <Override PartName="/customXml/itemProps1744.xml" ContentType="application/vnd.openxmlformats-officedocument.customXmlProperties+xml"/>
  <Override PartName="/customXml/itemProps1745.xml" ContentType="application/vnd.openxmlformats-officedocument.customXmlProperties+xml"/>
  <Override PartName="/customXml/itemProps1746.xml" ContentType="application/vnd.openxmlformats-officedocument.customXmlProperties+xml"/>
  <Override PartName="/customXml/itemProps1747.xml" ContentType="application/vnd.openxmlformats-officedocument.customXmlProperties+xml"/>
  <Override PartName="/customXml/itemProps1748.xml" ContentType="application/vnd.openxmlformats-officedocument.customXmlProperties+xml"/>
  <Override PartName="/customXml/itemProps1749.xml" ContentType="application/vnd.openxmlformats-officedocument.customXmlProperties+xml"/>
  <Override PartName="/customXml/itemProps1750.xml" ContentType="application/vnd.openxmlformats-officedocument.customXmlProperties+xml"/>
  <Override PartName="/customXml/itemProps1751.xml" ContentType="application/vnd.openxmlformats-officedocument.customXmlProperties+xml"/>
  <Override PartName="/customXml/itemProps1752.xml" ContentType="application/vnd.openxmlformats-officedocument.customXmlProperties+xml"/>
  <Override PartName="/customXml/itemProps1753.xml" ContentType="application/vnd.openxmlformats-officedocument.customXmlProperties+xml"/>
  <Override PartName="/customXml/itemProps1754.xml" ContentType="application/vnd.openxmlformats-officedocument.customXmlProperties+xml"/>
  <Override PartName="/customXml/itemProps1755.xml" ContentType="application/vnd.openxmlformats-officedocument.customXmlProperties+xml"/>
  <Override PartName="/customXml/itemProps1756.xml" ContentType="application/vnd.openxmlformats-officedocument.customXmlProperties+xml"/>
  <Override PartName="/customXml/itemProps1757.xml" ContentType="application/vnd.openxmlformats-officedocument.customXmlProperties+xml"/>
  <Override PartName="/customXml/itemProps1758.xml" ContentType="application/vnd.openxmlformats-officedocument.customXmlProperties+xml"/>
  <Override PartName="/customXml/itemProps1759.xml" ContentType="application/vnd.openxmlformats-officedocument.customXmlProperties+xml"/>
  <Override PartName="/customXml/itemProps1760.xml" ContentType="application/vnd.openxmlformats-officedocument.customXmlProperties+xml"/>
  <Override PartName="/customXml/itemProps1761.xml" ContentType="application/vnd.openxmlformats-officedocument.customXmlProperties+xml"/>
  <Override PartName="/customXml/itemProps1762.xml" ContentType="application/vnd.openxmlformats-officedocument.customXmlProperties+xml"/>
  <Override PartName="/customXml/itemProps1763.xml" ContentType="application/vnd.openxmlformats-officedocument.customXmlProperties+xml"/>
  <Override PartName="/customXml/itemProps1764.xml" ContentType="application/vnd.openxmlformats-officedocument.customXmlProperties+xml"/>
  <Override PartName="/customXml/itemProps1765.xml" ContentType="application/vnd.openxmlformats-officedocument.customXmlProperties+xml"/>
  <Override PartName="/customXml/itemProps1766.xml" ContentType="application/vnd.openxmlformats-officedocument.customXmlProperties+xml"/>
  <Override PartName="/customXml/itemProps1767.xml" ContentType="application/vnd.openxmlformats-officedocument.customXmlProperties+xml"/>
  <Override PartName="/customXml/itemProps1768.xml" ContentType="application/vnd.openxmlformats-officedocument.customXmlProperties+xml"/>
  <Override PartName="/customXml/itemProps1769.xml" ContentType="application/vnd.openxmlformats-officedocument.customXmlProperties+xml"/>
  <Override PartName="/customXml/itemProps1770.xml" ContentType="application/vnd.openxmlformats-officedocument.customXmlProperties+xml"/>
  <Override PartName="/customXml/itemProps1771.xml" ContentType="application/vnd.openxmlformats-officedocument.customXmlProperties+xml"/>
  <Override PartName="/customXml/itemProps1772.xml" ContentType="application/vnd.openxmlformats-officedocument.customXmlProperties+xml"/>
  <Override PartName="/customXml/itemProps1773.xml" ContentType="application/vnd.openxmlformats-officedocument.customXmlProperties+xml"/>
  <Override PartName="/customXml/itemProps1774.xml" ContentType="application/vnd.openxmlformats-officedocument.customXmlProperties+xml"/>
  <Override PartName="/customXml/itemProps1775.xml" ContentType="application/vnd.openxmlformats-officedocument.customXmlProperties+xml"/>
  <Override PartName="/customXml/itemProps1776.xml" ContentType="application/vnd.openxmlformats-officedocument.customXmlProperties+xml"/>
  <Override PartName="/customXml/itemProps1777.xml" ContentType="application/vnd.openxmlformats-officedocument.customXmlProperties+xml"/>
  <Override PartName="/customXml/itemProps1778.xml" ContentType="application/vnd.openxmlformats-officedocument.customXmlProperties+xml"/>
  <Override PartName="/customXml/itemProps1779.xml" ContentType="application/vnd.openxmlformats-officedocument.customXmlProperties+xml"/>
  <Override PartName="/customXml/itemProps1780.xml" ContentType="application/vnd.openxmlformats-officedocument.customXmlProperties+xml"/>
  <Override PartName="/customXml/itemProps1781.xml" ContentType="application/vnd.openxmlformats-officedocument.customXmlProperties+xml"/>
  <Override PartName="/customXml/itemProps1782.xml" ContentType="application/vnd.openxmlformats-officedocument.customXmlProperties+xml"/>
  <Override PartName="/customXml/itemProps1783.xml" ContentType="application/vnd.openxmlformats-officedocument.customXmlProperties+xml"/>
  <Override PartName="/customXml/itemProps1784.xml" ContentType="application/vnd.openxmlformats-officedocument.customXmlProperties+xml"/>
  <Override PartName="/customXml/itemProps1785.xml" ContentType="application/vnd.openxmlformats-officedocument.customXmlProperties+xml"/>
  <Override PartName="/customXml/itemProps1786.xml" ContentType="application/vnd.openxmlformats-officedocument.customXmlProperties+xml"/>
  <Override PartName="/customXml/itemProps1787.xml" ContentType="application/vnd.openxmlformats-officedocument.customXmlProperties+xml"/>
  <Override PartName="/customXml/itemProps1788.xml" ContentType="application/vnd.openxmlformats-officedocument.customXmlProperties+xml"/>
  <Override PartName="/customXml/itemProps1789.xml" ContentType="application/vnd.openxmlformats-officedocument.customXmlProperties+xml"/>
  <Override PartName="/customXml/itemProps1790.xml" ContentType="application/vnd.openxmlformats-officedocument.customXmlProperties+xml"/>
  <Override PartName="/customXml/itemProps1791.xml" ContentType="application/vnd.openxmlformats-officedocument.customXmlProperties+xml"/>
  <Override PartName="/customXml/itemProps1792.xml" ContentType="application/vnd.openxmlformats-officedocument.customXmlProperties+xml"/>
  <Override PartName="/customXml/itemProps1793.xml" ContentType="application/vnd.openxmlformats-officedocument.customXmlProperties+xml"/>
  <Override PartName="/customXml/itemProps1794.xml" ContentType="application/vnd.openxmlformats-officedocument.customXmlProperties+xml"/>
  <Override PartName="/customXml/itemProps1795.xml" ContentType="application/vnd.openxmlformats-officedocument.customXmlProperties+xml"/>
  <Override PartName="/customXml/itemProps1796.xml" ContentType="application/vnd.openxmlformats-officedocument.customXmlProperties+xml"/>
  <Override PartName="/customXml/itemProps1797.xml" ContentType="application/vnd.openxmlformats-officedocument.customXmlProperties+xml"/>
  <Override PartName="/customXml/itemProps1798.xml" ContentType="application/vnd.openxmlformats-officedocument.customXmlProperties+xml"/>
  <Override PartName="/customXml/itemProps1799.xml" ContentType="application/vnd.openxmlformats-officedocument.customXmlProperties+xml"/>
  <Override PartName="/customXml/itemProps1800.xml" ContentType="application/vnd.openxmlformats-officedocument.customXmlProperties+xml"/>
  <Override PartName="/customXml/itemProps1801.xml" ContentType="application/vnd.openxmlformats-officedocument.customXmlProperties+xml"/>
  <Override PartName="/customXml/itemProps1802.xml" ContentType="application/vnd.openxmlformats-officedocument.customXmlProperties+xml"/>
  <Override PartName="/customXml/itemProps1803.xml" ContentType="application/vnd.openxmlformats-officedocument.customXmlProperties+xml"/>
  <Override PartName="/customXml/itemProps1804.xml" ContentType="application/vnd.openxmlformats-officedocument.customXmlProperties+xml"/>
  <Override PartName="/customXml/itemProps1805.xml" ContentType="application/vnd.openxmlformats-officedocument.customXmlProperties+xml"/>
  <Override PartName="/customXml/itemProps1806.xml" ContentType="application/vnd.openxmlformats-officedocument.customXmlProperties+xml"/>
  <Override PartName="/customXml/itemProps1807.xml" ContentType="application/vnd.openxmlformats-officedocument.customXmlProperties+xml"/>
  <Override PartName="/customXml/itemProps1808.xml" ContentType="application/vnd.openxmlformats-officedocument.customXmlProperties+xml"/>
  <Override PartName="/customXml/itemProps1809.xml" ContentType="application/vnd.openxmlformats-officedocument.customXmlProperties+xml"/>
  <Override PartName="/customXml/itemProps1810.xml" ContentType="application/vnd.openxmlformats-officedocument.customXmlProperties+xml"/>
  <Override PartName="/customXml/itemProps1811.xml" ContentType="application/vnd.openxmlformats-officedocument.customXmlProperties+xml"/>
  <Override PartName="/customXml/itemProps1812.xml" ContentType="application/vnd.openxmlformats-officedocument.customXmlProperties+xml"/>
  <Override PartName="/customXml/itemProps1813.xml" ContentType="application/vnd.openxmlformats-officedocument.customXmlProperties+xml"/>
  <Override PartName="/customXml/itemProps1814.xml" ContentType="application/vnd.openxmlformats-officedocument.customXmlProperties+xml"/>
  <Override PartName="/customXml/itemProps1815.xml" ContentType="application/vnd.openxmlformats-officedocument.customXmlProperties+xml"/>
  <Override PartName="/customXml/itemProps1816.xml" ContentType="application/vnd.openxmlformats-officedocument.customXmlProperties+xml"/>
  <Override PartName="/customXml/itemProps1817.xml" ContentType="application/vnd.openxmlformats-officedocument.customXmlProperties+xml"/>
  <Override PartName="/customXml/itemProps1818.xml" ContentType="application/vnd.openxmlformats-officedocument.customXmlProperties+xml"/>
  <Override PartName="/customXml/itemProps1819.xml" ContentType="application/vnd.openxmlformats-officedocument.customXmlProperties+xml"/>
  <Override PartName="/customXml/itemProps1820.xml" ContentType="application/vnd.openxmlformats-officedocument.customXmlProperties+xml"/>
  <Override PartName="/customXml/itemProps1821.xml" ContentType="application/vnd.openxmlformats-officedocument.customXmlProperties+xml"/>
  <Override PartName="/customXml/itemProps1822.xml" ContentType="application/vnd.openxmlformats-officedocument.customXmlProperties+xml"/>
  <Override PartName="/customXml/itemProps1823.xml" ContentType="application/vnd.openxmlformats-officedocument.customXmlProperties+xml"/>
  <Override PartName="/customXml/itemProps1824.xml" ContentType="application/vnd.openxmlformats-officedocument.customXmlProperties+xml"/>
  <Override PartName="/customXml/itemProps1825.xml" ContentType="application/vnd.openxmlformats-officedocument.customXmlProperties+xml"/>
  <Override PartName="/customXml/itemProps1826.xml" ContentType="application/vnd.openxmlformats-officedocument.customXmlProperties+xml"/>
  <Override PartName="/customXml/itemProps1827.xml" ContentType="application/vnd.openxmlformats-officedocument.customXmlProperties+xml"/>
  <Override PartName="/customXml/itemProps1828.xml" ContentType="application/vnd.openxmlformats-officedocument.customXmlProperties+xml"/>
  <Override PartName="/customXml/itemProps1829.xml" ContentType="application/vnd.openxmlformats-officedocument.customXmlProperties+xml"/>
  <Override PartName="/customXml/itemProps1830.xml" ContentType="application/vnd.openxmlformats-officedocument.customXmlProperties+xml"/>
  <Override PartName="/customXml/itemProps1831.xml" ContentType="application/vnd.openxmlformats-officedocument.customXmlProperties+xml"/>
  <Override PartName="/customXml/itemProps1832.xml" ContentType="application/vnd.openxmlformats-officedocument.customXmlProperties+xml"/>
  <Override PartName="/customXml/itemProps1833.xml" ContentType="application/vnd.openxmlformats-officedocument.customXmlProperties+xml"/>
  <Override PartName="/customXml/itemProps1834.xml" ContentType="application/vnd.openxmlformats-officedocument.customXmlProperties+xml"/>
  <Override PartName="/customXml/itemProps1835.xml" ContentType="application/vnd.openxmlformats-officedocument.customXmlProperties+xml"/>
  <Override PartName="/customXml/itemProps1836.xml" ContentType="application/vnd.openxmlformats-officedocument.customXmlProperties+xml"/>
  <Override PartName="/customXml/itemProps1837.xml" ContentType="application/vnd.openxmlformats-officedocument.customXmlProperties+xml"/>
  <Override PartName="/customXml/itemProps1838.xml" ContentType="application/vnd.openxmlformats-officedocument.customXmlProperties+xml"/>
  <Override PartName="/customXml/itemProps1839.xml" ContentType="application/vnd.openxmlformats-officedocument.customXmlProperties+xml"/>
  <Override PartName="/customXml/itemProps1840.xml" ContentType="application/vnd.openxmlformats-officedocument.customXmlProperties+xml"/>
  <Override PartName="/customXml/itemProps1841.xml" ContentType="application/vnd.openxmlformats-officedocument.customXmlProperties+xml"/>
  <Override PartName="/customXml/itemProps1842.xml" ContentType="application/vnd.openxmlformats-officedocument.customXmlProperties+xml"/>
  <Override PartName="/customXml/itemProps1843.xml" ContentType="application/vnd.openxmlformats-officedocument.customXmlProperties+xml"/>
  <Override PartName="/customXml/itemProps1844.xml" ContentType="application/vnd.openxmlformats-officedocument.customXmlProperties+xml"/>
  <Override PartName="/customXml/itemProps1845.xml" ContentType="application/vnd.openxmlformats-officedocument.customXmlProperties+xml"/>
  <Override PartName="/customXml/itemProps1846.xml" ContentType="application/vnd.openxmlformats-officedocument.customXmlProperties+xml"/>
  <Override PartName="/customXml/itemProps1847.xml" ContentType="application/vnd.openxmlformats-officedocument.customXmlProperties+xml"/>
  <Override PartName="/customXml/itemProps1848.xml" ContentType="application/vnd.openxmlformats-officedocument.customXmlProperties+xml"/>
  <Override PartName="/customXml/itemProps1849.xml" ContentType="application/vnd.openxmlformats-officedocument.customXmlProperties+xml"/>
  <Override PartName="/customXml/itemProps1850.xml" ContentType="application/vnd.openxmlformats-officedocument.customXmlProperties+xml"/>
  <Override PartName="/customXml/itemProps1851.xml" ContentType="application/vnd.openxmlformats-officedocument.customXmlProperties+xml"/>
  <Override PartName="/customXml/itemProps1852.xml" ContentType="application/vnd.openxmlformats-officedocument.customXmlProperties+xml"/>
  <Override PartName="/customXml/itemProps1853.xml" ContentType="application/vnd.openxmlformats-officedocument.customXmlProperties+xml"/>
  <Override PartName="/customXml/itemProps1854.xml" ContentType="application/vnd.openxmlformats-officedocument.customXmlProperties+xml"/>
  <Override PartName="/customXml/itemProps1855.xml" ContentType="application/vnd.openxmlformats-officedocument.customXmlProperties+xml"/>
  <Override PartName="/customXml/itemProps1856.xml" ContentType="application/vnd.openxmlformats-officedocument.customXmlProperties+xml"/>
  <Override PartName="/customXml/itemProps1857.xml" ContentType="application/vnd.openxmlformats-officedocument.customXmlProperties+xml"/>
  <Override PartName="/customXml/itemProps1858.xml" ContentType="application/vnd.openxmlformats-officedocument.customXmlProperties+xml"/>
  <Override PartName="/customXml/itemProps1859.xml" ContentType="application/vnd.openxmlformats-officedocument.customXmlProperties+xml"/>
  <Override PartName="/customXml/itemProps1860.xml" ContentType="application/vnd.openxmlformats-officedocument.customXmlProperties+xml"/>
  <Override PartName="/customXml/itemProps1861.xml" ContentType="application/vnd.openxmlformats-officedocument.customXmlProperties+xml"/>
  <Override PartName="/customXml/itemProps1862.xml" ContentType="application/vnd.openxmlformats-officedocument.customXmlProperties+xml"/>
  <Override PartName="/customXml/itemProps1863.xml" ContentType="application/vnd.openxmlformats-officedocument.customXmlProperties+xml"/>
  <Override PartName="/customXml/itemProps1864.xml" ContentType="application/vnd.openxmlformats-officedocument.customXmlProperties+xml"/>
  <Override PartName="/customXml/itemProps1865.xml" ContentType="application/vnd.openxmlformats-officedocument.customXmlProperties+xml"/>
  <Override PartName="/customXml/itemProps1866.xml" ContentType="application/vnd.openxmlformats-officedocument.customXmlProperties+xml"/>
  <Override PartName="/customXml/itemProps1867.xml" ContentType="application/vnd.openxmlformats-officedocument.customXmlProperties+xml"/>
  <Override PartName="/customXml/itemProps1868.xml" ContentType="application/vnd.openxmlformats-officedocument.customXmlProperties+xml"/>
  <Override PartName="/customXml/itemProps1869.xml" ContentType="application/vnd.openxmlformats-officedocument.customXmlProperties+xml"/>
  <Override PartName="/customXml/itemProps1870.xml" ContentType="application/vnd.openxmlformats-officedocument.customXmlProperties+xml"/>
  <Override PartName="/customXml/itemProps1871.xml" ContentType="application/vnd.openxmlformats-officedocument.customXmlProperties+xml"/>
  <Override PartName="/customXml/itemProps1872.xml" ContentType="application/vnd.openxmlformats-officedocument.customXmlProperties+xml"/>
  <Override PartName="/customXml/itemProps1873.xml" ContentType="application/vnd.openxmlformats-officedocument.customXmlProperties+xml"/>
  <Override PartName="/customXml/itemProps1874.xml" ContentType="application/vnd.openxmlformats-officedocument.customXmlProperties+xml"/>
  <Override PartName="/customXml/itemProps1875.xml" ContentType="application/vnd.openxmlformats-officedocument.customXmlProperties+xml"/>
  <Override PartName="/customXml/itemProps1876.xml" ContentType="application/vnd.openxmlformats-officedocument.customXmlProperties+xml"/>
  <Override PartName="/customXml/itemProps1877.xml" ContentType="application/vnd.openxmlformats-officedocument.customXmlProperties+xml"/>
  <Override PartName="/customXml/itemProps1878.xml" ContentType="application/vnd.openxmlformats-officedocument.customXmlProperties+xml"/>
  <Override PartName="/customXml/itemProps1879.xml" ContentType="application/vnd.openxmlformats-officedocument.customXmlProperties+xml"/>
  <Override PartName="/customXml/itemProps1880.xml" ContentType="application/vnd.openxmlformats-officedocument.customXmlProperties+xml"/>
  <Override PartName="/customXml/itemProps1881.xml" ContentType="application/vnd.openxmlformats-officedocument.customXmlProperties+xml"/>
  <Override PartName="/customXml/itemProps1882.xml" ContentType="application/vnd.openxmlformats-officedocument.customXmlProperties+xml"/>
  <Override PartName="/customXml/itemProps1883.xml" ContentType="application/vnd.openxmlformats-officedocument.customXmlProperties+xml"/>
  <Override PartName="/customXml/itemProps1884.xml" ContentType="application/vnd.openxmlformats-officedocument.customXmlProperties+xml"/>
  <Override PartName="/customXml/itemProps1885.xml" ContentType="application/vnd.openxmlformats-officedocument.customXmlProperties+xml"/>
  <Override PartName="/customXml/itemProps1886.xml" ContentType="application/vnd.openxmlformats-officedocument.customXmlProperties+xml"/>
  <Override PartName="/customXml/itemProps1887.xml" ContentType="application/vnd.openxmlformats-officedocument.customXmlProperties+xml"/>
  <Override PartName="/customXml/itemProps1888.xml" ContentType="application/vnd.openxmlformats-officedocument.customXmlProperties+xml"/>
  <Override PartName="/customXml/itemProps1889.xml" ContentType="application/vnd.openxmlformats-officedocument.customXmlProperties+xml"/>
  <Override PartName="/customXml/itemProps1890.xml" ContentType="application/vnd.openxmlformats-officedocument.customXmlProperties+xml"/>
  <Override PartName="/customXml/itemProps1891.xml" ContentType="application/vnd.openxmlformats-officedocument.customXmlProperties+xml"/>
  <Override PartName="/customXml/itemProps1892.xml" ContentType="application/vnd.openxmlformats-officedocument.customXmlProperties+xml"/>
  <Override PartName="/customXml/itemProps1893.xml" ContentType="application/vnd.openxmlformats-officedocument.customXmlProperties+xml"/>
  <Override PartName="/customXml/itemProps1894.xml" ContentType="application/vnd.openxmlformats-officedocument.customXmlProperties+xml"/>
  <Override PartName="/customXml/itemProps1895.xml" ContentType="application/vnd.openxmlformats-officedocument.customXmlProperties+xml"/>
  <Override PartName="/customXml/itemProps1896.xml" ContentType="application/vnd.openxmlformats-officedocument.customXmlProperties+xml"/>
  <Override PartName="/customXml/itemProps1897.xml" ContentType="application/vnd.openxmlformats-officedocument.customXmlProperties+xml"/>
  <Override PartName="/customXml/itemProps1898.xml" ContentType="application/vnd.openxmlformats-officedocument.customXmlProperties+xml"/>
  <Override PartName="/customXml/itemProps1899.xml" ContentType="application/vnd.openxmlformats-officedocument.customXmlProperties+xml"/>
  <Override PartName="/customXml/itemProps1900.xml" ContentType="application/vnd.openxmlformats-officedocument.customXmlProperties+xml"/>
  <Override PartName="/customXml/itemProps1901.xml" ContentType="application/vnd.openxmlformats-officedocument.customXmlProperties+xml"/>
  <Override PartName="/customXml/itemProps1902.xml" ContentType="application/vnd.openxmlformats-officedocument.customXmlProperties+xml"/>
  <Override PartName="/customXml/itemProps1903.xml" ContentType="application/vnd.openxmlformats-officedocument.customXmlProperties+xml"/>
  <Override PartName="/customXml/itemProps1904.xml" ContentType="application/vnd.openxmlformats-officedocument.customXmlProperties+xml"/>
  <Override PartName="/customXml/itemProps1905.xml" ContentType="application/vnd.openxmlformats-officedocument.customXmlProperties+xml"/>
  <Override PartName="/customXml/itemProps1906.xml" ContentType="application/vnd.openxmlformats-officedocument.customXmlProperties+xml"/>
  <Override PartName="/customXml/itemProps1907.xml" ContentType="application/vnd.openxmlformats-officedocument.customXmlProperties+xml"/>
  <Override PartName="/customXml/itemProps1908.xml" ContentType="application/vnd.openxmlformats-officedocument.customXmlProperties+xml"/>
  <Override PartName="/customXml/itemProps1909.xml" ContentType="application/vnd.openxmlformats-officedocument.customXmlProperties+xml"/>
  <Override PartName="/customXml/itemProps1910.xml" ContentType="application/vnd.openxmlformats-officedocument.customXmlProperties+xml"/>
  <Override PartName="/customXml/itemProps1911.xml" ContentType="application/vnd.openxmlformats-officedocument.customXmlProperties+xml"/>
  <Override PartName="/customXml/itemProps1912.xml" ContentType="application/vnd.openxmlformats-officedocument.customXmlProperties+xml"/>
  <Override PartName="/customXml/itemProps1913.xml" ContentType="application/vnd.openxmlformats-officedocument.customXmlProperties+xml"/>
  <Override PartName="/customXml/itemProps1914.xml" ContentType="application/vnd.openxmlformats-officedocument.customXmlProperties+xml"/>
  <Override PartName="/customXml/itemProps1915.xml" ContentType="application/vnd.openxmlformats-officedocument.customXmlProperties+xml"/>
  <Override PartName="/customXml/itemProps1916.xml" ContentType="application/vnd.openxmlformats-officedocument.customXmlProperties+xml"/>
  <Override PartName="/customXml/itemProps1917.xml" ContentType="application/vnd.openxmlformats-officedocument.customXmlProperties+xml"/>
  <Override PartName="/customXml/itemProps1918.xml" ContentType="application/vnd.openxmlformats-officedocument.customXmlProperties+xml"/>
  <Override PartName="/customXml/itemProps1919.xml" ContentType="application/vnd.openxmlformats-officedocument.customXmlProperties+xml"/>
  <Override PartName="/customXml/itemProps1920.xml" ContentType="application/vnd.openxmlformats-officedocument.customXmlProperties+xml"/>
  <Override PartName="/customXml/itemProps1921.xml" ContentType="application/vnd.openxmlformats-officedocument.customXmlProperties+xml"/>
  <Override PartName="/customXml/itemProps1922.xml" ContentType="application/vnd.openxmlformats-officedocument.customXmlProperties+xml"/>
  <Override PartName="/customXml/itemProps1923.xml" ContentType="application/vnd.openxmlformats-officedocument.customXmlProperties+xml"/>
  <Override PartName="/customXml/itemProps1924.xml" ContentType="application/vnd.openxmlformats-officedocument.customXmlProperties+xml"/>
  <Override PartName="/customXml/itemProps1925.xml" ContentType="application/vnd.openxmlformats-officedocument.customXmlProperties+xml"/>
  <Override PartName="/customXml/itemProps1926.xml" ContentType="application/vnd.openxmlformats-officedocument.customXmlProperties+xml"/>
  <Override PartName="/customXml/itemProps1927.xml" ContentType="application/vnd.openxmlformats-officedocument.customXmlProperties+xml"/>
  <Override PartName="/customXml/itemProps1928.xml" ContentType="application/vnd.openxmlformats-officedocument.customXmlProperties+xml"/>
  <Override PartName="/customXml/itemProps1929.xml" ContentType="application/vnd.openxmlformats-officedocument.customXmlProperties+xml"/>
  <Override PartName="/customXml/itemProps1930.xml" ContentType="application/vnd.openxmlformats-officedocument.customXmlProperties+xml"/>
  <Override PartName="/customXml/itemProps1931.xml" ContentType="application/vnd.openxmlformats-officedocument.customXmlProperties+xml"/>
  <Override PartName="/customXml/itemProps1932.xml" ContentType="application/vnd.openxmlformats-officedocument.customXmlProperties+xml"/>
  <Override PartName="/customXml/itemProps1933.xml" ContentType="application/vnd.openxmlformats-officedocument.customXmlProperties+xml"/>
  <Override PartName="/customXml/itemProps1934.xml" ContentType="application/vnd.openxmlformats-officedocument.customXmlProperties+xml"/>
  <Override PartName="/customXml/itemProps1935.xml" ContentType="application/vnd.openxmlformats-officedocument.customXmlProperties+xml"/>
  <Override PartName="/customXml/itemProps1936.xml" ContentType="application/vnd.openxmlformats-officedocument.customXmlProperties+xml"/>
  <Override PartName="/customXml/itemProps1937.xml" ContentType="application/vnd.openxmlformats-officedocument.customXmlProperties+xml"/>
  <Override PartName="/customXml/itemProps1938.xml" ContentType="application/vnd.openxmlformats-officedocument.customXmlProperties+xml"/>
  <Override PartName="/customXml/itemProps1939.xml" ContentType="application/vnd.openxmlformats-officedocument.customXmlProperties+xml"/>
  <Override PartName="/customXml/itemProps1940.xml" ContentType="application/vnd.openxmlformats-officedocument.customXmlProperties+xml"/>
  <Override PartName="/customXml/itemProps1941.xml" ContentType="application/vnd.openxmlformats-officedocument.customXmlProperties+xml"/>
  <Override PartName="/customXml/itemProps1942.xml" ContentType="application/vnd.openxmlformats-officedocument.customXmlProperties+xml"/>
  <Override PartName="/customXml/itemProps1943.xml" ContentType="application/vnd.openxmlformats-officedocument.customXmlProperties+xml"/>
  <Override PartName="/customXml/itemProps1944.xml" ContentType="application/vnd.openxmlformats-officedocument.customXmlProperties+xml"/>
  <Override PartName="/customXml/itemProps1945.xml" ContentType="application/vnd.openxmlformats-officedocument.customXmlProperties+xml"/>
  <Override PartName="/customXml/itemProps1946.xml" ContentType="application/vnd.openxmlformats-officedocument.customXmlProperties+xml"/>
  <Override PartName="/customXml/itemProps1947.xml" ContentType="application/vnd.openxmlformats-officedocument.customXmlProperties+xml"/>
  <Override PartName="/customXml/itemProps1948.xml" ContentType="application/vnd.openxmlformats-officedocument.customXmlProperties+xml"/>
  <Override PartName="/customXml/itemProps1949.xml" ContentType="application/vnd.openxmlformats-officedocument.customXmlProperties+xml"/>
  <Override PartName="/customXml/itemProps1950.xml" ContentType="application/vnd.openxmlformats-officedocument.customXmlProperties+xml"/>
  <Override PartName="/customXml/itemProps1951.xml" ContentType="application/vnd.openxmlformats-officedocument.customXmlProperties+xml"/>
  <Override PartName="/customXml/itemProps1952.xml" ContentType="application/vnd.openxmlformats-officedocument.customXmlProperties+xml"/>
  <Override PartName="/customXml/itemProps1953.xml" ContentType="application/vnd.openxmlformats-officedocument.customXmlProperties+xml"/>
  <Override PartName="/customXml/itemProps1954.xml" ContentType="application/vnd.openxmlformats-officedocument.customXmlProperties+xml"/>
  <Override PartName="/customXml/itemProps1955.xml" ContentType="application/vnd.openxmlformats-officedocument.customXmlProperties+xml"/>
  <Override PartName="/customXml/itemProps1956.xml" ContentType="application/vnd.openxmlformats-officedocument.customXmlProperties+xml"/>
  <Override PartName="/customXml/itemProps1957.xml" ContentType="application/vnd.openxmlformats-officedocument.customXmlProperties+xml"/>
  <Override PartName="/customXml/itemProps1958.xml" ContentType="application/vnd.openxmlformats-officedocument.customXmlProperties+xml"/>
  <Override PartName="/customXml/itemProps1959.xml" ContentType="application/vnd.openxmlformats-officedocument.customXmlProperties+xml"/>
  <Override PartName="/customXml/itemProps1960.xml" ContentType="application/vnd.openxmlformats-officedocument.customXmlProperties+xml"/>
  <Override PartName="/customXml/itemProps1961.xml" ContentType="application/vnd.openxmlformats-officedocument.customXmlProperties+xml"/>
  <Override PartName="/customXml/itemProps1962.xml" ContentType="application/vnd.openxmlformats-officedocument.customXmlProperties+xml"/>
  <Override PartName="/customXml/itemProps1963.xml" ContentType="application/vnd.openxmlformats-officedocument.customXmlProperties+xml"/>
  <Override PartName="/customXml/itemProps1964.xml" ContentType="application/vnd.openxmlformats-officedocument.customXmlProperties+xml"/>
  <Override PartName="/customXml/itemProps1965.xml" ContentType="application/vnd.openxmlformats-officedocument.customXmlProperties+xml"/>
  <Override PartName="/customXml/itemProps1966.xml" ContentType="application/vnd.openxmlformats-officedocument.customXmlProperties+xml"/>
  <Override PartName="/customXml/itemProps1967.xml" ContentType="application/vnd.openxmlformats-officedocument.customXmlProperties+xml"/>
  <Override PartName="/customXml/itemProps1968.xml" ContentType="application/vnd.openxmlformats-officedocument.customXmlProperties+xml"/>
  <Override PartName="/customXml/itemProps1969.xml" ContentType="application/vnd.openxmlformats-officedocument.customXmlProperties+xml"/>
  <Override PartName="/customXml/itemProps1970.xml" ContentType="application/vnd.openxmlformats-officedocument.customXmlProperties+xml"/>
  <Override PartName="/customXml/itemProps1971.xml" ContentType="application/vnd.openxmlformats-officedocument.customXmlProperties+xml"/>
  <Override PartName="/customXml/itemProps1972.xml" ContentType="application/vnd.openxmlformats-officedocument.customXmlProperties+xml"/>
  <Override PartName="/customXml/itemProps1973.xml" ContentType="application/vnd.openxmlformats-officedocument.customXmlProperties+xml"/>
  <Override PartName="/customXml/itemProps1974.xml" ContentType="application/vnd.openxmlformats-officedocument.customXmlProperties+xml"/>
  <Override PartName="/customXml/itemProps1975.xml" ContentType="application/vnd.openxmlformats-officedocument.customXmlProperties+xml"/>
  <Override PartName="/customXml/itemProps1976.xml" ContentType="application/vnd.openxmlformats-officedocument.customXmlProperties+xml"/>
  <Override PartName="/customXml/itemProps1977.xml" ContentType="application/vnd.openxmlformats-officedocument.customXmlProperties+xml"/>
  <Override PartName="/customXml/itemProps1978.xml" ContentType="application/vnd.openxmlformats-officedocument.customXmlProperties+xml"/>
  <Override PartName="/customXml/itemProps1979.xml" ContentType="application/vnd.openxmlformats-officedocument.customXmlProperties+xml"/>
  <Override PartName="/customXml/itemProps1980.xml" ContentType="application/vnd.openxmlformats-officedocument.customXmlProperties+xml"/>
  <Override PartName="/customXml/itemProps1981.xml" ContentType="application/vnd.openxmlformats-officedocument.customXmlProperties+xml"/>
  <Override PartName="/customXml/itemProps1982.xml" ContentType="application/vnd.openxmlformats-officedocument.customXmlProperties+xml"/>
  <Override PartName="/customXml/itemProps1983.xml" ContentType="application/vnd.openxmlformats-officedocument.customXmlProperties+xml"/>
  <Override PartName="/customXml/itemProps1984.xml" ContentType="application/vnd.openxmlformats-officedocument.customXmlProperties+xml"/>
  <Override PartName="/customXml/itemProps1985.xml" ContentType="application/vnd.openxmlformats-officedocument.customXmlProperties+xml"/>
  <Override PartName="/customXml/itemProps1986.xml" ContentType="application/vnd.openxmlformats-officedocument.customXmlProperties+xml"/>
  <Override PartName="/customXml/itemProps1987.xml" ContentType="application/vnd.openxmlformats-officedocument.customXmlProperties+xml"/>
  <Override PartName="/customXml/itemProps1988.xml" ContentType="application/vnd.openxmlformats-officedocument.customXmlProperties+xml"/>
  <Override PartName="/customXml/itemProps1989.xml" ContentType="application/vnd.openxmlformats-officedocument.customXmlProperties+xml"/>
  <Override PartName="/customXml/itemProps1990.xml" ContentType="application/vnd.openxmlformats-officedocument.customXmlProperties+xml"/>
  <Override PartName="/customXml/itemProps1991.xml" ContentType="application/vnd.openxmlformats-officedocument.customXmlProperties+xml"/>
  <Override PartName="/customXml/itemProps1992.xml" ContentType="application/vnd.openxmlformats-officedocument.customXmlProperties+xml"/>
  <Override PartName="/customXml/itemProps1993.xml" ContentType="application/vnd.openxmlformats-officedocument.customXmlProperties+xml"/>
  <Override PartName="/customXml/itemProps1994.xml" ContentType="application/vnd.openxmlformats-officedocument.customXmlProperties+xml"/>
  <Override PartName="/customXml/itemProps1995.xml" ContentType="application/vnd.openxmlformats-officedocument.customXmlProperties+xml"/>
  <Override PartName="/customXml/itemProps1996.xml" ContentType="application/vnd.openxmlformats-officedocument.customXmlProperties+xml"/>
  <Override PartName="/customXml/itemProps1997.xml" ContentType="application/vnd.openxmlformats-officedocument.customXmlProperties+xml"/>
  <Override PartName="/customXml/itemProps1998.xml" ContentType="application/vnd.openxmlformats-officedocument.customXmlProperties+xml"/>
  <Override PartName="/customXml/itemProps1999.xml" ContentType="application/vnd.openxmlformats-officedocument.customXmlProperties+xml"/>
  <Override PartName="/customXml/itemProps2000.xml" ContentType="application/vnd.openxmlformats-officedocument.customXmlProperties+xml"/>
  <Override PartName="/customXml/itemProps2001.xml" ContentType="application/vnd.openxmlformats-officedocument.customXmlProperties+xml"/>
  <Override PartName="/customXml/itemProps2002.xml" ContentType="application/vnd.openxmlformats-officedocument.customXmlProperties+xml"/>
  <Override PartName="/customXml/itemProps2003.xml" ContentType="application/vnd.openxmlformats-officedocument.customXmlProperties+xml"/>
  <Override PartName="/customXml/itemProps2004.xml" ContentType="application/vnd.openxmlformats-officedocument.customXmlProperties+xml"/>
  <Override PartName="/customXml/itemProps2005.xml" ContentType="application/vnd.openxmlformats-officedocument.customXmlProperties+xml"/>
  <Override PartName="/customXml/itemProps2006.xml" ContentType="application/vnd.openxmlformats-officedocument.customXmlProperties+xml"/>
  <Override PartName="/customXml/itemProps2007.xml" ContentType="application/vnd.openxmlformats-officedocument.customXmlProperties+xml"/>
  <Override PartName="/customXml/itemProps2008.xml" ContentType="application/vnd.openxmlformats-officedocument.customXmlProperties+xml"/>
  <Override PartName="/customXml/itemProps2009.xml" ContentType="application/vnd.openxmlformats-officedocument.customXmlProperties+xml"/>
  <Override PartName="/customXml/itemProps2010.xml" ContentType="application/vnd.openxmlformats-officedocument.customXmlProperties+xml"/>
  <Override PartName="/customXml/itemProps2011.xml" ContentType="application/vnd.openxmlformats-officedocument.customXmlProperties+xml"/>
  <Override PartName="/customXml/itemProps2012.xml" ContentType="application/vnd.openxmlformats-officedocument.customXmlProperties+xml"/>
  <Override PartName="/customXml/itemProps2013.xml" ContentType="application/vnd.openxmlformats-officedocument.customXmlProperties+xml"/>
  <Override PartName="/customXml/itemProps2014.xml" ContentType="application/vnd.openxmlformats-officedocument.customXmlProperties+xml"/>
  <Override PartName="/customXml/itemProps2015.xml" ContentType="application/vnd.openxmlformats-officedocument.customXmlProperties+xml"/>
  <Override PartName="/customXml/itemProps2016.xml" ContentType="application/vnd.openxmlformats-officedocument.customXmlProperties+xml"/>
  <Override PartName="/customXml/itemProps2017.xml" ContentType="application/vnd.openxmlformats-officedocument.customXmlProperties+xml"/>
  <Override PartName="/customXml/itemProps2018.xml" ContentType="application/vnd.openxmlformats-officedocument.customXmlProperties+xml"/>
  <Override PartName="/customXml/itemProps2019.xml" ContentType="application/vnd.openxmlformats-officedocument.customXmlProperties+xml"/>
  <Override PartName="/customXml/itemProps2020.xml" ContentType="application/vnd.openxmlformats-officedocument.customXmlProperties+xml"/>
  <Override PartName="/customXml/itemProps2021.xml" ContentType="application/vnd.openxmlformats-officedocument.customXmlProperties+xml"/>
  <Override PartName="/customXml/itemProps2022.xml" ContentType="application/vnd.openxmlformats-officedocument.customXmlProperties+xml"/>
  <Override PartName="/customXml/itemProps2023.xml" ContentType="application/vnd.openxmlformats-officedocument.customXmlProperties+xml"/>
  <Override PartName="/customXml/itemProps2024.xml" ContentType="application/vnd.openxmlformats-officedocument.customXmlProperties+xml"/>
  <Override PartName="/customXml/itemProps2025.xml" ContentType="application/vnd.openxmlformats-officedocument.customXmlProperties+xml"/>
  <Override PartName="/customXml/itemProps2026.xml" ContentType="application/vnd.openxmlformats-officedocument.customXmlProperties+xml"/>
  <Override PartName="/customXml/itemProps2027.xml" ContentType="application/vnd.openxmlformats-officedocument.customXmlProperties+xml"/>
  <Override PartName="/customXml/itemProps2028.xml" ContentType="application/vnd.openxmlformats-officedocument.customXmlProperties+xml"/>
  <Override PartName="/customXml/itemProps2029.xml" ContentType="application/vnd.openxmlformats-officedocument.customXmlProperties+xml"/>
  <Override PartName="/customXml/itemProps2030.xml" ContentType="application/vnd.openxmlformats-officedocument.customXmlProperties+xml"/>
  <Override PartName="/customXml/itemProps2031.xml" ContentType="application/vnd.openxmlformats-officedocument.customXmlProperties+xml"/>
  <Override PartName="/customXml/itemProps2032.xml" ContentType="application/vnd.openxmlformats-officedocument.customXmlProperties+xml"/>
  <Override PartName="/customXml/itemProps2033.xml" ContentType="application/vnd.openxmlformats-officedocument.customXmlProperties+xml"/>
  <Override PartName="/customXml/itemProps2034.xml" ContentType="application/vnd.openxmlformats-officedocument.customXmlProperties+xml"/>
  <Override PartName="/customXml/itemProps2035.xml" ContentType="application/vnd.openxmlformats-officedocument.customXmlProperties+xml"/>
  <Override PartName="/customXml/itemProps2036.xml" ContentType="application/vnd.openxmlformats-officedocument.customXmlProperties+xml"/>
  <Override PartName="/customXml/itemProps2037.xml" ContentType="application/vnd.openxmlformats-officedocument.customXmlProperties+xml"/>
  <Override PartName="/customXml/itemProps2038.xml" ContentType="application/vnd.openxmlformats-officedocument.customXmlProperties+xml"/>
  <Override PartName="/customXml/itemProps2039.xml" ContentType="application/vnd.openxmlformats-officedocument.customXmlProperties+xml"/>
  <Override PartName="/customXml/itemProps2040.xml" ContentType="application/vnd.openxmlformats-officedocument.customXmlProperties+xml"/>
  <Override PartName="/customXml/itemProps2041.xml" ContentType="application/vnd.openxmlformats-officedocument.customXmlProperties+xml"/>
  <Override PartName="/customXml/itemProps2042.xml" ContentType="application/vnd.openxmlformats-officedocument.customXmlProperties+xml"/>
  <Override PartName="/customXml/itemProps2043.xml" ContentType="application/vnd.openxmlformats-officedocument.customXmlProperties+xml"/>
  <Override PartName="/customXml/itemProps2044.xml" ContentType="application/vnd.openxmlformats-officedocument.customXmlProperties+xml"/>
  <Override PartName="/customXml/itemProps2045.xml" ContentType="application/vnd.openxmlformats-officedocument.customXmlProperties+xml"/>
  <Override PartName="/customXml/itemProps2046.xml" ContentType="application/vnd.openxmlformats-officedocument.customXmlProperties+xml"/>
  <Override PartName="/customXml/itemProps2047.xml" ContentType="application/vnd.openxmlformats-officedocument.customXmlProperties+xml"/>
  <Override PartName="/customXml/itemProps2048.xml" ContentType="application/vnd.openxmlformats-officedocument.customXmlProperties+xml"/>
  <Override PartName="/customXml/itemProps2049.xml" ContentType="application/vnd.openxmlformats-officedocument.customXmlProperties+xml"/>
  <Override PartName="/customXml/itemProps2050.xml" ContentType="application/vnd.openxmlformats-officedocument.customXmlProperties+xml"/>
  <Override PartName="/customXml/itemProps2051.xml" ContentType="application/vnd.openxmlformats-officedocument.customXmlProperties+xml"/>
  <Override PartName="/customXml/itemProps2052.xml" ContentType="application/vnd.openxmlformats-officedocument.customXmlProperties+xml"/>
  <Override PartName="/customXml/itemProps2053.xml" ContentType="application/vnd.openxmlformats-officedocument.customXmlProperties+xml"/>
  <Override PartName="/customXml/itemProps2054.xml" ContentType="application/vnd.openxmlformats-officedocument.customXmlProperties+xml"/>
  <Override PartName="/customXml/itemProps2055.xml" ContentType="application/vnd.openxmlformats-officedocument.customXmlProperties+xml"/>
  <Override PartName="/customXml/itemProps2056.xml" ContentType="application/vnd.openxmlformats-officedocument.customXmlProperties+xml"/>
  <Override PartName="/customXml/itemProps2057.xml" ContentType="application/vnd.openxmlformats-officedocument.customXmlProperties+xml"/>
  <Override PartName="/customXml/itemProps2058.xml" ContentType="application/vnd.openxmlformats-officedocument.customXmlProperties+xml"/>
  <Override PartName="/customXml/itemProps2059.xml" ContentType="application/vnd.openxmlformats-officedocument.customXmlProperties+xml"/>
  <Override PartName="/customXml/itemProps2060.xml" ContentType="application/vnd.openxmlformats-officedocument.customXmlProperties+xml"/>
  <Override PartName="/customXml/itemProps2061.xml" ContentType="application/vnd.openxmlformats-officedocument.customXmlProperties+xml"/>
  <Override PartName="/customXml/itemProps2062.xml" ContentType="application/vnd.openxmlformats-officedocument.customXmlProperties+xml"/>
  <Override PartName="/customXml/itemProps2063.xml" ContentType="application/vnd.openxmlformats-officedocument.customXmlProperties+xml"/>
  <Override PartName="/customXml/itemProps2064.xml" ContentType="application/vnd.openxmlformats-officedocument.customXmlProperties+xml"/>
  <Override PartName="/customXml/itemProps2065.xml" ContentType="application/vnd.openxmlformats-officedocument.customXmlProperties+xml"/>
  <Override PartName="/customXml/itemProps2066.xml" ContentType="application/vnd.openxmlformats-officedocument.customXmlProperties+xml"/>
  <Override PartName="/customXml/itemProps2067.xml" ContentType="application/vnd.openxmlformats-officedocument.customXmlProperties+xml"/>
  <Override PartName="/customXml/itemProps2068.xml" ContentType="application/vnd.openxmlformats-officedocument.customXmlProperties+xml"/>
  <Override PartName="/customXml/itemProps2069.xml" ContentType="application/vnd.openxmlformats-officedocument.customXmlProperties+xml"/>
  <Override PartName="/customXml/itemProps2070.xml" ContentType="application/vnd.openxmlformats-officedocument.customXmlProperties+xml"/>
  <Override PartName="/customXml/itemProps2071.xml" ContentType="application/vnd.openxmlformats-officedocument.customXmlProperties+xml"/>
  <Override PartName="/customXml/itemProps2072.xml" ContentType="application/vnd.openxmlformats-officedocument.customXmlProperties+xml"/>
  <Override PartName="/customXml/itemProps2073.xml" ContentType="application/vnd.openxmlformats-officedocument.customXmlProperties+xml"/>
  <Override PartName="/customXml/itemProps2074.xml" ContentType="application/vnd.openxmlformats-officedocument.customXmlProperties+xml"/>
  <Override PartName="/customXml/itemProps2075.xml" ContentType="application/vnd.openxmlformats-officedocument.customXmlProperties+xml"/>
  <Override PartName="/customXml/itemProps2076.xml" ContentType="application/vnd.openxmlformats-officedocument.customXmlProperties+xml"/>
  <Override PartName="/customXml/itemProps2077.xml" ContentType="application/vnd.openxmlformats-officedocument.customXmlProperties+xml"/>
  <Override PartName="/customXml/itemProps2078.xml" ContentType="application/vnd.openxmlformats-officedocument.customXmlProperties+xml"/>
  <Override PartName="/customXml/itemProps2079.xml" ContentType="application/vnd.openxmlformats-officedocument.customXmlProperties+xml"/>
  <Override PartName="/customXml/itemProps2080.xml" ContentType="application/vnd.openxmlformats-officedocument.customXmlProperties+xml"/>
  <Override PartName="/customXml/itemProps2081.xml" ContentType="application/vnd.openxmlformats-officedocument.customXmlProperties+xml"/>
  <Override PartName="/customXml/itemProps2082.xml" ContentType="application/vnd.openxmlformats-officedocument.customXmlProperties+xml"/>
  <Override PartName="/customXml/itemProps2083.xml" ContentType="application/vnd.openxmlformats-officedocument.customXmlProperties+xml"/>
  <Override PartName="/customXml/itemProps2084.xml" ContentType="application/vnd.openxmlformats-officedocument.customXmlProperties+xml"/>
  <Override PartName="/customXml/itemProps2085.xml" ContentType="application/vnd.openxmlformats-officedocument.customXmlProperties+xml"/>
  <Override PartName="/customXml/itemProps2086.xml" ContentType="application/vnd.openxmlformats-officedocument.customXmlProperties+xml"/>
  <Override PartName="/customXml/itemProps2087.xml" ContentType="application/vnd.openxmlformats-officedocument.customXmlProperties+xml"/>
  <Override PartName="/customXml/itemProps2088.xml" ContentType="application/vnd.openxmlformats-officedocument.customXmlProperties+xml"/>
  <Override PartName="/customXml/itemProps2089.xml" ContentType="application/vnd.openxmlformats-officedocument.customXmlProperties+xml"/>
  <Override PartName="/customXml/itemProps2090.xml" ContentType="application/vnd.openxmlformats-officedocument.customXmlProperties+xml"/>
  <Override PartName="/customXml/itemProps2091.xml" ContentType="application/vnd.openxmlformats-officedocument.customXmlProperties+xml"/>
  <Override PartName="/customXml/itemProps2092.xml" ContentType="application/vnd.openxmlformats-officedocument.customXmlProperties+xml"/>
  <Override PartName="/customXml/itemProps2093.xml" ContentType="application/vnd.openxmlformats-officedocument.customXmlProperties+xml"/>
  <Override PartName="/customXml/itemProps2094.xml" ContentType="application/vnd.openxmlformats-officedocument.customXmlProperties+xml"/>
  <Override PartName="/customXml/itemProps2095.xml" ContentType="application/vnd.openxmlformats-officedocument.customXmlProperties+xml"/>
  <Override PartName="/customXml/itemProps2096.xml" ContentType="application/vnd.openxmlformats-officedocument.customXmlProperties+xml"/>
  <Override PartName="/customXml/itemProps2097.xml" ContentType="application/vnd.openxmlformats-officedocument.customXmlProperties+xml"/>
  <Override PartName="/customXml/itemProps2098.xml" ContentType="application/vnd.openxmlformats-officedocument.customXmlProperties+xml"/>
  <Override PartName="/customXml/itemProps2099.xml" ContentType="application/vnd.openxmlformats-officedocument.customXmlProperties+xml"/>
  <Override PartName="/customXml/itemProps2100.xml" ContentType="application/vnd.openxmlformats-officedocument.customXmlProperties+xml"/>
  <Override PartName="/customXml/itemProps2101.xml" ContentType="application/vnd.openxmlformats-officedocument.customXmlProperties+xml"/>
  <Override PartName="/customXml/itemProps2102.xml" ContentType="application/vnd.openxmlformats-officedocument.customXmlProperties+xml"/>
  <Override PartName="/customXml/itemProps2103.xml" ContentType="application/vnd.openxmlformats-officedocument.customXmlProperties+xml"/>
  <Override PartName="/customXml/itemProps2104.xml" ContentType="application/vnd.openxmlformats-officedocument.customXmlProperties+xml"/>
  <Override PartName="/customXml/itemProps2105.xml" ContentType="application/vnd.openxmlformats-officedocument.customXmlProperties+xml"/>
  <Override PartName="/customXml/itemProps2106.xml" ContentType="application/vnd.openxmlformats-officedocument.customXmlProperties+xml"/>
  <Override PartName="/customXml/itemProps2107.xml" ContentType="application/vnd.openxmlformats-officedocument.customXmlProperties+xml"/>
  <Override PartName="/customXml/itemProps2108.xml" ContentType="application/vnd.openxmlformats-officedocument.customXmlProperties+xml"/>
  <Override PartName="/customXml/itemProps2109.xml" ContentType="application/vnd.openxmlformats-officedocument.customXmlProperties+xml"/>
  <Override PartName="/customXml/itemProps2110.xml" ContentType="application/vnd.openxmlformats-officedocument.customXmlProperties+xml"/>
  <Override PartName="/customXml/itemProps2111.xml" ContentType="application/vnd.openxmlformats-officedocument.customXmlProperties+xml"/>
  <Override PartName="/customXml/itemProps2112.xml" ContentType="application/vnd.openxmlformats-officedocument.customXmlProperties+xml"/>
  <Override PartName="/customXml/itemProps2113.xml" ContentType="application/vnd.openxmlformats-officedocument.customXmlProperties+xml"/>
  <Override PartName="/customXml/itemProps2114.xml" ContentType="application/vnd.openxmlformats-officedocument.customXmlProperties+xml"/>
  <Override PartName="/customXml/itemProps2115.xml" ContentType="application/vnd.openxmlformats-officedocument.customXmlProperties+xml"/>
  <Override PartName="/customXml/itemProps2116.xml" ContentType="application/vnd.openxmlformats-officedocument.customXmlProperties+xml"/>
  <Override PartName="/customXml/itemProps2117.xml" ContentType="application/vnd.openxmlformats-officedocument.customXmlProperties+xml"/>
  <Override PartName="/customXml/itemProps2118.xml" ContentType="application/vnd.openxmlformats-officedocument.customXmlProperties+xml"/>
  <Override PartName="/customXml/itemProps2119.xml" ContentType="application/vnd.openxmlformats-officedocument.customXmlProperties+xml"/>
  <Override PartName="/customXml/itemProps2120.xml" ContentType="application/vnd.openxmlformats-officedocument.customXmlProperties+xml"/>
  <Override PartName="/customXml/itemProps2121.xml" ContentType="application/vnd.openxmlformats-officedocument.customXmlProperties+xml"/>
  <Override PartName="/customXml/itemProps2122.xml" ContentType="application/vnd.openxmlformats-officedocument.customXmlProperties+xml"/>
  <Override PartName="/customXml/itemProps2123.xml" ContentType="application/vnd.openxmlformats-officedocument.customXmlProperties+xml"/>
  <Override PartName="/customXml/itemProps2124.xml" ContentType="application/vnd.openxmlformats-officedocument.customXmlProperties+xml"/>
  <Override PartName="/customXml/itemProps2125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2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3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84" r:id="rId2126"/>
    <p:sldMasterId id="2147483705" r:id="rId2127"/>
    <p:sldMasterId id="2147483714" r:id="rId2128"/>
    <p:sldMasterId id="2147483723" r:id="rId2129"/>
  </p:sldMasterIdLst>
  <p:notesMasterIdLst>
    <p:notesMasterId r:id="rId2145"/>
  </p:notesMasterIdLst>
  <p:handoutMasterIdLst>
    <p:handoutMasterId r:id="rId2146"/>
  </p:handoutMasterIdLst>
  <p:sldIdLst>
    <p:sldId id="265" r:id="rId2130"/>
    <p:sldId id="377" r:id="rId2131"/>
    <p:sldId id="378" r:id="rId2132"/>
    <p:sldId id="383" r:id="rId2133"/>
    <p:sldId id="386" r:id="rId2134"/>
    <p:sldId id="388" r:id="rId2135"/>
    <p:sldId id="389" r:id="rId2136"/>
    <p:sldId id="393" r:id="rId2137"/>
    <p:sldId id="394" r:id="rId2138"/>
    <p:sldId id="391" r:id="rId2139"/>
    <p:sldId id="390" r:id="rId2140"/>
    <p:sldId id="392" r:id="rId2141"/>
    <p:sldId id="350" r:id="rId2142"/>
    <p:sldId id="385" r:id="rId2143"/>
    <p:sldId id="384" r:id="rId2144"/>
  </p:sldIdLst>
  <p:sldSz cx="15243175" cy="8577263"/>
  <p:notesSz cx="7010400" cy="92837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02">
          <p15:clr>
            <a:srgbClr val="A4A3A4"/>
          </p15:clr>
        </p15:guide>
        <p15:guide id="2" pos="480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4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DBDE"/>
    <a:srgbClr val="DDDCDF"/>
    <a:srgbClr val="D3D2D5"/>
    <a:srgbClr val="DCDCDC"/>
    <a:srgbClr val="EDEDEE"/>
    <a:srgbClr val="FFFF99"/>
    <a:srgbClr val="86888C"/>
    <a:srgbClr val="ACAD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1F93186-F5FB-4D78-A53B-F3B9E576AB2A}" v="5" dt="2022-11-09T16:34:28.43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648" y="77"/>
      </p:cViewPr>
      <p:guideLst>
        <p:guide orient="horz" pos="2702"/>
        <p:guide pos="480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924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827" Type="http://schemas.openxmlformats.org/officeDocument/2006/relationships/customXml" Target="../customXml/item1827.xml"/><Relationship Id="rId170" Type="http://schemas.openxmlformats.org/officeDocument/2006/relationships/customXml" Target="../customXml/item170.xml"/><Relationship Id="rId987" Type="http://schemas.openxmlformats.org/officeDocument/2006/relationships/customXml" Target="../customXml/item987.xml"/><Relationship Id="rId847" Type="http://schemas.openxmlformats.org/officeDocument/2006/relationships/customXml" Target="../customXml/item847.xml"/><Relationship Id="rId1477" Type="http://schemas.openxmlformats.org/officeDocument/2006/relationships/customXml" Target="../customXml/item1477.xml"/><Relationship Id="rId1684" Type="http://schemas.openxmlformats.org/officeDocument/2006/relationships/customXml" Target="../customXml/item1684.xml"/><Relationship Id="rId1891" Type="http://schemas.openxmlformats.org/officeDocument/2006/relationships/customXml" Target="../customXml/item1891.xml"/><Relationship Id="rId707" Type="http://schemas.openxmlformats.org/officeDocument/2006/relationships/customXml" Target="../customXml/item707.xml"/><Relationship Id="rId914" Type="http://schemas.openxmlformats.org/officeDocument/2006/relationships/customXml" Target="../customXml/item914.xml"/><Relationship Id="rId1337" Type="http://schemas.openxmlformats.org/officeDocument/2006/relationships/customXml" Target="../customXml/item1337.xml"/><Relationship Id="rId1544" Type="http://schemas.openxmlformats.org/officeDocument/2006/relationships/customXml" Target="../customXml/item1544.xml"/><Relationship Id="rId1751" Type="http://schemas.openxmlformats.org/officeDocument/2006/relationships/customXml" Target="../customXml/item1751.xml"/><Relationship Id="rId43" Type="http://schemas.openxmlformats.org/officeDocument/2006/relationships/customXml" Target="../customXml/item43.xml"/><Relationship Id="rId1404" Type="http://schemas.openxmlformats.org/officeDocument/2006/relationships/customXml" Target="../customXml/item1404.xml"/><Relationship Id="rId1611" Type="http://schemas.openxmlformats.org/officeDocument/2006/relationships/customXml" Target="../customXml/item1611.xml"/><Relationship Id="rId497" Type="http://schemas.openxmlformats.org/officeDocument/2006/relationships/customXml" Target="../customXml/item497.xml"/><Relationship Id="rId357" Type="http://schemas.openxmlformats.org/officeDocument/2006/relationships/customXml" Target="../customXml/item357.xml"/><Relationship Id="rId1194" Type="http://schemas.openxmlformats.org/officeDocument/2006/relationships/customXml" Target="../customXml/item1194.xml"/><Relationship Id="rId2038" Type="http://schemas.openxmlformats.org/officeDocument/2006/relationships/customXml" Target="../customXml/item2038.xml"/><Relationship Id="rId217" Type="http://schemas.openxmlformats.org/officeDocument/2006/relationships/customXml" Target="../customXml/item217.xml"/><Relationship Id="rId564" Type="http://schemas.openxmlformats.org/officeDocument/2006/relationships/customXml" Target="../customXml/item564.xml"/><Relationship Id="rId771" Type="http://schemas.openxmlformats.org/officeDocument/2006/relationships/customXml" Target="../customXml/item771.xml"/><Relationship Id="rId424" Type="http://schemas.openxmlformats.org/officeDocument/2006/relationships/customXml" Target="../customXml/item424.xml"/><Relationship Id="rId631" Type="http://schemas.openxmlformats.org/officeDocument/2006/relationships/customXml" Target="../customXml/item631.xml"/><Relationship Id="rId1054" Type="http://schemas.openxmlformats.org/officeDocument/2006/relationships/customXml" Target="../customXml/item1054.xml"/><Relationship Id="rId1261" Type="http://schemas.openxmlformats.org/officeDocument/2006/relationships/customXml" Target="../customXml/item1261.xml"/><Relationship Id="rId2105" Type="http://schemas.openxmlformats.org/officeDocument/2006/relationships/customXml" Target="../customXml/item2105.xml"/><Relationship Id="rId1121" Type="http://schemas.openxmlformats.org/officeDocument/2006/relationships/customXml" Target="../customXml/item1121.xml"/><Relationship Id="rId1938" Type="http://schemas.openxmlformats.org/officeDocument/2006/relationships/customXml" Target="../customXml/item1938.xml"/><Relationship Id="rId281" Type="http://schemas.openxmlformats.org/officeDocument/2006/relationships/customXml" Target="../customXml/item281.xml"/><Relationship Id="rId141" Type="http://schemas.openxmlformats.org/officeDocument/2006/relationships/customXml" Target="../customXml/item141.xml"/><Relationship Id="rId7" Type="http://schemas.openxmlformats.org/officeDocument/2006/relationships/customXml" Target="../customXml/item7.xml"/><Relationship Id="rId958" Type="http://schemas.openxmlformats.org/officeDocument/2006/relationships/customXml" Target="../customXml/item958.xml"/><Relationship Id="rId1588" Type="http://schemas.openxmlformats.org/officeDocument/2006/relationships/customXml" Target="../customXml/item1588.xml"/><Relationship Id="rId1795" Type="http://schemas.openxmlformats.org/officeDocument/2006/relationships/customXml" Target="../customXml/item1795.xml"/><Relationship Id="rId87" Type="http://schemas.openxmlformats.org/officeDocument/2006/relationships/customXml" Target="../customXml/item87.xml"/><Relationship Id="rId818" Type="http://schemas.openxmlformats.org/officeDocument/2006/relationships/customXml" Target="../customXml/item818.xml"/><Relationship Id="rId1448" Type="http://schemas.openxmlformats.org/officeDocument/2006/relationships/customXml" Target="../customXml/item1448.xml"/><Relationship Id="rId1655" Type="http://schemas.openxmlformats.org/officeDocument/2006/relationships/customXml" Target="../customXml/item1655.xml"/><Relationship Id="rId1308" Type="http://schemas.openxmlformats.org/officeDocument/2006/relationships/customXml" Target="../customXml/item1308.xml"/><Relationship Id="rId1862" Type="http://schemas.openxmlformats.org/officeDocument/2006/relationships/customXml" Target="../customXml/item1862.xml"/><Relationship Id="rId1515" Type="http://schemas.openxmlformats.org/officeDocument/2006/relationships/customXml" Target="../customXml/item1515.xml"/><Relationship Id="rId1722" Type="http://schemas.openxmlformats.org/officeDocument/2006/relationships/customXml" Target="../customXml/item1722.xml"/><Relationship Id="rId14" Type="http://schemas.openxmlformats.org/officeDocument/2006/relationships/customXml" Target="../customXml/item14.xml"/><Relationship Id="rId468" Type="http://schemas.openxmlformats.org/officeDocument/2006/relationships/customXml" Target="../customXml/item468.xml"/><Relationship Id="rId675" Type="http://schemas.openxmlformats.org/officeDocument/2006/relationships/customXml" Target="../customXml/item675.xml"/><Relationship Id="rId882" Type="http://schemas.openxmlformats.org/officeDocument/2006/relationships/customXml" Target="../customXml/item882.xml"/><Relationship Id="rId1098" Type="http://schemas.openxmlformats.org/officeDocument/2006/relationships/customXml" Target="../customXml/item1098.xml"/><Relationship Id="rId2149" Type="http://schemas.openxmlformats.org/officeDocument/2006/relationships/theme" Target="theme/theme1.xml"/><Relationship Id="rId328" Type="http://schemas.openxmlformats.org/officeDocument/2006/relationships/customXml" Target="../customXml/item328.xml"/><Relationship Id="rId535" Type="http://schemas.openxmlformats.org/officeDocument/2006/relationships/customXml" Target="../customXml/item535.xml"/><Relationship Id="rId742" Type="http://schemas.openxmlformats.org/officeDocument/2006/relationships/customXml" Target="../customXml/item742.xml"/><Relationship Id="rId1165" Type="http://schemas.openxmlformats.org/officeDocument/2006/relationships/customXml" Target="../customXml/item1165.xml"/><Relationship Id="rId1372" Type="http://schemas.openxmlformats.org/officeDocument/2006/relationships/customXml" Target="../customXml/item1372.xml"/><Relationship Id="rId2009" Type="http://schemas.openxmlformats.org/officeDocument/2006/relationships/customXml" Target="../customXml/item2009.xml"/><Relationship Id="rId602" Type="http://schemas.openxmlformats.org/officeDocument/2006/relationships/customXml" Target="../customXml/item602.xml"/><Relationship Id="rId1025" Type="http://schemas.openxmlformats.org/officeDocument/2006/relationships/customXml" Target="../customXml/item1025.xml"/><Relationship Id="rId1232" Type="http://schemas.openxmlformats.org/officeDocument/2006/relationships/customXml" Target="../customXml/item1232.xml"/><Relationship Id="rId1677" Type="http://schemas.openxmlformats.org/officeDocument/2006/relationships/customXml" Target="../customXml/item1677.xml"/><Relationship Id="rId1884" Type="http://schemas.openxmlformats.org/officeDocument/2006/relationships/customXml" Target="../customXml/item1884.xml"/><Relationship Id="rId907" Type="http://schemas.openxmlformats.org/officeDocument/2006/relationships/customXml" Target="../customXml/item907.xml"/><Relationship Id="rId1537" Type="http://schemas.openxmlformats.org/officeDocument/2006/relationships/customXml" Target="../customXml/item1537.xml"/><Relationship Id="rId1744" Type="http://schemas.openxmlformats.org/officeDocument/2006/relationships/customXml" Target="../customXml/item1744.xml"/><Relationship Id="rId1951" Type="http://schemas.openxmlformats.org/officeDocument/2006/relationships/customXml" Target="../customXml/item1951.xml"/><Relationship Id="rId36" Type="http://schemas.openxmlformats.org/officeDocument/2006/relationships/customXml" Target="../customXml/item36.xml"/><Relationship Id="rId1604" Type="http://schemas.openxmlformats.org/officeDocument/2006/relationships/customXml" Target="../customXml/item1604.xml"/><Relationship Id="rId185" Type="http://schemas.openxmlformats.org/officeDocument/2006/relationships/customXml" Target="../customXml/item185.xml"/><Relationship Id="rId1811" Type="http://schemas.openxmlformats.org/officeDocument/2006/relationships/customXml" Target="../customXml/item1811.xml"/><Relationship Id="rId1909" Type="http://schemas.openxmlformats.org/officeDocument/2006/relationships/customXml" Target="../customXml/item1909.xml"/><Relationship Id="rId392" Type="http://schemas.openxmlformats.org/officeDocument/2006/relationships/customXml" Target="../customXml/item392.xml"/><Relationship Id="rId697" Type="http://schemas.openxmlformats.org/officeDocument/2006/relationships/customXml" Target="../customXml/item697.xml"/><Relationship Id="rId2073" Type="http://schemas.openxmlformats.org/officeDocument/2006/relationships/customXml" Target="../customXml/item2073.xml"/><Relationship Id="rId252" Type="http://schemas.openxmlformats.org/officeDocument/2006/relationships/customXml" Target="../customXml/item252.xml"/><Relationship Id="rId1187" Type="http://schemas.openxmlformats.org/officeDocument/2006/relationships/customXml" Target="../customXml/item1187.xml"/><Relationship Id="rId2140" Type="http://schemas.openxmlformats.org/officeDocument/2006/relationships/slide" Target="slides/slide11.xml"/><Relationship Id="rId112" Type="http://schemas.openxmlformats.org/officeDocument/2006/relationships/customXml" Target="../customXml/item112.xml"/><Relationship Id="rId557" Type="http://schemas.openxmlformats.org/officeDocument/2006/relationships/customXml" Target="../customXml/item557.xml"/><Relationship Id="rId764" Type="http://schemas.openxmlformats.org/officeDocument/2006/relationships/customXml" Target="../customXml/item764.xml"/><Relationship Id="rId971" Type="http://schemas.openxmlformats.org/officeDocument/2006/relationships/customXml" Target="../customXml/item971.xml"/><Relationship Id="rId1394" Type="http://schemas.openxmlformats.org/officeDocument/2006/relationships/customXml" Target="../customXml/item1394.xml"/><Relationship Id="rId1699" Type="http://schemas.openxmlformats.org/officeDocument/2006/relationships/customXml" Target="../customXml/item1699.xml"/><Relationship Id="rId2000" Type="http://schemas.openxmlformats.org/officeDocument/2006/relationships/customXml" Target="../customXml/item2000.xml"/><Relationship Id="rId417" Type="http://schemas.openxmlformats.org/officeDocument/2006/relationships/customXml" Target="../customXml/item417.xml"/><Relationship Id="rId624" Type="http://schemas.openxmlformats.org/officeDocument/2006/relationships/customXml" Target="../customXml/item624.xml"/><Relationship Id="rId831" Type="http://schemas.openxmlformats.org/officeDocument/2006/relationships/customXml" Target="../customXml/item831.xml"/><Relationship Id="rId1047" Type="http://schemas.openxmlformats.org/officeDocument/2006/relationships/customXml" Target="../customXml/item1047.xml"/><Relationship Id="rId1254" Type="http://schemas.openxmlformats.org/officeDocument/2006/relationships/customXml" Target="../customXml/item1254.xml"/><Relationship Id="rId1461" Type="http://schemas.openxmlformats.org/officeDocument/2006/relationships/customXml" Target="../customXml/item1461.xml"/><Relationship Id="rId929" Type="http://schemas.openxmlformats.org/officeDocument/2006/relationships/customXml" Target="../customXml/item929.xml"/><Relationship Id="rId1114" Type="http://schemas.openxmlformats.org/officeDocument/2006/relationships/customXml" Target="../customXml/item1114.xml"/><Relationship Id="rId1321" Type="http://schemas.openxmlformats.org/officeDocument/2006/relationships/customXml" Target="../customXml/item1321.xml"/><Relationship Id="rId1559" Type="http://schemas.openxmlformats.org/officeDocument/2006/relationships/customXml" Target="../customXml/item1559.xml"/><Relationship Id="rId1766" Type="http://schemas.openxmlformats.org/officeDocument/2006/relationships/customXml" Target="../customXml/item1766.xml"/><Relationship Id="rId1973" Type="http://schemas.openxmlformats.org/officeDocument/2006/relationships/customXml" Target="../customXml/item1973.xml"/><Relationship Id="rId58" Type="http://schemas.openxmlformats.org/officeDocument/2006/relationships/customXml" Target="../customXml/item58.xml"/><Relationship Id="rId1419" Type="http://schemas.openxmlformats.org/officeDocument/2006/relationships/customXml" Target="../customXml/item1419.xml"/><Relationship Id="rId1626" Type="http://schemas.openxmlformats.org/officeDocument/2006/relationships/customXml" Target="../customXml/item1626.xml"/><Relationship Id="rId1833" Type="http://schemas.openxmlformats.org/officeDocument/2006/relationships/customXml" Target="../customXml/item1833.xml"/><Relationship Id="rId1900" Type="http://schemas.openxmlformats.org/officeDocument/2006/relationships/customXml" Target="../customXml/item1900.xml"/><Relationship Id="rId2095" Type="http://schemas.openxmlformats.org/officeDocument/2006/relationships/customXml" Target="../customXml/item2095.xml"/><Relationship Id="rId274" Type="http://schemas.openxmlformats.org/officeDocument/2006/relationships/customXml" Target="../customXml/item274.xml"/><Relationship Id="rId481" Type="http://schemas.openxmlformats.org/officeDocument/2006/relationships/customXml" Target="../customXml/item481.xml"/><Relationship Id="rId134" Type="http://schemas.openxmlformats.org/officeDocument/2006/relationships/customXml" Target="../customXml/item134.xml"/><Relationship Id="rId579" Type="http://schemas.openxmlformats.org/officeDocument/2006/relationships/customXml" Target="../customXml/item579.xml"/><Relationship Id="rId786" Type="http://schemas.openxmlformats.org/officeDocument/2006/relationships/customXml" Target="../customXml/item786.xml"/><Relationship Id="rId993" Type="http://schemas.openxmlformats.org/officeDocument/2006/relationships/customXml" Target="../customXml/item993.xml"/><Relationship Id="rId341" Type="http://schemas.openxmlformats.org/officeDocument/2006/relationships/customXml" Target="../customXml/item341.xml"/><Relationship Id="rId439" Type="http://schemas.openxmlformats.org/officeDocument/2006/relationships/customXml" Target="../customXml/item439.xml"/><Relationship Id="rId646" Type="http://schemas.openxmlformats.org/officeDocument/2006/relationships/customXml" Target="../customXml/item646.xml"/><Relationship Id="rId1069" Type="http://schemas.openxmlformats.org/officeDocument/2006/relationships/customXml" Target="../customXml/item1069.xml"/><Relationship Id="rId1276" Type="http://schemas.openxmlformats.org/officeDocument/2006/relationships/customXml" Target="../customXml/item1276.xml"/><Relationship Id="rId1483" Type="http://schemas.openxmlformats.org/officeDocument/2006/relationships/customXml" Target="../customXml/item1483.xml"/><Relationship Id="rId2022" Type="http://schemas.openxmlformats.org/officeDocument/2006/relationships/customXml" Target="../customXml/item2022.xml"/><Relationship Id="rId201" Type="http://schemas.openxmlformats.org/officeDocument/2006/relationships/customXml" Target="../customXml/item201.xml"/><Relationship Id="rId506" Type="http://schemas.openxmlformats.org/officeDocument/2006/relationships/customXml" Target="../customXml/item506.xml"/><Relationship Id="rId853" Type="http://schemas.openxmlformats.org/officeDocument/2006/relationships/customXml" Target="../customXml/item853.xml"/><Relationship Id="rId1136" Type="http://schemas.openxmlformats.org/officeDocument/2006/relationships/customXml" Target="../customXml/item1136.xml"/><Relationship Id="rId1690" Type="http://schemas.openxmlformats.org/officeDocument/2006/relationships/customXml" Target="../customXml/item1690.xml"/><Relationship Id="rId1788" Type="http://schemas.openxmlformats.org/officeDocument/2006/relationships/customXml" Target="../customXml/item1788.xml"/><Relationship Id="rId1995" Type="http://schemas.openxmlformats.org/officeDocument/2006/relationships/customXml" Target="../customXml/item1995.xml"/><Relationship Id="rId713" Type="http://schemas.openxmlformats.org/officeDocument/2006/relationships/customXml" Target="../customXml/item713.xml"/><Relationship Id="rId920" Type="http://schemas.openxmlformats.org/officeDocument/2006/relationships/customXml" Target="../customXml/item920.xml"/><Relationship Id="rId1343" Type="http://schemas.openxmlformats.org/officeDocument/2006/relationships/customXml" Target="../customXml/item1343.xml"/><Relationship Id="rId1550" Type="http://schemas.openxmlformats.org/officeDocument/2006/relationships/customXml" Target="../customXml/item1550.xml"/><Relationship Id="rId1648" Type="http://schemas.openxmlformats.org/officeDocument/2006/relationships/customXml" Target="../customXml/item1648.xml"/><Relationship Id="rId1203" Type="http://schemas.openxmlformats.org/officeDocument/2006/relationships/customXml" Target="../customXml/item1203.xml"/><Relationship Id="rId1410" Type="http://schemas.openxmlformats.org/officeDocument/2006/relationships/customXml" Target="../customXml/item1410.xml"/><Relationship Id="rId1508" Type="http://schemas.openxmlformats.org/officeDocument/2006/relationships/customXml" Target="../customXml/item1508.xml"/><Relationship Id="rId1855" Type="http://schemas.openxmlformats.org/officeDocument/2006/relationships/customXml" Target="../customXml/item1855.xml"/><Relationship Id="rId1715" Type="http://schemas.openxmlformats.org/officeDocument/2006/relationships/customXml" Target="../customXml/item1715.xml"/><Relationship Id="rId1922" Type="http://schemas.openxmlformats.org/officeDocument/2006/relationships/customXml" Target="../customXml/item1922.xml"/><Relationship Id="rId296" Type="http://schemas.openxmlformats.org/officeDocument/2006/relationships/customXml" Target="../customXml/item296.xml"/><Relationship Id="rId156" Type="http://schemas.openxmlformats.org/officeDocument/2006/relationships/customXml" Target="../customXml/item156.xml"/><Relationship Id="rId363" Type="http://schemas.openxmlformats.org/officeDocument/2006/relationships/customXml" Target="../customXml/item363.xml"/><Relationship Id="rId570" Type="http://schemas.openxmlformats.org/officeDocument/2006/relationships/customXml" Target="../customXml/item570.xml"/><Relationship Id="rId2044" Type="http://schemas.openxmlformats.org/officeDocument/2006/relationships/customXml" Target="../customXml/item2044.xml"/><Relationship Id="rId223" Type="http://schemas.openxmlformats.org/officeDocument/2006/relationships/customXml" Target="../customXml/item223.xml"/><Relationship Id="rId430" Type="http://schemas.openxmlformats.org/officeDocument/2006/relationships/customXml" Target="../customXml/item430.xml"/><Relationship Id="rId668" Type="http://schemas.openxmlformats.org/officeDocument/2006/relationships/customXml" Target="../customXml/item668.xml"/><Relationship Id="rId875" Type="http://schemas.openxmlformats.org/officeDocument/2006/relationships/customXml" Target="../customXml/item875.xml"/><Relationship Id="rId1060" Type="http://schemas.openxmlformats.org/officeDocument/2006/relationships/customXml" Target="../customXml/item1060.xml"/><Relationship Id="rId1298" Type="http://schemas.openxmlformats.org/officeDocument/2006/relationships/customXml" Target="../customXml/item1298.xml"/><Relationship Id="rId2111" Type="http://schemas.openxmlformats.org/officeDocument/2006/relationships/customXml" Target="../customXml/item2111.xml"/><Relationship Id="rId528" Type="http://schemas.openxmlformats.org/officeDocument/2006/relationships/customXml" Target="../customXml/item528.xml"/><Relationship Id="rId735" Type="http://schemas.openxmlformats.org/officeDocument/2006/relationships/customXml" Target="../customXml/item735.xml"/><Relationship Id="rId942" Type="http://schemas.openxmlformats.org/officeDocument/2006/relationships/customXml" Target="../customXml/item942.xml"/><Relationship Id="rId1158" Type="http://schemas.openxmlformats.org/officeDocument/2006/relationships/customXml" Target="../customXml/item1158.xml"/><Relationship Id="rId1365" Type="http://schemas.openxmlformats.org/officeDocument/2006/relationships/customXml" Target="../customXml/item1365.xml"/><Relationship Id="rId1572" Type="http://schemas.openxmlformats.org/officeDocument/2006/relationships/customXml" Target="../customXml/item1572.xml"/><Relationship Id="rId1018" Type="http://schemas.openxmlformats.org/officeDocument/2006/relationships/customXml" Target="../customXml/item1018.xml"/><Relationship Id="rId1225" Type="http://schemas.openxmlformats.org/officeDocument/2006/relationships/customXml" Target="../customXml/item1225.xml"/><Relationship Id="rId1432" Type="http://schemas.openxmlformats.org/officeDocument/2006/relationships/customXml" Target="../customXml/item1432.xml"/><Relationship Id="rId1877" Type="http://schemas.openxmlformats.org/officeDocument/2006/relationships/customXml" Target="../customXml/item1877.xml"/><Relationship Id="rId71" Type="http://schemas.openxmlformats.org/officeDocument/2006/relationships/customXml" Target="../customXml/item71.xml"/><Relationship Id="rId802" Type="http://schemas.openxmlformats.org/officeDocument/2006/relationships/customXml" Target="../customXml/item802.xml"/><Relationship Id="rId1737" Type="http://schemas.openxmlformats.org/officeDocument/2006/relationships/customXml" Target="../customXml/item1737.xml"/><Relationship Id="rId1944" Type="http://schemas.openxmlformats.org/officeDocument/2006/relationships/customXml" Target="../customXml/item1944.xml"/><Relationship Id="rId29" Type="http://schemas.openxmlformats.org/officeDocument/2006/relationships/customXml" Target="../customXml/item29.xml"/><Relationship Id="rId178" Type="http://schemas.openxmlformats.org/officeDocument/2006/relationships/customXml" Target="../customXml/item178.xml"/><Relationship Id="rId1804" Type="http://schemas.openxmlformats.org/officeDocument/2006/relationships/customXml" Target="../customXml/item1804.xml"/><Relationship Id="rId385" Type="http://schemas.openxmlformats.org/officeDocument/2006/relationships/customXml" Target="../customXml/item385.xml"/><Relationship Id="rId592" Type="http://schemas.openxmlformats.org/officeDocument/2006/relationships/customXml" Target="../customXml/item592.xml"/><Relationship Id="rId2066" Type="http://schemas.openxmlformats.org/officeDocument/2006/relationships/customXml" Target="../customXml/item2066.xml"/><Relationship Id="rId245" Type="http://schemas.openxmlformats.org/officeDocument/2006/relationships/customXml" Target="../customXml/item245.xml"/><Relationship Id="rId452" Type="http://schemas.openxmlformats.org/officeDocument/2006/relationships/customXml" Target="../customXml/item452.xml"/><Relationship Id="rId897" Type="http://schemas.openxmlformats.org/officeDocument/2006/relationships/customXml" Target="../customXml/item897.xml"/><Relationship Id="rId1082" Type="http://schemas.openxmlformats.org/officeDocument/2006/relationships/customXml" Target="../customXml/item1082.xml"/><Relationship Id="rId2133" Type="http://schemas.openxmlformats.org/officeDocument/2006/relationships/slide" Target="slides/slide4.xml"/><Relationship Id="rId105" Type="http://schemas.openxmlformats.org/officeDocument/2006/relationships/customXml" Target="../customXml/item105.xml"/><Relationship Id="rId312" Type="http://schemas.openxmlformats.org/officeDocument/2006/relationships/customXml" Target="../customXml/item312.xml"/><Relationship Id="rId757" Type="http://schemas.openxmlformats.org/officeDocument/2006/relationships/customXml" Target="../customXml/item757.xml"/><Relationship Id="rId964" Type="http://schemas.openxmlformats.org/officeDocument/2006/relationships/customXml" Target="../customXml/item964.xml"/><Relationship Id="rId1387" Type="http://schemas.openxmlformats.org/officeDocument/2006/relationships/customXml" Target="../customXml/item1387.xml"/><Relationship Id="rId1594" Type="http://schemas.openxmlformats.org/officeDocument/2006/relationships/customXml" Target="../customXml/item1594.xml"/><Relationship Id="rId93" Type="http://schemas.openxmlformats.org/officeDocument/2006/relationships/customXml" Target="../customXml/item93.xml"/><Relationship Id="rId617" Type="http://schemas.openxmlformats.org/officeDocument/2006/relationships/customXml" Target="../customXml/item617.xml"/><Relationship Id="rId824" Type="http://schemas.openxmlformats.org/officeDocument/2006/relationships/customXml" Target="../customXml/item824.xml"/><Relationship Id="rId1247" Type="http://schemas.openxmlformats.org/officeDocument/2006/relationships/customXml" Target="../customXml/item1247.xml"/><Relationship Id="rId1454" Type="http://schemas.openxmlformats.org/officeDocument/2006/relationships/customXml" Target="../customXml/item1454.xml"/><Relationship Id="rId1661" Type="http://schemas.openxmlformats.org/officeDocument/2006/relationships/customXml" Target="../customXml/item1661.xml"/><Relationship Id="rId1899" Type="http://schemas.openxmlformats.org/officeDocument/2006/relationships/customXml" Target="../customXml/item1899.xml"/><Relationship Id="rId1107" Type="http://schemas.openxmlformats.org/officeDocument/2006/relationships/customXml" Target="../customXml/item1107.xml"/><Relationship Id="rId1314" Type="http://schemas.openxmlformats.org/officeDocument/2006/relationships/customXml" Target="../customXml/item1314.xml"/><Relationship Id="rId1521" Type="http://schemas.openxmlformats.org/officeDocument/2006/relationships/customXml" Target="../customXml/item1521.xml"/><Relationship Id="rId1759" Type="http://schemas.openxmlformats.org/officeDocument/2006/relationships/customXml" Target="../customXml/item1759.xml"/><Relationship Id="rId1966" Type="http://schemas.openxmlformats.org/officeDocument/2006/relationships/customXml" Target="../customXml/item1966.xml"/><Relationship Id="rId1619" Type="http://schemas.openxmlformats.org/officeDocument/2006/relationships/customXml" Target="../customXml/item1619.xml"/><Relationship Id="rId1826" Type="http://schemas.openxmlformats.org/officeDocument/2006/relationships/customXml" Target="../customXml/item1826.xml"/><Relationship Id="rId20" Type="http://schemas.openxmlformats.org/officeDocument/2006/relationships/customXml" Target="../customXml/item20.xml"/><Relationship Id="rId2088" Type="http://schemas.openxmlformats.org/officeDocument/2006/relationships/customXml" Target="../customXml/item2088.xml"/><Relationship Id="rId267" Type="http://schemas.openxmlformats.org/officeDocument/2006/relationships/customXml" Target="../customXml/item267.xml"/><Relationship Id="rId474" Type="http://schemas.openxmlformats.org/officeDocument/2006/relationships/customXml" Target="../customXml/item474.xml"/><Relationship Id="rId127" Type="http://schemas.openxmlformats.org/officeDocument/2006/relationships/customXml" Target="../customXml/item127.xml"/><Relationship Id="rId681" Type="http://schemas.openxmlformats.org/officeDocument/2006/relationships/customXml" Target="../customXml/item681.xml"/><Relationship Id="rId779" Type="http://schemas.openxmlformats.org/officeDocument/2006/relationships/customXml" Target="../customXml/item779.xml"/><Relationship Id="rId986" Type="http://schemas.openxmlformats.org/officeDocument/2006/relationships/customXml" Target="../customXml/item986.xml"/><Relationship Id="rId334" Type="http://schemas.openxmlformats.org/officeDocument/2006/relationships/customXml" Target="../customXml/item334.xml"/><Relationship Id="rId541" Type="http://schemas.openxmlformats.org/officeDocument/2006/relationships/customXml" Target="../customXml/item541.xml"/><Relationship Id="rId639" Type="http://schemas.openxmlformats.org/officeDocument/2006/relationships/customXml" Target="../customXml/item639.xml"/><Relationship Id="rId1171" Type="http://schemas.openxmlformats.org/officeDocument/2006/relationships/customXml" Target="../customXml/item1171.xml"/><Relationship Id="rId1269" Type="http://schemas.openxmlformats.org/officeDocument/2006/relationships/customXml" Target="../customXml/item1269.xml"/><Relationship Id="rId1476" Type="http://schemas.openxmlformats.org/officeDocument/2006/relationships/customXml" Target="../customXml/item1476.xml"/><Relationship Id="rId2015" Type="http://schemas.openxmlformats.org/officeDocument/2006/relationships/customXml" Target="../customXml/item2015.xml"/><Relationship Id="rId401" Type="http://schemas.openxmlformats.org/officeDocument/2006/relationships/customXml" Target="../customXml/item401.xml"/><Relationship Id="rId846" Type="http://schemas.openxmlformats.org/officeDocument/2006/relationships/customXml" Target="../customXml/item846.xml"/><Relationship Id="rId1031" Type="http://schemas.openxmlformats.org/officeDocument/2006/relationships/customXml" Target="../customXml/item1031.xml"/><Relationship Id="rId1129" Type="http://schemas.openxmlformats.org/officeDocument/2006/relationships/customXml" Target="../customXml/item1129.xml"/><Relationship Id="rId1683" Type="http://schemas.openxmlformats.org/officeDocument/2006/relationships/customXml" Target="../customXml/item1683.xml"/><Relationship Id="rId1890" Type="http://schemas.openxmlformats.org/officeDocument/2006/relationships/customXml" Target="../customXml/item1890.xml"/><Relationship Id="rId1988" Type="http://schemas.openxmlformats.org/officeDocument/2006/relationships/customXml" Target="../customXml/item1988.xml"/><Relationship Id="rId706" Type="http://schemas.openxmlformats.org/officeDocument/2006/relationships/customXml" Target="../customXml/item706.xml"/><Relationship Id="rId913" Type="http://schemas.openxmlformats.org/officeDocument/2006/relationships/customXml" Target="../customXml/item913.xml"/><Relationship Id="rId1336" Type="http://schemas.openxmlformats.org/officeDocument/2006/relationships/customXml" Target="../customXml/item1336.xml"/><Relationship Id="rId1543" Type="http://schemas.openxmlformats.org/officeDocument/2006/relationships/customXml" Target="../customXml/item1543.xml"/><Relationship Id="rId1750" Type="http://schemas.openxmlformats.org/officeDocument/2006/relationships/customXml" Target="../customXml/item1750.xml"/><Relationship Id="rId42" Type="http://schemas.openxmlformats.org/officeDocument/2006/relationships/customXml" Target="../customXml/item42.xml"/><Relationship Id="rId1403" Type="http://schemas.openxmlformats.org/officeDocument/2006/relationships/customXml" Target="../customXml/item1403.xml"/><Relationship Id="rId1610" Type="http://schemas.openxmlformats.org/officeDocument/2006/relationships/customXml" Target="../customXml/item1610.xml"/><Relationship Id="rId1848" Type="http://schemas.openxmlformats.org/officeDocument/2006/relationships/customXml" Target="../customXml/item1848.xml"/><Relationship Id="rId191" Type="http://schemas.openxmlformats.org/officeDocument/2006/relationships/customXml" Target="../customXml/item191.xml"/><Relationship Id="rId1708" Type="http://schemas.openxmlformats.org/officeDocument/2006/relationships/customXml" Target="../customXml/item1708.xml"/><Relationship Id="rId1915" Type="http://schemas.openxmlformats.org/officeDocument/2006/relationships/customXml" Target="../customXml/item1915.xml"/><Relationship Id="rId289" Type="http://schemas.openxmlformats.org/officeDocument/2006/relationships/customXml" Target="../customXml/item289.xml"/><Relationship Id="rId496" Type="http://schemas.openxmlformats.org/officeDocument/2006/relationships/customXml" Target="../customXml/item496.xml"/><Relationship Id="rId149" Type="http://schemas.openxmlformats.org/officeDocument/2006/relationships/customXml" Target="../customXml/item149.xml"/><Relationship Id="rId356" Type="http://schemas.openxmlformats.org/officeDocument/2006/relationships/customXml" Target="../customXml/item356.xml"/><Relationship Id="rId563" Type="http://schemas.openxmlformats.org/officeDocument/2006/relationships/customXml" Target="../customXml/item563.xml"/><Relationship Id="rId770" Type="http://schemas.openxmlformats.org/officeDocument/2006/relationships/customXml" Target="../customXml/item770.xml"/><Relationship Id="rId1193" Type="http://schemas.openxmlformats.org/officeDocument/2006/relationships/customXml" Target="../customXml/item1193.xml"/><Relationship Id="rId2037" Type="http://schemas.openxmlformats.org/officeDocument/2006/relationships/customXml" Target="../customXml/item2037.xml"/><Relationship Id="rId216" Type="http://schemas.openxmlformats.org/officeDocument/2006/relationships/customXml" Target="../customXml/item216.xml"/><Relationship Id="rId423" Type="http://schemas.openxmlformats.org/officeDocument/2006/relationships/customXml" Target="../customXml/item423.xml"/><Relationship Id="rId868" Type="http://schemas.openxmlformats.org/officeDocument/2006/relationships/customXml" Target="../customXml/item868.xml"/><Relationship Id="rId1053" Type="http://schemas.openxmlformats.org/officeDocument/2006/relationships/customXml" Target="../customXml/item1053.xml"/><Relationship Id="rId1260" Type="http://schemas.openxmlformats.org/officeDocument/2006/relationships/customXml" Target="../customXml/item1260.xml"/><Relationship Id="rId1498" Type="http://schemas.openxmlformats.org/officeDocument/2006/relationships/customXml" Target="../customXml/item1498.xml"/><Relationship Id="rId2104" Type="http://schemas.openxmlformats.org/officeDocument/2006/relationships/customXml" Target="../customXml/item2104.xml"/><Relationship Id="rId630" Type="http://schemas.openxmlformats.org/officeDocument/2006/relationships/customXml" Target="../customXml/item630.xml"/><Relationship Id="rId728" Type="http://schemas.openxmlformats.org/officeDocument/2006/relationships/customXml" Target="../customXml/item728.xml"/><Relationship Id="rId935" Type="http://schemas.openxmlformats.org/officeDocument/2006/relationships/customXml" Target="../customXml/item935.xml"/><Relationship Id="rId1358" Type="http://schemas.openxmlformats.org/officeDocument/2006/relationships/customXml" Target="../customXml/item1358.xml"/><Relationship Id="rId1565" Type="http://schemas.openxmlformats.org/officeDocument/2006/relationships/customXml" Target="../customXml/item1565.xml"/><Relationship Id="rId1772" Type="http://schemas.openxmlformats.org/officeDocument/2006/relationships/customXml" Target="../customXml/item1772.xml"/><Relationship Id="rId64" Type="http://schemas.openxmlformats.org/officeDocument/2006/relationships/customXml" Target="../customXml/item64.xml"/><Relationship Id="rId1120" Type="http://schemas.openxmlformats.org/officeDocument/2006/relationships/customXml" Target="../customXml/item1120.xml"/><Relationship Id="rId1218" Type="http://schemas.openxmlformats.org/officeDocument/2006/relationships/customXml" Target="../customXml/item1218.xml"/><Relationship Id="rId1425" Type="http://schemas.openxmlformats.org/officeDocument/2006/relationships/customXml" Target="../customXml/item1425.xml"/><Relationship Id="rId1632" Type="http://schemas.openxmlformats.org/officeDocument/2006/relationships/customXml" Target="../customXml/item1632.xml"/><Relationship Id="rId1937" Type="http://schemas.openxmlformats.org/officeDocument/2006/relationships/customXml" Target="../customXml/item1937.xml"/><Relationship Id="rId280" Type="http://schemas.openxmlformats.org/officeDocument/2006/relationships/customXml" Target="../customXml/item280.xml"/><Relationship Id="rId140" Type="http://schemas.openxmlformats.org/officeDocument/2006/relationships/customXml" Target="../customXml/item140.xml"/><Relationship Id="rId378" Type="http://schemas.openxmlformats.org/officeDocument/2006/relationships/customXml" Target="../customXml/item378.xml"/><Relationship Id="rId585" Type="http://schemas.openxmlformats.org/officeDocument/2006/relationships/customXml" Target="../customXml/item585.xml"/><Relationship Id="rId792" Type="http://schemas.openxmlformats.org/officeDocument/2006/relationships/customXml" Target="../customXml/item792.xml"/><Relationship Id="rId2059" Type="http://schemas.openxmlformats.org/officeDocument/2006/relationships/customXml" Target="../customXml/item2059.xml"/><Relationship Id="rId6" Type="http://schemas.openxmlformats.org/officeDocument/2006/relationships/customXml" Target="../customXml/item6.xml"/><Relationship Id="rId238" Type="http://schemas.openxmlformats.org/officeDocument/2006/relationships/customXml" Target="../customXml/item238.xml"/><Relationship Id="rId445" Type="http://schemas.openxmlformats.org/officeDocument/2006/relationships/customXml" Target="../customXml/item445.xml"/><Relationship Id="rId652" Type="http://schemas.openxmlformats.org/officeDocument/2006/relationships/customXml" Target="../customXml/item652.xml"/><Relationship Id="rId1075" Type="http://schemas.openxmlformats.org/officeDocument/2006/relationships/customXml" Target="../customXml/item1075.xml"/><Relationship Id="rId1282" Type="http://schemas.openxmlformats.org/officeDocument/2006/relationships/customXml" Target="../customXml/item1282.xml"/><Relationship Id="rId2126" Type="http://schemas.openxmlformats.org/officeDocument/2006/relationships/slideMaster" Target="slideMasters/slideMaster1.xml"/><Relationship Id="rId305" Type="http://schemas.openxmlformats.org/officeDocument/2006/relationships/customXml" Target="../customXml/item305.xml"/><Relationship Id="rId512" Type="http://schemas.openxmlformats.org/officeDocument/2006/relationships/customXml" Target="../customXml/item512.xml"/><Relationship Id="rId957" Type="http://schemas.openxmlformats.org/officeDocument/2006/relationships/customXml" Target="../customXml/item957.xml"/><Relationship Id="rId1142" Type="http://schemas.openxmlformats.org/officeDocument/2006/relationships/customXml" Target="../customXml/item1142.xml"/><Relationship Id="rId1587" Type="http://schemas.openxmlformats.org/officeDocument/2006/relationships/customXml" Target="../customXml/item1587.xml"/><Relationship Id="rId1794" Type="http://schemas.openxmlformats.org/officeDocument/2006/relationships/customXml" Target="../customXml/item1794.xml"/><Relationship Id="rId86" Type="http://schemas.openxmlformats.org/officeDocument/2006/relationships/customXml" Target="../customXml/item86.xml"/><Relationship Id="rId817" Type="http://schemas.openxmlformats.org/officeDocument/2006/relationships/customXml" Target="../customXml/item817.xml"/><Relationship Id="rId1002" Type="http://schemas.openxmlformats.org/officeDocument/2006/relationships/customXml" Target="../customXml/item1002.xml"/><Relationship Id="rId1447" Type="http://schemas.openxmlformats.org/officeDocument/2006/relationships/customXml" Target="../customXml/item1447.xml"/><Relationship Id="rId1654" Type="http://schemas.openxmlformats.org/officeDocument/2006/relationships/customXml" Target="../customXml/item1654.xml"/><Relationship Id="rId1861" Type="http://schemas.openxmlformats.org/officeDocument/2006/relationships/customXml" Target="../customXml/item1861.xml"/><Relationship Id="rId1307" Type="http://schemas.openxmlformats.org/officeDocument/2006/relationships/customXml" Target="../customXml/item1307.xml"/><Relationship Id="rId1514" Type="http://schemas.openxmlformats.org/officeDocument/2006/relationships/customXml" Target="../customXml/item1514.xml"/><Relationship Id="rId1721" Type="http://schemas.openxmlformats.org/officeDocument/2006/relationships/customXml" Target="../customXml/item1721.xml"/><Relationship Id="rId1959" Type="http://schemas.openxmlformats.org/officeDocument/2006/relationships/customXml" Target="../customXml/item1959.xml"/><Relationship Id="rId13" Type="http://schemas.openxmlformats.org/officeDocument/2006/relationships/customXml" Target="../customXml/item13.xml"/><Relationship Id="rId1819" Type="http://schemas.openxmlformats.org/officeDocument/2006/relationships/customXml" Target="../customXml/item1819.xml"/><Relationship Id="rId162" Type="http://schemas.openxmlformats.org/officeDocument/2006/relationships/customXml" Target="../customXml/item162.xml"/><Relationship Id="rId467" Type="http://schemas.openxmlformats.org/officeDocument/2006/relationships/customXml" Target="../customXml/item467.xml"/><Relationship Id="rId1097" Type="http://schemas.openxmlformats.org/officeDocument/2006/relationships/customXml" Target="../customXml/item1097.xml"/><Relationship Id="rId2050" Type="http://schemas.openxmlformats.org/officeDocument/2006/relationships/customXml" Target="../customXml/item2050.xml"/><Relationship Id="rId2148" Type="http://schemas.openxmlformats.org/officeDocument/2006/relationships/viewProps" Target="viewProps.xml"/><Relationship Id="rId674" Type="http://schemas.openxmlformats.org/officeDocument/2006/relationships/customXml" Target="../customXml/item674.xml"/><Relationship Id="rId881" Type="http://schemas.openxmlformats.org/officeDocument/2006/relationships/customXml" Target="../customXml/item881.xml"/><Relationship Id="rId979" Type="http://schemas.openxmlformats.org/officeDocument/2006/relationships/customXml" Target="../customXml/item979.xml"/><Relationship Id="rId327" Type="http://schemas.openxmlformats.org/officeDocument/2006/relationships/customXml" Target="../customXml/item327.xml"/><Relationship Id="rId534" Type="http://schemas.openxmlformats.org/officeDocument/2006/relationships/customXml" Target="../customXml/item534.xml"/><Relationship Id="rId741" Type="http://schemas.openxmlformats.org/officeDocument/2006/relationships/customXml" Target="../customXml/item741.xml"/><Relationship Id="rId839" Type="http://schemas.openxmlformats.org/officeDocument/2006/relationships/customXml" Target="../customXml/item839.xml"/><Relationship Id="rId1164" Type="http://schemas.openxmlformats.org/officeDocument/2006/relationships/customXml" Target="../customXml/item1164.xml"/><Relationship Id="rId1371" Type="http://schemas.openxmlformats.org/officeDocument/2006/relationships/customXml" Target="../customXml/item1371.xml"/><Relationship Id="rId1469" Type="http://schemas.openxmlformats.org/officeDocument/2006/relationships/customXml" Target="../customXml/item1469.xml"/><Relationship Id="rId2008" Type="http://schemas.openxmlformats.org/officeDocument/2006/relationships/customXml" Target="../customXml/item2008.xml"/><Relationship Id="rId601" Type="http://schemas.openxmlformats.org/officeDocument/2006/relationships/customXml" Target="../customXml/item601.xml"/><Relationship Id="rId1024" Type="http://schemas.openxmlformats.org/officeDocument/2006/relationships/customXml" Target="../customXml/item1024.xml"/><Relationship Id="rId1231" Type="http://schemas.openxmlformats.org/officeDocument/2006/relationships/customXml" Target="../customXml/item1231.xml"/><Relationship Id="rId1676" Type="http://schemas.openxmlformats.org/officeDocument/2006/relationships/customXml" Target="../customXml/item1676.xml"/><Relationship Id="rId1883" Type="http://schemas.openxmlformats.org/officeDocument/2006/relationships/customXml" Target="../customXml/item1883.xml"/><Relationship Id="rId906" Type="http://schemas.openxmlformats.org/officeDocument/2006/relationships/customXml" Target="../customXml/item906.xml"/><Relationship Id="rId1329" Type="http://schemas.openxmlformats.org/officeDocument/2006/relationships/customXml" Target="../customXml/item1329.xml"/><Relationship Id="rId1536" Type="http://schemas.openxmlformats.org/officeDocument/2006/relationships/customXml" Target="../customXml/item1536.xml"/><Relationship Id="rId1743" Type="http://schemas.openxmlformats.org/officeDocument/2006/relationships/customXml" Target="../customXml/item1743.xml"/><Relationship Id="rId1950" Type="http://schemas.openxmlformats.org/officeDocument/2006/relationships/customXml" Target="../customXml/item1950.xml"/><Relationship Id="rId35" Type="http://schemas.openxmlformats.org/officeDocument/2006/relationships/customXml" Target="../customXml/item35.xml"/><Relationship Id="rId1603" Type="http://schemas.openxmlformats.org/officeDocument/2006/relationships/customXml" Target="../customXml/item1603.xml"/><Relationship Id="rId1810" Type="http://schemas.openxmlformats.org/officeDocument/2006/relationships/customXml" Target="../customXml/item1810.xml"/><Relationship Id="rId184" Type="http://schemas.openxmlformats.org/officeDocument/2006/relationships/customXml" Target="../customXml/item184.xml"/><Relationship Id="rId391" Type="http://schemas.openxmlformats.org/officeDocument/2006/relationships/customXml" Target="../customXml/item391.xml"/><Relationship Id="rId1908" Type="http://schemas.openxmlformats.org/officeDocument/2006/relationships/customXml" Target="../customXml/item1908.xml"/><Relationship Id="rId2072" Type="http://schemas.openxmlformats.org/officeDocument/2006/relationships/customXml" Target="../customXml/item2072.xml"/><Relationship Id="rId251" Type="http://schemas.openxmlformats.org/officeDocument/2006/relationships/customXml" Target="../customXml/item251.xml"/><Relationship Id="rId489" Type="http://schemas.openxmlformats.org/officeDocument/2006/relationships/customXml" Target="../customXml/item489.xml"/><Relationship Id="rId696" Type="http://schemas.openxmlformats.org/officeDocument/2006/relationships/customXml" Target="../customXml/item696.xml"/><Relationship Id="rId349" Type="http://schemas.openxmlformats.org/officeDocument/2006/relationships/customXml" Target="../customXml/item349.xml"/><Relationship Id="rId556" Type="http://schemas.openxmlformats.org/officeDocument/2006/relationships/customXml" Target="../customXml/item556.xml"/><Relationship Id="rId763" Type="http://schemas.openxmlformats.org/officeDocument/2006/relationships/customXml" Target="../customXml/item763.xml"/><Relationship Id="rId1186" Type="http://schemas.openxmlformats.org/officeDocument/2006/relationships/customXml" Target="../customXml/item1186.xml"/><Relationship Id="rId1393" Type="http://schemas.openxmlformats.org/officeDocument/2006/relationships/customXml" Target="../customXml/item1393.xml"/><Relationship Id="rId111" Type="http://schemas.openxmlformats.org/officeDocument/2006/relationships/customXml" Target="../customXml/item111.xml"/><Relationship Id="rId209" Type="http://schemas.openxmlformats.org/officeDocument/2006/relationships/customXml" Target="../customXml/item209.xml"/><Relationship Id="rId416" Type="http://schemas.openxmlformats.org/officeDocument/2006/relationships/customXml" Target="../customXml/item416.xml"/><Relationship Id="rId970" Type="http://schemas.openxmlformats.org/officeDocument/2006/relationships/customXml" Target="../customXml/item970.xml"/><Relationship Id="rId1046" Type="http://schemas.openxmlformats.org/officeDocument/2006/relationships/customXml" Target="../customXml/item1046.xml"/><Relationship Id="rId1253" Type="http://schemas.openxmlformats.org/officeDocument/2006/relationships/customXml" Target="../customXml/item1253.xml"/><Relationship Id="rId1698" Type="http://schemas.openxmlformats.org/officeDocument/2006/relationships/customXml" Target="../customXml/item1698.xml"/><Relationship Id="rId623" Type="http://schemas.openxmlformats.org/officeDocument/2006/relationships/customXml" Target="../customXml/item623.xml"/><Relationship Id="rId830" Type="http://schemas.openxmlformats.org/officeDocument/2006/relationships/customXml" Target="../customXml/item830.xml"/><Relationship Id="rId928" Type="http://schemas.openxmlformats.org/officeDocument/2006/relationships/customXml" Target="../customXml/item928.xml"/><Relationship Id="rId1460" Type="http://schemas.openxmlformats.org/officeDocument/2006/relationships/customXml" Target="../customXml/item1460.xml"/><Relationship Id="rId1558" Type="http://schemas.openxmlformats.org/officeDocument/2006/relationships/customXml" Target="../customXml/item1558.xml"/><Relationship Id="rId1765" Type="http://schemas.openxmlformats.org/officeDocument/2006/relationships/customXml" Target="../customXml/item1765.xml"/><Relationship Id="rId57" Type="http://schemas.openxmlformats.org/officeDocument/2006/relationships/customXml" Target="../customXml/item57.xml"/><Relationship Id="rId1113" Type="http://schemas.openxmlformats.org/officeDocument/2006/relationships/customXml" Target="../customXml/item1113.xml"/><Relationship Id="rId1320" Type="http://schemas.openxmlformats.org/officeDocument/2006/relationships/customXml" Target="../customXml/item1320.xml"/><Relationship Id="rId1418" Type="http://schemas.openxmlformats.org/officeDocument/2006/relationships/customXml" Target="../customXml/item1418.xml"/><Relationship Id="rId1972" Type="http://schemas.openxmlformats.org/officeDocument/2006/relationships/customXml" Target="../customXml/item1972.xml"/><Relationship Id="rId1625" Type="http://schemas.openxmlformats.org/officeDocument/2006/relationships/customXml" Target="../customXml/item1625.xml"/><Relationship Id="rId1832" Type="http://schemas.openxmlformats.org/officeDocument/2006/relationships/customXml" Target="../customXml/item1832.xml"/><Relationship Id="rId2094" Type="http://schemas.openxmlformats.org/officeDocument/2006/relationships/customXml" Target="../customXml/item2094.xml"/><Relationship Id="rId273" Type="http://schemas.openxmlformats.org/officeDocument/2006/relationships/customXml" Target="../customXml/item273.xml"/><Relationship Id="rId480" Type="http://schemas.openxmlformats.org/officeDocument/2006/relationships/customXml" Target="../customXml/item480.xml"/><Relationship Id="rId133" Type="http://schemas.openxmlformats.org/officeDocument/2006/relationships/customXml" Target="../customXml/item133.xml"/><Relationship Id="rId340" Type="http://schemas.openxmlformats.org/officeDocument/2006/relationships/customXml" Target="../customXml/item340.xml"/><Relationship Id="rId578" Type="http://schemas.openxmlformats.org/officeDocument/2006/relationships/customXml" Target="../customXml/item578.xml"/><Relationship Id="rId785" Type="http://schemas.openxmlformats.org/officeDocument/2006/relationships/customXml" Target="../customXml/item785.xml"/><Relationship Id="rId992" Type="http://schemas.openxmlformats.org/officeDocument/2006/relationships/customXml" Target="../customXml/item992.xml"/><Relationship Id="rId2021" Type="http://schemas.openxmlformats.org/officeDocument/2006/relationships/customXml" Target="../customXml/item2021.xml"/><Relationship Id="rId200" Type="http://schemas.openxmlformats.org/officeDocument/2006/relationships/customXml" Target="../customXml/item200.xml"/><Relationship Id="rId438" Type="http://schemas.openxmlformats.org/officeDocument/2006/relationships/customXml" Target="../customXml/item438.xml"/><Relationship Id="rId645" Type="http://schemas.openxmlformats.org/officeDocument/2006/relationships/customXml" Target="../customXml/item645.xml"/><Relationship Id="rId852" Type="http://schemas.openxmlformats.org/officeDocument/2006/relationships/customXml" Target="../customXml/item852.xml"/><Relationship Id="rId1068" Type="http://schemas.openxmlformats.org/officeDocument/2006/relationships/customXml" Target="../customXml/item1068.xml"/><Relationship Id="rId1275" Type="http://schemas.openxmlformats.org/officeDocument/2006/relationships/customXml" Target="../customXml/item1275.xml"/><Relationship Id="rId1482" Type="http://schemas.openxmlformats.org/officeDocument/2006/relationships/customXml" Target="../customXml/item1482.xml"/><Relationship Id="rId2119" Type="http://schemas.openxmlformats.org/officeDocument/2006/relationships/customXml" Target="../customXml/item2119.xml"/><Relationship Id="rId505" Type="http://schemas.openxmlformats.org/officeDocument/2006/relationships/customXml" Target="../customXml/item505.xml"/><Relationship Id="rId712" Type="http://schemas.openxmlformats.org/officeDocument/2006/relationships/customXml" Target="../customXml/item712.xml"/><Relationship Id="rId1135" Type="http://schemas.openxmlformats.org/officeDocument/2006/relationships/customXml" Target="../customXml/item1135.xml"/><Relationship Id="rId1342" Type="http://schemas.openxmlformats.org/officeDocument/2006/relationships/customXml" Target="../customXml/item1342.xml"/><Relationship Id="rId1787" Type="http://schemas.openxmlformats.org/officeDocument/2006/relationships/customXml" Target="../customXml/item1787.xml"/><Relationship Id="rId1994" Type="http://schemas.openxmlformats.org/officeDocument/2006/relationships/customXml" Target="../customXml/item1994.xml"/><Relationship Id="rId79" Type="http://schemas.openxmlformats.org/officeDocument/2006/relationships/customXml" Target="../customXml/item79.xml"/><Relationship Id="rId1202" Type="http://schemas.openxmlformats.org/officeDocument/2006/relationships/customXml" Target="../customXml/item1202.xml"/><Relationship Id="rId1647" Type="http://schemas.openxmlformats.org/officeDocument/2006/relationships/customXml" Target="../customXml/item1647.xml"/><Relationship Id="rId1854" Type="http://schemas.openxmlformats.org/officeDocument/2006/relationships/customXml" Target="../customXml/item1854.xml"/><Relationship Id="rId1507" Type="http://schemas.openxmlformats.org/officeDocument/2006/relationships/customXml" Target="../customXml/item1507.xml"/><Relationship Id="rId1714" Type="http://schemas.openxmlformats.org/officeDocument/2006/relationships/customXml" Target="../customXml/item1714.xml"/><Relationship Id="rId295" Type="http://schemas.openxmlformats.org/officeDocument/2006/relationships/customXml" Target="../customXml/item295.xml"/><Relationship Id="rId1921" Type="http://schemas.openxmlformats.org/officeDocument/2006/relationships/customXml" Target="../customXml/item1921.xml"/><Relationship Id="rId155" Type="http://schemas.openxmlformats.org/officeDocument/2006/relationships/customXml" Target="../customXml/item155.xml"/><Relationship Id="rId362" Type="http://schemas.openxmlformats.org/officeDocument/2006/relationships/customXml" Target="../customXml/item362.xml"/><Relationship Id="rId1297" Type="http://schemas.openxmlformats.org/officeDocument/2006/relationships/customXml" Target="../customXml/item1297.xml"/><Relationship Id="rId2043" Type="http://schemas.openxmlformats.org/officeDocument/2006/relationships/customXml" Target="../customXml/item2043.xml"/><Relationship Id="rId222" Type="http://schemas.openxmlformats.org/officeDocument/2006/relationships/customXml" Target="../customXml/item222.xml"/><Relationship Id="rId667" Type="http://schemas.openxmlformats.org/officeDocument/2006/relationships/customXml" Target="../customXml/item667.xml"/><Relationship Id="rId874" Type="http://schemas.openxmlformats.org/officeDocument/2006/relationships/customXml" Target="../customXml/item874.xml"/><Relationship Id="rId2110" Type="http://schemas.openxmlformats.org/officeDocument/2006/relationships/customXml" Target="../customXml/item2110.xml"/><Relationship Id="rId527" Type="http://schemas.openxmlformats.org/officeDocument/2006/relationships/customXml" Target="../customXml/item527.xml"/><Relationship Id="rId734" Type="http://schemas.openxmlformats.org/officeDocument/2006/relationships/customXml" Target="../customXml/item734.xml"/><Relationship Id="rId941" Type="http://schemas.openxmlformats.org/officeDocument/2006/relationships/customXml" Target="../customXml/item941.xml"/><Relationship Id="rId1157" Type="http://schemas.openxmlformats.org/officeDocument/2006/relationships/customXml" Target="../customXml/item1157.xml"/><Relationship Id="rId1364" Type="http://schemas.openxmlformats.org/officeDocument/2006/relationships/customXml" Target="../customXml/item1364.xml"/><Relationship Id="rId1571" Type="http://schemas.openxmlformats.org/officeDocument/2006/relationships/customXml" Target="../customXml/item1571.xml"/><Relationship Id="rId70" Type="http://schemas.openxmlformats.org/officeDocument/2006/relationships/customXml" Target="../customXml/item70.xml"/><Relationship Id="rId801" Type="http://schemas.openxmlformats.org/officeDocument/2006/relationships/customXml" Target="../customXml/item801.xml"/><Relationship Id="rId1017" Type="http://schemas.openxmlformats.org/officeDocument/2006/relationships/customXml" Target="../customXml/item1017.xml"/><Relationship Id="rId1224" Type="http://schemas.openxmlformats.org/officeDocument/2006/relationships/customXml" Target="../customXml/item1224.xml"/><Relationship Id="rId1431" Type="http://schemas.openxmlformats.org/officeDocument/2006/relationships/customXml" Target="../customXml/item1431.xml"/><Relationship Id="rId1669" Type="http://schemas.openxmlformats.org/officeDocument/2006/relationships/customXml" Target="../customXml/item1669.xml"/><Relationship Id="rId1876" Type="http://schemas.openxmlformats.org/officeDocument/2006/relationships/customXml" Target="../customXml/item1876.xml"/><Relationship Id="rId1529" Type="http://schemas.openxmlformats.org/officeDocument/2006/relationships/customXml" Target="../customXml/item1529.xml"/><Relationship Id="rId1736" Type="http://schemas.openxmlformats.org/officeDocument/2006/relationships/customXml" Target="../customXml/item1736.xml"/><Relationship Id="rId1943" Type="http://schemas.openxmlformats.org/officeDocument/2006/relationships/customXml" Target="../customXml/item1943.xml"/><Relationship Id="rId28" Type="http://schemas.openxmlformats.org/officeDocument/2006/relationships/customXml" Target="../customXml/item28.xml"/><Relationship Id="rId1803" Type="http://schemas.openxmlformats.org/officeDocument/2006/relationships/customXml" Target="../customXml/item1803.xml"/><Relationship Id="rId177" Type="http://schemas.openxmlformats.org/officeDocument/2006/relationships/customXml" Target="../customXml/item177.xml"/><Relationship Id="rId384" Type="http://schemas.openxmlformats.org/officeDocument/2006/relationships/customXml" Target="../customXml/item384.xml"/><Relationship Id="rId591" Type="http://schemas.openxmlformats.org/officeDocument/2006/relationships/customXml" Target="../customXml/item591.xml"/><Relationship Id="rId2065" Type="http://schemas.openxmlformats.org/officeDocument/2006/relationships/customXml" Target="../customXml/item2065.xml"/><Relationship Id="rId244" Type="http://schemas.openxmlformats.org/officeDocument/2006/relationships/customXml" Target="../customXml/item244.xml"/><Relationship Id="rId689" Type="http://schemas.openxmlformats.org/officeDocument/2006/relationships/customXml" Target="../customXml/item689.xml"/><Relationship Id="rId896" Type="http://schemas.openxmlformats.org/officeDocument/2006/relationships/customXml" Target="../customXml/item896.xml"/><Relationship Id="rId1081" Type="http://schemas.openxmlformats.org/officeDocument/2006/relationships/customXml" Target="../customXml/item1081.xml"/><Relationship Id="rId451" Type="http://schemas.openxmlformats.org/officeDocument/2006/relationships/customXml" Target="../customXml/item451.xml"/><Relationship Id="rId549" Type="http://schemas.openxmlformats.org/officeDocument/2006/relationships/customXml" Target="../customXml/item549.xml"/><Relationship Id="rId756" Type="http://schemas.openxmlformats.org/officeDocument/2006/relationships/customXml" Target="../customXml/item756.xml"/><Relationship Id="rId1179" Type="http://schemas.openxmlformats.org/officeDocument/2006/relationships/customXml" Target="../customXml/item1179.xml"/><Relationship Id="rId1386" Type="http://schemas.openxmlformats.org/officeDocument/2006/relationships/customXml" Target="../customXml/item1386.xml"/><Relationship Id="rId1593" Type="http://schemas.openxmlformats.org/officeDocument/2006/relationships/customXml" Target="../customXml/item1593.xml"/><Relationship Id="rId2132" Type="http://schemas.openxmlformats.org/officeDocument/2006/relationships/slide" Target="slides/slide3.xml"/><Relationship Id="rId104" Type="http://schemas.openxmlformats.org/officeDocument/2006/relationships/customXml" Target="../customXml/item104.xml"/><Relationship Id="rId311" Type="http://schemas.openxmlformats.org/officeDocument/2006/relationships/customXml" Target="../customXml/item311.xml"/><Relationship Id="rId409" Type="http://schemas.openxmlformats.org/officeDocument/2006/relationships/customXml" Target="../customXml/item409.xml"/><Relationship Id="rId963" Type="http://schemas.openxmlformats.org/officeDocument/2006/relationships/customXml" Target="../customXml/item963.xml"/><Relationship Id="rId1039" Type="http://schemas.openxmlformats.org/officeDocument/2006/relationships/customXml" Target="../customXml/item1039.xml"/><Relationship Id="rId1246" Type="http://schemas.openxmlformats.org/officeDocument/2006/relationships/customXml" Target="../customXml/item1246.xml"/><Relationship Id="rId1898" Type="http://schemas.openxmlformats.org/officeDocument/2006/relationships/customXml" Target="../customXml/item1898.xml"/><Relationship Id="rId92" Type="http://schemas.openxmlformats.org/officeDocument/2006/relationships/customXml" Target="../customXml/item92.xml"/><Relationship Id="rId616" Type="http://schemas.openxmlformats.org/officeDocument/2006/relationships/customXml" Target="../customXml/item616.xml"/><Relationship Id="rId823" Type="http://schemas.openxmlformats.org/officeDocument/2006/relationships/customXml" Target="../customXml/item823.xml"/><Relationship Id="rId1453" Type="http://schemas.openxmlformats.org/officeDocument/2006/relationships/customXml" Target="../customXml/item1453.xml"/><Relationship Id="rId1660" Type="http://schemas.openxmlformats.org/officeDocument/2006/relationships/customXml" Target="../customXml/item1660.xml"/><Relationship Id="rId1758" Type="http://schemas.openxmlformats.org/officeDocument/2006/relationships/customXml" Target="../customXml/item1758.xml"/><Relationship Id="rId1106" Type="http://schemas.openxmlformats.org/officeDocument/2006/relationships/customXml" Target="../customXml/item1106.xml"/><Relationship Id="rId1313" Type="http://schemas.openxmlformats.org/officeDocument/2006/relationships/customXml" Target="../customXml/item1313.xml"/><Relationship Id="rId1520" Type="http://schemas.openxmlformats.org/officeDocument/2006/relationships/customXml" Target="../customXml/item1520.xml"/><Relationship Id="rId1965" Type="http://schemas.openxmlformats.org/officeDocument/2006/relationships/customXml" Target="../customXml/item1965.xml"/><Relationship Id="rId1618" Type="http://schemas.openxmlformats.org/officeDocument/2006/relationships/customXml" Target="../customXml/item1618.xml"/><Relationship Id="rId1825" Type="http://schemas.openxmlformats.org/officeDocument/2006/relationships/customXml" Target="../customXml/item1825.xml"/><Relationship Id="rId199" Type="http://schemas.openxmlformats.org/officeDocument/2006/relationships/customXml" Target="../customXml/item199.xml"/><Relationship Id="rId2087" Type="http://schemas.openxmlformats.org/officeDocument/2006/relationships/customXml" Target="../customXml/item2087.xml"/><Relationship Id="rId266" Type="http://schemas.openxmlformats.org/officeDocument/2006/relationships/customXml" Target="../customXml/item266.xml"/><Relationship Id="rId473" Type="http://schemas.openxmlformats.org/officeDocument/2006/relationships/customXml" Target="../customXml/item473.xml"/><Relationship Id="rId680" Type="http://schemas.openxmlformats.org/officeDocument/2006/relationships/customXml" Target="../customXml/item680.xml"/><Relationship Id="rId126" Type="http://schemas.openxmlformats.org/officeDocument/2006/relationships/customXml" Target="../customXml/item126.xml"/><Relationship Id="rId333" Type="http://schemas.openxmlformats.org/officeDocument/2006/relationships/customXml" Target="../customXml/item333.xml"/><Relationship Id="rId540" Type="http://schemas.openxmlformats.org/officeDocument/2006/relationships/customXml" Target="../customXml/item540.xml"/><Relationship Id="rId778" Type="http://schemas.openxmlformats.org/officeDocument/2006/relationships/customXml" Target="../customXml/item778.xml"/><Relationship Id="rId985" Type="http://schemas.openxmlformats.org/officeDocument/2006/relationships/customXml" Target="../customXml/item985.xml"/><Relationship Id="rId1170" Type="http://schemas.openxmlformats.org/officeDocument/2006/relationships/customXml" Target="../customXml/item1170.xml"/><Relationship Id="rId2014" Type="http://schemas.openxmlformats.org/officeDocument/2006/relationships/customXml" Target="../customXml/item2014.xml"/><Relationship Id="rId638" Type="http://schemas.openxmlformats.org/officeDocument/2006/relationships/customXml" Target="../customXml/item638.xml"/><Relationship Id="rId845" Type="http://schemas.openxmlformats.org/officeDocument/2006/relationships/customXml" Target="../customXml/item845.xml"/><Relationship Id="rId1030" Type="http://schemas.openxmlformats.org/officeDocument/2006/relationships/customXml" Target="../customXml/item1030.xml"/><Relationship Id="rId1268" Type="http://schemas.openxmlformats.org/officeDocument/2006/relationships/customXml" Target="../customXml/item1268.xml"/><Relationship Id="rId1475" Type="http://schemas.openxmlformats.org/officeDocument/2006/relationships/customXml" Target="../customXml/item1475.xml"/><Relationship Id="rId1682" Type="http://schemas.openxmlformats.org/officeDocument/2006/relationships/customXml" Target="../customXml/item1682.xml"/><Relationship Id="rId400" Type="http://schemas.openxmlformats.org/officeDocument/2006/relationships/customXml" Target="../customXml/item400.xml"/><Relationship Id="rId705" Type="http://schemas.openxmlformats.org/officeDocument/2006/relationships/customXml" Target="../customXml/item705.xml"/><Relationship Id="rId1128" Type="http://schemas.openxmlformats.org/officeDocument/2006/relationships/customXml" Target="../customXml/item1128.xml"/><Relationship Id="rId1335" Type="http://schemas.openxmlformats.org/officeDocument/2006/relationships/customXml" Target="../customXml/item1335.xml"/><Relationship Id="rId1542" Type="http://schemas.openxmlformats.org/officeDocument/2006/relationships/customXml" Target="../customXml/item1542.xml"/><Relationship Id="rId1987" Type="http://schemas.openxmlformats.org/officeDocument/2006/relationships/customXml" Target="../customXml/item1987.xml"/><Relationship Id="rId912" Type="http://schemas.openxmlformats.org/officeDocument/2006/relationships/customXml" Target="../customXml/item912.xml"/><Relationship Id="rId1847" Type="http://schemas.openxmlformats.org/officeDocument/2006/relationships/customXml" Target="../customXml/item1847.xml"/><Relationship Id="rId41" Type="http://schemas.openxmlformats.org/officeDocument/2006/relationships/customXml" Target="../customXml/item41.xml"/><Relationship Id="rId1402" Type="http://schemas.openxmlformats.org/officeDocument/2006/relationships/customXml" Target="../customXml/item1402.xml"/><Relationship Id="rId1707" Type="http://schemas.openxmlformats.org/officeDocument/2006/relationships/customXml" Target="../customXml/item1707.xml"/><Relationship Id="rId190" Type="http://schemas.openxmlformats.org/officeDocument/2006/relationships/customXml" Target="../customXml/item190.xml"/><Relationship Id="rId288" Type="http://schemas.openxmlformats.org/officeDocument/2006/relationships/customXml" Target="../customXml/item288.xml"/><Relationship Id="rId1914" Type="http://schemas.openxmlformats.org/officeDocument/2006/relationships/customXml" Target="../customXml/item1914.xml"/><Relationship Id="rId495" Type="http://schemas.openxmlformats.org/officeDocument/2006/relationships/customXml" Target="../customXml/item495.xml"/><Relationship Id="rId148" Type="http://schemas.openxmlformats.org/officeDocument/2006/relationships/customXml" Target="../customXml/item148.xml"/><Relationship Id="rId355" Type="http://schemas.openxmlformats.org/officeDocument/2006/relationships/customXml" Target="../customXml/item355.xml"/><Relationship Id="rId562" Type="http://schemas.openxmlformats.org/officeDocument/2006/relationships/customXml" Target="../customXml/item562.xml"/><Relationship Id="rId1192" Type="http://schemas.openxmlformats.org/officeDocument/2006/relationships/customXml" Target="../customXml/item1192.xml"/><Relationship Id="rId2036" Type="http://schemas.openxmlformats.org/officeDocument/2006/relationships/customXml" Target="../customXml/item2036.xml"/><Relationship Id="rId215" Type="http://schemas.openxmlformats.org/officeDocument/2006/relationships/customXml" Target="../customXml/item215.xml"/><Relationship Id="rId422" Type="http://schemas.openxmlformats.org/officeDocument/2006/relationships/customXml" Target="../customXml/item422.xml"/><Relationship Id="rId867" Type="http://schemas.openxmlformats.org/officeDocument/2006/relationships/customXml" Target="../customXml/item867.xml"/><Relationship Id="rId1052" Type="http://schemas.openxmlformats.org/officeDocument/2006/relationships/customXml" Target="../customXml/item1052.xml"/><Relationship Id="rId1497" Type="http://schemas.openxmlformats.org/officeDocument/2006/relationships/customXml" Target="../customXml/item1497.xml"/><Relationship Id="rId2103" Type="http://schemas.openxmlformats.org/officeDocument/2006/relationships/customXml" Target="../customXml/item2103.xml"/><Relationship Id="rId727" Type="http://schemas.openxmlformats.org/officeDocument/2006/relationships/customXml" Target="../customXml/item727.xml"/><Relationship Id="rId934" Type="http://schemas.openxmlformats.org/officeDocument/2006/relationships/customXml" Target="../customXml/item934.xml"/><Relationship Id="rId1357" Type="http://schemas.openxmlformats.org/officeDocument/2006/relationships/customXml" Target="../customXml/item1357.xml"/><Relationship Id="rId1564" Type="http://schemas.openxmlformats.org/officeDocument/2006/relationships/customXml" Target="../customXml/item1564.xml"/><Relationship Id="rId1771" Type="http://schemas.openxmlformats.org/officeDocument/2006/relationships/customXml" Target="../customXml/item1771.xml"/><Relationship Id="rId63" Type="http://schemas.openxmlformats.org/officeDocument/2006/relationships/customXml" Target="../customXml/item63.xml"/><Relationship Id="rId1217" Type="http://schemas.openxmlformats.org/officeDocument/2006/relationships/customXml" Target="../customXml/item1217.xml"/><Relationship Id="rId1424" Type="http://schemas.openxmlformats.org/officeDocument/2006/relationships/customXml" Target="../customXml/item1424.xml"/><Relationship Id="rId1631" Type="http://schemas.openxmlformats.org/officeDocument/2006/relationships/customXml" Target="../customXml/item1631.xml"/><Relationship Id="rId1869" Type="http://schemas.openxmlformats.org/officeDocument/2006/relationships/customXml" Target="../customXml/item1869.xml"/><Relationship Id="rId1729" Type="http://schemas.openxmlformats.org/officeDocument/2006/relationships/customXml" Target="../customXml/item1729.xml"/><Relationship Id="rId1936" Type="http://schemas.openxmlformats.org/officeDocument/2006/relationships/customXml" Target="../customXml/item1936.xml"/><Relationship Id="rId377" Type="http://schemas.openxmlformats.org/officeDocument/2006/relationships/customXml" Target="../customXml/item377.xml"/><Relationship Id="rId584" Type="http://schemas.openxmlformats.org/officeDocument/2006/relationships/customXml" Target="../customXml/item584.xml"/><Relationship Id="rId2058" Type="http://schemas.openxmlformats.org/officeDocument/2006/relationships/customXml" Target="../customXml/item2058.xml"/><Relationship Id="rId5" Type="http://schemas.openxmlformats.org/officeDocument/2006/relationships/customXml" Target="../customXml/item5.xml"/><Relationship Id="rId237" Type="http://schemas.openxmlformats.org/officeDocument/2006/relationships/customXml" Target="../customXml/item237.xml"/><Relationship Id="rId791" Type="http://schemas.openxmlformats.org/officeDocument/2006/relationships/customXml" Target="../customXml/item791.xml"/><Relationship Id="rId889" Type="http://schemas.openxmlformats.org/officeDocument/2006/relationships/customXml" Target="../customXml/item889.xml"/><Relationship Id="rId1074" Type="http://schemas.openxmlformats.org/officeDocument/2006/relationships/customXml" Target="../customXml/item1074.xml"/><Relationship Id="rId444" Type="http://schemas.openxmlformats.org/officeDocument/2006/relationships/customXml" Target="../customXml/item444.xml"/><Relationship Id="rId651" Type="http://schemas.openxmlformats.org/officeDocument/2006/relationships/customXml" Target="../customXml/item651.xml"/><Relationship Id="rId749" Type="http://schemas.openxmlformats.org/officeDocument/2006/relationships/customXml" Target="../customXml/item749.xml"/><Relationship Id="rId1281" Type="http://schemas.openxmlformats.org/officeDocument/2006/relationships/customXml" Target="../customXml/item1281.xml"/><Relationship Id="rId1379" Type="http://schemas.openxmlformats.org/officeDocument/2006/relationships/customXml" Target="../customXml/item1379.xml"/><Relationship Id="rId1586" Type="http://schemas.openxmlformats.org/officeDocument/2006/relationships/customXml" Target="../customXml/item1586.xml"/><Relationship Id="rId2125" Type="http://schemas.openxmlformats.org/officeDocument/2006/relationships/customXml" Target="../customXml/item2125.xml"/><Relationship Id="rId304" Type="http://schemas.openxmlformats.org/officeDocument/2006/relationships/customXml" Target="../customXml/item304.xml"/><Relationship Id="rId511" Type="http://schemas.openxmlformats.org/officeDocument/2006/relationships/customXml" Target="../customXml/item511.xml"/><Relationship Id="rId609" Type="http://schemas.openxmlformats.org/officeDocument/2006/relationships/customXml" Target="../customXml/item609.xml"/><Relationship Id="rId956" Type="http://schemas.openxmlformats.org/officeDocument/2006/relationships/customXml" Target="../customXml/item956.xml"/><Relationship Id="rId1141" Type="http://schemas.openxmlformats.org/officeDocument/2006/relationships/customXml" Target="../customXml/item1141.xml"/><Relationship Id="rId1239" Type="http://schemas.openxmlformats.org/officeDocument/2006/relationships/customXml" Target="../customXml/item1239.xml"/><Relationship Id="rId1793" Type="http://schemas.openxmlformats.org/officeDocument/2006/relationships/customXml" Target="../customXml/item1793.xml"/><Relationship Id="rId85" Type="http://schemas.openxmlformats.org/officeDocument/2006/relationships/customXml" Target="../customXml/item85.xml"/><Relationship Id="rId816" Type="http://schemas.openxmlformats.org/officeDocument/2006/relationships/customXml" Target="../customXml/item816.xml"/><Relationship Id="rId1001" Type="http://schemas.openxmlformats.org/officeDocument/2006/relationships/customXml" Target="../customXml/item1001.xml"/><Relationship Id="rId1446" Type="http://schemas.openxmlformats.org/officeDocument/2006/relationships/customXml" Target="../customXml/item1446.xml"/><Relationship Id="rId1653" Type="http://schemas.openxmlformats.org/officeDocument/2006/relationships/customXml" Target="../customXml/item1653.xml"/><Relationship Id="rId1860" Type="http://schemas.openxmlformats.org/officeDocument/2006/relationships/customXml" Target="../customXml/item1860.xml"/><Relationship Id="rId1306" Type="http://schemas.openxmlformats.org/officeDocument/2006/relationships/customXml" Target="../customXml/item1306.xml"/><Relationship Id="rId1513" Type="http://schemas.openxmlformats.org/officeDocument/2006/relationships/customXml" Target="../customXml/item1513.xml"/><Relationship Id="rId1720" Type="http://schemas.openxmlformats.org/officeDocument/2006/relationships/customXml" Target="../customXml/item1720.xml"/><Relationship Id="rId1958" Type="http://schemas.openxmlformats.org/officeDocument/2006/relationships/customXml" Target="../customXml/item1958.xml"/><Relationship Id="rId12" Type="http://schemas.openxmlformats.org/officeDocument/2006/relationships/customXml" Target="../customXml/item12.xml"/><Relationship Id="rId1818" Type="http://schemas.openxmlformats.org/officeDocument/2006/relationships/customXml" Target="../customXml/item1818.xml"/><Relationship Id="rId161" Type="http://schemas.openxmlformats.org/officeDocument/2006/relationships/customXml" Target="../customXml/item161.xml"/><Relationship Id="rId399" Type="http://schemas.openxmlformats.org/officeDocument/2006/relationships/customXml" Target="../customXml/item399.xml"/><Relationship Id="rId259" Type="http://schemas.openxmlformats.org/officeDocument/2006/relationships/customXml" Target="../customXml/item259.xml"/><Relationship Id="rId466" Type="http://schemas.openxmlformats.org/officeDocument/2006/relationships/customXml" Target="../customXml/item466.xml"/><Relationship Id="rId673" Type="http://schemas.openxmlformats.org/officeDocument/2006/relationships/customXml" Target="../customXml/item673.xml"/><Relationship Id="rId880" Type="http://schemas.openxmlformats.org/officeDocument/2006/relationships/customXml" Target="../customXml/item880.xml"/><Relationship Id="rId1096" Type="http://schemas.openxmlformats.org/officeDocument/2006/relationships/customXml" Target="../customXml/item1096.xml"/><Relationship Id="rId2147" Type="http://schemas.openxmlformats.org/officeDocument/2006/relationships/presProps" Target="presProps.xml"/><Relationship Id="rId119" Type="http://schemas.openxmlformats.org/officeDocument/2006/relationships/customXml" Target="../customXml/item119.xml"/><Relationship Id="rId326" Type="http://schemas.openxmlformats.org/officeDocument/2006/relationships/customXml" Target="../customXml/item326.xml"/><Relationship Id="rId533" Type="http://schemas.openxmlformats.org/officeDocument/2006/relationships/customXml" Target="../customXml/item533.xml"/><Relationship Id="rId978" Type="http://schemas.openxmlformats.org/officeDocument/2006/relationships/customXml" Target="../customXml/item978.xml"/><Relationship Id="rId1163" Type="http://schemas.openxmlformats.org/officeDocument/2006/relationships/customXml" Target="../customXml/item1163.xml"/><Relationship Id="rId1370" Type="http://schemas.openxmlformats.org/officeDocument/2006/relationships/customXml" Target="../customXml/item1370.xml"/><Relationship Id="rId2007" Type="http://schemas.openxmlformats.org/officeDocument/2006/relationships/customXml" Target="../customXml/item2007.xml"/><Relationship Id="rId740" Type="http://schemas.openxmlformats.org/officeDocument/2006/relationships/customXml" Target="../customXml/item740.xml"/><Relationship Id="rId838" Type="http://schemas.openxmlformats.org/officeDocument/2006/relationships/customXml" Target="../customXml/item838.xml"/><Relationship Id="rId1023" Type="http://schemas.openxmlformats.org/officeDocument/2006/relationships/customXml" Target="../customXml/item1023.xml"/><Relationship Id="rId1468" Type="http://schemas.openxmlformats.org/officeDocument/2006/relationships/customXml" Target="../customXml/item1468.xml"/><Relationship Id="rId1675" Type="http://schemas.openxmlformats.org/officeDocument/2006/relationships/customXml" Target="../customXml/item1675.xml"/><Relationship Id="rId1882" Type="http://schemas.openxmlformats.org/officeDocument/2006/relationships/customXml" Target="../customXml/item1882.xml"/><Relationship Id="rId600" Type="http://schemas.openxmlformats.org/officeDocument/2006/relationships/customXml" Target="../customXml/item600.xml"/><Relationship Id="rId1230" Type="http://schemas.openxmlformats.org/officeDocument/2006/relationships/customXml" Target="../customXml/item1230.xml"/><Relationship Id="rId1328" Type="http://schemas.openxmlformats.org/officeDocument/2006/relationships/customXml" Target="../customXml/item1328.xml"/><Relationship Id="rId1535" Type="http://schemas.openxmlformats.org/officeDocument/2006/relationships/customXml" Target="../customXml/item1535.xml"/><Relationship Id="rId905" Type="http://schemas.openxmlformats.org/officeDocument/2006/relationships/customXml" Target="../customXml/item905.xml"/><Relationship Id="rId1742" Type="http://schemas.openxmlformats.org/officeDocument/2006/relationships/customXml" Target="../customXml/item1742.xml"/><Relationship Id="rId34" Type="http://schemas.openxmlformats.org/officeDocument/2006/relationships/customXml" Target="../customXml/item34.xml"/><Relationship Id="rId1602" Type="http://schemas.openxmlformats.org/officeDocument/2006/relationships/customXml" Target="../customXml/item1602.xml"/><Relationship Id="rId183" Type="http://schemas.openxmlformats.org/officeDocument/2006/relationships/customXml" Target="../customXml/item183.xml"/><Relationship Id="rId390" Type="http://schemas.openxmlformats.org/officeDocument/2006/relationships/customXml" Target="../customXml/item390.xml"/><Relationship Id="rId1907" Type="http://schemas.openxmlformats.org/officeDocument/2006/relationships/customXml" Target="../customXml/item1907.xml"/><Relationship Id="rId2071" Type="http://schemas.openxmlformats.org/officeDocument/2006/relationships/customXml" Target="../customXml/item2071.xml"/><Relationship Id="rId250" Type="http://schemas.openxmlformats.org/officeDocument/2006/relationships/customXml" Target="../customXml/item250.xml"/><Relationship Id="rId488" Type="http://schemas.openxmlformats.org/officeDocument/2006/relationships/customXml" Target="../customXml/item488.xml"/><Relationship Id="rId695" Type="http://schemas.openxmlformats.org/officeDocument/2006/relationships/customXml" Target="../customXml/item695.xml"/><Relationship Id="rId110" Type="http://schemas.openxmlformats.org/officeDocument/2006/relationships/customXml" Target="../customXml/item110.xml"/><Relationship Id="rId348" Type="http://schemas.openxmlformats.org/officeDocument/2006/relationships/customXml" Target="../customXml/item348.xml"/><Relationship Id="rId555" Type="http://schemas.openxmlformats.org/officeDocument/2006/relationships/customXml" Target="../customXml/item555.xml"/><Relationship Id="rId762" Type="http://schemas.openxmlformats.org/officeDocument/2006/relationships/customXml" Target="../customXml/item762.xml"/><Relationship Id="rId1185" Type="http://schemas.openxmlformats.org/officeDocument/2006/relationships/customXml" Target="../customXml/item1185.xml"/><Relationship Id="rId1392" Type="http://schemas.openxmlformats.org/officeDocument/2006/relationships/customXml" Target="../customXml/item1392.xml"/><Relationship Id="rId2029" Type="http://schemas.openxmlformats.org/officeDocument/2006/relationships/customXml" Target="../customXml/item2029.xml"/><Relationship Id="rId208" Type="http://schemas.openxmlformats.org/officeDocument/2006/relationships/customXml" Target="../customXml/item208.xml"/><Relationship Id="rId415" Type="http://schemas.openxmlformats.org/officeDocument/2006/relationships/customXml" Target="../customXml/item415.xml"/><Relationship Id="rId622" Type="http://schemas.openxmlformats.org/officeDocument/2006/relationships/customXml" Target="../customXml/item622.xml"/><Relationship Id="rId1045" Type="http://schemas.openxmlformats.org/officeDocument/2006/relationships/customXml" Target="../customXml/item1045.xml"/><Relationship Id="rId1252" Type="http://schemas.openxmlformats.org/officeDocument/2006/relationships/customXml" Target="../customXml/item1252.xml"/><Relationship Id="rId1697" Type="http://schemas.openxmlformats.org/officeDocument/2006/relationships/customXml" Target="../customXml/item1697.xml"/><Relationship Id="rId927" Type="http://schemas.openxmlformats.org/officeDocument/2006/relationships/customXml" Target="../customXml/item927.xml"/><Relationship Id="rId1112" Type="http://schemas.openxmlformats.org/officeDocument/2006/relationships/customXml" Target="../customXml/item1112.xml"/><Relationship Id="rId1557" Type="http://schemas.openxmlformats.org/officeDocument/2006/relationships/customXml" Target="../customXml/item1557.xml"/><Relationship Id="rId1764" Type="http://schemas.openxmlformats.org/officeDocument/2006/relationships/customXml" Target="../customXml/item1764.xml"/><Relationship Id="rId1971" Type="http://schemas.openxmlformats.org/officeDocument/2006/relationships/customXml" Target="../customXml/item1971.xml"/><Relationship Id="rId56" Type="http://schemas.openxmlformats.org/officeDocument/2006/relationships/customXml" Target="../customXml/item56.xml"/><Relationship Id="rId1417" Type="http://schemas.openxmlformats.org/officeDocument/2006/relationships/customXml" Target="../customXml/item1417.xml"/><Relationship Id="rId1624" Type="http://schemas.openxmlformats.org/officeDocument/2006/relationships/customXml" Target="../customXml/item1624.xml"/><Relationship Id="rId1831" Type="http://schemas.openxmlformats.org/officeDocument/2006/relationships/customXml" Target="../customXml/item1831.xml"/><Relationship Id="rId1929" Type="http://schemas.openxmlformats.org/officeDocument/2006/relationships/customXml" Target="../customXml/item1929.xml"/><Relationship Id="rId2093" Type="http://schemas.openxmlformats.org/officeDocument/2006/relationships/customXml" Target="../customXml/item2093.xml"/><Relationship Id="rId272" Type="http://schemas.openxmlformats.org/officeDocument/2006/relationships/customXml" Target="../customXml/item272.xml"/><Relationship Id="rId577" Type="http://schemas.openxmlformats.org/officeDocument/2006/relationships/customXml" Target="../customXml/item577.xml"/><Relationship Id="rId132" Type="http://schemas.openxmlformats.org/officeDocument/2006/relationships/customXml" Target="../customXml/item132.xml"/><Relationship Id="rId784" Type="http://schemas.openxmlformats.org/officeDocument/2006/relationships/customXml" Target="../customXml/item784.xml"/><Relationship Id="rId991" Type="http://schemas.openxmlformats.org/officeDocument/2006/relationships/customXml" Target="../customXml/item991.xml"/><Relationship Id="rId1067" Type="http://schemas.openxmlformats.org/officeDocument/2006/relationships/customXml" Target="../customXml/item1067.xml"/><Relationship Id="rId2020" Type="http://schemas.openxmlformats.org/officeDocument/2006/relationships/customXml" Target="../customXml/item2020.xml"/><Relationship Id="rId437" Type="http://schemas.openxmlformats.org/officeDocument/2006/relationships/customXml" Target="../customXml/item437.xml"/><Relationship Id="rId644" Type="http://schemas.openxmlformats.org/officeDocument/2006/relationships/customXml" Target="../customXml/item644.xml"/><Relationship Id="rId851" Type="http://schemas.openxmlformats.org/officeDocument/2006/relationships/customXml" Target="../customXml/item851.xml"/><Relationship Id="rId1274" Type="http://schemas.openxmlformats.org/officeDocument/2006/relationships/customXml" Target="../customXml/item1274.xml"/><Relationship Id="rId1481" Type="http://schemas.openxmlformats.org/officeDocument/2006/relationships/customXml" Target="../customXml/item1481.xml"/><Relationship Id="rId1579" Type="http://schemas.openxmlformats.org/officeDocument/2006/relationships/customXml" Target="../customXml/item1579.xml"/><Relationship Id="rId2118" Type="http://schemas.openxmlformats.org/officeDocument/2006/relationships/customXml" Target="../customXml/item2118.xml"/><Relationship Id="rId504" Type="http://schemas.openxmlformats.org/officeDocument/2006/relationships/customXml" Target="../customXml/item504.xml"/><Relationship Id="rId711" Type="http://schemas.openxmlformats.org/officeDocument/2006/relationships/customXml" Target="../customXml/item711.xml"/><Relationship Id="rId949" Type="http://schemas.openxmlformats.org/officeDocument/2006/relationships/customXml" Target="../customXml/item949.xml"/><Relationship Id="rId1134" Type="http://schemas.openxmlformats.org/officeDocument/2006/relationships/customXml" Target="../customXml/item1134.xml"/><Relationship Id="rId1341" Type="http://schemas.openxmlformats.org/officeDocument/2006/relationships/customXml" Target="../customXml/item1341.xml"/><Relationship Id="rId1786" Type="http://schemas.openxmlformats.org/officeDocument/2006/relationships/customXml" Target="../customXml/item1786.xml"/><Relationship Id="rId1993" Type="http://schemas.openxmlformats.org/officeDocument/2006/relationships/customXml" Target="../customXml/item1993.xml"/><Relationship Id="rId78" Type="http://schemas.openxmlformats.org/officeDocument/2006/relationships/customXml" Target="../customXml/item78.xml"/><Relationship Id="rId809" Type="http://schemas.openxmlformats.org/officeDocument/2006/relationships/customXml" Target="../customXml/item809.xml"/><Relationship Id="rId1201" Type="http://schemas.openxmlformats.org/officeDocument/2006/relationships/customXml" Target="../customXml/item1201.xml"/><Relationship Id="rId1439" Type="http://schemas.openxmlformats.org/officeDocument/2006/relationships/customXml" Target="../customXml/item1439.xml"/><Relationship Id="rId1646" Type="http://schemas.openxmlformats.org/officeDocument/2006/relationships/customXml" Target="../customXml/item1646.xml"/><Relationship Id="rId1853" Type="http://schemas.openxmlformats.org/officeDocument/2006/relationships/customXml" Target="../customXml/item1853.xml"/><Relationship Id="rId1506" Type="http://schemas.openxmlformats.org/officeDocument/2006/relationships/customXml" Target="../customXml/item1506.xml"/><Relationship Id="rId1713" Type="http://schemas.openxmlformats.org/officeDocument/2006/relationships/customXml" Target="../customXml/item1713.xml"/><Relationship Id="rId1920" Type="http://schemas.openxmlformats.org/officeDocument/2006/relationships/customXml" Target="../customXml/item1920.xml"/><Relationship Id="rId294" Type="http://schemas.openxmlformats.org/officeDocument/2006/relationships/customXml" Target="../customXml/item294.xml"/><Relationship Id="rId154" Type="http://schemas.openxmlformats.org/officeDocument/2006/relationships/customXml" Target="../customXml/item154.xml"/><Relationship Id="rId361" Type="http://schemas.openxmlformats.org/officeDocument/2006/relationships/customXml" Target="../customXml/item361.xml"/><Relationship Id="rId599" Type="http://schemas.openxmlformats.org/officeDocument/2006/relationships/customXml" Target="../customXml/item599.xml"/><Relationship Id="rId2042" Type="http://schemas.openxmlformats.org/officeDocument/2006/relationships/customXml" Target="../customXml/item2042.xml"/><Relationship Id="rId459" Type="http://schemas.openxmlformats.org/officeDocument/2006/relationships/customXml" Target="../customXml/item459.xml"/><Relationship Id="rId666" Type="http://schemas.openxmlformats.org/officeDocument/2006/relationships/customXml" Target="../customXml/item666.xml"/><Relationship Id="rId873" Type="http://schemas.openxmlformats.org/officeDocument/2006/relationships/customXml" Target="../customXml/item873.xml"/><Relationship Id="rId1089" Type="http://schemas.openxmlformats.org/officeDocument/2006/relationships/customXml" Target="../customXml/item1089.xml"/><Relationship Id="rId1296" Type="http://schemas.openxmlformats.org/officeDocument/2006/relationships/customXml" Target="../customXml/item1296.xml"/><Relationship Id="rId221" Type="http://schemas.openxmlformats.org/officeDocument/2006/relationships/customXml" Target="../customXml/item221.xml"/><Relationship Id="rId319" Type="http://schemas.openxmlformats.org/officeDocument/2006/relationships/customXml" Target="../customXml/item319.xml"/><Relationship Id="rId526" Type="http://schemas.openxmlformats.org/officeDocument/2006/relationships/customXml" Target="../customXml/item526.xml"/><Relationship Id="rId1156" Type="http://schemas.openxmlformats.org/officeDocument/2006/relationships/customXml" Target="../customXml/item1156.xml"/><Relationship Id="rId1363" Type="http://schemas.openxmlformats.org/officeDocument/2006/relationships/customXml" Target="../customXml/item1363.xml"/><Relationship Id="rId733" Type="http://schemas.openxmlformats.org/officeDocument/2006/relationships/customXml" Target="../customXml/item733.xml"/><Relationship Id="rId940" Type="http://schemas.openxmlformats.org/officeDocument/2006/relationships/customXml" Target="../customXml/item940.xml"/><Relationship Id="rId1016" Type="http://schemas.openxmlformats.org/officeDocument/2006/relationships/customXml" Target="../customXml/item1016.xml"/><Relationship Id="rId1570" Type="http://schemas.openxmlformats.org/officeDocument/2006/relationships/customXml" Target="../customXml/item1570.xml"/><Relationship Id="rId1668" Type="http://schemas.openxmlformats.org/officeDocument/2006/relationships/customXml" Target="../customXml/item1668.xml"/><Relationship Id="rId1875" Type="http://schemas.openxmlformats.org/officeDocument/2006/relationships/customXml" Target="../customXml/item1875.xml"/><Relationship Id="rId800" Type="http://schemas.openxmlformats.org/officeDocument/2006/relationships/customXml" Target="../customXml/item800.xml"/><Relationship Id="rId1223" Type="http://schemas.openxmlformats.org/officeDocument/2006/relationships/customXml" Target="../customXml/item1223.xml"/><Relationship Id="rId1430" Type="http://schemas.openxmlformats.org/officeDocument/2006/relationships/customXml" Target="../customXml/item1430.xml"/><Relationship Id="rId1528" Type="http://schemas.openxmlformats.org/officeDocument/2006/relationships/customXml" Target="../customXml/item1528.xml"/><Relationship Id="rId1735" Type="http://schemas.openxmlformats.org/officeDocument/2006/relationships/customXml" Target="../customXml/item1735.xml"/><Relationship Id="rId1942" Type="http://schemas.openxmlformats.org/officeDocument/2006/relationships/customXml" Target="../customXml/item1942.xml"/><Relationship Id="rId27" Type="http://schemas.openxmlformats.org/officeDocument/2006/relationships/customXml" Target="../customXml/item27.xml"/><Relationship Id="rId1802" Type="http://schemas.openxmlformats.org/officeDocument/2006/relationships/customXml" Target="../customXml/item1802.xml"/><Relationship Id="rId176" Type="http://schemas.openxmlformats.org/officeDocument/2006/relationships/customXml" Target="../customXml/item176.xml"/><Relationship Id="rId383" Type="http://schemas.openxmlformats.org/officeDocument/2006/relationships/customXml" Target="../customXml/item383.xml"/><Relationship Id="rId590" Type="http://schemas.openxmlformats.org/officeDocument/2006/relationships/customXml" Target="../customXml/item590.xml"/><Relationship Id="rId2064" Type="http://schemas.openxmlformats.org/officeDocument/2006/relationships/customXml" Target="../customXml/item2064.xml"/><Relationship Id="rId243" Type="http://schemas.openxmlformats.org/officeDocument/2006/relationships/customXml" Target="../customXml/item243.xml"/><Relationship Id="rId450" Type="http://schemas.openxmlformats.org/officeDocument/2006/relationships/customXml" Target="../customXml/item450.xml"/><Relationship Id="rId688" Type="http://schemas.openxmlformats.org/officeDocument/2006/relationships/customXml" Target="../customXml/item688.xml"/><Relationship Id="rId895" Type="http://schemas.openxmlformats.org/officeDocument/2006/relationships/customXml" Target="../customXml/item895.xml"/><Relationship Id="rId1080" Type="http://schemas.openxmlformats.org/officeDocument/2006/relationships/customXml" Target="../customXml/item1080.xml"/><Relationship Id="rId2131" Type="http://schemas.openxmlformats.org/officeDocument/2006/relationships/slide" Target="slides/slide2.xml"/><Relationship Id="rId103" Type="http://schemas.openxmlformats.org/officeDocument/2006/relationships/customXml" Target="../customXml/item103.xml"/><Relationship Id="rId310" Type="http://schemas.openxmlformats.org/officeDocument/2006/relationships/customXml" Target="../customXml/item310.xml"/><Relationship Id="rId548" Type="http://schemas.openxmlformats.org/officeDocument/2006/relationships/customXml" Target="../customXml/item548.xml"/><Relationship Id="rId755" Type="http://schemas.openxmlformats.org/officeDocument/2006/relationships/customXml" Target="../customXml/item755.xml"/><Relationship Id="rId962" Type="http://schemas.openxmlformats.org/officeDocument/2006/relationships/customXml" Target="../customXml/item962.xml"/><Relationship Id="rId1178" Type="http://schemas.openxmlformats.org/officeDocument/2006/relationships/customXml" Target="../customXml/item1178.xml"/><Relationship Id="rId1385" Type="http://schemas.openxmlformats.org/officeDocument/2006/relationships/customXml" Target="../customXml/item1385.xml"/><Relationship Id="rId1592" Type="http://schemas.openxmlformats.org/officeDocument/2006/relationships/customXml" Target="../customXml/item1592.xml"/><Relationship Id="rId91" Type="http://schemas.openxmlformats.org/officeDocument/2006/relationships/customXml" Target="../customXml/item91.xml"/><Relationship Id="rId408" Type="http://schemas.openxmlformats.org/officeDocument/2006/relationships/customXml" Target="../customXml/item408.xml"/><Relationship Id="rId615" Type="http://schemas.openxmlformats.org/officeDocument/2006/relationships/customXml" Target="../customXml/item615.xml"/><Relationship Id="rId822" Type="http://schemas.openxmlformats.org/officeDocument/2006/relationships/customXml" Target="../customXml/item822.xml"/><Relationship Id="rId1038" Type="http://schemas.openxmlformats.org/officeDocument/2006/relationships/customXml" Target="../customXml/item1038.xml"/><Relationship Id="rId1245" Type="http://schemas.openxmlformats.org/officeDocument/2006/relationships/customXml" Target="../customXml/item1245.xml"/><Relationship Id="rId1452" Type="http://schemas.openxmlformats.org/officeDocument/2006/relationships/customXml" Target="../customXml/item1452.xml"/><Relationship Id="rId1897" Type="http://schemas.openxmlformats.org/officeDocument/2006/relationships/customXml" Target="../customXml/item1897.xml"/><Relationship Id="rId1105" Type="http://schemas.openxmlformats.org/officeDocument/2006/relationships/customXml" Target="../customXml/item1105.xml"/><Relationship Id="rId1312" Type="http://schemas.openxmlformats.org/officeDocument/2006/relationships/customXml" Target="../customXml/item1312.xml"/><Relationship Id="rId1757" Type="http://schemas.openxmlformats.org/officeDocument/2006/relationships/customXml" Target="../customXml/item1757.xml"/><Relationship Id="rId1964" Type="http://schemas.openxmlformats.org/officeDocument/2006/relationships/customXml" Target="../customXml/item1964.xml"/><Relationship Id="rId49" Type="http://schemas.openxmlformats.org/officeDocument/2006/relationships/customXml" Target="../customXml/item49.xml"/><Relationship Id="rId1617" Type="http://schemas.openxmlformats.org/officeDocument/2006/relationships/customXml" Target="../customXml/item1617.xml"/><Relationship Id="rId1824" Type="http://schemas.openxmlformats.org/officeDocument/2006/relationships/customXml" Target="../customXml/item1824.xml"/><Relationship Id="rId198" Type="http://schemas.openxmlformats.org/officeDocument/2006/relationships/customXml" Target="../customXml/item198.xml"/><Relationship Id="rId2086" Type="http://schemas.openxmlformats.org/officeDocument/2006/relationships/customXml" Target="../customXml/item2086.xml"/><Relationship Id="rId265" Type="http://schemas.openxmlformats.org/officeDocument/2006/relationships/customXml" Target="../customXml/item265.xml"/><Relationship Id="rId472" Type="http://schemas.openxmlformats.org/officeDocument/2006/relationships/customXml" Target="../customXml/item472.xml"/><Relationship Id="rId125" Type="http://schemas.openxmlformats.org/officeDocument/2006/relationships/customXml" Target="../customXml/item125.xml"/><Relationship Id="rId332" Type="http://schemas.openxmlformats.org/officeDocument/2006/relationships/customXml" Target="../customXml/item332.xml"/><Relationship Id="rId777" Type="http://schemas.openxmlformats.org/officeDocument/2006/relationships/customXml" Target="../customXml/item777.xml"/><Relationship Id="rId984" Type="http://schemas.openxmlformats.org/officeDocument/2006/relationships/customXml" Target="../customXml/item984.xml"/><Relationship Id="rId2013" Type="http://schemas.openxmlformats.org/officeDocument/2006/relationships/customXml" Target="../customXml/item2013.xml"/><Relationship Id="rId637" Type="http://schemas.openxmlformats.org/officeDocument/2006/relationships/customXml" Target="../customXml/item637.xml"/><Relationship Id="rId844" Type="http://schemas.openxmlformats.org/officeDocument/2006/relationships/customXml" Target="../customXml/item844.xml"/><Relationship Id="rId1267" Type="http://schemas.openxmlformats.org/officeDocument/2006/relationships/customXml" Target="../customXml/item1267.xml"/><Relationship Id="rId1474" Type="http://schemas.openxmlformats.org/officeDocument/2006/relationships/customXml" Target="../customXml/item1474.xml"/><Relationship Id="rId1681" Type="http://schemas.openxmlformats.org/officeDocument/2006/relationships/customXml" Target="../customXml/item1681.xml"/><Relationship Id="rId704" Type="http://schemas.openxmlformats.org/officeDocument/2006/relationships/customXml" Target="../customXml/item704.xml"/><Relationship Id="rId911" Type="http://schemas.openxmlformats.org/officeDocument/2006/relationships/customXml" Target="../customXml/item911.xml"/><Relationship Id="rId1127" Type="http://schemas.openxmlformats.org/officeDocument/2006/relationships/customXml" Target="../customXml/item1127.xml"/><Relationship Id="rId1334" Type="http://schemas.openxmlformats.org/officeDocument/2006/relationships/customXml" Target="../customXml/item1334.xml"/><Relationship Id="rId1541" Type="http://schemas.openxmlformats.org/officeDocument/2006/relationships/customXml" Target="../customXml/item1541.xml"/><Relationship Id="rId1779" Type="http://schemas.openxmlformats.org/officeDocument/2006/relationships/customXml" Target="../customXml/item1779.xml"/><Relationship Id="rId1986" Type="http://schemas.openxmlformats.org/officeDocument/2006/relationships/customXml" Target="../customXml/item1986.xml"/><Relationship Id="rId40" Type="http://schemas.openxmlformats.org/officeDocument/2006/relationships/customXml" Target="../customXml/item40.xml"/><Relationship Id="rId1401" Type="http://schemas.openxmlformats.org/officeDocument/2006/relationships/customXml" Target="../customXml/item1401.xml"/><Relationship Id="rId1639" Type="http://schemas.openxmlformats.org/officeDocument/2006/relationships/customXml" Target="../customXml/item1639.xml"/><Relationship Id="rId1846" Type="http://schemas.openxmlformats.org/officeDocument/2006/relationships/customXml" Target="../customXml/item1846.xml"/><Relationship Id="rId1706" Type="http://schemas.openxmlformats.org/officeDocument/2006/relationships/customXml" Target="../customXml/item1706.xml"/><Relationship Id="rId1913" Type="http://schemas.openxmlformats.org/officeDocument/2006/relationships/customXml" Target="../customXml/item1913.xml"/><Relationship Id="rId287" Type="http://schemas.openxmlformats.org/officeDocument/2006/relationships/customXml" Target="../customXml/item287.xml"/><Relationship Id="rId494" Type="http://schemas.openxmlformats.org/officeDocument/2006/relationships/customXml" Target="../customXml/item494.xml"/><Relationship Id="rId147" Type="http://schemas.openxmlformats.org/officeDocument/2006/relationships/customXml" Target="../customXml/item147.xml"/><Relationship Id="rId354" Type="http://schemas.openxmlformats.org/officeDocument/2006/relationships/customXml" Target="../customXml/item354.xml"/><Relationship Id="rId799" Type="http://schemas.openxmlformats.org/officeDocument/2006/relationships/customXml" Target="../customXml/item799.xml"/><Relationship Id="rId1191" Type="http://schemas.openxmlformats.org/officeDocument/2006/relationships/customXml" Target="../customXml/item1191.xml"/><Relationship Id="rId2035" Type="http://schemas.openxmlformats.org/officeDocument/2006/relationships/customXml" Target="../customXml/item2035.xml"/><Relationship Id="rId561" Type="http://schemas.openxmlformats.org/officeDocument/2006/relationships/customXml" Target="../customXml/item561.xml"/><Relationship Id="rId659" Type="http://schemas.openxmlformats.org/officeDocument/2006/relationships/customXml" Target="../customXml/item659.xml"/><Relationship Id="rId866" Type="http://schemas.openxmlformats.org/officeDocument/2006/relationships/customXml" Target="../customXml/item866.xml"/><Relationship Id="rId1289" Type="http://schemas.openxmlformats.org/officeDocument/2006/relationships/customXml" Target="../customXml/item1289.xml"/><Relationship Id="rId1496" Type="http://schemas.openxmlformats.org/officeDocument/2006/relationships/customXml" Target="../customXml/item1496.xml"/><Relationship Id="rId214" Type="http://schemas.openxmlformats.org/officeDocument/2006/relationships/customXml" Target="../customXml/item214.xml"/><Relationship Id="rId421" Type="http://schemas.openxmlformats.org/officeDocument/2006/relationships/customXml" Target="../customXml/item421.xml"/><Relationship Id="rId519" Type="http://schemas.openxmlformats.org/officeDocument/2006/relationships/customXml" Target="../customXml/item519.xml"/><Relationship Id="rId1051" Type="http://schemas.openxmlformats.org/officeDocument/2006/relationships/customXml" Target="../customXml/item1051.xml"/><Relationship Id="rId1149" Type="http://schemas.openxmlformats.org/officeDocument/2006/relationships/customXml" Target="../customXml/item1149.xml"/><Relationship Id="rId1356" Type="http://schemas.openxmlformats.org/officeDocument/2006/relationships/customXml" Target="../customXml/item1356.xml"/><Relationship Id="rId2102" Type="http://schemas.openxmlformats.org/officeDocument/2006/relationships/customXml" Target="../customXml/item2102.xml"/><Relationship Id="rId726" Type="http://schemas.openxmlformats.org/officeDocument/2006/relationships/customXml" Target="../customXml/item726.xml"/><Relationship Id="rId933" Type="http://schemas.openxmlformats.org/officeDocument/2006/relationships/customXml" Target="../customXml/item933.xml"/><Relationship Id="rId1009" Type="http://schemas.openxmlformats.org/officeDocument/2006/relationships/customXml" Target="../customXml/item1009.xml"/><Relationship Id="rId1563" Type="http://schemas.openxmlformats.org/officeDocument/2006/relationships/customXml" Target="../customXml/item1563.xml"/><Relationship Id="rId1770" Type="http://schemas.openxmlformats.org/officeDocument/2006/relationships/customXml" Target="../customXml/item1770.xml"/><Relationship Id="rId1868" Type="http://schemas.openxmlformats.org/officeDocument/2006/relationships/customXml" Target="../customXml/item1868.xml"/><Relationship Id="rId62" Type="http://schemas.openxmlformats.org/officeDocument/2006/relationships/customXml" Target="../customXml/item62.xml"/><Relationship Id="rId1216" Type="http://schemas.openxmlformats.org/officeDocument/2006/relationships/customXml" Target="../customXml/item1216.xml"/><Relationship Id="rId1423" Type="http://schemas.openxmlformats.org/officeDocument/2006/relationships/customXml" Target="../customXml/item1423.xml"/><Relationship Id="rId1630" Type="http://schemas.openxmlformats.org/officeDocument/2006/relationships/customXml" Target="../customXml/item1630.xml"/><Relationship Id="rId1728" Type="http://schemas.openxmlformats.org/officeDocument/2006/relationships/customXml" Target="../customXml/item1728.xml"/><Relationship Id="rId1935" Type="http://schemas.openxmlformats.org/officeDocument/2006/relationships/customXml" Target="../customXml/item1935.xml"/><Relationship Id="rId169" Type="http://schemas.openxmlformats.org/officeDocument/2006/relationships/customXml" Target="../customXml/item169.xml"/><Relationship Id="rId376" Type="http://schemas.openxmlformats.org/officeDocument/2006/relationships/customXml" Target="../customXml/item376.xml"/><Relationship Id="rId583" Type="http://schemas.openxmlformats.org/officeDocument/2006/relationships/customXml" Target="../customXml/item583.xml"/><Relationship Id="rId790" Type="http://schemas.openxmlformats.org/officeDocument/2006/relationships/customXml" Target="../customXml/item790.xml"/><Relationship Id="rId2057" Type="http://schemas.openxmlformats.org/officeDocument/2006/relationships/customXml" Target="../customXml/item2057.xml"/><Relationship Id="rId4" Type="http://schemas.openxmlformats.org/officeDocument/2006/relationships/customXml" Target="../customXml/item4.xml"/><Relationship Id="rId236" Type="http://schemas.openxmlformats.org/officeDocument/2006/relationships/customXml" Target="../customXml/item236.xml"/><Relationship Id="rId443" Type="http://schemas.openxmlformats.org/officeDocument/2006/relationships/customXml" Target="../customXml/item443.xml"/><Relationship Id="rId650" Type="http://schemas.openxmlformats.org/officeDocument/2006/relationships/customXml" Target="../customXml/item650.xml"/><Relationship Id="rId888" Type="http://schemas.openxmlformats.org/officeDocument/2006/relationships/customXml" Target="../customXml/item888.xml"/><Relationship Id="rId1073" Type="http://schemas.openxmlformats.org/officeDocument/2006/relationships/customXml" Target="../customXml/item1073.xml"/><Relationship Id="rId1280" Type="http://schemas.openxmlformats.org/officeDocument/2006/relationships/customXml" Target="../customXml/item1280.xml"/><Relationship Id="rId2124" Type="http://schemas.openxmlformats.org/officeDocument/2006/relationships/customXml" Target="../customXml/item2124.xml"/><Relationship Id="rId303" Type="http://schemas.openxmlformats.org/officeDocument/2006/relationships/customXml" Target="../customXml/item303.xml"/><Relationship Id="rId748" Type="http://schemas.openxmlformats.org/officeDocument/2006/relationships/customXml" Target="../customXml/item748.xml"/><Relationship Id="rId955" Type="http://schemas.openxmlformats.org/officeDocument/2006/relationships/customXml" Target="../customXml/item955.xml"/><Relationship Id="rId1140" Type="http://schemas.openxmlformats.org/officeDocument/2006/relationships/customXml" Target="../customXml/item1140.xml"/><Relationship Id="rId1378" Type="http://schemas.openxmlformats.org/officeDocument/2006/relationships/customXml" Target="../customXml/item1378.xml"/><Relationship Id="rId1585" Type="http://schemas.openxmlformats.org/officeDocument/2006/relationships/customXml" Target="../customXml/item1585.xml"/><Relationship Id="rId1792" Type="http://schemas.openxmlformats.org/officeDocument/2006/relationships/customXml" Target="../customXml/item1792.xml"/><Relationship Id="rId84" Type="http://schemas.openxmlformats.org/officeDocument/2006/relationships/customXml" Target="../customXml/item84.xml"/><Relationship Id="rId510" Type="http://schemas.openxmlformats.org/officeDocument/2006/relationships/customXml" Target="../customXml/item510.xml"/><Relationship Id="rId608" Type="http://schemas.openxmlformats.org/officeDocument/2006/relationships/customXml" Target="../customXml/item608.xml"/><Relationship Id="rId815" Type="http://schemas.openxmlformats.org/officeDocument/2006/relationships/customXml" Target="../customXml/item815.xml"/><Relationship Id="rId1238" Type="http://schemas.openxmlformats.org/officeDocument/2006/relationships/customXml" Target="../customXml/item1238.xml"/><Relationship Id="rId1445" Type="http://schemas.openxmlformats.org/officeDocument/2006/relationships/customXml" Target="../customXml/item1445.xml"/><Relationship Id="rId1652" Type="http://schemas.openxmlformats.org/officeDocument/2006/relationships/customXml" Target="../customXml/item1652.xml"/><Relationship Id="rId1000" Type="http://schemas.openxmlformats.org/officeDocument/2006/relationships/customXml" Target="../customXml/item1000.xml"/><Relationship Id="rId1305" Type="http://schemas.openxmlformats.org/officeDocument/2006/relationships/customXml" Target="../customXml/item1305.xml"/><Relationship Id="rId1957" Type="http://schemas.openxmlformats.org/officeDocument/2006/relationships/customXml" Target="../customXml/item1957.xml"/><Relationship Id="rId1512" Type="http://schemas.openxmlformats.org/officeDocument/2006/relationships/customXml" Target="../customXml/item1512.xml"/><Relationship Id="rId1817" Type="http://schemas.openxmlformats.org/officeDocument/2006/relationships/customXml" Target="../customXml/item1817.xml"/><Relationship Id="rId11" Type="http://schemas.openxmlformats.org/officeDocument/2006/relationships/customXml" Target="../customXml/item11.xml"/><Relationship Id="rId398" Type="http://schemas.openxmlformats.org/officeDocument/2006/relationships/customXml" Target="../customXml/item398.xml"/><Relationship Id="rId2079" Type="http://schemas.openxmlformats.org/officeDocument/2006/relationships/customXml" Target="../customXml/item2079.xml"/><Relationship Id="rId160" Type="http://schemas.openxmlformats.org/officeDocument/2006/relationships/customXml" Target="../customXml/item160.xml"/><Relationship Id="rId258" Type="http://schemas.openxmlformats.org/officeDocument/2006/relationships/customXml" Target="../customXml/item258.xml"/><Relationship Id="rId465" Type="http://schemas.openxmlformats.org/officeDocument/2006/relationships/customXml" Target="../customXml/item465.xml"/><Relationship Id="rId672" Type="http://schemas.openxmlformats.org/officeDocument/2006/relationships/customXml" Target="../customXml/item672.xml"/><Relationship Id="rId1095" Type="http://schemas.openxmlformats.org/officeDocument/2006/relationships/customXml" Target="../customXml/item1095.xml"/><Relationship Id="rId2146" Type="http://schemas.openxmlformats.org/officeDocument/2006/relationships/handoutMaster" Target="handoutMasters/handoutMaster1.xml"/><Relationship Id="rId118" Type="http://schemas.openxmlformats.org/officeDocument/2006/relationships/customXml" Target="../customXml/item118.xml"/><Relationship Id="rId325" Type="http://schemas.openxmlformats.org/officeDocument/2006/relationships/customXml" Target="../customXml/item325.xml"/><Relationship Id="rId532" Type="http://schemas.openxmlformats.org/officeDocument/2006/relationships/customXml" Target="../customXml/item532.xml"/><Relationship Id="rId977" Type="http://schemas.openxmlformats.org/officeDocument/2006/relationships/customXml" Target="../customXml/item977.xml"/><Relationship Id="rId1162" Type="http://schemas.openxmlformats.org/officeDocument/2006/relationships/customXml" Target="../customXml/item1162.xml"/><Relationship Id="rId2006" Type="http://schemas.openxmlformats.org/officeDocument/2006/relationships/customXml" Target="../customXml/item2006.xml"/><Relationship Id="rId837" Type="http://schemas.openxmlformats.org/officeDocument/2006/relationships/customXml" Target="../customXml/item837.xml"/><Relationship Id="rId1022" Type="http://schemas.openxmlformats.org/officeDocument/2006/relationships/customXml" Target="../customXml/item1022.xml"/><Relationship Id="rId1467" Type="http://schemas.openxmlformats.org/officeDocument/2006/relationships/customXml" Target="../customXml/item1467.xml"/><Relationship Id="rId1674" Type="http://schemas.openxmlformats.org/officeDocument/2006/relationships/customXml" Target="../customXml/item1674.xml"/><Relationship Id="rId1881" Type="http://schemas.openxmlformats.org/officeDocument/2006/relationships/customXml" Target="../customXml/item1881.xml"/><Relationship Id="rId904" Type="http://schemas.openxmlformats.org/officeDocument/2006/relationships/customXml" Target="../customXml/item904.xml"/><Relationship Id="rId1327" Type="http://schemas.openxmlformats.org/officeDocument/2006/relationships/customXml" Target="../customXml/item1327.xml"/><Relationship Id="rId1534" Type="http://schemas.openxmlformats.org/officeDocument/2006/relationships/customXml" Target="../customXml/item1534.xml"/><Relationship Id="rId1741" Type="http://schemas.openxmlformats.org/officeDocument/2006/relationships/customXml" Target="../customXml/item1741.xml"/><Relationship Id="rId1979" Type="http://schemas.openxmlformats.org/officeDocument/2006/relationships/customXml" Target="../customXml/item1979.xml"/><Relationship Id="rId33" Type="http://schemas.openxmlformats.org/officeDocument/2006/relationships/customXml" Target="../customXml/item33.xml"/><Relationship Id="rId1601" Type="http://schemas.openxmlformats.org/officeDocument/2006/relationships/customXml" Target="../customXml/item1601.xml"/><Relationship Id="rId1839" Type="http://schemas.openxmlformats.org/officeDocument/2006/relationships/customXml" Target="../customXml/item1839.xml"/><Relationship Id="rId182" Type="http://schemas.openxmlformats.org/officeDocument/2006/relationships/customXml" Target="../customXml/item182.xml"/><Relationship Id="rId1906" Type="http://schemas.openxmlformats.org/officeDocument/2006/relationships/customXml" Target="../customXml/item1906.xml"/><Relationship Id="rId487" Type="http://schemas.openxmlformats.org/officeDocument/2006/relationships/customXml" Target="../customXml/item487.xml"/><Relationship Id="rId694" Type="http://schemas.openxmlformats.org/officeDocument/2006/relationships/customXml" Target="../customXml/item694.xml"/><Relationship Id="rId2070" Type="http://schemas.openxmlformats.org/officeDocument/2006/relationships/customXml" Target="../customXml/item2070.xml"/><Relationship Id="rId347" Type="http://schemas.openxmlformats.org/officeDocument/2006/relationships/customXml" Target="../customXml/item347.xml"/><Relationship Id="rId999" Type="http://schemas.openxmlformats.org/officeDocument/2006/relationships/customXml" Target="../customXml/item999.xml"/><Relationship Id="rId1184" Type="http://schemas.openxmlformats.org/officeDocument/2006/relationships/customXml" Target="../customXml/item1184.xml"/><Relationship Id="rId2028" Type="http://schemas.openxmlformats.org/officeDocument/2006/relationships/customXml" Target="../customXml/item2028.xml"/><Relationship Id="rId554" Type="http://schemas.openxmlformats.org/officeDocument/2006/relationships/customXml" Target="../customXml/item554.xml"/><Relationship Id="rId761" Type="http://schemas.openxmlformats.org/officeDocument/2006/relationships/customXml" Target="../customXml/item761.xml"/><Relationship Id="rId859" Type="http://schemas.openxmlformats.org/officeDocument/2006/relationships/customXml" Target="../customXml/item859.xml"/><Relationship Id="rId1391" Type="http://schemas.openxmlformats.org/officeDocument/2006/relationships/customXml" Target="../customXml/item1391.xml"/><Relationship Id="rId1489" Type="http://schemas.openxmlformats.org/officeDocument/2006/relationships/customXml" Target="../customXml/item1489.xml"/><Relationship Id="rId1696" Type="http://schemas.openxmlformats.org/officeDocument/2006/relationships/customXml" Target="../customXml/item1696.xml"/><Relationship Id="rId207" Type="http://schemas.openxmlformats.org/officeDocument/2006/relationships/customXml" Target="../customXml/item207.xml"/><Relationship Id="rId414" Type="http://schemas.openxmlformats.org/officeDocument/2006/relationships/customXml" Target="../customXml/item414.xml"/><Relationship Id="rId621" Type="http://schemas.openxmlformats.org/officeDocument/2006/relationships/customXml" Target="../customXml/item621.xml"/><Relationship Id="rId1044" Type="http://schemas.openxmlformats.org/officeDocument/2006/relationships/customXml" Target="../customXml/item1044.xml"/><Relationship Id="rId1251" Type="http://schemas.openxmlformats.org/officeDocument/2006/relationships/customXml" Target="../customXml/item1251.xml"/><Relationship Id="rId1349" Type="http://schemas.openxmlformats.org/officeDocument/2006/relationships/customXml" Target="../customXml/item1349.xml"/><Relationship Id="rId719" Type="http://schemas.openxmlformats.org/officeDocument/2006/relationships/customXml" Target="../customXml/item719.xml"/><Relationship Id="rId926" Type="http://schemas.openxmlformats.org/officeDocument/2006/relationships/customXml" Target="../customXml/item926.xml"/><Relationship Id="rId1111" Type="http://schemas.openxmlformats.org/officeDocument/2006/relationships/customXml" Target="../customXml/item1111.xml"/><Relationship Id="rId1556" Type="http://schemas.openxmlformats.org/officeDocument/2006/relationships/customXml" Target="../customXml/item1556.xml"/><Relationship Id="rId1763" Type="http://schemas.openxmlformats.org/officeDocument/2006/relationships/customXml" Target="../customXml/item1763.xml"/><Relationship Id="rId1970" Type="http://schemas.openxmlformats.org/officeDocument/2006/relationships/customXml" Target="../customXml/item1970.xml"/><Relationship Id="rId55" Type="http://schemas.openxmlformats.org/officeDocument/2006/relationships/customXml" Target="../customXml/item55.xml"/><Relationship Id="rId1209" Type="http://schemas.openxmlformats.org/officeDocument/2006/relationships/customXml" Target="../customXml/item1209.xml"/><Relationship Id="rId1416" Type="http://schemas.openxmlformats.org/officeDocument/2006/relationships/customXml" Target="../customXml/item1416.xml"/><Relationship Id="rId1623" Type="http://schemas.openxmlformats.org/officeDocument/2006/relationships/customXml" Target="../customXml/item1623.xml"/><Relationship Id="rId1830" Type="http://schemas.openxmlformats.org/officeDocument/2006/relationships/customXml" Target="../customXml/item1830.xml"/><Relationship Id="rId1928" Type="http://schemas.openxmlformats.org/officeDocument/2006/relationships/customXml" Target="../customXml/item1928.xml"/><Relationship Id="rId2092" Type="http://schemas.openxmlformats.org/officeDocument/2006/relationships/customXml" Target="../customXml/item2092.xml"/><Relationship Id="rId271" Type="http://schemas.openxmlformats.org/officeDocument/2006/relationships/customXml" Target="../customXml/item271.xml"/><Relationship Id="rId131" Type="http://schemas.openxmlformats.org/officeDocument/2006/relationships/customXml" Target="../customXml/item131.xml"/><Relationship Id="rId369" Type="http://schemas.openxmlformats.org/officeDocument/2006/relationships/customXml" Target="../customXml/item369.xml"/><Relationship Id="rId576" Type="http://schemas.openxmlformats.org/officeDocument/2006/relationships/customXml" Target="../customXml/item576.xml"/><Relationship Id="rId783" Type="http://schemas.openxmlformats.org/officeDocument/2006/relationships/customXml" Target="../customXml/item783.xml"/><Relationship Id="rId990" Type="http://schemas.openxmlformats.org/officeDocument/2006/relationships/customXml" Target="../customXml/item990.xml"/><Relationship Id="rId229" Type="http://schemas.openxmlformats.org/officeDocument/2006/relationships/customXml" Target="../customXml/item229.xml"/><Relationship Id="rId436" Type="http://schemas.openxmlformats.org/officeDocument/2006/relationships/customXml" Target="../customXml/item436.xml"/><Relationship Id="rId643" Type="http://schemas.openxmlformats.org/officeDocument/2006/relationships/customXml" Target="../customXml/item643.xml"/><Relationship Id="rId1066" Type="http://schemas.openxmlformats.org/officeDocument/2006/relationships/customXml" Target="../customXml/item1066.xml"/><Relationship Id="rId1273" Type="http://schemas.openxmlformats.org/officeDocument/2006/relationships/customXml" Target="../customXml/item1273.xml"/><Relationship Id="rId1480" Type="http://schemas.openxmlformats.org/officeDocument/2006/relationships/customXml" Target="../customXml/item1480.xml"/><Relationship Id="rId2117" Type="http://schemas.openxmlformats.org/officeDocument/2006/relationships/customXml" Target="../customXml/item2117.xml"/><Relationship Id="rId850" Type="http://schemas.openxmlformats.org/officeDocument/2006/relationships/customXml" Target="../customXml/item850.xml"/><Relationship Id="rId948" Type="http://schemas.openxmlformats.org/officeDocument/2006/relationships/customXml" Target="../customXml/item948.xml"/><Relationship Id="rId1133" Type="http://schemas.openxmlformats.org/officeDocument/2006/relationships/customXml" Target="../customXml/item1133.xml"/><Relationship Id="rId1578" Type="http://schemas.openxmlformats.org/officeDocument/2006/relationships/customXml" Target="../customXml/item1578.xml"/><Relationship Id="rId1785" Type="http://schemas.openxmlformats.org/officeDocument/2006/relationships/customXml" Target="../customXml/item1785.xml"/><Relationship Id="rId1992" Type="http://schemas.openxmlformats.org/officeDocument/2006/relationships/customXml" Target="../customXml/item1992.xml"/><Relationship Id="rId77" Type="http://schemas.openxmlformats.org/officeDocument/2006/relationships/customXml" Target="../customXml/item77.xml"/><Relationship Id="rId503" Type="http://schemas.openxmlformats.org/officeDocument/2006/relationships/customXml" Target="../customXml/item503.xml"/><Relationship Id="rId710" Type="http://schemas.openxmlformats.org/officeDocument/2006/relationships/customXml" Target="../customXml/item710.xml"/><Relationship Id="rId808" Type="http://schemas.openxmlformats.org/officeDocument/2006/relationships/customXml" Target="../customXml/item808.xml"/><Relationship Id="rId1340" Type="http://schemas.openxmlformats.org/officeDocument/2006/relationships/customXml" Target="../customXml/item1340.xml"/><Relationship Id="rId1438" Type="http://schemas.openxmlformats.org/officeDocument/2006/relationships/customXml" Target="../customXml/item1438.xml"/><Relationship Id="rId1645" Type="http://schemas.openxmlformats.org/officeDocument/2006/relationships/customXml" Target="../customXml/item1645.xml"/><Relationship Id="rId1200" Type="http://schemas.openxmlformats.org/officeDocument/2006/relationships/customXml" Target="../customXml/item1200.xml"/><Relationship Id="rId1852" Type="http://schemas.openxmlformats.org/officeDocument/2006/relationships/customXml" Target="../customXml/item1852.xml"/><Relationship Id="rId1505" Type="http://schemas.openxmlformats.org/officeDocument/2006/relationships/customXml" Target="../customXml/item1505.xml"/><Relationship Id="rId1712" Type="http://schemas.openxmlformats.org/officeDocument/2006/relationships/customXml" Target="../customXml/item1712.xml"/><Relationship Id="rId293" Type="http://schemas.openxmlformats.org/officeDocument/2006/relationships/customXml" Target="../customXml/item293.xml"/><Relationship Id="rId153" Type="http://schemas.openxmlformats.org/officeDocument/2006/relationships/customXml" Target="../customXml/item153.xml"/><Relationship Id="rId360" Type="http://schemas.openxmlformats.org/officeDocument/2006/relationships/customXml" Target="../customXml/item360.xml"/><Relationship Id="rId598" Type="http://schemas.openxmlformats.org/officeDocument/2006/relationships/customXml" Target="../customXml/item598.xml"/><Relationship Id="rId2041" Type="http://schemas.openxmlformats.org/officeDocument/2006/relationships/customXml" Target="../customXml/item2041.xml"/><Relationship Id="rId220" Type="http://schemas.openxmlformats.org/officeDocument/2006/relationships/customXml" Target="../customXml/item220.xml"/><Relationship Id="rId458" Type="http://schemas.openxmlformats.org/officeDocument/2006/relationships/customXml" Target="../customXml/item458.xml"/><Relationship Id="rId665" Type="http://schemas.openxmlformats.org/officeDocument/2006/relationships/customXml" Target="../customXml/item665.xml"/><Relationship Id="rId872" Type="http://schemas.openxmlformats.org/officeDocument/2006/relationships/customXml" Target="../customXml/item872.xml"/><Relationship Id="rId1088" Type="http://schemas.openxmlformats.org/officeDocument/2006/relationships/customXml" Target="../customXml/item1088.xml"/><Relationship Id="rId1295" Type="http://schemas.openxmlformats.org/officeDocument/2006/relationships/customXml" Target="../customXml/item1295.xml"/><Relationship Id="rId2139" Type="http://schemas.openxmlformats.org/officeDocument/2006/relationships/slide" Target="slides/slide10.xml"/><Relationship Id="rId318" Type="http://schemas.openxmlformats.org/officeDocument/2006/relationships/customXml" Target="../customXml/item318.xml"/><Relationship Id="rId525" Type="http://schemas.openxmlformats.org/officeDocument/2006/relationships/customXml" Target="../customXml/item525.xml"/><Relationship Id="rId732" Type="http://schemas.openxmlformats.org/officeDocument/2006/relationships/customXml" Target="../customXml/item732.xml"/><Relationship Id="rId1155" Type="http://schemas.openxmlformats.org/officeDocument/2006/relationships/customXml" Target="../customXml/item1155.xml"/><Relationship Id="rId1362" Type="http://schemas.openxmlformats.org/officeDocument/2006/relationships/customXml" Target="../customXml/item1362.xml"/><Relationship Id="rId99" Type="http://schemas.openxmlformats.org/officeDocument/2006/relationships/customXml" Target="../customXml/item99.xml"/><Relationship Id="rId1015" Type="http://schemas.openxmlformats.org/officeDocument/2006/relationships/customXml" Target="../customXml/item1015.xml"/><Relationship Id="rId1222" Type="http://schemas.openxmlformats.org/officeDocument/2006/relationships/customXml" Target="../customXml/item1222.xml"/><Relationship Id="rId1667" Type="http://schemas.openxmlformats.org/officeDocument/2006/relationships/customXml" Target="../customXml/item1667.xml"/><Relationship Id="rId1874" Type="http://schemas.openxmlformats.org/officeDocument/2006/relationships/customXml" Target="../customXml/item1874.xml"/><Relationship Id="rId1527" Type="http://schemas.openxmlformats.org/officeDocument/2006/relationships/customXml" Target="../customXml/item1527.xml"/><Relationship Id="rId1734" Type="http://schemas.openxmlformats.org/officeDocument/2006/relationships/customXml" Target="../customXml/item1734.xml"/><Relationship Id="rId1941" Type="http://schemas.openxmlformats.org/officeDocument/2006/relationships/customXml" Target="../customXml/item1941.xml"/><Relationship Id="rId26" Type="http://schemas.openxmlformats.org/officeDocument/2006/relationships/customXml" Target="../customXml/item26.xml"/><Relationship Id="rId175" Type="http://schemas.openxmlformats.org/officeDocument/2006/relationships/customXml" Target="../customXml/item175.xml"/><Relationship Id="rId1801" Type="http://schemas.openxmlformats.org/officeDocument/2006/relationships/customXml" Target="../customXml/item1801.xml"/><Relationship Id="rId382" Type="http://schemas.openxmlformats.org/officeDocument/2006/relationships/customXml" Target="../customXml/item382.xml"/><Relationship Id="rId687" Type="http://schemas.openxmlformats.org/officeDocument/2006/relationships/customXml" Target="../customXml/item687.xml"/><Relationship Id="rId2063" Type="http://schemas.openxmlformats.org/officeDocument/2006/relationships/customXml" Target="../customXml/item2063.xml"/><Relationship Id="rId242" Type="http://schemas.openxmlformats.org/officeDocument/2006/relationships/customXml" Target="../customXml/item242.xml"/><Relationship Id="rId894" Type="http://schemas.openxmlformats.org/officeDocument/2006/relationships/customXml" Target="../customXml/item894.xml"/><Relationship Id="rId1177" Type="http://schemas.openxmlformats.org/officeDocument/2006/relationships/customXml" Target="../customXml/item1177.xml"/><Relationship Id="rId2130" Type="http://schemas.openxmlformats.org/officeDocument/2006/relationships/slide" Target="slides/slide1.xml"/><Relationship Id="rId102" Type="http://schemas.openxmlformats.org/officeDocument/2006/relationships/customXml" Target="../customXml/item102.xml"/><Relationship Id="rId547" Type="http://schemas.openxmlformats.org/officeDocument/2006/relationships/customXml" Target="../customXml/item547.xml"/><Relationship Id="rId754" Type="http://schemas.openxmlformats.org/officeDocument/2006/relationships/customXml" Target="../customXml/item754.xml"/><Relationship Id="rId961" Type="http://schemas.openxmlformats.org/officeDocument/2006/relationships/customXml" Target="../customXml/item961.xml"/><Relationship Id="rId1384" Type="http://schemas.openxmlformats.org/officeDocument/2006/relationships/customXml" Target="../customXml/item1384.xml"/><Relationship Id="rId1591" Type="http://schemas.openxmlformats.org/officeDocument/2006/relationships/customXml" Target="../customXml/item1591.xml"/><Relationship Id="rId1689" Type="http://schemas.openxmlformats.org/officeDocument/2006/relationships/customXml" Target="../customXml/item1689.xml"/><Relationship Id="rId90" Type="http://schemas.openxmlformats.org/officeDocument/2006/relationships/customXml" Target="../customXml/item90.xml"/><Relationship Id="rId407" Type="http://schemas.openxmlformats.org/officeDocument/2006/relationships/customXml" Target="../customXml/item407.xml"/><Relationship Id="rId614" Type="http://schemas.openxmlformats.org/officeDocument/2006/relationships/customXml" Target="../customXml/item614.xml"/><Relationship Id="rId821" Type="http://schemas.openxmlformats.org/officeDocument/2006/relationships/customXml" Target="../customXml/item821.xml"/><Relationship Id="rId1037" Type="http://schemas.openxmlformats.org/officeDocument/2006/relationships/customXml" Target="../customXml/item1037.xml"/><Relationship Id="rId1244" Type="http://schemas.openxmlformats.org/officeDocument/2006/relationships/customXml" Target="../customXml/item1244.xml"/><Relationship Id="rId1451" Type="http://schemas.openxmlformats.org/officeDocument/2006/relationships/customXml" Target="../customXml/item1451.xml"/><Relationship Id="rId1896" Type="http://schemas.openxmlformats.org/officeDocument/2006/relationships/customXml" Target="../customXml/item1896.xml"/><Relationship Id="rId919" Type="http://schemas.openxmlformats.org/officeDocument/2006/relationships/customXml" Target="../customXml/item919.xml"/><Relationship Id="rId1104" Type="http://schemas.openxmlformats.org/officeDocument/2006/relationships/customXml" Target="../customXml/item1104.xml"/><Relationship Id="rId1311" Type="http://schemas.openxmlformats.org/officeDocument/2006/relationships/customXml" Target="../customXml/item1311.xml"/><Relationship Id="rId1549" Type="http://schemas.openxmlformats.org/officeDocument/2006/relationships/customXml" Target="../customXml/item1549.xml"/><Relationship Id="rId1756" Type="http://schemas.openxmlformats.org/officeDocument/2006/relationships/customXml" Target="../customXml/item1756.xml"/><Relationship Id="rId1963" Type="http://schemas.openxmlformats.org/officeDocument/2006/relationships/customXml" Target="../customXml/item1963.xml"/><Relationship Id="rId48" Type="http://schemas.openxmlformats.org/officeDocument/2006/relationships/customXml" Target="../customXml/item48.xml"/><Relationship Id="rId1409" Type="http://schemas.openxmlformats.org/officeDocument/2006/relationships/customXml" Target="../customXml/item1409.xml"/><Relationship Id="rId1616" Type="http://schemas.openxmlformats.org/officeDocument/2006/relationships/customXml" Target="../customXml/item1616.xml"/><Relationship Id="rId1823" Type="http://schemas.openxmlformats.org/officeDocument/2006/relationships/customXml" Target="../customXml/item1823.xml"/><Relationship Id="rId197" Type="http://schemas.openxmlformats.org/officeDocument/2006/relationships/customXml" Target="../customXml/item197.xml"/><Relationship Id="rId2085" Type="http://schemas.openxmlformats.org/officeDocument/2006/relationships/customXml" Target="../customXml/item2085.xml"/><Relationship Id="rId264" Type="http://schemas.openxmlformats.org/officeDocument/2006/relationships/customXml" Target="../customXml/item264.xml"/><Relationship Id="rId471" Type="http://schemas.openxmlformats.org/officeDocument/2006/relationships/customXml" Target="../customXml/item471.xml"/><Relationship Id="rId2152" Type="http://schemas.microsoft.com/office/2015/10/relationships/revisionInfo" Target="revisionInfo.xml"/><Relationship Id="rId124" Type="http://schemas.openxmlformats.org/officeDocument/2006/relationships/customXml" Target="../customXml/item124.xml"/><Relationship Id="rId569" Type="http://schemas.openxmlformats.org/officeDocument/2006/relationships/customXml" Target="../customXml/item569.xml"/><Relationship Id="rId776" Type="http://schemas.openxmlformats.org/officeDocument/2006/relationships/customXml" Target="../customXml/item776.xml"/><Relationship Id="rId983" Type="http://schemas.openxmlformats.org/officeDocument/2006/relationships/customXml" Target="../customXml/item983.xml"/><Relationship Id="rId1199" Type="http://schemas.openxmlformats.org/officeDocument/2006/relationships/customXml" Target="../customXml/item1199.xml"/><Relationship Id="rId331" Type="http://schemas.openxmlformats.org/officeDocument/2006/relationships/customXml" Target="../customXml/item331.xml"/><Relationship Id="rId429" Type="http://schemas.openxmlformats.org/officeDocument/2006/relationships/customXml" Target="../customXml/item429.xml"/><Relationship Id="rId636" Type="http://schemas.openxmlformats.org/officeDocument/2006/relationships/customXml" Target="../customXml/item636.xml"/><Relationship Id="rId1059" Type="http://schemas.openxmlformats.org/officeDocument/2006/relationships/customXml" Target="../customXml/item1059.xml"/><Relationship Id="rId1266" Type="http://schemas.openxmlformats.org/officeDocument/2006/relationships/customXml" Target="../customXml/item1266.xml"/><Relationship Id="rId1473" Type="http://schemas.openxmlformats.org/officeDocument/2006/relationships/customXml" Target="../customXml/item1473.xml"/><Relationship Id="rId2012" Type="http://schemas.openxmlformats.org/officeDocument/2006/relationships/customXml" Target="../customXml/item2012.xml"/><Relationship Id="rId843" Type="http://schemas.openxmlformats.org/officeDocument/2006/relationships/customXml" Target="../customXml/item843.xml"/><Relationship Id="rId1126" Type="http://schemas.openxmlformats.org/officeDocument/2006/relationships/customXml" Target="../customXml/item1126.xml"/><Relationship Id="rId1680" Type="http://schemas.openxmlformats.org/officeDocument/2006/relationships/customXml" Target="../customXml/item1680.xml"/><Relationship Id="rId1778" Type="http://schemas.openxmlformats.org/officeDocument/2006/relationships/customXml" Target="../customXml/item1778.xml"/><Relationship Id="rId1985" Type="http://schemas.openxmlformats.org/officeDocument/2006/relationships/customXml" Target="../customXml/item1985.xml"/><Relationship Id="rId703" Type="http://schemas.openxmlformats.org/officeDocument/2006/relationships/customXml" Target="../customXml/item703.xml"/><Relationship Id="rId910" Type="http://schemas.openxmlformats.org/officeDocument/2006/relationships/customXml" Target="../customXml/item910.xml"/><Relationship Id="rId1333" Type="http://schemas.openxmlformats.org/officeDocument/2006/relationships/customXml" Target="../customXml/item1333.xml"/><Relationship Id="rId1540" Type="http://schemas.openxmlformats.org/officeDocument/2006/relationships/customXml" Target="../customXml/item1540.xml"/><Relationship Id="rId1638" Type="http://schemas.openxmlformats.org/officeDocument/2006/relationships/customXml" Target="../customXml/item1638.xml"/><Relationship Id="rId1400" Type="http://schemas.openxmlformats.org/officeDocument/2006/relationships/customXml" Target="../customXml/item1400.xml"/><Relationship Id="rId1845" Type="http://schemas.openxmlformats.org/officeDocument/2006/relationships/customXml" Target="../customXml/item1845.xml"/><Relationship Id="rId1705" Type="http://schemas.openxmlformats.org/officeDocument/2006/relationships/customXml" Target="../customXml/item1705.xml"/><Relationship Id="rId1912" Type="http://schemas.openxmlformats.org/officeDocument/2006/relationships/customXml" Target="../customXml/item1912.xml"/><Relationship Id="rId286" Type="http://schemas.openxmlformats.org/officeDocument/2006/relationships/customXml" Target="../customXml/item286.xml"/><Relationship Id="rId493" Type="http://schemas.openxmlformats.org/officeDocument/2006/relationships/customXml" Target="../customXml/item493.xml"/><Relationship Id="rId146" Type="http://schemas.openxmlformats.org/officeDocument/2006/relationships/customXml" Target="../customXml/item146.xml"/><Relationship Id="rId353" Type="http://schemas.openxmlformats.org/officeDocument/2006/relationships/customXml" Target="../customXml/item353.xml"/><Relationship Id="rId560" Type="http://schemas.openxmlformats.org/officeDocument/2006/relationships/customXml" Target="../customXml/item560.xml"/><Relationship Id="rId798" Type="http://schemas.openxmlformats.org/officeDocument/2006/relationships/customXml" Target="../customXml/item798.xml"/><Relationship Id="rId1190" Type="http://schemas.openxmlformats.org/officeDocument/2006/relationships/customXml" Target="../customXml/item1190.xml"/><Relationship Id="rId2034" Type="http://schemas.openxmlformats.org/officeDocument/2006/relationships/customXml" Target="../customXml/item2034.xml"/><Relationship Id="rId213" Type="http://schemas.openxmlformats.org/officeDocument/2006/relationships/customXml" Target="../customXml/item213.xml"/><Relationship Id="rId420" Type="http://schemas.openxmlformats.org/officeDocument/2006/relationships/customXml" Target="../customXml/item420.xml"/><Relationship Id="rId658" Type="http://schemas.openxmlformats.org/officeDocument/2006/relationships/customXml" Target="../customXml/item658.xml"/><Relationship Id="rId865" Type="http://schemas.openxmlformats.org/officeDocument/2006/relationships/customXml" Target="../customXml/item865.xml"/><Relationship Id="rId1050" Type="http://schemas.openxmlformats.org/officeDocument/2006/relationships/customXml" Target="../customXml/item1050.xml"/><Relationship Id="rId1288" Type="http://schemas.openxmlformats.org/officeDocument/2006/relationships/customXml" Target="../customXml/item1288.xml"/><Relationship Id="rId1495" Type="http://schemas.openxmlformats.org/officeDocument/2006/relationships/customXml" Target="../customXml/item1495.xml"/><Relationship Id="rId2101" Type="http://schemas.openxmlformats.org/officeDocument/2006/relationships/customXml" Target="../customXml/item2101.xml"/><Relationship Id="rId518" Type="http://schemas.openxmlformats.org/officeDocument/2006/relationships/customXml" Target="../customXml/item518.xml"/><Relationship Id="rId725" Type="http://schemas.openxmlformats.org/officeDocument/2006/relationships/customXml" Target="../customXml/item725.xml"/><Relationship Id="rId932" Type="http://schemas.openxmlformats.org/officeDocument/2006/relationships/customXml" Target="../customXml/item932.xml"/><Relationship Id="rId1148" Type="http://schemas.openxmlformats.org/officeDocument/2006/relationships/customXml" Target="../customXml/item1148.xml"/><Relationship Id="rId1355" Type="http://schemas.openxmlformats.org/officeDocument/2006/relationships/customXml" Target="../customXml/item1355.xml"/><Relationship Id="rId1562" Type="http://schemas.openxmlformats.org/officeDocument/2006/relationships/customXml" Target="../customXml/item1562.xml"/><Relationship Id="rId1008" Type="http://schemas.openxmlformats.org/officeDocument/2006/relationships/customXml" Target="../customXml/item1008.xml"/><Relationship Id="rId1215" Type="http://schemas.openxmlformats.org/officeDocument/2006/relationships/customXml" Target="../customXml/item1215.xml"/><Relationship Id="rId1422" Type="http://schemas.openxmlformats.org/officeDocument/2006/relationships/customXml" Target="../customXml/item1422.xml"/><Relationship Id="rId1867" Type="http://schemas.openxmlformats.org/officeDocument/2006/relationships/customXml" Target="../customXml/item1867.xml"/><Relationship Id="rId61" Type="http://schemas.openxmlformats.org/officeDocument/2006/relationships/customXml" Target="../customXml/item61.xml"/><Relationship Id="rId1727" Type="http://schemas.openxmlformats.org/officeDocument/2006/relationships/customXml" Target="../customXml/item1727.xml"/><Relationship Id="rId1934" Type="http://schemas.openxmlformats.org/officeDocument/2006/relationships/customXml" Target="../customXml/item1934.xml"/><Relationship Id="rId19" Type="http://schemas.openxmlformats.org/officeDocument/2006/relationships/customXml" Target="../customXml/item19.xml"/><Relationship Id="rId168" Type="http://schemas.openxmlformats.org/officeDocument/2006/relationships/customXml" Target="../customXml/item168.xml"/><Relationship Id="rId375" Type="http://schemas.openxmlformats.org/officeDocument/2006/relationships/customXml" Target="../customXml/item375.xml"/><Relationship Id="rId582" Type="http://schemas.openxmlformats.org/officeDocument/2006/relationships/customXml" Target="../customXml/item582.xml"/><Relationship Id="rId2056" Type="http://schemas.openxmlformats.org/officeDocument/2006/relationships/customXml" Target="../customXml/item2056.xml"/><Relationship Id="rId3" Type="http://schemas.openxmlformats.org/officeDocument/2006/relationships/customXml" Target="../customXml/item3.xml"/><Relationship Id="rId235" Type="http://schemas.openxmlformats.org/officeDocument/2006/relationships/customXml" Target="../customXml/item235.xml"/><Relationship Id="rId442" Type="http://schemas.openxmlformats.org/officeDocument/2006/relationships/customXml" Target="../customXml/item442.xml"/><Relationship Id="rId887" Type="http://schemas.openxmlformats.org/officeDocument/2006/relationships/customXml" Target="../customXml/item887.xml"/><Relationship Id="rId1072" Type="http://schemas.openxmlformats.org/officeDocument/2006/relationships/customXml" Target="../customXml/item1072.xml"/><Relationship Id="rId2123" Type="http://schemas.openxmlformats.org/officeDocument/2006/relationships/customXml" Target="../customXml/item2123.xml"/><Relationship Id="rId302" Type="http://schemas.openxmlformats.org/officeDocument/2006/relationships/customXml" Target="../customXml/item302.xml"/><Relationship Id="rId747" Type="http://schemas.openxmlformats.org/officeDocument/2006/relationships/customXml" Target="../customXml/item747.xml"/><Relationship Id="rId954" Type="http://schemas.openxmlformats.org/officeDocument/2006/relationships/customXml" Target="../customXml/item954.xml"/><Relationship Id="rId1377" Type="http://schemas.openxmlformats.org/officeDocument/2006/relationships/customXml" Target="../customXml/item1377.xml"/><Relationship Id="rId1584" Type="http://schemas.openxmlformats.org/officeDocument/2006/relationships/customXml" Target="../customXml/item1584.xml"/><Relationship Id="rId1791" Type="http://schemas.openxmlformats.org/officeDocument/2006/relationships/customXml" Target="../customXml/item1791.xml"/><Relationship Id="rId83" Type="http://schemas.openxmlformats.org/officeDocument/2006/relationships/customXml" Target="../customXml/item83.xml"/><Relationship Id="rId607" Type="http://schemas.openxmlformats.org/officeDocument/2006/relationships/customXml" Target="../customXml/item607.xml"/><Relationship Id="rId814" Type="http://schemas.openxmlformats.org/officeDocument/2006/relationships/customXml" Target="../customXml/item814.xml"/><Relationship Id="rId1237" Type="http://schemas.openxmlformats.org/officeDocument/2006/relationships/customXml" Target="../customXml/item1237.xml"/><Relationship Id="rId1444" Type="http://schemas.openxmlformats.org/officeDocument/2006/relationships/customXml" Target="../customXml/item1444.xml"/><Relationship Id="rId1651" Type="http://schemas.openxmlformats.org/officeDocument/2006/relationships/customXml" Target="../customXml/item1651.xml"/><Relationship Id="rId1889" Type="http://schemas.openxmlformats.org/officeDocument/2006/relationships/customXml" Target="../customXml/item1889.xml"/><Relationship Id="rId1304" Type="http://schemas.openxmlformats.org/officeDocument/2006/relationships/customXml" Target="../customXml/item1304.xml"/><Relationship Id="rId1511" Type="http://schemas.openxmlformats.org/officeDocument/2006/relationships/customXml" Target="../customXml/item1511.xml"/><Relationship Id="rId1749" Type="http://schemas.openxmlformats.org/officeDocument/2006/relationships/customXml" Target="../customXml/item1749.xml"/><Relationship Id="rId1956" Type="http://schemas.openxmlformats.org/officeDocument/2006/relationships/customXml" Target="../customXml/item1956.xml"/><Relationship Id="rId1609" Type="http://schemas.openxmlformats.org/officeDocument/2006/relationships/customXml" Target="../customXml/item1609.xml"/><Relationship Id="rId1816" Type="http://schemas.openxmlformats.org/officeDocument/2006/relationships/customXml" Target="../customXml/item1816.xml"/><Relationship Id="rId10" Type="http://schemas.openxmlformats.org/officeDocument/2006/relationships/customXml" Target="../customXml/item10.xml"/><Relationship Id="rId397" Type="http://schemas.openxmlformats.org/officeDocument/2006/relationships/customXml" Target="../customXml/item397.xml"/><Relationship Id="rId2078" Type="http://schemas.openxmlformats.org/officeDocument/2006/relationships/customXml" Target="../customXml/item2078.xml"/><Relationship Id="rId257" Type="http://schemas.openxmlformats.org/officeDocument/2006/relationships/customXml" Target="../customXml/item257.xml"/><Relationship Id="rId464" Type="http://schemas.openxmlformats.org/officeDocument/2006/relationships/customXml" Target="../customXml/item464.xml"/><Relationship Id="rId1094" Type="http://schemas.openxmlformats.org/officeDocument/2006/relationships/customXml" Target="../customXml/item1094.xml"/><Relationship Id="rId2145" Type="http://schemas.openxmlformats.org/officeDocument/2006/relationships/notesMaster" Target="notesMasters/notesMaster1.xml"/><Relationship Id="rId117" Type="http://schemas.openxmlformats.org/officeDocument/2006/relationships/customXml" Target="../customXml/item117.xml"/><Relationship Id="rId671" Type="http://schemas.openxmlformats.org/officeDocument/2006/relationships/customXml" Target="../customXml/item671.xml"/><Relationship Id="rId769" Type="http://schemas.openxmlformats.org/officeDocument/2006/relationships/customXml" Target="../customXml/item769.xml"/><Relationship Id="rId976" Type="http://schemas.openxmlformats.org/officeDocument/2006/relationships/customXml" Target="../customXml/item976.xml"/><Relationship Id="rId1399" Type="http://schemas.openxmlformats.org/officeDocument/2006/relationships/customXml" Target="../customXml/item1399.xml"/><Relationship Id="rId324" Type="http://schemas.openxmlformats.org/officeDocument/2006/relationships/customXml" Target="../customXml/item324.xml"/><Relationship Id="rId531" Type="http://schemas.openxmlformats.org/officeDocument/2006/relationships/customXml" Target="../customXml/item531.xml"/><Relationship Id="rId629" Type="http://schemas.openxmlformats.org/officeDocument/2006/relationships/customXml" Target="../customXml/item629.xml"/><Relationship Id="rId1161" Type="http://schemas.openxmlformats.org/officeDocument/2006/relationships/customXml" Target="../customXml/item1161.xml"/><Relationship Id="rId1259" Type="http://schemas.openxmlformats.org/officeDocument/2006/relationships/customXml" Target="../customXml/item1259.xml"/><Relationship Id="rId1466" Type="http://schemas.openxmlformats.org/officeDocument/2006/relationships/customXml" Target="../customXml/item1466.xml"/><Relationship Id="rId2005" Type="http://schemas.openxmlformats.org/officeDocument/2006/relationships/customXml" Target="../customXml/item2005.xml"/><Relationship Id="rId836" Type="http://schemas.openxmlformats.org/officeDocument/2006/relationships/customXml" Target="../customXml/item836.xml"/><Relationship Id="rId1021" Type="http://schemas.openxmlformats.org/officeDocument/2006/relationships/customXml" Target="../customXml/item1021.xml"/><Relationship Id="rId1119" Type="http://schemas.openxmlformats.org/officeDocument/2006/relationships/customXml" Target="../customXml/item1119.xml"/><Relationship Id="rId1673" Type="http://schemas.openxmlformats.org/officeDocument/2006/relationships/customXml" Target="../customXml/item1673.xml"/><Relationship Id="rId1880" Type="http://schemas.openxmlformats.org/officeDocument/2006/relationships/customXml" Target="../customXml/item1880.xml"/><Relationship Id="rId1978" Type="http://schemas.openxmlformats.org/officeDocument/2006/relationships/customXml" Target="../customXml/item1978.xml"/><Relationship Id="rId903" Type="http://schemas.openxmlformats.org/officeDocument/2006/relationships/customXml" Target="../customXml/item903.xml"/><Relationship Id="rId1326" Type="http://schemas.openxmlformats.org/officeDocument/2006/relationships/customXml" Target="../customXml/item1326.xml"/><Relationship Id="rId1533" Type="http://schemas.openxmlformats.org/officeDocument/2006/relationships/customXml" Target="../customXml/item1533.xml"/><Relationship Id="rId1740" Type="http://schemas.openxmlformats.org/officeDocument/2006/relationships/customXml" Target="../customXml/item1740.xml"/><Relationship Id="rId32" Type="http://schemas.openxmlformats.org/officeDocument/2006/relationships/customXml" Target="../customXml/item32.xml"/><Relationship Id="rId1600" Type="http://schemas.openxmlformats.org/officeDocument/2006/relationships/customXml" Target="../customXml/item1600.xml"/><Relationship Id="rId1838" Type="http://schemas.openxmlformats.org/officeDocument/2006/relationships/customXml" Target="../customXml/item1838.xml"/><Relationship Id="rId181" Type="http://schemas.openxmlformats.org/officeDocument/2006/relationships/customXml" Target="../customXml/item181.xml"/><Relationship Id="rId1905" Type="http://schemas.openxmlformats.org/officeDocument/2006/relationships/customXml" Target="../customXml/item1905.xml"/><Relationship Id="rId279" Type="http://schemas.openxmlformats.org/officeDocument/2006/relationships/customXml" Target="../customXml/item279.xml"/><Relationship Id="rId486" Type="http://schemas.openxmlformats.org/officeDocument/2006/relationships/customXml" Target="../customXml/item486.xml"/><Relationship Id="rId693" Type="http://schemas.openxmlformats.org/officeDocument/2006/relationships/customXml" Target="../customXml/item693.xml"/><Relationship Id="rId139" Type="http://schemas.openxmlformats.org/officeDocument/2006/relationships/customXml" Target="../customXml/item139.xml"/><Relationship Id="rId346" Type="http://schemas.openxmlformats.org/officeDocument/2006/relationships/customXml" Target="../customXml/item346.xml"/><Relationship Id="rId553" Type="http://schemas.openxmlformats.org/officeDocument/2006/relationships/customXml" Target="../customXml/item553.xml"/><Relationship Id="rId760" Type="http://schemas.openxmlformats.org/officeDocument/2006/relationships/customXml" Target="../customXml/item760.xml"/><Relationship Id="rId998" Type="http://schemas.openxmlformats.org/officeDocument/2006/relationships/customXml" Target="../customXml/item998.xml"/><Relationship Id="rId1183" Type="http://schemas.openxmlformats.org/officeDocument/2006/relationships/customXml" Target="../customXml/item1183.xml"/><Relationship Id="rId1390" Type="http://schemas.openxmlformats.org/officeDocument/2006/relationships/customXml" Target="../customXml/item1390.xml"/><Relationship Id="rId2027" Type="http://schemas.openxmlformats.org/officeDocument/2006/relationships/customXml" Target="../customXml/item2027.xml"/><Relationship Id="rId206" Type="http://schemas.openxmlformats.org/officeDocument/2006/relationships/customXml" Target="../customXml/item206.xml"/><Relationship Id="rId413" Type="http://schemas.openxmlformats.org/officeDocument/2006/relationships/customXml" Target="../customXml/item413.xml"/><Relationship Id="rId858" Type="http://schemas.openxmlformats.org/officeDocument/2006/relationships/customXml" Target="../customXml/item858.xml"/><Relationship Id="rId1043" Type="http://schemas.openxmlformats.org/officeDocument/2006/relationships/customXml" Target="../customXml/item1043.xml"/><Relationship Id="rId1488" Type="http://schemas.openxmlformats.org/officeDocument/2006/relationships/customXml" Target="../customXml/item1488.xml"/><Relationship Id="rId1695" Type="http://schemas.openxmlformats.org/officeDocument/2006/relationships/customXml" Target="../customXml/item1695.xml"/><Relationship Id="rId620" Type="http://schemas.openxmlformats.org/officeDocument/2006/relationships/customXml" Target="../customXml/item620.xml"/><Relationship Id="rId718" Type="http://schemas.openxmlformats.org/officeDocument/2006/relationships/customXml" Target="../customXml/item718.xml"/><Relationship Id="rId925" Type="http://schemas.openxmlformats.org/officeDocument/2006/relationships/customXml" Target="../customXml/item925.xml"/><Relationship Id="rId1250" Type="http://schemas.openxmlformats.org/officeDocument/2006/relationships/customXml" Target="../customXml/item1250.xml"/><Relationship Id="rId1348" Type="http://schemas.openxmlformats.org/officeDocument/2006/relationships/customXml" Target="../customXml/item1348.xml"/><Relationship Id="rId1555" Type="http://schemas.openxmlformats.org/officeDocument/2006/relationships/customXml" Target="../customXml/item1555.xml"/><Relationship Id="rId1762" Type="http://schemas.openxmlformats.org/officeDocument/2006/relationships/customXml" Target="../customXml/item1762.xml"/><Relationship Id="rId1110" Type="http://schemas.openxmlformats.org/officeDocument/2006/relationships/customXml" Target="../customXml/item1110.xml"/><Relationship Id="rId1208" Type="http://schemas.openxmlformats.org/officeDocument/2006/relationships/customXml" Target="../customXml/item1208.xml"/><Relationship Id="rId1415" Type="http://schemas.openxmlformats.org/officeDocument/2006/relationships/customXml" Target="../customXml/item1415.xml"/><Relationship Id="rId54" Type="http://schemas.openxmlformats.org/officeDocument/2006/relationships/customXml" Target="../customXml/item54.xml"/><Relationship Id="rId1622" Type="http://schemas.openxmlformats.org/officeDocument/2006/relationships/customXml" Target="../customXml/item1622.xml"/><Relationship Id="rId1927" Type="http://schemas.openxmlformats.org/officeDocument/2006/relationships/customXml" Target="../customXml/item1927.xml"/><Relationship Id="rId2091" Type="http://schemas.openxmlformats.org/officeDocument/2006/relationships/customXml" Target="../customXml/item2091.xml"/><Relationship Id="rId270" Type="http://schemas.openxmlformats.org/officeDocument/2006/relationships/customXml" Target="../customXml/item270.xml"/><Relationship Id="rId130" Type="http://schemas.openxmlformats.org/officeDocument/2006/relationships/customXml" Target="../customXml/item130.xml"/><Relationship Id="rId368" Type="http://schemas.openxmlformats.org/officeDocument/2006/relationships/customXml" Target="../customXml/item368.xml"/><Relationship Id="rId575" Type="http://schemas.openxmlformats.org/officeDocument/2006/relationships/customXml" Target="../customXml/item575.xml"/><Relationship Id="rId782" Type="http://schemas.openxmlformats.org/officeDocument/2006/relationships/customXml" Target="../customXml/item782.xml"/><Relationship Id="rId2049" Type="http://schemas.openxmlformats.org/officeDocument/2006/relationships/customXml" Target="../customXml/item2049.xml"/><Relationship Id="rId228" Type="http://schemas.openxmlformats.org/officeDocument/2006/relationships/customXml" Target="../customXml/item228.xml"/><Relationship Id="rId435" Type="http://schemas.openxmlformats.org/officeDocument/2006/relationships/customXml" Target="../customXml/item435.xml"/><Relationship Id="rId642" Type="http://schemas.openxmlformats.org/officeDocument/2006/relationships/customXml" Target="../customXml/item642.xml"/><Relationship Id="rId1065" Type="http://schemas.openxmlformats.org/officeDocument/2006/relationships/customXml" Target="../customXml/item1065.xml"/><Relationship Id="rId1272" Type="http://schemas.openxmlformats.org/officeDocument/2006/relationships/customXml" Target="../customXml/item1272.xml"/><Relationship Id="rId2116" Type="http://schemas.openxmlformats.org/officeDocument/2006/relationships/customXml" Target="../customXml/item2116.xml"/><Relationship Id="rId502" Type="http://schemas.openxmlformats.org/officeDocument/2006/relationships/customXml" Target="../customXml/item502.xml"/><Relationship Id="rId947" Type="http://schemas.openxmlformats.org/officeDocument/2006/relationships/customXml" Target="../customXml/item947.xml"/><Relationship Id="rId1132" Type="http://schemas.openxmlformats.org/officeDocument/2006/relationships/customXml" Target="../customXml/item1132.xml"/><Relationship Id="rId1577" Type="http://schemas.openxmlformats.org/officeDocument/2006/relationships/customXml" Target="../customXml/item1577.xml"/><Relationship Id="rId1784" Type="http://schemas.openxmlformats.org/officeDocument/2006/relationships/customXml" Target="../customXml/item1784.xml"/><Relationship Id="rId1991" Type="http://schemas.openxmlformats.org/officeDocument/2006/relationships/customXml" Target="../customXml/item1991.xml"/><Relationship Id="rId76" Type="http://schemas.openxmlformats.org/officeDocument/2006/relationships/customXml" Target="../customXml/item76.xml"/><Relationship Id="rId807" Type="http://schemas.openxmlformats.org/officeDocument/2006/relationships/customXml" Target="../customXml/item807.xml"/><Relationship Id="rId1437" Type="http://schemas.openxmlformats.org/officeDocument/2006/relationships/customXml" Target="../customXml/item1437.xml"/><Relationship Id="rId1644" Type="http://schemas.openxmlformats.org/officeDocument/2006/relationships/customXml" Target="../customXml/item1644.xml"/><Relationship Id="rId1851" Type="http://schemas.openxmlformats.org/officeDocument/2006/relationships/customXml" Target="../customXml/item1851.xml"/><Relationship Id="rId1504" Type="http://schemas.openxmlformats.org/officeDocument/2006/relationships/customXml" Target="../customXml/item1504.xml"/><Relationship Id="rId1711" Type="http://schemas.openxmlformats.org/officeDocument/2006/relationships/customXml" Target="../customXml/item1711.xml"/><Relationship Id="rId1949" Type="http://schemas.openxmlformats.org/officeDocument/2006/relationships/customXml" Target="../customXml/item1949.xml"/><Relationship Id="rId292" Type="http://schemas.openxmlformats.org/officeDocument/2006/relationships/customXml" Target="../customXml/item292.xml"/><Relationship Id="rId1809" Type="http://schemas.openxmlformats.org/officeDocument/2006/relationships/customXml" Target="../customXml/item1809.xml"/><Relationship Id="rId597" Type="http://schemas.openxmlformats.org/officeDocument/2006/relationships/customXml" Target="../customXml/item597.xml"/><Relationship Id="rId152" Type="http://schemas.openxmlformats.org/officeDocument/2006/relationships/customXml" Target="../customXml/item152.xml"/><Relationship Id="rId457" Type="http://schemas.openxmlformats.org/officeDocument/2006/relationships/customXml" Target="../customXml/item457.xml"/><Relationship Id="rId1087" Type="http://schemas.openxmlformats.org/officeDocument/2006/relationships/customXml" Target="../customXml/item1087.xml"/><Relationship Id="rId1294" Type="http://schemas.openxmlformats.org/officeDocument/2006/relationships/customXml" Target="../customXml/item1294.xml"/><Relationship Id="rId2040" Type="http://schemas.openxmlformats.org/officeDocument/2006/relationships/customXml" Target="../customXml/item2040.xml"/><Relationship Id="rId2138" Type="http://schemas.openxmlformats.org/officeDocument/2006/relationships/slide" Target="slides/slide9.xml"/><Relationship Id="rId664" Type="http://schemas.openxmlformats.org/officeDocument/2006/relationships/customXml" Target="../customXml/item664.xml"/><Relationship Id="rId871" Type="http://schemas.openxmlformats.org/officeDocument/2006/relationships/customXml" Target="../customXml/item871.xml"/><Relationship Id="rId969" Type="http://schemas.openxmlformats.org/officeDocument/2006/relationships/customXml" Target="../customXml/item969.xml"/><Relationship Id="rId1599" Type="http://schemas.openxmlformats.org/officeDocument/2006/relationships/customXml" Target="../customXml/item1599.xml"/><Relationship Id="rId317" Type="http://schemas.openxmlformats.org/officeDocument/2006/relationships/customXml" Target="../customXml/item317.xml"/><Relationship Id="rId524" Type="http://schemas.openxmlformats.org/officeDocument/2006/relationships/customXml" Target="../customXml/item524.xml"/><Relationship Id="rId731" Type="http://schemas.openxmlformats.org/officeDocument/2006/relationships/customXml" Target="../customXml/item731.xml"/><Relationship Id="rId1154" Type="http://schemas.openxmlformats.org/officeDocument/2006/relationships/customXml" Target="../customXml/item1154.xml"/><Relationship Id="rId1361" Type="http://schemas.openxmlformats.org/officeDocument/2006/relationships/customXml" Target="../customXml/item1361.xml"/><Relationship Id="rId1459" Type="http://schemas.openxmlformats.org/officeDocument/2006/relationships/customXml" Target="../customXml/item1459.xml"/><Relationship Id="rId98" Type="http://schemas.openxmlformats.org/officeDocument/2006/relationships/customXml" Target="../customXml/item98.xml"/><Relationship Id="rId829" Type="http://schemas.openxmlformats.org/officeDocument/2006/relationships/customXml" Target="../customXml/item829.xml"/><Relationship Id="rId1014" Type="http://schemas.openxmlformats.org/officeDocument/2006/relationships/customXml" Target="../customXml/item1014.xml"/><Relationship Id="rId1221" Type="http://schemas.openxmlformats.org/officeDocument/2006/relationships/customXml" Target="../customXml/item1221.xml"/><Relationship Id="rId1666" Type="http://schemas.openxmlformats.org/officeDocument/2006/relationships/customXml" Target="../customXml/item1666.xml"/><Relationship Id="rId1873" Type="http://schemas.openxmlformats.org/officeDocument/2006/relationships/customXml" Target="../customXml/item1873.xml"/><Relationship Id="rId1319" Type="http://schemas.openxmlformats.org/officeDocument/2006/relationships/customXml" Target="../customXml/item1319.xml"/><Relationship Id="rId1526" Type="http://schemas.openxmlformats.org/officeDocument/2006/relationships/customXml" Target="../customXml/item1526.xml"/><Relationship Id="rId1733" Type="http://schemas.openxmlformats.org/officeDocument/2006/relationships/customXml" Target="../customXml/item1733.xml"/><Relationship Id="rId1940" Type="http://schemas.openxmlformats.org/officeDocument/2006/relationships/customXml" Target="../customXml/item1940.xml"/><Relationship Id="rId25" Type="http://schemas.openxmlformats.org/officeDocument/2006/relationships/customXml" Target="../customXml/item25.xml"/><Relationship Id="rId1800" Type="http://schemas.openxmlformats.org/officeDocument/2006/relationships/customXml" Target="../customXml/item1800.xml"/><Relationship Id="rId174" Type="http://schemas.openxmlformats.org/officeDocument/2006/relationships/customXml" Target="../customXml/item174.xml"/><Relationship Id="rId381" Type="http://schemas.openxmlformats.org/officeDocument/2006/relationships/customXml" Target="../customXml/item381.xml"/><Relationship Id="rId2062" Type="http://schemas.openxmlformats.org/officeDocument/2006/relationships/customXml" Target="../customXml/item2062.xml"/><Relationship Id="rId241" Type="http://schemas.openxmlformats.org/officeDocument/2006/relationships/customXml" Target="../customXml/item241.xml"/><Relationship Id="rId479" Type="http://schemas.openxmlformats.org/officeDocument/2006/relationships/customXml" Target="../customXml/item479.xml"/><Relationship Id="rId686" Type="http://schemas.openxmlformats.org/officeDocument/2006/relationships/customXml" Target="../customXml/item686.xml"/><Relationship Id="rId893" Type="http://schemas.openxmlformats.org/officeDocument/2006/relationships/customXml" Target="../customXml/item893.xml"/><Relationship Id="rId339" Type="http://schemas.openxmlformats.org/officeDocument/2006/relationships/customXml" Target="../customXml/item339.xml"/><Relationship Id="rId546" Type="http://schemas.openxmlformats.org/officeDocument/2006/relationships/customXml" Target="../customXml/item546.xml"/><Relationship Id="rId753" Type="http://schemas.openxmlformats.org/officeDocument/2006/relationships/customXml" Target="../customXml/item753.xml"/><Relationship Id="rId1176" Type="http://schemas.openxmlformats.org/officeDocument/2006/relationships/customXml" Target="../customXml/item1176.xml"/><Relationship Id="rId1383" Type="http://schemas.openxmlformats.org/officeDocument/2006/relationships/customXml" Target="../customXml/item1383.xml"/><Relationship Id="rId101" Type="http://schemas.openxmlformats.org/officeDocument/2006/relationships/customXml" Target="../customXml/item101.xml"/><Relationship Id="rId406" Type="http://schemas.openxmlformats.org/officeDocument/2006/relationships/customXml" Target="../customXml/item406.xml"/><Relationship Id="rId960" Type="http://schemas.openxmlformats.org/officeDocument/2006/relationships/customXml" Target="../customXml/item960.xml"/><Relationship Id="rId1036" Type="http://schemas.openxmlformats.org/officeDocument/2006/relationships/customXml" Target="../customXml/item1036.xml"/><Relationship Id="rId1243" Type="http://schemas.openxmlformats.org/officeDocument/2006/relationships/customXml" Target="../customXml/item1243.xml"/><Relationship Id="rId1590" Type="http://schemas.openxmlformats.org/officeDocument/2006/relationships/customXml" Target="../customXml/item1590.xml"/><Relationship Id="rId1688" Type="http://schemas.openxmlformats.org/officeDocument/2006/relationships/customXml" Target="../customXml/item1688.xml"/><Relationship Id="rId1895" Type="http://schemas.openxmlformats.org/officeDocument/2006/relationships/customXml" Target="../customXml/item1895.xml"/><Relationship Id="rId613" Type="http://schemas.openxmlformats.org/officeDocument/2006/relationships/customXml" Target="../customXml/item613.xml"/><Relationship Id="rId820" Type="http://schemas.openxmlformats.org/officeDocument/2006/relationships/customXml" Target="../customXml/item820.xml"/><Relationship Id="rId918" Type="http://schemas.openxmlformats.org/officeDocument/2006/relationships/customXml" Target="../customXml/item918.xml"/><Relationship Id="rId1450" Type="http://schemas.openxmlformats.org/officeDocument/2006/relationships/customXml" Target="../customXml/item1450.xml"/><Relationship Id="rId1548" Type="http://schemas.openxmlformats.org/officeDocument/2006/relationships/customXml" Target="../customXml/item1548.xml"/><Relationship Id="rId1755" Type="http://schemas.openxmlformats.org/officeDocument/2006/relationships/customXml" Target="../customXml/item1755.xml"/><Relationship Id="rId1103" Type="http://schemas.openxmlformats.org/officeDocument/2006/relationships/customXml" Target="../customXml/item1103.xml"/><Relationship Id="rId1310" Type="http://schemas.openxmlformats.org/officeDocument/2006/relationships/customXml" Target="../customXml/item1310.xml"/><Relationship Id="rId1408" Type="http://schemas.openxmlformats.org/officeDocument/2006/relationships/customXml" Target="../customXml/item1408.xml"/><Relationship Id="rId1962" Type="http://schemas.openxmlformats.org/officeDocument/2006/relationships/customXml" Target="../customXml/item1962.xml"/><Relationship Id="rId47" Type="http://schemas.openxmlformats.org/officeDocument/2006/relationships/customXml" Target="../customXml/item47.xml"/><Relationship Id="rId1615" Type="http://schemas.openxmlformats.org/officeDocument/2006/relationships/customXml" Target="../customXml/item1615.xml"/><Relationship Id="rId1822" Type="http://schemas.openxmlformats.org/officeDocument/2006/relationships/customXml" Target="../customXml/item1822.xml"/><Relationship Id="rId196" Type="http://schemas.openxmlformats.org/officeDocument/2006/relationships/customXml" Target="../customXml/item196.xml"/><Relationship Id="rId2084" Type="http://schemas.openxmlformats.org/officeDocument/2006/relationships/customXml" Target="../customXml/item2084.xml"/><Relationship Id="rId263" Type="http://schemas.openxmlformats.org/officeDocument/2006/relationships/customXml" Target="../customXml/item263.xml"/><Relationship Id="rId470" Type="http://schemas.openxmlformats.org/officeDocument/2006/relationships/customXml" Target="../customXml/item470.xml"/><Relationship Id="rId2151" Type="http://schemas.microsoft.com/office/2016/11/relationships/changesInfo" Target="changesInfos/changesInfo1.xml"/><Relationship Id="rId123" Type="http://schemas.openxmlformats.org/officeDocument/2006/relationships/customXml" Target="../customXml/item123.xml"/><Relationship Id="rId330" Type="http://schemas.openxmlformats.org/officeDocument/2006/relationships/customXml" Target="../customXml/item330.xml"/><Relationship Id="rId568" Type="http://schemas.openxmlformats.org/officeDocument/2006/relationships/customXml" Target="../customXml/item568.xml"/><Relationship Id="rId775" Type="http://schemas.openxmlformats.org/officeDocument/2006/relationships/customXml" Target="../customXml/item775.xml"/><Relationship Id="rId982" Type="http://schemas.openxmlformats.org/officeDocument/2006/relationships/customXml" Target="../customXml/item982.xml"/><Relationship Id="rId1198" Type="http://schemas.openxmlformats.org/officeDocument/2006/relationships/customXml" Target="../customXml/item1198.xml"/><Relationship Id="rId2011" Type="http://schemas.openxmlformats.org/officeDocument/2006/relationships/customXml" Target="../customXml/item2011.xml"/><Relationship Id="rId428" Type="http://schemas.openxmlformats.org/officeDocument/2006/relationships/customXml" Target="../customXml/item428.xml"/><Relationship Id="rId635" Type="http://schemas.openxmlformats.org/officeDocument/2006/relationships/customXml" Target="../customXml/item635.xml"/><Relationship Id="rId842" Type="http://schemas.openxmlformats.org/officeDocument/2006/relationships/customXml" Target="../customXml/item842.xml"/><Relationship Id="rId1058" Type="http://schemas.openxmlformats.org/officeDocument/2006/relationships/customXml" Target="../customXml/item1058.xml"/><Relationship Id="rId1265" Type="http://schemas.openxmlformats.org/officeDocument/2006/relationships/customXml" Target="../customXml/item1265.xml"/><Relationship Id="rId1472" Type="http://schemas.openxmlformats.org/officeDocument/2006/relationships/customXml" Target="../customXml/item1472.xml"/><Relationship Id="rId2109" Type="http://schemas.openxmlformats.org/officeDocument/2006/relationships/customXml" Target="../customXml/item2109.xml"/><Relationship Id="rId702" Type="http://schemas.openxmlformats.org/officeDocument/2006/relationships/customXml" Target="../customXml/item702.xml"/><Relationship Id="rId1125" Type="http://schemas.openxmlformats.org/officeDocument/2006/relationships/customXml" Target="../customXml/item1125.xml"/><Relationship Id="rId1332" Type="http://schemas.openxmlformats.org/officeDocument/2006/relationships/customXml" Target="../customXml/item1332.xml"/><Relationship Id="rId1777" Type="http://schemas.openxmlformats.org/officeDocument/2006/relationships/customXml" Target="../customXml/item1777.xml"/><Relationship Id="rId1984" Type="http://schemas.openxmlformats.org/officeDocument/2006/relationships/customXml" Target="../customXml/item1984.xml"/><Relationship Id="rId69" Type="http://schemas.openxmlformats.org/officeDocument/2006/relationships/customXml" Target="../customXml/item69.xml"/><Relationship Id="rId1637" Type="http://schemas.openxmlformats.org/officeDocument/2006/relationships/customXml" Target="../customXml/item1637.xml"/><Relationship Id="rId1844" Type="http://schemas.openxmlformats.org/officeDocument/2006/relationships/customXml" Target="../customXml/item1844.xml"/><Relationship Id="rId1704" Type="http://schemas.openxmlformats.org/officeDocument/2006/relationships/customXml" Target="../customXml/item1704.xml"/><Relationship Id="rId285" Type="http://schemas.openxmlformats.org/officeDocument/2006/relationships/customXml" Target="../customXml/item285.xml"/><Relationship Id="rId1911" Type="http://schemas.openxmlformats.org/officeDocument/2006/relationships/customXml" Target="../customXml/item1911.xml"/><Relationship Id="rId492" Type="http://schemas.openxmlformats.org/officeDocument/2006/relationships/customXml" Target="../customXml/item492.xml"/><Relationship Id="rId797" Type="http://schemas.openxmlformats.org/officeDocument/2006/relationships/customXml" Target="../customXml/item797.xml"/><Relationship Id="rId145" Type="http://schemas.openxmlformats.org/officeDocument/2006/relationships/customXml" Target="../customXml/item145.xml"/><Relationship Id="rId352" Type="http://schemas.openxmlformats.org/officeDocument/2006/relationships/customXml" Target="../customXml/item352.xml"/><Relationship Id="rId1287" Type="http://schemas.openxmlformats.org/officeDocument/2006/relationships/customXml" Target="../customXml/item1287.xml"/><Relationship Id="rId2033" Type="http://schemas.openxmlformats.org/officeDocument/2006/relationships/customXml" Target="../customXml/item2033.xml"/><Relationship Id="rId212" Type="http://schemas.openxmlformats.org/officeDocument/2006/relationships/customXml" Target="../customXml/item212.xml"/><Relationship Id="rId657" Type="http://schemas.openxmlformats.org/officeDocument/2006/relationships/customXml" Target="../customXml/item657.xml"/><Relationship Id="rId864" Type="http://schemas.openxmlformats.org/officeDocument/2006/relationships/customXml" Target="../customXml/item864.xml"/><Relationship Id="rId1494" Type="http://schemas.openxmlformats.org/officeDocument/2006/relationships/customXml" Target="../customXml/item1494.xml"/><Relationship Id="rId1799" Type="http://schemas.openxmlformats.org/officeDocument/2006/relationships/customXml" Target="../customXml/item1799.xml"/><Relationship Id="rId2100" Type="http://schemas.openxmlformats.org/officeDocument/2006/relationships/customXml" Target="../customXml/item2100.xml"/><Relationship Id="rId517" Type="http://schemas.openxmlformats.org/officeDocument/2006/relationships/customXml" Target="../customXml/item517.xml"/><Relationship Id="rId724" Type="http://schemas.openxmlformats.org/officeDocument/2006/relationships/customXml" Target="../customXml/item724.xml"/><Relationship Id="rId931" Type="http://schemas.openxmlformats.org/officeDocument/2006/relationships/customXml" Target="../customXml/item931.xml"/><Relationship Id="rId1147" Type="http://schemas.openxmlformats.org/officeDocument/2006/relationships/customXml" Target="../customXml/item1147.xml"/><Relationship Id="rId1354" Type="http://schemas.openxmlformats.org/officeDocument/2006/relationships/customXml" Target="../customXml/item1354.xml"/><Relationship Id="rId1561" Type="http://schemas.openxmlformats.org/officeDocument/2006/relationships/customXml" Target="../customXml/item1561.xml"/><Relationship Id="rId60" Type="http://schemas.openxmlformats.org/officeDocument/2006/relationships/customXml" Target="../customXml/item60.xml"/><Relationship Id="rId1007" Type="http://schemas.openxmlformats.org/officeDocument/2006/relationships/customXml" Target="../customXml/item1007.xml"/><Relationship Id="rId1214" Type="http://schemas.openxmlformats.org/officeDocument/2006/relationships/customXml" Target="../customXml/item1214.xml"/><Relationship Id="rId1421" Type="http://schemas.openxmlformats.org/officeDocument/2006/relationships/customXml" Target="../customXml/item1421.xml"/><Relationship Id="rId1659" Type="http://schemas.openxmlformats.org/officeDocument/2006/relationships/customXml" Target="../customXml/item1659.xml"/><Relationship Id="rId1866" Type="http://schemas.openxmlformats.org/officeDocument/2006/relationships/customXml" Target="../customXml/item1866.xml"/><Relationship Id="rId1519" Type="http://schemas.openxmlformats.org/officeDocument/2006/relationships/customXml" Target="../customXml/item1519.xml"/><Relationship Id="rId1726" Type="http://schemas.openxmlformats.org/officeDocument/2006/relationships/customXml" Target="../customXml/item1726.xml"/><Relationship Id="rId1933" Type="http://schemas.openxmlformats.org/officeDocument/2006/relationships/customXml" Target="../customXml/item1933.xml"/><Relationship Id="rId18" Type="http://schemas.openxmlformats.org/officeDocument/2006/relationships/customXml" Target="../customXml/item18.xml"/><Relationship Id="rId167" Type="http://schemas.openxmlformats.org/officeDocument/2006/relationships/customXml" Target="../customXml/item167.xml"/><Relationship Id="rId374" Type="http://schemas.openxmlformats.org/officeDocument/2006/relationships/customXml" Target="../customXml/item374.xml"/><Relationship Id="rId581" Type="http://schemas.openxmlformats.org/officeDocument/2006/relationships/customXml" Target="../customXml/item581.xml"/><Relationship Id="rId2055" Type="http://schemas.openxmlformats.org/officeDocument/2006/relationships/customXml" Target="../customXml/item2055.xml"/><Relationship Id="rId234" Type="http://schemas.openxmlformats.org/officeDocument/2006/relationships/customXml" Target="../customXml/item234.xml"/><Relationship Id="rId679" Type="http://schemas.openxmlformats.org/officeDocument/2006/relationships/customXml" Target="../customXml/item679.xml"/><Relationship Id="rId886" Type="http://schemas.openxmlformats.org/officeDocument/2006/relationships/customXml" Target="../customXml/item886.xml"/><Relationship Id="rId2" Type="http://schemas.openxmlformats.org/officeDocument/2006/relationships/customXml" Target="../customXml/item2.xml"/><Relationship Id="rId441" Type="http://schemas.openxmlformats.org/officeDocument/2006/relationships/customXml" Target="../customXml/item441.xml"/><Relationship Id="rId539" Type="http://schemas.openxmlformats.org/officeDocument/2006/relationships/customXml" Target="../customXml/item539.xml"/><Relationship Id="rId746" Type="http://schemas.openxmlformats.org/officeDocument/2006/relationships/customXml" Target="../customXml/item746.xml"/><Relationship Id="rId1071" Type="http://schemas.openxmlformats.org/officeDocument/2006/relationships/customXml" Target="../customXml/item1071.xml"/><Relationship Id="rId1169" Type="http://schemas.openxmlformats.org/officeDocument/2006/relationships/customXml" Target="../customXml/item1169.xml"/><Relationship Id="rId1376" Type="http://schemas.openxmlformats.org/officeDocument/2006/relationships/customXml" Target="../customXml/item1376.xml"/><Relationship Id="rId1583" Type="http://schemas.openxmlformats.org/officeDocument/2006/relationships/customXml" Target="../customXml/item1583.xml"/><Relationship Id="rId2122" Type="http://schemas.openxmlformats.org/officeDocument/2006/relationships/customXml" Target="../customXml/item2122.xml"/><Relationship Id="rId301" Type="http://schemas.openxmlformats.org/officeDocument/2006/relationships/customXml" Target="../customXml/item301.xml"/><Relationship Id="rId953" Type="http://schemas.openxmlformats.org/officeDocument/2006/relationships/customXml" Target="../customXml/item953.xml"/><Relationship Id="rId1029" Type="http://schemas.openxmlformats.org/officeDocument/2006/relationships/customXml" Target="../customXml/item1029.xml"/><Relationship Id="rId1236" Type="http://schemas.openxmlformats.org/officeDocument/2006/relationships/customXml" Target="../customXml/item1236.xml"/><Relationship Id="rId1790" Type="http://schemas.openxmlformats.org/officeDocument/2006/relationships/customXml" Target="../customXml/item1790.xml"/><Relationship Id="rId1888" Type="http://schemas.openxmlformats.org/officeDocument/2006/relationships/customXml" Target="../customXml/item1888.xml"/><Relationship Id="rId82" Type="http://schemas.openxmlformats.org/officeDocument/2006/relationships/customXml" Target="../customXml/item82.xml"/><Relationship Id="rId606" Type="http://schemas.openxmlformats.org/officeDocument/2006/relationships/customXml" Target="../customXml/item606.xml"/><Relationship Id="rId813" Type="http://schemas.openxmlformats.org/officeDocument/2006/relationships/customXml" Target="../customXml/item813.xml"/><Relationship Id="rId1443" Type="http://schemas.openxmlformats.org/officeDocument/2006/relationships/customXml" Target="../customXml/item1443.xml"/><Relationship Id="rId1650" Type="http://schemas.openxmlformats.org/officeDocument/2006/relationships/customXml" Target="../customXml/item1650.xml"/><Relationship Id="rId1748" Type="http://schemas.openxmlformats.org/officeDocument/2006/relationships/customXml" Target="../customXml/item1748.xml"/><Relationship Id="rId1303" Type="http://schemas.openxmlformats.org/officeDocument/2006/relationships/customXml" Target="../customXml/item1303.xml"/><Relationship Id="rId1510" Type="http://schemas.openxmlformats.org/officeDocument/2006/relationships/customXml" Target="../customXml/item1510.xml"/><Relationship Id="rId1955" Type="http://schemas.openxmlformats.org/officeDocument/2006/relationships/customXml" Target="../customXml/item1955.xml"/><Relationship Id="rId1608" Type="http://schemas.openxmlformats.org/officeDocument/2006/relationships/customXml" Target="../customXml/item1608.xml"/><Relationship Id="rId1815" Type="http://schemas.openxmlformats.org/officeDocument/2006/relationships/customXml" Target="../customXml/item1815.xml"/><Relationship Id="rId189" Type="http://schemas.openxmlformats.org/officeDocument/2006/relationships/customXml" Target="../customXml/item189.xml"/><Relationship Id="rId396" Type="http://schemas.openxmlformats.org/officeDocument/2006/relationships/customXml" Target="../customXml/item396.xml"/><Relationship Id="rId2077" Type="http://schemas.openxmlformats.org/officeDocument/2006/relationships/customXml" Target="../customXml/item2077.xml"/><Relationship Id="rId256" Type="http://schemas.openxmlformats.org/officeDocument/2006/relationships/customXml" Target="../customXml/item256.xml"/><Relationship Id="rId463" Type="http://schemas.openxmlformats.org/officeDocument/2006/relationships/customXml" Target="../customXml/item463.xml"/><Relationship Id="rId670" Type="http://schemas.openxmlformats.org/officeDocument/2006/relationships/customXml" Target="../customXml/item670.xml"/><Relationship Id="rId1093" Type="http://schemas.openxmlformats.org/officeDocument/2006/relationships/customXml" Target="../customXml/item1093.xml"/><Relationship Id="rId2144" Type="http://schemas.openxmlformats.org/officeDocument/2006/relationships/slide" Target="slides/slide15.xml"/><Relationship Id="rId116" Type="http://schemas.openxmlformats.org/officeDocument/2006/relationships/customXml" Target="../customXml/item116.xml"/><Relationship Id="rId323" Type="http://schemas.openxmlformats.org/officeDocument/2006/relationships/customXml" Target="../customXml/item323.xml"/><Relationship Id="rId530" Type="http://schemas.openxmlformats.org/officeDocument/2006/relationships/customXml" Target="../customXml/item530.xml"/><Relationship Id="rId768" Type="http://schemas.openxmlformats.org/officeDocument/2006/relationships/customXml" Target="../customXml/item768.xml"/><Relationship Id="rId975" Type="http://schemas.openxmlformats.org/officeDocument/2006/relationships/customXml" Target="../customXml/item975.xml"/><Relationship Id="rId1160" Type="http://schemas.openxmlformats.org/officeDocument/2006/relationships/customXml" Target="../customXml/item1160.xml"/><Relationship Id="rId1398" Type="http://schemas.openxmlformats.org/officeDocument/2006/relationships/customXml" Target="../customXml/item1398.xml"/><Relationship Id="rId2004" Type="http://schemas.openxmlformats.org/officeDocument/2006/relationships/customXml" Target="../customXml/item2004.xml"/><Relationship Id="rId628" Type="http://schemas.openxmlformats.org/officeDocument/2006/relationships/customXml" Target="../customXml/item628.xml"/><Relationship Id="rId835" Type="http://schemas.openxmlformats.org/officeDocument/2006/relationships/customXml" Target="../customXml/item835.xml"/><Relationship Id="rId1258" Type="http://schemas.openxmlformats.org/officeDocument/2006/relationships/customXml" Target="../customXml/item1258.xml"/><Relationship Id="rId1465" Type="http://schemas.openxmlformats.org/officeDocument/2006/relationships/customXml" Target="../customXml/item1465.xml"/><Relationship Id="rId1672" Type="http://schemas.openxmlformats.org/officeDocument/2006/relationships/customXml" Target="../customXml/item1672.xml"/><Relationship Id="rId1020" Type="http://schemas.openxmlformats.org/officeDocument/2006/relationships/customXml" Target="../customXml/item1020.xml"/><Relationship Id="rId1118" Type="http://schemas.openxmlformats.org/officeDocument/2006/relationships/customXml" Target="../customXml/item1118.xml"/><Relationship Id="rId1325" Type="http://schemas.openxmlformats.org/officeDocument/2006/relationships/customXml" Target="../customXml/item1325.xml"/><Relationship Id="rId1532" Type="http://schemas.openxmlformats.org/officeDocument/2006/relationships/customXml" Target="../customXml/item1532.xml"/><Relationship Id="rId1977" Type="http://schemas.openxmlformats.org/officeDocument/2006/relationships/customXml" Target="../customXml/item1977.xml"/><Relationship Id="rId902" Type="http://schemas.openxmlformats.org/officeDocument/2006/relationships/customXml" Target="../customXml/item902.xml"/><Relationship Id="rId1837" Type="http://schemas.openxmlformats.org/officeDocument/2006/relationships/customXml" Target="../customXml/item1837.xml"/><Relationship Id="rId31" Type="http://schemas.openxmlformats.org/officeDocument/2006/relationships/customXml" Target="../customXml/item31.xml"/><Relationship Id="rId2099" Type="http://schemas.openxmlformats.org/officeDocument/2006/relationships/customXml" Target="../customXml/item2099.xml"/><Relationship Id="rId180" Type="http://schemas.openxmlformats.org/officeDocument/2006/relationships/customXml" Target="../customXml/item180.xml"/><Relationship Id="rId278" Type="http://schemas.openxmlformats.org/officeDocument/2006/relationships/customXml" Target="../customXml/item278.xml"/><Relationship Id="rId1904" Type="http://schemas.openxmlformats.org/officeDocument/2006/relationships/customXml" Target="../customXml/item1904.xml"/><Relationship Id="rId485" Type="http://schemas.openxmlformats.org/officeDocument/2006/relationships/customXml" Target="../customXml/item485.xml"/><Relationship Id="rId692" Type="http://schemas.openxmlformats.org/officeDocument/2006/relationships/customXml" Target="../customXml/item692.xml"/><Relationship Id="rId138" Type="http://schemas.openxmlformats.org/officeDocument/2006/relationships/customXml" Target="../customXml/item138.xml"/><Relationship Id="rId345" Type="http://schemas.openxmlformats.org/officeDocument/2006/relationships/customXml" Target="../customXml/item345.xml"/><Relationship Id="rId552" Type="http://schemas.openxmlformats.org/officeDocument/2006/relationships/customXml" Target="../customXml/item552.xml"/><Relationship Id="rId997" Type="http://schemas.openxmlformats.org/officeDocument/2006/relationships/customXml" Target="../customXml/item997.xml"/><Relationship Id="rId1182" Type="http://schemas.openxmlformats.org/officeDocument/2006/relationships/customXml" Target="../customXml/item1182.xml"/><Relationship Id="rId2026" Type="http://schemas.openxmlformats.org/officeDocument/2006/relationships/customXml" Target="../customXml/item2026.xml"/><Relationship Id="rId205" Type="http://schemas.openxmlformats.org/officeDocument/2006/relationships/customXml" Target="../customXml/item205.xml"/><Relationship Id="rId412" Type="http://schemas.openxmlformats.org/officeDocument/2006/relationships/customXml" Target="../customXml/item412.xml"/><Relationship Id="rId857" Type="http://schemas.openxmlformats.org/officeDocument/2006/relationships/customXml" Target="../customXml/item857.xml"/><Relationship Id="rId1042" Type="http://schemas.openxmlformats.org/officeDocument/2006/relationships/customXml" Target="../customXml/item1042.xml"/><Relationship Id="rId1487" Type="http://schemas.openxmlformats.org/officeDocument/2006/relationships/customXml" Target="../customXml/item1487.xml"/><Relationship Id="rId1694" Type="http://schemas.openxmlformats.org/officeDocument/2006/relationships/customXml" Target="../customXml/item1694.xml"/><Relationship Id="rId717" Type="http://schemas.openxmlformats.org/officeDocument/2006/relationships/customXml" Target="../customXml/item717.xml"/><Relationship Id="rId924" Type="http://schemas.openxmlformats.org/officeDocument/2006/relationships/customXml" Target="../customXml/item924.xml"/><Relationship Id="rId1347" Type="http://schemas.openxmlformats.org/officeDocument/2006/relationships/customXml" Target="../customXml/item1347.xml"/><Relationship Id="rId1554" Type="http://schemas.openxmlformats.org/officeDocument/2006/relationships/customXml" Target="../customXml/item1554.xml"/><Relationship Id="rId1761" Type="http://schemas.openxmlformats.org/officeDocument/2006/relationships/customXml" Target="../customXml/item1761.xml"/><Relationship Id="rId1999" Type="http://schemas.openxmlformats.org/officeDocument/2006/relationships/customXml" Target="../customXml/item1999.xml"/><Relationship Id="rId53" Type="http://schemas.openxmlformats.org/officeDocument/2006/relationships/customXml" Target="../customXml/item53.xml"/><Relationship Id="rId1207" Type="http://schemas.openxmlformats.org/officeDocument/2006/relationships/customXml" Target="../customXml/item1207.xml"/><Relationship Id="rId1414" Type="http://schemas.openxmlformats.org/officeDocument/2006/relationships/customXml" Target="../customXml/item1414.xml"/><Relationship Id="rId1621" Type="http://schemas.openxmlformats.org/officeDocument/2006/relationships/customXml" Target="../customXml/item1621.xml"/><Relationship Id="rId1859" Type="http://schemas.openxmlformats.org/officeDocument/2006/relationships/customXml" Target="../customXml/item1859.xml"/><Relationship Id="rId1719" Type="http://schemas.openxmlformats.org/officeDocument/2006/relationships/customXml" Target="../customXml/item1719.xml"/><Relationship Id="rId1926" Type="http://schemas.openxmlformats.org/officeDocument/2006/relationships/customXml" Target="../customXml/item1926.xml"/><Relationship Id="rId2090" Type="http://schemas.openxmlformats.org/officeDocument/2006/relationships/customXml" Target="../customXml/item2090.xml"/><Relationship Id="rId367" Type="http://schemas.openxmlformats.org/officeDocument/2006/relationships/customXml" Target="../customXml/item367.xml"/><Relationship Id="rId574" Type="http://schemas.openxmlformats.org/officeDocument/2006/relationships/customXml" Target="../customXml/item574.xml"/><Relationship Id="rId2048" Type="http://schemas.openxmlformats.org/officeDocument/2006/relationships/customXml" Target="../customXml/item2048.xml"/><Relationship Id="rId227" Type="http://schemas.openxmlformats.org/officeDocument/2006/relationships/customXml" Target="../customXml/item227.xml"/><Relationship Id="rId781" Type="http://schemas.openxmlformats.org/officeDocument/2006/relationships/customXml" Target="../customXml/item781.xml"/><Relationship Id="rId879" Type="http://schemas.openxmlformats.org/officeDocument/2006/relationships/customXml" Target="../customXml/item879.xml"/><Relationship Id="rId434" Type="http://schemas.openxmlformats.org/officeDocument/2006/relationships/customXml" Target="../customXml/item434.xml"/><Relationship Id="rId641" Type="http://schemas.openxmlformats.org/officeDocument/2006/relationships/customXml" Target="../customXml/item641.xml"/><Relationship Id="rId739" Type="http://schemas.openxmlformats.org/officeDocument/2006/relationships/customXml" Target="../customXml/item739.xml"/><Relationship Id="rId1064" Type="http://schemas.openxmlformats.org/officeDocument/2006/relationships/customXml" Target="../customXml/item1064.xml"/><Relationship Id="rId1271" Type="http://schemas.openxmlformats.org/officeDocument/2006/relationships/customXml" Target="../customXml/item1271.xml"/><Relationship Id="rId1369" Type="http://schemas.openxmlformats.org/officeDocument/2006/relationships/customXml" Target="../customXml/item1369.xml"/><Relationship Id="rId1576" Type="http://schemas.openxmlformats.org/officeDocument/2006/relationships/customXml" Target="../customXml/item1576.xml"/><Relationship Id="rId2115" Type="http://schemas.openxmlformats.org/officeDocument/2006/relationships/customXml" Target="../customXml/item2115.xml"/><Relationship Id="rId501" Type="http://schemas.openxmlformats.org/officeDocument/2006/relationships/customXml" Target="../customXml/item501.xml"/><Relationship Id="rId946" Type="http://schemas.openxmlformats.org/officeDocument/2006/relationships/customXml" Target="../customXml/item946.xml"/><Relationship Id="rId1131" Type="http://schemas.openxmlformats.org/officeDocument/2006/relationships/customXml" Target="../customXml/item1131.xml"/><Relationship Id="rId1229" Type="http://schemas.openxmlformats.org/officeDocument/2006/relationships/customXml" Target="../customXml/item1229.xml"/><Relationship Id="rId1783" Type="http://schemas.openxmlformats.org/officeDocument/2006/relationships/customXml" Target="../customXml/item1783.xml"/><Relationship Id="rId1990" Type="http://schemas.openxmlformats.org/officeDocument/2006/relationships/customXml" Target="../customXml/item1990.xml"/><Relationship Id="rId75" Type="http://schemas.openxmlformats.org/officeDocument/2006/relationships/customXml" Target="../customXml/item75.xml"/><Relationship Id="rId806" Type="http://schemas.openxmlformats.org/officeDocument/2006/relationships/customXml" Target="../customXml/item806.xml"/><Relationship Id="rId1436" Type="http://schemas.openxmlformats.org/officeDocument/2006/relationships/customXml" Target="../customXml/item1436.xml"/><Relationship Id="rId1643" Type="http://schemas.openxmlformats.org/officeDocument/2006/relationships/customXml" Target="../customXml/item1643.xml"/><Relationship Id="rId1850" Type="http://schemas.openxmlformats.org/officeDocument/2006/relationships/customXml" Target="../customXml/item1850.xml"/><Relationship Id="rId1503" Type="http://schemas.openxmlformats.org/officeDocument/2006/relationships/customXml" Target="../customXml/item1503.xml"/><Relationship Id="rId1710" Type="http://schemas.openxmlformats.org/officeDocument/2006/relationships/customXml" Target="../customXml/item1710.xml"/><Relationship Id="rId1948" Type="http://schemas.openxmlformats.org/officeDocument/2006/relationships/customXml" Target="../customXml/item1948.xml"/><Relationship Id="rId291" Type="http://schemas.openxmlformats.org/officeDocument/2006/relationships/customXml" Target="../customXml/item291.xml"/><Relationship Id="rId1808" Type="http://schemas.openxmlformats.org/officeDocument/2006/relationships/customXml" Target="../customXml/item1808.xml"/><Relationship Id="rId151" Type="http://schemas.openxmlformats.org/officeDocument/2006/relationships/customXml" Target="../customXml/item151.xml"/><Relationship Id="rId389" Type="http://schemas.openxmlformats.org/officeDocument/2006/relationships/customXml" Target="../customXml/item389.xml"/><Relationship Id="rId596" Type="http://schemas.openxmlformats.org/officeDocument/2006/relationships/customXml" Target="../customXml/item596.xml"/><Relationship Id="rId249" Type="http://schemas.openxmlformats.org/officeDocument/2006/relationships/customXml" Target="../customXml/item249.xml"/><Relationship Id="rId456" Type="http://schemas.openxmlformats.org/officeDocument/2006/relationships/customXml" Target="../customXml/item456.xml"/><Relationship Id="rId663" Type="http://schemas.openxmlformats.org/officeDocument/2006/relationships/customXml" Target="../customXml/item663.xml"/><Relationship Id="rId870" Type="http://schemas.openxmlformats.org/officeDocument/2006/relationships/customXml" Target="../customXml/item870.xml"/><Relationship Id="rId1086" Type="http://schemas.openxmlformats.org/officeDocument/2006/relationships/customXml" Target="../customXml/item1086.xml"/><Relationship Id="rId1293" Type="http://schemas.openxmlformats.org/officeDocument/2006/relationships/customXml" Target="../customXml/item1293.xml"/><Relationship Id="rId2137" Type="http://schemas.openxmlformats.org/officeDocument/2006/relationships/slide" Target="slides/slide8.xml"/><Relationship Id="rId109" Type="http://schemas.openxmlformats.org/officeDocument/2006/relationships/customXml" Target="../customXml/item109.xml"/><Relationship Id="rId316" Type="http://schemas.openxmlformats.org/officeDocument/2006/relationships/customXml" Target="../customXml/item316.xml"/><Relationship Id="rId523" Type="http://schemas.openxmlformats.org/officeDocument/2006/relationships/customXml" Target="../customXml/item523.xml"/><Relationship Id="rId968" Type="http://schemas.openxmlformats.org/officeDocument/2006/relationships/customXml" Target="../customXml/item968.xml"/><Relationship Id="rId1153" Type="http://schemas.openxmlformats.org/officeDocument/2006/relationships/customXml" Target="../customXml/item1153.xml"/><Relationship Id="rId1598" Type="http://schemas.openxmlformats.org/officeDocument/2006/relationships/customXml" Target="../customXml/item1598.xml"/><Relationship Id="rId97" Type="http://schemas.openxmlformats.org/officeDocument/2006/relationships/customXml" Target="../customXml/item97.xml"/><Relationship Id="rId730" Type="http://schemas.openxmlformats.org/officeDocument/2006/relationships/customXml" Target="../customXml/item730.xml"/><Relationship Id="rId828" Type="http://schemas.openxmlformats.org/officeDocument/2006/relationships/customXml" Target="../customXml/item828.xml"/><Relationship Id="rId1013" Type="http://schemas.openxmlformats.org/officeDocument/2006/relationships/customXml" Target="../customXml/item1013.xml"/><Relationship Id="rId1360" Type="http://schemas.openxmlformats.org/officeDocument/2006/relationships/customXml" Target="../customXml/item1360.xml"/><Relationship Id="rId1458" Type="http://schemas.openxmlformats.org/officeDocument/2006/relationships/customXml" Target="../customXml/item1458.xml"/><Relationship Id="rId1665" Type="http://schemas.openxmlformats.org/officeDocument/2006/relationships/customXml" Target="../customXml/item1665.xml"/><Relationship Id="rId1872" Type="http://schemas.openxmlformats.org/officeDocument/2006/relationships/customXml" Target="../customXml/item1872.xml"/><Relationship Id="rId1220" Type="http://schemas.openxmlformats.org/officeDocument/2006/relationships/customXml" Target="../customXml/item1220.xml"/><Relationship Id="rId1318" Type="http://schemas.openxmlformats.org/officeDocument/2006/relationships/customXml" Target="../customXml/item1318.xml"/><Relationship Id="rId1525" Type="http://schemas.openxmlformats.org/officeDocument/2006/relationships/customXml" Target="../customXml/item1525.xml"/><Relationship Id="rId1732" Type="http://schemas.openxmlformats.org/officeDocument/2006/relationships/customXml" Target="../customXml/item1732.xml"/><Relationship Id="rId24" Type="http://schemas.openxmlformats.org/officeDocument/2006/relationships/customXml" Target="../customXml/item24.xml"/><Relationship Id="rId173" Type="http://schemas.openxmlformats.org/officeDocument/2006/relationships/customXml" Target="../customXml/item173.xml"/><Relationship Id="rId380" Type="http://schemas.openxmlformats.org/officeDocument/2006/relationships/customXml" Target="../customXml/item380.xml"/><Relationship Id="rId2061" Type="http://schemas.openxmlformats.org/officeDocument/2006/relationships/customXml" Target="../customXml/item2061.xml"/><Relationship Id="rId240" Type="http://schemas.openxmlformats.org/officeDocument/2006/relationships/customXml" Target="../customXml/item240.xml"/><Relationship Id="rId478" Type="http://schemas.openxmlformats.org/officeDocument/2006/relationships/customXml" Target="../customXml/item478.xml"/><Relationship Id="rId685" Type="http://schemas.openxmlformats.org/officeDocument/2006/relationships/customXml" Target="../customXml/item685.xml"/><Relationship Id="rId892" Type="http://schemas.openxmlformats.org/officeDocument/2006/relationships/customXml" Target="../customXml/item892.xml"/><Relationship Id="rId100" Type="http://schemas.openxmlformats.org/officeDocument/2006/relationships/customXml" Target="../customXml/item100.xml"/><Relationship Id="rId338" Type="http://schemas.openxmlformats.org/officeDocument/2006/relationships/customXml" Target="../customXml/item338.xml"/><Relationship Id="rId545" Type="http://schemas.openxmlformats.org/officeDocument/2006/relationships/customXml" Target="../customXml/item545.xml"/><Relationship Id="rId752" Type="http://schemas.openxmlformats.org/officeDocument/2006/relationships/customXml" Target="../customXml/item752.xml"/><Relationship Id="rId1175" Type="http://schemas.openxmlformats.org/officeDocument/2006/relationships/customXml" Target="../customXml/item1175.xml"/><Relationship Id="rId1382" Type="http://schemas.openxmlformats.org/officeDocument/2006/relationships/customXml" Target="../customXml/item1382.xml"/><Relationship Id="rId2019" Type="http://schemas.openxmlformats.org/officeDocument/2006/relationships/customXml" Target="../customXml/item2019.xml"/><Relationship Id="rId405" Type="http://schemas.openxmlformats.org/officeDocument/2006/relationships/customXml" Target="../customXml/item405.xml"/><Relationship Id="rId612" Type="http://schemas.openxmlformats.org/officeDocument/2006/relationships/customXml" Target="../customXml/item612.xml"/><Relationship Id="rId1035" Type="http://schemas.openxmlformats.org/officeDocument/2006/relationships/customXml" Target="../customXml/item1035.xml"/><Relationship Id="rId1242" Type="http://schemas.openxmlformats.org/officeDocument/2006/relationships/customXml" Target="../customXml/item1242.xml"/><Relationship Id="rId1687" Type="http://schemas.openxmlformats.org/officeDocument/2006/relationships/customXml" Target="../customXml/item1687.xml"/><Relationship Id="rId1894" Type="http://schemas.openxmlformats.org/officeDocument/2006/relationships/customXml" Target="../customXml/item1894.xml"/><Relationship Id="rId917" Type="http://schemas.openxmlformats.org/officeDocument/2006/relationships/customXml" Target="../customXml/item917.xml"/><Relationship Id="rId1102" Type="http://schemas.openxmlformats.org/officeDocument/2006/relationships/customXml" Target="../customXml/item1102.xml"/><Relationship Id="rId1547" Type="http://schemas.openxmlformats.org/officeDocument/2006/relationships/customXml" Target="../customXml/item1547.xml"/><Relationship Id="rId1754" Type="http://schemas.openxmlformats.org/officeDocument/2006/relationships/customXml" Target="../customXml/item1754.xml"/><Relationship Id="rId1961" Type="http://schemas.openxmlformats.org/officeDocument/2006/relationships/customXml" Target="../customXml/item1961.xml"/><Relationship Id="rId46" Type="http://schemas.openxmlformats.org/officeDocument/2006/relationships/customXml" Target="../customXml/item46.xml"/><Relationship Id="rId1407" Type="http://schemas.openxmlformats.org/officeDocument/2006/relationships/customXml" Target="../customXml/item1407.xml"/><Relationship Id="rId1614" Type="http://schemas.openxmlformats.org/officeDocument/2006/relationships/customXml" Target="../customXml/item1614.xml"/><Relationship Id="rId1821" Type="http://schemas.openxmlformats.org/officeDocument/2006/relationships/customXml" Target="../customXml/item1821.xml"/><Relationship Id="rId195" Type="http://schemas.openxmlformats.org/officeDocument/2006/relationships/customXml" Target="../customXml/item195.xml"/><Relationship Id="rId1919" Type="http://schemas.openxmlformats.org/officeDocument/2006/relationships/customXml" Target="../customXml/item1919.xml"/><Relationship Id="rId2083" Type="http://schemas.openxmlformats.org/officeDocument/2006/relationships/customXml" Target="../customXml/item2083.xml"/><Relationship Id="rId262" Type="http://schemas.openxmlformats.org/officeDocument/2006/relationships/customXml" Target="../customXml/item262.xml"/><Relationship Id="rId567" Type="http://schemas.openxmlformats.org/officeDocument/2006/relationships/customXml" Target="../customXml/item567.xml"/><Relationship Id="rId1197" Type="http://schemas.openxmlformats.org/officeDocument/2006/relationships/customXml" Target="../customXml/item1197.xml"/><Relationship Id="rId2150" Type="http://schemas.openxmlformats.org/officeDocument/2006/relationships/tableStyles" Target="tableStyles.xml"/><Relationship Id="rId122" Type="http://schemas.openxmlformats.org/officeDocument/2006/relationships/customXml" Target="../customXml/item122.xml"/><Relationship Id="rId774" Type="http://schemas.openxmlformats.org/officeDocument/2006/relationships/customXml" Target="../customXml/item774.xml"/><Relationship Id="rId981" Type="http://schemas.openxmlformats.org/officeDocument/2006/relationships/customXml" Target="../customXml/item981.xml"/><Relationship Id="rId1057" Type="http://schemas.openxmlformats.org/officeDocument/2006/relationships/customXml" Target="../customXml/item1057.xml"/><Relationship Id="rId2010" Type="http://schemas.openxmlformats.org/officeDocument/2006/relationships/customXml" Target="../customXml/item2010.xml"/><Relationship Id="rId427" Type="http://schemas.openxmlformats.org/officeDocument/2006/relationships/customXml" Target="../customXml/item427.xml"/><Relationship Id="rId634" Type="http://schemas.openxmlformats.org/officeDocument/2006/relationships/customXml" Target="../customXml/item634.xml"/><Relationship Id="rId841" Type="http://schemas.openxmlformats.org/officeDocument/2006/relationships/customXml" Target="../customXml/item841.xml"/><Relationship Id="rId1264" Type="http://schemas.openxmlformats.org/officeDocument/2006/relationships/customXml" Target="../customXml/item1264.xml"/><Relationship Id="rId1471" Type="http://schemas.openxmlformats.org/officeDocument/2006/relationships/customXml" Target="../customXml/item1471.xml"/><Relationship Id="rId1569" Type="http://schemas.openxmlformats.org/officeDocument/2006/relationships/customXml" Target="../customXml/item1569.xml"/><Relationship Id="rId2108" Type="http://schemas.openxmlformats.org/officeDocument/2006/relationships/customXml" Target="../customXml/item2108.xml"/><Relationship Id="rId701" Type="http://schemas.openxmlformats.org/officeDocument/2006/relationships/customXml" Target="../customXml/item701.xml"/><Relationship Id="rId939" Type="http://schemas.openxmlformats.org/officeDocument/2006/relationships/customXml" Target="../customXml/item939.xml"/><Relationship Id="rId1124" Type="http://schemas.openxmlformats.org/officeDocument/2006/relationships/customXml" Target="../customXml/item1124.xml"/><Relationship Id="rId1331" Type="http://schemas.openxmlformats.org/officeDocument/2006/relationships/customXml" Target="../customXml/item1331.xml"/><Relationship Id="rId1776" Type="http://schemas.openxmlformats.org/officeDocument/2006/relationships/customXml" Target="../customXml/item1776.xml"/><Relationship Id="rId1983" Type="http://schemas.openxmlformats.org/officeDocument/2006/relationships/customXml" Target="../customXml/item1983.xml"/><Relationship Id="rId68" Type="http://schemas.openxmlformats.org/officeDocument/2006/relationships/customXml" Target="../customXml/item68.xml"/><Relationship Id="rId1429" Type="http://schemas.openxmlformats.org/officeDocument/2006/relationships/customXml" Target="../customXml/item1429.xml"/><Relationship Id="rId1636" Type="http://schemas.openxmlformats.org/officeDocument/2006/relationships/customXml" Target="../customXml/item1636.xml"/><Relationship Id="rId1843" Type="http://schemas.openxmlformats.org/officeDocument/2006/relationships/customXml" Target="../customXml/item1843.xml"/><Relationship Id="rId1703" Type="http://schemas.openxmlformats.org/officeDocument/2006/relationships/customXml" Target="../customXml/item1703.xml"/><Relationship Id="rId1910" Type="http://schemas.openxmlformats.org/officeDocument/2006/relationships/customXml" Target="../customXml/item1910.xml"/><Relationship Id="rId284" Type="http://schemas.openxmlformats.org/officeDocument/2006/relationships/customXml" Target="../customXml/item284.xml"/><Relationship Id="rId491" Type="http://schemas.openxmlformats.org/officeDocument/2006/relationships/customXml" Target="../customXml/item491.xml"/><Relationship Id="rId144" Type="http://schemas.openxmlformats.org/officeDocument/2006/relationships/customXml" Target="../customXml/item144.xml"/><Relationship Id="rId589" Type="http://schemas.openxmlformats.org/officeDocument/2006/relationships/customXml" Target="../customXml/item589.xml"/><Relationship Id="rId796" Type="http://schemas.openxmlformats.org/officeDocument/2006/relationships/customXml" Target="../customXml/item796.xml"/><Relationship Id="rId351" Type="http://schemas.openxmlformats.org/officeDocument/2006/relationships/customXml" Target="../customXml/item351.xml"/><Relationship Id="rId449" Type="http://schemas.openxmlformats.org/officeDocument/2006/relationships/customXml" Target="../customXml/item449.xml"/><Relationship Id="rId656" Type="http://schemas.openxmlformats.org/officeDocument/2006/relationships/customXml" Target="../customXml/item656.xml"/><Relationship Id="rId863" Type="http://schemas.openxmlformats.org/officeDocument/2006/relationships/customXml" Target="../customXml/item863.xml"/><Relationship Id="rId1079" Type="http://schemas.openxmlformats.org/officeDocument/2006/relationships/customXml" Target="../customXml/item1079.xml"/><Relationship Id="rId1286" Type="http://schemas.openxmlformats.org/officeDocument/2006/relationships/customXml" Target="../customXml/item1286.xml"/><Relationship Id="rId1493" Type="http://schemas.openxmlformats.org/officeDocument/2006/relationships/customXml" Target="../customXml/item1493.xml"/><Relationship Id="rId2032" Type="http://schemas.openxmlformats.org/officeDocument/2006/relationships/customXml" Target="../customXml/item2032.xml"/><Relationship Id="rId211" Type="http://schemas.openxmlformats.org/officeDocument/2006/relationships/customXml" Target="../customXml/item211.xml"/><Relationship Id="rId309" Type="http://schemas.openxmlformats.org/officeDocument/2006/relationships/customXml" Target="../customXml/item309.xml"/><Relationship Id="rId516" Type="http://schemas.openxmlformats.org/officeDocument/2006/relationships/customXml" Target="../customXml/item516.xml"/><Relationship Id="rId1146" Type="http://schemas.openxmlformats.org/officeDocument/2006/relationships/customXml" Target="../customXml/item1146.xml"/><Relationship Id="rId1798" Type="http://schemas.openxmlformats.org/officeDocument/2006/relationships/customXml" Target="../customXml/item1798.xml"/><Relationship Id="rId723" Type="http://schemas.openxmlformats.org/officeDocument/2006/relationships/customXml" Target="../customXml/item723.xml"/><Relationship Id="rId930" Type="http://schemas.openxmlformats.org/officeDocument/2006/relationships/customXml" Target="../customXml/item930.xml"/><Relationship Id="rId1006" Type="http://schemas.openxmlformats.org/officeDocument/2006/relationships/customXml" Target="../customXml/item1006.xml"/><Relationship Id="rId1353" Type="http://schemas.openxmlformats.org/officeDocument/2006/relationships/customXml" Target="../customXml/item1353.xml"/><Relationship Id="rId1560" Type="http://schemas.openxmlformats.org/officeDocument/2006/relationships/customXml" Target="../customXml/item1560.xml"/><Relationship Id="rId1658" Type="http://schemas.openxmlformats.org/officeDocument/2006/relationships/customXml" Target="../customXml/item1658.xml"/><Relationship Id="rId1865" Type="http://schemas.openxmlformats.org/officeDocument/2006/relationships/customXml" Target="../customXml/item1865.xml"/><Relationship Id="rId1213" Type="http://schemas.openxmlformats.org/officeDocument/2006/relationships/customXml" Target="../customXml/item1213.xml"/><Relationship Id="rId1420" Type="http://schemas.openxmlformats.org/officeDocument/2006/relationships/customXml" Target="../customXml/item1420.xml"/><Relationship Id="rId1518" Type="http://schemas.openxmlformats.org/officeDocument/2006/relationships/customXml" Target="../customXml/item1518.xml"/><Relationship Id="rId1725" Type="http://schemas.openxmlformats.org/officeDocument/2006/relationships/customXml" Target="../customXml/item1725.xml"/><Relationship Id="rId1932" Type="http://schemas.openxmlformats.org/officeDocument/2006/relationships/customXml" Target="../customXml/item1932.xml"/><Relationship Id="rId17" Type="http://schemas.openxmlformats.org/officeDocument/2006/relationships/customXml" Target="../customXml/item17.xml"/><Relationship Id="rId166" Type="http://schemas.openxmlformats.org/officeDocument/2006/relationships/customXml" Target="../customXml/item166.xml"/><Relationship Id="rId373" Type="http://schemas.openxmlformats.org/officeDocument/2006/relationships/customXml" Target="../customXml/item373.xml"/><Relationship Id="rId580" Type="http://schemas.openxmlformats.org/officeDocument/2006/relationships/customXml" Target="../customXml/item580.xml"/><Relationship Id="rId2054" Type="http://schemas.openxmlformats.org/officeDocument/2006/relationships/customXml" Target="../customXml/item2054.xml"/><Relationship Id="rId1" Type="http://schemas.openxmlformats.org/officeDocument/2006/relationships/customXml" Target="../customXml/item1.xml"/><Relationship Id="rId233" Type="http://schemas.openxmlformats.org/officeDocument/2006/relationships/customXml" Target="../customXml/item233.xml"/><Relationship Id="rId440" Type="http://schemas.openxmlformats.org/officeDocument/2006/relationships/customXml" Target="../customXml/item440.xml"/><Relationship Id="rId678" Type="http://schemas.openxmlformats.org/officeDocument/2006/relationships/customXml" Target="../customXml/item678.xml"/><Relationship Id="rId885" Type="http://schemas.openxmlformats.org/officeDocument/2006/relationships/customXml" Target="../customXml/item885.xml"/><Relationship Id="rId1070" Type="http://schemas.openxmlformats.org/officeDocument/2006/relationships/customXml" Target="../customXml/item1070.xml"/><Relationship Id="rId2121" Type="http://schemas.openxmlformats.org/officeDocument/2006/relationships/customXml" Target="../customXml/item2121.xml"/><Relationship Id="rId300" Type="http://schemas.openxmlformats.org/officeDocument/2006/relationships/customXml" Target="../customXml/item300.xml"/><Relationship Id="rId538" Type="http://schemas.openxmlformats.org/officeDocument/2006/relationships/customXml" Target="../customXml/item538.xml"/><Relationship Id="rId745" Type="http://schemas.openxmlformats.org/officeDocument/2006/relationships/customXml" Target="../customXml/item745.xml"/><Relationship Id="rId952" Type="http://schemas.openxmlformats.org/officeDocument/2006/relationships/customXml" Target="../customXml/item952.xml"/><Relationship Id="rId1168" Type="http://schemas.openxmlformats.org/officeDocument/2006/relationships/customXml" Target="../customXml/item1168.xml"/><Relationship Id="rId1375" Type="http://schemas.openxmlformats.org/officeDocument/2006/relationships/customXml" Target="../customXml/item1375.xml"/><Relationship Id="rId1582" Type="http://schemas.openxmlformats.org/officeDocument/2006/relationships/customXml" Target="../customXml/item1582.xml"/><Relationship Id="rId81" Type="http://schemas.openxmlformats.org/officeDocument/2006/relationships/customXml" Target="../customXml/item81.xml"/><Relationship Id="rId605" Type="http://schemas.openxmlformats.org/officeDocument/2006/relationships/customXml" Target="../customXml/item605.xml"/><Relationship Id="rId812" Type="http://schemas.openxmlformats.org/officeDocument/2006/relationships/customXml" Target="../customXml/item812.xml"/><Relationship Id="rId1028" Type="http://schemas.openxmlformats.org/officeDocument/2006/relationships/customXml" Target="../customXml/item1028.xml"/><Relationship Id="rId1235" Type="http://schemas.openxmlformats.org/officeDocument/2006/relationships/customXml" Target="../customXml/item1235.xml"/><Relationship Id="rId1442" Type="http://schemas.openxmlformats.org/officeDocument/2006/relationships/customXml" Target="../customXml/item1442.xml"/><Relationship Id="rId1887" Type="http://schemas.openxmlformats.org/officeDocument/2006/relationships/customXml" Target="../customXml/item1887.xml"/><Relationship Id="rId1302" Type="http://schemas.openxmlformats.org/officeDocument/2006/relationships/customXml" Target="../customXml/item1302.xml"/><Relationship Id="rId1747" Type="http://schemas.openxmlformats.org/officeDocument/2006/relationships/customXml" Target="../customXml/item1747.xml"/><Relationship Id="rId1954" Type="http://schemas.openxmlformats.org/officeDocument/2006/relationships/customXml" Target="../customXml/item1954.xml"/><Relationship Id="rId39" Type="http://schemas.openxmlformats.org/officeDocument/2006/relationships/customXml" Target="../customXml/item39.xml"/><Relationship Id="rId1607" Type="http://schemas.openxmlformats.org/officeDocument/2006/relationships/customXml" Target="../customXml/item1607.xml"/><Relationship Id="rId1814" Type="http://schemas.openxmlformats.org/officeDocument/2006/relationships/customXml" Target="../customXml/item1814.xml"/><Relationship Id="rId188" Type="http://schemas.openxmlformats.org/officeDocument/2006/relationships/customXml" Target="../customXml/item188.xml"/><Relationship Id="rId395" Type="http://schemas.openxmlformats.org/officeDocument/2006/relationships/customXml" Target="../customXml/item395.xml"/><Relationship Id="rId2076" Type="http://schemas.openxmlformats.org/officeDocument/2006/relationships/customXml" Target="../customXml/item2076.xml"/><Relationship Id="rId255" Type="http://schemas.openxmlformats.org/officeDocument/2006/relationships/customXml" Target="../customXml/item255.xml"/><Relationship Id="rId462" Type="http://schemas.openxmlformats.org/officeDocument/2006/relationships/customXml" Target="../customXml/item462.xml"/><Relationship Id="rId1092" Type="http://schemas.openxmlformats.org/officeDocument/2006/relationships/customXml" Target="../customXml/item1092.xml"/><Relationship Id="rId1397" Type="http://schemas.openxmlformats.org/officeDocument/2006/relationships/customXml" Target="../customXml/item1397.xml"/><Relationship Id="rId2143" Type="http://schemas.openxmlformats.org/officeDocument/2006/relationships/slide" Target="slides/slide14.xml"/><Relationship Id="rId115" Type="http://schemas.openxmlformats.org/officeDocument/2006/relationships/customXml" Target="../customXml/item115.xml"/><Relationship Id="rId322" Type="http://schemas.openxmlformats.org/officeDocument/2006/relationships/customXml" Target="../customXml/item322.xml"/><Relationship Id="rId767" Type="http://schemas.openxmlformats.org/officeDocument/2006/relationships/customXml" Target="../customXml/item767.xml"/><Relationship Id="rId974" Type="http://schemas.openxmlformats.org/officeDocument/2006/relationships/customXml" Target="../customXml/item974.xml"/><Relationship Id="rId2003" Type="http://schemas.openxmlformats.org/officeDocument/2006/relationships/customXml" Target="../customXml/item2003.xml"/><Relationship Id="rId627" Type="http://schemas.openxmlformats.org/officeDocument/2006/relationships/customXml" Target="../customXml/item627.xml"/><Relationship Id="rId834" Type="http://schemas.openxmlformats.org/officeDocument/2006/relationships/customXml" Target="../customXml/item834.xml"/><Relationship Id="rId1257" Type="http://schemas.openxmlformats.org/officeDocument/2006/relationships/customXml" Target="../customXml/item1257.xml"/><Relationship Id="rId1464" Type="http://schemas.openxmlformats.org/officeDocument/2006/relationships/customXml" Target="../customXml/item1464.xml"/><Relationship Id="rId1671" Type="http://schemas.openxmlformats.org/officeDocument/2006/relationships/customXml" Target="../customXml/item1671.xml"/><Relationship Id="rId901" Type="http://schemas.openxmlformats.org/officeDocument/2006/relationships/customXml" Target="../customXml/item901.xml"/><Relationship Id="rId1117" Type="http://schemas.openxmlformats.org/officeDocument/2006/relationships/customXml" Target="../customXml/item1117.xml"/><Relationship Id="rId1324" Type="http://schemas.openxmlformats.org/officeDocument/2006/relationships/customXml" Target="../customXml/item1324.xml"/><Relationship Id="rId1531" Type="http://schemas.openxmlformats.org/officeDocument/2006/relationships/customXml" Target="../customXml/item1531.xml"/><Relationship Id="rId1769" Type="http://schemas.openxmlformats.org/officeDocument/2006/relationships/customXml" Target="../customXml/item1769.xml"/><Relationship Id="rId1976" Type="http://schemas.openxmlformats.org/officeDocument/2006/relationships/customXml" Target="../customXml/item1976.xml"/><Relationship Id="rId30" Type="http://schemas.openxmlformats.org/officeDocument/2006/relationships/customXml" Target="../customXml/item30.xml"/><Relationship Id="rId1629" Type="http://schemas.openxmlformats.org/officeDocument/2006/relationships/customXml" Target="../customXml/item1629.xml"/><Relationship Id="rId1836" Type="http://schemas.openxmlformats.org/officeDocument/2006/relationships/customXml" Target="../customXml/item1836.xml"/><Relationship Id="rId1903" Type="http://schemas.openxmlformats.org/officeDocument/2006/relationships/customXml" Target="../customXml/item1903.xml"/><Relationship Id="rId2098" Type="http://schemas.openxmlformats.org/officeDocument/2006/relationships/customXml" Target="../customXml/item2098.xml"/><Relationship Id="rId277" Type="http://schemas.openxmlformats.org/officeDocument/2006/relationships/customXml" Target="../customXml/item277.xml"/><Relationship Id="rId484" Type="http://schemas.openxmlformats.org/officeDocument/2006/relationships/customXml" Target="../customXml/item484.xml"/><Relationship Id="rId137" Type="http://schemas.openxmlformats.org/officeDocument/2006/relationships/customXml" Target="../customXml/item137.xml"/><Relationship Id="rId344" Type="http://schemas.openxmlformats.org/officeDocument/2006/relationships/customXml" Target="../customXml/item344.xml"/><Relationship Id="rId691" Type="http://schemas.openxmlformats.org/officeDocument/2006/relationships/customXml" Target="../customXml/item691.xml"/><Relationship Id="rId789" Type="http://schemas.openxmlformats.org/officeDocument/2006/relationships/customXml" Target="../customXml/item789.xml"/><Relationship Id="rId996" Type="http://schemas.openxmlformats.org/officeDocument/2006/relationships/customXml" Target="../customXml/item996.xml"/><Relationship Id="rId2025" Type="http://schemas.openxmlformats.org/officeDocument/2006/relationships/customXml" Target="../customXml/item2025.xml"/><Relationship Id="rId551" Type="http://schemas.openxmlformats.org/officeDocument/2006/relationships/customXml" Target="../customXml/item551.xml"/><Relationship Id="rId649" Type="http://schemas.openxmlformats.org/officeDocument/2006/relationships/customXml" Target="../customXml/item649.xml"/><Relationship Id="rId856" Type="http://schemas.openxmlformats.org/officeDocument/2006/relationships/customXml" Target="../customXml/item856.xml"/><Relationship Id="rId1181" Type="http://schemas.openxmlformats.org/officeDocument/2006/relationships/customXml" Target="../customXml/item1181.xml"/><Relationship Id="rId1279" Type="http://schemas.openxmlformats.org/officeDocument/2006/relationships/customXml" Target="../customXml/item1279.xml"/><Relationship Id="rId1486" Type="http://schemas.openxmlformats.org/officeDocument/2006/relationships/customXml" Target="../customXml/item1486.xml"/><Relationship Id="rId204" Type="http://schemas.openxmlformats.org/officeDocument/2006/relationships/customXml" Target="../customXml/item204.xml"/><Relationship Id="rId411" Type="http://schemas.openxmlformats.org/officeDocument/2006/relationships/customXml" Target="../customXml/item411.xml"/><Relationship Id="rId509" Type="http://schemas.openxmlformats.org/officeDocument/2006/relationships/customXml" Target="../customXml/item509.xml"/><Relationship Id="rId1041" Type="http://schemas.openxmlformats.org/officeDocument/2006/relationships/customXml" Target="../customXml/item1041.xml"/><Relationship Id="rId1139" Type="http://schemas.openxmlformats.org/officeDocument/2006/relationships/customXml" Target="../customXml/item1139.xml"/><Relationship Id="rId1346" Type="http://schemas.openxmlformats.org/officeDocument/2006/relationships/customXml" Target="../customXml/item1346.xml"/><Relationship Id="rId1693" Type="http://schemas.openxmlformats.org/officeDocument/2006/relationships/customXml" Target="../customXml/item1693.xml"/><Relationship Id="rId1998" Type="http://schemas.openxmlformats.org/officeDocument/2006/relationships/customXml" Target="../customXml/item1998.xml"/><Relationship Id="rId716" Type="http://schemas.openxmlformats.org/officeDocument/2006/relationships/customXml" Target="../customXml/item716.xml"/><Relationship Id="rId923" Type="http://schemas.openxmlformats.org/officeDocument/2006/relationships/customXml" Target="../customXml/item923.xml"/><Relationship Id="rId1553" Type="http://schemas.openxmlformats.org/officeDocument/2006/relationships/customXml" Target="../customXml/item1553.xml"/><Relationship Id="rId1760" Type="http://schemas.openxmlformats.org/officeDocument/2006/relationships/customXml" Target="../customXml/item1760.xml"/><Relationship Id="rId1858" Type="http://schemas.openxmlformats.org/officeDocument/2006/relationships/customXml" Target="../customXml/item1858.xml"/><Relationship Id="rId52" Type="http://schemas.openxmlformats.org/officeDocument/2006/relationships/customXml" Target="../customXml/item52.xml"/><Relationship Id="rId1206" Type="http://schemas.openxmlformats.org/officeDocument/2006/relationships/customXml" Target="../customXml/item1206.xml"/><Relationship Id="rId1413" Type="http://schemas.openxmlformats.org/officeDocument/2006/relationships/customXml" Target="../customXml/item1413.xml"/><Relationship Id="rId1620" Type="http://schemas.openxmlformats.org/officeDocument/2006/relationships/customXml" Target="../customXml/item1620.xml"/><Relationship Id="rId1718" Type="http://schemas.openxmlformats.org/officeDocument/2006/relationships/customXml" Target="../customXml/item1718.xml"/><Relationship Id="rId1925" Type="http://schemas.openxmlformats.org/officeDocument/2006/relationships/customXml" Target="../customXml/item1925.xml"/><Relationship Id="rId299" Type="http://schemas.openxmlformats.org/officeDocument/2006/relationships/customXml" Target="../customXml/item299.xml"/><Relationship Id="rId159" Type="http://schemas.openxmlformats.org/officeDocument/2006/relationships/customXml" Target="../customXml/item159.xml"/><Relationship Id="rId366" Type="http://schemas.openxmlformats.org/officeDocument/2006/relationships/customXml" Target="../customXml/item366.xml"/><Relationship Id="rId573" Type="http://schemas.openxmlformats.org/officeDocument/2006/relationships/customXml" Target="../customXml/item573.xml"/><Relationship Id="rId780" Type="http://schemas.openxmlformats.org/officeDocument/2006/relationships/customXml" Target="../customXml/item780.xml"/><Relationship Id="rId2047" Type="http://schemas.openxmlformats.org/officeDocument/2006/relationships/customXml" Target="../customXml/item2047.xml"/><Relationship Id="rId226" Type="http://schemas.openxmlformats.org/officeDocument/2006/relationships/customXml" Target="../customXml/item226.xml"/><Relationship Id="rId433" Type="http://schemas.openxmlformats.org/officeDocument/2006/relationships/customXml" Target="../customXml/item433.xml"/><Relationship Id="rId878" Type="http://schemas.openxmlformats.org/officeDocument/2006/relationships/customXml" Target="../customXml/item878.xml"/><Relationship Id="rId1063" Type="http://schemas.openxmlformats.org/officeDocument/2006/relationships/customXml" Target="../customXml/item1063.xml"/><Relationship Id="rId1270" Type="http://schemas.openxmlformats.org/officeDocument/2006/relationships/customXml" Target="../customXml/item1270.xml"/><Relationship Id="rId2114" Type="http://schemas.openxmlformats.org/officeDocument/2006/relationships/customXml" Target="../customXml/item2114.xml"/><Relationship Id="rId640" Type="http://schemas.openxmlformats.org/officeDocument/2006/relationships/customXml" Target="../customXml/item640.xml"/><Relationship Id="rId738" Type="http://schemas.openxmlformats.org/officeDocument/2006/relationships/customXml" Target="../customXml/item738.xml"/><Relationship Id="rId945" Type="http://schemas.openxmlformats.org/officeDocument/2006/relationships/customXml" Target="../customXml/item945.xml"/><Relationship Id="rId1368" Type="http://schemas.openxmlformats.org/officeDocument/2006/relationships/customXml" Target="../customXml/item1368.xml"/><Relationship Id="rId1575" Type="http://schemas.openxmlformats.org/officeDocument/2006/relationships/customXml" Target="../customXml/item1575.xml"/><Relationship Id="rId1782" Type="http://schemas.openxmlformats.org/officeDocument/2006/relationships/customXml" Target="../customXml/item1782.xml"/><Relationship Id="rId74" Type="http://schemas.openxmlformats.org/officeDocument/2006/relationships/customXml" Target="../customXml/item74.xml"/><Relationship Id="rId500" Type="http://schemas.openxmlformats.org/officeDocument/2006/relationships/customXml" Target="../customXml/item500.xml"/><Relationship Id="rId805" Type="http://schemas.openxmlformats.org/officeDocument/2006/relationships/customXml" Target="../customXml/item805.xml"/><Relationship Id="rId1130" Type="http://schemas.openxmlformats.org/officeDocument/2006/relationships/customXml" Target="../customXml/item1130.xml"/><Relationship Id="rId1228" Type="http://schemas.openxmlformats.org/officeDocument/2006/relationships/customXml" Target="../customXml/item1228.xml"/><Relationship Id="rId1435" Type="http://schemas.openxmlformats.org/officeDocument/2006/relationships/customXml" Target="../customXml/item1435.xml"/><Relationship Id="rId1642" Type="http://schemas.openxmlformats.org/officeDocument/2006/relationships/customXml" Target="../customXml/item1642.xml"/><Relationship Id="rId1947" Type="http://schemas.openxmlformats.org/officeDocument/2006/relationships/customXml" Target="../customXml/item1947.xml"/><Relationship Id="rId1502" Type="http://schemas.openxmlformats.org/officeDocument/2006/relationships/customXml" Target="../customXml/item1502.xml"/><Relationship Id="rId1807" Type="http://schemas.openxmlformats.org/officeDocument/2006/relationships/customXml" Target="../customXml/item1807.xml"/><Relationship Id="rId290" Type="http://schemas.openxmlformats.org/officeDocument/2006/relationships/customXml" Target="../customXml/item290.xml"/><Relationship Id="rId388" Type="http://schemas.openxmlformats.org/officeDocument/2006/relationships/customXml" Target="../customXml/item388.xml"/><Relationship Id="rId2069" Type="http://schemas.openxmlformats.org/officeDocument/2006/relationships/customXml" Target="../customXml/item2069.xml"/><Relationship Id="rId150" Type="http://schemas.openxmlformats.org/officeDocument/2006/relationships/customXml" Target="../customXml/item150.xml"/><Relationship Id="rId595" Type="http://schemas.openxmlformats.org/officeDocument/2006/relationships/customXml" Target="../customXml/item595.xml"/><Relationship Id="rId248" Type="http://schemas.openxmlformats.org/officeDocument/2006/relationships/customXml" Target="../customXml/item248.xml"/><Relationship Id="rId455" Type="http://schemas.openxmlformats.org/officeDocument/2006/relationships/customXml" Target="../customXml/item455.xml"/><Relationship Id="rId662" Type="http://schemas.openxmlformats.org/officeDocument/2006/relationships/customXml" Target="../customXml/item662.xml"/><Relationship Id="rId1085" Type="http://schemas.openxmlformats.org/officeDocument/2006/relationships/customXml" Target="../customXml/item1085.xml"/><Relationship Id="rId1292" Type="http://schemas.openxmlformats.org/officeDocument/2006/relationships/customXml" Target="../customXml/item1292.xml"/><Relationship Id="rId2136" Type="http://schemas.openxmlformats.org/officeDocument/2006/relationships/slide" Target="slides/slide7.xml"/><Relationship Id="rId108" Type="http://schemas.openxmlformats.org/officeDocument/2006/relationships/customXml" Target="../customXml/item108.xml"/><Relationship Id="rId315" Type="http://schemas.openxmlformats.org/officeDocument/2006/relationships/customXml" Target="../customXml/item315.xml"/><Relationship Id="rId522" Type="http://schemas.openxmlformats.org/officeDocument/2006/relationships/customXml" Target="../customXml/item522.xml"/><Relationship Id="rId967" Type="http://schemas.openxmlformats.org/officeDocument/2006/relationships/customXml" Target="../customXml/item967.xml"/><Relationship Id="rId1152" Type="http://schemas.openxmlformats.org/officeDocument/2006/relationships/customXml" Target="../customXml/item1152.xml"/><Relationship Id="rId1597" Type="http://schemas.openxmlformats.org/officeDocument/2006/relationships/customXml" Target="../customXml/item1597.xml"/><Relationship Id="rId96" Type="http://schemas.openxmlformats.org/officeDocument/2006/relationships/customXml" Target="../customXml/item96.xml"/><Relationship Id="rId827" Type="http://schemas.openxmlformats.org/officeDocument/2006/relationships/customXml" Target="../customXml/item827.xml"/><Relationship Id="rId1012" Type="http://schemas.openxmlformats.org/officeDocument/2006/relationships/customXml" Target="../customXml/item1012.xml"/><Relationship Id="rId1457" Type="http://schemas.openxmlformats.org/officeDocument/2006/relationships/customXml" Target="../customXml/item1457.xml"/><Relationship Id="rId1664" Type="http://schemas.openxmlformats.org/officeDocument/2006/relationships/customXml" Target="../customXml/item1664.xml"/><Relationship Id="rId1871" Type="http://schemas.openxmlformats.org/officeDocument/2006/relationships/customXml" Target="../customXml/item1871.xml"/><Relationship Id="rId1317" Type="http://schemas.openxmlformats.org/officeDocument/2006/relationships/customXml" Target="../customXml/item1317.xml"/><Relationship Id="rId1524" Type="http://schemas.openxmlformats.org/officeDocument/2006/relationships/customXml" Target="../customXml/item1524.xml"/><Relationship Id="rId1731" Type="http://schemas.openxmlformats.org/officeDocument/2006/relationships/customXml" Target="../customXml/item1731.xml"/><Relationship Id="rId1969" Type="http://schemas.openxmlformats.org/officeDocument/2006/relationships/customXml" Target="../customXml/item1969.xml"/><Relationship Id="rId23" Type="http://schemas.openxmlformats.org/officeDocument/2006/relationships/customXml" Target="../customXml/item23.xml"/><Relationship Id="rId1829" Type="http://schemas.openxmlformats.org/officeDocument/2006/relationships/customXml" Target="../customXml/item1829.xml"/><Relationship Id="rId172" Type="http://schemas.openxmlformats.org/officeDocument/2006/relationships/customXml" Target="../customXml/item172.xml"/><Relationship Id="rId477" Type="http://schemas.openxmlformats.org/officeDocument/2006/relationships/customXml" Target="../customXml/item477.xml"/><Relationship Id="rId684" Type="http://schemas.openxmlformats.org/officeDocument/2006/relationships/customXml" Target="../customXml/item684.xml"/><Relationship Id="rId2060" Type="http://schemas.openxmlformats.org/officeDocument/2006/relationships/customXml" Target="../customXml/item2060.xml"/><Relationship Id="rId337" Type="http://schemas.openxmlformats.org/officeDocument/2006/relationships/customXml" Target="../customXml/item337.xml"/><Relationship Id="rId891" Type="http://schemas.openxmlformats.org/officeDocument/2006/relationships/customXml" Target="../customXml/item891.xml"/><Relationship Id="rId989" Type="http://schemas.openxmlformats.org/officeDocument/2006/relationships/customXml" Target="../customXml/item989.xml"/><Relationship Id="rId2018" Type="http://schemas.openxmlformats.org/officeDocument/2006/relationships/customXml" Target="../customXml/item2018.xml"/><Relationship Id="rId544" Type="http://schemas.openxmlformats.org/officeDocument/2006/relationships/customXml" Target="../customXml/item544.xml"/><Relationship Id="rId751" Type="http://schemas.openxmlformats.org/officeDocument/2006/relationships/customXml" Target="../customXml/item751.xml"/><Relationship Id="rId849" Type="http://schemas.openxmlformats.org/officeDocument/2006/relationships/customXml" Target="../customXml/item849.xml"/><Relationship Id="rId1174" Type="http://schemas.openxmlformats.org/officeDocument/2006/relationships/customXml" Target="../customXml/item1174.xml"/><Relationship Id="rId1381" Type="http://schemas.openxmlformats.org/officeDocument/2006/relationships/customXml" Target="../customXml/item1381.xml"/><Relationship Id="rId1479" Type="http://schemas.openxmlformats.org/officeDocument/2006/relationships/customXml" Target="../customXml/item1479.xml"/><Relationship Id="rId1686" Type="http://schemas.openxmlformats.org/officeDocument/2006/relationships/customXml" Target="../customXml/item1686.xml"/><Relationship Id="rId404" Type="http://schemas.openxmlformats.org/officeDocument/2006/relationships/customXml" Target="../customXml/item404.xml"/><Relationship Id="rId611" Type="http://schemas.openxmlformats.org/officeDocument/2006/relationships/customXml" Target="../customXml/item611.xml"/><Relationship Id="rId1034" Type="http://schemas.openxmlformats.org/officeDocument/2006/relationships/customXml" Target="../customXml/item1034.xml"/><Relationship Id="rId1241" Type="http://schemas.openxmlformats.org/officeDocument/2006/relationships/customXml" Target="../customXml/item1241.xml"/><Relationship Id="rId1339" Type="http://schemas.openxmlformats.org/officeDocument/2006/relationships/customXml" Target="../customXml/item1339.xml"/><Relationship Id="rId1893" Type="http://schemas.openxmlformats.org/officeDocument/2006/relationships/customXml" Target="../customXml/item1893.xml"/><Relationship Id="rId709" Type="http://schemas.openxmlformats.org/officeDocument/2006/relationships/customXml" Target="../customXml/item709.xml"/><Relationship Id="rId916" Type="http://schemas.openxmlformats.org/officeDocument/2006/relationships/customXml" Target="../customXml/item916.xml"/><Relationship Id="rId1101" Type="http://schemas.openxmlformats.org/officeDocument/2006/relationships/customXml" Target="../customXml/item1101.xml"/><Relationship Id="rId1546" Type="http://schemas.openxmlformats.org/officeDocument/2006/relationships/customXml" Target="../customXml/item1546.xml"/><Relationship Id="rId1753" Type="http://schemas.openxmlformats.org/officeDocument/2006/relationships/customXml" Target="../customXml/item1753.xml"/><Relationship Id="rId1960" Type="http://schemas.openxmlformats.org/officeDocument/2006/relationships/customXml" Target="../customXml/item1960.xml"/><Relationship Id="rId45" Type="http://schemas.openxmlformats.org/officeDocument/2006/relationships/customXml" Target="../customXml/item45.xml"/><Relationship Id="rId1406" Type="http://schemas.openxmlformats.org/officeDocument/2006/relationships/customXml" Target="../customXml/item1406.xml"/><Relationship Id="rId1613" Type="http://schemas.openxmlformats.org/officeDocument/2006/relationships/customXml" Target="../customXml/item1613.xml"/><Relationship Id="rId1820" Type="http://schemas.openxmlformats.org/officeDocument/2006/relationships/customXml" Target="../customXml/item1820.xml"/><Relationship Id="rId194" Type="http://schemas.openxmlformats.org/officeDocument/2006/relationships/customXml" Target="../customXml/item194.xml"/><Relationship Id="rId1918" Type="http://schemas.openxmlformats.org/officeDocument/2006/relationships/customXml" Target="../customXml/item1918.xml"/><Relationship Id="rId2082" Type="http://schemas.openxmlformats.org/officeDocument/2006/relationships/customXml" Target="../customXml/item2082.xml"/><Relationship Id="rId261" Type="http://schemas.openxmlformats.org/officeDocument/2006/relationships/customXml" Target="../customXml/item261.xml"/><Relationship Id="rId499" Type="http://schemas.openxmlformats.org/officeDocument/2006/relationships/customXml" Target="../customXml/item499.xml"/><Relationship Id="rId359" Type="http://schemas.openxmlformats.org/officeDocument/2006/relationships/customXml" Target="../customXml/item359.xml"/><Relationship Id="rId566" Type="http://schemas.openxmlformats.org/officeDocument/2006/relationships/customXml" Target="../customXml/item566.xml"/><Relationship Id="rId773" Type="http://schemas.openxmlformats.org/officeDocument/2006/relationships/customXml" Target="../customXml/item773.xml"/><Relationship Id="rId1196" Type="http://schemas.openxmlformats.org/officeDocument/2006/relationships/customXml" Target="../customXml/item1196.xml"/><Relationship Id="rId121" Type="http://schemas.openxmlformats.org/officeDocument/2006/relationships/customXml" Target="../customXml/item121.xml"/><Relationship Id="rId219" Type="http://schemas.openxmlformats.org/officeDocument/2006/relationships/customXml" Target="../customXml/item219.xml"/><Relationship Id="rId426" Type="http://schemas.openxmlformats.org/officeDocument/2006/relationships/customXml" Target="../customXml/item426.xml"/><Relationship Id="rId633" Type="http://schemas.openxmlformats.org/officeDocument/2006/relationships/customXml" Target="../customXml/item633.xml"/><Relationship Id="rId980" Type="http://schemas.openxmlformats.org/officeDocument/2006/relationships/customXml" Target="../customXml/item980.xml"/><Relationship Id="rId1056" Type="http://schemas.openxmlformats.org/officeDocument/2006/relationships/customXml" Target="../customXml/item1056.xml"/><Relationship Id="rId1263" Type="http://schemas.openxmlformats.org/officeDocument/2006/relationships/customXml" Target="../customXml/item1263.xml"/><Relationship Id="rId2107" Type="http://schemas.openxmlformats.org/officeDocument/2006/relationships/customXml" Target="../customXml/item2107.xml"/><Relationship Id="rId840" Type="http://schemas.openxmlformats.org/officeDocument/2006/relationships/customXml" Target="../customXml/item840.xml"/><Relationship Id="rId938" Type="http://schemas.openxmlformats.org/officeDocument/2006/relationships/customXml" Target="../customXml/item938.xml"/><Relationship Id="rId1470" Type="http://schemas.openxmlformats.org/officeDocument/2006/relationships/customXml" Target="../customXml/item1470.xml"/><Relationship Id="rId1568" Type="http://schemas.openxmlformats.org/officeDocument/2006/relationships/customXml" Target="../customXml/item1568.xml"/><Relationship Id="rId1775" Type="http://schemas.openxmlformats.org/officeDocument/2006/relationships/customXml" Target="../customXml/item1775.xml"/><Relationship Id="rId67" Type="http://schemas.openxmlformats.org/officeDocument/2006/relationships/customXml" Target="../customXml/item67.xml"/><Relationship Id="rId700" Type="http://schemas.openxmlformats.org/officeDocument/2006/relationships/customXml" Target="../customXml/item700.xml"/><Relationship Id="rId1123" Type="http://schemas.openxmlformats.org/officeDocument/2006/relationships/customXml" Target="../customXml/item1123.xml"/><Relationship Id="rId1330" Type="http://schemas.openxmlformats.org/officeDocument/2006/relationships/customXml" Target="../customXml/item1330.xml"/><Relationship Id="rId1428" Type="http://schemas.openxmlformats.org/officeDocument/2006/relationships/customXml" Target="../customXml/item1428.xml"/><Relationship Id="rId1635" Type="http://schemas.openxmlformats.org/officeDocument/2006/relationships/customXml" Target="../customXml/item1635.xml"/><Relationship Id="rId1982" Type="http://schemas.openxmlformats.org/officeDocument/2006/relationships/customXml" Target="../customXml/item1982.xml"/><Relationship Id="rId1842" Type="http://schemas.openxmlformats.org/officeDocument/2006/relationships/customXml" Target="../customXml/item1842.xml"/><Relationship Id="rId1702" Type="http://schemas.openxmlformats.org/officeDocument/2006/relationships/customXml" Target="../customXml/item1702.xml"/><Relationship Id="rId283" Type="http://schemas.openxmlformats.org/officeDocument/2006/relationships/customXml" Target="../customXml/item283.xml"/><Relationship Id="rId490" Type="http://schemas.openxmlformats.org/officeDocument/2006/relationships/customXml" Target="../customXml/item490.xml"/><Relationship Id="rId143" Type="http://schemas.openxmlformats.org/officeDocument/2006/relationships/customXml" Target="../customXml/item143.xml"/><Relationship Id="rId350" Type="http://schemas.openxmlformats.org/officeDocument/2006/relationships/customXml" Target="../customXml/item350.xml"/><Relationship Id="rId588" Type="http://schemas.openxmlformats.org/officeDocument/2006/relationships/customXml" Target="../customXml/item588.xml"/><Relationship Id="rId795" Type="http://schemas.openxmlformats.org/officeDocument/2006/relationships/customXml" Target="../customXml/item795.xml"/><Relationship Id="rId2031" Type="http://schemas.openxmlformats.org/officeDocument/2006/relationships/customXml" Target="../customXml/item2031.xml"/><Relationship Id="rId9" Type="http://schemas.openxmlformats.org/officeDocument/2006/relationships/customXml" Target="../customXml/item9.xml"/><Relationship Id="rId210" Type="http://schemas.openxmlformats.org/officeDocument/2006/relationships/customXml" Target="../customXml/item210.xml"/><Relationship Id="rId448" Type="http://schemas.openxmlformats.org/officeDocument/2006/relationships/customXml" Target="../customXml/item448.xml"/><Relationship Id="rId655" Type="http://schemas.openxmlformats.org/officeDocument/2006/relationships/customXml" Target="../customXml/item655.xml"/><Relationship Id="rId862" Type="http://schemas.openxmlformats.org/officeDocument/2006/relationships/customXml" Target="../customXml/item862.xml"/><Relationship Id="rId1078" Type="http://schemas.openxmlformats.org/officeDocument/2006/relationships/customXml" Target="../customXml/item1078.xml"/><Relationship Id="rId1285" Type="http://schemas.openxmlformats.org/officeDocument/2006/relationships/customXml" Target="../customXml/item1285.xml"/><Relationship Id="rId1492" Type="http://schemas.openxmlformats.org/officeDocument/2006/relationships/customXml" Target="../customXml/item1492.xml"/><Relationship Id="rId2129" Type="http://schemas.openxmlformats.org/officeDocument/2006/relationships/slideMaster" Target="slideMasters/slideMaster4.xml"/><Relationship Id="rId308" Type="http://schemas.openxmlformats.org/officeDocument/2006/relationships/customXml" Target="../customXml/item308.xml"/><Relationship Id="rId515" Type="http://schemas.openxmlformats.org/officeDocument/2006/relationships/customXml" Target="../customXml/item515.xml"/><Relationship Id="rId722" Type="http://schemas.openxmlformats.org/officeDocument/2006/relationships/customXml" Target="../customXml/item722.xml"/><Relationship Id="rId1145" Type="http://schemas.openxmlformats.org/officeDocument/2006/relationships/customXml" Target="../customXml/item1145.xml"/><Relationship Id="rId1352" Type="http://schemas.openxmlformats.org/officeDocument/2006/relationships/customXml" Target="../customXml/item1352.xml"/><Relationship Id="rId1797" Type="http://schemas.openxmlformats.org/officeDocument/2006/relationships/customXml" Target="../customXml/item1797.xml"/><Relationship Id="rId89" Type="http://schemas.openxmlformats.org/officeDocument/2006/relationships/customXml" Target="../customXml/item89.xml"/><Relationship Id="rId1005" Type="http://schemas.openxmlformats.org/officeDocument/2006/relationships/customXml" Target="../customXml/item1005.xml"/><Relationship Id="rId1212" Type="http://schemas.openxmlformats.org/officeDocument/2006/relationships/customXml" Target="../customXml/item1212.xml"/><Relationship Id="rId1657" Type="http://schemas.openxmlformats.org/officeDocument/2006/relationships/customXml" Target="../customXml/item1657.xml"/><Relationship Id="rId1864" Type="http://schemas.openxmlformats.org/officeDocument/2006/relationships/customXml" Target="../customXml/item1864.xml"/><Relationship Id="rId1517" Type="http://schemas.openxmlformats.org/officeDocument/2006/relationships/customXml" Target="../customXml/item1517.xml"/><Relationship Id="rId1724" Type="http://schemas.openxmlformats.org/officeDocument/2006/relationships/customXml" Target="../customXml/item1724.xml"/><Relationship Id="rId16" Type="http://schemas.openxmlformats.org/officeDocument/2006/relationships/customXml" Target="../customXml/item16.xml"/><Relationship Id="rId1931" Type="http://schemas.openxmlformats.org/officeDocument/2006/relationships/customXml" Target="../customXml/item1931.xml"/><Relationship Id="rId165" Type="http://schemas.openxmlformats.org/officeDocument/2006/relationships/customXml" Target="../customXml/item165.xml"/><Relationship Id="rId372" Type="http://schemas.openxmlformats.org/officeDocument/2006/relationships/customXml" Target="../customXml/item372.xml"/><Relationship Id="rId677" Type="http://schemas.openxmlformats.org/officeDocument/2006/relationships/customXml" Target="../customXml/item677.xml"/><Relationship Id="rId2053" Type="http://schemas.openxmlformats.org/officeDocument/2006/relationships/customXml" Target="../customXml/item2053.xml"/><Relationship Id="rId232" Type="http://schemas.openxmlformats.org/officeDocument/2006/relationships/customXml" Target="../customXml/item232.xml"/><Relationship Id="rId884" Type="http://schemas.openxmlformats.org/officeDocument/2006/relationships/customXml" Target="../customXml/item884.xml"/><Relationship Id="rId2120" Type="http://schemas.openxmlformats.org/officeDocument/2006/relationships/customXml" Target="../customXml/item2120.xml"/><Relationship Id="rId537" Type="http://schemas.openxmlformats.org/officeDocument/2006/relationships/customXml" Target="../customXml/item537.xml"/><Relationship Id="rId744" Type="http://schemas.openxmlformats.org/officeDocument/2006/relationships/customXml" Target="../customXml/item744.xml"/><Relationship Id="rId951" Type="http://schemas.openxmlformats.org/officeDocument/2006/relationships/customXml" Target="../customXml/item951.xml"/><Relationship Id="rId1167" Type="http://schemas.openxmlformats.org/officeDocument/2006/relationships/customXml" Target="../customXml/item1167.xml"/><Relationship Id="rId1374" Type="http://schemas.openxmlformats.org/officeDocument/2006/relationships/customXml" Target="../customXml/item1374.xml"/><Relationship Id="rId1581" Type="http://schemas.openxmlformats.org/officeDocument/2006/relationships/customXml" Target="../customXml/item1581.xml"/><Relationship Id="rId1679" Type="http://schemas.openxmlformats.org/officeDocument/2006/relationships/customXml" Target="../customXml/item1679.xml"/><Relationship Id="rId80" Type="http://schemas.openxmlformats.org/officeDocument/2006/relationships/customXml" Target="../customXml/item80.xml"/><Relationship Id="rId604" Type="http://schemas.openxmlformats.org/officeDocument/2006/relationships/customXml" Target="../customXml/item604.xml"/><Relationship Id="rId811" Type="http://schemas.openxmlformats.org/officeDocument/2006/relationships/customXml" Target="../customXml/item811.xml"/><Relationship Id="rId1027" Type="http://schemas.openxmlformats.org/officeDocument/2006/relationships/customXml" Target="../customXml/item1027.xml"/><Relationship Id="rId1234" Type="http://schemas.openxmlformats.org/officeDocument/2006/relationships/customXml" Target="../customXml/item1234.xml"/><Relationship Id="rId1441" Type="http://schemas.openxmlformats.org/officeDocument/2006/relationships/customXml" Target="../customXml/item1441.xml"/><Relationship Id="rId1886" Type="http://schemas.openxmlformats.org/officeDocument/2006/relationships/customXml" Target="../customXml/item1886.xml"/><Relationship Id="rId909" Type="http://schemas.openxmlformats.org/officeDocument/2006/relationships/customXml" Target="../customXml/item909.xml"/><Relationship Id="rId1301" Type="http://schemas.openxmlformats.org/officeDocument/2006/relationships/customXml" Target="../customXml/item1301.xml"/><Relationship Id="rId1539" Type="http://schemas.openxmlformats.org/officeDocument/2006/relationships/customXml" Target="../customXml/item1539.xml"/><Relationship Id="rId1746" Type="http://schemas.openxmlformats.org/officeDocument/2006/relationships/customXml" Target="../customXml/item1746.xml"/><Relationship Id="rId1953" Type="http://schemas.openxmlformats.org/officeDocument/2006/relationships/customXml" Target="../customXml/item1953.xml"/><Relationship Id="rId38" Type="http://schemas.openxmlformats.org/officeDocument/2006/relationships/customXml" Target="../customXml/item38.xml"/><Relationship Id="rId1606" Type="http://schemas.openxmlformats.org/officeDocument/2006/relationships/customXml" Target="../customXml/item1606.xml"/><Relationship Id="rId1813" Type="http://schemas.openxmlformats.org/officeDocument/2006/relationships/customXml" Target="../customXml/item1813.xml"/><Relationship Id="rId187" Type="http://schemas.openxmlformats.org/officeDocument/2006/relationships/customXml" Target="../customXml/item187.xml"/><Relationship Id="rId394" Type="http://schemas.openxmlformats.org/officeDocument/2006/relationships/customXml" Target="../customXml/item394.xml"/><Relationship Id="rId2075" Type="http://schemas.openxmlformats.org/officeDocument/2006/relationships/customXml" Target="../customXml/item2075.xml"/><Relationship Id="rId254" Type="http://schemas.openxmlformats.org/officeDocument/2006/relationships/customXml" Target="../customXml/item254.xml"/><Relationship Id="rId699" Type="http://schemas.openxmlformats.org/officeDocument/2006/relationships/customXml" Target="../customXml/item699.xml"/><Relationship Id="rId1091" Type="http://schemas.openxmlformats.org/officeDocument/2006/relationships/customXml" Target="../customXml/item1091.xml"/><Relationship Id="rId114" Type="http://schemas.openxmlformats.org/officeDocument/2006/relationships/customXml" Target="../customXml/item114.xml"/><Relationship Id="rId461" Type="http://schemas.openxmlformats.org/officeDocument/2006/relationships/customXml" Target="../customXml/item461.xml"/><Relationship Id="rId559" Type="http://schemas.openxmlformats.org/officeDocument/2006/relationships/customXml" Target="../customXml/item559.xml"/><Relationship Id="rId766" Type="http://schemas.openxmlformats.org/officeDocument/2006/relationships/customXml" Target="../customXml/item766.xml"/><Relationship Id="rId1189" Type="http://schemas.openxmlformats.org/officeDocument/2006/relationships/customXml" Target="../customXml/item1189.xml"/><Relationship Id="rId1396" Type="http://schemas.openxmlformats.org/officeDocument/2006/relationships/customXml" Target="../customXml/item1396.xml"/><Relationship Id="rId2142" Type="http://schemas.openxmlformats.org/officeDocument/2006/relationships/slide" Target="slides/slide13.xml"/><Relationship Id="rId321" Type="http://schemas.openxmlformats.org/officeDocument/2006/relationships/customXml" Target="../customXml/item321.xml"/><Relationship Id="rId419" Type="http://schemas.openxmlformats.org/officeDocument/2006/relationships/customXml" Target="../customXml/item419.xml"/><Relationship Id="rId626" Type="http://schemas.openxmlformats.org/officeDocument/2006/relationships/customXml" Target="../customXml/item626.xml"/><Relationship Id="rId973" Type="http://schemas.openxmlformats.org/officeDocument/2006/relationships/customXml" Target="../customXml/item973.xml"/><Relationship Id="rId1049" Type="http://schemas.openxmlformats.org/officeDocument/2006/relationships/customXml" Target="../customXml/item1049.xml"/><Relationship Id="rId1256" Type="http://schemas.openxmlformats.org/officeDocument/2006/relationships/customXml" Target="../customXml/item1256.xml"/><Relationship Id="rId2002" Type="http://schemas.openxmlformats.org/officeDocument/2006/relationships/customXml" Target="../customXml/item2002.xml"/><Relationship Id="rId833" Type="http://schemas.openxmlformats.org/officeDocument/2006/relationships/customXml" Target="../customXml/item833.xml"/><Relationship Id="rId1116" Type="http://schemas.openxmlformats.org/officeDocument/2006/relationships/customXml" Target="../customXml/item1116.xml"/><Relationship Id="rId1463" Type="http://schemas.openxmlformats.org/officeDocument/2006/relationships/customXml" Target="../customXml/item1463.xml"/><Relationship Id="rId1670" Type="http://schemas.openxmlformats.org/officeDocument/2006/relationships/customXml" Target="../customXml/item1670.xml"/><Relationship Id="rId1768" Type="http://schemas.openxmlformats.org/officeDocument/2006/relationships/customXml" Target="../customXml/item1768.xml"/><Relationship Id="rId900" Type="http://schemas.openxmlformats.org/officeDocument/2006/relationships/customXml" Target="../customXml/item900.xml"/><Relationship Id="rId1323" Type="http://schemas.openxmlformats.org/officeDocument/2006/relationships/customXml" Target="../customXml/item1323.xml"/><Relationship Id="rId1530" Type="http://schemas.openxmlformats.org/officeDocument/2006/relationships/customXml" Target="../customXml/item1530.xml"/><Relationship Id="rId1628" Type="http://schemas.openxmlformats.org/officeDocument/2006/relationships/customXml" Target="../customXml/item1628.xml"/><Relationship Id="rId1975" Type="http://schemas.openxmlformats.org/officeDocument/2006/relationships/customXml" Target="../customXml/item1975.xml"/><Relationship Id="rId1835" Type="http://schemas.openxmlformats.org/officeDocument/2006/relationships/customXml" Target="../customXml/item1835.xml"/><Relationship Id="rId1902" Type="http://schemas.openxmlformats.org/officeDocument/2006/relationships/customXml" Target="../customXml/item1902.xml"/><Relationship Id="rId2097" Type="http://schemas.openxmlformats.org/officeDocument/2006/relationships/customXml" Target="../customXml/item2097.xml"/><Relationship Id="rId276" Type="http://schemas.openxmlformats.org/officeDocument/2006/relationships/customXml" Target="../customXml/item276.xml"/><Relationship Id="rId483" Type="http://schemas.openxmlformats.org/officeDocument/2006/relationships/customXml" Target="../customXml/item483.xml"/><Relationship Id="rId690" Type="http://schemas.openxmlformats.org/officeDocument/2006/relationships/customXml" Target="../customXml/item690.xml"/><Relationship Id="rId136" Type="http://schemas.openxmlformats.org/officeDocument/2006/relationships/customXml" Target="../customXml/item136.xml"/><Relationship Id="rId343" Type="http://schemas.openxmlformats.org/officeDocument/2006/relationships/customXml" Target="../customXml/item343.xml"/><Relationship Id="rId550" Type="http://schemas.openxmlformats.org/officeDocument/2006/relationships/customXml" Target="../customXml/item550.xml"/><Relationship Id="rId788" Type="http://schemas.openxmlformats.org/officeDocument/2006/relationships/customXml" Target="../customXml/item788.xml"/><Relationship Id="rId995" Type="http://schemas.openxmlformats.org/officeDocument/2006/relationships/customXml" Target="../customXml/item995.xml"/><Relationship Id="rId1180" Type="http://schemas.openxmlformats.org/officeDocument/2006/relationships/customXml" Target="../customXml/item1180.xml"/><Relationship Id="rId2024" Type="http://schemas.openxmlformats.org/officeDocument/2006/relationships/customXml" Target="../customXml/item2024.xml"/><Relationship Id="rId203" Type="http://schemas.openxmlformats.org/officeDocument/2006/relationships/customXml" Target="../customXml/item203.xml"/><Relationship Id="rId648" Type="http://schemas.openxmlformats.org/officeDocument/2006/relationships/customXml" Target="../customXml/item648.xml"/><Relationship Id="rId855" Type="http://schemas.openxmlformats.org/officeDocument/2006/relationships/customXml" Target="../customXml/item855.xml"/><Relationship Id="rId1040" Type="http://schemas.openxmlformats.org/officeDocument/2006/relationships/customXml" Target="../customXml/item1040.xml"/><Relationship Id="rId1278" Type="http://schemas.openxmlformats.org/officeDocument/2006/relationships/customXml" Target="../customXml/item1278.xml"/><Relationship Id="rId1485" Type="http://schemas.openxmlformats.org/officeDocument/2006/relationships/customXml" Target="../customXml/item1485.xml"/><Relationship Id="rId1692" Type="http://schemas.openxmlformats.org/officeDocument/2006/relationships/customXml" Target="../customXml/item1692.xml"/><Relationship Id="rId410" Type="http://schemas.openxmlformats.org/officeDocument/2006/relationships/customXml" Target="../customXml/item410.xml"/><Relationship Id="rId508" Type="http://schemas.openxmlformats.org/officeDocument/2006/relationships/customXml" Target="../customXml/item508.xml"/><Relationship Id="rId715" Type="http://schemas.openxmlformats.org/officeDocument/2006/relationships/customXml" Target="../customXml/item715.xml"/><Relationship Id="rId922" Type="http://schemas.openxmlformats.org/officeDocument/2006/relationships/customXml" Target="../customXml/item922.xml"/><Relationship Id="rId1138" Type="http://schemas.openxmlformats.org/officeDocument/2006/relationships/customXml" Target="../customXml/item1138.xml"/><Relationship Id="rId1345" Type="http://schemas.openxmlformats.org/officeDocument/2006/relationships/customXml" Target="../customXml/item1345.xml"/><Relationship Id="rId1552" Type="http://schemas.openxmlformats.org/officeDocument/2006/relationships/customXml" Target="../customXml/item1552.xml"/><Relationship Id="rId1997" Type="http://schemas.openxmlformats.org/officeDocument/2006/relationships/customXml" Target="../customXml/item1997.xml"/><Relationship Id="rId1205" Type="http://schemas.openxmlformats.org/officeDocument/2006/relationships/customXml" Target="../customXml/item1205.xml"/><Relationship Id="rId1857" Type="http://schemas.openxmlformats.org/officeDocument/2006/relationships/customXml" Target="../customXml/item1857.xml"/><Relationship Id="rId51" Type="http://schemas.openxmlformats.org/officeDocument/2006/relationships/customXml" Target="../customXml/item51.xml"/><Relationship Id="rId1412" Type="http://schemas.openxmlformats.org/officeDocument/2006/relationships/customXml" Target="../customXml/item1412.xml"/><Relationship Id="rId1717" Type="http://schemas.openxmlformats.org/officeDocument/2006/relationships/customXml" Target="../customXml/item1717.xml"/><Relationship Id="rId1924" Type="http://schemas.openxmlformats.org/officeDocument/2006/relationships/customXml" Target="../customXml/item1924.xml"/><Relationship Id="rId298" Type="http://schemas.openxmlformats.org/officeDocument/2006/relationships/customXml" Target="../customXml/item298.xml"/><Relationship Id="rId158" Type="http://schemas.openxmlformats.org/officeDocument/2006/relationships/customXml" Target="../customXml/item158.xml"/><Relationship Id="rId365" Type="http://schemas.openxmlformats.org/officeDocument/2006/relationships/customXml" Target="../customXml/item365.xml"/><Relationship Id="rId572" Type="http://schemas.openxmlformats.org/officeDocument/2006/relationships/customXml" Target="../customXml/item572.xml"/><Relationship Id="rId2046" Type="http://schemas.openxmlformats.org/officeDocument/2006/relationships/customXml" Target="../customXml/item2046.xml"/><Relationship Id="rId225" Type="http://schemas.openxmlformats.org/officeDocument/2006/relationships/customXml" Target="../customXml/item225.xml"/><Relationship Id="rId432" Type="http://schemas.openxmlformats.org/officeDocument/2006/relationships/customXml" Target="../customXml/item432.xml"/><Relationship Id="rId877" Type="http://schemas.openxmlformats.org/officeDocument/2006/relationships/customXml" Target="../customXml/item877.xml"/><Relationship Id="rId1062" Type="http://schemas.openxmlformats.org/officeDocument/2006/relationships/customXml" Target="../customXml/item1062.xml"/><Relationship Id="rId2113" Type="http://schemas.openxmlformats.org/officeDocument/2006/relationships/customXml" Target="../customXml/item2113.xml"/><Relationship Id="rId737" Type="http://schemas.openxmlformats.org/officeDocument/2006/relationships/customXml" Target="../customXml/item737.xml"/><Relationship Id="rId944" Type="http://schemas.openxmlformats.org/officeDocument/2006/relationships/customXml" Target="../customXml/item944.xml"/><Relationship Id="rId1367" Type="http://schemas.openxmlformats.org/officeDocument/2006/relationships/customXml" Target="../customXml/item1367.xml"/><Relationship Id="rId1574" Type="http://schemas.openxmlformats.org/officeDocument/2006/relationships/customXml" Target="../customXml/item1574.xml"/><Relationship Id="rId1781" Type="http://schemas.openxmlformats.org/officeDocument/2006/relationships/customXml" Target="../customXml/item1781.xml"/><Relationship Id="rId73" Type="http://schemas.openxmlformats.org/officeDocument/2006/relationships/customXml" Target="../customXml/item73.xml"/><Relationship Id="rId804" Type="http://schemas.openxmlformats.org/officeDocument/2006/relationships/customXml" Target="../customXml/item804.xml"/><Relationship Id="rId1227" Type="http://schemas.openxmlformats.org/officeDocument/2006/relationships/customXml" Target="../customXml/item1227.xml"/><Relationship Id="rId1434" Type="http://schemas.openxmlformats.org/officeDocument/2006/relationships/customXml" Target="../customXml/item1434.xml"/><Relationship Id="rId1641" Type="http://schemas.openxmlformats.org/officeDocument/2006/relationships/customXml" Target="../customXml/item1641.xml"/><Relationship Id="rId1879" Type="http://schemas.openxmlformats.org/officeDocument/2006/relationships/customXml" Target="../customXml/item1879.xml"/><Relationship Id="rId1501" Type="http://schemas.openxmlformats.org/officeDocument/2006/relationships/customXml" Target="../customXml/item1501.xml"/><Relationship Id="rId1739" Type="http://schemas.openxmlformats.org/officeDocument/2006/relationships/customXml" Target="../customXml/item1739.xml"/><Relationship Id="rId1946" Type="http://schemas.openxmlformats.org/officeDocument/2006/relationships/customXml" Target="../customXml/item1946.xml"/><Relationship Id="rId1806" Type="http://schemas.openxmlformats.org/officeDocument/2006/relationships/customXml" Target="../customXml/item1806.xml"/><Relationship Id="rId387" Type="http://schemas.openxmlformats.org/officeDocument/2006/relationships/customXml" Target="../customXml/item387.xml"/><Relationship Id="rId594" Type="http://schemas.openxmlformats.org/officeDocument/2006/relationships/customXml" Target="../customXml/item594.xml"/><Relationship Id="rId2068" Type="http://schemas.openxmlformats.org/officeDocument/2006/relationships/customXml" Target="../customXml/item2068.xml"/><Relationship Id="rId247" Type="http://schemas.openxmlformats.org/officeDocument/2006/relationships/customXml" Target="../customXml/item247.xml"/><Relationship Id="rId899" Type="http://schemas.openxmlformats.org/officeDocument/2006/relationships/customXml" Target="../customXml/item899.xml"/><Relationship Id="rId1084" Type="http://schemas.openxmlformats.org/officeDocument/2006/relationships/customXml" Target="../customXml/item1084.xml"/><Relationship Id="rId107" Type="http://schemas.openxmlformats.org/officeDocument/2006/relationships/customXml" Target="../customXml/item107.xml"/><Relationship Id="rId454" Type="http://schemas.openxmlformats.org/officeDocument/2006/relationships/customXml" Target="../customXml/item454.xml"/><Relationship Id="rId661" Type="http://schemas.openxmlformats.org/officeDocument/2006/relationships/customXml" Target="../customXml/item661.xml"/><Relationship Id="rId759" Type="http://schemas.openxmlformats.org/officeDocument/2006/relationships/customXml" Target="../customXml/item759.xml"/><Relationship Id="rId966" Type="http://schemas.openxmlformats.org/officeDocument/2006/relationships/customXml" Target="../customXml/item966.xml"/><Relationship Id="rId1291" Type="http://schemas.openxmlformats.org/officeDocument/2006/relationships/customXml" Target="../customXml/item1291.xml"/><Relationship Id="rId1389" Type="http://schemas.openxmlformats.org/officeDocument/2006/relationships/customXml" Target="../customXml/item1389.xml"/><Relationship Id="rId1596" Type="http://schemas.openxmlformats.org/officeDocument/2006/relationships/customXml" Target="../customXml/item1596.xml"/><Relationship Id="rId2135" Type="http://schemas.openxmlformats.org/officeDocument/2006/relationships/slide" Target="slides/slide6.xml"/><Relationship Id="rId314" Type="http://schemas.openxmlformats.org/officeDocument/2006/relationships/customXml" Target="../customXml/item314.xml"/><Relationship Id="rId521" Type="http://schemas.openxmlformats.org/officeDocument/2006/relationships/customXml" Target="../customXml/item521.xml"/><Relationship Id="rId619" Type="http://schemas.openxmlformats.org/officeDocument/2006/relationships/customXml" Target="../customXml/item619.xml"/><Relationship Id="rId1151" Type="http://schemas.openxmlformats.org/officeDocument/2006/relationships/customXml" Target="../customXml/item1151.xml"/><Relationship Id="rId1249" Type="http://schemas.openxmlformats.org/officeDocument/2006/relationships/customXml" Target="../customXml/item1249.xml"/><Relationship Id="rId95" Type="http://schemas.openxmlformats.org/officeDocument/2006/relationships/customXml" Target="../customXml/item95.xml"/><Relationship Id="rId826" Type="http://schemas.openxmlformats.org/officeDocument/2006/relationships/customXml" Target="../customXml/item826.xml"/><Relationship Id="rId1011" Type="http://schemas.openxmlformats.org/officeDocument/2006/relationships/customXml" Target="../customXml/item1011.xml"/><Relationship Id="rId1109" Type="http://schemas.openxmlformats.org/officeDocument/2006/relationships/customXml" Target="../customXml/item1109.xml"/><Relationship Id="rId1456" Type="http://schemas.openxmlformats.org/officeDocument/2006/relationships/customXml" Target="../customXml/item1456.xml"/><Relationship Id="rId1663" Type="http://schemas.openxmlformats.org/officeDocument/2006/relationships/customXml" Target="../customXml/item1663.xml"/><Relationship Id="rId1870" Type="http://schemas.openxmlformats.org/officeDocument/2006/relationships/customXml" Target="../customXml/item1870.xml"/><Relationship Id="rId1968" Type="http://schemas.openxmlformats.org/officeDocument/2006/relationships/customXml" Target="../customXml/item1968.xml"/><Relationship Id="rId1316" Type="http://schemas.openxmlformats.org/officeDocument/2006/relationships/customXml" Target="../customXml/item1316.xml"/><Relationship Id="rId1523" Type="http://schemas.openxmlformats.org/officeDocument/2006/relationships/customXml" Target="../customXml/item1523.xml"/><Relationship Id="rId1730" Type="http://schemas.openxmlformats.org/officeDocument/2006/relationships/customXml" Target="../customXml/item1730.xml"/><Relationship Id="rId22" Type="http://schemas.openxmlformats.org/officeDocument/2006/relationships/customXml" Target="../customXml/item22.xml"/><Relationship Id="rId1828" Type="http://schemas.openxmlformats.org/officeDocument/2006/relationships/customXml" Target="../customXml/item1828.xml"/><Relationship Id="rId171" Type="http://schemas.openxmlformats.org/officeDocument/2006/relationships/customXml" Target="../customXml/item171.xml"/><Relationship Id="rId269" Type="http://schemas.openxmlformats.org/officeDocument/2006/relationships/customXml" Target="../customXml/item269.xml"/><Relationship Id="rId476" Type="http://schemas.openxmlformats.org/officeDocument/2006/relationships/customXml" Target="../customXml/item476.xml"/><Relationship Id="rId683" Type="http://schemas.openxmlformats.org/officeDocument/2006/relationships/customXml" Target="../customXml/item683.xml"/><Relationship Id="rId890" Type="http://schemas.openxmlformats.org/officeDocument/2006/relationships/customXml" Target="../customXml/item890.xml"/><Relationship Id="rId129" Type="http://schemas.openxmlformats.org/officeDocument/2006/relationships/customXml" Target="../customXml/item129.xml"/><Relationship Id="rId336" Type="http://schemas.openxmlformats.org/officeDocument/2006/relationships/customXml" Target="../customXml/item336.xml"/><Relationship Id="rId543" Type="http://schemas.openxmlformats.org/officeDocument/2006/relationships/customXml" Target="../customXml/item543.xml"/><Relationship Id="rId988" Type="http://schemas.openxmlformats.org/officeDocument/2006/relationships/customXml" Target="../customXml/item988.xml"/><Relationship Id="rId1173" Type="http://schemas.openxmlformats.org/officeDocument/2006/relationships/customXml" Target="../customXml/item1173.xml"/><Relationship Id="rId1380" Type="http://schemas.openxmlformats.org/officeDocument/2006/relationships/customXml" Target="../customXml/item1380.xml"/><Relationship Id="rId2017" Type="http://schemas.openxmlformats.org/officeDocument/2006/relationships/customXml" Target="../customXml/item2017.xml"/><Relationship Id="rId403" Type="http://schemas.openxmlformats.org/officeDocument/2006/relationships/customXml" Target="../customXml/item403.xml"/><Relationship Id="rId750" Type="http://schemas.openxmlformats.org/officeDocument/2006/relationships/customXml" Target="../customXml/item750.xml"/><Relationship Id="rId848" Type="http://schemas.openxmlformats.org/officeDocument/2006/relationships/customXml" Target="../customXml/item848.xml"/><Relationship Id="rId1033" Type="http://schemas.openxmlformats.org/officeDocument/2006/relationships/customXml" Target="../customXml/item1033.xml"/><Relationship Id="rId1478" Type="http://schemas.openxmlformats.org/officeDocument/2006/relationships/customXml" Target="../customXml/item1478.xml"/><Relationship Id="rId1685" Type="http://schemas.openxmlformats.org/officeDocument/2006/relationships/customXml" Target="../customXml/item1685.xml"/><Relationship Id="rId1892" Type="http://schemas.openxmlformats.org/officeDocument/2006/relationships/customXml" Target="../customXml/item1892.xml"/><Relationship Id="rId610" Type="http://schemas.openxmlformats.org/officeDocument/2006/relationships/customXml" Target="../customXml/item610.xml"/><Relationship Id="rId708" Type="http://schemas.openxmlformats.org/officeDocument/2006/relationships/customXml" Target="../customXml/item708.xml"/><Relationship Id="rId915" Type="http://schemas.openxmlformats.org/officeDocument/2006/relationships/customXml" Target="../customXml/item915.xml"/><Relationship Id="rId1240" Type="http://schemas.openxmlformats.org/officeDocument/2006/relationships/customXml" Target="../customXml/item1240.xml"/><Relationship Id="rId1338" Type="http://schemas.openxmlformats.org/officeDocument/2006/relationships/customXml" Target="../customXml/item1338.xml"/><Relationship Id="rId1545" Type="http://schemas.openxmlformats.org/officeDocument/2006/relationships/customXml" Target="../customXml/item1545.xml"/><Relationship Id="rId1100" Type="http://schemas.openxmlformats.org/officeDocument/2006/relationships/customXml" Target="../customXml/item1100.xml"/><Relationship Id="rId1405" Type="http://schemas.openxmlformats.org/officeDocument/2006/relationships/customXml" Target="../customXml/item1405.xml"/><Relationship Id="rId1752" Type="http://schemas.openxmlformats.org/officeDocument/2006/relationships/customXml" Target="../customXml/item1752.xml"/><Relationship Id="rId44" Type="http://schemas.openxmlformats.org/officeDocument/2006/relationships/customXml" Target="../customXml/item44.xml"/><Relationship Id="rId1612" Type="http://schemas.openxmlformats.org/officeDocument/2006/relationships/customXml" Target="../customXml/item1612.xml"/><Relationship Id="rId1917" Type="http://schemas.openxmlformats.org/officeDocument/2006/relationships/customXml" Target="../customXml/item1917.xml"/><Relationship Id="rId193" Type="http://schemas.openxmlformats.org/officeDocument/2006/relationships/customXml" Target="../customXml/item193.xml"/><Relationship Id="rId498" Type="http://schemas.openxmlformats.org/officeDocument/2006/relationships/customXml" Target="../customXml/item498.xml"/><Relationship Id="rId2081" Type="http://schemas.openxmlformats.org/officeDocument/2006/relationships/customXml" Target="../customXml/item2081.xml"/><Relationship Id="rId260" Type="http://schemas.openxmlformats.org/officeDocument/2006/relationships/customXml" Target="../customXml/item260.xml"/><Relationship Id="rId120" Type="http://schemas.openxmlformats.org/officeDocument/2006/relationships/customXml" Target="../customXml/item120.xml"/><Relationship Id="rId358" Type="http://schemas.openxmlformats.org/officeDocument/2006/relationships/customXml" Target="../customXml/item358.xml"/><Relationship Id="rId565" Type="http://schemas.openxmlformats.org/officeDocument/2006/relationships/customXml" Target="../customXml/item565.xml"/><Relationship Id="rId772" Type="http://schemas.openxmlformats.org/officeDocument/2006/relationships/customXml" Target="../customXml/item772.xml"/><Relationship Id="rId1195" Type="http://schemas.openxmlformats.org/officeDocument/2006/relationships/customXml" Target="../customXml/item1195.xml"/><Relationship Id="rId2039" Type="http://schemas.openxmlformats.org/officeDocument/2006/relationships/customXml" Target="../customXml/item2039.xml"/><Relationship Id="rId218" Type="http://schemas.openxmlformats.org/officeDocument/2006/relationships/customXml" Target="../customXml/item218.xml"/><Relationship Id="rId425" Type="http://schemas.openxmlformats.org/officeDocument/2006/relationships/customXml" Target="../customXml/item425.xml"/><Relationship Id="rId632" Type="http://schemas.openxmlformats.org/officeDocument/2006/relationships/customXml" Target="../customXml/item632.xml"/><Relationship Id="rId1055" Type="http://schemas.openxmlformats.org/officeDocument/2006/relationships/customXml" Target="../customXml/item1055.xml"/><Relationship Id="rId1262" Type="http://schemas.openxmlformats.org/officeDocument/2006/relationships/customXml" Target="../customXml/item1262.xml"/><Relationship Id="rId2106" Type="http://schemas.openxmlformats.org/officeDocument/2006/relationships/customXml" Target="../customXml/item2106.xml"/><Relationship Id="rId937" Type="http://schemas.openxmlformats.org/officeDocument/2006/relationships/customXml" Target="../customXml/item937.xml"/><Relationship Id="rId1122" Type="http://schemas.openxmlformats.org/officeDocument/2006/relationships/customXml" Target="../customXml/item1122.xml"/><Relationship Id="rId1567" Type="http://schemas.openxmlformats.org/officeDocument/2006/relationships/customXml" Target="../customXml/item1567.xml"/><Relationship Id="rId1774" Type="http://schemas.openxmlformats.org/officeDocument/2006/relationships/customXml" Target="../customXml/item1774.xml"/><Relationship Id="rId1981" Type="http://schemas.openxmlformats.org/officeDocument/2006/relationships/customXml" Target="../customXml/item1981.xml"/><Relationship Id="rId66" Type="http://schemas.openxmlformats.org/officeDocument/2006/relationships/customXml" Target="../customXml/item66.xml"/><Relationship Id="rId1427" Type="http://schemas.openxmlformats.org/officeDocument/2006/relationships/customXml" Target="../customXml/item1427.xml"/><Relationship Id="rId1634" Type="http://schemas.openxmlformats.org/officeDocument/2006/relationships/customXml" Target="../customXml/item1634.xml"/><Relationship Id="rId1841" Type="http://schemas.openxmlformats.org/officeDocument/2006/relationships/customXml" Target="../customXml/item1841.xml"/><Relationship Id="rId1939" Type="http://schemas.openxmlformats.org/officeDocument/2006/relationships/customXml" Target="../customXml/item1939.xml"/><Relationship Id="rId1701" Type="http://schemas.openxmlformats.org/officeDocument/2006/relationships/customXml" Target="../customXml/item1701.xml"/><Relationship Id="rId282" Type="http://schemas.openxmlformats.org/officeDocument/2006/relationships/customXml" Target="../customXml/item282.xml"/><Relationship Id="rId587" Type="http://schemas.openxmlformats.org/officeDocument/2006/relationships/customXml" Target="../customXml/item587.xml"/><Relationship Id="rId8" Type="http://schemas.openxmlformats.org/officeDocument/2006/relationships/customXml" Target="../customXml/item8.xml"/><Relationship Id="rId142" Type="http://schemas.openxmlformats.org/officeDocument/2006/relationships/customXml" Target="../customXml/item142.xml"/><Relationship Id="rId447" Type="http://schemas.openxmlformats.org/officeDocument/2006/relationships/customXml" Target="../customXml/item447.xml"/><Relationship Id="rId794" Type="http://schemas.openxmlformats.org/officeDocument/2006/relationships/customXml" Target="../customXml/item794.xml"/><Relationship Id="rId1077" Type="http://schemas.openxmlformats.org/officeDocument/2006/relationships/customXml" Target="../customXml/item1077.xml"/><Relationship Id="rId2030" Type="http://schemas.openxmlformats.org/officeDocument/2006/relationships/customXml" Target="../customXml/item2030.xml"/><Relationship Id="rId2128" Type="http://schemas.openxmlformats.org/officeDocument/2006/relationships/slideMaster" Target="slideMasters/slideMaster3.xml"/><Relationship Id="rId654" Type="http://schemas.openxmlformats.org/officeDocument/2006/relationships/customXml" Target="../customXml/item654.xml"/><Relationship Id="rId861" Type="http://schemas.openxmlformats.org/officeDocument/2006/relationships/customXml" Target="../customXml/item861.xml"/><Relationship Id="rId959" Type="http://schemas.openxmlformats.org/officeDocument/2006/relationships/customXml" Target="../customXml/item959.xml"/><Relationship Id="rId1284" Type="http://schemas.openxmlformats.org/officeDocument/2006/relationships/customXml" Target="../customXml/item1284.xml"/><Relationship Id="rId1491" Type="http://schemas.openxmlformats.org/officeDocument/2006/relationships/customXml" Target="../customXml/item1491.xml"/><Relationship Id="rId1589" Type="http://schemas.openxmlformats.org/officeDocument/2006/relationships/customXml" Target="../customXml/item1589.xml"/><Relationship Id="rId307" Type="http://schemas.openxmlformats.org/officeDocument/2006/relationships/customXml" Target="../customXml/item307.xml"/><Relationship Id="rId514" Type="http://schemas.openxmlformats.org/officeDocument/2006/relationships/customXml" Target="../customXml/item514.xml"/><Relationship Id="rId721" Type="http://schemas.openxmlformats.org/officeDocument/2006/relationships/customXml" Target="../customXml/item721.xml"/><Relationship Id="rId1144" Type="http://schemas.openxmlformats.org/officeDocument/2006/relationships/customXml" Target="../customXml/item1144.xml"/><Relationship Id="rId1351" Type="http://schemas.openxmlformats.org/officeDocument/2006/relationships/customXml" Target="../customXml/item1351.xml"/><Relationship Id="rId1449" Type="http://schemas.openxmlformats.org/officeDocument/2006/relationships/customXml" Target="../customXml/item1449.xml"/><Relationship Id="rId1796" Type="http://schemas.openxmlformats.org/officeDocument/2006/relationships/customXml" Target="../customXml/item1796.xml"/><Relationship Id="rId88" Type="http://schemas.openxmlformats.org/officeDocument/2006/relationships/customXml" Target="../customXml/item88.xml"/><Relationship Id="rId819" Type="http://schemas.openxmlformats.org/officeDocument/2006/relationships/customXml" Target="../customXml/item819.xml"/><Relationship Id="rId1004" Type="http://schemas.openxmlformats.org/officeDocument/2006/relationships/customXml" Target="../customXml/item1004.xml"/><Relationship Id="rId1211" Type="http://schemas.openxmlformats.org/officeDocument/2006/relationships/customXml" Target="../customXml/item1211.xml"/><Relationship Id="rId1656" Type="http://schemas.openxmlformats.org/officeDocument/2006/relationships/customXml" Target="../customXml/item1656.xml"/><Relationship Id="rId1863" Type="http://schemas.openxmlformats.org/officeDocument/2006/relationships/customXml" Target="../customXml/item1863.xml"/><Relationship Id="rId1309" Type="http://schemas.openxmlformats.org/officeDocument/2006/relationships/customXml" Target="../customXml/item1309.xml"/><Relationship Id="rId1516" Type="http://schemas.openxmlformats.org/officeDocument/2006/relationships/customXml" Target="../customXml/item1516.xml"/><Relationship Id="rId1723" Type="http://schemas.openxmlformats.org/officeDocument/2006/relationships/customXml" Target="../customXml/item1723.xml"/><Relationship Id="rId1930" Type="http://schemas.openxmlformats.org/officeDocument/2006/relationships/customXml" Target="../customXml/item1930.xml"/><Relationship Id="rId15" Type="http://schemas.openxmlformats.org/officeDocument/2006/relationships/customXml" Target="../customXml/item15.xml"/><Relationship Id="rId164" Type="http://schemas.openxmlformats.org/officeDocument/2006/relationships/customXml" Target="../customXml/item164.xml"/><Relationship Id="rId371" Type="http://schemas.openxmlformats.org/officeDocument/2006/relationships/customXml" Target="../customXml/item371.xml"/><Relationship Id="rId2052" Type="http://schemas.openxmlformats.org/officeDocument/2006/relationships/customXml" Target="../customXml/item2052.xml"/><Relationship Id="rId469" Type="http://schemas.openxmlformats.org/officeDocument/2006/relationships/customXml" Target="../customXml/item469.xml"/><Relationship Id="rId676" Type="http://schemas.openxmlformats.org/officeDocument/2006/relationships/customXml" Target="../customXml/item676.xml"/><Relationship Id="rId883" Type="http://schemas.openxmlformats.org/officeDocument/2006/relationships/customXml" Target="../customXml/item883.xml"/><Relationship Id="rId1099" Type="http://schemas.openxmlformats.org/officeDocument/2006/relationships/customXml" Target="../customXml/item1099.xml"/><Relationship Id="rId231" Type="http://schemas.openxmlformats.org/officeDocument/2006/relationships/customXml" Target="../customXml/item231.xml"/><Relationship Id="rId329" Type="http://schemas.openxmlformats.org/officeDocument/2006/relationships/customXml" Target="../customXml/item329.xml"/><Relationship Id="rId536" Type="http://schemas.openxmlformats.org/officeDocument/2006/relationships/customXml" Target="../customXml/item536.xml"/><Relationship Id="rId1166" Type="http://schemas.openxmlformats.org/officeDocument/2006/relationships/customXml" Target="../customXml/item1166.xml"/><Relationship Id="rId1373" Type="http://schemas.openxmlformats.org/officeDocument/2006/relationships/customXml" Target="../customXml/item1373.xml"/><Relationship Id="rId743" Type="http://schemas.openxmlformats.org/officeDocument/2006/relationships/customXml" Target="../customXml/item743.xml"/><Relationship Id="rId950" Type="http://schemas.openxmlformats.org/officeDocument/2006/relationships/customXml" Target="../customXml/item950.xml"/><Relationship Id="rId1026" Type="http://schemas.openxmlformats.org/officeDocument/2006/relationships/customXml" Target="../customXml/item1026.xml"/><Relationship Id="rId1580" Type="http://schemas.openxmlformats.org/officeDocument/2006/relationships/customXml" Target="../customXml/item1580.xml"/><Relationship Id="rId1678" Type="http://schemas.openxmlformats.org/officeDocument/2006/relationships/customXml" Target="../customXml/item1678.xml"/><Relationship Id="rId1885" Type="http://schemas.openxmlformats.org/officeDocument/2006/relationships/customXml" Target="../customXml/item1885.xml"/><Relationship Id="rId603" Type="http://schemas.openxmlformats.org/officeDocument/2006/relationships/customXml" Target="../customXml/item603.xml"/><Relationship Id="rId810" Type="http://schemas.openxmlformats.org/officeDocument/2006/relationships/customXml" Target="../customXml/item810.xml"/><Relationship Id="rId908" Type="http://schemas.openxmlformats.org/officeDocument/2006/relationships/customXml" Target="../customXml/item908.xml"/><Relationship Id="rId1233" Type="http://schemas.openxmlformats.org/officeDocument/2006/relationships/customXml" Target="../customXml/item1233.xml"/><Relationship Id="rId1440" Type="http://schemas.openxmlformats.org/officeDocument/2006/relationships/customXml" Target="../customXml/item1440.xml"/><Relationship Id="rId1538" Type="http://schemas.openxmlformats.org/officeDocument/2006/relationships/customXml" Target="../customXml/item1538.xml"/><Relationship Id="rId1300" Type="http://schemas.openxmlformats.org/officeDocument/2006/relationships/customXml" Target="../customXml/item1300.xml"/><Relationship Id="rId1745" Type="http://schemas.openxmlformats.org/officeDocument/2006/relationships/customXml" Target="../customXml/item1745.xml"/><Relationship Id="rId1952" Type="http://schemas.openxmlformats.org/officeDocument/2006/relationships/customXml" Target="../customXml/item1952.xml"/><Relationship Id="rId37" Type="http://schemas.openxmlformats.org/officeDocument/2006/relationships/customXml" Target="../customXml/item37.xml"/><Relationship Id="rId1605" Type="http://schemas.openxmlformats.org/officeDocument/2006/relationships/customXml" Target="../customXml/item1605.xml"/><Relationship Id="rId1812" Type="http://schemas.openxmlformats.org/officeDocument/2006/relationships/customXml" Target="../customXml/item1812.xml"/><Relationship Id="rId186" Type="http://schemas.openxmlformats.org/officeDocument/2006/relationships/customXml" Target="../customXml/item186.xml"/><Relationship Id="rId393" Type="http://schemas.openxmlformats.org/officeDocument/2006/relationships/customXml" Target="../customXml/item393.xml"/><Relationship Id="rId2074" Type="http://schemas.openxmlformats.org/officeDocument/2006/relationships/customXml" Target="../customXml/item2074.xml"/><Relationship Id="rId253" Type="http://schemas.openxmlformats.org/officeDocument/2006/relationships/customXml" Target="../customXml/item253.xml"/><Relationship Id="rId460" Type="http://schemas.openxmlformats.org/officeDocument/2006/relationships/customXml" Target="../customXml/item460.xml"/><Relationship Id="rId698" Type="http://schemas.openxmlformats.org/officeDocument/2006/relationships/customXml" Target="../customXml/item698.xml"/><Relationship Id="rId1090" Type="http://schemas.openxmlformats.org/officeDocument/2006/relationships/customXml" Target="../customXml/item1090.xml"/><Relationship Id="rId2141" Type="http://schemas.openxmlformats.org/officeDocument/2006/relationships/slide" Target="slides/slide12.xml"/><Relationship Id="rId113" Type="http://schemas.openxmlformats.org/officeDocument/2006/relationships/customXml" Target="../customXml/item113.xml"/><Relationship Id="rId320" Type="http://schemas.openxmlformats.org/officeDocument/2006/relationships/customXml" Target="../customXml/item320.xml"/><Relationship Id="rId558" Type="http://schemas.openxmlformats.org/officeDocument/2006/relationships/customXml" Target="../customXml/item558.xml"/><Relationship Id="rId765" Type="http://schemas.openxmlformats.org/officeDocument/2006/relationships/customXml" Target="../customXml/item765.xml"/><Relationship Id="rId972" Type="http://schemas.openxmlformats.org/officeDocument/2006/relationships/customXml" Target="../customXml/item972.xml"/><Relationship Id="rId1188" Type="http://schemas.openxmlformats.org/officeDocument/2006/relationships/customXml" Target="../customXml/item1188.xml"/><Relationship Id="rId1395" Type="http://schemas.openxmlformats.org/officeDocument/2006/relationships/customXml" Target="../customXml/item1395.xml"/><Relationship Id="rId2001" Type="http://schemas.openxmlformats.org/officeDocument/2006/relationships/customXml" Target="../customXml/item2001.xml"/><Relationship Id="rId418" Type="http://schemas.openxmlformats.org/officeDocument/2006/relationships/customXml" Target="../customXml/item418.xml"/><Relationship Id="rId625" Type="http://schemas.openxmlformats.org/officeDocument/2006/relationships/customXml" Target="../customXml/item625.xml"/><Relationship Id="rId832" Type="http://schemas.openxmlformats.org/officeDocument/2006/relationships/customXml" Target="../customXml/item832.xml"/><Relationship Id="rId1048" Type="http://schemas.openxmlformats.org/officeDocument/2006/relationships/customXml" Target="../customXml/item1048.xml"/><Relationship Id="rId1255" Type="http://schemas.openxmlformats.org/officeDocument/2006/relationships/customXml" Target="../customXml/item1255.xml"/><Relationship Id="rId1462" Type="http://schemas.openxmlformats.org/officeDocument/2006/relationships/customXml" Target="../customXml/item1462.xml"/><Relationship Id="rId1115" Type="http://schemas.openxmlformats.org/officeDocument/2006/relationships/customXml" Target="../customXml/item1115.xml"/><Relationship Id="rId1322" Type="http://schemas.openxmlformats.org/officeDocument/2006/relationships/customXml" Target="../customXml/item1322.xml"/><Relationship Id="rId1767" Type="http://schemas.openxmlformats.org/officeDocument/2006/relationships/customXml" Target="../customXml/item1767.xml"/><Relationship Id="rId1974" Type="http://schemas.openxmlformats.org/officeDocument/2006/relationships/customXml" Target="../customXml/item1974.xml"/><Relationship Id="rId59" Type="http://schemas.openxmlformats.org/officeDocument/2006/relationships/customXml" Target="../customXml/item59.xml"/><Relationship Id="rId1627" Type="http://schemas.openxmlformats.org/officeDocument/2006/relationships/customXml" Target="../customXml/item1627.xml"/><Relationship Id="rId1834" Type="http://schemas.openxmlformats.org/officeDocument/2006/relationships/customXml" Target="../customXml/item1834.xml"/><Relationship Id="rId2096" Type="http://schemas.openxmlformats.org/officeDocument/2006/relationships/customXml" Target="../customXml/item2096.xml"/><Relationship Id="rId1901" Type="http://schemas.openxmlformats.org/officeDocument/2006/relationships/customXml" Target="../customXml/item1901.xml"/><Relationship Id="rId275" Type="http://schemas.openxmlformats.org/officeDocument/2006/relationships/customXml" Target="../customXml/item275.xml"/><Relationship Id="rId482" Type="http://schemas.openxmlformats.org/officeDocument/2006/relationships/customXml" Target="../customXml/item482.xml"/><Relationship Id="rId135" Type="http://schemas.openxmlformats.org/officeDocument/2006/relationships/customXml" Target="../customXml/item135.xml"/><Relationship Id="rId342" Type="http://schemas.openxmlformats.org/officeDocument/2006/relationships/customXml" Target="../customXml/item342.xml"/><Relationship Id="rId787" Type="http://schemas.openxmlformats.org/officeDocument/2006/relationships/customXml" Target="../customXml/item787.xml"/><Relationship Id="rId994" Type="http://schemas.openxmlformats.org/officeDocument/2006/relationships/customXml" Target="../customXml/item994.xml"/><Relationship Id="rId2023" Type="http://schemas.openxmlformats.org/officeDocument/2006/relationships/customXml" Target="../customXml/item2023.xml"/><Relationship Id="rId202" Type="http://schemas.openxmlformats.org/officeDocument/2006/relationships/customXml" Target="../customXml/item202.xml"/><Relationship Id="rId647" Type="http://schemas.openxmlformats.org/officeDocument/2006/relationships/customXml" Target="../customXml/item647.xml"/><Relationship Id="rId854" Type="http://schemas.openxmlformats.org/officeDocument/2006/relationships/customXml" Target="../customXml/item854.xml"/><Relationship Id="rId1277" Type="http://schemas.openxmlformats.org/officeDocument/2006/relationships/customXml" Target="../customXml/item1277.xml"/><Relationship Id="rId1484" Type="http://schemas.openxmlformats.org/officeDocument/2006/relationships/customXml" Target="../customXml/item1484.xml"/><Relationship Id="rId1691" Type="http://schemas.openxmlformats.org/officeDocument/2006/relationships/customXml" Target="../customXml/item1691.xml"/><Relationship Id="rId507" Type="http://schemas.openxmlformats.org/officeDocument/2006/relationships/customXml" Target="../customXml/item507.xml"/><Relationship Id="rId714" Type="http://schemas.openxmlformats.org/officeDocument/2006/relationships/customXml" Target="../customXml/item714.xml"/><Relationship Id="rId921" Type="http://schemas.openxmlformats.org/officeDocument/2006/relationships/customXml" Target="../customXml/item921.xml"/><Relationship Id="rId1137" Type="http://schemas.openxmlformats.org/officeDocument/2006/relationships/customXml" Target="../customXml/item1137.xml"/><Relationship Id="rId1344" Type="http://schemas.openxmlformats.org/officeDocument/2006/relationships/customXml" Target="../customXml/item1344.xml"/><Relationship Id="rId1551" Type="http://schemas.openxmlformats.org/officeDocument/2006/relationships/customXml" Target="../customXml/item1551.xml"/><Relationship Id="rId1789" Type="http://schemas.openxmlformats.org/officeDocument/2006/relationships/customXml" Target="../customXml/item1789.xml"/><Relationship Id="rId1996" Type="http://schemas.openxmlformats.org/officeDocument/2006/relationships/customXml" Target="../customXml/item1996.xml"/><Relationship Id="rId50" Type="http://schemas.openxmlformats.org/officeDocument/2006/relationships/customXml" Target="../customXml/item50.xml"/><Relationship Id="rId1204" Type="http://schemas.openxmlformats.org/officeDocument/2006/relationships/customXml" Target="../customXml/item1204.xml"/><Relationship Id="rId1411" Type="http://schemas.openxmlformats.org/officeDocument/2006/relationships/customXml" Target="../customXml/item1411.xml"/><Relationship Id="rId1649" Type="http://schemas.openxmlformats.org/officeDocument/2006/relationships/customXml" Target="../customXml/item1649.xml"/><Relationship Id="rId1856" Type="http://schemas.openxmlformats.org/officeDocument/2006/relationships/customXml" Target="../customXml/item1856.xml"/><Relationship Id="rId1509" Type="http://schemas.openxmlformats.org/officeDocument/2006/relationships/customXml" Target="../customXml/item1509.xml"/><Relationship Id="rId1716" Type="http://schemas.openxmlformats.org/officeDocument/2006/relationships/customXml" Target="../customXml/item1716.xml"/><Relationship Id="rId1923" Type="http://schemas.openxmlformats.org/officeDocument/2006/relationships/customXml" Target="../customXml/item1923.xml"/><Relationship Id="rId297" Type="http://schemas.openxmlformats.org/officeDocument/2006/relationships/customXml" Target="../customXml/item297.xml"/><Relationship Id="rId157" Type="http://schemas.openxmlformats.org/officeDocument/2006/relationships/customXml" Target="../customXml/item157.xml"/><Relationship Id="rId364" Type="http://schemas.openxmlformats.org/officeDocument/2006/relationships/customXml" Target="../customXml/item364.xml"/><Relationship Id="rId2045" Type="http://schemas.openxmlformats.org/officeDocument/2006/relationships/customXml" Target="../customXml/item2045.xml"/><Relationship Id="rId571" Type="http://schemas.openxmlformats.org/officeDocument/2006/relationships/customXml" Target="../customXml/item571.xml"/><Relationship Id="rId669" Type="http://schemas.openxmlformats.org/officeDocument/2006/relationships/customXml" Target="../customXml/item669.xml"/><Relationship Id="rId876" Type="http://schemas.openxmlformats.org/officeDocument/2006/relationships/customXml" Target="../customXml/item876.xml"/><Relationship Id="rId1299" Type="http://schemas.openxmlformats.org/officeDocument/2006/relationships/customXml" Target="../customXml/item1299.xml"/><Relationship Id="rId224" Type="http://schemas.openxmlformats.org/officeDocument/2006/relationships/customXml" Target="../customXml/item224.xml"/><Relationship Id="rId431" Type="http://schemas.openxmlformats.org/officeDocument/2006/relationships/customXml" Target="../customXml/item431.xml"/><Relationship Id="rId529" Type="http://schemas.openxmlformats.org/officeDocument/2006/relationships/customXml" Target="../customXml/item529.xml"/><Relationship Id="rId736" Type="http://schemas.openxmlformats.org/officeDocument/2006/relationships/customXml" Target="../customXml/item736.xml"/><Relationship Id="rId1061" Type="http://schemas.openxmlformats.org/officeDocument/2006/relationships/customXml" Target="../customXml/item1061.xml"/><Relationship Id="rId1159" Type="http://schemas.openxmlformats.org/officeDocument/2006/relationships/customXml" Target="../customXml/item1159.xml"/><Relationship Id="rId1366" Type="http://schemas.openxmlformats.org/officeDocument/2006/relationships/customXml" Target="../customXml/item1366.xml"/><Relationship Id="rId2112" Type="http://schemas.openxmlformats.org/officeDocument/2006/relationships/customXml" Target="../customXml/item2112.xml"/><Relationship Id="rId943" Type="http://schemas.openxmlformats.org/officeDocument/2006/relationships/customXml" Target="../customXml/item943.xml"/><Relationship Id="rId1019" Type="http://schemas.openxmlformats.org/officeDocument/2006/relationships/customXml" Target="../customXml/item1019.xml"/><Relationship Id="rId1573" Type="http://schemas.openxmlformats.org/officeDocument/2006/relationships/customXml" Target="../customXml/item1573.xml"/><Relationship Id="rId1780" Type="http://schemas.openxmlformats.org/officeDocument/2006/relationships/customXml" Target="../customXml/item1780.xml"/><Relationship Id="rId1878" Type="http://schemas.openxmlformats.org/officeDocument/2006/relationships/customXml" Target="../customXml/item1878.xml"/><Relationship Id="rId72" Type="http://schemas.openxmlformats.org/officeDocument/2006/relationships/customXml" Target="../customXml/item72.xml"/><Relationship Id="rId803" Type="http://schemas.openxmlformats.org/officeDocument/2006/relationships/customXml" Target="../customXml/item803.xml"/><Relationship Id="rId1226" Type="http://schemas.openxmlformats.org/officeDocument/2006/relationships/customXml" Target="../customXml/item1226.xml"/><Relationship Id="rId1433" Type="http://schemas.openxmlformats.org/officeDocument/2006/relationships/customXml" Target="../customXml/item1433.xml"/><Relationship Id="rId1640" Type="http://schemas.openxmlformats.org/officeDocument/2006/relationships/customXml" Target="../customXml/item1640.xml"/><Relationship Id="rId1738" Type="http://schemas.openxmlformats.org/officeDocument/2006/relationships/customXml" Target="../customXml/item1738.xml"/><Relationship Id="rId1500" Type="http://schemas.openxmlformats.org/officeDocument/2006/relationships/customXml" Target="../customXml/item1500.xml"/><Relationship Id="rId1945" Type="http://schemas.openxmlformats.org/officeDocument/2006/relationships/customXml" Target="../customXml/item1945.xml"/><Relationship Id="rId1805" Type="http://schemas.openxmlformats.org/officeDocument/2006/relationships/customXml" Target="../customXml/item1805.xml"/><Relationship Id="rId179" Type="http://schemas.openxmlformats.org/officeDocument/2006/relationships/customXml" Target="../customXml/item179.xml"/><Relationship Id="rId386" Type="http://schemas.openxmlformats.org/officeDocument/2006/relationships/customXml" Target="../customXml/item386.xml"/><Relationship Id="rId593" Type="http://schemas.openxmlformats.org/officeDocument/2006/relationships/customXml" Target="../customXml/item593.xml"/><Relationship Id="rId2067" Type="http://schemas.openxmlformats.org/officeDocument/2006/relationships/customXml" Target="../customXml/item2067.xml"/><Relationship Id="rId246" Type="http://schemas.openxmlformats.org/officeDocument/2006/relationships/customXml" Target="../customXml/item246.xml"/><Relationship Id="rId453" Type="http://schemas.openxmlformats.org/officeDocument/2006/relationships/customXml" Target="../customXml/item453.xml"/><Relationship Id="rId660" Type="http://schemas.openxmlformats.org/officeDocument/2006/relationships/customXml" Target="../customXml/item660.xml"/><Relationship Id="rId898" Type="http://schemas.openxmlformats.org/officeDocument/2006/relationships/customXml" Target="../customXml/item898.xml"/><Relationship Id="rId1083" Type="http://schemas.openxmlformats.org/officeDocument/2006/relationships/customXml" Target="../customXml/item1083.xml"/><Relationship Id="rId1290" Type="http://schemas.openxmlformats.org/officeDocument/2006/relationships/customXml" Target="../customXml/item1290.xml"/><Relationship Id="rId2134" Type="http://schemas.openxmlformats.org/officeDocument/2006/relationships/slide" Target="slides/slide5.xml"/><Relationship Id="rId106" Type="http://schemas.openxmlformats.org/officeDocument/2006/relationships/customXml" Target="../customXml/item106.xml"/><Relationship Id="rId313" Type="http://schemas.openxmlformats.org/officeDocument/2006/relationships/customXml" Target="../customXml/item313.xml"/><Relationship Id="rId758" Type="http://schemas.openxmlformats.org/officeDocument/2006/relationships/customXml" Target="../customXml/item758.xml"/><Relationship Id="rId965" Type="http://schemas.openxmlformats.org/officeDocument/2006/relationships/customXml" Target="../customXml/item965.xml"/><Relationship Id="rId1150" Type="http://schemas.openxmlformats.org/officeDocument/2006/relationships/customXml" Target="../customXml/item1150.xml"/><Relationship Id="rId1388" Type="http://schemas.openxmlformats.org/officeDocument/2006/relationships/customXml" Target="../customXml/item1388.xml"/><Relationship Id="rId1595" Type="http://schemas.openxmlformats.org/officeDocument/2006/relationships/customXml" Target="../customXml/item1595.xml"/><Relationship Id="rId94" Type="http://schemas.openxmlformats.org/officeDocument/2006/relationships/customXml" Target="../customXml/item94.xml"/><Relationship Id="rId520" Type="http://schemas.openxmlformats.org/officeDocument/2006/relationships/customXml" Target="../customXml/item520.xml"/><Relationship Id="rId618" Type="http://schemas.openxmlformats.org/officeDocument/2006/relationships/customXml" Target="../customXml/item618.xml"/><Relationship Id="rId825" Type="http://schemas.openxmlformats.org/officeDocument/2006/relationships/customXml" Target="../customXml/item825.xml"/><Relationship Id="rId1248" Type="http://schemas.openxmlformats.org/officeDocument/2006/relationships/customXml" Target="../customXml/item1248.xml"/><Relationship Id="rId1455" Type="http://schemas.openxmlformats.org/officeDocument/2006/relationships/customXml" Target="../customXml/item1455.xml"/><Relationship Id="rId1662" Type="http://schemas.openxmlformats.org/officeDocument/2006/relationships/customXml" Target="../customXml/item1662.xml"/><Relationship Id="rId1010" Type="http://schemas.openxmlformats.org/officeDocument/2006/relationships/customXml" Target="../customXml/item1010.xml"/><Relationship Id="rId1108" Type="http://schemas.openxmlformats.org/officeDocument/2006/relationships/customXml" Target="../customXml/item1108.xml"/><Relationship Id="rId1315" Type="http://schemas.openxmlformats.org/officeDocument/2006/relationships/customXml" Target="../customXml/item1315.xml"/><Relationship Id="rId1967" Type="http://schemas.openxmlformats.org/officeDocument/2006/relationships/customXml" Target="../customXml/item1967.xml"/><Relationship Id="rId1522" Type="http://schemas.openxmlformats.org/officeDocument/2006/relationships/customXml" Target="../customXml/item1522.xml"/><Relationship Id="rId21" Type="http://schemas.openxmlformats.org/officeDocument/2006/relationships/customXml" Target="../customXml/item21.xml"/><Relationship Id="rId2089" Type="http://schemas.openxmlformats.org/officeDocument/2006/relationships/customXml" Target="../customXml/item2089.xml"/><Relationship Id="rId268" Type="http://schemas.openxmlformats.org/officeDocument/2006/relationships/customXml" Target="../customXml/item268.xml"/><Relationship Id="rId475" Type="http://schemas.openxmlformats.org/officeDocument/2006/relationships/customXml" Target="../customXml/item475.xml"/><Relationship Id="rId682" Type="http://schemas.openxmlformats.org/officeDocument/2006/relationships/customXml" Target="../customXml/item682.xml"/><Relationship Id="rId128" Type="http://schemas.openxmlformats.org/officeDocument/2006/relationships/customXml" Target="../customXml/item128.xml"/><Relationship Id="rId335" Type="http://schemas.openxmlformats.org/officeDocument/2006/relationships/customXml" Target="../customXml/item335.xml"/><Relationship Id="rId542" Type="http://schemas.openxmlformats.org/officeDocument/2006/relationships/customXml" Target="../customXml/item542.xml"/><Relationship Id="rId1172" Type="http://schemas.openxmlformats.org/officeDocument/2006/relationships/customXml" Target="../customXml/item1172.xml"/><Relationship Id="rId2016" Type="http://schemas.openxmlformats.org/officeDocument/2006/relationships/customXml" Target="../customXml/item2016.xml"/><Relationship Id="rId402" Type="http://schemas.openxmlformats.org/officeDocument/2006/relationships/customXml" Target="../customXml/item402.xml"/><Relationship Id="rId1032" Type="http://schemas.openxmlformats.org/officeDocument/2006/relationships/customXml" Target="../customXml/item1032.xml"/><Relationship Id="rId1989" Type="http://schemas.openxmlformats.org/officeDocument/2006/relationships/customXml" Target="../customXml/item1989.xml"/><Relationship Id="rId1849" Type="http://schemas.openxmlformats.org/officeDocument/2006/relationships/customXml" Target="../customXml/item1849.xml"/><Relationship Id="rId192" Type="http://schemas.openxmlformats.org/officeDocument/2006/relationships/customXml" Target="../customXml/item192.xml"/><Relationship Id="rId1709" Type="http://schemas.openxmlformats.org/officeDocument/2006/relationships/customXml" Target="../customXml/item1709.xml"/><Relationship Id="rId1916" Type="http://schemas.openxmlformats.org/officeDocument/2006/relationships/customXml" Target="../customXml/item1916.xml"/><Relationship Id="rId2080" Type="http://schemas.openxmlformats.org/officeDocument/2006/relationships/customXml" Target="../customXml/item2080.xml"/><Relationship Id="rId869" Type="http://schemas.openxmlformats.org/officeDocument/2006/relationships/customXml" Target="../customXml/item869.xml"/><Relationship Id="rId1499" Type="http://schemas.openxmlformats.org/officeDocument/2006/relationships/customXml" Target="../customXml/item1499.xml"/><Relationship Id="rId729" Type="http://schemas.openxmlformats.org/officeDocument/2006/relationships/customXml" Target="../customXml/item729.xml"/><Relationship Id="rId1359" Type="http://schemas.openxmlformats.org/officeDocument/2006/relationships/customXml" Target="../customXml/item1359.xml"/><Relationship Id="rId936" Type="http://schemas.openxmlformats.org/officeDocument/2006/relationships/customXml" Target="../customXml/item936.xml"/><Relationship Id="rId1219" Type="http://schemas.openxmlformats.org/officeDocument/2006/relationships/customXml" Target="../customXml/item1219.xml"/><Relationship Id="rId1566" Type="http://schemas.openxmlformats.org/officeDocument/2006/relationships/customXml" Target="../customXml/item1566.xml"/><Relationship Id="rId1773" Type="http://schemas.openxmlformats.org/officeDocument/2006/relationships/customXml" Target="../customXml/item1773.xml"/><Relationship Id="rId1980" Type="http://schemas.openxmlformats.org/officeDocument/2006/relationships/customXml" Target="../customXml/item1980.xml"/><Relationship Id="rId65" Type="http://schemas.openxmlformats.org/officeDocument/2006/relationships/customXml" Target="../customXml/item65.xml"/><Relationship Id="rId1426" Type="http://schemas.openxmlformats.org/officeDocument/2006/relationships/customXml" Target="../customXml/item1426.xml"/><Relationship Id="rId1633" Type="http://schemas.openxmlformats.org/officeDocument/2006/relationships/customXml" Target="../customXml/item1633.xml"/><Relationship Id="rId1840" Type="http://schemas.openxmlformats.org/officeDocument/2006/relationships/customXml" Target="../customXml/item1840.xml"/><Relationship Id="rId1700" Type="http://schemas.openxmlformats.org/officeDocument/2006/relationships/customXml" Target="../customXml/item1700.xml"/><Relationship Id="rId379" Type="http://schemas.openxmlformats.org/officeDocument/2006/relationships/customXml" Target="../customXml/item379.xml"/><Relationship Id="rId586" Type="http://schemas.openxmlformats.org/officeDocument/2006/relationships/customXml" Target="../customXml/item586.xml"/><Relationship Id="rId793" Type="http://schemas.openxmlformats.org/officeDocument/2006/relationships/customXml" Target="../customXml/item793.xml"/><Relationship Id="rId239" Type="http://schemas.openxmlformats.org/officeDocument/2006/relationships/customXml" Target="../customXml/item239.xml"/><Relationship Id="rId446" Type="http://schemas.openxmlformats.org/officeDocument/2006/relationships/customXml" Target="../customXml/item446.xml"/><Relationship Id="rId653" Type="http://schemas.openxmlformats.org/officeDocument/2006/relationships/customXml" Target="../customXml/item653.xml"/><Relationship Id="rId1076" Type="http://schemas.openxmlformats.org/officeDocument/2006/relationships/customXml" Target="../customXml/item1076.xml"/><Relationship Id="rId1283" Type="http://schemas.openxmlformats.org/officeDocument/2006/relationships/customXml" Target="../customXml/item1283.xml"/><Relationship Id="rId1490" Type="http://schemas.openxmlformats.org/officeDocument/2006/relationships/customXml" Target="../customXml/item1490.xml"/><Relationship Id="rId2127" Type="http://schemas.openxmlformats.org/officeDocument/2006/relationships/slideMaster" Target="slideMasters/slideMaster2.xml"/><Relationship Id="rId306" Type="http://schemas.openxmlformats.org/officeDocument/2006/relationships/customXml" Target="../customXml/item306.xml"/><Relationship Id="rId860" Type="http://schemas.openxmlformats.org/officeDocument/2006/relationships/customXml" Target="../customXml/item860.xml"/><Relationship Id="rId1143" Type="http://schemas.openxmlformats.org/officeDocument/2006/relationships/customXml" Target="../customXml/item1143.xml"/><Relationship Id="rId513" Type="http://schemas.openxmlformats.org/officeDocument/2006/relationships/customXml" Target="../customXml/item513.xml"/><Relationship Id="rId720" Type="http://schemas.openxmlformats.org/officeDocument/2006/relationships/customXml" Target="../customXml/item720.xml"/><Relationship Id="rId1350" Type="http://schemas.openxmlformats.org/officeDocument/2006/relationships/customXml" Target="../customXml/item1350.xml"/><Relationship Id="rId1003" Type="http://schemas.openxmlformats.org/officeDocument/2006/relationships/customXml" Target="../customXml/item1003.xml"/><Relationship Id="rId1210" Type="http://schemas.openxmlformats.org/officeDocument/2006/relationships/customXml" Target="../customXml/item1210.xml"/><Relationship Id="rId163" Type="http://schemas.openxmlformats.org/officeDocument/2006/relationships/customXml" Target="../customXml/item163.xml"/><Relationship Id="rId370" Type="http://schemas.openxmlformats.org/officeDocument/2006/relationships/customXml" Target="../customXml/item370.xml"/><Relationship Id="rId2051" Type="http://schemas.openxmlformats.org/officeDocument/2006/relationships/customXml" Target="../customXml/item2051.xml"/><Relationship Id="rId230" Type="http://schemas.openxmlformats.org/officeDocument/2006/relationships/customXml" Target="../customXml/item23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ura Veza-Visan" userId="S::lauvisan@emeal.nttdata.com::ec213fe4-0bf6-4beb-9f8a-6bbfc078c1d8" providerId="AD" clId="Web-{61F93186-F5FB-4D78-A53B-F3B9E576AB2A}"/>
    <pc:docChg chg="modSld">
      <pc:chgData name="Laura Veza-Visan" userId="S::lauvisan@emeal.nttdata.com::ec213fe4-0bf6-4beb-9f8a-6bbfc078c1d8" providerId="AD" clId="Web-{61F93186-F5FB-4D78-A53B-F3B9E576AB2A}" dt="2022-11-09T16:34:23.898" v="3" actId="20577"/>
      <pc:docMkLst>
        <pc:docMk/>
      </pc:docMkLst>
      <pc:sldChg chg="modSp">
        <pc:chgData name="Laura Veza-Visan" userId="S::lauvisan@emeal.nttdata.com::ec213fe4-0bf6-4beb-9f8a-6bbfc078c1d8" providerId="AD" clId="Web-{61F93186-F5FB-4D78-A53B-F3B9E576AB2A}" dt="2022-11-09T16:34:23.898" v="3" actId="20577"/>
        <pc:sldMkLst>
          <pc:docMk/>
          <pc:sldMk cId="0" sldId="265"/>
        </pc:sldMkLst>
        <pc:spChg chg="mod">
          <ac:chgData name="Laura Veza-Visan" userId="S::lauvisan@emeal.nttdata.com::ec213fe4-0bf6-4beb-9f8a-6bbfc078c1d8" providerId="AD" clId="Web-{61F93186-F5FB-4D78-A53B-F3B9E576AB2A}" dt="2022-11-09T16:34:23.898" v="3" actId="20577"/>
          <ac:spMkLst>
            <pc:docMk/>
            <pc:sldMk cId="0" sldId="265"/>
            <ac:spMk id="6" creationId="{2F2BF760-356F-4FDE-87E8-D8FDDBAE3756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Placeholder 4">
            <a:extLst>
              <a:ext uri="{FF2B5EF4-FFF2-40B4-BE49-F238E27FC236}">
                <a16:creationId xmlns:a16="http://schemas.microsoft.com/office/drawing/2014/main" id="{5E9621C1-9242-405B-BF7E-039865B2BD25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12750" y="696913"/>
            <a:ext cx="6184900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5" name="Rectangle 5">
            <a:extLst>
              <a:ext uri="{FF2B5EF4-FFF2-40B4-BE49-F238E27FC236}">
                <a16:creationId xmlns:a16="http://schemas.microsoft.com/office/drawing/2014/main" id="{A3F18085-2E00-4B3E-A826-37B18649899D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10075"/>
            <a:ext cx="5140325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04" tIns="46552" rIns="93104" bIns="4655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dt="0"/>
  <p:notesStyle>
    <a:lvl1pPr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Times" pitchFamily="80" charset="0"/>
        <a:ea typeface="+mn-ea"/>
        <a:cs typeface="+mn-cs"/>
      </a:defRPr>
    </a:lvl1pPr>
    <a:lvl2pPr marL="67945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Times" pitchFamily="80" charset="0"/>
        <a:ea typeface="ＭＳ Ｐゴシック" pitchFamily="80" charset="-128"/>
        <a:cs typeface="+mn-cs"/>
      </a:defRPr>
    </a:lvl2pPr>
    <a:lvl3pPr marL="1360488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Times" pitchFamily="80" charset="0"/>
        <a:ea typeface="ＭＳ Ｐゴシック" pitchFamily="80" charset="-128"/>
        <a:cs typeface="+mn-cs"/>
      </a:defRPr>
    </a:lvl3pPr>
    <a:lvl4pPr marL="2041525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Times" pitchFamily="80" charset="0"/>
        <a:ea typeface="ＭＳ Ｐゴシック" pitchFamily="80" charset="-128"/>
        <a:cs typeface="+mn-cs"/>
      </a:defRPr>
    </a:lvl4pPr>
    <a:lvl5pPr marL="2720975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Times" pitchFamily="80" charset="0"/>
        <a:ea typeface="ＭＳ Ｐゴシック" pitchFamily="80" charset="-128"/>
        <a:cs typeface="+mn-cs"/>
      </a:defRPr>
    </a:lvl5pPr>
    <a:lvl6pPr marL="3402711" algn="l" defTabSz="6805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4083253" algn="l" defTabSz="6805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4763795" algn="l" defTabSz="6805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5444338" algn="l" defTabSz="6805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ijdelijke aanduiding voor dia-afbeelding 1">
            <a:extLst>
              <a:ext uri="{FF2B5EF4-FFF2-40B4-BE49-F238E27FC236}">
                <a16:creationId xmlns:a16="http://schemas.microsoft.com/office/drawing/2014/main" id="{BB181916-5F49-4454-A251-03340348984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963613"/>
            <a:ext cx="6092825" cy="3429000"/>
          </a:xfrm>
          <a:ln/>
        </p:spPr>
      </p:sp>
      <p:sp>
        <p:nvSpPr>
          <p:cNvPr id="80899" name="Tijdelijke aanduiding voor notities 2">
            <a:extLst>
              <a:ext uri="{FF2B5EF4-FFF2-40B4-BE49-F238E27FC236}">
                <a16:creationId xmlns:a16="http://schemas.microsoft.com/office/drawing/2014/main" id="{57D66D70-78B5-4091-BA0F-B52A413BB4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NL">
              <a:latin typeface="Times" panose="02020603050405020304" pitchFamily="18" charset="0"/>
            </a:endParaRPr>
          </a:p>
        </p:txBody>
      </p:sp>
      <p:sp>
        <p:nvSpPr>
          <p:cNvPr id="80900" name="Tijdelijke aanduiding voor dianummer 3">
            <a:extLst>
              <a:ext uri="{FF2B5EF4-FFF2-40B4-BE49-F238E27FC236}">
                <a16:creationId xmlns:a16="http://schemas.microsoft.com/office/drawing/2014/main" id="{0F418612-9151-46A7-9D28-CD8A9181DB08}"/>
              </a:ext>
            </a:extLst>
          </p:cNvPr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0" y="0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/>
            <a:fld id="{5C05EF84-8088-4363-8AE2-E07616D842B3}" type="slidenum">
              <a:rPr lang="en-US" altLang="en-NL">
                <a:latin typeface="Calibri" panose="020F0502020204030204" pitchFamily="34" charset="0"/>
              </a:rPr>
              <a:pPr eaLnBrk="1" hangingPunct="1"/>
              <a:t>1</a:t>
            </a:fld>
            <a:endParaRPr lang="en-US" altLang="en-NL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tro slide (visual 1)">
    <p:bg>
      <p:bgPr>
        <a:gradFill rotWithShape="0">
          <a:gsLst>
            <a:gs pos="0">
              <a:srgbClr val="FF8C00"/>
            </a:gs>
            <a:gs pos="2274">
              <a:srgbClr val="FF8C00"/>
            </a:gs>
            <a:gs pos="39999">
              <a:srgbClr val="FF6626"/>
            </a:gs>
            <a:gs pos="100000">
              <a:srgbClr val="FF5A3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63">
            <a:extLst>
              <a:ext uri="{FF2B5EF4-FFF2-40B4-BE49-F238E27FC236}">
                <a16:creationId xmlns:a16="http://schemas.microsoft.com/office/drawing/2014/main" id="{AA68F2B0-B269-4B83-A3F3-6CC1F4839039}"/>
              </a:ext>
            </a:extLst>
          </p:cNvPr>
          <p:cNvGrpSpPr>
            <a:grpSpLocks noSelect="1" noChangeAspect="1"/>
          </p:cNvGrpSpPr>
          <p:nvPr/>
        </p:nvGrpSpPr>
        <p:grpSpPr bwMode="auto">
          <a:xfrm>
            <a:off x="485775" y="7058025"/>
            <a:ext cx="1036638" cy="1036638"/>
            <a:chOff x="245" y="3555"/>
            <a:chExt cx="522" cy="522"/>
          </a:xfrm>
        </p:grpSpPr>
        <p:sp>
          <p:nvSpPr>
            <p:cNvPr id="6" name="Freeform 64">
              <a:extLst>
                <a:ext uri="{FF2B5EF4-FFF2-40B4-BE49-F238E27FC236}">
                  <a16:creationId xmlns:a16="http://schemas.microsoft.com/office/drawing/2014/main" id="{02CB9B77-CD03-4D96-8DAE-E823AF5648A7}"/>
                </a:ext>
              </a:extLst>
            </p:cNvPr>
            <p:cNvSpPr>
              <a:spLocks noSelect="1"/>
            </p:cNvSpPr>
            <p:nvPr userDrawn="1"/>
          </p:nvSpPr>
          <p:spPr bwMode="invGray">
            <a:xfrm>
              <a:off x="245" y="3594"/>
              <a:ext cx="520" cy="468"/>
            </a:xfrm>
            <a:custGeom>
              <a:avLst/>
              <a:gdLst>
                <a:gd name="T0" fmla="*/ 4 w 2602"/>
                <a:gd name="T1" fmla="*/ 2 h 2343"/>
                <a:gd name="T2" fmla="*/ 4 w 2602"/>
                <a:gd name="T3" fmla="*/ 1 h 2343"/>
                <a:gd name="T4" fmla="*/ 20 w 2602"/>
                <a:gd name="T5" fmla="*/ 7 h 2343"/>
                <a:gd name="T6" fmla="*/ 20 w 2602"/>
                <a:gd name="T7" fmla="*/ 8 h 2343"/>
                <a:gd name="T8" fmla="*/ 20 w 2602"/>
                <a:gd name="T9" fmla="*/ 7 h 2343"/>
                <a:gd name="T10" fmla="*/ 17 w 2602"/>
                <a:gd name="T11" fmla="*/ 5 h 2343"/>
                <a:gd name="T12" fmla="*/ 18 w 2602"/>
                <a:gd name="T13" fmla="*/ 5 h 2343"/>
                <a:gd name="T14" fmla="*/ 8 w 2602"/>
                <a:gd name="T15" fmla="*/ 1 h 2343"/>
                <a:gd name="T16" fmla="*/ 8 w 2602"/>
                <a:gd name="T17" fmla="*/ 2 h 2343"/>
                <a:gd name="T18" fmla="*/ 8 w 2602"/>
                <a:gd name="T19" fmla="*/ 1 h 2343"/>
                <a:gd name="T20" fmla="*/ 10 w 2602"/>
                <a:gd name="T21" fmla="*/ 1 h 2343"/>
                <a:gd name="T22" fmla="*/ 11 w 2602"/>
                <a:gd name="T23" fmla="*/ 1 h 2343"/>
                <a:gd name="T24" fmla="*/ 12 w 2602"/>
                <a:gd name="T25" fmla="*/ 2 h 2343"/>
                <a:gd name="T26" fmla="*/ 12 w 2602"/>
                <a:gd name="T27" fmla="*/ 1 h 2343"/>
                <a:gd name="T28" fmla="*/ 12 w 2602"/>
                <a:gd name="T29" fmla="*/ 2 h 2343"/>
                <a:gd name="T30" fmla="*/ 13 w 2602"/>
                <a:gd name="T31" fmla="*/ 2 h 2343"/>
                <a:gd name="T32" fmla="*/ 14 w 2602"/>
                <a:gd name="T33" fmla="*/ 2 h 2343"/>
                <a:gd name="T34" fmla="*/ 16 w 2602"/>
                <a:gd name="T35" fmla="*/ 0 h 2343"/>
                <a:gd name="T36" fmla="*/ 16 w 2602"/>
                <a:gd name="T37" fmla="*/ 2 h 2343"/>
                <a:gd name="T38" fmla="*/ 16 w 2602"/>
                <a:gd name="T39" fmla="*/ 0 h 2343"/>
                <a:gd name="T40" fmla="*/ 2 w 2602"/>
                <a:gd name="T41" fmla="*/ 14 h 2343"/>
                <a:gd name="T42" fmla="*/ 4 w 2602"/>
                <a:gd name="T43" fmla="*/ 14 h 2343"/>
                <a:gd name="T44" fmla="*/ 1 w 2602"/>
                <a:gd name="T45" fmla="*/ 8 h 2343"/>
                <a:gd name="T46" fmla="*/ 1 w 2602"/>
                <a:gd name="T47" fmla="*/ 9 h 2343"/>
                <a:gd name="T48" fmla="*/ 1 w 2602"/>
                <a:gd name="T49" fmla="*/ 8 h 2343"/>
                <a:gd name="T50" fmla="*/ 15 w 2602"/>
                <a:gd name="T51" fmla="*/ 17 h 2343"/>
                <a:gd name="T52" fmla="*/ 16 w 2602"/>
                <a:gd name="T53" fmla="*/ 17 h 2343"/>
                <a:gd name="T54" fmla="*/ 3 w 2602"/>
                <a:gd name="T55" fmla="*/ 13 h 2343"/>
                <a:gd name="T56" fmla="*/ 3 w 2602"/>
                <a:gd name="T57" fmla="*/ 12 h 2343"/>
                <a:gd name="T58" fmla="*/ 3 w 2602"/>
                <a:gd name="T59" fmla="*/ 13 h 2343"/>
                <a:gd name="T60" fmla="*/ 11 w 2602"/>
                <a:gd name="T61" fmla="*/ 18 h 2343"/>
                <a:gd name="T62" fmla="*/ 13 w 2602"/>
                <a:gd name="T63" fmla="*/ 18 h 2343"/>
                <a:gd name="T64" fmla="*/ 7 w 2602"/>
                <a:gd name="T65" fmla="*/ 15 h 2343"/>
                <a:gd name="T66" fmla="*/ 7 w 2602"/>
                <a:gd name="T67" fmla="*/ 17 h 2343"/>
                <a:gd name="T68" fmla="*/ 7 w 2602"/>
                <a:gd name="T69" fmla="*/ 15 h 2343"/>
                <a:gd name="T70" fmla="*/ 5 w 2602"/>
                <a:gd name="T71" fmla="*/ 16 h 2343"/>
                <a:gd name="T72" fmla="*/ 6 w 2602"/>
                <a:gd name="T73" fmla="*/ 16 h 234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2602" h="2343">
                  <a:moveTo>
                    <a:pt x="613" y="143"/>
                  </a:moveTo>
                  <a:cubicBezTo>
                    <a:pt x="613" y="183"/>
                    <a:pt x="581" y="215"/>
                    <a:pt x="541" y="215"/>
                  </a:cubicBezTo>
                  <a:cubicBezTo>
                    <a:pt x="502" y="215"/>
                    <a:pt x="470" y="183"/>
                    <a:pt x="470" y="143"/>
                  </a:cubicBezTo>
                  <a:cubicBezTo>
                    <a:pt x="470" y="104"/>
                    <a:pt x="502" y="72"/>
                    <a:pt x="541" y="72"/>
                  </a:cubicBezTo>
                  <a:cubicBezTo>
                    <a:pt x="581" y="72"/>
                    <a:pt x="613" y="104"/>
                    <a:pt x="613" y="143"/>
                  </a:cubicBezTo>
                  <a:close/>
                  <a:moveTo>
                    <a:pt x="2531" y="843"/>
                  </a:moveTo>
                  <a:cubicBezTo>
                    <a:pt x="2491" y="843"/>
                    <a:pt x="2459" y="875"/>
                    <a:pt x="2459" y="915"/>
                  </a:cubicBezTo>
                  <a:cubicBezTo>
                    <a:pt x="2459" y="954"/>
                    <a:pt x="2491" y="986"/>
                    <a:pt x="2531" y="986"/>
                  </a:cubicBezTo>
                  <a:cubicBezTo>
                    <a:pt x="2570" y="986"/>
                    <a:pt x="2602" y="954"/>
                    <a:pt x="2602" y="915"/>
                  </a:cubicBezTo>
                  <a:cubicBezTo>
                    <a:pt x="2602" y="875"/>
                    <a:pt x="2570" y="843"/>
                    <a:pt x="2531" y="843"/>
                  </a:cubicBezTo>
                  <a:close/>
                  <a:moveTo>
                    <a:pt x="2228" y="587"/>
                  </a:moveTo>
                  <a:cubicBezTo>
                    <a:pt x="2189" y="587"/>
                    <a:pt x="2157" y="619"/>
                    <a:pt x="2157" y="658"/>
                  </a:cubicBezTo>
                  <a:cubicBezTo>
                    <a:pt x="2157" y="698"/>
                    <a:pt x="2189" y="730"/>
                    <a:pt x="2228" y="730"/>
                  </a:cubicBezTo>
                  <a:cubicBezTo>
                    <a:pt x="2268" y="730"/>
                    <a:pt x="2300" y="698"/>
                    <a:pt x="2300" y="658"/>
                  </a:cubicBezTo>
                  <a:cubicBezTo>
                    <a:pt x="2300" y="619"/>
                    <a:pt x="2268" y="587"/>
                    <a:pt x="2228" y="587"/>
                  </a:cubicBezTo>
                  <a:close/>
                  <a:moveTo>
                    <a:pt x="991" y="73"/>
                  </a:moveTo>
                  <a:cubicBezTo>
                    <a:pt x="951" y="73"/>
                    <a:pt x="919" y="105"/>
                    <a:pt x="919" y="145"/>
                  </a:cubicBezTo>
                  <a:cubicBezTo>
                    <a:pt x="919" y="184"/>
                    <a:pt x="951" y="216"/>
                    <a:pt x="991" y="216"/>
                  </a:cubicBezTo>
                  <a:cubicBezTo>
                    <a:pt x="1030" y="216"/>
                    <a:pt x="1062" y="184"/>
                    <a:pt x="1062" y="145"/>
                  </a:cubicBezTo>
                  <a:cubicBezTo>
                    <a:pt x="1062" y="105"/>
                    <a:pt x="1030" y="73"/>
                    <a:pt x="991" y="73"/>
                  </a:cubicBezTo>
                  <a:close/>
                  <a:moveTo>
                    <a:pt x="1266" y="0"/>
                  </a:moveTo>
                  <a:cubicBezTo>
                    <a:pt x="1227" y="0"/>
                    <a:pt x="1195" y="32"/>
                    <a:pt x="1195" y="71"/>
                  </a:cubicBezTo>
                  <a:cubicBezTo>
                    <a:pt x="1195" y="111"/>
                    <a:pt x="1227" y="143"/>
                    <a:pt x="1266" y="143"/>
                  </a:cubicBezTo>
                  <a:cubicBezTo>
                    <a:pt x="1306" y="143"/>
                    <a:pt x="1338" y="111"/>
                    <a:pt x="1338" y="71"/>
                  </a:cubicBezTo>
                  <a:cubicBezTo>
                    <a:pt x="1338" y="32"/>
                    <a:pt x="1306" y="0"/>
                    <a:pt x="1266" y="0"/>
                  </a:cubicBezTo>
                  <a:close/>
                  <a:moveTo>
                    <a:pt x="1467" y="224"/>
                  </a:moveTo>
                  <a:cubicBezTo>
                    <a:pt x="1506" y="224"/>
                    <a:pt x="1538" y="192"/>
                    <a:pt x="1538" y="153"/>
                  </a:cubicBezTo>
                  <a:cubicBezTo>
                    <a:pt x="1538" y="113"/>
                    <a:pt x="1506" y="81"/>
                    <a:pt x="1467" y="81"/>
                  </a:cubicBezTo>
                  <a:cubicBezTo>
                    <a:pt x="1427" y="81"/>
                    <a:pt x="1395" y="113"/>
                    <a:pt x="1395" y="153"/>
                  </a:cubicBezTo>
                  <a:cubicBezTo>
                    <a:pt x="1395" y="192"/>
                    <a:pt x="1427" y="224"/>
                    <a:pt x="1467" y="224"/>
                  </a:cubicBezTo>
                  <a:close/>
                  <a:moveTo>
                    <a:pt x="1707" y="107"/>
                  </a:moveTo>
                  <a:cubicBezTo>
                    <a:pt x="1654" y="107"/>
                    <a:pt x="1612" y="150"/>
                    <a:pt x="1612" y="203"/>
                  </a:cubicBezTo>
                  <a:cubicBezTo>
                    <a:pt x="1612" y="255"/>
                    <a:pt x="1654" y="298"/>
                    <a:pt x="1707" y="298"/>
                  </a:cubicBezTo>
                  <a:cubicBezTo>
                    <a:pt x="1760" y="298"/>
                    <a:pt x="1802" y="255"/>
                    <a:pt x="1802" y="203"/>
                  </a:cubicBezTo>
                  <a:cubicBezTo>
                    <a:pt x="1802" y="150"/>
                    <a:pt x="1760" y="107"/>
                    <a:pt x="1707" y="107"/>
                  </a:cubicBezTo>
                  <a:close/>
                  <a:moveTo>
                    <a:pt x="1984" y="12"/>
                  </a:moveTo>
                  <a:cubicBezTo>
                    <a:pt x="1932" y="12"/>
                    <a:pt x="1889" y="55"/>
                    <a:pt x="1889" y="107"/>
                  </a:cubicBezTo>
                  <a:cubicBezTo>
                    <a:pt x="1889" y="160"/>
                    <a:pt x="1932" y="203"/>
                    <a:pt x="1984" y="203"/>
                  </a:cubicBezTo>
                  <a:cubicBezTo>
                    <a:pt x="2037" y="203"/>
                    <a:pt x="2080" y="160"/>
                    <a:pt x="2080" y="107"/>
                  </a:cubicBezTo>
                  <a:cubicBezTo>
                    <a:pt x="2080" y="55"/>
                    <a:pt x="2037" y="12"/>
                    <a:pt x="1984" y="12"/>
                  </a:cubicBezTo>
                  <a:close/>
                  <a:moveTo>
                    <a:pt x="372" y="1670"/>
                  </a:moveTo>
                  <a:cubicBezTo>
                    <a:pt x="293" y="1670"/>
                    <a:pt x="229" y="1734"/>
                    <a:pt x="229" y="1813"/>
                  </a:cubicBezTo>
                  <a:cubicBezTo>
                    <a:pt x="229" y="1892"/>
                    <a:pt x="293" y="1956"/>
                    <a:pt x="372" y="1956"/>
                  </a:cubicBezTo>
                  <a:cubicBezTo>
                    <a:pt x="451" y="1956"/>
                    <a:pt x="515" y="1892"/>
                    <a:pt x="515" y="1813"/>
                  </a:cubicBezTo>
                  <a:cubicBezTo>
                    <a:pt x="515" y="1734"/>
                    <a:pt x="451" y="1670"/>
                    <a:pt x="372" y="1670"/>
                  </a:cubicBezTo>
                  <a:close/>
                  <a:moveTo>
                    <a:pt x="71" y="1040"/>
                  </a:moveTo>
                  <a:cubicBezTo>
                    <a:pt x="32" y="1040"/>
                    <a:pt x="0" y="1072"/>
                    <a:pt x="0" y="1112"/>
                  </a:cubicBezTo>
                  <a:cubicBezTo>
                    <a:pt x="0" y="1151"/>
                    <a:pt x="32" y="1183"/>
                    <a:pt x="71" y="1183"/>
                  </a:cubicBezTo>
                  <a:cubicBezTo>
                    <a:pt x="111" y="1183"/>
                    <a:pt x="143" y="1151"/>
                    <a:pt x="143" y="1112"/>
                  </a:cubicBezTo>
                  <a:cubicBezTo>
                    <a:pt x="143" y="1072"/>
                    <a:pt x="111" y="1040"/>
                    <a:pt x="71" y="1040"/>
                  </a:cubicBezTo>
                  <a:close/>
                  <a:moveTo>
                    <a:pt x="1971" y="2081"/>
                  </a:moveTo>
                  <a:cubicBezTo>
                    <a:pt x="1932" y="2081"/>
                    <a:pt x="1900" y="2113"/>
                    <a:pt x="1900" y="2152"/>
                  </a:cubicBezTo>
                  <a:cubicBezTo>
                    <a:pt x="1900" y="2192"/>
                    <a:pt x="1932" y="2224"/>
                    <a:pt x="1971" y="2224"/>
                  </a:cubicBezTo>
                  <a:cubicBezTo>
                    <a:pt x="2011" y="2224"/>
                    <a:pt x="2043" y="2192"/>
                    <a:pt x="2043" y="2152"/>
                  </a:cubicBezTo>
                  <a:cubicBezTo>
                    <a:pt x="2043" y="2113"/>
                    <a:pt x="2011" y="2081"/>
                    <a:pt x="1971" y="2081"/>
                  </a:cubicBezTo>
                  <a:close/>
                  <a:moveTo>
                    <a:pt x="384" y="1636"/>
                  </a:moveTo>
                  <a:cubicBezTo>
                    <a:pt x="424" y="1636"/>
                    <a:pt x="456" y="1604"/>
                    <a:pt x="456" y="1565"/>
                  </a:cubicBezTo>
                  <a:cubicBezTo>
                    <a:pt x="456" y="1525"/>
                    <a:pt x="424" y="1493"/>
                    <a:pt x="384" y="1493"/>
                  </a:cubicBezTo>
                  <a:cubicBezTo>
                    <a:pt x="345" y="1493"/>
                    <a:pt x="313" y="1525"/>
                    <a:pt x="313" y="1565"/>
                  </a:cubicBezTo>
                  <a:cubicBezTo>
                    <a:pt x="313" y="1604"/>
                    <a:pt x="345" y="1636"/>
                    <a:pt x="384" y="1636"/>
                  </a:cubicBezTo>
                  <a:close/>
                  <a:moveTo>
                    <a:pt x="1504" y="2057"/>
                  </a:moveTo>
                  <a:cubicBezTo>
                    <a:pt x="1425" y="2057"/>
                    <a:pt x="1361" y="2121"/>
                    <a:pt x="1361" y="2200"/>
                  </a:cubicBezTo>
                  <a:cubicBezTo>
                    <a:pt x="1361" y="2279"/>
                    <a:pt x="1425" y="2343"/>
                    <a:pt x="1504" y="2343"/>
                  </a:cubicBezTo>
                  <a:cubicBezTo>
                    <a:pt x="1583" y="2343"/>
                    <a:pt x="1647" y="2279"/>
                    <a:pt x="1647" y="2200"/>
                  </a:cubicBezTo>
                  <a:cubicBezTo>
                    <a:pt x="1647" y="2121"/>
                    <a:pt x="1583" y="2057"/>
                    <a:pt x="1504" y="2057"/>
                  </a:cubicBezTo>
                  <a:close/>
                  <a:moveTo>
                    <a:pt x="906" y="1925"/>
                  </a:moveTo>
                  <a:cubicBezTo>
                    <a:pt x="853" y="1925"/>
                    <a:pt x="811" y="1968"/>
                    <a:pt x="811" y="2020"/>
                  </a:cubicBezTo>
                  <a:cubicBezTo>
                    <a:pt x="811" y="2073"/>
                    <a:pt x="853" y="2116"/>
                    <a:pt x="906" y="2116"/>
                  </a:cubicBezTo>
                  <a:cubicBezTo>
                    <a:pt x="959" y="2116"/>
                    <a:pt x="1001" y="2073"/>
                    <a:pt x="1001" y="2020"/>
                  </a:cubicBezTo>
                  <a:cubicBezTo>
                    <a:pt x="1001" y="1968"/>
                    <a:pt x="959" y="1925"/>
                    <a:pt x="906" y="1925"/>
                  </a:cubicBezTo>
                  <a:close/>
                  <a:moveTo>
                    <a:pt x="698" y="1956"/>
                  </a:moveTo>
                  <a:cubicBezTo>
                    <a:pt x="658" y="1956"/>
                    <a:pt x="626" y="1988"/>
                    <a:pt x="626" y="2028"/>
                  </a:cubicBezTo>
                  <a:cubicBezTo>
                    <a:pt x="626" y="2067"/>
                    <a:pt x="658" y="2099"/>
                    <a:pt x="698" y="2099"/>
                  </a:cubicBezTo>
                  <a:cubicBezTo>
                    <a:pt x="737" y="2099"/>
                    <a:pt x="769" y="2067"/>
                    <a:pt x="769" y="2028"/>
                  </a:cubicBezTo>
                  <a:cubicBezTo>
                    <a:pt x="769" y="1988"/>
                    <a:pt x="737" y="1956"/>
                    <a:pt x="698" y="1956"/>
                  </a:cubicBezTo>
                  <a:close/>
                </a:path>
              </a:pathLst>
            </a:custGeom>
            <a:solidFill>
              <a:srgbClr val="FFFFFF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L"/>
            </a:p>
          </p:txBody>
        </p:sp>
        <p:sp>
          <p:nvSpPr>
            <p:cNvPr id="7" name="Freeform 65">
              <a:extLst>
                <a:ext uri="{FF2B5EF4-FFF2-40B4-BE49-F238E27FC236}">
                  <a16:creationId xmlns:a16="http://schemas.microsoft.com/office/drawing/2014/main" id="{719A59AE-3EC9-4495-B8F8-E51AC833B852}"/>
                </a:ext>
              </a:extLst>
            </p:cNvPr>
            <p:cNvSpPr>
              <a:spLocks noSelect="1"/>
            </p:cNvSpPr>
            <p:nvPr userDrawn="1"/>
          </p:nvSpPr>
          <p:spPr bwMode="invGray">
            <a:xfrm>
              <a:off x="247" y="3555"/>
              <a:ext cx="520" cy="522"/>
            </a:xfrm>
            <a:custGeom>
              <a:avLst/>
              <a:gdLst>
                <a:gd name="T0" fmla="*/ 16 w 2603"/>
                <a:gd name="T1" fmla="*/ 5 h 2613"/>
                <a:gd name="T2" fmla="*/ 19 w 2603"/>
                <a:gd name="T3" fmla="*/ 5 h 2613"/>
                <a:gd name="T4" fmla="*/ 13 w 2603"/>
                <a:gd name="T5" fmla="*/ 0 h 2613"/>
                <a:gd name="T6" fmla="*/ 20 w 2603"/>
                <a:gd name="T7" fmla="*/ 10 h 2613"/>
                <a:gd name="T8" fmla="*/ 17 w 2603"/>
                <a:gd name="T9" fmla="*/ 4 h 2613"/>
                <a:gd name="T10" fmla="*/ 17 w 2603"/>
                <a:gd name="T11" fmla="*/ 4 h 2613"/>
                <a:gd name="T12" fmla="*/ 10 w 2603"/>
                <a:gd name="T13" fmla="*/ 3 h 2613"/>
                <a:gd name="T14" fmla="*/ 5 w 2603"/>
                <a:gd name="T15" fmla="*/ 2 h 2613"/>
                <a:gd name="T16" fmla="*/ 7 w 2603"/>
                <a:gd name="T17" fmla="*/ 1 h 2613"/>
                <a:gd name="T18" fmla="*/ 6 w 2603"/>
                <a:gd name="T19" fmla="*/ 4 h 2613"/>
                <a:gd name="T20" fmla="*/ 6 w 2603"/>
                <a:gd name="T21" fmla="*/ 4 h 2613"/>
                <a:gd name="T22" fmla="*/ 19 w 2603"/>
                <a:gd name="T23" fmla="*/ 6 h 2613"/>
                <a:gd name="T24" fmla="*/ 10 w 2603"/>
                <a:gd name="T25" fmla="*/ 1 h 2613"/>
                <a:gd name="T26" fmla="*/ 9 w 2603"/>
                <a:gd name="T27" fmla="*/ 1 h 2613"/>
                <a:gd name="T28" fmla="*/ 12 w 2603"/>
                <a:gd name="T29" fmla="*/ 1 h 2613"/>
                <a:gd name="T30" fmla="*/ 14 w 2603"/>
                <a:gd name="T31" fmla="*/ 5 h 2613"/>
                <a:gd name="T32" fmla="*/ 14 w 2603"/>
                <a:gd name="T33" fmla="*/ 5 h 2613"/>
                <a:gd name="T34" fmla="*/ 19 w 2603"/>
                <a:gd name="T35" fmla="*/ 9 h 2613"/>
                <a:gd name="T36" fmla="*/ 15 w 2603"/>
                <a:gd name="T37" fmla="*/ 3 h 2613"/>
                <a:gd name="T38" fmla="*/ 6 w 2603"/>
                <a:gd name="T39" fmla="*/ 19 h 2613"/>
                <a:gd name="T40" fmla="*/ 16 w 2603"/>
                <a:gd name="T41" fmla="*/ 18 h 2613"/>
                <a:gd name="T42" fmla="*/ 16 w 2603"/>
                <a:gd name="T43" fmla="*/ 18 h 2613"/>
                <a:gd name="T44" fmla="*/ 11 w 2603"/>
                <a:gd name="T45" fmla="*/ 16 h 2613"/>
                <a:gd name="T46" fmla="*/ 14 w 2603"/>
                <a:gd name="T47" fmla="*/ 20 h 2613"/>
                <a:gd name="T48" fmla="*/ 14 w 2603"/>
                <a:gd name="T49" fmla="*/ 17 h 2613"/>
                <a:gd name="T50" fmla="*/ 1 w 2603"/>
                <a:gd name="T51" fmla="*/ 14 h 2613"/>
                <a:gd name="T52" fmla="*/ 1 w 2603"/>
                <a:gd name="T53" fmla="*/ 14 h 2613"/>
                <a:gd name="T54" fmla="*/ 13 w 2603"/>
                <a:gd name="T55" fmla="*/ 19 h 2613"/>
                <a:gd name="T56" fmla="*/ 10 w 2603"/>
                <a:gd name="T57" fmla="*/ 19 h 2613"/>
                <a:gd name="T58" fmla="*/ 9 w 2603"/>
                <a:gd name="T59" fmla="*/ 17 h 2613"/>
                <a:gd name="T60" fmla="*/ 11 w 2603"/>
                <a:gd name="T61" fmla="*/ 20 h 2613"/>
                <a:gd name="T62" fmla="*/ 11 w 2603"/>
                <a:gd name="T63" fmla="*/ 20 h 2613"/>
                <a:gd name="T64" fmla="*/ 10 w 2603"/>
                <a:gd name="T65" fmla="*/ 20 h 2613"/>
                <a:gd name="T66" fmla="*/ 6 w 2603"/>
                <a:gd name="T67" fmla="*/ 16 h 2613"/>
                <a:gd name="T68" fmla="*/ 4 w 2603"/>
                <a:gd name="T69" fmla="*/ 18 h 2613"/>
                <a:gd name="T70" fmla="*/ 4 w 2603"/>
                <a:gd name="T71" fmla="*/ 18 h 2613"/>
                <a:gd name="T72" fmla="*/ 5 w 2603"/>
                <a:gd name="T73" fmla="*/ 18 h 2613"/>
                <a:gd name="T74" fmla="*/ 0 w 2603"/>
                <a:gd name="T75" fmla="*/ 12 h 2613"/>
                <a:gd name="T76" fmla="*/ 1 w 2603"/>
                <a:gd name="T77" fmla="*/ 13 h 2613"/>
                <a:gd name="T78" fmla="*/ 4 w 2603"/>
                <a:gd name="T79" fmla="*/ 17 h 2613"/>
                <a:gd name="T80" fmla="*/ 10 w 2603"/>
                <a:gd name="T81" fmla="*/ 10 h 2613"/>
                <a:gd name="T82" fmla="*/ 12 w 2603"/>
                <a:gd name="T83" fmla="*/ 11 h 2613"/>
                <a:gd name="T84" fmla="*/ 13 w 2603"/>
                <a:gd name="T85" fmla="*/ 9 h 2613"/>
                <a:gd name="T86" fmla="*/ 17 w 2603"/>
                <a:gd name="T87" fmla="*/ 10 h 2613"/>
                <a:gd name="T88" fmla="*/ 16 w 2603"/>
                <a:gd name="T89" fmla="*/ 13 h 2613"/>
                <a:gd name="T90" fmla="*/ 15 w 2603"/>
                <a:gd name="T91" fmla="*/ 10 h 2613"/>
                <a:gd name="T92" fmla="*/ 6 w 2603"/>
                <a:gd name="T93" fmla="*/ 10 h 2613"/>
                <a:gd name="T94" fmla="*/ 9 w 2603"/>
                <a:gd name="T95" fmla="*/ 8 h 2613"/>
                <a:gd name="T96" fmla="*/ 6 w 2603"/>
                <a:gd name="T97" fmla="*/ 8 h 2613"/>
                <a:gd name="T98" fmla="*/ 4 w 2603"/>
                <a:gd name="T99" fmla="*/ 13 h 261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2603" h="2613">
                  <a:moveTo>
                    <a:pt x="2231" y="748"/>
                  </a:moveTo>
                  <a:cubicBezTo>
                    <a:pt x="2171" y="748"/>
                    <a:pt x="2120" y="711"/>
                    <a:pt x="2098" y="659"/>
                  </a:cubicBezTo>
                  <a:cubicBezTo>
                    <a:pt x="2082" y="673"/>
                    <a:pt x="2061" y="681"/>
                    <a:pt x="2038" y="681"/>
                  </a:cubicBezTo>
                  <a:cubicBezTo>
                    <a:pt x="1985" y="681"/>
                    <a:pt x="1943" y="638"/>
                    <a:pt x="1943" y="586"/>
                  </a:cubicBezTo>
                  <a:cubicBezTo>
                    <a:pt x="1943" y="533"/>
                    <a:pt x="1985" y="490"/>
                    <a:pt x="2038" y="490"/>
                  </a:cubicBezTo>
                  <a:cubicBezTo>
                    <a:pt x="2068" y="490"/>
                    <a:pt x="2094" y="504"/>
                    <a:pt x="2112" y="526"/>
                  </a:cubicBezTo>
                  <a:cubicBezTo>
                    <a:pt x="2137" y="487"/>
                    <a:pt x="2181" y="462"/>
                    <a:pt x="2231" y="462"/>
                  </a:cubicBezTo>
                  <a:cubicBezTo>
                    <a:pt x="2310" y="462"/>
                    <a:pt x="2374" y="526"/>
                    <a:pt x="2374" y="605"/>
                  </a:cubicBezTo>
                  <a:cubicBezTo>
                    <a:pt x="2374" y="684"/>
                    <a:pt x="2310" y="748"/>
                    <a:pt x="2231" y="748"/>
                  </a:cubicBezTo>
                  <a:close/>
                  <a:moveTo>
                    <a:pt x="1662" y="338"/>
                  </a:moveTo>
                  <a:cubicBezTo>
                    <a:pt x="1741" y="338"/>
                    <a:pt x="1805" y="274"/>
                    <a:pt x="1805" y="195"/>
                  </a:cubicBezTo>
                  <a:cubicBezTo>
                    <a:pt x="1805" y="116"/>
                    <a:pt x="1741" y="52"/>
                    <a:pt x="1662" y="52"/>
                  </a:cubicBezTo>
                  <a:cubicBezTo>
                    <a:pt x="1583" y="52"/>
                    <a:pt x="1519" y="116"/>
                    <a:pt x="1519" y="195"/>
                  </a:cubicBezTo>
                  <a:cubicBezTo>
                    <a:pt x="1519" y="274"/>
                    <a:pt x="1583" y="338"/>
                    <a:pt x="1662" y="338"/>
                  </a:cubicBezTo>
                  <a:close/>
                  <a:moveTo>
                    <a:pt x="2531" y="1235"/>
                  </a:moveTo>
                  <a:cubicBezTo>
                    <a:pt x="2492" y="1235"/>
                    <a:pt x="2460" y="1267"/>
                    <a:pt x="2460" y="1307"/>
                  </a:cubicBezTo>
                  <a:cubicBezTo>
                    <a:pt x="2460" y="1346"/>
                    <a:pt x="2492" y="1378"/>
                    <a:pt x="2531" y="1378"/>
                  </a:cubicBezTo>
                  <a:cubicBezTo>
                    <a:pt x="2571" y="1378"/>
                    <a:pt x="2603" y="1346"/>
                    <a:pt x="2603" y="1307"/>
                  </a:cubicBezTo>
                  <a:cubicBezTo>
                    <a:pt x="2603" y="1267"/>
                    <a:pt x="2571" y="1235"/>
                    <a:pt x="2531" y="1235"/>
                  </a:cubicBezTo>
                  <a:close/>
                  <a:moveTo>
                    <a:pt x="2107" y="447"/>
                  </a:moveTo>
                  <a:cubicBezTo>
                    <a:pt x="2146" y="447"/>
                    <a:pt x="2178" y="415"/>
                    <a:pt x="2178" y="375"/>
                  </a:cubicBezTo>
                  <a:cubicBezTo>
                    <a:pt x="2178" y="336"/>
                    <a:pt x="2146" y="304"/>
                    <a:pt x="2107" y="304"/>
                  </a:cubicBezTo>
                  <a:cubicBezTo>
                    <a:pt x="2067" y="304"/>
                    <a:pt x="2035" y="336"/>
                    <a:pt x="2035" y="375"/>
                  </a:cubicBezTo>
                  <a:cubicBezTo>
                    <a:pt x="2035" y="415"/>
                    <a:pt x="2067" y="447"/>
                    <a:pt x="2107" y="447"/>
                  </a:cubicBezTo>
                  <a:close/>
                  <a:moveTo>
                    <a:pt x="1148" y="490"/>
                  </a:moveTo>
                  <a:cubicBezTo>
                    <a:pt x="1148" y="530"/>
                    <a:pt x="1180" y="562"/>
                    <a:pt x="1219" y="562"/>
                  </a:cubicBezTo>
                  <a:cubicBezTo>
                    <a:pt x="1259" y="562"/>
                    <a:pt x="1291" y="530"/>
                    <a:pt x="1291" y="490"/>
                  </a:cubicBezTo>
                  <a:cubicBezTo>
                    <a:pt x="1291" y="451"/>
                    <a:pt x="1259" y="419"/>
                    <a:pt x="1219" y="419"/>
                  </a:cubicBezTo>
                  <a:cubicBezTo>
                    <a:pt x="1180" y="419"/>
                    <a:pt x="1148" y="451"/>
                    <a:pt x="1148" y="490"/>
                  </a:cubicBezTo>
                  <a:close/>
                  <a:moveTo>
                    <a:pt x="631" y="338"/>
                  </a:moveTo>
                  <a:cubicBezTo>
                    <a:pt x="671" y="338"/>
                    <a:pt x="703" y="306"/>
                    <a:pt x="703" y="266"/>
                  </a:cubicBezTo>
                  <a:cubicBezTo>
                    <a:pt x="703" y="227"/>
                    <a:pt x="671" y="195"/>
                    <a:pt x="631" y="195"/>
                  </a:cubicBezTo>
                  <a:cubicBezTo>
                    <a:pt x="592" y="195"/>
                    <a:pt x="560" y="227"/>
                    <a:pt x="560" y="266"/>
                  </a:cubicBezTo>
                  <a:cubicBezTo>
                    <a:pt x="560" y="306"/>
                    <a:pt x="592" y="338"/>
                    <a:pt x="631" y="338"/>
                  </a:cubicBezTo>
                  <a:close/>
                  <a:moveTo>
                    <a:pt x="861" y="211"/>
                  </a:moveTo>
                  <a:cubicBezTo>
                    <a:pt x="900" y="211"/>
                    <a:pt x="932" y="179"/>
                    <a:pt x="932" y="139"/>
                  </a:cubicBezTo>
                  <a:cubicBezTo>
                    <a:pt x="932" y="100"/>
                    <a:pt x="900" y="68"/>
                    <a:pt x="861" y="68"/>
                  </a:cubicBezTo>
                  <a:cubicBezTo>
                    <a:pt x="821" y="68"/>
                    <a:pt x="789" y="100"/>
                    <a:pt x="789" y="139"/>
                  </a:cubicBezTo>
                  <a:cubicBezTo>
                    <a:pt x="789" y="179"/>
                    <a:pt x="821" y="211"/>
                    <a:pt x="861" y="211"/>
                  </a:cubicBezTo>
                  <a:close/>
                  <a:moveTo>
                    <a:pt x="789" y="491"/>
                  </a:moveTo>
                  <a:cubicBezTo>
                    <a:pt x="829" y="491"/>
                    <a:pt x="861" y="459"/>
                    <a:pt x="861" y="419"/>
                  </a:cubicBezTo>
                  <a:cubicBezTo>
                    <a:pt x="861" y="380"/>
                    <a:pt x="829" y="348"/>
                    <a:pt x="789" y="348"/>
                  </a:cubicBezTo>
                  <a:cubicBezTo>
                    <a:pt x="750" y="348"/>
                    <a:pt x="718" y="380"/>
                    <a:pt x="718" y="419"/>
                  </a:cubicBezTo>
                  <a:cubicBezTo>
                    <a:pt x="718" y="459"/>
                    <a:pt x="750" y="491"/>
                    <a:pt x="789" y="491"/>
                  </a:cubicBezTo>
                  <a:close/>
                  <a:moveTo>
                    <a:pt x="2431" y="877"/>
                  </a:moveTo>
                  <a:cubicBezTo>
                    <a:pt x="2471" y="877"/>
                    <a:pt x="2503" y="845"/>
                    <a:pt x="2503" y="805"/>
                  </a:cubicBezTo>
                  <a:cubicBezTo>
                    <a:pt x="2503" y="766"/>
                    <a:pt x="2471" y="734"/>
                    <a:pt x="2431" y="734"/>
                  </a:cubicBezTo>
                  <a:cubicBezTo>
                    <a:pt x="2392" y="734"/>
                    <a:pt x="2360" y="766"/>
                    <a:pt x="2360" y="805"/>
                  </a:cubicBezTo>
                  <a:cubicBezTo>
                    <a:pt x="2360" y="845"/>
                    <a:pt x="2392" y="877"/>
                    <a:pt x="2431" y="877"/>
                  </a:cubicBezTo>
                  <a:close/>
                  <a:moveTo>
                    <a:pt x="1099" y="361"/>
                  </a:moveTo>
                  <a:cubicBezTo>
                    <a:pt x="1178" y="361"/>
                    <a:pt x="1242" y="297"/>
                    <a:pt x="1242" y="218"/>
                  </a:cubicBezTo>
                  <a:cubicBezTo>
                    <a:pt x="1242" y="182"/>
                    <a:pt x="1229" y="150"/>
                    <a:pt x="1207" y="124"/>
                  </a:cubicBezTo>
                  <a:cubicBezTo>
                    <a:pt x="1219" y="112"/>
                    <a:pt x="1226" y="95"/>
                    <a:pt x="1226" y="76"/>
                  </a:cubicBezTo>
                  <a:cubicBezTo>
                    <a:pt x="1226" y="36"/>
                    <a:pt x="1194" y="4"/>
                    <a:pt x="1155" y="4"/>
                  </a:cubicBezTo>
                  <a:cubicBezTo>
                    <a:pt x="1115" y="4"/>
                    <a:pt x="1083" y="36"/>
                    <a:pt x="1083" y="76"/>
                  </a:cubicBezTo>
                  <a:cubicBezTo>
                    <a:pt x="1083" y="76"/>
                    <a:pt x="1083" y="76"/>
                    <a:pt x="1083" y="76"/>
                  </a:cubicBezTo>
                  <a:cubicBezTo>
                    <a:pt x="1012" y="84"/>
                    <a:pt x="956" y="145"/>
                    <a:pt x="956" y="218"/>
                  </a:cubicBezTo>
                  <a:cubicBezTo>
                    <a:pt x="956" y="297"/>
                    <a:pt x="1020" y="361"/>
                    <a:pt x="1099" y="361"/>
                  </a:cubicBezTo>
                  <a:close/>
                  <a:moveTo>
                    <a:pt x="1378" y="191"/>
                  </a:moveTo>
                  <a:cubicBezTo>
                    <a:pt x="1431" y="191"/>
                    <a:pt x="1473" y="148"/>
                    <a:pt x="1473" y="95"/>
                  </a:cubicBezTo>
                  <a:cubicBezTo>
                    <a:pt x="1473" y="43"/>
                    <a:pt x="1431" y="0"/>
                    <a:pt x="1378" y="0"/>
                  </a:cubicBezTo>
                  <a:cubicBezTo>
                    <a:pt x="1325" y="0"/>
                    <a:pt x="1283" y="43"/>
                    <a:pt x="1283" y="95"/>
                  </a:cubicBezTo>
                  <a:cubicBezTo>
                    <a:pt x="1283" y="148"/>
                    <a:pt x="1325" y="191"/>
                    <a:pt x="1378" y="191"/>
                  </a:cubicBezTo>
                  <a:close/>
                  <a:moveTo>
                    <a:pt x="1709" y="605"/>
                  </a:moveTo>
                  <a:cubicBezTo>
                    <a:pt x="1709" y="644"/>
                    <a:pt x="1741" y="676"/>
                    <a:pt x="1780" y="676"/>
                  </a:cubicBezTo>
                  <a:cubicBezTo>
                    <a:pt x="1820" y="676"/>
                    <a:pt x="1852" y="644"/>
                    <a:pt x="1852" y="605"/>
                  </a:cubicBezTo>
                  <a:cubicBezTo>
                    <a:pt x="1852" y="565"/>
                    <a:pt x="1820" y="533"/>
                    <a:pt x="1780" y="533"/>
                  </a:cubicBezTo>
                  <a:cubicBezTo>
                    <a:pt x="1741" y="533"/>
                    <a:pt x="1709" y="565"/>
                    <a:pt x="1709" y="605"/>
                  </a:cubicBezTo>
                  <a:close/>
                  <a:moveTo>
                    <a:pt x="2517" y="1020"/>
                  </a:moveTo>
                  <a:cubicBezTo>
                    <a:pt x="2517" y="967"/>
                    <a:pt x="2474" y="925"/>
                    <a:pt x="2421" y="925"/>
                  </a:cubicBezTo>
                  <a:cubicBezTo>
                    <a:pt x="2369" y="925"/>
                    <a:pt x="2326" y="967"/>
                    <a:pt x="2326" y="1020"/>
                  </a:cubicBezTo>
                  <a:cubicBezTo>
                    <a:pt x="2326" y="1073"/>
                    <a:pt x="2369" y="1115"/>
                    <a:pt x="2421" y="1115"/>
                  </a:cubicBezTo>
                  <a:cubicBezTo>
                    <a:pt x="2474" y="1115"/>
                    <a:pt x="2517" y="1073"/>
                    <a:pt x="2517" y="1020"/>
                  </a:cubicBezTo>
                  <a:close/>
                  <a:moveTo>
                    <a:pt x="1905" y="462"/>
                  </a:moveTo>
                  <a:cubicBezTo>
                    <a:pt x="1945" y="462"/>
                    <a:pt x="1977" y="430"/>
                    <a:pt x="1977" y="390"/>
                  </a:cubicBezTo>
                  <a:cubicBezTo>
                    <a:pt x="1977" y="351"/>
                    <a:pt x="1945" y="319"/>
                    <a:pt x="1905" y="319"/>
                  </a:cubicBezTo>
                  <a:cubicBezTo>
                    <a:pt x="1866" y="319"/>
                    <a:pt x="1834" y="351"/>
                    <a:pt x="1834" y="390"/>
                  </a:cubicBezTo>
                  <a:cubicBezTo>
                    <a:pt x="1834" y="430"/>
                    <a:pt x="1866" y="462"/>
                    <a:pt x="1905" y="462"/>
                  </a:cubicBezTo>
                  <a:close/>
                  <a:moveTo>
                    <a:pt x="931" y="2275"/>
                  </a:moveTo>
                  <a:cubicBezTo>
                    <a:pt x="852" y="2275"/>
                    <a:pt x="788" y="2339"/>
                    <a:pt x="788" y="2418"/>
                  </a:cubicBezTo>
                  <a:cubicBezTo>
                    <a:pt x="788" y="2497"/>
                    <a:pt x="852" y="2561"/>
                    <a:pt x="931" y="2561"/>
                  </a:cubicBezTo>
                  <a:cubicBezTo>
                    <a:pt x="1010" y="2561"/>
                    <a:pt x="1074" y="2497"/>
                    <a:pt x="1074" y="2418"/>
                  </a:cubicBezTo>
                  <a:cubicBezTo>
                    <a:pt x="1074" y="2339"/>
                    <a:pt x="1010" y="2275"/>
                    <a:pt x="931" y="2275"/>
                  </a:cubicBezTo>
                  <a:close/>
                  <a:moveTo>
                    <a:pt x="2062" y="2203"/>
                  </a:moveTo>
                  <a:cubicBezTo>
                    <a:pt x="2022" y="2203"/>
                    <a:pt x="1990" y="2235"/>
                    <a:pt x="1990" y="2275"/>
                  </a:cubicBezTo>
                  <a:cubicBezTo>
                    <a:pt x="1990" y="2314"/>
                    <a:pt x="2022" y="2346"/>
                    <a:pt x="2062" y="2346"/>
                  </a:cubicBezTo>
                  <a:cubicBezTo>
                    <a:pt x="2101" y="2346"/>
                    <a:pt x="2133" y="2314"/>
                    <a:pt x="2133" y="2275"/>
                  </a:cubicBezTo>
                  <a:cubicBezTo>
                    <a:pt x="2133" y="2235"/>
                    <a:pt x="2101" y="2203"/>
                    <a:pt x="2062" y="2203"/>
                  </a:cubicBezTo>
                  <a:close/>
                  <a:moveTo>
                    <a:pt x="1302" y="2123"/>
                  </a:moveTo>
                  <a:cubicBezTo>
                    <a:pt x="1302" y="2162"/>
                    <a:pt x="1334" y="2194"/>
                    <a:pt x="1374" y="2194"/>
                  </a:cubicBezTo>
                  <a:cubicBezTo>
                    <a:pt x="1413" y="2194"/>
                    <a:pt x="1445" y="2162"/>
                    <a:pt x="1445" y="2123"/>
                  </a:cubicBezTo>
                  <a:cubicBezTo>
                    <a:pt x="1445" y="2083"/>
                    <a:pt x="1413" y="2051"/>
                    <a:pt x="1374" y="2051"/>
                  </a:cubicBezTo>
                  <a:cubicBezTo>
                    <a:pt x="1334" y="2051"/>
                    <a:pt x="1302" y="2083"/>
                    <a:pt x="1302" y="2123"/>
                  </a:cubicBezTo>
                  <a:close/>
                  <a:moveTo>
                    <a:pt x="1732" y="2402"/>
                  </a:moveTo>
                  <a:cubicBezTo>
                    <a:pt x="1693" y="2402"/>
                    <a:pt x="1661" y="2434"/>
                    <a:pt x="1661" y="2474"/>
                  </a:cubicBezTo>
                  <a:cubicBezTo>
                    <a:pt x="1661" y="2513"/>
                    <a:pt x="1693" y="2545"/>
                    <a:pt x="1732" y="2545"/>
                  </a:cubicBezTo>
                  <a:cubicBezTo>
                    <a:pt x="1772" y="2545"/>
                    <a:pt x="1804" y="2513"/>
                    <a:pt x="1804" y="2474"/>
                  </a:cubicBezTo>
                  <a:cubicBezTo>
                    <a:pt x="1804" y="2434"/>
                    <a:pt x="1772" y="2402"/>
                    <a:pt x="1732" y="2402"/>
                  </a:cubicBezTo>
                  <a:close/>
                  <a:moveTo>
                    <a:pt x="1804" y="2123"/>
                  </a:moveTo>
                  <a:cubicBezTo>
                    <a:pt x="1764" y="2123"/>
                    <a:pt x="1732" y="2155"/>
                    <a:pt x="1732" y="2194"/>
                  </a:cubicBezTo>
                  <a:cubicBezTo>
                    <a:pt x="1732" y="2234"/>
                    <a:pt x="1764" y="2266"/>
                    <a:pt x="1804" y="2266"/>
                  </a:cubicBezTo>
                  <a:cubicBezTo>
                    <a:pt x="1843" y="2266"/>
                    <a:pt x="1875" y="2234"/>
                    <a:pt x="1875" y="2194"/>
                  </a:cubicBezTo>
                  <a:cubicBezTo>
                    <a:pt x="1875" y="2155"/>
                    <a:pt x="1843" y="2123"/>
                    <a:pt x="1804" y="2123"/>
                  </a:cubicBezTo>
                  <a:close/>
                  <a:moveTo>
                    <a:pt x="161" y="1736"/>
                  </a:moveTo>
                  <a:cubicBezTo>
                    <a:pt x="122" y="1736"/>
                    <a:pt x="90" y="1768"/>
                    <a:pt x="90" y="1808"/>
                  </a:cubicBezTo>
                  <a:cubicBezTo>
                    <a:pt x="90" y="1847"/>
                    <a:pt x="122" y="1879"/>
                    <a:pt x="161" y="1879"/>
                  </a:cubicBezTo>
                  <a:cubicBezTo>
                    <a:pt x="201" y="1879"/>
                    <a:pt x="233" y="1847"/>
                    <a:pt x="233" y="1808"/>
                  </a:cubicBezTo>
                  <a:cubicBezTo>
                    <a:pt x="233" y="1768"/>
                    <a:pt x="201" y="1736"/>
                    <a:pt x="161" y="1736"/>
                  </a:cubicBezTo>
                  <a:close/>
                  <a:moveTo>
                    <a:pt x="1683" y="2273"/>
                  </a:moveTo>
                  <a:cubicBezTo>
                    <a:pt x="1683" y="2234"/>
                    <a:pt x="1651" y="2202"/>
                    <a:pt x="1612" y="2202"/>
                  </a:cubicBezTo>
                  <a:cubicBezTo>
                    <a:pt x="1572" y="2202"/>
                    <a:pt x="1540" y="2234"/>
                    <a:pt x="1540" y="2273"/>
                  </a:cubicBezTo>
                  <a:cubicBezTo>
                    <a:pt x="1540" y="2313"/>
                    <a:pt x="1572" y="2345"/>
                    <a:pt x="1612" y="2345"/>
                  </a:cubicBezTo>
                  <a:cubicBezTo>
                    <a:pt x="1651" y="2345"/>
                    <a:pt x="1683" y="2313"/>
                    <a:pt x="1683" y="2273"/>
                  </a:cubicBezTo>
                  <a:close/>
                  <a:moveTo>
                    <a:pt x="1408" y="2347"/>
                  </a:moveTo>
                  <a:cubicBezTo>
                    <a:pt x="1408" y="2308"/>
                    <a:pt x="1376" y="2276"/>
                    <a:pt x="1336" y="2276"/>
                  </a:cubicBezTo>
                  <a:cubicBezTo>
                    <a:pt x="1297" y="2276"/>
                    <a:pt x="1265" y="2308"/>
                    <a:pt x="1265" y="2347"/>
                  </a:cubicBezTo>
                  <a:cubicBezTo>
                    <a:pt x="1265" y="2387"/>
                    <a:pt x="1297" y="2419"/>
                    <a:pt x="1336" y="2419"/>
                  </a:cubicBezTo>
                  <a:cubicBezTo>
                    <a:pt x="1376" y="2419"/>
                    <a:pt x="1408" y="2387"/>
                    <a:pt x="1408" y="2347"/>
                  </a:cubicBezTo>
                  <a:close/>
                  <a:moveTo>
                    <a:pt x="1208" y="2266"/>
                  </a:moveTo>
                  <a:cubicBezTo>
                    <a:pt x="1208" y="2226"/>
                    <a:pt x="1176" y="2194"/>
                    <a:pt x="1136" y="2194"/>
                  </a:cubicBezTo>
                  <a:cubicBezTo>
                    <a:pt x="1097" y="2194"/>
                    <a:pt x="1065" y="2226"/>
                    <a:pt x="1065" y="2266"/>
                  </a:cubicBezTo>
                  <a:cubicBezTo>
                    <a:pt x="1065" y="2305"/>
                    <a:pt x="1097" y="2337"/>
                    <a:pt x="1136" y="2337"/>
                  </a:cubicBezTo>
                  <a:cubicBezTo>
                    <a:pt x="1176" y="2337"/>
                    <a:pt x="1208" y="2305"/>
                    <a:pt x="1208" y="2266"/>
                  </a:cubicBezTo>
                  <a:close/>
                  <a:moveTo>
                    <a:pt x="1438" y="2466"/>
                  </a:moveTo>
                  <a:cubicBezTo>
                    <a:pt x="1398" y="2466"/>
                    <a:pt x="1366" y="2498"/>
                    <a:pt x="1366" y="2537"/>
                  </a:cubicBezTo>
                  <a:cubicBezTo>
                    <a:pt x="1366" y="2577"/>
                    <a:pt x="1398" y="2609"/>
                    <a:pt x="1438" y="2609"/>
                  </a:cubicBezTo>
                  <a:cubicBezTo>
                    <a:pt x="1477" y="2609"/>
                    <a:pt x="1509" y="2577"/>
                    <a:pt x="1509" y="2537"/>
                  </a:cubicBezTo>
                  <a:cubicBezTo>
                    <a:pt x="1509" y="2498"/>
                    <a:pt x="1477" y="2466"/>
                    <a:pt x="1438" y="2466"/>
                  </a:cubicBezTo>
                  <a:close/>
                  <a:moveTo>
                    <a:pt x="1215" y="2422"/>
                  </a:moveTo>
                  <a:cubicBezTo>
                    <a:pt x="1162" y="2422"/>
                    <a:pt x="1119" y="2465"/>
                    <a:pt x="1119" y="2518"/>
                  </a:cubicBezTo>
                  <a:cubicBezTo>
                    <a:pt x="1119" y="2570"/>
                    <a:pt x="1162" y="2613"/>
                    <a:pt x="1215" y="2613"/>
                  </a:cubicBezTo>
                  <a:cubicBezTo>
                    <a:pt x="1267" y="2613"/>
                    <a:pt x="1310" y="2570"/>
                    <a:pt x="1310" y="2518"/>
                  </a:cubicBezTo>
                  <a:cubicBezTo>
                    <a:pt x="1310" y="2465"/>
                    <a:pt x="1267" y="2422"/>
                    <a:pt x="1215" y="2422"/>
                  </a:cubicBezTo>
                  <a:close/>
                  <a:moveTo>
                    <a:pt x="884" y="2008"/>
                  </a:moveTo>
                  <a:cubicBezTo>
                    <a:pt x="884" y="1969"/>
                    <a:pt x="852" y="1937"/>
                    <a:pt x="813" y="1937"/>
                  </a:cubicBezTo>
                  <a:cubicBezTo>
                    <a:pt x="773" y="1937"/>
                    <a:pt x="741" y="1969"/>
                    <a:pt x="741" y="2008"/>
                  </a:cubicBezTo>
                  <a:cubicBezTo>
                    <a:pt x="741" y="2048"/>
                    <a:pt x="773" y="2080"/>
                    <a:pt x="813" y="2080"/>
                  </a:cubicBezTo>
                  <a:cubicBezTo>
                    <a:pt x="852" y="2080"/>
                    <a:pt x="884" y="2048"/>
                    <a:pt x="884" y="2008"/>
                  </a:cubicBezTo>
                  <a:close/>
                  <a:moveTo>
                    <a:pt x="618" y="2215"/>
                  </a:moveTo>
                  <a:cubicBezTo>
                    <a:pt x="595" y="2215"/>
                    <a:pt x="574" y="2224"/>
                    <a:pt x="558" y="2238"/>
                  </a:cubicBezTo>
                  <a:cubicBezTo>
                    <a:pt x="558" y="2198"/>
                    <a:pt x="526" y="2166"/>
                    <a:pt x="486" y="2166"/>
                  </a:cubicBezTo>
                  <a:cubicBezTo>
                    <a:pt x="447" y="2166"/>
                    <a:pt x="415" y="2198"/>
                    <a:pt x="415" y="2238"/>
                  </a:cubicBezTo>
                  <a:cubicBezTo>
                    <a:pt x="415" y="2277"/>
                    <a:pt x="447" y="2309"/>
                    <a:pt x="486" y="2309"/>
                  </a:cubicBezTo>
                  <a:cubicBezTo>
                    <a:pt x="500" y="2309"/>
                    <a:pt x="513" y="2305"/>
                    <a:pt x="524" y="2298"/>
                  </a:cubicBezTo>
                  <a:cubicBezTo>
                    <a:pt x="524" y="2302"/>
                    <a:pt x="523" y="2306"/>
                    <a:pt x="523" y="2311"/>
                  </a:cubicBezTo>
                  <a:cubicBezTo>
                    <a:pt x="523" y="2363"/>
                    <a:pt x="566" y="2406"/>
                    <a:pt x="618" y="2406"/>
                  </a:cubicBezTo>
                  <a:cubicBezTo>
                    <a:pt x="671" y="2406"/>
                    <a:pt x="714" y="2363"/>
                    <a:pt x="714" y="2311"/>
                  </a:cubicBezTo>
                  <a:cubicBezTo>
                    <a:pt x="714" y="2258"/>
                    <a:pt x="671" y="2215"/>
                    <a:pt x="618" y="2215"/>
                  </a:cubicBezTo>
                  <a:close/>
                  <a:moveTo>
                    <a:pt x="171" y="1498"/>
                  </a:moveTo>
                  <a:cubicBezTo>
                    <a:pt x="162" y="1498"/>
                    <a:pt x="152" y="1499"/>
                    <a:pt x="143" y="1502"/>
                  </a:cubicBezTo>
                  <a:cubicBezTo>
                    <a:pt x="143" y="1463"/>
                    <a:pt x="111" y="1432"/>
                    <a:pt x="72" y="1432"/>
                  </a:cubicBezTo>
                  <a:cubicBezTo>
                    <a:pt x="32" y="1432"/>
                    <a:pt x="0" y="1464"/>
                    <a:pt x="0" y="1503"/>
                  </a:cubicBezTo>
                  <a:cubicBezTo>
                    <a:pt x="0" y="1543"/>
                    <a:pt x="32" y="1575"/>
                    <a:pt x="72" y="1575"/>
                  </a:cubicBezTo>
                  <a:cubicBezTo>
                    <a:pt x="74" y="1575"/>
                    <a:pt x="76" y="1574"/>
                    <a:pt x="78" y="1574"/>
                  </a:cubicBezTo>
                  <a:cubicBezTo>
                    <a:pt x="77" y="1580"/>
                    <a:pt x="76" y="1587"/>
                    <a:pt x="76" y="1593"/>
                  </a:cubicBezTo>
                  <a:cubicBezTo>
                    <a:pt x="76" y="1646"/>
                    <a:pt x="119" y="1688"/>
                    <a:pt x="171" y="1688"/>
                  </a:cubicBezTo>
                  <a:cubicBezTo>
                    <a:pt x="224" y="1688"/>
                    <a:pt x="267" y="1646"/>
                    <a:pt x="267" y="1593"/>
                  </a:cubicBezTo>
                  <a:cubicBezTo>
                    <a:pt x="267" y="1540"/>
                    <a:pt x="224" y="1498"/>
                    <a:pt x="171" y="1498"/>
                  </a:cubicBezTo>
                  <a:close/>
                  <a:moveTo>
                    <a:pt x="459" y="2027"/>
                  </a:moveTo>
                  <a:cubicBezTo>
                    <a:pt x="459" y="2080"/>
                    <a:pt x="502" y="2123"/>
                    <a:pt x="555" y="2123"/>
                  </a:cubicBezTo>
                  <a:cubicBezTo>
                    <a:pt x="607" y="2123"/>
                    <a:pt x="650" y="2080"/>
                    <a:pt x="650" y="2027"/>
                  </a:cubicBezTo>
                  <a:cubicBezTo>
                    <a:pt x="650" y="1975"/>
                    <a:pt x="607" y="1932"/>
                    <a:pt x="555" y="1932"/>
                  </a:cubicBezTo>
                  <a:cubicBezTo>
                    <a:pt x="502" y="1932"/>
                    <a:pt x="459" y="1975"/>
                    <a:pt x="459" y="2027"/>
                  </a:cubicBezTo>
                  <a:close/>
                  <a:moveTo>
                    <a:pt x="1231" y="1307"/>
                  </a:moveTo>
                  <a:cubicBezTo>
                    <a:pt x="1231" y="1455"/>
                    <a:pt x="1351" y="1575"/>
                    <a:pt x="1499" y="1575"/>
                  </a:cubicBezTo>
                  <a:cubicBezTo>
                    <a:pt x="1570" y="1575"/>
                    <a:pt x="1634" y="1547"/>
                    <a:pt x="1682" y="1502"/>
                  </a:cubicBezTo>
                  <a:cubicBezTo>
                    <a:pt x="1587" y="1401"/>
                    <a:pt x="1587" y="1401"/>
                    <a:pt x="1587" y="1401"/>
                  </a:cubicBezTo>
                  <a:cubicBezTo>
                    <a:pt x="1564" y="1423"/>
                    <a:pt x="1533" y="1436"/>
                    <a:pt x="1499" y="1436"/>
                  </a:cubicBezTo>
                  <a:cubicBezTo>
                    <a:pt x="1427" y="1436"/>
                    <a:pt x="1369" y="1378"/>
                    <a:pt x="1369" y="1307"/>
                  </a:cubicBezTo>
                  <a:cubicBezTo>
                    <a:pt x="1369" y="1235"/>
                    <a:pt x="1427" y="1177"/>
                    <a:pt x="1499" y="1177"/>
                  </a:cubicBezTo>
                  <a:cubicBezTo>
                    <a:pt x="1533" y="1177"/>
                    <a:pt x="1564" y="1190"/>
                    <a:pt x="1588" y="1212"/>
                  </a:cubicBezTo>
                  <a:cubicBezTo>
                    <a:pt x="1683" y="1111"/>
                    <a:pt x="1683" y="1111"/>
                    <a:pt x="1683" y="1111"/>
                  </a:cubicBezTo>
                  <a:cubicBezTo>
                    <a:pt x="1635" y="1066"/>
                    <a:pt x="1570" y="1038"/>
                    <a:pt x="1499" y="1038"/>
                  </a:cubicBezTo>
                  <a:cubicBezTo>
                    <a:pt x="1351" y="1038"/>
                    <a:pt x="1231" y="1158"/>
                    <a:pt x="1231" y="1307"/>
                  </a:cubicBezTo>
                  <a:close/>
                  <a:moveTo>
                    <a:pt x="2019" y="1177"/>
                  </a:moveTo>
                  <a:cubicBezTo>
                    <a:pt x="2053" y="1177"/>
                    <a:pt x="2084" y="1190"/>
                    <a:pt x="2108" y="1212"/>
                  </a:cubicBezTo>
                  <a:cubicBezTo>
                    <a:pt x="2203" y="1111"/>
                    <a:pt x="2203" y="1111"/>
                    <a:pt x="2203" y="1111"/>
                  </a:cubicBezTo>
                  <a:cubicBezTo>
                    <a:pt x="2155" y="1066"/>
                    <a:pt x="2090" y="1038"/>
                    <a:pt x="2019" y="1038"/>
                  </a:cubicBezTo>
                  <a:cubicBezTo>
                    <a:pt x="1871" y="1038"/>
                    <a:pt x="1751" y="1158"/>
                    <a:pt x="1751" y="1307"/>
                  </a:cubicBezTo>
                  <a:cubicBezTo>
                    <a:pt x="1751" y="1455"/>
                    <a:pt x="1871" y="1575"/>
                    <a:pt x="2019" y="1575"/>
                  </a:cubicBezTo>
                  <a:cubicBezTo>
                    <a:pt x="2090" y="1575"/>
                    <a:pt x="2154" y="1547"/>
                    <a:pt x="2202" y="1502"/>
                  </a:cubicBezTo>
                  <a:cubicBezTo>
                    <a:pt x="2107" y="1401"/>
                    <a:pt x="2107" y="1401"/>
                    <a:pt x="2107" y="1401"/>
                  </a:cubicBezTo>
                  <a:cubicBezTo>
                    <a:pt x="2084" y="1423"/>
                    <a:pt x="2053" y="1436"/>
                    <a:pt x="2019" y="1436"/>
                  </a:cubicBezTo>
                  <a:cubicBezTo>
                    <a:pt x="1947" y="1436"/>
                    <a:pt x="1889" y="1378"/>
                    <a:pt x="1889" y="1307"/>
                  </a:cubicBezTo>
                  <a:cubicBezTo>
                    <a:pt x="1889" y="1235"/>
                    <a:pt x="1947" y="1177"/>
                    <a:pt x="2019" y="1177"/>
                  </a:cubicBezTo>
                  <a:close/>
                  <a:moveTo>
                    <a:pt x="527" y="1565"/>
                  </a:moveTo>
                  <a:cubicBezTo>
                    <a:pt x="676" y="1565"/>
                    <a:pt x="676" y="1565"/>
                    <a:pt x="676" y="1565"/>
                  </a:cubicBezTo>
                  <a:cubicBezTo>
                    <a:pt x="763" y="1287"/>
                    <a:pt x="763" y="1287"/>
                    <a:pt x="763" y="1287"/>
                  </a:cubicBezTo>
                  <a:cubicBezTo>
                    <a:pt x="850" y="1565"/>
                    <a:pt x="850" y="1565"/>
                    <a:pt x="850" y="1565"/>
                  </a:cubicBezTo>
                  <a:cubicBezTo>
                    <a:pt x="1000" y="1565"/>
                    <a:pt x="1000" y="1565"/>
                    <a:pt x="1000" y="1565"/>
                  </a:cubicBezTo>
                  <a:cubicBezTo>
                    <a:pt x="1014" y="1565"/>
                    <a:pt x="1014" y="1565"/>
                    <a:pt x="1014" y="1565"/>
                  </a:cubicBezTo>
                  <a:cubicBezTo>
                    <a:pt x="1176" y="1048"/>
                    <a:pt x="1176" y="1048"/>
                    <a:pt x="1176" y="1048"/>
                  </a:cubicBezTo>
                  <a:cubicBezTo>
                    <a:pt x="1012" y="1048"/>
                    <a:pt x="1012" y="1048"/>
                    <a:pt x="1012" y="1048"/>
                  </a:cubicBezTo>
                  <a:cubicBezTo>
                    <a:pt x="925" y="1326"/>
                    <a:pt x="925" y="1326"/>
                    <a:pt x="925" y="1326"/>
                  </a:cubicBezTo>
                  <a:cubicBezTo>
                    <a:pt x="838" y="1048"/>
                    <a:pt x="838" y="1048"/>
                    <a:pt x="838" y="1048"/>
                  </a:cubicBezTo>
                  <a:cubicBezTo>
                    <a:pt x="689" y="1048"/>
                    <a:pt x="689" y="1048"/>
                    <a:pt x="689" y="1048"/>
                  </a:cubicBezTo>
                  <a:cubicBezTo>
                    <a:pt x="601" y="1326"/>
                    <a:pt x="601" y="1326"/>
                    <a:pt x="601" y="1326"/>
                  </a:cubicBezTo>
                  <a:cubicBezTo>
                    <a:pt x="514" y="1048"/>
                    <a:pt x="514" y="1048"/>
                    <a:pt x="514" y="1048"/>
                  </a:cubicBezTo>
                  <a:cubicBezTo>
                    <a:pt x="351" y="1048"/>
                    <a:pt x="351" y="1048"/>
                    <a:pt x="351" y="1048"/>
                  </a:cubicBezTo>
                  <a:cubicBezTo>
                    <a:pt x="513" y="1565"/>
                    <a:pt x="513" y="1565"/>
                    <a:pt x="513" y="1565"/>
                  </a:cubicBezTo>
                  <a:lnTo>
                    <a:pt x="527" y="15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L"/>
            </a:p>
          </p:txBody>
        </p:sp>
      </p:grpSp>
      <p:grpSp>
        <p:nvGrpSpPr>
          <p:cNvPr id="8" name="Groep 159">
            <a:extLst>
              <a:ext uri="{FF2B5EF4-FFF2-40B4-BE49-F238E27FC236}">
                <a16:creationId xmlns:a16="http://schemas.microsoft.com/office/drawing/2014/main" id="{198C62F3-D1CD-410E-B055-B10AF8F25891}"/>
              </a:ext>
            </a:extLst>
          </p:cNvPr>
          <p:cNvGrpSpPr>
            <a:grpSpLocks noSelect="1"/>
          </p:cNvGrpSpPr>
          <p:nvPr/>
        </p:nvGrpSpPr>
        <p:grpSpPr bwMode="auto">
          <a:xfrm>
            <a:off x="9494838" y="6350"/>
            <a:ext cx="5748337" cy="8559800"/>
            <a:chOff x="7594601" y="4763"/>
            <a:chExt cx="4597399" cy="6844398"/>
          </a:xfrm>
        </p:grpSpPr>
        <p:grpSp>
          <p:nvGrpSpPr>
            <p:cNvPr id="9" name="Group 4">
              <a:extLst>
                <a:ext uri="{FF2B5EF4-FFF2-40B4-BE49-F238E27FC236}">
                  <a16:creationId xmlns:a16="http://schemas.microsoft.com/office/drawing/2014/main" id="{6339E6EF-ADEB-4267-886C-2884A5FA8017}"/>
                </a:ext>
              </a:extLst>
            </p:cNvPr>
            <p:cNvGrpSpPr>
              <a:grpSpLocks noSelect="1" noChangeAspect="1"/>
            </p:cNvGrpSpPr>
            <p:nvPr userDrawn="1"/>
          </p:nvGrpSpPr>
          <p:grpSpPr bwMode="gray">
            <a:xfrm flipV="1">
              <a:off x="7626350" y="3486836"/>
              <a:ext cx="4565650" cy="3362325"/>
              <a:chOff x="4804" y="3"/>
              <a:chExt cx="2876" cy="2118"/>
            </a:xfrm>
            <a:gradFill flip="none" rotWithShape="1">
              <a:gsLst>
                <a:gs pos="67000">
                  <a:srgbClr val="FFFFFF"/>
                </a:gs>
                <a:gs pos="0">
                  <a:srgbClr val="FF8C00"/>
                </a:gs>
              </a:gsLst>
              <a:path path="circle">
                <a:fillToRect l="50000" t="50000" r="50000" b="50000"/>
              </a:path>
              <a:tileRect/>
            </a:gradFill>
          </p:grpSpPr>
          <p:sp>
            <p:nvSpPr>
              <p:cNvPr id="67" name="Freeform 5">
                <a:extLst>
                  <a:ext uri="{FF2B5EF4-FFF2-40B4-BE49-F238E27FC236}">
                    <a16:creationId xmlns:a16="http://schemas.microsoft.com/office/drawing/2014/main" id="{39055880-59B3-45F3-83E1-6A6652E742F0}"/>
                  </a:ext>
                </a:extLst>
              </p:cNvPr>
              <p:cNvSpPr>
                <a:spLocks noSelect="1"/>
              </p:cNvSpPr>
              <p:nvPr/>
            </p:nvSpPr>
            <p:spPr bwMode="gray">
              <a:xfrm>
                <a:off x="6566" y="596"/>
                <a:ext cx="1114" cy="703"/>
              </a:xfrm>
              <a:custGeom>
                <a:avLst/>
                <a:gdLst>
                  <a:gd name="T0" fmla="*/ 0 w 1114"/>
                  <a:gd name="T1" fmla="*/ 703 h 703"/>
                  <a:gd name="T2" fmla="*/ 1114 w 1114"/>
                  <a:gd name="T3" fmla="*/ 15 h 703"/>
                  <a:gd name="T4" fmla="*/ 1114 w 1114"/>
                  <a:gd name="T5" fmla="*/ 0 h 703"/>
                  <a:gd name="T6" fmla="*/ 0 w 1114"/>
                  <a:gd name="T7" fmla="*/ 703 h 7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14" h="703">
                    <a:moveTo>
                      <a:pt x="0" y="703"/>
                    </a:moveTo>
                    <a:lnTo>
                      <a:pt x="1114" y="15"/>
                    </a:lnTo>
                    <a:lnTo>
                      <a:pt x="1114" y="0"/>
                    </a:lnTo>
                    <a:lnTo>
                      <a:pt x="0" y="70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4501">
                  <a:latin typeface="+mn-lt"/>
                </a:endParaRPr>
              </a:p>
            </p:txBody>
          </p:sp>
          <p:sp>
            <p:nvSpPr>
              <p:cNvPr id="68" name="Freeform 6">
                <a:extLst>
                  <a:ext uri="{FF2B5EF4-FFF2-40B4-BE49-F238E27FC236}">
                    <a16:creationId xmlns:a16="http://schemas.microsoft.com/office/drawing/2014/main" id="{2DF219AF-6789-4E62-B5BC-AF1A5B139413}"/>
                  </a:ext>
                </a:extLst>
              </p:cNvPr>
              <p:cNvSpPr>
                <a:spLocks noSelect="1"/>
              </p:cNvSpPr>
              <p:nvPr/>
            </p:nvSpPr>
            <p:spPr bwMode="gray">
              <a:xfrm>
                <a:off x="5831" y="971"/>
                <a:ext cx="1849" cy="770"/>
              </a:xfrm>
              <a:custGeom>
                <a:avLst/>
                <a:gdLst>
                  <a:gd name="T0" fmla="*/ 0 w 1849"/>
                  <a:gd name="T1" fmla="*/ 770 h 770"/>
                  <a:gd name="T2" fmla="*/ 1849 w 1849"/>
                  <a:gd name="T3" fmla="*/ 17 h 770"/>
                  <a:gd name="T4" fmla="*/ 1849 w 1849"/>
                  <a:gd name="T5" fmla="*/ 0 h 770"/>
                  <a:gd name="T6" fmla="*/ 0 w 1849"/>
                  <a:gd name="T7" fmla="*/ 770 h 7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49" h="770">
                    <a:moveTo>
                      <a:pt x="0" y="770"/>
                    </a:moveTo>
                    <a:lnTo>
                      <a:pt x="1849" y="17"/>
                    </a:lnTo>
                    <a:lnTo>
                      <a:pt x="1849" y="0"/>
                    </a:lnTo>
                    <a:lnTo>
                      <a:pt x="0" y="77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4501">
                  <a:latin typeface="+mn-lt"/>
                </a:endParaRPr>
              </a:p>
            </p:txBody>
          </p:sp>
          <p:sp>
            <p:nvSpPr>
              <p:cNvPr id="69" name="Freeform 7">
                <a:extLst>
                  <a:ext uri="{FF2B5EF4-FFF2-40B4-BE49-F238E27FC236}">
                    <a16:creationId xmlns:a16="http://schemas.microsoft.com/office/drawing/2014/main" id="{25B544F1-2107-405E-BD43-E17AB1B612F0}"/>
                  </a:ext>
                </a:extLst>
              </p:cNvPr>
              <p:cNvSpPr>
                <a:spLocks noSelect="1"/>
              </p:cNvSpPr>
              <p:nvPr/>
            </p:nvSpPr>
            <p:spPr bwMode="gray">
              <a:xfrm>
                <a:off x="6058" y="816"/>
                <a:ext cx="1622" cy="805"/>
              </a:xfrm>
              <a:custGeom>
                <a:avLst/>
                <a:gdLst>
                  <a:gd name="T0" fmla="*/ 0 w 1622"/>
                  <a:gd name="T1" fmla="*/ 805 h 805"/>
                  <a:gd name="T2" fmla="*/ 1622 w 1622"/>
                  <a:gd name="T3" fmla="*/ 15 h 805"/>
                  <a:gd name="T4" fmla="*/ 1622 w 1622"/>
                  <a:gd name="T5" fmla="*/ 0 h 805"/>
                  <a:gd name="T6" fmla="*/ 0 w 1622"/>
                  <a:gd name="T7" fmla="*/ 805 h 8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22" h="805">
                    <a:moveTo>
                      <a:pt x="0" y="805"/>
                    </a:moveTo>
                    <a:lnTo>
                      <a:pt x="1622" y="15"/>
                    </a:lnTo>
                    <a:lnTo>
                      <a:pt x="1622" y="0"/>
                    </a:lnTo>
                    <a:lnTo>
                      <a:pt x="0" y="80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4501">
                  <a:latin typeface="+mn-lt"/>
                </a:endParaRPr>
              </a:p>
            </p:txBody>
          </p:sp>
          <p:sp>
            <p:nvSpPr>
              <p:cNvPr id="70" name="Freeform 8">
                <a:extLst>
                  <a:ext uri="{FF2B5EF4-FFF2-40B4-BE49-F238E27FC236}">
                    <a16:creationId xmlns:a16="http://schemas.microsoft.com/office/drawing/2014/main" id="{8BF4C8D8-16C2-4F02-9089-22C309DFE05C}"/>
                  </a:ext>
                </a:extLst>
              </p:cNvPr>
              <p:cNvSpPr>
                <a:spLocks noSelect="1"/>
              </p:cNvSpPr>
              <p:nvPr/>
            </p:nvSpPr>
            <p:spPr bwMode="gray">
              <a:xfrm>
                <a:off x="6206" y="778"/>
                <a:ext cx="1421" cy="751"/>
              </a:xfrm>
              <a:custGeom>
                <a:avLst/>
                <a:gdLst>
                  <a:gd name="T0" fmla="*/ 7038 w 7106"/>
                  <a:gd name="T1" fmla="*/ 11 h 3758"/>
                  <a:gd name="T2" fmla="*/ 0 w 7106"/>
                  <a:gd name="T3" fmla="*/ 3758 h 3758"/>
                  <a:gd name="T4" fmla="*/ 7077 w 7106"/>
                  <a:gd name="T5" fmla="*/ 86 h 3758"/>
                  <a:gd name="T6" fmla="*/ 7077 w 7106"/>
                  <a:gd name="T7" fmla="*/ 86 h 3758"/>
                  <a:gd name="T8" fmla="*/ 7095 w 7106"/>
                  <a:gd name="T9" fmla="*/ 28 h 3758"/>
                  <a:gd name="T10" fmla="*/ 7038 w 7106"/>
                  <a:gd name="T11" fmla="*/ 11 h 37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106" h="3758">
                    <a:moveTo>
                      <a:pt x="7038" y="11"/>
                    </a:moveTo>
                    <a:cubicBezTo>
                      <a:pt x="0" y="3758"/>
                      <a:pt x="0" y="3758"/>
                      <a:pt x="0" y="3758"/>
                    </a:cubicBezTo>
                    <a:cubicBezTo>
                      <a:pt x="7077" y="86"/>
                      <a:pt x="7077" y="86"/>
                      <a:pt x="7077" y="86"/>
                    </a:cubicBezTo>
                    <a:cubicBezTo>
                      <a:pt x="7077" y="86"/>
                      <a:pt x="7077" y="86"/>
                      <a:pt x="7077" y="86"/>
                    </a:cubicBezTo>
                    <a:cubicBezTo>
                      <a:pt x="7098" y="75"/>
                      <a:pt x="7106" y="49"/>
                      <a:pt x="7095" y="28"/>
                    </a:cubicBezTo>
                    <a:cubicBezTo>
                      <a:pt x="7084" y="8"/>
                      <a:pt x="7058" y="0"/>
                      <a:pt x="7038" y="1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4501">
                  <a:latin typeface="+mn-lt"/>
                </a:endParaRPr>
              </a:p>
            </p:txBody>
          </p:sp>
          <p:sp>
            <p:nvSpPr>
              <p:cNvPr id="71" name="Freeform 9">
                <a:extLst>
                  <a:ext uri="{FF2B5EF4-FFF2-40B4-BE49-F238E27FC236}">
                    <a16:creationId xmlns:a16="http://schemas.microsoft.com/office/drawing/2014/main" id="{235DE8CC-DD83-4B66-8F8B-5CEBE7ABAC64}"/>
                  </a:ext>
                </a:extLst>
              </p:cNvPr>
              <p:cNvSpPr>
                <a:spLocks noSelect="1"/>
              </p:cNvSpPr>
              <p:nvPr/>
            </p:nvSpPr>
            <p:spPr bwMode="gray">
              <a:xfrm>
                <a:off x="6405" y="662"/>
                <a:ext cx="1275" cy="728"/>
              </a:xfrm>
              <a:custGeom>
                <a:avLst/>
                <a:gdLst>
                  <a:gd name="T0" fmla="*/ 0 w 1275"/>
                  <a:gd name="T1" fmla="*/ 728 h 728"/>
                  <a:gd name="T2" fmla="*/ 1275 w 1275"/>
                  <a:gd name="T3" fmla="*/ 18 h 728"/>
                  <a:gd name="T4" fmla="*/ 1275 w 1275"/>
                  <a:gd name="T5" fmla="*/ 0 h 728"/>
                  <a:gd name="T6" fmla="*/ 0 w 1275"/>
                  <a:gd name="T7" fmla="*/ 728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75" h="728">
                    <a:moveTo>
                      <a:pt x="0" y="728"/>
                    </a:moveTo>
                    <a:lnTo>
                      <a:pt x="1275" y="18"/>
                    </a:lnTo>
                    <a:lnTo>
                      <a:pt x="1275" y="0"/>
                    </a:lnTo>
                    <a:lnTo>
                      <a:pt x="0" y="72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4501">
                  <a:latin typeface="+mn-lt"/>
                </a:endParaRPr>
              </a:p>
            </p:txBody>
          </p:sp>
          <p:sp>
            <p:nvSpPr>
              <p:cNvPr id="72" name="Freeform 10">
                <a:extLst>
                  <a:ext uri="{FF2B5EF4-FFF2-40B4-BE49-F238E27FC236}">
                    <a16:creationId xmlns:a16="http://schemas.microsoft.com/office/drawing/2014/main" id="{B0F52C16-A569-4546-BDA4-D17BA629351B}"/>
                  </a:ext>
                </a:extLst>
              </p:cNvPr>
              <p:cNvSpPr>
                <a:spLocks noSelect="1"/>
              </p:cNvSpPr>
              <p:nvPr/>
            </p:nvSpPr>
            <p:spPr bwMode="gray">
              <a:xfrm>
                <a:off x="6701" y="528"/>
                <a:ext cx="979" cy="663"/>
              </a:xfrm>
              <a:custGeom>
                <a:avLst/>
                <a:gdLst>
                  <a:gd name="T0" fmla="*/ 0 w 979"/>
                  <a:gd name="T1" fmla="*/ 663 h 663"/>
                  <a:gd name="T2" fmla="*/ 979 w 979"/>
                  <a:gd name="T3" fmla="*/ 15 h 663"/>
                  <a:gd name="T4" fmla="*/ 979 w 979"/>
                  <a:gd name="T5" fmla="*/ 0 h 663"/>
                  <a:gd name="T6" fmla="*/ 0 w 979"/>
                  <a:gd name="T7" fmla="*/ 663 h 6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79" h="663">
                    <a:moveTo>
                      <a:pt x="0" y="663"/>
                    </a:moveTo>
                    <a:lnTo>
                      <a:pt x="979" y="15"/>
                    </a:lnTo>
                    <a:lnTo>
                      <a:pt x="979" y="0"/>
                    </a:lnTo>
                    <a:lnTo>
                      <a:pt x="0" y="66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4501">
                  <a:latin typeface="+mn-lt"/>
                </a:endParaRPr>
              </a:p>
            </p:txBody>
          </p:sp>
          <p:sp>
            <p:nvSpPr>
              <p:cNvPr id="73" name="Freeform 11">
                <a:extLst>
                  <a:ext uri="{FF2B5EF4-FFF2-40B4-BE49-F238E27FC236}">
                    <a16:creationId xmlns:a16="http://schemas.microsoft.com/office/drawing/2014/main" id="{BE59867D-AD90-4D93-A6BD-0A503093C250}"/>
                  </a:ext>
                </a:extLst>
              </p:cNvPr>
              <p:cNvSpPr>
                <a:spLocks noSelect="1"/>
              </p:cNvSpPr>
              <p:nvPr/>
            </p:nvSpPr>
            <p:spPr bwMode="gray">
              <a:xfrm>
                <a:off x="6827" y="580"/>
                <a:ext cx="733" cy="503"/>
              </a:xfrm>
              <a:custGeom>
                <a:avLst/>
                <a:gdLst>
                  <a:gd name="T0" fmla="*/ 3613 w 3662"/>
                  <a:gd name="T1" fmla="*/ 0 h 2515"/>
                  <a:gd name="T2" fmla="*/ 3589 w 3662"/>
                  <a:gd name="T3" fmla="*/ 7 h 2515"/>
                  <a:gd name="T4" fmla="*/ 0 w 3662"/>
                  <a:gd name="T5" fmla="*/ 2515 h 2515"/>
                  <a:gd name="T6" fmla="*/ 3637 w 3662"/>
                  <a:gd name="T7" fmla="*/ 77 h 2515"/>
                  <a:gd name="T8" fmla="*/ 3638 w 3662"/>
                  <a:gd name="T9" fmla="*/ 77 h 2515"/>
                  <a:gd name="T10" fmla="*/ 3648 w 3662"/>
                  <a:gd name="T11" fmla="*/ 18 h 2515"/>
                  <a:gd name="T12" fmla="*/ 3613 w 3662"/>
                  <a:gd name="T13" fmla="*/ 0 h 25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62" h="2515">
                    <a:moveTo>
                      <a:pt x="3613" y="0"/>
                    </a:moveTo>
                    <a:cubicBezTo>
                      <a:pt x="3605" y="0"/>
                      <a:pt x="3597" y="2"/>
                      <a:pt x="3589" y="7"/>
                    </a:cubicBezTo>
                    <a:cubicBezTo>
                      <a:pt x="0" y="2515"/>
                      <a:pt x="0" y="2515"/>
                      <a:pt x="0" y="2515"/>
                    </a:cubicBezTo>
                    <a:cubicBezTo>
                      <a:pt x="3637" y="77"/>
                      <a:pt x="3637" y="77"/>
                      <a:pt x="3637" y="77"/>
                    </a:cubicBezTo>
                    <a:cubicBezTo>
                      <a:pt x="3638" y="77"/>
                      <a:pt x="3638" y="77"/>
                      <a:pt x="3638" y="77"/>
                    </a:cubicBezTo>
                    <a:cubicBezTo>
                      <a:pt x="3657" y="63"/>
                      <a:pt x="3662" y="37"/>
                      <a:pt x="3648" y="18"/>
                    </a:cubicBezTo>
                    <a:cubicBezTo>
                      <a:pt x="3640" y="6"/>
                      <a:pt x="3627" y="0"/>
                      <a:pt x="3613" y="0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4501">
                  <a:latin typeface="+mn-lt"/>
                </a:endParaRPr>
              </a:p>
            </p:txBody>
          </p:sp>
          <p:sp>
            <p:nvSpPr>
              <p:cNvPr id="74" name="Freeform 12">
                <a:extLst>
                  <a:ext uri="{FF2B5EF4-FFF2-40B4-BE49-F238E27FC236}">
                    <a16:creationId xmlns:a16="http://schemas.microsoft.com/office/drawing/2014/main" id="{414B0948-C238-4166-9542-AA0F2F238166}"/>
                  </a:ext>
                </a:extLst>
              </p:cNvPr>
              <p:cNvSpPr>
                <a:spLocks noSelect="1"/>
              </p:cNvSpPr>
              <p:nvPr/>
            </p:nvSpPr>
            <p:spPr bwMode="gray">
              <a:xfrm>
                <a:off x="6965" y="386"/>
                <a:ext cx="687" cy="568"/>
              </a:xfrm>
              <a:custGeom>
                <a:avLst/>
                <a:gdLst>
                  <a:gd name="T0" fmla="*/ 3364 w 3439"/>
                  <a:gd name="T1" fmla="*/ 16 h 2840"/>
                  <a:gd name="T2" fmla="*/ 0 w 3439"/>
                  <a:gd name="T3" fmla="*/ 2840 h 2840"/>
                  <a:gd name="T4" fmla="*/ 3418 w 3439"/>
                  <a:gd name="T5" fmla="*/ 81 h 2840"/>
                  <a:gd name="T6" fmla="*/ 3418 w 3439"/>
                  <a:gd name="T7" fmla="*/ 80 h 2840"/>
                  <a:gd name="T8" fmla="*/ 3424 w 3439"/>
                  <a:gd name="T9" fmla="*/ 21 h 2840"/>
                  <a:gd name="T10" fmla="*/ 3364 w 3439"/>
                  <a:gd name="T11" fmla="*/ 16 h 28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39" h="2840">
                    <a:moveTo>
                      <a:pt x="3364" y="16"/>
                    </a:moveTo>
                    <a:cubicBezTo>
                      <a:pt x="0" y="2840"/>
                      <a:pt x="0" y="2840"/>
                      <a:pt x="0" y="2840"/>
                    </a:cubicBezTo>
                    <a:cubicBezTo>
                      <a:pt x="3418" y="81"/>
                      <a:pt x="3418" y="81"/>
                      <a:pt x="3418" y="81"/>
                    </a:cubicBezTo>
                    <a:cubicBezTo>
                      <a:pt x="3418" y="80"/>
                      <a:pt x="3418" y="80"/>
                      <a:pt x="3418" y="80"/>
                    </a:cubicBezTo>
                    <a:cubicBezTo>
                      <a:pt x="3436" y="65"/>
                      <a:pt x="3439" y="39"/>
                      <a:pt x="3424" y="21"/>
                    </a:cubicBezTo>
                    <a:cubicBezTo>
                      <a:pt x="3409" y="3"/>
                      <a:pt x="3382" y="0"/>
                      <a:pt x="3364" y="1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4501">
                  <a:latin typeface="+mn-lt"/>
                </a:endParaRPr>
              </a:p>
            </p:txBody>
          </p:sp>
          <p:sp>
            <p:nvSpPr>
              <p:cNvPr id="75" name="Freeform 13">
                <a:extLst>
                  <a:ext uri="{FF2B5EF4-FFF2-40B4-BE49-F238E27FC236}">
                    <a16:creationId xmlns:a16="http://schemas.microsoft.com/office/drawing/2014/main" id="{2651478B-E304-46B0-8CAB-9A49F5847F0A}"/>
                  </a:ext>
                </a:extLst>
              </p:cNvPr>
              <p:cNvSpPr>
                <a:spLocks noSelect="1"/>
              </p:cNvSpPr>
              <p:nvPr/>
            </p:nvSpPr>
            <p:spPr bwMode="gray">
              <a:xfrm>
                <a:off x="7181" y="293"/>
                <a:ext cx="499" cy="435"/>
              </a:xfrm>
              <a:custGeom>
                <a:avLst/>
                <a:gdLst>
                  <a:gd name="T0" fmla="*/ 0 w 499"/>
                  <a:gd name="T1" fmla="*/ 435 h 435"/>
                  <a:gd name="T2" fmla="*/ 499 w 499"/>
                  <a:gd name="T3" fmla="*/ 17 h 435"/>
                  <a:gd name="T4" fmla="*/ 499 w 499"/>
                  <a:gd name="T5" fmla="*/ 0 h 435"/>
                  <a:gd name="T6" fmla="*/ 0 w 499"/>
                  <a:gd name="T7" fmla="*/ 435 h 4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99" h="435">
                    <a:moveTo>
                      <a:pt x="0" y="435"/>
                    </a:moveTo>
                    <a:lnTo>
                      <a:pt x="499" y="17"/>
                    </a:lnTo>
                    <a:lnTo>
                      <a:pt x="499" y="0"/>
                    </a:lnTo>
                    <a:lnTo>
                      <a:pt x="0" y="4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4501">
                  <a:latin typeface="+mn-lt"/>
                </a:endParaRPr>
              </a:p>
            </p:txBody>
          </p:sp>
          <p:sp>
            <p:nvSpPr>
              <p:cNvPr id="76" name="Freeform 14">
                <a:extLst>
                  <a:ext uri="{FF2B5EF4-FFF2-40B4-BE49-F238E27FC236}">
                    <a16:creationId xmlns:a16="http://schemas.microsoft.com/office/drawing/2014/main" id="{0E3A9C9D-20A6-4AE7-B69F-B3EFA46AC95C}"/>
                  </a:ext>
                </a:extLst>
              </p:cNvPr>
              <p:cNvSpPr>
                <a:spLocks noSelect="1"/>
              </p:cNvSpPr>
              <p:nvPr/>
            </p:nvSpPr>
            <p:spPr bwMode="gray">
              <a:xfrm>
                <a:off x="7339" y="233"/>
                <a:ext cx="341" cy="312"/>
              </a:xfrm>
              <a:custGeom>
                <a:avLst/>
                <a:gdLst>
                  <a:gd name="T0" fmla="*/ 0 w 341"/>
                  <a:gd name="T1" fmla="*/ 312 h 312"/>
                  <a:gd name="T2" fmla="*/ 341 w 341"/>
                  <a:gd name="T3" fmla="*/ 13 h 312"/>
                  <a:gd name="T4" fmla="*/ 341 w 341"/>
                  <a:gd name="T5" fmla="*/ 0 h 312"/>
                  <a:gd name="T6" fmla="*/ 0 w 341"/>
                  <a:gd name="T7" fmla="*/ 312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1" h="312">
                    <a:moveTo>
                      <a:pt x="0" y="312"/>
                    </a:moveTo>
                    <a:lnTo>
                      <a:pt x="341" y="13"/>
                    </a:lnTo>
                    <a:lnTo>
                      <a:pt x="341" y="0"/>
                    </a:lnTo>
                    <a:lnTo>
                      <a:pt x="0" y="31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4501">
                  <a:latin typeface="+mn-lt"/>
                </a:endParaRPr>
              </a:p>
            </p:txBody>
          </p:sp>
          <p:sp>
            <p:nvSpPr>
              <p:cNvPr id="77" name="Freeform 15">
                <a:extLst>
                  <a:ext uri="{FF2B5EF4-FFF2-40B4-BE49-F238E27FC236}">
                    <a16:creationId xmlns:a16="http://schemas.microsoft.com/office/drawing/2014/main" id="{BFCC29A6-02F8-4EF1-A02B-BFB2FC92FD3C}"/>
                  </a:ext>
                </a:extLst>
              </p:cNvPr>
              <p:cNvSpPr>
                <a:spLocks noSelect="1"/>
              </p:cNvSpPr>
              <p:nvPr/>
            </p:nvSpPr>
            <p:spPr bwMode="gray">
              <a:xfrm>
                <a:off x="7503" y="132"/>
                <a:ext cx="177" cy="212"/>
              </a:xfrm>
              <a:custGeom>
                <a:avLst/>
                <a:gdLst>
                  <a:gd name="T0" fmla="*/ 0 w 177"/>
                  <a:gd name="T1" fmla="*/ 212 h 212"/>
                  <a:gd name="T2" fmla="*/ 177 w 177"/>
                  <a:gd name="T3" fmla="*/ 10 h 212"/>
                  <a:gd name="T4" fmla="*/ 177 w 177"/>
                  <a:gd name="T5" fmla="*/ 0 h 212"/>
                  <a:gd name="T6" fmla="*/ 0 w 177"/>
                  <a:gd name="T7" fmla="*/ 212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7" h="212">
                    <a:moveTo>
                      <a:pt x="0" y="212"/>
                    </a:moveTo>
                    <a:lnTo>
                      <a:pt x="177" y="10"/>
                    </a:lnTo>
                    <a:lnTo>
                      <a:pt x="177" y="0"/>
                    </a:lnTo>
                    <a:lnTo>
                      <a:pt x="0" y="21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4501">
                  <a:latin typeface="+mn-lt"/>
                </a:endParaRPr>
              </a:p>
            </p:txBody>
          </p:sp>
          <p:sp>
            <p:nvSpPr>
              <p:cNvPr id="78" name="Freeform 16">
                <a:extLst>
                  <a:ext uri="{FF2B5EF4-FFF2-40B4-BE49-F238E27FC236}">
                    <a16:creationId xmlns:a16="http://schemas.microsoft.com/office/drawing/2014/main" id="{5E5EBFB0-4101-4BF6-88AC-28BD7E440028}"/>
                  </a:ext>
                </a:extLst>
              </p:cNvPr>
              <p:cNvSpPr>
                <a:spLocks noSelect="1"/>
              </p:cNvSpPr>
              <p:nvPr/>
            </p:nvSpPr>
            <p:spPr bwMode="gray">
              <a:xfrm>
                <a:off x="7599" y="1269"/>
                <a:ext cx="81" cy="502"/>
              </a:xfrm>
              <a:custGeom>
                <a:avLst/>
                <a:gdLst>
                  <a:gd name="T0" fmla="*/ 4 w 406"/>
                  <a:gd name="T1" fmla="*/ 2458 h 2511"/>
                  <a:gd name="T2" fmla="*/ 4 w 406"/>
                  <a:gd name="T3" fmla="*/ 2459 h 2511"/>
                  <a:gd name="T4" fmla="*/ 39 w 406"/>
                  <a:gd name="T5" fmla="*/ 2507 h 2511"/>
                  <a:gd name="T6" fmla="*/ 87 w 406"/>
                  <a:gd name="T7" fmla="*/ 2472 h 2511"/>
                  <a:gd name="T8" fmla="*/ 406 w 406"/>
                  <a:gd name="T9" fmla="*/ 441 h 2511"/>
                  <a:gd name="T10" fmla="*/ 406 w 406"/>
                  <a:gd name="T11" fmla="*/ 0 h 2511"/>
                  <a:gd name="T12" fmla="*/ 4 w 406"/>
                  <a:gd name="T13" fmla="*/ 2458 h 25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06" h="2511">
                    <a:moveTo>
                      <a:pt x="4" y="2458"/>
                    </a:moveTo>
                    <a:cubicBezTo>
                      <a:pt x="4" y="2459"/>
                      <a:pt x="4" y="2459"/>
                      <a:pt x="4" y="2459"/>
                    </a:cubicBezTo>
                    <a:cubicBezTo>
                      <a:pt x="0" y="2482"/>
                      <a:pt x="16" y="2503"/>
                      <a:pt x="39" y="2507"/>
                    </a:cubicBezTo>
                    <a:cubicBezTo>
                      <a:pt x="62" y="2511"/>
                      <a:pt x="84" y="2495"/>
                      <a:pt x="87" y="2472"/>
                    </a:cubicBezTo>
                    <a:cubicBezTo>
                      <a:pt x="193" y="1794"/>
                      <a:pt x="299" y="1117"/>
                      <a:pt x="406" y="441"/>
                    </a:cubicBezTo>
                    <a:cubicBezTo>
                      <a:pt x="406" y="0"/>
                      <a:pt x="406" y="0"/>
                      <a:pt x="406" y="0"/>
                    </a:cubicBezTo>
                    <a:cubicBezTo>
                      <a:pt x="271" y="819"/>
                      <a:pt x="137" y="1639"/>
                      <a:pt x="4" y="245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4501">
                  <a:latin typeface="+mn-lt"/>
                </a:endParaRPr>
              </a:p>
            </p:txBody>
          </p:sp>
          <p:sp>
            <p:nvSpPr>
              <p:cNvPr id="79" name="Freeform 17">
                <a:extLst>
                  <a:ext uri="{FF2B5EF4-FFF2-40B4-BE49-F238E27FC236}">
                    <a16:creationId xmlns:a16="http://schemas.microsoft.com/office/drawing/2014/main" id="{B0CCBD89-9371-49C1-B92D-44DB05FEE0FF}"/>
                  </a:ext>
                </a:extLst>
              </p:cNvPr>
              <p:cNvSpPr>
                <a:spLocks noSelect="1"/>
              </p:cNvSpPr>
              <p:nvPr/>
            </p:nvSpPr>
            <p:spPr bwMode="gray">
              <a:xfrm>
                <a:off x="7483" y="876"/>
                <a:ext cx="197" cy="971"/>
              </a:xfrm>
              <a:custGeom>
                <a:avLst/>
                <a:gdLst>
                  <a:gd name="T0" fmla="*/ 4 w 984"/>
                  <a:gd name="T1" fmla="*/ 4806 h 4861"/>
                  <a:gd name="T2" fmla="*/ 4 w 984"/>
                  <a:gd name="T3" fmla="*/ 4807 h 4861"/>
                  <a:gd name="T4" fmla="*/ 38 w 984"/>
                  <a:gd name="T5" fmla="*/ 4856 h 4861"/>
                  <a:gd name="T6" fmla="*/ 87 w 984"/>
                  <a:gd name="T7" fmla="*/ 4823 h 4861"/>
                  <a:gd name="T8" fmla="*/ 984 w 984"/>
                  <a:gd name="T9" fmla="*/ 280 h 4861"/>
                  <a:gd name="T10" fmla="*/ 984 w 984"/>
                  <a:gd name="T11" fmla="*/ 0 h 4861"/>
                  <a:gd name="T12" fmla="*/ 4 w 984"/>
                  <a:gd name="T13" fmla="*/ 4806 h 48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84" h="4861">
                    <a:moveTo>
                      <a:pt x="4" y="4806"/>
                    </a:moveTo>
                    <a:cubicBezTo>
                      <a:pt x="4" y="4807"/>
                      <a:pt x="4" y="4807"/>
                      <a:pt x="4" y="4807"/>
                    </a:cubicBezTo>
                    <a:cubicBezTo>
                      <a:pt x="0" y="4829"/>
                      <a:pt x="15" y="4852"/>
                      <a:pt x="38" y="4856"/>
                    </a:cubicBezTo>
                    <a:cubicBezTo>
                      <a:pt x="61" y="4861"/>
                      <a:pt x="83" y="4846"/>
                      <a:pt x="87" y="4823"/>
                    </a:cubicBezTo>
                    <a:cubicBezTo>
                      <a:pt x="382" y="3308"/>
                      <a:pt x="681" y="1794"/>
                      <a:pt x="984" y="280"/>
                    </a:cubicBezTo>
                    <a:cubicBezTo>
                      <a:pt x="984" y="0"/>
                      <a:pt x="984" y="0"/>
                      <a:pt x="984" y="0"/>
                    </a:cubicBezTo>
                    <a:cubicBezTo>
                      <a:pt x="653" y="1601"/>
                      <a:pt x="327" y="3203"/>
                      <a:pt x="4" y="480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4501">
                  <a:latin typeface="+mn-lt"/>
                </a:endParaRPr>
              </a:p>
            </p:txBody>
          </p:sp>
          <p:sp>
            <p:nvSpPr>
              <p:cNvPr id="80" name="Freeform 18">
                <a:extLst>
                  <a:ext uri="{FF2B5EF4-FFF2-40B4-BE49-F238E27FC236}">
                    <a16:creationId xmlns:a16="http://schemas.microsoft.com/office/drawing/2014/main" id="{DB72ADAC-749D-4010-B40E-90EC12B9B392}"/>
                  </a:ext>
                </a:extLst>
              </p:cNvPr>
              <p:cNvSpPr>
                <a:spLocks noSelect="1"/>
              </p:cNvSpPr>
              <p:nvPr/>
            </p:nvSpPr>
            <p:spPr bwMode="gray">
              <a:xfrm>
                <a:off x="7338" y="623"/>
                <a:ext cx="342" cy="1394"/>
              </a:xfrm>
              <a:custGeom>
                <a:avLst/>
                <a:gdLst>
                  <a:gd name="T0" fmla="*/ 5 w 1707"/>
                  <a:gd name="T1" fmla="*/ 6924 h 6980"/>
                  <a:gd name="T2" fmla="*/ 5 w 1707"/>
                  <a:gd name="T3" fmla="*/ 6924 h 6980"/>
                  <a:gd name="T4" fmla="*/ 36 w 1707"/>
                  <a:gd name="T5" fmla="*/ 6975 h 6980"/>
                  <a:gd name="T6" fmla="*/ 87 w 1707"/>
                  <a:gd name="T7" fmla="*/ 6943 h 6980"/>
                  <a:gd name="T8" fmla="*/ 1707 w 1707"/>
                  <a:gd name="T9" fmla="*/ 188 h 6980"/>
                  <a:gd name="T10" fmla="*/ 1707 w 1707"/>
                  <a:gd name="T11" fmla="*/ 0 h 6980"/>
                  <a:gd name="T12" fmla="*/ 5 w 1707"/>
                  <a:gd name="T13" fmla="*/ 6924 h 69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07" h="6980">
                    <a:moveTo>
                      <a:pt x="5" y="6924"/>
                    </a:moveTo>
                    <a:cubicBezTo>
                      <a:pt x="5" y="6924"/>
                      <a:pt x="5" y="6924"/>
                      <a:pt x="5" y="6924"/>
                    </a:cubicBezTo>
                    <a:cubicBezTo>
                      <a:pt x="0" y="6947"/>
                      <a:pt x="14" y="6970"/>
                      <a:pt x="36" y="6975"/>
                    </a:cubicBezTo>
                    <a:cubicBezTo>
                      <a:pt x="59" y="6980"/>
                      <a:pt x="82" y="6966"/>
                      <a:pt x="87" y="6943"/>
                    </a:cubicBezTo>
                    <a:cubicBezTo>
                      <a:pt x="622" y="4690"/>
                      <a:pt x="1161" y="2438"/>
                      <a:pt x="1707" y="188"/>
                    </a:cubicBezTo>
                    <a:cubicBezTo>
                      <a:pt x="1707" y="0"/>
                      <a:pt x="1707" y="0"/>
                      <a:pt x="1707" y="0"/>
                    </a:cubicBezTo>
                    <a:cubicBezTo>
                      <a:pt x="1133" y="2306"/>
                      <a:pt x="567" y="4614"/>
                      <a:pt x="5" y="692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4501">
                  <a:latin typeface="+mn-lt"/>
                </a:endParaRPr>
              </a:p>
            </p:txBody>
          </p:sp>
          <p:sp>
            <p:nvSpPr>
              <p:cNvPr id="81" name="Freeform 19">
                <a:extLst>
                  <a:ext uri="{FF2B5EF4-FFF2-40B4-BE49-F238E27FC236}">
                    <a16:creationId xmlns:a16="http://schemas.microsoft.com/office/drawing/2014/main" id="{F6D1DC1B-9085-43C5-96BB-6DDCB622ED1E}"/>
                  </a:ext>
                </a:extLst>
              </p:cNvPr>
              <p:cNvSpPr>
                <a:spLocks noSelect="1"/>
              </p:cNvSpPr>
              <p:nvPr/>
            </p:nvSpPr>
            <p:spPr bwMode="gray">
              <a:xfrm>
                <a:off x="7333" y="457"/>
                <a:ext cx="347" cy="1198"/>
              </a:xfrm>
              <a:custGeom>
                <a:avLst/>
                <a:gdLst>
                  <a:gd name="T0" fmla="*/ 6 w 1732"/>
                  <a:gd name="T1" fmla="*/ 5937 h 5995"/>
                  <a:gd name="T2" fmla="*/ 35 w 1732"/>
                  <a:gd name="T3" fmla="*/ 5989 h 5995"/>
                  <a:gd name="T4" fmla="*/ 87 w 1732"/>
                  <a:gd name="T5" fmla="*/ 5960 h 5995"/>
                  <a:gd name="T6" fmla="*/ 87 w 1732"/>
                  <a:gd name="T7" fmla="*/ 5960 h 5995"/>
                  <a:gd name="T8" fmla="*/ 1732 w 1732"/>
                  <a:gd name="T9" fmla="*/ 165 h 5995"/>
                  <a:gd name="T10" fmla="*/ 1732 w 1732"/>
                  <a:gd name="T11" fmla="*/ 0 h 5995"/>
                  <a:gd name="T12" fmla="*/ 6 w 1732"/>
                  <a:gd name="T13" fmla="*/ 5936 h 5995"/>
                  <a:gd name="T14" fmla="*/ 6 w 1732"/>
                  <a:gd name="T15" fmla="*/ 5937 h 59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32" h="5995">
                    <a:moveTo>
                      <a:pt x="6" y="5937"/>
                    </a:moveTo>
                    <a:cubicBezTo>
                      <a:pt x="0" y="5959"/>
                      <a:pt x="13" y="5983"/>
                      <a:pt x="35" y="5989"/>
                    </a:cubicBezTo>
                    <a:cubicBezTo>
                      <a:pt x="58" y="5995"/>
                      <a:pt x="81" y="5982"/>
                      <a:pt x="87" y="5960"/>
                    </a:cubicBezTo>
                    <a:cubicBezTo>
                      <a:pt x="87" y="5960"/>
                      <a:pt x="87" y="5960"/>
                      <a:pt x="87" y="5960"/>
                    </a:cubicBezTo>
                    <a:cubicBezTo>
                      <a:pt x="1732" y="165"/>
                      <a:pt x="1732" y="165"/>
                      <a:pt x="1732" y="165"/>
                    </a:cubicBezTo>
                    <a:cubicBezTo>
                      <a:pt x="1732" y="0"/>
                      <a:pt x="1732" y="0"/>
                      <a:pt x="1732" y="0"/>
                    </a:cubicBezTo>
                    <a:cubicBezTo>
                      <a:pt x="6" y="5936"/>
                      <a:pt x="6" y="5936"/>
                      <a:pt x="6" y="5936"/>
                    </a:cubicBezTo>
                    <a:lnTo>
                      <a:pt x="6" y="593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4501">
                  <a:latin typeface="+mn-lt"/>
                </a:endParaRPr>
              </a:p>
            </p:txBody>
          </p:sp>
          <p:sp>
            <p:nvSpPr>
              <p:cNvPr id="82" name="Freeform 20">
                <a:extLst>
                  <a:ext uri="{FF2B5EF4-FFF2-40B4-BE49-F238E27FC236}">
                    <a16:creationId xmlns:a16="http://schemas.microsoft.com/office/drawing/2014/main" id="{BC88A3D9-309E-47D5-A5F9-F9CF17540AEA}"/>
                  </a:ext>
                </a:extLst>
              </p:cNvPr>
              <p:cNvSpPr>
                <a:spLocks noSelect="1"/>
              </p:cNvSpPr>
              <p:nvPr/>
            </p:nvSpPr>
            <p:spPr bwMode="gray">
              <a:xfrm>
                <a:off x="7153" y="330"/>
                <a:ext cx="527" cy="1592"/>
              </a:xfrm>
              <a:custGeom>
                <a:avLst/>
                <a:gdLst>
                  <a:gd name="T0" fmla="*/ 2331 w 2635"/>
                  <a:gd name="T1" fmla="*/ 925 h 7972"/>
                  <a:gd name="T2" fmla="*/ 8 w 2635"/>
                  <a:gd name="T3" fmla="*/ 7911 h 7972"/>
                  <a:gd name="T4" fmla="*/ 8 w 2635"/>
                  <a:gd name="T5" fmla="*/ 7912 h 7972"/>
                  <a:gd name="T6" fmla="*/ 35 w 2635"/>
                  <a:gd name="T7" fmla="*/ 7965 h 7972"/>
                  <a:gd name="T8" fmla="*/ 88 w 2635"/>
                  <a:gd name="T9" fmla="*/ 7938 h 7972"/>
                  <a:gd name="T10" fmla="*/ 2371 w 2635"/>
                  <a:gd name="T11" fmla="*/ 938 h 7972"/>
                  <a:gd name="T12" fmla="*/ 2635 w 2635"/>
                  <a:gd name="T13" fmla="*/ 120 h 7972"/>
                  <a:gd name="T14" fmla="*/ 2635 w 2635"/>
                  <a:gd name="T15" fmla="*/ 0 h 7972"/>
                  <a:gd name="T16" fmla="*/ 2331 w 2635"/>
                  <a:gd name="T17" fmla="*/ 925 h 79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35" h="7972">
                    <a:moveTo>
                      <a:pt x="2331" y="925"/>
                    </a:moveTo>
                    <a:cubicBezTo>
                      <a:pt x="1562" y="3255"/>
                      <a:pt x="788" y="5584"/>
                      <a:pt x="8" y="7911"/>
                    </a:cubicBezTo>
                    <a:cubicBezTo>
                      <a:pt x="8" y="7912"/>
                      <a:pt x="8" y="7912"/>
                      <a:pt x="8" y="7912"/>
                    </a:cubicBezTo>
                    <a:cubicBezTo>
                      <a:pt x="0" y="7934"/>
                      <a:pt x="13" y="7958"/>
                      <a:pt x="35" y="7965"/>
                    </a:cubicBezTo>
                    <a:cubicBezTo>
                      <a:pt x="57" y="7972"/>
                      <a:pt x="81" y="7960"/>
                      <a:pt x="88" y="7938"/>
                    </a:cubicBezTo>
                    <a:cubicBezTo>
                      <a:pt x="855" y="5606"/>
                      <a:pt x="1616" y="3273"/>
                      <a:pt x="2371" y="938"/>
                    </a:cubicBezTo>
                    <a:cubicBezTo>
                      <a:pt x="2460" y="665"/>
                      <a:pt x="2547" y="392"/>
                      <a:pt x="2635" y="120"/>
                    </a:cubicBezTo>
                    <a:cubicBezTo>
                      <a:pt x="2635" y="0"/>
                      <a:pt x="2635" y="0"/>
                      <a:pt x="2635" y="0"/>
                    </a:cubicBezTo>
                    <a:cubicBezTo>
                      <a:pt x="2534" y="308"/>
                      <a:pt x="2433" y="616"/>
                      <a:pt x="2331" y="92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4501">
                  <a:latin typeface="+mn-lt"/>
                </a:endParaRPr>
              </a:p>
            </p:txBody>
          </p:sp>
          <p:sp>
            <p:nvSpPr>
              <p:cNvPr id="83" name="Freeform 21">
                <a:extLst>
                  <a:ext uri="{FF2B5EF4-FFF2-40B4-BE49-F238E27FC236}">
                    <a16:creationId xmlns:a16="http://schemas.microsoft.com/office/drawing/2014/main" id="{AF4509C2-01BE-4185-BF2A-49B240287F37}"/>
                  </a:ext>
                </a:extLst>
              </p:cNvPr>
              <p:cNvSpPr>
                <a:spLocks noSelect="1"/>
              </p:cNvSpPr>
              <p:nvPr/>
            </p:nvSpPr>
            <p:spPr bwMode="gray">
              <a:xfrm>
                <a:off x="7106" y="243"/>
                <a:ext cx="574" cy="1531"/>
              </a:xfrm>
              <a:custGeom>
                <a:avLst/>
                <a:gdLst>
                  <a:gd name="T0" fmla="*/ 2497 w 2867"/>
                  <a:gd name="T1" fmla="*/ 1008 h 7666"/>
                  <a:gd name="T2" fmla="*/ 8 w 2867"/>
                  <a:gd name="T3" fmla="*/ 7603 h 7666"/>
                  <a:gd name="T4" fmla="*/ 8 w 2867"/>
                  <a:gd name="T5" fmla="*/ 7603 h 7666"/>
                  <a:gd name="T6" fmla="*/ 33 w 2867"/>
                  <a:gd name="T7" fmla="*/ 7658 h 7666"/>
                  <a:gd name="T8" fmla="*/ 87 w 2867"/>
                  <a:gd name="T9" fmla="*/ 7633 h 7666"/>
                  <a:gd name="T10" fmla="*/ 2536 w 2867"/>
                  <a:gd name="T11" fmla="*/ 1022 h 7666"/>
                  <a:gd name="T12" fmla="*/ 2867 w 2867"/>
                  <a:gd name="T13" fmla="*/ 106 h 7666"/>
                  <a:gd name="T14" fmla="*/ 2867 w 2867"/>
                  <a:gd name="T15" fmla="*/ 0 h 7666"/>
                  <a:gd name="T16" fmla="*/ 2497 w 2867"/>
                  <a:gd name="T17" fmla="*/ 1008 h 76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867" h="7666">
                    <a:moveTo>
                      <a:pt x="2497" y="1008"/>
                    </a:moveTo>
                    <a:cubicBezTo>
                      <a:pt x="1682" y="3212"/>
                      <a:pt x="850" y="5410"/>
                      <a:pt x="8" y="7603"/>
                    </a:cubicBezTo>
                    <a:cubicBezTo>
                      <a:pt x="8" y="7603"/>
                      <a:pt x="8" y="7603"/>
                      <a:pt x="8" y="7603"/>
                    </a:cubicBezTo>
                    <a:cubicBezTo>
                      <a:pt x="0" y="7625"/>
                      <a:pt x="11" y="7650"/>
                      <a:pt x="33" y="7658"/>
                    </a:cubicBezTo>
                    <a:cubicBezTo>
                      <a:pt x="54" y="7666"/>
                      <a:pt x="79" y="7655"/>
                      <a:pt x="87" y="7633"/>
                    </a:cubicBezTo>
                    <a:cubicBezTo>
                      <a:pt x="916" y="5434"/>
                      <a:pt x="1735" y="3232"/>
                      <a:pt x="2536" y="1022"/>
                    </a:cubicBezTo>
                    <a:cubicBezTo>
                      <a:pt x="2647" y="717"/>
                      <a:pt x="2757" y="412"/>
                      <a:pt x="2867" y="106"/>
                    </a:cubicBezTo>
                    <a:cubicBezTo>
                      <a:pt x="2867" y="0"/>
                      <a:pt x="2867" y="0"/>
                      <a:pt x="2867" y="0"/>
                    </a:cubicBezTo>
                    <a:cubicBezTo>
                      <a:pt x="2744" y="336"/>
                      <a:pt x="2621" y="672"/>
                      <a:pt x="2497" y="100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4501">
                  <a:latin typeface="+mn-lt"/>
                </a:endParaRPr>
              </a:p>
            </p:txBody>
          </p:sp>
          <p:sp>
            <p:nvSpPr>
              <p:cNvPr id="84" name="Freeform 22">
                <a:extLst>
                  <a:ext uri="{FF2B5EF4-FFF2-40B4-BE49-F238E27FC236}">
                    <a16:creationId xmlns:a16="http://schemas.microsoft.com/office/drawing/2014/main" id="{476E6B2A-D6FE-4D0B-9E52-A6EF08195511}"/>
                  </a:ext>
                </a:extLst>
              </p:cNvPr>
              <p:cNvSpPr>
                <a:spLocks noSelect="1"/>
              </p:cNvSpPr>
              <p:nvPr/>
            </p:nvSpPr>
            <p:spPr bwMode="gray">
              <a:xfrm>
                <a:off x="7101" y="178"/>
                <a:ext cx="579" cy="1391"/>
              </a:xfrm>
              <a:custGeom>
                <a:avLst/>
                <a:gdLst>
                  <a:gd name="T0" fmla="*/ 2558 w 2896"/>
                  <a:gd name="T1" fmla="*/ 838 h 6963"/>
                  <a:gd name="T2" fmla="*/ 1301 w 2896"/>
                  <a:gd name="T3" fmla="*/ 3875 h 6963"/>
                  <a:gd name="T4" fmla="*/ 9 w 2896"/>
                  <a:gd name="T5" fmla="*/ 6898 h 6963"/>
                  <a:gd name="T6" fmla="*/ 9 w 2896"/>
                  <a:gd name="T7" fmla="*/ 6898 h 6963"/>
                  <a:gd name="T8" fmla="*/ 31 w 2896"/>
                  <a:gd name="T9" fmla="*/ 6954 h 6963"/>
                  <a:gd name="T10" fmla="*/ 87 w 2896"/>
                  <a:gd name="T11" fmla="*/ 6931 h 6963"/>
                  <a:gd name="T12" fmla="*/ 1359 w 2896"/>
                  <a:gd name="T13" fmla="*/ 3900 h 6963"/>
                  <a:gd name="T14" fmla="*/ 2598 w 2896"/>
                  <a:gd name="T15" fmla="*/ 854 h 6963"/>
                  <a:gd name="T16" fmla="*/ 2896 w 2896"/>
                  <a:gd name="T17" fmla="*/ 100 h 6963"/>
                  <a:gd name="T18" fmla="*/ 2896 w 2896"/>
                  <a:gd name="T19" fmla="*/ 0 h 6963"/>
                  <a:gd name="T20" fmla="*/ 2558 w 2896"/>
                  <a:gd name="T21" fmla="*/ 838 h 69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96" h="6963">
                    <a:moveTo>
                      <a:pt x="2558" y="838"/>
                    </a:moveTo>
                    <a:cubicBezTo>
                      <a:pt x="2147" y="1854"/>
                      <a:pt x="1726" y="2865"/>
                      <a:pt x="1301" y="3875"/>
                    </a:cubicBezTo>
                    <a:cubicBezTo>
                      <a:pt x="875" y="4885"/>
                      <a:pt x="444" y="5893"/>
                      <a:pt x="9" y="6898"/>
                    </a:cubicBezTo>
                    <a:cubicBezTo>
                      <a:pt x="9" y="6898"/>
                      <a:pt x="9" y="6898"/>
                      <a:pt x="9" y="6898"/>
                    </a:cubicBezTo>
                    <a:cubicBezTo>
                      <a:pt x="0" y="6920"/>
                      <a:pt x="10" y="6945"/>
                      <a:pt x="31" y="6954"/>
                    </a:cubicBezTo>
                    <a:cubicBezTo>
                      <a:pt x="53" y="6963"/>
                      <a:pt x="78" y="6953"/>
                      <a:pt x="87" y="6931"/>
                    </a:cubicBezTo>
                    <a:cubicBezTo>
                      <a:pt x="516" y="5923"/>
                      <a:pt x="940" y="4912"/>
                      <a:pt x="1359" y="3900"/>
                    </a:cubicBezTo>
                    <a:cubicBezTo>
                      <a:pt x="1778" y="2887"/>
                      <a:pt x="2192" y="1872"/>
                      <a:pt x="2598" y="854"/>
                    </a:cubicBezTo>
                    <a:cubicBezTo>
                      <a:pt x="2698" y="603"/>
                      <a:pt x="2797" y="351"/>
                      <a:pt x="2896" y="100"/>
                    </a:cubicBezTo>
                    <a:cubicBezTo>
                      <a:pt x="2896" y="0"/>
                      <a:pt x="2896" y="0"/>
                      <a:pt x="2896" y="0"/>
                    </a:cubicBezTo>
                    <a:cubicBezTo>
                      <a:pt x="2784" y="279"/>
                      <a:pt x="2672" y="559"/>
                      <a:pt x="2558" y="83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4501">
                  <a:latin typeface="+mn-lt"/>
                </a:endParaRPr>
              </a:p>
            </p:txBody>
          </p:sp>
          <p:sp>
            <p:nvSpPr>
              <p:cNvPr id="85" name="Freeform 23">
                <a:extLst>
                  <a:ext uri="{FF2B5EF4-FFF2-40B4-BE49-F238E27FC236}">
                    <a16:creationId xmlns:a16="http://schemas.microsoft.com/office/drawing/2014/main" id="{621D6581-856B-4998-AC7D-314EB42C3A29}"/>
                  </a:ext>
                </a:extLst>
              </p:cNvPr>
              <p:cNvSpPr>
                <a:spLocks noSelect="1"/>
              </p:cNvSpPr>
              <p:nvPr/>
            </p:nvSpPr>
            <p:spPr bwMode="gray">
              <a:xfrm>
                <a:off x="6996" y="130"/>
                <a:ext cx="684" cy="1486"/>
              </a:xfrm>
              <a:custGeom>
                <a:avLst/>
                <a:gdLst>
                  <a:gd name="T0" fmla="*/ 2883 w 3418"/>
                  <a:gd name="T1" fmla="*/ 1224 h 7437"/>
                  <a:gd name="T2" fmla="*/ 10 w 3418"/>
                  <a:gd name="T3" fmla="*/ 7370 h 7437"/>
                  <a:gd name="T4" fmla="*/ 10 w 3418"/>
                  <a:gd name="T5" fmla="*/ 7370 h 7437"/>
                  <a:gd name="T6" fmla="*/ 30 w 3418"/>
                  <a:gd name="T7" fmla="*/ 7427 h 7437"/>
                  <a:gd name="T8" fmla="*/ 86 w 3418"/>
                  <a:gd name="T9" fmla="*/ 7407 h 7437"/>
                  <a:gd name="T10" fmla="*/ 2922 w 3418"/>
                  <a:gd name="T11" fmla="*/ 1241 h 7437"/>
                  <a:gd name="T12" fmla="*/ 3418 w 3418"/>
                  <a:gd name="T13" fmla="*/ 87 h 7437"/>
                  <a:gd name="T14" fmla="*/ 3418 w 3418"/>
                  <a:gd name="T15" fmla="*/ 0 h 7437"/>
                  <a:gd name="T16" fmla="*/ 2883 w 3418"/>
                  <a:gd name="T17" fmla="*/ 1224 h 74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18" h="7437">
                    <a:moveTo>
                      <a:pt x="2883" y="1224"/>
                    </a:moveTo>
                    <a:cubicBezTo>
                      <a:pt x="1964" y="3290"/>
                      <a:pt x="1000" y="5337"/>
                      <a:pt x="10" y="7370"/>
                    </a:cubicBezTo>
                    <a:cubicBezTo>
                      <a:pt x="10" y="7370"/>
                      <a:pt x="10" y="7370"/>
                      <a:pt x="10" y="7370"/>
                    </a:cubicBezTo>
                    <a:cubicBezTo>
                      <a:pt x="0" y="7391"/>
                      <a:pt x="9" y="7417"/>
                      <a:pt x="30" y="7427"/>
                    </a:cubicBezTo>
                    <a:cubicBezTo>
                      <a:pt x="51" y="7437"/>
                      <a:pt x="76" y="7428"/>
                      <a:pt x="86" y="7407"/>
                    </a:cubicBezTo>
                    <a:cubicBezTo>
                      <a:pt x="1064" y="5367"/>
                      <a:pt x="2015" y="3314"/>
                      <a:pt x="2922" y="1241"/>
                    </a:cubicBezTo>
                    <a:cubicBezTo>
                      <a:pt x="3089" y="857"/>
                      <a:pt x="3255" y="472"/>
                      <a:pt x="3418" y="87"/>
                    </a:cubicBezTo>
                    <a:cubicBezTo>
                      <a:pt x="3418" y="0"/>
                      <a:pt x="3418" y="0"/>
                      <a:pt x="3418" y="0"/>
                    </a:cubicBezTo>
                    <a:cubicBezTo>
                      <a:pt x="3242" y="409"/>
                      <a:pt x="3064" y="817"/>
                      <a:pt x="2883" y="122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4501">
                  <a:latin typeface="+mn-lt"/>
                </a:endParaRPr>
              </a:p>
            </p:txBody>
          </p:sp>
          <p:sp>
            <p:nvSpPr>
              <p:cNvPr id="86" name="Freeform 24">
                <a:extLst>
                  <a:ext uri="{FF2B5EF4-FFF2-40B4-BE49-F238E27FC236}">
                    <a16:creationId xmlns:a16="http://schemas.microsoft.com/office/drawing/2014/main" id="{A778666A-67BA-4BA5-9A3F-5793771E6694}"/>
                  </a:ext>
                </a:extLst>
              </p:cNvPr>
              <p:cNvSpPr>
                <a:spLocks noSelect="1"/>
              </p:cNvSpPr>
              <p:nvPr/>
            </p:nvSpPr>
            <p:spPr bwMode="gray">
              <a:xfrm>
                <a:off x="6785" y="95"/>
                <a:ext cx="895" cy="1757"/>
              </a:xfrm>
              <a:custGeom>
                <a:avLst/>
                <a:gdLst>
                  <a:gd name="T0" fmla="*/ 3506 w 4473"/>
                  <a:gd name="T1" fmla="*/ 2043 h 8796"/>
                  <a:gd name="T2" fmla="*/ 1801 w 4473"/>
                  <a:gd name="T3" fmla="*/ 5408 h 8796"/>
                  <a:gd name="T4" fmla="*/ 11 w 4473"/>
                  <a:gd name="T5" fmla="*/ 8727 h 8796"/>
                  <a:gd name="T6" fmla="*/ 11 w 4473"/>
                  <a:gd name="T7" fmla="*/ 8728 h 8796"/>
                  <a:gd name="T8" fmla="*/ 28 w 4473"/>
                  <a:gd name="T9" fmla="*/ 8785 h 8796"/>
                  <a:gd name="T10" fmla="*/ 86 w 4473"/>
                  <a:gd name="T11" fmla="*/ 8768 h 8796"/>
                  <a:gd name="T12" fmla="*/ 1858 w 4473"/>
                  <a:gd name="T13" fmla="*/ 5437 h 8796"/>
                  <a:gd name="T14" fmla="*/ 3544 w 4473"/>
                  <a:gd name="T15" fmla="*/ 2061 h 8796"/>
                  <a:gd name="T16" fmla="*/ 4473 w 4473"/>
                  <a:gd name="T17" fmla="*/ 72 h 8796"/>
                  <a:gd name="T18" fmla="*/ 4473 w 4473"/>
                  <a:gd name="T19" fmla="*/ 0 h 8796"/>
                  <a:gd name="T20" fmla="*/ 3506 w 4473"/>
                  <a:gd name="T21" fmla="*/ 2043 h 87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473" h="8796">
                    <a:moveTo>
                      <a:pt x="3506" y="2043"/>
                    </a:moveTo>
                    <a:cubicBezTo>
                      <a:pt x="2956" y="3173"/>
                      <a:pt x="2385" y="4294"/>
                      <a:pt x="1801" y="5408"/>
                    </a:cubicBezTo>
                    <a:cubicBezTo>
                      <a:pt x="1218" y="6521"/>
                      <a:pt x="621" y="7628"/>
                      <a:pt x="11" y="8727"/>
                    </a:cubicBezTo>
                    <a:cubicBezTo>
                      <a:pt x="11" y="8728"/>
                      <a:pt x="11" y="8728"/>
                      <a:pt x="11" y="8728"/>
                    </a:cubicBezTo>
                    <a:cubicBezTo>
                      <a:pt x="0" y="8748"/>
                      <a:pt x="8" y="8774"/>
                      <a:pt x="28" y="8785"/>
                    </a:cubicBezTo>
                    <a:cubicBezTo>
                      <a:pt x="49" y="8796"/>
                      <a:pt x="74" y="8789"/>
                      <a:pt x="86" y="8768"/>
                    </a:cubicBezTo>
                    <a:cubicBezTo>
                      <a:pt x="690" y="7665"/>
                      <a:pt x="1281" y="6554"/>
                      <a:pt x="1858" y="5437"/>
                    </a:cubicBezTo>
                    <a:cubicBezTo>
                      <a:pt x="2435" y="4320"/>
                      <a:pt x="3000" y="3195"/>
                      <a:pt x="3544" y="2061"/>
                    </a:cubicBezTo>
                    <a:cubicBezTo>
                      <a:pt x="3861" y="1402"/>
                      <a:pt x="4171" y="739"/>
                      <a:pt x="4473" y="72"/>
                    </a:cubicBezTo>
                    <a:cubicBezTo>
                      <a:pt x="4473" y="0"/>
                      <a:pt x="4473" y="0"/>
                      <a:pt x="4473" y="0"/>
                    </a:cubicBezTo>
                    <a:cubicBezTo>
                      <a:pt x="4159" y="685"/>
                      <a:pt x="3836" y="1366"/>
                      <a:pt x="3506" y="204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4501">
                  <a:latin typeface="+mn-lt"/>
                </a:endParaRPr>
              </a:p>
            </p:txBody>
          </p:sp>
          <p:sp>
            <p:nvSpPr>
              <p:cNvPr id="87" name="Freeform 25">
                <a:extLst>
                  <a:ext uri="{FF2B5EF4-FFF2-40B4-BE49-F238E27FC236}">
                    <a16:creationId xmlns:a16="http://schemas.microsoft.com/office/drawing/2014/main" id="{E311222D-3A26-495D-8E95-7D7FCBE86F44}"/>
                  </a:ext>
                </a:extLst>
              </p:cNvPr>
              <p:cNvSpPr>
                <a:spLocks noSelect="1"/>
              </p:cNvSpPr>
              <p:nvPr/>
            </p:nvSpPr>
            <p:spPr bwMode="gray">
              <a:xfrm>
                <a:off x="6730" y="68"/>
                <a:ext cx="950" cy="1720"/>
              </a:xfrm>
              <a:custGeom>
                <a:avLst/>
                <a:gdLst>
                  <a:gd name="T0" fmla="*/ 3711 w 4748"/>
                  <a:gd name="T1" fmla="*/ 2059 h 8613"/>
                  <a:gd name="T2" fmla="*/ 1916 w 4748"/>
                  <a:gd name="T3" fmla="*/ 5332 h 8613"/>
                  <a:gd name="T4" fmla="*/ 13 w 4748"/>
                  <a:gd name="T5" fmla="*/ 8543 h 8613"/>
                  <a:gd name="T6" fmla="*/ 12 w 4748"/>
                  <a:gd name="T7" fmla="*/ 8543 h 8613"/>
                  <a:gd name="T8" fmla="*/ 27 w 4748"/>
                  <a:gd name="T9" fmla="*/ 8601 h 8613"/>
                  <a:gd name="T10" fmla="*/ 85 w 4748"/>
                  <a:gd name="T11" fmla="*/ 8587 h 8613"/>
                  <a:gd name="T12" fmla="*/ 1971 w 4748"/>
                  <a:gd name="T13" fmla="*/ 5364 h 8613"/>
                  <a:gd name="T14" fmla="*/ 3748 w 4748"/>
                  <a:gd name="T15" fmla="*/ 2079 h 8613"/>
                  <a:gd name="T16" fmla="*/ 4748 w 4748"/>
                  <a:gd name="T17" fmla="*/ 67 h 8613"/>
                  <a:gd name="T18" fmla="*/ 4748 w 4748"/>
                  <a:gd name="T19" fmla="*/ 0 h 8613"/>
                  <a:gd name="T20" fmla="*/ 3711 w 4748"/>
                  <a:gd name="T21" fmla="*/ 2059 h 86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748" h="8613">
                    <a:moveTo>
                      <a:pt x="3711" y="2059"/>
                    </a:moveTo>
                    <a:cubicBezTo>
                      <a:pt x="3134" y="3162"/>
                      <a:pt x="2534" y="4252"/>
                      <a:pt x="1916" y="5332"/>
                    </a:cubicBezTo>
                    <a:cubicBezTo>
                      <a:pt x="1298" y="6412"/>
                      <a:pt x="663" y="7482"/>
                      <a:pt x="13" y="8543"/>
                    </a:cubicBezTo>
                    <a:cubicBezTo>
                      <a:pt x="12" y="8543"/>
                      <a:pt x="12" y="8543"/>
                      <a:pt x="12" y="8543"/>
                    </a:cubicBezTo>
                    <a:cubicBezTo>
                      <a:pt x="0" y="8563"/>
                      <a:pt x="7" y="8589"/>
                      <a:pt x="27" y="8601"/>
                    </a:cubicBezTo>
                    <a:cubicBezTo>
                      <a:pt x="47" y="8613"/>
                      <a:pt x="73" y="8607"/>
                      <a:pt x="85" y="8587"/>
                    </a:cubicBezTo>
                    <a:cubicBezTo>
                      <a:pt x="730" y="7522"/>
                      <a:pt x="1359" y="6448"/>
                      <a:pt x="1971" y="5364"/>
                    </a:cubicBezTo>
                    <a:cubicBezTo>
                      <a:pt x="2583" y="4280"/>
                      <a:pt x="3178" y="3185"/>
                      <a:pt x="3748" y="2079"/>
                    </a:cubicBezTo>
                    <a:cubicBezTo>
                      <a:pt x="4091" y="1413"/>
                      <a:pt x="4426" y="743"/>
                      <a:pt x="4748" y="67"/>
                    </a:cubicBezTo>
                    <a:cubicBezTo>
                      <a:pt x="4748" y="0"/>
                      <a:pt x="4748" y="0"/>
                      <a:pt x="4748" y="0"/>
                    </a:cubicBezTo>
                    <a:cubicBezTo>
                      <a:pt x="4414" y="692"/>
                      <a:pt x="4066" y="1378"/>
                      <a:pt x="3711" y="205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4501">
                  <a:latin typeface="+mn-lt"/>
                </a:endParaRPr>
              </a:p>
            </p:txBody>
          </p:sp>
          <p:sp>
            <p:nvSpPr>
              <p:cNvPr id="88" name="Freeform 26">
                <a:extLst>
                  <a:ext uri="{FF2B5EF4-FFF2-40B4-BE49-F238E27FC236}">
                    <a16:creationId xmlns:a16="http://schemas.microsoft.com/office/drawing/2014/main" id="{2AA2CAE9-8D12-42FE-AD68-F72F15EE5C75}"/>
                  </a:ext>
                </a:extLst>
              </p:cNvPr>
              <p:cNvSpPr>
                <a:spLocks noSelect="1"/>
              </p:cNvSpPr>
              <p:nvPr/>
            </p:nvSpPr>
            <p:spPr bwMode="gray">
              <a:xfrm>
                <a:off x="6485" y="46"/>
                <a:ext cx="1195" cy="1972"/>
              </a:xfrm>
              <a:custGeom>
                <a:avLst/>
                <a:gdLst>
                  <a:gd name="T0" fmla="*/ 5928 w 5977"/>
                  <a:gd name="T1" fmla="*/ 98 h 9874"/>
                  <a:gd name="T2" fmla="*/ 5451 w 5977"/>
                  <a:gd name="T3" fmla="*/ 1015 h 9874"/>
                  <a:gd name="T4" fmla="*/ 4451 w 5977"/>
                  <a:gd name="T5" fmla="*/ 2825 h 9874"/>
                  <a:gd name="T6" fmla="*/ 2309 w 5977"/>
                  <a:gd name="T7" fmla="*/ 6362 h 9874"/>
                  <a:gd name="T8" fmla="*/ 1181 w 5977"/>
                  <a:gd name="T9" fmla="*/ 8095 h 9874"/>
                  <a:gd name="T10" fmla="*/ 13 w 5977"/>
                  <a:gd name="T11" fmla="*/ 9801 h 9874"/>
                  <a:gd name="T12" fmla="*/ 13 w 5977"/>
                  <a:gd name="T13" fmla="*/ 9801 h 9874"/>
                  <a:gd name="T14" fmla="*/ 13 w 5977"/>
                  <a:gd name="T15" fmla="*/ 9801 h 9874"/>
                  <a:gd name="T16" fmla="*/ 24 w 5977"/>
                  <a:gd name="T17" fmla="*/ 9860 h 9874"/>
                  <a:gd name="T18" fmla="*/ 83 w 5977"/>
                  <a:gd name="T19" fmla="*/ 9850 h 9874"/>
                  <a:gd name="T20" fmla="*/ 1242 w 5977"/>
                  <a:gd name="T21" fmla="*/ 8136 h 9874"/>
                  <a:gd name="T22" fmla="*/ 2363 w 5977"/>
                  <a:gd name="T23" fmla="*/ 6396 h 9874"/>
                  <a:gd name="T24" fmla="*/ 4488 w 5977"/>
                  <a:gd name="T25" fmla="*/ 2846 h 9874"/>
                  <a:gd name="T26" fmla="*/ 5479 w 5977"/>
                  <a:gd name="T27" fmla="*/ 1030 h 9874"/>
                  <a:gd name="T28" fmla="*/ 5952 w 5977"/>
                  <a:gd name="T29" fmla="*/ 110 h 9874"/>
                  <a:gd name="T30" fmla="*/ 5977 w 5977"/>
                  <a:gd name="T31" fmla="*/ 59 h 9874"/>
                  <a:gd name="T32" fmla="*/ 5977 w 5977"/>
                  <a:gd name="T33" fmla="*/ 0 h 9874"/>
                  <a:gd name="T34" fmla="*/ 5928 w 5977"/>
                  <a:gd name="T35" fmla="*/ 98 h 98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977" h="9874">
                    <a:moveTo>
                      <a:pt x="5928" y="98"/>
                    </a:moveTo>
                    <a:cubicBezTo>
                      <a:pt x="5771" y="405"/>
                      <a:pt x="5614" y="711"/>
                      <a:pt x="5451" y="1015"/>
                    </a:cubicBezTo>
                    <a:cubicBezTo>
                      <a:pt x="5128" y="1624"/>
                      <a:pt x="4795" y="2227"/>
                      <a:pt x="4451" y="2825"/>
                    </a:cubicBezTo>
                    <a:cubicBezTo>
                      <a:pt x="3767" y="4022"/>
                      <a:pt x="3049" y="5199"/>
                      <a:pt x="2309" y="6362"/>
                    </a:cubicBezTo>
                    <a:cubicBezTo>
                      <a:pt x="1939" y="6944"/>
                      <a:pt x="1563" y="7521"/>
                      <a:pt x="1181" y="8095"/>
                    </a:cubicBezTo>
                    <a:cubicBezTo>
                      <a:pt x="798" y="8668"/>
                      <a:pt x="411" y="9238"/>
                      <a:pt x="13" y="9801"/>
                    </a:cubicBezTo>
                    <a:cubicBezTo>
                      <a:pt x="13" y="9801"/>
                      <a:pt x="13" y="9801"/>
                      <a:pt x="13" y="9801"/>
                    </a:cubicBezTo>
                    <a:cubicBezTo>
                      <a:pt x="13" y="9801"/>
                      <a:pt x="13" y="9801"/>
                      <a:pt x="13" y="9801"/>
                    </a:cubicBezTo>
                    <a:cubicBezTo>
                      <a:pt x="0" y="9820"/>
                      <a:pt x="4" y="9847"/>
                      <a:pt x="24" y="9860"/>
                    </a:cubicBezTo>
                    <a:cubicBezTo>
                      <a:pt x="43" y="9874"/>
                      <a:pt x="69" y="9869"/>
                      <a:pt x="83" y="9850"/>
                    </a:cubicBezTo>
                    <a:cubicBezTo>
                      <a:pt x="478" y="9284"/>
                      <a:pt x="862" y="8711"/>
                      <a:pt x="1242" y="8136"/>
                    </a:cubicBezTo>
                    <a:cubicBezTo>
                      <a:pt x="1622" y="7560"/>
                      <a:pt x="1996" y="6980"/>
                      <a:pt x="2363" y="6396"/>
                    </a:cubicBezTo>
                    <a:cubicBezTo>
                      <a:pt x="3097" y="5229"/>
                      <a:pt x="3810" y="4047"/>
                      <a:pt x="4488" y="2846"/>
                    </a:cubicBezTo>
                    <a:cubicBezTo>
                      <a:pt x="4829" y="2246"/>
                      <a:pt x="5159" y="1641"/>
                      <a:pt x="5479" y="1030"/>
                    </a:cubicBezTo>
                    <a:cubicBezTo>
                      <a:pt x="5641" y="725"/>
                      <a:pt x="5796" y="417"/>
                      <a:pt x="5952" y="110"/>
                    </a:cubicBezTo>
                    <a:cubicBezTo>
                      <a:pt x="5977" y="59"/>
                      <a:pt x="5977" y="59"/>
                      <a:pt x="5977" y="59"/>
                    </a:cubicBezTo>
                    <a:cubicBezTo>
                      <a:pt x="5977" y="0"/>
                      <a:pt x="5977" y="0"/>
                      <a:pt x="5977" y="0"/>
                    </a:cubicBezTo>
                    <a:lnTo>
                      <a:pt x="5928" y="9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4501">
                  <a:latin typeface="+mn-lt"/>
                </a:endParaRPr>
              </a:p>
            </p:txBody>
          </p:sp>
          <p:sp>
            <p:nvSpPr>
              <p:cNvPr id="89" name="Freeform 27">
                <a:extLst>
                  <a:ext uri="{FF2B5EF4-FFF2-40B4-BE49-F238E27FC236}">
                    <a16:creationId xmlns:a16="http://schemas.microsoft.com/office/drawing/2014/main" id="{45963984-60E0-4275-96C3-833ACB184DC2}"/>
                  </a:ext>
                </a:extLst>
              </p:cNvPr>
              <p:cNvSpPr>
                <a:spLocks noSelect="1"/>
              </p:cNvSpPr>
              <p:nvPr/>
            </p:nvSpPr>
            <p:spPr bwMode="gray">
              <a:xfrm>
                <a:off x="6325" y="26"/>
                <a:ext cx="1355" cy="2060"/>
              </a:xfrm>
              <a:custGeom>
                <a:avLst/>
                <a:gdLst>
                  <a:gd name="T0" fmla="*/ 6575 w 6774"/>
                  <a:gd name="T1" fmla="*/ 376 h 10314"/>
                  <a:gd name="T2" fmla="*/ 6053 w 6774"/>
                  <a:gd name="T3" fmla="*/ 1319 h 10314"/>
                  <a:gd name="T4" fmla="*/ 5512 w 6774"/>
                  <a:gd name="T5" fmla="*/ 2252 h 10314"/>
                  <a:gd name="T6" fmla="*/ 4952 w 6774"/>
                  <a:gd name="T7" fmla="*/ 3174 h 10314"/>
                  <a:gd name="T8" fmla="*/ 3790 w 6774"/>
                  <a:gd name="T9" fmla="*/ 4990 h 10314"/>
                  <a:gd name="T10" fmla="*/ 2578 w 6774"/>
                  <a:gd name="T11" fmla="*/ 6773 h 10314"/>
                  <a:gd name="T12" fmla="*/ 1319 w 6774"/>
                  <a:gd name="T13" fmla="*/ 8524 h 10314"/>
                  <a:gd name="T14" fmla="*/ 15 w 6774"/>
                  <a:gd name="T15" fmla="*/ 10240 h 10314"/>
                  <a:gd name="T16" fmla="*/ 15 w 6774"/>
                  <a:gd name="T17" fmla="*/ 10240 h 10314"/>
                  <a:gd name="T18" fmla="*/ 14 w 6774"/>
                  <a:gd name="T19" fmla="*/ 10240 h 10314"/>
                  <a:gd name="T20" fmla="*/ 22 w 6774"/>
                  <a:gd name="T21" fmla="*/ 10299 h 10314"/>
                  <a:gd name="T22" fmla="*/ 81 w 6774"/>
                  <a:gd name="T23" fmla="*/ 10292 h 10314"/>
                  <a:gd name="T24" fmla="*/ 1379 w 6774"/>
                  <a:gd name="T25" fmla="*/ 8568 h 10314"/>
                  <a:gd name="T26" fmla="*/ 2630 w 6774"/>
                  <a:gd name="T27" fmla="*/ 6809 h 10314"/>
                  <a:gd name="T28" fmla="*/ 3835 w 6774"/>
                  <a:gd name="T29" fmla="*/ 5019 h 10314"/>
                  <a:gd name="T30" fmla="*/ 4988 w 6774"/>
                  <a:gd name="T31" fmla="*/ 3196 h 10314"/>
                  <a:gd name="T32" fmla="*/ 5544 w 6774"/>
                  <a:gd name="T33" fmla="*/ 2271 h 10314"/>
                  <a:gd name="T34" fmla="*/ 6080 w 6774"/>
                  <a:gd name="T35" fmla="*/ 1335 h 10314"/>
                  <a:gd name="T36" fmla="*/ 6599 w 6774"/>
                  <a:gd name="T37" fmla="*/ 389 h 10314"/>
                  <a:gd name="T38" fmla="*/ 6774 w 6774"/>
                  <a:gd name="T39" fmla="*/ 53 h 10314"/>
                  <a:gd name="T40" fmla="*/ 6774 w 6774"/>
                  <a:gd name="T41" fmla="*/ 0 h 10314"/>
                  <a:gd name="T42" fmla="*/ 6575 w 6774"/>
                  <a:gd name="T43" fmla="*/ 376 h 103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6774" h="10314">
                    <a:moveTo>
                      <a:pt x="6575" y="376"/>
                    </a:moveTo>
                    <a:cubicBezTo>
                      <a:pt x="6402" y="691"/>
                      <a:pt x="6232" y="1008"/>
                      <a:pt x="6053" y="1319"/>
                    </a:cubicBezTo>
                    <a:cubicBezTo>
                      <a:pt x="5877" y="1633"/>
                      <a:pt x="5693" y="1942"/>
                      <a:pt x="5512" y="2252"/>
                    </a:cubicBezTo>
                    <a:cubicBezTo>
                      <a:pt x="5326" y="2560"/>
                      <a:pt x="5143" y="2869"/>
                      <a:pt x="4952" y="3174"/>
                    </a:cubicBezTo>
                    <a:cubicBezTo>
                      <a:pt x="4575" y="3785"/>
                      <a:pt x="4187" y="4391"/>
                      <a:pt x="3790" y="4990"/>
                    </a:cubicBezTo>
                    <a:cubicBezTo>
                      <a:pt x="3394" y="5589"/>
                      <a:pt x="2989" y="6184"/>
                      <a:pt x="2578" y="6773"/>
                    </a:cubicBezTo>
                    <a:cubicBezTo>
                      <a:pt x="2166" y="7362"/>
                      <a:pt x="1746" y="7945"/>
                      <a:pt x="1319" y="8524"/>
                    </a:cubicBezTo>
                    <a:cubicBezTo>
                      <a:pt x="892" y="9102"/>
                      <a:pt x="460" y="9676"/>
                      <a:pt x="15" y="10240"/>
                    </a:cubicBezTo>
                    <a:cubicBezTo>
                      <a:pt x="15" y="10240"/>
                      <a:pt x="15" y="10240"/>
                      <a:pt x="15" y="10240"/>
                    </a:cubicBezTo>
                    <a:cubicBezTo>
                      <a:pt x="14" y="10240"/>
                      <a:pt x="14" y="10240"/>
                      <a:pt x="14" y="10240"/>
                    </a:cubicBezTo>
                    <a:cubicBezTo>
                      <a:pt x="0" y="10258"/>
                      <a:pt x="3" y="10285"/>
                      <a:pt x="22" y="10299"/>
                    </a:cubicBezTo>
                    <a:cubicBezTo>
                      <a:pt x="40" y="10314"/>
                      <a:pt x="67" y="10311"/>
                      <a:pt x="81" y="10292"/>
                    </a:cubicBezTo>
                    <a:cubicBezTo>
                      <a:pt x="525" y="9725"/>
                      <a:pt x="954" y="9148"/>
                      <a:pt x="1379" y="8568"/>
                    </a:cubicBezTo>
                    <a:cubicBezTo>
                      <a:pt x="1803" y="7987"/>
                      <a:pt x="2220" y="7401"/>
                      <a:pt x="2630" y="6809"/>
                    </a:cubicBezTo>
                    <a:cubicBezTo>
                      <a:pt x="3039" y="6218"/>
                      <a:pt x="3441" y="5621"/>
                      <a:pt x="3835" y="5019"/>
                    </a:cubicBezTo>
                    <a:cubicBezTo>
                      <a:pt x="4229" y="4418"/>
                      <a:pt x="4614" y="3810"/>
                      <a:pt x="4988" y="3196"/>
                    </a:cubicBezTo>
                    <a:cubicBezTo>
                      <a:pt x="5177" y="2890"/>
                      <a:pt x="5360" y="2580"/>
                      <a:pt x="5544" y="2271"/>
                    </a:cubicBezTo>
                    <a:cubicBezTo>
                      <a:pt x="5724" y="1960"/>
                      <a:pt x="5906" y="1650"/>
                      <a:pt x="6080" y="1335"/>
                    </a:cubicBezTo>
                    <a:cubicBezTo>
                      <a:pt x="6258" y="1022"/>
                      <a:pt x="6427" y="705"/>
                      <a:pt x="6599" y="389"/>
                    </a:cubicBezTo>
                    <a:cubicBezTo>
                      <a:pt x="6657" y="277"/>
                      <a:pt x="6716" y="165"/>
                      <a:pt x="6774" y="53"/>
                    </a:cubicBezTo>
                    <a:cubicBezTo>
                      <a:pt x="6774" y="0"/>
                      <a:pt x="6774" y="0"/>
                      <a:pt x="6774" y="0"/>
                    </a:cubicBezTo>
                    <a:cubicBezTo>
                      <a:pt x="6708" y="126"/>
                      <a:pt x="6642" y="251"/>
                      <a:pt x="6575" y="37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4501">
                  <a:latin typeface="+mn-lt"/>
                </a:endParaRPr>
              </a:p>
            </p:txBody>
          </p:sp>
          <p:sp>
            <p:nvSpPr>
              <p:cNvPr id="90" name="Freeform 28">
                <a:extLst>
                  <a:ext uri="{FF2B5EF4-FFF2-40B4-BE49-F238E27FC236}">
                    <a16:creationId xmlns:a16="http://schemas.microsoft.com/office/drawing/2014/main" id="{A5756065-E10C-404F-A252-7C07F87F2AC3}"/>
                  </a:ext>
                </a:extLst>
              </p:cNvPr>
              <p:cNvSpPr>
                <a:spLocks noSelect="1"/>
              </p:cNvSpPr>
              <p:nvPr/>
            </p:nvSpPr>
            <p:spPr bwMode="gray">
              <a:xfrm>
                <a:off x="6386" y="21"/>
                <a:ext cx="1294" cy="1873"/>
              </a:xfrm>
              <a:custGeom>
                <a:avLst/>
                <a:gdLst>
                  <a:gd name="T0" fmla="*/ 4851 w 6472"/>
                  <a:gd name="T1" fmla="*/ 2756 h 9376"/>
                  <a:gd name="T2" fmla="*/ 2539 w 6472"/>
                  <a:gd name="T3" fmla="*/ 6107 h 9376"/>
                  <a:gd name="T4" fmla="*/ 15 w 6472"/>
                  <a:gd name="T5" fmla="*/ 9301 h 9376"/>
                  <a:gd name="T6" fmla="*/ 15 w 6472"/>
                  <a:gd name="T7" fmla="*/ 9301 h 9376"/>
                  <a:gd name="T8" fmla="*/ 20 w 6472"/>
                  <a:gd name="T9" fmla="*/ 9361 h 9376"/>
                  <a:gd name="T10" fmla="*/ 80 w 6472"/>
                  <a:gd name="T11" fmla="*/ 9356 h 9376"/>
                  <a:gd name="T12" fmla="*/ 2590 w 6472"/>
                  <a:gd name="T13" fmla="*/ 6145 h 9376"/>
                  <a:gd name="T14" fmla="*/ 4887 w 6472"/>
                  <a:gd name="T15" fmla="*/ 2779 h 9376"/>
                  <a:gd name="T16" fmla="*/ 6472 w 6472"/>
                  <a:gd name="T17" fmla="*/ 55 h 9376"/>
                  <a:gd name="T18" fmla="*/ 6472 w 6472"/>
                  <a:gd name="T19" fmla="*/ 0 h 9376"/>
                  <a:gd name="T20" fmla="*/ 4851 w 6472"/>
                  <a:gd name="T21" fmla="*/ 2756 h 93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472" h="9376">
                    <a:moveTo>
                      <a:pt x="4851" y="2756"/>
                    </a:moveTo>
                    <a:cubicBezTo>
                      <a:pt x="4121" y="3901"/>
                      <a:pt x="3347" y="5017"/>
                      <a:pt x="2539" y="6107"/>
                    </a:cubicBezTo>
                    <a:cubicBezTo>
                      <a:pt x="1731" y="7197"/>
                      <a:pt x="891" y="8264"/>
                      <a:pt x="15" y="9301"/>
                    </a:cubicBezTo>
                    <a:cubicBezTo>
                      <a:pt x="15" y="9301"/>
                      <a:pt x="15" y="9301"/>
                      <a:pt x="15" y="9301"/>
                    </a:cubicBezTo>
                    <a:cubicBezTo>
                      <a:pt x="0" y="9319"/>
                      <a:pt x="2" y="9346"/>
                      <a:pt x="20" y="9361"/>
                    </a:cubicBezTo>
                    <a:cubicBezTo>
                      <a:pt x="38" y="9376"/>
                      <a:pt x="65" y="9374"/>
                      <a:pt x="80" y="9356"/>
                    </a:cubicBezTo>
                    <a:cubicBezTo>
                      <a:pt x="952" y="8313"/>
                      <a:pt x="1787" y="7240"/>
                      <a:pt x="2590" y="6145"/>
                    </a:cubicBezTo>
                    <a:cubicBezTo>
                      <a:pt x="3393" y="5049"/>
                      <a:pt x="4162" y="3928"/>
                      <a:pt x="4887" y="2779"/>
                    </a:cubicBezTo>
                    <a:cubicBezTo>
                      <a:pt x="5447" y="1890"/>
                      <a:pt x="5978" y="983"/>
                      <a:pt x="6472" y="55"/>
                    </a:cubicBezTo>
                    <a:cubicBezTo>
                      <a:pt x="6472" y="0"/>
                      <a:pt x="6472" y="0"/>
                      <a:pt x="6472" y="0"/>
                    </a:cubicBezTo>
                    <a:cubicBezTo>
                      <a:pt x="5968" y="939"/>
                      <a:pt x="5424" y="1857"/>
                      <a:pt x="4851" y="275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4501">
                  <a:latin typeface="+mn-lt"/>
                </a:endParaRPr>
              </a:p>
            </p:txBody>
          </p:sp>
          <p:sp>
            <p:nvSpPr>
              <p:cNvPr id="91" name="Freeform 29">
                <a:extLst>
                  <a:ext uri="{FF2B5EF4-FFF2-40B4-BE49-F238E27FC236}">
                    <a16:creationId xmlns:a16="http://schemas.microsoft.com/office/drawing/2014/main" id="{09715EB4-FE07-42A1-8750-55B278ECBAE3}"/>
                  </a:ext>
                </a:extLst>
              </p:cNvPr>
              <p:cNvSpPr>
                <a:spLocks noSelect="1"/>
              </p:cNvSpPr>
              <p:nvPr/>
            </p:nvSpPr>
            <p:spPr bwMode="gray">
              <a:xfrm>
                <a:off x="6284" y="13"/>
                <a:ext cx="1396" cy="1894"/>
              </a:xfrm>
              <a:custGeom>
                <a:avLst/>
                <a:gdLst>
                  <a:gd name="T0" fmla="*/ 5198 w 6979"/>
                  <a:gd name="T1" fmla="*/ 2911 h 9485"/>
                  <a:gd name="T2" fmla="*/ 2731 w 6979"/>
                  <a:gd name="T3" fmla="*/ 6260 h 9485"/>
                  <a:gd name="T4" fmla="*/ 16 w 6979"/>
                  <a:gd name="T5" fmla="*/ 9409 h 9485"/>
                  <a:gd name="T6" fmla="*/ 16 w 6979"/>
                  <a:gd name="T7" fmla="*/ 9409 h 9485"/>
                  <a:gd name="T8" fmla="*/ 18 w 6979"/>
                  <a:gd name="T9" fmla="*/ 9469 h 9485"/>
                  <a:gd name="T10" fmla="*/ 78 w 6979"/>
                  <a:gd name="T11" fmla="*/ 9467 h 9485"/>
                  <a:gd name="T12" fmla="*/ 2781 w 6979"/>
                  <a:gd name="T13" fmla="*/ 6299 h 9485"/>
                  <a:gd name="T14" fmla="*/ 5233 w 6979"/>
                  <a:gd name="T15" fmla="*/ 2935 h 9485"/>
                  <a:gd name="T16" fmla="*/ 6979 w 6979"/>
                  <a:gd name="T17" fmla="*/ 52 h 9485"/>
                  <a:gd name="T18" fmla="*/ 6979 w 6979"/>
                  <a:gd name="T19" fmla="*/ 0 h 9485"/>
                  <a:gd name="T20" fmla="*/ 5198 w 6979"/>
                  <a:gd name="T21" fmla="*/ 2911 h 94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979" h="9485">
                    <a:moveTo>
                      <a:pt x="5198" y="2911"/>
                    </a:moveTo>
                    <a:cubicBezTo>
                      <a:pt x="4423" y="4061"/>
                      <a:pt x="3597" y="5177"/>
                      <a:pt x="2731" y="6260"/>
                    </a:cubicBezTo>
                    <a:cubicBezTo>
                      <a:pt x="1865" y="7342"/>
                      <a:pt x="961" y="8395"/>
                      <a:pt x="16" y="9409"/>
                    </a:cubicBezTo>
                    <a:cubicBezTo>
                      <a:pt x="16" y="9409"/>
                      <a:pt x="16" y="9409"/>
                      <a:pt x="16" y="9409"/>
                    </a:cubicBezTo>
                    <a:cubicBezTo>
                      <a:pt x="0" y="9426"/>
                      <a:pt x="1" y="9453"/>
                      <a:pt x="18" y="9469"/>
                    </a:cubicBezTo>
                    <a:cubicBezTo>
                      <a:pt x="36" y="9485"/>
                      <a:pt x="62" y="9484"/>
                      <a:pt x="78" y="9467"/>
                    </a:cubicBezTo>
                    <a:cubicBezTo>
                      <a:pt x="1020" y="8446"/>
                      <a:pt x="1919" y="7387"/>
                      <a:pt x="2781" y="6299"/>
                    </a:cubicBezTo>
                    <a:cubicBezTo>
                      <a:pt x="3642" y="5211"/>
                      <a:pt x="4463" y="4090"/>
                      <a:pt x="5233" y="2935"/>
                    </a:cubicBezTo>
                    <a:cubicBezTo>
                      <a:pt x="5856" y="2000"/>
                      <a:pt x="6442" y="1039"/>
                      <a:pt x="6979" y="52"/>
                    </a:cubicBezTo>
                    <a:cubicBezTo>
                      <a:pt x="6979" y="0"/>
                      <a:pt x="6979" y="0"/>
                      <a:pt x="6979" y="0"/>
                    </a:cubicBezTo>
                    <a:cubicBezTo>
                      <a:pt x="6431" y="997"/>
                      <a:pt x="5834" y="1968"/>
                      <a:pt x="5198" y="291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4501">
                  <a:latin typeface="+mn-lt"/>
                </a:endParaRPr>
              </a:p>
            </p:txBody>
          </p:sp>
          <p:sp>
            <p:nvSpPr>
              <p:cNvPr id="92" name="Freeform 30">
                <a:extLst>
                  <a:ext uri="{FF2B5EF4-FFF2-40B4-BE49-F238E27FC236}">
                    <a16:creationId xmlns:a16="http://schemas.microsoft.com/office/drawing/2014/main" id="{C4D68B40-5350-4EF3-9A0B-A9E83CBD2359}"/>
                  </a:ext>
                </a:extLst>
              </p:cNvPr>
              <p:cNvSpPr>
                <a:spLocks noSelect="1"/>
              </p:cNvSpPr>
              <p:nvPr/>
            </p:nvSpPr>
            <p:spPr bwMode="gray">
              <a:xfrm>
                <a:off x="6085" y="7"/>
                <a:ext cx="1595" cy="2006"/>
              </a:xfrm>
              <a:custGeom>
                <a:avLst/>
                <a:gdLst>
                  <a:gd name="T0" fmla="*/ 7078 w 7973"/>
                  <a:gd name="T1" fmla="*/ 1503 h 10044"/>
                  <a:gd name="T2" fmla="*/ 5839 w 7973"/>
                  <a:gd name="T3" fmla="*/ 3333 h 10044"/>
                  <a:gd name="T4" fmla="*/ 4502 w 7973"/>
                  <a:gd name="T5" fmla="*/ 5092 h 10044"/>
                  <a:gd name="T6" fmla="*/ 3082 w 7973"/>
                  <a:gd name="T7" fmla="*/ 6785 h 10044"/>
                  <a:gd name="T8" fmla="*/ 1589 w 7973"/>
                  <a:gd name="T9" fmla="*/ 8413 h 10044"/>
                  <a:gd name="T10" fmla="*/ 19 w 7973"/>
                  <a:gd name="T11" fmla="*/ 9965 h 10044"/>
                  <a:gd name="T12" fmla="*/ 18 w 7973"/>
                  <a:gd name="T13" fmla="*/ 9966 h 10044"/>
                  <a:gd name="T14" fmla="*/ 18 w 7973"/>
                  <a:gd name="T15" fmla="*/ 9966 h 10044"/>
                  <a:gd name="T16" fmla="*/ 16 w 7973"/>
                  <a:gd name="T17" fmla="*/ 10026 h 10044"/>
                  <a:gd name="T18" fmla="*/ 76 w 7973"/>
                  <a:gd name="T19" fmla="*/ 10028 h 10044"/>
                  <a:gd name="T20" fmla="*/ 1642 w 7973"/>
                  <a:gd name="T21" fmla="*/ 8464 h 10044"/>
                  <a:gd name="T22" fmla="*/ 3130 w 7973"/>
                  <a:gd name="T23" fmla="*/ 6826 h 10044"/>
                  <a:gd name="T24" fmla="*/ 4543 w 7973"/>
                  <a:gd name="T25" fmla="*/ 5125 h 10044"/>
                  <a:gd name="T26" fmla="*/ 5873 w 7973"/>
                  <a:gd name="T27" fmla="*/ 3357 h 10044"/>
                  <a:gd name="T28" fmla="*/ 7105 w 7973"/>
                  <a:gd name="T29" fmla="*/ 1520 h 10044"/>
                  <a:gd name="T30" fmla="*/ 7973 w 7973"/>
                  <a:gd name="T31" fmla="*/ 49 h 10044"/>
                  <a:gd name="T32" fmla="*/ 7973 w 7973"/>
                  <a:gd name="T33" fmla="*/ 0 h 10044"/>
                  <a:gd name="T34" fmla="*/ 7078 w 7973"/>
                  <a:gd name="T35" fmla="*/ 1503 h 100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973" h="10044">
                    <a:moveTo>
                      <a:pt x="7078" y="1503"/>
                    </a:moveTo>
                    <a:cubicBezTo>
                      <a:pt x="6681" y="2124"/>
                      <a:pt x="6270" y="2735"/>
                      <a:pt x="5839" y="3333"/>
                    </a:cubicBezTo>
                    <a:cubicBezTo>
                      <a:pt x="5407" y="3930"/>
                      <a:pt x="4961" y="4516"/>
                      <a:pt x="4502" y="5092"/>
                    </a:cubicBezTo>
                    <a:cubicBezTo>
                      <a:pt x="4042" y="5667"/>
                      <a:pt x="3567" y="6231"/>
                      <a:pt x="3082" y="6785"/>
                    </a:cubicBezTo>
                    <a:cubicBezTo>
                      <a:pt x="2596" y="7338"/>
                      <a:pt x="2098" y="7881"/>
                      <a:pt x="1589" y="8413"/>
                    </a:cubicBezTo>
                    <a:cubicBezTo>
                      <a:pt x="1079" y="8943"/>
                      <a:pt x="558" y="9466"/>
                      <a:pt x="19" y="9965"/>
                    </a:cubicBezTo>
                    <a:cubicBezTo>
                      <a:pt x="18" y="9966"/>
                      <a:pt x="18" y="9966"/>
                      <a:pt x="18" y="9966"/>
                    </a:cubicBezTo>
                    <a:cubicBezTo>
                      <a:pt x="18" y="9966"/>
                      <a:pt x="18" y="9966"/>
                      <a:pt x="18" y="9966"/>
                    </a:cubicBezTo>
                    <a:cubicBezTo>
                      <a:pt x="1" y="9982"/>
                      <a:pt x="0" y="10009"/>
                      <a:pt x="16" y="10026"/>
                    </a:cubicBezTo>
                    <a:cubicBezTo>
                      <a:pt x="32" y="10043"/>
                      <a:pt x="59" y="10044"/>
                      <a:pt x="76" y="10028"/>
                    </a:cubicBezTo>
                    <a:cubicBezTo>
                      <a:pt x="616" y="9523"/>
                      <a:pt x="1134" y="8998"/>
                      <a:pt x="1642" y="8464"/>
                    </a:cubicBezTo>
                    <a:cubicBezTo>
                      <a:pt x="2150" y="7929"/>
                      <a:pt x="2646" y="7383"/>
                      <a:pt x="3130" y="6826"/>
                    </a:cubicBezTo>
                    <a:cubicBezTo>
                      <a:pt x="3613" y="6269"/>
                      <a:pt x="4086" y="5703"/>
                      <a:pt x="4543" y="5125"/>
                    </a:cubicBezTo>
                    <a:cubicBezTo>
                      <a:pt x="5001" y="4546"/>
                      <a:pt x="5444" y="3957"/>
                      <a:pt x="5873" y="3357"/>
                    </a:cubicBezTo>
                    <a:cubicBezTo>
                      <a:pt x="6302" y="2757"/>
                      <a:pt x="6711" y="2143"/>
                      <a:pt x="7105" y="1520"/>
                    </a:cubicBezTo>
                    <a:cubicBezTo>
                      <a:pt x="7408" y="1038"/>
                      <a:pt x="7696" y="546"/>
                      <a:pt x="7973" y="49"/>
                    </a:cubicBezTo>
                    <a:cubicBezTo>
                      <a:pt x="7973" y="0"/>
                      <a:pt x="7973" y="0"/>
                      <a:pt x="7973" y="0"/>
                    </a:cubicBezTo>
                    <a:cubicBezTo>
                      <a:pt x="7688" y="509"/>
                      <a:pt x="7390" y="1011"/>
                      <a:pt x="7078" y="15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4501">
                  <a:latin typeface="+mn-lt"/>
                </a:endParaRPr>
              </a:p>
            </p:txBody>
          </p:sp>
          <p:sp>
            <p:nvSpPr>
              <p:cNvPr id="93" name="Freeform 31">
                <a:extLst>
                  <a:ext uri="{FF2B5EF4-FFF2-40B4-BE49-F238E27FC236}">
                    <a16:creationId xmlns:a16="http://schemas.microsoft.com/office/drawing/2014/main" id="{A8A24A0C-B52F-482F-BC3C-5141B14BBAE5}"/>
                  </a:ext>
                </a:extLst>
              </p:cNvPr>
              <p:cNvSpPr>
                <a:spLocks noSelect="1"/>
              </p:cNvSpPr>
              <p:nvPr/>
            </p:nvSpPr>
            <p:spPr bwMode="gray">
              <a:xfrm>
                <a:off x="6221" y="3"/>
                <a:ext cx="1459" cy="1804"/>
              </a:xfrm>
              <a:custGeom>
                <a:avLst/>
                <a:gdLst>
                  <a:gd name="T0" fmla="*/ 7295 w 7296"/>
                  <a:gd name="T1" fmla="*/ 0 h 9032"/>
                  <a:gd name="T2" fmla="*/ 5476 w 7296"/>
                  <a:gd name="T3" fmla="*/ 2823 h 9032"/>
                  <a:gd name="T4" fmla="*/ 2895 w 7296"/>
                  <a:gd name="T5" fmla="*/ 6020 h 9032"/>
                  <a:gd name="T6" fmla="*/ 1490 w 7296"/>
                  <a:gd name="T7" fmla="*/ 7521 h 9032"/>
                  <a:gd name="T8" fmla="*/ 18 w 7296"/>
                  <a:gd name="T9" fmla="*/ 8954 h 9032"/>
                  <a:gd name="T10" fmla="*/ 18 w 7296"/>
                  <a:gd name="T11" fmla="*/ 8954 h 9032"/>
                  <a:gd name="T12" fmla="*/ 16 w 7296"/>
                  <a:gd name="T13" fmla="*/ 9014 h 9032"/>
                  <a:gd name="T14" fmla="*/ 76 w 7296"/>
                  <a:gd name="T15" fmla="*/ 9016 h 9032"/>
                  <a:gd name="T16" fmla="*/ 1543 w 7296"/>
                  <a:gd name="T17" fmla="*/ 7572 h 9032"/>
                  <a:gd name="T18" fmla="*/ 2942 w 7296"/>
                  <a:gd name="T19" fmla="*/ 6063 h 9032"/>
                  <a:gd name="T20" fmla="*/ 5510 w 7296"/>
                  <a:gd name="T21" fmla="*/ 2848 h 9032"/>
                  <a:gd name="T22" fmla="*/ 7296 w 7296"/>
                  <a:gd name="T23" fmla="*/ 48 h 9032"/>
                  <a:gd name="T24" fmla="*/ 7296 w 7296"/>
                  <a:gd name="T25" fmla="*/ 0 h 9032"/>
                  <a:gd name="T26" fmla="*/ 7295 w 7296"/>
                  <a:gd name="T27" fmla="*/ 0 h 90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296" h="9032">
                    <a:moveTo>
                      <a:pt x="7295" y="0"/>
                    </a:moveTo>
                    <a:cubicBezTo>
                      <a:pt x="6741" y="974"/>
                      <a:pt x="6130" y="1914"/>
                      <a:pt x="5476" y="2823"/>
                    </a:cubicBezTo>
                    <a:cubicBezTo>
                      <a:pt x="4674" y="3934"/>
                      <a:pt x="3807" y="4998"/>
                      <a:pt x="2895" y="6020"/>
                    </a:cubicBezTo>
                    <a:cubicBezTo>
                      <a:pt x="2438" y="6532"/>
                      <a:pt x="1970" y="7032"/>
                      <a:pt x="1490" y="7521"/>
                    </a:cubicBezTo>
                    <a:cubicBezTo>
                      <a:pt x="1010" y="8010"/>
                      <a:pt x="520" y="8488"/>
                      <a:pt x="18" y="8954"/>
                    </a:cubicBezTo>
                    <a:cubicBezTo>
                      <a:pt x="18" y="8954"/>
                      <a:pt x="18" y="8954"/>
                      <a:pt x="18" y="8954"/>
                    </a:cubicBezTo>
                    <a:cubicBezTo>
                      <a:pt x="1" y="8970"/>
                      <a:pt x="0" y="8997"/>
                      <a:pt x="16" y="9014"/>
                    </a:cubicBezTo>
                    <a:cubicBezTo>
                      <a:pt x="32" y="9031"/>
                      <a:pt x="59" y="9032"/>
                      <a:pt x="76" y="9016"/>
                    </a:cubicBezTo>
                    <a:cubicBezTo>
                      <a:pt x="576" y="8547"/>
                      <a:pt x="1065" y="8065"/>
                      <a:pt x="1543" y="7572"/>
                    </a:cubicBezTo>
                    <a:cubicBezTo>
                      <a:pt x="2021" y="7080"/>
                      <a:pt x="2488" y="6577"/>
                      <a:pt x="2942" y="6063"/>
                    </a:cubicBezTo>
                    <a:cubicBezTo>
                      <a:pt x="3851" y="5034"/>
                      <a:pt x="4713" y="3964"/>
                      <a:pt x="5510" y="2848"/>
                    </a:cubicBezTo>
                    <a:cubicBezTo>
                      <a:pt x="6153" y="1946"/>
                      <a:pt x="6752" y="1013"/>
                      <a:pt x="7296" y="48"/>
                    </a:cubicBezTo>
                    <a:cubicBezTo>
                      <a:pt x="7296" y="0"/>
                      <a:pt x="7296" y="0"/>
                      <a:pt x="7296" y="0"/>
                    </a:cubicBezTo>
                    <a:lnTo>
                      <a:pt x="729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4501">
                  <a:latin typeface="+mn-lt"/>
                </a:endParaRPr>
              </a:p>
            </p:txBody>
          </p:sp>
          <p:sp>
            <p:nvSpPr>
              <p:cNvPr id="94" name="Freeform 32">
                <a:extLst>
                  <a:ext uri="{FF2B5EF4-FFF2-40B4-BE49-F238E27FC236}">
                    <a16:creationId xmlns:a16="http://schemas.microsoft.com/office/drawing/2014/main" id="{8AAB253C-53BD-433A-A836-1344DC1BBF52}"/>
                  </a:ext>
                </a:extLst>
              </p:cNvPr>
              <p:cNvSpPr>
                <a:spLocks noSelect="1"/>
              </p:cNvSpPr>
              <p:nvPr/>
            </p:nvSpPr>
            <p:spPr bwMode="gray">
              <a:xfrm>
                <a:off x="6088" y="3"/>
                <a:ext cx="1592" cy="1855"/>
              </a:xfrm>
              <a:custGeom>
                <a:avLst/>
                <a:gdLst>
                  <a:gd name="T0" fmla="*/ 7951 w 7959"/>
                  <a:gd name="T1" fmla="*/ 0 h 9287"/>
                  <a:gd name="T2" fmla="*/ 5916 w 7959"/>
                  <a:gd name="T3" fmla="*/ 3056 h 9287"/>
                  <a:gd name="T4" fmla="*/ 3137 w 7959"/>
                  <a:gd name="T5" fmla="*/ 6294 h 9287"/>
                  <a:gd name="T6" fmla="*/ 21 w 7959"/>
                  <a:gd name="T7" fmla="*/ 9207 h 9287"/>
                  <a:gd name="T8" fmla="*/ 20 w 7959"/>
                  <a:gd name="T9" fmla="*/ 9208 h 9287"/>
                  <a:gd name="T10" fmla="*/ 15 w 7959"/>
                  <a:gd name="T11" fmla="*/ 9267 h 9287"/>
                  <a:gd name="T12" fmla="*/ 75 w 7959"/>
                  <a:gd name="T13" fmla="*/ 9272 h 9287"/>
                  <a:gd name="T14" fmla="*/ 3183 w 7959"/>
                  <a:gd name="T15" fmla="*/ 6338 h 9287"/>
                  <a:gd name="T16" fmla="*/ 5950 w 7959"/>
                  <a:gd name="T17" fmla="*/ 3082 h 9287"/>
                  <a:gd name="T18" fmla="*/ 7959 w 7959"/>
                  <a:gd name="T19" fmla="*/ 34 h 9287"/>
                  <a:gd name="T20" fmla="*/ 7959 w 7959"/>
                  <a:gd name="T21" fmla="*/ 0 h 9287"/>
                  <a:gd name="T22" fmla="*/ 7951 w 7959"/>
                  <a:gd name="T23" fmla="*/ 0 h 92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959" h="9287">
                    <a:moveTo>
                      <a:pt x="7951" y="0"/>
                    </a:moveTo>
                    <a:cubicBezTo>
                      <a:pt x="7340" y="1062"/>
                      <a:pt x="6658" y="2082"/>
                      <a:pt x="5916" y="3056"/>
                    </a:cubicBezTo>
                    <a:cubicBezTo>
                      <a:pt x="5056" y="4190"/>
                      <a:pt x="4123" y="5268"/>
                      <a:pt x="3137" y="6294"/>
                    </a:cubicBezTo>
                    <a:cubicBezTo>
                      <a:pt x="2150" y="7319"/>
                      <a:pt x="1111" y="8293"/>
                      <a:pt x="21" y="9207"/>
                    </a:cubicBezTo>
                    <a:cubicBezTo>
                      <a:pt x="20" y="9208"/>
                      <a:pt x="20" y="9208"/>
                      <a:pt x="20" y="9208"/>
                    </a:cubicBezTo>
                    <a:cubicBezTo>
                      <a:pt x="3" y="9223"/>
                      <a:pt x="0" y="9249"/>
                      <a:pt x="15" y="9267"/>
                    </a:cubicBezTo>
                    <a:cubicBezTo>
                      <a:pt x="31" y="9285"/>
                      <a:pt x="57" y="9287"/>
                      <a:pt x="75" y="9272"/>
                    </a:cubicBezTo>
                    <a:cubicBezTo>
                      <a:pt x="1163" y="8351"/>
                      <a:pt x="2200" y="7369"/>
                      <a:pt x="3183" y="6338"/>
                    </a:cubicBezTo>
                    <a:cubicBezTo>
                      <a:pt x="4166" y="5306"/>
                      <a:pt x="5094" y="4221"/>
                      <a:pt x="5950" y="3082"/>
                    </a:cubicBezTo>
                    <a:cubicBezTo>
                      <a:pt x="6683" y="2109"/>
                      <a:pt x="7357" y="1092"/>
                      <a:pt x="7959" y="34"/>
                    </a:cubicBezTo>
                    <a:cubicBezTo>
                      <a:pt x="7959" y="0"/>
                      <a:pt x="7959" y="0"/>
                      <a:pt x="7959" y="0"/>
                    </a:cubicBezTo>
                    <a:lnTo>
                      <a:pt x="795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4501">
                  <a:latin typeface="+mn-lt"/>
                </a:endParaRPr>
              </a:p>
            </p:txBody>
          </p:sp>
          <p:sp>
            <p:nvSpPr>
              <p:cNvPr id="95" name="Freeform 33">
                <a:extLst>
                  <a:ext uri="{FF2B5EF4-FFF2-40B4-BE49-F238E27FC236}">
                    <a16:creationId xmlns:a16="http://schemas.microsoft.com/office/drawing/2014/main" id="{7E05F26C-2882-4F67-953E-881FA225BFBF}"/>
                  </a:ext>
                </a:extLst>
              </p:cNvPr>
              <p:cNvSpPr>
                <a:spLocks noSelect="1"/>
              </p:cNvSpPr>
              <p:nvPr/>
            </p:nvSpPr>
            <p:spPr bwMode="gray">
              <a:xfrm>
                <a:off x="5823" y="3"/>
                <a:ext cx="1857" cy="1997"/>
              </a:xfrm>
              <a:custGeom>
                <a:avLst/>
                <a:gdLst>
                  <a:gd name="T0" fmla="*/ 9272 w 9284"/>
                  <a:gd name="T1" fmla="*/ 0 h 9999"/>
                  <a:gd name="T2" fmla="*/ 9100 w 9284"/>
                  <a:gd name="T3" fmla="*/ 297 h 9999"/>
                  <a:gd name="T4" fmla="*/ 8796 w 9284"/>
                  <a:gd name="T5" fmla="*/ 790 h 9999"/>
                  <a:gd name="T6" fmla="*/ 8481 w 9284"/>
                  <a:gd name="T7" fmla="*/ 1276 h 9999"/>
                  <a:gd name="T8" fmla="*/ 8322 w 9284"/>
                  <a:gd name="T9" fmla="*/ 1518 h 9999"/>
                  <a:gd name="T10" fmla="*/ 8157 w 9284"/>
                  <a:gd name="T11" fmla="*/ 1755 h 9999"/>
                  <a:gd name="T12" fmla="*/ 7991 w 9284"/>
                  <a:gd name="T13" fmla="*/ 1993 h 9999"/>
                  <a:gd name="T14" fmla="*/ 7909 w 9284"/>
                  <a:gd name="T15" fmla="*/ 2112 h 9999"/>
                  <a:gd name="T16" fmla="*/ 7823 w 9284"/>
                  <a:gd name="T17" fmla="*/ 2228 h 9999"/>
                  <a:gd name="T18" fmla="*/ 7480 w 9284"/>
                  <a:gd name="T19" fmla="*/ 2695 h 9999"/>
                  <a:gd name="T20" fmla="*/ 7126 w 9284"/>
                  <a:gd name="T21" fmla="*/ 3153 h 9999"/>
                  <a:gd name="T22" fmla="*/ 6763 w 9284"/>
                  <a:gd name="T23" fmla="*/ 3604 h 9999"/>
                  <a:gd name="T24" fmla="*/ 3597 w 9284"/>
                  <a:gd name="T25" fmla="*/ 6979 h 9999"/>
                  <a:gd name="T26" fmla="*/ 1858 w 9284"/>
                  <a:gd name="T27" fmla="*/ 8507 h 9999"/>
                  <a:gd name="T28" fmla="*/ 23 w 9284"/>
                  <a:gd name="T29" fmla="*/ 9916 h 9999"/>
                  <a:gd name="T30" fmla="*/ 23 w 9284"/>
                  <a:gd name="T31" fmla="*/ 9916 h 9999"/>
                  <a:gd name="T32" fmla="*/ 23 w 9284"/>
                  <a:gd name="T33" fmla="*/ 9917 h 9999"/>
                  <a:gd name="T34" fmla="*/ 13 w 9284"/>
                  <a:gd name="T35" fmla="*/ 9976 h 9999"/>
                  <a:gd name="T36" fmla="*/ 72 w 9284"/>
                  <a:gd name="T37" fmla="*/ 9985 h 9999"/>
                  <a:gd name="T38" fmla="*/ 1905 w 9284"/>
                  <a:gd name="T39" fmla="*/ 8564 h 9999"/>
                  <a:gd name="T40" fmla="*/ 3641 w 9284"/>
                  <a:gd name="T41" fmla="*/ 7025 h 9999"/>
                  <a:gd name="T42" fmla="*/ 6796 w 9284"/>
                  <a:gd name="T43" fmla="*/ 3631 h 9999"/>
                  <a:gd name="T44" fmla="*/ 7157 w 9284"/>
                  <a:gd name="T45" fmla="*/ 3177 h 9999"/>
                  <a:gd name="T46" fmla="*/ 7509 w 9284"/>
                  <a:gd name="T47" fmla="*/ 2717 h 9999"/>
                  <a:gd name="T48" fmla="*/ 7851 w 9284"/>
                  <a:gd name="T49" fmla="*/ 2248 h 9999"/>
                  <a:gd name="T50" fmla="*/ 7936 w 9284"/>
                  <a:gd name="T51" fmla="*/ 2131 h 9999"/>
                  <a:gd name="T52" fmla="*/ 8018 w 9284"/>
                  <a:gd name="T53" fmla="*/ 2012 h 9999"/>
                  <a:gd name="T54" fmla="*/ 8183 w 9284"/>
                  <a:gd name="T55" fmla="*/ 1773 h 9999"/>
                  <a:gd name="T56" fmla="*/ 8347 w 9284"/>
                  <a:gd name="T57" fmla="*/ 1535 h 9999"/>
                  <a:gd name="T58" fmla="*/ 8506 w 9284"/>
                  <a:gd name="T59" fmla="*/ 1292 h 9999"/>
                  <a:gd name="T60" fmla="*/ 8818 w 9284"/>
                  <a:gd name="T61" fmla="*/ 804 h 9999"/>
                  <a:gd name="T62" fmla="*/ 9121 w 9284"/>
                  <a:gd name="T63" fmla="*/ 309 h 9999"/>
                  <a:gd name="T64" fmla="*/ 9284 w 9284"/>
                  <a:gd name="T65" fmla="*/ 24 h 9999"/>
                  <a:gd name="T66" fmla="*/ 9284 w 9284"/>
                  <a:gd name="T67" fmla="*/ 0 h 9999"/>
                  <a:gd name="T68" fmla="*/ 9272 w 9284"/>
                  <a:gd name="T69" fmla="*/ 0 h 99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9284" h="9999">
                    <a:moveTo>
                      <a:pt x="9272" y="0"/>
                    </a:moveTo>
                    <a:cubicBezTo>
                      <a:pt x="9100" y="297"/>
                      <a:pt x="9100" y="297"/>
                      <a:pt x="9100" y="297"/>
                    </a:cubicBezTo>
                    <a:cubicBezTo>
                      <a:pt x="8796" y="790"/>
                      <a:pt x="8796" y="790"/>
                      <a:pt x="8796" y="790"/>
                    </a:cubicBezTo>
                    <a:cubicBezTo>
                      <a:pt x="8696" y="955"/>
                      <a:pt x="8586" y="1114"/>
                      <a:pt x="8481" y="1276"/>
                    </a:cubicBezTo>
                    <a:cubicBezTo>
                      <a:pt x="8322" y="1518"/>
                      <a:pt x="8322" y="1518"/>
                      <a:pt x="8322" y="1518"/>
                    </a:cubicBezTo>
                    <a:cubicBezTo>
                      <a:pt x="8157" y="1755"/>
                      <a:pt x="8157" y="1755"/>
                      <a:pt x="8157" y="1755"/>
                    </a:cubicBezTo>
                    <a:cubicBezTo>
                      <a:pt x="7991" y="1993"/>
                      <a:pt x="7991" y="1993"/>
                      <a:pt x="7991" y="1993"/>
                    </a:cubicBezTo>
                    <a:cubicBezTo>
                      <a:pt x="7909" y="2112"/>
                      <a:pt x="7909" y="2112"/>
                      <a:pt x="7909" y="2112"/>
                    </a:cubicBezTo>
                    <a:cubicBezTo>
                      <a:pt x="7823" y="2228"/>
                      <a:pt x="7823" y="2228"/>
                      <a:pt x="7823" y="2228"/>
                    </a:cubicBezTo>
                    <a:cubicBezTo>
                      <a:pt x="7480" y="2695"/>
                      <a:pt x="7480" y="2695"/>
                      <a:pt x="7480" y="2695"/>
                    </a:cubicBezTo>
                    <a:cubicBezTo>
                      <a:pt x="7126" y="3153"/>
                      <a:pt x="7126" y="3153"/>
                      <a:pt x="7126" y="3153"/>
                    </a:cubicBezTo>
                    <a:cubicBezTo>
                      <a:pt x="7008" y="3306"/>
                      <a:pt x="6884" y="3454"/>
                      <a:pt x="6763" y="3604"/>
                    </a:cubicBezTo>
                    <a:cubicBezTo>
                      <a:pt x="5786" y="4799"/>
                      <a:pt x="4725" y="5925"/>
                      <a:pt x="3597" y="6979"/>
                    </a:cubicBezTo>
                    <a:cubicBezTo>
                      <a:pt x="3033" y="7506"/>
                      <a:pt x="2453" y="8015"/>
                      <a:pt x="1858" y="8507"/>
                    </a:cubicBezTo>
                    <a:cubicBezTo>
                      <a:pt x="1263" y="8998"/>
                      <a:pt x="652" y="9470"/>
                      <a:pt x="23" y="9916"/>
                    </a:cubicBezTo>
                    <a:cubicBezTo>
                      <a:pt x="23" y="9916"/>
                      <a:pt x="23" y="9916"/>
                      <a:pt x="23" y="9916"/>
                    </a:cubicBezTo>
                    <a:cubicBezTo>
                      <a:pt x="23" y="9917"/>
                      <a:pt x="23" y="9917"/>
                      <a:pt x="23" y="9917"/>
                    </a:cubicBezTo>
                    <a:cubicBezTo>
                      <a:pt x="4" y="9930"/>
                      <a:pt x="0" y="9957"/>
                      <a:pt x="13" y="9976"/>
                    </a:cubicBezTo>
                    <a:cubicBezTo>
                      <a:pt x="27" y="9995"/>
                      <a:pt x="53" y="9999"/>
                      <a:pt x="72" y="9985"/>
                    </a:cubicBezTo>
                    <a:cubicBezTo>
                      <a:pt x="702" y="9535"/>
                      <a:pt x="1311" y="9059"/>
                      <a:pt x="1905" y="8564"/>
                    </a:cubicBezTo>
                    <a:cubicBezTo>
                      <a:pt x="2499" y="8069"/>
                      <a:pt x="3078" y="7556"/>
                      <a:pt x="3641" y="7025"/>
                    </a:cubicBezTo>
                    <a:cubicBezTo>
                      <a:pt x="4765" y="5964"/>
                      <a:pt x="5823" y="4832"/>
                      <a:pt x="6796" y="3631"/>
                    </a:cubicBezTo>
                    <a:cubicBezTo>
                      <a:pt x="6916" y="3480"/>
                      <a:pt x="7040" y="3331"/>
                      <a:pt x="7157" y="3177"/>
                    </a:cubicBezTo>
                    <a:cubicBezTo>
                      <a:pt x="7509" y="2717"/>
                      <a:pt x="7509" y="2717"/>
                      <a:pt x="7509" y="2717"/>
                    </a:cubicBezTo>
                    <a:cubicBezTo>
                      <a:pt x="7851" y="2248"/>
                      <a:pt x="7851" y="2248"/>
                      <a:pt x="7851" y="2248"/>
                    </a:cubicBezTo>
                    <a:cubicBezTo>
                      <a:pt x="7936" y="2131"/>
                      <a:pt x="7936" y="2131"/>
                      <a:pt x="7936" y="2131"/>
                    </a:cubicBezTo>
                    <a:cubicBezTo>
                      <a:pt x="8018" y="2012"/>
                      <a:pt x="8018" y="2012"/>
                      <a:pt x="8018" y="2012"/>
                    </a:cubicBezTo>
                    <a:cubicBezTo>
                      <a:pt x="8183" y="1773"/>
                      <a:pt x="8183" y="1773"/>
                      <a:pt x="8183" y="1773"/>
                    </a:cubicBezTo>
                    <a:cubicBezTo>
                      <a:pt x="8347" y="1535"/>
                      <a:pt x="8347" y="1535"/>
                      <a:pt x="8347" y="1535"/>
                    </a:cubicBezTo>
                    <a:cubicBezTo>
                      <a:pt x="8506" y="1292"/>
                      <a:pt x="8506" y="1292"/>
                      <a:pt x="8506" y="1292"/>
                    </a:cubicBezTo>
                    <a:cubicBezTo>
                      <a:pt x="8610" y="1129"/>
                      <a:pt x="8719" y="970"/>
                      <a:pt x="8818" y="804"/>
                    </a:cubicBezTo>
                    <a:cubicBezTo>
                      <a:pt x="9121" y="309"/>
                      <a:pt x="9121" y="309"/>
                      <a:pt x="9121" y="309"/>
                    </a:cubicBezTo>
                    <a:cubicBezTo>
                      <a:pt x="9284" y="24"/>
                      <a:pt x="9284" y="24"/>
                      <a:pt x="9284" y="24"/>
                    </a:cubicBezTo>
                    <a:cubicBezTo>
                      <a:pt x="9284" y="0"/>
                      <a:pt x="9284" y="0"/>
                      <a:pt x="9284" y="0"/>
                    </a:cubicBezTo>
                    <a:lnTo>
                      <a:pt x="927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4501">
                  <a:latin typeface="+mn-lt"/>
                </a:endParaRPr>
              </a:p>
            </p:txBody>
          </p:sp>
          <p:sp>
            <p:nvSpPr>
              <p:cNvPr id="96" name="Freeform 34">
                <a:extLst>
                  <a:ext uri="{FF2B5EF4-FFF2-40B4-BE49-F238E27FC236}">
                    <a16:creationId xmlns:a16="http://schemas.microsoft.com/office/drawing/2014/main" id="{CCEA2BBE-1252-4E21-AC22-341BF4D13648}"/>
                  </a:ext>
                </a:extLst>
              </p:cNvPr>
              <p:cNvSpPr>
                <a:spLocks noSelect="1"/>
              </p:cNvSpPr>
              <p:nvPr/>
            </p:nvSpPr>
            <p:spPr bwMode="gray">
              <a:xfrm>
                <a:off x="5856" y="3"/>
                <a:ext cx="1824" cy="1917"/>
              </a:xfrm>
              <a:custGeom>
                <a:avLst/>
                <a:gdLst>
                  <a:gd name="T0" fmla="*/ 9105 w 9118"/>
                  <a:gd name="T1" fmla="*/ 0 h 9599"/>
                  <a:gd name="T2" fmla="*/ 8069 w 9118"/>
                  <a:gd name="T3" fmla="*/ 1627 h 9599"/>
                  <a:gd name="T4" fmla="*/ 6699 w 9118"/>
                  <a:gd name="T5" fmla="*/ 3431 h 9599"/>
                  <a:gd name="T6" fmla="*/ 3568 w 9118"/>
                  <a:gd name="T7" fmla="*/ 6701 h 9599"/>
                  <a:gd name="T8" fmla="*/ 24 w 9118"/>
                  <a:gd name="T9" fmla="*/ 9516 h 9599"/>
                  <a:gd name="T10" fmla="*/ 24 w 9118"/>
                  <a:gd name="T11" fmla="*/ 9516 h 9599"/>
                  <a:gd name="T12" fmla="*/ 13 w 9118"/>
                  <a:gd name="T13" fmla="*/ 9575 h 9599"/>
                  <a:gd name="T14" fmla="*/ 72 w 9118"/>
                  <a:gd name="T15" fmla="*/ 9585 h 9599"/>
                  <a:gd name="T16" fmla="*/ 3611 w 9118"/>
                  <a:gd name="T17" fmla="*/ 6748 h 9599"/>
                  <a:gd name="T18" fmla="*/ 6731 w 9118"/>
                  <a:gd name="T19" fmla="*/ 3458 h 9599"/>
                  <a:gd name="T20" fmla="*/ 8095 w 9118"/>
                  <a:gd name="T21" fmla="*/ 1645 h 9599"/>
                  <a:gd name="T22" fmla="*/ 9118 w 9118"/>
                  <a:gd name="T23" fmla="*/ 23 h 9599"/>
                  <a:gd name="T24" fmla="*/ 9118 w 9118"/>
                  <a:gd name="T25" fmla="*/ 0 h 9599"/>
                  <a:gd name="T26" fmla="*/ 9105 w 9118"/>
                  <a:gd name="T27" fmla="*/ 0 h 95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118" h="9599">
                    <a:moveTo>
                      <a:pt x="9105" y="0"/>
                    </a:moveTo>
                    <a:cubicBezTo>
                      <a:pt x="8781" y="556"/>
                      <a:pt x="8437" y="1100"/>
                      <a:pt x="8069" y="1627"/>
                    </a:cubicBezTo>
                    <a:cubicBezTo>
                      <a:pt x="7637" y="2247"/>
                      <a:pt x="7179" y="2848"/>
                      <a:pt x="6699" y="3431"/>
                    </a:cubicBezTo>
                    <a:cubicBezTo>
                      <a:pt x="5737" y="4596"/>
                      <a:pt x="4686" y="5686"/>
                      <a:pt x="3568" y="6701"/>
                    </a:cubicBezTo>
                    <a:cubicBezTo>
                      <a:pt x="2449" y="7715"/>
                      <a:pt x="1267" y="8659"/>
                      <a:pt x="24" y="9516"/>
                    </a:cubicBezTo>
                    <a:cubicBezTo>
                      <a:pt x="24" y="9516"/>
                      <a:pt x="24" y="9516"/>
                      <a:pt x="24" y="9516"/>
                    </a:cubicBezTo>
                    <a:cubicBezTo>
                      <a:pt x="4" y="9529"/>
                      <a:pt x="0" y="9556"/>
                      <a:pt x="13" y="9575"/>
                    </a:cubicBezTo>
                    <a:cubicBezTo>
                      <a:pt x="26" y="9594"/>
                      <a:pt x="53" y="9599"/>
                      <a:pt x="72" y="9585"/>
                    </a:cubicBezTo>
                    <a:cubicBezTo>
                      <a:pt x="1314" y="8721"/>
                      <a:pt x="2495" y="7769"/>
                      <a:pt x="3611" y="6748"/>
                    </a:cubicBezTo>
                    <a:cubicBezTo>
                      <a:pt x="4726" y="5726"/>
                      <a:pt x="5774" y="4629"/>
                      <a:pt x="6731" y="3458"/>
                    </a:cubicBezTo>
                    <a:cubicBezTo>
                      <a:pt x="7210" y="2872"/>
                      <a:pt x="7666" y="2268"/>
                      <a:pt x="8095" y="1645"/>
                    </a:cubicBezTo>
                    <a:cubicBezTo>
                      <a:pt x="8459" y="1119"/>
                      <a:pt x="8799" y="577"/>
                      <a:pt x="9118" y="23"/>
                    </a:cubicBezTo>
                    <a:cubicBezTo>
                      <a:pt x="9118" y="0"/>
                      <a:pt x="9118" y="0"/>
                      <a:pt x="9118" y="0"/>
                    </a:cubicBezTo>
                    <a:lnTo>
                      <a:pt x="910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4501">
                  <a:latin typeface="+mn-lt"/>
                </a:endParaRPr>
              </a:p>
            </p:txBody>
          </p:sp>
          <p:sp>
            <p:nvSpPr>
              <p:cNvPr id="97" name="Freeform 35">
                <a:extLst>
                  <a:ext uri="{FF2B5EF4-FFF2-40B4-BE49-F238E27FC236}">
                    <a16:creationId xmlns:a16="http://schemas.microsoft.com/office/drawing/2014/main" id="{AA093A06-BA26-4B0E-8401-08A6F3A8F3EA}"/>
                  </a:ext>
                </a:extLst>
              </p:cNvPr>
              <p:cNvSpPr>
                <a:spLocks noSelect="1"/>
              </p:cNvSpPr>
              <p:nvPr/>
            </p:nvSpPr>
            <p:spPr bwMode="gray">
              <a:xfrm>
                <a:off x="6000" y="3"/>
                <a:ext cx="1680" cy="1773"/>
              </a:xfrm>
              <a:custGeom>
                <a:avLst/>
                <a:gdLst>
                  <a:gd name="T0" fmla="*/ 8389 w 8401"/>
                  <a:gd name="T1" fmla="*/ 0 h 8877"/>
                  <a:gd name="T2" fmla="*/ 6291 w 8401"/>
                  <a:gd name="T3" fmla="*/ 3023 h 8877"/>
                  <a:gd name="T4" fmla="*/ 3358 w 8401"/>
                  <a:gd name="T5" fmla="*/ 6126 h 8877"/>
                  <a:gd name="T6" fmla="*/ 23 w 8401"/>
                  <a:gd name="T7" fmla="*/ 8794 h 8877"/>
                  <a:gd name="T8" fmla="*/ 23 w 8401"/>
                  <a:gd name="T9" fmla="*/ 8794 h 8877"/>
                  <a:gd name="T10" fmla="*/ 13 w 8401"/>
                  <a:gd name="T11" fmla="*/ 8853 h 8877"/>
                  <a:gd name="T12" fmla="*/ 72 w 8401"/>
                  <a:gd name="T13" fmla="*/ 8863 h 8877"/>
                  <a:gd name="T14" fmla="*/ 3401 w 8401"/>
                  <a:gd name="T15" fmla="*/ 6173 h 8877"/>
                  <a:gd name="T16" fmla="*/ 6324 w 8401"/>
                  <a:gd name="T17" fmla="*/ 3050 h 8877"/>
                  <a:gd name="T18" fmla="*/ 8401 w 8401"/>
                  <a:gd name="T19" fmla="*/ 27 h 8877"/>
                  <a:gd name="T20" fmla="*/ 8401 w 8401"/>
                  <a:gd name="T21" fmla="*/ 0 h 8877"/>
                  <a:gd name="T22" fmla="*/ 8389 w 8401"/>
                  <a:gd name="T23" fmla="*/ 0 h 88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401" h="8877">
                    <a:moveTo>
                      <a:pt x="8389" y="0"/>
                    </a:moveTo>
                    <a:cubicBezTo>
                      <a:pt x="7769" y="1060"/>
                      <a:pt x="7063" y="2069"/>
                      <a:pt x="6291" y="3023"/>
                    </a:cubicBezTo>
                    <a:cubicBezTo>
                      <a:pt x="5393" y="4130"/>
                      <a:pt x="4408" y="5164"/>
                      <a:pt x="3358" y="6126"/>
                    </a:cubicBezTo>
                    <a:cubicBezTo>
                      <a:pt x="2306" y="7087"/>
                      <a:pt x="1191" y="7979"/>
                      <a:pt x="23" y="8794"/>
                    </a:cubicBezTo>
                    <a:cubicBezTo>
                      <a:pt x="23" y="8794"/>
                      <a:pt x="23" y="8794"/>
                      <a:pt x="23" y="8794"/>
                    </a:cubicBezTo>
                    <a:cubicBezTo>
                      <a:pt x="4" y="8808"/>
                      <a:pt x="0" y="8834"/>
                      <a:pt x="13" y="8853"/>
                    </a:cubicBezTo>
                    <a:cubicBezTo>
                      <a:pt x="26" y="8872"/>
                      <a:pt x="53" y="8877"/>
                      <a:pt x="72" y="8863"/>
                    </a:cubicBezTo>
                    <a:cubicBezTo>
                      <a:pt x="1239" y="8041"/>
                      <a:pt x="2352" y="7141"/>
                      <a:pt x="3401" y="6173"/>
                    </a:cubicBezTo>
                    <a:cubicBezTo>
                      <a:pt x="4448" y="5203"/>
                      <a:pt x="5430" y="4163"/>
                      <a:pt x="6324" y="3050"/>
                    </a:cubicBezTo>
                    <a:cubicBezTo>
                      <a:pt x="7089" y="2095"/>
                      <a:pt x="7787" y="1086"/>
                      <a:pt x="8401" y="27"/>
                    </a:cubicBezTo>
                    <a:cubicBezTo>
                      <a:pt x="8401" y="0"/>
                      <a:pt x="8401" y="0"/>
                      <a:pt x="8401" y="0"/>
                    </a:cubicBezTo>
                    <a:lnTo>
                      <a:pt x="8389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4501">
                  <a:latin typeface="+mn-lt"/>
                </a:endParaRPr>
              </a:p>
            </p:txBody>
          </p:sp>
          <p:sp>
            <p:nvSpPr>
              <p:cNvPr id="98" name="Freeform 36">
                <a:extLst>
                  <a:ext uri="{FF2B5EF4-FFF2-40B4-BE49-F238E27FC236}">
                    <a16:creationId xmlns:a16="http://schemas.microsoft.com/office/drawing/2014/main" id="{B0053DD1-1BDD-465B-A6F2-2E508F1D7F43}"/>
                  </a:ext>
                </a:extLst>
              </p:cNvPr>
              <p:cNvSpPr>
                <a:spLocks noSelect="1"/>
              </p:cNvSpPr>
              <p:nvPr/>
            </p:nvSpPr>
            <p:spPr bwMode="gray">
              <a:xfrm>
                <a:off x="5445" y="3"/>
                <a:ext cx="2235" cy="2065"/>
              </a:xfrm>
              <a:custGeom>
                <a:avLst/>
                <a:gdLst>
                  <a:gd name="T0" fmla="*/ 11170 w 11177"/>
                  <a:gd name="T1" fmla="*/ 0 h 10337"/>
                  <a:gd name="T2" fmla="*/ 11073 w 11177"/>
                  <a:gd name="T3" fmla="*/ 160 h 10337"/>
                  <a:gd name="T4" fmla="*/ 9662 w 11177"/>
                  <a:gd name="T5" fmla="*/ 2253 h 10337"/>
                  <a:gd name="T6" fmla="*/ 9277 w 11177"/>
                  <a:gd name="T7" fmla="*/ 2753 h 10337"/>
                  <a:gd name="T8" fmla="*/ 8875 w 11177"/>
                  <a:gd name="T9" fmla="*/ 3240 h 10337"/>
                  <a:gd name="T10" fmla="*/ 8462 w 11177"/>
                  <a:gd name="T11" fmla="*/ 3717 h 10337"/>
                  <a:gd name="T12" fmla="*/ 8253 w 11177"/>
                  <a:gd name="T13" fmla="*/ 3954 h 10337"/>
                  <a:gd name="T14" fmla="*/ 8039 w 11177"/>
                  <a:gd name="T15" fmla="*/ 4186 h 10337"/>
                  <a:gd name="T16" fmla="*/ 6240 w 11177"/>
                  <a:gd name="T17" fmla="*/ 5956 h 10337"/>
                  <a:gd name="T18" fmla="*/ 4294 w 11177"/>
                  <a:gd name="T19" fmla="*/ 7564 h 10337"/>
                  <a:gd name="T20" fmla="*/ 2222 w 11177"/>
                  <a:gd name="T21" fmla="*/ 9004 h 10337"/>
                  <a:gd name="T22" fmla="*/ 1142 w 11177"/>
                  <a:gd name="T23" fmla="*/ 9657 h 10337"/>
                  <a:gd name="T24" fmla="*/ 30 w 11177"/>
                  <a:gd name="T25" fmla="*/ 10250 h 10337"/>
                  <a:gd name="T26" fmla="*/ 29 w 11177"/>
                  <a:gd name="T27" fmla="*/ 10250 h 10337"/>
                  <a:gd name="T28" fmla="*/ 29 w 11177"/>
                  <a:gd name="T29" fmla="*/ 10250 h 10337"/>
                  <a:gd name="T30" fmla="*/ 10 w 11177"/>
                  <a:gd name="T31" fmla="*/ 10307 h 10337"/>
                  <a:gd name="T32" fmla="*/ 66 w 11177"/>
                  <a:gd name="T33" fmla="*/ 10326 h 10337"/>
                  <a:gd name="T34" fmla="*/ 1182 w 11177"/>
                  <a:gd name="T35" fmla="*/ 9726 h 10337"/>
                  <a:gd name="T36" fmla="*/ 2262 w 11177"/>
                  <a:gd name="T37" fmla="*/ 9067 h 10337"/>
                  <a:gd name="T38" fmla="*/ 4333 w 11177"/>
                  <a:gd name="T39" fmla="*/ 7615 h 10337"/>
                  <a:gd name="T40" fmla="*/ 6275 w 11177"/>
                  <a:gd name="T41" fmla="*/ 5995 h 10337"/>
                  <a:gd name="T42" fmla="*/ 8070 w 11177"/>
                  <a:gd name="T43" fmla="*/ 4214 h 10337"/>
                  <a:gd name="T44" fmla="*/ 8284 w 11177"/>
                  <a:gd name="T45" fmla="*/ 3982 h 10337"/>
                  <a:gd name="T46" fmla="*/ 8492 w 11177"/>
                  <a:gd name="T47" fmla="*/ 3744 h 10337"/>
                  <a:gd name="T48" fmla="*/ 8903 w 11177"/>
                  <a:gd name="T49" fmla="*/ 3263 h 10337"/>
                  <a:gd name="T50" fmla="*/ 9304 w 11177"/>
                  <a:gd name="T51" fmla="*/ 2774 h 10337"/>
                  <a:gd name="T52" fmla="*/ 9687 w 11177"/>
                  <a:gd name="T53" fmla="*/ 2272 h 10337"/>
                  <a:gd name="T54" fmla="*/ 11092 w 11177"/>
                  <a:gd name="T55" fmla="*/ 171 h 10337"/>
                  <a:gd name="T56" fmla="*/ 11177 w 11177"/>
                  <a:gd name="T57" fmla="*/ 27 h 10337"/>
                  <a:gd name="T58" fmla="*/ 11177 w 11177"/>
                  <a:gd name="T59" fmla="*/ 0 h 10337"/>
                  <a:gd name="T60" fmla="*/ 11170 w 11177"/>
                  <a:gd name="T61" fmla="*/ 0 h 103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1177" h="10337">
                    <a:moveTo>
                      <a:pt x="11170" y="0"/>
                    </a:moveTo>
                    <a:cubicBezTo>
                      <a:pt x="11073" y="160"/>
                      <a:pt x="11073" y="160"/>
                      <a:pt x="11073" y="160"/>
                    </a:cubicBezTo>
                    <a:cubicBezTo>
                      <a:pt x="10648" y="887"/>
                      <a:pt x="10167" y="1579"/>
                      <a:pt x="9662" y="2253"/>
                    </a:cubicBezTo>
                    <a:cubicBezTo>
                      <a:pt x="9277" y="2753"/>
                      <a:pt x="9277" y="2753"/>
                      <a:pt x="9277" y="2753"/>
                    </a:cubicBezTo>
                    <a:cubicBezTo>
                      <a:pt x="8875" y="3240"/>
                      <a:pt x="8875" y="3240"/>
                      <a:pt x="8875" y="3240"/>
                    </a:cubicBezTo>
                    <a:cubicBezTo>
                      <a:pt x="8743" y="3404"/>
                      <a:pt x="8600" y="3559"/>
                      <a:pt x="8462" y="3717"/>
                    </a:cubicBezTo>
                    <a:cubicBezTo>
                      <a:pt x="8253" y="3954"/>
                      <a:pt x="8253" y="3954"/>
                      <a:pt x="8253" y="3954"/>
                    </a:cubicBezTo>
                    <a:cubicBezTo>
                      <a:pt x="8184" y="4034"/>
                      <a:pt x="8110" y="4108"/>
                      <a:pt x="8039" y="4186"/>
                    </a:cubicBezTo>
                    <a:cubicBezTo>
                      <a:pt x="7470" y="4806"/>
                      <a:pt x="6865" y="5393"/>
                      <a:pt x="6240" y="5956"/>
                    </a:cubicBezTo>
                    <a:cubicBezTo>
                      <a:pt x="5614" y="6519"/>
                      <a:pt x="4965" y="7055"/>
                      <a:pt x="4294" y="7564"/>
                    </a:cubicBezTo>
                    <a:cubicBezTo>
                      <a:pt x="3624" y="8072"/>
                      <a:pt x="2932" y="8553"/>
                      <a:pt x="2222" y="9004"/>
                    </a:cubicBezTo>
                    <a:cubicBezTo>
                      <a:pt x="1867" y="9230"/>
                      <a:pt x="1507" y="9448"/>
                      <a:pt x="1142" y="9657"/>
                    </a:cubicBezTo>
                    <a:cubicBezTo>
                      <a:pt x="777" y="9865"/>
                      <a:pt x="407" y="10068"/>
                      <a:pt x="30" y="10250"/>
                    </a:cubicBezTo>
                    <a:cubicBezTo>
                      <a:pt x="29" y="10250"/>
                      <a:pt x="29" y="10250"/>
                      <a:pt x="29" y="10250"/>
                    </a:cubicBezTo>
                    <a:cubicBezTo>
                      <a:pt x="29" y="10250"/>
                      <a:pt x="29" y="10250"/>
                      <a:pt x="29" y="10250"/>
                    </a:cubicBezTo>
                    <a:cubicBezTo>
                      <a:pt x="8" y="10261"/>
                      <a:pt x="0" y="10286"/>
                      <a:pt x="10" y="10307"/>
                    </a:cubicBezTo>
                    <a:cubicBezTo>
                      <a:pt x="20" y="10328"/>
                      <a:pt x="45" y="10337"/>
                      <a:pt x="66" y="10326"/>
                    </a:cubicBezTo>
                    <a:cubicBezTo>
                      <a:pt x="447" y="10140"/>
                      <a:pt x="816" y="9936"/>
                      <a:pt x="1182" y="9726"/>
                    </a:cubicBezTo>
                    <a:cubicBezTo>
                      <a:pt x="1547" y="9514"/>
                      <a:pt x="1907" y="9295"/>
                      <a:pt x="2262" y="9067"/>
                    </a:cubicBezTo>
                    <a:cubicBezTo>
                      <a:pt x="2972" y="8611"/>
                      <a:pt x="3663" y="8127"/>
                      <a:pt x="4333" y="7615"/>
                    </a:cubicBezTo>
                    <a:cubicBezTo>
                      <a:pt x="5003" y="7102"/>
                      <a:pt x="5651" y="6562"/>
                      <a:pt x="6275" y="5995"/>
                    </a:cubicBezTo>
                    <a:cubicBezTo>
                      <a:pt x="6899" y="5429"/>
                      <a:pt x="7502" y="4838"/>
                      <a:pt x="8070" y="4214"/>
                    </a:cubicBezTo>
                    <a:cubicBezTo>
                      <a:pt x="8141" y="4137"/>
                      <a:pt x="8215" y="4061"/>
                      <a:pt x="8284" y="3982"/>
                    </a:cubicBezTo>
                    <a:cubicBezTo>
                      <a:pt x="8492" y="3744"/>
                      <a:pt x="8492" y="3744"/>
                      <a:pt x="8492" y="3744"/>
                    </a:cubicBezTo>
                    <a:cubicBezTo>
                      <a:pt x="8630" y="3584"/>
                      <a:pt x="8772" y="3429"/>
                      <a:pt x="8903" y="3263"/>
                    </a:cubicBezTo>
                    <a:cubicBezTo>
                      <a:pt x="9304" y="2774"/>
                      <a:pt x="9304" y="2774"/>
                      <a:pt x="9304" y="2774"/>
                    </a:cubicBezTo>
                    <a:cubicBezTo>
                      <a:pt x="9687" y="2272"/>
                      <a:pt x="9687" y="2272"/>
                      <a:pt x="9687" y="2272"/>
                    </a:cubicBezTo>
                    <a:cubicBezTo>
                      <a:pt x="10190" y="1595"/>
                      <a:pt x="10669" y="900"/>
                      <a:pt x="11092" y="171"/>
                    </a:cubicBezTo>
                    <a:cubicBezTo>
                      <a:pt x="11177" y="27"/>
                      <a:pt x="11177" y="27"/>
                      <a:pt x="11177" y="27"/>
                    </a:cubicBezTo>
                    <a:cubicBezTo>
                      <a:pt x="11177" y="0"/>
                      <a:pt x="11177" y="0"/>
                      <a:pt x="11177" y="0"/>
                    </a:cubicBezTo>
                    <a:lnTo>
                      <a:pt x="1117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4501">
                  <a:latin typeface="+mn-lt"/>
                </a:endParaRPr>
              </a:p>
            </p:txBody>
          </p:sp>
          <p:sp>
            <p:nvSpPr>
              <p:cNvPr id="99" name="Freeform 37">
                <a:extLst>
                  <a:ext uri="{FF2B5EF4-FFF2-40B4-BE49-F238E27FC236}">
                    <a16:creationId xmlns:a16="http://schemas.microsoft.com/office/drawing/2014/main" id="{A22CEA3E-E9CA-42E5-91AB-A9C9E20B9A57}"/>
                  </a:ext>
                </a:extLst>
              </p:cNvPr>
              <p:cNvSpPr>
                <a:spLocks noSelect="1"/>
              </p:cNvSpPr>
              <p:nvPr/>
            </p:nvSpPr>
            <p:spPr bwMode="gray">
              <a:xfrm>
                <a:off x="5959" y="3"/>
                <a:ext cx="1721" cy="1737"/>
              </a:xfrm>
              <a:custGeom>
                <a:avLst/>
                <a:gdLst>
                  <a:gd name="T0" fmla="*/ 8602 w 8606"/>
                  <a:gd name="T1" fmla="*/ 0 h 8696"/>
                  <a:gd name="T2" fmla="*/ 6473 w 8606"/>
                  <a:gd name="T3" fmla="*/ 3027 h 8696"/>
                  <a:gd name="T4" fmla="*/ 3467 w 8606"/>
                  <a:gd name="T5" fmla="*/ 6071 h 8696"/>
                  <a:gd name="T6" fmla="*/ 25 w 8606"/>
                  <a:gd name="T7" fmla="*/ 8612 h 8696"/>
                  <a:gd name="T8" fmla="*/ 25 w 8606"/>
                  <a:gd name="T9" fmla="*/ 8612 h 8696"/>
                  <a:gd name="T10" fmla="*/ 12 w 8606"/>
                  <a:gd name="T11" fmla="*/ 8670 h 8696"/>
                  <a:gd name="T12" fmla="*/ 71 w 8606"/>
                  <a:gd name="T13" fmla="*/ 8683 h 8696"/>
                  <a:gd name="T14" fmla="*/ 3509 w 8606"/>
                  <a:gd name="T15" fmla="*/ 6119 h 8696"/>
                  <a:gd name="T16" fmla="*/ 6506 w 8606"/>
                  <a:gd name="T17" fmla="*/ 3054 h 8696"/>
                  <a:gd name="T18" fmla="*/ 8606 w 8606"/>
                  <a:gd name="T19" fmla="*/ 41 h 8696"/>
                  <a:gd name="T20" fmla="*/ 8606 w 8606"/>
                  <a:gd name="T21" fmla="*/ 0 h 8696"/>
                  <a:gd name="T22" fmla="*/ 8602 w 8606"/>
                  <a:gd name="T23" fmla="*/ 0 h 86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606" h="8696">
                    <a:moveTo>
                      <a:pt x="8602" y="0"/>
                    </a:moveTo>
                    <a:cubicBezTo>
                      <a:pt x="7978" y="1066"/>
                      <a:pt x="7262" y="2078"/>
                      <a:pt x="6473" y="3027"/>
                    </a:cubicBezTo>
                    <a:cubicBezTo>
                      <a:pt x="5560" y="4125"/>
                      <a:pt x="4549" y="5140"/>
                      <a:pt x="3467" y="6071"/>
                    </a:cubicBezTo>
                    <a:cubicBezTo>
                      <a:pt x="2385" y="7002"/>
                      <a:pt x="1232" y="7850"/>
                      <a:pt x="25" y="8612"/>
                    </a:cubicBezTo>
                    <a:cubicBezTo>
                      <a:pt x="25" y="8612"/>
                      <a:pt x="25" y="8612"/>
                      <a:pt x="25" y="8612"/>
                    </a:cubicBezTo>
                    <a:cubicBezTo>
                      <a:pt x="5" y="8624"/>
                      <a:pt x="0" y="8650"/>
                      <a:pt x="12" y="8670"/>
                    </a:cubicBezTo>
                    <a:cubicBezTo>
                      <a:pt x="25" y="8690"/>
                      <a:pt x="51" y="8696"/>
                      <a:pt x="71" y="8683"/>
                    </a:cubicBezTo>
                    <a:cubicBezTo>
                      <a:pt x="1277" y="7913"/>
                      <a:pt x="2428" y="7057"/>
                      <a:pt x="3509" y="6119"/>
                    </a:cubicBezTo>
                    <a:cubicBezTo>
                      <a:pt x="4589" y="5181"/>
                      <a:pt x="5597" y="4159"/>
                      <a:pt x="6506" y="3054"/>
                    </a:cubicBezTo>
                    <a:cubicBezTo>
                      <a:pt x="7285" y="2108"/>
                      <a:pt x="7990" y="1100"/>
                      <a:pt x="8606" y="41"/>
                    </a:cubicBezTo>
                    <a:cubicBezTo>
                      <a:pt x="8606" y="0"/>
                      <a:pt x="8606" y="0"/>
                      <a:pt x="8606" y="0"/>
                    </a:cubicBezTo>
                    <a:lnTo>
                      <a:pt x="860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4501">
                  <a:latin typeface="+mn-lt"/>
                </a:endParaRPr>
              </a:p>
            </p:txBody>
          </p:sp>
          <p:sp>
            <p:nvSpPr>
              <p:cNvPr id="100" name="Freeform 38">
                <a:extLst>
                  <a:ext uri="{FF2B5EF4-FFF2-40B4-BE49-F238E27FC236}">
                    <a16:creationId xmlns:a16="http://schemas.microsoft.com/office/drawing/2014/main" id="{C52CF75F-E674-408E-BFEE-9DC724802635}"/>
                  </a:ext>
                </a:extLst>
              </p:cNvPr>
              <p:cNvSpPr>
                <a:spLocks noSelect="1"/>
              </p:cNvSpPr>
              <p:nvPr/>
            </p:nvSpPr>
            <p:spPr bwMode="gray">
              <a:xfrm>
                <a:off x="5376" y="5"/>
                <a:ext cx="2304" cy="2020"/>
              </a:xfrm>
              <a:custGeom>
                <a:avLst/>
                <a:gdLst>
                  <a:gd name="T0" fmla="*/ 11410 w 11522"/>
                  <a:gd name="T1" fmla="*/ 193 h 10118"/>
                  <a:gd name="T2" fmla="*/ 8313 w 11522"/>
                  <a:gd name="T3" fmla="*/ 4220 h 10118"/>
                  <a:gd name="T4" fmla="*/ 4444 w 11522"/>
                  <a:gd name="T5" fmla="*/ 7514 h 10118"/>
                  <a:gd name="T6" fmla="*/ 2296 w 11522"/>
                  <a:gd name="T7" fmla="*/ 8876 h 10118"/>
                  <a:gd name="T8" fmla="*/ 31 w 11522"/>
                  <a:gd name="T9" fmla="*/ 10031 h 10118"/>
                  <a:gd name="T10" fmla="*/ 31 w 11522"/>
                  <a:gd name="T11" fmla="*/ 10031 h 10118"/>
                  <a:gd name="T12" fmla="*/ 10 w 11522"/>
                  <a:gd name="T13" fmla="*/ 10087 h 10118"/>
                  <a:gd name="T14" fmla="*/ 66 w 11522"/>
                  <a:gd name="T15" fmla="*/ 10108 h 10118"/>
                  <a:gd name="T16" fmla="*/ 2333 w 11522"/>
                  <a:gd name="T17" fmla="*/ 8941 h 10118"/>
                  <a:gd name="T18" fmla="*/ 4480 w 11522"/>
                  <a:gd name="T19" fmla="*/ 7566 h 10118"/>
                  <a:gd name="T20" fmla="*/ 8343 w 11522"/>
                  <a:gd name="T21" fmla="*/ 4249 h 10118"/>
                  <a:gd name="T22" fmla="*/ 11428 w 11522"/>
                  <a:gd name="T23" fmla="*/ 204 h 10118"/>
                  <a:gd name="T24" fmla="*/ 11522 w 11522"/>
                  <a:gd name="T25" fmla="*/ 41 h 10118"/>
                  <a:gd name="T26" fmla="*/ 11522 w 11522"/>
                  <a:gd name="T27" fmla="*/ 0 h 10118"/>
                  <a:gd name="T28" fmla="*/ 11410 w 11522"/>
                  <a:gd name="T29" fmla="*/ 193 h 10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1522" h="10118">
                    <a:moveTo>
                      <a:pt x="11410" y="193"/>
                    </a:moveTo>
                    <a:cubicBezTo>
                      <a:pt x="10531" y="1645"/>
                      <a:pt x="9494" y="3001"/>
                      <a:pt x="8313" y="4220"/>
                    </a:cubicBezTo>
                    <a:cubicBezTo>
                      <a:pt x="7136" y="5442"/>
                      <a:pt x="5834" y="6542"/>
                      <a:pt x="4444" y="7514"/>
                    </a:cubicBezTo>
                    <a:cubicBezTo>
                      <a:pt x="3749" y="8000"/>
                      <a:pt x="3032" y="8456"/>
                      <a:pt x="2296" y="8876"/>
                    </a:cubicBezTo>
                    <a:cubicBezTo>
                      <a:pt x="1560" y="9296"/>
                      <a:pt x="805" y="9686"/>
                      <a:pt x="31" y="10031"/>
                    </a:cubicBezTo>
                    <a:cubicBezTo>
                      <a:pt x="31" y="10031"/>
                      <a:pt x="31" y="10031"/>
                      <a:pt x="31" y="10031"/>
                    </a:cubicBezTo>
                    <a:cubicBezTo>
                      <a:pt x="10" y="10041"/>
                      <a:pt x="0" y="10066"/>
                      <a:pt x="10" y="10087"/>
                    </a:cubicBezTo>
                    <a:cubicBezTo>
                      <a:pt x="19" y="10108"/>
                      <a:pt x="44" y="10118"/>
                      <a:pt x="66" y="10108"/>
                    </a:cubicBezTo>
                    <a:cubicBezTo>
                      <a:pt x="842" y="9759"/>
                      <a:pt x="1596" y="9365"/>
                      <a:pt x="2333" y="8941"/>
                    </a:cubicBezTo>
                    <a:cubicBezTo>
                      <a:pt x="3070" y="8516"/>
                      <a:pt x="3785" y="8056"/>
                      <a:pt x="4480" y="7566"/>
                    </a:cubicBezTo>
                    <a:cubicBezTo>
                      <a:pt x="5870" y="6586"/>
                      <a:pt x="7170" y="5479"/>
                      <a:pt x="8343" y="4249"/>
                    </a:cubicBezTo>
                    <a:cubicBezTo>
                      <a:pt x="9521" y="3023"/>
                      <a:pt x="10554" y="1661"/>
                      <a:pt x="11428" y="204"/>
                    </a:cubicBezTo>
                    <a:cubicBezTo>
                      <a:pt x="11460" y="149"/>
                      <a:pt x="11491" y="95"/>
                      <a:pt x="11522" y="41"/>
                    </a:cubicBezTo>
                    <a:cubicBezTo>
                      <a:pt x="11522" y="0"/>
                      <a:pt x="11522" y="0"/>
                      <a:pt x="11522" y="0"/>
                    </a:cubicBezTo>
                    <a:cubicBezTo>
                      <a:pt x="11485" y="64"/>
                      <a:pt x="11448" y="129"/>
                      <a:pt x="11410" y="19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4501">
                  <a:latin typeface="+mn-lt"/>
                </a:endParaRPr>
              </a:p>
            </p:txBody>
          </p:sp>
          <p:sp>
            <p:nvSpPr>
              <p:cNvPr id="101" name="Freeform 39">
                <a:extLst>
                  <a:ext uri="{FF2B5EF4-FFF2-40B4-BE49-F238E27FC236}">
                    <a16:creationId xmlns:a16="http://schemas.microsoft.com/office/drawing/2014/main" id="{1915772A-589E-43E0-BF0D-D96353FDBC6A}"/>
                  </a:ext>
                </a:extLst>
              </p:cNvPr>
              <p:cNvSpPr>
                <a:spLocks noSelect="1"/>
              </p:cNvSpPr>
              <p:nvPr/>
            </p:nvSpPr>
            <p:spPr bwMode="gray">
              <a:xfrm>
                <a:off x="5125" y="7"/>
                <a:ext cx="2555" cy="2088"/>
              </a:xfrm>
              <a:custGeom>
                <a:avLst/>
                <a:gdLst>
                  <a:gd name="T0" fmla="*/ 12506 w 12778"/>
                  <a:gd name="T1" fmla="*/ 453 h 10450"/>
                  <a:gd name="T2" fmla="*/ 9122 w 12778"/>
                  <a:gd name="T3" fmla="*/ 4655 h 10450"/>
                  <a:gd name="T4" fmla="*/ 4874 w 12778"/>
                  <a:gd name="T5" fmla="*/ 7983 h 10450"/>
                  <a:gd name="T6" fmla="*/ 2518 w 12778"/>
                  <a:gd name="T7" fmla="*/ 9306 h 10450"/>
                  <a:gd name="T8" fmla="*/ 1292 w 12778"/>
                  <a:gd name="T9" fmla="*/ 9874 h 10450"/>
                  <a:gd name="T10" fmla="*/ 35 w 12778"/>
                  <a:gd name="T11" fmla="*/ 10362 h 10450"/>
                  <a:gd name="T12" fmla="*/ 34 w 12778"/>
                  <a:gd name="T13" fmla="*/ 10362 h 10450"/>
                  <a:gd name="T14" fmla="*/ 34 w 12778"/>
                  <a:gd name="T15" fmla="*/ 10362 h 10450"/>
                  <a:gd name="T16" fmla="*/ 7 w 12778"/>
                  <a:gd name="T17" fmla="*/ 10416 h 10450"/>
                  <a:gd name="T18" fmla="*/ 61 w 12778"/>
                  <a:gd name="T19" fmla="*/ 10443 h 10450"/>
                  <a:gd name="T20" fmla="*/ 1324 w 12778"/>
                  <a:gd name="T21" fmla="*/ 9947 h 10450"/>
                  <a:gd name="T22" fmla="*/ 2551 w 12778"/>
                  <a:gd name="T23" fmla="*/ 9372 h 10450"/>
                  <a:gd name="T24" fmla="*/ 4908 w 12778"/>
                  <a:gd name="T25" fmla="*/ 8037 h 10450"/>
                  <a:gd name="T26" fmla="*/ 9152 w 12778"/>
                  <a:gd name="T27" fmla="*/ 4685 h 10450"/>
                  <a:gd name="T28" fmla="*/ 12524 w 12778"/>
                  <a:gd name="T29" fmla="*/ 464 h 10450"/>
                  <a:gd name="T30" fmla="*/ 12778 w 12778"/>
                  <a:gd name="T31" fmla="*/ 38 h 10450"/>
                  <a:gd name="T32" fmla="*/ 12778 w 12778"/>
                  <a:gd name="T33" fmla="*/ 0 h 10450"/>
                  <a:gd name="T34" fmla="*/ 12506 w 12778"/>
                  <a:gd name="T35" fmla="*/ 453 h 104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2778" h="10450">
                    <a:moveTo>
                      <a:pt x="12506" y="453"/>
                    </a:moveTo>
                    <a:cubicBezTo>
                      <a:pt x="11559" y="1988"/>
                      <a:pt x="10413" y="3397"/>
                      <a:pt x="9122" y="4655"/>
                    </a:cubicBezTo>
                    <a:cubicBezTo>
                      <a:pt x="7831" y="5913"/>
                      <a:pt x="6399" y="7024"/>
                      <a:pt x="4874" y="7983"/>
                    </a:cubicBezTo>
                    <a:cubicBezTo>
                      <a:pt x="4111" y="8463"/>
                      <a:pt x="3324" y="8904"/>
                      <a:pt x="2518" y="9306"/>
                    </a:cubicBezTo>
                    <a:cubicBezTo>
                      <a:pt x="2114" y="9506"/>
                      <a:pt x="1706" y="9696"/>
                      <a:pt x="1292" y="9874"/>
                    </a:cubicBezTo>
                    <a:cubicBezTo>
                      <a:pt x="879" y="10051"/>
                      <a:pt x="460" y="10220"/>
                      <a:pt x="35" y="10362"/>
                    </a:cubicBezTo>
                    <a:cubicBezTo>
                      <a:pt x="34" y="10362"/>
                      <a:pt x="34" y="10362"/>
                      <a:pt x="34" y="10362"/>
                    </a:cubicBezTo>
                    <a:cubicBezTo>
                      <a:pt x="34" y="10362"/>
                      <a:pt x="34" y="10362"/>
                      <a:pt x="34" y="10362"/>
                    </a:cubicBezTo>
                    <a:cubicBezTo>
                      <a:pt x="12" y="10370"/>
                      <a:pt x="0" y="10394"/>
                      <a:pt x="7" y="10416"/>
                    </a:cubicBezTo>
                    <a:cubicBezTo>
                      <a:pt x="15" y="10438"/>
                      <a:pt x="39" y="10450"/>
                      <a:pt x="61" y="10443"/>
                    </a:cubicBezTo>
                    <a:cubicBezTo>
                      <a:pt x="491" y="10297"/>
                      <a:pt x="909" y="10126"/>
                      <a:pt x="1324" y="9947"/>
                    </a:cubicBezTo>
                    <a:cubicBezTo>
                      <a:pt x="1738" y="9767"/>
                      <a:pt x="2147" y="9574"/>
                      <a:pt x="2551" y="9372"/>
                    </a:cubicBezTo>
                    <a:cubicBezTo>
                      <a:pt x="3358" y="8966"/>
                      <a:pt x="4145" y="8521"/>
                      <a:pt x="4908" y="8037"/>
                    </a:cubicBezTo>
                    <a:cubicBezTo>
                      <a:pt x="6433" y="7070"/>
                      <a:pt x="7863" y="5951"/>
                      <a:pt x="9152" y="4685"/>
                    </a:cubicBezTo>
                    <a:cubicBezTo>
                      <a:pt x="10440" y="3420"/>
                      <a:pt x="11583" y="2004"/>
                      <a:pt x="12524" y="464"/>
                    </a:cubicBezTo>
                    <a:cubicBezTo>
                      <a:pt x="12611" y="323"/>
                      <a:pt x="12695" y="181"/>
                      <a:pt x="12778" y="38"/>
                    </a:cubicBezTo>
                    <a:cubicBezTo>
                      <a:pt x="12778" y="0"/>
                      <a:pt x="12778" y="0"/>
                      <a:pt x="12778" y="0"/>
                    </a:cubicBezTo>
                    <a:cubicBezTo>
                      <a:pt x="12689" y="152"/>
                      <a:pt x="12599" y="303"/>
                      <a:pt x="12506" y="45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4501">
                  <a:latin typeface="+mn-lt"/>
                </a:endParaRPr>
              </a:p>
            </p:txBody>
          </p:sp>
          <p:sp>
            <p:nvSpPr>
              <p:cNvPr id="102" name="Freeform 40">
                <a:extLst>
                  <a:ext uri="{FF2B5EF4-FFF2-40B4-BE49-F238E27FC236}">
                    <a16:creationId xmlns:a16="http://schemas.microsoft.com/office/drawing/2014/main" id="{002D731F-FDC7-4409-8BA1-4CC1CC27B2DE}"/>
                  </a:ext>
                </a:extLst>
              </p:cNvPr>
              <p:cNvSpPr>
                <a:spLocks noSelect="1"/>
              </p:cNvSpPr>
              <p:nvPr/>
            </p:nvSpPr>
            <p:spPr bwMode="gray">
              <a:xfrm>
                <a:off x="5018" y="10"/>
                <a:ext cx="2662" cy="2093"/>
              </a:xfrm>
              <a:custGeom>
                <a:avLst/>
                <a:gdLst>
                  <a:gd name="T0" fmla="*/ 12982 w 13312"/>
                  <a:gd name="T1" fmla="*/ 547 h 10480"/>
                  <a:gd name="T2" fmla="*/ 9479 w 13312"/>
                  <a:gd name="T3" fmla="*/ 4811 h 10480"/>
                  <a:gd name="T4" fmla="*/ 5062 w 13312"/>
                  <a:gd name="T5" fmla="*/ 8122 h 10480"/>
                  <a:gd name="T6" fmla="*/ 2613 w 13312"/>
                  <a:gd name="T7" fmla="*/ 9402 h 10480"/>
                  <a:gd name="T8" fmla="*/ 1340 w 13312"/>
                  <a:gd name="T9" fmla="*/ 9940 h 10480"/>
                  <a:gd name="T10" fmla="*/ 37 w 13312"/>
                  <a:gd name="T11" fmla="*/ 10392 h 10480"/>
                  <a:gd name="T12" fmla="*/ 35 w 13312"/>
                  <a:gd name="T13" fmla="*/ 10392 h 10480"/>
                  <a:gd name="T14" fmla="*/ 35 w 13312"/>
                  <a:gd name="T15" fmla="*/ 10392 h 10480"/>
                  <a:gd name="T16" fmla="*/ 7 w 13312"/>
                  <a:gd name="T17" fmla="*/ 10445 h 10480"/>
                  <a:gd name="T18" fmla="*/ 59 w 13312"/>
                  <a:gd name="T19" fmla="*/ 10473 h 10480"/>
                  <a:gd name="T20" fmla="*/ 1369 w 13312"/>
                  <a:gd name="T21" fmla="*/ 10014 h 10480"/>
                  <a:gd name="T22" fmla="*/ 2644 w 13312"/>
                  <a:gd name="T23" fmla="*/ 9469 h 10480"/>
                  <a:gd name="T24" fmla="*/ 5095 w 13312"/>
                  <a:gd name="T25" fmla="*/ 8176 h 10480"/>
                  <a:gd name="T26" fmla="*/ 9508 w 13312"/>
                  <a:gd name="T27" fmla="*/ 4842 h 10480"/>
                  <a:gd name="T28" fmla="*/ 13000 w 13312"/>
                  <a:gd name="T29" fmla="*/ 558 h 10480"/>
                  <a:gd name="T30" fmla="*/ 13312 w 13312"/>
                  <a:gd name="T31" fmla="*/ 37 h 10480"/>
                  <a:gd name="T32" fmla="*/ 13312 w 13312"/>
                  <a:gd name="T33" fmla="*/ 0 h 10480"/>
                  <a:gd name="T34" fmla="*/ 12982 w 13312"/>
                  <a:gd name="T35" fmla="*/ 547 h 104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3312" h="10480">
                    <a:moveTo>
                      <a:pt x="12982" y="547"/>
                    </a:moveTo>
                    <a:cubicBezTo>
                      <a:pt x="12007" y="2114"/>
                      <a:pt x="10820" y="3545"/>
                      <a:pt x="9479" y="4811"/>
                    </a:cubicBezTo>
                    <a:cubicBezTo>
                      <a:pt x="8139" y="6078"/>
                      <a:pt x="6649" y="7183"/>
                      <a:pt x="5062" y="8122"/>
                    </a:cubicBezTo>
                    <a:cubicBezTo>
                      <a:pt x="4269" y="8591"/>
                      <a:pt x="3451" y="9018"/>
                      <a:pt x="2613" y="9402"/>
                    </a:cubicBezTo>
                    <a:cubicBezTo>
                      <a:pt x="2194" y="9593"/>
                      <a:pt x="1770" y="9773"/>
                      <a:pt x="1340" y="9940"/>
                    </a:cubicBezTo>
                    <a:cubicBezTo>
                      <a:pt x="911" y="10106"/>
                      <a:pt x="477" y="10263"/>
                      <a:pt x="37" y="10392"/>
                    </a:cubicBezTo>
                    <a:cubicBezTo>
                      <a:pt x="35" y="10392"/>
                      <a:pt x="35" y="10392"/>
                      <a:pt x="35" y="10392"/>
                    </a:cubicBezTo>
                    <a:cubicBezTo>
                      <a:pt x="35" y="10392"/>
                      <a:pt x="35" y="10392"/>
                      <a:pt x="35" y="10392"/>
                    </a:cubicBezTo>
                    <a:cubicBezTo>
                      <a:pt x="13" y="10399"/>
                      <a:pt x="0" y="10422"/>
                      <a:pt x="7" y="10445"/>
                    </a:cubicBezTo>
                    <a:cubicBezTo>
                      <a:pt x="13" y="10467"/>
                      <a:pt x="37" y="10480"/>
                      <a:pt x="59" y="10473"/>
                    </a:cubicBezTo>
                    <a:cubicBezTo>
                      <a:pt x="505" y="10341"/>
                      <a:pt x="939" y="10183"/>
                      <a:pt x="1369" y="10014"/>
                    </a:cubicBezTo>
                    <a:cubicBezTo>
                      <a:pt x="1799" y="9845"/>
                      <a:pt x="2224" y="9662"/>
                      <a:pt x="2644" y="9469"/>
                    </a:cubicBezTo>
                    <a:cubicBezTo>
                      <a:pt x="3483" y="9081"/>
                      <a:pt x="4301" y="8650"/>
                      <a:pt x="5095" y="8176"/>
                    </a:cubicBezTo>
                    <a:cubicBezTo>
                      <a:pt x="6681" y="7229"/>
                      <a:pt x="8170" y="6116"/>
                      <a:pt x="9508" y="4842"/>
                    </a:cubicBezTo>
                    <a:cubicBezTo>
                      <a:pt x="10846" y="3568"/>
                      <a:pt x="12030" y="2130"/>
                      <a:pt x="13000" y="558"/>
                    </a:cubicBezTo>
                    <a:cubicBezTo>
                      <a:pt x="13109" y="388"/>
                      <a:pt x="13209" y="212"/>
                      <a:pt x="13312" y="37"/>
                    </a:cubicBezTo>
                    <a:cubicBezTo>
                      <a:pt x="13312" y="0"/>
                      <a:pt x="13312" y="0"/>
                      <a:pt x="13312" y="0"/>
                    </a:cubicBezTo>
                    <a:cubicBezTo>
                      <a:pt x="13203" y="183"/>
                      <a:pt x="13097" y="368"/>
                      <a:pt x="12982" y="54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4501">
                  <a:latin typeface="+mn-lt"/>
                </a:endParaRPr>
              </a:p>
            </p:txBody>
          </p:sp>
          <p:sp>
            <p:nvSpPr>
              <p:cNvPr id="103" name="Freeform 41">
                <a:extLst>
                  <a:ext uri="{FF2B5EF4-FFF2-40B4-BE49-F238E27FC236}">
                    <a16:creationId xmlns:a16="http://schemas.microsoft.com/office/drawing/2014/main" id="{A646CDF8-9D4B-4A98-9F71-BC4C1A85DDB5}"/>
                  </a:ext>
                </a:extLst>
              </p:cNvPr>
              <p:cNvSpPr>
                <a:spLocks noSelect="1"/>
              </p:cNvSpPr>
              <p:nvPr/>
            </p:nvSpPr>
            <p:spPr bwMode="gray">
              <a:xfrm>
                <a:off x="4911" y="13"/>
                <a:ext cx="2769" cy="2099"/>
              </a:xfrm>
              <a:custGeom>
                <a:avLst/>
                <a:gdLst>
                  <a:gd name="T0" fmla="*/ 13823 w 13845"/>
                  <a:gd name="T1" fmla="*/ 39 h 10510"/>
                  <a:gd name="T2" fmla="*/ 13641 w 13845"/>
                  <a:gd name="T3" fmla="*/ 343 h 10510"/>
                  <a:gd name="T4" fmla="*/ 13550 w 13845"/>
                  <a:gd name="T5" fmla="*/ 494 h 10510"/>
                  <a:gd name="T6" fmla="*/ 13455 w 13845"/>
                  <a:gd name="T7" fmla="*/ 644 h 10510"/>
                  <a:gd name="T8" fmla="*/ 9833 w 13845"/>
                  <a:gd name="T9" fmla="*/ 4971 h 10510"/>
                  <a:gd name="T10" fmla="*/ 5247 w 13845"/>
                  <a:gd name="T11" fmla="*/ 8262 h 10510"/>
                  <a:gd name="T12" fmla="*/ 2705 w 13845"/>
                  <a:gd name="T13" fmla="*/ 9499 h 10510"/>
                  <a:gd name="T14" fmla="*/ 1386 w 13845"/>
                  <a:gd name="T15" fmla="*/ 10007 h 10510"/>
                  <a:gd name="T16" fmla="*/ 37 w 13845"/>
                  <a:gd name="T17" fmla="*/ 10422 h 10510"/>
                  <a:gd name="T18" fmla="*/ 36 w 13845"/>
                  <a:gd name="T19" fmla="*/ 10422 h 10510"/>
                  <a:gd name="T20" fmla="*/ 36 w 13845"/>
                  <a:gd name="T21" fmla="*/ 10422 h 10510"/>
                  <a:gd name="T22" fmla="*/ 5 w 13845"/>
                  <a:gd name="T23" fmla="*/ 10474 h 10510"/>
                  <a:gd name="T24" fmla="*/ 57 w 13845"/>
                  <a:gd name="T25" fmla="*/ 10504 h 10510"/>
                  <a:gd name="T26" fmla="*/ 1413 w 13845"/>
                  <a:gd name="T27" fmla="*/ 10082 h 10510"/>
                  <a:gd name="T28" fmla="*/ 2734 w 13845"/>
                  <a:gd name="T29" fmla="*/ 9567 h 10510"/>
                  <a:gd name="T30" fmla="*/ 5278 w 13845"/>
                  <a:gd name="T31" fmla="*/ 8317 h 10510"/>
                  <a:gd name="T32" fmla="*/ 9862 w 13845"/>
                  <a:gd name="T33" fmla="*/ 5002 h 10510"/>
                  <a:gd name="T34" fmla="*/ 13473 w 13845"/>
                  <a:gd name="T35" fmla="*/ 655 h 10510"/>
                  <a:gd name="T36" fmla="*/ 13567 w 13845"/>
                  <a:gd name="T37" fmla="*/ 505 h 10510"/>
                  <a:gd name="T38" fmla="*/ 13658 w 13845"/>
                  <a:gd name="T39" fmla="*/ 353 h 10510"/>
                  <a:gd name="T40" fmla="*/ 13839 w 13845"/>
                  <a:gd name="T41" fmla="*/ 48 h 10510"/>
                  <a:gd name="T42" fmla="*/ 13845 w 13845"/>
                  <a:gd name="T43" fmla="*/ 37 h 10510"/>
                  <a:gd name="T44" fmla="*/ 13845 w 13845"/>
                  <a:gd name="T45" fmla="*/ 0 h 10510"/>
                  <a:gd name="T46" fmla="*/ 13823 w 13845"/>
                  <a:gd name="T47" fmla="*/ 39 h 105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3845" h="10510">
                    <a:moveTo>
                      <a:pt x="13823" y="39"/>
                    </a:moveTo>
                    <a:cubicBezTo>
                      <a:pt x="13641" y="343"/>
                      <a:pt x="13641" y="343"/>
                      <a:pt x="13641" y="343"/>
                    </a:cubicBezTo>
                    <a:cubicBezTo>
                      <a:pt x="13550" y="494"/>
                      <a:pt x="13550" y="494"/>
                      <a:pt x="13550" y="494"/>
                    </a:cubicBezTo>
                    <a:cubicBezTo>
                      <a:pt x="13455" y="644"/>
                      <a:pt x="13455" y="644"/>
                      <a:pt x="13455" y="644"/>
                    </a:cubicBezTo>
                    <a:cubicBezTo>
                      <a:pt x="12452" y="2242"/>
                      <a:pt x="11224" y="3697"/>
                      <a:pt x="9833" y="4971"/>
                    </a:cubicBezTo>
                    <a:cubicBezTo>
                      <a:pt x="8443" y="6246"/>
                      <a:pt x="6894" y="7345"/>
                      <a:pt x="5247" y="8262"/>
                    </a:cubicBezTo>
                    <a:cubicBezTo>
                      <a:pt x="4423" y="8720"/>
                      <a:pt x="3574" y="9133"/>
                      <a:pt x="2705" y="9499"/>
                    </a:cubicBezTo>
                    <a:cubicBezTo>
                      <a:pt x="2270" y="9680"/>
                      <a:pt x="1831" y="9851"/>
                      <a:pt x="1386" y="10007"/>
                    </a:cubicBezTo>
                    <a:cubicBezTo>
                      <a:pt x="942" y="10162"/>
                      <a:pt x="492" y="10307"/>
                      <a:pt x="37" y="10422"/>
                    </a:cubicBezTo>
                    <a:cubicBezTo>
                      <a:pt x="36" y="10422"/>
                      <a:pt x="36" y="10422"/>
                      <a:pt x="36" y="10422"/>
                    </a:cubicBezTo>
                    <a:cubicBezTo>
                      <a:pt x="36" y="10422"/>
                      <a:pt x="36" y="10422"/>
                      <a:pt x="36" y="10422"/>
                    </a:cubicBezTo>
                    <a:cubicBezTo>
                      <a:pt x="13" y="10428"/>
                      <a:pt x="0" y="10451"/>
                      <a:pt x="5" y="10474"/>
                    </a:cubicBezTo>
                    <a:cubicBezTo>
                      <a:pt x="11" y="10496"/>
                      <a:pt x="34" y="10510"/>
                      <a:pt x="57" y="10504"/>
                    </a:cubicBezTo>
                    <a:cubicBezTo>
                      <a:pt x="518" y="10386"/>
                      <a:pt x="966" y="10239"/>
                      <a:pt x="1413" y="10082"/>
                    </a:cubicBezTo>
                    <a:cubicBezTo>
                      <a:pt x="1858" y="9924"/>
                      <a:pt x="2298" y="9751"/>
                      <a:pt x="2734" y="9567"/>
                    </a:cubicBezTo>
                    <a:cubicBezTo>
                      <a:pt x="3604" y="9197"/>
                      <a:pt x="4454" y="8780"/>
                      <a:pt x="5278" y="8317"/>
                    </a:cubicBezTo>
                    <a:cubicBezTo>
                      <a:pt x="6926" y="7392"/>
                      <a:pt x="8473" y="6284"/>
                      <a:pt x="9862" y="5002"/>
                    </a:cubicBezTo>
                    <a:cubicBezTo>
                      <a:pt x="11251" y="3721"/>
                      <a:pt x="12474" y="2259"/>
                      <a:pt x="13473" y="655"/>
                    </a:cubicBezTo>
                    <a:cubicBezTo>
                      <a:pt x="13567" y="505"/>
                      <a:pt x="13567" y="505"/>
                      <a:pt x="13567" y="505"/>
                    </a:cubicBezTo>
                    <a:cubicBezTo>
                      <a:pt x="13658" y="353"/>
                      <a:pt x="13658" y="353"/>
                      <a:pt x="13658" y="353"/>
                    </a:cubicBezTo>
                    <a:cubicBezTo>
                      <a:pt x="13839" y="48"/>
                      <a:pt x="13839" y="48"/>
                      <a:pt x="13839" y="48"/>
                    </a:cubicBezTo>
                    <a:cubicBezTo>
                      <a:pt x="13841" y="45"/>
                      <a:pt x="13843" y="41"/>
                      <a:pt x="13845" y="37"/>
                    </a:cubicBezTo>
                    <a:cubicBezTo>
                      <a:pt x="13845" y="0"/>
                      <a:pt x="13845" y="0"/>
                      <a:pt x="13845" y="0"/>
                    </a:cubicBezTo>
                    <a:cubicBezTo>
                      <a:pt x="13838" y="13"/>
                      <a:pt x="13830" y="26"/>
                      <a:pt x="13823" y="3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4501">
                  <a:latin typeface="+mn-lt"/>
                </a:endParaRPr>
              </a:p>
            </p:txBody>
          </p:sp>
          <p:sp>
            <p:nvSpPr>
              <p:cNvPr id="104" name="Freeform 42">
                <a:extLst>
                  <a:ext uri="{FF2B5EF4-FFF2-40B4-BE49-F238E27FC236}">
                    <a16:creationId xmlns:a16="http://schemas.microsoft.com/office/drawing/2014/main" id="{3D8102B3-32BF-498F-A846-77BA797DA8B7}"/>
                  </a:ext>
                </a:extLst>
              </p:cNvPr>
              <p:cNvSpPr>
                <a:spLocks noSelect="1"/>
              </p:cNvSpPr>
              <p:nvPr/>
            </p:nvSpPr>
            <p:spPr bwMode="gray">
              <a:xfrm>
                <a:off x="4804" y="16"/>
                <a:ext cx="2876" cy="2105"/>
              </a:xfrm>
              <a:custGeom>
                <a:avLst/>
                <a:gdLst>
                  <a:gd name="T0" fmla="*/ 14307 w 14379"/>
                  <a:gd name="T1" fmla="*/ 126 h 10541"/>
                  <a:gd name="T2" fmla="*/ 14120 w 14379"/>
                  <a:gd name="T3" fmla="*/ 436 h 10541"/>
                  <a:gd name="T4" fmla="*/ 13929 w 14379"/>
                  <a:gd name="T5" fmla="*/ 744 h 10541"/>
                  <a:gd name="T6" fmla="*/ 10186 w 14379"/>
                  <a:gd name="T7" fmla="*/ 5135 h 10541"/>
                  <a:gd name="T8" fmla="*/ 5430 w 14379"/>
                  <a:gd name="T9" fmla="*/ 8405 h 10541"/>
                  <a:gd name="T10" fmla="*/ 2796 w 14379"/>
                  <a:gd name="T11" fmla="*/ 9597 h 10541"/>
                  <a:gd name="T12" fmla="*/ 1432 w 14379"/>
                  <a:gd name="T13" fmla="*/ 10075 h 10541"/>
                  <a:gd name="T14" fmla="*/ 39 w 14379"/>
                  <a:gd name="T15" fmla="*/ 10453 h 10541"/>
                  <a:gd name="T16" fmla="*/ 38 w 14379"/>
                  <a:gd name="T17" fmla="*/ 10453 h 10541"/>
                  <a:gd name="T18" fmla="*/ 38 w 14379"/>
                  <a:gd name="T19" fmla="*/ 10453 h 10541"/>
                  <a:gd name="T20" fmla="*/ 5 w 14379"/>
                  <a:gd name="T21" fmla="*/ 10504 h 10541"/>
                  <a:gd name="T22" fmla="*/ 56 w 14379"/>
                  <a:gd name="T23" fmla="*/ 10536 h 10541"/>
                  <a:gd name="T24" fmla="*/ 1456 w 14379"/>
                  <a:gd name="T25" fmla="*/ 10151 h 10541"/>
                  <a:gd name="T26" fmla="*/ 2823 w 14379"/>
                  <a:gd name="T27" fmla="*/ 9667 h 10541"/>
                  <a:gd name="T28" fmla="*/ 5460 w 14379"/>
                  <a:gd name="T29" fmla="*/ 8462 h 10541"/>
                  <a:gd name="T30" fmla="*/ 10215 w 14379"/>
                  <a:gd name="T31" fmla="*/ 5166 h 10541"/>
                  <a:gd name="T32" fmla="*/ 13947 w 14379"/>
                  <a:gd name="T33" fmla="*/ 755 h 10541"/>
                  <a:gd name="T34" fmla="*/ 14137 w 14379"/>
                  <a:gd name="T35" fmla="*/ 446 h 10541"/>
                  <a:gd name="T36" fmla="*/ 14323 w 14379"/>
                  <a:gd name="T37" fmla="*/ 135 h 10541"/>
                  <a:gd name="T38" fmla="*/ 14379 w 14379"/>
                  <a:gd name="T39" fmla="*/ 36 h 10541"/>
                  <a:gd name="T40" fmla="*/ 14379 w 14379"/>
                  <a:gd name="T41" fmla="*/ 0 h 10541"/>
                  <a:gd name="T42" fmla="*/ 14307 w 14379"/>
                  <a:gd name="T43" fmla="*/ 126 h 105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4379" h="10541">
                    <a:moveTo>
                      <a:pt x="14307" y="126"/>
                    </a:moveTo>
                    <a:cubicBezTo>
                      <a:pt x="14247" y="231"/>
                      <a:pt x="14182" y="333"/>
                      <a:pt x="14120" y="436"/>
                    </a:cubicBezTo>
                    <a:cubicBezTo>
                      <a:pt x="14057" y="539"/>
                      <a:pt x="13996" y="643"/>
                      <a:pt x="13929" y="744"/>
                    </a:cubicBezTo>
                    <a:cubicBezTo>
                      <a:pt x="12897" y="2375"/>
                      <a:pt x="11626" y="3852"/>
                      <a:pt x="10186" y="5135"/>
                    </a:cubicBezTo>
                    <a:cubicBezTo>
                      <a:pt x="8745" y="6418"/>
                      <a:pt x="7138" y="7510"/>
                      <a:pt x="5430" y="8405"/>
                    </a:cubicBezTo>
                    <a:cubicBezTo>
                      <a:pt x="4576" y="8853"/>
                      <a:pt x="3696" y="9250"/>
                      <a:pt x="2796" y="9597"/>
                    </a:cubicBezTo>
                    <a:cubicBezTo>
                      <a:pt x="2346" y="9770"/>
                      <a:pt x="1892" y="9930"/>
                      <a:pt x="1432" y="10075"/>
                    </a:cubicBezTo>
                    <a:cubicBezTo>
                      <a:pt x="973" y="10219"/>
                      <a:pt x="508" y="10352"/>
                      <a:pt x="39" y="10453"/>
                    </a:cubicBezTo>
                    <a:cubicBezTo>
                      <a:pt x="38" y="10453"/>
                      <a:pt x="38" y="10453"/>
                      <a:pt x="38" y="10453"/>
                    </a:cubicBezTo>
                    <a:cubicBezTo>
                      <a:pt x="38" y="10453"/>
                      <a:pt x="38" y="10453"/>
                      <a:pt x="38" y="10453"/>
                    </a:cubicBezTo>
                    <a:cubicBezTo>
                      <a:pt x="15" y="10458"/>
                      <a:pt x="0" y="10481"/>
                      <a:pt x="5" y="10504"/>
                    </a:cubicBezTo>
                    <a:cubicBezTo>
                      <a:pt x="10" y="10527"/>
                      <a:pt x="33" y="10541"/>
                      <a:pt x="56" y="10536"/>
                    </a:cubicBezTo>
                    <a:cubicBezTo>
                      <a:pt x="531" y="10432"/>
                      <a:pt x="995" y="10297"/>
                      <a:pt x="1456" y="10151"/>
                    </a:cubicBezTo>
                    <a:cubicBezTo>
                      <a:pt x="1917" y="10004"/>
                      <a:pt x="2372" y="9841"/>
                      <a:pt x="2823" y="9667"/>
                    </a:cubicBezTo>
                    <a:cubicBezTo>
                      <a:pt x="3724" y="9315"/>
                      <a:pt x="4605" y="8913"/>
                      <a:pt x="5460" y="8462"/>
                    </a:cubicBezTo>
                    <a:cubicBezTo>
                      <a:pt x="7169" y="7558"/>
                      <a:pt x="8775" y="6457"/>
                      <a:pt x="10215" y="5166"/>
                    </a:cubicBezTo>
                    <a:cubicBezTo>
                      <a:pt x="11653" y="3876"/>
                      <a:pt x="12920" y="2391"/>
                      <a:pt x="13947" y="755"/>
                    </a:cubicBezTo>
                    <a:cubicBezTo>
                      <a:pt x="14013" y="654"/>
                      <a:pt x="14075" y="550"/>
                      <a:pt x="14137" y="446"/>
                    </a:cubicBezTo>
                    <a:cubicBezTo>
                      <a:pt x="14199" y="343"/>
                      <a:pt x="14263" y="240"/>
                      <a:pt x="14323" y="135"/>
                    </a:cubicBezTo>
                    <a:cubicBezTo>
                      <a:pt x="14341" y="102"/>
                      <a:pt x="14360" y="69"/>
                      <a:pt x="14379" y="36"/>
                    </a:cubicBezTo>
                    <a:cubicBezTo>
                      <a:pt x="14379" y="0"/>
                      <a:pt x="14379" y="0"/>
                      <a:pt x="14379" y="0"/>
                    </a:cubicBezTo>
                    <a:cubicBezTo>
                      <a:pt x="14355" y="42"/>
                      <a:pt x="14331" y="84"/>
                      <a:pt x="14307" y="12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4501">
                  <a:latin typeface="+mn-lt"/>
                </a:endParaRPr>
              </a:p>
            </p:txBody>
          </p:sp>
          <p:sp>
            <p:nvSpPr>
              <p:cNvPr id="105" name="Freeform 43">
                <a:extLst>
                  <a:ext uri="{FF2B5EF4-FFF2-40B4-BE49-F238E27FC236}">
                    <a16:creationId xmlns:a16="http://schemas.microsoft.com/office/drawing/2014/main" id="{5786C6A5-C1B1-47AC-8686-3CE7CE40C5A1}"/>
                  </a:ext>
                </a:extLst>
              </p:cNvPr>
              <p:cNvSpPr>
                <a:spLocks noSelect="1"/>
              </p:cNvSpPr>
              <p:nvPr/>
            </p:nvSpPr>
            <p:spPr bwMode="gray">
              <a:xfrm>
                <a:off x="5259" y="2073"/>
                <a:ext cx="2256" cy="29"/>
              </a:xfrm>
              <a:custGeom>
                <a:avLst/>
                <a:gdLst>
                  <a:gd name="T0" fmla="*/ 42 w 11281"/>
                  <a:gd name="T1" fmla="*/ 61 h 146"/>
                  <a:gd name="T2" fmla="*/ 11281 w 11281"/>
                  <a:gd name="T3" fmla="*/ 0 h 146"/>
                  <a:gd name="T4" fmla="*/ 43 w 11281"/>
                  <a:gd name="T5" fmla="*/ 146 h 146"/>
                  <a:gd name="T6" fmla="*/ 0 w 11281"/>
                  <a:gd name="T7" fmla="*/ 104 h 146"/>
                  <a:gd name="T8" fmla="*/ 42 w 11281"/>
                  <a:gd name="T9" fmla="*/ 61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281" h="146">
                    <a:moveTo>
                      <a:pt x="42" y="61"/>
                    </a:moveTo>
                    <a:cubicBezTo>
                      <a:pt x="11281" y="0"/>
                      <a:pt x="11281" y="0"/>
                      <a:pt x="11281" y="0"/>
                    </a:cubicBezTo>
                    <a:cubicBezTo>
                      <a:pt x="43" y="146"/>
                      <a:pt x="43" y="146"/>
                      <a:pt x="43" y="146"/>
                    </a:cubicBezTo>
                    <a:cubicBezTo>
                      <a:pt x="20" y="146"/>
                      <a:pt x="0" y="128"/>
                      <a:pt x="0" y="104"/>
                    </a:cubicBezTo>
                    <a:cubicBezTo>
                      <a:pt x="0" y="81"/>
                      <a:pt x="19" y="62"/>
                      <a:pt x="42" y="6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4501">
                  <a:latin typeface="+mn-lt"/>
                </a:endParaRPr>
              </a:p>
            </p:txBody>
          </p:sp>
          <p:sp>
            <p:nvSpPr>
              <p:cNvPr id="106" name="Freeform 44">
                <a:extLst>
                  <a:ext uri="{FF2B5EF4-FFF2-40B4-BE49-F238E27FC236}">
                    <a16:creationId xmlns:a16="http://schemas.microsoft.com/office/drawing/2014/main" id="{88BC8504-BC74-4330-B24C-702C1C155A3D}"/>
                  </a:ext>
                </a:extLst>
              </p:cNvPr>
              <p:cNvSpPr>
                <a:spLocks noSelect="1"/>
              </p:cNvSpPr>
              <p:nvPr/>
            </p:nvSpPr>
            <p:spPr bwMode="gray">
              <a:xfrm>
                <a:off x="5361" y="1982"/>
                <a:ext cx="2021" cy="100"/>
              </a:xfrm>
              <a:custGeom>
                <a:avLst/>
                <a:gdLst>
                  <a:gd name="T0" fmla="*/ 42 w 10106"/>
                  <a:gd name="T1" fmla="*/ 414 h 500"/>
                  <a:gd name="T2" fmla="*/ 10106 w 10106"/>
                  <a:gd name="T3" fmla="*/ 0 h 500"/>
                  <a:gd name="T4" fmla="*/ 46 w 10106"/>
                  <a:gd name="T5" fmla="*/ 498 h 500"/>
                  <a:gd name="T6" fmla="*/ 1 w 10106"/>
                  <a:gd name="T7" fmla="*/ 458 h 500"/>
                  <a:gd name="T8" fmla="*/ 41 w 10106"/>
                  <a:gd name="T9" fmla="*/ 414 h 500"/>
                  <a:gd name="T10" fmla="*/ 42 w 10106"/>
                  <a:gd name="T11" fmla="*/ 414 h 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106" h="500">
                    <a:moveTo>
                      <a:pt x="42" y="414"/>
                    </a:moveTo>
                    <a:cubicBezTo>
                      <a:pt x="10106" y="0"/>
                      <a:pt x="10106" y="0"/>
                      <a:pt x="10106" y="0"/>
                    </a:cubicBezTo>
                    <a:cubicBezTo>
                      <a:pt x="46" y="498"/>
                      <a:pt x="46" y="498"/>
                      <a:pt x="46" y="498"/>
                    </a:cubicBezTo>
                    <a:cubicBezTo>
                      <a:pt x="22" y="500"/>
                      <a:pt x="2" y="482"/>
                      <a:pt x="1" y="458"/>
                    </a:cubicBezTo>
                    <a:cubicBezTo>
                      <a:pt x="0" y="435"/>
                      <a:pt x="18" y="415"/>
                      <a:pt x="41" y="414"/>
                    </a:cubicBezTo>
                    <a:lnTo>
                      <a:pt x="42" y="41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4501">
                  <a:latin typeface="+mn-lt"/>
                </a:endParaRPr>
              </a:p>
            </p:txBody>
          </p:sp>
          <p:sp>
            <p:nvSpPr>
              <p:cNvPr id="107" name="Freeform 45">
                <a:extLst>
                  <a:ext uri="{FF2B5EF4-FFF2-40B4-BE49-F238E27FC236}">
                    <a16:creationId xmlns:a16="http://schemas.microsoft.com/office/drawing/2014/main" id="{D0E40987-F5F2-4D8E-9CFE-3E5F462795E5}"/>
                  </a:ext>
                </a:extLst>
              </p:cNvPr>
              <p:cNvSpPr>
                <a:spLocks noSelect="1"/>
              </p:cNvSpPr>
              <p:nvPr/>
            </p:nvSpPr>
            <p:spPr bwMode="gray">
              <a:xfrm>
                <a:off x="4983" y="1864"/>
                <a:ext cx="2697" cy="228"/>
              </a:xfrm>
              <a:custGeom>
                <a:avLst/>
                <a:gdLst>
                  <a:gd name="T0" fmla="*/ 40 w 13484"/>
                  <a:gd name="T1" fmla="*/ 1057 h 1143"/>
                  <a:gd name="T2" fmla="*/ 2 w 13484"/>
                  <a:gd name="T3" fmla="*/ 1103 h 1143"/>
                  <a:gd name="T4" fmla="*/ 47 w 13484"/>
                  <a:gd name="T5" fmla="*/ 1141 h 1143"/>
                  <a:gd name="T6" fmla="*/ 13484 w 13484"/>
                  <a:gd name="T7" fmla="*/ 5 h 1143"/>
                  <a:gd name="T8" fmla="*/ 13484 w 13484"/>
                  <a:gd name="T9" fmla="*/ 0 h 1143"/>
                  <a:gd name="T10" fmla="*/ 41 w 13484"/>
                  <a:gd name="T11" fmla="*/ 1057 h 1143"/>
                  <a:gd name="T12" fmla="*/ 40 w 13484"/>
                  <a:gd name="T13" fmla="*/ 1057 h 1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484" h="1143">
                    <a:moveTo>
                      <a:pt x="40" y="1057"/>
                    </a:moveTo>
                    <a:cubicBezTo>
                      <a:pt x="17" y="1059"/>
                      <a:pt x="0" y="1079"/>
                      <a:pt x="2" y="1103"/>
                    </a:cubicBezTo>
                    <a:cubicBezTo>
                      <a:pt x="4" y="1126"/>
                      <a:pt x="24" y="1143"/>
                      <a:pt x="47" y="1141"/>
                    </a:cubicBezTo>
                    <a:cubicBezTo>
                      <a:pt x="13484" y="5"/>
                      <a:pt x="13484" y="5"/>
                      <a:pt x="13484" y="5"/>
                    </a:cubicBezTo>
                    <a:cubicBezTo>
                      <a:pt x="13484" y="0"/>
                      <a:pt x="13484" y="0"/>
                      <a:pt x="13484" y="0"/>
                    </a:cubicBezTo>
                    <a:cubicBezTo>
                      <a:pt x="41" y="1057"/>
                      <a:pt x="41" y="1057"/>
                      <a:pt x="41" y="1057"/>
                    </a:cubicBezTo>
                    <a:lnTo>
                      <a:pt x="40" y="105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4501">
                  <a:latin typeface="+mn-lt"/>
                </a:endParaRPr>
              </a:p>
            </p:txBody>
          </p:sp>
          <p:sp>
            <p:nvSpPr>
              <p:cNvPr id="108" name="Freeform 46">
                <a:extLst>
                  <a:ext uri="{FF2B5EF4-FFF2-40B4-BE49-F238E27FC236}">
                    <a16:creationId xmlns:a16="http://schemas.microsoft.com/office/drawing/2014/main" id="{B92449AB-435A-46D6-8721-95D29103B43B}"/>
                  </a:ext>
                </a:extLst>
              </p:cNvPr>
              <p:cNvSpPr>
                <a:spLocks noSelect="1"/>
              </p:cNvSpPr>
              <p:nvPr/>
            </p:nvSpPr>
            <p:spPr bwMode="gray">
              <a:xfrm>
                <a:off x="5043" y="1763"/>
                <a:ext cx="2637" cy="298"/>
              </a:xfrm>
              <a:custGeom>
                <a:avLst/>
                <a:gdLst>
                  <a:gd name="T0" fmla="*/ 0 w 2637"/>
                  <a:gd name="T1" fmla="*/ 298 h 298"/>
                  <a:gd name="T2" fmla="*/ 2637 w 2637"/>
                  <a:gd name="T3" fmla="*/ 16 h 298"/>
                  <a:gd name="T4" fmla="*/ 2637 w 2637"/>
                  <a:gd name="T5" fmla="*/ 0 h 298"/>
                  <a:gd name="T6" fmla="*/ 0 w 2637"/>
                  <a:gd name="T7" fmla="*/ 298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637" h="298">
                    <a:moveTo>
                      <a:pt x="0" y="298"/>
                    </a:moveTo>
                    <a:lnTo>
                      <a:pt x="2637" y="16"/>
                    </a:lnTo>
                    <a:lnTo>
                      <a:pt x="2637" y="0"/>
                    </a:lnTo>
                    <a:lnTo>
                      <a:pt x="0" y="29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4501">
                  <a:latin typeface="+mn-lt"/>
                </a:endParaRPr>
              </a:p>
            </p:txBody>
          </p:sp>
          <p:sp>
            <p:nvSpPr>
              <p:cNvPr id="109" name="Freeform 47">
                <a:extLst>
                  <a:ext uri="{FF2B5EF4-FFF2-40B4-BE49-F238E27FC236}">
                    <a16:creationId xmlns:a16="http://schemas.microsoft.com/office/drawing/2014/main" id="{AE2D344A-773A-4774-95DF-E347E416F15C}"/>
                  </a:ext>
                </a:extLst>
              </p:cNvPr>
              <p:cNvSpPr>
                <a:spLocks noSelect="1"/>
              </p:cNvSpPr>
              <p:nvPr/>
            </p:nvSpPr>
            <p:spPr bwMode="gray">
              <a:xfrm>
                <a:off x="5301" y="1712"/>
                <a:ext cx="2140" cy="303"/>
              </a:xfrm>
              <a:custGeom>
                <a:avLst/>
                <a:gdLst>
                  <a:gd name="T0" fmla="*/ 10664 w 10703"/>
                  <a:gd name="T1" fmla="*/ 87 h 1515"/>
                  <a:gd name="T2" fmla="*/ 0 w 10703"/>
                  <a:gd name="T3" fmla="*/ 1515 h 1515"/>
                  <a:gd name="T4" fmla="*/ 10652 w 10703"/>
                  <a:gd name="T5" fmla="*/ 3 h 1515"/>
                  <a:gd name="T6" fmla="*/ 10700 w 10703"/>
                  <a:gd name="T7" fmla="*/ 39 h 1515"/>
                  <a:gd name="T8" fmla="*/ 10664 w 10703"/>
                  <a:gd name="T9" fmla="*/ 87 h 15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703" h="1515">
                    <a:moveTo>
                      <a:pt x="10664" y="87"/>
                    </a:moveTo>
                    <a:cubicBezTo>
                      <a:pt x="0" y="1515"/>
                      <a:pt x="0" y="1515"/>
                      <a:pt x="0" y="1515"/>
                    </a:cubicBezTo>
                    <a:cubicBezTo>
                      <a:pt x="10652" y="3"/>
                      <a:pt x="10652" y="3"/>
                      <a:pt x="10652" y="3"/>
                    </a:cubicBezTo>
                    <a:cubicBezTo>
                      <a:pt x="10675" y="0"/>
                      <a:pt x="10697" y="16"/>
                      <a:pt x="10700" y="39"/>
                    </a:cubicBezTo>
                    <a:cubicBezTo>
                      <a:pt x="10703" y="62"/>
                      <a:pt x="10687" y="83"/>
                      <a:pt x="10664" y="8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4501">
                  <a:latin typeface="+mn-lt"/>
                </a:endParaRPr>
              </a:p>
            </p:txBody>
          </p:sp>
          <p:sp>
            <p:nvSpPr>
              <p:cNvPr id="110" name="Freeform 48">
                <a:extLst>
                  <a:ext uri="{FF2B5EF4-FFF2-40B4-BE49-F238E27FC236}">
                    <a16:creationId xmlns:a16="http://schemas.microsoft.com/office/drawing/2014/main" id="{A054373A-0622-4445-94B2-4284D4089693}"/>
                  </a:ext>
                </a:extLst>
              </p:cNvPr>
              <p:cNvSpPr>
                <a:spLocks noSelect="1"/>
              </p:cNvSpPr>
              <p:nvPr/>
            </p:nvSpPr>
            <p:spPr bwMode="gray">
              <a:xfrm>
                <a:off x="4981" y="1602"/>
                <a:ext cx="2565" cy="457"/>
              </a:xfrm>
              <a:custGeom>
                <a:avLst/>
                <a:gdLst>
                  <a:gd name="T0" fmla="*/ 12788 w 12827"/>
                  <a:gd name="T1" fmla="*/ 88 h 2287"/>
                  <a:gd name="T2" fmla="*/ 0 w 12827"/>
                  <a:gd name="T3" fmla="*/ 2287 h 2287"/>
                  <a:gd name="T4" fmla="*/ 12773 w 12827"/>
                  <a:gd name="T5" fmla="*/ 4 h 2287"/>
                  <a:gd name="T6" fmla="*/ 12822 w 12827"/>
                  <a:gd name="T7" fmla="*/ 39 h 2287"/>
                  <a:gd name="T8" fmla="*/ 12788 w 12827"/>
                  <a:gd name="T9" fmla="*/ 88 h 22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27" h="2287">
                    <a:moveTo>
                      <a:pt x="12788" y="88"/>
                    </a:moveTo>
                    <a:cubicBezTo>
                      <a:pt x="0" y="2287"/>
                      <a:pt x="0" y="2287"/>
                      <a:pt x="0" y="2287"/>
                    </a:cubicBezTo>
                    <a:cubicBezTo>
                      <a:pt x="12773" y="4"/>
                      <a:pt x="12773" y="4"/>
                      <a:pt x="12773" y="4"/>
                    </a:cubicBezTo>
                    <a:cubicBezTo>
                      <a:pt x="12796" y="0"/>
                      <a:pt x="12818" y="16"/>
                      <a:pt x="12822" y="39"/>
                    </a:cubicBezTo>
                    <a:cubicBezTo>
                      <a:pt x="12827" y="62"/>
                      <a:pt x="12811" y="84"/>
                      <a:pt x="12788" y="8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4501">
                  <a:latin typeface="+mn-lt"/>
                </a:endParaRPr>
              </a:p>
            </p:txBody>
          </p:sp>
          <p:sp>
            <p:nvSpPr>
              <p:cNvPr id="111" name="Freeform 49">
                <a:extLst>
                  <a:ext uri="{FF2B5EF4-FFF2-40B4-BE49-F238E27FC236}">
                    <a16:creationId xmlns:a16="http://schemas.microsoft.com/office/drawing/2014/main" id="{96C26CDF-54C3-4A30-A070-1611922CF19A}"/>
                  </a:ext>
                </a:extLst>
              </p:cNvPr>
              <p:cNvSpPr>
                <a:spLocks noSelect="1"/>
              </p:cNvSpPr>
              <p:nvPr/>
            </p:nvSpPr>
            <p:spPr bwMode="gray">
              <a:xfrm>
                <a:off x="5428" y="1489"/>
                <a:ext cx="2252" cy="466"/>
              </a:xfrm>
              <a:custGeom>
                <a:avLst/>
                <a:gdLst>
                  <a:gd name="T0" fmla="*/ 0 w 2252"/>
                  <a:gd name="T1" fmla="*/ 466 h 466"/>
                  <a:gd name="T2" fmla="*/ 2252 w 2252"/>
                  <a:gd name="T3" fmla="*/ 16 h 466"/>
                  <a:gd name="T4" fmla="*/ 2252 w 2252"/>
                  <a:gd name="T5" fmla="*/ 0 h 466"/>
                  <a:gd name="T6" fmla="*/ 0 w 2252"/>
                  <a:gd name="T7" fmla="*/ 466 h 4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52" h="466">
                    <a:moveTo>
                      <a:pt x="0" y="466"/>
                    </a:moveTo>
                    <a:lnTo>
                      <a:pt x="2252" y="16"/>
                    </a:lnTo>
                    <a:lnTo>
                      <a:pt x="2252" y="0"/>
                    </a:lnTo>
                    <a:lnTo>
                      <a:pt x="0" y="46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4501">
                  <a:latin typeface="+mn-lt"/>
                </a:endParaRPr>
              </a:p>
            </p:txBody>
          </p:sp>
          <p:sp>
            <p:nvSpPr>
              <p:cNvPr id="112" name="Freeform 50">
                <a:extLst>
                  <a:ext uri="{FF2B5EF4-FFF2-40B4-BE49-F238E27FC236}">
                    <a16:creationId xmlns:a16="http://schemas.microsoft.com/office/drawing/2014/main" id="{3AF7B922-0A42-447F-AB76-61543C27129B}"/>
                  </a:ext>
                </a:extLst>
              </p:cNvPr>
              <p:cNvSpPr>
                <a:spLocks noSelect="1"/>
              </p:cNvSpPr>
              <p:nvPr/>
            </p:nvSpPr>
            <p:spPr bwMode="gray">
              <a:xfrm>
                <a:off x="5385" y="1392"/>
                <a:ext cx="2295" cy="551"/>
              </a:xfrm>
              <a:custGeom>
                <a:avLst/>
                <a:gdLst>
                  <a:gd name="T0" fmla="*/ 0 w 2295"/>
                  <a:gd name="T1" fmla="*/ 551 h 551"/>
                  <a:gd name="T2" fmla="*/ 2295 w 2295"/>
                  <a:gd name="T3" fmla="*/ 15 h 551"/>
                  <a:gd name="T4" fmla="*/ 2295 w 2295"/>
                  <a:gd name="T5" fmla="*/ 0 h 551"/>
                  <a:gd name="T6" fmla="*/ 0 w 2295"/>
                  <a:gd name="T7" fmla="*/ 551 h 5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95" h="551">
                    <a:moveTo>
                      <a:pt x="0" y="551"/>
                    </a:moveTo>
                    <a:lnTo>
                      <a:pt x="2295" y="15"/>
                    </a:lnTo>
                    <a:lnTo>
                      <a:pt x="2295" y="0"/>
                    </a:lnTo>
                    <a:lnTo>
                      <a:pt x="0" y="55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4501">
                  <a:latin typeface="+mn-lt"/>
                </a:endParaRPr>
              </a:p>
            </p:txBody>
          </p:sp>
          <p:sp>
            <p:nvSpPr>
              <p:cNvPr id="113" name="Freeform 51">
                <a:extLst>
                  <a:ext uri="{FF2B5EF4-FFF2-40B4-BE49-F238E27FC236}">
                    <a16:creationId xmlns:a16="http://schemas.microsoft.com/office/drawing/2014/main" id="{70835CF2-9D73-4B0D-9D9D-2075E3912823}"/>
                  </a:ext>
                </a:extLst>
              </p:cNvPr>
              <p:cNvSpPr>
                <a:spLocks noSelect="1"/>
              </p:cNvSpPr>
              <p:nvPr/>
            </p:nvSpPr>
            <p:spPr bwMode="gray">
              <a:xfrm>
                <a:off x="5385" y="1365"/>
                <a:ext cx="2093" cy="575"/>
              </a:xfrm>
              <a:custGeom>
                <a:avLst/>
                <a:gdLst>
                  <a:gd name="T0" fmla="*/ 10430 w 10466"/>
                  <a:gd name="T1" fmla="*/ 88 h 2882"/>
                  <a:gd name="T2" fmla="*/ 0 w 10466"/>
                  <a:gd name="T3" fmla="*/ 2882 h 2882"/>
                  <a:gd name="T4" fmla="*/ 10407 w 10466"/>
                  <a:gd name="T5" fmla="*/ 6 h 2882"/>
                  <a:gd name="T6" fmla="*/ 10459 w 10466"/>
                  <a:gd name="T7" fmla="*/ 36 h 2882"/>
                  <a:gd name="T8" fmla="*/ 10430 w 10466"/>
                  <a:gd name="T9" fmla="*/ 88 h 28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466" h="2882">
                    <a:moveTo>
                      <a:pt x="10430" y="88"/>
                    </a:moveTo>
                    <a:cubicBezTo>
                      <a:pt x="0" y="2882"/>
                      <a:pt x="0" y="2882"/>
                      <a:pt x="0" y="2882"/>
                    </a:cubicBezTo>
                    <a:cubicBezTo>
                      <a:pt x="10407" y="6"/>
                      <a:pt x="10407" y="6"/>
                      <a:pt x="10407" y="6"/>
                    </a:cubicBezTo>
                    <a:cubicBezTo>
                      <a:pt x="10430" y="0"/>
                      <a:pt x="10453" y="13"/>
                      <a:pt x="10459" y="36"/>
                    </a:cubicBezTo>
                    <a:cubicBezTo>
                      <a:pt x="10466" y="58"/>
                      <a:pt x="10452" y="82"/>
                      <a:pt x="10430" y="8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4501">
                  <a:latin typeface="+mn-lt"/>
                </a:endParaRPr>
              </a:p>
            </p:txBody>
          </p:sp>
          <p:sp>
            <p:nvSpPr>
              <p:cNvPr id="114" name="Freeform 52">
                <a:extLst>
                  <a:ext uri="{FF2B5EF4-FFF2-40B4-BE49-F238E27FC236}">
                    <a16:creationId xmlns:a16="http://schemas.microsoft.com/office/drawing/2014/main" id="{F3F37C43-8F92-46CF-B3B5-72EAE407FD3E}"/>
                  </a:ext>
                </a:extLst>
              </p:cNvPr>
              <p:cNvSpPr>
                <a:spLocks noSelect="1"/>
              </p:cNvSpPr>
              <p:nvPr/>
            </p:nvSpPr>
            <p:spPr bwMode="gray">
              <a:xfrm>
                <a:off x="5452" y="1221"/>
                <a:ext cx="2228" cy="690"/>
              </a:xfrm>
              <a:custGeom>
                <a:avLst/>
                <a:gdLst>
                  <a:gd name="T0" fmla="*/ 0 w 2228"/>
                  <a:gd name="T1" fmla="*/ 690 h 690"/>
                  <a:gd name="T2" fmla="*/ 2228 w 2228"/>
                  <a:gd name="T3" fmla="*/ 16 h 690"/>
                  <a:gd name="T4" fmla="*/ 2228 w 2228"/>
                  <a:gd name="T5" fmla="*/ 0 h 690"/>
                  <a:gd name="T6" fmla="*/ 0 w 2228"/>
                  <a:gd name="T7" fmla="*/ 690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28" h="690">
                    <a:moveTo>
                      <a:pt x="0" y="690"/>
                    </a:moveTo>
                    <a:lnTo>
                      <a:pt x="2228" y="16"/>
                    </a:lnTo>
                    <a:lnTo>
                      <a:pt x="2228" y="0"/>
                    </a:lnTo>
                    <a:lnTo>
                      <a:pt x="0" y="69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4501">
                  <a:latin typeface="+mn-lt"/>
                </a:endParaRPr>
              </a:p>
            </p:txBody>
          </p:sp>
          <p:sp>
            <p:nvSpPr>
              <p:cNvPr id="115" name="Freeform 53">
                <a:extLst>
                  <a:ext uri="{FF2B5EF4-FFF2-40B4-BE49-F238E27FC236}">
                    <a16:creationId xmlns:a16="http://schemas.microsoft.com/office/drawing/2014/main" id="{E6F5652C-2186-4BEC-8DA5-4ADCA16D0879}"/>
                  </a:ext>
                </a:extLst>
              </p:cNvPr>
              <p:cNvSpPr>
                <a:spLocks noSelect="1"/>
              </p:cNvSpPr>
              <p:nvPr/>
            </p:nvSpPr>
            <p:spPr bwMode="gray">
              <a:xfrm>
                <a:off x="5539" y="1158"/>
                <a:ext cx="2100" cy="714"/>
              </a:xfrm>
              <a:custGeom>
                <a:avLst/>
                <a:gdLst>
                  <a:gd name="T0" fmla="*/ 10466 w 10500"/>
                  <a:gd name="T1" fmla="*/ 87 h 3573"/>
                  <a:gd name="T2" fmla="*/ 0 w 10500"/>
                  <a:gd name="T3" fmla="*/ 3573 h 3573"/>
                  <a:gd name="T4" fmla="*/ 10439 w 10500"/>
                  <a:gd name="T5" fmla="*/ 7 h 3573"/>
                  <a:gd name="T6" fmla="*/ 10493 w 10500"/>
                  <a:gd name="T7" fmla="*/ 34 h 3573"/>
                  <a:gd name="T8" fmla="*/ 10466 w 10500"/>
                  <a:gd name="T9" fmla="*/ 87 h 35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00" h="3573">
                    <a:moveTo>
                      <a:pt x="10466" y="87"/>
                    </a:moveTo>
                    <a:cubicBezTo>
                      <a:pt x="0" y="3573"/>
                      <a:pt x="0" y="3573"/>
                      <a:pt x="0" y="3573"/>
                    </a:cubicBezTo>
                    <a:cubicBezTo>
                      <a:pt x="10439" y="7"/>
                      <a:pt x="10439" y="7"/>
                      <a:pt x="10439" y="7"/>
                    </a:cubicBezTo>
                    <a:cubicBezTo>
                      <a:pt x="10461" y="0"/>
                      <a:pt x="10485" y="11"/>
                      <a:pt x="10493" y="34"/>
                    </a:cubicBezTo>
                    <a:cubicBezTo>
                      <a:pt x="10500" y="56"/>
                      <a:pt x="10488" y="80"/>
                      <a:pt x="10466" y="8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4501">
                  <a:latin typeface="+mn-lt"/>
                </a:endParaRPr>
              </a:p>
            </p:txBody>
          </p:sp>
          <p:sp>
            <p:nvSpPr>
              <p:cNvPr id="116" name="Freeform 54">
                <a:extLst>
                  <a:ext uri="{FF2B5EF4-FFF2-40B4-BE49-F238E27FC236}">
                    <a16:creationId xmlns:a16="http://schemas.microsoft.com/office/drawing/2014/main" id="{08454863-985F-4182-8CAF-3A6F76DD38BF}"/>
                  </a:ext>
                </a:extLst>
              </p:cNvPr>
              <p:cNvSpPr>
                <a:spLocks noSelect="1"/>
              </p:cNvSpPr>
              <p:nvPr/>
            </p:nvSpPr>
            <p:spPr bwMode="gray">
              <a:xfrm>
                <a:off x="5676" y="1051"/>
                <a:ext cx="2004" cy="759"/>
              </a:xfrm>
              <a:custGeom>
                <a:avLst/>
                <a:gdLst>
                  <a:gd name="T0" fmla="*/ 0 w 2004"/>
                  <a:gd name="T1" fmla="*/ 759 h 759"/>
                  <a:gd name="T2" fmla="*/ 2004 w 2004"/>
                  <a:gd name="T3" fmla="*/ 16 h 759"/>
                  <a:gd name="T4" fmla="*/ 2004 w 2004"/>
                  <a:gd name="T5" fmla="*/ 0 h 759"/>
                  <a:gd name="T6" fmla="*/ 0 w 2004"/>
                  <a:gd name="T7" fmla="*/ 759 h 7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04" h="759">
                    <a:moveTo>
                      <a:pt x="0" y="759"/>
                    </a:moveTo>
                    <a:lnTo>
                      <a:pt x="2004" y="16"/>
                    </a:lnTo>
                    <a:lnTo>
                      <a:pt x="2004" y="0"/>
                    </a:lnTo>
                    <a:lnTo>
                      <a:pt x="0" y="75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4501">
                  <a:latin typeface="+mn-lt"/>
                </a:endParaRPr>
              </a:p>
            </p:txBody>
          </p:sp>
          <p:sp>
            <p:nvSpPr>
              <p:cNvPr id="117" name="Freeform 55">
                <a:extLst>
                  <a:ext uri="{FF2B5EF4-FFF2-40B4-BE49-F238E27FC236}">
                    <a16:creationId xmlns:a16="http://schemas.microsoft.com/office/drawing/2014/main" id="{7A06A079-B140-48D0-8936-ECF4CABB940E}"/>
                  </a:ext>
                </a:extLst>
              </p:cNvPr>
              <p:cNvSpPr>
                <a:spLocks noSelect="1"/>
              </p:cNvSpPr>
              <p:nvPr/>
            </p:nvSpPr>
            <p:spPr bwMode="gray">
              <a:xfrm>
                <a:off x="5947" y="967"/>
                <a:ext cx="1580" cy="726"/>
              </a:xfrm>
              <a:custGeom>
                <a:avLst/>
                <a:gdLst>
                  <a:gd name="T0" fmla="*/ 7869 w 7899"/>
                  <a:gd name="T1" fmla="*/ 86 h 3633"/>
                  <a:gd name="T2" fmla="*/ 0 w 7899"/>
                  <a:gd name="T3" fmla="*/ 3633 h 3633"/>
                  <a:gd name="T4" fmla="*/ 7833 w 7899"/>
                  <a:gd name="T5" fmla="*/ 9 h 3633"/>
                  <a:gd name="T6" fmla="*/ 7890 w 7899"/>
                  <a:gd name="T7" fmla="*/ 30 h 3633"/>
                  <a:gd name="T8" fmla="*/ 7869 w 7899"/>
                  <a:gd name="T9" fmla="*/ 86 h 36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99" h="3633">
                    <a:moveTo>
                      <a:pt x="7869" y="86"/>
                    </a:moveTo>
                    <a:cubicBezTo>
                      <a:pt x="0" y="3633"/>
                      <a:pt x="0" y="3633"/>
                      <a:pt x="0" y="3633"/>
                    </a:cubicBezTo>
                    <a:cubicBezTo>
                      <a:pt x="7833" y="9"/>
                      <a:pt x="7833" y="9"/>
                      <a:pt x="7833" y="9"/>
                    </a:cubicBezTo>
                    <a:cubicBezTo>
                      <a:pt x="7855" y="0"/>
                      <a:pt x="7880" y="9"/>
                      <a:pt x="7890" y="30"/>
                    </a:cubicBezTo>
                    <a:cubicBezTo>
                      <a:pt x="7899" y="51"/>
                      <a:pt x="7890" y="77"/>
                      <a:pt x="7869" y="8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4501">
                  <a:latin typeface="+mn-lt"/>
                </a:endParaRPr>
              </a:p>
            </p:txBody>
          </p:sp>
        </p:grpSp>
        <p:grpSp>
          <p:nvGrpSpPr>
            <p:cNvPr id="10" name="Group 58">
              <a:extLst>
                <a:ext uri="{FF2B5EF4-FFF2-40B4-BE49-F238E27FC236}">
                  <a16:creationId xmlns:a16="http://schemas.microsoft.com/office/drawing/2014/main" id="{591C7F88-A83A-402A-9706-1060C0E57EDF}"/>
                </a:ext>
              </a:extLst>
            </p:cNvPr>
            <p:cNvGrpSpPr>
              <a:grpSpLocks noSelect="1" noChangeAspect="1"/>
            </p:cNvGrpSpPr>
            <p:nvPr userDrawn="1"/>
          </p:nvGrpSpPr>
          <p:grpSpPr bwMode="auto">
            <a:xfrm>
              <a:off x="7594601" y="2422526"/>
              <a:ext cx="4538663" cy="2012950"/>
              <a:chOff x="4784" y="1526"/>
              <a:chExt cx="2859" cy="1268"/>
            </a:xfrm>
          </p:grpSpPr>
          <p:sp>
            <p:nvSpPr>
              <p:cNvPr id="65" name="Freeform 59">
                <a:extLst>
                  <a:ext uri="{FF2B5EF4-FFF2-40B4-BE49-F238E27FC236}">
                    <a16:creationId xmlns:a16="http://schemas.microsoft.com/office/drawing/2014/main" id="{F8CFC195-6516-42F2-B1E8-E8712F34C329}"/>
                  </a:ext>
                </a:extLst>
              </p:cNvPr>
              <p:cNvSpPr>
                <a:spLocks noSelect="1"/>
              </p:cNvSpPr>
              <p:nvPr userDrawn="1"/>
            </p:nvSpPr>
            <p:spPr bwMode="gray">
              <a:xfrm>
                <a:off x="4784" y="1526"/>
                <a:ext cx="2859" cy="619"/>
              </a:xfrm>
              <a:custGeom>
                <a:avLst/>
                <a:gdLst>
                  <a:gd name="T0" fmla="*/ 1 w 14299"/>
                  <a:gd name="T1" fmla="*/ 25 h 3097"/>
                  <a:gd name="T2" fmla="*/ 5 w 14299"/>
                  <a:gd name="T3" fmla="*/ 24 h 3097"/>
                  <a:gd name="T4" fmla="*/ 4 w 14299"/>
                  <a:gd name="T5" fmla="*/ 23 h 3097"/>
                  <a:gd name="T6" fmla="*/ 9 w 14299"/>
                  <a:gd name="T7" fmla="*/ 21 h 3097"/>
                  <a:gd name="T8" fmla="*/ 8 w 14299"/>
                  <a:gd name="T9" fmla="*/ 23 h 3097"/>
                  <a:gd name="T10" fmla="*/ 9 w 14299"/>
                  <a:gd name="T11" fmla="*/ 24 h 3097"/>
                  <a:gd name="T12" fmla="*/ 11 w 14299"/>
                  <a:gd name="T13" fmla="*/ 21 h 3097"/>
                  <a:gd name="T14" fmla="*/ 13 w 14299"/>
                  <a:gd name="T15" fmla="*/ 22 h 3097"/>
                  <a:gd name="T16" fmla="*/ 14 w 14299"/>
                  <a:gd name="T17" fmla="*/ 21 h 3097"/>
                  <a:gd name="T18" fmla="*/ 20 w 14299"/>
                  <a:gd name="T19" fmla="*/ 21 h 3097"/>
                  <a:gd name="T20" fmla="*/ 23 w 14299"/>
                  <a:gd name="T21" fmla="*/ 23 h 3097"/>
                  <a:gd name="T22" fmla="*/ 25 w 14299"/>
                  <a:gd name="T23" fmla="*/ 20 h 3097"/>
                  <a:gd name="T24" fmla="*/ 23 w 14299"/>
                  <a:gd name="T25" fmla="*/ 21 h 3097"/>
                  <a:gd name="T26" fmla="*/ 26 w 14299"/>
                  <a:gd name="T27" fmla="*/ 20 h 3097"/>
                  <a:gd name="T28" fmla="*/ 28 w 14299"/>
                  <a:gd name="T29" fmla="*/ 22 h 3097"/>
                  <a:gd name="T30" fmla="*/ 19 w 14299"/>
                  <a:gd name="T31" fmla="*/ 20 h 3097"/>
                  <a:gd name="T32" fmla="*/ 20 w 14299"/>
                  <a:gd name="T33" fmla="*/ 18 h 3097"/>
                  <a:gd name="T34" fmla="*/ 43 w 14299"/>
                  <a:gd name="T35" fmla="*/ 17 h 3097"/>
                  <a:gd name="T36" fmla="*/ 42 w 14299"/>
                  <a:gd name="T37" fmla="*/ 20 h 3097"/>
                  <a:gd name="T38" fmla="*/ 40 w 14299"/>
                  <a:gd name="T39" fmla="*/ 19 h 3097"/>
                  <a:gd name="T40" fmla="*/ 51 w 14299"/>
                  <a:gd name="T41" fmla="*/ 19 h 3097"/>
                  <a:gd name="T42" fmla="*/ 53 w 14299"/>
                  <a:gd name="T43" fmla="*/ 17 h 3097"/>
                  <a:gd name="T44" fmla="*/ 63 w 14299"/>
                  <a:gd name="T45" fmla="*/ 22 h 3097"/>
                  <a:gd name="T46" fmla="*/ 64 w 14299"/>
                  <a:gd name="T47" fmla="*/ 13 h 3097"/>
                  <a:gd name="T48" fmla="*/ 66 w 14299"/>
                  <a:gd name="T49" fmla="*/ 14 h 3097"/>
                  <a:gd name="T50" fmla="*/ 67 w 14299"/>
                  <a:gd name="T51" fmla="*/ 19 h 3097"/>
                  <a:gd name="T52" fmla="*/ 68 w 14299"/>
                  <a:gd name="T53" fmla="*/ 18 h 3097"/>
                  <a:gd name="T54" fmla="*/ 78 w 14299"/>
                  <a:gd name="T55" fmla="*/ 9 h 3097"/>
                  <a:gd name="T56" fmla="*/ 80 w 14299"/>
                  <a:gd name="T57" fmla="*/ 11 h 3097"/>
                  <a:gd name="T58" fmla="*/ 82 w 14299"/>
                  <a:gd name="T59" fmla="*/ 13 h 3097"/>
                  <a:gd name="T60" fmla="*/ 88 w 14299"/>
                  <a:gd name="T61" fmla="*/ 3 h 3097"/>
                  <a:gd name="T62" fmla="*/ 89 w 14299"/>
                  <a:gd name="T63" fmla="*/ 2 h 3097"/>
                  <a:gd name="T64" fmla="*/ 93 w 14299"/>
                  <a:gd name="T65" fmla="*/ 11 h 3097"/>
                  <a:gd name="T66" fmla="*/ 103 w 14299"/>
                  <a:gd name="T67" fmla="*/ 18 h 3097"/>
                  <a:gd name="T68" fmla="*/ 104 w 14299"/>
                  <a:gd name="T69" fmla="*/ 19 h 3097"/>
                  <a:gd name="T70" fmla="*/ 94 w 14299"/>
                  <a:gd name="T71" fmla="*/ 1 h 3097"/>
                  <a:gd name="T72" fmla="*/ 93 w 14299"/>
                  <a:gd name="T73" fmla="*/ 3 h 3097"/>
                  <a:gd name="T74" fmla="*/ 95 w 14299"/>
                  <a:gd name="T75" fmla="*/ 17 h 3097"/>
                  <a:gd name="T76" fmla="*/ 102 w 14299"/>
                  <a:gd name="T77" fmla="*/ 6 h 3097"/>
                  <a:gd name="T78" fmla="*/ 101 w 14299"/>
                  <a:gd name="T79" fmla="*/ 5 h 3097"/>
                  <a:gd name="T80" fmla="*/ 114 w 14299"/>
                  <a:gd name="T81" fmla="*/ 9 h 3097"/>
                  <a:gd name="T82" fmla="*/ 113 w 14299"/>
                  <a:gd name="T83" fmla="*/ 11 h 3097"/>
                  <a:gd name="T84" fmla="*/ 108 w 14299"/>
                  <a:gd name="T85" fmla="*/ 14 h 3097"/>
                  <a:gd name="T86" fmla="*/ 60 w 14299"/>
                  <a:gd name="T87" fmla="*/ 16 h 3097"/>
                  <a:gd name="T88" fmla="*/ 59 w 14299"/>
                  <a:gd name="T89" fmla="*/ 15 h 3097"/>
                  <a:gd name="T90" fmla="*/ 54 w 14299"/>
                  <a:gd name="T91" fmla="*/ 13 h 3097"/>
                  <a:gd name="T92" fmla="*/ 52 w 14299"/>
                  <a:gd name="T93" fmla="*/ 14 h 3097"/>
                  <a:gd name="T94" fmla="*/ 48 w 14299"/>
                  <a:gd name="T95" fmla="*/ 8 h 3097"/>
                  <a:gd name="T96" fmla="*/ 47 w 14299"/>
                  <a:gd name="T97" fmla="*/ 6 h 3097"/>
                  <a:gd name="T98" fmla="*/ 46 w 14299"/>
                  <a:gd name="T99" fmla="*/ 8 h 3097"/>
                  <a:gd name="T100" fmla="*/ 47 w 14299"/>
                  <a:gd name="T101" fmla="*/ 10 h 3097"/>
                  <a:gd name="T102" fmla="*/ 49 w 14299"/>
                  <a:gd name="T103" fmla="*/ 8 h 3097"/>
                  <a:gd name="T104" fmla="*/ 58 w 14299"/>
                  <a:gd name="T105" fmla="*/ 10 h 3097"/>
                  <a:gd name="T106" fmla="*/ 28 w 14299"/>
                  <a:gd name="T107" fmla="*/ 17 h 3097"/>
                  <a:gd name="T108" fmla="*/ 25 w 14299"/>
                  <a:gd name="T109" fmla="*/ 16 h 3097"/>
                  <a:gd name="T110" fmla="*/ 24 w 14299"/>
                  <a:gd name="T111" fmla="*/ 18 h 3097"/>
                  <a:gd name="T112" fmla="*/ 27 w 14299"/>
                  <a:gd name="T113" fmla="*/ 18 h 3097"/>
                  <a:gd name="T114" fmla="*/ 28 w 14299"/>
                  <a:gd name="T115" fmla="*/ 17 h 3097"/>
                  <a:gd name="T116" fmla="*/ 34 w 14299"/>
                  <a:gd name="T117" fmla="*/ 15 h 3097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14299" h="3097">
                    <a:moveTo>
                      <a:pt x="163" y="2770"/>
                    </a:moveTo>
                    <a:cubicBezTo>
                      <a:pt x="73" y="2770"/>
                      <a:pt x="0" y="2843"/>
                      <a:pt x="0" y="2933"/>
                    </a:cubicBezTo>
                    <a:cubicBezTo>
                      <a:pt x="0" y="3024"/>
                      <a:pt x="73" y="3097"/>
                      <a:pt x="163" y="3097"/>
                    </a:cubicBezTo>
                    <a:cubicBezTo>
                      <a:pt x="254" y="3097"/>
                      <a:pt x="327" y="3024"/>
                      <a:pt x="327" y="2933"/>
                    </a:cubicBezTo>
                    <a:cubicBezTo>
                      <a:pt x="327" y="2843"/>
                      <a:pt x="254" y="2770"/>
                      <a:pt x="163" y="2770"/>
                    </a:cubicBezTo>
                    <a:close/>
                    <a:moveTo>
                      <a:pt x="685" y="3052"/>
                    </a:moveTo>
                    <a:cubicBezTo>
                      <a:pt x="776" y="3052"/>
                      <a:pt x="849" y="2978"/>
                      <a:pt x="849" y="2888"/>
                    </a:cubicBezTo>
                    <a:cubicBezTo>
                      <a:pt x="849" y="2798"/>
                      <a:pt x="776" y="2724"/>
                      <a:pt x="685" y="2724"/>
                    </a:cubicBezTo>
                    <a:cubicBezTo>
                      <a:pt x="595" y="2724"/>
                      <a:pt x="522" y="2798"/>
                      <a:pt x="522" y="2888"/>
                    </a:cubicBezTo>
                    <a:cubicBezTo>
                      <a:pt x="522" y="2978"/>
                      <a:pt x="595" y="3052"/>
                      <a:pt x="685" y="3052"/>
                    </a:cubicBezTo>
                    <a:close/>
                    <a:moveTo>
                      <a:pt x="1255" y="2518"/>
                    </a:moveTo>
                    <a:cubicBezTo>
                      <a:pt x="1195" y="2518"/>
                      <a:pt x="1144" y="2551"/>
                      <a:pt x="1115" y="2599"/>
                    </a:cubicBezTo>
                    <a:cubicBezTo>
                      <a:pt x="1089" y="2544"/>
                      <a:pt x="1033" y="2506"/>
                      <a:pt x="968" y="2506"/>
                    </a:cubicBezTo>
                    <a:cubicBezTo>
                      <a:pt x="878" y="2506"/>
                      <a:pt x="805" y="2579"/>
                      <a:pt x="805" y="2670"/>
                    </a:cubicBezTo>
                    <a:cubicBezTo>
                      <a:pt x="805" y="2760"/>
                      <a:pt x="878" y="2833"/>
                      <a:pt x="968" y="2833"/>
                    </a:cubicBezTo>
                    <a:cubicBezTo>
                      <a:pt x="986" y="2833"/>
                      <a:pt x="1002" y="2830"/>
                      <a:pt x="1018" y="2825"/>
                    </a:cubicBezTo>
                    <a:cubicBezTo>
                      <a:pt x="1017" y="2832"/>
                      <a:pt x="1015" y="2839"/>
                      <a:pt x="1015" y="2846"/>
                    </a:cubicBezTo>
                    <a:cubicBezTo>
                      <a:pt x="1015" y="2937"/>
                      <a:pt x="1089" y="3010"/>
                      <a:pt x="1179" y="3010"/>
                    </a:cubicBezTo>
                    <a:cubicBezTo>
                      <a:pt x="1269" y="3010"/>
                      <a:pt x="1343" y="2937"/>
                      <a:pt x="1343" y="2846"/>
                    </a:cubicBezTo>
                    <a:cubicBezTo>
                      <a:pt x="1343" y="2838"/>
                      <a:pt x="1341" y="2829"/>
                      <a:pt x="1340" y="2821"/>
                    </a:cubicBezTo>
                    <a:cubicBezTo>
                      <a:pt x="1387" y="2792"/>
                      <a:pt x="1419" y="2741"/>
                      <a:pt x="1419" y="2682"/>
                    </a:cubicBezTo>
                    <a:cubicBezTo>
                      <a:pt x="1419" y="2591"/>
                      <a:pt x="1346" y="2518"/>
                      <a:pt x="1255" y="2518"/>
                    </a:cubicBezTo>
                    <a:close/>
                    <a:moveTo>
                      <a:pt x="1753" y="2637"/>
                    </a:moveTo>
                    <a:cubicBezTo>
                      <a:pt x="1663" y="2637"/>
                      <a:pt x="1589" y="2710"/>
                      <a:pt x="1589" y="2801"/>
                    </a:cubicBezTo>
                    <a:cubicBezTo>
                      <a:pt x="1589" y="2891"/>
                      <a:pt x="1663" y="2964"/>
                      <a:pt x="1753" y="2964"/>
                    </a:cubicBezTo>
                    <a:cubicBezTo>
                      <a:pt x="1843" y="2964"/>
                      <a:pt x="1917" y="2891"/>
                      <a:pt x="1917" y="2801"/>
                    </a:cubicBezTo>
                    <a:cubicBezTo>
                      <a:pt x="1917" y="2710"/>
                      <a:pt x="1843" y="2637"/>
                      <a:pt x="1753" y="2637"/>
                    </a:cubicBezTo>
                    <a:close/>
                    <a:moveTo>
                      <a:pt x="2470" y="3008"/>
                    </a:moveTo>
                    <a:cubicBezTo>
                      <a:pt x="2561" y="3008"/>
                      <a:pt x="2634" y="2935"/>
                      <a:pt x="2634" y="2844"/>
                    </a:cubicBezTo>
                    <a:cubicBezTo>
                      <a:pt x="2634" y="2754"/>
                      <a:pt x="2561" y="2681"/>
                      <a:pt x="2470" y="2681"/>
                    </a:cubicBezTo>
                    <a:cubicBezTo>
                      <a:pt x="2380" y="2681"/>
                      <a:pt x="2307" y="2754"/>
                      <a:pt x="2307" y="2844"/>
                    </a:cubicBezTo>
                    <a:cubicBezTo>
                      <a:pt x="2307" y="2935"/>
                      <a:pt x="2380" y="3008"/>
                      <a:pt x="2470" y="3008"/>
                    </a:cubicBezTo>
                    <a:close/>
                    <a:moveTo>
                      <a:pt x="2899" y="2902"/>
                    </a:moveTo>
                    <a:cubicBezTo>
                      <a:pt x="2989" y="2902"/>
                      <a:pt x="3062" y="2829"/>
                      <a:pt x="3062" y="2739"/>
                    </a:cubicBezTo>
                    <a:cubicBezTo>
                      <a:pt x="3062" y="2697"/>
                      <a:pt x="3046" y="2660"/>
                      <a:pt x="3021" y="2631"/>
                    </a:cubicBezTo>
                    <a:cubicBezTo>
                      <a:pt x="3094" y="2615"/>
                      <a:pt x="3149" y="2550"/>
                      <a:pt x="3149" y="2471"/>
                    </a:cubicBezTo>
                    <a:cubicBezTo>
                      <a:pt x="3149" y="2381"/>
                      <a:pt x="3076" y="2308"/>
                      <a:pt x="2986" y="2308"/>
                    </a:cubicBezTo>
                    <a:cubicBezTo>
                      <a:pt x="2895" y="2308"/>
                      <a:pt x="2822" y="2381"/>
                      <a:pt x="2822" y="2471"/>
                    </a:cubicBezTo>
                    <a:cubicBezTo>
                      <a:pt x="2822" y="2513"/>
                      <a:pt x="2838" y="2550"/>
                      <a:pt x="2864" y="2579"/>
                    </a:cubicBezTo>
                    <a:cubicBezTo>
                      <a:pt x="2790" y="2595"/>
                      <a:pt x="2735" y="2660"/>
                      <a:pt x="2735" y="2739"/>
                    </a:cubicBezTo>
                    <a:cubicBezTo>
                      <a:pt x="2735" y="2829"/>
                      <a:pt x="2808" y="2902"/>
                      <a:pt x="2899" y="2902"/>
                    </a:cubicBezTo>
                    <a:close/>
                    <a:moveTo>
                      <a:pt x="3298" y="2537"/>
                    </a:moveTo>
                    <a:cubicBezTo>
                      <a:pt x="3208" y="2537"/>
                      <a:pt x="3135" y="2610"/>
                      <a:pt x="3135" y="2700"/>
                    </a:cubicBezTo>
                    <a:cubicBezTo>
                      <a:pt x="3135" y="2791"/>
                      <a:pt x="3208" y="2864"/>
                      <a:pt x="3298" y="2864"/>
                    </a:cubicBezTo>
                    <a:cubicBezTo>
                      <a:pt x="3389" y="2864"/>
                      <a:pt x="3462" y="2791"/>
                      <a:pt x="3462" y="2700"/>
                    </a:cubicBezTo>
                    <a:cubicBezTo>
                      <a:pt x="3462" y="2610"/>
                      <a:pt x="3389" y="2537"/>
                      <a:pt x="3298" y="2537"/>
                    </a:cubicBezTo>
                    <a:close/>
                    <a:moveTo>
                      <a:pt x="2558" y="2287"/>
                    </a:moveTo>
                    <a:cubicBezTo>
                      <a:pt x="2467" y="2287"/>
                      <a:pt x="2394" y="2360"/>
                      <a:pt x="2394" y="2450"/>
                    </a:cubicBezTo>
                    <a:cubicBezTo>
                      <a:pt x="2394" y="2541"/>
                      <a:pt x="2467" y="2614"/>
                      <a:pt x="2558" y="2614"/>
                    </a:cubicBezTo>
                    <a:cubicBezTo>
                      <a:pt x="2648" y="2614"/>
                      <a:pt x="2721" y="2541"/>
                      <a:pt x="2721" y="2450"/>
                    </a:cubicBezTo>
                    <a:cubicBezTo>
                      <a:pt x="2721" y="2360"/>
                      <a:pt x="2648" y="2287"/>
                      <a:pt x="2558" y="2287"/>
                    </a:cubicBezTo>
                    <a:close/>
                    <a:moveTo>
                      <a:pt x="5406" y="1770"/>
                    </a:moveTo>
                    <a:cubicBezTo>
                      <a:pt x="5315" y="1770"/>
                      <a:pt x="5242" y="1843"/>
                      <a:pt x="5242" y="1933"/>
                    </a:cubicBezTo>
                    <a:cubicBezTo>
                      <a:pt x="5242" y="2023"/>
                      <a:pt x="5315" y="2097"/>
                      <a:pt x="5406" y="2097"/>
                    </a:cubicBezTo>
                    <a:cubicBezTo>
                      <a:pt x="5496" y="2097"/>
                      <a:pt x="5569" y="2023"/>
                      <a:pt x="5569" y="1933"/>
                    </a:cubicBezTo>
                    <a:cubicBezTo>
                      <a:pt x="5569" y="1843"/>
                      <a:pt x="5496" y="1770"/>
                      <a:pt x="5406" y="1770"/>
                    </a:cubicBezTo>
                    <a:close/>
                    <a:moveTo>
                      <a:pt x="5219" y="2509"/>
                    </a:moveTo>
                    <a:cubicBezTo>
                      <a:pt x="5310" y="2509"/>
                      <a:pt x="5383" y="2436"/>
                      <a:pt x="5383" y="2345"/>
                    </a:cubicBezTo>
                    <a:cubicBezTo>
                      <a:pt x="5383" y="2255"/>
                      <a:pt x="5310" y="2182"/>
                      <a:pt x="5219" y="2182"/>
                    </a:cubicBezTo>
                    <a:cubicBezTo>
                      <a:pt x="5129" y="2182"/>
                      <a:pt x="5056" y="2255"/>
                      <a:pt x="5056" y="2345"/>
                    </a:cubicBezTo>
                    <a:cubicBezTo>
                      <a:pt x="5056" y="2436"/>
                      <a:pt x="5129" y="2509"/>
                      <a:pt x="5219" y="2509"/>
                    </a:cubicBezTo>
                    <a:close/>
                    <a:moveTo>
                      <a:pt x="6595" y="2182"/>
                    </a:moveTo>
                    <a:cubicBezTo>
                      <a:pt x="6505" y="2182"/>
                      <a:pt x="6431" y="2255"/>
                      <a:pt x="6431" y="2345"/>
                    </a:cubicBezTo>
                    <a:cubicBezTo>
                      <a:pt x="6431" y="2436"/>
                      <a:pt x="6505" y="2509"/>
                      <a:pt x="6595" y="2509"/>
                    </a:cubicBezTo>
                    <a:cubicBezTo>
                      <a:pt x="6685" y="2509"/>
                      <a:pt x="6758" y="2436"/>
                      <a:pt x="6758" y="2345"/>
                    </a:cubicBezTo>
                    <a:cubicBezTo>
                      <a:pt x="6758" y="2255"/>
                      <a:pt x="6685" y="2182"/>
                      <a:pt x="6595" y="2182"/>
                    </a:cubicBezTo>
                    <a:close/>
                    <a:moveTo>
                      <a:pt x="7605" y="2736"/>
                    </a:moveTo>
                    <a:cubicBezTo>
                      <a:pt x="7605" y="2827"/>
                      <a:pt x="7679" y="2900"/>
                      <a:pt x="7769" y="2900"/>
                    </a:cubicBezTo>
                    <a:cubicBezTo>
                      <a:pt x="7859" y="2900"/>
                      <a:pt x="7933" y="2827"/>
                      <a:pt x="7933" y="2736"/>
                    </a:cubicBezTo>
                    <a:cubicBezTo>
                      <a:pt x="7933" y="2646"/>
                      <a:pt x="7859" y="2573"/>
                      <a:pt x="7769" y="2573"/>
                    </a:cubicBezTo>
                    <a:cubicBezTo>
                      <a:pt x="7679" y="2573"/>
                      <a:pt x="7605" y="2646"/>
                      <a:pt x="7605" y="2736"/>
                    </a:cubicBezTo>
                    <a:close/>
                    <a:moveTo>
                      <a:pt x="8041" y="1643"/>
                    </a:moveTo>
                    <a:cubicBezTo>
                      <a:pt x="7951" y="1643"/>
                      <a:pt x="7877" y="1717"/>
                      <a:pt x="7877" y="1807"/>
                    </a:cubicBezTo>
                    <a:cubicBezTo>
                      <a:pt x="7877" y="1897"/>
                      <a:pt x="7951" y="1971"/>
                      <a:pt x="8041" y="1971"/>
                    </a:cubicBezTo>
                    <a:cubicBezTo>
                      <a:pt x="8131" y="1971"/>
                      <a:pt x="8204" y="1897"/>
                      <a:pt x="8204" y="1807"/>
                    </a:cubicBezTo>
                    <a:cubicBezTo>
                      <a:pt x="8204" y="1717"/>
                      <a:pt x="8131" y="1643"/>
                      <a:pt x="8041" y="1643"/>
                    </a:cubicBezTo>
                    <a:close/>
                    <a:moveTo>
                      <a:pt x="8554" y="2269"/>
                    </a:moveTo>
                    <a:cubicBezTo>
                      <a:pt x="8464" y="2269"/>
                      <a:pt x="8390" y="2342"/>
                      <a:pt x="8390" y="2433"/>
                    </a:cubicBezTo>
                    <a:cubicBezTo>
                      <a:pt x="8390" y="2523"/>
                      <a:pt x="8464" y="2596"/>
                      <a:pt x="8554" y="2596"/>
                    </a:cubicBezTo>
                    <a:cubicBezTo>
                      <a:pt x="8644" y="2596"/>
                      <a:pt x="8718" y="2523"/>
                      <a:pt x="8718" y="2433"/>
                    </a:cubicBezTo>
                    <a:cubicBezTo>
                      <a:pt x="8718" y="2342"/>
                      <a:pt x="8644" y="2269"/>
                      <a:pt x="8554" y="2269"/>
                    </a:cubicBezTo>
                    <a:close/>
                    <a:moveTo>
                      <a:pt x="9761" y="1442"/>
                    </a:moveTo>
                    <a:cubicBezTo>
                      <a:pt x="9851" y="1442"/>
                      <a:pt x="9924" y="1369"/>
                      <a:pt x="9924" y="1278"/>
                    </a:cubicBezTo>
                    <a:cubicBezTo>
                      <a:pt x="9924" y="1188"/>
                      <a:pt x="9851" y="1115"/>
                      <a:pt x="9761" y="1115"/>
                    </a:cubicBezTo>
                    <a:cubicBezTo>
                      <a:pt x="9670" y="1115"/>
                      <a:pt x="9597" y="1188"/>
                      <a:pt x="9597" y="1278"/>
                    </a:cubicBezTo>
                    <a:cubicBezTo>
                      <a:pt x="9597" y="1369"/>
                      <a:pt x="9670" y="1442"/>
                      <a:pt x="9761" y="1442"/>
                    </a:cubicBezTo>
                    <a:close/>
                    <a:moveTo>
                      <a:pt x="10046" y="1431"/>
                    </a:moveTo>
                    <a:cubicBezTo>
                      <a:pt x="9956" y="1431"/>
                      <a:pt x="9882" y="1504"/>
                      <a:pt x="9882" y="1595"/>
                    </a:cubicBezTo>
                    <a:cubicBezTo>
                      <a:pt x="9882" y="1685"/>
                      <a:pt x="9956" y="1758"/>
                      <a:pt x="10046" y="1758"/>
                    </a:cubicBezTo>
                    <a:cubicBezTo>
                      <a:pt x="10136" y="1758"/>
                      <a:pt x="10210" y="1685"/>
                      <a:pt x="10210" y="1595"/>
                    </a:cubicBezTo>
                    <a:cubicBezTo>
                      <a:pt x="10210" y="1504"/>
                      <a:pt x="10136" y="1431"/>
                      <a:pt x="10046" y="1431"/>
                    </a:cubicBezTo>
                    <a:close/>
                    <a:moveTo>
                      <a:pt x="11113" y="245"/>
                    </a:moveTo>
                    <a:cubicBezTo>
                      <a:pt x="11023" y="245"/>
                      <a:pt x="10949" y="318"/>
                      <a:pt x="10949" y="408"/>
                    </a:cubicBezTo>
                    <a:cubicBezTo>
                      <a:pt x="10949" y="499"/>
                      <a:pt x="11023" y="572"/>
                      <a:pt x="11113" y="572"/>
                    </a:cubicBezTo>
                    <a:cubicBezTo>
                      <a:pt x="11203" y="572"/>
                      <a:pt x="11277" y="499"/>
                      <a:pt x="11277" y="408"/>
                    </a:cubicBezTo>
                    <a:cubicBezTo>
                      <a:pt x="11277" y="318"/>
                      <a:pt x="11203" y="245"/>
                      <a:pt x="11113" y="245"/>
                    </a:cubicBezTo>
                    <a:close/>
                    <a:moveTo>
                      <a:pt x="11671" y="1042"/>
                    </a:moveTo>
                    <a:cubicBezTo>
                      <a:pt x="11581" y="1042"/>
                      <a:pt x="11508" y="1115"/>
                      <a:pt x="11508" y="1206"/>
                    </a:cubicBezTo>
                    <a:cubicBezTo>
                      <a:pt x="11508" y="1296"/>
                      <a:pt x="11581" y="1369"/>
                      <a:pt x="11671" y="1369"/>
                    </a:cubicBezTo>
                    <a:cubicBezTo>
                      <a:pt x="11762" y="1369"/>
                      <a:pt x="11835" y="1296"/>
                      <a:pt x="11835" y="1206"/>
                    </a:cubicBezTo>
                    <a:cubicBezTo>
                      <a:pt x="11835" y="1115"/>
                      <a:pt x="11762" y="1042"/>
                      <a:pt x="11671" y="1042"/>
                    </a:cubicBezTo>
                    <a:close/>
                    <a:moveTo>
                      <a:pt x="12822" y="2247"/>
                    </a:moveTo>
                    <a:cubicBezTo>
                      <a:pt x="12732" y="2247"/>
                      <a:pt x="12659" y="2320"/>
                      <a:pt x="12659" y="2411"/>
                    </a:cubicBezTo>
                    <a:cubicBezTo>
                      <a:pt x="12659" y="2501"/>
                      <a:pt x="12732" y="2574"/>
                      <a:pt x="12822" y="2574"/>
                    </a:cubicBezTo>
                    <a:cubicBezTo>
                      <a:pt x="12913" y="2574"/>
                      <a:pt x="12986" y="2501"/>
                      <a:pt x="12986" y="2411"/>
                    </a:cubicBezTo>
                    <a:cubicBezTo>
                      <a:pt x="12986" y="2320"/>
                      <a:pt x="12913" y="2247"/>
                      <a:pt x="12822" y="2247"/>
                    </a:cubicBezTo>
                    <a:close/>
                    <a:moveTo>
                      <a:pt x="11632" y="327"/>
                    </a:moveTo>
                    <a:cubicBezTo>
                      <a:pt x="11722" y="327"/>
                      <a:pt x="11796" y="254"/>
                      <a:pt x="11796" y="164"/>
                    </a:cubicBezTo>
                    <a:cubicBezTo>
                      <a:pt x="11796" y="73"/>
                      <a:pt x="11722" y="0"/>
                      <a:pt x="11632" y="0"/>
                    </a:cubicBezTo>
                    <a:cubicBezTo>
                      <a:pt x="11542" y="0"/>
                      <a:pt x="11468" y="73"/>
                      <a:pt x="11468" y="164"/>
                    </a:cubicBezTo>
                    <a:cubicBezTo>
                      <a:pt x="11468" y="254"/>
                      <a:pt x="11542" y="327"/>
                      <a:pt x="11632" y="327"/>
                    </a:cubicBezTo>
                    <a:close/>
                    <a:moveTo>
                      <a:pt x="11896" y="1764"/>
                    </a:moveTo>
                    <a:cubicBezTo>
                      <a:pt x="11806" y="1764"/>
                      <a:pt x="11732" y="1837"/>
                      <a:pt x="11732" y="1928"/>
                    </a:cubicBezTo>
                    <a:cubicBezTo>
                      <a:pt x="11732" y="2018"/>
                      <a:pt x="11806" y="2091"/>
                      <a:pt x="11896" y="2091"/>
                    </a:cubicBezTo>
                    <a:cubicBezTo>
                      <a:pt x="11986" y="2091"/>
                      <a:pt x="12060" y="2018"/>
                      <a:pt x="12060" y="1928"/>
                    </a:cubicBezTo>
                    <a:cubicBezTo>
                      <a:pt x="12060" y="1837"/>
                      <a:pt x="11986" y="1764"/>
                      <a:pt x="11896" y="1764"/>
                    </a:cubicBezTo>
                    <a:close/>
                    <a:moveTo>
                      <a:pt x="12788" y="761"/>
                    </a:moveTo>
                    <a:cubicBezTo>
                      <a:pt x="12878" y="761"/>
                      <a:pt x="12951" y="688"/>
                      <a:pt x="12951" y="598"/>
                    </a:cubicBezTo>
                    <a:cubicBezTo>
                      <a:pt x="12951" y="507"/>
                      <a:pt x="12878" y="434"/>
                      <a:pt x="12788" y="434"/>
                    </a:cubicBezTo>
                    <a:cubicBezTo>
                      <a:pt x="12697" y="434"/>
                      <a:pt x="12624" y="507"/>
                      <a:pt x="12624" y="598"/>
                    </a:cubicBezTo>
                    <a:cubicBezTo>
                      <a:pt x="12624" y="688"/>
                      <a:pt x="12697" y="761"/>
                      <a:pt x="12788" y="761"/>
                    </a:cubicBezTo>
                    <a:close/>
                    <a:moveTo>
                      <a:pt x="14135" y="1341"/>
                    </a:moveTo>
                    <a:cubicBezTo>
                      <a:pt x="14225" y="1341"/>
                      <a:pt x="14299" y="1267"/>
                      <a:pt x="14299" y="1177"/>
                    </a:cubicBezTo>
                    <a:cubicBezTo>
                      <a:pt x="14299" y="1087"/>
                      <a:pt x="14225" y="1013"/>
                      <a:pt x="14135" y="1013"/>
                    </a:cubicBezTo>
                    <a:cubicBezTo>
                      <a:pt x="14045" y="1013"/>
                      <a:pt x="13972" y="1087"/>
                      <a:pt x="13972" y="1177"/>
                    </a:cubicBezTo>
                    <a:cubicBezTo>
                      <a:pt x="13972" y="1267"/>
                      <a:pt x="14045" y="1341"/>
                      <a:pt x="14135" y="1341"/>
                    </a:cubicBezTo>
                    <a:close/>
                    <a:moveTo>
                      <a:pt x="13545" y="1408"/>
                    </a:moveTo>
                    <a:cubicBezTo>
                      <a:pt x="13454" y="1408"/>
                      <a:pt x="13381" y="1481"/>
                      <a:pt x="13381" y="1571"/>
                    </a:cubicBezTo>
                    <a:cubicBezTo>
                      <a:pt x="13381" y="1662"/>
                      <a:pt x="13454" y="1735"/>
                      <a:pt x="13545" y="1735"/>
                    </a:cubicBezTo>
                    <a:cubicBezTo>
                      <a:pt x="13635" y="1735"/>
                      <a:pt x="13708" y="1662"/>
                      <a:pt x="13708" y="1571"/>
                    </a:cubicBezTo>
                    <a:cubicBezTo>
                      <a:pt x="13708" y="1481"/>
                      <a:pt x="13635" y="1408"/>
                      <a:pt x="13545" y="1408"/>
                    </a:cubicBezTo>
                    <a:close/>
                    <a:moveTo>
                      <a:pt x="7538" y="2043"/>
                    </a:moveTo>
                    <a:cubicBezTo>
                      <a:pt x="7628" y="2043"/>
                      <a:pt x="7702" y="1970"/>
                      <a:pt x="7702" y="1880"/>
                    </a:cubicBezTo>
                    <a:cubicBezTo>
                      <a:pt x="7702" y="1789"/>
                      <a:pt x="7628" y="1716"/>
                      <a:pt x="7538" y="1716"/>
                    </a:cubicBezTo>
                    <a:cubicBezTo>
                      <a:pt x="7448" y="1716"/>
                      <a:pt x="7374" y="1789"/>
                      <a:pt x="7374" y="1880"/>
                    </a:cubicBezTo>
                    <a:cubicBezTo>
                      <a:pt x="7374" y="1970"/>
                      <a:pt x="7448" y="2043"/>
                      <a:pt x="7538" y="2043"/>
                    </a:cubicBezTo>
                    <a:close/>
                    <a:moveTo>
                      <a:pt x="6558" y="1798"/>
                    </a:moveTo>
                    <a:cubicBezTo>
                      <a:pt x="6648" y="1798"/>
                      <a:pt x="6721" y="1725"/>
                      <a:pt x="6721" y="1635"/>
                    </a:cubicBezTo>
                    <a:cubicBezTo>
                      <a:pt x="6721" y="1544"/>
                      <a:pt x="6648" y="1471"/>
                      <a:pt x="6558" y="1471"/>
                    </a:cubicBezTo>
                    <a:cubicBezTo>
                      <a:pt x="6467" y="1471"/>
                      <a:pt x="6394" y="1544"/>
                      <a:pt x="6394" y="1635"/>
                    </a:cubicBezTo>
                    <a:cubicBezTo>
                      <a:pt x="6394" y="1725"/>
                      <a:pt x="6467" y="1798"/>
                      <a:pt x="6558" y="1798"/>
                    </a:cubicBezTo>
                    <a:close/>
                    <a:moveTo>
                      <a:pt x="6089" y="1057"/>
                    </a:moveTo>
                    <a:cubicBezTo>
                      <a:pt x="6073" y="1057"/>
                      <a:pt x="6056" y="1061"/>
                      <a:pt x="6041" y="1066"/>
                    </a:cubicBezTo>
                    <a:cubicBezTo>
                      <a:pt x="6042" y="1059"/>
                      <a:pt x="6043" y="1053"/>
                      <a:pt x="6043" y="1047"/>
                    </a:cubicBezTo>
                    <a:cubicBezTo>
                      <a:pt x="6043" y="993"/>
                      <a:pt x="6017" y="946"/>
                      <a:pt x="5977" y="916"/>
                    </a:cubicBezTo>
                    <a:cubicBezTo>
                      <a:pt x="5978" y="906"/>
                      <a:pt x="5980" y="897"/>
                      <a:pt x="5980" y="887"/>
                    </a:cubicBezTo>
                    <a:cubicBezTo>
                      <a:pt x="5980" y="796"/>
                      <a:pt x="5906" y="723"/>
                      <a:pt x="5816" y="723"/>
                    </a:cubicBezTo>
                    <a:cubicBezTo>
                      <a:pt x="5726" y="723"/>
                      <a:pt x="5653" y="796"/>
                      <a:pt x="5653" y="887"/>
                    </a:cubicBezTo>
                    <a:cubicBezTo>
                      <a:pt x="5653" y="940"/>
                      <a:pt x="5679" y="988"/>
                      <a:pt x="5719" y="1017"/>
                    </a:cubicBezTo>
                    <a:cubicBezTo>
                      <a:pt x="5717" y="1027"/>
                      <a:pt x="5716" y="1037"/>
                      <a:pt x="5716" y="1047"/>
                    </a:cubicBezTo>
                    <a:cubicBezTo>
                      <a:pt x="5716" y="1137"/>
                      <a:pt x="5789" y="1210"/>
                      <a:pt x="5879" y="1210"/>
                    </a:cubicBezTo>
                    <a:cubicBezTo>
                      <a:pt x="5896" y="1210"/>
                      <a:pt x="5912" y="1207"/>
                      <a:pt x="5928" y="1202"/>
                    </a:cubicBezTo>
                    <a:cubicBezTo>
                      <a:pt x="5927" y="1208"/>
                      <a:pt x="5926" y="1215"/>
                      <a:pt x="5926" y="1221"/>
                    </a:cubicBezTo>
                    <a:cubicBezTo>
                      <a:pt x="5926" y="1311"/>
                      <a:pt x="5999" y="1385"/>
                      <a:pt x="6089" y="1385"/>
                    </a:cubicBezTo>
                    <a:cubicBezTo>
                      <a:pt x="6180" y="1385"/>
                      <a:pt x="6253" y="1311"/>
                      <a:pt x="6253" y="1221"/>
                    </a:cubicBezTo>
                    <a:cubicBezTo>
                      <a:pt x="6253" y="1131"/>
                      <a:pt x="6180" y="1057"/>
                      <a:pt x="6089" y="1057"/>
                    </a:cubicBezTo>
                    <a:close/>
                    <a:moveTo>
                      <a:pt x="7234" y="1532"/>
                    </a:moveTo>
                    <a:cubicBezTo>
                      <a:pt x="7324" y="1532"/>
                      <a:pt x="7397" y="1459"/>
                      <a:pt x="7397" y="1368"/>
                    </a:cubicBezTo>
                    <a:cubicBezTo>
                      <a:pt x="7397" y="1278"/>
                      <a:pt x="7324" y="1205"/>
                      <a:pt x="7234" y="1205"/>
                    </a:cubicBezTo>
                    <a:cubicBezTo>
                      <a:pt x="7144" y="1205"/>
                      <a:pt x="7070" y="1278"/>
                      <a:pt x="7070" y="1368"/>
                    </a:cubicBezTo>
                    <a:cubicBezTo>
                      <a:pt x="7070" y="1459"/>
                      <a:pt x="7144" y="1532"/>
                      <a:pt x="7234" y="1532"/>
                    </a:cubicBezTo>
                    <a:close/>
                    <a:moveTo>
                      <a:pt x="3506" y="2071"/>
                    </a:moveTo>
                    <a:cubicBezTo>
                      <a:pt x="3457" y="2071"/>
                      <a:pt x="3413" y="2094"/>
                      <a:pt x="3383" y="2129"/>
                    </a:cubicBezTo>
                    <a:cubicBezTo>
                      <a:pt x="3373" y="2047"/>
                      <a:pt x="3305" y="1984"/>
                      <a:pt x="3221" y="1984"/>
                    </a:cubicBezTo>
                    <a:cubicBezTo>
                      <a:pt x="3178" y="1984"/>
                      <a:pt x="3140" y="2001"/>
                      <a:pt x="3111" y="2028"/>
                    </a:cubicBezTo>
                    <a:cubicBezTo>
                      <a:pt x="3085" y="1971"/>
                      <a:pt x="3028" y="1931"/>
                      <a:pt x="2962" y="1931"/>
                    </a:cubicBezTo>
                    <a:cubicBezTo>
                      <a:pt x="2871" y="1931"/>
                      <a:pt x="2798" y="2005"/>
                      <a:pt x="2798" y="2095"/>
                    </a:cubicBezTo>
                    <a:cubicBezTo>
                      <a:pt x="2798" y="2185"/>
                      <a:pt x="2871" y="2259"/>
                      <a:pt x="2962" y="2259"/>
                    </a:cubicBezTo>
                    <a:cubicBezTo>
                      <a:pt x="3005" y="2259"/>
                      <a:pt x="3043" y="2242"/>
                      <a:pt x="3072" y="2215"/>
                    </a:cubicBezTo>
                    <a:cubicBezTo>
                      <a:pt x="3098" y="2272"/>
                      <a:pt x="3155" y="2311"/>
                      <a:pt x="3221" y="2311"/>
                    </a:cubicBezTo>
                    <a:cubicBezTo>
                      <a:pt x="3271" y="2311"/>
                      <a:pt x="3315" y="2289"/>
                      <a:pt x="3345" y="2254"/>
                    </a:cubicBezTo>
                    <a:cubicBezTo>
                      <a:pt x="3354" y="2335"/>
                      <a:pt x="3422" y="2399"/>
                      <a:pt x="3506" y="2399"/>
                    </a:cubicBezTo>
                    <a:cubicBezTo>
                      <a:pt x="3597" y="2399"/>
                      <a:pt x="3670" y="2325"/>
                      <a:pt x="3670" y="2235"/>
                    </a:cubicBezTo>
                    <a:cubicBezTo>
                      <a:pt x="3670" y="2145"/>
                      <a:pt x="3597" y="2071"/>
                      <a:pt x="3506" y="2071"/>
                    </a:cubicBezTo>
                    <a:close/>
                    <a:moveTo>
                      <a:pt x="4244" y="1504"/>
                    </a:moveTo>
                    <a:cubicBezTo>
                      <a:pt x="4153" y="1504"/>
                      <a:pt x="4080" y="1577"/>
                      <a:pt x="4080" y="1667"/>
                    </a:cubicBezTo>
                    <a:cubicBezTo>
                      <a:pt x="4080" y="1757"/>
                      <a:pt x="4153" y="1831"/>
                      <a:pt x="4244" y="1831"/>
                    </a:cubicBezTo>
                    <a:cubicBezTo>
                      <a:pt x="4334" y="1831"/>
                      <a:pt x="4407" y="1757"/>
                      <a:pt x="4407" y="1667"/>
                    </a:cubicBezTo>
                    <a:cubicBezTo>
                      <a:pt x="4407" y="1577"/>
                      <a:pt x="4334" y="1504"/>
                      <a:pt x="4244" y="150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NL"/>
              </a:p>
            </p:txBody>
          </p:sp>
          <p:sp>
            <p:nvSpPr>
              <p:cNvPr id="66" name="Freeform 60">
                <a:extLst>
                  <a:ext uri="{FF2B5EF4-FFF2-40B4-BE49-F238E27FC236}">
                    <a16:creationId xmlns:a16="http://schemas.microsoft.com/office/drawing/2014/main" id="{13DF5462-B87F-4478-91B2-F297E83E62CF}"/>
                  </a:ext>
                </a:extLst>
              </p:cNvPr>
              <p:cNvSpPr>
                <a:spLocks noSelect="1"/>
              </p:cNvSpPr>
              <p:nvPr userDrawn="1"/>
            </p:nvSpPr>
            <p:spPr bwMode="gray">
              <a:xfrm>
                <a:off x="4784" y="2176"/>
                <a:ext cx="2859" cy="618"/>
              </a:xfrm>
              <a:custGeom>
                <a:avLst/>
                <a:gdLst>
                  <a:gd name="T0" fmla="*/ 0 w 14299"/>
                  <a:gd name="T1" fmla="*/ 1 h 3097"/>
                  <a:gd name="T2" fmla="*/ 5 w 14299"/>
                  <a:gd name="T3" fmla="*/ 0 h 3097"/>
                  <a:gd name="T4" fmla="*/ 7 w 14299"/>
                  <a:gd name="T5" fmla="*/ 2 h 3097"/>
                  <a:gd name="T6" fmla="*/ 11 w 14299"/>
                  <a:gd name="T7" fmla="*/ 2 h 3097"/>
                  <a:gd name="T8" fmla="*/ 8 w 14299"/>
                  <a:gd name="T9" fmla="*/ 2 h 3097"/>
                  <a:gd name="T10" fmla="*/ 8 w 14299"/>
                  <a:gd name="T11" fmla="*/ 5 h 3097"/>
                  <a:gd name="T12" fmla="*/ 11 w 14299"/>
                  <a:gd name="T13" fmla="*/ 3 h 3097"/>
                  <a:gd name="T14" fmla="*/ 13 w 14299"/>
                  <a:gd name="T15" fmla="*/ 2 h 3097"/>
                  <a:gd name="T16" fmla="*/ 14 w 14299"/>
                  <a:gd name="T17" fmla="*/ 1 h 3097"/>
                  <a:gd name="T18" fmla="*/ 18 w 14299"/>
                  <a:gd name="T19" fmla="*/ 2 h 3097"/>
                  <a:gd name="T20" fmla="*/ 26 w 14299"/>
                  <a:gd name="T21" fmla="*/ 2 h 3097"/>
                  <a:gd name="T22" fmla="*/ 28 w 14299"/>
                  <a:gd name="T23" fmla="*/ 3 h 3097"/>
                  <a:gd name="T24" fmla="*/ 19 w 14299"/>
                  <a:gd name="T25" fmla="*/ 5 h 3097"/>
                  <a:gd name="T26" fmla="*/ 20 w 14299"/>
                  <a:gd name="T27" fmla="*/ 4 h 3097"/>
                  <a:gd name="T28" fmla="*/ 25 w 14299"/>
                  <a:gd name="T29" fmla="*/ 5 h 3097"/>
                  <a:gd name="T30" fmla="*/ 23 w 14299"/>
                  <a:gd name="T31" fmla="*/ 2 h 3097"/>
                  <a:gd name="T32" fmla="*/ 23 w 14299"/>
                  <a:gd name="T33" fmla="*/ 5 h 3097"/>
                  <a:gd name="T34" fmla="*/ 43 w 14299"/>
                  <a:gd name="T35" fmla="*/ 11 h 3097"/>
                  <a:gd name="T36" fmla="*/ 43 w 14299"/>
                  <a:gd name="T37" fmla="*/ 6 h 3097"/>
                  <a:gd name="T38" fmla="*/ 42 w 14299"/>
                  <a:gd name="T39" fmla="*/ 7 h 3097"/>
                  <a:gd name="T40" fmla="*/ 51 w 14299"/>
                  <a:gd name="T41" fmla="*/ 6 h 3097"/>
                  <a:gd name="T42" fmla="*/ 53 w 14299"/>
                  <a:gd name="T43" fmla="*/ 5 h 3097"/>
                  <a:gd name="T44" fmla="*/ 61 w 14299"/>
                  <a:gd name="T45" fmla="*/ 3 h 3097"/>
                  <a:gd name="T46" fmla="*/ 64 w 14299"/>
                  <a:gd name="T47" fmla="*/ 9 h 3097"/>
                  <a:gd name="T48" fmla="*/ 66 w 14299"/>
                  <a:gd name="T49" fmla="*/ 10 h 3097"/>
                  <a:gd name="T50" fmla="*/ 67 w 14299"/>
                  <a:gd name="T51" fmla="*/ 5 h 3097"/>
                  <a:gd name="T52" fmla="*/ 68 w 14299"/>
                  <a:gd name="T53" fmla="*/ 4 h 3097"/>
                  <a:gd name="T54" fmla="*/ 78 w 14299"/>
                  <a:gd name="T55" fmla="*/ 16 h 3097"/>
                  <a:gd name="T56" fmla="*/ 80 w 14299"/>
                  <a:gd name="T57" fmla="*/ 11 h 3097"/>
                  <a:gd name="T58" fmla="*/ 82 w 14299"/>
                  <a:gd name="T59" fmla="*/ 12 h 3097"/>
                  <a:gd name="T60" fmla="*/ 88 w 14299"/>
                  <a:gd name="T61" fmla="*/ 21 h 3097"/>
                  <a:gd name="T62" fmla="*/ 89 w 14299"/>
                  <a:gd name="T63" fmla="*/ 20 h 3097"/>
                  <a:gd name="T64" fmla="*/ 93 w 14299"/>
                  <a:gd name="T65" fmla="*/ 16 h 3097"/>
                  <a:gd name="T66" fmla="*/ 103 w 14299"/>
                  <a:gd name="T67" fmla="*/ 4 h 3097"/>
                  <a:gd name="T68" fmla="*/ 104 w 14299"/>
                  <a:gd name="T69" fmla="*/ 5 h 3097"/>
                  <a:gd name="T70" fmla="*/ 92 w 14299"/>
                  <a:gd name="T71" fmla="*/ 23 h 3097"/>
                  <a:gd name="T72" fmla="*/ 93 w 14299"/>
                  <a:gd name="T73" fmla="*/ 22 h 3097"/>
                  <a:gd name="T74" fmla="*/ 95 w 14299"/>
                  <a:gd name="T75" fmla="*/ 11 h 3097"/>
                  <a:gd name="T76" fmla="*/ 102 w 14299"/>
                  <a:gd name="T77" fmla="*/ 19 h 3097"/>
                  <a:gd name="T78" fmla="*/ 104 w 14299"/>
                  <a:gd name="T79" fmla="*/ 20 h 3097"/>
                  <a:gd name="T80" fmla="*/ 112 w 14299"/>
                  <a:gd name="T81" fmla="*/ 15 h 3097"/>
                  <a:gd name="T82" fmla="*/ 113 w 14299"/>
                  <a:gd name="T83" fmla="*/ 14 h 3097"/>
                  <a:gd name="T84" fmla="*/ 108 w 14299"/>
                  <a:gd name="T85" fmla="*/ 13 h 3097"/>
                  <a:gd name="T86" fmla="*/ 60 w 14299"/>
                  <a:gd name="T87" fmla="*/ 8 h 3097"/>
                  <a:gd name="T88" fmla="*/ 62 w 14299"/>
                  <a:gd name="T89" fmla="*/ 10 h 3097"/>
                  <a:gd name="T90" fmla="*/ 51 w 14299"/>
                  <a:gd name="T91" fmla="*/ 12 h 3097"/>
                  <a:gd name="T92" fmla="*/ 52 w 14299"/>
                  <a:gd name="T93" fmla="*/ 10 h 3097"/>
                  <a:gd name="T94" fmla="*/ 47 w 14299"/>
                  <a:gd name="T95" fmla="*/ 15 h 3097"/>
                  <a:gd name="T96" fmla="*/ 46 w 14299"/>
                  <a:gd name="T97" fmla="*/ 17 h 3097"/>
                  <a:gd name="T98" fmla="*/ 48 w 14299"/>
                  <a:gd name="T99" fmla="*/ 18 h 3097"/>
                  <a:gd name="T100" fmla="*/ 48 w 14299"/>
                  <a:gd name="T101" fmla="*/ 16 h 3097"/>
                  <a:gd name="T102" fmla="*/ 49 w 14299"/>
                  <a:gd name="T103" fmla="*/ 14 h 3097"/>
                  <a:gd name="T104" fmla="*/ 58 w 14299"/>
                  <a:gd name="T105" fmla="*/ 15 h 3097"/>
                  <a:gd name="T106" fmla="*/ 28 w 14299"/>
                  <a:gd name="T107" fmla="*/ 6 h 3097"/>
                  <a:gd name="T108" fmla="*/ 25 w 14299"/>
                  <a:gd name="T109" fmla="*/ 7 h 3097"/>
                  <a:gd name="T110" fmla="*/ 24 w 14299"/>
                  <a:gd name="T111" fmla="*/ 9 h 3097"/>
                  <a:gd name="T112" fmla="*/ 27 w 14299"/>
                  <a:gd name="T113" fmla="*/ 8 h 3097"/>
                  <a:gd name="T114" fmla="*/ 28 w 14299"/>
                  <a:gd name="T115" fmla="*/ 6 h 3097"/>
                  <a:gd name="T116" fmla="*/ 34 w 14299"/>
                  <a:gd name="T117" fmla="*/ 13 h 3097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14299" h="3097">
                    <a:moveTo>
                      <a:pt x="327" y="164"/>
                    </a:moveTo>
                    <a:cubicBezTo>
                      <a:pt x="327" y="254"/>
                      <a:pt x="254" y="327"/>
                      <a:pt x="163" y="327"/>
                    </a:cubicBezTo>
                    <a:cubicBezTo>
                      <a:pt x="73" y="327"/>
                      <a:pt x="0" y="254"/>
                      <a:pt x="0" y="164"/>
                    </a:cubicBezTo>
                    <a:cubicBezTo>
                      <a:pt x="0" y="73"/>
                      <a:pt x="73" y="0"/>
                      <a:pt x="163" y="0"/>
                    </a:cubicBezTo>
                    <a:cubicBezTo>
                      <a:pt x="254" y="0"/>
                      <a:pt x="327" y="73"/>
                      <a:pt x="327" y="164"/>
                    </a:cubicBezTo>
                    <a:close/>
                    <a:moveTo>
                      <a:pt x="685" y="45"/>
                    </a:moveTo>
                    <a:cubicBezTo>
                      <a:pt x="595" y="45"/>
                      <a:pt x="522" y="119"/>
                      <a:pt x="522" y="209"/>
                    </a:cubicBezTo>
                    <a:cubicBezTo>
                      <a:pt x="522" y="299"/>
                      <a:pt x="595" y="373"/>
                      <a:pt x="685" y="373"/>
                    </a:cubicBezTo>
                    <a:cubicBezTo>
                      <a:pt x="776" y="373"/>
                      <a:pt x="849" y="299"/>
                      <a:pt x="849" y="209"/>
                    </a:cubicBezTo>
                    <a:cubicBezTo>
                      <a:pt x="849" y="119"/>
                      <a:pt x="776" y="45"/>
                      <a:pt x="685" y="45"/>
                    </a:cubicBezTo>
                    <a:close/>
                    <a:moveTo>
                      <a:pt x="1340" y="276"/>
                    </a:moveTo>
                    <a:cubicBezTo>
                      <a:pt x="1341" y="268"/>
                      <a:pt x="1343" y="260"/>
                      <a:pt x="1343" y="251"/>
                    </a:cubicBezTo>
                    <a:cubicBezTo>
                      <a:pt x="1343" y="161"/>
                      <a:pt x="1269" y="87"/>
                      <a:pt x="1179" y="87"/>
                    </a:cubicBezTo>
                    <a:cubicBezTo>
                      <a:pt x="1089" y="87"/>
                      <a:pt x="1015" y="161"/>
                      <a:pt x="1015" y="251"/>
                    </a:cubicBezTo>
                    <a:cubicBezTo>
                      <a:pt x="1015" y="258"/>
                      <a:pt x="1017" y="265"/>
                      <a:pt x="1018" y="272"/>
                    </a:cubicBezTo>
                    <a:cubicBezTo>
                      <a:pt x="1002" y="267"/>
                      <a:pt x="986" y="264"/>
                      <a:pt x="968" y="264"/>
                    </a:cubicBezTo>
                    <a:cubicBezTo>
                      <a:pt x="878" y="264"/>
                      <a:pt x="805" y="337"/>
                      <a:pt x="805" y="427"/>
                    </a:cubicBezTo>
                    <a:cubicBezTo>
                      <a:pt x="805" y="518"/>
                      <a:pt x="878" y="591"/>
                      <a:pt x="968" y="591"/>
                    </a:cubicBezTo>
                    <a:cubicBezTo>
                      <a:pt x="1033" y="591"/>
                      <a:pt x="1089" y="553"/>
                      <a:pt x="1115" y="498"/>
                    </a:cubicBezTo>
                    <a:cubicBezTo>
                      <a:pt x="1144" y="546"/>
                      <a:pt x="1195" y="579"/>
                      <a:pt x="1255" y="579"/>
                    </a:cubicBezTo>
                    <a:cubicBezTo>
                      <a:pt x="1346" y="579"/>
                      <a:pt x="1419" y="506"/>
                      <a:pt x="1419" y="415"/>
                    </a:cubicBezTo>
                    <a:cubicBezTo>
                      <a:pt x="1419" y="356"/>
                      <a:pt x="1387" y="305"/>
                      <a:pt x="1340" y="276"/>
                    </a:cubicBezTo>
                    <a:close/>
                    <a:moveTo>
                      <a:pt x="1753" y="133"/>
                    </a:moveTo>
                    <a:cubicBezTo>
                      <a:pt x="1663" y="133"/>
                      <a:pt x="1589" y="206"/>
                      <a:pt x="1589" y="296"/>
                    </a:cubicBezTo>
                    <a:cubicBezTo>
                      <a:pt x="1589" y="387"/>
                      <a:pt x="1663" y="460"/>
                      <a:pt x="1753" y="460"/>
                    </a:cubicBezTo>
                    <a:cubicBezTo>
                      <a:pt x="1843" y="460"/>
                      <a:pt x="1917" y="387"/>
                      <a:pt x="1917" y="296"/>
                    </a:cubicBezTo>
                    <a:cubicBezTo>
                      <a:pt x="1917" y="206"/>
                      <a:pt x="1843" y="133"/>
                      <a:pt x="1753" y="133"/>
                    </a:cubicBezTo>
                    <a:close/>
                    <a:moveTo>
                      <a:pt x="2634" y="253"/>
                    </a:moveTo>
                    <a:cubicBezTo>
                      <a:pt x="2634" y="163"/>
                      <a:pt x="2561" y="89"/>
                      <a:pt x="2470" y="89"/>
                    </a:cubicBezTo>
                    <a:cubicBezTo>
                      <a:pt x="2380" y="89"/>
                      <a:pt x="2307" y="163"/>
                      <a:pt x="2307" y="253"/>
                    </a:cubicBezTo>
                    <a:cubicBezTo>
                      <a:pt x="2307" y="343"/>
                      <a:pt x="2380" y="417"/>
                      <a:pt x="2470" y="417"/>
                    </a:cubicBezTo>
                    <a:cubicBezTo>
                      <a:pt x="2561" y="417"/>
                      <a:pt x="2634" y="343"/>
                      <a:pt x="2634" y="253"/>
                    </a:cubicBezTo>
                    <a:close/>
                    <a:moveTo>
                      <a:pt x="3298" y="233"/>
                    </a:moveTo>
                    <a:cubicBezTo>
                      <a:pt x="3208" y="233"/>
                      <a:pt x="3135" y="307"/>
                      <a:pt x="3135" y="397"/>
                    </a:cubicBezTo>
                    <a:cubicBezTo>
                      <a:pt x="3135" y="487"/>
                      <a:pt x="3208" y="561"/>
                      <a:pt x="3298" y="561"/>
                    </a:cubicBezTo>
                    <a:cubicBezTo>
                      <a:pt x="3389" y="561"/>
                      <a:pt x="3462" y="487"/>
                      <a:pt x="3462" y="397"/>
                    </a:cubicBezTo>
                    <a:cubicBezTo>
                      <a:pt x="3462" y="307"/>
                      <a:pt x="3389" y="233"/>
                      <a:pt x="3298" y="233"/>
                    </a:cubicBezTo>
                    <a:close/>
                    <a:moveTo>
                      <a:pt x="2558" y="483"/>
                    </a:moveTo>
                    <a:cubicBezTo>
                      <a:pt x="2467" y="483"/>
                      <a:pt x="2394" y="556"/>
                      <a:pt x="2394" y="647"/>
                    </a:cubicBezTo>
                    <a:cubicBezTo>
                      <a:pt x="2394" y="737"/>
                      <a:pt x="2467" y="810"/>
                      <a:pt x="2558" y="810"/>
                    </a:cubicBezTo>
                    <a:cubicBezTo>
                      <a:pt x="2648" y="810"/>
                      <a:pt x="2721" y="737"/>
                      <a:pt x="2721" y="647"/>
                    </a:cubicBezTo>
                    <a:cubicBezTo>
                      <a:pt x="2721" y="556"/>
                      <a:pt x="2648" y="483"/>
                      <a:pt x="2558" y="483"/>
                    </a:cubicBezTo>
                    <a:close/>
                    <a:moveTo>
                      <a:pt x="2822" y="626"/>
                    </a:moveTo>
                    <a:cubicBezTo>
                      <a:pt x="2822" y="716"/>
                      <a:pt x="2895" y="789"/>
                      <a:pt x="2986" y="789"/>
                    </a:cubicBezTo>
                    <a:cubicBezTo>
                      <a:pt x="3076" y="789"/>
                      <a:pt x="3149" y="716"/>
                      <a:pt x="3149" y="626"/>
                    </a:cubicBezTo>
                    <a:cubicBezTo>
                      <a:pt x="3149" y="548"/>
                      <a:pt x="3094" y="482"/>
                      <a:pt x="3021" y="466"/>
                    </a:cubicBezTo>
                    <a:cubicBezTo>
                      <a:pt x="3046" y="437"/>
                      <a:pt x="3062" y="400"/>
                      <a:pt x="3062" y="359"/>
                    </a:cubicBezTo>
                    <a:cubicBezTo>
                      <a:pt x="3062" y="268"/>
                      <a:pt x="2989" y="195"/>
                      <a:pt x="2899" y="195"/>
                    </a:cubicBezTo>
                    <a:cubicBezTo>
                      <a:pt x="2808" y="195"/>
                      <a:pt x="2735" y="268"/>
                      <a:pt x="2735" y="359"/>
                    </a:cubicBezTo>
                    <a:cubicBezTo>
                      <a:pt x="2735" y="437"/>
                      <a:pt x="2790" y="502"/>
                      <a:pt x="2864" y="518"/>
                    </a:cubicBezTo>
                    <a:cubicBezTo>
                      <a:pt x="2838" y="547"/>
                      <a:pt x="2822" y="584"/>
                      <a:pt x="2822" y="626"/>
                    </a:cubicBezTo>
                    <a:close/>
                    <a:moveTo>
                      <a:pt x="5406" y="1000"/>
                    </a:moveTo>
                    <a:cubicBezTo>
                      <a:pt x="5315" y="1000"/>
                      <a:pt x="5242" y="1074"/>
                      <a:pt x="5242" y="1164"/>
                    </a:cubicBezTo>
                    <a:cubicBezTo>
                      <a:pt x="5242" y="1254"/>
                      <a:pt x="5315" y="1328"/>
                      <a:pt x="5406" y="1328"/>
                    </a:cubicBezTo>
                    <a:cubicBezTo>
                      <a:pt x="5496" y="1328"/>
                      <a:pt x="5569" y="1254"/>
                      <a:pt x="5569" y="1164"/>
                    </a:cubicBezTo>
                    <a:cubicBezTo>
                      <a:pt x="5569" y="1074"/>
                      <a:pt x="5496" y="1000"/>
                      <a:pt x="5406" y="1000"/>
                    </a:cubicBezTo>
                    <a:close/>
                    <a:moveTo>
                      <a:pt x="5383" y="752"/>
                    </a:moveTo>
                    <a:cubicBezTo>
                      <a:pt x="5383" y="661"/>
                      <a:pt x="5310" y="588"/>
                      <a:pt x="5219" y="588"/>
                    </a:cubicBezTo>
                    <a:cubicBezTo>
                      <a:pt x="5129" y="588"/>
                      <a:pt x="5056" y="661"/>
                      <a:pt x="5056" y="752"/>
                    </a:cubicBezTo>
                    <a:cubicBezTo>
                      <a:pt x="5056" y="842"/>
                      <a:pt x="5129" y="915"/>
                      <a:pt x="5219" y="915"/>
                    </a:cubicBezTo>
                    <a:cubicBezTo>
                      <a:pt x="5310" y="915"/>
                      <a:pt x="5383" y="842"/>
                      <a:pt x="5383" y="752"/>
                    </a:cubicBezTo>
                    <a:close/>
                    <a:moveTo>
                      <a:pt x="6595" y="588"/>
                    </a:moveTo>
                    <a:cubicBezTo>
                      <a:pt x="6505" y="588"/>
                      <a:pt x="6431" y="661"/>
                      <a:pt x="6431" y="752"/>
                    </a:cubicBezTo>
                    <a:cubicBezTo>
                      <a:pt x="6431" y="842"/>
                      <a:pt x="6505" y="915"/>
                      <a:pt x="6595" y="915"/>
                    </a:cubicBezTo>
                    <a:cubicBezTo>
                      <a:pt x="6685" y="915"/>
                      <a:pt x="6758" y="842"/>
                      <a:pt x="6758" y="752"/>
                    </a:cubicBezTo>
                    <a:cubicBezTo>
                      <a:pt x="6758" y="661"/>
                      <a:pt x="6685" y="588"/>
                      <a:pt x="6595" y="588"/>
                    </a:cubicBezTo>
                    <a:close/>
                    <a:moveTo>
                      <a:pt x="7933" y="361"/>
                    </a:moveTo>
                    <a:cubicBezTo>
                      <a:pt x="7933" y="270"/>
                      <a:pt x="7859" y="197"/>
                      <a:pt x="7769" y="197"/>
                    </a:cubicBezTo>
                    <a:cubicBezTo>
                      <a:pt x="7679" y="197"/>
                      <a:pt x="7605" y="270"/>
                      <a:pt x="7605" y="361"/>
                    </a:cubicBezTo>
                    <a:cubicBezTo>
                      <a:pt x="7605" y="451"/>
                      <a:pt x="7679" y="524"/>
                      <a:pt x="7769" y="524"/>
                    </a:cubicBezTo>
                    <a:cubicBezTo>
                      <a:pt x="7859" y="524"/>
                      <a:pt x="7933" y="451"/>
                      <a:pt x="7933" y="361"/>
                    </a:cubicBezTo>
                    <a:close/>
                    <a:moveTo>
                      <a:pt x="8041" y="1127"/>
                    </a:moveTo>
                    <a:cubicBezTo>
                      <a:pt x="7951" y="1127"/>
                      <a:pt x="7877" y="1200"/>
                      <a:pt x="7877" y="1290"/>
                    </a:cubicBezTo>
                    <a:cubicBezTo>
                      <a:pt x="7877" y="1381"/>
                      <a:pt x="7951" y="1454"/>
                      <a:pt x="8041" y="1454"/>
                    </a:cubicBezTo>
                    <a:cubicBezTo>
                      <a:pt x="8131" y="1454"/>
                      <a:pt x="8204" y="1381"/>
                      <a:pt x="8204" y="1290"/>
                    </a:cubicBezTo>
                    <a:cubicBezTo>
                      <a:pt x="8204" y="1200"/>
                      <a:pt x="8131" y="1127"/>
                      <a:pt x="8041" y="1127"/>
                    </a:cubicBezTo>
                    <a:close/>
                    <a:moveTo>
                      <a:pt x="8554" y="501"/>
                    </a:moveTo>
                    <a:cubicBezTo>
                      <a:pt x="8464" y="501"/>
                      <a:pt x="8390" y="574"/>
                      <a:pt x="8390" y="665"/>
                    </a:cubicBezTo>
                    <a:cubicBezTo>
                      <a:pt x="8390" y="755"/>
                      <a:pt x="8464" y="828"/>
                      <a:pt x="8554" y="828"/>
                    </a:cubicBezTo>
                    <a:cubicBezTo>
                      <a:pt x="8644" y="828"/>
                      <a:pt x="8718" y="755"/>
                      <a:pt x="8718" y="665"/>
                    </a:cubicBezTo>
                    <a:cubicBezTo>
                      <a:pt x="8718" y="574"/>
                      <a:pt x="8644" y="501"/>
                      <a:pt x="8554" y="501"/>
                    </a:cubicBezTo>
                    <a:close/>
                    <a:moveTo>
                      <a:pt x="9761" y="1655"/>
                    </a:moveTo>
                    <a:cubicBezTo>
                      <a:pt x="9670" y="1655"/>
                      <a:pt x="9597" y="1728"/>
                      <a:pt x="9597" y="1819"/>
                    </a:cubicBezTo>
                    <a:cubicBezTo>
                      <a:pt x="9597" y="1909"/>
                      <a:pt x="9670" y="1982"/>
                      <a:pt x="9761" y="1982"/>
                    </a:cubicBezTo>
                    <a:cubicBezTo>
                      <a:pt x="9851" y="1982"/>
                      <a:pt x="9924" y="1909"/>
                      <a:pt x="9924" y="1819"/>
                    </a:cubicBezTo>
                    <a:cubicBezTo>
                      <a:pt x="9924" y="1728"/>
                      <a:pt x="9851" y="1655"/>
                      <a:pt x="9761" y="1655"/>
                    </a:cubicBezTo>
                    <a:close/>
                    <a:moveTo>
                      <a:pt x="10046" y="1339"/>
                    </a:moveTo>
                    <a:cubicBezTo>
                      <a:pt x="9956" y="1339"/>
                      <a:pt x="9882" y="1412"/>
                      <a:pt x="9882" y="1502"/>
                    </a:cubicBezTo>
                    <a:cubicBezTo>
                      <a:pt x="9882" y="1593"/>
                      <a:pt x="9956" y="1666"/>
                      <a:pt x="10046" y="1666"/>
                    </a:cubicBezTo>
                    <a:cubicBezTo>
                      <a:pt x="10136" y="1666"/>
                      <a:pt x="10210" y="1593"/>
                      <a:pt x="10210" y="1502"/>
                    </a:cubicBezTo>
                    <a:cubicBezTo>
                      <a:pt x="10210" y="1412"/>
                      <a:pt x="10136" y="1339"/>
                      <a:pt x="10046" y="1339"/>
                    </a:cubicBezTo>
                    <a:close/>
                    <a:moveTo>
                      <a:pt x="11113" y="2525"/>
                    </a:moveTo>
                    <a:cubicBezTo>
                      <a:pt x="11023" y="2525"/>
                      <a:pt x="10949" y="2598"/>
                      <a:pt x="10949" y="2689"/>
                    </a:cubicBezTo>
                    <a:cubicBezTo>
                      <a:pt x="10949" y="2779"/>
                      <a:pt x="11023" y="2852"/>
                      <a:pt x="11113" y="2852"/>
                    </a:cubicBezTo>
                    <a:cubicBezTo>
                      <a:pt x="11203" y="2852"/>
                      <a:pt x="11277" y="2779"/>
                      <a:pt x="11277" y="2689"/>
                    </a:cubicBezTo>
                    <a:cubicBezTo>
                      <a:pt x="11277" y="2598"/>
                      <a:pt x="11203" y="2525"/>
                      <a:pt x="11113" y="2525"/>
                    </a:cubicBezTo>
                    <a:close/>
                    <a:moveTo>
                      <a:pt x="11671" y="1728"/>
                    </a:moveTo>
                    <a:cubicBezTo>
                      <a:pt x="11581" y="1728"/>
                      <a:pt x="11508" y="1801"/>
                      <a:pt x="11508" y="1892"/>
                    </a:cubicBezTo>
                    <a:cubicBezTo>
                      <a:pt x="11508" y="1982"/>
                      <a:pt x="11581" y="2055"/>
                      <a:pt x="11671" y="2055"/>
                    </a:cubicBezTo>
                    <a:cubicBezTo>
                      <a:pt x="11762" y="2055"/>
                      <a:pt x="11835" y="1982"/>
                      <a:pt x="11835" y="1892"/>
                    </a:cubicBezTo>
                    <a:cubicBezTo>
                      <a:pt x="11835" y="1801"/>
                      <a:pt x="11762" y="1728"/>
                      <a:pt x="11671" y="1728"/>
                    </a:cubicBezTo>
                    <a:close/>
                    <a:moveTo>
                      <a:pt x="12822" y="523"/>
                    </a:moveTo>
                    <a:cubicBezTo>
                      <a:pt x="12732" y="523"/>
                      <a:pt x="12659" y="596"/>
                      <a:pt x="12659" y="687"/>
                    </a:cubicBezTo>
                    <a:cubicBezTo>
                      <a:pt x="12659" y="777"/>
                      <a:pt x="12732" y="850"/>
                      <a:pt x="12822" y="850"/>
                    </a:cubicBezTo>
                    <a:cubicBezTo>
                      <a:pt x="12913" y="850"/>
                      <a:pt x="12986" y="777"/>
                      <a:pt x="12986" y="687"/>
                    </a:cubicBezTo>
                    <a:cubicBezTo>
                      <a:pt x="12986" y="596"/>
                      <a:pt x="12913" y="523"/>
                      <a:pt x="12822" y="523"/>
                    </a:cubicBezTo>
                    <a:close/>
                    <a:moveTo>
                      <a:pt x="11632" y="2770"/>
                    </a:moveTo>
                    <a:cubicBezTo>
                      <a:pt x="11542" y="2770"/>
                      <a:pt x="11468" y="2843"/>
                      <a:pt x="11468" y="2933"/>
                    </a:cubicBezTo>
                    <a:cubicBezTo>
                      <a:pt x="11468" y="3024"/>
                      <a:pt x="11542" y="3097"/>
                      <a:pt x="11632" y="3097"/>
                    </a:cubicBezTo>
                    <a:cubicBezTo>
                      <a:pt x="11722" y="3097"/>
                      <a:pt x="11796" y="3024"/>
                      <a:pt x="11796" y="2933"/>
                    </a:cubicBezTo>
                    <a:cubicBezTo>
                      <a:pt x="11796" y="2843"/>
                      <a:pt x="11722" y="2770"/>
                      <a:pt x="11632" y="2770"/>
                    </a:cubicBezTo>
                    <a:close/>
                    <a:moveTo>
                      <a:pt x="11896" y="1006"/>
                    </a:moveTo>
                    <a:cubicBezTo>
                      <a:pt x="11806" y="1006"/>
                      <a:pt x="11732" y="1079"/>
                      <a:pt x="11732" y="1169"/>
                    </a:cubicBezTo>
                    <a:cubicBezTo>
                      <a:pt x="11732" y="1260"/>
                      <a:pt x="11806" y="1333"/>
                      <a:pt x="11896" y="1333"/>
                    </a:cubicBezTo>
                    <a:cubicBezTo>
                      <a:pt x="11986" y="1333"/>
                      <a:pt x="12060" y="1260"/>
                      <a:pt x="12060" y="1169"/>
                    </a:cubicBezTo>
                    <a:cubicBezTo>
                      <a:pt x="12060" y="1079"/>
                      <a:pt x="11986" y="1006"/>
                      <a:pt x="11896" y="1006"/>
                    </a:cubicBezTo>
                    <a:close/>
                    <a:moveTo>
                      <a:pt x="12788" y="2336"/>
                    </a:moveTo>
                    <a:cubicBezTo>
                      <a:pt x="12697" y="2336"/>
                      <a:pt x="12624" y="2409"/>
                      <a:pt x="12624" y="2499"/>
                    </a:cubicBezTo>
                    <a:cubicBezTo>
                      <a:pt x="12624" y="2590"/>
                      <a:pt x="12697" y="2663"/>
                      <a:pt x="12788" y="2663"/>
                    </a:cubicBezTo>
                    <a:cubicBezTo>
                      <a:pt x="12878" y="2663"/>
                      <a:pt x="12951" y="2590"/>
                      <a:pt x="12951" y="2499"/>
                    </a:cubicBezTo>
                    <a:cubicBezTo>
                      <a:pt x="12951" y="2409"/>
                      <a:pt x="12878" y="2336"/>
                      <a:pt x="12788" y="2336"/>
                    </a:cubicBezTo>
                    <a:close/>
                    <a:moveTo>
                      <a:pt x="14135" y="1757"/>
                    </a:moveTo>
                    <a:cubicBezTo>
                      <a:pt x="14045" y="1757"/>
                      <a:pt x="13972" y="1830"/>
                      <a:pt x="13972" y="1920"/>
                    </a:cubicBezTo>
                    <a:cubicBezTo>
                      <a:pt x="13972" y="2011"/>
                      <a:pt x="14045" y="2084"/>
                      <a:pt x="14135" y="2084"/>
                    </a:cubicBezTo>
                    <a:cubicBezTo>
                      <a:pt x="14225" y="2084"/>
                      <a:pt x="14299" y="2011"/>
                      <a:pt x="14299" y="1920"/>
                    </a:cubicBezTo>
                    <a:cubicBezTo>
                      <a:pt x="14299" y="1830"/>
                      <a:pt x="14225" y="1757"/>
                      <a:pt x="14135" y="1757"/>
                    </a:cubicBezTo>
                    <a:close/>
                    <a:moveTo>
                      <a:pt x="13545" y="1362"/>
                    </a:moveTo>
                    <a:cubicBezTo>
                      <a:pt x="13454" y="1362"/>
                      <a:pt x="13381" y="1435"/>
                      <a:pt x="13381" y="1526"/>
                    </a:cubicBezTo>
                    <a:cubicBezTo>
                      <a:pt x="13381" y="1616"/>
                      <a:pt x="13454" y="1689"/>
                      <a:pt x="13545" y="1689"/>
                    </a:cubicBezTo>
                    <a:cubicBezTo>
                      <a:pt x="13635" y="1689"/>
                      <a:pt x="13708" y="1616"/>
                      <a:pt x="13708" y="1526"/>
                    </a:cubicBezTo>
                    <a:cubicBezTo>
                      <a:pt x="13708" y="1435"/>
                      <a:pt x="13635" y="1362"/>
                      <a:pt x="13545" y="1362"/>
                    </a:cubicBezTo>
                    <a:close/>
                    <a:moveTo>
                      <a:pt x="7538" y="1054"/>
                    </a:moveTo>
                    <a:cubicBezTo>
                      <a:pt x="7448" y="1054"/>
                      <a:pt x="7374" y="1127"/>
                      <a:pt x="7374" y="1218"/>
                    </a:cubicBezTo>
                    <a:cubicBezTo>
                      <a:pt x="7374" y="1308"/>
                      <a:pt x="7448" y="1381"/>
                      <a:pt x="7538" y="1381"/>
                    </a:cubicBezTo>
                    <a:cubicBezTo>
                      <a:pt x="7628" y="1381"/>
                      <a:pt x="7702" y="1308"/>
                      <a:pt x="7702" y="1218"/>
                    </a:cubicBezTo>
                    <a:cubicBezTo>
                      <a:pt x="7702" y="1127"/>
                      <a:pt x="7628" y="1054"/>
                      <a:pt x="7538" y="1054"/>
                    </a:cubicBezTo>
                    <a:close/>
                    <a:moveTo>
                      <a:pt x="6558" y="1299"/>
                    </a:moveTo>
                    <a:cubicBezTo>
                      <a:pt x="6467" y="1299"/>
                      <a:pt x="6394" y="1372"/>
                      <a:pt x="6394" y="1462"/>
                    </a:cubicBezTo>
                    <a:cubicBezTo>
                      <a:pt x="6394" y="1553"/>
                      <a:pt x="6467" y="1626"/>
                      <a:pt x="6558" y="1626"/>
                    </a:cubicBezTo>
                    <a:cubicBezTo>
                      <a:pt x="6648" y="1626"/>
                      <a:pt x="6721" y="1553"/>
                      <a:pt x="6721" y="1462"/>
                    </a:cubicBezTo>
                    <a:cubicBezTo>
                      <a:pt x="6721" y="1372"/>
                      <a:pt x="6648" y="1299"/>
                      <a:pt x="6558" y="1299"/>
                    </a:cubicBezTo>
                    <a:close/>
                    <a:moveTo>
                      <a:pt x="6089" y="1713"/>
                    </a:moveTo>
                    <a:cubicBezTo>
                      <a:pt x="5999" y="1713"/>
                      <a:pt x="5926" y="1786"/>
                      <a:pt x="5926" y="1876"/>
                    </a:cubicBezTo>
                    <a:cubicBezTo>
                      <a:pt x="5926" y="1883"/>
                      <a:pt x="5927" y="1889"/>
                      <a:pt x="5928" y="1895"/>
                    </a:cubicBezTo>
                    <a:cubicBezTo>
                      <a:pt x="5912" y="1890"/>
                      <a:pt x="5896" y="1887"/>
                      <a:pt x="5879" y="1887"/>
                    </a:cubicBezTo>
                    <a:cubicBezTo>
                      <a:pt x="5789" y="1887"/>
                      <a:pt x="5716" y="1960"/>
                      <a:pt x="5716" y="2051"/>
                    </a:cubicBezTo>
                    <a:cubicBezTo>
                      <a:pt x="5716" y="2061"/>
                      <a:pt x="5717" y="2070"/>
                      <a:pt x="5719" y="2080"/>
                    </a:cubicBezTo>
                    <a:cubicBezTo>
                      <a:pt x="5679" y="2110"/>
                      <a:pt x="5653" y="2157"/>
                      <a:pt x="5653" y="2211"/>
                    </a:cubicBezTo>
                    <a:cubicBezTo>
                      <a:pt x="5653" y="2301"/>
                      <a:pt x="5726" y="2374"/>
                      <a:pt x="5816" y="2374"/>
                    </a:cubicBezTo>
                    <a:cubicBezTo>
                      <a:pt x="5906" y="2374"/>
                      <a:pt x="5980" y="2301"/>
                      <a:pt x="5980" y="2211"/>
                    </a:cubicBezTo>
                    <a:cubicBezTo>
                      <a:pt x="5980" y="2201"/>
                      <a:pt x="5978" y="2191"/>
                      <a:pt x="5977" y="2181"/>
                    </a:cubicBezTo>
                    <a:cubicBezTo>
                      <a:pt x="6017" y="2152"/>
                      <a:pt x="6043" y="2104"/>
                      <a:pt x="6043" y="2051"/>
                    </a:cubicBezTo>
                    <a:cubicBezTo>
                      <a:pt x="6043" y="2044"/>
                      <a:pt x="6042" y="2038"/>
                      <a:pt x="6041" y="2032"/>
                    </a:cubicBezTo>
                    <a:cubicBezTo>
                      <a:pt x="6056" y="2036"/>
                      <a:pt x="6073" y="2040"/>
                      <a:pt x="6089" y="2040"/>
                    </a:cubicBezTo>
                    <a:cubicBezTo>
                      <a:pt x="6180" y="2040"/>
                      <a:pt x="6253" y="1966"/>
                      <a:pt x="6253" y="1876"/>
                    </a:cubicBezTo>
                    <a:cubicBezTo>
                      <a:pt x="6253" y="1786"/>
                      <a:pt x="6180" y="1713"/>
                      <a:pt x="6089" y="1713"/>
                    </a:cubicBezTo>
                    <a:close/>
                    <a:moveTo>
                      <a:pt x="7234" y="1565"/>
                    </a:moveTo>
                    <a:cubicBezTo>
                      <a:pt x="7144" y="1565"/>
                      <a:pt x="7070" y="1639"/>
                      <a:pt x="7070" y="1729"/>
                    </a:cubicBezTo>
                    <a:cubicBezTo>
                      <a:pt x="7070" y="1819"/>
                      <a:pt x="7144" y="1892"/>
                      <a:pt x="7234" y="1892"/>
                    </a:cubicBezTo>
                    <a:cubicBezTo>
                      <a:pt x="7324" y="1892"/>
                      <a:pt x="7397" y="1819"/>
                      <a:pt x="7397" y="1729"/>
                    </a:cubicBezTo>
                    <a:cubicBezTo>
                      <a:pt x="7397" y="1639"/>
                      <a:pt x="7324" y="1565"/>
                      <a:pt x="7234" y="1565"/>
                    </a:cubicBezTo>
                    <a:close/>
                    <a:moveTo>
                      <a:pt x="3506" y="699"/>
                    </a:moveTo>
                    <a:cubicBezTo>
                      <a:pt x="3422" y="699"/>
                      <a:pt x="3354" y="762"/>
                      <a:pt x="3345" y="843"/>
                    </a:cubicBezTo>
                    <a:cubicBezTo>
                      <a:pt x="3315" y="808"/>
                      <a:pt x="3271" y="786"/>
                      <a:pt x="3221" y="786"/>
                    </a:cubicBezTo>
                    <a:cubicBezTo>
                      <a:pt x="3155" y="786"/>
                      <a:pt x="3098" y="825"/>
                      <a:pt x="3072" y="882"/>
                    </a:cubicBezTo>
                    <a:cubicBezTo>
                      <a:pt x="3043" y="855"/>
                      <a:pt x="3005" y="839"/>
                      <a:pt x="2962" y="839"/>
                    </a:cubicBezTo>
                    <a:cubicBezTo>
                      <a:pt x="2871" y="839"/>
                      <a:pt x="2798" y="912"/>
                      <a:pt x="2798" y="1002"/>
                    </a:cubicBezTo>
                    <a:cubicBezTo>
                      <a:pt x="2798" y="1092"/>
                      <a:pt x="2871" y="1166"/>
                      <a:pt x="2962" y="1166"/>
                    </a:cubicBezTo>
                    <a:cubicBezTo>
                      <a:pt x="3028" y="1166"/>
                      <a:pt x="3085" y="1126"/>
                      <a:pt x="3111" y="1069"/>
                    </a:cubicBezTo>
                    <a:cubicBezTo>
                      <a:pt x="3140" y="1096"/>
                      <a:pt x="3178" y="1113"/>
                      <a:pt x="3221" y="1113"/>
                    </a:cubicBezTo>
                    <a:cubicBezTo>
                      <a:pt x="3305" y="1113"/>
                      <a:pt x="3373" y="1050"/>
                      <a:pt x="3383" y="969"/>
                    </a:cubicBezTo>
                    <a:cubicBezTo>
                      <a:pt x="3413" y="1003"/>
                      <a:pt x="3457" y="1026"/>
                      <a:pt x="3506" y="1026"/>
                    </a:cubicBezTo>
                    <a:cubicBezTo>
                      <a:pt x="3597" y="1026"/>
                      <a:pt x="3670" y="953"/>
                      <a:pt x="3670" y="862"/>
                    </a:cubicBezTo>
                    <a:cubicBezTo>
                      <a:pt x="3670" y="772"/>
                      <a:pt x="3597" y="699"/>
                      <a:pt x="3506" y="699"/>
                    </a:cubicBezTo>
                    <a:close/>
                    <a:moveTo>
                      <a:pt x="4244" y="1266"/>
                    </a:moveTo>
                    <a:cubicBezTo>
                      <a:pt x="4153" y="1266"/>
                      <a:pt x="4080" y="1340"/>
                      <a:pt x="4080" y="1430"/>
                    </a:cubicBezTo>
                    <a:cubicBezTo>
                      <a:pt x="4080" y="1520"/>
                      <a:pt x="4153" y="1594"/>
                      <a:pt x="4244" y="1594"/>
                    </a:cubicBezTo>
                    <a:cubicBezTo>
                      <a:pt x="4334" y="1594"/>
                      <a:pt x="4407" y="1520"/>
                      <a:pt x="4407" y="1430"/>
                    </a:cubicBezTo>
                    <a:cubicBezTo>
                      <a:pt x="4407" y="1340"/>
                      <a:pt x="4334" y="1266"/>
                      <a:pt x="4244" y="126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NL"/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0D9AB837-3DD9-4C1E-8694-9A2ABBC2A098}"/>
                </a:ext>
              </a:extLst>
            </p:cNvPr>
            <p:cNvGrpSpPr>
              <a:grpSpLocks noSelect="1" noChangeAspect="1"/>
            </p:cNvGrpSpPr>
            <p:nvPr userDrawn="1"/>
          </p:nvGrpSpPr>
          <p:grpSpPr bwMode="gray">
            <a:xfrm>
              <a:off x="7626350" y="4763"/>
              <a:ext cx="4565650" cy="3362325"/>
              <a:chOff x="4804" y="3"/>
              <a:chExt cx="2876" cy="2118"/>
            </a:xfrm>
            <a:gradFill flip="none" rotWithShape="1">
              <a:gsLst>
                <a:gs pos="62000">
                  <a:srgbClr val="FFFFFF"/>
                </a:gs>
                <a:gs pos="0">
                  <a:srgbClr val="FF8C00"/>
                </a:gs>
              </a:gsLst>
              <a:path path="circle">
                <a:fillToRect l="50000" t="50000" r="50000" b="50000"/>
              </a:path>
              <a:tileRect/>
            </a:gradFill>
          </p:grpSpPr>
          <p:sp>
            <p:nvSpPr>
              <p:cNvPr id="12" name="Freeform 5">
                <a:extLst>
                  <a:ext uri="{FF2B5EF4-FFF2-40B4-BE49-F238E27FC236}">
                    <a16:creationId xmlns:a16="http://schemas.microsoft.com/office/drawing/2014/main" id="{FFC81D58-3EF4-4D56-A392-DB49F848EFDC}"/>
                  </a:ext>
                </a:extLst>
              </p:cNvPr>
              <p:cNvSpPr>
                <a:spLocks noSelect="1"/>
              </p:cNvSpPr>
              <p:nvPr/>
            </p:nvSpPr>
            <p:spPr bwMode="gray">
              <a:xfrm>
                <a:off x="6566" y="596"/>
                <a:ext cx="1114" cy="703"/>
              </a:xfrm>
              <a:custGeom>
                <a:avLst/>
                <a:gdLst>
                  <a:gd name="T0" fmla="*/ 0 w 1114"/>
                  <a:gd name="T1" fmla="*/ 703 h 703"/>
                  <a:gd name="T2" fmla="*/ 1114 w 1114"/>
                  <a:gd name="T3" fmla="*/ 15 h 703"/>
                  <a:gd name="T4" fmla="*/ 1114 w 1114"/>
                  <a:gd name="T5" fmla="*/ 0 h 703"/>
                  <a:gd name="T6" fmla="*/ 0 w 1114"/>
                  <a:gd name="T7" fmla="*/ 703 h 7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14" h="703">
                    <a:moveTo>
                      <a:pt x="0" y="703"/>
                    </a:moveTo>
                    <a:lnTo>
                      <a:pt x="1114" y="15"/>
                    </a:lnTo>
                    <a:lnTo>
                      <a:pt x="1114" y="0"/>
                    </a:lnTo>
                    <a:lnTo>
                      <a:pt x="0" y="70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4501">
                  <a:latin typeface="+mn-lt"/>
                </a:endParaRPr>
              </a:p>
            </p:txBody>
          </p:sp>
          <p:sp>
            <p:nvSpPr>
              <p:cNvPr id="13" name="Freeform 6">
                <a:extLst>
                  <a:ext uri="{FF2B5EF4-FFF2-40B4-BE49-F238E27FC236}">
                    <a16:creationId xmlns:a16="http://schemas.microsoft.com/office/drawing/2014/main" id="{F64577BA-0390-41A7-B8F4-8F4D937269B1}"/>
                  </a:ext>
                </a:extLst>
              </p:cNvPr>
              <p:cNvSpPr>
                <a:spLocks noSelect="1"/>
              </p:cNvSpPr>
              <p:nvPr/>
            </p:nvSpPr>
            <p:spPr bwMode="gray">
              <a:xfrm>
                <a:off x="5831" y="971"/>
                <a:ext cx="1849" cy="770"/>
              </a:xfrm>
              <a:custGeom>
                <a:avLst/>
                <a:gdLst>
                  <a:gd name="T0" fmla="*/ 0 w 1849"/>
                  <a:gd name="T1" fmla="*/ 770 h 770"/>
                  <a:gd name="T2" fmla="*/ 1849 w 1849"/>
                  <a:gd name="T3" fmla="*/ 17 h 770"/>
                  <a:gd name="T4" fmla="*/ 1849 w 1849"/>
                  <a:gd name="T5" fmla="*/ 0 h 770"/>
                  <a:gd name="T6" fmla="*/ 0 w 1849"/>
                  <a:gd name="T7" fmla="*/ 770 h 7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49" h="770">
                    <a:moveTo>
                      <a:pt x="0" y="770"/>
                    </a:moveTo>
                    <a:lnTo>
                      <a:pt x="1849" y="17"/>
                    </a:lnTo>
                    <a:lnTo>
                      <a:pt x="1849" y="0"/>
                    </a:lnTo>
                    <a:lnTo>
                      <a:pt x="0" y="77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4501">
                  <a:latin typeface="+mn-lt"/>
                </a:endParaRPr>
              </a:p>
            </p:txBody>
          </p:sp>
          <p:sp>
            <p:nvSpPr>
              <p:cNvPr id="14" name="Freeform 7">
                <a:extLst>
                  <a:ext uri="{FF2B5EF4-FFF2-40B4-BE49-F238E27FC236}">
                    <a16:creationId xmlns:a16="http://schemas.microsoft.com/office/drawing/2014/main" id="{A040E100-D08A-4EC2-8317-33DF003F0C2C}"/>
                  </a:ext>
                </a:extLst>
              </p:cNvPr>
              <p:cNvSpPr>
                <a:spLocks noSelect="1"/>
              </p:cNvSpPr>
              <p:nvPr/>
            </p:nvSpPr>
            <p:spPr bwMode="gray">
              <a:xfrm>
                <a:off x="6058" y="816"/>
                <a:ext cx="1622" cy="805"/>
              </a:xfrm>
              <a:custGeom>
                <a:avLst/>
                <a:gdLst>
                  <a:gd name="T0" fmla="*/ 0 w 1622"/>
                  <a:gd name="T1" fmla="*/ 805 h 805"/>
                  <a:gd name="T2" fmla="*/ 1622 w 1622"/>
                  <a:gd name="T3" fmla="*/ 15 h 805"/>
                  <a:gd name="T4" fmla="*/ 1622 w 1622"/>
                  <a:gd name="T5" fmla="*/ 0 h 805"/>
                  <a:gd name="T6" fmla="*/ 0 w 1622"/>
                  <a:gd name="T7" fmla="*/ 805 h 8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22" h="805">
                    <a:moveTo>
                      <a:pt x="0" y="805"/>
                    </a:moveTo>
                    <a:lnTo>
                      <a:pt x="1622" y="15"/>
                    </a:lnTo>
                    <a:lnTo>
                      <a:pt x="1622" y="0"/>
                    </a:lnTo>
                    <a:lnTo>
                      <a:pt x="0" y="80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4501">
                  <a:latin typeface="+mn-lt"/>
                </a:endParaRPr>
              </a:p>
            </p:txBody>
          </p:sp>
          <p:sp>
            <p:nvSpPr>
              <p:cNvPr id="15" name="Freeform 8">
                <a:extLst>
                  <a:ext uri="{FF2B5EF4-FFF2-40B4-BE49-F238E27FC236}">
                    <a16:creationId xmlns:a16="http://schemas.microsoft.com/office/drawing/2014/main" id="{0BE01484-968B-428E-B834-E49C4B55E67B}"/>
                  </a:ext>
                </a:extLst>
              </p:cNvPr>
              <p:cNvSpPr>
                <a:spLocks noSelect="1"/>
              </p:cNvSpPr>
              <p:nvPr/>
            </p:nvSpPr>
            <p:spPr bwMode="gray">
              <a:xfrm>
                <a:off x="6206" y="778"/>
                <a:ext cx="1421" cy="751"/>
              </a:xfrm>
              <a:custGeom>
                <a:avLst/>
                <a:gdLst>
                  <a:gd name="T0" fmla="*/ 7038 w 7106"/>
                  <a:gd name="T1" fmla="*/ 11 h 3758"/>
                  <a:gd name="T2" fmla="*/ 0 w 7106"/>
                  <a:gd name="T3" fmla="*/ 3758 h 3758"/>
                  <a:gd name="T4" fmla="*/ 7077 w 7106"/>
                  <a:gd name="T5" fmla="*/ 86 h 3758"/>
                  <a:gd name="T6" fmla="*/ 7077 w 7106"/>
                  <a:gd name="T7" fmla="*/ 86 h 3758"/>
                  <a:gd name="T8" fmla="*/ 7095 w 7106"/>
                  <a:gd name="T9" fmla="*/ 28 h 3758"/>
                  <a:gd name="T10" fmla="*/ 7038 w 7106"/>
                  <a:gd name="T11" fmla="*/ 11 h 37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106" h="3758">
                    <a:moveTo>
                      <a:pt x="7038" y="11"/>
                    </a:moveTo>
                    <a:cubicBezTo>
                      <a:pt x="0" y="3758"/>
                      <a:pt x="0" y="3758"/>
                      <a:pt x="0" y="3758"/>
                    </a:cubicBezTo>
                    <a:cubicBezTo>
                      <a:pt x="7077" y="86"/>
                      <a:pt x="7077" y="86"/>
                      <a:pt x="7077" y="86"/>
                    </a:cubicBezTo>
                    <a:cubicBezTo>
                      <a:pt x="7077" y="86"/>
                      <a:pt x="7077" y="86"/>
                      <a:pt x="7077" y="86"/>
                    </a:cubicBezTo>
                    <a:cubicBezTo>
                      <a:pt x="7098" y="75"/>
                      <a:pt x="7106" y="49"/>
                      <a:pt x="7095" y="28"/>
                    </a:cubicBezTo>
                    <a:cubicBezTo>
                      <a:pt x="7084" y="8"/>
                      <a:pt x="7058" y="0"/>
                      <a:pt x="7038" y="1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4501">
                  <a:latin typeface="+mn-lt"/>
                </a:endParaRPr>
              </a:p>
            </p:txBody>
          </p:sp>
          <p:sp>
            <p:nvSpPr>
              <p:cNvPr id="16" name="Freeform 9">
                <a:extLst>
                  <a:ext uri="{FF2B5EF4-FFF2-40B4-BE49-F238E27FC236}">
                    <a16:creationId xmlns:a16="http://schemas.microsoft.com/office/drawing/2014/main" id="{26885B73-73FE-4450-B72A-23D12BB788B4}"/>
                  </a:ext>
                </a:extLst>
              </p:cNvPr>
              <p:cNvSpPr>
                <a:spLocks noSelect="1"/>
              </p:cNvSpPr>
              <p:nvPr/>
            </p:nvSpPr>
            <p:spPr bwMode="gray">
              <a:xfrm>
                <a:off x="6405" y="662"/>
                <a:ext cx="1275" cy="728"/>
              </a:xfrm>
              <a:custGeom>
                <a:avLst/>
                <a:gdLst>
                  <a:gd name="T0" fmla="*/ 0 w 1275"/>
                  <a:gd name="T1" fmla="*/ 728 h 728"/>
                  <a:gd name="T2" fmla="*/ 1275 w 1275"/>
                  <a:gd name="T3" fmla="*/ 18 h 728"/>
                  <a:gd name="T4" fmla="*/ 1275 w 1275"/>
                  <a:gd name="T5" fmla="*/ 0 h 728"/>
                  <a:gd name="T6" fmla="*/ 0 w 1275"/>
                  <a:gd name="T7" fmla="*/ 728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75" h="728">
                    <a:moveTo>
                      <a:pt x="0" y="728"/>
                    </a:moveTo>
                    <a:lnTo>
                      <a:pt x="1275" y="18"/>
                    </a:lnTo>
                    <a:lnTo>
                      <a:pt x="1275" y="0"/>
                    </a:lnTo>
                    <a:lnTo>
                      <a:pt x="0" y="72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4501">
                  <a:latin typeface="+mn-lt"/>
                </a:endParaRPr>
              </a:p>
            </p:txBody>
          </p:sp>
          <p:sp>
            <p:nvSpPr>
              <p:cNvPr id="17" name="Freeform 10">
                <a:extLst>
                  <a:ext uri="{FF2B5EF4-FFF2-40B4-BE49-F238E27FC236}">
                    <a16:creationId xmlns:a16="http://schemas.microsoft.com/office/drawing/2014/main" id="{AF028FCC-C33F-4FE1-A507-13377222839B}"/>
                  </a:ext>
                </a:extLst>
              </p:cNvPr>
              <p:cNvSpPr>
                <a:spLocks noSelect="1"/>
              </p:cNvSpPr>
              <p:nvPr/>
            </p:nvSpPr>
            <p:spPr bwMode="gray">
              <a:xfrm>
                <a:off x="6701" y="528"/>
                <a:ext cx="979" cy="663"/>
              </a:xfrm>
              <a:custGeom>
                <a:avLst/>
                <a:gdLst>
                  <a:gd name="T0" fmla="*/ 0 w 979"/>
                  <a:gd name="T1" fmla="*/ 663 h 663"/>
                  <a:gd name="T2" fmla="*/ 979 w 979"/>
                  <a:gd name="T3" fmla="*/ 15 h 663"/>
                  <a:gd name="T4" fmla="*/ 979 w 979"/>
                  <a:gd name="T5" fmla="*/ 0 h 663"/>
                  <a:gd name="T6" fmla="*/ 0 w 979"/>
                  <a:gd name="T7" fmla="*/ 663 h 6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79" h="663">
                    <a:moveTo>
                      <a:pt x="0" y="663"/>
                    </a:moveTo>
                    <a:lnTo>
                      <a:pt x="979" y="15"/>
                    </a:lnTo>
                    <a:lnTo>
                      <a:pt x="979" y="0"/>
                    </a:lnTo>
                    <a:lnTo>
                      <a:pt x="0" y="66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4501">
                  <a:latin typeface="+mn-lt"/>
                </a:endParaRPr>
              </a:p>
            </p:txBody>
          </p:sp>
          <p:sp>
            <p:nvSpPr>
              <p:cNvPr id="18" name="Freeform 11">
                <a:extLst>
                  <a:ext uri="{FF2B5EF4-FFF2-40B4-BE49-F238E27FC236}">
                    <a16:creationId xmlns:a16="http://schemas.microsoft.com/office/drawing/2014/main" id="{4D8ADC86-EDBC-4DFE-BB71-06CE63D4553B}"/>
                  </a:ext>
                </a:extLst>
              </p:cNvPr>
              <p:cNvSpPr>
                <a:spLocks noSelect="1"/>
              </p:cNvSpPr>
              <p:nvPr/>
            </p:nvSpPr>
            <p:spPr bwMode="gray">
              <a:xfrm>
                <a:off x="6827" y="580"/>
                <a:ext cx="733" cy="503"/>
              </a:xfrm>
              <a:custGeom>
                <a:avLst/>
                <a:gdLst>
                  <a:gd name="T0" fmla="*/ 3613 w 3662"/>
                  <a:gd name="T1" fmla="*/ 0 h 2515"/>
                  <a:gd name="T2" fmla="*/ 3589 w 3662"/>
                  <a:gd name="T3" fmla="*/ 7 h 2515"/>
                  <a:gd name="T4" fmla="*/ 0 w 3662"/>
                  <a:gd name="T5" fmla="*/ 2515 h 2515"/>
                  <a:gd name="T6" fmla="*/ 3637 w 3662"/>
                  <a:gd name="T7" fmla="*/ 77 h 2515"/>
                  <a:gd name="T8" fmla="*/ 3638 w 3662"/>
                  <a:gd name="T9" fmla="*/ 77 h 2515"/>
                  <a:gd name="T10" fmla="*/ 3648 w 3662"/>
                  <a:gd name="T11" fmla="*/ 18 h 2515"/>
                  <a:gd name="T12" fmla="*/ 3613 w 3662"/>
                  <a:gd name="T13" fmla="*/ 0 h 25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62" h="2515">
                    <a:moveTo>
                      <a:pt x="3613" y="0"/>
                    </a:moveTo>
                    <a:cubicBezTo>
                      <a:pt x="3605" y="0"/>
                      <a:pt x="3597" y="2"/>
                      <a:pt x="3589" y="7"/>
                    </a:cubicBezTo>
                    <a:cubicBezTo>
                      <a:pt x="0" y="2515"/>
                      <a:pt x="0" y="2515"/>
                      <a:pt x="0" y="2515"/>
                    </a:cubicBezTo>
                    <a:cubicBezTo>
                      <a:pt x="3637" y="77"/>
                      <a:pt x="3637" y="77"/>
                      <a:pt x="3637" y="77"/>
                    </a:cubicBezTo>
                    <a:cubicBezTo>
                      <a:pt x="3638" y="77"/>
                      <a:pt x="3638" y="77"/>
                      <a:pt x="3638" y="77"/>
                    </a:cubicBezTo>
                    <a:cubicBezTo>
                      <a:pt x="3657" y="63"/>
                      <a:pt x="3662" y="37"/>
                      <a:pt x="3648" y="18"/>
                    </a:cubicBezTo>
                    <a:cubicBezTo>
                      <a:pt x="3640" y="6"/>
                      <a:pt x="3627" y="0"/>
                      <a:pt x="3613" y="0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4501">
                  <a:latin typeface="+mn-lt"/>
                </a:endParaRPr>
              </a:p>
            </p:txBody>
          </p:sp>
          <p:sp>
            <p:nvSpPr>
              <p:cNvPr id="19" name="Freeform 12">
                <a:extLst>
                  <a:ext uri="{FF2B5EF4-FFF2-40B4-BE49-F238E27FC236}">
                    <a16:creationId xmlns:a16="http://schemas.microsoft.com/office/drawing/2014/main" id="{87AC004B-DB92-4C99-BCA4-5F4C84D82491}"/>
                  </a:ext>
                </a:extLst>
              </p:cNvPr>
              <p:cNvSpPr>
                <a:spLocks noSelect="1"/>
              </p:cNvSpPr>
              <p:nvPr/>
            </p:nvSpPr>
            <p:spPr bwMode="gray">
              <a:xfrm>
                <a:off x="6965" y="386"/>
                <a:ext cx="687" cy="568"/>
              </a:xfrm>
              <a:custGeom>
                <a:avLst/>
                <a:gdLst>
                  <a:gd name="T0" fmla="*/ 3364 w 3439"/>
                  <a:gd name="T1" fmla="*/ 16 h 2840"/>
                  <a:gd name="T2" fmla="*/ 0 w 3439"/>
                  <a:gd name="T3" fmla="*/ 2840 h 2840"/>
                  <a:gd name="T4" fmla="*/ 3418 w 3439"/>
                  <a:gd name="T5" fmla="*/ 81 h 2840"/>
                  <a:gd name="T6" fmla="*/ 3418 w 3439"/>
                  <a:gd name="T7" fmla="*/ 80 h 2840"/>
                  <a:gd name="T8" fmla="*/ 3424 w 3439"/>
                  <a:gd name="T9" fmla="*/ 21 h 2840"/>
                  <a:gd name="T10" fmla="*/ 3364 w 3439"/>
                  <a:gd name="T11" fmla="*/ 16 h 28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39" h="2840">
                    <a:moveTo>
                      <a:pt x="3364" y="16"/>
                    </a:moveTo>
                    <a:cubicBezTo>
                      <a:pt x="0" y="2840"/>
                      <a:pt x="0" y="2840"/>
                      <a:pt x="0" y="2840"/>
                    </a:cubicBezTo>
                    <a:cubicBezTo>
                      <a:pt x="3418" y="81"/>
                      <a:pt x="3418" y="81"/>
                      <a:pt x="3418" y="81"/>
                    </a:cubicBezTo>
                    <a:cubicBezTo>
                      <a:pt x="3418" y="80"/>
                      <a:pt x="3418" y="80"/>
                      <a:pt x="3418" y="80"/>
                    </a:cubicBezTo>
                    <a:cubicBezTo>
                      <a:pt x="3436" y="65"/>
                      <a:pt x="3439" y="39"/>
                      <a:pt x="3424" y="21"/>
                    </a:cubicBezTo>
                    <a:cubicBezTo>
                      <a:pt x="3409" y="3"/>
                      <a:pt x="3382" y="0"/>
                      <a:pt x="3364" y="1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4501">
                  <a:latin typeface="+mn-lt"/>
                </a:endParaRPr>
              </a:p>
            </p:txBody>
          </p:sp>
          <p:sp>
            <p:nvSpPr>
              <p:cNvPr id="20" name="Freeform 13">
                <a:extLst>
                  <a:ext uri="{FF2B5EF4-FFF2-40B4-BE49-F238E27FC236}">
                    <a16:creationId xmlns:a16="http://schemas.microsoft.com/office/drawing/2014/main" id="{25DFA5C1-67AE-4A32-AB82-33356ED4F5D7}"/>
                  </a:ext>
                </a:extLst>
              </p:cNvPr>
              <p:cNvSpPr>
                <a:spLocks noSelect="1"/>
              </p:cNvSpPr>
              <p:nvPr/>
            </p:nvSpPr>
            <p:spPr bwMode="gray">
              <a:xfrm>
                <a:off x="7181" y="293"/>
                <a:ext cx="499" cy="435"/>
              </a:xfrm>
              <a:custGeom>
                <a:avLst/>
                <a:gdLst>
                  <a:gd name="T0" fmla="*/ 0 w 499"/>
                  <a:gd name="T1" fmla="*/ 435 h 435"/>
                  <a:gd name="T2" fmla="*/ 499 w 499"/>
                  <a:gd name="T3" fmla="*/ 17 h 435"/>
                  <a:gd name="T4" fmla="*/ 499 w 499"/>
                  <a:gd name="T5" fmla="*/ 0 h 435"/>
                  <a:gd name="T6" fmla="*/ 0 w 499"/>
                  <a:gd name="T7" fmla="*/ 435 h 4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99" h="435">
                    <a:moveTo>
                      <a:pt x="0" y="435"/>
                    </a:moveTo>
                    <a:lnTo>
                      <a:pt x="499" y="17"/>
                    </a:lnTo>
                    <a:lnTo>
                      <a:pt x="499" y="0"/>
                    </a:lnTo>
                    <a:lnTo>
                      <a:pt x="0" y="4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4501">
                  <a:latin typeface="+mn-lt"/>
                </a:endParaRPr>
              </a:p>
            </p:txBody>
          </p:sp>
          <p:sp>
            <p:nvSpPr>
              <p:cNvPr id="21" name="Freeform 14">
                <a:extLst>
                  <a:ext uri="{FF2B5EF4-FFF2-40B4-BE49-F238E27FC236}">
                    <a16:creationId xmlns:a16="http://schemas.microsoft.com/office/drawing/2014/main" id="{659DA4A0-3805-49E1-9BAA-D53C822AFC7B}"/>
                  </a:ext>
                </a:extLst>
              </p:cNvPr>
              <p:cNvSpPr>
                <a:spLocks noSelect="1"/>
              </p:cNvSpPr>
              <p:nvPr/>
            </p:nvSpPr>
            <p:spPr bwMode="gray">
              <a:xfrm>
                <a:off x="7339" y="233"/>
                <a:ext cx="341" cy="312"/>
              </a:xfrm>
              <a:custGeom>
                <a:avLst/>
                <a:gdLst>
                  <a:gd name="T0" fmla="*/ 0 w 341"/>
                  <a:gd name="T1" fmla="*/ 312 h 312"/>
                  <a:gd name="T2" fmla="*/ 341 w 341"/>
                  <a:gd name="T3" fmla="*/ 13 h 312"/>
                  <a:gd name="T4" fmla="*/ 341 w 341"/>
                  <a:gd name="T5" fmla="*/ 0 h 312"/>
                  <a:gd name="T6" fmla="*/ 0 w 341"/>
                  <a:gd name="T7" fmla="*/ 312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1" h="312">
                    <a:moveTo>
                      <a:pt x="0" y="312"/>
                    </a:moveTo>
                    <a:lnTo>
                      <a:pt x="341" y="13"/>
                    </a:lnTo>
                    <a:lnTo>
                      <a:pt x="341" y="0"/>
                    </a:lnTo>
                    <a:lnTo>
                      <a:pt x="0" y="31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4501">
                  <a:latin typeface="+mn-lt"/>
                </a:endParaRPr>
              </a:p>
            </p:txBody>
          </p:sp>
          <p:sp>
            <p:nvSpPr>
              <p:cNvPr id="22" name="Freeform 15">
                <a:extLst>
                  <a:ext uri="{FF2B5EF4-FFF2-40B4-BE49-F238E27FC236}">
                    <a16:creationId xmlns:a16="http://schemas.microsoft.com/office/drawing/2014/main" id="{041887E7-1A35-44E8-820E-B53AB5CC4A1B}"/>
                  </a:ext>
                </a:extLst>
              </p:cNvPr>
              <p:cNvSpPr>
                <a:spLocks noSelect="1"/>
              </p:cNvSpPr>
              <p:nvPr/>
            </p:nvSpPr>
            <p:spPr bwMode="gray">
              <a:xfrm>
                <a:off x="7503" y="132"/>
                <a:ext cx="177" cy="212"/>
              </a:xfrm>
              <a:custGeom>
                <a:avLst/>
                <a:gdLst>
                  <a:gd name="T0" fmla="*/ 0 w 177"/>
                  <a:gd name="T1" fmla="*/ 212 h 212"/>
                  <a:gd name="T2" fmla="*/ 177 w 177"/>
                  <a:gd name="T3" fmla="*/ 10 h 212"/>
                  <a:gd name="T4" fmla="*/ 177 w 177"/>
                  <a:gd name="T5" fmla="*/ 0 h 212"/>
                  <a:gd name="T6" fmla="*/ 0 w 177"/>
                  <a:gd name="T7" fmla="*/ 212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7" h="212">
                    <a:moveTo>
                      <a:pt x="0" y="212"/>
                    </a:moveTo>
                    <a:lnTo>
                      <a:pt x="177" y="10"/>
                    </a:lnTo>
                    <a:lnTo>
                      <a:pt x="177" y="0"/>
                    </a:lnTo>
                    <a:lnTo>
                      <a:pt x="0" y="21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4501">
                  <a:latin typeface="+mn-lt"/>
                </a:endParaRPr>
              </a:p>
            </p:txBody>
          </p:sp>
          <p:sp>
            <p:nvSpPr>
              <p:cNvPr id="23" name="Freeform 16">
                <a:extLst>
                  <a:ext uri="{FF2B5EF4-FFF2-40B4-BE49-F238E27FC236}">
                    <a16:creationId xmlns:a16="http://schemas.microsoft.com/office/drawing/2014/main" id="{FD48AE5A-83D0-4D0A-846F-E3A02C0C641C}"/>
                  </a:ext>
                </a:extLst>
              </p:cNvPr>
              <p:cNvSpPr>
                <a:spLocks noSelect="1"/>
              </p:cNvSpPr>
              <p:nvPr/>
            </p:nvSpPr>
            <p:spPr bwMode="gray">
              <a:xfrm>
                <a:off x="7599" y="1269"/>
                <a:ext cx="81" cy="502"/>
              </a:xfrm>
              <a:custGeom>
                <a:avLst/>
                <a:gdLst>
                  <a:gd name="T0" fmla="*/ 4 w 406"/>
                  <a:gd name="T1" fmla="*/ 2458 h 2511"/>
                  <a:gd name="T2" fmla="*/ 4 w 406"/>
                  <a:gd name="T3" fmla="*/ 2459 h 2511"/>
                  <a:gd name="T4" fmla="*/ 39 w 406"/>
                  <a:gd name="T5" fmla="*/ 2507 h 2511"/>
                  <a:gd name="T6" fmla="*/ 87 w 406"/>
                  <a:gd name="T7" fmla="*/ 2472 h 2511"/>
                  <a:gd name="T8" fmla="*/ 406 w 406"/>
                  <a:gd name="T9" fmla="*/ 441 h 2511"/>
                  <a:gd name="T10" fmla="*/ 406 w 406"/>
                  <a:gd name="T11" fmla="*/ 0 h 2511"/>
                  <a:gd name="T12" fmla="*/ 4 w 406"/>
                  <a:gd name="T13" fmla="*/ 2458 h 25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06" h="2511">
                    <a:moveTo>
                      <a:pt x="4" y="2458"/>
                    </a:moveTo>
                    <a:cubicBezTo>
                      <a:pt x="4" y="2459"/>
                      <a:pt x="4" y="2459"/>
                      <a:pt x="4" y="2459"/>
                    </a:cubicBezTo>
                    <a:cubicBezTo>
                      <a:pt x="0" y="2482"/>
                      <a:pt x="16" y="2503"/>
                      <a:pt x="39" y="2507"/>
                    </a:cubicBezTo>
                    <a:cubicBezTo>
                      <a:pt x="62" y="2511"/>
                      <a:pt x="84" y="2495"/>
                      <a:pt x="87" y="2472"/>
                    </a:cubicBezTo>
                    <a:cubicBezTo>
                      <a:pt x="193" y="1794"/>
                      <a:pt x="299" y="1117"/>
                      <a:pt x="406" y="441"/>
                    </a:cubicBezTo>
                    <a:cubicBezTo>
                      <a:pt x="406" y="0"/>
                      <a:pt x="406" y="0"/>
                      <a:pt x="406" y="0"/>
                    </a:cubicBezTo>
                    <a:cubicBezTo>
                      <a:pt x="271" y="819"/>
                      <a:pt x="137" y="1639"/>
                      <a:pt x="4" y="245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4501">
                  <a:latin typeface="+mn-lt"/>
                </a:endParaRPr>
              </a:p>
            </p:txBody>
          </p:sp>
          <p:sp>
            <p:nvSpPr>
              <p:cNvPr id="24" name="Freeform 17">
                <a:extLst>
                  <a:ext uri="{FF2B5EF4-FFF2-40B4-BE49-F238E27FC236}">
                    <a16:creationId xmlns:a16="http://schemas.microsoft.com/office/drawing/2014/main" id="{08890A8B-7E9D-4D6F-840C-9127FCABCB17}"/>
                  </a:ext>
                </a:extLst>
              </p:cNvPr>
              <p:cNvSpPr>
                <a:spLocks noSelect="1"/>
              </p:cNvSpPr>
              <p:nvPr/>
            </p:nvSpPr>
            <p:spPr bwMode="gray">
              <a:xfrm>
                <a:off x="7483" y="876"/>
                <a:ext cx="197" cy="971"/>
              </a:xfrm>
              <a:custGeom>
                <a:avLst/>
                <a:gdLst>
                  <a:gd name="T0" fmla="*/ 4 w 984"/>
                  <a:gd name="T1" fmla="*/ 4806 h 4861"/>
                  <a:gd name="T2" fmla="*/ 4 w 984"/>
                  <a:gd name="T3" fmla="*/ 4807 h 4861"/>
                  <a:gd name="T4" fmla="*/ 38 w 984"/>
                  <a:gd name="T5" fmla="*/ 4856 h 4861"/>
                  <a:gd name="T6" fmla="*/ 87 w 984"/>
                  <a:gd name="T7" fmla="*/ 4823 h 4861"/>
                  <a:gd name="T8" fmla="*/ 984 w 984"/>
                  <a:gd name="T9" fmla="*/ 280 h 4861"/>
                  <a:gd name="T10" fmla="*/ 984 w 984"/>
                  <a:gd name="T11" fmla="*/ 0 h 4861"/>
                  <a:gd name="T12" fmla="*/ 4 w 984"/>
                  <a:gd name="T13" fmla="*/ 4806 h 48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84" h="4861">
                    <a:moveTo>
                      <a:pt x="4" y="4806"/>
                    </a:moveTo>
                    <a:cubicBezTo>
                      <a:pt x="4" y="4807"/>
                      <a:pt x="4" y="4807"/>
                      <a:pt x="4" y="4807"/>
                    </a:cubicBezTo>
                    <a:cubicBezTo>
                      <a:pt x="0" y="4829"/>
                      <a:pt x="15" y="4852"/>
                      <a:pt x="38" y="4856"/>
                    </a:cubicBezTo>
                    <a:cubicBezTo>
                      <a:pt x="61" y="4861"/>
                      <a:pt x="83" y="4846"/>
                      <a:pt x="87" y="4823"/>
                    </a:cubicBezTo>
                    <a:cubicBezTo>
                      <a:pt x="382" y="3308"/>
                      <a:pt x="681" y="1794"/>
                      <a:pt x="984" y="280"/>
                    </a:cubicBezTo>
                    <a:cubicBezTo>
                      <a:pt x="984" y="0"/>
                      <a:pt x="984" y="0"/>
                      <a:pt x="984" y="0"/>
                    </a:cubicBezTo>
                    <a:cubicBezTo>
                      <a:pt x="653" y="1601"/>
                      <a:pt x="327" y="3203"/>
                      <a:pt x="4" y="480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4501">
                  <a:latin typeface="+mn-lt"/>
                </a:endParaRPr>
              </a:p>
            </p:txBody>
          </p:sp>
          <p:sp>
            <p:nvSpPr>
              <p:cNvPr id="25" name="Freeform 18">
                <a:extLst>
                  <a:ext uri="{FF2B5EF4-FFF2-40B4-BE49-F238E27FC236}">
                    <a16:creationId xmlns:a16="http://schemas.microsoft.com/office/drawing/2014/main" id="{898F03EC-2E5D-405D-BD01-C5381EA66AB5}"/>
                  </a:ext>
                </a:extLst>
              </p:cNvPr>
              <p:cNvSpPr>
                <a:spLocks noSelect="1"/>
              </p:cNvSpPr>
              <p:nvPr/>
            </p:nvSpPr>
            <p:spPr bwMode="gray">
              <a:xfrm>
                <a:off x="7338" y="623"/>
                <a:ext cx="342" cy="1394"/>
              </a:xfrm>
              <a:custGeom>
                <a:avLst/>
                <a:gdLst>
                  <a:gd name="T0" fmla="*/ 5 w 1707"/>
                  <a:gd name="T1" fmla="*/ 6924 h 6980"/>
                  <a:gd name="T2" fmla="*/ 5 w 1707"/>
                  <a:gd name="T3" fmla="*/ 6924 h 6980"/>
                  <a:gd name="T4" fmla="*/ 36 w 1707"/>
                  <a:gd name="T5" fmla="*/ 6975 h 6980"/>
                  <a:gd name="T6" fmla="*/ 87 w 1707"/>
                  <a:gd name="T7" fmla="*/ 6943 h 6980"/>
                  <a:gd name="T8" fmla="*/ 1707 w 1707"/>
                  <a:gd name="T9" fmla="*/ 188 h 6980"/>
                  <a:gd name="T10" fmla="*/ 1707 w 1707"/>
                  <a:gd name="T11" fmla="*/ 0 h 6980"/>
                  <a:gd name="T12" fmla="*/ 5 w 1707"/>
                  <a:gd name="T13" fmla="*/ 6924 h 69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07" h="6980">
                    <a:moveTo>
                      <a:pt x="5" y="6924"/>
                    </a:moveTo>
                    <a:cubicBezTo>
                      <a:pt x="5" y="6924"/>
                      <a:pt x="5" y="6924"/>
                      <a:pt x="5" y="6924"/>
                    </a:cubicBezTo>
                    <a:cubicBezTo>
                      <a:pt x="0" y="6947"/>
                      <a:pt x="14" y="6970"/>
                      <a:pt x="36" y="6975"/>
                    </a:cubicBezTo>
                    <a:cubicBezTo>
                      <a:pt x="59" y="6980"/>
                      <a:pt x="82" y="6966"/>
                      <a:pt x="87" y="6943"/>
                    </a:cubicBezTo>
                    <a:cubicBezTo>
                      <a:pt x="622" y="4690"/>
                      <a:pt x="1161" y="2438"/>
                      <a:pt x="1707" y="188"/>
                    </a:cubicBezTo>
                    <a:cubicBezTo>
                      <a:pt x="1707" y="0"/>
                      <a:pt x="1707" y="0"/>
                      <a:pt x="1707" y="0"/>
                    </a:cubicBezTo>
                    <a:cubicBezTo>
                      <a:pt x="1133" y="2306"/>
                      <a:pt x="567" y="4614"/>
                      <a:pt x="5" y="692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4501">
                  <a:latin typeface="+mn-lt"/>
                </a:endParaRPr>
              </a:p>
            </p:txBody>
          </p:sp>
          <p:sp>
            <p:nvSpPr>
              <p:cNvPr id="26" name="Freeform 19">
                <a:extLst>
                  <a:ext uri="{FF2B5EF4-FFF2-40B4-BE49-F238E27FC236}">
                    <a16:creationId xmlns:a16="http://schemas.microsoft.com/office/drawing/2014/main" id="{A354ABB9-6C40-45B9-AC94-007017460C9E}"/>
                  </a:ext>
                </a:extLst>
              </p:cNvPr>
              <p:cNvSpPr>
                <a:spLocks noSelect="1"/>
              </p:cNvSpPr>
              <p:nvPr/>
            </p:nvSpPr>
            <p:spPr bwMode="gray">
              <a:xfrm>
                <a:off x="7333" y="457"/>
                <a:ext cx="347" cy="1198"/>
              </a:xfrm>
              <a:custGeom>
                <a:avLst/>
                <a:gdLst>
                  <a:gd name="T0" fmla="*/ 6 w 1732"/>
                  <a:gd name="T1" fmla="*/ 5937 h 5995"/>
                  <a:gd name="T2" fmla="*/ 35 w 1732"/>
                  <a:gd name="T3" fmla="*/ 5989 h 5995"/>
                  <a:gd name="T4" fmla="*/ 87 w 1732"/>
                  <a:gd name="T5" fmla="*/ 5960 h 5995"/>
                  <a:gd name="T6" fmla="*/ 87 w 1732"/>
                  <a:gd name="T7" fmla="*/ 5960 h 5995"/>
                  <a:gd name="T8" fmla="*/ 1732 w 1732"/>
                  <a:gd name="T9" fmla="*/ 165 h 5995"/>
                  <a:gd name="T10" fmla="*/ 1732 w 1732"/>
                  <a:gd name="T11" fmla="*/ 0 h 5995"/>
                  <a:gd name="T12" fmla="*/ 6 w 1732"/>
                  <a:gd name="T13" fmla="*/ 5936 h 5995"/>
                  <a:gd name="T14" fmla="*/ 6 w 1732"/>
                  <a:gd name="T15" fmla="*/ 5937 h 59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32" h="5995">
                    <a:moveTo>
                      <a:pt x="6" y="5937"/>
                    </a:moveTo>
                    <a:cubicBezTo>
                      <a:pt x="0" y="5959"/>
                      <a:pt x="13" y="5983"/>
                      <a:pt x="35" y="5989"/>
                    </a:cubicBezTo>
                    <a:cubicBezTo>
                      <a:pt x="58" y="5995"/>
                      <a:pt x="81" y="5982"/>
                      <a:pt x="87" y="5960"/>
                    </a:cubicBezTo>
                    <a:cubicBezTo>
                      <a:pt x="87" y="5960"/>
                      <a:pt x="87" y="5960"/>
                      <a:pt x="87" y="5960"/>
                    </a:cubicBezTo>
                    <a:cubicBezTo>
                      <a:pt x="1732" y="165"/>
                      <a:pt x="1732" y="165"/>
                      <a:pt x="1732" y="165"/>
                    </a:cubicBezTo>
                    <a:cubicBezTo>
                      <a:pt x="1732" y="0"/>
                      <a:pt x="1732" y="0"/>
                      <a:pt x="1732" y="0"/>
                    </a:cubicBezTo>
                    <a:cubicBezTo>
                      <a:pt x="6" y="5936"/>
                      <a:pt x="6" y="5936"/>
                      <a:pt x="6" y="5936"/>
                    </a:cubicBezTo>
                    <a:lnTo>
                      <a:pt x="6" y="593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4501">
                  <a:latin typeface="+mn-lt"/>
                </a:endParaRPr>
              </a:p>
            </p:txBody>
          </p:sp>
          <p:sp>
            <p:nvSpPr>
              <p:cNvPr id="27" name="Freeform 20">
                <a:extLst>
                  <a:ext uri="{FF2B5EF4-FFF2-40B4-BE49-F238E27FC236}">
                    <a16:creationId xmlns:a16="http://schemas.microsoft.com/office/drawing/2014/main" id="{A8339BEA-D5BF-4C27-AECC-4E9FC74E44FA}"/>
                  </a:ext>
                </a:extLst>
              </p:cNvPr>
              <p:cNvSpPr>
                <a:spLocks noSelect="1"/>
              </p:cNvSpPr>
              <p:nvPr/>
            </p:nvSpPr>
            <p:spPr bwMode="gray">
              <a:xfrm>
                <a:off x="7153" y="330"/>
                <a:ext cx="527" cy="1592"/>
              </a:xfrm>
              <a:custGeom>
                <a:avLst/>
                <a:gdLst>
                  <a:gd name="T0" fmla="*/ 2331 w 2635"/>
                  <a:gd name="T1" fmla="*/ 925 h 7972"/>
                  <a:gd name="T2" fmla="*/ 8 w 2635"/>
                  <a:gd name="T3" fmla="*/ 7911 h 7972"/>
                  <a:gd name="T4" fmla="*/ 8 w 2635"/>
                  <a:gd name="T5" fmla="*/ 7912 h 7972"/>
                  <a:gd name="T6" fmla="*/ 35 w 2635"/>
                  <a:gd name="T7" fmla="*/ 7965 h 7972"/>
                  <a:gd name="T8" fmla="*/ 88 w 2635"/>
                  <a:gd name="T9" fmla="*/ 7938 h 7972"/>
                  <a:gd name="T10" fmla="*/ 2371 w 2635"/>
                  <a:gd name="T11" fmla="*/ 938 h 7972"/>
                  <a:gd name="T12" fmla="*/ 2635 w 2635"/>
                  <a:gd name="T13" fmla="*/ 120 h 7972"/>
                  <a:gd name="T14" fmla="*/ 2635 w 2635"/>
                  <a:gd name="T15" fmla="*/ 0 h 7972"/>
                  <a:gd name="T16" fmla="*/ 2331 w 2635"/>
                  <a:gd name="T17" fmla="*/ 925 h 79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35" h="7972">
                    <a:moveTo>
                      <a:pt x="2331" y="925"/>
                    </a:moveTo>
                    <a:cubicBezTo>
                      <a:pt x="1562" y="3255"/>
                      <a:pt x="788" y="5584"/>
                      <a:pt x="8" y="7911"/>
                    </a:cubicBezTo>
                    <a:cubicBezTo>
                      <a:pt x="8" y="7912"/>
                      <a:pt x="8" y="7912"/>
                      <a:pt x="8" y="7912"/>
                    </a:cubicBezTo>
                    <a:cubicBezTo>
                      <a:pt x="0" y="7934"/>
                      <a:pt x="13" y="7958"/>
                      <a:pt x="35" y="7965"/>
                    </a:cubicBezTo>
                    <a:cubicBezTo>
                      <a:pt x="57" y="7972"/>
                      <a:pt x="81" y="7960"/>
                      <a:pt x="88" y="7938"/>
                    </a:cubicBezTo>
                    <a:cubicBezTo>
                      <a:pt x="855" y="5606"/>
                      <a:pt x="1616" y="3273"/>
                      <a:pt x="2371" y="938"/>
                    </a:cubicBezTo>
                    <a:cubicBezTo>
                      <a:pt x="2460" y="665"/>
                      <a:pt x="2547" y="392"/>
                      <a:pt x="2635" y="120"/>
                    </a:cubicBezTo>
                    <a:cubicBezTo>
                      <a:pt x="2635" y="0"/>
                      <a:pt x="2635" y="0"/>
                      <a:pt x="2635" y="0"/>
                    </a:cubicBezTo>
                    <a:cubicBezTo>
                      <a:pt x="2534" y="308"/>
                      <a:pt x="2433" y="616"/>
                      <a:pt x="2331" y="92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4501">
                  <a:latin typeface="+mn-lt"/>
                </a:endParaRPr>
              </a:p>
            </p:txBody>
          </p:sp>
          <p:sp>
            <p:nvSpPr>
              <p:cNvPr id="29" name="Freeform 21">
                <a:extLst>
                  <a:ext uri="{FF2B5EF4-FFF2-40B4-BE49-F238E27FC236}">
                    <a16:creationId xmlns:a16="http://schemas.microsoft.com/office/drawing/2014/main" id="{BD634085-376B-416D-B892-4A8B5F741773}"/>
                  </a:ext>
                </a:extLst>
              </p:cNvPr>
              <p:cNvSpPr>
                <a:spLocks noSelect="1"/>
              </p:cNvSpPr>
              <p:nvPr/>
            </p:nvSpPr>
            <p:spPr bwMode="gray">
              <a:xfrm>
                <a:off x="7106" y="243"/>
                <a:ext cx="574" cy="1531"/>
              </a:xfrm>
              <a:custGeom>
                <a:avLst/>
                <a:gdLst>
                  <a:gd name="T0" fmla="*/ 2497 w 2867"/>
                  <a:gd name="T1" fmla="*/ 1008 h 7666"/>
                  <a:gd name="T2" fmla="*/ 8 w 2867"/>
                  <a:gd name="T3" fmla="*/ 7603 h 7666"/>
                  <a:gd name="T4" fmla="*/ 8 w 2867"/>
                  <a:gd name="T5" fmla="*/ 7603 h 7666"/>
                  <a:gd name="T6" fmla="*/ 33 w 2867"/>
                  <a:gd name="T7" fmla="*/ 7658 h 7666"/>
                  <a:gd name="T8" fmla="*/ 87 w 2867"/>
                  <a:gd name="T9" fmla="*/ 7633 h 7666"/>
                  <a:gd name="T10" fmla="*/ 2536 w 2867"/>
                  <a:gd name="T11" fmla="*/ 1022 h 7666"/>
                  <a:gd name="T12" fmla="*/ 2867 w 2867"/>
                  <a:gd name="T13" fmla="*/ 106 h 7666"/>
                  <a:gd name="T14" fmla="*/ 2867 w 2867"/>
                  <a:gd name="T15" fmla="*/ 0 h 7666"/>
                  <a:gd name="T16" fmla="*/ 2497 w 2867"/>
                  <a:gd name="T17" fmla="*/ 1008 h 76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867" h="7666">
                    <a:moveTo>
                      <a:pt x="2497" y="1008"/>
                    </a:moveTo>
                    <a:cubicBezTo>
                      <a:pt x="1682" y="3212"/>
                      <a:pt x="850" y="5410"/>
                      <a:pt x="8" y="7603"/>
                    </a:cubicBezTo>
                    <a:cubicBezTo>
                      <a:pt x="8" y="7603"/>
                      <a:pt x="8" y="7603"/>
                      <a:pt x="8" y="7603"/>
                    </a:cubicBezTo>
                    <a:cubicBezTo>
                      <a:pt x="0" y="7625"/>
                      <a:pt x="11" y="7650"/>
                      <a:pt x="33" y="7658"/>
                    </a:cubicBezTo>
                    <a:cubicBezTo>
                      <a:pt x="54" y="7666"/>
                      <a:pt x="79" y="7655"/>
                      <a:pt x="87" y="7633"/>
                    </a:cubicBezTo>
                    <a:cubicBezTo>
                      <a:pt x="916" y="5434"/>
                      <a:pt x="1735" y="3232"/>
                      <a:pt x="2536" y="1022"/>
                    </a:cubicBezTo>
                    <a:cubicBezTo>
                      <a:pt x="2647" y="717"/>
                      <a:pt x="2757" y="412"/>
                      <a:pt x="2867" y="106"/>
                    </a:cubicBezTo>
                    <a:cubicBezTo>
                      <a:pt x="2867" y="0"/>
                      <a:pt x="2867" y="0"/>
                      <a:pt x="2867" y="0"/>
                    </a:cubicBezTo>
                    <a:cubicBezTo>
                      <a:pt x="2744" y="336"/>
                      <a:pt x="2621" y="672"/>
                      <a:pt x="2497" y="100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4501">
                  <a:latin typeface="+mn-lt"/>
                </a:endParaRPr>
              </a:p>
            </p:txBody>
          </p:sp>
          <p:sp>
            <p:nvSpPr>
              <p:cNvPr id="30" name="Freeform 22">
                <a:extLst>
                  <a:ext uri="{FF2B5EF4-FFF2-40B4-BE49-F238E27FC236}">
                    <a16:creationId xmlns:a16="http://schemas.microsoft.com/office/drawing/2014/main" id="{2B20E32A-6005-4F05-A2DB-FDA1B874BF3E}"/>
                  </a:ext>
                </a:extLst>
              </p:cNvPr>
              <p:cNvSpPr>
                <a:spLocks noSelect="1"/>
              </p:cNvSpPr>
              <p:nvPr/>
            </p:nvSpPr>
            <p:spPr bwMode="gray">
              <a:xfrm>
                <a:off x="7101" y="178"/>
                <a:ext cx="579" cy="1391"/>
              </a:xfrm>
              <a:custGeom>
                <a:avLst/>
                <a:gdLst>
                  <a:gd name="T0" fmla="*/ 2558 w 2896"/>
                  <a:gd name="T1" fmla="*/ 838 h 6963"/>
                  <a:gd name="T2" fmla="*/ 1301 w 2896"/>
                  <a:gd name="T3" fmla="*/ 3875 h 6963"/>
                  <a:gd name="T4" fmla="*/ 9 w 2896"/>
                  <a:gd name="T5" fmla="*/ 6898 h 6963"/>
                  <a:gd name="T6" fmla="*/ 9 w 2896"/>
                  <a:gd name="T7" fmla="*/ 6898 h 6963"/>
                  <a:gd name="T8" fmla="*/ 31 w 2896"/>
                  <a:gd name="T9" fmla="*/ 6954 h 6963"/>
                  <a:gd name="T10" fmla="*/ 87 w 2896"/>
                  <a:gd name="T11" fmla="*/ 6931 h 6963"/>
                  <a:gd name="T12" fmla="*/ 1359 w 2896"/>
                  <a:gd name="T13" fmla="*/ 3900 h 6963"/>
                  <a:gd name="T14" fmla="*/ 2598 w 2896"/>
                  <a:gd name="T15" fmla="*/ 854 h 6963"/>
                  <a:gd name="T16" fmla="*/ 2896 w 2896"/>
                  <a:gd name="T17" fmla="*/ 100 h 6963"/>
                  <a:gd name="T18" fmla="*/ 2896 w 2896"/>
                  <a:gd name="T19" fmla="*/ 0 h 6963"/>
                  <a:gd name="T20" fmla="*/ 2558 w 2896"/>
                  <a:gd name="T21" fmla="*/ 838 h 69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96" h="6963">
                    <a:moveTo>
                      <a:pt x="2558" y="838"/>
                    </a:moveTo>
                    <a:cubicBezTo>
                      <a:pt x="2147" y="1854"/>
                      <a:pt x="1726" y="2865"/>
                      <a:pt x="1301" y="3875"/>
                    </a:cubicBezTo>
                    <a:cubicBezTo>
                      <a:pt x="875" y="4885"/>
                      <a:pt x="444" y="5893"/>
                      <a:pt x="9" y="6898"/>
                    </a:cubicBezTo>
                    <a:cubicBezTo>
                      <a:pt x="9" y="6898"/>
                      <a:pt x="9" y="6898"/>
                      <a:pt x="9" y="6898"/>
                    </a:cubicBezTo>
                    <a:cubicBezTo>
                      <a:pt x="0" y="6920"/>
                      <a:pt x="10" y="6945"/>
                      <a:pt x="31" y="6954"/>
                    </a:cubicBezTo>
                    <a:cubicBezTo>
                      <a:pt x="53" y="6963"/>
                      <a:pt x="78" y="6953"/>
                      <a:pt x="87" y="6931"/>
                    </a:cubicBezTo>
                    <a:cubicBezTo>
                      <a:pt x="516" y="5923"/>
                      <a:pt x="940" y="4912"/>
                      <a:pt x="1359" y="3900"/>
                    </a:cubicBezTo>
                    <a:cubicBezTo>
                      <a:pt x="1778" y="2887"/>
                      <a:pt x="2192" y="1872"/>
                      <a:pt x="2598" y="854"/>
                    </a:cubicBezTo>
                    <a:cubicBezTo>
                      <a:pt x="2698" y="603"/>
                      <a:pt x="2797" y="351"/>
                      <a:pt x="2896" y="100"/>
                    </a:cubicBezTo>
                    <a:cubicBezTo>
                      <a:pt x="2896" y="0"/>
                      <a:pt x="2896" y="0"/>
                      <a:pt x="2896" y="0"/>
                    </a:cubicBezTo>
                    <a:cubicBezTo>
                      <a:pt x="2784" y="279"/>
                      <a:pt x="2672" y="559"/>
                      <a:pt x="2558" y="83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4501">
                  <a:latin typeface="+mn-lt"/>
                </a:endParaRPr>
              </a:p>
            </p:txBody>
          </p:sp>
          <p:sp>
            <p:nvSpPr>
              <p:cNvPr id="31" name="Freeform 23">
                <a:extLst>
                  <a:ext uri="{FF2B5EF4-FFF2-40B4-BE49-F238E27FC236}">
                    <a16:creationId xmlns:a16="http://schemas.microsoft.com/office/drawing/2014/main" id="{9E7662DF-4F66-48D1-8E53-C03261162607}"/>
                  </a:ext>
                </a:extLst>
              </p:cNvPr>
              <p:cNvSpPr>
                <a:spLocks noSelect="1"/>
              </p:cNvSpPr>
              <p:nvPr/>
            </p:nvSpPr>
            <p:spPr bwMode="gray">
              <a:xfrm>
                <a:off x="6996" y="130"/>
                <a:ext cx="684" cy="1486"/>
              </a:xfrm>
              <a:custGeom>
                <a:avLst/>
                <a:gdLst>
                  <a:gd name="T0" fmla="*/ 2883 w 3418"/>
                  <a:gd name="T1" fmla="*/ 1224 h 7437"/>
                  <a:gd name="T2" fmla="*/ 10 w 3418"/>
                  <a:gd name="T3" fmla="*/ 7370 h 7437"/>
                  <a:gd name="T4" fmla="*/ 10 w 3418"/>
                  <a:gd name="T5" fmla="*/ 7370 h 7437"/>
                  <a:gd name="T6" fmla="*/ 30 w 3418"/>
                  <a:gd name="T7" fmla="*/ 7427 h 7437"/>
                  <a:gd name="T8" fmla="*/ 86 w 3418"/>
                  <a:gd name="T9" fmla="*/ 7407 h 7437"/>
                  <a:gd name="T10" fmla="*/ 2922 w 3418"/>
                  <a:gd name="T11" fmla="*/ 1241 h 7437"/>
                  <a:gd name="T12" fmla="*/ 3418 w 3418"/>
                  <a:gd name="T13" fmla="*/ 87 h 7437"/>
                  <a:gd name="T14" fmla="*/ 3418 w 3418"/>
                  <a:gd name="T15" fmla="*/ 0 h 7437"/>
                  <a:gd name="T16" fmla="*/ 2883 w 3418"/>
                  <a:gd name="T17" fmla="*/ 1224 h 74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18" h="7437">
                    <a:moveTo>
                      <a:pt x="2883" y="1224"/>
                    </a:moveTo>
                    <a:cubicBezTo>
                      <a:pt x="1964" y="3290"/>
                      <a:pt x="1000" y="5337"/>
                      <a:pt x="10" y="7370"/>
                    </a:cubicBezTo>
                    <a:cubicBezTo>
                      <a:pt x="10" y="7370"/>
                      <a:pt x="10" y="7370"/>
                      <a:pt x="10" y="7370"/>
                    </a:cubicBezTo>
                    <a:cubicBezTo>
                      <a:pt x="0" y="7391"/>
                      <a:pt x="9" y="7417"/>
                      <a:pt x="30" y="7427"/>
                    </a:cubicBezTo>
                    <a:cubicBezTo>
                      <a:pt x="51" y="7437"/>
                      <a:pt x="76" y="7428"/>
                      <a:pt x="86" y="7407"/>
                    </a:cubicBezTo>
                    <a:cubicBezTo>
                      <a:pt x="1064" y="5367"/>
                      <a:pt x="2015" y="3314"/>
                      <a:pt x="2922" y="1241"/>
                    </a:cubicBezTo>
                    <a:cubicBezTo>
                      <a:pt x="3089" y="857"/>
                      <a:pt x="3255" y="472"/>
                      <a:pt x="3418" y="87"/>
                    </a:cubicBezTo>
                    <a:cubicBezTo>
                      <a:pt x="3418" y="0"/>
                      <a:pt x="3418" y="0"/>
                      <a:pt x="3418" y="0"/>
                    </a:cubicBezTo>
                    <a:cubicBezTo>
                      <a:pt x="3242" y="409"/>
                      <a:pt x="3064" y="817"/>
                      <a:pt x="2883" y="122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4501">
                  <a:latin typeface="+mn-lt"/>
                </a:endParaRPr>
              </a:p>
            </p:txBody>
          </p:sp>
          <p:sp>
            <p:nvSpPr>
              <p:cNvPr id="32" name="Freeform 24">
                <a:extLst>
                  <a:ext uri="{FF2B5EF4-FFF2-40B4-BE49-F238E27FC236}">
                    <a16:creationId xmlns:a16="http://schemas.microsoft.com/office/drawing/2014/main" id="{7AE5F557-53F5-4391-9A4F-8FCB33947F2C}"/>
                  </a:ext>
                </a:extLst>
              </p:cNvPr>
              <p:cNvSpPr>
                <a:spLocks noSelect="1"/>
              </p:cNvSpPr>
              <p:nvPr/>
            </p:nvSpPr>
            <p:spPr bwMode="gray">
              <a:xfrm>
                <a:off x="6785" y="95"/>
                <a:ext cx="895" cy="1757"/>
              </a:xfrm>
              <a:custGeom>
                <a:avLst/>
                <a:gdLst>
                  <a:gd name="T0" fmla="*/ 3506 w 4473"/>
                  <a:gd name="T1" fmla="*/ 2043 h 8796"/>
                  <a:gd name="T2" fmla="*/ 1801 w 4473"/>
                  <a:gd name="T3" fmla="*/ 5408 h 8796"/>
                  <a:gd name="T4" fmla="*/ 11 w 4473"/>
                  <a:gd name="T5" fmla="*/ 8727 h 8796"/>
                  <a:gd name="T6" fmla="*/ 11 w 4473"/>
                  <a:gd name="T7" fmla="*/ 8728 h 8796"/>
                  <a:gd name="T8" fmla="*/ 28 w 4473"/>
                  <a:gd name="T9" fmla="*/ 8785 h 8796"/>
                  <a:gd name="T10" fmla="*/ 86 w 4473"/>
                  <a:gd name="T11" fmla="*/ 8768 h 8796"/>
                  <a:gd name="T12" fmla="*/ 1858 w 4473"/>
                  <a:gd name="T13" fmla="*/ 5437 h 8796"/>
                  <a:gd name="T14" fmla="*/ 3544 w 4473"/>
                  <a:gd name="T15" fmla="*/ 2061 h 8796"/>
                  <a:gd name="T16" fmla="*/ 4473 w 4473"/>
                  <a:gd name="T17" fmla="*/ 72 h 8796"/>
                  <a:gd name="T18" fmla="*/ 4473 w 4473"/>
                  <a:gd name="T19" fmla="*/ 0 h 8796"/>
                  <a:gd name="T20" fmla="*/ 3506 w 4473"/>
                  <a:gd name="T21" fmla="*/ 2043 h 87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473" h="8796">
                    <a:moveTo>
                      <a:pt x="3506" y="2043"/>
                    </a:moveTo>
                    <a:cubicBezTo>
                      <a:pt x="2956" y="3173"/>
                      <a:pt x="2385" y="4294"/>
                      <a:pt x="1801" y="5408"/>
                    </a:cubicBezTo>
                    <a:cubicBezTo>
                      <a:pt x="1218" y="6521"/>
                      <a:pt x="621" y="7628"/>
                      <a:pt x="11" y="8727"/>
                    </a:cubicBezTo>
                    <a:cubicBezTo>
                      <a:pt x="11" y="8728"/>
                      <a:pt x="11" y="8728"/>
                      <a:pt x="11" y="8728"/>
                    </a:cubicBezTo>
                    <a:cubicBezTo>
                      <a:pt x="0" y="8748"/>
                      <a:pt x="8" y="8774"/>
                      <a:pt x="28" y="8785"/>
                    </a:cubicBezTo>
                    <a:cubicBezTo>
                      <a:pt x="49" y="8796"/>
                      <a:pt x="74" y="8789"/>
                      <a:pt x="86" y="8768"/>
                    </a:cubicBezTo>
                    <a:cubicBezTo>
                      <a:pt x="690" y="7665"/>
                      <a:pt x="1281" y="6554"/>
                      <a:pt x="1858" y="5437"/>
                    </a:cubicBezTo>
                    <a:cubicBezTo>
                      <a:pt x="2435" y="4320"/>
                      <a:pt x="3000" y="3195"/>
                      <a:pt x="3544" y="2061"/>
                    </a:cubicBezTo>
                    <a:cubicBezTo>
                      <a:pt x="3861" y="1402"/>
                      <a:pt x="4171" y="739"/>
                      <a:pt x="4473" y="72"/>
                    </a:cubicBezTo>
                    <a:cubicBezTo>
                      <a:pt x="4473" y="0"/>
                      <a:pt x="4473" y="0"/>
                      <a:pt x="4473" y="0"/>
                    </a:cubicBezTo>
                    <a:cubicBezTo>
                      <a:pt x="4159" y="685"/>
                      <a:pt x="3836" y="1366"/>
                      <a:pt x="3506" y="204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4501">
                  <a:latin typeface="+mn-lt"/>
                </a:endParaRPr>
              </a:p>
            </p:txBody>
          </p:sp>
          <p:sp>
            <p:nvSpPr>
              <p:cNvPr id="33" name="Freeform 25">
                <a:extLst>
                  <a:ext uri="{FF2B5EF4-FFF2-40B4-BE49-F238E27FC236}">
                    <a16:creationId xmlns:a16="http://schemas.microsoft.com/office/drawing/2014/main" id="{FC291546-E2BE-40ED-B8A3-F5BD033FB297}"/>
                  </a:ext>
                </a:extLst>
              </p:cNvPr>
              <p:cNvSpPr>
                <a:spLocks noSelect="1"/>
              </p:cNvSpPr>
              <p:nvPr/>
            </p:nvSpPr>
            <p:spPr bwMode="gray">
              <a:xfrm>
                <a:off x="6730" y="68"/>
                <a:ext cx="950" cy="1720"/>
              </a:xfrm>
              <a:custGeom>
                <a:avLst/>
                <a:gdLst>
                  <a:gd name="T0" fmla="*/ 3711 w 4748"/>
                  <a:gd name="T1" fmla="*/ 2059 h 8613"/>
                  <a:gd name="T2" fmla="*/ 1916 w 4748"/>
                  <a:gd name="T3" fmla="*/ 5332 h 8613"/>
                  <a:gd name="T4" fmla="*/ 13 w 4748"/>
                  <a:gd name="T5" fmla="*/ 8543 h 8613"/>
                  <a:gd name="T6" fmla="*/ 12 w 4748"/>
                  <a:gd name="T7" fmla="*/ 8543 h 8613"/>
                  <a:gd name="T8" fmla="*/ 27 w 4748"/>
                  <a:gd name="T9" fmla="*/ 8601 h 8613"/>
                  <a:gd name="T10" fmla="*/ 85 w 4748"/>
                  <a:gd name="T11" fmla="*/ 8587 h 8613"/>
                  <a:gd name="T12" fmla="*/ 1971 w 4748"/>
                  <a:gd name="T13" fmla="*/ 5364 h 8613"/>
                  <a:gd name="T14" fmla="*/ 3748 w 4748"/>
                  <a:gd name="T15" fmla="*/ 2079 h 8613"/>
                  <a:gd name="T16" fmla="*/ 4748 w 4748"/>
                  <a:gd name="T17" fmla="*/ 67 h 8613"/>
                  <a:gd name="T18" fmla="*/ 4748 w 4748"/>
                  <a:gd name="T19" fmla="*/ 0 h 8613"/>
                  <a:gd name="T20" fmla="*/ 3711 w 4748"/>
                  <a:gd name="T21" fmla="*/ 2059 h 86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748" h="8613">
                    <a:moveTo>
                      <a:pt x="3711" y="2059"/>
                    </a:moveTo>
                    <a:cubicBezTo>
                      <a:pt x="3134" y="3162"/>
                      <a:pt x="2534" y="4252"/>
                      <a:pt x="1916" y="5332"/>
                    </a:cubicBezTo>
                    <a:cubicBezTo>
                      <a:pt x="1298" y="6412"/>
                      <a:pt x="663" y="7482"/>
                      <a:pt x="13" y="8543"/>
                    </a:cubicBezTo>
                    <a:cubicBezTo>
                      <a:pt x="12" y="8543"/>
                      <a:pt x="12" y="8543"/>
                      <a:pt x="12" y="8543"/>
                    </a:cubicBezTo>
                    <a:cubicBezTo>
                      <a:pt x="0" y="8563"/>
                      <a:pt x="7" y="8589"/>
                      <a:pt x="27" y="8601"/>
                    </a:cubicBezTo>
                    <a:cubicBezTo>
                      <a:pt x="47" y="8613"/>
                      <a:pt x="73" y="8607"/>
                      <a:pt x="85" y="8587"/>
                    </a:cubicBezTo>
                    <a:cubicBezTo>
                      <a:pt x="730" y="7522"/>
                      <a:pt x="1359" y="6448"/>
                      <a:pt x="1971" y="5364"/>
                    </a:cubicBezTo>
                    <a:cubicBezTo>
                      <a:pt x="2583" y="4280"/>
                      <a:pt x="3178" y="3185"/>
                      <a:pt x="3748" y="2079"/>
                    </a:cubicBezTo>
                    <a:cubicBezTo>
                      <a:pt x="4091" y="1413"/>
                      <a:pt x="4426" y="743"/>
                      <a:pt x="4748" y="67"/>
                    </a:cubicBezTo>
                    <a:cubicBezTo>
                      <a:pt x="4748" y="0"/>
                      <a:pt x="4748" y="0"/>
                      <a:pt x="4748" y="0"/>
                    </a:cubicBezTo>
                    <a:cubicBezTo>
                      <a:pt x="4414" y="692"/>
                      <a:pt x="4066" y="1378"/>
                      <a:pt x="3711" y="205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4501">
                  <a:latin typeface="+mn-lt"/>
                </a:endParaRPr>
              </a:p>
            </p:txBody>
          </p:sp>
          <p:sp>
            <p:nvSpPr>
              <p:cNvPr id="34" name="Freeform 26">
                <a:extLst>
                  <a:ext uri="{FF2B5EF4-FFF2-40B4-BE49-F238E27FC236}">
                    <a16:creationId xmlns:a16="http://schemas.microsoft.com/office/drawing/2014/main" id="{4CC515C7-8C66-441C-886C-96BF17C06FDD}"/>
                  </a:ext>
                </a:extLst>
              </p:cNvPr>
              <p:cNvSpPr>
                <a:spLocks noSelect="1"/>
              </p:cNvSpPr>
              <p:nvPr/>
            </p:nvSpPr>
            <p:spPr bwMode="gray">
              <a:xfrm>
                <a:off x="6485" y="46"/>
                <a:ext cx="1195" cy="1972"/>
              </a:xfrm>
              <a:custGeom>
                <a:avLst/>
                <a:gdLst>
                  <a:gd name="T0" fmla="*/ 5928 w 5977"/>
                  <a:gd name="T1" fmla="*/ 98 h 9874"/>
                  <a:gd name="T2" fmla="*/ 5451 w 5977"/>
                  <a:gd name="T3" fmla="*/ 1015 h 9874"/>
                  <a:gd name="T4" fmla="*/ 4451 w 5977"/>
                  <a:gd name="T5" fmla="*/ 2825 h 9874"/>
                  <a:gd name="T6" fmla="*/ 2309 w 5977"/>
                  <a:gd name="T7" fmla="*/ 6362 h 9874"/>
                  <a:gd name="T8" fmla="*/ 1181 w 5977"/>
                  <a:gd name="T9" fmla="*/ 8095 h 9874"/>
                  <a:gd name="T10" fmla="*/ 13 w 5977"/>
                  <a:gd name="T11" fmla="*/ 9801 h 9874"/>
                  <a:gd name="T12" fmla="*/ 13 w 5977"/>
                  <a:gd name="T13" fmla="*/ 9801 h 9874"/>
                  <a:gd name="T14" fmla="*/ 13 w 5977"/>
                  <a:gd name="T15" fmla="*/ 9801 h 9874"/>
                  <a:gd name="T16" fmla="*/ 24 w 5977"/>
                  <a:gd name="T17" fmla="*/ 9860 h 9874"/>
                  <a:gd name="T18" fmla="*/ 83 w 5977"/>
                  <a:gd name="T19" fmla="*/ 9850 h 9874"/>
                  <a:gd name="T20" fmla="*/ 1242 w 5977"/>
                  <a:gd name="T21" fmla="*/ 8136 h 9874"/>
                  <a:gd name="T22" fmla="*/ 2363 w 5977"/>
                  <a:gd name="T23" fmla="*/ 6396 h 9874"/>
                  <a:gd name="T24" fmla="*/ 4488 w 5977"/>
                  <a:gd name="T25" fmla="*/ 2846 h 9874"/>
                  <a:gd name="T26" fmla="*/ 5479 w 5977"/>
                  <a:gd name="T27" fmla="*/ 1030 h 9874"/>
                  <a:gd name="T28" fmla="*/ 5952 w 5977"/>
                  <a:gd name="T29" fmla="*/ 110 h 9874"/>
                  <a:gd name="T30" fmla="*/ 5977 w 5977"/>
                  <a:gd name="T31" fmla="*/ 59 h 9874"/>
                  <a:gd name="T32" fmla="*/ 5977 w 5977"/>
                  <a:gd name="T33" fmla="*/ 0 h 9874"/>
                  <a:gd name="T34" fmla="*/ 5928 w 5977"/>
                  <a:gd name="T35" fmla="*/ 98 h 98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977" h="9874">
                    <a:moveTo>
                      <a:pt x="5928" y="98"/>
                    </a:moveTo>
                    <a:cubicBezTo>
                      <a:pt x="5771" y="405"/>
                      <a:pt x="5614" y="711"/>
                      <a:pt x="5451" y="1015"/>
                    </a:cubicBezTo>
                    <a:cubicBezTo>
                      <a:pt x="5128" y="1624"/>
                      <a:pt x="4795" y="2227"/>
                      <a:pt x="4451" y="2825"/>
                    </a:cubicBezTo>
                    <a:cubicBezTo>
                      <a:pt x="3767" y="4022"/>
                      <a:pt x="3049" y="5199"/>
                      <a:pt x="2309" y="6362"/>
                    </a:cubicBezTo>
                    <a:cubicBezTo>
                      <a:pt x="1939" y="6944"/>
                      <a:pt x="1563" y="7521"/>
                      <a:pt x="1181" y="8095"/>
                    </a:cubicBezTo>
                    <a:cubicBezTo>
                      <a:pt x="798" y="8668"/>
                      <a:pt x="411" y="9238"/>
                      <a:pt x="13" y="9801"/>
                    </a:cubicBezTo>
                    <a:cubicBezTo>
                      <a:pt x="13" y="9801"/>
                      <a:pt x="13" y="9801"/>
                      <a:pt x="13" y="9801"/>
                    </a:cubicBezTo>
                    <a:cubicBezTo>
                      <a:pt x="13" y="9801"/>
                      <a:pt x="13" y="9801"/>
                      <a:pt x="13" y="9801"/>
                    </a:cubicBezTo>
                    <a:cubicBezTo>
                      <a:pt x="0" y="9820"/>
                      <a:pt x="4" y="9847"/>
                      <a:pt x="24" y="9860"/>
                    </a:cubicBezTo>
                    <a:cubicBezTo>
                      <a:pt x="43" y="9874"/>
                      <a:pt x="69" y="9869"/>
                      <a:pt x="83" y="9850"/>
                    </a:cubicBezTo>
                    <a:cubicBezTo>
                      <a:pt x="478" y="9284"/>
                      <a:pt x="862" y="8711"/>
                      <a:pt x="1242" y="8136"/>
                    </a:cubicBezTo>
                    <a:cubicBezTo>
                      <a:pt x="1622" y="7560"/>
                      <a:pt x="1996" y="6980"/>
                      <a:pt x="2363" y="6396"/>
                    </a:cubicBezTo>
                    <a:cubicBezTo>
                      <a:pt x="3097" y="5229"/>
                      <a:pt x="3810" y="4047"/>
                      <a:pt x="4488" y="2846"/>
                    </a:cubicBezTo>
                    <a:cubicBezTo>
                      <a:pt x="4829" y="2246"/>
                      <a:pt x="5159" y="1641"/>
                      <a:pt x="5479" y="1030"/>
                    </a:cubicBezTo>
                    <a:cubicBezTo>
                      <a:pt x="5641" y="725"/>
                      <a:pt x="5796" y="417"/>
                      <a:pt x="5952" y="110"/>
                    </a:cubicBezTo>
                    <a:cubicBezTo>
                      <a:pt x="5977" y="59"/>
                      <a:pt x="5977" y="59"/>
                      <a:pt x="5977" y="59"/>
                    </a:cubicBezTo>
                    <a:cubicBezTo>
                      <a:pt x="5977" y="0"/>
                      <a:pt x="5977" y="0"/>
                      <a:pt x="5977" y="0"/>
                    </a:cubicBezTo>
                    <a:lnTo>
                      <a:pt x="5928" y="9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4501">
                  <a:latin typeface="+mn-lt"/>
                </a:endParaRPr>
              </a:p>
            </p:txBody>
          </p:sp>
          <p:sp>
            <p:nvSpPr>
              <p:cNvPr id="35" name="Freeform 27">
                <a:extLst>
                  <a:ext uri="{FF2B5EF4-FFF2-40B4-BE49-F238E27FC236}">
                    <a16:creationId xmlns:a16="http://schemas.microsoft.com/office/drawing/2014/main" id="{9CCFD711-9FA8-403E-BC6D-B284E022E246}"/>
                  </a:ext>
                </a:extLst>
              </p:cNvPr>
              <p:cNvSpPr>
                <a:spLocks noSelect="1"/>
              </p:cNvSpPr>
              <p:nvPr/>
            </p:nvSpPr>
            <p:spPr bwMode="gray">
              <a:xfrm>
                <a:off x="6325" y="26"/>
                <a:ext cx="1355" cy="2060"/>
              </a:xfrm>
              <a:custGeom>
                <a:avLst/>
                <a:gdLst>
                  <a:gd name="T0" fmla="*/ 6575 w 6774"/>
                  <a:gd name="T1" fmla="*/ 376 h 10314"/>
                  <a:gd name="T2" fmla="*/ 6053 w 6774"/>
                  <a:gd name="T3" fmla="*/ 1319 h 10314"/>
                  <a:gd name="T4" fmla="*/ 5512 w 6774"/>
                  <a:gd name="T5" fmla="*/ 2252 h 10314"/>
                  <a:gd name="T6" fmla="*/ 4952 w 6774"/>
                  <a:gd name="T7" fmla="*/ 3174 h 10314"/>
                  <a:gd name="T8" fmla="*/ 3790 w 6774"/>
                  <a:gd name="T9" fmla="*/ 4990 h 10314"/>
                  <a:gd name="T10" fmla="*/ 2578 w 6774"/>
                  <a:gd name="T11" fmla="*/ 6773 h 10314"/>
                  <a:gd name="T12" fmla="*/ 1319 w 6774"/>
                  <a:gd name="T13" fmla="*/ 8524 h 10314"/>
                  <a:gd name="T14" fmla="*/ 15 w 6774"/>
                  <a:gd name="T15" fmla="*/ 10240 h 10314"/>
                  <a:gd name="T16" fmla="*/ 15 w 6774"/>
                  <a:gd name="T17" fmla="*/ 10240 h 10314"/>
                  <a:gd name="T18" fmla="*/ 14 w 6774"/>
                  <a:gd name="T19" fmla="*/ 10240 h 10314"/>
                  <a:gd name="T20" fmla="*/ 22 w 6774"/>
                  <a:gd name="T21" fmla="*/ 10299 h 10314"/>
                  <a:gd name="T22" fmla="*/ 81 w 6774"/>
                  <a:gd name="T23" fmla="*/ 10292 h 10314"/>
                  <a:gd name="T24" fmla="*/ 1379 w 6774"/>
                  <a:gd name="T25" fmla="*/ 8568 h 10314"/>
                  <a:gd name="T26" fmla="*/ 2630 w 6774"/>
                  <a:gd name="T27" fmla="*/ 6809 h 10314"/>
                  <a:gd name="T28" fmla="*/ 3835 w 6774"/>
                  <a:gd name="T29" fmla="*/ 5019 h 10314"/>
                  <a:gd name="T30" fmla="*/ 4988 w 6774"/>
                  <a:gd name="T31" fmla="*/ 3196 h 10314"/>
                  <a:gd name="T32" fmla="*/ 5544 w 6774"/>
                  <a:gd name="T33" fmla="*/ 2271 h 10314"/>
                  <a:gd name="T34" fmla="*/ 6080 w 6774"/>
                  <a:gd name="T35" fmla="*/ 1335 h 10314"/>
                  <a:gd name="T36" fmla="*/ 6599 w 6774"/>
                  <a:gd name="T37" fmla="*/ 389 h 10314"/>
                  <a:gd name="T38" fmla="*/ 6774 w 6774"/>
                  <a:gd name="T39" fmla="*/ 53 h 10314"/>
                  <a:gd name="T40" fmla="*/ 6774 w 6774"/>
                  <a:gd name="T41" fmla="*/ 0 h 10314"/>
                  <a:gd name="T42" fmla="*/ 6575 w 6774"/>
                  <a:gd name="T43" fmla="*/ 376 h 103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6774" h="10314">
                    <a:moveTo>
                      <a:pt x="6575" y="376"/>
                    </a:moveTo>
                    <a:cubicBezTo>
                      <a:pt x="6402" y="691"/>
                      <a:pt x="6232" y="1008"/>
                      <a:pt x="6053" y="1319"/>
                    </a:cubicBezTo>
                    <a:cubicBezTo>
                      <a:pt x="5877" y="1633"/>
                      <a:pt x="5693" y="1942"/>
                      <a:pt x="5512" y="2252"/>
                    </a:cubicBezTo>
                    <a:cubicBezTo>
                      <a:pt x="5326" y="2560"/>
                      <a:pt x="5143" y="2869"/>
                      <a:pt x="4952" y="3174"/>
                    </a:cubicBezTo>
                    <a:cubicBezTo>
                      <a:pt x="4575" y="3785"/>
                      <a:pt x="4187" y="4391"/>
                      <a:pt x="3790" y="4990"/>
                    </a:cubicBezTo>
                    <a:cubicBezTo>
                      <a:pt x="3394" y="5589"/>
                      <a:pt x="2989" y="6184"/>
                      <a:pt x="2578" y="6773"/>
                    </a:cubicBezTo>
                    <a:cubicBezTo>
                      <a:pt x="2166" y="7362"/>
                      <a:pt x="1746" y="7945"/>
                      <a:pt x="1319" y="8524"/>
                    </a:cubicBezTo>
                    <a:cubicBezTo>
                      <a:pt x="892" y="9102"/>
                      <a:pt x="460" y="9676"/>
                      <a:pt x="15" y="10240"/>
                    </a:cubicBezTo>
                    <a:cubicBezTo>
                      <a:pt x="15" y="10240"/>
                      <a:pt x="15" y="10240"/>
                      <a:pt x="15" y="10240"/>
                    </a:cubicBezTo>
                    <a:cubicBezTo>
                      <a:pt x="14" y="10240"/>
                      <a:pt x="14" y="10240"/>
                      <a:pt x="14" y="10240"/>
                    </a:cubicBezTo>
                    <a:cubicBezTo>
                      <a:pt x="0" y="10258"/>
                      <a:pt x="3" y="10285"/>
                      <a:pt x="22" y="10299"/>
                    </a:cubicBezTo>
                    <a:cubicBezTo>
                      <a:pt x="40" y="10314"/>
                      <a:pt x="67" y="10311"/>
                      <a:pt x="81" y="10292"/>
                    </a:cubicBezTo>
                    <a:cubicBezTo>
                      <a:pt x="525" y="9725"/>
                      <a:pt x="954" y="9148"/>
                      <a:pt x="1379" y="8568"/>
                    </a:cubicBezTo>
                    <a:cubicBezTo>
                      <a:pt x="1803" y="7987"/>
                      <a:pt x="2220" y="7401"/>
                      <a:pt x="2630" y="6809"/>
                    </a:cubicBezTo>
                    <a:cubicBezTo>
                      <a:pt x="3039" y="6218"/>
                      <a:pt x="3441" y="5621"/>
                      <a:pt x="3835" y="5019"/>
                    </a:cubicBezTo>
                    <a:cubicBezTo>
                      <a:pt x="4229" y="4418"/>
                      <a:pt x="4614" y="3810"/>
                      <a:pt x="4988" y="3196"/>
                    </a:cubicBezTo>
                    <a:cubicBezTo>
                      <a:pt x="5177" y="2890"/>
                      <a:pt x="5360" y="2580"/>
                      <a:pt x="5544" y="2271"/>
                    </a:cubicBezTo>
                    <a:cubicBezTo>
                      <a:pt x="5724" y="1960"/>
                      <a:pt x="5906" y="1650"/>
                      <a:pt x="6080" y="1335"/>
                    </a:cubicBezTo>
                    <a:cubicBezTo>
                      <a:pt x="6258" y="1022"/>
                      <a:pt x="6427" y="705"/>
                      <a:pt x="6599" y="389"/>
                    </a:cubicBezTo>
                    <a:cubicBezTo>
                      <a:pt x="6657" y="277"/>
                      <a:pt x="6716" y="165"/>
                      <a:pt x="6774" y="53"/>
                    </a:cubicBezTo>
                    <a:cubicBezTo>
                      <a:pt x="6774" y="0"/>
                      <a:pt x="6774" y="0"/>
                      <a:pt x="6774" y="0"/>
                    </a:cubicBezTo>
                    <a:cubicBezTo>
                      <a:pt x="6708" y="126"/>
                      <a:pt x="6642" y="251"/>
                      <a:pt x="6575" y="37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4501">
                  <a:latin typeface="+mn-lt"/>
                </a:endParaRPr>
              </a:p>
            </p:txBody>
          </p:sp>
          <p:sp>
            <p:nvSpPr>
              <p:cNvPr id="36" name="Freeform 28">
                <a:extLst>
                  <a:ext uri="{FF2B5EF4-FFF2-40B4-BE49-F238E27FC236}">
                    <a16:creationId xmlns:a16="http://schemas.microsoft.com/office/drawing/2014/main" id="{029DC02A-A1A8-4990-972F-DC849926262A}"/>
                  </a:ext>
                </a:extLst>
              </p:cNvPr>
              <p:cNvSpPr>
                <a:spLocks noSelect="1"/>
              </p:cNvSpPr>
              <p:nvPr/>
            </p:nvSpPr>
            <p:spPr bwMode="gray">
              <a:xfrm>
                <a:off x="6386" y="21"/>
                <a:ext cx="1294" cy="1873"/>
              </a:xfrm>
              <a:custGeom>
                <a:avLst/>
                <a:gdLst>
                  <a:gd name="T0" fmla="*/ 4851 w 6472"/>
                  <a:gd name="T1" fmla="*/ 2756 h 9376"/>
                  <a:gd name="T2" fmla="*/ 2539 w 6472"/>
                  <a:gd name="T3" fmla="*/ 6107 h 9376"/>
                  <a:gd name="T4" fmla="*/ 15 w 6472"/>
                  <a:gd name="T5" fmla="*/ 9301 h 9376"/>
                  <a:gd name="T6" fmla="*/ 15 w 6472"/>
                  <a:gd name="T7" fmla="*/ 9301 h 9376"/>
                  <a:gd name="T8" fmla="*/ 20 w 6472"/>
                  <a:gd name="T9" fmla="*/ 9361 h 9376"/>
                  <a:gd name="T10" fmla="*/ 80 w 6472"/>
                  <a:gd name="T11" fmla="*/ 9356 h 9376"/>
                  <a:gd name="T12" fmla="*/ 2590 w 6472"/>
                  <a:gd name="T13" fmla="*/ 6145 h 9376"/>
                  <a:gd name="T14" fmla="*/ 4887 w 6472"/>
                  <a:gd name="T15" fmla="*/ 2779 h 9376"/>
                  <a:gd name="T16" fmla="*/ 6472 w 6472"/>
                  <a:gd name="T17" fmla="*/ 55 h 9376"/>
                  <a:gd name="T18" fmla="*/ 6472 w 6472"/>
                  <a:gd name="T19" fmla="*/ 0 h 9376"/>
                  <a:gd name="T20" fmla="*/ 4851 w 6472"/>
                  <a:gd name="T21" fmla="*/ 2756 h 93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472" h="9376">
                    <a:moveTo>
                      <a:pt x="4851" y="2756"/>
                    </a:moveTo>
                    <a:cubicBezTo>
                      <a:pt x="4121" y="3901"/>
                      <a:pt x="3347" y="5017"/>
                      <a:pt x="2539" y="6107"/>
                    </a:cubicBezTo>
                    <a:cubicBezTo>
                      <a:pt x="1731" y="7197"/>
                      <a:pt x="891" y="8264"/>
                      <a:pt x="15" y="9301"/>
                    </a:cubicBezTo>
                    <a:cubicBezTo>
                      <a:pt x="15" y="9301"/>
                      <a:pt x="15" y="9301"/>
                      <a:pt x="15" y="9301"/>
                    </a:cubicBezTo>
                    <a:cubicBezTo>
                      <a:pt x="0" y="9319"/>
                      <a:pt x="2" y="9346"/>
                      <a:pt x="20" y="9361"/>
                    </a:cubicBezTo>
                    <a:cubicBezTo>
                      <a:pt x="38" y="9376"/>
                      <a:pt x="65" y="9374"/>
                      <a:pt x="80" y="9356"/>
                    </a:cubicBezTo>
                    <a:cubicBezTo>
                      <a:pt x="952" y="8313"/>
                      <a:pt x="1787" y="7240"/>
                      <a:pt x="2590" y="6145"/>
                    </a:cubicBezTo>
                    <a:cubicBezTo>
                      <a:pt x="3393" y="5049"/>
                      <a:pt x="4162" y="3928"/>
                      <a:pt x="4887" y="2779"/>
                    </a:cubicBezTo>
                    <a:cubicBezTo>
                      <a:pt x="5447" y="1890"/>
                      <a:pt x="5978" y="983"/>
                      <a:pt x="6472" y="55"/>
                    </a:cubicBezTo>
                    <a:cubicBezTo>
                      <a:pt x="6472" y="0"/>
                      <a:pt x="6472" y="0"/>
                      <a:pt x="6472" y="0"/>
                    </a:cubicBezTo>
                    <a:cubicBezTo>
                      <a:pt x="5968" y="939"/>
                      <a:pt x="5424" y="1857"/>
                      <a:pt x="4851" y="275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4501">
                  <a:latin typeface="+mn-lt"/>
                </a:endParaRPr>
              </a:p>
            </p:txBody>
          </p:sp>
          <p:sp>
            <p:nvSpPr>
              <p:cNvPr id="37" name="Freeform 29">
                <a:extLst>
                  <a:ext uri="{FF2B5EF4-FFF2-40B4-BE49-F238E27FC236}">
                    <a16:creationId xmlns:a16="http://schemas.microsoft.com/office/drawing/2014/main" id="{FF35AAC0-F86E-4E29-9AFF-198B6A7EB930}"/>
                  </a:ext>
                </a:extLst>
              </p:cNvPr>
              <p:cNvSpPr>
                <a:spLocks noSelect="1"/>
              </p:cNvSpPr>
              <p:nvPr/>
            </p:nvSpPr>
            <p:spPr bwMode="gray">
              <a:xfrm>
                <a:off x="6284" y="13"/>
                <a:ext cx="1396" cy="1894"/>
              </a:xfrm>
              <a:custGeom>
                <a:avLst/>
                <a:gdLst>
                  <a:gd name="T0" fmla="*/ 5198 w 6979"/>
                  <a:gd name="T1" fmla="*/ 2911 h 9485"/>
                  <a:gd name="T2" fmla="*/ 2731 w 6979"/>
                  <a:gd name="T3" fmla="*/ 6260 h 9485"/>
                  <a:gd name="T4" fmla="*/ 16 w 6979"/>
                  <a:gd name="T5" fmla="*/ 9409 h 9485"/>
                  <a:gd name="T6" fmla="*/ 16 w 6979"/>
                  <a:gd name="T7" fmla="*/ 9409 h 9485"/>
                  <a:gd name="T8" fmla="*/ 18 w 6979"/>
                  <a:gd name="T9" fmla="*/ 9469 h 9485"/>
                  <a:gd name="T10" fmla="*/ 78 w 6979"/>
                  <a:gd name="T11" fmla="*/ 9467 h 9485"/>
                  <a:gd name="T12" fmla="*/ 2781 w 6979"/>
                  <a:gd name="T13" fmla="*/ 6299 h 9485"/>
                  <a:gd name="T14" fmla="*/ 5233 w 6979"/>
                  <a:gd name="T15" fmla="*/ 2935 h 9485"/>
                  <a:gd name="T16" fmla="*/ 6979 w 6979"/>
                  <a:gd name="T17" fmla="*/ 52 h 9485"/>
                  <a:gd name="T18" fmla="*/ 6979 w 6979"/>
                  <a:gd name="T19" fmla="*/ 0 h 9485"/>
                  <a:gd name="T20" fmla="*/ 5198 w 6979"/>
                  <a:gd name="T21" fmla="*/ 2911 h 94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979" h="9485">
                    <a:moveTo>
                      <a:pt x="5198" y="2911"/>
                    </a:moveTo>
                    <a:cubicBezTo>
                      <a:pt x="4423" y="4061"/>
                      <a:pt x="3597" y="5177"/>
                      <a:pt x="2731" y="6260"/>
                    </a:cubicBezTo>
                    <a:cubicBezTo>
                      <a:pt x="1865" y="7342"/>
                      <a:pt x="961" y="8395"/>
                      <a:pt x="16" y="9409"/>
                    </a:cubicBezTo>
                    <a:cubicBezTo>
                      <a:pt x="16" y="9409"/>
                      <a:pt x="16" y="9409"/>
                      <a:pt x="16" y="9409"/>
                    </a:cubicBezTo>
                    <a:cubicBezTo>
                      <a:pt x="0" y="9426"/>
                      <a:pt x="1" y="9453"/>
                      <a:pt x="18" y="9469"/>
                    </a:cubicBezTo>
                    <a:cubicBezTo>
                      <a:pt x="36" y="9485"/>
                      <a:pt x="62" y="9484"/>
                      <a:pt x="78" y="9467"/>
                    </a:cubicBezTo>
                    <a:cubicBezTo>
                      <a:pt x="1020" y="8446"/>
                      <a:pt x="1919" y="7387"/>
                      <a:pt x="2781" y="6299"/>
                    </a:cubicBezTo>
                    <a:cubicBezTo>
                      <a:pt x="3642" y="5211"/>
                      <a:pt x="4463" y="4090"/>
                      <a:pt x="5233" y="2935"/>
                    </a:cubicBezTo>
                    <a:cubicBezTo>
                      <a:pt x="5856" y="2000"/>
                      <a:pt x="6442" y="1039"/>
                      <a:pt x="6979" y="52"/>
                    </a:cubicBezTo>
                    <a:cubicBezTo>
                      <a:pt x="6979" y="0"/>
                      <a:pt x="6979" y="0"/>
                      <a:pt x="6979" y="0"/>
                    </a:cubicBezTo>
                    <a:cubicBezTo>
                      <a:pt x="6431" y="997"/>
                      <a:pt x="5834" y="1968"/>
                      <a:pt x="5198" y="291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4501">
                  <a:latin typeface="+mn-lt"/>
                </a:endParaRPr>
              </a:p>
            </p:txBody>
          </p:sp>
          <p:sp>
            <p:nvSpPr>
              <p:cNvPr id="38" name="Freeform 30">
                <a:extLst>
                  <a:ext uri="{FF2B5EF4-FFF2-40B4-BE49-F238E27FC236}">
                    <a16:creationId xmlns:a16="http://schemas.microsoft.com/office/drawing/2014/main" id="{3C39F220-A814-4739-A3BF-A76F0E0BA461}"/>
                  </a:ext>
                </a:extLst>
              </p:cNvPr>
              <p:cNvSpPr>
                <a:spLocks noSelect="1"/>
              </p:cNvSpPr>
              <p:nvPr/>
            </p:nvSpPr>
            <p:spPr bwMode="gray">
              <a:xfrm>
                <a:off x="6085" y="7"/>
                <a:ext cx="1595" cy="2006"/>
              </a:xfrm>
              <a:custGeom>
                <a:avLst/>
                <a:gdLst>
                  <a:gd name="T0" fmla="*/ 7078 w 7973"/>
                  <a:gd name="T1" fmla="*/ 1503 h 10044"/>
                  <a:gd name="T2" fmla="*/ 5839 w 7973"/>
                  <a:gd name="T3" fmla="*/ 3333 h 10044"/>
                  <a:gd name="T4" fmla="*/ 4502 w 7973"/>
                  <a:gd name="T5" fmla="*/ 5092 h 10044"/>
                  <a:gd name="T6" fmla="*/ 3082 w 7973"/>
                  <a:gd name="T7" fmla="*/ 6785 h 10044"/>
                  <a:gd name="T8" fmla="*/ 1589 w 7973"/>
                  <a:gd name="T9" fmla="*/ 8413 h 10044"/>
                  <a:gd name="T10" fmla="*/ 19 w 7973"/>
                  <a:gd name="T11" fmla="*/ 9965 h 10044"/>
                  <a:gd name="T12" fmla="*/ 18 w 7973"/>
                  <a:gd name="T13" fmla="*/ 9966 h 10044"/>
                  <a:gd name="T14" fmla="*/ 18 w 7973"/>
                  <a:gd name="T15" fmla="*/ 9966 h 10044"/>
                  <a:gd name="T16" fmla="*/ 16 w 7973"/>
                  <a:gd name="T17" fmla="*/ 10026 h 10044"/>
                  <a:gd name="T18" fmla="*/ 76 w 7973"/>
                  <a:gd name="T19" fmla="*/ 10028 h 10044"/>
                  <a:gd name="T20" fmla="*/ 1642 w 7973"/>
                  <a:gd name="T21" fmla="*/ 8464 h 10044"/>
                  <a:gd name="T22" fmla="*/ 3130 w 7973"/>
                  <a:gd name="T23" fmla="*/ 6826 h 10044"/>
                  <a:gd name="T24" fmla="*/ 4543 w 7973"/>
                  <a:gd name="T25" fmla="*/ 5125 h 10044"/>
                  <a:gd name="T26" fmla="*/ 5873 w 7973"/>
                  <a:gd name="T27" fmla="*/ 3357 h 10044"/>
                  <a:gd name="T28" fmla="*/ 7105 w 7973"/>
                  <a:gd name="T29" fmla="*/ 1520 h 10044"/>
                  <a:gd name="T30" fmla="*/ 7973 w 7973"/>
                  <a:gd name="T31" fmla="*/ 49 h 10044"/>
                  <a:gd name="T32" fmla="*/ 7973 w 7973"/>
                  <a:gd name="T33" fmla="*/ 0 h 10044"/>
                  <a:gd name="T34" fmla="*/ 7078 w 7973"/>
                  <a:gd name="T35" fmla="*/ 1503 h 100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973" h="10044">
                    <a:moveTo>
                      <a:pt x="7078" y="1503"/>
                    </a:moveTo>
                    <a:cubicBezTo>
                      <a:pt x="6681" y="2124"/>
                      <a:pt x="6270" y="2735"/>
                      <a:pt x="5839" y="3333"/>
                    </a:cubicBezTo>
                    <a:cubicBezTo>
                      <a:pt x="5407" y="3930"/>
                      <a:pt x="4961" y="4516"/>
                      <a:pt x="4502" y="5092"/>
                    </a:cubicBezTo>
                    <a:cubicBezTo>
                      <a:pt x="4042" y="5667"/>
                      <a:pt x="3567" y="6231"/>
                      <a:pt x="3082" y="6785"/>
                    </a:cubicBezTo>
                    <a:cubicBezTo>
                      <a:pt x="2596" y="7338"/>
                      <a:pt x="2098" y="7881"/>
                      <a:pt x="1589" y="8413"/>
                    </a:cubicBezTo>
                    <a:cubicBezTo>
                      <a:pt x="1079" y="8943"/>
                      <a:pt x="558" y="9466"/>
                      <a:pt x="19" y="9965"/>
                    </a:cubicBezTo>
                    <a:cubicBezTo>
                      <a:pt x="18" y="9966"/>
                      <a:pt x="18" y="9966"/>
                      <a:pt x="18" y="9966"/>
                    </a:cubicBezTo>
                    <a:cubicBezTo>
                      <a:pt x="18" y="9966"/>
                      <a:pt x="18" y="9966"/>
                      <a:pt x="18" y="9966"/>
                    </a:cubicBezTo>
                    <a:cubicBezTo>
                      <a:pt x="1" y="9982"/>
                      <a:pt x="0" y="10009"/>
                      <a:pt x="16" y="10026"/>
                    </a:cubicBezTo>
                    <a:cubicBezTo>
                      <a:pt x="32" y="10043"/>
                      <a:pt x="59" y="10044"/>
                      <a:pt x="76" y="10028"/>
                    </a:cubicBezTo>
                    <a:cubicBezTo>
                      <a:pt x="616" y="9523"/>
                      <a:pt x="1134" y="8998"/>
                      <a:pt x="1642" y="8464"/>
                    </a:cubicBezTo>
                    <a:cubicBezTo>
                      <a:pt x="2150" y="7929"/>
                      <a:pt x="2646" y="7383"/>
                      <a:pt x="3130" y="6826"/>
                    </a:cubicBezTo>
                    <a:cubicBezTo>
                      <a:pt x="3613" y="6269"/>
                      <a:pt x="4086" y="5703"/>
                      <a:pt x="4543" y="5125"/>
                    </a:cubicBezTo>
                    <a:cubicBezTo>
                      <a:pt x="5001" y="4546"/>
                      <a:pt x="5444" y="3957"/>
                      <a:pt x="5873" y="3357"/>
                    </a:cubicBezTo>
                    <a:cubicBezTo>
                      <a:pt x="6302" y="2757"/>
                      <a:pt x="6711" y="2143"/>
                      <a:pt x="7105" y="1520"/>
                    </a:cubicBezTo>
                    <a:cubicBezTo>
                      <a:pt x="7408" y="1038"/>
                      <a:pt x="7696" y="546"/>
                      <a:pt x="7973" y="49"/>
                    </a:cubicBezTo>
                    <a:cubicBezTo>
                      <a:pt x="7973" y="0"/>
                      <a:pt x="7973" y="0"/>
                      <a:pt x="7973" y="0"/>
                    </a:cubicBezTo>
                    <a:cubicBezTo>
                      <a:pt x="7688" y="509"/>
                      <a:pt x="7390" y="1011"/>
                      <a:pt x="7078" y="15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4501">
                  <a:latin typeface="+mn-lt"/>
                </a:endParaRPr>
              </a:p>
            </p:txBody>
          </p:sp>
          <p:sp>
            <p:nvSpPr>
              <p:cNvPr id="39" name="Freeform 31">
                <a:extLst>
                  <a:ext uri="{FF2B5EF4-FFF2-40B4-BE49-F238E27FC236}">
                    <a16:creationId xmlns:a16="http://schemas.microsoft.com/office/drawing/2014/main" id="{9EF2730F-2232-46FD-ADE1-2B4E570BFB84}"/>
                  </a:ext>
                </a:extLst>
              </p:cNvPr>
              <p:cNvSpPr>
                <a:spLocks noSelect="1"/>
              </p:cNvSpPr>
              <p:nvPr/>
            </p:nvSpPr>
            <p:spPr bwMode="gray">
              <a:xfrm>
                <a:off x="6221" y="3"/>
                <a:ext cx="1459" cy="1804"/>
              </a:xfrm>
              <a:custGeom>
                <a:avLst/>
                <a:gdLst>
                  <a:gd name="T0" fmla="*/ 7295 w 7296"/>
                  <a:gd name="T1" fmla="*/ 0 h 9032"/>
                  <a:gd name="T2" fmla="*/ 5476 w 7296"/>
                  <a:gd name="T3" fmla="*/ 2823 h 9032"/>
                  <a:gd name="T4" fmla="*/ 2895 w 7296"/>
                  <a:gd name="T5" fmla="*/ 6020 h 9032"/>
                  <a:gd name="T6" fmla="*/ 1490 w 7296"/>
                  <a:gd name="T7" fmla="*/ 7521 h 9032"/>
                  <a:gd name="T8" fmla="*/ 18 w 7296"/>
                  <a:gd name="T9" fmla="*/ 8954 h 9032"/>
                  <a:gd name="T10" fmla="*/ 18 w 7296"/>
                  <a:gd name="T11" fmla="*/ 8954 h 9032"/>
                  <a:gd name="T12" fmla="*/ 16 w 7296"/>
                  <a:gd name="T13" fmla="*/ 9014 h 9032"/>
                  <a:gd name="T14" fmla="*/ 76 w 7296"/>
                  <a:gd name="T15" fmla="*/ 9016 h 9032"/>
                  <a:gd name="T16" fmla="*/ 1543 w 7296"/>
                  <a:gd name="T17" fmla="*/ 7572 h 9032"/>
                  <a:gd name="T18" fmla="*/ 2942 w 7296"/>
                  <a:gd name="T19" fmla="*/ 6063 h 9032"/>
                  <a:gd name="T20" fmla="*/ 5510 w 7296"/>
                  <a:gd name="T21" fmla="*/ 2848 h 9032"/>
                  <a:gd name="T22" fmla="*/ 7296 w 7296"/>
                  <a:gd name="T23" fmla="*/ 48 h 9032"/>
                  <a:gd name="T24" fmla="*/ 7296 w 7296"/>
                  <a:gd name="T25" fmla="*/ 0 h 9032"/>
                  <a:gd name="T26" fmla="*/ 7295 w 7296"/>
                  <a:gd name="T27" fmla="*/ 0 h 90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296" h="9032">
                    <a:moveTo>
                      <a:pt x="7295" y="0"/>
                    </a:moveTo>
                    <a:cubicBezTo>
                      <a:pt x="6741" y="974"/>
                      <a:pt x="6130" y="1914"/>
                      <a:pt x="5476" y="2823"/>
                    </a:cubicBezTo>
                    <a:cubicBezTo>
                      <a:pt x="4674" y="3934"/>
                      <a:pt x="3807" y="4998"/>
                      <a:pt x="2895" y="6020"/>
                    </a:cubicBezTo>
                    <a:cubicBezTo>
                      <a:pt x="2438" y="6532"/>
                      <a:pt x="1970" y="7032"/>
                      <a:pt x="1490" y="7521"/>
                    </a:cubicBezTo>
                    <a:cubicBezTo>
                      <a:pt x="1010" y="8010"/>
                      <a:pt x="520" y="8488"/>
                      <a:pt x="18" y="8954"/>
                    </a:cubicBezTo>
                    <a:cubicBezTo>
                      <a:pt x="18" y="8954"/>
                      <a:pt x="18" y="8954"/>
                      <a:pt x="18" y="8954"/>
                    </a:cubicBezTo>
                    <a:cubicBezTo>
                      <a:pt x="1" y="8970"/>
                      <a:pt x="0" y="8997"/>
                      <a:pt x="16" y="9014"/>
                    </a:cubicBezTo>
                    <a:cubicBezTo>
                      <a:pt x="32" y="9031"/>
                      <a:pt x="59" y="9032"/>
                      <a:pt x="76" y="9016"/>
                    </a:cubicBezTo>
                    <a:cubicBezTo>
                      <a:pt x="576" y="8547"/>
                      <a:pt x="1065" y="8065"/>
                      <a:pt x="1543" y="7572"/>
                    </a:cubicBezTo>
                    <a:cubicBezTo>
                      <a:pt x="2021" y="7080"/>
                      <a:pt x="2488" y="6577"/>
                      <a:pt x="2942" y="6063"/>
                    </a:cubicBezTo>
                    <a:cubicBezTo>
                      <a:pt x="3851" y="5034"/>
                      <a:pt x="4713" y="3964"/>
                      <a:pt x="5510" y="2848"/>
                    </a:cubicBezTo>
                    <a:cubicBezTo>
                      <a:pt x="6153" y="1946"/>
                      <a:pt x="6752" y="1013"/>
                      <a:pt x="7296" y="48"/>
                    </a:cubicBezTo>
                    <a:cubicBezTo>
                      <a:pt x="7296" y="0"/>
                      <a:pt x="7296" y="0"/>
                      <a:pt x="7296" y="0"/>
                    </a:cubicBezTo>
                    <a:lnTo>
                      <a:pt x="729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4501">
                  <a:latin typeface="+mn-lt"/>
                </a:endParaRPr>
              </a:p>
            </p:txBody>
          </p:sp>
          <p:sp>
            <p:nvSpPr>
              <p:cNvPr id="40" name="Freeform 32">
                <a:extLst>
                  <a:ext uri="{FF2B5EF4-FFF2-40B4-BE49-F238E27FC236}">
                    <a16:creationId xmlns:a16="http://schemas.microsoft.com/office/drawing/2014/main" id="{70C3948E-259D-41EC-AE06-FD0CD7A715BD}"/>
                  </a:ext>
                </a:extLst>
              </p:cNvPr>
              <p:cNvSpPr>
                <a:spLocks noSelect="1"/>
              </p:cNvSpPr>
              <p:nvPr/>
            </p:nvSpPr>
            <p:spPr bwMode="gray">
              <a:xfrm>
                <a:off x="6088" y="3"/>
                <a:ext cx="1592" cy="1855"/>
              </a:xfrm>
              <a:custGeom>
                <a:avLst/>
                <a:gdLst>
                  <a:gd name="T0" fmla="*/ 7951 w 7959"/>
                  <a:gd name="T1" fmla="*/ 0 h 9287"/>
                  <a:gd name="T2" fmla="*/ 5916 w 7959"/>
                  <a:gd name="T3" fmla="*/ 3056 h 9287"/>
                  <a:gd name="T4" fmla="*/ 3137 w 7959"/>
                  <a:gd name="T5" fmla="*/ 6294 h 9287"/>
                  <a:gd name="T6" fmla="*/ 21 w 7959"/>
                  <a:gd name="T7" fmla="*/ 9207 h 9287"/>
                  <a:gd name="T8" fmla="*/ 20 w 7959"/>
                  <a:gd name="T9" fmla="*/ 9208 h 9287"/>
                  <a:gd name="T10" fmla="*/ 15 w 7959"/>
                  <a:gd name="T11" fmla="*/ 9267 h 9287"/>
                  <a:gd name="T12" fmla="*/ 75 w 7959"/>
                  <a:gd name="T13" fmla="*/ 9272 h 9287"/>
                  <a:gd name="T14" fmla="*/ 3183 w 7959"/>
                  <a:gd name="T15" fmla="*/ 6338 h 9287"/>
                  <a:gd name="T16" fmla="*/ 5950 w 7959"/>
                  <a:gd name="T17" fmla="*/ 3082 h 9287"/>
                  <a:gd name="T18" fmla="*/ 7959 w 7959"/>
                  <a:gd name="T19" fmla="*/ 34 h 9287"/>
                  <a:gd name="T20" fmla="*/ 7959 w 7959"/>
                  <a:gd name="T21" fmla="*/ 0 h 9287"/>
                  <a:gd name="T22" fmla="*/ 7951 w 7959"/>
                  <a:gd name="T23" fmla="*/ 0 h 92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959" h="9287">
                    <a:moveTo>
                      <a:pt x="7951" y="0"/>
                    </a:moveTo>
                    <a:cubicBezTo>
                      <a:pt x="7340" y="1062"/>
                      <a:pt x="6658" y="2082"/>
                      <a:pt x="5916" y="3056"/>
                    </a:cubicBezTo>
                    <a:cubicBezTo>
                      <a:pt x="5056" y="4190"/>
                      <a:pt x="4123" y="5268"/>
                      <a:pt x="3137" y="6294"/>
                    </a:cubicBezTo>
                    <a:cubicBezTo>
                      <a:pt x="2150" y="7319"/>
                      <a:pt x="1111" y="8293"/>
                      <a:pt x="21" y="9207"/>
                    </a:cubicBezTo>
                    <a:cubicBezTo>
                      <a:pt x="20" y="9208"/>
                      <a:pt x="20" y="9208"/>
                      <a:pt x="20" y="9208"/>
                    </a:cubicBezTo>
                    <a:cubicBezTo>
                      <a:pt x="3" y="9223"/>
                      <a:pt x="0" y="9249"/>
                      <a:pt x="15" y="9267"/>
                    </a:cubicBezTo>
                    <a:cubicBezTo>
                      <a:pt x="31" y="9285"/>
                      <a:pt x="57" y="9287"/>
                      <a:pt x="75" y="9272"/>
                    </a:cubicBezTo>
                    <a:cubicBezTo>
                      <a:pt x="1163" y="8351"/>
                      <a:pt x="2200" y="7369"/>
                      <a:pt x="3183" y="6338"/>
                    </a:cubicBezTo>
                    <a:cubicBezTo>
                      <a:pt x="4166" y="5306"/>
                      <a:pt x="5094" y="4221"/>
                      <a:pt x="5950" y="3082"/>
                    </a:cubicBezTo>
                    <a:cubicBezTo>
                      <a:pt x="6683" y="2109"/>
                      <a:pt x="7357" y="1092"/>
                      <a:pt x="7959" y="34"/>
                    </a:cubicBezTo>
                    <a:cubicBezTo>
                      <a:pt x="7959" y="0"/>
                      <a:pt x="7959" y="0"/>
                      <a:pt x="7959" y="0"/>
                    </a:cubicBezTo>
                    <a:lnTo>
                      <a:pt x="795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4501">
                  <a:latin typeface="+mn-lt"/>
                </a:endParaRPr>
              </a:p>
            </p:txBody>
          </p:sp>
          <p:sp>
            <p:nvSpPr>
              <p:cNvPr id="41" name="Freeform 33">
                <a:extLst>
                  <a:ext uri="{FF2B5EF4-FFF2-40B4-BE49-F238E27FC236}">
                    <a16:creationId xmlns:a16="http://schemas.microsoft.com/office/drawing/2014/main" id="{20E1BBFA-0AD0-4BBB-836C-4F46FDB58B5D}"/>
                  </a:ext>
                </a:extLst>
              </p:cNvPr>
              <p:cNvSpPr>
                <a:spLocks noSelect="1"/>
              </p:cNvSpPr>
              <p:nvPr/>
            </p:nvSpPr>
            <p:spPr bwMode="gray">
              <a:xfrm>
                <a:off x="5823" y="3"/>
                <a:ext cx="1857" cy="1997"/>
              </a:xfrm>
              <a:custGeom>
                <a:avLst/>
                <a:gdLst>
                  <a:gd name="T0" fmla="*/ 9272 w 9284"/>
                  <a:gd name="T1" fmla="*/ 0 h 9999"/>
                  <a:gd name="T2" fmla="*/ 9100 w 9284"/>
                  <a:gd name="T3" fmla="*/ 297 h 9999"/>
                  <a:gd name="T4" fmla="*/ 8796 w 9284"/>
                  <a:gd name="T5" fmla="*/ 790 h 9999"/>
                  <a:gd name="T6" fmla="*/ 8481 w 9284"/>
                  <a:gd name="T7" fmla="*/ 1276 h 9999"/>
                  <a:gd name="T8" fmla="*/ 8322 w 9284"/>
                  <a:gd name="T9" fmla="*/ 1518 h 9999"/>
                  <a:gd name="T10" fmla="*/ 8157 w 9284"/>
                  <a:gd name="T11" fmla="*/ 1755 h 9999"/>
                  <a:gd name="T12" fmla="*/ 7991 w 9284"/>
                  <a:gd name="T13" fmla="*/ 1993 h 9999"/>
                  <a:gd name="T14" fmla="*/ 7909 w 9284"/>
                  <a:gd name="T15" fmla="*/ 2112 h 9999"/>
                  <a:gd name="T16" fmla="*/ 7823 w 9284"/>
                  <a:gd name="T17" fmla="*/ 2228 h 9999"/>
                  <a:gd name="T18" fmla="*/ 7480 w 9284"/>
                  <a:gd name="T19" fmla="*/ 2695 h 9999"/>
                  <a:gd name="T20" fmla="*/ 7126 w 9284"/>
                  <a:gd name="T21" fmla="*/ 3153 h 9999"/>
                  <a:gd name="T22" fmla="*/ 6763 w 9284"/>
                  <a:gd name="T23" fmla="*/ 3604 h 9999"/>
                  <a:gd name="T24" fmla="*/ 3597 w 9284"/>
                  <a:gd name="T25" fmla="*/ 6979 h 9999"/>
                  <a:gd name="T26" fmla="*/ 1858 w 9284"/>
                  <a:gd name="T27" fmla="*/ 8507 h 9999"/>
                  <a:gd name="T28" fmla="*/ 23 w 9284"/>
                  <a:gd name="T29" fmla="*/ 9916 h 9999"/>
                  <a:gd name="T30" fmla="*/ 23 w 9284"/>
                  <a:gd name="T31" fmla="*/ 9916 h 9999"/>
                  <a:gd name="T32" fmla="*/ 23 w 9284"/>
                  <a:gd name="T33" fmla="*/ 9917 h 9999"/>
                  <a:gd name="T34" fmla="*/ 13 w 9284"/>
                  <a:gd name="T35" fmla="*/ 9976 h 9999"/>
                  <a:gd name="T36" fmla="*/ 72 w 9284"/>
                  <a:gd name="T37" fmla="*/ 9985 h 9999"/>
                  <a:gd name="T38" fmla="*/ 1905 w 9284"/>
                  <a:gd name="T39" fmla="*/ 8564 h 9999"/>
                  <a:gd name="T40" fmla="*/ 3641 w 9284"/>
                  <a:gd name="T41" fmla="*/ 7025 h 9999"/>
                  <a:gd name="T42" fmla="*/ 6796 w 9284"/>
                  <a:gd name="T43" fmla="*/ 3631 h 9999"/>
                  <a:gd name="T44" fmla="*/ 7157 w 9284"/>
                  <a:gd name="T45" fmla="*/ 3177 h 9999"/>
                  <a:gd name="T46" fmla="*/ 7509 w 9284"/>
                  <a:gd name="T47" fmla="*/ 2717 h 9999"/>
                  <a:gd name="T48" fmla="*/ 7851 w 9284"/>
                  <a:gd name="T49" fmla="*/ 2248 h 9999"/>
                  <a:gd name="T50" fmla="*/ 7936 w 9284"/>
                  <a:gd name="T51" fmla="*/ 2131 h 9999"/>
                  <a:gd name="T52" fmla="*/ 8018 w 9284"/>
                  <a:gd name="T53" fmla="*/ 2012 h 9999"/>
                  <a:gd name="T54" fmla="*/ 8183 w 9284"/>
                  <a:gd name="T55" fmla="*/ 1773 h 9999"/>
                  <a:gd name="T56" fmla="*/ 8347 w 9284"/>
                  <a:gd name="T57" fmla="*/ 1535 h 9999"/>
                  <a:gd name="T58" fmla="*/ 8506 w 9284"/>
                  <a:gd name="T59" fmla="*/ 1292 h 9999"/>
                  <a:gd name="T60" fmla="*/ 8818 w 9284"/>
                  <a:gd name="T61" fmla="*/ 804 h 9999"/>
                  <a:gd name="T62" fmla="*/ 9121 w 9284"/>
                  <a:gd name="T63" fmla="*/ 309 h 9999"/>
                  <a:gd name="T64" fmla="*/ 9284 w 9284"/>
                  <a:gd name="T65" fmla="*/ 24 h 9999"/>
                  <a:gd name="T66" fmla="*/ 9284 w 9284"/>
                  <a:gd name="T67" fmla="*/ 0 h 9999"/>
                  <a:gd name="T68" fmla="*/ 9272 w 9284"/>
                  <a:gd name="T69" fmla="*/ 0 h 99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9284" h="9999">
                    <a:moveTo>
                      <a:pt x="9272" y="0"/>
                    </a:moveTo>
                    <a:cubicBezTo>
                      <a:pt x="9100" y="297"/>
                      <a:pt x="9100" y="297"/>
                      <a:pt x="9100" y="297"/>
                    </a:cubicBezTo>
                    <a:cubicBezTo>
                      <a:pt x="8796" y="790"/>
                      <a:pt x="8796" y="790"/>
                      <a:pt x="8796" y="790"/>
                    </a:cubicBezTo>
                    <a:cubicBezTo>
                      <a:pt x="8696" y="955"/>
                      <a:pt x="8586" y="1114"/>
                      <a:pt x="8481" y="1276"/>
                    </a:cubicBezTo>
                    <a:cubicBezTo>
                      <a:pt x="8322" y="1518"/>
                      <a:pt x="8322" y="1518"/>
                      <a:pt x="8322" y="1518"/>
                    </a:cubicBezTo>
                    <a:cubicBezTo>
                      <a:pt x="8157" y="1755"/>
                      <a:pt x="8157" y="1755"/>
                      <a:pt x="8157" y="1755"/>
                    </a:cubicBezTo>
                    <a:cubicBezTo>
                      <a:pt x="7991" y="1993"/>
                      <a:pt x="7991" y="1993"/>
                      <a:pt x="7991" y="1993"/>
                    </a:cubicBezTo>
                    <a:cubicBezTo>
                      <a:pt x="7909" y="2112"/>
                      <a:pt x="7909" y="2112"/>
                      <a:pt x="7909" y="2112"/>
                    </a:cubicBezTo>
                    <a:cubicBezTo>
                      <a:pt x="7823" y="2228"/>
                      <a:pt x="7823" y="2228"/>
                      <a:pt x="7823" y="2228"/>
                    </a:cubicBezTo>
                    <a:cubicBezTo>
                      <a:pt x="7480" y="2695"/>
                      <a:pt x="7480" y="2695"/>
                      <a:pt x="7480" y="2695"/>
                    </a:cubicBezTo>
                    <a:cubicBezTo>
                      <a:pt x="7126" y="3153"/>
                      <a:pt x="7126" y="3153"/>
                      <a:pt x="7126" y="3153"/>
                    </a:cubicBezTo>
                    <a:cubicBezTo>
                      <a:pt x="7008" y="3306"/>
                      <a:pt x="6884" y="3454"/>
                      <a:pt x="6763" y="3604"/>
                    </a:cubicBezTo>
                    <a:cubicBezTo>
                      <a:pt x="5786" y="4799"/>
                      <a:pt x="4725" y="5925"/>
                      <a:pt x="3597" y="6979"/>
                    </a:cubicBezTo>
                    <a:cubicBezTo>
                      <a:pt x="3033" y="7506"/>
                      <a:pt x="2453" y="8015"/>
                      <a:pt x="1858" y="8507"/>
                    </a:cubicBezTo>
                    <a:cubicBezTo>
                      <a:pt x="1263" y="8998"/>
                      <a:pt x="652" y="9470"/>
                      <a:pt x="23" y="9916"/>
                    </a:cubicBezTo>
                    <a:cubicBezTo>
                      <a:pt x="23" y="9916"/>
                      <a:pt x="23" y="9916"/>
                      <a:pt x="23" y="9916"/>
                    </a:cubicBezTo>
                    <a:cubicBezTo>
                      <a:pt x="23" y="9917"/>
                      <a:pt x="23" y="9917"/>
                      <a:pt x="23" y="9917"/>
                    </a:cubicBezTo>
                    <a:cubicBezTo>
                      <a:pt x="4" y="9930"/>
                      <a:pt x="0" y="9957"/>
                      <a:pt x="13" y="9976"/>
                    </a:cubicBezTo>
                    <a:cubicBezTo>
                      <a:pt x="27" y="9995"/>
                      <a:pt x="53" y="9999"/>
                      <a:pt x="72" y="9985"/>
                    </a:cubicBezTo>
                    <a:cubicBezTo>
                      <a:pt x="702" y="9535"/>
                      <a:pt x="1311" y="9059"/>
                      <a:pt x="1905" y="8564"/>
                    </a:cubicBezTo>
                    <a:cubicBezTo>
                      <a:pt x="2499" y="8069"/>
                      <a:pt x="3078" y="7556"/>
                      <a:pt x="3641" y="7025"/>
                    </a:cubicBezTo>
                    <a:cubicBezTo>
                      <a:pt x="4765" y="5964"/>
                      <a:pt x="5823" y="4832"/>
                      <a:pt x="6796" y="3631"/>
                    </a:cubicBezTo>
                    <a:cubicBezTo>
                      <a:pt x="6916" y="3480"/>
                      <a:pt x="7040" y="3331"/>
                      <a:pt x="7157" y="3177"/>
                    </a:cubicBezTo>
                    <a:cubicBezTo>
                      <a:pt x="7509" y="2717"/>
                      <a:pt x="7509" y="2717"/>
                      <a:pt x="7509" y="2717"/>
                    </a:cubicBezTo>
                    <a:cubicBezTo>
                      <a:pt x="7851" y="2248"/>
                      <a:pt x="7851" y="2248"/>
                      <a:pt x="7851" y="2248"/>
                    </a:cubicBezTo>
                    <a:cubicBezTo>
                      <a:pt x="7936" y="2131"/>
                      <a:pt x="7936" y="2131"/>
                      <a:pt x="7936" y="2131"/>
                    </a:cubicBezTo>
                    <a:cubicBezTo>
                      <a:pt x="8018" y="2012"/>
                      <a:pt x="8018" y="2012"/>
                      <a:pt x="8018" y="2012"/>
                    </a:cubicBezTo>
                    <a:cubicBezTo>
                      <a:pt x="8183" y="1773"/>
                      <a:pt x="8183" y="1773"/>
                      <a:pt x="8183" y="1773"/>
                    </a:cubicBezTo>
                    <a:cubicBezTo>
                      <a:pt x="8347" y="1535"/>
                      <a:pt x="8347" y="1535"/>
                      <a:pt x="8347" y="1535"/>
                    </a:cubicBezTo>
                    <a:cubicBezTo>
                      <a:pt x="8506" y="1292"/>
                      <a:pt x="8506" y="1292"/>
                      <a:pt x="8506" y="1292"/>
                    </a:cubicBezTo>
                    <a:cubicBezTo>
                      <a:pt x="8610" y="1129"/>
                      <a:pt x="8719" y="970"/>
                      <a:pt x="8818" y="804"/>
                    </a:cubicBezTo>
                    <a:cubicBezTo>
                      <a:pt x="9121" y="309"/>
                      <a:pt x="9121" y="309"/>
                      <a:pt x="9121" y="309"/>
                    </a:cubicBezTo>
                    <a:cubicBezTo>
                      <a:pt x="9284" y="24"/>
                      <a:pt x="9284" y="24"/>
                      <a:pt x="9284" y="24"/>
                    </a:cubicBezTo>
                    <a:cubicBezTo>
                      <a:pt x="9284" y="0"/>
                      <a:pt x="9284" y="0"/>
                      <a:pt x="9284" y="0"/>
                    </a:cubicBezTo>
                    <a:lnTo>
                      <a:pt x="927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4501">
                  <a:latin typeface="+mn-lt"/>
                </a:endParaRPr>
              </a:p>
            </p:txBody>
          </p:sp>
          <p:sp>
            <p:nvSpPr>
              <p:cNvPr id="42" name="Freeform 34">
                <a:extLst>
                  <a:ext uri="{FF2B5EF4-FFF2-40B4-BE49-F238E27FC236}">
                    <a16:creationId xmlns:a16="http://schemas.microsoft.com/office/drawing/2014/main" id="{9E22AA63-E6DC-4B4C-AA5C-A17F11EED67E}"/>
                  </a:ext>
                </a:extLst>
              </p:cNvPr>
              <p:cNvSpPr>
                <a:spLocks noSelect="1"/>
              </p:cNvSpPr>
              <p:nvPr/>
            </p:nvSpPr>
            <p:spPr bwMode="gray">
              <a:xfrm>
                <a:off x="5856" y="3"/>
                <a:ext cx="1824" cy="1917"/>
              </a:xfrm>
              <a:custGeom>
                <a:avLst/>
                <a:gdLst>
                  <a:gd name="T0" fmla="*/ 9105 w 9118"/>
                  <a:gd name="T1" fmla="*/ 0 h 9599"/>
                  <a:gd name="T2" fmla="*/ 8069 w 9118"/>
                  <a:gd name="T3" fmla="*/ 1627 h 9599"/>
                  <a:gd name="T4" fmla="*/ 6699 w 9118"/>
                  <a:gd name="T5" fmla="*/ 3431 h 9599"/>
                  <a:gd name="T6" fmla="*/ 3568 w 9118"/>
                  <a:gd name="T7" fmla="*/ 6701 h 9599"/>
                  <a:gd name="T8" fmla="*/ 24 w 9118"/>
                  <a:gd name="T9" fmla="*/ 9516 h 9599"/>
                  <a:gd name="T10" fmla="*/ 24 w 9118"/>
                  <a:gd name="T11" fmla="*/ 9516 h 9599"/>
                  <a:gd name="T12" fmla="*/ 13 w 9118"/>
                  <a:gd name="T13" fmla="*/ 9575 h 9599"/>
                  <a:gd name="T14" fmla="*/ 72 w 9118"/>
                  <a:gd name="T15" fmla="*/ 9585 h 9599"/>
                  <a:gd name="T16" fmla="*/ 3611 w 9118"/>
                  <a:gd name="T17" fmla="*/ 6748 h 9599"/>
                  <a:gd name="T18" fmla="*/ 6731 w 9118"/>
                  <a:gd name="T19" fmla="*/ 3458 h 9599"/>
                  <a:gd name="T20" fmla="*/ 8095 w 9118"/>
                  <a:gd name="T21" fmla="*/ 1645 h 9599"/>
                  <a:gd name="T22" fmla="*/ 9118 w 9118"/>
                  <a:gd name="T23" fmla="*/ 23 h 9599"/>
                  <a:gd name="T24" fmla="*/ 9118 w 9118"/>
                  <a:gd name="T25" fmla="*/ 0 h 9599"/>
                  <a:gd name="T26" fmla="*/ 9105 w 9118"/>
                  <a:gd name="T27" fmla="*/ 0 h 95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118" h="9599">
                    <a:moveTo>
                      <a:pt x="9105" y="0"/>
                    </a:moveTo>
                    <a:cubicBezTo>
                      <a:pt x="8781" y="556"/>
                      <a:pt x="8437" y="1100"/>
                      <a:pt x="8069" y="1627"/>
                    </a:cubicBezTo>
                    <a:cubicBezTo>
                      <a:pt x="7637" y="2247"/>
                      <a:pt x="7179" y="2848"/>
                      <a:pt x="6699" y="3431"/>
                    </a:cubicBezTo>
                    <a:cubicBezTo>
                      <a:pt x="5737" y="4596"/>
                      <a:pt x="4686" y="5686"/>
                      <a:pt x="3568" y="6701"/>
                    </a:cubicBezTo>
                    <a:cubicBezTo>
                      <a:pt x="2449" y="7715"/>
                      <a:pt x="1267" y="8659"/>
                      <a:pt x="24" y="9516"/>
                    </a:cubicBezTo>
                    <a:cubicBezTo>
                      <a:pt x="24" y="9516"/>
                      <a:pt x="24" y="9516"/>
                      <a:pt x="24" y="9516"/>
                    </a:cubicBezTo>
                    <a:cubicBezTo>
                      <a:pt x="4" y="9529"/>
                      <a:pt x="0" y="9556"/>
                      <a:pt x="13" y="9575"/>
                    </a:cubicBezTo>
                    <a:cubicBezTo>
                      <a:pt x="26" y="9594"/>
                      <a:pt x="53" y="9599"/>
                      <a:pt x="72" y="9585"/>
                    </a:cubicBezTo>
                    <a:cubicBezTo>
                      <a:pt x="1314" y="8721"/>
                      <a:pt x="2495" y="7769"/>
                      <a:pt x="3611" y="6748"/>
                    </a:cubicBezTo>
                    <a:cubicBezTo>
                      <a:pt x="4726" y="5726"/>
                      <a:pt x="5774" y="4629"/>
                      <a:pt x="6731" y="3458"/>
                    </a:cubicBezTo>
                    <a:cubicBezTo>
                      <a:pt x="7210" y="2872"/>
                      <a:pt x="7666" y="2268"/>
                      <a:pt x="8095" y="1645"/>
                    </a:cubicBezTo>
                    <a:cubicBezTo>
                      <a:pt x="8459" y="1119"/>
                      <a:pt x="8799" y="577"/>
                      <a:pt x="9118" y="23"/>
                    </a:cubicBezTo>
                    <a:cubicBezTo>
                      <a:pt x="9118" y="0"/>
                      <a:pt x="9118" y="0"/>
                      <a:pt x="9118" y="0"/>
                    </a:cubicBezTo>
                    <a:lnTo>
                      <a:pt x="910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4501">
                  <a:latin typeface="+mn-lt"/>
                </a:endParaRPr>
              </a:p>
            </p:txBody>
          </p:sp>
          <p:sp>
            <p:nvSpPr>
              <p:cNvPr id="43" name="Freeform 35">
                <a:extLst>
                  <a:ext uri="{FF2B5EF4-FFF2-40B4-BE49-F238E27FC236}">
                    <a16:creationId xmlns:a16="http://schemas.microsoft.com/office/drawing/2014/main" id="{C8DB5409-253F-43DB-B710-08D05BA69364}"/>
                  </a:ext>
                </a:extLst>
              </p:cNvPr>
              <p:cNvSpPr>
                <a:spLocks noSelect="1"/>
              </p:cNvSpPr>
              <p:nvPr/>
            </p:nvSpPr>
            <p:spPr bwMode="gray">
              <a:xfrm>
                <a:off x="6000" y="3"/>
                <a:ext cx="1680" cy="1773"/>
              </a:xfrm>
              <a:custGeom>
                <a:avLst/>
                <a:gdLst>
                  <a:gd name="T0" fmla="*/ 8389 w 8401"/>
                  <a:gd name="T1" fmla="*/ 0 h 8877"/>
                  <a:gd name="T2" fmla="*/ 6291 w 8401"/>
                  <a:gd name="T3" fmla="*/ 3023 h 8877"/>
                  <a:gd name="T4" fmla="*/ 3358 w 8401"/>
                  <a:gd name="T5" fmla="*/ 6126 h 8877"/>
                  <a:gd name="T6" fmla="*/ 23 w 8401"/>
                  <a:gd name="T7" fmla="*/ 8794 h 8877"/>
                  <a:gd name="T8" fmla="*/ 23 w 8401"/>
                  <a:gd name="T9" fmla="*/ 8794 h 8877"/>
                  <a:gd name="T10" fmla="*/ 13 w 8401"/>
                  <a:gd name="T11" fmla="*/ 8853 h 8877"/>
                  <a:gd name="T12" fmla="*/ 72 w 8401"/>
                  <a:gd name="T13" fmla="*/ 8863 h 8877"/>
                  <a:gd name="T14" fmla="*/ 3401 w 8401"/>
                  <a:gd name="T15" fmla="*/ 6173 h 8877"/>
                  <a:gd name="T16" fmla="*/ 6324 w 8401"/>
                  <a:gd name="T17" fmla="*/ 3050 h 8877"/>
                  <a:gd name="T18" fmla="*/ 8401 w 8401"/>
                  <a:gd name="T19" fmla="*/ 27 h 8877"/>
                  <a:gd name="T20" fmla="*/ 8401 w 8401"/>
                  <a:gd name="T21" fmla="*/ 0 h 8877"/>
                  <a:gd name="T22" fmla="*/ 8389 w 8401"/>
                  <a:gd name="T23" fmla="*/ 0 h 88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401" h="8877">
                    <a:moveTo>
                      <a:pt x="8389" y="0"/>
                    </a:moveTo>
                    <a:cubicBezTo>
                      <a:pt x="7769" y="1060"/>
                      <a:pt x="7063" y="2069"/>
                      <a:pt x="6291" y="3023"/>
                    </a:cubicBezTo>
                    <a:cubicBezTo>
                      <a:pt x="5393" y="4130"/>
                      <a:pt x="4408" y="5164"/>
                      <a:pt x="3358" y="6126"/>
                    </a:cubicBezTo>
                    <a:cubicBezTo>
                      <a:pt x="2306" y="7087"/>
                      <a:pt x="1191" y="7979"/>
                      <a:pt x="23" y="8794"/>
                    </a:cubicBezTo>
                    <a:cubicBezTo>
                      <a:pt x="23" y="8794"/>
                      <a:pt x="23" y="8794"/>
                      <a:pt x="23" y="8794"/>
                    </a:cubicBezTo>
                    <a:cubicBezTo>
                      <a:pt x="4" y="8808"/>
                      <a:pt x="0" y="8834"/>
                      <a:pt x="13" y="8853"/>
                    </a:cubicBezTo>
                    <a:cubicBezTo>
                      <a:pt x="26" y="8872"/>
                      <a:pt x="53" y="8877"/>
                      <a:pt x="72" y="8863"/>
                    </a:cubicBezTo>
                    <a:cubicBezTo>
                      <a:pt x="1239" y="8041"/>
                      <a:pt x="2352" y="7141"/>
                      <a:pt x="3401" y="6173"/>
                    </a:cubicBezTo>
                    <a:cubicBezTo>
                      <a:pt x="4448" y="5203"/>
                      <a:pt x="5430" y="4163"/>
                      <a:pt x="6324" y="3050"/>
                    </a:cubicBezTo>
                    <a:cubicBezTo>
                      <a:pt x="7089" y="2095"/>
                      <a:pt x="7787" y="1086"/>
                      <a:pt x="8401" y="27"/>
                    </a:cubicBezTo>
                    <a:cubicBezTo>
                      <a:pt x="8401" y="0"/>
                      <a:pt x="8401" y="0"/>
                      <a:pt x="8401" y="0"/>
                    </a:cubicBezTo>
                    <a:lnTo>
                      <a:pt x="8389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4501">
                  <a:latin typeface="+mn-lt"/>
                </a:endParaRPr>
              </a:p>
            </p:txBody>
          </p:sp>
          <p:sp>
            <p:nvSpPr>
              <p:cNvPr id="44" name="Freeform 36">
                <a:extLst>
                  <a:ext uri="{FF2B5EF4-FFF2-40B4-BE49-F238E27FC236}">
                    <a16:creationId xmlns:a16="http://schemas.microsoft.com/office/drawing/2014/main" id="{463A2D66-5625-4178-BC27-F38B85627D7F}"/>
                  </a:ext>
                </a:extLst>
              </p:cNvPr>
              <p:cNvSpPr>
                <a:spLocks noSelect="1"/>
              </p:cNvSpPr>
              <p:nvPr/>
            </p:nvSpPr>
            <p:spPr bwMode="gray">
              <a:xfrm>
                <a:off x="5445" y="3"/>
                <a:ext cx="2235" cy="2065"/>
              </a:xfrm>
              <a:custGeom>
                <a:avLst/>
                <a:gdLst>
                  <a:gd name="T0" fmla="*/ 11170 w 11177"/>
                  <a:gd name="T1" fmla="*/ 0 h 10337"/>
                  <a:gd name="T2" fmla="*/ 11073 w 11177"/>
                  <a:gd name="T3" fmla="*/ 160 h 10337"/>
                  <a:gd name="T4" fmla="*/ 9662 w 11177"/>
                  <a:gd name="T5" fmla="*/ 2253 h 10337"/>
                  <a:gd name="T6" fmla="*/ 9277 w 11177"/>
                  <a:gd name="T7" fmla="*/ 2753 h 10337"/>
                  <a:gd name="T8" fmla="*/ 8875 w 11177"/>
                  <a:gd name="T9" fmla="*/ 3240 h 10337"/>
                  <a:gd name="T10" fmla="*/ 8462 w 11177"/>
                  <a:gd name="T11" fmla="*/ 3717 h 10337"/>
                  <a:gd name="T12" fmla="*/ 8253 w 11177"/>
                  <a:gd name="T13" fmla="*/ 3954 h 10337"/>
                  <a:gd name="T14" fmla="*/ 8039 w 11177"/>
                  <a:gd name="T15" fmla="*/ 4186 h 10337"/>
                  <a:gd name="T16" fmla="*/ 6240 w 11177"/>
                  <a:gd name="T17" fmla="*/ 5956 h 10337"/>
                  <a:gd name="T18" fmla="*/ 4294 w 11177"/>
                  <a:gd name="T19" fmla="*/ 7564 h 10337"/>
                  <a:gd name="T20" fmla="*/ 2222 w 11177"/>
                  <a:gd name="T21" fmla="*/ 9004 h 10337"/>
                  <a:gd name="T22" fmla="*/ 1142 w 11177"/>
                  <a:gd name="T23" fmla="*/ 9657 h 10337"/>
                  <a:gd name="T24" fmla="*/ 30 w 11177"/>
                  <a:gd name="T25" fmla="*/ 10250 h 10337"/>
                  <a:gd name="T26" fmla="*/ 29 w 11177"/>
                  <a:gd name="T27" fmla="*/ 10250 h 10337"/>
                  <a:gd name="T28" fmla="*/ 29 w 11177"/>
                  <a:gd name="T29" fmla="*/ 10250 h 10337"/>
                  <a:gd name="T30" fmla="*/ 10 w 11177"/>
                  <a:gd name="T31" fmla="*/ 10307 h 10337"/>
                  <a:gd name="T32" fmla="*/ 66 w 11177"/>
                  <a:gd name="T33" fmla="*/ 10326 h 10337"/>
                  <a:gd name="T34" fmla="*/ 1182 w 11177"/>
                  <a:gd name="T35" fmla="*/ 9726 h 10337"/>
                  <a:gd name="T36" fmla="*/ 2262 w 11177"/>
                  <a:gd name="T37" fmla="*/ 9067 h 10337"/>
                  <a:gd name="T38" fmla="*/ 4333 w 11177"/>
                  <a:gd name="T39" fmla="*/ 7615 h 10337"/>
                  <a:gd name="T40" fmla="*/ 6275 w 11177"/>
                  <a:gd name="T41" fmla="*/ 5995 h 10337"/>
                  <a:gd name="T42" fmla="*/ 8070 w 11177"/>
                  <a:gd name="T43" fmla="*/ 4214 h 10337"/>
                  <a:gd name="T44" fmla="*/ 8284 w 11177"/>
                  <a:gd name="T45" fmla="*/ 3982 h 10337"/>
                  <a:gd name="T46" fmla="*/ 8492 w 11177"/>
                  <a:gd name="T47" fmla="*/ 3744 h 10337"/>
                  <a:gd name="T48" fmla="*/ 8903 w 11177"/>
                  <a:gd name="T49" fmla="*/ 3263 h 10337"/>
                  <a:gd name="T50" fmla="*/ 9304 w 11177"/>
                  <a:gd name="T51" fmla="*/ 2774 h 10337"/>
                  <a:gd name="T52" fmla="*/ 9687 w 11177"/>
                  <a:gd name="T53" fmla="*/ 2272 h 10337"/>
                  <a:gd name="T54" fmla="*/ 11092 w 11177"/>
                  <a:gd name="T55" fmla="*/ 171 h 10337"/>
                  <a:gd name="T56" fmla="*/ 11177 w 11177"/>
                  <a:gd name="T57" fmla="*/ 27 h 10337"/>
                  <a:gd name="T58" fmla="*/ 11177 w 11177"/>
                  <a:gd name="T59" fmla="*/ 0 h 10337"/>
                  <a:gd name="T60" fmla="*/ 11170 w 11177"/>
                  <a:gd name="T61" fmla="*/ 0 h 103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1177" h="10337">
                    <a:moveTo>
                      <a:pt x="11170" y="0"/>
                    </a:moveTo>
                    <a:cubicBezTo>
                      <a:pt x="11073" y="160"/>
                      <a:pt x="11073" y="160"/>
                      <a:pt x="11073" y="160"/>
                    </a:cubicBezTo>
                    <a:cubicBezTo>
                      <a:pt x="10648" y="887"/>
                      <a:pt x="10167" y="1579"/>
                      <a:pt x="9662" y="2253"/>
                    </a:cubicBezTo>
                    <a:cubicBezTo>
                      <a:pt x="9277" y="2753"/>
                      <a:pt x="9277" y="2753"/>
                      <a:pt x="9277" y="2753"/>
                    </a:cubicBezTo>
                    <a:cubicBezTo>
                      <a:pt x="8875" y="3240"/>
                      <a:pt x="8875" y="3240"/>
                      <a:pt x="8875" y="3240"/>
                    </a:cubicBezTo>
                    <a:cubicBezTo>
                      <a:pt x="8743" y="3404"/>
                      <a:pt x="8600" y="3559"/>
                      <a:pt x="8462" y="3717"/>
                    </a:cubicBezTo>
                    <a:cubicBezTo>
                      <a:pt x="8253" y="3954"/>
                      <a:pt x="8253" y="3954"/>
                      <a:pt x="8253" y="3954"/>
                    </a:cubicBezTo>
                    <a:cubicBezTo>
                      <a:pt x="8184" y="4034"/>
                      <a:pt x="8110" y="4108"/>
                      <a:pt x="8039" y="4186"/>
                    </a:cubicBezTo>
                    <a:cubicBezTo>
                      <a:pt x="7470" y="4806"/>
                      <a:pt x="6865" y="5393"/>
                      <a:pt x="6240" y="5956"/>
                    </a:cubicBezTo>
                    <a:cubicBezTo>
                      <a:pt x="5614" y="6519"/>
                      <a:pt x="4965" y="7055"/>
                      <a:pt x="4294" y="7564"/>
                    </a:cubicBezTo>
                    <a:cubicBezTo>
                      <a:pt x="3624" y="8072"/>
                      <a:pt x="2932" y="8553"/>
                      <a:pt x="2222" y="9004"/>
                    </a:cubicBezTo>
                    <a:cubicBezTo>
                      <a:pt x="1867" y="9230"/>
                      <a:pt x="1507" y="9448"/>
                      <a:pt x="1142" y="9657"/>
                    </a:cubicBezTo>
                    <a:cubicBezTo>
                      <a:pt x="777" y="9865"/>
                      <a:pt x="407" y="10068"/>
                      <a:pt x="30" y="10250"/>
                    </a:cubicBezTo>
                    <a:cubicBezTo>
                      <a:pt x="29" y="10250"/>
                      <a:pt x="29" y="10250"/>
                      <a:pt x="29" y="10250"/>
                    </a:cubicBezTo>
                    <a:cubicBezTo>
                      <a:pt x="29" y="10250"/>
                      <a:pt x="29" y="10250"/>
                      <a:pt x="29" y="10250"/>
                    </a:cubicBezTo>
                    <a:cubicBezTo>
                      <a:pt x="8" y="10261"/>
                      <a:pt x="0" y="10286"/>
                      <a:pt x="10" y="10307"/>
                    </a:cubicBezTo>
                    <a:cubicBezTo>
                      <a:pt x="20" y="10328"/>
                      <a:pt x="45" y="10337"/>
                      <a:pt x="66" y="10326"/>
                    </a:cubicBezTo>
                    <a:cubicBezTo>
                      <a:pt x="447" y="10140"/>
                      <a:pt x="816" y="9936"/>
                      <a:pt x="1182" y="9726"/>
                    </a:cubicBezTo>
                    <a:cubicBezTo>
                      <a:pt x="1547" y="9514"/>
                      <a:pt x="1907" y="9295"/>
                      <a:pt x="2262" y="9067"/>
                    </a:cubicBezTo>
                    <a:cubicBezTo>
                      <a:pt x="2972" y="8611"/>
                      <a:pt x="3663" y="8127"/>
                      <a:pt x="4333" y="7615"/>
                    </a:cubicBezTo>
                    <a:cubicBezTo>
                      <a:pt x="5003" y="7102"/>
                      <a:pt x="5651" y="6562"/>
                      <a:pt x="6275" y="5995"/>
                    </a:cubicBezTo>
                    <a:cubicBezTo>
                      <a:pt x="6899" y="5429"/>
                      <a:pt x="7502" y="4838"/>
                      <a:pt x="8070" y="4214"/>
                    </a:cubicBezTo>
                    <a:cubicBezTo>
                      <a:pt x="8141" y="4137"/>
                      <a:pt x="8215" y="4061"/>
                      <a:pt x="8284" y="3982"/>
                    </a:cubicBezTo>
                    <a:cubicBezTo>
                      <a:pt x="8492" y="3744"/>
                      <a:pt x="8492" y="3744"/>
                      <a:pt x="8492" y="3744"/>
                    </a:cubicBezTo>
                    <a:cubicBezTo>
                      <a:pt x="8630" y="3584"/>
                      <a:pt x="8772" y="3429"/>
                      <a:pt x="8903" y="3263"/>
                    </a:cubicBezTo>
                    <a:cubicBezTo>
                      <a:pt x="9304" y="2774"/>
                      <a:pt x="9304" y="2774"/>
                      <a:pt x="9304" y="2774"/>
                    </a:cubicBezTo>
                    <a:cubicBezTo>
                      <a:pt x="9687" y="2272"/>
                      <a:pt x="9687" y="2272"/>
                      <a:pt x="9687" y="2272"/>
                    </a:cubicBezTo>
                    <a:cubicBezTo>
                      <a:pt x="10190" y="1595"/>
                      <a:pt x="10669" y="900"/>
                      <a:pt x="11092" y="171"/>
                    </a:cubicBezTo>
                    <a:cubicBezTo>
                      <a:pt x="11177" y="27"/>
                      <a:pt x="11177" y="27"/>
                      <a:pt x="11177" y="27"/>
                    </a:cubicBezTo>
                    <a:cubicBezTo>
                      <a:pt x="11177" y="0"/>
                      <a:pt x="11177" y="0"/>
                      <a:pt x="11177" y="0"/>
                    </a:cubicBezTo>
                    <a:lnTo>
                      <a:pt x="1117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4501">
                  <a:latin typeface="+mn-lt"/>
                </a:endParaRPr>
              </a:p>
            </p:txBody>
          </p:sp>
          <p:sp>
            <p:nvSpPr>
              <p:cNvPr id="45" name="Freeform 37">
                <a:extLst>
                  <a:ext uri="{FF2B5EF4-FFF2-40B4-BE49-F238E27FC236}">
                    <a16:creationId xmlns:a16="http://schemas.microsoft.com/office/drawing/2014/main" id="{9DB54C0F-F41F-4390-8EF0-4DC3FEDE6369}"/>
                  </a:ext>
                </a:extLst>
              </p:cNvPr>
              <p:cNvSpPr>
                <a:spLocks noSelect="1"/>
              </p:cNvSpPr>
              <p:nvPr/>
            </p:nvSpPr>
            <p:spPr bwMode="gray">
              <a:xfrm>
                <a:off x="5959" y="3"/>
                <a:ext cx="1721" cy="1737"/>
              </a:xfrm>
              <a:custGeom>
                <a:avLst/>
                <a:gdLst>
                  <a:gd name="T0" fmla="*/ 8602 w 8606"/>
                  <a:gd name="T1" fmla="*/ 0 h 8696"/>
                  <a:gd name="T2" fmla="*/ 6473 w 8606"/>
                  <a:gd name="T3" fmla="*/ 3027 h 8696"/>
                  <a:gd name="T4" fmla="*/ 3467 w 8606"/>
                  <a:gd name="T5" fmla="*/ 6071 h 8696"/>
                  <a:gd name="T6" fmla="*/ 25 w 8606"/>
                  <a:gd name="T7" fmla="*/ 8612 h 8696"/>
                  <a:gd name="T8" fmla="*/ 25 w 8606"/>
                  <a:gd name="T9" fmla="*/ 8612 h 8696"/>
                  <a:gd name="T10" fmla="*/ 12 w 8606"/>
                  <a:gd name="T11" fmla="*/ 8670 h 8696"/>
                  <a:gd name="T12" fmla="*/ 71 w 8606"/>
                  <a:gd name="T13" fmla="*/ 8683 h 8696"/>
                  <a:gd name="T14" fmla="*/ 3509 w 8606"/>
                  <a:gd name="T15" fmla="*/ 6119 h 8696"/>
                  <a:gd name="T16" fmla="*/ 6506 w 8606"/>
                  <a:gd name="T17" fmla="*/ 3054 h 8696"/>
                  <a:gd name="T18" fmla="*/ 8606 w 8606"/>
                  <a:gd name="T19" fmla="*/ 41 h 8696"/>
                  <a:gd name="T20" fmla="*/ 8606 w 8606"/>
                  <a:gd name="T21" fmla="*/ 0 h 8696"/>
                  <a:gd name="T22" fmla="*/ 8602 w 8606"/>
                  <a:gd name="T23" fmla="*/ 0 h 86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606" h="8696">
                    <a:moveTo>
                      <a:pt x="8602" y="0"/>
                    </a:moveTo>
                    <a:cubicBezTo>
                      <a:pt x="7978" y="1066"/>
                      <a:pt x="7262" y="2078"/>
                      <a:pt x="6473" y="3027"/>
                    </a:cubicBezTo>
                    <a:cubicBezTo>
                      <a:pt x="5560" y="4125"/>
                      <a:pt x="4549" y="5140"/>
                      <a:pt x="3467" y="6071"/>
                    </a:cubicBezTo>
                    <a:cubicBezTo>
                      <a:pt x="2385" y="7002"/>
                      <a:pt x="1232" y="7850"/>
                      <a:pt x="25" y="8612"/>
                    </a:cubicBezTo>
                    <a:cubicBezTo>
                      <a:pt x="25" y="8612"/>
                      <a:pt x="25" y="8612"/>
                      <a:pt x="25" y="8612"/>
                    </a:cubicBezTo>
                    <a:cubicBezTo>
                      <a:pt x="5" y="8624"/>
                      <a:pt x="0" y="8650"/>
                      <a:pt x="12" y="8670"/>
                    </a:cubicBezTo>
                    <a:cubicBezTo>
                      <a:pt x="25" y="8690"/>
                      <a:pt x="51" y="8696"/>
                      <a:pt x="71" y="8683"/>
                    </a:cubicBezTo>
                    <a:cubicBezTo>
                      <a:pt x="1277" y="7913"/>
                      <a:pt x="2428" y="7057"/>
                      <a:pt x="3509" y="6119"/>
                    </a:cubicBezTo>
                    <a:cubicBezTo>
                      <a:pt x="4589" y="5181"/>
                      <a:pt x="5597" y="4159"/>
                      <a:pt x="6506" y="3054"/>
                    </a:cubicBezTo>
                    <a:cubicBezTo>
                      <a:pt x="7285" y="2108"/>
                      <a:pt x="7990" y="1100"/>
                      <a:pt x="8606" y="41"/>
                    </a:cubicBezTo>
                    <a:cubicBezTo>
                      <a:pt x="8606" y="0"/>
                      <a:pt x="8606" y="0"/>
                      <a:pt x="8606" y="0"/>
                    </a:cubicBezTo>
                    <a:lnTo>
                      <a:pt x="860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4501">
                  <a:latin typeface="+mn-lt"/>
                </a:endParaRPr>
              </a:p>
            </p:txBody>
          </p:sp>
          <p:sp>
            <p:nvSpPr>
              <p:cNvPr id="46" name="Freeform 38">
                <a:extLst>
                  <a:ext uri="{FF2B5EF4-FFF2-40B4-BE49-F238E27FC236}">
                    <a16:creationId xmlns:a16="http://schemas.microsoft.com/office/drawing/2014/main" id="{D5FB3010-7A1A-43B5-870D-C989ADA56BDD}"/>
                  </a:ext>
                </a:extLst>
              </p:cNvPr>
              <p:cNvSpPr>
                <a:spLocks noSelect="1"/>
              </p:cNvSpPr>
              <p:nvPr/>
            </p:nvSpPr>
            <p:spPr bwMode="gray">
              <a:xfrm>
                <a:off x="5376" y="5"/>
                <a:ext cx="2304" cy="2020"/>
              </a:xfrm>
              <a:custGeom>
                <a:avLst/>
                <a:gdLst>
                  <a:gd name="T0" fmla="*/ 11410 w 11522"/>
                  <a:gd name="T1" fmla="*/ 193 h 10118"/>
                  <a:gd name="T2" fmla="*/ 8313 w 11522"/>
                  <a:gd name="T3" fmla="*/ 4220 h 10118"/>
                  <a:gd name="T4" fmla="*/ 4444 w 11522"/>
                  <a:gd name="T5" fmla="*/ 7514 h 10118"/>
                  <a:gd name="T6" fmla="*/ 2296 w 11522"/>
                  <a:gd name="T7" fmla="*/ 8876 h 10118"/>
                  <a:gd name="T8" fmla="*/ 31 w 11522"/>
                  <a:gd name="T9" fmla="*/ 10031 h 10118"/>
                  <a:gd name="T10" fmla="*/ 31 w 11522"/>
                  <a:gd name="T11" fmla="*/ 10031 h 10118"/>
                  <a:gd name="T12" fmla="*/ 10 w 11522"/>
                  <a:gd name="T13" fmla="*/ 10087 h 10118"/>
                  <a:gd name="T14" fmla="*/ 66 w 11522"/>
                  <a:gd name="T15" fmla="*/ 10108 h 10118"/>
                  <a:gd name="T16" fmla="*/ 2333 w 11522"/>
                  <a:gd name="T17" fmla="*/ 8941 h 10118"/>
                  <a:gd name="T18" fmla="*/ 4480 w 11522"/>
                  <a:gd name="T19" fmla="*/ 7566 h 10118"/>
                  <a:gd name="T20" fmla="*/ 8343 w 11522"/>
                  <a:gd name="T21" fmla="*/ 4249 h 10118"/>
                  <a:gd name="T22" fmla="*/ 11428 w 11522"/>
                  <a:gd name="T23" fmla="*/ 204 h 10118"/>
                  <a:gd name="T24" fmla="*/ 11522 w 11522"/>
                  <a:gd name="T25" fmla="*/ 41 h 10118"/>
                  <a:gd name="T26" fmla="*/ 11522 w 11522"/>
                  <a:gd name="T27" fmla="*/ 0 h 10118"/>
                  <a:gd name="T28" fmla="*/ 11410 w 11522"/>
                  <a:gd name="T29" fmla="*/ 193 h 10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1522" h="10118">
                    <a:moveTo>
                      <a:pt x="11410" y="193"/>
                    </a:moveTo>
                    <a:cubicBezTo>
                      <a:pt x="10531" y="1645"/>
                      <a:pt x="9494" y="3001"/>
                      <a:pt x="8313" y="4220"/>
                    </a:cubicBezTo>
                    <a:cubicBezTo>
                      <a:pt x="7136" y="5442"/>
                      <a:pt x="5834" y="6542"/>
                      <a:pt x="4444" y="7514"/>
                    </a:cubicBezTo>
                    <a:cubicBezTo>
                      <a:pt x="3749" y="8000"/>
                      <a:pt x="3032" y="8456"/>
                      <a:pt x="2296" y="8876"/>
                    </a:cubicBezTo>
                    <a:cubicBezTo>
                      <a:pt x="1560" y="9296"/>
                      <a:pt x="805" y="9686"/>
                      <a:pt x="31" y="10031"/>
                    </a:cubicBezTo>
                    <a:cubicBezTo>
                      <a:pt x="31" y="10031"/>
                      <a:pt x="31" y="10031"/>
                      <a:pt x="31" y="10031"/>
                    </a:cubicBezTo>
                    <a:cubicBezTo>
                      <a:pt x="10" y="10041"/>
                      <a:pt x="0" y="10066"/>
                      <a:pt x="10" y="10087"/>
                    </a:cubicBezTo>
                    <a:cubicBezTo>
                      <a:pt x="19" y="10108"/>
                      <a:pt x="44" y="10118"/>
                      <a:pt x="66" y="10108"/>
                    </a:cubicBezTo>
                    <a:cubicBezTo>
                      <a:pt x="842" y="9759"/>
                      <a:pt x="1596" y="9365"/>
                      <a:pt x="2333" y="8941"/>
                    </a:cubicBezTo>
                    <a:cubicBezTo>
                      <a:pt x="3070" y="8516"/>
                      <a:pt x="3785" y="8056"/>
                      <a:pt x="4480" y="7566"/>
                    </a:cubicBezTo>
                    <a:cubicBezTo>
                      <a:pt x="5870" y="6586"/>
                      <a:pt x="7170" y="5479"/>
                      <a:pt x="8343" y="4249"/>
                    </a:cubicBezTo>
                    <a:cubicBezTo>
                      <a:pt x="9521" y="3023"/>
                      <a:pt x="10554" y="1661"/>
                      <a:pt x="11428" y="204"/>
                    </a:cubicBezTo>
                    <a:cubicBezTo>
                      <a:pt x="11460" y="149"/>
                      <a:pt x="11491" y="95"/>
                      <a:pt x="11522" y="41"/>
                    </a:cubicBezTo>
                    <a:cubicBezTo>
                      <a:pt x="11522" y="0"/>
                      <a:pt x="11522" y="0"/>
                      <a:pt x="11522" y="0"/>
                    </a:cubicBezTo>
                    <a:cubicBezTo>
                      <a:pt x="11485" y="64"/>
                      <a:pt x="11448" y="129"/>
                      <a:pt x="11410" y="19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4501">
                  <a:latin typeface="+mn-lt"/>
                </a:endParaRPr>
              </a:p>
            </p:txBody>
          </p:sp>
          <p:sp>
            <p:nvSpPr>
              <p:cNvPr id="47" name="Freeform 39">
                <a:extLst>
                  <a:ext uri="{FF2B5EF4-FFF2-40B4-BE49-F238E27FC236}">
                    <a16:creationId xmlns:a16="http://schemas.microsoft.com/office/drawing/2014/main" id="{05A38726-58C0-4FBE-A772-825E9801E9B7}"/>
                  </a:ext>
                </a:extLst>
              </p:cNvPr>
              <p:cNvSpPr>
                <a:spLocks noSelect="1"/>
              </p:cNvSpPr>
              <p:nvPr/>
            </p:nvSpPr>
            <p:spPr bwMode="gray">
              <a:xfrm>
                <a:off x="5125" y="7"/>
                <a:ext cx="2555" cy="2088"/>
              </a:xfrm>
              <a:custGeom>
                <a:avLst/>
                <a:gdLst>
                  <a:gd name="T0" fmla="*/ 12506 w 12778"/>
                  <a:gd name="T1" fmla="*/ 453 h 10450"/>
                  <a:gd name="T2" fmla="*/ 9122 w 12778"/>
                  <a:gd name="T3" fmla="*/ 4655 h 10450"/>
                  <a:gd name="T4" fmla="*/ 4874 w 12778"/>
                  <a:gd name="T5" fmla="*/ 7983 h 10450"/>
                  <a:gd name="T6" fmla="*/ 2518 w 12778"/>
                  <a:gd name="T7" fmla="*/ 9306 h 10450"/>
                  <a:gd name="T8" fmla="*/ 1292 w 12778"/>
                  <a:gd name="T9" fmla="*/ 9874 h 10450"/>
                  <a:gd name="T10" fmla="*/ 35 w 12778"/>
                  <a:gd name="T11" fmla="*/ 10362 h 10450"/>
                  <a:gd name="T12" fmla="*/ 34 w 12778"/>
                  <a:gd name="T13" fmla="*/ 10362 h 10450"/>
                  <a:gd name="T14" fmla="*/ 34 w 12778"/>
                  <a:gd name="T15" fmla="*/ 10362 h 10450"/>
                  <a:gd name="T16" fmla="*/ 7 w 12778"/>
                  <a:gd name="T17" fmla="*/ 10416 h 10450"/>
                  <a:gd name="T18" fmla="*/ 61 w 12778"/>
                  <a:gd name="T19" fmla="*/ 10443 h 10450"/>
                  <a:gd name="T20" fmla="*/ 1324 w 12778"/>
                  <a:gd name="T21" fmla="*/ 9947 h 10450"/>
                  <a:gd name="T22" fmla="*/ 2551 w 12778"/>
                  <a:gd name="T23" fmla="*/ 9372 h 10450"/>
                  <a:gd name="T24" fmla="*/ 4908 w 12778"/>
                  <a:gd name="T25" fmla="*/ 8037 h 10450"/>
                  <a:gd name="T26" fmla="*/ 9152 w 12778"/>
                  <a:gd name="T27" fmla="*/ 4685 h 10450"/>
                  <a:gd name="T28" fmla="*/ 12524 w 12778"/>
                  <a:gd name="T29" fmla="*/ 464 h 10450"/>
                  <a:gd name="T30" fmla="*/ 12778 w 12778"/>
                  <a:gd name="T31" fmla="*/ 38 h 10450"/>
                  <a:gd name="T32" fmla="*/ 12778 w 12778"/>
                  <a:gd name="T33" fmla="*/ 0 h 10450"/>
                  <a:gd name="T34" fmla="*/ 12506 w 12778"/>
                  <a:gd name="T35" fmla="*/ 453 h 104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2778" h="10450">
                    <a:moveTo>
                      <a:pt x="12506" y="453"/>
                    </a:moveTo>
                    <a:cubicBezTo>
                      <a:pt x="11559" y="1988"/>
                      <a:pt x="10413" y="3397"/>
                      <a:pt x="9122" y="4655"/>
                    </a:cubicBezTo>
                    <a:cubicBezTo>
                      <a:pt x="7831" y="5913"/>
                      <a:pt x="6399" y="7024"/>
                      <a:pt x="4874" y="7983"/>
                    </a:cubicBezTo>
                    <a:cubicBezTo>
                      <a:pt x="4111" y="8463"/>
                      <a:pt x="3324" y="8904"/>
                      <a:pt x="2518" y="9306"/>
                    </a:cubicBezTo>
                    <a:cubicBezTo>
                      <a:pt x="2114" y="9506"/>
                      <a:pt x="1706" y="9696"/>
                      <a:pt x="1292" y="9874"/>
                    </a:cubicBezTo>
                    <a:cubicBezTo>
                      <a:pt x="879" y="10051"/>
                      <a:pt x="460" y="10220"/>
                      <a:pt x="35" y="10362"/>
                    </a:cubicBezTo>
                    <a:cubicBezTo>
                      <a:pt x="34" y="10362"/>
                      <a:pt x="34" y="10362"/>
                      <a:pt x="34" y="10362"/>
                    </a:cubicBezTo>
                    <a:cubicBezTo>
                      <a:pt x="34" y="10362"/>
                      <a:pt x="34" y="10362"/>
                      <a:pt x="34" y="10362"/>
                    </a:cubicBezTo>
                    <a:cubicBezTo>
                      <a:pt x="12" y="10370"/>
                      <a:pt x="0" y="10394"/>
                      <a:pt x="7" y="10416"/>
                    </a:cubicBezTo>
                    <a:cubicBezTo>
                      <a:pt x="15" y="10438"/>
                      <a:pt x="39" y="10450"/>
                      <a:pt x="61" y="10443"/>
                    </a:cubicBezTo>
                    <a:cubicBezTo>
                      <a:pt x="491" y="10297"/>
                      <a:pt x="909" y="10126"/>
                      <a:pt x="1324" y="9947"/>
                    </a:cubicBezTo>
                    <a:cubicBezTo>
                      <a:pt x="1738" y="9767"/>
                      <a:pt x="2147" y="9574"/>
                      <a:pt x="2551" y="9372"/>
                    </a:cubicBezTo>
                    <a:cubicBezTo>
                      <a:pt x="3358" y="8966"/>
                      <a:pt x="4145" y="8521"/>
                      <a:pt x="4908" y="8037"/>
                    </a:cubicBezTo>
                    <a:cubicBezTo>
                      <a:pt x="6433" y="7070"/>
                      <a:pt x="7863" y="5951"/>
                      <a:pt x="9152" y="4685"/>
                    </a:cubicBezTo>
                    <a:cubicBezTo>
                      <a:pt x="10440" y="3420"/>
                      <a:pt x="11583" y="2004"/>
                      <a:pt x="12524" y="464"/>
                    </a:cubicBezTo>
                    <a:cubicBezTo>
                      <a:pt x="12611" y="323"/>
                      <a:pt x="12695" y="181"/>
                      <a:pt x="12778" y="38"/>
                    </a:cubicBezTo>
                    <a:cubicBezTo>
                      <a:pt x="12778" y="0"/>
                      <a:pt x="12778" y="0"/>
                      <a:pt x="12778" y="0"/>
                    </a:cubicBezTo>
                    <a:cubicBezTo>
                      <a:pt x="12689" y="152"/>
                      <a:pt x="12599" y="303"/>
                      <a:pt x="12506" y="45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4501">
                  <a:latin typeface="+mn-lt"/>
                </a:endParaRPr>
              </a:p>
            </p:txBody>
          </p:sp>
          <p:sp>
            <p:nvSpPr>
              <p:cNvPr id="48" name="Freeform 40">
                <a:extLst>
                  <a:ext uri="{FF2B5EF4-FFF2-40B4-BE49-F238E27FC236}">
                    <a16:creationId xmlns:a16="http://schemas.microsoft.com/office/drawing/2014/main" id="{C166007F-BBE9-4849-8F44-CEBCA1EC85D2}"/>
                  </a:ext>
                </a:extLst>
              </p:cNvPr>
              <p:cNvSpPr>
                <a:spLocks noSelect="1"/>
              </p:cNvSpPr>
              <p:nvPr/>
            </p:nvSpPr>
            <p:spPr bwMode="gray">
              <a:xfrm>
                <a:off x="5018" y="10"/>
                <a:ext cx="2662" cy="2093"/>
              </a:xfrm>
              <a:custGeom>
                <a:avLst/>
                <a:gdLst>
                  <a:gd name="T0" fmla="*/ 12982 w 13312"/>
                  <a:gd name="T1" fmla="*/ 547 h 10480"/>
                  <a:gd name="T2" fmla="*/ 9479 w 13312"/>
                  <a:gd name="T3" fmla="*/ 4811 h 10480"/>
                  <a:gd name="T4" fmla="*/ 5062 w 13312"/>
                  <a:gd name="T5" fmla="*/ 8122 h 10480"/>
                  <a:gd name="T6" fmla="*/ 2613 w 13312"/>
                  <a:gd name="T7" fmla="*/ 9402 h 10480"/>
                  <a:gd name="T8" fmla="*/ 1340 w 13312"/>
                  <a:gd name="T9" fmla="*/ 9940 h 10480"/>
                  <a:gd name="T10" fmla="*/ 37 w 13312"/>
                  <a:gd name="T11" fmla="*/ 10392 h 10480"/>
                  <a:gd name="T12" fmla="*/ 35 w 13312"/>
                  <a:gd name="T13" fmla="*/ 10392 h 10480"/>
                  <a:gd name="T14" fmla="*/ 35 w 13312"/>
                  <a:gd name="T15" fmla="*/ 10392 h 10480"/>
                  <a:gd name="T16" fmla="*/ 7 w 13312"/>
                  <a:gd name="T17" fmla="*/ 10445 h 10480"/>
                  <a:gd name="T18" fmla="*/ 59 w 13312"/>
                  <a:gd name="T19" fmla="*/ 10473 h 10480"/>
                  <a:gd name="T20" fmla="*/ 1369 w 13312"/>
                  <a:gd name="T21" fmla="*/ 10014 h 10480"/>
                  <a:gd name="T22" fmla="*/ 2644 w 13312"/>
                  <a:gd name="T23" fmla="*/ 9469 h 10480"/>
                  <a:gd name="T24" fmla="*/ 5095 w 13312"/>
                  <a:gd name="T25" fmla="*/ 8176 h 10480"/>
                  <a:gd name="T26" fmla="*/ 9508 w 13312"/>
                  <a:gd name="T27" fmla="*/ 4842 h 10480"/>
                  <a:gd name="T28" fmla="*/ 13000 w 13312"/>
                  <a:gd name="T29" fmla="*/ 558 h 10480"/>
                  <a:gd name="T30" fmla="*/ 13312 w 13312"/>
                  <a:gd name="T31" fmla="*/ 37 h 10480"/>
                  <a:gd name="T32" fmla="*/ 13312 w 13312"/>
                  <a:gd name="T33" fmla="*/ 0 h 10480"/>
                  <a:gd name="T34" fmla="*/ 12982 w 13312"/>
                  <a:gd name="T35" fmla="*/ 547 h 104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3312" h="10480">
                    <a:moveTo>
                      <a:pt x="12982" y="547"/>
                    </a:moveTo>
                    <a:cubicBezTo>
                      <a:pt x="12007" y="2114"/>
                      <a:pt x="10820" y="3545"/>
                      <a:pt x="9479" y="4811"/>
                    </a:cubicBezTo>
                    <a:cubicBezTo>
                      <a:pt x="8139" y="6078"/>
                      <a:pt x="6649" y="7183"/>
                      <a:pt x="5062" y="8122"/>
                    </a:cubicBezTo>
                    <a:cubicBezTo>
                      <a:pt x="4269" y="8591"/>
                      <a:pt x="3451" y="9018"/>
                      <a:pt x="2613" y="9402"/>
                    </a:cubicBezTo>
                    <a:cubicBezTo>
                      <a:pt x="2194" y="9593"/>
                      <a:pt x="1770" y="9773"/>
                      <a:pt x="1340" y="9940"/>
                    </a:cubicBezTo>
                    <a:cubicBezTo>
                      <a:pt x="911" y="10106"/>
                      <a:pt x="477" y="10263"/>
                      <a:pt x="37" y="10392"/>
                    </a:cubicBezTo>
                    <a:cubicBezTo>
                      <a:pt x="35" y="10392"/>
                      <a:pt x="35" y="10392"/>
                      <a:pt x="35" y="10392"/>
                    </a:cubicBezTo>
                    <a:cubicBezTo>
                      <a:pt x="35" y="10392"/>
                      <a:pt x="35" y="10392"/>
                      <a:pt x="35" y="10392"/>
                    </a:cubicBezTo>
                    <a:cubicBezTo>
                      <a:pt x="13" y="10399"/>
                      <a:pt x="0" y="10422"/>
                      <a:pt x="7" y="10445"/>
                    </a:cubicBezTo>
                    <a:cubicBezTo>
                      <a:pt x="13" y="10467"/>
                      <a:pt x="37" y="10480"/>
                      <a:pt x="59" y="10473"/>
                    </a:cubicBezTo>
                    <a:cubicBezTo>
                      <a:pt x="505" y="10341"/>
                      <a:pt x="939" y="10183"/>
                      <a:pt x="1369" y="10014"/>
                    </a:cubicBezTo>
                    <a:cubicBezTo>
                      <a:pt x="1799" y="9845"/>
                      <a:pt x="2224" y="9662"/>
                      <a:pt x="2644" y="9469"/>
                    </a:cubicBezTo>
                    <a:cubicBezTo>
                      <a:pt x="3483" y="9081"/>
                      <a:pt x="4301" y="8650"/>
                      <a:pt x="5095" y="8176"/>
                    </a:cubicBezTo>
                    <a:cubicBezTo>
                      <a:pt x="6681" y="7229"/>
                      <a:pt x="8170" y="6116"/>
                      <a:pt x="9508" y="4842"/>
                    </a:cubicBezTo>
                    <a:cubicBezTo>
                      <a:pt x="10846" y="3568"/>
                      <a:pt x="12030" y="2130"/>
                      <a:pt x="13000" y="558"/>
                    </a:cubicBezTo>
                    <a:cubicBezTo>
                      <a:pt x="13109" y="388"/>
                      <a:pt x="13209" y="212"/>
                      <a:pt x="13312" y="37"/>
                    </a:cubicBezTo>
                    <a:cubicBezTo>
                      <a:pt x="13312" y="0"/>
                      <a:pt x="13312" y="0"/>
                      <a:pt x="13312" y="0"/>
                    </a:cubicBezTo>
                    <a:cubicBezTo>
                      <a:pt x="13203" y="183"/>
                      <a:pt x="13097" y="368"/>
                      <a:pt x="12982" y="54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4501">
                  <a:latin typeface="+mn-lt"/>
                </a:endParaRPr>
              </a:p>
            </p:txBody>
          </p:sp>
          <p:sp>
            <p:nvSpPr>
              <p:cNvPr id="49" name="Freeform 41">
                <a:extLst>
                  <a:ext uri="{FF2B5EF4-FFF2-40B4-BE49-F238E27FC236}">
                    <a16:creationId xmlns:a16="http://schemas.microsoft.com/office/drawing/2014/main" id="{4D87CB11-8DFB-42EB-8317-A218B0696DAE}"/>
                  </a:ext>
                </a:extLst>
              </p:cNvPr>
              <p:cNvSpPr>
                <a:spLocks noSelect="1"/>
              </p:cNvSpPr>
              <p:nvPr/>
            </p:nvSpPr>
            <p:spPr bwMode="gray">
              <a:xfrm>
                <a:off x="4911" y="13"/>
                <a:ext cx="2769" cy="2099"/>
              </a:xfrm>
              <a:custGeom>
                <a:avLst/>
                <a:gdLst>
                  <a:gd name="T0" fmla="*/ 13823 w 13845"/>
                  <a:gd name="T1" fmla="*/ 39 h 10510"/>
                  <a:gd name="T2" fmla="*/ 13641 w 13845"/>
                  <a:gd name="T3" fmla="*/ 343 h 10510"/>
                  <a:gd name="T4" fmla="*/ 13550 w 13845"/>
                  <a:gd name="T5" fmla="*/ 494 h 10510"/>
                  <a:gd name="T6" fmla="*/ 13455 w 13845"/>
                  <a:gd name="T7" fmla="*/ 644 h 10510"/>
                  <a:gd name="T8" fmla="*/ 9833 w 13845"/>
                  <a:gd name="T9" fmla="*/ 4971 h 10510"/>
                  <a:gd name="T10" fmla="*/ 5247 w 13845"/>
                  <a:gd name="T11" fmla="*/ 8262 h 10510"/>
                  <a:gd name="T12" fmla="*/ 2705 w 13845"/>
                  <a:gd name="T13" fmla="*/ 9499 h 10510"/>
                  <a:gd name="T14" fmla="*/ 1386 w 13845"/>
                  <a:gd name="T15" fmla="*/ 10007 h 10510"/>
                  <a:gd name="T16" fmla="*/ 37 w 13845"/>
                  <a:gd name="T17" fmla="*/ 10422 h 10510"/>
                  <a:gd name="T18" fmla="*/ 36 w 13845"/>
                  <a:gd name="T19" fmla="*/ 10422 h 10510"/>
                  <a:gd name="T20" fmla="*/ 36 w 13845"/>
                  <a:gd name="T21" fmla="*/ 10422 h 10510"/>
                  <a:gd name="T22" fmla="*/ 5 w 13845"/>
                  <a:gd name="T23" fmla="*/ 10474 h 10510"/>
                  <a:gd name="T24" fmla="*/ 57 w 13845"/>
                  <a:gd name="T25" fmla="*/ 10504 h 10510"/>
                  <a:gd name="T26" fmla="*/ 1413 w 13845"/>
                  <a:gd name="T27" fmla="*/ 10082 h 10510"/>
                  <a:gd name="T28" fmla="*/ 2734 w 13845"/>
                  <a:gd name="T29" fmla="*/ 9567 h 10510"/>
                  <a:gd name="T30" fmla="*/ 5278 w 13845"/>
                  <a:gd name="T31" fmla="*/ 8317 h 10510"/>
                  <a:gd name="T32" fmla="*/ 9862 w 13845"/>
                  <a:gd name="T33" fmla="*/ 5002 h 10510"/>
                  <a:gd name="T34" fmla="*/ 13473 w 13845"/>
                  <a:gd name="T35" fmla="*/ 655 h 10510"/>
                  <a:gd name="T36" fmla="*/ 13567 w 13845"/>
                  <a:gd name="T37" fmla="*/ 505 h 10510"/>
                  <a:gd name="T38" fmla="*/ 13658 w 13845"/>
                  <a:gd name="T39" fmla="*/ 353 h 10510"/>
                  <a:gd name="T40" fmla="*/ 13839 w 13845"/>
                  <a:gd name="T41" fmla="*/ 48 h 10510"/>
                  <a:gd name="T42" fmla="*/ 13845 w 13845"/>
                  <a:gd name="T43" fmla="*/ 37 h 10510"/>
                  <a:gd name="T44" fmla="*/ 13845 w 13845"/>
                  <a:gd name="T45" fmla="*/ 0 h 10510"/>
                  <a:gd name="T46" fmla="*/ 13823 w 13845"/>
                  <a:gd name="T47" fmla="*/ 39 h 105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3845" h="10510">
                    <a:moveTo>
                      <a:pt x="13823" y="39"/>
                    </a:moveTo>
                    <a:cubicBezTo>
                      <a:pt x="13641" y="343"/>
                      <a:pt x="13641" y="343"/>
                      <a:pt x="13641" y="343"/>
                    </a:cubicBezTo>
                    <a:cubicBezTo>
                      <a:pt x="13550" y="494"/>
                      <a:pt x="13550" y="494"/>
                      <a:pt x="13550" y="494"/>
                    </a:cubicBezTo>
                    <a:cubicBezTo>
                      <a:pt x="13455" y="644"/>
                      <a:pt x="13455" y="644"/>
                      <a:pt x="13455" y="644"/>
                    </a:cubicBezTo>
                    <a:cubicBezTo>
                      <a:pt x="12452" y="2242"/>
                      <a:pt x="11224" y="3697"/>
                      <a:pt x="9833" y="4971"/>
                    </a:cubicBezTo>
                    <a:cubicBezTo>
                      <a:pt x="8443" y="6246"/>
                      <a:pt x="6894" y="7345"/>
                      <a:pt x="5247" y="8262"/>
                    </a:cubicBezTo>
                    <a:cubicBezTo>
                      <a:pt x="4423" y="8720"/>
                      <a:pt x="3574" y="9133"/>
                      <a:pt x="2705" y="9499"/>
                    </a:cubicBezTo>
                    <a:cubicBezTo>
                      <a:pt x="2270" y="9680"/>
                      <a:pt x="1831" y="9851"/>
                      <a:pt x="1386" y="10007"/>
                    </a:cubicBezTo>
                    <a:cubicBezTo>
                      <a:pt x="942" y="10162"/>
                      <a:pt x="492" y="10307"/>
                      <a:pt x="37" y="10422"/>
                    </a:cubicBezTo>
                    <a:cubicBezTo>
                      <a:pt x="36" y="10422"/>
                      <a:pt x="36" y="10422"/>
                      <a:pt x="36" y="10422"/>
                    </a:cubicBezTo>
                    <a:cubicBezTo>
                      <a:pt x="36" y="10422"/>
                      <a:pt x="36" y="10422"/>
                      <a:pt x="36" y="10422"/>
                    </a:cubicBezTo>
                    <a:cubicBezTo>
                      <a:pt x="13" y="10428"/>
                      <a:pt x="0" y="10451"/>
                      <a:pt x="5" y="10474"/>
                    </a:cubicBezTo>
                    <a:cubicBezTo>
                      <a:pt x="11" y="10496"/>
                      <a:pt x="34" y="10510"/>
                      <a:pt x="57" y="10504"/>
                    </a:cubicBezTo>
                    <a:cubicBezTo>
                      <a:pt x="518" y="10386"/>
                      <a:pt x="966" y="10239"/>
                      <a:pt x="1413" y="10082"/>
                    </a:cubicBezTo>
                    <a:cubicBezTo>
                      <a:pt x="1858" y="9924"/>
                      <a:pt x="2298" y="9751"/>
                      <a:pt x="2734" y="9567"/>
                    </a:cubicBezTo>
                    <a:cubicBezTo>
                      <a:pt x="3604" y="9197"/>
                      <a:pt x="4454" y="8780"/>
                      <a:pt x="5278" y="8317"/>
                    </a:cubicBezTo>
                    <a:cubicBezTo>
                      <a:pt x="6926" y="7392"/>
                      <a:pt x="8473" y="6284"/>
                      <a:pt x="9862" y="5002"/>
                    </a:cubicBezTo>
                    <a:cubicBezTo>
                      <a:pt x="11251" y="3721"/>
                      <a:pt x="12474" y="2259"/>
                      <a:pt x="13473" y="655"/>
                    </a:cubicBezTo>
                    <a:cubicBezTo>
                      <a:pt x="13567" y="505"/>
                      <a:pt x="13567" y="505"/>
                      <a:pt x="13567" y="505"/>
                    </a:cubicBezTo>
                    <a:cubicBezTo>
                      <a:pt x="13658" y="353"/>
                      <a:pt x="13658" y="353"/>
                      <a:pt x="13658" y="353"/>
                    </a:cubicBezTo>
                    <a:cubicBezTo>
                      <a:pt x="13839" y="48"/>
                      <a:pt x="13839" y="48"/>
                      <a:pt x="13839" y="48"/>
                    </a:cubicBezTo>
                    <a:cubicBezTo>
                      <a:pt x="13841" y="45"/>
                      <a:pt x="13843" y="41"/>
                      <a:pt x="13845" y="37"/>
                    </a:cubicBezTo>
                    <a:cubicBezTo>
                      <a:pt x="13845" y="0"/>
                      <a:pt x="13845" y="0"/>
                      <a:pt x="13845" y="0"/>
                    </a:cubicBezTo>
                    <a:cubicBezTo>
                      <a:pt x="13838" y="13"/>
                      <a:pt x="13830" y="26"/>
                      <a:pt x="13823" y="3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4501">
                  <a:latin typeface="+mn-lt"/>
                </a:endParaRPr>
              </a:p>
            </p:txBody>
          </p:sp>
          <p:sp>
            <p:nvSpPr>
              <p:cNvPr id="50" name="Freeform 42">
                <a:extLst>
                  <a:ext uri="{FF2B5EF4-FFF2-40B4-BE49-F238E27FC236}">
                    <a16:creationId xmlns:a16="http://schemas.microsoft.com/office/drawing/2014/main" id="{558E9629-765F-4D88-90B7-529147DB0AB5}"/>
                  </a:ext>
                </a:extLst>
              </p:cNvPr>
              <p:cNvSpPr>
                <a:spLocks noSelect="1"/>
              </p:cNvSpPr>
              <p:nvPr/>
            </p:nvSpPr>
            <p:spPr bwMode="gray">
              <a:xfrm>
                <a:off x="4804" y="16"/>
                <a:ext cx="2876" cy="2105"/>
              </a:xfrm>
              <a:custGeom>
                <a:avLst/>
                <a:gdLst>
                  <a:gd name="T0" fmla="*/ 14307 w 14379"/>
                  <a:gd name="T1" fmla="*/ 126 h 10541"/>
                  <a:gd name="T2" fmla="*/ 14120 w 14379"/>
                  <a:gd name="T3" fmla="*/ 436 h 10541"/>
                  <a:gd name="T4" fmla="*/ 13929 w 14379"/>
                  <a:gd name="T5" fmla="*/ 744 h 10541"/>
                  <a:gd name="T6" fmla="*/ 10186 w 14379"/>
                  <a:gd name="T7" fmla="*/ 5135 h 10541"/>
                  <a:gd name="T8" fmla="*/ 5430 w 14379"/>
                  <a:gd name="T9" fmla="*/ 8405 h 10541"/>
                  <a:gd name="T10" fmla="*/ 2796 w 14379"/>
                  <a:gd name="T11" fmla="*/ 9597 h 10541"/>
                  <a:gd name="T12" fmla="*/ 1432 w 14379"/>
                  <a:gd name="T13" fmla="*/ 10075 h 10541"/>
                  <a:gd name="T14" fmla="*/ 39 w 14379"/>
                  <a:gd name="T15" fmla="*/ 10453 h 10541"/>
                  <a:gd name="T16" fmla="*/ 38 w 14379"/>
                  <a:gd name="T17" fmla="*/ 10453 h 10541"/>
                  <a:gd name="T18" fmla="*/ 38 w 14379"/>
                  <a:gd name="T19" fmla="*/ 10453 h 10541"/>
                  <a:gd name="T20" fmla="*/ 5 w 14379"/>
                  <a:gd name="T21" fmla="*/ 10504 h 10541"/>
                  <a:gd name="T22" fmla="*/ 56 w 14379"/>
                  <a:gd name="T23" fmla="*/ 10536 h 10541"/>
                  <a:gd name="T24" fmla="*/ 1456 w 14379"/>
                  <a:gd name="T25" fmla="*/ 10151 h 10541"/>
                  <a:gd name="T26" fmla="*/ 2823 w 14379"/>
                  <a:gd name="T27" fmla="*/ 9667 h 10541"/>
                  <a:gd name="T28" fmla="*/ 5460 w 14379"/>
                  <a:gd name="T29" fmla="*/ 8462 h 10541"/>
                  <a:gd name="T30" fmla="*/ 10215 w 14379"/>
                  <a:gd name="T31" fmla="*/ 5166 h 10541"/>
                  <a:gd name="T32" fmla="*/ 13947 w 14379"/>
                  <a:gd name="T33" fmla="*/ 755 h 10541"/>
                  <a:gd name="T34" fmla="*/ 14137 w 14379"/>
                  <a:gd name="T35" fmla="*/ 446 h 10541"/>
                  <a:gd name="T36" fmla="*/ 14323 w 14379"/>
                  <a:gd name="T37" fmla="*/ 135 h 10541"/>
                  <a:gd name="T38" fmla="*/ 14379 w 14379"/>
                  <a:gd name="T39" fmla="*/ 36 h 10541"/>
                  <a:gd name="T40" fmla="*/ 14379 w 14379"/>
                  <a:gd name="T41" fmla="*/ 0 h 10541"/>
                  <a:gd name="T42" fmla="*/ 14307 w 14379"/>
                  <a:gd name="T43" fmla="*/ 126 h 105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4379" h="10541">
                    <a:moveTo>
                      <a:pt x="14307" y="126"/>
                    </a:moveTo>
                    <a:cubicBezTo>
                      <a:pt x="14247" y="231"/>
                      <a:pt x="14182" y="333"/>
                      <a:pt x="14120" y="436"/>
                    </a:cubicBezTo>
                    <a:cubicBezTo>
                      <a:pt x="14057" y="539"/>
                      <a:pt x="13996" y="643"/>
                      <a:pt x="13929" y="744"/>
                    </a:cubicBezTo>
                    <a:cubicBezTo>
                      <a:pt x="12897" y="2375"/>
                      <a:pt x="11626" y="3852"/>
                      <a:pt x="10186" y="5135"/>
                    </a:cubicBezTo>
                    <a:cubicBezTo>
                      <a:pt x="8745" y="6418"/>
                      <a:pt x="7138" y="7510"/>
                      <a:pt x="5430" y="8405"/>
                    </a:cubicBezTo>
                    <a:cubicBezTo>
                      <a:pt x="4576" y="8853"/>
                      <a:pt x="3696" y="9250"/>
                      <a:pt x="2796" y="9597"/>
                    </a:cubicBezTo>
                    <a:cubicBezTo>
                      <a:pt x="2346" y="9770"/>
                      <a:pt x="1892" y="9930"/>
                      <a:pt x="1432" y="10075"/>
                    </a:cubicBezTo>
                    <a:cubicBezTo>
                      <a:pt x="973" y="10219"/>
                      <a:pt x="508" y="10352"/>
                      <a:pt x="39" y="10453"/>
                    </a:cubicBezTo>
                    <a:cubicBezTo>
                      <a:pt x="38" y="10453"/>
                      <a:pt x="38" y="10453"/>
                      <a:pt x="38" y="10453"/>
                    </a:cubicBezTo>
                    <a:cubicBezTo>
                      <a:pt x="38" y="10453"/>
                      <a:pt x="38" y="10453"/>
                      <a:pt x="38" y="10453"/>
                    </a:cubicBezTo>
                    <a:cubicBezTo>
                      <a:pt x="15" y="10458"/>
                      <a:pt x="0" y="10481"/>
                      <a:pt x="5" y="10504"/>
                    </a:cubicBezTo>
                    <a:cubicBezTo>
                      <a:pt x="10" y="10527"/>
                      <a:pt x="33" y="10541"/>
                      <a:pt x="56" y="10536"/>
                    </a:cubicBezTo>
                    <a:cubicBezTo>
                      <a:pt x="531" y="10432"/>
                      <a:pt x="995" y="10297"/>
                      <a:pt x="1456" y="10151"/>
                    </a:cubicBezTo>
                    <a:cubicBezTo>
                      <a:pt x="1917" y="10004"/>
                      <a:pt x="2372" y="9841"/>
                      <a:pt x="2823" y="9667"/>
                    </a:cubicBezTo>
                    <a:cubicBezTo>
                      <a:pt x="3724" y="9315"/>
                      <a:pt x="4605" y="8913"/>
                      <a:pt x="5460" y="8462"/>
                    </a:cubicBezTo>
                    <a:cubicBezTo>
                      <a:pt x="7169" y="7558"/>
                      <a:pt x="8775" y="6457"/>
                      <a:pt x="10215" y="5166"/>
                    </a:cubicBezTo>
                    <a:cubicBezTo>
                      <a:pt x="11653" y="3876"/>
                      <a:pt x="12920" y="2391"/>
                      <a:pt x="13947" y="755"/>
                    </a:cubicBezTo>
                    <a:cubicBezTo>
                      <a:pt x="14013" y="654"/>
                      <a:pt x="14075" y="550"/>
                      <a:pt x="14137" y="446"/>
                    </a:cubicBezTo>
                    <a:cubicBezTo>
                      <a:pt x="14199" y="343"/>
                      <a:pt x="14263" y="240"/>
                      <a:pt x="14323" y="135"/>
                    </a:cubicBezTo>
                    <a:cubicBezTo>
                      <a:pt x="14341" y="102"/>
                      <a:pt x="14360" y="69"/>
                      <a:pt x="14379" y="36"/>
                    </a:cubicBezTo>
                    <a:cubicBezTo>
                      <a:pt x="14379" y="0"/>
                      <a:pt x="14379" y="0"/>
                      <a:pt x="14379" y="0"/>
                    </a:cubicBezTo>
                    <a:cubicBezTo>
                      <a:pt x="14355" y="42"/>
                      <a:pt x="14331" y="84"/>
                      <a:pt x="14307" y="12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4501">
                  <a:latin typeface="+mn-lt"/>
                </a:endParaRPr>
              </a:p>
            </p:txBody>
          </p:sp>
          <p:sp>
            <p:nvSpPr>
              <p:cNvPr id="51" name="Freeform 43">
                <a:extLst>
                  <a:ext uri="{FF2B5EF4-FFF2-40B4-BE49-F238E27FC236}">
                    <a16:creationId xmlns:a16="http://schemas.microsoft.com/office/drawing/2014/main" id="{7FBD39D8-1783-443C-A538-F5A378B0362F}"/>
                  </a:ext>
                </a:extLst>
              </p:cNvPr>
              <p:cNvSpPr>
                <a:spLocks noSelect="1"/>
              </p:cNvSpPr>
              <p:nvPr/>
            </p:nvSpPr>
            <p:spPr bwMode="gray">
              <a:xfrm>
                <a:off x="5259" y="2073"/>
                <a:ext cx="2256" cy="29"/>
              </a:xfrm>
              <a:custGeom>
                <a:avLst/>
                <a:gdLst>
                  <a:gd name="T0" fmla="*/ 42 w 11281"/>
                  <a:gd name="T1" fmla="*/ 61 h 146"/>
                  <a:gd name="T2" fmla="*/ 11281 w 11281"/>
                  <a:gd name="T3" fmla="*/ 0 h 146"/>
                  <a:gd name="T4" fmla="*/ 43 w 11281"/>
                  <a:gd name="T5" fmla="*/ 146 h 146"/>
                  <a:gd name="T6" fmla="*/ 0 w 11281"/>
                  <a:gd name="T7" fmla="*/ 104 h 146"/>
                  <a:gd name="T8" fmla="*/ 42 w 11281"/>
                  <a:gd name="T9" fmla="*/ 61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281" h="146">
                    <a:moveTo>
                      <a:pt x="42" y="61"/>
                    </a:moveTo>
                    <a:cubicBezTo>
                      <a:pt x="11281" y="0"/>
                      <a:pt x="11281" y="0"/>
                      <a:pt x="11281" y="0"/>
                    </a:cubicBezTo>
                    <a:cubicBezTo>
                      <a:pt x="43" y="146"/>
                      <a:pt x="43" y="146"/>
                      <a:pt x="43" y="146"/>
                    </a:cubicBezTo>
                    <a:cubicBezTo>
                      <a:pt x="20" y="146"/>
                      <a:pt x="0" y="128"/>
                      <a:pt x="0" y="104"/>
                    </a:cubicBezTo>
                    <a:cubicBezTo>
                      <a:pt x="0" y="81"/>
                      <a:pt x="19" y="62"/>
                      <a:pt x="42" y="6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4501">
                  <a:latin typeface="+mn-lt"/>
                </a:endParaRPr>
              </a:p>
            </p:txBody>
          </p:sp>
          <p:sp>
            <p:nvSpPr>
              <p:cNvPr id="52" name="Freeform 44">
                <a:extLst>
                  <a:ext uri="{FF2B5EF4-FFF2-40B4-BE49-F238E27FC236}">
                    <a16:creationId xmlns:a16="http://schemas.microsoft.com/office/drawing/2014/main" id="{8E74C698-E6E2-4DE8-99CB-3E409EBF90E6}"/>
                  </a:ext>
                </a:extLst>
              </p:cNvPr>
              <p:cNvSpPr>
                <a:spLocks noSelect="1"/>
              </p:cNvSpPr>
              <p:nvPr/>
            </p:nvSpPr>
            <p:spPr bwMode="gray">
              <a:xfrm>
                <a:off x="5361" y="1982"/>
                <a:ext cx="2021" cy="100"/>
              </a:xfrm>
              <a:custGeom>
                <a:avLst/>
                <a:gdLst>
                  <a:gd name="T0" fmla="*/ 42 w 10106"/>
                  <a:gd name="T1" fmla="*/ 414 h 500"/>
                  <a:gd name="T2" fmla="*/ 10106 w 10106"/>
                  <a:gd name="T3" fmla="*/ 0 h 500"/>
                  <a:gd name="T4" fmla="*/ 46 w 10106"/>
                  <a:gd name="T5" fmla="*/ 498 h 500"/>
                  <a:gd name="T6" fmla="*/ 1 w 10106"/>
                  <a:gd name="T7" fmla="*/ 458 h 500"/>
                  <a:gd name="T8" fmla="*/ 41 w 10106"/>
                  <a:gd name="T9" fmla="*/ 414 h 500"/>
                  <a:gd name="T10" fmla="*/ 42 w 10106"/>
                  <a:gd name="T11" fmla="*/ 414 h 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106" h="500">
                    <a:moveTo>
                      <a:pt x="42" y="414"/>
                    </a:moveTo>
                    <a:cubicBezTo>
                      <a:pt x="10106" y="0"/>
                      <a:pt x="10106" y="0"/>
                      <a:pt x="10106" y="0"/>
                    </a:cubicBezTo>
                    <a:cubicBezTo>
                      <a:pt x="46" y="498"/>
                      <a:pt x="46" y="498"/>
                      <a:pt x="46" y="498"/>
                    </a:cubicBezTo>
                    <a:cubicBezTo>
                      <a:pt x="22" y="500"/>
                      <a:pt x="2" y="482"/>
                      <a:pt x="1" y="458"/>
                    </a:cubicBezTo>
                    <a:cubicBezTo>
                      <a:pt x="0" y="435"/>
                      <a:pt x="18" y="415"/>
                      <a:pt x="41" y="414"/>
                    </a:cubicBezTo>
                    <a:lnTo>
                      <a:pt x="42" y="41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4501">
                  <a:latin typeface="+mn-lt"/>
                </a:endParaRPr>
              </a:p>
            </p:txBody>
          </p:sp>
          <p:sp>
            <p:nvSpPr>
              <p:cNvPr id="53" name="Freeform 45">
                <a:extLst>
                  <a:ext uri="{FF2B5EF4-FFF2-40B4-BE49-F238E27FC236}">
                    <a16:creationId xmlns:a16="http://schemas.microsoft.com/office/drawing/2014/main" id="{9B5C5D46-D92E-4469-B6A0-7971D323C338}"/>
                  </a:ext>
                </a:extLst>
              </p:cNvPr>
              <p:cNvSpPr>
                <a:spLocks noSelect="1"/>
              </p:cNvSpPr>
              <p:nvPr/>
            </p:nvSpPr>
            <p:spPr bwMode="gray">
              <a:xfrm>
                <a:off x="4983" y="1864"/>
                <a:ext cx="2697" cy="228"/>
              </a:xfrm>
              <a:custGeom>
                <a:avLst/>
                <a:gdLst>
                  <a:gd name="T0" fmla="*/ 40 w 13484"/>
                  <a:gd name="T1" fmla="*/ 1057 h 1143"/>
                  <a:gd name="T2" fmla="*/ 2 w 13484"/>
                  <a:gd name="T3" fmla="*/ 1103 h 1143"/>
                  <a:gd name="T4" fmla="*/ 47 w 13484"/>
                  <a:gd name="T5" fmla="*/ 1141 h 1143"/>
                  <a:gd name="T6" fmla="*/ 13484 w 13484"/>
                  <a:gd name="T7" fmla="*/ 5 h 1143"/>
                  <a:gd name="T8" fmla="*/ 13484 w 13484"/>
                  <a:gd name="T9" fmla="*/ 0 h 1143"/>
                  <a:gd name="T10" fmla="*/ 41 w 13484"/>
                  <a:gd name="T11" fmla="*/ 1057 h 1143"/>
                  <a:gd name="T12" fmla="*/ 40 w 13484"/>
                  <a:gd name="T13" fmla="*/ 1057 h 1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484" h="1143">
                    <a:moveTo>
                      <a:pt x="40" y="1057"/>
                    </a:moveTo>
                    <a:cubicBezTo>
                      <a:pt x="17" y="1059"/>
                      <a:pt x="0" y="1079"/>
                      <a:pt x="2" y="1103"/>
                    </a:cubicBezTo>
                    <a:cubicBezTo>
                      <a:pt x="4" y="1126"/>
                      <a:pt x="24" y="1143"/>
                      <a:pt x="47" y="1141"/>
                    </a:cubicBezTo>
                    <a:cubicBezTo>
                      <a:pt x="13484" y="5"/>
                      <a:pt x="13484" y="5"/>
                      <a:pt x="13484" y="5"/>
                    </a:cubicBezTo>
                    <a:cubicBezTo>
                      <a:pt x="13484" y="0"/>
                      <a:pt x="13484" y="0"/>
                      <a:pt x="13484" y="0"/>
                    </a:cubicBezTo>
                    <a:cubicBezTo>
                      <a:pt x="41" y="1057"/>
                      <a:pt x="41" y="1057"/>
                      <a:pt x="41" y="1057"/>
                    </a:cubicBezTo>
                    <a:lnTo>
                      <a:pt x="40" y="105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4501">
                  <a:latin typeface="+mn-lt"/>
                </a:endParaRPr>
              </a:p>
            </p:txBody>
          </p:sp>
          <p:sp>
            <p:nvSpPr>
              <p:cNvPr id="54" name="Freeform 46">
                <a:extLst>
                  <a:ext uri="{FF2B5EF4-FFF2-40B4-BE49-F238E27FC236}">
                    <a16:creationId xmlns:a16="http://schemas.microsoft.com/office/drawing/2014/main" id="{BD938F02-7964-4E57-A20F-B6E28ECB28C8}"/>
                  </a:ext>
                </a:extLst>
              </p:cNvPr>
              <p:cNvSpPr>
                <a:spLocks noSelect="1"/>
              </p:cNvSpPr>
              <p:nvPr/>
            </p:nvSpPr>
            <p:spPr bwMode="gray">
              <a:xfrm>
                <a:off x="5043" y="1763"/>
                <a:ext cx="2637" cy="298"/>
              </a:xfrm>
              <a:custGeom>
                <a:avLst/>
                <a:gdLst>
                  <a:gd name="T0" fmla="*/ 0 w 2637"/>
                  <a:gd name="T1" fmla="*/ 298 h 298"/>
                  <a:gd name="T2" fmla="*/ 2637 w 2637"/>
                  <a:gd name="T3" fmla="*/ 16 h 298"/>
                  <a:gd name="T4" fmla="*/ 2637 w 2637"/>
                  <a:gd name="T5" fmla="*/ 0 h 298"/>
                  <a:gd name="T6" fmla="*/ 0 w 2637"/>
                  <a:gd name="T7" fmla="*/ 298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637" h="298">
                    <a:moveTo>
                      <a:pt x="0" y="298"/>
                    </a:moveTo>
                    <a:lnTo>
                      <a:pt x="2637" y="16"/>
                    </a:lnTo>
                    <a:lnTo>
                      <a:pt x="2637" y="0"/>
                    </a:lnTo>
                    <a:lnTo>
                      <a:pt x="0" y="29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4501">
                  <a:latin typeface="+mn-lt"/>
                </a:endParaRPr>
              </a:p>
            </p:txBody>
          </p:sp>
          <p:sp>
            <p:nvSpPr>
              <p:cNvPr id="55" name="Freeform 47">
                <a:extLst>
                  <a:ext uri="{FF2B5EF4-FFF2-40B4-BE49-F238E27FC236}">
                    <a16:creationId xmlns:a16="http://schemas.microsoft.com/office/drawing/2014/main" id="{106EC1C7-C837-46E8-A59D-A053A4F605E5}"/>
                  </a:ext>
                </a:extLst>
              </p:cNvPr>
              <p:cNvSpPr>
                <a:spLocks noSelect="1"/>
              </p:cNvSpPr>
              <p:nvPr/>
            </p:nvSpPr>
            <p:spPr bwMode="gray">
              <a:xfrm>
                <a:off x="5301" y="1712"/>
                <a:ext cx="2140" cy="303"/>
              </a:xfrm>
              <a:custGeom>
                <a:avLst/>
                <a:gdLst>
                  <a:gd name="T0" fmla="*/ 10664 w 10703"/>
                  <a:gd name="T1" fmla="*/ 87 h 1515"/>
                  <a:gd name="T2" fmla="*/ 0 w 10703"/>
                  <a:gd name="T3" fmla="*/ 1515 h 1515"/>
                  <a:gd name="T4" fmla="*/ 10652 w 10703"/>
                  <a:gd name="T5" fmla="*/ 3 h 1515"/>
                  <a:gd name="T6" fmla="*/ 10700 w 10703"/>
                  <a:gd name="T7" fmla="*/ 39 h 1515"/>
                  <a:gd name="T8" fmla="*/ 10664 w 10703"/>
                  <a:gd name="T9" fmla="*/ 87 h 15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703" h="1515">
                    <a:moveTo>
                      <a:pt x="10664" y="87"/>
                    </a:moveTo>
                    <a:cubicBezTo>
                      <a:pt x="0" y="1515"/>
                      <a:pt x="0" y="1515"/>
                      <a:pt x="0" y="1515"/>
                    </a:cubicBezTo>
                    <a:cubicBezTo>
                      <a:pt x="10652" y="3"/>
                      <a:pt x="10652" y="3"/>
                      <a:pt x="10652" y="3"/>
                    </a:cubicBezTo>
                    <a:cubicBezTo>
                      <a:pt x="10675" y="0"/>
                      <a:pt x="10697" y="16"/>
                      <a:pt x="10700" y="39"/>
                    </a:cubicBezTo>
                    <a:cubicBezTo>
                      <a:pt x="10703" y="62"/>
                      <a:pt x="10687" y="83"/>
                      <a:pt x="10664" y="8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4501">
                  <a:latin typeface="+mn-lt"/>
                </a:endParaRPr>
              </a:p>
            </p:txBody>
          </p:sp>
          <p:sp>
            <p:nvSpPr>
              <p:cNvPr id="56" name="Freeform 48">
                <a:extLst>
                  <a:ext uri="{FF2B5EF4-FFF2-40B4-BE49-F238E27FC236}">
                    <a16:creationId xmlns:a16="http://schemas.microsoft.com/office/drawing/2014/main" id="{5E4BF2EA-E70C-4A0D-958B-FFBD73D696B7}"/>
                  </a:ext>
                </a:extLst>
              </p:cNvPr>
              <p:cNvSpPr>
                <a:spLocks noSelect="1"/>
              </p:cNvSpPr>
              <p:nvPr/>
            </p:nvSpPr>
            <p:spPr bwMode="gray">
              <a:xfrm>
                <a:off x="4981" y="1602"/>
                <a:ext cx="2565" cy="457"/>
              </a:xfrm>
              <a:custGeom>
                <a:avLst/>
                <a:gdLst>
                  <a:gd name="T0" fmla="*/ 12788 w 12827"/>
                  <a:gd name="T1" fmla="*/ 88 h 2287"/>
                  <a:gd name="T2" fmla="*/ 0 w 12827"/>
                  <a:gd name="T3" fmla="*/ 2287 h 2287"/>
                  <a:gd name="T4" fmla="*/ 12773 w 12827"/>
                  <a:gd name="T5" fmla="*/ 4 h 2287"/>
                  <a:gd name="T6" fmla="*/ 12822 w 12827"/>
                  <a:gd name="T7" fmla="*/ 39 h 2287"/>
                  <a:gd name="T8" fmla="*/ 12788 w 12827"/>
                  <a:gd name="T9" fmla="*/ 88 h 22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27" h="2287">
                    <a:moveTo>
                      <a:pt x="12788" y="88"/>
                    </a:moveTo>
                    <a:cubicBezTo>
                      <a:pt x="0" y="2287"/>
                      <a:pt x="0" y="2287"/>
                      <a:pt x="0" y="2287"/>
                    </a:cubicBezTo>
                    <a:cubicBezTo>
                      <a:pt x="12773" y="4"/>
                      <a:pt x="12773" y="4"/>
                      <a:pt x="12773" y="4"/>
                    </a:cubicBezTo>
                    <a:cubicBezTo>
                      <a:pt x="12796" y="0"/>
                      <a:pt x="12818" y="16"/>
                      <a:pt x="12822" y="39"/>
                    </a:cubicBezTo>
                    <a:cubicBezTo>
                      <a:pt x="12827" y="62"/>
                      <a:pt x="12811" y="84"/>
                      <a:pt x="12788" y="8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4501">
                  <a:latin typeface="+mn-lt"/>
                </a:endParaRPr>
              </a:p>
            </p:txBody>
          </p:sp>
          <p:sp>
            <p:nvSpPr>
              <p:cNvPr id="57" name="Freeform 49">
                <a:extLst>
                  <a:ext uri="{FF2B5EF4-FFF2-40B4-BE49-F238E27FC236}">
                    <a16:creationId xmlns:a16="http://schemas.microsoft.com/office/drawing/2014/main" id="{39EFFFC0-EC5F-4B56-8B9D-6A8829D522E8}"/>
                  </a:ext>
                </a:extLst>
              </p:cNvPr>
              <p:cNvSpPr>
                <a:spLocks noSelect="1"/>
              </p:cNvSpPr>
              <p:nvPr/>
            </p:nvSpPr>
            <p:spPr bwMode="gray">
              <a:xfrm>
                <a:off x="5428" y="1489"/>
                <a:ext cx="2252" cy="466"/>
              </a:xfrm>
              <a:custGeom>
                <a:avLst/>
                <a:gdLst>
                  <a:gd name="T0" fmla="*/ 0 w 2252"/>
                  <a:gd name="T1" fmla="*/ 466 h 466"/>
                  <a:gd name="T2" fmla="*/ 2252 w 2252"/>
                  <a:gd name="T3" fmla="*/ 16 h 466"/>
                  <a:gd name="T4" fmla="*/ 2252 w 2252"/>
                  <a:gd name="T5" fmla="*/ 0 h 466"/>
                  <a:gd name="T6" fmla="*/ 0 w 2252"/>
                  <a:gd name="T7" fmla="*/ 466 h 4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52" h="466">
                    <a:moveTo>
                      <a:pt x="0" y="466"/>
                    </a:moveTo>
                    <a:lnTo>
                      <a:pt x="2252" y="16"/>
                    </a:lnTo>
                    <a:lnTo>
                      <a:pt x="2252" y="0"/>
                    </a:lnTo>
                    <a:lnTo>
                      <a:pt x="0" y="46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4501">
                  <a:latin typeface="+mn-lt"/>
                </a:endParaRPr>
              </a:p>
            </p:txBody>
          </p:sp>
          <p:sp>
            <p:nvSpPr>
              <p:cNvPr id="58" name="Freeform 50">
                <a:extLst>
                  <a:ext uri="{FF2B5EF4-FFF2-40B4-BE49-F238E27FC236}">
                    <a16:creationId xmlns:a16="http://schemas.microsoft.com/office/drawing/2014/main" id="{431C2794-FF5A-4DFA-8FC5-38102C995286}"/>
                  </a:ext>
                </a:extLst>
              </p:cNvPr>
              <p:cNvSpPr>
                <a:spLocks noSelect="1"/>
              </p:cNvSpPr>
              <p:nvPr/>
            </p:nvSpPr>
            <p:spPr bwMode="gray">
              <a:xfrm>
                <a:off x="5385" y="1392"/>
                <a:ext cx="2295" cy="551"/>
              </a:xfrm>
              <a:custGeom>
                <a:avLst/>
                <a:gdLst>
                  <a:gd name="T0" fmla="*/ 0 w 2295"/>
                  <a:gd name="T1" fmla="*/ 551 h 551"/>
                  <a:gd name="T2" fmla="*/ 2295 w 2295"/>
                  <a:gd name="T3" fmla="*/ 15 h 551"/>
                  <a:gd name="T4" fmla="*/ 2295 w 2295"/>
                  <a:gd name="T5" fmla="*/ 0 h 551"/>
                  <a:gd name="T6" fmla="*/ 0 w 2295"/>
                  <a:gd name="T7" fmla="*/ 551 h 5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95" h="551">
                    <a:moveTo>
                      <a:pt x="0" y="551"/>
                    </a:moveTo>
                    <a:lnTo>
                      <a:pt x="2295" y="15"/>
                    </a:lnTo>
                    <a:lnTo>
                      <a:pt x="2295" y="0"/>
                    </a:lnTo>
                    <a:lnTo>
                      <a:pt x="0" y="55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4501">
                  <a:latin typeface="+mn-lt"/>
                </a:endParaRPr>
              </a:p>
            </p:txBody>
          </p:sp>
          <p:sp>
            <p:nvSpPr>
              <p:cNvPr id="59" name="Freeform 51">
                <a:extLst>
                  <a:ext uri="{FF2B5EF4-FFF2-40B4-BE49-F238E27FC236}">
                    <a16:creationId xmlns:a16="http://schemas.microsoft.com/office/drawing/2014/main" id="{DCB75639-6486-4EC4-997F-48F4D8E8AD6C}"/>
                  </a:ext>
                </a:extLst>
              </p:cNvPr>
              <p:cNvSpPr>
                <a:spLocks noSelect="1"/>
              </p:cNvSpPr>
              <p:nvPr/>
            </p:nvSpPr>
            <p:spPr bwMode="gray">
              <a:xfrm>
                <a:off x="5385" y="1365"/>
                <a:ext cx="2093" cy="575"/>
              </a:xfrm>
              <a:custGeom>
                <a:avLst/>
                <a:gdLst>
                  <a:gd name="T0" fmla="*/ 10430 w 10466"/>
                  <a:gd name="T1" fmla="*/ 88 h 2882"/>
                  <a:gd name="T2" fmla="*/ 0 w 10466"/>
                  <a:gd name="T3" fmla="*/ 2882 h 2882"/>
                  <a:gd name="T4" fmla="*/ 10407 w 10466"/>
                  <a:gd name="T5" fmla="*/ 6 h 2882"/>
                  <a:gd name="T6" fmla="*/ 10459 w 10466"/>
                  <a:gd name="T7" fmla="*/ 36 h 2882"/>
                  <a:gd name="T8" fmla="*/ 10430 w 10466"/>
                  <a:gd name="T9" fmla="*/ 88 h 28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466" h="2882">
                    <a:moveTo>
                      <a:pt x="10430" y="88"/>
                    </a:moveTo>
                    <a:cubicBezTo>
                      <a:pt x="0" y="2882"/>
                      <a:pt x="0" y="2882"/>
                      <a:pt x="0" y="2882"/>
                    </a:cubicBezTo>
                    <a:cubicBezTo>
                      <a:pt x="10407" y="6"/>
                      <a:pt x="10407" y="6"/>
                      <a:pt x="10407" y="6"/>
                    </a:cubicBezTo>
                    <a:cubicBezTo>
                      <a:pt x="10430" y="0"/>
                      <a:pt x="10453" y="13"/>
                      <a:pt x="10459" y="36"/>
                    </a:cubicBezTo>
                    <a:cubicBezTo>
                      <a:pt x="10466" y="58"/>
                      <a:pt x="10452" y="82"/>
                      <a:pt x="10430" y="8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4501">
                  <a:latin typeface="+mn-lt"/>
                </a:endParaRPr>
              </a:p>
            </p:txBody>
          </p:sp>
          <p:sp>
            <p:nvSpPr>
              <p:cNvPr id="60" name="Freeform 52">
                <a:extLst>
                  <a:ext uri="{FF2B5EF4-FFF2-40B4-BE49-F238E27FC236}">
                    <a16:creationId xmlns:a16="http://schemas.microsoft.com/office/drawing/2014/main" id="{E7B4E2D5-89A6-4F81-8CBE-D2E1069C8284}"/>
                  </a:ext>
                </a:extLst>
              </p:cNvPr>
              <p:cNvSpPr>
                <a:spLocks noSelect="1"/>
              </p:cNvSpPr>
              <p:nvPr/>
            </p:nvSpPr>
            <p:spPr bwMode="gray">
              <a:xfrm>
                <a:off x="5452" y="1221"/>
                <a:ext cx="2228" cy="690"/>
              </a:xfrm>
              <a:custGeom>
                <a:avLst/>
                <a:gdLst>
                  <a:gd name="T0" fmla="*/ 0 w 2228"/>
                  <a:gd name="T1" fmla="*/ 690 h 690"/>
                  <a:gd name="T2" fmla="*/ 2228 w 2228"/>
                  <a:gd name="T3" fmla="*/ 16 h 690"/>
                  <a:gd name="T4" fmla="*/ 2228 w 2228"/>
                  <a:gd name="T5" fmla="*/ 0 h 690"/>
                  <a:gd name="T6" fmla="*/ 0 w 2228"/>
                  <a:gd name="T7" fmla="*/ 690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28" h="690">
                    <a:moveTo>
                      <a:pt x="0" y="690"/>
                    </a:moveTo>
                    <a:lnTo>
                      <a:pt x="2228" y="16"/>
                    </a:lnTo>
                    <a:lnTo>
                      <a:pt x="2228" y="0"/>
                    </a:lnTo>
                    <a:lnTo>
                      <a:pt x="0" y="69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4501">
                  <a:latin typeface="+mn-lt"/>
                </a:endParaRPr>
              </a:p>
            </p:txBody>
          </p:sp>
          <p:sp>
            <p:nvSpPr>
              <p:cNvPr id="61" name="Freeform 53">
                <a:extLst>
                  <a:ext uri="{FF2B5EF4-FFF2-40B4-BE49-F238E27FC236}">
                    <a16:creationId xmlns:a16="http://schemas.microsoft.com/office/drawing/2014/main" id="{32F37FA3-4176-4E3F-82E4-141B4C0B5CE6}"/>
                  </a:ext>
                </a:extLst>
              </p:cNvPr>
              <p:cNvSpPr>
                <a:spLocks noSelect="1"/>
              </p:cNvSpPr>
              <p:nvPr/>
            </p:nvSpPr>
            <p:spPr bwMode="gray">
              <a:xfrm>
                <a:off x="5539" y="1158"/>
                <a:ext cx="2100" cy="714"/>
              </a:xfrm>
              <a:custGeom>
                <a:avLst/>
                <a:gdLst>
                  <a:gd name="T0" fmla="*/ 10466 w 10500"/>
                  <a:gd name="T1" fmla="*/ 87 h 3573"/>
                  <a:gd name="T2" fmla="*/ 0 w 10500"/>
                  <a:gd name="T3" fmla="*/ 3573 h 3573"/>
                  <a:gd name="T4" fmla="*/ 10439 w 10500"/>
                  <a:gd name="T5" fmla="*/ 7 h 3573"/>
                  <a:gd name="T6" fmla="*/ 10493 w 10500"/>
                  <a:gd name="T7" fmla="*/ 34 h 3573"/>
                  <a:gd name="T8" fmla="*/ 10466 w 10500"/>
                  <a:gd name="T9" fmla="*/ 87 h 35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00" h="3573">
                    <a:moveTo>
                      <a:pt x="10466" y="87"/>
                    </a:moveTo>
                    <a:cubicBezTo>
                      <a:pt x="0" y="3573"/>
                      <a:pt x="0" y="3573"/>
                      <a:pt x="0" y="3573"/>
                    </a:cubicBezTo>
                    <a:cubicBezTo>
                      <a:pt x="10439" y="7"/>
                      <a:pt x="10439" y="7"/>
                      <a:pt x="10439" y="7"/>
                    </a:cubicBezTo>
                    <a:cubicBezTo>
                      <a:pt x="10461" y="0"/>
                      <a:pt x="10485" y="11"/>
                      <a:pt x="10493" y="34"/>
                    </a:cubicBezTo>
                    <a:cubicBezTo>
                      <a:pt x="10500" y="56"/>
                      <a:pt x="10488" y="80"/>
                      <a:pt x="10466" y="8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4501">
                  <a:latin typeface="+mn-lt"/>
                </a:endParaRPr>
              </a:p>
            </p:txBody>
          </p:sp>
          <p:sp>
            <p:nvSpPr>
              <p:cNvPr id="62" name="Freeform 54">
                <a:extLst>
                  <a:ext uri="{FF2B5EF4-FFF2-40B4-BE49-F238E27FC236}">
                    <a16:creationId xmlns:a16="http://schemas.microsoft.com/office/drawing/2014/main" id="{DFCBB963-B779-4573-8F35-B086805E823A}"/>
                  </a:ext>
                </a:extLst>
              </p:cNvPr>
              <p:cNvSpPr>
                <a:spLocks noSelect="1"/>
              </p:cNvSpPr>
              <p:nvPr/>
            </p:nvSpPr>
            <p:spPr bwMode="gray">
              <a:xfrm>
                <a:off x="5676" y="1051"/>
                <a:ext cx="2004" cy="759"/>
              </a:xfrm>
              <a:custGeom>
                <a:avLst/>
                <a:gdLst>
                  <a:gd name="T0" fmla="*/ 0 w 2004"/>
                  <a:gd name="T1" fmla="*/ 759 h 759"/>
                  <a:gd name="T2" fmla="*/ 2004 w 2004"/>
                  <a:gd name="T3" fmla="*/ 16 h 759"/>
                  <a:gd name="T4" fmla="*/ 2004 w 2004"/>
                  <a:gd name="T5" fmla="*/ 0 h 759"/>
                  <a:gd name="T6" fmla="*/ 0 w 2004"/>
                  <a:gd name="T7" fmla="*/ 759 h 7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04" h="759">
                    <a:moveTo>
                      <a:pt x="0" y="759"/>
                    </a:moveTo>
                    <a:lnTo>
                      <a:pt x="2004" y="16"/>
                    </a:lnTo>
                    <a:lnTo>
                      <a:pt x="2004" y="0"/>
                    </a:lnTo>
                    <a:lnTo>
                      <a:pt x="0" y="75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4501">
                  <a:latin typeface="+mn-lt"/>
                </a:endParaRPr>
              </a:p>
            </p:txBody>
          </p:sp>
          <p:sp>
            <p:nvSpPr>
              <p:cNvPr id="63" name="Freeform 55">
                <a:extLst>
                  <a:ext uri="{FF2B5EF4-FFF2-40B4-BE49-F238E27FC236}">
                    <a16:creationId xmlns:a16="http://schemas.microsoft.com/office/drawing/2014/main" id="{782868D6-403D-4693-BEA4-7151E8A79E2A}"/>
                  </a:ext>
                </a:extLst>
              </p:cNvPr>
              <p:cNvSpPr>
                <a:spLocks noSelect="1"/>
              </p:cNvSpPr>
              <p:nvPr/>
            </p:nvSpPr>
            <p:spPr bwMode="gray">
              <a:xfrm>
                <a:off x="5947" y="967"/>
                <a:ext cx="1580" cy="726"/>
              </a:xfrm>
              <a:custGeom>
                <a:avLst/>
                <a:gdLst>
                  <a:gd name="T0" fmla="*/ 7869 w 7899"/>
                  <a:gd name="T1" fmla="*/ 86 h 3633"/>
                  <a:gd name="T2" fmla="*/ 0 w 7899"/>
                  <a:gd name="T3" fmla="*/ 3633 h 3633"/>
                  <a:gd name="T4" fmla="*/ 7833 w 7899"/>
                  <a:gd name="T5" fmla="*/ 9 h 3633"/>
                  <a:gd name="T6" fmla="*/ 7890 w 7899"/>
                  <a:gd name="T7" fmla="*/ 30 h 3633"/>
                  <a:gd name="T8" fmla="*/ 7869 w 7899"/>
                  <a:gd name="T9" fmla="*/ 86 h 36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99" h="3633">
                    <a:moveTo>
                      <a:pt x="7869" y="86"/>
                    </a:moveTo>
                    <a:cubicBezTo>
                      <a:pt x="0" y="3633"/>
                      <a:pt x="0" y="3633"/>
                      <a:pt x="0" y="3633"/>
                    </a:cubicBezTo>
                    <a:cubicBezTo>
                      <a:pt x="7833" y="9"/>
                      <a:pt x="7833" y="9"/>
                      <a:pt x="7833" y="9"/>
                    </a:cubicBezTo>
                    <a:cubicBezTo>
                      <a:pt x="7855" y="0"/>
                      <a:pt x="7880" y="9"/>
                      <a:pt x="7890" y="30"/>
                    </a:cubicBezTo>
                    <a:cubicBezTo>
                      <a:pt x="7899" y="51"/>
                      <a:pt x="7890" y="77"/>
                      <a:pt x="7869" y="8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4501">
                  <a:latin typeface="+mn-lt"/>
                </a:endParaRPr>
              </a:p>
            </p:txBody>
          </p:sp>
        </p:grpSp>
      </p:grpSp>
      <p:sp>
        <p:nvSpPr>
          <p:cNvPr id="118" name="LS_Logo2 (JU-Free) Employment" hidden="1">
            <a:extLst>
              <a:ext uri="{FF2B5EF4-FFF2-40B4-BE49-F238E27FC236}">
                <a16:creationId xmlns:a16="http://schemas.microsoft.com/office/drawing/2014/main" id="{5AD86B59-42AC-470F-BF06-042A77BAF9B4}"/>
              </a:ext>
            </a:extLst>
          </p:cNvPr>
          <p:cNvSpPr>
            <a:spLocks/>
          </p:cNvSpPr>
          <p:nvPr/>
        </p:nvSpPr>
        <p:spPr bwMode="invGray">
          <a:xfrm>
            <a:off x="1731963" y="7302500"/>
            <a:ext cx="2098675" cy="560388"/>
          </a:xfrm>
          <a:custGeom>
            <a:avLst/>
            <a:gdLst>
              <a:gd name="T0" fmla="*/ 2147483646 w 5286"/>
              <a:gd name="T1" fmla="*/ 124062775 h 1415"/>
              <a:gd name="T2" fmla="*/ 2147483646 w 5286"/>
              <a:gd name="T3" fmla="*/ 2147483646 h 1415"/>
              <a:gd name="T4" fmla="*/ 2147483646 w 5286"/>
              <a:gd name="T5" fmla="*/ 2147483646 h 1415"/>
              <a:gd name="T6" fmla="*/ 2147483646 w 5286"/>
              <a:gd name="T7" fmla="*/ 2147483646 h 1415"/>
              <a:gd name="T8" fmla="*/ 2147483646 w 5286"/>
              <a:gd name="T9" fmla="*/ 124062775 h 1415"/>
              <a:gd name="T10" fmla="*/ 2147483646 w 5286"/>
              <a:gd name="T11" fmla="*/ 124062775 h 1415"/>
              <a:gd name="T12" fmla="*/ 2147483646 w 5286"/>
              <a:gd name="T13" fmla="*/ 2147483646 h 1415"/>
              <a:gd name="T14" fmla="*/ 2147483646 w 5286"/>
              <a:gd name="T15" fmla="*/ 2147483646 h 1415"/>
              <a:gd name="T16" fmla="*/ 2147483646 w 5286"/>
              <a:gd name="T17" fmla="*/ 2147483646 h 1415"/>
              <a:gd name="T18" fmla="*/ 2147483646 w 5286"/>
              <a:gd name="T19" fmla="*/ 2147483646 h 1415"/>
              <a:gd name="T20" fmla="*/ 2147483646 w 5286"/>
              <a:gd name="T21" fmla="*/ 124062775 h 1415"/>
              <a:gd name="T22" fmla="*/ 2147483646 w 5286"/>
              <a:gd name="T23" fmla="*/ 2147483646 h 1415"/>
              <a:gd name="T24" fmla="*/ 2147483646 w 5286"/>
              <a:gd name="T25" fmla="*/ 2147483646 h 1415"/>
              <a:gd name="T26" fmla="*/ 2147483646 w 5286"/>
              <a:gd name="T27" fmla="*/ 2147483646 h 1415"/>
              <a:gd name="T28" fmla="*/ 2147483646 w 5286"/>
              <a:gd name="T29" fmla="*/ 2147483646 h 1415"/>
              <a:gd name="T30" fmla="*/ 2147483646 w 5286"/>
              <a:gd name="T31" fmla="*/ 124062775 h 1415"/>
              <a:gd name="T32" fmla="*/ 2147483646 w 5286"/>
              <a:gd name="T33" fmla="*/ 2147483646 h 1415"/>
              <a:gd name="T34" fmla="*/ 2147483646 w 5286"/>
              <a:gd name="T35" fmla="*/ 2147483646 h 1415"/>
              <a:gd name="T36" fmla="*/ 2147483646 w 5286"/>
              <a:gd name="T37" fmla="*/ 124062775 h 1415"/>
              <a:gd name="T38" fmla="*/ 2147483646 w 5286"/>
              <a:gd name="T39" fmla="*/ 2147483646 h 1415"/>
              <a:gd name="T40" fmla="*/ 2147483646 w 5286"/>
              <a:gd name="T41" fmla="*/ 2147483646 h 1415"/>
              <a:gd name="T42" fmla="*/ 2147483646 w 5286"/>
              <a:gd name="T43" fmla="*/ 2147483646 h 1415"/>
              <a:gd name="T44" fmla="*/ 2147483646 w 5286"/>
              <a:gd name="T45" fmla="*/ 2147483646 h 1415"/>
              <a:gd name="T46" fmla="*/ 2147483646 w 5286"/>
              <a:gd name="T47" fmla="*/ 2147483646 h 1415"/>
              <a:gd name="T48" fmla="*/ 2147483646 w 5286"/>
              <a:gd name="T49" fmla="*/ 2147483646 h 1415"/>
              <a:gd name="T50" fmla="*/ 2147483646 w 5286"/>
              <a:gd name="T51" fmla="*/ 124062775 h 1415"/>
              <a:gd name="T52" fmla="*/ 2147483646 w 5286"/>
              <a:gd name="T53" fmla="*/ 2147483646 h 1415"/>
              <a:gd name="T54" fmla="*/ 2147483646 w 5286"/>
              <a:gd name="T55" fmla="*/ 2147483646 h 1415"/>
              <a:gd name="T56" fmla="*/ 2147483646 w 5286"/>
              <a:gd name="T57" fmla="*/ 2147483646 h 1415"/>
              <a:gd name="T58" fmla="*/ 0 w 5286"/>
              <a:gd name="T59" fmla="*/ 2147483646 h 1415"/>
              <a:gd name="T60" fmla="*/ 2147483646 w 5286"/>
              <a:gd name="T61" fmla="*/ 2147483646 h 1415"/>
              <a:gd name="T62" fmla="*/ 2147483646 w 5286"/>
              <a:gd name="T63" fmla="*/ 2147483646 h 1415"/>
              <a:gd name="T64" fmla="*/ 2147483646 w 5286"/>
              <a:gd name="T65" fmla="*/ 2147483646 h 1415"/>
              <a:gd name="T66" fmla="*/ 2147483646 w 5286"/>
              <a:gd name="T67" fmla="*/ 2147483646 h 1415"/>
              <a:gd name="T68" fmla="*/ 2147483646 w 5286"/>
              <a:gd name="T69" fmla="*/ 2147483646 h 1415"/>
              <a:gd name="T70" fmla="*/ 2147483646 w 5286"/>
              <a:gd name="T71" fmla="*/ 2147483646 h 1415"/>
              <a:gd name="T72" fmla="*/ 2147483646 w 5286"/>
              <a:gd name="T73" fmla="*/ 2147483646 h 1415"/>
              <a:gd name="T74" fmla="*/ 2147483646 w 5286"/>
              <a:gd name="T75" fmla="*/ 2147483646 h 1415"/>
              <a:gd name="T76" fmla="*/ 2147483646 w 5286"/>
              <a:gd name="T77" fmla="*/ 2147483646 h 1415"/>
              <a:gd name="T78" fmla="*/ 2147483646 w 5286"/>
              <a:gd name="T79" fmla="*/ 2147483646 h 1415"/>
              <a:gd name="T80" fmla="*/ 2147483646 w 5286"/>
              <a:gd name="T81" fmla="*/ 2147483646 h 1415"/>
              <a:gd name="T82" fmla="*/ 2147483646 w 5286"/>
              <a:gd name="T83" fmla="*/ 2147483646 h 1415"/>
              <a:gd name="T84" fmla="*/ 2147483646 w 5286"/>
              <a:gd name="T85" fmla="*/ 2147483646 h 1415"/>
              <a:gd name="T86" fmla="*/ 2147483646 w 5286"/>
              <a:gd name="T87" fmla="*/ 2147483646 h 1415"/>
              <a:gd name="T88" fmla="*/ 2147483646 w 5286"/>
              <a:gd name="T89" fmla="*/ 2147483646 h 1415"/>
              <a:gd name="T90" fmla="*/ 2147483646 w 5286"/>
              <a:gd name="T91" fmla="*/ 2147483646 h 1415"/>
              <a:gd name="T92" fmla="*/ 2147483646 w 5286"/>
              <a:gd name="T93" fmla="*/ 2147483646 h 1415"/>
              <a:gd name="T94" fmla="*/ 2147483646 w 5286"/>
              <a:gd name="T95" fmla="*/ 2147483646 h 1415"/>
              <a:gd name="T96" fmla="*/ 2147483646 w 5286"/>
              <a:gd name="T97" fmla="*/ 2147483646 h 1415"/>
              <a:gd name="T98" fmla="*/ 2147483646 w 5286"/>
              <a:gd name="T99" fmla="*/ 2147483646 h 1415"/>
              <a:gd name="T100" fmla="*/ 2147483646 w 5286"/>
              <a:gd name="T101" fmla="*/ 2147483646 h 1415"/>
              <a:gd name="T102" fmla="*/ 2147483646 w 5286"/>
              <a:gd name="T103" fmla="*/ 2147483646 h 141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5286" h="1415">
                <a:moveTo>
                  <a:pt x="368" y="531"/>
                </a:moveTo>
                <a:cubicBezTo>
                  <a:pt x="0" y="531"/>
                  <a:pt x="0" y="531"/>
                  <a:pt x="0" y="531"/>
                </a:cubicBezTo>
                <a:cubicBezTo>
                  <a:pt x="0" y="2"/>
                  <a:pt x="0" y="2"/>
                  <a:pt x="0" y="2"/>
                </a:cubicBezTo>
                <a:cubicBezTo>
                  <a:pt x="359" y="2"/>
                  <a:pt x="359" y="2"/>
                  <a:pt x="359" y="2"/>
                </a:cubicBezTo>
                <a:cubicBezTo>
                  <a:pt x="359" y="60"/>
                  <a:pt x="359" y="60"/>
                  <a:pt x="359" y="60"/>
                </a:cubicBezTo>
                <a:cubicBezTo>
                  <a:pt x="60" y="60"/>
                  <a:pt x="60" y="60"/>
                  <a:pt x="60" y="60"/>
                </a:cubicBezTo>
                <a:cubicBezTo>
                  <a:pt x="60" y="234"/>
                  <a:pt x="60" y="234"/>
                  <a:pt x="60" y="234"/>
                </a:cubicBezTo>
                <a:cubicBezTo>
                  <a:pt x="327" y="234"/>
                  <a:pt x="327" y="234"/>
                  <a:pt x="327" y="234"/>
                </a:cubicBezTo>
                <a:cubicBezTo>
                  <a:pt x="327" y="292"/>
                  <a:pt x="327" y="292"/>
                  <a:pt x="327" y="292"/>
                </a:cubicBezTo>
                <a:cubicBezTo>
                  <a:pt x="60" y="292"/>
                  <a:pt x="60" y="292"/>
                  <a:pt x="60" y="292"/>
                </a:cubicBezTo>
                <a:cubicBezTo>
                  <a:pt x="60" y="474"/>
                  <a:pt x="60" y="474"/>
                  <a:pt x="60" y="474"/>
                </a:cubicBezTo>
                <a:cubicBezTo>
                  <a:pt x="368" y="474"/>
                  <a:pt x="368" y="474"/>
                  <a:pt x="368" y="474"/>
                </a:cubicBezTo>
                <a:lnTo>
                  <a:pt x="368" y="531"/>
                </a:lnTo>
                <a:close/>
                <a:moveTo>
                  <a:pt x="549" y="95"/>
                </a:moveTo>
                <a:cubicBezTo>
                  <a:pt x="741" y="475"/>
                  <a:pt x="741" y="475"/>
                  <a:pt x="741" y="475"/>
                </a:cubicBezTo>
                <a:cubicBezTo>
                  <a:pt x="777" y="475"/>
                  <a:pt x="777" y="475"/>
                  <a:pt x="777" y="475"/>
                </a:cubicBezTo>
                <a:cubicBezTo>
                  <a:pt x="969" y="95"/>
                  <a:pt x="969" y="95"/>
                  <a:pt x="969" y="95"/>
                </a:cubicBezTo>
                <a:cubicBezTo>
                  <a:pt x="970" y="531"/>
                  <a:pt x="970" y="531"/>
                  <a:pt x="970" y="531"/>
                </a:cubicBezTo>
                <a:cubicBezTo>
                  <a:pt x="1026" y="531"/>
                  <a:pt x="1026" y="531"/>
                  <a:pt x="1026" y="531"/>
                </a:cubicBezTo>
                <a:cubicBezTo>
                  <a:pt x="1026" y="2"/>
                  <a:pt x="1026" y="2"/>
                  <a:pt x="1026" y="2"/>
                </a:cubicBezTo>
                <a:cubicBezTo>
                  <a:pt x="952" y="2"/>
                  <a:pt x="952" y="2"/>
                  <a:pt x="952" y="2"/>
                </a:cubicBezTo>
                <a:cubicBezTo>
                  <a:pt x="760" y="383"/>
                  <a:pt x="760" y="383"/>
                  <a:pt x="760" y="383"/>
                </a:cubicBezTo>
                <a:cubicBezTo>
                  <a:pt x="566" y="2"/>
                  <a:pt x="566" y="2"/>
                  <a:pt x="566" y="2"/>
                </a:cubicBezTo>
                <a:cubicBezTo>
                  <a:pt x="491" y="2"/>
                  <a:pt x="491" y="2"/>
                  <a:pt x="491" y="2"/>
                </a:cubicBezTo>
                <a:cubicBezTo>
                  <a:pt x="491" y="531"/>
                  <a:pt x="491" y="531"/>
                  <a:pt x="491" y="531"/>
                </a:cubicBezTo>
                <a:cubicBezTo>
                  <a:pt x="549" y="531"/>
                  <a:pt x="549" y="531"/>
                  <a:pt x="549" y="531"/>
                </a:cubicBezTo>
                <a:lnTo>
                  <a:pt x="549" y="95"/>
                </a:lnTo>
                <a:close/>
                <a:moveTo>
                  <a:pt x="1247" y="531"/>
                </a:moveTo>
                <a:cubicBezTo>
                  <a:pt x="1187" y="531"/>
                  <a:pt x="1187" y="531"/>
                  <a:pt x="1187" y="531"/>
                </a:cubicBezTo>
                <a:cubicBezTo>
                  <a:pt x="1187" y="2"/>
                  <a:pt x="1187" y="2"/>
                  <a:pt x="1187" y="2"/>
                </a:cubicBezTo>
                <a:cubicBezTo>
                  <a:pt x="1385" y="2"/>
                  <a:pt x="1385" y="2"/>
                  <a:pt x="1385" y="2"/>
                </a:cubicBezTo>
                <a:cubicBezTo>
                  <a:pt x="1516" y="2"/>
                  <a:pt x="1592" y="67"/>
                  <a:pt x="1592" y="180"/>
                </a:cubicBezTo>
                <a:cubicBezTo>
                  <a:pt x="1592" y="297"/>
                  <a:pt x="1516" y="364"/>
                  <a:pt x="1385" y="364"/>
                </a:cubicBezTo>
                <a:cubicBezTo>
                  <a:pt x="1247" y="364"/>
                  <a:pt x="1247" y="364"/>
                  <a:pt x="1247" y="364"/>
                </a:cubicBezTo>
                <a:lnTo>
                  <a:pt x="1247" y="531"/>
                </a:lnTo>
                <a:close/>
                <a:moveTo>
                  <a:pt x="1247" y="306"/>
                </a:moveTo>
                <a:cubicBezTo>
                  <a:pt x="1383" y="306"/>
                  <a:pt x="1383" y="306"/>
                  <a:pt x="1383" y="306"/>
                </a:cubicBezTo>
                <a:cubicBezTo>
                  <a:pt x="1478" y="306"/>
                  <a:pt x="1534" y="264"/>
                  <a:pt x="1534" y="181"/>
                </a:cubicBezTo>
                <a:cubicBezTo>
                  <a:pt x="1534" y="101"/>
                  <a:pt x="1478" y="60"/>
                  <a:pt x="1383" y="60"/>
                </a:cubicBezTo>
                <a:cubicBezTo>
                  <a:pt x="1247" y="60"/>
                  <a:pt x="1247" y="60"/>
                  <a:pt x="1247" y="60"/>
                </a:cubicBezTo>
                <a:lnTo>
                  <a:pt x="1247" y="306"/>
                </a:lnTo>
                <a:close/>
                <a:moveTo>
                  <a:pt x="1984" y="474"/>
                </a:moveTo>
                <a:cubicBezTo>
                  <a:pt x="1752" y="474"/>
                  <a:pt x="1752" y="474"/>
                  <a:pt x="1752" y="474"/>
                </a:cubicBezTo>
                <a:cubicBezTo>
                  <a:pt x="1752" y="2"/>
                  <a:pt x="1752" y="2"/>
                  <a:pt x="1752" y="2"/>
                </a:cubicBezTo>
                <a:cubicBezTo>
                  <a:pt x="1692" y="2"/>
                  <a:pt x="1692" y="2"/>
                  <a:pt x="1692" y="2"/>
                </a:cubicBezTo>
                <a:cubicBezTo>
                  <a:pt x="1692" y="531"/>
                  <a:pt x="1692" y="531"/>
                  <a:pt x="1692" y="531"/>
                </a:cubicBezTo>
                <a:cubicBezTo>
                  <a:pt x="1984" y="531"/>
                  <a:pt x="1984" y="531"/>
                  <a:pt x="1984" y="531"/>
                </a:cubicBezTo>
                <a:lnTo>
                  <a:pt x="1984" y="474"/>
                </a:lnTo>
                <a:close/>
                <a:moveTo>
                  <a:pt x="2033" y="267"/>
                </a:moveTo>
                <a:cubicBezTo>
                  <a:pt x="2033" y="117"/>
                  <a:pt x="2155" y="0"/>
                  <a:pt x="2310" y="0"/>
                </a:cubicBezTo>
                <a:cubicBezTo>
                  <a:pt x="2464" y="0"/>
                  <a:pt x="2586" y="118"/>
                  <a:pt x="2586" y="267"/>
                </a:cubicBezTo>
                <a:cubicBezTo>
                  <a:pt x="2586" y="416"/>
                  <a:pt x="2464" y="534"/>
                  <a:pt x="2310" y="534"/>
                </a:cubicBezTo>
                <a:cubicBezTo>
                  <a:pt x="2155" y="534"/>
                  <a:pt x="2033" y="416"/>
                  <a:pt x="2033" y="267"/>
                </a:cubicBezTo>
                <a:close/>
                <a:moveTo>
                  <a:pt x="2094" y="267"/>
                </a:moveTo>
                <a:cubicBezTo>
                  <a:pt x="2094" y="383"/>
                  <a:pt x="2192" y="476"/>
                  <a:pt x="2310" y="476"/>
                </a:cubicBezTo>
                <a:cubicBezTo>
                  <a:pt x="2428" y="476"/>
                  <a:pt x="2524" y="383"/>
                  <a:pt x="2524" y="267"/>
                </a:cubicBezTo>
                <a:cubicBezTo>
                  <a:pt x="2524" y="150"/>
                  <a:pt x="2428" y="58"/>
                  <a:pt x="2310" y="58"/>
                </a:cubicBezTo>
                <a:cubicBezTo>
                  <a:pt x="2192" y="58"/>
                  <a:pt x="2094" y="150"/>
                  <a:pt x="2094" y="267"/>
                </a:cubicBezTo>
                <a:close/>
                <a:moveTo>
                  <a:pt x="2881" y="531"/>
                </a:moveTo>
                <a:cubicBezTo>
                  <a:pt x="2881" y="350"/>
                  <a:pt x="2881" y="350"/>
                  <a:pt x="2881" y="350"/>
                </a:cubicBezTo>
                <a:cubicBezTo>
                  <a:pt x="3082" y="2"/>
                  <a:pt x="3082" y="2"/>
                  <a:pt x="3082" y="2"/>
                </a:cubicBezTo>
                <a:cubicBezTo>
                  <a:pt x="3020" y="2"/>
                  <a:pt x="3020" y="2"/>
                  <a:pt x="3020" y="2"/>
                </a:cubicBezTo>
                <a:cubicBezTo>
                  <a:pt x="2850" y="278"/>
                  <a:pt x="2850" y="278"/>
                  <a:pt x="2850" y="278"/>
                </a:cubicBezTo>
                <a:cubicBezTo>
                  <a:pt x="2679" y="2"/>
                  <a:pt x="2679" y="2"/>
                  <a:pt x="2679" y="2"/>
                </a:cubicBezTo>
                <a:cubicBezTo>
                  <a:pt x="2616" y="2"/>
                  <a:pt x="2616" y="2"/>
                  <a:pt x="2616" y="2"/>
                </a:cubicBezTo>
                <a:cubicBezTo>
                  <a:pt x="2821" y="352"/>
                  <a:pt x="2821" y="352"/>
                  <a:pt x="2821" y="352"/>
                </a:cubicBezTo>
                <a:cubicBezTo>
                  <a:pt x="2821" y="531"/>
                  <a:pt x="2821" y="531"/>
                  <a:pt x="2821" y="531"/>
                </a:cubicBezTo>
                <a:lnTo>
                  <a:pt x="2881" y="531"/>
                </a:lnTo>
                <a:close/>
                <a:moveTo>
                  <a:pt x="3223" y="95"/>
                </a:moveTo>
                <a:cubicBezTo>
                  <a:pt x="3415" y="475"/>
                  <a:pt x="3415" y="475"/>
                  <a:pt x="3415" y="475"/>
                </a:cubicBezTo>
                <a:cubicBezTo>
                  <a:pt x="3451" y="475"/>
                  <a:pt x="3451" y="475"/>
                  <a:pt x="3451" y="475"/>
                </a:cubicBezTo>
                <a:cubicBezTo>
                  <a:pt x="3643" y="95"/>
                  <a:pt x="3643" y="95"/>
                  <a:pt x="3643" y="95"/>
                </a:cubicBezTo>
                <a:cubicBezTo>
                  <a:pt x="3644" y="531"/>
                  <a:pt x="3644" y="531"/>
                  <a:pt x="3644" y="531"/>
                </a:cubicBezTo>
                <a:cubicBezTo>
                  <a:pt x="3700" y="531"/>
                  <a:pt x="3700" y="531"/>
                  <a:pt x="3700" y="531"/>
                </a:cubicBezTo>
                <a:cubicBezTo>
                  <a:pt x="3700" y="2"/>
                  <a:pt x="3700" y="2"/>
                  <a:pt x="3700" y="2"/>
                </a:cubicBezTo>
                <a:cubicBezTo>
                  <a:pt x="3626" y="2"/>
                  <a:pt x="3626" y="2"/>
                  <a:pt x="3626" y="2"/>
                </a:cubicBezTo>
                <a:cubicBezTo>
                  <a:pt x="3433" y="383"/>
                  <a:pt x="3433" y="383"/>
                  <a:pt x="3433" y="383"/>
                </a:cubicBezTo>
                <a:cubicBezTo>
                  <a:pt x="3240" y="2"/>
                  <a:pt x="3240" y="2"/>
                  <a:pt x="3240" y="2"/>
                </a:cubicBezTo>
                <a:cubicBezTo>
                  <a:pt x="3165" y="2"/>
                  <a:pt x="3165" y="2"/>
                  <a:pt x="3165" y="2"/>
                </a:cubicBezTo>
                <a:cubicBezTo>
                  <a:pt x="3165" y="531"/>
                  <a:pt x="3165" y="531"/>
                  <a:pt x="3165" y="531"/>
                </a:cubicBezTo>
                <a:cubicBezTo>
                  <a:pt x="3223" y="531"/>
                  <a:pt x="3223" y="531"/>
                  <a:pt x="3223" y="531"/>
                </a:cubicBezTo>
                <a:lnTo>
                  <a:pt x="3223" y="95"/>
                </a:lnTo>
                <a:close/>
                <a:moveTo>
                  <a:pt x="3921" y="292"/>
                </a:moveTo>
                <a:cubicBezTo>
                  <a:pt x="4188" y="292"/>
                  <a:pt x="4188" y="292"/>
                  <a:pt x="4188" y="292"/>
                </a:cubicBezTo>
                <a:cubicBezTo>
                  <a:pt x="4188" y="234"/>
                  <a:pt x="4188" y="234"/>
                  <a:pt x="4188" y="234"/>
                </a:cubicBezTo>
                <a:cubicBezTo>
                  <a:pt x="3921" y="234"/>
                  <a:pt x="3921" y="234"/>
                  <a:pt x="3921" y="234"/>
                </a:cubicBezTo>
                <a:cubicBezTo>
                  <a:pt x="3921" y="60"/>
                  <a:pt x="3921" y="60"/>
                  <a:pt x="3921" y="60"/>
                </a:cubicBezTo>
                <a:cubicBezTo>
                  <a:pt x="4219" y="60"/>
                  <a:pt x="4219" y="60"/>
                  <a:pt x="4219" y="60"/>
                </a:cubicBezTo>
                <a:cubicBezTo>
                  <a:pt x="4219" y="2"/>
                  <a:pt x="4219" y="2"/>
                  <a:pt x="4219" y="2"/>
                </a:cubicBezTo>
                <a:cubicBezTo>
                  <a:pt x="3861" y="2"/>
                  <a:pt x="3861" y="2"/>
                  <a:pt x="3861" y="2"/>
                </a:cubicBezTo>
                <a:cubicBezTo>
                  <a:pt x="3861" y="531"/>
                  <a:pt x="3861" y="531"/>
                  <a:pt x="3861" y="531"/>
                </a:cubicBezTo>
                <a:cubicBezTo>
                  <a:pt x="4229" y="531"/>
                  <a:pt x="4229" y="531"/>
                  <a:pt x="4229" y="531"/>
                </a:cubicBezTo>
                <a:cubicBezTo>
                  <a:pt x="4229" y="474"/>
                  <a:pt x="4229" y="474"/>
                  <a:pt x="4229" y="474"/>
                </a:cubicBezTo>
                <a:cubicBezTo>
                  <a:pt x="3921" y="474"/>
                  <a:pt x="3921" y="474"/>
                  <a:pt x="3921" y="474"/>
                </a:cubicBezTo>
                <a:lnTo>
                  <a:pt x="3921" y="292"/>
                </a:lnTo>
                <a:close/>
                <a:moveTo>
                  <a:pt x="4732" y="428"/>
                </a:moveTo>
                <a:cubicBezTo>
                  <a:pt x="4415" y="2"/>
                  <a:pt x="4415" y="2"/>
                  <a:pt x="4415" y="2"/>
                </a:cubicBezTo>
                <a:cubicBezTo>
                  <a:pt x="4352" y="2"/>
                  <a:pt x="4352" y="2"/>
                  <a:pt x="4352" y="2"/>
                </a:cubicBezTo>
                <a:cubicBezTo>
                  <a:pt x="4352" y="531"/>
                  <a:pt x="4352" y="531"/>
                  <a:pt x="4352" y="531"/>
                </a:cubicBezTo>
                <a:cubicBezTo>
                  <a:pt x="4413" y="531"/>
                  <a:pt x="4413" y="531"/>
                  <a:pt x="4413" y="531"/>
                </a:cubicBezTo>
                <a:cubicBezTo>
                  <a:pt x="4413" y="106"/>
                  <a:pt x="4413" y="106"/>
                  <a:pt x="4413" y="106"/>
                </a:cubicBezTo>
                <a:cubicBezTo>
                  <a:pt x="4730" y="531"/>
                  <a:pt x="4730" y="531"/>
                  <a:pt x="4730" y="531"/>
                </a:cubicBezTo>
                <a:cubicBezTo>
                  <a:pt x="4792" y="531"/>
                  <a:pt x="4792" y="531"/>
                  <a:pt x="4792" y="531"/>
                </a:cubicBezTo>
                <a:cubicBezTo>
                  <a:pt x="4792" y="2"/>
                  <a:pt x="4792" y="2"/>
                  <a:pt x="4792" y="2"/>
                </a:cubicBezTo>
                <a:cubicBezTo>
                  <a:pt x="4732" y="2"/>
                  <a:pt x="4732" y="2"/>
                  <a:pt x="4732" y="2"/>
                </a:cubicBezTo>
                <a:lnTo>
                  <a:pt x="4732" y="428"/>
                </a:lnTo>
                <a:close/>
                <a:moveTo>
                  <a:pt x="4881" y="2"/>
                </a:moveTo>
                <a:cubicBezTo>
                  <a:pt x="4881" y="60"/>
                  <a:pt x="4881" y="60"/>
                  <a:pt x="4881" y="60"/>
                </a:cubicBezTo>
                <a:cubicBezTo>
                  <a:pt x="5053" y="60"/>
                  <a:pt x="5053" y="60"/>
                  <a:pt x="5053" y="60"/>
                </a:cubicBezTo>
                <a:cubicBezTo>
                  <a:pt x="5053" y="531"/>
                  <a:pt x="5053" y="531"/>
                  <a:pt x="5053" y="531"/>
                </a:cubicBezTo>
                <a:cubicBezTo>
                  <a:pt x="5114" y="531"/>
                  <a:pt x="5114" y="531"/>
                  <a:pt x="5114" y="531"/>
                </a:cubicBezTo>
                <a:cubicBezTo>
                  <a:pt x="5114" y="60"/>
                  <a:pt x="5114" y="60"/>
                  <a:pt x="5114" y="60"/>
                </a:cubicBezTo>
                <a:cubicBezTo>
                  <a:pt x="5286" y="60"/>
                  <a:pt x="5286" y="60"/>
                  <a:pt x="5286" y="60"/>
                </a:cubicBezTo>
                <a:cubicBezTo>
                  <a:pt x="5286" y="2"/>
                  <a:pt x="5286" y="2"/>
                  <a:pt x="5286" y="2"/>
                </a:cubicBezTo>
                <a:lnTo>
                  <a:pt x="4881" y="2"/>
                </a:lnTo>
                <a:close/>
                <a:moveTo>
                  <a:pt x="405" y="1060"/>
                </a:moveTo>
                <a:cubicBezTo>
                  <a:pt x="405" y="1177"/>
                  <a:pt x="330" y="1244"/>
                  <a:pt x="199" y="1244"/>
                </a:cubicBezTo>
                <a:cubicBezTo>
                  <a:pt x="60" y="1244"/>
                  <a:pt x="60" y="1244"/>
                  <a:pt x="60" y="1244"/>
                </a:cubicBezTo>
                <a:cubicBezTo>
                  <a:pt x="60" y="1412"/>
                  <a:pt x="60" y="1412"/>
                  <a:pt x="60" y="1412"/>
                </a:cubicBezTo>
                <a:cubicBezTo>
                  <a:pt x="0" y="1412"/>
                  <a:pt x="0" y="1412"/>
                  <a:pt x="0" y="1412"/>
                </a:cubicBezTo>
                <a:cubicBezTo>
                  <a:pt x="0" y="882"/>
                  <a:pt x="0" y="882"/>
                  <a:pt x="0" y="882"/>
                </a:cubicBezTo>
                <a:cubicBezTo>
                  <a:pt x="199" y="882"/>
                  <a:pt x="199" y="882"/>
                  <a:pt x="199" y="882"/>
                </a:cubicBezTo>
                <a:cubicBezTo>
                  <a:pt x="330" y="882"/>
                  <a:pt x="405" y="947"/>
                  <a:pt x="405" y="1060"/>
                </a:cubicBezTo>
                <a:close/>
                <a:moveTo>
                  <a:pt x="347" y="1061"/>
                </a:moveTo>
                <a:cubicBezTo>
                  <a:pt x="347" y="981"/>
                  <a:pt x="292" y="940"/>
                  <a:pt x="196" y="940"/>
                </a:cubicBezTo>
                <a:cubicBezTo>
                  <a:pt x="60" y="940"/>
                  <a:pt x="60" y="940"/>
                  <a:pt x="60" y="940"/>
                </a:cubicBezTo>
                <a:cubicBezTo>
                  <a:pt x="60" y="1186"/>
                  <a:pt x="60" y="1186"/>
                  <a:pt x="60" y="1186"/>
                </a:cubicBezTo>
                <a:cubicBezTo>
                  <a:pt x="196" y="1186"/>
                  <a:pt x="196" y="1186"/>
                  <a:pt x="196" y="1186"/>
                </a:cubicBezTo>
                <a:cubicBezTo>
                  <a:pt x="292" y="1186"/>
                  <a:pt x="347" y="1144"/>
                  <a:pt x="347" y="1061"/>
                </a:cubicBezTo>
                <a:close/>
                <a:moveTo>
                  <a:pt x="566" y="882"/>
                </a:moveTo>
                <a:cubicBezTo>
                  <a:pt x="506" y="882"/>
                  <a:pt x="506" y="882"/>
                  <a:pt x="506" y="882"/>
                </a:cubicBezTo>
                <a:cubicBezTo>
                  <a:pt x="506" y="1412"/>
                  <a:pt x="506" y="1412"/>
                  <a:pt x="506" y="1412"/>
                </a:cubicBezTo>
                <a:cubicBezTo>
                  <a:pt x="799" y="1412"/>
                  <a:pt x="799" y="1412"/>
                  <a:pt x="799" y="1412"/>
                </a:cubicBezTo>
                <a:cubicBezTo>
                  <a:pt x="799" y="1354"/>
                  <a:pt x="799" y="1354"/>
                  <a:pt x="799" y="1354"/>
                </a:cubicBezTo>
                <a:cubicBezTo>
                  <a:pt x="566" y="1354"/>
                  <a:pt x="566" y="1354"/>
                  <a:pt x="566" y="1354"/>
                </a:cubicBezTo>
                <a:lnTo>
                  <a:pt x="566" y="882"/>
                </a:lnTo>
                <a:close/>
                <a:moveTo>
                  <a:pt x="1126" y="882"/>
                </a:moveTo>
                <a:cubicBezTo>
                  <a:pt x="1363" y="1412"/>
                  <a:pt x="1363" y="1412"/>
                  <a:pt x="1363" y="1412"/>
                </a:cubicBezTo>
                <a:cubicBezTo>
                  <a:pt x="1297" y="1412"/>
                  <a:pt x="1297" y="1412"/>
                  <a:pt x="1297" y="1412"/>
                </a:cubicBezTo>
                <a:cubicBezTo>
                  <a:pt x="1238" y="1278"/>
                  <a:pt x="1238" y="1278"/>
                  <a:pt x="1238" y="1278"/>
                </a:cubicBezTo>
                <a:cubicBezTo>
                  <a:pt x="949" y="1278"/>
                  <a:pt x="949" y="1278"/>
                  <a:pt x="949" y="1278"/>
                </a:cubicBezTo>
                <a:cubicBezTo>
                  <a:pt x="890" y="1412"/>
                  <a:pt x="890" y="1412"/>
                  <a:pt x="890" y="1412"/>
                </a:cubicBezTo>
                <a:cubicBezTo>
                  <a:pt x="826" y="1412"/>
                  <a:pt x="826" y="1412"/>
                  <a:pt x="826" y="1412"/>
                </a:cubicBezTo>
                <a:cubicBezTo>
                  <a:pt x="1063" y="882"/>
                  <a:pt x="1063" y="882"/>
                  <a:pt x="1063" y="882"/>
                </a:cubicBezTo>
                <a:lnTo>
                  <a:pt x="1126" y="882"/>
                </a:lnTo>
                <a:close/>
                <a:moveTo>
                  <a:pt x="1212" y="1220"/>
                </a:moveTo>
                <a:cubicBezTo>
                  <a:pt x="1093" y="951"/>
                  <a:pt x="1093" y="951"/>
                  <a:pt x="1093" y="951"/>
                </a:cubicBezTo>
                <a:cubicBezTo>
                  <a:pt x="975" y="1220"/>
                  <a:pt x="975" y="1220"/>
                  <a:pt x="975" y="1220"/>
                </a:cubicBezTo>
                <a:lnTo>
                  <a:pt x="1212" y="1220"/>
                </a:lnTo>
                <a:close/>
                <a:moveTo>
                  <a:pt x="1325" y="940"/>
                </a:moveTo>
                <a:cubicBezTo>
                  <a:pt x="1497" y="940"/>
                  <a:pt x="1497" y="940"/>
                  <a:pt x="1497" y="940"/>
                </a:cubicBezTo>
                <a:cubicBezTo>
                  <a:pt x="1497" y="1412"/>
                  <a:pt x="1497" y="1412"/>
                  <a:pt x="1497" y="1412"/>
                </a:cubicBezTo>
                <a:cubicBezTo>
                  <a:pt x="1558" y="1412"/>
                  <a:pt x="1558" y="1412"/>
                  <a:pt x="1558" y="1412"/>
                </a:cubicBezTo>
                <a:cubicBezTo>
                  <a:pt x="1558" y="940"/>
                  <a:pt x="1558" y="940"/>
                  <a:pt x="1558" y="940"/>
                </a:cubicBezTo>
                <a:cubicBezTo>
                  <a:pt x="1731" y="940"/>
                  <a:pt x="1731" y="940"/>
                  <a:pt x="1731" y="940"/>
                </a:cubicBezTo>
                <a:cubicBezTo>
                  <a:pt x="1731" y="882"/>
                  <a:pt x="1731" y="882"/>
                  <a:pt x="1731" y="882"/>
                </a:cubicBezTo>
                <a:cubicBezTo>
                  <a:pt x="1325" y="882"/>
                  <a:pt x="1325" y="882"/>
                  <a:pt x="1325" y="882"/>
                </a:cubicBezTo>
                <a:lnTo>
                  <a:pt x="1325" y="940"/>
                </a:lnTo>
                <a:close/>
                <a:moveTo>
                  <a:pt x="1819" y="1412"/>
                </a:moveTo>
                <a:cubicBezTo>
                  <a:pt x="1879" y="1412"/>
                  <a:pt x="1879" y="1412"/>
                  <a:pt x="1879" y="1412"/>
                </a:cubicBezTo>
                <a:cubicBezTo>
                  <a:pt x="1879" y="1185"/>
                  <a:pt x="1879" y="1185"/>
                  <a:pt x="1879" y="1185"/>
                </a:cubicBezTo>
                <a:cubicBezTo>
                  <a:pt x="2127" y="1185"/>
                  <a:pt x="2127" y="1185"/>
                  <a:pt x="2127" y="1185"/>
                </a:cubicBezTo>
                <a:cubicBezTo>
                  <a:pt x="2127" y="1126"/>
                  <a:pt x="2127" y="1126"/>
                  <a:pt x="2127" y="1126"/>
                </a:cubicBezTo>
                <a:cubicBezTo>
                  <a:pt x="1879" y="1126"/>
                  <a:pt x="1879" y="1126"/>
                  <a:pt x="1879" y="1126"/>
                </a:cubicBezTo>
                <a:cubicBezTo>
                  <a:pt x="1879" y="940"/>
                  <a:pt x="1879" y="940"/>
                  <a:pt x="1879" y="940"/>
                </a:cubicBezTo>
                <a:cubicBezTo>
                  <a:pt x="2156" y="940"/>
                  <a:pt x="2156" y="940"/>
                  <a:pt x="2156" y="940"/>
                </a:cubicBezTo>
                <a:cubicBezTo>
                  <a:pt x="2156" y="882"/>
                  <a:pt x="2156" y="882"/>
                  <a:pt x="2156" y="882"/>
                </a:cubicBezTo>
                <a:cubicBezTo>
                  <a:pt x="1819" y="882"/>
                  <a:pt x="1819" y="882"/>
                  <a:pt x="1819" y="882"/>
                </a:cubicBezTo>
                <a:lnTo>
                  <a:pt x="1819" y="1412"/>
                </a:lnTo>
                <a:close/>
                <a:moveTo>
                  <a:pt x="2749" y="1147"/>
                </a:moveTo>
                <a:cubicBezTo>
                  <a:pt x="2749" y="1296"/>
                  <a:pt x="2627" y="1415"/>
                  <a:pt x="2472" y="1415"/>
                </a:cubicBezTo>
                <a:cubicBezTo>
                  <a:pt x="2317" y="1415"/>
                  <a:pt x="2195" y="1296"/>
                  <a:pt x="2195" y="1147"/>
                </a:cubicBezTo>
                <a:cubicBezTo>
                  <a:pt x="2195" y="997"/>
                  <a:pt x="2317" y="881"/>
                  <a:pt x="2472" y="881"/>
                </a:cubicBezTo>
                <a:cubicBezTo>
                  <a:pt x="2627" y="881"/>
                  <a:pt x="2749" y="998"/>
                  <a:pt x="2749" y="1147"/>
                </a:cubicBezTo>
                <a:close/>
                <a:moveTo>
                  <a:pt x="2687" y="1147"/>
                </a:moveTo>
                <a:cubicBezTo>
                  <a:pt x="2687" y="1030"/>
                  <a:pt x="2590" y="938"/>
                  <a:pt x="2472" y="938"/>
                </a:cubicBezTo>
                <a:cubicBezTo>
                  <a:pt x="2354" y="938"/>
                  <a:pt x="2256" y="1030"/>
                  <a:pt x="2256" y="1147"/>
                </a:cubicBezTo>
                <a:cubicBezTo>
                  <a:pt x="2256" y="1263"/>
                  <a:pt x="2354" y="1356"/>
                  <a:pt x="2472" y="1356"/>
                </a:cubicBezTo>
                <a:cubicBezTo>
                  <a:pt x="2590" y="1356"/>
                  <a:pt x="2687" y="1263"/>
                  <a:pt x="2687" y="1147"/>
                </a:cubicBezTo>
                <a:close/>
                <a:moveTo>
                  <a:pt x="3151" y="1232"/>
                </a:moveTo>
                <a:cubicBezTo>
                  <a:pt x="3275" y="1412"/>
                  <a:pt x="3275" y="1412"/>
                  <a:pt x="3275" y="1412"/>
                </a:cubicBezTo>
                <a:cubicBezTo>
                  <a:pt x="3206" y="1412"/>
                  <a:pt x="3206" y="1412"/>
                  <a:pt x="3206" y="1412"/>
                </a:cubicBezTo>
                <a:cubicBezTo>
                  <a:pt x="3096" y="1243"/>
                  <a:pt x="3096" y="1243"/>
                  <a:pt x="3096" y="1243"/>
                </a:cubicBezTo>
                <a:cubicBezTo>
                  <a:pt x="3085" y="1244"/>
                  <a:pt x="3073" y="1244"/>
                  <a:pt x="3061" y="1244"/>
                </a:cubicBezTo>
                <a:cubicBezTo>
                  <a:pt x="2920" y="1244"/>
                  <a:pt x="2920" y="1244"/>
                  <a:pt x="2920" y="1244"/>
                </a:cubicBezTo>
                <a:cubicBezTo>
                  <a:pt x="2920" y="1412"/>
                  <a:pt x="2920" y="1412"/>
                  <a:pt x="2920" y="1412"/>
                </a:cubicBezTo>
                <a:cubicBezTo>
                  <a:pt x="2860" y="1412"/>
                  <a:pt x="2860" y="1412"/>
                  <a:pt x="2860" y="1412"/>
                </a:cubicBezTo>
                <a:cubicBezTo>
                  <a:pt x="2860" y="882"/>
                  <a:pt x="2860" y="882"/>
                  <a:pt x="2860" y="882"/>
                </a:cubicBezTo>
                <a:cubicBezTo>
                  <a:pt x="3061" y="882"/>
                  <a:pt x="3061" y="882"/>
                  <a:pt x="3061" y="882"/>
                </a:cubicBezTo>
                <a:cubicBezTo>
                  <a:pt x="3193" y="882"/>
                  <a:pt x="3270" y="947"/>
                  <a:pt x="3270" y="1060"/>
                </a:cubicBezTo>
                <a:cubicBezTo>
                  <a:pt x="3270" y="1148"/>
                  <a:pt x="3227" y="1207"/>
                  <a:pt x="3151" y="1232"/>
                </a:cubicBezTo>
                <a:close/>
                <a:moveTo>
                  <a:pt x="3211" y="1061"/>
                </a:moveTo>
                <a:cubicBezTo>
                  <a:pt x="3211" y="981"/>
                  <a:pt x="3157" y="940"/>
                  <a:pt x="3061" y="940"/>
                </a:cubicBezTo>
                <a:cubicBezTo>
                  <a:pt x="2920" y="940"/>
                  <a:pt x="2920" y="940"/>
                  <a:pt x="2920" y="940"/>
                </a:cubicBezTo>
                <a:cubicBezTo>
                  <a:pt x="2920" y="1186"/>
                  <a:pt x="2920" y="1186"/>
                  <a:pt x="2920" y="1186"/>
                </a:cubicBezTo>
                <a:cubicBezTo>
                  <a:pt x="3061" y="1186"/>
                  <a:pt x="3061" y="1186"/>
                  <a:pt x="3061" y="1186"/>
                </a:cubicBezTo>
                <a:cubicBezTo>
                  <a:pt x="3157" y="1186"/>
                  <a:pt x="3211" y="1144"/>
                  <a:pt x="3211" y="1061"/>
                </a:cubicBezTo>
                <a:close/>
                <a:moveTo>
                  <a:pt x="3675" y="1263"/>
                </a:moveTo>
                <a:cubicBezTo>
                  <a:pt x="3482" y="882"/>
                  <a:pt x="3482" y="882"/>
                  <a:pt x="3482" y="882"/>
                </a:cubicBezTo>
                <a:cubicBezTo>
                  <a:pt x="3407" y="882"/>
                  <a:pt x="3407" y="882"/>
                  <a:pt x="3407" y="882"/>
                </a:cubicBezTo>
                <a:cubicBezTo>
                  <a:pt x="3407" y="1412"/>
                  <a:pt x="3407" y="1412"/>
                  <a:pt x="3407" y="1412"/>
                </a:cubicBezTo>
                <a:cubicBezTo>
                  <a:pt x="3464" y="1412"/>
                  <a:pt x="3464" y="1412"/>
                  <a:pt x="3464" y="1412"/>
                </a:cubicBezTo>
                <a:cubicBezTo>
                  <a:pt x="3464" y="975"/>
                  <a:pt x="3464" y="975"/>
                  <a:pt x="3464" y="975"/>
                </a:cubicBezTo>
                <a:cubicBezTo>
                  <a:pt x="3656" y="1356"/>
                  <a:pt x="3656" y="1356"/>
                  <a:pt x="3656" y="1356"/>
                </a:cubicBezTo>
                <a:cubicBezTo>
                  <a:pt x="3693" y="1356"/>
                  <a:pt x="3693" y="1356"/>
                  <a:pt x="3693" y="1356"/>
                </a:cubicBezTo>
                <a:cubicBezTo>
                  <a:pt x="3885" y="975"/>
                  <a:pt x="3885" y="975"/>
                  <a:pt x="3885" y="975"/>
                </a:cubicBezTo>
                <a:cubicBezTo>
                  <a:pt x="3886" y="1412"/>
                  <a:pt x="3886" y="1412"/>
                  <a:pt x="3886" y="1412"/>
                </a:cubicBezTo>
                <a:cubicBezTo>
                  <a:pt x="3942" y="1412"/>
                  <a:pt x="3942" y="1412"/>
                  <a:pt x="3942" y="1412"/>
                </a:cubicBezTo>
                <a:cubicBezTo>
                  <a:pt x="3942" y="882"/>
                  <a:pt x="3942" y="882"/>
                  <a:pt x="3942" y="882"/>
                </a:cubicBezTo>
                <a:cubicBezTo>
                  <a:pt x="3868" y="882"/>
                  <a:pt x="3868" y="882"/>
                  <a:pt x="3868" y="882"/>
                </a:cubicBezTo>
                <a:lnTo>
                  <a:pt x="3675" y="126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14324" tIns="57162" rIns="114324" bIns="57162"/>
          <a:lstStyle/>
          <a:p>
            <a:endParaRPr lang="en-NL"/>
          </a:p>
        </p:txBody>
      </p:sp>
      <p:sp>
        <p:nvSpPr>
          <p:cNvPr id="119" name="LS_Logo10 (JU-Free) Hermens" hidden="1">
            <a:extLst>
              <a:ext uri="{FF2B5EF4-FFF2-40B4-BE49-F238E27FC236}">
                <a16:creationId xmlns:a16="http://schemas.microsoft.com/office/drawing/2014/main" id="{0FDC78F7-BBA9-412C-8788-8D08489ACD7D}"/>
              </a:ext>
            </a:extLst>
          </p:cNvPr>
          <p:cNvSpPr>
            <a:spLocks/>
          </p:cNvSpPr>
          <p:nvPr/>
        </p:nvSpPr>
        <p:spPr bwMode="invGray">
          <a:xfrm>
            <a:off x="1731963" y="7470775"/>
            <a:ext cx="1258887" cy="211138"/>
          </a:xfrm>
          <a:custGeom>
            <a:avLst/>
            <a:gdLst>
              <a:gd name="T0" fmla="*/ 2147483646 w 3168"/>
              <a:gd name="T1" fmla="*/ 2147483646 h 534"/>
              <a:gd name="T2" fmla="*/ 2147483646 w 3168"/>
              <a:gd name="T3" fmla="*/ 2147483646 h 534"/>
              <a:gd name="T4" fmla="*/ 0 w 3168"/>
              <a:gd name="T5" fmla="*/ 123190324 h 534"/>
              <a:gd name="T6" fmla="*/ 2147483646 w 3168"/>
              <a:gd name="T7" fmla="*/ 2147483646 h 534"/>
              <a:gd name="T8" fmla="*/ 2147483646 w 3168"/>
              <a:gd name="T9" fmla="*/ 123190324 h 534"/>
              <a:gd name="T10" fmla="*/ 2147483646 w 3168"/>
              <a:gd name="T11" fmla="*/ 2147483646 h 534"/>
              <a:gd name="T12" fmla="*/ 2147483646 w 3168"/>
              <a:gd name="T13" fmla="*/ 2147483646 h 534"/>
              <a:gd name="T14" fmla="*/ 2147483646 w 3168"/>
              <a:gd name="T15" fmla="*/ 2147483646 h 534"/>
              <a:gd name="T16" fmla="*/ 2147483646 w 3168"/>
              <a:gd name="T17" fmla="*/ 2147483646 h 534"/>
              <a:gd name="T18" fmla="*/ 2147483646 w 3168"/>
              <a:gd name="T19" fmla="*/ 2147483646 h 534"/>
              <a:gd name="T20" fmla="*/ 2147483646 w 3168"/>
              <a:gd name="T21" fmla="*/ 2147483646 h 534"/>
              <a:gd name="T22" fmla="*/ 2147483646 w 3168"/>
              <a:gd name="T23" fmla="*/ 123190324 h 534"/>
              <a:gd name="T24" fmla="*/ 2147483646 w 3168"/>
              <a:gd name="T25" fmla="*/ 2147483646 h 534"/>
              <a:gd name="T26" fmla="*/ 2147483646 w 3168"/>
              <a:gd name="T27" fmla="*/ 2147483646 h 534"/>
              <a:gd name="T28" fmla="*/ 2147483646 w 3168"/>
              <a:gd name="T29" fmla="*/ 2147483646 h 534"/>
              <a:gd name="T30" fmla="*/ 2147483646 w 3168"/>
              <a:gd name="T31" fmla="*/ 123190324 h 534"/>
              <a:gd name="T32" fmla="*/ 2147483646 w 3168"/>
              <a:gd name="T33" fmla="*/ 2147483646 h 534"/>
              <a:gd name="T34" fmla="*/ 2147483646 w 3168"/>
              <a:gd name="T35" fmla="*/ 2147483646 h 534"/>
              <a:gd name="T36" fmla="*/ 2147483646 w 3168"/>
              <a:gd name="T37" fmla="*/ 2147483646 h 534"/>
              <a:gd name="T38" fmla="*/ 2147483646 w 3168"/>
              <a:gd name="T39" fmla="*/ 2147483646 h 534"/>
              <a:gd name="T40" fmla="*/ 2147483646 w 3168"/>
              <a:gd name="T41" fmla="*/ 2147483646 h 534"/>
              <a:gd name="T42" fmla="*/ 2147483646 w 3168"/>
              <a:gd name="T43" fmla="*/ 2147483646 h 534"/>
              <a:gd name="T44" fmla="*/ 2147483646 w 3168"/>
              <a:gd name="T45" fmla="*/ 2147483646 h 534"/>
              <a:gd name="T46" fmla="*/ 2147483646 w 3168"/>
              <a:gd name="T47" fmla="*/ 2147483646 h 534"/>
              <a:gd name="T48" fmla="*/ 2147483646 w 3168"/>
              <a:gd name="T49" fmla="*/ 2147483646 h 534"/>
              <a:gd name="T50" fmla="*/ 2147483646 w 3168"/>
              <a:gd name="T51" fmla="*/ 123190324 h 534"/>
              <a:gd name="T52" fmla="*/ 2147483646 w 3168"/>
              <a:gd name="T53" fmla="*/ 2147483646 h 534"/>
              <a:gd name="T54" fmla="*/ 2147483646 w 3168"/>
              <a:gd name="T55" fmla="*/ 123190324 h 534"/>
              <a:gd name="T56" fmla="*/ 2147483646 w 3168"/>
              <a:gd name="T57" fmla="*/ 2147483646 h 534"/>
              <a:gd name="T58" fmla="*/ 2147483646 w 3168"/>
              <a:gd name="T59" fmla="*/ 2147483646 h 534"/>
              <a:gd name="T60" fmla="*/ 2147483646 w 3168"/>
              <a:gd name="T61" fmla="*/ 2147483646 h 534"/>
              <a:gd name="T62" fmla="*/ 2147483646 w 3168"/>
              <a:gd name="T63" fmla="*/ 2147483646 h 534"/>
              <a:gd name="T64" fmla="*/ 2147483646 w 3168"/>
              <a:gd name="T65" fmla="*/ 2147483646 h 534"/>
              <a:gd name="T66" fmla="*/ 2147483646 w 3168"/>
              <a:gd name="T67" fmla="*/ 123190324 h 534"/>
              <a:gd name="T68" fmla="*/ 2147483646 w 3168"/>
              <a:gd name="T69" fmla="*/ 2147483646 h 534"/>
              <a:gd name="T70" fmla="*/ 2147483646 w 3168"/>
              <a:gd name="T71" fmla="*/ 2147483646 h 534"/>
              <a:gd name="T72" fmla="*/ 2147483646 w 3168"/>
              <a:gd name="T73" fmla="*/ 2147483646 h 534"/>
              <a:gd name="T74" fmla="*/ 2147483646 w 3168"/>
              <a:gd name="T75" fmla="*/ 2147483646 h 534"/>
              <a:gd name="T76" fmla="*/ 2147483646 w 3168"/>
              <a:gd name="T77" fmla="*/ 2147483646 h 534"/>
              <a:gd name="T78" fmla="*/ 2147483646 w 3168"/>
              <a:gd name="T79" fmla="*/ 2147483646 h 534"/>
              <a:gd name="T80" fmla="*/ 2147483646 w 3168"/>
              <a:gd name="T81" fmla="*/ 2147483646 h 534"/>
              <a:gd name="T82" fmla="*/ 2147483646 w 3168"/>
              <a:gd name="T83" fmla="*/ 2147483646 h 534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3168" h="534">
                <a:moveTo>
                  <a:pt x="380" y="531"/>
                </a:moveTo>
                <a:cubicBezTo>
                  <a:pt x="380" y="298"/>
                  <a:pt x="380" y="298"/>
                  <a:pt x="380" y="298"/>
                </a:cubicBezTo>
                <a:cubicBezTo>
                  <a:pt x="61" y="298"/>
                  <a:pt x="61" y="298"/>
                  <a:pt x="61" y="298"/>
                </a:cubicBezTo>
                <a:cubicBezTo>
                  <a:pt x="61" y="531"/>
                  <a:pt x="61" y="531"/>
                  <a:pt x="61" y="531"/>
                </a:cubicBezTo>
                <a:cubicBezTo>
                  <a:pt x="0" y="531"/>
                  <a:pt x="0" y="531"/>
                  <a:pt x="0" y="531"/>
                </a:cubicBezTo>
                <a:cubicBezTo>
                  <a:pt x="0" y="2"/>
                  <a:pt x="0" y="2"/>
                  <a:pt x="0" y="2"/>
                </a:cubicBezTo>
                <a:cubicBezTo>
                  <a:pt x="61" y="2"/>
                  <a:pt x="61" y="2"/>
                  <a:pt x="61" y="2"/>
                </a:cubicBezTo>
                <a:cubicBezTo>
                  <a:pt x="61" y="241"/>
                  <a:pt x="61" y="241"/>
                  <a:pt x="61" y="241"/>
                </a:cubicBezTo>
                <a:cubicBezTo>
                  <a:pt x="380" y="241"/>
                  <a:pt x="380" y="241"/>
                  <a:pt x="380" y="241"/>
                </a:cubicBezTo>
                <a:cubicBezTo>
                  <a:pt x="380" y="2"/>
                  <a:pt x="380" y="2"/>
                  <a:pt x="380" y="2"/>
                </a:cubicBezTo>
                <a:cubicBezTo>
                  <a:pt x="441" y="2"/>
                  <a:pt x="441" y="2"/>
                  <a:pt x="441" y="2"/>
                </a:cubicBezTo>
                <a:cubicBezTo>
                  <a:pt x="441" y="531"/>
                  <a:pt x="441" y="531"/>
                  <a:pt x="441" y="531"/>
                </a:cubicBezTo>
                <a:lnTo>
                  <a:pt x="380" y="531"/>
                </a:lnTo>
                <a:close/>
                <a:moveTo>
                  <a:pt x="661" y="60"/>
                </a:moveTo>
                <a:cubicBezTo>
                  <a:pt x="661" y="234"/>
                  <a:pt x="661" y="234"/>
                  <a:pt x="661" y="234"/>
                </a:cubicBezTo>
                <a:cubicBezTo>
                  <a:pt x="928" y="234"/>
                  <a:pt x="928" y="234"/>
                  <a:pt x="928" y="234"/>
                </a:cubicBezTo>
                <a:cubicBezTo>
                  <a:pt x="928" y="292"/>
                  <a:pt x="928" y="292"/>
                  <a:pt x="928" y="292"/>
                </a:cubicBezTo>
                <a:cubicBezTo>
                  <a:pt x="661" y="292"/>
                  <a:pt x="661" y="292"/>
                  <a:pt x="661" y="292"/>
                </a:cubicBezTo>
                <a:cubicBezTo>
                  <a:pt x="661" y="474"/>
                  <a:pt x="661" y="474"/>
                  <a:pt x="661" y="474"/>
                </a:cubicBezTo>
                <a:cubicBezTo>
                  <a:pt x="970" y="474"/>
                  <a:pt x="970" y="474"/>
                  <a:pt x="970" y="474"/>
                </a:cubicBezTo>
                <a:cubicBezTo>
                  <a:pt x="970" y="531"/>
                  <a:pt x="970" y="531"/>
                  <a:pt x="970" y="531"/>
                </a:cubicBezTo>
                <a:cubicBezTo>
                  <a:pt x="601" y="531"/>
                  <a:pt x="601" y="531"/>
                  <a:pt x="601" y="531"/>
                </a:cubicBezTo>
                <a:cubicBezTo>
                  <a:pt x="601" y="2"/>
                  <a:pt x="601" y="2"/>
                  <a:pt x="601" y="2"/>
                </a:cubicBezTo>
                <a:cubicBezTo>
                  <a:pt x="960" y="2"/>
                  <a:pt x="960" y="2"/>
                  <a:pt x="960" y="2"/>
                </a:cubicBezTo>
                <a:cubicBezTo>
                  <a:pt x="960" y="60"/>
                  <a:pt x="960" y="60"/>
                  <a:pt x="960" y="60"/>
                </a:cubicBezTo>
                <a:lnTo>
                  <a:pt x="661" y="60"/>
                </a:lnTo>
                <a:close/>
                <a:moveTo>
                  <a:pt x="1330" y="363"/>
                </a:moveTo>
                <a:cubicBezTo>
                  <a:pt x="1319" y="363"/>
                  <a:pt x="1307" y="364"/>
                  <a:pt x="1295" y="364"/>
                </a:cubicBezTo>
                <a:cubicBezTo>
                  <a:pt x="1154" y="364"/>
                  <a:pt x="1154" y="364"/>
                  <a:pt x="1154" y="364"/>
                </a:cubicBezTo>
                <a:cubicBezTo>
                  <a:pt x="1154" y="531"/>
                  <a:pt x="1154" y="531"/>
                  <a:pt x="1154" y="531"/>
                </a:cubicBezTo>
                <a:cubicBezTo>
                  <a:pt x="1093" y="531"/>
                  <a:pt x="1093" y="531"/>
                  <a:pt x="1093" y="531"/>
                </a:cubicBezTo>
                <a:cubicBezTo>
                  <a:pt x="1093" y="2"/>
                  <a:pt x="1093" y="2"/>
                  <a:pt x="1093" y="2"/>
                </a:cubicBezTo>
                <a:cubicBezTo>
                  <a:pt x="1295" y="2"/>
                  <a:pt x="1295" y="2"/>
                  <a:pt x="1295" y="2"/>
                </a:cubicBezTo>
                <a:cubicBezTo>
                  <a:pt x="1427" y="2"/>
                  <a:pt x="1503" y="67"/>
                  <a:pt x="1503" y="180"/>
                </a:cubicBezTo>
                <a:cubicBezTo>
                  <a:pt x="1503" y="267"/>
                  <a:pt x="1461" y="326"/>
                  <a:pt x="1385" y="351"/>
                </a:cubicBezTo>
                <a:cubicBezTo>
                  <a:pt x="1509" y="531"/>
                  <a:pt x="1509" y="531"/>
                  <a:pt x="1509" y="531"/>
                </a:cubicBezTo>
                <a:cubicBezTo>
                  <a:pt x="1440" y="531"/>
                  <a:pt x="1440" y="531"/>
                  <a:pt x="1440" y="531"/>
                </a:cubicBezTo>
                <a:lnTo>
                  <a:pt x="1330" y="363"/>
                </a:lnTo>
                <a:close/>
                <a:moveTo>
                  <a:pt x="1295" y="306"/>
                </a:moveTo>
                <a:cubicBezTo>
                  <a:pt x="1391" y="306"/>
                  <a:pt x="1445" y="264"/>
                  <a:pt x="1445" y="181"/>
                </a:cubicBezTo>
                <a:cubicBezTo>
                  <a:pt x="1445" y="101"/>
                  <a:pt x="1391" y="60"/>
                  <a:pt x="1295" y="60"/>
                </a:cubicBezTo>
                <a:cubicBezTo>
                  <a:pt x="1154" y="60"/>
                  <a:pt x="1154" y="60"/>
                  <a:pt x="1154" y="60"/>
                </a:cubicBezTo>
                <a:cubicBezTo>
                  <a:pt x="1154" y="306"/>
                  <a:pt x="1154" y="306"/>
                  <a:pt x="1154" y="306"/>
                </a:cubicBezTo>
                <a:lnTo>
                  <a:pt x="1295" y="306"/>
                </a:lnTo>
                <a:close/>
                <a:moveTo>
                  <a:pt x="2120" y="531"/>
                </a:moveTo>
                <a:cubicBezTo>
                  <a:pt x="2119" y="95"/>
                  <a:pt x="2119" y="95"/>
                  <a:pt x="2119" y="95"/>
                </a:cubicBezTo>
                <a:cubicBezTo>
                  <a:pt x="1926" y="475"/>
                  <a:pt x="1926" y="475"/>
                  <a:pt x="1926" y="475"/>
                </a:cubicBezTo>
                <a:cubicBezTo>
                  <a:pt x="1890" y="475"/>
                  <a:pt x="1890" y="475"/>
                  <a:pt x="1890" y="475"/>
                </a:cubicBezTo>
                <a:cubicBezTo>
                  <a:pt x="1698" y="95"/>
                  <a:pt x="1698" y="95"/>
                  <a:pt x="1698" y="95"/>
                </a:cubicBezTo>
                <a:cubicBezTo>
                  <a:pt x="1698" y="531"/>
                  <a:pt x="1698" y="531"/>
                  <a:pt x="1698" y="531"/>
                </a:cubicBezTo>
                <a:cubicBezTo>
                  <a:pt x="1640" y="531"/>
                  <a:pt x="1640" y="531"/>
                  <a:pt x="1640" y="531"/>
                </a:cubicBezTo>
                <a:cubicBezTo>
                  <a:pt x="1640" y="2"/>
                  <a:pt x="1640" y="2"/>
                  <a:pt x="1640" y="2"/>
                </a:cubicBezTo>
                <a:cubicBezTo>
                  <a:pt x="1715" y="2"/>
                  <a:pt x="1715" y="2"/>
                  <a:pt x="1715" y="2"/>
                </a:cubicBezTo>
                <a:cubicBezTo>
                  <a:pt x="1909" y="383"/>
                  <a:pt x="1909" y="383"/>
                  <a:pt x="1909" y="383"/>
                </a:cubicBezTo>
                <a:cubicBezTo>
                  <a:pt x="2102" y="2"/>
                  <a:pt x="2102" y="2"/>
                  <a:pt x="2102" y="2"/>
                </a:cubicBezTo>
                <a:cubicBezTo>
                  <a:pt x="2176" y="2"/>
                  <a:pt x="2176" y="2"/>
                  <a:pt x="2176" y="2"/>
                </a:cubicBezTo>
                <a:cubicBezTo>
                  <a:pt x="2176" y="531"/>
                  <a:pt x="2176" y="531"/>
                  <a:pt x="2176" y="531"/>
                </a:cubicBezTo>
                <a:lnTo>
                  <a:pt x="2120" y="531"/>
                </a:lnTo>
                <a:close/>
                <a:moveTo>
                  <a:pt x="2397" y="60"/>
                </a:moveTo>
                <a:cubicBezTo>
                  <a:pt x="2397" y="234"/>
                  <a:pt x="2397" y="234"/>
                  <a:pt x="2397" y="234"/>
                </a:cubicBezTo>
                <a:cubicBezTo>
                  <a:pt x="2664" y="234"/>
                  <a:pt x="2664" y="234"/>
                  <a:pt x="2664" y="234"/>
                </a:cubicBezTo>
                <a:cubicBezTo>
                  <a:pt x="2664" y="292"/>
                  <a:pt x="2664" y="292"/>
                  <a:pt x="2664" y="292"/>
                </a:cubicBezTo>
                <a:cubicBezTo>
                  <a:pt x="2397" y="292"/>
                  <a:pt x="2397" y="292"/>
                  <a:pt x="2397" y="292"/>
                </a:cubicBezTo>
                <a:cubicBezTo>
                  <a:pt x="2397" y="474"/>
                  <a:pt x="2397" y="474"/>
                  <a:pt x="2397" y="474"/>
                </a:cubicBezTo>
                <a:cubicBezTo>
                  <a:pt x="2706" y="474"/>
                  <a:pt x="2706" y="474"/>
                  <a:pt x="2706" y="474"/>
                </a:cubicBezTo>
                <a:cubicBezTo>
                  <a:pt x="2706" y="531"/>
                  <a:pt x="2706" y="531"/>
                  <a:pt x="2706" y="531"/>
                </a:cubicBezTo>
                <a:cubicBezTo>
                  <a:pt x="2337" y="531"/>
                  <a:pt x="2337" y="531"/>
                  <a:pt x="2337" y="531"/>
                </a:cubicBezTo>
                <a:cubicBezTo>
                  <a:pt x="2337" y="2"/>
                  <a:pt x="2337" y="2"/>
                  <a:pt x="2337" y="2"/>
                </a:cubicBezTo>
                <a:cubicBezTo>
                  <a:pt x="2696" y="2"/>
                  <a:pt x="2696" y="2"/>
                  <a:pt x="2696" y="2"/>
                </a:cubicBezTo>
                <a:cubicBezTo>
                  <a:pt x="2696" y="60"/>
                  <a:pt x="2696" y="60"/>
                  <a:pt x="2696" y="60"/>
                </a:cubicBezTo>
                <a:lnTo>
                  <a:pt x="2397" y="60"/>
                </a:lnTo>
                <a:close/>
                <a:moveTo>
                  <a:pt x="3155" y="49"/>
                </a:moveTo>
                <a:cubicBezTo>
                  <a:pt x="3129" y="105"/>
                  <a:pt x="3129" y="105"/>
                  <a:pt x="3129" y="105"/>
                </a:cubicBezTo>
                <a:cubicBezTo>
                  <a:pt x="3081" y="74"/>
                  <a:pt x="3025" y="61"/>
                  <a:pt x="2983" y="61"/>
                </a:cubicBezTo>
                <a:cubicBezTo>
                  <a:pt x="2915" y="61"/>
                  <a:pt x="2870" y="87"/>
                  <a:pt x="2870" y="131"/>
                </a:cubicBezTo>
                <a:cubicBezTo>
                  <a:pt x="2870" y="267"/>
                  <a:pt x="3168" y="196"/>
                  <a:pt x="3167" y="388"/>
                </a:cubicBezTo>
                <a:cubicBezTo>
                  <a:pt x="3167" y="477"/>
                  <a:pt x="3090" y="534"/>
                  <a:pt x="2976" y="534"/>
                </a:cubicBezTo>
                <a:cubicBezTo>
                  <a:pt x="2899" y="534"/>
                  <a:pt x="2823" y="500"/>
                  <a:pt x="2773" y="453"/>
                </a:cubicBezTo>
                <a:cubicBezTo>
                  <a:pt x="2801" y="398"/>
                  <a:pt x="2801" y="398"/>
                  <a:pt x="2801" y="398"/>
                </a:cubicBezTo>
                <a:cubicBezTo>
                  <a:pt x="2850" y="446"/>
                  <a:pt x="2917" y="473"/>
                  <a:pt x="2977" y="473"/>
                </a:cubicBezTo>
                <a:cubicBezTo>
                  <a:pt x="3053" y="473"/>
                  <a:pt x="3101" y="442"/>
                  <a:pt x="3101" y="391"/>
                </a:cubicBezTo>
                <a:cubicBezTo>
                  <a:pt x="3102" y="252"/>
                  <a:pt x="2804" y="326"/>
                  <a:pt x="2804" y="136"/>
                </a:cubicBezTo>
                <a:cubicBezTo>
                  <a:pt x="2804" y="53"/>
                  <a:pt x="2877" y="0"/>
                  <a:pt x="2987" y="0"/>
                </a:cubicBezTo>
                <a:cubicBezTo>
                  <a:pt x="3048" y="0"/>
                  <a:pt x="3111" y="19"/>
                  <a:pt x="3155" y="4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14324" tIns="57162" rIns="114324" bIns="57162"/>
          <a:lstStyle/>
          <a:p>
            <a:endParaRPr lang="en-NL"/>
          </a:p>
        </p:txBody>
      </p:sp>
      <p:sp>
        <p:nvSpPr>
          <p:cNvPr id="120" name="LS_Logo4 (JU-Free) Swipe" hidden="1">
            <a:extLst>
              <a:ext uri="{FF2B5EF4-FFF2-40B4-BE49-F238E27FC236}">
                <a16:creationId xmlns:a16="http://schemas.microsoft.com/office/drawing/2014/main" id="{BE4F81B3-C162-43E7-BFEE-B1C4EE3A0DB1}"/>
              </a:ext>
            </a:extLst>
          </p:cNvPr>
          <p:cNvSpPr>
            <a:spLocks/>
          </p:cNvSpPr>
          <p:nvPr/>
        </p:nvSpPr>
        <p:spPr bwMode="invGray">
          <a:xfrm>
            <a:off x="1711325" y="7470775"/>
            <a:ext cx="946150" cy="211138"/>
          </a:xfrm>
          <a:custGeom>
            <a:avLst/>
            <a:gdLst>
              <a:gd name="T0" fmla="*/ 2147483646 w 2384"/>
              <a:gd name="T1" fmla="*/ 2147483646 h 534"/>
              <a:gd name="T2" fmla="*/ 2147483646 w 2384"/>
              <a:gd name="T3" fmla="*/ 2147483646 h 534"/>
              <a:gd name="T4" fmla="*/ 0 w 2384"/>
              <a:gd name="T5" fmla="*/ 2147483646 h 534"/>
              <a:gd name="T6" fmla="*/ 1751351034 w 2384"/>
              <a:gd name="T7" fmla="*/ 2147483646 h 534"/>
              <a:gd name="T8" fmla="*/ 2147483646 w 2384"/>
              <a:gd name="T9" fmla="*/ 2147483646 h 534"/>
              <a:gd name="T10" fmla="*/ 2147483646 w 2384"/>
              <a:gd name="T11" fmla="*/ 2147483646 h 534"/>
              <a:gd name="T12" fmla="*/ 1939102675 w 2384"/>
              <a:gd name="T13" fmla="*/ 2147483646 h 534"/>
              <a:gd name="T14" fmla="*/ 2147483646 w 2384"/>
              <a:gd name="T15" fmla="*/ 0 h 534"/>
              <a:gd name="T16" fmla="*/ 2147483646 w 2384"/>
              <a:gd name="T17" fmla="*/ 2147483646 h 534"/>
              <a:gd name="T18" fmla="*/ 2147483646 w 2384"/>
              <a:gd name="T19" fmla="*/ 2147483646 h 534"/>
              <a:gd name="T20" fmla="*/ 2147483646 w 2384"/>
              <a:gd name="T21" fmla="*/ 2147483646 h 534"/>
              <a:gd name="T22" fmla="*/ 2147483646 w 2384"/>
              <a:gd name="T23" fmla="*/ 2147483646 h 534"/>
              <a:gd name="T24" fmla="*/ 2147483646 w 2384"/>
              <a:gd name="T25" fmla="*/ 2147483646 h 534"/>
              <a:gd name="T26" fmla="*/ 2147483646 w 2384"/>
              <a:gd name="T27" fmla="*/ 2147483646 h 534"/>
              <a:gd name="T28" fmla="*/ 2147483646 w 2384"/>
              <a:gd name="T29" fmla="*/ 123190324 h 534"/>
              <a:gd name="T30" fmla="*/ 2147483646 w 2384"/>
              <a:gd name="T31" fmla="*/ 184785289 h 534"/>
              <a:gd name="T32" fmla="*/ 2147483646 w 2384"/>
              <a:gd name="T33" fmla="*/ 2147483646 h 534"/>
              <a:gd name="T34" fmla="*/ 2147483646 w 2384"/>
              <a:gd name="T35" fmla="*/ 123190324 h 534"/>
              <a:gd name="T36" fmla="*/ 2147483646 w 2384"/>
              <a:gd name="T37" fmla="*/ 123190324 h 534"/>
              <a:gd name="T38" fmla="*/ 2147483646 w 2384"/>
              <a:gd name="T39" fmla="*/ 2147483646 h 534"/>
              <a:gd name="T40" fmla="*/ 2147483646 w 2384"/>
              <a:gd name="T41" fmla="*/ 2147483646 h 534"/>
              <a:gd name="T42" fmla="*/ 2147483646 w 2384"/>
              <a:gd name="T43" fmla="*/ 2147483646 h 534"/>
              <a:gd name="T44" fmla="*/ 2147483646 w 2384"/>
              <a:gd name="T45" fmla="*/ 2147483646 h 534"/>
              <a:gd name="T46" fmla="*/ 2147483646 w 2384"/>
              <a:gd name="T47" fmla="*/ 2147483646 h 534"/>
              <a:gd name="T48" fmla="*/ 2147483646 w 2384"/>
              <a:gd name="T49" fmla="*/ 123190324 h 534"/>
              <a:gd name="T50" fmla="*/ 2147483646 w 2384"/>
              <a:gd name="T51" fmla="*/ 123190324 h 534"/>
              <a:gd name="T52" fmla="*/ 2147483646 w 2384"/>
              <a:gd name="T53" fmla="*/ 2147483646 h 534"/>
              <a:gd name="T54" fmla="*/ 2147483646 w 2384"/>
              <a:gd name="T55" fmla="*/ 2147483646 h 534"/>
              <a:gd name="T56" fmla="*/ 2147483646 w 2384"/>
              <a:gd name="T57" fmla="*/ 2147483646 h 534"/>
              <a:gd name="T58" fmla="*/ 2147483646 w 2384"/>
              <a:gd name="T59" fmla="*/ 123190324 h 534"/>
              <a:gd name="T60" fmla="*/ 2147483646 w 2384"/>
              <a:gd name="T61" fmla="*/ 123190324 h 534"/>
              <a:gd name="T62" fmla="*/ 2147483646 w 2384"/>
              <a:gd name="T63" fmla="*/ 2147483646 h 534"/>
              <a:gd name="T64" fmla="*/ 2147483646 w 2384"/>
              <a:gd name="T65" fmla="*/ 2147483646 h 534"/>
              <a:gd name="T66" fmla="*/ 2147483646 w 2384"/>
              <a:gd name="T67" fmla="*/ 2147483646 h 534"/>
              <a:gd name="T68" fmla="*/ 2147483646 w 2384"/>
              <a:gd name="T69" fmla="*/ 2147483646 h 534"/>
              <a:gd name="T70" fmla="*/ 2147483646 w 2384"/>
              <a:gd name="T71" fmla="*/ 2147483646 h 534"/>
              <a:gd name="T72" fmla="*/ 2147483646 w 2384"/>
              <a:gd name="T73" fmla="*/ 2147483646 h 534"/>
              <a:gd name="T74" fmla="*/ 2147483646 w 2384"/>
              <a:gd name="T75" fmla="*/ 123190324 h 534"/>
              <a:gd name="T76" fmla="*/ 2147483646 w 2384"/>
              <a:gd name="T77" fmla="*/ 123190324 h 534"/>
              <a:gd name="T78" fmla="*/ 2147483646 w 2384"/>
              <a:gd name="T79" fmla="*/ 2147483646 h 534"/>
              <a:gd name="T80" fmla="*/ 2147483646 w 2384"/>
              <a:gd name="T81" fmla="*/ 2147483646 h 534"/>
              <a:gd name="T82" fmla="*/ 2147483646 w 2384"/>
              <a:gd name="T83" fmla="*/ 2147483646 h 534"/>
              <a:gd name="T84" fmla="*/ 2147483646 w 2384"/>
              <a:gd name="T85" fmla="*/ 2147483646 h 534"/>
              <a:gd name="T86" fmla="*/ 2147483646 w 2384"/>
              <a:gd name="T87" fmla="*/ 2147483646 h 534"/>
              <a:gd name="T88" fmla="*/ 2147483646 w 2384"/>
              <a:gd name="T89" fmla="*/ 2147483646 h 534"/>
              <a:gd name="T90" fmla="*/ 2147483646 w 2384"/>
              <a:gd name="T91" fmla="*/ 2147483646 h 534"/>
              <a:gd name="T92" fmla="*/ 2147483646 w 2384"/>
              <a:gd name="T93" fmla="*/ 2147483646 h 534"/>
              <a:gd name="T94" fmla="*/ 2147483646 w 2384"/>
              <a:gd name="T95" fmla="*/ 2147483646 h 534"/>
              <a:gd name="T96" fmla="*/ 2147483646 w 2384"/>
              <a:gd name="T97" fmla="*/ 2147483646 h 534"/>
              <a:gd name="T98" fmla="*/ 2147483646 w 2384"/>
              <a:gd name="T99" fmla="*/ 2147483646 h 534"/>
              <a:gd name="T100" fmla="*/ 2147483646 w 2384"/>
              <a:gd name="T101" fmla="*/ 2147483646 h 534"/>
              <a:gd name="T102" fmla="*/ 2147483646 w 2384"/>
              <a:gd name="T103" fmla="*/ 2147483646 h 534"/>
              <a:gd name="T104" fmla="*/ 2147483646 w 2384"/>
              <a:gd name="T105" fmla="*/ 2147483646 h 534"/>
              <a:gd name="T106" fmla="*/ 2147483646 w 2384"/>
              <a:gd name="T107" fmla="*/ 123190324 h 534"/>
              <a:gd name="T108" fmla="*/ 2147483646 w 2384"/>
              <a:gd name="T109" fmla="*/ 123190324 h 534"/>
              <a:gd name="T110" fmla="*/ 2147483646 w 2384"/>
              <a:gd name="T111" fmla="*/ 2147483646 h 534"/>
              <a:gd name="T112" fmla="*/ 2147483646 w 2384"/>
              <a:gd name="T113" fmla="*/ 2147483646 h 534"/>
              <a:gd name="T114" fmla="*/ 2147483646 w 2384"/>
              <a:gd name="T115" fmla="*/ 2147483646 h 534"/>
              <a:gd name="T116" fmla="*/ 2147483646 w 2384"/>
              <a:gd name="T117" fmla="*/ 2147483646 h 534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2384" h="534">
                <a:moveTo>
                  <a:pt x="394" y="388"/>
                </a:moveTo>
                <a:cubicBezTo>
                  <a:pt x="394" y="477"/>
                  <a:pt x="317" y="534"/>
                  <a:pt x="203" y="534"/>
                </a:cubicBezTo>
                <a:cubicBezTo>
                  <a:pt x="126" y="534"/>
                  <a:pt x="50" y="500"/>
                  <a:pt x="0" y="453"/>
                </a:cubicBezTo>
                <a:cubicBezTo>
                  <a:pt x="28" y="398"/>
                  <a:pt x="28" y="398"/>
                  <a:pt x="28" y="398"/>
                </a:cubicBezTo>
                <a:cubicBezTo>
                  <a:pt x="77" y="446"/>
                  <a:pt x="144" y="473"/>
                  <a:pt x="204" y="473"/>
                </a:cubicBezTo>
                <a:cubicBezTo>
                  <a:pt x="280" y="473"/>
                  <a:pt x="328" y="442"/>
                  <a:pt x="328" y="391"/>
                </a:cubicBezTo>
                <a:cubicBezTo>
                  <a:pt x="329" y="252"/>
                  <a:pt x="31" y="326"/>
                  <a:pt x="31" y="136"/>
                </a:cubicBezTo>
                <a:cubicBezTo>
                  <a:pt x="31" y="53"/>
                  <a:pt x="104" y="0"/>
                  <a:pt x="214" y="0"/>
                </a:cubicBezTo>
                <a:cubicBezTo>
                  <a:pt x="275" y="0"/>
                  <a:pt x="338" y="19"/>
                  <a:pt x="382" y="49"/>
                </a:cubicBezTo>
                <a:cubicBezTo>
                  <a:pt x="356" y="105"/>
                  <a:pt x="356" y="105"/>
                  <a:pt x="356" y="105"/>
                </a:cubicBezTo>
                <a:cubicBezTo>
                  <a:pt x="308" y="74"/>
                  <a:pt x="252" y="61"/>
                  <a:pt x="210" y="61"/>
                </a:cubicBezTo>
                <a:cubicBezTo>
                  <a:pt x="142" y="61"/>
                  <a:pt x="97" y="87"/>
                  <a:pt x="97" y="131"/>
                </a:cubicBezTo>
                <a:cubicBezTo>
                  <a:pt x="97" y="267"/>
                  <a:pt x="395" y="196"/>
                  <a:pt x="394" y="388"/>
                </a:cubicBezTo>
                <a:close/>
                <a:moveTo>
                  <a:pt x="1003" y="461"/>
                </a:moveTo>
                <a:cubicBezTo>
                  <a:pt x="857" y="2"/>
                  <a:pt x="857" y="2"/>
                  <a:pt x="857" y="2"/>
                </a:cubicBezTo>
                <a:cubicBezTo>
                  <a:pt x="797" y="3"/>
                  <a:pt x="797" y="3"/>
                  <a:pt x="797" y="3"/>
                </a:cubicBezTo>
                <a:cubicBezTo>
                  <a:pt x="653" y="461"/>
                  <a:pt x="653" y="461"/>
                  <a:pt x="653" y="461"/>
                </a:cubicBezTo>
                <a:cubicBezTo>
                  <a:pt x="508" y="2"/>
                  <a:pt x="508" y="2"/>
                  <a:pt x="508" y="2"/>
                </a:cubicBezTo>
                <a:cubicBezTo>
                  <a:pt x="443" y="2"/>
                  <a:pt x="443" y="2"/>
                  <a:pt x="443" y="2"/>
                </a:cubicBezTo>
                <a:cubicBezTo>
                  <a:pt x="620" y="531"/>
                  <a:pt x="620" y="531"/>
                  <a:pt x="620" y="531"/>
                </a:cubicBezTo>
                <a:cubicBezTo>
                  <a:pt x="682" y="531"/>
                  <a:pt x="682" y="531"/>
                  <a:pt x="682" y="531"/>
                </a:cubicBezTo>
                <a:cubicBezTo>
                  <a:pt x="826" y="85"/>
                  <a:pt x="826" y="85"/>
                  <a:pt x="826" y="85"/>
                </a:cubicBezTo>
                <a:cubicBezTo>
                  <a:pt x="969" y="531"/>
                  <a:pt x="969" y="531"/>
                  <a:pt x="969" y="531"/>
                </a:cubicBezTo>
                <a:cubicBezTo>
                  <a:pt x="1031" y="531"/>
                  <a:pt x="1031" y="531"/>
                  <a:pt x="1031" y="531"/>
                </a:cubicBezTo>
                <a:cubicBezTo>
                  <a:pt x="1209" y="2"/>
                  <a:pt x="1209" y="2"/>
                  <a:pt x="1209" y="2"/>
                </a:cubicBezTo>
                <a:cubicBezTo>
                  <a:pt x="1146" y="2"/>
                  <a:pt x="1146" y="2"/>
                  <a:pt x="1146" y="2"/>
                </a:cubicBezTo>
                <a:lnTo>
                  <a:pt x="1003" y="461"/>
                </a:lnTo>
                <a:close/>
                <a:moveTo>
                  <a:pt x="1288" y="531"/>
                </a:moveTo>
                <a:cubicBezTo>
                  <a:pt x="1348" y="531"/>
                  <a:pt x="1348" y="531"/>
                  <a:pt x="1348" y="531"/>
                </a:cubicBezTo>
                <a:cubicBezTo>
                  <a:pt x="1348" y="2"/>
                  <a:pt x="1348" y="2"/>
                  <a:pt x="1348" y="2"/>
                </a:cubicBezTo>
                <a:cubicBezTo>
                  <a:pt x="1288" y="2"/>
                  <a:pt x="1288" y="2"/>
                  <a:pt x="1288" y="2"/>
                </a:cubicBezTo>
                <a:lnTo>
                  <a:pt x="1288" y="531"/>
                </a:lnTo>
                <a:close/>
                <a:moveTo>
                  <a:pt x="1914" y="180"/>
                </a:moveTo>
                <a:cubicBezTo>
                  <a:pt x="1914" y="297"/>
                  <a:pt x="1838" y="364"/>
                  <a:pt x="1708" y="364"/>
                </a:cubicBezTo>
                <a:cubicBezTo>
                  <a:pt x="1569" y="364"/>
                  <a:pt x="1569" y="364"/>
                  <a:pt x="1569" y="364"/>
                </a:cubicBezTo>
                <a:cubicBezTo>
                  <a:pt x="1569" y="531"/>
                  <a:pt x="1569" y="531"/>
                  <a:pt x="1569" y="531"/>
                </a:cubicBezTo>
                <a:cubicBezTo>
                  <a:pt x="1509" y="531"/>
                  <a:pt x="1509" y="531"/>
                  <a:pt x="1509" y="531"/>
                </a:cubicBezTo>
                <a:cubicBezTo>
                  <a:pt x="1509" y="2"/>
                  <a:pt x="1509" y="2"/>
                  <a:pt x="1509" y="2"/>
                </a:cubicBezTo>
                <a:cubicBezTo>
                  <a:pt x="1708" y="2"/>
                  <a:pt x="1708" y="2"/>
                  <a:pt x="1708" y="2"/>
                </a:cubicBezTo>
                <a:cubicBezTo>
                  <a:pt x="1838" y="2"/>
                  <a:pt x="1914" y="67"/>
                  <a:pt x="1914" y="180"/>
                </a:cubicBezTo>
                <a:close/>
                <a:moveTo>
                  <a:pt x="1856" y="181"/>
                </a:moveTo>
                <a:cubicBezTo>
                  <a:pt x="1856" y="101"/>
                  <a:pt x="1801" y="60"/>
                  <a:pt x="1705" y="60"/>
                </a:cubicBezTo>
                <a:cubicBezTo>
                  <a:pt x="1569" y="60"/>
                  <a:pt x="1569" y="60"/>
                  <a:pt x="1569" y="60"/>
                </a:cubicBezTo>
                <a:cubicBezTo>
                  <a:pt x="1569" y="306"/>
                  <a:pt x="1569" y="306"/>
                  <a:pt x="1569" y="306"/>
                </a:cubicBezTo>
                <a:cubicBezTo>
                  <a:pt x="1705" y="306"/>
                  <a:pt x="1705" y="306"/>
                  <a:pt x="1705" y="306"/>
                </a:cubicBezTo>
                <a:cubicBezTo>
                  <a:pt x="1801" y="306"/>
                  <a:pt x="1856" y="264"/>
                  <a:pt x="1856" y="181"/>
                </a:cubicBezTo>
                <a:close/>
                <a:moveTo>
                  <a:pt x="2075" y="474"/>
                </a:moveTo>
                <a:cubicBezTo>
                  <a:pt x="2075" y="292"/>
                  <a:pt x="2075" y="292"/>
                  <a:pt x="2075" y="292"/>
                </a:cubicBezTo>
                <a:cubicBezTo>
                  <a:pt x="2342" y="292"/>
                  <a:pt x="2342" y="292"/>
                  <a:pt x="2342" y="292"/>
                </a:cubicBezTo>
                <a:cubicBezTo>
                  <a:pt x="2342" y="234"/>
                  <a:pt x="2342" y="234"/>
                  <a:pt x="2342" y="234"/>
                </a:cubicBezTo>
                <a:cubicBezTo>
                  <a:pt x="2075" y="234"/>
                  <a:pt x="2075" y="234"/>
                  <a:pt x="2075" y="234"/>
                </a:cubicBezTo>
                <a:cubicBezTo>
                  <a:pt x="2075" y="60"/>
                  <a:pt x="2075" y="60"/>
                  <a:pt x="2075" y="60"/>
                </a:cubicBezTo>
                <a:cubicBezTo>
                  <a:pt x="2374" y="60"/>
                  <a:pt x="2374" y="60"/>
                  <a:pt x="2374" y="60"/>
                </a:cubicBezTo>
                <a:cubicBezTo>
                  <a:pt x="2374" y="2"/>
                  <a:pt x="2374" y="2"/>
                  <a:pt x="2374" y="2"/>
                </a:cubicBezTo>
                <a:cubicBezTo>
                  <a:pt x="2015" y="2"/>
                  <a:pt x="2015" y="2"/>
                  <a:pt x="2015" y="2"/>
                </a:cubicBezTo>
                <a:cubicBezTo>
                  <a:pt x="2015" y="531"/>
                  <a:pt x="2015" y="531"/>
                  <a:pt x="2015" y="531"/>
                </a:cubicBezTo>
                <a:cubicBezTo>
                  <a:pt x="2384" y="531"/>
                  <a:pt x="2384" y="531"/>
                  <a:pt x="2384" y="531"/>
                </a:cubicBezTo>
                <a:cubicBezTo>
                  <a:pt x="2384" y="474"/>
                  <a:pt x="2384" y="474"/>
                  <a:pt x="2384" y="474"/>
                </a:cubicBezTo>
                <a:lnTo>
                  <a:pt x="2075" y="47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14324" tIns="57162" rIns="114324" bIns="57162"/>
          <a:lstStyle/>
          <a:p>
            <a:endParaRPr lang="en-NL"/>
          </a:p>
        </p:txBody>
      </p:sp>
      <p:sp>
        <p:nvSpPr>
          <p:cNvPr id="121" name="LS_Logo8 (JU-Free) Hera" hidden="1">
            <a:extLst>
              <a:ext uri="{FF2B5EF4-FFF2-40B4-BE49-F238E27FC236}">
                <a16:creationId xmlns:a16="http://schemas.microsoft.com/office/drawing/2014/main" id="{60611A8E-C38F-40B4-AA13-F451DACB3D73}"/>
              </a:ext>
            </a:extLst>
          </p:cNvPr>
          <p:cNvSpPr>
            <a:spLocks/>
          </p:cNvSpPr>
          <p:nvPr/>
        </p:nvSpPr>
        <p:spPr bwMode="invGray">
          <a:xfrm>
            <a:off x="1731963" y="7470775"/>
            <a:ext cx="835025" cy="211138"/>
          </a:xfrm>
          <a:custGeom>
            <a:avLst/>
            <a:gdLst>
              <a:gd name="T0" fmla="*/ 2147483646 w 2100"/>
              <a:gd name="T1" fmla="*/ 0 h 529"/>
              <a:gd name="T2" fmla="*/ 2147483646 w 2100"/>
              <a:gd name="T3" fmla="*/ 0 h 529"/>
              <a:gd name="T4" fmla="*/ 2147483646 w 2100"/>
              <a:gd name="T5" fmla="*/ 2147483646 h 529"/>
              <a:gd name="T6" fmla="*/ 2147483646 w 2100"/>
              <a:gd name="T7" fmla="*/ 2147483646 h 529"/>
              <a:gd name="T8" fmla="*/ 2147483646 w 2100"/>
              <a:gd name="T9" fmla="*/ 2147483646 h 529"/>
              <a:gd name="T10" fmla="*/ 2147483646 w 2100"/>
              <a:gd name="T11" fmla="*/ 2147483646 h 529"/>
              <a:gd name="T12" fmla="*/ 2147483646 w 2100"/>
              <a:gd name="T13" fmla="*/ 2147483646 h 529"/>
              <a:gd name="T14" fmla="*/ 0 w 2100"/>
              <a:gd name="T15" fmla="*/ 2147483646 h 529"/>
              <a:gd name="T16" fmla="*/ 0 w 2100"/>
              <a:gd name="T17" fmla="*/ 0 h 529"/>
              <a:gd name="T18" fmla="*/ 2147483646 w 2100"/>
              <a:gd name="T19" fmla="*/ 0 h 529"/>
              <a:gd name="T20" fmla="*/ 2147483646 w 2100"/>
              <a:gd name="T21" fmla="*/ 2147483646 h 529"/>
              <a:gd name="T22" fmla="*/ 2147483646 w 2100"/>
              <a:gd name="T23" fmla="*/ 2147483646 h 529"/>
              <a:gd name="T24" fmla="*/ 2147483646 w 2100"/>
              <a:gd name="T25" fmla="*/ 0 h 529"/>
              <a:gd name="T26" fmla="*/ 2147483646 w 2100"/>
              <a:gd name="T27" fmla="*/ 2147483646 h 529"/>
              <a:gd name="T28" fmla="*/ 2147483646 w 2100"/>
              <a:gd name="T29" fmla="*/ 2147483646 h 529"/>
              <a:gd name="T30" fmla="*/ 2147483646 w 2100"/>
              <a:gd name="T31" fmla="*/ 2147483646 h 529"/>
              <a:gd name="T32" fmla="*/ 2147483646 w 2100"/>
              <a:gd name="T33" fmla="*/ 2147483646 h 529"/>
              <a:gd name="T34" fmla="*/ 2147483646 w 2100"/>
              <a:gd name="T35" fmla="*/ 2147483646 h 529"/>
              <a:gd name="T36" fmla="*/ 2147483646 w 2100"/>
              <a:gd name="T37" fmla="*/ 2147483646 h 529"/>
              <a:gd name="T38" fmla="*/ 2147483646 w 2100"/>
              <a:gd name="T39" fmla="*/ 0 h 529"/>
              <a:gd name="T40" fmla="*/ 2147483646 w 2100"/>
              <a:gd name="T41" fmla="*/ 0 h 529"/>
              <a:gd name="T42" fmla="*/ 2147483646 w 2100"/>
              <a:gd name="T43" fmla="*/ 2147483646 h 529"/>
              <a:gd name="T44" fmla="*/ 2147483646 w 2100"/>
              <a:gd name="T45" fmla="*/ 2147483646 h 529"/>
              <a:gd name="T46" fmla="*/ 2147483646 w 2100"/>
              <a:gd name="T47" fmla="*/ 2147483646 h 529"/>
              <a:gd name="T48" fmla="*/ 2147483646 w 2100"/>
              <a:gd name="T49" fmla="*/ 2147483646 h 529"/>
              <a:gd name="T50" fmla="*/ 2147483646 w 2100"/>
              <a:gd name="T51" fmla="*/ 2147483646 h 529"/>
              <a:gd name="T52" fmla="*/ 2147483646 w 2100"/>
              <a:gd name="T53" fmla="*/ 2147483646 h 529"/>
              <a:gd name="T54" fmla="*/ 2147483646 w 2100"/>
              <a:gd name="T55" fmla="*/ 2147483646 h 529"/>
              <a:gd name="T56" fmla="*/ 2147483646 w 2100"/>
              <a:gd name="T57" fmla="*/ 2147483646 h 529"/>
              <a:gd name="T58" fmla="*/ 2147483646 w 2100"/>
              <a:gd name="T59" fmla="*/ 2147483646 h 529"/>
              <a:gd name="T60" fmla="*/ 2147483646 w 2100"/>
              <a:gd name="T61" fmla="*/ 2147483646 h 529"/>
              <a:gd name="T62" fmla="*/ 2147483646 w 2100"/>
              <a:gd name="T63" fmla="*/ 2147483646 h 529"/>
              <a:gd name="T64" fmla="*/ 2147483646 w 2100"/>
              <a:gd name="T65" fmla="*/ 2147483646 h 529"/>
              <a:gd name="T66" fmla="*/ 2147483646 w 2100"/>
              <a:gd name="T67" fmla="*/ 2147483646 h 529"/>
              <a:gd name="T68" fmla="*/ 2147483646 w 2100"/>
              <a:gd name="T69" fmla="*/ 0 h 529"/>
              <a:gd name="T70" fmla="*/ 2147483646 w 2100"/>
              <a:gd name="T71" fmla="*/ 0 h 529"/>
              <a:gd name="T72" fmla="*/ 2147483646 w 2100"/>
              <a:gd name="T73" fmla="*/ 2147483646 h 529"/>
              <a:gd name="T74" fmla="*/ 2147483646 w 2100"/>
              <a:gd name="T75" fmla="*/ 2147483646 h 529"/>
              <a:gd name="T76" fmla="*/ 2147483646 w 2100"/>
              <a:gd name="T77" fmla="*/ 2147483646 h 529"/>
              <a:gd name="T78" fmla="*/ 2147483646 w 2100"/>
              <a:gd name="T79" fmla="*/ 2147483646 h 529"/>
              <a:gd name="T80" fmla="*/ 2147483646 w 2100"/>
              <a:gd name="T81" fmla="*/ 2147483646 h 529"/>
              <a:gd name="T82" fmla="*/ 2147483646 w 2100"/>
              <a:gd name="T83" fmla="*/ 2147483646 h 529"/>
              <a:gd name="T84" fmla="*/ 2147483646 w 2100"/>
              <a:gd name="T85" fmla="*/ 2147483646 h 529"/>
              <a:gd name="T86" fmla="*/ 2147483646 w 2100"/>
              <a:gd name="T87" fmla="*/ 2147483646 h 529"/>
              <a:gd name="T88" fmla="*/ 2147483646 w 2100"/>
              <a:gd name="T89" fmla="*/ 2147483646 h 529"/>
              <a:gd name="T90" fmla="*/ 2147483646 w 2100"/>
              <a:gd name="T91" fmla="*/ 2147483646 h 529"/>
              <a:gd name="T92" fmla="*/ 2147483646 w 2100"/>
              <a:gd name="T93" fmla="*/ 2147483646 h 529"/>
              <a:gd name="T94" fmla="*/ 2147483646 w 2100"/>
              <a:gd name="T95" fmla="*/ 2147483646 h 529"/>
              <a:gd name="T96" fmla="*/ 2147483646 w 2100"/>
              <a:gd name="T97" fmla="*/ 2147483646 h 529"/>
              <a:gd name="T98" fmla="*/ 2147483646 w 2100"/>
              <a:gd name="T99" fmla="*/ 2147483646 h 529"/>
              <a:gd name="T100" fmla="*/ 2147483646 w 2100"/>
              <a:gd name="T101" fmla="*/ 0 h 529"/>
              <a:gd name="T102" fmla="*/ 2147483646 w 2100"/>
              <a:gd name="T103" fmla="*/ 0 h 529"/>
              <a:gd name="T104" fmla="*/ 2147483646 w 2100"/>
              <a:gd name="T105" fmla="*/ 2147483646 h 529"/>
              <a:gd name="T106" fmla="*/ 2147483646 w 2100"/>
              <a:gd name="T107" fmla="*/ 2147483646 h 529"/>
              <a:gd name="T108" fmla="*/ 2147483646 w 2100"/>
              <a:gd name="T109" fmla="*/ 2147483646 h 529"/>
              <a:gd name="T110" fmla="*/ 2147483646 w 2100"/>
              <a:gd name="T111" fmla="*/ 2147483646 h 529"/>
              <a:gd name="T112" fmla="*/ 2147483646 w 2100"/>
              <a:gd name="T113" fmla="*/ 2147483646 h 529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2100" h="529">
                <a:moveTo>
                  <a:pt x="380" y="0"/>
                </a:moveTo>
                <a:cubicBezTo>
                  <a:pt x="441" y="0"/>
                  <a:pt x="441" y="0"/>
                  <a:pt x="441" y="0"/>
                </a:cubicBezTo>
                <a:cubicBezTo>
                  <a:pt x="441" y="529"/>
                  <a:pt x="441" y="529"/>
                  <a:pt x="441" y="529"/>
                </a:cubicBezTo>
                <a:cubicBezTo>
                  <a:pt x="380" y="529"/>
                  <a:pt x="380" y="529"/>
                  <a:pt x="380" y="529"/>
                </a:cubicBezTo>
                <a:cubicBezTo>
                  <a:pt x="380" y="296"/>
                  <a:pt x="380" y="296"/>
                  <a:pt x="380" y="296"/>
                </a:cubicBezTo>
                <a:cubicBezTo>
                  <a:pt x="61" y="296"/>
                  <a:pt x="61" y="296"/>
                  <a:pt x="61" y="296"/>
                </a:cubicBezTo>
                <a:cubicBezTo>
                  <a:pt x="61" y="529"/>
                  <a:pt x="61" y="529"/>
                  <a:pt x="61" y="529"/>
                </a:cubicBezTo>
                <a:cubicBezTo>
                  <a:pt x="0" y="529"/>
                  <a:pt x="0" y="529"/>
                  <a:pt x="0" y="529"/>
                </a:cubicBezTo>
                <a:cubicBezTo>
                  <a:pt x="0" y="0"/>
                  <a:pt x="0" y="0"/>
                  <a:pt x="0" y="0"/>
                </a:cubicBezTo>
                <a:cubicBezTo>
                  <a:pt x="61" y="0"/>
                  <a:pt x="61" y="0"/>
                  <a:pt x="61" y="0"/>
                </a:cubicBezTo>
                <a:cubicBezTo>
                  <a:pt x="61" y="239"/>
                  <a:pt x="61" y="239"/>
                  <a:pt x="61" y="239"/>
                </a:cubicBezTo>
                <a:cubicBezTo>
                  <a:pt x="380" y="239"/>
                  <a:pt x="380" y="239"/>
                  <a:pt x="380" y="239"/>
                </a:cubicBezTo>
                <a:lnTo>
                  <a:pt x="380" y="0"/>
                </a:lnTo>
                <a:close/>
                <a:moveTo>
                  <a:pt x="661" y="290"/>
                </a:moveTo>
                <a:cubicBezTo>
                  <a:pt x="928" y="290"/>
                  <a:pt x="928" y="290"/>
                  <a:pt x="928" y="290"/>
                </a:cubicBezTo>
                <a:cubicBezTo>
                  <a:pt x="928" y="232"/>
                  <a:pt x="928" y="232"/>
                  <a:pt x="928" y="232"/>
                </a:cubicBezTo>
                <a:cubicBezTo>
                  <a:pt x="661" y="232"/>
                  <a:pt x="661" y="232"/>
                  <a:pt x="661" y="232"/>
                </a:cubicBezTo>
                <a:cubicBezTo>
                  <a:pt x="661" y="58"/>
                  <a:pt x="661" y="58"/>
                  <a:pt x="661" y="58"/>
                </a:cubicBezTo>
                <a:cubicBezTo>
                  <a:pt x="960" y="58"/>
                  <a:pt x="960" y="58"/>
                  <a:pt x="960" y="58"/>
                </a:cubicBezTo>
                <a:cubicBezTo>
                  <a:pt x="960" y="0"/>
                  <a:pt x="960" y="0"/>
                  <a:pt x="960" y="0"/>
                </a:cubicBezTo>
                <a:cubicBezTo>
                  <a:pt x="601" y="0"/>
                  <a:pt x="601" y="0"/>
                  <a:pt x="601" y="0"/>
                </a:cubicBezTo>
                <a:cubicBezTo>
                  <a:pt x="601" y="529"/>
                  <a:pt x="601" y="529"/>
                  <a:pt x="601" y="529"/>
                </a:cubicBezTo>
                <a:cubicBezTo>
                  <a:pt x="970" y="529"/>
                  <a:pt x="970" y="529"/>
                  <a:pt x="970" y="529"/>
                </a:cubicBezTo>
                <a:cubicBezTo>
                  <a:pt x="970" y="472"/>
                  <a:pt x="970" y="472"/>
                  <a:pt x="970" y="472"/>
                </a:cubicBezTo>
                <a:cubicBezTo>
                  <a:pt x="661" y="472"/>
                  <a:pt x="661" y="472"/>
                  <a:pt x="661" y="472"/>
                </a:cubicBezTo>
                <a:lnTo>
                  <a:pt x="661" y="290"/>
                </a:lnTo>
                <a:close/>
                <a:moveTo>
                  <a:pt x="1385" y="349"/>
                </a:moveTo>
                <a:cubicBezTo>
                  <a:pt x="1509" y="529"/>
                  <a:pt x="1509" y="529"/>
                  <a:pt x="1509" y="529"/>
                </a:cubicBezTo>
                <a:cubicBezTo>
                  <a:pt x="1440" y="529"/>
                  <a:pt x="1440" y="529"/>
                  <a:pt x="1440" y="529"/>
                </a:cubicBezTo>
                <a:cubicBezTo>
                  <a:pt x="1330" y="361"/>
                  <a:pt x="1330" y="361"/>
                  <a:pt x="1330" y="361"/>
                </a:cubicBezTo>
                <a:cubicBezTo>
                  <a:pt x="1319" y="361"/>
                  <a:pt x="1307" y="362"/>
                  <a:pt x="1295" y="362"/>
                </a:cubicBezTo>
                <a:cubicBezTo>
                  <a:pt x="1154" y="362"/>
                  <a:pt x="1154" y="362"/>
                  <a:pt x="1154" y="362"/>
                </a:cubicBezTo>
                <a:cubicBezTo>
                  <a:pt x="1154" y="529"/>
                  <a:pt x="1154" y="529"/>
                  <a:pt x="1154" y="529"/>
                </a:cubicBezTo>
                <a:cubicBezTo>
                  <a:pt x="1093" y="529"/>
                  <a:pt x="1093" y="529"/>
                  <a:pt x="1093" y="529"/>
                </a:cubicBezTo>
                <a:cubicBezTo>
                  <a:pt x="1093" y="0"/>
                  <a:pt x="1093" y="0"/>
                  <a:pt x="1093" y="0"/>
                </a:cubicBezTo>
                <a:cubicBezTo>
                  <a:pt x="1295" y="0"/>
                  <a:pt x="1295" y="0"/>
                  <a:pt x="1295" y="0"/>
                </a:cubicBezTo>
                <a:cubicBezTo>
                  <a:pt x="1427" y="0"/>
                  <a:pt x="1503" y="65"/>
                  <a:pt x="1503" y="178"/>
                </a:cubicBezTo>
                <a:cubicBezTo>
                  <a:pt x="1503" y="265"/>
                  <a:pt x="1461" y="324"/>
                  <a:pt x="1385" y="349"/>
                </a:cubicBezTo>
                <a:close/>
                <a:moveTo>
                  <a:pt x="1445" y="179"/>
                </a:moveTo>
                <a:cubicBezTo>
                  <a:pt x="1445" y="99"/>
                  <a:pt x="1391" y="58"/>
                  <a:pt x="1295" y="58"/>
                </a:cubicBezTo>
                <a:cubicBezTo>
                  <a:pt x="1154" y="58"/>
                  <a:pt x="1154" y="58"/>
                  <a:pt x="1154" y="58"/>
                </a:cubicBezTo>
                <a:cubicBezTo>
                  <a:pt x="1154" y="304"/>
                  <a:pt x="1154" y="304"/>
                  <a:pt x="1154" y="304"/>
                </a:cubicBezTo>
                <a:cubicBezTo>
                  <a:pt x="1295" y="304"/>
                  <a:pt x="1295" y="304"/>
                  <a:pt x="1295" y="304"/>
                </a:cubicBezTo>
                <a:cubicBezTo>
                  <a:pt x="1391" y="304"/>
                  <a:pt x="1445" y="262"/>
                  <a:pt x="1445" y="179"/>
                </a:cubicBezTo>
                <a:close/>
                <a:moveTo>
                  <a:pt x="2100" y="529"/>
                </a:moveTo>
                <a:cubicBezTo>
                  <a:pt x="2034" y="529"/>
                  <a:pt x="2034" y="529"/>
                  <a:pt x="2034" y="529"/>
                </a:cubicBezTo>
                <a:cubicBezTo>
                  <a:pt x="1975" y="395"/>
                  <a:pt x="1975" y="395"/>
                  <a:pt x="1975" y="395"/>
                </a:cubicBezTo>
                <a:cubicBezTo>
                  <a:pt x="1686" y="395"/>
                  <a:pt x="1686" y="395"/>
                  <a:pt x="1686" y="395"/>
                </a:cubicBezTo>
                <a:cubicBezTo>
                  <a:pt x="1627" y="529"/>
                  <a:pt x="1627" y="529"/>
                  <a:pt x="1627" y="529"/>
                </a:cubicBezTo>
                <a:cubicBezTo>
                  <a:pt x="1563" y="529"/>
                  <a:pt x="1563" y="529"/>
                  <a:pt x="1563" y="529"/>
                </a:cubicBezTo>
                <a:cubicBezTo>
                  <a:pt x="1801" y="0"/>
                  <a:pt x="1801" y="0"/>
                  <a:pt x="1801" y="0"/>
                </a:cubicBezTo>
                <a:cubicBezTo>
                  <a:pt x="1863" y="0"/>
                  <a:pt x="1863" y="0"/>
                  <a:pt x="1863" y="0"/>
                </a:cubicBezTo>
                <a:lnTo>
                  <a:pt x="2100" y="529"/>
                </a:lnTo>
                <a:close/>
                <a:moveTo>
                  <a:pt x="1950" y="337"/>
                </a:moveTo>
                <a:cubicBezTo>
                  <a:pt x="1830" y="69"/>
                  <a:pt x="1830" y="69"/>
                  <a:pt x="1830" y="69"/>
                </a:cubicBezTo>
                <a:cubicBezTo>
                  <a:pt x="1712" y="337"/>
                  <a:pt x="1712" y="337"/>
                  <a:pt x="1712" y="337"/>
                </a:cubicBezTo>
                <a:lnTo>
                  <a:pt x="1950" y="33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14324" tIns="57162" rIns="114324" bIns="57162"/>
          <a:lstStyle/>
          <a:p>
            <a:endParaRPr lang="en-NL"/>
          </a:p>
        </p:txBody>
      </p:sp>
      <p:sp>
        <p:nvSpPr>
          <p:cNvPr id="122" name="LS_Logo12 (JU-Free) Horus" hidden="1">
            <a:extLst>
              <a:ext uri="{FF2B5EF4-FFF2-40B4-BE49-F238E27FC236}">
                <a16:creationId xmlns:a16="http://schemas.microsoft.com/office/drawing/2014/main" id="{57A2D366-E90D-4F9C-BC33-28337B1C67E1}"/>
              </a:ext>
            </a:extLst>
          </p:cNvPr>
          <p:cNvSpPr>
            <a:spLocks/>
          </p:cNvSpPr>
          <p:nvPr/>
        </p:nvSpPr>
        <p:spPr bwMode="invGray">
          <a:xfrm>
            <a:off x="1731963" y="7470775"/>
            <a:ext cx="1066800" cy="211138"/>
          </a:xfrm>
          <a:custGeom>
            <a:avLst/>
            <a:gdLst>
              <a:gd name="T0" fmla="*/ 2147483646 w 2683"/>
              <a:gd name="T1" fmla="*/ 123190324 h 534"/>
              <a:gd name="T2" fmla="*/ 2147483646 w 2683"/>
              <a:gd name="T3" fmla="*/ 2147483646 h 534"/>
              <a:gd name="T4" fmla="*/ 2147483646 w 2683"/>
              <a:gd name="T5" fmla="*/ 2147483646 h 534"/>
              <a:gd name="T6" fmla="*/ 0 w 2683"/>
              <a:gd name="T7" fmla="*/ 2147483646 h 534"/>
              <a:gd name="T8" fmla="*/ 2147483646 w 2683"/>
              <a:gd name="T9" fmla="*/ 123190324 h 534"/>
              <a:gd name="T10" fmla="*/ 2147483646 w 2683"/>
              <a:gd name="T11" fmla="*/ 2147483646 h 534"/>
              <a:gd name="T12" fmla="*/ 2147483646 w 2683"/>
              <a:gd name="T13" fmla="*/ 2147483646 h 534"/>
              <a:gd name="T14" fmla="*/ 2147483646 w 2683"/>
              <a:gd name="T15" fmla="*/ 2147483646 h 534"/>
              <a:gd name="T16" fmla="*/ 2147483646 w 2683"/>
              <a:gd name="T17" fmla="*/ 2147483646 h 534"/>
              <a:gd name="T18" fmla="*/ 2147483646 w 2683"/>
              <a:gd name="T19" fmla="*/ 2147483646 h 534"/>
              <a:gd name="T20" fmla="*/ 2147483646 w 2683"/>
              <a:gd name="T21" fmla="*/ 2147483646 h 534"/>
              <a:gd name="T22" fmla="*/ 2147483646 w 2683"/>
              <a:gd name="T23" fmla="*/ 2147483646 h 534"/>
              <a:gd name="T24" fmla="*/ 2147483646 w 2683"/>
              <a:gd name="T25" fmla="*/ 2147483646 h 534"/>
              <a:gd name="T26" fmla="*/ 2147483646 w 2683"/>
              <a:gd name="T27" fmla="*/ 2147483646 h 534"/>
              <a:gd name="T28" fmla="*/ 2147483646 w 2683"/>
              <a:gd name="T29" fmla="*/ 2147483646 h 534"/>
              <a:gd name="T30" fmla="*/ 2147483646 w 2683"/>
              <a:gd name="T31" fmla="*/ 123190324 h 534"/>
              <a:gd name="T32" fmla="*/ 2147483646 w 2683"/>
              <a:gd name="T33" fmla="*/ 2147483646 h 534"/>
              <a:gd name="T34" fmla="*/ 2147483646 w 2683"/>
              <a:gd name="T35" fmla="*/ 2147483646 h 534"/>
              <a:gd name="T36" fmla="*/ 2147483646 w 2683"/>
              <a:gd name="T37" fmla="*/ 2147483646 h 534"/>
              <a:gd name="T38" fmla="*/ 2147483646 w 2683"/>
              <a:gd name="T39" fmla="*/ 2147483646 h 534"/>
              <a:gd name="T40" fmla="*/ 2147483646 w 2683"/>
              <a:gd name="T41" fmla="*/ 2147483646 h 534"/>
              <a:gd name="T42" fmla="*/ 2147483646 w 2683"/>
              <a:gd name="T43" fmla="*/ 2147483646 h 534"/>
              <a:gd name="T44" fmla="*/ 2147483646 w 2683"/>
              <a:gd name="T45" fmla="*/ 123190324 h 534"/>
              <a:gd name="T46" fmla="*/ 2147483646 w 2683"/>
              <a:gd name="T47" fmla="*/ 2147483646 h 534"/>
              <a:gd name="T48" fmla="*/ 2147483646 w 2683"/>
              <a:gd name="T49" fmla="*/ 123190324 h 534"/>
              <a:gd name="T50" fmla="*/ 2147483646 w 2683"/>
              <a:gd name="T51" fmla="*/ 2147483646 h 534"/>
              <a:gd name="T52" fmla="*/ 2147483646 w 2683"/>
              <a:gd name="T53" fmla="*/ 2147483646 h 534"/>
              <a:gd name="T54" fmla="*/ 2147483646 w 2683"/>
              <a:gd name="T55" fmla="*/ 2147483646 h 534"/>
              <a:gd name="T56" fmla="*/ 2147483646 w 2683"/>
              <a:gd name="T57" fmla="*/ 2147483646 h 534"/>
              <a:gd name="T58" fmla="*/ 2147483646 w 2683"/>
              <a:gd name="T59" fmla="*/ 2147483646 h 534"/>
              <a:gd name="T60" fmla="*/ 2147483646 w 2683"/>
              <a:gd name="T61" fmla="*/ 2147483646 h 534"/>
              <a:gd name="T62" fmla="*/ 2147483646 w 2683"/>
              <a:gd name="T63" fmla="*/ 2147483646 h 534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683" h="534">
                <a:moveTo>
                  <a:pt x="380" y="2"/>
                </a:moveTo>
                <a:cubicBezTo>
                  <a:pt x="441" y="2"/>
                  <a:pt x="441" y="2"/>
                  <a:pt x="441" y="2"/>
                </a:cubicBezTo>
                <a:cubicBezTo>
                  <a:pt x="441" y="531"/>
                  <a:pt x="441" y="531"/>
                  <a:pt x="441" y="531"/>
                </a:cubicBezTo>
                <a:cubicBezTo>
                  <a:pt x="380" y="531"/>
                  <a:pt x="380" y="531"/>
                  <a:pt x="380" y="531"/>
                </a:cubicBezTo>
                <a:cubicBezTo>
                  <a:pt x="380" y="298"/>
                  <a:pt x="380" y="298"/>
                  <a:pt x="380" y="298"/>
                </a:cubicBezTo>
                <a:cubicBezTo>
                  <a:pt x="61" y="298"/>
                  <a:pt x="61" y="298"/>
                  <a:pt x="61" y="298"/>
                </a:cubicBezTo>
                <a:cubicBezTo>
                  <a:pt x="61" y="531"/>
                  <a:pt x="61" y="531"/>
                  <a:pt x="61" y="531"/>
                </a:cubicBezTo>
                <a:cubicBezTo>
                  <a:pt x="0" y="531"/>
                  <a:pt x="0" y="531"/>
                  <a:pt x="0" y="531"/>
                </a:cubicBezTo>
                <a:cubicBezTo>
                  <a:pt x="0" y="2"/>
                  <a:pt x="0" y="2"/>
                  <a:pt x="0" y="2"/>
                </a:cubicBezTo>
                <a:cubicBezTo>
                  <a:pt x="61" y="2"/>
                  <a:pt x="61" y="2"/>
                  <a:pt x="61" y="2"/>
                </a:cubicBezTo>
                <a:cubicBezTo>
                  <a:pt x="61" y="241"/>
                  <a:pt x="61" y="241"/>
                  <a:pt x="61" y="241"/>
                </a:cubicBezTo>
                <a:cubicBezTo>
                  <a:pt x="380" y="241"/>
                  <a:pt x="380" y="241"/>
                  <a:pt x="380" y="241"/>
                </a:cubicBezTo>
                <a:lnTo>
                  <a:pt x="380" y="2"/>
                </a:lnTo>
                <a:close/>
                <a:moveTo>
                  <a:pt x="1105" y="267"/>
                </a:moveTo>
                <a:cubicBezTo>
                  <a:pt x="1105" y="416"/>
                  <a:pt x="983" y="534"/>
                  <a:pt x="829" y="534"/>
                </a:cubicBezTo>
                <a:cubicBezTo>
                  <a:pt x="674" y="534"/>
                  <a:pt x="551" y="416"/>
                  <a:pt x="551" y="267"/>
                </a:cubicBezTo>
                <a:cubicBezTo>
                  <a:pt x="551" y="117"/>
                  <a:pt x="674" y="0"/>
                  <a:pt x="829" y="0"/>
                </a:cubicBezTo>
                <a:cubicBezTo>
                  <a:pt x="983" y="0"/>
                  <a:pt x="1105" y="118"/>
                  <a:pt x="1105" y="267"/>
                </a:cubicBezTo>
                <a:close/>
                <a:moveTo>
                  <a:pt x="1043" y="267"/>
                </a:moveTo>
                <a:cubicBezTo>
                  <a:pt x="1043" y="150"/>
                  <a:pt x="947" y="58"/>
                  <a:pt x="829" y="58"/>
                </a:cubicBezTo>
                <a:cubicBezTo>
                  <a:pt x="711" y="58"/>
                  <a:pt x="612" y="150"/>
                  <a:pt x="612" y="267"/>
                </a:cubicBezTo>
                <a:cubicBezTo>
                  <a:pt x="612" y="383"/>
                  <a:pt x="711" y="476"/>
                  <a:pt x="829" y="476"/>
                </a:cubicBezTo>
                <a:cubicBezTo>
                  <a:pt x="947" y="476"/>
                  <a:pt x="1043" y="383"/>
                  <a:pt x="1043" y="267"/>
                </a:cubicBezTo>
                <a:close/>
                <a:moveTo>
                  <a:pt x="1507" y="351"/>
                </a:moveTo>
                <a:cubicBezTo>
                  <a:pt x="1631" y="531"/>
                  <a:pt x="1631" y="531"/>
                  <a:pt x="1631" y="531"/>
                </a:cubicBezTo>
                <a:cubicBezTo>
                  <a:pt x="1562" y="531"/>
                  <a:pt x="1562" y="531"/>
                  <a:pt x="1562" y="531"/>
                </a:cubicBezTo>
                <a:cubicBezTo>
                  <a:pt x="1453" y="363"/>
                  <a:pt x="1453" y="363"/>
                  <a:pt x="1453" y="363"/>
                </a:cubicBezTo>
                <a:cubicBezTo>
                  <a:pt x="1441" y="363"/>
                  <a:pt x="1429" y="364"/>
                  <a:pt x="1417" y="364"/>
                </a:cubicBezTo>
                <a:cubicBezTo>
                  <a:pt x="1276" y="364"/>
                  <a:pt x="1276" y="364"/>
                  <a:pt x="1276" y="364"/>
                </a:cubicBezTo>
                <a:cubicBezTo>
                  <a:pt x="1276" y="531"/>
                  <a:pt x="1276" y="531"/>
                  <a:pt x="1276" y="531"/>
                </a:cubicBezTo>
                <a:cubicBezTo>
                  <a:pt x="1216" y="531"/>
                  <a:pt x="1216" y="531"/>
                  <a:pt x="1216" y="531"/>
                </a:cubicBezTo>
                <a:cubicBezTo>
                  <a:pt x="1216" y="2"/>
                  <a:pt x="1216" y="2"/>
                  <a:pt x="1216" y="2"/>
                </a:cubicBezTo>
                <a:cubicBezTo>
                  <a:pt x="1417" y="2"/>
                  <a:pt x="1417" y="2"/>
                  <a:pt x="1417" y="2"/>
                </a:cubicBezTo>
                <a:cubicBezTo>
                  <a:pt x="1549" y="2"/>
                  <a:pt x="1626" y="67"/>
                  <a:pt x="1626" y="180"/>
                </a:cubicBezTo>
                <a:cubicBezTo>
                  <a:pt x="1626" y="267"/>
                  <a:pt x="1584" y="326"/>
                  <a:pt x="1507" y="351"/>
                </a:cubicBezTo>
                <a:close/>
                <a:moveTo>
                  <a:pt x="1568" y="181"/>
                </a:moveTo>
                <a:cubicBezTo>
                  <a:pt x="1568" y="101"/>
                  <a:pt x="1513" y="60"/>
                  <a:pt x="1417" y="60"/>
                </a:cubicBezTo>
                <a:cubicBezTo>
                  <a:pt x="1276" y="60"/>
                  <a:pt x="1276" y="60"/>
                  <a:pt x="1276" y="60"/>
                </a:cubicBezTo>
                <a:cubicBezTo>
                  <a:pt x="1276" y="306"/>
                  <a:pt x="1276" y="306"/>
                  <a:pt x="1276" y="306"/>
                </a:cubicBezTo>
                <a:cubicBezTo>
                  <a:pt x="1417" y="306"/>
                  <a:pt x="1417" y="306"/>
                  <a:pt x="1417" y="306"/>
                </a:cubicBezTo>
                <a:cubicBezTo>
                  <a:pt x="1513" y="306"/>
                  <a:pt x="1568" y="264"/>
                  <a:pt x="1568" y="181"/>
                </a:cubicBezTo>
                <a:close/>
                <a:moveTo>
                  <a:pt x="2135" y="313"/>
                </a:moveTo>
                <a:cubicBezTo>
                  <a:pt x="2135" y="416"/>
                  <a:pt x="2074" y="476"/>
                  <a:pt x="1974" y="476"/>
                </a:cubicBezTo>
                <a:cubicBezTo>
                  <a:pt x="1873" y="476"/>
                  <a:pt x="1811" y="416"/>
                  <a:pt x="1811" y="313"/>
                </a:cubicBezTo>
                <a:cubicBezTo>
                  <a:pt x="1811" y="2"/>
                  <a:pt x="1811" y="2"/>
                  <a:pt x="1811" y="2"/>
                </a:cubicBezTo>
                <a:cubicBezTo>
                  <a:pt x="1751" y="2"/>
                  <a:pt x="1751" y="2"/>
                  <a:pt x="1751" y="2"/>
                </a:cubicBezTo>
                <a:cubicBezTo>
                  <a:pt x="1751" y="313"/>
                  <a:pt x="1751" y="313"/>
                  <a:pt x="1751" y="313"/>
                </a:cubicBezTo>
                <a:cubicBezTo>
                  <a:pt x="1751" y="451"/>
                  <a:pt x="1835" y="534"/>
                  <a:pt x="1974" y="534"/>
                </a:cubicBezTo>
                <a:cubicBezTo>
                  <a:pt x="2112" y="534"/>
                  <a:pt x="2195" y="451"/>
                  <a:pt x="2195" y="313"/>
                </a:cubicBezTo>
                <a:cubicBezTo>
                  <a:pt x="2195" y="2"/>
                  <a:pt x="2195" y="2"/>
                  <a:pt x="2195" y="2"/>
                </a:cubicBezTo>
                <a:cubicBezTo>
                  <a:pt x="2135" y="2"/>
                  <a:pt x="2135" y="2"/>
                  <a:pt x="2135" y="2"/>
                </a:cubicBezTo>
                <a:lnTo>
                  <a:pt x="2135" y="313"/>
                </a:lnTo>
                <a:close/>
                <a:moveTo>
                  <a:pt x="2385" y="131"/>
                </a:moveTo>
                <a:cubicBezTo>
                  <a:pt x="2385" y="87"/>
                  <a:pt x="2429" y="61"/>
                  <a:pt x="2497" y="61"/>
                </a:cubicBezTo>
                <a:cubicBezTo>
                  <a:pt x="2540" y="61"/>
                  <a:pt x="2596" y="74"/>
                  <a:pt x="2643" y="105"/>
                </a:cubicBezTo>
                <a:cubicBezTo>
                  <a:pt x="2669" y="49"/>
                  <a:pt x="2669" y="49"/>
                  <a:pt x="2669" y="49"/>
                </a:cubicBezTo>
                <a:cubicBezTo>
                  <a:pt x="2625" y="19"/>
                  <a:pt x="2562" y="0"/>
                  <a:pt x="2501" y="0"/>
                </a:cubicBezTo>
                <a:cubicBezTo>
                  <a:pt x="2391" y="0"/>
                  <a:pt x="2318" y="53"/>
                  <a:pt x="2318" y="136"/>
                </a:cubicBezTo>
                <a:cubicBezTo>
                  <a:pt x="2318" y="326"/>
                  <a:pt x="2616" y="252"/>
                  <a:pt x="2615" y="391"/>
                </a:cubicBezTo>
                <a:cubicBezTo>
                  <a:pt x="2615" y="442"/>
                  <a:pt x="2568" y="473"/>
                  <a:pt x="2491" y="473"/>
                </a:cubicBezTo>
                <a:cubicBezTo>
                  <a:pt x="2431" y="473"/>
                  <a:pt x="2364" y="446"/>
                  <a:pt x="2315" y="398"/>
                </a:cubicBezTo>
                <a:cubicBezTo>
                  <a:pt x="2288" y="453"/>
                  <a:pt x="2288" y="453"/>
                  <a:pt x="2288" y="453"/>
                </a:cubicBezTo>
                <a:cubicBezTo>
                  <a:pt x="2338" y="500"/>
                  <a:pt x="2413" y="534"/>
                  <a:pt x="2490" y="534"/>
                </a:cubicBezTo>
                <a:cubicBezTo>
                  <a:pt x="2604" y="534"/>
                  <a:pt x="2682" y="477"/>
                  <a:pt x="2682" y="388"/>
                </a:cubicBezTo>
                <a:cubicBezTo>
                  <a:pt x="2683" y="196"/>
                  <a:pt x="2385" y="267"/>
                  <a:pt x="2385" y="13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14324" tIns="57162" rIns="114324" bIns="57162"/>
          <a:lstStyle/>
          <a:p>
            <a:endParaRPr lang="en-NL"/>
          </a:p>
        </p:txBody>
      </p:sp>
      <p:sp>
        <p:nvSpPr>
          <p:cNvPr id="123" name="LS_Logo6 (JU-Free) Taxonomy" hidden="1">
            <a:extLst>
              <a:ext uri="{FF2B5EF4-FFF2-40B4-BE49-F238E27FC236}">
                <a16:creationId xmlns:a16="http://schemas.microsoft.com/office/drawing/2014/main" id="{54E84343-7557-4A34-B064-B8FB640CEB03}"/>
              </a:ext>
            </a:extLst>
          </p:cNvPr>
          <p:cNvSpPr>
            <a:spLocks/>
          </p:cNvSpPr>
          <p:nvPr/>
        </p:nvSpPr>
        <p:spPr bwMode="invGray">
          <a:xfrm>
            <a:off x="1703388" y="7302500"/>
            <a:ext cx="1739900" cy="560388"/>
          </a:xfrm>
          <a:custGeom>
            <a:avLst/>
            <a:gdLst>
              <a:gd name="T0" fmla="*/ 0 w 4383"/>
              <a:gd name="T1" fmla="*/ 124062775 h 1415"/>
              <a:gd name="T2" fmla="*/ 2147483646 w 4383"/>
              <a:gd name="T3" fmla="*/ 2147483646 h 1415"/>
              <a:gd name="T4" fmla="*/ 2147483646 w 4383"/>
              <a:gd name="T5" fmla="*/ 2147483646 h 1415"/>
              <a:gd name="T6" fmla="*/ 2147483646 w 4383"/>
              <a:gd name="T7" fmla="*/ 124062775 h 1415"/>
              <a:gd name="T8" fmla="*/ 2147483646 w 4383"/>
              <a:gd name="T9" fmla="*/ 2147483646 h 1415"/>
              <a:gd name="T10" fmla="*/ 2147483646 w 4383"/>
              <a:gd name="T11" fmla="*/ 2147483646 h 1415"/>
              <a:gd name="T12" fmla="*/ 2147483646 w 4383"/>
              <a:gd name="T13" fmla="*/ 2147483646 h 1415"/>
              <a:gd name="T14" fmla="*/ 2147483646 w 4383"/>
              <a:gd name="T15" fmla="*/ 2147483646 h 1415"/>
              <a:gd name="T16" fmla="*/ 2147483646 w 4383"/>
              <a:gd name="T17" fmla="*/ 2147483646 h 1415"/>
              <a:gd name="T18" fmla="*/ 2147483646 w 4383"/>
              <a:gd name="T19" fmla="*/ 2147483646 h 1415"/>
              <a:gd name="T20" fmla="*/ 2147483646 w 4383"/>
              <a:gd name="T21" fmla="*/ 2147483646 h 1415"/>
              <a:gd name="T22" fmla="*/ 2147483646 w 4383"/>
              <a:gd name="T23" fmla="*/ 2147483646 h 1415"/>
              <a:gd name="T24" fmla="*/ 2147483646 w 4383"/>
              <a:gd name="T25" fmla="*/ 2147483646 h 1415"/>
              <a:gd name="T26" fmla="*/ 2147483646 w 4383"/>
              <a:gd name="T27" fmla="*/ 2147483646 h 1415"/>
              <a:gd name="T28" fmla="*/ 2147483646 w 4383"/>
              <a:gd name="T29" fmla="*/ 2147483646 h 1415"/>
              <a:gd name="T30" fmla="*/ 2147483646 w 4383"/>
              <a:gd name="T31" fmla="*/ 2147483646 h 1415"/>
              <a:gd name="T32" fmla="*/ 2147483646 w 4383"/>
              <a:gd name="T33" fmla="*/ 2147483646 h 1415"/>
              <a:gd name="T34" fmla="*/ 2147483646 w 4383"/>
              <a:gd name="T35" fmla="*/ 2147483646 h 1415"/>
              <a:gd name="T36" fmla="*/ 2147483646 w 4383"/>
              <a:gd name="T37" fmla="*/ 2147483646 h 1415"/>
              <a:gd name="T38" fmla="*/ 2147483646 w 4383"/>
              <a:gd name="T39" fmla="*/ 2147483646 h 1415"/>
              <a:gd name="T40" fmla="*/ 2147483646 w 4383"/>
              <a:gd name="T41" fmla="*/ 2147483646 h 1415"/>
              <a:gd name="T42" fmla="*/ 2147483646 w 4383"/>
              <a:gd name="T43" fmla="*/ 2147483646 h 1415"/>
              <a:gd name="T44" fmla="*/ 2147483646 w 4383"/>
              <a:gd name="T45" fmla="*/ 2147483646 h 1415"/>
              <a:gd name="T46" fmla="*/ 2147483646 w 4383"/>
              <a:gd name="T47" fmla="*/ 2147483646 h 1415"/>
              <a:gd name="T48" fmla="*/ 2147483646 w 4383"/>
              <a:gd name="T49" fmla="*/ 2147483646 h 1415"/>
              <a:gd name="T50" fmla="*/ 2147483646 w 4383"/>
              <a:gd name="T51" fmla="*/ 2147483646 h 1415"/>
              <a:gd name="T52" fmla="*/ 2147483646 w 4383"/>
              <a:gd name="T53" fmla="*/ 124062775 h 1415"/>
              <a:gd name="T54" fmla="*/ 2147483646 w 4383"/>
              <a:gd name="T55" fmla="*/ 124062775 h 1415"/>
              <a:gd name="T56" fmla="*/ 2147483646 w 4383"/>
              <a:gd name="T57" fmla="*/ 2147483646 h 1415"/>
              <a:gd name="T58" fmla="*/ 2147483646 w 4383"/>
              <a:gd name="T59" fmla="*/ 124062775 h 1415"/>
              <a:gd name="T60" fmla="*/ 2147483646 w 4383"/>
              <a:gd name="T61" fmla="*/ 2147483646 h 1415"/>
              <a:gd name="T62" fmla="*/ 2147483646 w 4383"/>
              <a:gd name="T63" fmla="*/ 2147483646 h 1415"/>
              <a:gd name="T64" fmla="*/ 2147483646 w 4383"/>
              <a:gd name="T65" fmla="*/ 2147483646 h 1415"/>
              <a:gd name="T66" fmla="*/ 2147483646 w 4383"/>
              <a:gd name="T67" fmla="*/ 2147483646 h 1415"/>
              <a:gd name="T68" fmla="*/ 2147483646 w 4383"/>
              <a:gd name="T69" fmla="*/ 2147483646 h 1415"/>
              <a:gd name="T70" fmla="*/ 2147483646 w 4383"/>
              <a:gd name="T71" fmla="*/ 2147483646 h 1415"/>
              <a:gd name="T72" fmla="*/ 2147483646 w 4383"/>
              <a:gd name="T73" fmla="*/ 2147483646 h 1415"/>
              <a:gd name="T74" fmla="*/ 2147483646 w 4383"/>
              <a:gd name="T75" fmla="*/ 2147483646 h 1415"/>
              <a:gd name="T76" fmla="*/ 2147483646 w 4383"/>
              <a:gd name="T77" fmla="*/ 2147483646 h 1415"/>
              <a:gd name="T78" fmla="*/ 2147483646 w 4383"/>
              <a:gd name="T79" fmla="*/ 2147483646 h 1415"/>
              <a:gd name="T80" fmla="*/ 2147483646 w 4383"/>
              <a:gd name="T81" fmla="*/ 2147483646 h 1415"/>
              <a:gd name="T82" fmla="*/ 2147483646 w 4383"/>
              <a:gd name="T83" fmla="*/ 2147483646 h 1415"/>
              <a:gd name="T84" fmla="*/ 2147483646 w 4383"/>
              <a:gd name="T85" fmla="*/ 2147483646 h 1415"/>
              <a:gd name="T86" fmla="*/ 2147483646 w 4383"/>
              <a:gd name="T87" fmla="*/ 2147483646 h 1415"/>
              <a:gd name="T88" fmla="*/ 2147483646 w 4383"/>
              <a:gd name="T89" fmla="*/ 2147483646 h 1415"/>
              <a:gd name="T90" fmla="*/ 2147483646 w 4383"/>
              <a:gd name="T91" fmla="*/ 2147483646 h 1415"/>
              <a:gd name="T92" fmla="*/ 2147483646 w 4383"/>
              <a:gd name="T93" fmla="*/ 2147483646 h 1415"/>
              <a:gd name="T94" fmla="*/ 2147483646 w 4383"/>
              <a:gd name="T95" fmla="*/ 2147483646 h 1415"/>
              <a:gd name="T96" fmla="*/ 2147483646 w 4383"/>
              <a:gd name="T97" fmla="*/ 2147483646 h 1415"/>
              <a:gd name="T98" fmla="*/ 2147483646 w 4383"/>
              <a:gd name="T99" fmla="*/ 2147483646 h 1415"/>
              <a:gd name="T100" fmla="*/ 2147483646 w 4383"/>
              <a:gd name="T101" fmla="*/ 2147483646 h 1415"/>
              <a:gd name="T102" fmla="*/ 2147483646 w 4383"/>
              <a:gd name="T103" fmla="*/ 2147483646 h 1415"/>
              <a:gd name="T104" fmla="*/ 2147483646 w 4383"/>
              <a:gd name="T105" fmla="*/ 2147483646 h 1415"/>
              <a:gd name="T106" fmla="*/ 2147483646 w 4383"/>
              <a:gd name="T107" fmla="*/ 2147483646 h 1415"/>
              <a:gd name="T108" fmla="*/ 2147483646 w 4383"/>
              <a:gd name="T109" fmla="*/ 2147483646 h 1415"/>
              <a:gd name="T110" fmla="*/ 2147483646 w 4383"/>
              <a:gd name="T111" fmla="*/ 2147483646 h 1415"/>
              <a:gd name="T112" fmla="*/ 2147483646 w 4383"/>
              <a:gd name="T113" fmla="*/ 2147483646 h 1415"/>
              <a:gd name="T114" fmla="*/ 2147483646 w 4383"/>
              <a:gd name="T115" fmla="*/ 2147483646 h 1415"/>
              <a:gd name="T116" fmla="*/ 2147483646 w 4383"/>
              <a:gd name="T117" fmla="*/ 2147483646 h 1415"/>
              <a:gd name="T118" fmla="*/ 2147483646 w 4383"/>
              <a:gd name="T119" fmla="*/ 2147483646 h 1415"/>
              <a:gd name="T120" fmla="*/ 2147483646 w 4383"/>
              <a:gd name="T121" fmla="*/ 2147483646 h 1415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4383" h="1415">
                <a:moveTo>
                  <a:pt x="172" y="60"/>
                </a:moveTo>
                <a:cubicBezTo>
                  <a:pt x="0" y="60"/>
                  <a:pt x="0" y="60"/>
                  <a:pt x="0" y="60"/>
                </a:cubicBezTo>
                <a:cubicBezTo>
                  <a:pt x="0" y="2"/>
                  <a:pt x="0" y="2"/>
                  <a:pt x="0" y="2"/>
                </a:cubicBezTo>
                <a:cubicBezTo>
                  <a:pt x="406" y="2"/>
                  <a:pt x="406" y="2"/>
                  <a:pt x="406" y="2"/>
                </a:cubicBezTo>
                <a:cubicBezTo>
                  <a:pt x="406" y="60"/>
                  <a:pt x="406" y="60"/>
                  <a:pt x="406" y="60"/>
                </a:cubicBezTo>
                <a:cubicBezTo>
                  <a:pt x="233" y="60"/>
                  <a:pt x="233" y="60"/>
                  <a:pt x="233" y="60"/>
                </a:cubicBezTo>
                <a:cubicBezTo>
                  <a:pt x="233" y="531"/>
                  <a:pt x="233" y="531"/>
                  <a:pt x="233" y="531"/>
                </a:cubicBezTo>
                <a:cubicBezTo>
                  <a:pt x="172" y="531"/>
                  <a:pt x="172" y="531"/>
                  <a:pt x="172" y="531"/>
                </a:cubicBezTo>
                <a:lnTo>
                  <a:pt x="172" y="60"/>
                </a:lnTo>
                <a:close/>
                <a:moveTo>
                  <a:pt x="367" y="531"/>
                </a:moveTo>
                <a:cubicBezTo>
                  <a:pt x="604" y="2"/>
                  <a:pt x="604" y="2"/>
                  <a:pt x="604" y="2"/>
                </a:cubicBezTo>
                <a:cubicBezTo>
                  <a:pt x="667" y="2"/>
                  <a:pt x="667" y="2"/>
                  <a:pt x="667" y="2"/>
                </a:cubicBezTo>
                <a:cubicBezTo>
                  <a:pt x="903" y="531"/>
                  <a:pt x="903" y="531"/>
                  <a:pt x="903" y="531"/>
                </a:cubicBezTo>
                <a:cubicBezTo>
                  <a:pt x="838" y="531"/>
                  <a:pt x="838" y="531"/>
                  <a:pt x="838" y="531"/>
                </a:cubicBezTo>
                <a:cubicBezTo>
                  <a:pt x="779" y="398"/>
                  <a:pt x="779" y="398"/>
                  <a:pt x="779" y="398"/>
                </a:cubicBezTo>
                <a:cubicBezTo>
                  <a:pt x="490" y="398"/>
                  <a:pt x="490" y="398"/>
                  <a:pt x="490" y="398"/>
                </a:cubicBezTo>
                <a:cubicBezTo>
                  <a:pt x="431" y="531"/>
                  <a:pt x="431" y="531"/>
                  <a:pt x="431" y="531"/>
                </a:cubicBezTo>
                <a:lnTo>
                  <a:pt x="367" y="531"/>
                </a:lnTo>
                <a:close/>
                <a:moveTo>
                  <a:pt x="516" y="339"/>
                </a:moveTo>
                <a:cubicBezTo>
                  <a:pt x="753" y="339"/>
                  <a:pt x="753" y="339"/>
                  <a:pt x="753" y="339"/>
                </a:cubicBezTo>
                <a:cubicBezTo>
                  <a:pt x="634" y="71"/>
                  <a:pt x="634" y="71"/>
                  <a:pt x="634" y="71"/>
                </a:cubicBezTo>
                <a:lnTo>
                  <a:pt x="516" y="339"/>
                </a:lnTo>
                <a:close/>
                <a:moveTo>
                  <a:pt x="994" y="531"/>
                </a:moveTo>
                <a:cubicBezTo>
                  <a:pt x="1153" y="310"/>
                  <a:pt x="1153" y="310"/>
                  <a:pt x="1153" y="310"/>
                </a:cubicBezTo>
                <a:cubicBezTo>
                  <a:pt x="1314" y="531"/>
                  <a:pt x="1314" y="531"/>
                  <a:pt x="1314" y="531"/>
                </a:cubicBezTo>
                <a:cubicBezTo>
                  <a:pt x="1387" y="531"/>
                  <a:pt x="1387" y="531"/>
                  <a:pt x="1387" y="531"/>
                </a:cubicBezTo>
                <a:cubicBezTo>
                  <a:pt x="1192" y="256"/>
                  <a:pt x="1192" y="256"/>
                  <a:pt x="1192" y="256"/>
                </a:cubicBezTo>
                <a:cubicBezTo>
                  <a:pt x="1371" y="2"/>
                  <a:pt x="1371" y="2"/>
                  <a:pt x="1371" y="2"/>
                </a:cubicBezTo>
                <a:cubicBezTo>
                  <a:pt x="1300" y="2"/>
                  <a:pt x="1300" y="2"/>
                  <a:pt x="1300" y="2"/>
                </a:cubicBezTo>
                <a:cubicBezTo>
                  <a:pt x="1153" y="206"/>
                  <a:pt x="1153" y="206"/>
                  <a:pt x="1153" y="206"/>
                </a:cubicBezTo>
                <a:cubicBezTo>
                  <a:pt x="1007" y="2"/>
                  <a:pt x="1007" y="2"/>
                  <a:pt x="1007" y="2"/>
                </a:cubicBezTo>
                <a:cubicBezTo>
                  <a:pt x="936" y="2"/>
                  <a:pt x="936" y="2"/>
                  <a:pt x="936" y="2"/>
                </a:cubicBezTo>
                <a:cubicBezTo>
                  <a:pt x="1117" y="259"/>
                  <a:pt x="1117" y="259"/>
                  <a:pt x="1117" y="259"/>
                </a:cubicBezTo>
                <a:cubicBezTo>
                  <a:pt x="923" y="531"/>
                  <a:pt x="923" y="531"/>
                  <a:pt x="923" y="531"/>
                </a:cubicBezTo>
                <a:lnTo>
                  <a:pt x="994" y="531"/>
                </a:lnTo>
                <a:close/>
                <a:moveTo>
                  <a:pt x="1421" y="267"/>
                </a:moveTo>
                <a:cubicBezTo>
                  <a:pt x="1421" y="117"/>
                  <a:pt x="1544" y="0"/>
                  <a:pt x="1698" y="0"/>
                </a:cubicBezTo>
                <a:cubicBezTo>
                  <a:pt x="1852" y="0"/>
                  <a:pt x="1975" y="118"/>
                  <a:pt x="1975" y="267"/>
                </a:cubicBezTo>
                <a:cubicBezTo>
                  <a:pt x="1975" y="416"/>
                  <a:pt x="1852" y="534"/>
                  <a:pt x="1698" y="534"/>
                </a:cubicBezTo>
                <a:cubicBezTo>
                  <a:pt x="1544" y="534"/>
                  <a:pt x="1421" y="416"/>
                  <a:pt x="1421" y="267"/>
                </a:cubicBezTo>
                <a:close/>
                <a:moveTo>
                  <a:pt x="1482" y="267"/>
                </a:moveTo>
                <a:cubicBezTo>
                  <a:pt x="1482" y="383"/>
                  <a:pt x="1581" y="476"/>
                  <a:pt x="1698" y="476"/>
                </a:cubicBezTo>
                <a:cubicBezTo>
                  <a:pt x="1816" y="476"/>
                  <a:pt x="1913" y="383"/>
                  <a:pt x="1913" y="267"/>
                </a:cubicBezTo>
                <a:cubicBezTo>
                  <a:pt x="1913" y="150"/>
                  <a:pt x="1816" y="58"/>
                  <a:pt x="1698" y="58"/>
                </a:cubicBezTo>
                <a:cubicBezTo>
                  <a:pt x="1581" y="58"/>
                  <a:pt x="1482" y="150"/>
                  <a:pt x="1482" y="267"/>
                </a:cubicBezTo>
                <a:close/>
                <a:moveTo>
                  <a:pt x="2145" y="106"/>
                </a:moveTo>
                <a:cubicBezTo>
                  <a:pt x="2463" y="531"/>
                  <a:pt x="2463" y="531"/>
                  <a:pt x="2463" y="531"/>
                </a:cubicBezTo>
                <a:cubicBezTo>
                  <a:pt x="2525" y="531"/>
                  <a:pt x="2525" y="531"/>
                  <a:pt x="2525" y="531"/>
                </a:cubicBezTo>
                <a:cubicBezTo>
                  <a:pt x="2525" y="2"/>
                  <a:pt x="2525" y="2"/>
                  <a:pt x="2525" y="2"/>
                </a:cubicBezTo>
                <a:cubicBezTo>
                  <a:pt x="2465" y="2"/>
                  <a:pt x="2465" y="2"/>
                  <a:pt x="2465" y="2"/>
                </a:cubicBezTo>
                <a:cubicBezTo>
                  <a:pt x="2465" y="428"/>
                  <a:pt x="2465" y="428"/>
                  <a:pt x="2465" y="428"/>
                </a:cubicBezTo>
                <a:cubicBezTo>
                  <a:pt x="2148" y="2"/>
                  <a:pt x="2148" y="2"/>
                  <a:pt x="2148" y="2"/>
                </a:cubicBezTo>
                <a:cubicBezTo>
                  <a:pt x="2085" y="2"/>
                  <a:pt x="2085" y="2"/>
                  <a:pt x="2085" y="2"/>
                </a:cubicBezTo>
                <a:cubicBezTo>
                  <a:pt x="2085" y="531"/>
                  <a:pt x="2085" y="531"/>
                  <a:pt x="2085" y="531"/>
                </a:cubicBezTo>
                <a:cubicBezTo>
                  <a:pt x="2145" y="531"/>
                  <a:pt x="2145" y="531"/>
                  <a:pt x="2145" y="531"/>
                </a:cubicBezTo>
                <a:lnTo>
                  <a:pt x="2145" y="106"/>
                </a:lnTo>
                <a:close/>
                <a:moveTo>
                  <a:pt x="2913" y="534"/>
                </a:moveTo>
                <a:cubicBezTo>
                  <a:pt x="2758" y="534"/>
                  <a:pt x="2635" y="416"/>
                  <a:pt x="2635" y="267"/>
                </a:cubicBezTo>
                <a:cubicBezTo>
                  <a:pt x="2635" y="117"/>
                  <a:pt x="2758" y="0"/>
                  <a:pt x="2913" y="0"/>
                </a:cubicBezTo>
                <a:cubicBezTo>
                  <a:pt x="3067" y="0"/>
                  <a:pt x="3189" y="118"/>
                  <a:pt x="3189" y="267"/>
                </a:cubicBezTo>
                <a:cubicBezTo>
                  <a:pt x="3189" y="416"/>
                  <a:pt x="3067" y="534"/>
                  <a:pt x="2913" y="534"/>
                </a:cubicBezTo>
                <a:close/>
                <a:moveTo>
                  <a:pt x="3127" y="267"/>
                </a:moveTo>
                <a:cubicBezTo>
                  <a:pt x="3127" y="150"/>
                  <a:pt x="3030" y="58"/>
                  <a:pt x="2913" y="58"/>
                </a:cubicBezTo>
                <a:cubicBezTo>
                  <a:pt x="2795" y="58"/>
                  <a:pt x="2697" y="150"/>
                  <a:pt x="2697" y="267"/>
                </a:cubicBezTo>
                <a:cubicBezTo>
                  <a:pt x="2697" y="383"/>
                  <a:pt x="2795" y="476"/>
                  <a:pt x="2913" y="476"/>
                </a:cubicBezTo>
                <a:cubicBezTo>
                  <a:pt x="3030" y="476"/>
                  <a:pt x="3127" y="383"/>
                  <a:pt x="3127" y="267"/>
                </a:cubicBezTo>
                <a:close/>
                <a:moveTo>
                  <a:pt x="3357" y="95"/>
                </a:moveTo>
                <a:cubicBezTo>
                  <a:pt x="3548" y="475"/>
                  <a:pt x="3548" y="475"/>
                  <a:pt x="3548" y="475"/>
                </a:cubicBezTo>
                <a:cubicBezTo>
                  <a:pt x="3585" y="475"/>
                  <a:pt x="3585" y="475"/>
                  <a:pt x="3585" y="475"/>
                </a:cubicBezTo>
                <a:cubicBezTo>
                  <a:pt x="3777" y="95"/>
                  <a:pt x="3777" y="95"/>
                  <a:pt x="3777" y="95"/>
                </a:cubicBezTo>
                <a:cubicBezTo>
                  <a:pt x="3778" y="531"/>
                  <a:pt x="3778" y="531"/>
                  <a:pt x="3778" y="531"/>
                </a:cubicBezTo>
                <a:cubicBezTo>
                  <a:pt x="3834" y="531"/>
                  <a:pt x="3834" y="531"/>
                  <a:pt x="3834" y="531"/>
                </a:cubicBezTo>
                <a:cubicBezTo>
                  <a:pt x="3834" y="2"/>
                  <a:pt x="3834" y="2"/>
                  <a:pt x="3834" y="2"/>
                </a:cubicBezTo>
                <a:cubicBezTo>
                  <a:pt x="3760" y="2"/>
                  <a:pt x="3760" y="2"/>
                  <a:pt x="3760" y="2"/>
                </a:cubicBezTo>
                <a:cubicBezTo>
                  <a:pt x="3567" y="383"/>
                  <a:pt x="3567" y="383"/>
                  <a:pt x="3567" y="383"/>
                </a:cubicBezTo>
                <a:cubicBezTo>
                  <a:pt x="3374" y="2"/>
                  <a:pt x="3374" y="2"/>
                  <a:pt x="3374" y="2"/>
                </a:cubicBezTo>
                <a:cubicBezTo>
                  <a:pt x="3299" y="2"/>
                  <a:pt x="3299" y="2"/>
                  <a:pt x="3299" y="2"/>
                </a:cubicBezTo>
                <a:cubicBezTo>
                  <a:pt x="3299" y="531"/>
                  <a:pt x="3299" y="531"/>
                  <a:pt x="3299" y="531"/>
                </a:cubicBezTo>
                <a:cubicBezTo>
                  <a:pt x="3357" y="531"/>
                  <a:pt x="3357" y="531"/>
                  <a:pt x="3357" y="531"/>
                </a:cubicBezTo>
                <a:lnTo>
                  <a:pt x="3357" y="95"/>
                </a:lnTo>
                <a:close/>
                <a:moveTo>
                  <a:pt x="4321" y="2"/>
                </a:moveTo>
                <a:cubicBezTo>
                  <a:pt x="4152" y="278"/>
                  <a:pt x="4152" y="278"/>
                  <a:pt x="4152" y="278"/>
                </a:cubicBezTo>
                <a:cubicBezTo>
                  <a:pt x="3980" y="2"/>
                  <a:pt x="3980" y="2"/>
                  <a:pt x="3980" y="2"/>
                </a:cubicBezTo>
                <a:cubicBezTo>
                  <a:pt x="3918" y="2"/>
                  <a:pt x="3918" y="2"/>
                  <a:pt x="3918" y="2"/>
                </a:cubicBezTo>
                <a:cubicBezTo>
                  <a:pt x="4122" y="352"/>
                  <a:pt x="4122" y="352"/>
                  <a:pt x="4122" y="352"/>
                </a:cubicBezTo>
                <a:cubicBezTo>
                  <a:pt x="4122" y="531"/>
                  <a:pt x="4122" y="531"/>
                  <a:pt x="4122" y="531"/>
                </a:cubicBezTo>
                <a:cubicBezTo>
                  <a:pt x="4182" y="531"/>
                  <a:pt x="4182" y="531"/>
                  <a:pt x="4182" y="531"/>
                </a:cubicBezTo>
                <a:cubicBezTo>
                  <a:pt x="4182" y="350"/>
                  <a:pt x="4182" y="350"/>
                  <a:pt x="4182" y="350"/>
                </a:cubicBezTo>
                <a:cubicBezTo>
                  <a:pt x="4383" y="2"/>
                  <a:pt x="4383" y="2"/>
                  <a:pt x="4383" y="2"/>
                </a:cubicBezTo>
                <a:lnTo>
                  <a:pt x="4321" y="2"/>
                </a:lnTo>
                <a:close/>
                <a:moveTo>
                  <a:pt x="340" y="1263"/>
                </a:moveTo>
                <a:cubicBezTo>
                  <a:pt x="147" y="882"/>
                  <a:pt x="147" y="882"/>
                  <a:pt x="147" y="882"/>
                </a:cubicBezTo>
                <a:cubicBezTo>
                  <a:pt x="72" y="882"/>
                  <a:pt x="72" y="882"/>
                  <a:pt x="72" y="882"/>
                </a:cubicBezTo>
                <a:cubicBezTo>
                  <a:pt x="72" y="1412"/>
                  <a:pt x="72" y="1412"/>
                  <a:pt x="72" y="1412"/>
                </a:cubicBezTo>
                <a:cubicBezTo>
                  <a:pt x="129" y="1412"/>
                  <a:pt x="129" y="1412"/>
                  <a:pt x="129" y="1412"/>
                </a:cubicBezTo>
                <a:cubicBezTo>
                  <a:pt x="129" y="975"/>
                  <a:pt x="129" y="975"/>
                  <a:pt x="129" y="975"/>
                </a:cubicBezTo>
                <a:cubicBezTo>
                  <a:pt x="321" y="1356"/>
                  <a:pt x="321" y="1356"/>
                  <a:pt x="321" y="1356"/>
                </a:cubicBezTo>
                <a:cubicBezTo>
                  <a:pt x="357" y="1356"/>
                  <a:pt x="357" y="1356"/>
                  <a:pt x="357" y="1356"/>
                </a:cubicBezTo>
                <a:cubicBezTo>
                  <a:pt x="550" y="975"/>
                  <a:pt x="550" y="975"/>
                  <a:pt x="550" y="975"/>
                </a:cubicBezTo>
                <a:cubicBezTo>
                  <a:pt x="551" y="1412"/>
                  <a:pt x="551" y="1412"/>
                  <a:pt x="551" y="1412"/>
                </a:cubicBezTo>
                <a:cubicBezTo>
                  <a:pt x="606" y="1412"/>
                  <a:pt x="606" y="1412"/>
                  <a:pt x="606" y="1412"/>
                </a:cubicBezTo>
                <a:cubicBezTo>
                  <a:pt x="606" y="882"/>
                  <a:pt x="606" y="882"/>
                  <a:pt x="606" y="882"/>
                </a:cubicBezTo>
                <a:cubicBezTo>
                  <a:pt x="532" y="882"/>
                  <a:pt x="532" y="882"/>
                  <a:pt x="532" y="882"/>
                </a:cubicBezTo>
                <a:lnTo>
                  <a:pt x="340" y="1263"/>
                </a:lnTo>
                <a:close/>
                <a:moveTo>
                  <a:pt x="990" y="882"/>
                </a:moveTo>
                <a:cubicBezTo>
                  <a:pt x="1226" y="1412"/>
                  <a:pt x="1226" y="1412"/>
                  <a:pt x="1226" y="1412"/>
                </a:cubicBezTo>
                <a:cubicBezTo>
                  <a:pt x="1161" y="1412"/>
                  <a:pt x="1161" y="1412"/>
                  <a:pt x="1161" y="1412"/>
                </a:cubicBezTo>
                <a:cubicBezTo>
                  <a:pt x="1102" y="1278"/>
                  <a:pt x="1102" y="1278"/>
                  <a:pt x="1102" y="1278"/>
                </a:cubicBezTo>
                <a:cubicBezTo>
                  <a:pt x="813" y="1278"/>
                  <a:pt x="813" y="1278"/>
                  <a:pt x="813" y="1278"/>
                </a:cubicBezTo>
                <a:cubicBezTo>
                  <a:pt x="754" y="1412"/>
                  <a:pt x="754" y="1412"/>
                  <a:pt x="754" y="1412"/>
                </a:cubicBezTo>
                <a:cubicBezTo>
                  <a:pt x="690" y="1412"/>
                  <a:pt x="690" y="1412"/>
                  <a:pt x="690" y="1412"/>
                </a:cubicBezTo>
                <a:cubicBezTo>
                  <a:pt x="927" y="882"/>
                  <a:pt x="927" y="882"/>
                  <a:pt x="927" y="882"/>
                </a:cubicBezTo>
                <a:lnTo>
                  <a:pt x="990" y="882"/>
                </a:lnTo>
                <a:close/>
                <a:moveTo>
                  <a:pt x="1076" y="1220"/>
                </a:moveTo>
                <a:cubicBezTo>
                  <a:pt x="957" y="951"/>
                  <a:pt x="957" y="951"/>
                  <a:pt x="957" y="951"/>
                </a:cubicBezTo>
                <a:cubicBezTo>
                  <a:pt x="839" y="1220"/>
                  <a:pt x="839" y="1220"/>
                  <a:pt x="839" y="1220"/>
                </a:cubicBezTo>
                <a:lnTo>
                  <a:pt x="1076" y="1220"/>
                </a:lnTo>
                <a:close/>
                <a:moveTo>
                  <a:pt x="1689" y="1308"/>
                </a:moveTo>
                <a:cubicBezTo>
                  <a:pt x="1372" y="882"/>
                  <a:pt x="1372" y="882"/>
                  <a:pt x="1372" y="882"/>
                </a:cubicBezTo>
                <a:cubicBezTo>
                  <a:pt x="1309" y="882"/>
                  <a:pt x="1309" y="882"/>
                  <a:pt x="1309" y="882"/>
                </a:cubicBezTo>
                <a:cubicBezTo>
                  <a:pt x="1309" y="1412"/>
                  <a:pt x="1309" y="1412"/>
                  <a:pt x="1309" y="1412"/>
                </a:cubicBezTo>
                <a:cubicBezTo>
                  <a:pt x="1370" y="1412"/>
                  <a:pt x="1370" y="1412"/>
                  <a:pt x="1370" y="1412"/>
                </a:cubicBezTo>
                <a:cubicBezTo>
                  <a:pt x="1370" y="987"/>
                  <a:pt x="1370" y="987"/>
                  <a:pt x="1370" y="987"/>
                </a:cubicBezTo>
                <a:cubicBezTo>
                  <a:pt x="1687" y="1412"/>
                  <a:pt x="1687" y="1412"/>
                  <a:pt x="1687" y="1412"/>
                </a:cubicBezTo>
                <a:cubicBezTo>
                  <a:pt x="1749" y="1412"/>
                  <a:pt x="1749" y="1412"/>
                  <a:pt x="1749" y="1412"/>
                </a:cubicBezTo>
                <a:cubicBezTo>
                  <a:pt x="1749" y="882"/>
                  <a:pt x="1749" y="882"/>
                  <a:pt x="1749" y="882"/>
                </a:cubicBezTo>
                <a:cubicBezTo>
                  <a:pt x="1689" y="882"/>
                  <a:pt x="1689" y="882"/>
                  <a:pt x="1689" y="882"/>
                </a:cubicBezTo>
                <a:lnTo>
                  <a:pt x="1689" y="1308"/>
                </a:lnTo>
                <a:close/>
                <a:moveTo>
                  <a:pt x="2133" y="882"/>
                </a:moveTo>
                <a:cubicBezTo>
                  <a:pt x="2369" y="1412"/>
                  <a:pt x="2369" y="1412"/>
                  <a:pt x="2369" y="1412"/>
                </a:cubicBezTo>
                <a:cubicBezTo>
                  <a:pt x="2303" y="1412"/>
                  <a:pt x="2303" y="1412"/>
                  <a:pt x="2303" y="1412"/>
                </a:cubicBezTo>
                <a:cubicBezTo>
                  <a:pt x="2244" y="1278"/>
                  <a:pt x="2244" y="1278"/>
                  <a:pt x="2244" y="1278"/>
                </a:cubicBezTo>
                <a:cubicBezTo>
                  <a:pt x="1956" y="1278"/>
                  <a:pt x="1956" y="1278"/>
                  <a:pt x="1956" y="1278"/>
                </a:cubicBezTo>
                <a:cubicBezTo>
                  <a:pt x="1897" y="1412"/>
                  <a:pt x="1897" y="1412"/>
                  <a:pt x="1897" y="1412"/>
                </a:cubicBezTo>
                <a:cubicBezTo>
                  <a:pt x="1833" y="1412"/>
                  <a:pt x="1833" y="1412"/>
                  <a:pt x="1833" y="1412"/>
                </a:cubicBezTo>
                <a:cubicBezTo>
                  <a:pt x="2070" y="882"/>
                  <a:pt x="2070" y="882"/>
                  <a:pt x="2070" y="882"/>
                </a:cubicBezTo>
                <a:lnTo>
                  <a:pt x="2133" y="882"/>
                </a:lnTo>
                <a:close/>
                <a:moveTo>
                  <a:pt x="2219" y="1220"/>
                </a:moveTo>
                <a:cubicBezTo>
                  <a:pt x="2099" y="951"/>
                  <a:pt x="2099" y="951"/>
                  <a:pt x="2099" y="951"/>
                </a:cubicBezTo>
                <a:cubicBezTo>
                  <a:pt x="1982" y="1220"/>
                  <a:pt x="1982" y="1220"/>
                  <a:pt x="1982" y="1220"/>
                </a:cubicBezTo>
                <a:lnTo>
                  <a:pt x="2219" y="1220"/>
                </a:lnTo>
                <a:close/>
                <a:moveTo>
                  <a:pt x="2668" y="937"/>
                </a:moveTo>
                <a:cubicBezTo>
                  <a:pt x="2727" y="937"/>
                  <a:pt x="2785" y="960"/>
                  <a:pt x="2828" y="999"/>
                </a:cubicBezTo>
                <a:cubicBezTo>
                  <a:pt x="2863" y="953"/>
                  <a:pt x="2863" y="953"/>
                  <a:pt x="2863" y="953"/>
                </a:cubicBezTo>
                <a:cubicBezTo>
                  <a:pt x="2812" y="909"/>
                  <a:pt x="2741" y="881"/>
                  <a:pt x="2668" y="881"/>
                </a:cubicBezTo>
                <a:cubicBezTo>
                  <a:pt x="2512" y="881"/>
                  <a:pt x="2389" y="998"/>
                  <a:pt x="2389" y="1147"/>
                </a:cubicBezTo>
                <a:cubicBezTo>
                  <a:pt x="2389" y="1296"/>
                  <a:pt x="2512" y="1415"/>
                  <a:pt x="2665" y="1415"/>
                </a:cubicBezTo>
                <a:cubicBezTo>
                  <a:pt x="2736" y="1415"/>
                  <a:pt x="2809" y="1387"/>
                  <a:pt x="2861" y="1345"/>
                </a:cubicBezTo>
                <a:cubicBezTo>
                  <a:pt x="2861" y="1153"/>
                  <a:pt x="2861" y="1153"/>
                  <a:pt x="2861" y="1153"/>
                </a:cubicBezTo>
                <a:cubicBezTo>
                  <a:pt x="2808" y="1153"/>
                  <a:pt x="2808" y="1153"/>
                  <a:pt x="2808" y="1153"/>
                </a:cubicBezTo>
                <a:cubicBezTo>
                  <a:pt x="2808" y="1313"/>
                  <a:pt x="2808" y="1313"/>
                  <a:pt x="2808" y="1313"/>
                </a:cubicBezTo>
                <a:cubicBezTo>
                  <a:pt x="2767" y="1341"/>
                  <a:pt x="2716" y="1357"/>
                  <a:pt x="2669" y="1357"/>
                </a:cubicBezTo>
                <a:cubicBezTo>
                  <a:pt x="2548" y="1357"/>
                  <a:pt x="2450" y="1264"/>
                  <a:pt x="2450" y="1147"/>
                </a:cubicBezTo>
                <a:cubicBezTo>
                  <a:pt x="2450" y="1030"/>
                  <a:pt x="2547" y="937"/>
                  <a:pt x="2668" y="937"/>
                </a:cubicBezTo>
                <a:close/>
                <a:moveTo>
                  <a:pt x="3068" y="1173"/>
                </a:moveTo>
                <a:cubicBezTo>
                  <a:pt x="3335" y="1173"/>
                  <a:pt x="3335" y="1173"/>
                  <a:pt x="3335" y="1173"/>
                </a:cubicBezTo>
                <a:cubicBezTo>
                  <a:pt x="3335" y="1114"/>
                  <a:pt x="3335" y="1114"/>
                  <a:pt x="3335" y="1114"/>
                </a:cubicBezTo>
                <a:cubicBezTo>
                  <a:pt x="3068" y="1114"/>
                  <a:pt x="3068" y="1114"/>
                  <a:pt x="3068" y="1114"/>
                </a:cubicBezTo>
                <a:cubicBezTo>
                  <a:pt x="3068" y="940"/>
                  <a:pt x="3068" y="940"/>
                  <a:pt x="3068" y="940"/>
                </a:cubicBezTo>
                <a:cubicBezTo>
                  <a:pt x="3366" y="940"/>
                  <a:pt x="3366" y="940"/>
                  <a:pt x="3366" y="940"/>
                </a:cubicBezTo>
                <a:cubicBezTo>
                  <a:pt x="3366" y="882"/>
                  <a:pt x="3366" y="882"/>
                  <a:pt x="3366" y="882"/>
                </a:cubicBezTo>
                <a:cubicBezTo>
                  <a:pt x="3008" y="882"/>
                  <a:pt x="3008" y="882"/>
                  <a:pt x="3008" y="882"/>
                </a:cubicBezTo>
                <a:cubicBezTo>
                  <a:pt x="3008" y="1412"/>
                  <a:pt x="3008" y="1412"/>
                  <a:pt x="3008" y="1412"/>
                </a:cubicBezTo>
                <a:cubicBezTo>
                  <a:pt x="3376" y="1412"/>
                  <a:pt x="3376" y="1412"/>
                  <a:pt x="3376" y="1412"/>
                </a:cubicBezTo>
                <a:cubicBezTo>
                  <a:pt x="3376" y="1354"/>
                  <a:pt x="3376" y="1354"/>
                  <a:pt x="3376" y="1354"/>
                </a:cubicBezTo>
                <a:cubicBezTo>
                  <a:pt x="3068" y="1354"/>
                  <a:pt x="3068" y="1354"/>
                  <a:pt x="3068" y="1354"/>
                </a:cubicBezTo>
                <a:lnTo>
                  <a:pt x="3068" y="1173"/>
                </a:lnTo>
                <a:close/>
                <a:moveTo>
                  <a:pt x="3790" y="1232"/>
                </a:moveTo>
                <a:cubicBezTo>
                  <a:pt x="3914" y="1412"/>
                  <a:pt x="3914" y="1412"/>
                  <a:pt x="3914" y="1412"/>
                </a:cubicBezTo>
                <a:cubicBezTo>
                  <a:pt x="3845" y="1412"/>
                  <a:pt x="3845" y="1412"/>
                  <a:pt x="3845" y="1412"/>
                </a:cubicBezTo>
                <a:cubicBezTo>
                  <a:pt x="3736" y="1243"/>
                  <a:pt x="3736" y="1243"/>
                  <a:pt x="3736" y="1243"/>
                </a:cubicBezTo>
                <a:cubicBezTo>
                  <a:pt x="3724" y="1244"/>
                  <a:pt x="3712" y="1244"/>
                  <a:pt x="3700" y="1244"/>
                </a:cubicBezTo>
                <a:cubicBezTo>
                  <a:pt x="3560" y="1244"/>
                  <a:pt x="3560" y="1244"/>
                  <a:pt x="3560" y="1244"/>
                </a:cubicBezTo>
                <a:cubicBezTo>
                  <a:pt x="3560" y="1412"/>
                  <a:pt x="3560" y="1412"/>
                  <a:pt x="3560" y="1412"/>
                </a:cubicBezTo>
                <a:cubicBezTo>
                  <a:pt x="3499" y="1412"/>
                  <a:pt x="3499" y="1412"/>
                  <a:pt x="3499" y="1412"/>
                </a:cubicBezTo>
                <a:cubicBezTo>
                  <a:pt x="3499" y="882"/>
                  <a:pt x="3499" y="882"/>
                  <a:pt x="3499" y="882"/>
                </a:cubicBezTo>
                <a:cubicBezTo>
                  <a:pt x="3700" y="882"/>
                  <a:pt x="3700" y="882"/>
                  <a:pt x="3700" y="882"/>
                </a:cubicBezTo>
                <a:cubicBezTo>
                  <a:pt x="3832" y="882"/>
                  <a:pt x="3909" y="947"/>
                  <a:pt x="3909" y="1060"/>
                </a:cubicBezTo>
                <a:cubicBezTo>
                  <a:pt x="3909" y="1148"/>
                  <a:pt x="3866" y="1207"/>
                  <a:pt x="3790" y="1232"/>
                </a:cubicBezTo>
                <a:close/>
                <a:moveTo>
                  <a:pt x="3850" y="1061"/>
                </a:moveTo>
                <a:cubicBezTo>
                  <a:pt x="3850" y="981"/>
                  <a:pt x="3796" y="940"/>
                  <a:pt x="3700" y="940"/>
                </a:cubicBezTo>
                <a:cubicBezTo>
                  <a:pt x="3560" y="940"/>
                  <a:pt x="3560" y="940"/>
                  <a:pt x="3560" y="940"/>
                </a:cubicBezTo>
                <a:cubicBezTo>
                  <a:pt x="3560" y="1186"/>
                  <a:pt x="3560" y="1186"/>
                  <a:pt x="3560" y="1186"/>
                </a:cubicBezTo>
                <a:cubicBezTo>
                  <a:pt x="3700" y="1186"/>
                  <a:pt x="3700" y="1186"/>
                  <a:pt x="3700" y="1186"/>
                </a:cubicBezTo>
                <a:cubicBezTo>
                  <a:pt x="3796" y="1186"/>
                  <a:pt x="3850" y="1144"/>
                  <a:pt x="3850" y="106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14324" tIns="57162" rIns="114324" bIns="57162"/>
          <a:lstStyle/>
          <a:p>
            <a:endParaRPr lang="en-NL"/>
          </a:p>
        </p:txBody>
      </p:sp>
      <p:sp>
        <p:nvSpPr>
          <p:cNvPr id="124" name="LS_Logo7 (JU-Free) Enterprise" hidden="1">
            <a:extLst>
              <a:ext uri="{FF2B5EF4-FFF2-40B4-BE49-F238E27FC236}">
                <a16:creationId xmlns:a16="http://schemas.microsoft.com/office/drawing/2014/main" id="{B7BC32ED-CBFD-4A69-8210-37256A9E71D5}"/>
              </a:ext>
            </a:extLst>
          </p:cNvPr>
          <p:cNvSpPr>
            <a:spLocks noEditPoints="1"/>
          </p:cNvSpPr>
          <p:nvPr/>
        </p:nvSpPr>
        <p:spPr bwMode="auto">
          <a:xfrm>
            <a:off x="1731963" y="7302500"/>
            <a:ext cx="3375025" cy="560388"/>
          </a:xfrm>
          <a:custGeom>
            <a:avLst/>
            <a:gdLst>
              <a:gd name="T0" fmla="*/ 2147483646 w 8502"/>
              <a:gd name="T1" fmla="*/ 2147483646 h 1411"/>
              <a:gd name="T2" fmla="*/ 2147483646 w 8502"/>
              <a:gd name="T3" fmla="*/ 2147483646 h 1411"/>
              <a:gd name="T4" fmla="*/ 2147483646 w 8502"/>
              <a:gd name="T5" fmla="*/ 2147483646 h 1411"/>
              <a:gd name="T6" fmla="*/ 2147483646 w 8502"/>
              <a:gd name="T7" fmla="*/ 2147483646 h 1411"/>
              <a:gd name="T8" fmla="*/ 2147483646 w 8502"/>
              <a:gd name="T9" fmla="*/ 2147483646 h 1411"/>
              <a:gd name="T10" fmla="*/ 2147483646 w 8502"/>
              <a:gd name="T11" fmla="*/ 250323056 h 1411"/>
              <a:gd name="T12" fmla="*/ 2147483646 w 8502"/>
              <a:gd name="T13" fmla="*/ 2147483646 h 1411"/>
              <a:gd name="T14" fmla="*/ 2147483646 w 8502"/>
              <a:gd name="T15" fmla="*/ 2147483646 h 1411"/>
              <a:gd name="T16" fmla="*/ 2147483646 w 8502"/>
              <a:gd name="T17" fmla="*/ 2147483646 h 1411"/>
              <a:gd name="T18" fmla="*/ 2147483646 w 8502"/>
              <a:gd name="T19" fmla="*/ 2147483646 h 1411"/>
              <a:gd name="T20" fmla="*/ 2147483646 w 8502"/>
              <a:gd name="T21" fmla="*/ 2147483646 h 1411"/>
              <a:gd name="T22" fmla="*/ 2147483646 w 8502"/>
              <a:gd name="T23" fmla="*/ 2147483646 h 1411"/>
              <a:gd name="T24" fmla="*/ 2147483646 w 8502"/>
              <a:gd name="T25" fmla="*/ 2147483646 h 1411"/>
              <a:gd name="T26" fmla="*/ 2147483646 w 8502"/>
              <a:gd name="T27" fmla="*/ 2147483646 h 1411"/>
              <a:gd name="T28" fmla="*/ 2147483646 w 8502"/>
              <a:gd name="T29" fmla="*/ 2147483646 h 1411"/>
              <a:gd name="T30" fmla="*/ 2147483646 w 8502"/>
              <a:gd name="T31" fmla="*/ 2147483646 h 1411"/>
              <a:gd name="T32" fmla="*/ 2147483646 w 8502"/>
              <a:gd name="T33" fmla="*/ 2147483646 h 1411"/>
              <a:gd name="T34" fmla="*/ 2147483646 w 8502"/>
              <a:gd name="T35" fmla="*/ 1189152073 h 1411"/>
              <a:gd name="T36" fmla="*/ 2147483646 w 8502"/>
              <a:gd name="T37" fmla="*/ 2147483646 h 1411"/>
              <a:gd name="T38" fmla="*/ 2147483646 w 8502"/>
              <a:gd name="T39" fmla="*/ 2147483646 h 1411"/>
              <a:gd name="T40" fmla="*/ 2147483646 w 8502"/>
              <a:gd name="T41" fmla="*/ 2147483646 h 1411"/>
              <a:gd name="T42" fmla="*/ 2147483646 w 8502"/>
              <a:gd name="T43" fmla="*/ 2147483646 h 1411"/>
              <a:gd name="T44" fmla="*/ 2147483646 w 8502"/>
              <a:gd name="T45" fmla="*/ 2147483646 h 1411"/>
              <a:gd name="T46" fmla="*/ 2147483646 w 8502"/>
              <a:gd name="T47" fmla="*/ 2147483646 h 1411"/>
              <a:gd name="T48" fmla="*/ 2147483646 w 8502"/>
              <a:gd name="T49" fmla="*/ 2147483646 h 1411"/>
              <a:gd name="T50" fmla="*/ 2147483646 w 8502"/>
              <a:gd name="T51" fmla="*/ 2147483646 h 1411"/>
              <a:gd name="T52" fmla="*/ 2147483646 w 8502"/>
              <a:gd name="T53" fmla="*/ 2147483646 h 1411"/>
              <a:gd name="T54" fmla="*/ 2147483646 w 8502"/>
              <a:gd name="T55" fmla="*/ 2147483646 h 1411"/>
              <a:gd name="T56" fmla="*/ 2147483646 w 8502"/>
              <a:gd name="T57" fmla="*/ 2147483646 h 1411"/>
              <a:gd name="T58" fmla="*/ 2147483646 w 8502"/>
              <a:gd name="T59" fmla="*/ 2147483646 h 1411"/>
              <a:gd name="T60" fmla="*/ 2147483646 w 8502"/>
              <a:gd name="T61" fmla="*/ 2147483646 h 1411"/>
              <a:gd name="T62" fmla="*/ 2147483646 w 8502"/>
              <a:gd name="T63" fmla="*/ 2147483646 h 1411"/>
              <a:gd name="T64" fmla="*/ 2147483646 w 8502"/>
              <a:gd name="T65" fmla="*/ 2147483646 h 1411"/>
              <a:gd name="T66" fmla="*/ 2147483646 w 8502"/>
              <a:gd name="T67" fmla="*/ 2147483646 h 1411"/>
              <a:gd name="T68" fmla="*/ 2147483646 w 8502"/>
              <a:gd name="T69" fmla="*/ 2147483646 h 1411"/>
              <a:gd name="T70" fmla="*/ 2147483646 w 8502"/>
              <a:gd name="T71" fmla="*/ 2147483646 h 1411"/>
              <a:gd name="T72" fmla="*/ 2147483646 w 8502"/>
              <a:gd name="T73" fmla="*/ 2147483646 h 1411"/>
              <a:gd name="T74" fmla="*/ 2147483646 w 8502"/>
              <a:gd name="T75" fmla="*/ 2147483646 h 1411"/>
              <a:gd name="T76" fmla="*/ 2147483646 w 8502"/>
              <a:gd name="T77" fmla="*/ 2147483646 h 1411"/>
              <a:gd name="T78" fmla="*/ 2147483646 w 8502"/>
              <a:gd name="T79" fmla="*/ 2147483646 h 1411"/>
              <a:gd name="T80" fmla="*/ 2147483646 w 8502"/>
              <a:gd name="T81" fmla="*/ 2147483646 h 1411"/>
              <a:gd name="T82" fmla="*/ 2147483646 w 8502"/>
              <a:gd name="T83" fmla="*/ 2147483646 h 1411"/>
              <a:gd name="T84" fmla="*/ 2147483646 w 8502"/>
              <a:gd name="T85" fmla="*/ 2147483646 h 1411"/>
              <a:gd name="T86" fmla="*/ 2147483646 w 8502"/>
              <a:gd name="T87" fmla="*/ 2147483646 h 1411"/>
              <a:gd name="T88" fmla="*/ 2147483646 w 8502"/>
              <a:gd name="T89" fmla="*/ 2147483646 h 1411"/>
              <a:gd name="T90" fmla="*/ 2147483646 w 8502"/>
              <a:gd name="T91" fmla="*/ 2147483646 h 1411"/>
              <a:gd name="T92" fmla="*/ 2147483646 w 8502"/>
              <a:gd name="T93" fmla="*/ 2147483646 h 1411"/>
              <a:gd name="T94" fmla="*/ 2147483646 w 8502"/>
              <a:gd name="T95" fmla="*/ 2147483646 h 1411"/>
              <a:gd name="T96" fmla="*/ 2147483646 w 8502"/>
              <a:gd name="T97" fmla="*/ 2147483646 h 1411"/>
              <a:gd name="T98" fmla="*/ 2147483646 w 8502"/>
              <a:gd name="T99" fmla="*/ 2147483646 h 1411"/>
              <a:gd name="T100" fmla="*/ 2147483646 w 8502"/>
              <a:gd name="T101" fmla="*/ 2147483646 h 1411"/>
              <a:gd name="T102" fmla="*/ 2147483646 w 8502"/>
              <a:gd name="T103" fmla="*/ 2147483646 h 1411"/>
              <a:gd name="T104" fmla="*/ 2147483646 w 8502"/>
              <a:gd name="T105" fmla="*/ 2147483646 h 1411"/>
              <a:gd name="T106" fmla="*/ 2147483646 w 8502"/>
              <a:gd name="T107" fmla="*/ 2147483646 h 1411"/>
              <a:gd name="T108" fmla="*/ 2147483646 w 8502"/>
              <a:gd name="T109" fmla="*/ 2147483646 h 1411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8502" h="1411">
                <a:moveTo>
                  <a:pt x="371" y="529"/>
                </a:moveTo>
                <a:cubicBezTo>
                  <a:pt x="0" y="529"/>
                  <a:pt x="0" y="529"/>
                  <a:pt x="0" y="529"/>
                </a:cubicBezTo>
                <a:cubicBezTo>
                  <a:pt x="0" y="4"/>
                  <a:pt x="0" y="4"/>
                  <a:pt x="0" y="4"/>
                </a:cubicBezTo>
                <a:cubicBezTo>
                  <a:pt x="360" y="4"/>
                  <a:pt x="360" y="4"/>
                  <a:pt x="360" y="4"/>
                </a:cubicBezTo>
                <a:cubicBezTo>
                  <a:pt x="360" y="52"/>
                  <a:pt x="360" y="52"/>
                  <a:pt x="360" y="52"/>
                </a:cubicBezTo>
                <a:cubicBezTo>
                  <a:pt x="56" y="52"/>
                  <a:pt x="56" y="52"/>
                  <a:pt x="56" y="52"/>
                </a:cubicBezTo>
                <a:cubicBezTo>
                  <a:pt x="56" y="239"/>
                  <a:pt x="56" y="239"/>
                  <a:pt x="56" y="239"/>
                </a:cubicBezTo>
                <a:cubicBezTo>
                  <a:pt x="327" y="239"/>
                  <a:pt x="327" y="239"/>
                  <a:pt x="327" y="239"/>
                </a:cubicBezTo>
                <a:cubicBezTo>
                  <a:pt x="327" y="286"/>
                  <a:pt x="327" y="286"/>
                  <a:pt x="327" y="286"/>
                </a:cubicBezTo>
                <a:cubicBezTo>
                  <a:pt x="56" y="286"/>
                  <a:pt x="56" y="286"/>
                  <a:pt x="56" y="286"/>
                </a:cubicBezTo>
                <a:cubicBezTo>
                  <a:pt x="56" y="481"/>
                  <a:pt x="56" y="481"/>
                  <a:pt x="56" y="481"/>
                </a:cubicBezTo>
                <a:cubicBezTo>
                  <a:pt x="371" y="481"/>
                  <a:pt x="371" y="481"/>
                  <a:pt x="371" y="481"/>
                </a:cubicBezTo>
                <a:lnTo>
                  <a:pt x="371" y="529"/>
                </a:lnTo>
                <a:close/>
                <a:moveTo>
                  <a:pt x="940" y="529"/>
                </a:moveTo>
                <a:cubicBezTo>
                  <a:pt x="940" y="4"/>
                  <a:pt x="940" y="4"/>
                  <a:pt x="940" y="4"/>
                </a:cubicBezTo>
                <a:cubicBezTo>
                  <a:pt x="885" y="4"/>
                  <a:pt x="885" y="4"/>
                  <a:pt x="885" y="4"/>
                </a:cubicBezTo>
                <a:cubicBezTo>
                  <a:pt x="885" y="430"/>
                  <a:pt x="885" y="430"/>
                  <a:pt x="885" y="430"/>
                </a:cubicBezTo>
                <a:cubicBezTo>
                  <a:pt x="547" y="4"/>
                  <a:pt x="547" y="4"/>
                  <a:pt x="547" y="4"/>
                </a:cubicBezTo>
                <a:cubicBezTo>
                  <a:pt x="502" y="4"/>
                  <a:pt x="502" y="4"/>
                  <a:pt x="502" y="4"/>
                </a:cubicBezTo>
                <a:cubicBezTo>
                  <a:pt x="502" y="529"/>
                  <a:pt x="502" y="529"/>
                  <a:pt x="502" y="529"/>
                </a:cubicBezTo>
                <a:cubicBezTo>
                  <a:pt x="557" y="529"/>
                  <a:pt x="557" y="529"/>
                  <a:pt x="557" y="529"/>
                </a:cubicBezTo>
                <a:cubicBezTo>
                  <a:pt x="557" y="103"/>
                  <a:pt x="557" y="103"/>
                  <a:pt x="557" y="103"/>
                </a:cubicBezTo>
                <a:cubicBezTo>
                  <a:pt x="894" y="529"/>
                  <a:pt x="894" y="529"/>
                  <a:pt x="894" y="529"/>
                </a:cubicBezTo>
                <a:lnTo>
                  <a:pt x="940" y="529"/>
                </a:lnTo>
                <a:close/>
                <a:moveTo>
                  <a:pt x="1212" y="529"/>
                </a:moveTo>
                <a:cubicBezTo>
                  <a:pt x="1268" y="529"/>
                  <a:pt x="1268" y="529"/>
                  <a:pt x="1268" y="529"/>
                </a:cubicBezTo>
                <a:cubicBezTo>
                  <a:pt x="1268" y="52"/>
                  <a:pt x="1268" y="52"/>
                  <a:pt x="1268" y="52"/>
                </a:cubicBezTo>
                <a:cubicBezTo>
                  <a:pt x="1452" y="52"/>
                  <a:pt x="1452" y="52"/>
                  <a:pt x="1452" y="52"/>
                </a:cubicBezTo>
                <a:cubicBezTo>
                  <a:pt x="1452" y="4"/>
                  <a:pt x="1452" y="4"/>
                  <a:pt x="1452" y="4"/>
                </a:cubicBezTo>
                <a:cubicBezTo>
                  <a:pt x="1028" y="4"/>
                  <a:pt x="1028" y="4"/>
                  <a:pt x="1028" y="4"/>
                </a:cubicBezTo>
                <a:cubicBezTo>
                  <a:pt x="1028" y="52"/>
                  <a:pt x="1028" y="52"/>
                  <a:pt x="1028" y="52"/>
                </a:cubicBezTo>
                <a:cubicBezTo>
                  <a:pt x="1212" y="52"/>
                  <a:pt x="1212" y="52"/>
                  <a:pt x="1212" y="52"/>
                </a:cubicBezTo>
                <a:lnTo>
                  <a:pt x="1212" y="529"/>
                </a:lnTo>
                <a:close/>
                <a:moveTo>
                  <a:pt x="1911" y="481"/>
                </a:moveTo>
                <a:cubicBezTo>
                  <a:pt x="1596" y="481"/>
                  <a:pt x="1596" y="481"/>
                  <a:pt x="1596" y="481"/>
                </a:cubicBezTo>
                <a:cubicBezTo>
                  <a:pt x="1596" y="286"/>
                  <a:pt x="1596" y="286"/>
                  <a:pt x="1596" y="286"/>
                </a:cubicBezTo>
                <a:cubicBezTo>
                  <a:pt x="1867" y="286"/>
                  <a:pt x="1867" y="286"/>
                  <a:pt x="1867" y="286"/>
                </a:cubicBezTo>
                <a:cubicBezTo>
                  <a:pt x="1867" y="239"/>
                  <a:pt x="1867" y="239"/>
                  <a:pt x="1867" y="239"/>
                </a:cubicBezTo>
                <a:cubicBezTo>
                  <a:pt x="1596" y="239"/>
                  <a:pt x="1596" y="239"/>
                  <a:pt x="1596" y="239"/>
                </a:cubicBezTo>
                <a:cubicBezTo>
                  <a:pt x="1596" y="52"/>
                  <a:pt x="1596" y="52"/>
                  <a:pt x="1596" y="52"/>
                </a:cubicBezTo>
                <a:cubicBezTo>
                  <a:pt x="1900" y="52"/>
                  <a:pt x="1900" y="52"/>
                  <a:pt x="1900" y="52"/>
                </a:cubicBezTo>
                <a:cubicBezTo>
                  <a:pt x="1900" y="4"/>
                  <a:pt x="1900" y="4"/>
                  <a:pt x="1900" y="4"/>
                </a:cubicBezTo>
                <a:cubicBezTo>
                  <a:pt x="1540" y="4"/>
                  <a:pt x="1540" y="4"/>
                  <a:pt x="1540" y="4"/>
                </a:cubicBezTo>
                <a:cubicBezTo>
                  <a:pt x="1540" y="529"/>
                  <a:pt x="1540" y="529"/>
                  <a:pt x="1540" y="529"/>
                </a:cubicBezTo>
                <a:cubicBezTo>
                  <a:pt x="1911" y="529"/>
                  <a:pt x="1911" y="529"/>
                  <a:pt x="1911" y="529"/>
                </a:cubicBezTo>
                <a:lnTo>
                  <a:pt x="1911" y="481"/>
                </a:lnTo>
                <a:close/>
                <a:moveTo>
                  <a:pt x="2238" y="362"/>
                </a:moveTo>
                <a:cubicBezTo>
                  <a:pt x="2097" y="362"/>
                  <a:pt x="2097" y="362"/>
                  <a:pt x="2097" y="362"/>
                </a:cubicBezTo>
                <a:cubicBezTo>
                  <a:pt x="2097" y="529"/>
                  <a:pt x="2097" y="529"/>
                  <a:pt x="2097" y="529"/>
                </a:cubicBezTo>
                <a:cubicBezTo>
                  <a:pt x="2041" y="529"/>
                  <a:pt x="2041" y="529"/>
                  <a:pt x="2041" y="529"/>
                </a:cubicBezTo>
                <a:cubicBezTo>
                  <a:pt x="2041" y="4"/>
                  <a:pt x="2041" y="4"/>
                  <a:pt x="2041" y="4"/>
                </a:cubicBezTo>
                <a:cubicBezTo>
                  <a:pt x="2238" y="4"/>
                  <a:pt x="2238" y="4"/>
                  <a:pt x="2238" y="4"/>
                </a:cubicBezTo>
                <a:cubicBezTo>
                  <a:pt x="2305" y="4"/>
                  <a:pt x="2357" y="20"/>
                  <a:pt x="2395" y="52"/>
                </a:cubicBezTo>
                <a:cubicBezTo>
                  <a:pt x="2433" y="84"/>
                  <a:pt x="2452" y="128"/>
                  <a:pt x="2452" y="184"/>
                </a:cubicBezTo>
                <a:cubicBezTo>
                  <a:pt x="2452" y="225"/>
                  <a:pt x="2442" y="260"/>
                  <a:pt x="2421" y="288"/>
                </a:cubicBezTo>
                <a:cubicBezTo>
                  <a:pt x="2400" y="316"/>
                  <a:pt x="2371" y="336"/>
                  <a:pt x="2332" y="349"/>
                </a:cubicBezTo>
                <a:cubicBezTo>
                  <a:pt x="2460" y="529"/>
                  <a:pt x="2460" y="529"/>
                  <a:pt x="2460" y="529"/>
                </a:cubicBezTo>
                <a:cubicBezTo>
                  <a:pt x="2400" y="529"/>
                  <a:pt x="2400" y="529"/>
                  <a:pt x="2400" y="529"/>
                </a:cubicBezTo>
                <a:cubicBezTo>
                  <a:pt x="2280" y="360"/>
                  <a:pt x="2280" y="360"/>
                  <a:pt x="2280" y="360"/>
                </a:cubicBezTo>
                <a:cubicBezTo>
                  <a:pt x="2266" y="362"/>
                  <a:pt x="2252" y="362"/>
                  <a:pt x="2238" y="362"/>
                </a:cubicBezTo>
                <a:close/>
                <a:moveTo>
                  <a:pt x="2236" y="315"/>
                </a:moveTo>
                <a:cubicBezTo>
                  <a:pt x="2288" y="315"/>
                  <a:pt x="2328" y="304"/>
                  <a:pt x="2355" y="281"/>
                </a:cubicBezTo>
                <a:cubicBezTo>
                  <a:pt x="2383" y="258"/>
                  <a:pt x="2397" y="226"/>
                  <a:pt x="2397" y="184"/>
                </a:cubicBezTo>
                <a:cubicBezTo>
                  <a:pt x="2397" y="142"/>
                  <a:pt x="2383" y="109"/>
                  <a:pt x="2355" y="86"/>
                </a:cubicBezTo>
                <a:cubicBezTo>
                  <a:pt x="2328" y="64"/>
                  <a:pt x="2288" y="52"/>
                  <a:pt x="2236" y="52"/>
                </a:cubicBezTo>
                <a:cubicBezTo>
                  <a:pt x="2097" y="52"/>
                  <a:pt x="2097" y="52"/>
                  <a:pt x="2097" y="52"/>
                </a:cubicBezTo>
                <a:cubicBezTo>
                  <a:pt x="2097" y="315"/>
                  <a:pt x="2097" y="315"/>
                  <a:pt x="2097" y="315"/>
                </a:cubicBezTo>
                <a:lnTo>
                  <a:pt x="2236" y="315"/>
                </a:lnTo>
                <a:close/>
                <a:moveTo>
                  <a:pt x="2993" y="184"/>
                </a:moveTo>
                <a:cubicBezTo>
                  <a:pt x="2993" y="240"/>
                  <a:pt x="2974" y="284"/>
                  <a:pt x="2937" y="316"/>
                </a:cubicBezTo>
                <a:cubicBezTo>
                  <a:pt x="2899" y="347"/>
                  <a:pt x="2846" y="363"/>
                  <a:pt x="2779" y="363"/>
                </a:cubicBezTo>
                <a:cubicBezTo>
                  <a:pt x="2638" y="363"/>
                  <a:pt x="2638" y="363"/>
                  <a:pt x="2638" y="363"/>
                </a:cubicBezTo>
                <a:cubicBezTo>
                  <a:pt x="2638" y="529"/>
                  <a:pt x="2638" y="529"/>
                  <a:pt x="2638" y="529"/>
                </a:cubicBezTo>
                <a:cubicBezTo>
                  <a:pt x="2583" y="529"/>
                  <a:pt x="2583" y="529"/>
                  <a:pt x="2583" y="529"/>
                </a:cubicBezTo>
                <a:cubicBezTo>
                  <a:pt x="2583" y="4"/>
                  <a:pt x="2583" y="4"/>
                  <a:pt x="2583" y="4"/>
                </a:cubicBezTo>
                <a:cubicBezTo>
                  <a:pt x="2779" y="4"/>
                  <a:pt x="2779" y="4"/>
                  <a:pt x="2779" y="4"/>
                </a:cubicBezTo>
                <a:cubicBezTo>
                  <a:pt x="2846" y="4"/>
                  <a:pt x="2899" y="20"/>
                  <a:pt x="2937" y="52"/>
                </a:cubicBezTo>
                <a:cubicBezTo>
                  <a:pt x="2974" y="84"/>
                  <a:pt x="2993" y="128"/>
                  <a:pt x="2993" y="184"/>
                </a:cubicBezTo>
                <a:close/>
                <a:moveTo>
                  <a:pt x="2938" y="184"/>
                </a:moveTo>
                <a:cubicBezTo>
                  <a:pt x="2938" y="142"/>
                  <a:pt x="2924" y="109"/>
                  <a:pt x="2897" y="86"/>
                </a:cubicBezTo>
                <a:cubicBezTo>
                  <a:pt x="2869" y="64"/>
                  <a:pt x="2830" y="52"/>
                  <a:pt x="2778" y="52"/>
                </a:cubicBezTo>
                <a:cubicBezTo>
                  <a:pt x="2638" y="52"/>
                  <a:pt x="2638" y="52"/>
                  <a:pt x="2638" y="52"/>
                </a:cubicBezTo>
                <a:cubicBezTo>
                  <a:pt x="2638" y="314"/>
                  <a:pt x="2638" y="314"/>
                  <a:pt x="2638" y="314"/>
                </a:cubicBezTo>
                <a:cubicBezTo>
                  <a:pt x="2778" y="314"/>
                  <a:pt x="2778" y="314"/>
                  <a:pt x="2778" y="314"/>
                </a:cubicBezTo>
                <a:cubicBezTo>
                  <a:pt x="2830" y="314"/>
                  <a:pt x="2869" y="303"/>
                  <a:pt x="2897" y="280"/>
                </a:cubicBezTo>
                <a:cubicBezTo>
                  <a:pt x="2924" y="258"/>
                  <a:pt x="2938" y="226"/>
                  <a:pt x="2938" y="184"/>
                </a:cubicBezTo>
                <a:close/>
                <a:moveTo>
                  <a:pt x="3404" y="349"/>
                </a:moveTo>
                <a:cubicBezTo>
                  <a:pt x="3532" y="529"/>
                  <a:pt x="3532" y="529"/>
                  <a:pt x="3532" y="529"/>
                </a:cubicBezTo>
                <a:cubicBezTo>
                  <a:pt x="3471" y="529"/>
                  <a:pt x="3471" y="529"/>
                  <a:pt x="3471" y="529"/>
                </a:cubicBezTo>
                <a:cubicBezTo>
                  <a:pt x="3351" y="360"/>
                  <a:pt x="3351" y="360"/>
                  <a:pt x="3351" y="360"/>
                </a:cubicBezTo>
                <a:cubicBezTo>
                  <a:pt x="3338" y="362"/>
                  <a:pt x="3324" y="362"/>
                  <a:pt x="3310" y="362"/>
                </a:cubicBezTo>
                <a:cubicBezTo>
                  <a:pt x="3169" y="362"/>
                  <a:pt x="3169" y="362"/>
                  <a:pt x="3169" y="362"/>
                </a:cubicBezTo>
                <a:cubicBezTo>
                  <a:pt x="3169" y="529"/>
                  <a:pt x="3169" y="529"/>
                  <a:pt x="3169" y="529"/>
                </a:cubicBezTo>
                <a:cubicBezTo>
                  <a:pt x="3113" y="529"/>
                  <a:pt x="3113" y="529"/>
                  <a:pt x="3113" y="529"/>
                </a:cubicBezTo>
                <a:cubicBezTo>
                  <a:pt x="3113" y="4"/>
                  <a:pt x="3113" y="4"/>
                  <a:pt x="3113" y="4"/>
                </a:cubicBezTo>
                <a:cubicBezTo>
                  <a:pt x="3310" y="4"/>
                  <a:pt x="3310" y="4"/>
                  <a:pt x="3310" y="4"/>
                </a:cubicBezTo>
                <a:cubicBezTo>
                  <a:pt x="3376" y="4"/>
                  <a:pt x="3429" y="20"/>
                  <a:pt x="3467" y="52"/>
                </a:cubicBezTo>
                <a:cubicBezTo>
                  <a:pt x="3505" y="84"/>
                  <a:pt x="3524" y="128"/>
                  <a:pt x="3524" y="184"/>
                </a:cubicBezTo>
                <a:cubicBezTo>
                  <a:pt x="3524" y="225"/>
                  <a:pt x="3513" y="260"/>
                  <a:pt x="3493" y="288"/>
                </a:cubicBezTo>
                <a:cubicBezTo>
                  <a:pt x="3472" y="316"/>
                  <a:pt x="3442" y="336"/>
                  <a:pt x="3404" y="349"/>
                </a:cubicBezTo>
                <a:close/>
                <a:moveTo>
                  <a:pt x="3427" y="281"/>
                </a:moveTo>
                <a:cubicBezTo>
                  <a:pt x="3455" y="258"/>
                  <a:pt x="3468" y="226"/>
                  <a:pt x="3468" y="184"/>
                </a:cubicBezTo>
                <a:cubicBezTo>
                  <a:pt x="3468" y="142"/>
                  <a:pt x="3455" y="109"/>
                  <a:pt x="3427" y="86"/>
                </a:cubicBezTo>
                <a:cubicBezTo>
                  <a:pt x="3400" y="64"/>
                  <a:pt x="3360" y="52"/>
                  <a:pt x="3308" y="52"/>
                </a:cubicBezTo>
                <a:cubicBezTo>
                  <a:pt x="3169" y="52"/>
                  <a:pt x="3169" y="52"/>
                  <a:pt x="3169" y="52"/>
                </a:cubicBezTo>
                <a:cubicBezTo>
                  <a:pt x="3169" y="315"/>
                  <a:pt x="3169" y="315"/>
                  <a:pt x="3169" y="315"/>
                </a:cubicBezTo>
                <a:cubicBezTo>
                  <a:pt x="3308" y="315"/>
                  <a:pt x="3308" y="315"/>
                  <a:pt x="3308" y="315"/>
                </a:cubicBezTo>
                <a:cubicBezTo>
                  <a:pt x="3360" y="315"/>
                  <a:pt x="3400" y="304"/>
                  <a:pt x="3427" y="281"/>
                </a:cubicBezTo>
                <a:close/>
                <a:moveTo>
                  <a:pt x="3710" y="4"/>
                </a:moveTo>
                <a:cubicBezTo>
                  <a:pt x="3655" y="4"/>
                  <a:pt x="3655" y="4"/>
                  <a:pt x="3655" y="4"/>
                </a:cubicBezTo>
                <a:cubicBezTo>
                  <a:pt x="3655" y="529"/>
                  <a:pt x="3655" y="529"/>
                  <a:pt x="3655" y="529"/>
                </a:cubicBezTo>
                <a:cubicBezTo>
                  <a:pt x="3710" y="529"/>
                  <a:pt x="3710" y="529"/>
                  <a:pt x="3710" y="529"/>
                </a:cubicBezTo>
                <a:lnTo>
                  <a:pt x="3710" y="4"/>
                </a:lnTo>
                <a:close/>
                <a:moveTo>
                  <a:pt x="4136" y="272"/>
                </a:moveTo>
                <a:cubicBezTo>
                  <a:pt x="4112" y="263"/>
                  <a:pt x="4081" y="253"/>
                  <a:pt x="4043" y="244"/>
                </a:cubicBezTo>
                <a:cubicBezTo>
                  <a:pt x="4010" y="236"/>
                  <a:pt x="3984" y="229"/>
                  <a:pt x="3965" y="222"/>
                </a:cubicBezTo>
                <a:cubicBezTo>
                  <a:pt x="3946" y="215"/>
                  <a:pt x="3930" y="205"/>
                  <a:pt x="3917" y="193"/>
                </a:cubicBezTo>
                <a:cubicBezTo>
                  <a:pt x="3905" y="180"/>
                  <a:pt x="3898" y="163"/>
                  <a:pt x="3898" y="142"/>
                </a:cubicBezTo>
                <a:cubicBezTo>
                  <a:pt x="3898" y="114"/>
                  <a:pt x="3910" y="91"/>
                  <a:pt x="3933" y="74"/>
                </a:cubicBezTo>
                <a:cubicBezTo>
                  <a:pt x="3956" y="56"/>
                  <a:pt x="3991" y="47"/>
                  <a:pt x="4037" y="47"/>
                </a:cubicBezTo>
                <a:cubicBezTo>
                  <a:pt x="4061" y="47"/>
                  <a:pt x="4085" y="51"/>
                  <a:pt x="4110" y="58"/>
                </a:cubicBezTo>
                <a:cubicBezTo>
                  <a:pt x="4135" y="65"/>
                  <a:pt x="4159" y="76"/>
                  <a:pt x="4181" y="90"/>
                </a:cubicBezTo>
                <a:cubicBezTo>
                  <a:pt x="4199" y="46"/>
                  <a:pt x="4199" y="46"/>
                  <a:pt x="4199" y="46"/>
                </a:cubicBezTo>
                <a:cubicBezTo>
                  <a:pt x="4178" y="32"/>
                  <a:pt x="4154" y="20"/>
                  <a:pt x="4125" y="12"/>
                </a:cubicBezTo>
                <a:cubicBezTo>
                  <a:pt x="4096" y="4"/>
                  <a:pt x="4067" y="0"/>
                  <a:pt x="4037" y="0"/>
                </a:cubicBezTo>
                <a:cubicBezTo>
                  <a:pt x="3994" y="0"/>
                  <a:pt x="3958" y="6"/>
                  <a:pt x="3929" y="19"/>
                </a:cubicBezTo>
                <a:cubicBezTo>
                  <a:pt x="3900" y="32"/>
                  <a:pt x="3878" y="50"/>
                  <a:pt x="3865" y="71"/>
                </a:cubicBezTo>
                <a:cubicBezTo>
                  <a:pt x="3851" y="93"/>
                  <a:pt x="3844" y="117"/>
                  <a:pt x="3844" y="144"/>
                </a:cubicBezTo>
                <a:cubicBezTo>
                  <a:pt x="3844" y="176"/>
                  <a:pt x="3852" y="202"/>
                  <a:pt x="3869" y="221"/>
                </a:cubicBezTo>
                <a:cubicBezTo>
                  <a:pt x="3885" y="240"/>
                  <a:pt x="3905" y="254"/>
                  <a:pt x="3929" y="263"/>
                </a:cubicBezTo>
                <a:cubicBezTo>
                  <a:pt x="3952" y="272"/>
                  <a:pt x="3984" y="282"/>
                  <a:pt x="4023" y="292"/>
                </a:cubicBezTo>
                <a:cubicBezTo>
                  <a:pt x="4056" y="300"/>
                  <a:pt x="4082" y="307"/>
                  <a:pt x="4100" y="314"/>
                </a:cubicBezTo>
                <a:cubicBezTo>
                  <a:pt x="4119" y="321"/>
                  <a:pt x="4135" y="330"/>
                  <a:pt x="4147" y="343"/>
                </a:cubicBezTo>
                <a:cubicBezTo>
                  <a:pt x="4160" y="355"/>
                  <a:pt x="4166" y="372"/>
                  <a:pt x="4166" y="393"/>
                </a:cubicBezTo>
                <a:cubicBezTo>
                  <a:pt x="4166" y="420"/>
                  <a:pt x="4155" y="443"/>
                  <a:pt x="4131" y="460"/>
                </a:cubicBezTo>
                <a:cubicBezTo>
                  <a:pt x="4108" y="477"/>
                  <a:pt x="4072" y="486"/>
                  <a:pt x="4026" y="486"/>
                </a:cubicBezTo>
                <a:cubicBezTo>
                  <a:pt x="3992" y="486"/>
                  <a:pt x="3960" y="480"/>
                  <a:pt x="3928" y="468"/>
                </a:cubicBezTo>
                <a:cubicBezTo>
                  <a:pt x="3897" y="457"/>
                  <a:pt x="3872" y="441"/>
                  <a:pt x="3853" y="422"/>
                </a:cubicBezTo>
                <a:cubicBezTo>
                  <a:pt x="3831" y="465"/>
                  <a:pt x="3831" y="465"/>
                  <a:pt x="3831" y="465"/>
                </a:cubicBezTo>
                <a:cubicBezTo>
                  <a:pt x="3850" y="485"/>
                  <a:pt x="3878" y="502"/>
                  <a:pt x="3914" y="514"/>
                </a:cubicBezTo>
                <a:cubicBezTo>
                  <a:pt x="3949" y="527"/>
                  <a:pt x="3987" y="533"/>
                  <a:pt x="4026" y="533"/>
                </a:cubicBezTo>
                <a:cubicBezTo>
                  <a:pt x="4068" y="533"/>
                  <a:pt x="4105" y="527"/>
                  <a:pt x="4134" y="514"/>
                </a:cubicBezTo>
                <a:cubicBezTo>
                  <a:pt x="4164" y="501"/>
                  <a:pt x="4185" y="484"/>
                  <a:pt x="4200" y="462"/>
                </a:cubicBezTo>
                <a:cubicBezTo>
                  <a:pt x="4214" y="441"/>
                  <a:pt x="4221" y="417"/>
                  <a:pt x="4221" y="390"/>
                </a:cubicBezTo>
                <a:cubicBezTo>
                  <a:pt x="4221" y="358"/>
                  <a:pt x="4213" y="333"/>
                  <a:pt x="4196" y="314"/>
                </a:cubicBezTo>
                <a:cubicBezTo>
                  <a:pt x="4180" y="295"/>
                  <a:pt x="4160" y="281"/>
                  <a:pt x="4136" y="272"/>
                </a:cubicBezTo>
                <a:close/>
                <a:moveTo>
                  <a:pt x="4712" y="481"/>
                </a:moveTo>
                <a:cubicBezTo>
                  <a:pt x="4397" y="481"/>
                  <a:pt x="4397" y="481"/>
                  <a:pt x="4397" y="481"/>
                </a:cubicBezTo>
                <a:cubicBezTo>
                  <a:pt x="4397" y="286"/>
                  <a:pt x="4397" y="286"/>
                  <a:pt x="4397" y="286"/>
                </a:cubicBezTo>
                <a:cubicBezTo>
                  <a:pt x="4668" y="286"/>
                  <a:pt x="4668" y="286"/>
                  <a:pt x="4668" y="286"/>
                </a:cubicBezTo>
                <a:cubicBezTo>
                  <a:pt x="4668" y="239"/>
                  <a:pt x="4668" y="239"/>
                  <a:pt x="4668" y="239"/>
                </a:cubicBezTo>
                <a:cubicBezTo>
                  <a:pt x="4397" y="239"/>
                  <a:pt x="4397" y="239"/>
                  <a:pt x="4397" y="239"/>
                </a:cubicBezTo>
                <a:cubicBezTo>
                  <a:pt x="4397" y="52"/>
                  <a:pt x="4397" y="52"/>
                  <a:pt x="4397" y="52"/>
                </a:cubicBezTo>
                <a:cubicBezTo>
                  <a:pt x="4701" y="52"/>
                  <a:pt x="4701" y="52"/>
                  <a:pt x="4701" y="52"/>
                </a:cubicBezTo>
                <a:cubicBezTo>
                  <a:pt x="4701" y="4"/>
                  <a:pt x="4701" y="4"/>
                  <a:pt x="4701" y="4"/>
                </a:cubicBezTo>
                <a:cubicBezTo>
                  <a:pt x="4342" y="4"/>
                  <a:pt x="4342" y="4"/>
                  <a:pt x="4342" y="4"/>
                </a:cubicBezTo>
                <a:cubicBezTo>
                  <a:pt x="4342" y="529"/>
                  <a:pt x="4342" y="529"/>
                  <a:pt x="4342" y="529"/>
                </a:cubicBezTo>
                <a:cubicBezTo>
                  <a:pt x="4712" y="529"/>
                  <a:pt x="4712" y="529"/>
                  <a:pt x="4712" y="529"/>
                </a:cubicBezTo>
                <a:lnTo>
                  <a:pt x="4712" y="481"/>
                </a:lnTo>
                <a:close/>
                <a:moveTo>
                  <a:pt x="274" y="1271"/>
                </a:moveTo>
                <a:cubicBezTo>
                  <a:pt x="46" y="882"/>
                  <a:pt x="46" y="882"/>
                  <a:pt x="46" y="882"/>
                </a:cubicBezTo>
                <a:cubicBezTo>
                  <a:pt x="0" y="882"/>
                  <a:pt x="0" y="882"/>
                  <a:pt x="0" y="882"/>
                </a:cubicBezTo>
                <a:cubicBezTo>
                  <a:pt x="0" y="1407"/>
                  <a:pt x="0" y="1407"/>
                  <a:pt x="0" y="1407"/>
                </a:cubicBezTo>
                <a:cubicBezTo>
                  <a:pt x="54" y="1407"/>
                  <a:pt x="54" y="1407"/>
                  <a:pt x="54" y="1407"/>
                </a:cubicBezTo>
                <a:cubicBezTo>
                  <a:pt x="54" y="989"/>
                  <a:pt x="54" y="989"/>
                  <a:pt x="54" y="989"/>
                </a:cubicBezTo>
                <a:cubicBezTo>
                  <a:pt x="260" y="1340"/>
                  <a:pt x="260" y="1340"/>
                  <a:pt x="260" y="1340"/>
                </a:cubicBezTo>
                <a:cubicBezTo>
                  <a:pt x="286" y="1340"/>
                  <a:pt x="286" y="1340"/>
                  <a:pt x="286" y="1340"/>
                </a:cubicBezTo>
                <a:cubicBezTo>
                  <a:pt x="492" y="987"/>
                  <a:pt x="492" y="987"/>
                  <a:pt x="492" y="987"/>
                </a:cubicBezTo>
                <a:cubicBezTo>
                  <a:pt x="492" y="1407"/>
                  <a:pt x="492" y="1407"/>
                  <a:pt x="492" y="1407"/>
                </a:cubicBezTo>
                <a:cubicBezTo>
                  <a:pt x="545" y="1407"/>
                  <a:pt x="545" y="1407"/>
                  <a:pt x="545" y="1407"/>
                </a:cubicBezTo>
                <a:cubicBezTo>
                  <a:pt x="545" y="882"/>
                  <a:pt x="545" y="882"/>
                  <a:pt x="545" y="882"/>
                </a:cubicBezTo>
                <a:cubicBezTo>
                  <a:pt x="499" y="882"/>
                  <a:pt x="499" y="882"/>
                  <a:pt x="499" y="882"/>
                </a:cubicBezTo>
                <a:lnTo>
                  <a:pt x="274" y="1271"/>
                </a:lnTo>
                <a:close/>
                <a:moveTo>
                  <a:pt x="926" y="882"/>
                </a:moveTo>
                <a:cubicBezTo>
                  <a:pt x="1166" y="1407"/>
                  <a:pt x="1166" y="1407"/>
                  <a:pt x="1166" y="1407"/>
                </a:cubicBezTo>
                <a:cubicBezTo>
                  <a:pt x="1108" y="1407"/>
                  <a:pt x="1108" y="1407"/>
                  <a:pt x="1108" y="1407"/>
                </a:cubicBezTo>
                <a:cubicBezTo>
                  <a:pt x="1045" y="1266"/>
                  <a:pt x="1045" y="1266"/>
                  <a:pt x="1045" y="1266"/>
                </a:cubicBezTo>
                <a:cubicBezTo>
                  <a:pt x="752" y="1266"/>
                  <a:pt x="752" y="1266"/>
                  <a:pt x="752" y="1266"/>
                </a:cubicBezTo>
                <a:cubicBezTo>
                  <a:pt x="690" y="1407"/>
                  <a:pt x="690" y="1407"/>
                  <a:pt x="690" y="1407"/>
                </a:cubicBezTo>
                <a:cubicBezTo>
                  <a:pt x="632" y="1407"/>
                  <a:pt x="632" y="1407"/>
                  <a:pt x="632" y="1407"/>
                </a:cubicBezTo>
                <a:cubicBezTo>
                  <a:pt x="872" y="882"/>
                  <a:pt x="872" y="882"/>
                  <a:pt x="872" y="882"/>
                </a:cubicBezTo>
                <a:lnTo>
                  <a:pt x="926" y="882"/>
                </a:lnTo>
                <a:close/>
                <a:moveTo>
                  <a:pt x="1024" y="1222"/>
                </a:moveTo>
                <a:cubicBezTo>
                  <a:pt x="899" y="940"/>
                  <a:pt x="899" y="940"/>
                  <a:pt x="899" y="940"/>
                </a:cubicBezTo>
                <a:cubicBezTo>
                  <a:pt x="773" y="1222"/>
                  <a:pt x="773" y="1222"/>
                  <a:pt x="773" y="1222"/>
                </a:cubicBezTo>
                <a:lnTo>
                  <a:pt x="1024" y="1222"/>
                </a:lnTo>
                <a:close/>
                <a:moveTo>
                  <a:pt x="1144" y="930"/>
                </a:moveTo>
                <a:cubicBezTo>
                  <a:pt x="1328" y="930"/>
                  <a:pt x="1328" y="930"/>
                  <a:pt x="1328" y="930"/>
                </a:cubicBezTo>
                <a:cubicBezTo>
                  <a:pt x="1328" y="1407"/>
                  <a:pt x="1328" y="1407"/>
                  <a:pt x="1328" y="1407"/>
                </a:cubicBezTo>
                <a:cubicBezTo>
                  <a:pt x="1384" y="1407"/>
                  <a:pt x="1384" y="1407"/>
                  <a:pt x="1384" y="1407"/>
                </a:cubicBezTo>
                <a:cubicBezTo>
                  <a:pt x="1384" y="930"/>
                  <a:pt x="1384" y="930"/>
                  <a:pt x="1384" y="930"/>
                </a:cubicBezTo>
                <a:cubicBezTo>
                  <a:pt x="1568" y="930"/>
                  <a:pt x="1568" y="930"/>
                  <a:pt x="1568" y="930"/>
                </a:cubicBezTo>
                <a:cubicBezTo>
                  <a:pt x="1568" y="882"/>
                  <a:pt x="1568" y="882"/>
                  <a:pt x="1568" y="882"/>
                </a:cubicBezTo>
                <a:cubicBezTo>
                  <a:pt x="1144" y="882"/>
                  <a:pt x="1144" y="882"/>
                  <a:pt x="1144" y="882"/>
                </a:cubicBezTo>
                <a:lnTo>
                  <a:pt x="1144" y="930"/>
                </a:lnTo>
                <a:close/>
                <a:moveTo>
                  <a:pt x="1766" y="956"/>
                </a:moveTo>
                <a:cubicBezTo>
                  <a:pt x="1800" y="937"/>
                  <a:pt x="1838" y="927"/>
                  <a:pt x="1879" y="927"/>
                </a:cubicBezTo>
                <a:cubicBezTo>
                  <a:pt x="1941" y="927"/>
                  <a:pt x="1993" y="948"/>
                  <a:pt x="2034" y="989"/>
                </a:cubicBezTo>
                <a:cubicBezTo>
                  <a:pt x="2069" y="954"/>
                  <a:pt x="2069" y="954"/>
                  <a:pt x="2069" y="954"/>
                </a:cubicBezTo>
                <a:cubicBezTo>
                  <a:pt x="2046" y="929"/>
                  <a:pt x="2018" y="910"/>
                  <a:pt x="1985" y="897"/>
                </a:cubicBezTo>
                <a:cubicBezTo>
                  <a:pt x="1952" y="884"/>
                  <a:pt x="1916" y="878"/>
                  <a:pt x="1877" y="878"/>
                </a:cubicBezTo>
                <a:cubicBezTo>
                  <a:pt x="1826" y="878"/>
                  <a:pt x="1779" y="889"/>
                  <a:pt x="1737" y="912"/>
                </a:cubicBezTo>
                <a:cubicBezTo>
                  <a:pt x="1695" y="935"/>
                  <a:pt x="1662" y="967"/>
                  <a:pt x="1638" y="1008"/>
                </a:cubicBezTo>
                <a:cubicBezTo>
                  <a:pt x="1614" y="1048"/>
                  <a:pt x="1603" y="1094"/>
                  <a:pt x="1603" y="1144"/>
                </a:cubicBezTo>
                <a:cubicBezTo>
                  <a:pt x="1603" y="1195"/>
                  <a:pt x="1614" y="1240"/>
                  <a:pt x="1638" y="1281"/>
                </a:cubicBezTo>
                <a:cubicBezTo>
                  <a:pt x="1662" y="1322"/>
                  <a:pt x="1695" y="1354"/>
                  <a:pt x="1736" y="1377"/>
                </a:cubicBezTo>
                <a:cubicBezTo>
                  <a:pt x="1778" y="1400"/>
                  <a:pt x="1825" y="1411"/>
                  <a:pt x="1877" y="1411"/>
                </a:cubicBezTo>
                <a:cubicBezTo>
                  <a:pt x="1916" y="1411"/>
                  <a:pt x="1952" y="1404"/>
                  <a:pt x="1985" y="1391"/>
                </a:cubicBezTo>
                <a:cubicBezTo>
                  <a:pt x="2018" y="1378"/>
                  <a:pt x="2046" y="1359"/>
                  <a:pt x="2069" y="1334"/>
                </a:cubicBezTo>
                <a:cubicBezTo>
                  <a:pt x="2034" y="1299"/>
                  <a:pt x="2034" y="1299"/>
                  <a:pt x="2034" y="1299"/>
                </a:cubicBezTo>
                <a:cubicBezTo>
                  <a:pt x="1994" y="1341"/>
                  <a:pt x="1942" y="1362"/>
                  <a:pt x="1879" y="1362"/>
                </a:cubicBezTo>
                <a:cubicBezTo>
                  <a:pt x="1838" y="1362"/>
                  <a:pt x="1800" y="1352"/>
                  <a:pt x="1766" y="1333"/>
                </a:cubicBezTo>
                <a:cubicBezTo>
                  <a:pt x="1732" y="1314"/>
                  <a:pt x="1705" y="1288"/>
                  <a:pt x="1686" y="1255"/>
                </a:cubicBezTo>
                <a:cubicBezTo>
                  <a:pt x="1667" y="1222"/>
                  <a:pt x="1657" y="1185"/>
                  <a:pt x="1657" y="1144"/>
                </a:cubicBezTo>
                <a:cubicBezTo>
                  <a:pt x="1657" y="1103"/>
                  <a:pt x="1667" y="1066"/>
                  <a:pt x="1686" y="1034"/>
                </a:cubicBezTo>
                <a:cubicBezTo>
                  <a:pt x="1705" y="1001"/>
                  <a:pt x="1732" y="975"/>
                  <a:pt x="1766" y="956"/>
                </a:cubicBezTo>
                <a:close/>
                <a:moveTo>
                  <a:pt x="2571" y="1116"/>
                </a:moveTo>
                <a:cubicBezTo>
                  <a:pt x="2243" y="1116"/>
                  <a:pt x="2243" y="1116"/>
                  <a:pt x="2243" y="1116"/>
                </a:cubicBezTo>
                <a:cubicBezTo>
                  <a:pt x="2243" y="882"/>
                  <a:pt x="2243" y="882"/>
                  <a:pt x="2243" y="882"/>
                </a:cubicBezTo>
                <a:cubicBezTo>
                  <a:pt x="2188" y="882"/>
                  <a:pt x="2188" y="882"/>
                  <a:pt x="2188" y="882"/>
                </a:cubicBezTo>
                <a:cubicBezTo>
                  <a:pt x="2188" y="1407"/>
                  <a:pt x="2188" y="1407"/>
                  <a:pt x="2188" y="1407"/>
                </a:cubicBezTo>
                <a:cubicBezTo>
                  <a:pt x="2243" y="1407"/>
                  <a:pt x="2243" y="1407"/>
                  <a:pt x="2243" y="1407"/>
                </a:cubicBezTo>
                <a:cubicBezTo>
                  <a:pt x="2243" y="1165"/>
                  <a:pt x="2243" y="1165"/>
                  <a:pt x="2243" y="1165"/>
                </a:cubicBezTo>
                <a:cubicBezTo>
                  <a:pt x="2571" y="1165"/>
                  <a:pt x="2571" y="1165"/>
                  <a:pt x="2571" y="1165"/>
                </a:cubicBezTo>
                <a:cubicBezTo>
                  <a:pt x="2571" y="1407"/>
                  <a:pt x="2571" y="1407"/>
                  <a:pt x="2571" y="1407"/>
                </a:cubicBezTo>
                <a:cubicBezTo>
                  <a:pt x="2626" y="1407"/>
                  <a:pt x="2626" y="1407"/>
                  <a:pt x="2626" y="1407"/>
                </a:cubicBezTo>
                <a:cubicBezTo>
                  <a:pt x="2626" y="882"/>
                  <a:pt x="2626" y="882"/>
                  <a:pt x="2626" y="882"/>
                </a:cubicBezTo>
                <a:cubicBezTo>
                  <a:pt x="2571" y="882"/>
                  <a:pt x="2571" y="882"/>
                  <a:pt x="2571" y="882"/>
                </a:cubicBezTo>
                <a:lnTo>
                  <a:pt x="2571" y="1116"/>
                </a:lnTo>
                <a:close/>
                <a:moveTo>
                  <a:pt x="2796" y="1407"/>
                </a:moveTo>
                <a:cubicBezTo>
                  <a:pt x="2852" y="1407"/>
                  <a:pt x="2852" y="1407"/>
                  <a:pt x="2852" y="1407"/>
                </a:cubicBezTo>
                <a:cubicBezTo>
                  <a:pt x="2852" y="882"/>
                  <a:pt x="2852" y="882"/>
                  <a:pt x="2852" y="882"/>
                </a:cubicBezTo>
                <a:cubicBezTo>
                  <a:pt x="2796" y="882"/>
                  <a:pt x="2796" y="882"/>
                  <a:pt x="2796" y="882"/>
                </a:cubicBezTo>
                <a:lnTo>
                  <a:pt x="2796" y="1407"/>
                </a:lnTo>
                <a:close/>
                <a:moveTo>
                  <a:pt x="3406" y="1308"/>
                </a:moveTo>
                <a:cubicBezTo>
                  <a:pt x="3068" y="882"/>
                  <a:pt x="3068" y="882"/>
                  <a:pt x="3068" y="882"/>
                </a:cubicBezTo>
                <a:cubicBezTo>
                  <a:pt x="3023" y="882"/>
                  <a:pt x="3023" y="882"/>
                  <a:pt x="3023" y="882"/>
                </a:cubicBezTo>
                <a:cubicBezTo>
                  <a:pt x="3023" y="1407"/>
                  <a:pt x="3023" y="1407"/>
                  <a:pt x="3023" y="1407"/>
                </a:cubicBezTo>
                <a:cubicBezTo>
                  <a:pt x="3078" y="1407"/>
                  <a:pt x="3078" y="1407"/>
                  <a:pt x="3078" y="1407"/>
                </a:cubicBezTo>
                <a:cubicBezTo>
                  <a:pt x="3078" y="981"/>
                  <a:pt x="3078" y="981"/>
                  <a:pt x="3078" y="981"/>
                </a:cubicBezTo>
                <a:cubicBezTo>
                  <a:pt x="3415" y="1407"/>
                  <a:pt x="3415" y="1407"/>
                  <a:pt x="3415" y="1407"/>
                </a:cubicBezTo>
                <a:cubicBezTo>
                  <a:pt x="3461" y="1407"/>
                  <a:pt x="3461" y="1407"/>
                  <a:pt x="3461" y="1407"/>
                </a:cubicBezTo>
                <a:cubicBezTo>
                  <a:pt x="3461" y="882"/>
                  <a:pt x="3461" y="882"/>
                  <a:pt x="3461" y="882"/>
                </a:cubicBezTo>
                <a:cubicBezTo>
                  <a:pt x="3406" y="882"/>
                  <a:pt x="3406" y="882"/>
                  <a:pt x="3406" y="882"/>
                </a:cubicBezTo>
                <a:lnTo>
                  <a:pt x="3406" y="1308"/>
                </a:lnTo>
                <a:close/>
                <a:moveTo>
                  <a:pt x="3750" y="955"/>
                </a:moveTo>
                <a:cubicBezTo>
                  <a:pt x="3784" y="937"/>
                  <a:pt x="3822" y="927"/>
                  <a:pt x="3865" y="927"/>
                </a:cubicBezTo>
                <a:cubicBezTo>
                  <a:pt x="3928" y="927"/>
                  <a:pt x="3981" y="948"/>
                  <a:pt x="4023" y="989"/>
                </a:cubicBezTo>
                <a:cubicBezTo>
                  <a:pt x="4057" y="953"/>
                  <a:pt x="4057" y="953"/>
                  <a:pt x="4057" y="953"/>
                </a:cubicBezTo>
                <a:cubicBezTo>
                  <a:pt x="4034" y="928"/>
                  <a:pt x="4006" y="910"/>
                  <a:pt x="3972" y="897"/>
                </a:cubicBezTo>
                <a:cubicBezTo>
                  <a:pt x="3939" y="884"/>
                  <a:pt x="3902" y="878"/>
                  <a:pt x="3862" y="878"/>
                </a:cubicBezTo>
                <a:cubicBezTo>
                  <a:pt x="3809" y="878"/>
                  <a:pt x="3762" y="889"/>
                  <a:pt x="3720" y="912"/>
                </a:cubicBezTo>
                <a:cubicBezTo>
                  <a:pt x="3678" y="935"/>
                  <a:pt x="3645" y="967"/>
                  <a:pt x="3621" y="1008"/>
                </a:cubicBezTo>
                <a:cubicBezTo>
                  <a:pt x="3597" y="1048"/>
                  <a:pt x="3585" y="1094"/>
                  <a:pt x="3585" y="1144"/>
                </a:cubicBezTo>
                <a:cubicBezTo>
                  <a:pt x="3585" y="1195"/>
                  <a:pt x="3597" y="1240"/>
                  <a:pt x="3621" y="1281"/>
                </a:cubicBezTo>
                <a:cubicBezTo>
                  <a:pt x="3645" y="1322"/>
                  <a:pt x="3678" y="1354"/>
                  <a:pt x="3720" y="1377"/>
                </a:cubicBezTo>
                <a:cubicBezTo>
                  <a:pt x="3762" y="1400"/>
                  <a:pt x="3809" y="1411"/>
                  <a:pt x="3862" y="1411"/>
                </a:cubicBezTo>
                <a:cubicBezTo>
                  <a:pt x="3898" y="1411"/>
                  <a:pt x="3934" y="1405"/>
                  <a:pt x="3967" y="1394"/>
                </a:cubicBezTo>
                <a:cubicBezTo>
                  <a:pt x="4001" y="1382"/>
                  <a:pt x="4030" y="1366"/>
                  <a:pt x="4054" y="1344"/>
                </a:cubicBezTo>
                <a:cubicBezTo>
                  <a:pt x="4054" y="1144"/>
                  <a:pt x="4054" y="1144"/>
                  <a:pt x="4054" y="1144"/>
                </a:cubicBezTo>
                <a:cubicBezTo>
                  <a:pt x="4001" y="1144"/>
                  <a:pt x="4001" y="1144"/>
                  <a:pt x="4001" y="1144"/>
                </a:cubicBezTo>
                <a:cubicBezTo>
                  <a:pt x="4001" y="1321"/>
                  <a:pt x="4001" y="1321"/>
                  <a:pt x="4001" y="1321"/>
                </a:cubicBezTo>
                <a:cubicBezTo>
                  <a:pt x="3963" y="1348"/>
                  <a:pt x="3918" y="1362"/>
                  <a:pt x="3864" y="1362"/>
                </a:cubicBezTo>
                <a:cubicBezTo>
                  <a:pt x="3821" y="1362"/>
                  <a:pt x="3783" y="1352"/>
                  <a:pt x="3749" y="1333"/>
                </a:cubicBezTo>
                <a:cubicBezTo>
                  <a:pt x="3715" y="1314"/>
                  <a:pt x="3689" y="1288"/>
                  <a:pt x="3669" y="1255"/>
                </a:cubicBezTo>
                <a:cubicBezTo>
                  <a:pt x="3650" y="1222"/>
                  <a:pt x="3640" y="1185"/>
                  <a:pt x="3640" y="1144"/>
                </a:cubicBezTo>
                <a:cubicBezTo>
                  <a:pt x="3640" y="1103"/>
                  <a:pt x="3650" y="1066"/>
                  <a:pt x="3669" y="1033"/>
                </a:cubicBezTo>
                <a:cubicBezTo>
                  <a:pt x="3689" y="1000"/>
                  <a:pt x="3715" y="974"/>
                  <a:pt x="3750" y="955"/>
                </a:cubicBezTo>
                <a:close/>
                <a:moveTo>
                  <a:pt x="4817" y="1062"/>
                </a:moveTo>
                <a:cubicBezTo>
                  <a:pt x="4817" y="1118"/>
                  <a:pt x="4798" y="1162"/>
                  <a:pt x="4760" y="1193"/>
                </a:cubicBezTo>
                <a:cubicBezTo>
                  <a:pt x="4722" y="1225"/>
                  <a:pt x="4670" y="1241"/>
                  <a:pt x="4603" y="1241"/>
                </a:cubicBezTo>
                <a:cubicBezTo>
                  <a:pt x="4462" y="1241"/>
                  <a:pt x="4462" y="1241"/>
                  <a:pt x="4462" y="1241"/>
                </a:cubicBezTo>
                <a:cubicBezTo>
                  <a:pt x="4462" y="1407"/>
                  <a:pt x="4462" y="1407"/>
                  <a:pt x="4462" y="1407"/>
                </a:cubicBezTo>
                <a:cubicBezTo>
                  <a:pt x="4407" y="1407"/>
                  <a:pt x="4407" y="1407"/>
                  <a:pt x="4407" y="1407"/>
                </a:cubicBezTo>
                <a:cubicBezTo>
                  <a:pt x="4407" y="882"/>
                  <a:pt x="4407" y="882"/>
                  <a:pt x="4407" y="882"/>
                </a:cubicBezTo>
                <a:cubicBezTo>
                  <a:pt x="4603" y="882"/>
                  <a:pt x="4603" y="882"/>
                  <a:pt x="4603" y="882"/>
                </a:cubicBezTo>
                <a:cubicBezTo>
                  <a:pt x="4670" y="882"/>
                  <a:pt x="4722" y="898"/>
                  <a:pt x="4760" y="930"/>
                </a:cubicBezTo>
                <a:cubicBezTo>
                  <a:pt x="4798" y="962"/>
                  <a:pt x="4817" y="1006"/>
                  <a:pt x="4817" y="1062"/>
                </a:cubicBezTo>
                <a:close/>
                <a:moveTo>
                  <a:pt x="4762" y="1062"/>
                </a:moveTo>
                <a:cubicBezTo>
                  <a:pt x="4762" y="1020"/>
                  <a:pt x="4748" y="987"/>
                  <a:pt x="4721" y="964"/>
                </a:cubicBezTo>
                <a:cubicBezTo>
                  <a:pt x="4693" y="942"/>
                  <a:pt x="4653" y="930"/>
                  <a:pt x="4602" y="930"/>
                </a:cubicBezTo>
                <a:cubicBezTo>
                  <a:pt x="4462" y="930"/>
                  <a:pt x="4462" y="930"/>
                  <a:pt x="4462" y="930"/>
                </a:cubicBezTo>
                <a:cubicBezTo>
                  <a:pt x="4462" y="1192"/>
                  <a:pt x="4462" y="1192"/>
                  <a:pt x="4462" y="1192"/>
                </a:cubicBezTo>
                <a:cubicBezTo>
                  <a:pt x="4602" y="1192"/>
                  <a:pt x="4602" y="1192"/>
                  <a:pt x="4602" y="1192"/>
                </a:cubicBezTo>
                <a:cubicBezTo>
                  <a:pt x="4653" y="1192"/>
                  <a:pt x="4693" y="1181"/>
                  <a:pt x="4721" y="1158"/>
                </a:cubicBezTo>
                <a:cubicBezTo>
                  <a:pt x="4748" y="1135"/>
                  <a:pt x="4762" y="1103"/>
                  <a:pt x="4762" y="1062"/>
                </a:cubicBezTo>
                <a:close/>
                <a:moveTo>
                  <a:pt x="4993" y="882"/>
                </a:moveTo>
                <a:cubicBezTo>
                  <a:pt x="4937" y="882"/>
                  <a:pt x="4937" y="882"/>
                  <a:pt x="4937" y="882"/>
                </a:cubicBezTo>
                <a:cubicBezTo>
                  <a:pt x="4937" y="1407"/>
                  <a:pt x="4937" y="1407"/>
                  <a:pt x="4937" y="1407"/>
                </a:cubicBezTo>
                <a:cubicBezTo>
                  <a:pt x="5286" y="1407"/>
                  <a:pt x="5286" y="1407"/>
                  <a:pt x="5286" y="1407"/>
                </a:cubicBezTo>
                <a:cubicBezTo>
                  <a:pt x="5286" y="1359"/>
                  <a:pt x="5286" y="1359"/>
                  <a:pt x="5286" y="1359"/>
                </a:cubicBezTo>
                <a:cubicBezTo>
                  <a:pt x="4993" y="1359"/>
                  <a:pt x="4993" y="1359"/>
                  <a:pt x="4993" y="1359"/>
                </a:cubicBezTo>
                <a:lnTo>
                  <a:pt x="4993" y="882"/>
                </a:lnTo>
                <a:close/>
                <a:moveTo>
                  <a:pt x="5590" y="882"/>
                </a:moveTo>
                <a:cubicBezTo>
                  <a:pt x="5830" y="1407"/>
                  <a:pt x="5830" y="1407"/>
                  <a:pt x="5830" y="1407"/>
                </a:cubicBezTo>
                <a:cubicBezTo>
                  <a:pt x="5771" y="1407"/>
                  <a:pt x="5771" y="1407"/>
                  <a:pt x="5771" y="1407"/>
                </a:cubicBezTo>
                <a:cubicBezTo>
                  <a:pt x="5709" y="1266"/>
                  <a:pt x="5709" y="1266"/>
                  <a:pt x="5709" y="1266"/>
                </a:cubicBezTo>
                <a:cubicBezTo>
                  <a:pt x="5416" y="1266"/>
                  <a:pt x="5416" y="1266"/>
                  <a:pt x="5416" y="1266"/>
                </a:cubicBezTo>
                <a:cubicBezTo>
                  <a:pt x="5354" y="1407"/>
                  <a:pt x="5354" y="1407"/>
                  <a:pt x="5354" y="1407"/>
                </a:cubicBezTo>
                <a:cubicBezTo>
                  <a:pt x="5296" y="1407"/>
                  <a:pt x="5296" y="1407"/>
                  <a:pt x="5296" y="1407"/>
                </a:cubicBezTo>
                <a:cubicBezTo>
                  <a:pt x="5536" y="882"/>
                  <a:pt x="5536" y="882"/>
                  <a:pt x="5536" y="882"/>
                </a:cubicBezTo>
                <a:lnTo>
                  <a:pt x="5590" y="882"/>
                </a:lnTo>
                <a:close/>
                <a:moveTo>
                  <a:pt x="5688" y="1222"/>
                </a:moveTo>
                <a:cubicBezTo>
                  <a:pt x="5562" y="940"/>
                  <a:pt x="5562" y="940"/>
                  <a:pt x="5562" y="940"/>
                </a:cubicBezTo>
                <a:cubicBezTo>
                  <a:pt x="5437" y="1222"/>
                  <a:pt x="5437" y="1222"/>
                  <a:pt x="5437" y="1222"/>
                </a:cubicBezTo>
                <a:lnTo>
                  <a:pt x="5688" y="1222"/>
                </a:lnTo>
                <a:close/>
                <a:moveTo>
                  <a:pt x="5808" y="930"/>
                </a:moveTo>
                <a:cubicBezTo>
                  <a:pt x="5992" y="930"/>
                  <a:pt x="5992" y="930"/>
                  <a:pt x="5992" y="930"/>
                </a:cubicBezTo>
                <a:cubicBezTo>
                  <a:pt x="5992" y="1407"/>
                  <a:pt x="5992" y="1407"/>
                  <a:pt x="5992" y="1407"/>
                </a:cubicBezTo>
                <a:cubicBezTo>
                  <a:pt x="6048" y="1407"/>
                  <a:pt x="6048" y="1407"/>
                  <a:pt x="6048" y="1407"/>
                </a:cubicBezTo>
                <a:cubicBezTo>
                  <a:pt x="6048" y="930"/>
                  <a:pt x="6048" y="930"/>
                  <a:pt x="6048" y="930"/>
                </a:cubicBezTo>
                <a:cubicBezTo>
                  <a:pt x="6232" y="930"/>
                  <a:pt x="6232" y="930"/>
                  <a:pt x="6232" y="930"/>
                </a:cubicBezTo>
                <a:cubicBezTo>
                  <a:pt x="6232" y="882"/>
                  <a:pt x="6232" y="882"/>
                  <a:pt x="6232" y="882"/>
                </a:cubicBezTo>
                <a:cubicBezTo>
                  <a:pt x="5808" y="882"/>
                  <a:pt x="5808" y="882"/>
                  <a:pt x="5808" y="882"/>
                </a:cubicBezTo>
                <a:lnTo>
                  <a:pt x="5808" y="930"/>
                </a:lnTo>
                <a:close/>
                <a:moveTo>
                  <a:pt x="6320" y="1407"/>
                </a:moveTo>
                <a:cubicBezTo>
                  <a:pt x="6376" y="1407"/>
                  <a:pt x="6376" y="1407"/>
                  <a:pt x="6376" y="1407"/>
                </a:cubicBezTo>
                <a:cubicBezTo>
                  <a:pt x="6376" y="1184"/>
                  <a:pt x="6376" y="1184"/>
                  <a:pt x="6376" y="1184"/>
                </a:cubicBezTo>
                <a:cubicBezTo>
                  <a:pt x="6647" y="1184"/>
                  <a:pt x="6647" y="1184"/>
                  <a:pt x="6647" y="1184"/>
                </a:cubicBezTo>
                <a:cubicBezTo>
                  <a:pt x="6647" y="1136"/>
                  <a:pt x="6647" y="1136"/>
                  <a:pt x="6647" y="1136"/>
                </a:cubicBezTo>
                <a:cubicBezTo>
                  <a:pt x="6376" y="1136"/>
                  <a:pt x="6376" y="1136"/>
                  <a:pt x="6376" y="1136"/>
                </a:cubicBezTo>
                <a:cubicBezTo>
                  <a:pt x="6376" y="930"/>
                  <a:pt x="6376" y="930"/>
                  <a:pt x="6376" y="930"/>
                </a:cubicBezTo>
                <a:cubicBezTo>
                  <a:pt x="6680" y="930"/>
                  <a:pt x="6680" y="930"/>
                  <a:pt x="6680" y="930"/>
                </a:cubicBezTo>
                <a:cubicBezTo>
                  <a:pt x="6680" y="882"/>
                  <a:pt x="6680" y="882"/>
                  <a:pt x="6680" y="882"/>
                </a:cubicBezTo>
                <a:cubicBezTo>
                  <a:pt x="6320" y="882"/>
                  <a:pt x="6320" y="882"/>
                  <a:pt x="6320" y="882"/>
                </a:cubicBezTo>
                <a:lnTo>
                  <a:pt x="6320" y="1407"/>
                </a:lnTo>
                <a:close/>
                <a:moveTo>
                  <a:pt x="7256" y="1008"/>
                </a:moveTo>
                <a:cubicBezTo>
                  <a:pt x="7280" y="1048"/>
                  <a:pt x="7292" y="1094"/>
                  <a:pt x="7292" y="1144"/>
                </a:cubicBezTo>
                <a:cubicBezTo>
                  <a:pt x="7292" y="1195"/>
                  <a:pt x="7280" y="1240"/>
                  <a:pt x="7256" y="1281"/>
                </a:cubicBezTo>
                <a:cubicBezTo>
                  <a:pt x="7232" y="1322"/>
                  <a:pt x="7199" y="1354"/>
                  <a:pt x="7157" y="1377"/>
                </a:cubicBezTo>
                <a:cubicBezTo>
                  <a:pt x="7116" y="1400"/>
                  <a:pt x="7069" y="1411"/>
                  <a:pt x="7017" y="1411"/>
                </a:cubicBezTo>
                <a:cubicBezTo>
                  <a:pt x="6965" y="1411"/>
                  <a:pt x="6918" y="1399"/>
                  <a:pt x="6876" y="1376"/>
                </a:cubicBezTo>
                <a:cubicBezTo>
                  <a:pt x="6834" y="1353"/>
                  <a:pt x="6801" y="1321"/>
                  <a:pt x="6777" y="1281"/>
                </a:cubicBezTo>
                <a:cubicBezTo>
                  <a:pt x="6753" y="1240"/>
                  <a:pt x="6741" y="1195"/>
                  <a:pt x="6741" y="1144"/>
                </a:cubicBezTo>
                <a:cubicBezTo>
                  <a:pt x="6741" y="1094"/>
                  <a:pt x="6753" y="1048"/>
                  <a:pt x="6777" y="1008"/>
                </a:cubicBezTo>
                <a:cubicBezTo>
                  <a:pt x="6801" y="968"/>
                  <a:pt x="6834" y="936"/>
                  <a:pt x="6876" y="913"/>
                </a:cubicBezTo>
                <a:cubicBezTo>
                  <a:pt x="6918" y="889"/>
                  <a:pt x="6965" y="878"/>
                  <a:pt x="7017" y="878"/>
                </a:cubicBezTo>
                <a:cubicBezTo>
                  <a:pt x="7069" y="878"/>
                  <a:pt x="7116" y="889"/>
                  <a:pt x="7157" y="912"/>
                </a:cubicBezTo>
                <a:cubicBezTo>
                  <a:pt x="7199" y="935"/>
                  <a:pt x="7232" y="967"/>
                  <a:pt x="7256" y="1008"/>
                </a:cubicBezTo>
                <a:close/>
                <a:moveTo>
                  <a:pt x="7237" y="1144"/>
                </a:moveTo>
                <a:cubicBezTo>
                  <a:pt x="7237" y="1103"/>
                  <a:pt x="7227" y="1066"/>
                  <a:pt x="7208" y="1033"/>
                </a:cubicBezTo>
                <a:cubicBezTo>
                  <a:pt x="7189" y="1000"/>
                  <a:pt x="7163" y="974"/>
                  <a:pt x="7129" y="955"/>
                </a:cubicBezTo>
                <a:cubicBezTo>
                  <a:pt x="7096" y="937"/>
                  <a:pt x="7058" y="927"/>
                  <a:pt x="7017" y="927"/>
                </a:cubicBezTo>
                <a:cubicBezTo>
                  <a:pt x="6976" y="927"/>
                  <a:pt x="6938" y="937"/>
                  <a:pt x="6904" y="955"/>
                </a:cubicBezTo>
                <a:cubicBezTo>
                  <a:pt x="6871" y="974"/>
                  <a:pt x="6844" y="1000"/>
                  <a:pt x="6825" y="1033"/>
                </a:cubicBezTo>
                <a:cubicBezTo>
                  <a:pt x="6806" y="1066"/>
                  <a:pt x="6796" y="1103"/>
                  <a:pt x="6796" y="1144"/>
                </a:cubicBezTo>
                <a:cubicBezTo>
                  <a:pt x="6796" y="1185"/>
                  <a:pt x="6806" y="1222"/>
                  <a:pt x="6825" y="1256"/>
                </a:cubicBezTo>
                <a:cubicBezTo>
                  <a:pt x="6844" y="1289"/>
                  <a:pt x="6871" y="1315"/>
                  <a:pt x="6904" y="1333"/>
                </a:cubicBezTo>
                <a:cubicBezTo>
                  <a:pt x="6938" y="1352"/>
                  <a:pt x="6976" y="1362"/>
                  <a:pt x="7017" y="1362"/>
                </a:cubicBezTo>
                <a:cubicBezTo>
                  <a:pt x="7058" y="1362"/>
                  <a:pt x="7096" y="1352"/>
                  <a:pt x="7129" y="1333"/>
                </a:cubicBezTo>
                <a:cubicBezTo>
                  <a:pt x="7163" y="1315"/>
                  <a:pt x="7189" y="1289"/>
                  <a:pt x="7208" y="1256"/>
                </a:cubicBezTo>
                <a:cubicBezTo>
                  <a:pt x="7227" y="1222"/>
                  <a:pt x="7237" y="1185"/>
                  <a:pt x="7237" y="1144"/>
                </a:cubicBezTo>
                <a:close/>
                <a:moveTo>
                  <a:pt x="7707" y="1227"/>
                </a:moveTo>
                <a:cubicBezTo>
                  <a:pt x="7835" y="1407"/>
                  <a:pt x="7835" y="1407"/>
                  <a:pt x="7835" y="1407"/>
                </a:cubicBezTo>
                <a:cubicBezTo>
                  <a:pt x="7774" y="1407"/>
                  <a:pt x="7774" y="1407"/>
                  <a:pt x="7774" y="1407"/>
                </a:cubicBezTo>
                <a:cubicBezTo>
                  <a:pt x="7654" y="1238"/>
                  <a:pt x="7654" y="1238"/>
                  <a:pt x="7654" y="1238"/>
                </a:cubicBezTo>
                <a:cubicBezTo>
                  <a:pt x="7641" y="1239"/>
                  <a:pt x="7627" y="1240"/>
                  <a:pt x="7613" y="1240"/>
                </a:cubicBezTo>
                <a:cubicBezTo>
                  <a:pt x="7472" y="1240"/>
                  <a:pt x="7472" y="1240"/>
                  <a:pt x="7472" y="1240"/>
                </a:cubicBezTo>
                <a:cubicBezTo>
                  <a:pt x="7472" y="1407"/>
                  <a:pt x="7472" y="1407"/>
                  <a:pt x="7472" y="1407"/>
                </a:cubicBezTo>
                <a:cubicBezTo>
                  <a:pt x="7416" y="1407"/>
                  <a:pt x="7416" y="1407"/>
                  <a:pt x="7416" y="1407"/>
                </a:cubicBezTo>
                <a:cubicBezTo>
                  <a:pt x="7416" y="882"/>
                  <a:pt x="7416" y="882"/>
                  <a:pt x="7416" y="882"/>
                </a:cubicBezTo>
                <a:cubicBezTo>
                  <a:pt x="7613" y="882"/>
                  <a:pt x="7613" y="882"/>
                  <a:pt x="7613" y="882"/>
                </a:cubicBezTo>
                <a:cubicBezTo>
                  <a:pt x="7679" y="882"/>
                  <a:pt x="7732" y="898"/>
                  <a:pt x="7770" y="930"/>
                </a:cubicBezTo>
                <a:cubicBezTo>
                  <a:pt x="7808" y="962"/>
                  <a:pt x="7827" y="1006"/>
                  <a:pt x="7827" y="1062"/>
                </a:cubicBezTo>
                <a:cubicBezTo>
                  <a:pt x="7827" y="1103"/>
                  <a:pt x="7816" y="1137"/>
                  <a:pt x="7796" y="1166"/>
                </a:cubicBezTo>
                <a:cubicBezTo>
                  <a:pt x="7775" y="1194"/>
                  <a:pt x="7745" y="1214"/>
                  <a:pt x="7707" y="1227"/>
                </a:cubicBezTo>
                <a:close/>
                <a:moveTo>
                  <a:pt x="7730" y="1159"/>
                </a:moveTo>
                <a:cubicBezTo>
                  <a:pt x="7758" y="1136"/>
                  <a:pt x="7771" y="1103"/>
                  <a:pt x="7771" y="1062"/>
                </a:cubicBezTo>
                <a:cubicBezTo>
                  <a:pt x="7771" y="1020"/>
                  <a:pt x="7758" y="987"/>
                  <a:pt x="7730" y="964"/>
                </a:cubicBezTo>
                <a:cubicBezTo>
                  <a:pt x="7703" y="942"/>
                  <a:pt x="7663" y="930"/>
                  <a:pt x="7611" y="930"/>
                </a:cubicBezTo>
                <a:cubicBezTo>
                  <a:pt x="7472" y="930"/>
                  <a:pt x="7472" y="930"/>
                  <a:pt x="7472" y="930"/>
                </a:cubicBezTo>
                <a:cubicBezTo>
                  <a:pt x="7472" y="1193"/>
                  <a:pt x="7472" y="1193"/>
                  <a:pt x="7472" y="1193"/>
                </a:cubicBezTo>
                <a:cubicBezTo>
                  <a:pt x="7611" y="1193"/>
                  <a:pt x="7611" y="1193"/>
                  <a:pt x="7611" y="1193"/>
                </a:cubicBezTo>
                <a:cubicBezTo>
                  <a:pt x="7663" y="1193"/>
                  <a:pt x="7703" y="1182"/>
                  <a:pt x="7730" y="1159"/>
                </a:cubicBezTo>
                <a:close/>
                <a:moveTo>
                  <a:pt x="8457" y="882"/>
                </a:moveTo>
                <a:cubicBezTo>
                  <a:pt x="8231" y="1271"/>
                  <a:pt x="8231" y="1271"/>
                  <a:pt x="8231" y="1271"/>
                </a:cubicBezTo>
                <a:cubicBezTo>
                  <a:pt x="8003" y="882"/>
                  <a:pt x="8003" y="882"/>
                  <a:pt x="8003" y="882"/>
                </a:cubicBezTo>
                <a:cubicBezTo>
                  <a:pt x="7958" y="882"/>
                  <a:pt x="7958" y="882"/>
                  <a:pt x="7958" y="882"/>
                </a:cubicBezTo>
                <a:cubicBezTo>
                  <a:pt x="7958" y="1407"/>
                  <a:pt x="7958" y="1407"/>
                  <a:pt x="7958" y="1407"/>
                </a:cubicBezTo>
                <a:cubicBezTo>
                  <a:pt x="8011" y="1407"/>
                  <a:pt x="8011" y="1407"/>
                  <a:pt x="8011" y="1407"/>
                </a:cubicBezTo>
                <a:cubicBezTo>
                  <a:pt x="8011" y="989"/>
                  <a:pt x="8011" y="989"/>
                  <a:pt x="8011" y="989"/>
                </a:cubicBezTo>
                <a:cubicBezTo>
                  <a:pt x="8217" y="1340"/>
                  <a:pt x="8217" y="1340"/>
                  <a:pt x="8217" y="1340"/>
                </a:cubicBezTo>
                <a:cubicBezTo>
                  <a:pt x="8243" y="1340"/>
                  <a:pt x="8243" y="1340"/>
                  <a:pt x="8243" y="1340"/>
                </a:cubicBezTo>
                <a:cubicBezTo>
                  <a:pt x="8449" y="987"/>
                  <a:pt x="8449" y="987"/>
                  <a:pt x="8449" y="987"/>
                </a:cubicBezTo>
                <a:cubicBezTo>
                  <a:pt x="8449" y="1407"/>
                  <a:pt x="8449" y="1407"/>
                  <a:pt x="8449" y="1407"/>
                </a:cubicBezTo>
                <a:cubicBezTo>
                  <a:pt x="8502" y="1407"/>
                  <a:pt x="8502" y="1407"/>
                  <a:pt x="8502" y="1407"/>
                </a:cubicBezTo>
                <a:cubicBezTo>
                  <a:pt x="8502" y="882"/>
                  <a:pt x="8502" y="882"/>
                  <a:pt x="8502" y="882"/>
                </a:cubicBezTo>
                <a:lnTo>
                  <a:pt x="8457" y="88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14324" tIns="57162" rIns="114324" bIns="57162"/>
          <a:lstStyle/>
          <a:p>
            <a:endParaRPr lang="en-NL"/>
          </a:p>
        </p:txBody>
      </p:sp>
      <p:sp>
        <p:nvSpPr>
          <p:cNvPr id="28" name="Tijdelijke aanduiding voor afbeelding 27"/>
          <p:cNvSpPr>
            <a:spLocks noGrp="1" noSelect="1"/>
          </p:cNvSpPr>
          <p:nvPr>
            <p:ph type="pic" sz="quarter" idx="11"/>
          </p:nvPr>
        </p:nvSpPr>
        <p:spPr bwMode="gray">
          <a:xfrm>
            <a:off x="12702646" y="7096098"/>
            <a:ext cx="1889394" cy="960676"/>
          </a:xfrm>
          <a:custGeom>
            <a:avLst/>
            <a:gdLst>
              <a:gd name="connsiteX0" fmla="*/ 165313 w 1511200"/>
              <a:gd name="connsiteY0" fmla="*/ 0 h 768114"/>
              <a:gd name="connsiteX1" fmla="*/ 755809 w 1511200"/>
              <a:gd name="connsiteY1" fmla="*/ 0 h 768114"/>
              <a:gd name="connsiteX2" fmla="*/ 1346304 w 1511200"/>
              <a:gd name="connsiteY2" fmla="*/ 0 h 768114"/>
              <a:gd name="connsiteX3" fmla="*/ 1463070 w 1511200"/>
              <a:gd name="connsiteY3" fmla="*/ 48558 h 768114"/>
              <a:gd name="connsiteX4" fmla="*/ 1498370 w 1511200"/>
              <a:gd name="connsiteY4" fmla="*/ 101003 h 768114"/>
              <a:gd name="connsiteX5" fmla="*/ 1511200 w 1511200"/>
              <a:gd name="connsiteY5" fmla="*/ 164852 h 768114"/>
              <a:gd name="connsiteX6" fmla="*/ 1511200 w 1511200"/>
              <a:gd name="connsiteY6" fmla="*/ 603816 h 768114"/>
              <a:gd name="connsiteX7" fmla="*/ 1498370 w 1511200"/>
              <a:gd name="connsiteY7" fmla="*/ 667665 h 768114"/>
              <a:gd name="connsiteX8" fmla="*/ 1463070 w 1511200"/>
              <a:gd name="connsiteY8" fmla="*/ 720110 h 768114"/>
              <a:gd name="connsiteX9" fmla="*/ 1410636 w 1511200"/>
              <a:gd name="connsiteY9" fmla="*/ 755417 h 768114"/>
              <a:gd name="connsiteX10" fmla="*/ 1347478 w 1511200"/>
              <a:gd name="connsiteY10" fmla="*/ 768114 h 768114"/>
              <a:gd name="connsiteX11" fmla="*/ 164139 w 1511200"/>
              <a:gd name="connsiteY11" fmla="*/ 768114 h 768114"/>
              <a:gd name="connsiteX12" fmla="*/ 100981 w 1511200"/>
              <a:gd name="connsiteY12" fmla="*/ 755417 h 768114"/>
              <a:gd name="connsiteX13" fmla="*/ 48547 w 1511200"/>
              <a:gd name="connsiteY13" fmla="*/ 720110 h 768114"/>
              <a:gd name="connsiteX14" fmla="*/ 0 w 1511200"/>
              <a:gd name="connsiteY14" fmla="*/ 603318 h 768114"/>
              <a:gd name="connsiteX15" fmla="*/ 0 w 1511200"/>
              <a:gd name="connsiteY15" fmla="*/ 384334 h 768114"/>
              <a:gd name="connsiteX16" fmla="*/ 0 w 1511200"/>
              <a:gd name="connsiteY16" fmla="*/ 165349 h 768114"/>
              <a:gd name="connsiteX17" fmla="*/ 48547 w 1511200"/>
              <a:gd name="connsiteY17" fmla="*/ 48558 h 768114"/>
              <a:gd name="connsiteX18" fmla="*/ 165313 w 1511200"/>
              <a:gd name="connsiteY18" fmla="*/ 0 h 768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511200" h="768114">
                <a:moveTo>
                  <a:pt x="165313" y="0"/>
                </a:moveTo>
                <a:cubicBezTo>
                  <a:pt x="755809" y="0"/>
                  <a:pt x="755809" y="0"/>
                  <a:pt x="755809" y="0"/>
                </a:cubicBezTo>
                <a:cubicBezTo>
                  <a:pt x="1346304" y="0"/>
                  <a:pt x="1346304" y="0"/>
                  <a:pt x="1346304" y="0"/>
                </a:cubicBezTo>
                <a:cubicBezTo>
                  <a:pt x="1391995" y="0"/>
                  <a:pt x="1433244" y="18725"/>
                  <a:pt x="1463070" y="48558"/>
                </a:cubicBezTo>
                <a:cubicBezTo>
                  <a:pt x="1477983" y="63474"/>
                  <a:pt x="1490041" y="81247"/>
                  <a:pt x="1498370" y="101003"/>
                </a:cubicBezTo>
                <a:lnTo>
                  <a:pt x="1511200" y="164852"/>
                </a:lnTo>
                <a:lnTo>
                  <a:pt x="1511200" y="603816"/>
                </a:lnTo>
                <a:lnTo>
                  <a:pt x="1498370" y="667665"/>
                </a:lnTo>
                <a:cubicBezTo>
                  <a:pt x="1490041" y="687421"/>
                  <a:pt x="1477983" y="705194"/>
                  <a:pt x="1463070" y="720110"/>
                </a:cubicBezTo>
                <a:cubicBezTo>
                  <a:pt x="1448157" y="735026"/>
                  <a:pt x="1430388" y="747086"/>
                  <a:pt x="1410636" y="755417"/>
                </a:cubicBezTo>
                <a:lnTo>
                  <a:pt x="1347478" y="768114"/>
                </a:lnTo>
                <a:lnTo>
                  <a:pt x="164139" y="768114"/>
                </a:lnTo>
                <a:lnTo>
                  <a:pt x="100981" y="755417"/>
                </a:lnTo>
                <a:cubicBezTo>
                  <a:pt x="81229" y="747086"/>
                  <a:pt x="63460" y="735026"/>
                  <a:pt x="48547" y="720110"/>
                </a:cubicBezTo>
                <a:cubicBezTo>
                  <a:pt x="18721" y="690277"/>
                  <a:pt x="0" y="649020"/>
                  <a:pt x="0" y="603318"/>
                </a:cubicBezTo>
                <a:cubicBezTo>
                  <a:pt x="0" y="384334"/>
                  <a:pt x="0" y="384334"/>
                  <a:pt x="0" y="384334"/>
                </a:cubicBezTo>
                <a:cubicBezTo>
                  <a:pt x="0" y="165349"/>
                  <a:pt x="0" y="165349"/>
                  <a:pt x="0" y="165349"/>
                </a:cubicBezTo>
                <a:cubicBezTo>
                  <a:pt x="0" y="119648"/>
                  <a:pt x="18721" y="78390"/>
                  <a:pt x="48547" y="48558"/>
                </a:cubicBezTo>
                <a:cubicBezTo>
                  <a:pt x="78373" y="18725"/>
                  <a:pt x="119622" y="0"/>
                  <a:pt x="165313" y="0"/>
                </a:cubicBezTo>
                <a:close/>
              </a:path>
            </a:pathLst>
          </a:custGeom>
        </p:spPr>
        <p:txBody>
          <a:bodyPr wrap="square"/>
          <a:lstStyle>
            <a:lvl1pPr marL="382592" indent="-382592" algn="l" defTabSz="1143274" rtl="0" eaLnBrk="1" latinLnBrk="0" hangingPunct="1">
              <a:lnSpc>
                <a:spcPct val="130000"/>
              </a:lnSpc>
              <a:spcBef>
                <a:spcPts val="3251"/>
              </a:spcBef>
              <a:buClr>
                <a:schemeClr val="accent1"/>
              </a:buClr>
              <a:buFont typeface="Century Gothic" panose="020B0502020202020204" pitchFamily="34" charset="0"/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64" name="Subtitle"/>
          <p:cNvSpPr>
            <a:spLocks noGrp="1" noSelect="1"/>
          </p:cNvSpPr>
          <p:nvPr>
            <p:ph type="body" sz="quarter" idx="13"/>
          </p:nvPr>
        </p:nvSpPr>
        <p:spPr>
          <a:xfrm>
            <a:off x="837364" y="4212078"/>
            <a:ext cx="8425755" cy="1837020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3376" b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buNone/>
              <a:defRPr sz="3376" b="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buNone/>
              <a:defRPr sz="3376" b="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buFont typeface="Arial" pitchFamily="34" charset="0"/>
              <a:buNone/>
              <a:defRPr sz="3376" b="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buFont typeface="Arial" pitchFamily="34" charset="0"/>
              <a:buNone/>
              <a:defRPr sz="3376" b="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buFont typeface="Arial" pitchFamily="34" charset="0"/>
              <a:buNone/>
              <a:defRPr sz="3376" b="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buFont typeface="Arial" pitchFamily="34" charset="0"/>
              <a:buNone/>
              <a:defRPr sz="3376" b="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buFont typeface="Arial" pitchFamily="34" charset="0"/>
              <a:buNone/>
              <a:defRPr sz="3376" b="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buFont typeface="Arial" pitchFamily="34" charset="0"/>
              <a:buNone/>
              <a:defRPr sz="3376" b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el 1"/>
          <p:cNvSpPr>
            <a:spLocks noGrp="1" noSelect="1"/>
          </p:cNvSpPr>
          <p:nvPr>
            <p:ph type="ctrTitle"/>
          </p:nvPr>
        </p:nvSpPr>
        <p:spPr bwMode="invGray">
          <a:xfrm>
            <a:off x="837365" y="2417948"/>
            <a:ext cx="8427302" cy="1838552"/>
          </a:xfrm>
        </p:spPr>
        <p:txBody>
          <a:bodyPr anchor="b" anchorCtr="0"/>
          <a:lstStyle>
            <a:lvl1pPr algn="l">
              <a:lnSpc>
                <a:spcPct val="95000"/>
              </a:lnSpc>
              <a:defRPr sz="6252" cap="none" baseline="0">
                <a:solidFill>
                  <a:schemeClr val="bg1"/>
                </a:solidFill>
              </a:defRPr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125" name="Tijdelijke aanduiding voor datum 2=voettekstveld">
            <a:extLst>
              <a:ext uri="{FF2B5EF4-FFF2-40B4-BE49-F238E27FC236}">
                <a16:creationId xmlns:a16="http://schemas.microsoft.com/office/drawing/2014/main" id="{5B5CEC53-1599-4D71-A89F-06ABDCB99C32}"/>
              </a:ext>
            </a:extLst>
          </p:cNvPr>
          <p:cNvSpPr>
            <a:spLocks noGrp="1" noSelect="1"/>
          </p:cNvSpPr>
          <p:nvPr>
            <p:ph type="dt" sz="half" idx="14"/>
          </p:nvPr>
        </p:nvSpPr>
        <p:spPr>
          <a:xfrm>
            <a:off x="6157913" y="7499350"/>
            <a:ext cx="2938462" cy="360363"/>
          </a:xfrm>
        </p:spPr>
        <p:txBody>
          <a:bodyPr/>
          <a:lstStyle>
            <a:lvl1pPr algn="ctr">
              <a:defRPr sz="1625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85B59688-3976-49F3-A04F-BC2D04076A99}" type="datetime3">
              <a:rPr lang="en-US"/>
              <a:pPr>
                <a:defRPr/>
              </a:pPr>
              <a:t>9 November 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445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con &amp; text slide Corporate Blue">
    <p:bg>
      <p:bgPr>
        <a:gradFill rotWithShape="1">
          <a:gsLst>
            <a:gs pos="0">
              <a:srgbClr val="150F7D"/>
            </a:gs>
            <a:gs pos="50000">
              <a:srgbClr val="05135A"/>
            </a:gs>
            <a:gs pos="100000">
              <a:srgbClr val="00145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4">
            <a:extLst>
              <a:ext uri="{FF2B5EF4-FFF2-40B4-BE49-F238E27FC236}">
                <a16:creationId xmlns:a16="http://schemas.microsoft.com/office/drawing/2014/main" id="{F7983273-1CE2-4AA9-B5EA-68F44BAD123F}"/>
              </a:ext>
            </a:extLst>
          </p:cNvPr>
          <p:cNvGrpSpPr>
            <a:grpSpLocks noSelect="1" noChangeAspect="1"/>
          </p:cNvGrpSpPr>
          <p:nvPr/>
        </p:nvGrpSpPr>
        <p:grpSpPr bwMode="auto">
          <a:xfrm>
            <a:off x="331788" y="7548563"/>
            <a:ext cx="674687" cy="673100"/>
            <a:chOff x="167" y="3802"/>
            <a:chExt cx="340" cy="339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AAA7562B-8C02-4CCE-80DD-5EF6A80D3540}"/>
                </a:ext>
              </a:extLst>
            </p:cNvPr>
            <p:cNvSpPr>
              <a:spLocks noSelect="1"/>
            </p:cNvSpPr>
            <p:nvPr userDrawn="1"/>
          </p:nvSpPr>
          <p:spPr bwMode="invGray">
            <a:xfrm>
              <a:off x="167" y="3827"/>
              <a:ext cx="338" cy="304"/>
            </a:xfrm>
            <a:custGeom>
              <a:avLst/>
              <a:gdLst>
                <a:gd name="T0" fmla="*/ 3 w 1693"/>
                <a:gd name="T1" fmla="*/ 1 h 1525"/>
                <a:gd name="T2" fmla="*/ 3 w 1693"/>
                <a:gd name="T3" fmla="*/ 0 h 1525"/>
                <a:gd name="T4" fmla="*/ 13 w 1693"/>
                <a:gd name="T5" fmla="*/ 4 h 1525"/>
                <a:gd name="T6" fmla="*/ 13 w 1693"/>
                <a:gd name="T7" fmla="*/ 5 h 1525"/>
                <a:gd name="T8" fmla="*/ 13 w 1693"/>
                <a:gd name="T9" fmla="*/ 4 h 1525"/>
                <a:gd name="T10" fmla="*/ 11 w 1693"/>
                <a:gd name="T11" fmla="*/ 3 h 1525"/>
                <a:gd name="T12" fmla="*/ 12 w 1693"/>
                <a:gd name="T13" fmla="*/ 3 h 1525"/>
                <a:gd name="T14" fmla="*/ 5 w 1693"/>
                <a:gd name="T15" fmla="*/ 0 h 1525"/>
                <a:gd name="T16" fmla="*/ 5 w 1693"/>
                <a:gd name="T17" fmla="*/ 1 h 1525"/>
                <a:gd name="T18" fmla="*/ 5 w 1693"/>
                <a:gd name="T19" fmla="*/ 0 h 1525"/>
                <a:gd name="T20" fmla="*/ 6 w 1693"/>
                <a:gd name="T21" fmla="*/ 0 h 1525"/>
                <a:gd name="T22" fmla="*/ 7 w 1693"/>
                <a:gd name="T23" fmla="*/ 0 h 1525"/>
                <a:gd name="T24" fmla="*/ 8 w 1693"/>
                <a:gd name="T25" fmla="*/ 1 h 1525"/>
                <a:gd name="T26" fmla="*/ 8 w 1693"/>
                <a:gd name="T27" fmla="*/ 0 h 1525"/>
                <a:gd name="T28" fmla="*/ 8 w 1693"/>
                <a:gd name="T29" fmla="*/ 1 h 1525"/>
                <a:gd name="T30" fmla="*/ 8 w 1693"/>
                <a:gd name="T31" fmla="*/ 1 h 1525"/>
                <a:gd name="T32" fmla="*/ 9 w 1693"/>
                <a:gd name="T33" fmla="*/ 1 h 1525"/>
                <a:gd name="T34" fmla="*/ 10 w 1693"/>
                <a:gd name="T35" fmla="*/ 0 h 1525"/>
                <a:gd name="T36" fmla="*/ 10 w 1693"/>
                <a:gd name="T37" fmla="*/ 1 h 1525"/>
                <a:gd name="T38" fmla="*/ 10 w 1693"/>
                <a:gd name="T39" fmla="*/ 0 h 1525"/>
                <a:gd name="T40" fmla="*/ 1 w 1693"/>
                <a:gd name="T41" fmla="*/ 9 h 1525"/>
                <a:gd name="T42" fmla="*/ 3 w 1693"/>
                <a:gd name="T43" fmla="*/ 9 h 1525"/>
                <a:gd name="T44" fmla="*/ 0 w 1693"/>
                <a:gd name="T45" fmla="*/ 5 h 1525"/>
                <a:gd name="T46" fmla="*/ 0 w 1693"/>
                <a:gd name="T47" fmla="*/ 6 h 1525"/>
                <a:gd name="T48" fmla="*/ 0 w 1693"/>
                <a:gd name="T49" fmla="*/ 5 h 1525"/>
                <a:gd name="T50" fmla="*/ 10 w 1693"/>
                <a:gd name="T51" fmla="*/ 11 h 1525"/>
                <a:gd name="T52" fmla="*/ 11 w 1693"/>
                <a:gd name="T53" fmla="*/ 11 h 1525"/>
                <a:gd name="T54" fmla="*/ 2 w 1693"/>
                <a:gd name="T55" fmla="*/ 8 h 1525"/>
                <a:gd name="T56" fmla="*/ 2 w 1693"/>
                <a:gd name="T57" fmla="*/ 8 h 1525"/>
                <a:gd name="T58" fmla="*/ 2 w 1693"/>
                <a:gd name="T59" fmla="*/ 8 h 1525"/>
                <a:gd name="T60" fmla="*/ 7 w 1693"/>
                <a:gd name="T61" fmla="*/ 11 h 1525"/>
                <a:gd name="T62" fmla="*/ 9 w 1693"/>
                <a:gd name="T63" fmla="*/ 11 h 1525"/>
                <a:gd name="T64" fmla="*/ 5 w 1693"/>
                <a:gd name="T65" fmla="*/ 10 h 1525"/>
                <a:gd name="T66" fmla="*/ 5 w 1693"/>
                <a:gd name="T67" fmla="*/ 11 h 1525"/>
                <a:gd name="T68" fmla="*/ 5 w 1693"/>
                <a:gd name="T69" fmla="*/ 10 h 1525"/>
                <a:gd name="T70" fmla="*/ 3 w 1693"/>
                <a:gd name="T71" fmla="*/ 10 h 1525"/>
                <a:gd name="T72" fmla="*/ 4 w 1693"/>
                <a:gd name="T73" fmla="*/ 10 h 152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693" h="1525">
                  <a:moveTo>
                    <a:pt x="398" y="94"/>
                  </a:moveTo>
                  <a:cubicBezTo>
                    <a:pt x="398" y="119"/>
                    <a:pt x="377" y="140"/>
                    <a:pt x="352" y="140"/>
                  </a:cubicBezTo>
                  <a:cubicBezTo>
                    <a:pt x="326" y="140"/>
                    <a:pt x="305" y="119"/>
                    <a:pt x="305" y="94"/>
                  </a:cubicBezTo>
                  <a:cubicBezTo>
                    <a:pt x="305" y="68"/>
                    <a:pt x="326" y="47"/>
                    <a:pt x="352" y="47"/>
                  </a:cubicBezTo>
                  <a:cubicBezTo>
                    <a:pt x="377" y="47"/>
                    <a:pt x="398" y="68"/>
                    <a:pt x="398" y="94"/>
                  </a:cubicBezTo>
                  <a:close/>
                  <a:moveTo>
                    <a:pt x="1646" y="549"/>
                  </a:moveTo>
                  <a:cubicBezTo>
                    <a:pt x="1621" y="549"/>
                    <a:pt x="1600" y="570"/>
                    <a:pt x="1600" y="596"/>
                  </a:cubicBezTo>
                  <a:cubicBezTo>
                    <a:pt x="1600" y="621"/>
                    <a:pt x="1621" y="642"/>
                    <a:pt x="1646" y="642"/>
                  </a:cubicBezTo>
                  <a:cubicBezTo>
                    <a:pt x="1672" y="642"/>
                    <a:pt x="1693" y="621"/>
                    <a:pt x="1693" y="596"/>
                  </a:cubicBezTo>
                  <a:cubicBezTo>
                    <a:pt x="1693" y="570"/>
                    <a:pt x="1672" y="549"/>
                    <a:pt x="1646" y="549"/>
                  </a:cubicBezTo>
                  <a:close/>
                  <a:moveTo>
                    <a:pt x="1450" y="382"/>
                  </a:moveTo>
                  <a:cubicBezTo>
                    <a:pt x="1424" y="382"/>
                    <a:pt x="1403" y="403"/>
                    <a:pt x="1403" y="429"/>
                  </a:cubicBezTo>
                  <a:cubicBezTo>
                    <a:pt x="1403" y="454"/>
                    <a:pt x="1424" y="475"/>
                    <a:pt x="1450" y="475"/>
                  </a:cubicBezTo>
                  <a:cubicBezTo>
                    <a:pt x="1475" y="475"/>
                    <a:pt x="1496" y="454"/>
                    <a:pt x="1496" y="429"/>
                  </a:cubicBezTo>
                  <a:cubicBezTo>
                    <a:pt x="1496" y="403"/>
                    <a:pt x="1475" y="382"/>
                    <a:pt x="1450" y="382"/>
                  </a:cubicBezTo>
                  <a:close/>
                  <a:moveTo>
                    <a:pt x="644" y="48"/>
                  </a:moveTo>
                  <a:cubicBezTo>
                    <a:pt x="619" y="48"/>
                    <a:pt x="598" y="69"/>
                    <a:pt x="598" y="95"/>
                  </a:cubicBezTo>
                  <a:cubicBezTo>
                    <a:pt x="598" y="120"/>
                    <a:pt x="619" y="141"/>
                    <a:pt x="644" y="141"/>
                  </a:cubicBezTo>
                  <a:cubicBezTo>
                    <a:pt x="670" y="141"/>
                    <a:pt x="691" y="120"/>
                    <a:pt x="691" y="95"/>
                  </a:cubicBezTo>
                  <a:cubicBezTo>
                    <a:pt x="691" y="69"/>
                    <a:pt x="670" y="48"/>
                    <a:pt x="644" y="48"/>
                  </a:cubicBezTo>
                  <a:close/>
                  <a:moveTo>
                    <a:pt x="824" y="0"/>
                  </a:moveTo>
                  <a:cubicBezTo>
                    <a:pt x="798" y="0"/>
                    <a:pt x="777" y="21"/>
                    <a:pt x="777" y="47"/>
                  </a:cubicBezTo>
                  <a:cubicBezTo>
                    <a:pt x="777" y="72"/>
                    <a:pt x="798" y="93"/>
                    <a:pt x="824" y="93"/>
                  </a:cubicBezTo>
                  <a:cubicBezTo>
                    <a:pt x="849" y="93"/>
                    <a:pt x="870" y="72"/>
                    <a:pt x="870" y="47"/>
                  </a:cubicBezTo>
                  <a:cubicBezTo>
                    <a:pt x="870" y="21"/>
                    <a:pt x="849" y="0"/>
                    <a:pt x="824" y="0"/>
                  </a:cubicBezTo>
                  <a:close/>
                  <a:moveTo>
                    <a:pt x="954" y="146"/>
                  </a:moveTo>
                  <a:cubicBezTo>
                    <a:pt x="980" y="146"/>
                    <a:pt x="1000" y="125"/>
                    <a:pt x="1000" y="100"/>
                  </a:cubicBezTo>
                  <a:cubicBezTo>
                    <a:pt x="1000" y="74"/>
                    <a:pt x="980" y="53"/>
                    <a:pt x="954" y="53"/>
                  </a:cubicBezTo>
                  <a:cubicBezTo>
                    <a:pt x="928" y="53"/>
                    <a:pt x="907" y="74"/>
                    <a:pt x="907" y="100"/>
                  </a:cubicBezTo>
                  <a:cubicBezTo>
                    <a:pt x="907" y="125"/>
                    <a:pt x="928" y="146"/>
                    <a:pt x="954" y="146"/>
                  </a:cubicBezTo>
                  <a:close/>
                  <a:moveTo>
                    <a:pt x="1110" y="70"/>
                  </a:moveTo>
                  <a:cubicBezTo>
                    <a:pt x="1076" y="70"/>
                    <a:pt x="1048" y="98"/>
                    <a:pt x="1048" y="132"/>
                  </a:cubicBezTo>
                  <a:cubicBezTo>
                    <a:pt x="1048" y="167"/>
                    <a:pt x="1076" y="194"/>
                    <a:pt x="1110" y="194"/>
                  </a:cubicBezTo>
                  <a:cubicBezTo>
                    <a:pt x="1145" y="194"/>
                    <a:pt x="1172" y="167"/>
                    <a:pt x="1172" y="132"/>
                  </a:cubicBezTo>
                  <a:cubicBezTo>
                    <a:pt x="1172" y="98"/>
                    <a:pt x="1145" y="70"/>
                    <a:pt x="1110" y="70"/>
                  </a:cubicBezTo>
                  <a:close/>
                  <a:moveTo>
                    <a:pt x="1291" y="8"/>
                  </a:moveTo>
                  <a:cubicBezTo>
                    <a:pt x="1257" y="8"/>
                    <a:pt x="1229" y="36"/>
                    <a:pt x="1229" y="70"/>
                  </a:cubicBezTo>
                  <a:cubicBezTo>
                    <a:pt x="1229" y="104"/>
                    <a:pt x="1257" y="132"/>
                    <a:pt x="1291" y="132"/>
                  </a:cubicBezTo>
                  <a:cubicBezTo>
                    <a:pt x="1325" y="132"/>
                    <a:pt x="1353" y="104"/>
                    <a:pt x="1353" y="70"/>
                  </a:cubicBezTo>
                  <a:cubicBezTo>
                    <a:pt x="1353" y="36"/>
                    <a:pt x="1325" y="8"/>
                    <a:pt x="1291" y="8"/>
                  </a:cubicBezTo>
                  <a:close/>
                  <a:moveTo>
                    <a:pt x="242" y="1087"/>
                  </a:moveTo>
                  <a:cubicBezTo>
                    <a:pt x="190" y="1087"/>
                    <a:pt x="149" y="1129"/>
                    <a:pt x="149" y="1180"/>
                  </a:cubicBezTo>
                  <a:cubicBezTo>
                    <a:pt x="149" y="1232"/>
                    <a:pt x="190" y="1273"/>
                    <a:pt x="242" y="1273"/>
                  </a:cubicBezTo>
                  <a:cubicBezTo>
                    <a:pt x="293" y="1273"/>
                    <a:pt x="335" y="1232"/>
                    <a:pt x="335" y="1180"/>
                  </a:cubicBezTo>
                  <a:cubicBezTo>
                    <a:pt x="335" y="1129"/>
                    <a:pt x="293" y="1087"/>
                    <a:pt x="242" y="1087"/>
                  </a:cubicBezTo>
                  <a:close/>
                  <a:moveTo>
                    <a:pt x="46" y="677"/>
                  </a:moveTo>
                  <a:cubicBezTo>
                    <a:pt x="20" y="677"/>
                    <a:pt x="0" y="698"/>
                    <a:pt x="0" y="724"/>
                  </a:cubicBezTo>
                  <a:cubicBezTo>
                    <a:pt x="0" y="749"/>
                    <a:pt x="20" y="770"/>
                    <a:pt x="46" y="770"/>
                  </a:cubicBezTo>
                  <a:cubicBezTo>
                    <a:pt x="72" y="770"/>
                    <a:pt x="93" y="749"/>
                    <a:pt x="93" y="724"/>
                  </a:cubicBezTo>
                  <a:cubicBezTo>
                    <a:pt x="93" y="698"/>
                    <a:pt x="72" y="677"/>
                    <a:pt x="46" y="677"/>
                  </a:cubicBezTo>
                  <a:close/>
                  <a:moveTo>
                    <a:pt x="1282" y="1354"/>
                  </a:moveTo>
                  <a:cubicBezTo>
                    <a:pt x="1257" y="1354"/>
                    <a:pt x="1236" y="1375"/>
                    <a:pt x="1236" y="1401"/>
                  </a:cubicBezTo>
                  <a:cubicBezTo>
                    <a:pt x="1236" y="1426"/>
                    <a:pt x="1257" y="1447"/>
                    <a:pt x="1282" y="1447"/>
                  </a:cubicBezTo>
                  <a:cubicBezTo>
                    <a:pt x="1308" y="1447"/>
                    <a:pt x="1329" y="1426"/>
                    <a:pt x="1329" y="1401"/>
                  </a:cubicBezTo>
                  <a:cubicBezTo>
                    <a:pt x="1329" y="1375"/>
                    <a:pt x="1308" y="1354"/>
                    <a:pt x="1282" y="1354"/>
                  </a:cubicBezTo>
                  <a:close/>
                  <a:moveTo>
                    <a:pt x="250" y="1065"/>
                  </a:moveTo>
                  <a:cubicBezTo>
                    <a:pt x="276" y="1065"/>
                    <a:pt x="296" y="1044"/>
                    <a:pt x="296" y="1018"/>
                  </a:cubicBezTo>
                  <a:cubicBezTo>
                    <a:pt x="296" y="993"/>
                    <a:pt x="276" y="972"/>
                    <a:pt x="250" y="972"/>
                  </a:cubicBezTo>
                  <a:cubicBezTo>
                    <a:pt x="224" y="972"/>
                    <a:pt x="203" y="993"/>
                    <a:pt x="203" y="1018"/>
                  </a:cubicBezTo>
                  <a:cubicBezTo>
                    <a:pt x="203" y="1044"/>
                    <a:pt x="224" y="1065"/>
                    <a:pt x="250" y="1065"/>
                  </a:cubicBezTo>
                  <a:close/>
                  <a:moveTo>
                    <a:pt x="978" y="1339"/>
                  </a:moveTo>
                  <a:cubicBezTo>
                    <a:pt x="927" y="1339"/>
                    <a:pt x="885" y="1380"/>
                    <a:pt x="885" y="1432"/>
                  </a:cubicBezTo>
                  <a:cubicBezTo>
                    <a:pt x="885" y="1483"/>
                    <a:pt x="927" y="1525"/>
                    <a:pt x="978" y="1525"/>
                  </a:cubicBezTo>
                  <a:cubicBezTo>
                    <a:pt x="1029" y="1525"/>
                    <a:pt x="1071" y="1483"/>
                    <a:pt x="1071" y="1432"/>
                  </a:cubicBezTo>
                  <a:cubicBezTo>
                    <a:pt x="1071" y="1380"/>
                    <a:pt x="1029" y="1339"/>
                    <a:pt x="978" y="1339"/>
                  </a:cubicBezTo>
                  <a:close/>
                  <a:moveTo>
                    <a:pt x="589" y="1253"/>
                  </a:moveTo>
                  <a:cubicBezTo>
                    <a:pt x="555" y="1253"/>
                    <a:pt x="527" y="1281"/>
                    <a:pt x="527" y="1315"/>
                  </a:cubicBezTo>
                  <a:cubicBezTo>
                    <a:pt x="527" y="1349"/>
                    <a:pt x="555" y="1377"/>
                    <a:pt x="589" y="1377"/>
                  </a:cubicBezTo>
                  <a:cubicBezTo>
                    <a:pt x="623" y="1377"/>
                    <a:pt x="651" y="1349"/>
                    <a:pt x="651" y="1315"/>
                  </a:cubicBezTo>
                  <a:cubicBezTo>
                    <a:pt x="651" y="1281"/>
                    <a:pt x="623" y="1253"/>
                    <a:pt x="589" y="1253"/>
                  </a:cubicBezTo>
                  <a:close/>
                  <a:moveTo>
                    <a:pt x="454" y="1273"/>
                  </a:moveTo>
                  <a:cubicBezTo>
                    <a:pt x="428" y="1273"/>
                    <a:pt x="407" y="1294"/>
                    <a:pt x="407" y="1320"/>
                  </a:cubicBezTo>
                  <a:cubicBezTo>
                    <a:pt x="407" y="1345"/>
                    <a:pt x="428" y="1366"/>
                    <a:pt x="454" y="1366"/>
                  </a:cubicBezTo>
                  <a:cubicBezTo>
                    <a:pt x="479" y="1366"/>
                    <a:pt x="500" y="1345"/>
                    <a:pt x="500" y="1320"/>
                  </a:cubicBezTo>
                  <a:cubicBezTo>
                    <a:pt x="500" y="1294"/>
                    <a:pt x="479" y="1273"/>
                    <a:pt x="454" y="1273"/>
                  </a:cubicBez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L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C0A182B7-5386-41B9-AEEE-3EEB528CB6C8}"/>
                </a:ext>
              </a:extLst>
            </p:cNvPr>
            <p:cNvSpPr>
              <a:spLocks noSelect="1"/>
            </p:cNvSpPr>
            <p:nvPr userDrawn="1"/>
          </p:nvSpPr>
          <p:spPr bwMode="invGray">
            <a:xfrm>
              <a:off x="168" y="3802"/>
              <a:ext cx="339" cy="339"/>
            </a:xfrm>
            <a:custGeom>
              <a:avLst/>
              <a:gdLst>
                <a:gd name="T0" fmla="*/ 10 w 1693"/>
                <a:gd name="T1" fmla="*/ 3 h 1701"/>
                <a:gd name="T2" fmla="*/ 12 w 1693"/>
                <a:gd name="T3" fmla="*/ 3 h 1701"/>
                <a:gd name="T4" fmla="*/ 9 w 1693"/>
                <a:gd name="T5" fmla="*/ 0 h 1701"/>
                <a:gd name="T6" fmla="*/ 13 w 1693"/>
                <a:gd name="T7" fmla="*/ 7 h 1701"/>
                <a:gd name="T8" fmla="*/ 11 w 1693"/>
                <a:gd name="T9" fmla="*/ 2 h 1701"/>
                <a:gd name="T10" fmla="*/ 11 w 1693"/>
                <a:gd name="T11" fmla="*/ 2 h 1701"/>
                <a:gd name="T12" fmla="*/ 6 w 1693"/>
                <a:gd name="T13" fmla="*/ 2 h 1701"/>
                <a:gd name="T14" fmla="*/ 3 w 1693"/>
                <a:gd name="T15" fmla="*/ 1 h 1701"/>
                <a:gd name="T16" fmla="*/ 5 w 1693"/>
                <a:gd name="T17" fmla="*/ 1 h 1701"/>
                <a:gd name="T18" fmla="*/ 4 w 1693"/>
                <a:gd name="T19" fmla="*/ 3 h 1701"/>
                <a:gd name="T20" fmla="*/ 4 w 1693"/>
                <a:gd name="T21" fmla="*/ 3 h 1701"/>
                <a:gd name="T22" fmla="*/ 12 w 1693"/>
                <a:gd name="T23" fmla="*/ 4 h 1701"/>
                <a:gd name="T24" fmla="*/ 6 w 1693"/>
                <a:gd name="T25" fmla="*/ 1 h 1701"/>
                <a:gd name="T26" fmla="*/ 6 w 1693"/>
                <a:gd name="T27" fmla="*/ 0 h 1701"/>
                <a:gd name="T28" fmla="*/ 8 w 1693"/>
                <a:gd name="T29" fmla="*/ 1 h 1701"/>
                <a:gd name="T30" fmla="*/ 9 w 1693"/>
                <a:gd name="T31" fmla="*/ 3 h 1701"/>
                <a:gd name="T32" fmla="*/ 9 w 1693"/>
                <a:gd name="T33" fmla="*/ 3 h 1701"/>
                <a:gd name="T34" fmla="*/ 13 w 1693"/>
                <a:gd name="T35" fmla="*/ 6 h 1701"/>
                <a:gd name="T36" fmla="*/ 10 w 1693"/>
                <a:gd name="T37" fmla="*/ 2 h 1701"/>
                <a:gd name="T38" fmla="*/ 4 w 1693"/>
                <a:gd name="T39" fmla="*/ 13 h 1701"/>
                <a:gd name="T40" fmla="*/ 11 w 1693"/>
                <a:gd name="T41" fmla="*/ 11 h 1701"/>
                <a:gd name="T42" fmla="*/ 11 w 1693"/>
                <a:gd name="T43" fmla="*/ 11 h 1701"/>
                <a:gd name="T44" fmla="*/ 7 w 1693"/>
                <a:gd name="T45" fmla="*/ 11 h 1701"/>
                <a:gd name="T46" fmla="*/ 9 w 1693"/>
                <a:gd name="T47" fmla="*/ 13 h 1701"/>
                <a:gd name="T48" fmla="*/ 9 w 1693"/>
                <a:gd name="T49" fmla="*/ 11 h 1701"/>
                <a:gd name="T50" fmla="*/ 1 w 1693"/>
                <a:gd name="T51" fmla="*/ 9 h 1701"/>
                <a:gd name="T52" fmla="*/ 1 w 1693"/>
                <a:gd name="T53" fmla="*/ 9 h 1701"/>
                <a:gd name="T54" fmla="*/ 8 w 1693"/>
                <a:gd name="T55" fmla="*/ 12 h 1701"/>
                <a:gd name="T56" fmla="*/ 7 w 1693"/>
                <a:gd name="T57" fmla="*/ 12 h 1701"/>
                <a:gd name="T58" fmla="*/ 6 w 1693"/>
                <a:gd name="T59" fmla="*/ 11 h 1701"/>
                <a:gd name="T60" fmla="*/ 7 w 1693"/>
                <a:gd name="T61" fmla="*/ 13 h 1701"/>
                <a:gd name="T62" fmla="*/ 7 w 1693"/>
                <a:gd name="T63" fmla="*/ 13 h 1701"/>
                <a:gd name="T64" fmla="*/ 7 w 1693"/>
                <a:gd name="T65" fmla="*/ 13 h 1701"/>
                <a:gd name="T66" fmla="*/ 4 w 1693"/>
                <a:gd name="T67" fmla="*/ 10 h 1701"/>
                <a:gd name="T68" fmla="*/ 3 w 1693"/>
                <a:gd name="T69" fmla="*/ 12 h 1701"/>
                <a:gd name="T70" fmla="*/ 3 w 1693"/>
                <a:gd name="T71" fmla="*/ 12 h 1701"/>
                <a:gd name="T72" fmla="*/ 3 w 1693"/>
                <a:gd name="T73" fmla="*/ 11 h 1701"/>
                <a:gd name="T74" fmla="*/ 0 w 1693"/>
                <a:gd name="T75" fmla="*/ 8 h 1701"/>
                <a:gd name="T76" fmla="*/ 1 w 1693"/>
                <a:gd name="T77" fmla="*/ 9 h 1701"/>
                <a:gd name="T78" fmla="*/ 3 w 1693"/>
                <a:gd name="T79" fmla="*/ 11 h 1701"/>
                <a:gd name="T80" fmla="*/ 6 w 1693"/>
                <a:gd name="T81" fmla="*/ 7 h 1701"/>
                <a:gd name="T82" fmla="*/ 8 w 1693"/>
                <a:gd name="T83" fmla="*/ 7 h 1701"/>
                <a:gd name="T84" fmla="*/ 9 w 1693"/>
                <a:gd name="T85" fmla="*/ 6 h 1701"/>
                <a:gd name="T86" fmla="*/ 11 w 1693"/>
                <a:gd name="T87" fmla="*/ 6 h 1701"/>
                <a:gd name="T88" fmla="*/ 11 w 1693"/>
                <a:gd name="T89" fmla="*/ 8 h 1701"/>
                <a:gd name="T90" fmla="*/ 10 w 1693"/>
                <a:gd name="T91" fmla="*/ 7 h 1701"/>
                <a:gd name="T92" fmla="*/ 4 w 1693"/>
                <a:gd name="T93" fmla="*/ 7 h 1701"/>
                <a:gd name="T94" fmla="*/ 6 w 1693"/>
                <a:gd name="T95" fmla="*/ 5 h 1701"/>
                <a:gd name="T96" fmla="*/ 4 w 1693"/>
                <a:gd name="T97" fmla="*/ 5 h 1701"/>
                <a:gd name="T98" fmla="*/ 3 w 1693"/>
                <a:gd name="T99" fmla="*/ 8 h 170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693" h="1701">
                  <a:moveTo>
                    <a:pt x="1451" y="487"/>
                  </a:moveTo>
                  <a:cubicBezTo>
                    <a:pt x="1412" y="487"/>
                    <a:pt x="1378" y="463"/>
                    <a:pt x="1365" y="429"/>
                  </a:cubicBezTo>
                  <a:cubicBezTo>
                    <a:pt x="1354" y="438"/>
                    <a:pt x="1340" y="444"/>
                    <a:pt x="1325" y="444"/>
                  </a:cubicBezTo>
                  <a:cubicBezTo>
                    <a:pt x="1291" y="444"/>
                    <a:pt x="1263" y="416"/>
                    <a:pt x="1263" y="382"/>
                  </a:cubicBezTo>
                  <a:cubicBezTo>
                    <a:pt x="1263" y="347"/>
                    <a:pt x="1291" y="320"/>
                    <a:pt x="1325" y="320"/>
                  </a:cubicBezTo>
                  <a:cubicBezTo>
                    <a:pt x="1345" y="320"/>
                    <a:pt x="1362" y="329"/>
                    <a:pt x="1373" y="343"/>
                  </a:cubicBezTo>
                  <a:cubicBezTo>
                    <a:pt x="1390" y="317"/>
                    <a:pt x="1418" y="301"/>
                    <a:pt x="1451" y="301"/>
                  </a:cubicBezTo>
                  <a:cubicBezTo>
                    <a:pt x="1502" y="301"/>
                    <a:pt x="1544" y="343"/>
                    <a:pt x="1544" y="394"/>
                  </a:cubicBezTo>
                  <a:cubicBezTo>
                    <a:pt x="1544" y="445"/>
                    <a:pt x="1502" y="487"/>
                    <a:pt x="1451" y="487"/>
                  </a:cubicBezTo>
                  <a:close/>
                  <a:moveTo>
                    <a:pt x="1080" y="220"/>
                  </a:moveTo>
                  <a:cubicBezTo>
                    <a:pt x="1132" y="220"/>
                    <a:pt x="1174" y="179"/>
                    <a:pt x="1174" y="127"/>
                  </a:cubicBezTo>
                  <a:cubicBezTo>
                    <a:pt x="1174" y="76"/>
                    <a:pt x="1132" y="34"/>
                    <a:pt x="1080" y="34"/>
                  </a:cubicBezTo>
                  <a:cubicBezTo>
                    <a:pt x="1029" y="34"/>
                    <a:pt x="987" y="76"/>
                    <a:pt x="987" y="127"/>
                  </a:cubicBezTo>
                  <a:cubicBezTo>
                    <a:pt x="987" y="179"/>
                    <a:pt x="1029" y="220"/>
                    <a:pt x="1080" y="220"/>
                  </a:cubicBezTo>
                  <a:close/>
                  <a:moveTo>
                    <a:pt x="1646" y="804"/>
                  </a:moveTo>
                  <a:cubicBezTo>
                    <a:pt x="1621" y="804"/>
                    <a:pt x="1600" y="825"/>
                    <a:pt x="1600" y="851"/>
                  </a:cubicBezTo>
                  <a:cubicBezTo>
                    <a:pt x="1600" y="876"/>
                    <a:pt x="1621" y="897"/>
                    <a:pt x="1646" y="897"/>
                  </a:cubicBezTo>
                  <a:cubicBezTo>
                    <a:pt x="1672" y="897"/>
                    <a:pt x="1693" y="876"/>
                    <a:pt x="1693" y="851"/>
                  </a:cubicBezTo>
                  <a:cubicBezTo>
                    <a:pt x="1693" y="825"/>
                    <a:pt x="1672" y="804"/>
                    <a:pt x="1646" y="804"/>
                  </a:cubicBezTo>
                  <a:close/>
                  <a:moveTo>
                    <a:pt x="1370" y="291"/>
                  </a:moveTo>
                  <a:cubicBezTo>
                    <a:pt x="1396" y="291"/>
                    <a:pt x="1416" y="270"/>
                    <a:pt x="1416" y="245"/>
                  </a:cubicBezTo>
                  <a:cubicBezTo>
                    <a:pt x="1416" y="219"/>
                    <a:pt x="1396" y="198"/>
                    <a:pt x="1370" y="198"/>
                  </a:cubicBezTo>
                  <a:cubicBezTo>
                    <a:pt x="1344" y="198"/>
                    <a:pt x="1323" y="219"/>
                    <a:pt x="1323" y="245"/>
                  </a:cubicBezTo>
                  <a:cubicBezTo>
                    <a:pt x="1323" y="270"/>
                    <a:pt x="1344" y="291"/>
                    <a:pt x="1370" y="291"/>
                  </a:cubicBezTo>
                  <a:close/>
                  <a:moveTo>
                    <a:pt x="746" y="320"/>
                  </a:moveTo>
                  <a:cubicBezTo>
                    <a:pt x="746" y="345"/>
                    <a:pt x="767" y="366"/>
                    <a:pt x="792" y="366"/>
                  </a:cubicBezTo>
                  <a:cubicBezTo>
                    <a:pt x="818" y="366"/>
                    <a:pt x="839" y="345"/>
                    <a:pt x="839" y="320"/>
                  </a:cubicBezTo>
                  <a:cubicBezTo>
                    <a:pt x="839" y="294"/>
                    <a:pt x="818" y="273"/>
                    <a:pt x="792" y="273"/>
                  </a:cubicBezTo>
                  <a:cubicBezTo>
                    <a:pt x="767" y="273"/>
                    <a:pt x="746" y="294"/>
                    <a:pt x="746" y="320"/>
                  </a:cubicBezTo>
                  <a:close/>
                  <a:moveTo>
                    <a:pt x="410" y="220"/>
                  </a:moveTo>
                  <a:cubicBezTo>
                    <a:pt x="436" y="220"/>
                    <a:pt x="457" y="199"/>
                    <a:pt x="457" y="174"/>
                  </a:cubicBezTo>
                  <a:cubicBezTo>
                    <a:pt x="457" y="148"/>
                    <a:pt x="436" y="127"/>
                    <a:pt x="410" y="127"/>
                  </a:cubicBezTo>
                  <a:cubicBezTo>
                    <a:pt x="384" y="127"/>
                    <a:pt x="363" y="148"/>
                    <a:pt x="363" y="174"/>
                  </a:cubicBezTo>
                  <a:cubicBezTo>
                    <a:pt x="363" y="199"/>
                    <a:pt x="384" y="220"/>
                    <a:pt x="410" y="220"/>
                  </a:cubicBezTo>
                  <a:close/>
                  <a:moveTo>
                    <a:pt x="559" y="138"/>
                  </a:moveTo>
                  <a:cubicBezTo>
                    <a:pt x="585" y="138"/>
                    <a:pt x="606" y="117"/>
                    <a:pt x="606" y="91"/>
                  </a:cubicBezTo>
                  <a:cubicBezTo>
                    <a:pt x="606" y="65"/>
                    <a:pt x="585" y="45"/>
                    <a:pt x="559" y="45"/>
                  </a:cubicBezTo>
                  <a:cubicBezTo>
                    <a:pt x="534" y="45"/>
                    <a:pt x="513" y="65"/>
                    <a:pt x="513" y="91"/>
                  </a:cubicBezTo>
                  <a:cubicBezTo>
                    <a:pt x="513" y="117"/>
                    <a:pt x="534" y="138"/>
                    <a:pt x="559" y="138"/>
                  </a:cubicBezTo>
                  <a:close/>
                  <a:moveTo>
                    <a:pt x="513" y="320"/>
                  </a:moveTo>
                  <a:cubicBezTo>
                    <a:pt x="538" y="320"/>
                    <a:pt x="559" y="299"/>
                    <a:pt x="559" y="273"/>
                  </a:cubicBezTo>
                  <a:cubicBezTo>
                    <a:pt x="559" y="247"/>
                    <a:pt x="538" y="227"/>
                    <a:pt x="513" y="227"/>
                  </a:cubicBezTo>
                  <a:cubicBezTo>
                    <a:pt x="487" y="227"/>
                    <a:pt x="466" y="247"/>
                    <a:pt x="466" y="273"/>
                  </a:cubicBezTo>
                  <a:cubicBezTo>
                    <a:pt x="466" y="299"/>
                    <a:pt x="487" y="320"/>
                    <a:pt x="513" y="320"/>
                  </a:cubicBezTo>
                  <a:close/>
                  <a:moveTo>
                    <a:pt x="1581" y="571"/>
                  </a:moveTo>
                  <a:cubicBezTo>
                    <a:pt x="1607" y="571"/>
                    <a:pt x="1628" y="550"/>
                    <a:pt x="1628" y="524"/>
                  </a:cubicBezTo>
                  <a:cubicBezTo>
                    <a:pt x="1628" y="499"/>
                    <a:pt x="1607" y="478"/>
                    <a:pt x="1581" y="478"/>
                  </a:cubicBezTo>
                  <a:cubicBezTo>
                    <a:pt x="1556" y="478"/>
                    <a:pt x="1535" y="499"/>
                    <a:pt x="1535" y="524"/>
                  </a:cubicBezTo>
                  <a:cubicBezTo>
                    <a:pt x="1535" y="550"/>
                    <a:pt x="1556" y="571"/>
                    <a:pt x="1581" y="571"/>
                  </a:cubicBezTo>
                  <a:close/>
                  <a:moveTo>
                    <a:pt x="714" y="236"/>
                  </a:moveTo>
                  <a:cubicBezTo>
                    <a:pt x="766" y="236"/>
                    <a:pt x="807" y="194"/>
                    <a:pt x="807" y="143"/>
                  </a:cubicBezTo>
                  <a:cubicBezTo>
                    <a:pt x="807" y="119"/>
                    <a:pt x="798" y="98"/>
                    <a:pt x="784" y="82"/>
                  </a:cubicBezTo>
                  <a:cubicBezTo>
                    <a:pt x="792" y="73"/>
                    <a:pt x="797" y="62"/>
                    <a:pt x="797" y="50"/>
                  </a:cubicBezTo>
                  <a:cubicBezTo>
                    <a:pt x="797" y="24"/>
                    <a:pt x="776" y="3"/>
                    <a:pt x="751" y="3"/>
                  </a:cubicBezTo>
                  <a:cubicBezTo>
                    <a:pt x="725" y="3"/>
                    <a:pt x="704" y="24"/>
                    <a:pt x="704" y="50"/>
                  </a:cubicBezTo>
                  <a:cubicBezTo>
                    <a:pt x="704" y="50"/>
                    <a:pt x="704" y="50"/>
                    <a:pt x="704" y="51"/>
                  </a:cubicBezTo>
                  <a:cubicBezTo>
                    <a:pt x="658" y="56"/>
                    <a:pt x="621" y="95"/>
                    <a:pt x="621" y="143"/>
                  </a:cubicBezTo>
                  <a:cubicBezTo>
                    <a:pt x="621" y="194"/>
                    <a:pt x="663" y="236"/>
                    <a:pt x="714" y="236"/>
                  </a:cubicBezTo>
                  <a:close/>
                  <a:moveTo>
                    <a:pt x="896" y="125"/>
                  </a:moveTo>
                  <a:cubicBezTo>
                    <a:pt x="930" y="125"/>
                    <a:pt x="958" y="97"/>
                    <a:pt x="958" y="63"/>
                  </a:cubicBezTo>
                  <a:cubicBezTo>
                    <a:pt x="958" y="28"/>
                    <a:pt x="930" y="0"/>
                    <a:pt x="896" y="0"/>
                  </a:cubicBezTo>
                  <a:cubicBezTo>
                    <a:pt x="862" y="0"/>
                    <a:pt x="834" y="28"/>
                    <a:pt x="834" y="63"/>
                  </a:cubicBezTo>
                  <a:cubicBezTo>
                    <a:pt x="834" y="97"/>
                    <a:pt x="862" y="125"/>
                    <a:pt x="896" y="125"/>
                  </a:cubicBezTo>
                  <a:close/>
                  <a:moveTo>
                    <a:pt x="1111" y="394"/>
                  </a:moveTo>
                  <a:cubicBezTo>
                    <a:pt x="1111" y="420"/>
                    <a:pt x="1132" y="440"/>
                    <a:pt x="1157" y="440"/>
                  </a:cubicBezTo>
                  <a:cubicBezTo>
                    <a:pt x="1183" y="440"/>
                    <a:pt x="1204" y="420"/>
                    <a:pt x="1204" y="394"/>
                  </a:cubicBezTo>
                  <a:cubicBezTo>
                    <a:pt x="1204" y="368"/>
                    <a:pt x="1183" y="347"/>
                    <a:pt x="1157" y="347"/>
                  </a:cubicBezTo>
                  <a:cubicBezTo>
                    <a:pt x="1132" y="347"/>
                    <a:pt x="1111" y="368"/>
                    <a:pt x="1111" y="394"/>
                  </a:cubicBezTo>
                  <a:close/>
                  <a:moveTo>
                    <a:pt x="1637" y="664"/>
                  </a:moveTo>
                  <a:cubicBezTo>
                    <a:pt x="1637" y="630"/>
                    <a:pt x="1609" y="602"/>
                    <a:pt x="1575" y="602"/>
                  </a:cubicBezTo>
                  <a:cubicBezTo>
                    <a:pt x="1540" y="602"/>
                    <a:pt x="1513" y="630"/>
                    <a:pt x="1513" y="664"/>
                  </a:cubicBezTo>
                  <a:cubicBezTo>
                    <a:pt x="1513" y="698"/>
                    <a:pt x="1540" y="726"/>
                    <a:pt x="1575" y="726"/>
                  </a:cubicBezTo>
                  <a:cubicBezTo>
                    <a:pt x="1609" y="726"/>
                    <a:pt x="1637" y="698"/>
                    <a:pt x="1637" y="664"/>
                  </a:cubicBezTo>
                  <a:close/>
                  <a:moveTo>
                    <a:pt x="1239" y="301"/>
                  </a:moveTo>
                  <a:cubicBezTo>
                    <a:pt x="1264" y="301"/>
                    <a:pt x="1285" y="280"/>
                    <a:pt x="1285" y="254"/>
                  </a:cubicBezTo>
                  <a:cubicBezTo>
                    <a:pt x="1285" y="229"/>
                    <a:pt x="1264" y="208"/>
                    <a:pt x="1239" y="208"/>
                  </a:cubicBezTo>
                  <a:cubicBezTo>
                    <a:pt x="1213" y="208"/>
                    <a:pt x="1192" y="229"/>
                    <a:pt x="1192" y="254"/>
                  </a:cubicBezTo>
                  <a:cubicBezTo>
                    <a:pt x="1192" y="280"/>
                    <a:pt x="1213" y="301"/>
                    <a:pt x="1239" y="301"/>
                  </a:cubicBezTo>
                  <a:close/>
                  <a:moveTo>
                    <a:pt x="605" y="1481"/>
                  </a:moveTo>
                  <a:cubicBezTo>
                    <a:pt x="554" y="1481"/>
                    <a:pt x="512" y="1522"/>
                    <a:pt x="512" y="1574"/>
                  </a:cubicBezTo>
                  <a:cubicBezTo>
                    <a:pt x="512" y="1625"/>
                    <a:pt x="554" y="1667"/>
                    <a:pt x="605" y="1667"/>
                  </a:cubicBezTo>
                  <a:cubicBezTo>
                    <a:pt x="656" y="1667"/>
                    <a:pt x="698" y="1625"/>
                    <a:pt x="698" y="1574"/>
                  </a:cubicBezTo>
                  <a:cubicBezTo>
                    <a:pt x="698" y="1522"/>
                    <a:pt x="656" y="1481"/>
                    <a:pt x="605" y="1481"/>
                  </a:cubicBezTo>
                  <a:close/>
                  <a:moveTo>
                    <a:pt x="1341" y="1434"/>
                  </a:moveTo>
                  <a:cubicBezTo>
                    <a:pt x="1315" y="1434"/>
                    <a:pt x="1294" y="1455"/>
                    <a:pt x="1294" y="1481"/>
                  </a:cubicBezTo>
                  <a:cubicBezTo>
                    <a:pt x="1294" y="1506"/>
                    <a:pt x="1315" y="1527"/>
                    <a:pt x="1341" y="1527"/>
                  </a:cubicBezTo>
                  <a:cubicBezTo>
                    <a:pt x="1366" y="1527"/>
                    <a:pt x="1387" y="1506"/>
                    <a:pt x="1387" y="1481"/>
                  </a:cubicBezTo>
                  <a:cubicBezTo>
                    <a:pt x="1387" y="1455"/>
                    <a:pt x="1366" y="1434"/>
                    <a:pt x="1341" y="1434"/>
                  </a:cubicBezTo>
                  <a:close/>
                  <a:moveTo>
                    <a:pt x="846" y="1382"/>
                  </a:moveTo>
                  <a:cubicBezTo>
                    <a:pt x="846" y="1407"/>
                    <a:pt x="867" y="1428"/>
                    <a:pt x="893" y="1428"/>
                  </a:cubicBezTo>
                  <a:cubicBezTo>
                    <a:pt x="919" y="1428"/>
                    <a:pt x="940" y="1407"/>
                    <a:pt x="940" y="1382"/>
                  </a:cubicBezTo>
                  <a:cubicBezTo>
                    <a:pt x="940" y="1356"/>
                    <a:pt x="919" y="1335"/>
                    <a:pt x="893" y="1335"/>
                  </a:cubicBezTo>
                  <a:cubicBezTo>
                    <a:pt x="867" y="1335"/>
                    <a:pt x="846" y="1356"/>
                    <a:pt x="846" y="1382"/>
                  </a:cubicBezTo>
                  <a:close/>
                  <a:moveTo>
                    <a:pt x="1126" y="1563"/>
                  </a:moveTo>
                  <a:cubicBezTo>
                    <a:pt x="1100" y="1563"/>
                    <a:pt x="1080" y="1584"/>
                    <a:pt x="1080" y="1610"/>
                  </a:cubicBezTo>
                  <a:cubicBezTo>
                    <a:pt x="1080" y="1636"/>
                    <a:pt x="1100" y="1657"/>
                    <a:pt x="1126" y="1657"/>
                  </a:cubicBezTo>
                  <a:cubicBezTo>
                    <a:pt x="1152" y="1657"/>
                    <a:pt x="1173" y="1636"/>
                    <a:pt x="1173" y="1610"/>
                  </a:cubicBezTo>
                  <a:cubicBezTo>
                    <a:pt x="1173" y="1584"/>
                    <a:pt x="1152" y="1563"/>
                    <a:pt x="1126" y="1563"/>
                  </a:cubicBezTo>
                  <a:close/>
                  <a:moveTo>
                    <a:pt x="1173" y="1381"/>
                  </a:moveTo>
                  <a:cubicBezTo>
                    <a:pt x="1147" y="1381"/>
                    <a:pt x="1126" y="1402"/>
                    <a:pt x="1126" y="1428"/>
                  </a:cubicBezTo>
                  <a:cubicBezTo>
                    <a:pt x="1126" y="1454"/>
                    <a:pt x="1147" y="1475"/>
                    <a:pt x="1173" y="1475"/>
                  </a:cubicBezTo>
                  <a:cubicBezTo>
                    <a:pt x="1198" y="1475"/>
                    <a:pt x="1219" y="1454"/>
                    <a:pt x="1219" y="1428"/>
                  </a:cubicBezTo>
                  <a:cubicBezTo>
                    <a:pt x="1219" y="1402"/>
                    <a:pt x="1198" y="1381"/>
                    <a:pt x="1173" y="1381"/>
                  </a:cubicBezTo>
                  <a:close/>
                  <a:moveTo>
                    <a:pt x="104" y="1130"/>
                  </a:moveTo>
                  <a:cubicBezTo>
                    <a:pt x="78" y="1130"/>
                    <a:pt x="58" y="1151"/>
                    <a:pt x="58" y="1177"/>
                  </a:cubicBezTo>
                  <a:cubicBezTo>
                    <a:pt x="58" y="1202"/>
                    <a:pt x="78" y="1223"/>
                    <a:pt x="104" y="1223"/>
                  </a:cubicBezTo>
                  <a:cubicBezTo>
                    <a:pt x="130" y="1223"/>
                    <a:pt x="151" y="1202"/>
                    <a:pt x="151" y="1177"/>
                  </a:cubicBezTo>
                  <a:cubicBezTo>
                    <a:pt x="151" y="1151"/>
                    <a:pt x="130" y="1130"/>
                    <a:pt x="104" y="1130"/>
                  </a:cubicBezTo>
                  <a:close/>
                  <a:moveTo>
                    <a:pt x="1094" y="1480"/>
                  </a:moveTo>
                  <a:cubicBezTo>
                    <a:pt x="1094" y="1454"/>
                    <a:pt x="1074" y="1433"/>
                    <a:pt x="1048" y="1433"/>
                  </a:cubicBezTo>
                  <a:cubicBezTo>
                    <a:pt x="1022" y="1433"/>
                    <a:pt x="1001" y="1454"/>
                    <a:pt x="1001" y="1480"/>
                  </a:cubicBezTo>
                  <a:cubicBezTo>
                    <a:pt x="1001" y="1505"/>
                    <a:pt x="1022" y="1526"/>
                    <a:pt x="1048" y="1526"/>
                  </a:cubicBezTo>
                  <a:cubicBezTo>
                    <a:pt x="1074" y="1526"/>
                    <a:pt x="1094" y="1505"/>
                    <a:pt x="1094" y="1480"/>
                  </a:cubicBezTo>
                  <a:close/>
                  <a:moveTo>
                    <a:pt x="915" y="1528"/>
                  </a:moveTo>
                  <a:cubicBezTo>
                    <a:pt x="915" y="1502"/>
                    <a:pt x="894" y="1481"/>
                    <a:pt x="869" y="1481"/>
                  </a:cubicBezTo>
                  <a:cubicBezTo>
                    <a:pt x="843" y="1481"/>
                    <a:pt x="822" y="1502"/>
                    <a:pt x="822" y="1528"/>
                  </a:cubicBezTo>
                  <a:cubicBezTo>
                    <a:pt x="822" y="1553"/>
                    <a:pt x="843" y="1574"/>
                    <a:pt x="869" y="1574"/>
                  </a:cubicBezTo>
                  <a:cubicBezTo>
                    <a:pt x="894" y="1574"/>
                    <a:pt x="915" y="1553"/>
                    <a:pt x="915" y="1528"/>
                  </a:cubicBezTo>
                  <a:close/>
                  <a:moveTo>
                    <a:pt x="785" y="1475"/>
                  </a:moveTo>
                  <a:cubicBezTo>
                    <a:pt x="785" y="1449"/>
                    <a:pt x="764" y="1428"/>
                    <a:pt x="738" y="1428"/>
                  </a:cubicBezTo>
                  <a:cubicBezTo>
                    <a:pt x="713" y="1428"/>
                    <a:pt x="692" y="1449"/>
                    <a:pt x="692" y="1475"/>
                  </a:cubicBezTo>
                  <a:cubicBezTo>
                    <a:pt x="692" y="1500"/>
                    <a:pt x="713" y="1521"/>
                    <a:pt x="738" y="1521"/>
                  </a:cubicBezTo>
                  <a:cubicBezTo>
                    <a:pt x="764" y="1521"/>
                    <a:pt x="785" y="1500"/>
                    <a:pt x="785" y="1475"/>
                  </a:cubicBezTo>
                  <a:close/>
                  <a:moveTo>
                    <a:pt x="935" y="1605"/>
                  </a:moveTo>
                  <a:cubicBezTo>
                    <a:pt x="909" y="1605"/>
                    <a:pt x="888" y="1626"/>
                    <a:pt x="888" y="1651"/>
                  </a:cubicBezTo>
                  <a:cubicBezTo>
                    <a:pt x="888" y="1677"/>
                    <a:pt x="909" y="1698"/>
                    <a:pt x="935" y="1698"/>
                  </a:cubicBezTo>
                  <a:cubicBezTo>
                    <a:pt x="961" y="1698"/>
                    <a:pt x="981" y="1677"/>
                    <a:pt x="981" y="1651"/>
                  </a:cubicBezTo>
                  <a:cubicBezTo>
                    <a:pt x="981" y="1626"/>
                    <a:pt x="961" y="1605"/>
                    <a:pt x="935" y="1605"/>
                  </a:cubicBezTo>
                  <a:close/>
                  <a:moveTo>
                    <a:pt x="790" y="1577"/>
                  </a:moveTo>
                  <a:cubicBezTo>
                    <a:pt x="755" y="1577"/>
                    <a:pt x="728" y="1604"/>
                    <a:pt x="728" y="1639"/>
                  </a:cubicBezTo>
                  <a:cubicBezTo>
                    <a:pt x="728" y="1673"/>
                    <a:pt x="755" y="1701"/>
                    <a:pt x="790" y="1701"/>
                  </a:cubicBezTo>
                  <a:cubicBezTo>
                    <a:pt x="824" y="1701"/>
                    <a:pt x="852" y="1673"/>
                    <a:pt x="852" y="1639"/>
                  </a:cubicBezTo>
                  <a:cubicBezTo>
                    <a:pt x="852" y="1604"/>
                    <a:pt x="824" y="1577"/>
                    <a:pt x="790" y="1577"/>
                  </a:cubicBezTo>
                  <a:close/>
                  <a:moveTo>
                    <a:pt x="574" y="1307"/>
                  </a:moveTo>
                  <a:cubicBezTo>
                    <a:pt x="574" y="1281"/>
                    <a:pt x="554" y="1261"/>
                    <a:pt x="528" y="1261"/>
                  </a:cubicBezTo>
                  <a:cubicBezTo>
                    <a:pt x="502" y="1261"/>
                    <a:pt x="481" y="1281"/>
                    <a:pt x="481" y="1307"/>
                  </a:cubicBezTo>
                  <a:cubicBezTo>
                    <a:pt x="481" y="1333"/>
                    <a:pt x="502" y="1354"/>
                    <a:pt x="528" y="1354"/>
                  </a:cubicBezTo>
                  <a:cubicBezTo>
                    <a:pt x="554" y="1354"/>
                    <a:pt x="574" y="1333"/>
                    <a:pt x="574" y="1307"/>
                  </a:cubicBezTo>
                  <a:close/>
                  <a:moveTo>
                    <a:pt x="402" y="1442"/>
                  </a:moveTo>
                  <a:cubicBezTo>
                    <a:pt x="386" y="1442"/>
                    <a:pt x="373" y="1447"/>
                    <a:pt x="362" y="1456"/>
                  </a:cubicBezTo>
                  <a:cubicBezTo>
                    <a:pt x="362" y="1431"/>
                    <a:pt x="341" y="1410"/>
                    <a:pt x="316" y="1410"/>
                  </a:cubicBezTo>
                  <a:cubicBezTo>
                    <a:pt x="290" y="1410"/>
                    <a:pt x="269" y="1431"/>
                    <a:pt x="269" y="1457"/>
                  </a:cubicBezTo>
                  <a:cubicBezTo>
                    <a:pt x="269" y="1482"/>
                    <a:pt x="290" y="1503"/>
                    <a:pt x="316" y="1503"/>
                  </a:cubicBezTo>
                  <a:cubicBezTo>
                    <a:pt x="325" y="1503"/>
                    <a:pt x="333" y="1500"/>
                    <a:pt x="340" y="1495"/>
                  </a:cubicBezTo>
                  <a:cubicBezTo>
                    <a:pt x="340" y="1498"/>
                    <a:pt x="340" y="1501"/>
                    <a:pt x="340" y="1504"/>
                  </a:cubicBezTo>
                  <a:cubicBezTo>
                    <a:pt x="340" y="1538"/>
                    <a:pt x="367" y="1566"/>
                    <a:pt x="402" y="1566"/>
                  </a:cubicBezTo>
                  <a:cubicBezTo>
                    <a:pt x="436" y="1566"/>
                    <a:pt x="464" y="1538"/>
                    <a:pt x="464" y="1504"/>
                  </a:cubicBezTo>
                  <a:cubicBezTo>
                    <a:pt x="464" y="1470"/>
                    <a:pt x="436" y="1442"/>
                    <a:pt x="402" y="1442"/>
                  </a:cubicBezTo>
                  <a:close/>
                  <a:moveTo>
                    <a:pt x="111" y="975"/>
                  </a:moveTo>
                  <a:cubicBezTo>
                    <a:pt x="104" y="975"/>
                    <a:pt x="98" y="976"/>
                    <a:pt x="92" y="978"/>
                  </a:cubicBezTo>
                  <a:cubicBezTo>
                    <a:pt x="92" y="953"/>
                    <a:pt x="71" y="932"/>
                    <a:pt x="46" y="932"/>
                  </a:cubicBezTo>
                  <a:cubicBezTo>
                    <a:pt x="20" y="932"/>
                    <a:pt x="0" y="953"/>
                    <a:pt x="0" y="979"/>
                  </a:cubicBezTo>
                  <a:cubicBezTo>
                    <a:pt x="0" y="1004"/>
                    <a:pt x="20" y="1025"/>
                    <a:pt x="46" y="1025"/>
                  </a:cubicBezTo>
                  <a:cubicBezTo>
                    <a:pt x="47" y="1025"/>
                    <a:pt x="49" y="1024"/>
                    <a:pt x="50" y="1024"/>
                  </a:cubicBezTo>
                  <a:cubicBezTo>
                    <a:pt x="49" y="1028"/>
                    <a:pt x="49" y="1033"/>
                    <a:pt x="49" y="1037"/>
                  </a:cubicBezTo>
                  <a:cubicBezTo>
                    <a:pt x="49" y="1071"/>
                    <a:pt x="76" y="1099"/>
                    <a:pt x="111" y="1099"/>
                  </a:cubicBezTo>
                  <a:cubicBezTo>
                    <a:pt x="145" y="1099"/>
                    <a:pt x="173" y="1071"/>
                    <a:pt x="173" y="1037"/>
                  </a:cubicBezTo>
                  <a:cubicBezTo>
                    <a:pt x="173" y="1003"/>
                    <a:pt x="145" y="975"/>
                    <a:pt x="111" y="975"/>
                  </a:cubicBezTo>
                  <a:close/>
                  <a:moveTo>
                    <a:pt x="298" y="1320"/>
                  </a:moveTo>
                  <a:cubicBezTo>
                    <a:pt x="298" y="1354"/>
                    <a:pt x="326" y="1382"/>
                    <a:pt x="360" y="1382"/>
                  </a:cubicBezTo>
                  <a:cubicBezTo>
                    <a:pt x="394" y="1382"/>
                    <a:pt x="422" y="1354"/>
                    <a:pt x="422" y="1320"/>
                  </a:cubicBezTo>
                  <a:cubicBezTo>
                    <a:pt x="422" y="1285"/>
                    <a:pt x="394" y="1257"/>
                    <a:pt x="360" y="1257"/>
                  </a:cubicBezTo>
                  <a:cubicBezTo>
                    <a:pt x="326" y="1257"/>
                    <a:pt x="298" y="1285"/>
                    <a:pt x="298" y="1320"/>
                  </a:cubicBezTo>
                  <a:close/>
                  <a:moveTo>
                    <a:pt x="800" y="851"/>
                  </a:moveTo>
                  <a:cubicBezTo>
                    <a:pt x="800" y="947"/>
                    <a:pt x="878" y="1025"/>
                    <a:pt x="975" y="1025"/>
                  </a:cubicBezTo>
                  <a:cubicBezTo>
                    <a:pt x="1021" y="1025"/>
                    <a:pt x="1063" y="1007"/>
                    <a:pt x="1094" y="978"/>
                  </a:cubicBezTo>
                  <a:cubicBezTo>
                    <a:pt x="1032" y="912"/>
                    <a:pt x="1032" y="912"/>
                    <a:pt x="1032" y="912"/>
                  </a:cubicBezTo>
                  <a:cubicBezTo>
                    <a:pt x="1017" y="926"/>
                    <a:pt x="997" y="935"/>
                    <a:pt x="975" y="935"/>
                  </a:cubicBezTo>
                  <a:cubicBezTo>
                    <a:pt x="928" y="935"/>
                    <a:pt x="890" y="897"/>
                    <a:pt x="890" y="851"/>
                  </a:cubicBezTo>
                  <a:cubicBezTo>
                    <a:pt x="890" y="804"/>
                    <a:pt x="928" y="766"/>
                    <a:pt x="975" y="766"/>
                  </a:cubicBezTo>
                  <a:cubicBezTo>
                    <a:pt x="997" y="766"/>
                    <a:pt x="1017" y="775"/>
                    <a:pt x="1032" y="789"/>
                  </a:cubicBezTo>
                  <a:cubicBezTo>
                    <a:pt x="1094" y="723"/>
                    <a:pt x="1094" y="723"/>
                    <a:pt x="1094" y="723"/>
                  </a:cubicBezTo>
                  <a:cubicBezTo>
                    <a:pt x="1063" y="694"/>
                    <a:pt x="1021" y="676"/>
                    <a:pt x="975" y="676"/>
                  </a:cubicBezTo>
                  <a:cubicBezTo>
                    <a:pt x="878" y="676"/>
                    <a:pt x="800" y="754"/>
                    <a:pt x="800" y="851"/>
                  </a:cubicBezTo>
                  <a:close/>
                  <a:moveTo>
                    <a:pt x="1313" y="766"/>
                  </a:moveTo>
                  <a:cubicBezTo>
                    <a:pt x="1335" y="766"/>
                    <a:pt x="1355" y="775"/>
                    <a:pt x="1371" y="789"/>
                  </a:cubicBezTo>
                  <a:cubicBezTo>
                    <a:pt x="1432" y="723"/>
                    <a:pt x="1432" y="723"/>
                    <a:pt x="1432" y="723"/>
                  </a:cubicBezTo>
                  <a:cubicBezTo>
                    <a:pt x="1401" y="694"/>
                    <a:pt x="1359" y="676"/>
                    <a:pt x="1313" y="676"/>
                  </a:cubicBezTo>
                  <a:cubicBezTo>
                    <a:pt x="1216" y="676"/>
                    <a:pt x="1138" y="754"/>
                    <a:pt x="1138" y="851"/>
                  </a:cubicBezTo>
                  <a:cubicBezTo>
                    <a:pt x="1138" y="947"/>
                    <a:pt x="1216" y="1025"/>
                    <a:pt x="1313" y="1025"/>
                  </a:cubicBezTo>
                  <a:cubicBezTo>
                    <a:pt x="1359" y="1025"/>
                    <a:pt x="1401" y="1007"/>
                    <a:pt x="1432" y="978"/>
                  </a:cubicBezTo>
                  <a:cubicBezTo>
                    <a:pt x="1370" y="912"/>
                    <a:pt x="1370" y="912"/>
                    <a:pt x="1370" y="912"/>
                  </a:cubicBezTo>
                  <a:cubicBezTo>
                    <a:pt x="1355" y="926"/>
                    <a:pt x="1335" y="935"/>
                    <a:pt x="1313" y="935"/>
                  </a:cubicBezTo>
                  <a:cubicBezTo>
                    <a:pt x="1266" y="935"/>
                    <a:pt x="1229" y="897"/>
                    <a:pt x="1229" y="851"/>
                  </a:cubicBezTo>
                  <a:cubicBezTo>
                    <a:pt x="1229" y="804"/>
                    <a:pt x="1266" y="766"/>
                    <a:pt x="1313" y="766"/>
                  </a:cubicBezTo>
                  <a:close/>
                  <a:moveTo>
                    <a:pt x="342" y="1018"/>
                  </a:moveTo>
                  <a:cubicBezTo>
                    <a:pt x="439" y="1018"/>
                    <a:pt x="439" y="1018"/>
                    <a:pt x="439" y="1018"/>
                  </a:cubicBezTo>
                  <a:cubicBezTo>
                    <a:pt x="496" y="838"/>
                    <a:pt x="496" y="838"/>
                    <a:pt x="496" y="838"/>
                  </a:cubicBezTo>
                  <a:cubicBezTo>
                    <a:pt x="553" y="1018"/>
                    <a:pt x="553" y="1018"/>
                    <a:pt x="553" y="1018"/>
                  </a:cubicBezTo>
                  <a:cubicBezTo>
                    <a:pt x="650" y="1018"/>
                    <a:pt x="650" y="1018"/>
                    <a:pt x="650" y="1018"/>
                  </a:cubicBezTo>
                  <a:cubicBezTo>
                    <a:pt x="659" y="1018"/>
                    <a:pt x="659" y="1018"/>
                    <a:pt x="659" y="1018"/>
                  </a:cubicBezTo>
                  <a:cubicBezTo>
                    <a:pt x="764" y="683"/>
                    <a:pt x="764" y="683"/>
                    <a:pt x="764" y="683"/>
                  </a:cubicBezTo>
                  <a:cubicBezTo>
                    <a:pt x="658" y="683"/>
                    <a:pt x="658" y="683"/>
                    <a:pt x="658" y="683"/>
                  </a:cubicBezTo>
                  <a:cubicBezTo>
                    <a:pt x="601" y="864"/>
                    <a:pt x="601" y="864"/>
                    <a:pt x="601" y="864"/>
                  </a:cubicBezTo>
                  <a:cubicBezTo>
                    <a:pt x="544" y="683"/>
                    <a:pt x="544" y="683"/>
                    <a:pt x="544" y="683"/>
                  </a:cubicBezTo>
                  <a:cubicBezTo>
                    <a:pt x="447" y="683"/>
                    <a:pt x="447" y="683"/>
                    <a:pt x="447" y="683"/>
                  </a:cubicBezTo>
                  <a:cubicBezTo>
                    <a:pt x="390" y="864"/>
                    <a:pt x="390" y="864"/>
                    <a:pt x="390" y="864"/>
                  </a:cubicBezTo>
                  <a:cubicBezTo>
                    <a:pt x="334" y="683"/>
                    <a:pt x="334" y="683"/>
                    <a:pt x="334" y="683"/>
                  </a:cubicBezTo>
                  <a:cubicBezTo>
                    <a:pt x="227" y="683"/>
                    <a:pt x="227" y="683"/>
                    <a:pt x="227" y="683"/>
                  </a:cubicBezTo>
                  <a:cubicBezTo>
                    <a:pt x="333" y="1018"/>
                    <a:pt x="333" y="1018"/>
                    <a:pt x="333" y="1018"/>
                  </a:cubicBezTo>
                  <a:lnTo>
                    <a:pt x="342" y="10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L"/>
            </a:p>
          </p:txBody>
        </p:sp>
      </p:grpSp>
      <p:sp>
        <p:nvSpPr>
          <p:cNvPr id="9" name="LS_Logo4 (JU-Free) Swipe" hidden="1">
            <a:extLst>
              <a:ext uri="{FF2B5EF4-FFF2-40B4-BE49-F238E27FC236}">
                <a16:creationId xmlns:a16="http://schemas.microsoft.com/office/drawing/2014/main" id="{7CB59A5A-4F4A-488F-BFCA-8DF16A93B33D}"/>
              </a:ext>
            </a:extLst>
          </p:cNvPr>
          <p:cNvSpPr>
            <a:spLocks/>
          </p:cNvSpPr>
          <p:nvPr/>
        </p:nvSpPr>
        <p:spPr bwMode="auto">
          <a:xfrm>
            <a:off x="1143000" y="7820025"/>
            <a:ext cx="615950" cy="138113"/>
          </a:xfrm>
          <a:custGeom>
            <a:avLst/>
            <a:gdLst>
              <a:gd name="T0" fmla="*/ 2147483646 w 1551"/>
              <a:gd name="T1" fmla="*/ 2147483646 h 347"/>
              <a:gd name="T2" fmla="*/ 2147483646 w 1551"/>
              <a:gd name="T3" fmla="*/ 2147483646 h 347"/>
              <a:gd name="T4" fmla="*/ 0 w 1551"/>
              <a:gd name="T5" fmla="*/ 2147483646 h 347"/>
              <a:gd name="T6" fmla="*/ 1126228238 w 1551"/>
              <a:gd name="T7" fmla="*/ 2147483646 h 347"/>
              <a:gd name="T8" fmla="*/ 2147483646 w 1551"/>
              <a:gd name="T9" fmla="*/ 2147483646 h 347"/>
              <a:gd name="T10" fmla="*/ 2147483646 w 1551"/>
              <a:gd name="T11" fmla="*/ 2147483646 h 347"/>
              <a:gd name="T12" fmla="*/ 1251294284 w 1551"/>
              <a:gd name="T13" fmla="*/ 2147483646 h 347"/>
              <a:gd name="T14" fmla="*/ 2147483646 w 1551"/>
              <a:gd name="T15" fmla="*/ 0 h 347"/>
              <a:gd name="T16" fmla="*/ 2147483646 w 1551"/>
              <a:gd name="T17" fmla="*/ 2001479067 h 347"/>
              <a:gd name="T18" fmla="*/ 2147483646 w 1551"/>
              <a:gd name="T19" fmla="*/ 2147483646 h 347"/>
              <a:gd name="T20" fmla="*/ 2147483646 w 1551"/>
              <a:gd name="T21" fmla="*/ 2147483646 h 347"/>
              <a:gd name="T22" fmla="*/ 2147483646 w 1551"/>
              <a:gd name="T23" fmla="*/ 2147483646 h 347"/>
              <a:gd name="T24" fmla="*/ 2147483646 w 1551"/>
              <a:gd name="T25" fmla="*/ 2147483646 h 347"/>
              <a:gd name="T26" fmla="*/ 2147483646 w 1551"/>
              <a:gd name="T27" fmla="*/ 2147483646 h 347"/>
              <a:gd name="T28" fmla="*/ 2147483646 w 1551"/>
              <a:gd name="T29" fmla="*/ 62575936 h 347"/>
              <a:gd name="T30" fmla="*/ 2147483646 w 1551"/>
              <a:gd name="T31" fmla="*/ 125151871 h 347"/>
              <a:gd name="T32" fmla="*/ 2147483646 w 1551"/>
              <a:gd name="T33" fmla="*/ 2147483646 h 347"/>
              <a:gd name="T34" fmla="*/ 2147483646 w 1551"/>
              <a:gd name="T35" fmla="*/ 62575936 h 347"/>
              <a:gd name="T36" fmla="*/ 2147483646 w 1551"/>
              <a:gd name="T37" fmla="*/ 62575936 h 347"/>
              <a:gd name="T38" fmla="*/ 2147483646 w 1551"/>
              <a:gd name="T39" fmla="*/ 2147483646 h 347"/>
              <a:gd name="T40" fmla="*/ 2147483646 w 1551"/>
              <a:gd name="T41" fmla="*/ 2147483646 h 347"/>
              <a:gd name="T42" fmla="*/ 2147483646 w 1551"/>
              <a:gd name="T43" fmla="*/ 2147483646 h 347"/>
              <a:gd name="T44" fmla="*/ 2147483646 w 1551"/>
              <a:gd name="T45" fmla="*/ 2147483646 h 347"/>
              <a:gd name="T46" fmla="*/ 2147483646 w 1551"/>
              <a:gd name="T47" fmla="*/ 2147483646 h 347"/>
              <a:gd name="T48" fmla="*/ 2147483646 w 1551"/>
              <a:gd name="T49" fmla="*/ 62575936 h 347"/>
              <a:gd name="T50" fmla="*/ 2147483646 w 1551"/>
              <a:gd name="T51" fmla="*/ 62575936 h 347"/>
              <a:gd name="T52" fmla="*/ 2147483646 w 1551"/>
              <a:gd name="T53" fmla="*/ 2147483646 h 347"/>
              <a:gd name="T54" fmla="*/ 2147483646 w 1551"/>
              <a:gd name="T55" fmla="*/ 2147483646 h 347"/>
              <a:gd name="T56" fmla="*/ 2147483646 w 1551"/>
              <a:gd name="T57" fmla="*/ 2147483646 h 347"/>
              <a:gd name="T58" fmla="*/ 2147483646 w 1551"/>
              <a:gd name="T59" fmla="*/ 62575936 h 347"/>
              <a:gd name="T60" fmla="*/ 2147483646 w 1551"/>
              <a:gd name="T61" fmla="*/ 62575936 h 347"/>
              <a:gd name="T62" fmla="*/ 2147483646 w 1551"/>
              <a:gd name="T63" fmla="*/ 2147483646 h 347"/>
              <a:gd name="T64" fmla="*/ 2147483646 w 1551"/>
              <a:gd name="T65" fmla="*/ 2147483646 h 347"/>
              <a:gd name="T66" fmla="*/ 2147483646 w 1551"/>
              <a:gd name="T67" fmla="*/ 2147483646 h 347"/>
              <a:gd name="T68" fmla="*/ 2147483646 w 1551"/>
              <a:gd name="T69" fmla="*/ 2147483646 h 347"/>
              <a:gd name="T70" fmla="*/ 2147483646 w 1551"/>
              <a:gd name="T71" fmla="*/ 2147483646 h 347"/>
              <a:gd name="T72" fmla="*/ 2147483646 w 1551"/>
              <a:gd name="T73" fmla="*/ 2147483646 h 347"/>
              <a:gd name="T74" fmla="*/ 2147483646 w 1551"/>
              <a:gd name="T75" fmla="*/ 62575936 h 347"/>
              <a:gd name="T76" fmla="*/ 2147483646 w 1551"/>
              <a:gd name="T77" fmla="*/ 62575936 h 347"/>
              <a:gd name="T78" fmla="*/ 2147483646 w 1551"/>
              <a:gd name="T79" fmla="*/ 2147483646 h 347"/>
              <a:gd name="T80" fmla="*/ 2147483646 w 1551"/>
              <a:gd name="T81" fmla="*/ 2147483646 h 347"/>
              <a:gd name="T82" fmla="*/ 2147483646 w 1551"/>
              <a:gd name="T83" fmla="*/ 2147483646 h 347"/>
              <a:gd name="T84" fmla="*/ 2147483646 w 1551"/>
              <a:gd name="T85" fmla="*/ 2147483646 h 347"/>
              <a:gd name="T86" fmla="*/ 2147483646 w 1551"/>
              <a:gd name="T87" fmla="*/ 2147483646 h 347"/>
              <a:gd name="T88" fmla="*/ 2147483646 w 1551"/>
              <a:gd name="T89" fmla="*/ 2147483646 h 347"/>
              <a:gd name="T90" fmla="*/ 2147483646 w 1551"/>
              <a:gd name="T91" fmla="*/ 2147483646 h 347"/>
              <a:gd name="T92" fmla="*/ 2147483646 w 1551"/>
              <a:gd name="T93" fmla="*/ 2147483646 h 347"/>
              <a:gd name="T94" fmla="*/ 2147483646 w 1551"/>
              <a:gd name="T95" fmla="*/ 2147483646 h 347"/>
              <a:gd name="T96" fmla="*/ 2147483646 w 1551"/>
              <a:gd name="T97" fmla="*/ 2147483646 h 347"/>
              <a:gd name="T98" fmla="*/ 2147483646 w 1551"/>
              <a:gd name="T99" fmla="*/ 2147483646 h 347"/>
              <a:gd name="T100" fmla="*/ 2147483646 w 1551"/>
              <a:gd name="T101" fmla="*/ 2147483646 h 347"/>
              <a:gd name="T102" fmla="*/ 2147483646 w 1551"/>
              <a:gd name="T103" fmla="*/ 2147483646 h 347"/>
              <a:gd name="T104" fmla="*/ 2147483646 w 1551"/>
              <a:gd name="T105" fmla="*/ 2147483646 h 347"/>
              <a:gd name="T106" fmla="*/ 2147483646 w 1551"/>
              <a:gd name="T107" fmla="*/ 62575936 h 347"/>
              <a:gd name="T108" fmla="*/ 2147483646 w 1551"/>
              <a:gd name="T109" fmla="*/ 62575936 h 347"/>
              <a:gd name="T110" fmla="*/ 2147483646 w 1551"/>
              <a:gd name="T111" fmla="*/ 2147483646 h 347"/>
              <a:gd name="T112" fmla="*/ 2147483646 w 1551"/>
              <a:gd name="T113" fmla="*/ 2147483646 h 347"/>
              <a:gd name="T114" fmla="*/ 2147483646 w 1551"/>
              <a:gd name="T115" fmla="*/ 2147483646 h 347"/>
              <a:gd name="T116" fmla="*/ 2147483646 w 1551"/>
              <a:gd name="T117" fmla="*/ 2147483646 h 347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1551" h="347">
                <a:moveTo>
                  <a:pt x="256" y="253"/>
                </a:moveTo>
                <a:cubicBezTo>
                  <a:pt x="256" y="311"/>
                  <a:pt x="206" y="347"/>
                  <a:pt x="132" y="347"/>
                </a:cubicBezTo>
                <a:cubicBezTo>
                  <a:pt x="82" y="347"/>
                  <a:pt x="33" y="326"/>
                  <a:pt x="0" y="295"/>
                </a:cubicBezTo>
                <a:cubicBezTo>
                  <a:pt x="18" y="259"/>
                  <a:pt x="18" y="259"/>
                  <a:pt x="18" y="259"/>
                </a:cubicBezTo>
                <a:cubicBezTo>
                  <a:pt x="50" y="290"/>
                  <a:pt x="94" y="308"/>
                  <a:pt x="132" y="308"/>
                </a:cubicBezTo>
                <a:cubicBezTo>
                  <a:pt x="182" y="308"/>
                  <a:pt x="213" y="288"/>
                  <a:pt x="213" y="255"/>
                </a:cubicBezTo>
                <a:cubicBezTo>
                  <a:pt x="214" y="164"/>
                  <a:pt x="20" y="213"/>
                  <a:pt x="20" y="89"/>
                </a:cubicBezTo>
                <a:cubicBezTo>
                  <a:pt x="20" y="35"/>
                  <a:pt x="68" y="0"/>
                  <a:pt x="139" y="0"/>
                </a:cubicBezTo>
                <a:cubicBezTo>
                  <a:pt x="179" y="0"/>
                  <a:pt x="220" y="13"/>
                  <a:pt x="248" y="32"/>
                </a:cubicBezTo>
                <a:cubicBezTo>
                  <a:pt x="231" y="69"/>
                  <a:pt x="231" y="69"/>
                  <a:pt x="231" y="69"/>
                </a:cubicBezTo>
                <a:cubicBezTo>
                  <a:pt x="200" y="48"/>
                  <a:pt x="164" y="40"/>
                  <a:pt x="136" y="40"/>
                </a:cubicBezTo>
                <a:cubicBezTo>
                  <a:pt x="92" y="40"/>
                  <a:pt x="63" y="57"/>
                  <a:pt x="63" y="86"/>
                </a:cubicBezTo>
                <a:cubicBezTo>
                  <a:pt x="63" y="174"/>
                  <a:pt x="257" y="128"/>
                  <a:pt x="256" y="253"/>
                </a:cubicBezTo>
                <a:close/>
                <a:moveTo>
                  <a:pt x="652" y="300"/>
                </a:moveTo>
                <a:cubicBezTo>
                  <a:pt x="558" y="1"/>
                  <a:pt x="558" y="1"/>
                  <a:pt x="558" y="1"/>
                </a:cubicBezTo>
                <a:cubicBezTo>
                  <a:pt x="518" y="2"/>
                  <a:pt x="518" y="2"/>
                  <a:pt x="518" y="2"/>
                </a:cubicBezTo>
                <a:cubicBezTo>
                  <a:pt x="425" y="300"/>
                  <a:pt x="425" y="300"/>
                  <a:pt x="425" y="300"/>
                </a:cubicBezTo>
                <a:cubicBezTo>
                  <a:pt x="330" y="1"/>
                  <a:pt x="330" y="1"/>
                  <a:pt x="330" y="1"/>
                </a:cubicBezTo>
                <a:cubicBezTo>
                  <a:pt x="288" y="1"/>
                  <a:pt x="288" y="1"/>
                  <a:pt x="288" y="1"/>
                </a:cubicBezTo>
                <a:cubicBezTo>
                  <a:pt x="403" y="346"/>
                  <a:pt x="403" y="346"/>
                  <a:pt x="403" y="346"/>
                </a:cubicBezTo>
                <a:cubicBezTo>
                  <a:pt x="444" y="346"/>
                  <a:pt x="444" y="346"/>
                  <a:pt x="444" y="346"/>
                </a:cubicBezTo>
                <a:cubicBezTo>
                  <a:pt x="538" y="56"/>
                  <a:pt x="538" y="56"/>
                  <a:pt x="538" y="56"/>
                </a:cubicBezTo>
                <a:cubicBezTo>
                  <a:pt x="631" y="346"/>
                  <a:pt x="631" y="346"/>
                  <a:pt x="631" y="346"/>
                </a:cubicBezTo>
                <a:cubicBezTo>
                  <a:pt x="671" y="346"/>
                  <a:pt x="671" y="346"/>
                  <a:pt x="671" y="346"/>
                </a:cubicBezTo>
                <a:cubicBezTo>
                  <a:pt x="787" y="1"/>
                  <a:pt x="787" y="1"/>
                  <a:pt x="787" y="1"/>
                </a:cubicBezTo>
                <a:cubicBezTo>
                  <a:pt x="746" y="1"/>
                  <a:pt x="746" y="1"/>
                  <a:pt x="746" y="1"/>
                </a:cubicBezTo>
                <a:lnTo>
                  <a:pt x="652" y="300"/>
                </a:lnTo>
                <a:close/>
                <a:moveTo>
                  <a:pt x="838" y="346"/>
                </a:moveTo>
                <a:cubicBezTo>
                  <a:pt x="877" y="346"/>
                  <a:pt x="877" y="346"/>
                  <a:pt x="877" y="346"/>
                </a:cubicBezTo>
                <a:cubicBezTo>
                  <a:pt x="877" y="1"/>
                  <a:pt x="877" y="1"/>
                  <a:pt x="877" y="1"/>
                </a:cubicBezTo>
                <a:cubicBezTo>
                  <a:pt x="838" y="1"/>
                  <a:pt x="838" y="1"/>
                  <a:pt x="838" y="1"/>
                </a:cubicBezTo>
                <a:lnTo>
                  <a:pt x="838" y="346"/>
                </a:lnTo>
                <a:close/>
                <a:moveTo>
                  <a:pt x="1245" y="117"/>
                </a:moveTo>
                <a:cubicBezTo>
                  <a:pt x="1245" y="193"/>
                  <a:pt x="1196" y="237"/>
                  <a:pt x="1111" y="237"/>
                </a:cubicBezTo>
                <a:cubicBezTo>
                  <a:pt x="1021" y="237"/>
                  <a:pt x="1021" y="237"/>
                  <a:pt x="1021" y="237"/>
                </a:cubicBezTo>
                <a:cubicBezTo>
                  <a:pt x="1021" y="346"/>
                  <a:pt x="1021" y="346"/>
                  <a:pt x="1021" y="346"/>
                </a:cubicBezTo>
                <a:cubicBezTo>
                  <a:pt x="981" y="346"/>
                  <a:pt x="981" y="346"/>
                  <a:pt x="981" y="346"/>
                </a:cubicBezTo>
                <a:cubicBezTo>
                  <a:pt x="981" y="1"/>
                  <a:pt x="981" y="1"/>
                  <a:pt x="981" y="1"/>
                </a:cubicBezTo>
                <a:cubicBezTo>
                  <a:pt x="1111" y="1"/>
                  <a:pt x="1111" y="1"/>
                  <a:pt x="1111" y="1"/>
                </a:cubicBezTo>
                <a:cubicBezTo>
                  <a:pt x="1196" y="1"/>
                  <a:pt x="1245" y="44"/>
                  <a:pt x="1245" y="117"/>
                </a:cubicBezTo>
                <a:close/>
                <a:moveTo>
                  <a:pt x="1207" y="118"/>
                </a:moveTo>
                <a:cubicBezTo>
                  <a:pt x="1207" y="66"/>
                  <a:pt x="1171" y="39"/>
                  <a:pt x="1109" y="39"/>
                </a:cubicBezTo>
                <a:cubicBezTo>
                  <a:pt x="1021" y="39"/>
                  <a:pt x="1021" y="39"/>
                  <a:pt x="1021" y="39"/>
                </a:cubicBezTo>
                <a:cubicBezTo>
                  <a:pt x="1021" y="199"/>
                  <a:pt x="1021" y="199"/>
                  <a:pt x="1021" y="199"/>
                </a:cubicBezTo>
                <a:cubicBezTo>
                  <a:pt x="1109" y="199"/>
                  <a:pt x="1109" y="199"/>
                  <a:pt x="1109" y="199"/>
                </a:cubicBezTo>
                <a:cubicBezTo>
                  <a:pt x="1171" y="199"/>
                  <a:pt x="1207" y="172"/>
                  <a:pt x="1207" y="118"/>
                </a:cubicBezTo>
                <a:close/>
                <a:moveTo>
                  <a:pt x="1350" y="309"/>
                </a:moveTo>
                <a:cubicBezTo>
                  <a:pt x="1350" y="190"/>
                  <a:pt x="1350" y="190"/>
                  <a:pt x="1350" y="190"/>
                </a:cubicBezTo>
                <a:cubicBezTo>
                  <a:pt x="1524" y="190"/>
                  <a:pt x="1524" y="190"/>
                  <a:pt x="1524" y="190"/>
                </a:cubicBezTo>
                <a:cubicBezTo>
                  <a:pt x="1524" y="153"/>
                  <a:pt x="1524" y="153"/>
                  <a:pt x="1524" y="153"/>
                </a:cubicBezTo>
                <a:cubicBezTo>
                  <a:pt x="1350" y="153"/>
                  <a:pt x="1350" y="153"/>
                  <a:pt x="1350" y="153"/>
                </a:cubicBezTo>
                <a:cubicBezTo>
                  <a:pt x="1350" y="39"/>
                  <a:pt x="1350" y="39"/>
                  <a:pt x="1350" y="39"/>
                </a:cubicBezTo>
                <a:cubicBezTo>
                  <a:pt x="1544" y="39"/>
                  <a:pt x="1544" y="39"/>
                  <a:pt x="1544" y="39"/>
                </a:cubicBezTo>
                <a:cubicBezTo>
                  <a:pt x="1544" y="1"/>
                  <a:pt x="1544" y="1"/>
                  <a:pt x="1544" y="1"/>
                </a:cubicBezTo>
                <a:cubicBezTo>
                  <a:pt x="1311" y="1"/>
                  <a:pt x="1311" y="1"/>
                  <a:pt x="1311" y="1"/>
                </a:cubicBezTo>
                <a:cubicBezTo>
                  <a:pt x="1311" y="346"/>
                  <a:pt x="1311" y="346"/>
                  <a:pt x="1311" y="346"/>
                </a:cubicBezTo>
                <a:cubicBezTo>
                  <a:pt x="1551" y="346"/>
                  <a:pt x="1551" y="346"/>
                  <a:pt x="1551" y="346"/>
                </a:cubicBezTo>
                <a:cubicBezTo>
                  <a:pt x="1551" y="309"/>
                  <a:pt x="1551" y="309"/>
                  <a:pt x="1551" y="309"/>
                </a:cubicBezTo>
                <a:lnTo>
                  <a:pt x="1350" y="30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14324" tIns="57162" rIns="114324" bIns="57162"/>
          <a:lstStyle/>
          <a:p>
            <a:endParaRPr lang="en-NL"/>
          </a:p>
        </p:txBody>
      </p:sp>
      <p:sp>
        <p:nvSpPr>
          <p:cNvPr id="10" name="LS_Logo2 (JU-Free) Emploment" hidden="1">
            <a:extLst>
              <a:ext uri="{FF2B5EF4-FFF2-40B4-BE49-F238E27FC236}">
                <a16:creationId xmlns:a16="http://schemas.microsoft.com/office/drawing/2014/main" id="{2DE4E3E8-EAC5-4F88-8067-BF348D4E6A60}"/>
              </a:ext>
            </a:extLst>
          </p:cNvPr>
          <p:cNvSpPr>
            <a:spLocks/>
          </p:cNvSpPr>
          <p:nvPr/>
        </p:nvSpPr>
        <p:spPr bwMode="auto">
          <a:xfrm>
            <a:off x="1155700" y="7712075"/>
            <a:ext cx="1365250" cy="365125"/>
          </a:xfrm>
          <a:custGeom>
            <a:avLst/>
            <a:gdLst>
              <a:gd name="T0" fmla="*/ 2147483646 w 3440"/>
              <a:gd name="T1" fmla="*/ 62395541 h 921"/>
              <a:gd name="T2" fmla="*/ 2147483646 w 3440"/>
              <a:gd name="T3" fmla="*/ 2147483646 h 921"/>
              <a:gd name="T4" fmla="*/ 2147483646 w 3440"/>
              <a:gd name="T5" fmla="*/ 2147483646 h 921"/>
              <a:gd name="T6" fmla="*/ 2147483646 w 3440"/>
              <a:gd name="T7" fmla="*/ 2147483646 h 921"/>
              <a:gd name="T8" fmla="*/ 2147483646 w 3440"/>
              <a:gd name="T9" fmla="*/ 62395541 h 921"/>
              <a:gd name="T10" fmla="*/ 2147483646 w 3440"/>
              <a:gd name="T11" fmla="*/ 62395541 h 921"/>
              <a:gd name="T12" fmla="*/ 2147483646 w 3440"/>
              <a:gd name="T13" fmla="*/ 2147483646 h 921"/>
              <a:gd name="T14" fmla="*/ 2147483646 w 3440"/>
              <a:gd name="T15" fmla="*/ 2147483646 h 921"/>
              <a:gd name="T16" fmla="*/ 2147483646 w 3440"/>
              <a:gd name="T17" fmla="*/ 2147483646 h 921"/>
              <a:gd name="T18" fmla="*/ 2147483646 w 3440"/>
              <a:gd name="T19" fmla="*/ 2147483646 h 921"/>
              <a:gd name="T20" fmla="*/ 2147483646 w 3440"/>
              <a:gd name="T21" fmla="*/ 62395541 h 921"/>
              <a:gd name="T22" fmla="*/ 2147483646 w 3440"/>
              <a:gd name="T23" fmla="*/ 2147483646 h 921"/>
              <a:gd name="T24" fmla="*/ 2147483646 w 3440"/>
              <a:gd name="T25" fmla="*/ 2147483646 h 921"/>
              <a:gd name="T26" fmla="*/ 2147483646 w 3440"/>
              <a:gd name="T27" fmla="*/ 2147483646 h 921"/>
              <a:gd name="T28" fmla="*/ 2147483646 w 3440"/>
              <a:gd name="T29" fmla="*/ 2147483646 h 921"/>
              <a:gd name="T30" fmla="*/ 2147483646 w 3440"/>
              <a:gd name="T31" fmla="*/ 62395541 h 921"/>
              <a:gd name="T32" fmla="*/ 2147483646 w 3440"/>
              <a:gd name="T33" fmla="*/ 2147483646 h 921"/>
              <a:gd name="T34" fmla="*/ 2147483646 w 3440"/>
              <a:gd name="T35" fmla="*/ 2147483646 h 921"/>
              <a:gd name="T36" fmla="*/ 2147483646 w 3440"/>
              <a:gd name="T37" fmla="*/ 62395541 h 921"/>
              <a:gd name="T38" fmla="*/ 2147483646 w 3440"/>
              <a:gd name="T39" fmla="*/ 2147483646 h 921"/>
              <a:gd name="T40" fmla="*/ 2147483646 w 3440"/>
              <a:gd name="T41" fmla="*/ 2147483646 h 921"/>
              <a:gd name="T42" fmla="*/ 2147483646 w 3440"/>
              <a:gd name="T43" fmla="*/ 2147483646 h 921"/>
              <a:gd name="T44" fmla="*/ 2147483646 w 3440"/>
              <a:gd name="T45" fmla="*/ 2147483646 h 921"/>
              <a:gd name="T46" fmla="*/ 2147483646 w 3440"/>
              <a:gd name="T47" fmla="*/ 2147483646 h 921"/>
              <a:gd name="T48" fmla="*/ 2147483646 w 3440"/>
              <a:gd name="T49" fmla="*/ 2147483646 h 921"/>
              <a:gd name="T50" fmla="*/ 2147483646 w 3440"/>
              <a:gd name="T51" fmla="*/ 62395541 h 921"/>
              <a:gd name="T52" fmla="*/ 2147483646 w 3440"/>
              <a:gd name="T53" fmla="*/ 2147483646 h 921"/>
              <a:gd name="T54" fmla="*/ 2147483646 w 3440"/>
              <a:gd name="T55" fmla="*/ 2147483646 h 921"/>
              <a:gd name="T56" fmla="*/ 2147483646 w 3440"/>
              <a:gd name="T57" fmla="*/ 2147483646 h 921"/>
              <a:gd name="T58" fmla="*/ 0 w 3440"/>
              <a:gd name="T59" fmla="*/ 2147483646 h 921"/>
              <a:gd name="T60" fmla="*/ 2147483646 w 3440"/>
              <a:gd name="T61" fmla="*/ 2147483646 h 921"/>
              <a:gd name="T62" fmla="*/ 2147483646 w 3440"/>
              <a:gd name="T63" fmla="*/ 2147483646 h 921"/>
              <a:gd name="T64" fmla="*/ 2147483646 w 3440"/>
              <a:gd name="T65" fmla="*/ 2147483646 h 921"/>
              <a:gd name="T66" fmla="*/ 2147483646 w 3440"/>
              <a:gd name="T67" fmla="*/ 2147483646 h 921"/>
              <a:gd name="T68" fmla="*/ 2147483646 w 3440"/>
              <a:gd name="T69" fmla="*/ 2147483646 h 921"/>
              <a:gd name="T70" fmla="*/ 2147483646 w 3440"/>
              <a:gd name="T71" fmla="*/ 2147483646 h 921"/>
              <a:gd name="T72" fmla="*/ 2147483646 w 3440"/>
              <a:gd name="T73" fmla="*/ 2147483646 h 921"/>
              <a:gd name="T74" fmla="*/ 2147483646 w 3440"/>
              <a:gd name="T75" fmla="*/ 2147483646 h 921"/>
              <a:gd name="T76" fmla="*/ 2147483646 w 3440"/>
              <a:gd name="T77" fmla="*/ 2147483646 h 921"/>
              <a:gd name="T78" fmla="*/ 2147483646 w 3440"/>
              <a:gd name="T79" fmla="*/ 2147483646 h 921"/>
              <a:gd name="T80" fmla="*/ 2147483646 w 3440"/>
              <a:gd name="T81" fmla="*/ 2147483646 h 921"/>
              <a:gd name="T82" fmla="*/ 2147483646 w 3440"/>
              <a:gd name="T83" fmla="*/ 2147483646 h 921"/>
              <a:gd name="T84" fmla="*/ 2147483646 w 3440"/>
              <a:gd name="T85" fmla="*/ 2147483646 h 921"/>
              <a:gd name="T86" fmla="*/ 2147483646 w 3440"/>
              <a:gd name="T87" fmla="*/ 2147483646 h 921"/>
              <a:gd name="T88" fmla="*/ 2147483646 w 3440"/>
              <a:gd name="T89" fmla="*/ 2147483646 h 921"/>
              <a:gd name="T90" fmla="*/ 2147483646 w 3440"/>
              <a:gd name="T91" fmla="*/ 2147483646 h 921"/>
              <a:gd name="T92" fmla="*/ 2147483646 w 3440"/>
              <a:gd name="T93" fmla="*/ 2147483646 h 921"/>
              <a:gd name="T94" fmla="*/ 2147483646 w 3440"/>
              <a:gd name="T95" fmla="*/ 2147483646 h 921"/>
              <a:gd name="T96" fmla="*/ 2147483646 w 3440"/>
              <a:gd name="T97" fmla="*/ 2147483646 h 921"/>
              <a:gd name="T98" fmla="*/ 2147483646 w 3440"/>
              <a:gd name="T99" fmla="*/ 2147483646 h 921"/>
              <a:gd name="T100" fmla="*/ 2147483646 w 3440"/>
              <a:gd name="T101" fmla="*/ 2147483646 h 921"/>
              <a:gd name="T102" fmla="*/ 2147483646 w 3440"/>
              <a:gd name="T103" fmla="*/ 2147483646 h 921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3440" h="921">
                <a:moveTo>
                  <a:pt x="240" y="346"/>
                </a:moveTo>
                <a:cubicBezTo>
                  <a:pt x="0" y="346"/>
                  <a:pt x="0" y="346"/>
                  <a:pt x="0" y="346"/>
                </a:cubicBezTo>
                <a:cubicBezTo>
                  <a:pt x="0" y="1"/>
                  <a:pt x="0" y="1"/>
                  <a:pt x="0" y="1"/>
                </a:cubicBezTo>
                <a:cubicBezTo>
                  <a:pt x="234" y="1"/>
                  <a:pt x="234" y="1"/>
                  <a:pt x="234" y="1"/>
                </a:cubicBezTo>
                <a:cubicBezTo>
                  <a:pt x="234" y="39"/>
                  <a:pt x="234" y="39"/>
                  <a:pt x="234" y="39"/>
                </a:cubicBezTo>
                <a:cubicBezTo>
                  <a:pt x="40" y="39"/>
                  <a:pt x="40" y="39"/>
                  <a:pt x="40" y="39"/>
                </a:cubicBezTo>
                <a:cubicBezTo>
                  <a:pt x="40" y="152"/>
                  <a:pt x="40" y="152"/>
                  <a:pt x="40" y="152"/>
                </a:cubicBezTo>
                <a:cubicBezTo>
                  <a:pt x="213" y="152"/>
                  <a:pt x="213" y="152"/>
                  <a:pt x="213" y="152"/>
                </a:cubicBezTo>
                <a:cubicBezTo>
                  <a:pt x="213" y="190"/>
                  <a:pt x="213" y="190"/>
                  <a:pt x="213" y="190"/>
                </a:cubicBezTo>
                <a:cubicBezTo>
                  <a:pt x="40" y="190"/>
                  <a:pt x="40" y="190"/>
                  <a:pt x="40" y="190"/>
                </a:cubicBezTo>
                <a:cubicBezTo>
                  <a:pt x="40" y="308"/>
                  <a:pt x="40" y="308"/>
                  <a:pt x="40" y="308"/>
                </a:cubicBezTo>
                <a:cubicBezTo>
                  <a:pt x="240" y="308"/>
                  <a:pt x="240" y="308"/>
                  <a:pt x="240" y="308"/>
                </a:cubicBezTo>
                <a:lnTo>
                  <a:pt x="240" y="346"/>
                </a:lnTo>
                <a:close/>
                <a:moveTo>
                  <a:pt x="357" y="62"/>
                </a:moveTo>
                <a:cubicBezTo>
                  <a:pt x="482" y="309"/>
                  <a:pt x="482" y="309"/>
                  <a:pt x="482" y="309"/>
                </a:cubicBezTo>
                <a:cubicBezTo>
                  <a:pt x="506" y="309"/>
                  <a:pt x="506" y="309"/>
                  <a:pt x="506" y="309"/>
                </a:cubicBezTo>
                <a:cubicBezTo>
                  <a:pt x="631" y="62"/>
                  <a:pt x="631" y="62"/>
                  <a:pt x="631" y="62"/>
                </a:cubicBezTo>
                <a:cubicBezTo>
                  <a:pt x="632" y="346"/>
                  <a:pt x="632" y="346"/>
                  <a:pt x="632" y="346"/>
                </a:cubicBezTo>
                <a:cubicBezTo>
                  <a:pt x="668" y="346"/>
                  <a:pt x="668" y="346"/>
                  <a:pt x="668" y="346"/>
                </a:cubicBezTo>
                <a:cubicBezTo>
                  <a:pt x="668" y="1"/>
                  <a:pt x="668" y="1"/>
                  <a:pt x="668" y="1"/>
                </a:cubicBezTo>
                <a:cubicBezTo>
                  <a:pt x="620" y="1"/>
                  <a:pt x="620" y="1"/>
                  <a:pt x="620" y="1"/>
                </a:cubicBezTo>
                <a:cubicBezTo>
                  <a:pt x="495" y="249"/>
                  <a:pt x="495" y="249"/>
                  <a:pt x="495" y="249"/>
                </a:cubicBezTo>
                <a:cubicBezTo>
                  <a:pt x="369" y="1"/>
                  <a:pt x="369" y="1"/>
                  <a:pt x="369" y="1"/>
                </a:cubicBezTo>
                <a:cubicBezTo>
                  <a:pt x="320" y="1"/>
                  <a:pt x="320" y="1"/>
                  <a:pt x="320" y="1"/>
                </a:cubicBezTo>
                <a:cubicBezTo>
                  <a:pt x="320" y="346"/>
                  <a:pt x="320" y="346"/>
                  <a:pt x="320" y="346"/>
                </a:cubicBezTo>
                <a:cubicBezTo>
                  <a:pt x="357" y="346"/>
                  <a:pt x="357" y="346"/>
                  <a:pt x="357" y="346"/>
                </a:cubicBezTo>
                <a:lnTo>
                  <a:pt x="357" y="62"/>
                </a:lnTo>
                <a:close/>
                <a:moveTo>
                  <a:pt x="812" y="346"/>
                </a:moveTo>
                <a:cubicBezTo>
                  <a:pt x="773" y="346"/>
                  <a:pt x="773" y="346"/>
                  <a:pt x="773" y="346"/>
                </a:cubicBezTo>
                <a:cubicBezTo>
                  <a:pt x="773" y="1"/>
                  <a:pt x="773" y="1"/>
                  <a:pt x="773" y="1"/>
                </a:cubicBezTo>
                <a:cubicBezTo>
                  <a:pt x="902" y="1"/>
                  <a:pt x="902" y="1"/>
                  <a:pt x="902" y="1"/>
                </a:cubicBezTo>
                <a:cubicBezTo>
                  <a:pt x="987" y="1"/>
                  <a:pt x="1036" y="44"/>
                  <a:pt x="1036" y="117"/>
                </a:cubicBezTo>
                <a:cubicBezTo>
                  <a:pt x="1036" y="193"/>
                  <a:pt x="987" y="237"/>
                  <a:pt x="902" y="237"/>
                </a:cubicBezTo>
                <a:cubicBezTo>
                  <a:pt x="812" y="237"/>
                  <a:pt x="812" y="237"/>
                  <a:pt x="812" y="237"/>
                </a:cubicBezTo>
                <a:lnTo>
                  <a:pt x="812" y="346"/>
                </a:lnTo>
                <a:close/>
                <a:moveTo>
                  <a:pt x="812" y="199"/>
                </a:moveTo>
                <a:cubicBezTo>
                  <a:pt x="900" y="199"/>
                  <a:pt x="900" y="199"/>
                  <a:pt x="900" y="199"/>
                </a:cubicBezTo>
                <a:cubicBezTo>
                  <a:pt x="962" y="199"/>
                  <a:pt x="998" y="172"/>
                  <a:pt x="998" y="118"/>
                </a:cubicBezTo>
                <a:cubicBezTo>
                  <a:pt x="998" y="66"/>
                  <a:pt x="962" y="39"/>
                  <a:pt x="900" y="39"/>
                </a:cubicBezTo>
                <a:cubicBezTo>
                  <a:pt x="812" y="39"/>
                  <a:pt x="812" y="39"/>
                  <a:pt x="812" y="39"/>
                </a:cubicBezTo>
                <a:lnTo>
                  <a:pt x="812" y="199"/>
                </a:lnTo>
                <a:close/>
                <a:moveTo>
                  <a:pt x="1291" y="308"/>
                </a:moveTo>
                <a:cubicBezTo>
                  <a:pt x="1141" y="308"/>
                  <a:pt x="1141" y="308"/>
                  <a:pt x="1141" y="308"/>
                </a:cubicBezTo>
                <a:cubicBezTo>
                  <a:pt x="1141" y="1"/>
                  <a:pt x="1141" y="1"/>
                  <a:pt x="1141" y="1"/>
                </a:cubicBezTo>
                <a:cubicBezTo>
                  <a:pt x="1101" y="1"/>
                  <a:pt x="1101" y="1"/>
                  <a:pt x="1101" y="1"/>
                </a:cubicBezTo>
                <a:cubicBezTo>
                  <a:pt x="1101" y="346"/>
                  <a:pt x="1101" y="346"/>
                  <a:pt x="1101" y="346"/>
                </a:cubicBezTo>
                <a:cubicBezTo>
                  <a:pt x="1291" y="346"/>
                  <a:pt x="1291" y="346"/>
                  <a:pt x="1291" y="346"/>
                </a:cubicBezTo>
                <a:lnTo>
                  <a:pt x="1291" y="308"/>
                </a:lnTo>
                <a:close/>
                <a:moveTo>
                  <a:pt x="1323" y="174"/>
                </a:moveTo>
                <a:cubicBezTo>
                  <a:pt x="1323" y="76"/>
                  <a:pt x="1402" y="0"/>
                  <a:pt x="1503" y="0"/>
                </a:cubicBezTo>
                <a:cubicBezTo>
                  <a:pt x="1603" y="0"/>
                  <a:pt x="1683" y="77"/>
                  <a:pt x="1683" y="174"/>
                </a:cubicBezTo>
                <a:cubicBezTo>
                  <a:pt x="1683" y="271"/>
                  <a:pt x="1603" y="348"/>
                  <a:pt x="1503" y="348"/>
                </a:cubicBezTo>
                <a:cubicBezTo>
                  <a:pt x="1402" y="348"/>
                  <a:pt x="1323" y="271"/>
                  <a:pt x="1323" y="174"/>
                </a:cubicBezTo>
                <a:close/>
                <a:moveTo>
                  <a:pt x="1363" y="174"/>
                </a:moveTo>
                <a:cubicBezTo>
                  <a:pt x="1363" y="249"/>
                  <a:pt x="1427" y="310"/>
                  <a:pt x="1503" y="310"/>
                </a:cubicBezTo>
                <a:cubicBezTo>
                  <a:pt x="1580" y="310"/>
                  <a:pt x="1643" y="249"/>
                  <a:pt x="1643" y="174"/>
                </a:cubicBezTo>
                <a:cubicBezTo>
                  <a:pt x="1643" y="98"/>
                  <a:pt x="1580" y="38"/>
                  <a:pt x="1503" y="38"/>
                </a:cubicBezTo>
                <a:cubicBezTo>
                  <a:pt x="1427" y="38"/>
                  <a:pt x="1363" y="98"/>
                  <a:pt x="1363" y="174"/>
                </a:cubicBezTo>
                <a:close/>
                <a:moveTo>
                  <a:pt x="1875" y="346"/>
                </a:moveTo>
                <a:cubicBezTo>
                  <a:pt x="1875" y="228"/>
                  <a:pt x="1875" y="228"/>
                  <a:pt x="1875" y="228"/>
                </a:cubicBezTo>
                <a:cubicBezTo>
                  <a:pt x="2005" y="1"/>
                  <a:pt x="2005" y="1"/>
                  <a:pt x="2005" y="1"/>
                </a:cubicBezTo>
                <a:cubicBezTo>
                  <a:pt x="1965" y="1"/>
                  <a:pt x="1965" y="1"/>
                  <a:pt x="1965" y="1"/>
                </a:cubicBezTo>
                <a:cubicBezTo>
                  <a:pt x="1855" y="181"/>
                  <a:pt x="1855" y="181"/>
                  <a:pt x="1855" y="181"/>
                </a:cubicBezTo>
                <a:cubicBezTo>
                  <a:pt x="1743" y="1"/>
                  <a:pt x="1743" y="1"/>
                  <a:pt x="1743" y="1"/>
                </a:cubicBezTo>
                <a:cubicBezTo>
                  <a:pt x="1703" y="1"/>
                  <a:pt x="1703" y="1"/>
                  <a:pt x="1703" y="1"/>
                </a:cubicBezTo>
                <a:cubicBezTo>
                  <a:pt x="1836" y="229"/>
                  <a:pt x="1836" y="229"/>
                  <a:pt x="1836" y="229"/>
                </a:cubicBezTo>
                <a:cubicBezTo>
                  <a:pt x="1836" y="346"/>
                  <a:pt x="1836" y="346"/>
                  <a:pt x="1836" y="346"/>
                </a:cubicBezTo>
                <a:lnTo>
                  <a:pt x="1875" y="346"/>
                </a:lnTo>
                <a:close/>
                <a:moveTo>
                  <a:pt x="2097" y="62"/>
                </a:moveTo>
                <a:cubicBezTo>
                  <a:pt x="2222" y="309"/>
                  <a:pt x="2222" y="309"/>
                  <a:pt x="2222" y="309"/>
                </a:cubicBezTo>
                <a:cubicBezTo>
                  <a:pt x="2246" y="309"/>
                  <a:pt x="2246" y="309"/>
                  <a:pt x="2246" y="309"/>
                </a:cubicBezTo>
                <a:cubicBezTo>
                  <a:pt x="2371" y="62"/>
                  <a:pt x="2371" y="62"/>
                  <a:pt x="2371" y="62"/>
                </a:cubicBezTo>
                <a:cubicBezTo>
                  <a:pt x="2371" y="346"/>
                  <a:pt x="2371" y="346"/>
                  <a:pt x="2371" y="346"/>
                </a:cubicBezTo>
                <a:cubicBezTo>
                  <a:pt x="2408" y="346"/>
                  <a:pt x="2408" y="346"/>
                  <a:pt x="2408" y="346"/>
                </a:cubicBezTo>
                <a:cubicBezTo>
                  <a:pt x="2408" y="1"/>
                  <a:pt x="2408" y="1"/>
                  <a:pt x="2408" y="1"/>
                </a:cubicBezTo>
                <a:cubicBezTo>
                  <a:pt x="2360" y="1"/>
                  <a:pt x="2360" y="1"/>
                  <a:pt x="2360" y="1"/>
                </a:cubicBezTo>
                <a:cubicBezTo>
                  <a:pt x="2234" y="249"/>
                  <a:pt x="2234" y="249"/>
                  <a:pt x="2234" y="249"/>
                </a:cubicBezTo>
                <a:cubicBezTo>
                  <a:pt x="2108" y="1"/>
                  <a:pt x="2108" y="1"/>
                  <a:pt x="2108" y="1"/>
                </a:cubicBezTo>
                <a:cubicBezTo>
                  <a:pt x="2060" y="1"/>
                  <a:pt x="2060" y="1"/>
                  <a:pt x="2060" y="1"/>
                </a:cubicBezTo>
                <a:cubicBezTo>
                  <a:pt x="2060" y="346"/>
                  <a:pt x="2060" y="346"/>
                  <a:pt x="2060" y="346"/>
                </a:cubicBezTo>
                <a:cubicBezTo>
                  <a:pt x="2097" y="346"/>
                  <a:pt x="2097" y="346"/>
                  <a:pt x="2097" y="346"/>
                </a:cubicBezTo>
                <a:lnTo>
                  <a:pt x="2097" y="62"/>
                </a:lnTo>
                <a:close/>
                <a:moveTo>
                  <a:pt x="2552" y="190"/>
                </a:moveTo>
                <a:cubicBezTo>
                  <a:pt x="2725" y="190"/>
                  <a:pt x="2725" y="190"/>
                  <a:pt x="2725" y="190"/>
                </a:cubicBezTo>
                <a:cubicBezTo>
                  <a:pt x="2725" y="152"/>
                  <a:pt x="2725" y="152"/>
                  <a:pt x="2725" y="152"/>
                </a:cubicBezTo>
                <a:cubicBezTo>
                  <a:pt x="2552" y="152"/>
                  <a:pt x="2552" y="152"/>
                  <a:pt x="2552" y="152"/>
                </a:cubicBezTo>
                <a:cubicBezTo>
                  <a:pt x="2552" y="39"/>
                  <a:pt x="2552" y="39"/>
                  <a:pt x="2552" y="39"/>
                </a:cubicBezTo>
                <a:cubicBezTo>
                  <a:pt x="2746" y="39"/>
                  <a:pt x="2746" y="39"/>
                  <a:pt x="2746" y="39"/>
                </a:cubicBezTo>
                <a:cubicBezTo>
                  <a:pt x="2746" y="1"/>
                  <a:pt x="2746" y="1"/>
                  <a:pt x="2746" y="1"/>
                </a:cubicBezTo>
                <a:cubicBezTo>
                  <a:pt x="2512" y="1"/>
                  <a:pt x="2512" y="1"/>
                  <a:pt x="2512" y="1"/>
                </a:cubicBezTo>
                <a:cubicBezTo>
                  <a:pt x="2512" y="346"/>
                  <a:pt x="2512" y="346"/>
                  <a:pt x="2512" y="346"/>
                </a:cubicBezTo>
                <a:cubicBezTo>
                  <a:pt x="2752" y="346"/>
                  <a:pt x="2752" y="346"/>
                  <a:pt x="2752" y="346"/>
                </a:cubicBezTo>
                <a:cubicBezTo>
                  <a:pt x="2752" y="308"/>
                  <a:pt x="2752" y="308"/>
                  <a:pt x="2752" y="308"/>
                </a:cubicBezTo>
                <a:cubicBezTo>
                  <a:pt x="2552" y="308"/>
                  <a:pt x="2552" y="308"/>
                  <a:pt x="2552" y="308"/>
                </a:cubicBezTo>
                <a:lnTo>
                  <a:pt x="2552" y="190"/>
                </a:lnTo>
                <a:close/>
                <a:moveTo>
                  <a:pt x="3079" y="278"/>
                </a:moveTo>
                <a:cubicBezTo>
                  <a:pt x="2873" y="1"/>
                  <a:pt x="2873" y="1"/>
                  <a:pt x="2873" y="1"/>
                </a:cubicBezTo>
                <a:cubicBezTo>
                  <a:pt x="2832" y="1"/>
                  <a:pt x="2832" y="1"/>
                  <a:pt x="2832" y="1"/>
                </a:cubicBezTo>
                <a:cubicBezTo>
                  <a:pt x="2832" y="346"/>
                  <a:pt x="2832" y="346"/>
                  <a:pt x="2832" y="346"/>
                </a:cubicBezTo>
                <a:cubicBezTo>
                  <a:pt x="2872" y="346"/>
                  <a:pt x="2872" y="346"/>
                  <a:pt x="2872" y="346"/>
                </a:cubicBezTo>
                <a:cubicBezTo>
                  <a:pt x="2872" y="69"/>
                  <a:pt x="2872" y="69"/>
                  <a:pt x="2872" y="69"/>
                </a:cubicBezTo>
                <a:cubicBezTo>
                  <a:pt x="3078" y="346"/>
                  <a:pt x="3078" y="346"/>
                  <a:pt x="3078" y="346"/>
                </a:cubicBezTo>
                <a:cubicBezTo>
                  <a:pt x="3118" y="346"/>
                  <a:pt x="3118" y="346"/>
                  <a:pt x="3118" y="346"/>
                </a:cubicBezTo>
                <a:cubicBezTo>
                  <a:pt x="3118" y="1"/>
                  <a:pt x="3118" y="1"/>
                  <a:pt x="3118" y="1"/>
                </a:cubicBezTo>
                <a:cubicBezTo>
                  <a:pt x="3079" y="1"/>
                  <a:pt x="3079" y="1"/>
                  <a:pt x="3079" y="1"/>
                </a:cubicBezTo>
                <a:lnTo>
                  <a:pt x="3079" y="278"/>
                </a:lnTo>
                <a:close/>
                <a:moveTo>
                  <a:pt x="3176" y="1"/>
                </a:moveTo>
                <a:cubicBezTo>
                  <a:pt x="3176" y="39"/>
                  <a:pt x="3176" y="39"/>
                  <a:pt x="3176" y="39"/>
                </a:cubicBezTo>
                <a:cubicBezTo>
                  <a:pt x="3288" y="39"/>
                  <a:pt x="3288" y="39"/>
                  <a:pt x="3288" y="39"/>
                </a:cubicBezTo>
                <a:cubicBezTo>
                  <a:pt x="3288" y="346"/>
                  <a:pt x="3288" y="346"/>
                  <a:pt x="3288" y="346"/>
                </a:cubicBezTo>
                <a:cubicBezTo>
                  <a:pt x="3327" y="346"/>
                  <a:pt x="3327" y="346"/>
                  <a:pt x="3327" y="346"/>
                </a:cubicBezTo>
                <a:cubicBezTo>
                  <a:pt x="3327" y="39"/>
                  <a:pt x="3327" y="39"/>
                  <a:pt x="3327" y="39"/>
                </a:cubicBezTo>
                <a:cubicBezTo>
                  <a:pt x="3440" y="39"/>
                  <a:pt x="3440" y="39"/>
                  <a:pt x="3440" y="39"/>
                </a:cubicBezTo>
                <a:cubicBezTo>
                  <a:pt x="3440" y="1"/>
                  <a:pt x="3440" y="1"/>
                  <a:pt x="3440" y="1"/>
                </a:cubicBezTo>
                <a:lnTo>
                  <a:pt x="3176" y="1"/>
                </a:lnTo>
                <a:close/>
                <a:moveTo>
                  <a:pt x="264" y="690"/>
                </a:moveTo>
                <a:cubicBezTo>
                  <a:pt x="264" y="766"/>
                  <a:pt x="215" y="810"/>
                  <a:pt x="130" y="810"/>
                </a:cubicBezTo>
                <a:cubicBezTo>
                  <a:pt x="40" y="810"/>
                  <a:pt x="40" y="810"/>
                  <a:pt x="40" y="810"/>
                </a:cubicBezTo>
                <a:cubicBezTo>
                  <a:pt x="40" y="919"/>
                  <a:pt x="40" y="919"/>
                  <a:pt x="40" y="919"/>
                </a:cubicBezTo>
                <a:cubicBezTo>
                  <a:pt x="0" y="919"/>
                  <a:pt x="0" y="919"/>
                  <a:pt x="0" y="919"/>
                </a:cubicBezTo>
                <a:cubicBezTo>
                  <a:pt x="0" y="574"/>
                  <a:pt x="0" y="574"/>
                  <a:pt x="0" y="574"/>
                </a:cubicBezTo>
                <a:cubicBezTo>
                  <a:pt x="130" y="574"/>
                  <a:pt x="130" y="574"/>
                  <a:pt x="130" y="574"/>
                </a:cubicBezTo>
                <a:cubicBezTo>
                  <a:pt x="215" y="574"/>
                  <a:pt x="264" y="616"/>
                  <a:pt x="264" y="690"/>
                </a:cubicBezTo>
                <a:close/>
                <a:moveTo>
                  <a:pt x="226" y="691"/>
                </a:moveTo>
                <a:cubicBezTo>
                  <a:pt x="226" y="639"/>
                  <a:pt x="190" y="612"/>
                  <a:pt x="128" y="612"/>
                </a:cubicBezTo>
                <a:cubicBezTo>
                  <a:pt x="40" y="612"/>
                  <a:pt x="40" y="612"/>
                  <a:pt x="40" y="612"/>
                </a:cubicBezTo>
                <a:cubicBezTo>
                  <a:pt x="40" y="772"/>
                  <a:pt x="40" y="772"/>
                  <a:pt x="40" y="772"/>
                </a:cubicBezTo>
                <a:cubicBezTo>
                  <a:pt x="128" y="772"/>
                  <a:pt x="128" y="772"/>
                  <a:pt x="128" y="772"/>
                </a:cubicBezTo>
                <a:cubicBezTo>
                  <a:pt x="190" y="772"/>
                  <a:pt x="226" y="744"/>
                  <a:pt x="226" y="691"/>
                </a:cubicBezTo>
                <a:close/>
                <a:moveTo>
                  <a:pt x="369" y="574"/>
                </a:moveTo>
                <a:cubicBezTo>
                  <a:pt x="329" y="574"/>
                  <a:pt x="329" y="574"/>
                  <a:pt x="329" y="574"/>
                </a:cubicBezTo>
                <a:cubicBezTo>
                  <a:pt x="329" y="919"/>
                  <a:pt x="329" y="919"/>
                  <a:pt x="329" y="919"/>
                </a:cubicBezTo>
                <a:cubicBezTo>
                  <a:pt x="520" y="919"/>
                  <a:pt x="520" y="919"/>
                  <a:pt x="520" y="919"/>
                </a:cubicBezTo>
                <a:cubicBezTo>
                  <a:pt x="520" y="881"/>
                  <a:pt x="520" y="881"/>
                  <a:pt x="520" y="881"/>
                </a:cubicBezTo>
                <a:cubicBezTo>
                  <a:pt x="369" y="881"/>
                  <a:pt x="369" y="881"/>
                  <a:pt x="369" y="881"/>
                </a:cubicBezTo>
                <a:lnTo>
                  <a:pt x="369" y="574"/>
                </a:lnTo>
                <a:close/>
                <a:moveTo>
                  <a:pt x="733" y="574"/>
                </a:moveTo>
                <a:cubicBezTo>
                  <a:pt x="887" y="919"/>
                  <a:pt x="887" y="919"/>
                  <a:pt x="887" y="919"/>
                </a:cubicBezTo>
                <a:cubicBezTo>
                  <a:pt x="844" y="919"/>
                  <a:pt x="844" y="919"/>
                  <a:pt x="844" y="919"/>
                </a:cubicBezTo>
                <a:cubicBezTo>
                  <a:pt x="806" y="831"/>
                  <a:pt x="806" y="831"/>
                  <a:pt x="806" y="831"/>
                </a:cubicBezTo>
                <a:cubicBezTo>
                  <a:pt x="618" y="831"/>
                  <a:pt x="618" y="831"/>
                  <a:pt x="618" y="831"/>
                </a:cubicBezTo>
                <a:cubicBezTo>
                  <a:pt x="579" y="919"/>
                  <a:pt x="579" y="919"/>
                  <a:pt x="579" y="919"/>
                </a:cubicBezTo>
                <a:cubicBezTo>
                  <a:pt x="538" y="919"/>
                  <a:pt x="538" y="919"/>
                  <a:pt x="538" y="919"/>
                </a:cubicBezTo>
                <a:cubicBezTo>
                  <a:pt x="692" y="574"/>
                  <a:pt x="692" y="574"/>
                  <a:pt x="692" y="574"/>
                </a:cubicBezTo>
                <a:lnTo>
                  <a:pt x="733" y="574"/>
                </a:lnTo>
                <a:close/>
                <a:moveTo>
                  <a:pt x="789" y="794"/>
                </a:moveTo>
                <a:cubicBezTo>
                  <a:pt x="711" y="619"/>
                  <a:pt x="711" y="619"/>
                  <a:pt x="711" y="619"/>
                </a:cubicBezTo>
                <a:cubicBezTo>
                  <a:pt x="635" y="794"/>
                  <a:pt x="635" y="794"/>
                  <a:pt x="635" y="794"/>
                </a:cubicBezTo>
                <a:lnTo>
                  <a:pt x="789" y="794"/>
                </a:lnTo>
                <a:close/>
                <a:moveTo>
                  <a:pt x="862" y="612"/>
                </a:moveTo>
                <a:cubicBezTo>
                  <a:pt x="975" y="612"/>
                  <a:pt x="975" y="612"/>
                  <a:pt x="975" y="612"/>
                </a:cubicBezTo>
                <a:cubicBezTo>
                  <a:pt x="975" y="919"/>
                  <a:pt x="975" y="919"/>
                  <a:pt x="975" y="919"/>
                </a:cubicBezTo>
                <a:cubicBezTo>
                  <a:pt x="1014" y="919"/>
                  <a:pt x="1014" y="919"/>
                  <a:pt x="1014" y="919"/>
                </a:cubicBezTo>
                <a:cubicBezTo>
                  <a:pt x="1014" y="612"/>
                  <a:pt x="1014" y="612"/>
                  <a:pt x="1014" y="612"/>
                </a:cubicBezTo>
                <a:cubicBezTo>
                  <a:pt x="1127" y="612"/>
                  <a:pt x="1127" y="612"/>
                  <a:pt x="1127" y="612"/>
                </a:cubicBezTo>
                <a:cubicBezTo>
                  <a:pt x="1127" y="574"/>
                  <a:pt x="1127" y="574"/>
                  <a:pt x="1127" y="574"/>
                </a:cubicBezTo>
                <a:cubicBezTo>
                  <a:pt x="862" y="574"/>
                  <a:pt x="862" y="574"/>
                  <a:pt x="862" y="574"/>
                </a:cubicBezTo>
                <a:lnTo>
                  <a:pt x="862" y="612"/>
                </a:lnTo>
                <a:close/>
                <a:moveTo>
                  <a:pt x="1184" y="919"/>
                </a:moveTo>
                <a:cubicBezTo>
                  <a:pt x="1223" y="919"/>
                  <a:pt x="1223" y="919"/>
                  <a:pt x="1223" y="919"/>
                </a:cubicBezTo>
                <a:cubicBezTo>
                  <a:pt x="1223" y="771"/>
                  <a:pt x="1223" y="771"/>
                  <a:pt x="1223" y="771"/>
                </a:cubicBezTo>
                <a:cubicBezTo>
                  <a:pt x="1384" y="771"/>
                  <a:pt x="1384" y="771"/>
                  <a:pt x="1384" y="771"/>
                </a:cubicBezTo>
                <a:cubicBezTo>
                  <a:pt x="1384" y="733"/>
                  <a:pt x="1384" y="733"/>
                  <a:pt x="1384" y="733"/>
                </a:cubicBezTo>
                <a:cubicBezTo>
                  <a:pt x="1223" y="733"/>
                  <a:pt x="1223" y="733"/>
                  <a:pt x="1223" y="733"/>
                </a:cubicBezTo>
                <a:cubicBezTo>
                  <a:pt x="1223" y="612"/>
                  <a:pt x="1223" y="612"/>
                  <a:pt x="1223" y="612"/>
                </a:cubicBezTo>
                <a:cubicBezTo>
                  <a:pt x="1403" y="612"/>
                  <a:pt x="1403" y="612"/>
                  <a:pt x="1403" y="612"/>
                </a:cubicBezTo>
                <a:cubicBezTo>
                  <a:pt x="1403" y="574"/>
                  <a:pt x="1403" y="574"/>
                  <a:pt x="1403" y="574"/>
                </a:cubicBezTo>
                <a:cubicBezTo>
                  <a:pt x="1184" y="574"/>
                  <a:pt x="1184" y="574"/>
                  <a:pt x="1184" y="574"/>
                </a:cubicBezTo>
                <a:lnTo>
                  <a:pt x="1184" y="919"/>
                </a:lnTo>
                <a:close/>
                <a:moveTo>
                  <a:pt x="1789" y="746"/>
                </a:moveTo>
                <a:cubicBezTo>
                  <a:pt x="1789" y="843"/>
                  <a:pt x="1709" y="921"/>
                  <a:pt x="1609" y="921"/>
                </a:cubicBezTo>
                <a:cubicBezTo>
                  <a:pt x="1508" y="921"/>
                  <a:pt x="1428" y="843"/>
                  <a:pt x="1428" y="746"/>
                </a:cubicBezTo>
                <a:cubicBezTo>
                  <a:pt x="1428" y="649"/>
                  <a:pt x="1508" y="573"/>
                  <a:pt x="1609" y="573"/>
                </a:cubicBezTo>
                <a:cubicBezTo>
                  <a:pt x="1709" y="573"/>
                  <a:pt x="1789" y="649"/>
                  <a:pt x="1789" y="746"/>
                </a:cubicBezTo>
                <a:close/>
                <a:moveTo>
                  <a:pt x="1749" y="746"/>
                </a:moveTo>
                <a:cubicBezTo>
                  <a:pt x="1749" y="671"/>
                  <a:pt x="1686" y="610"/>
                  <a:pt x="1609" y="610"/>
                </a:cubicBezTo>
                <a:cubicBezTo>
                  <a:pt x="1532" y="610"/>
                  <a:pt x="1468" y="671"/>
                  <a:pt x="1468" y="746"/>
                </a:cubicBezTo>
                <a:cubicBezTo>
                  <a:pt x="1468" y="822"/>
                  <a:pt x="1532" y="883"/>
                  <a:pt x="1609" y="883"/>
                </a:cubicBezTo>
                <a:cubicBezTo>
                  <a:pt x="1686" y="883"/>
                  <a:pt x="1749" y="822"/>
                  <a:pt x="1749" y="746"/>
                </a:cubicBezTo>
                <a:close/>
                <a:moveTo>
                  <a:pt x="2051" y="801"/>
                </a:moveTo>
                <a:cubicBezTo>
                  <a:pt x="2131" y="919"/>
                  <a:pt x="2131" y="919"/>
                  <a:pt x="2131" y="919"/>
                </a:cubicBezTo>
                <a:cubicBezTo>
                  <a:pt x="2086" y="919"/>
                  <a:pt x="2086" y="919"/>
                  <a:pt x="2086" y="919"/>
                </a:cubicBezTo>
                <a:cubicBezTo>
                  <a:pt x="2015" y="809"/>
                  <a:pt x="2015" y="809"/>
                  <a:pt x="2015" y="809"/>
                </a:cubicBezTo>
                <a:cubicBezTo>
                  <a:pt x="2008" y="809"/>
                  <a:pt x="2000" y="810"/>
                  <a:pt x="1992" y="810"/>
                </a:cubicBezTo>
                <a:cubicBezTo>
                  <a:pt x="1900" y="810"/>
                  <a:pt x="1900" y="810"/>
                  <a:pt x="1900" y="810"/>
                </a:cubicBezTo>
                <a:cubicBezTo>
                  <a:pt x="1900" y="919"/>
                  <a:pt x="1900" y="919"/>
                  <a:pt x="1900" y="919"/>
                </a:cubicBezTo>
                <a:cubicBezTo>
                  <a:pt x="1861" y="919"/>
                  <a:pt x="1861" y="919"/>
                  <a:pt x="1861" y="919"/>
                </a:cubicBezTo>
                <a:cubicBezTo>
                  <a:pt x="1861" y="574"/>
                  <a:pt x="1861" y="574"/>
                  <a:pt x="1861" y="574"/>
                </a:cubicBezTo>
                <a:cubicBezTo>
                  <a:pt x="1992" y="574"/>
                  <a:pt x="1992" y="574"/>
                  <a:pt x="1992" y="574"/>
                </a:cubicBezTo>
                <a:cubicBezTo>
                  <a:pt x="2078" y="574"/>
                  <a:pt x="2128" y="616"/>
                  <a:pt x="2128" y="690"/>
                </a:cubicBezTo>
                <a:cubicBezTo>
                  <a:pt x="2128" y="747"/>
                  <a:pt x="2100" y="785"/>
                  <a:pt x="2051" y="801"/>
                </a:cubicBezTo>
                <a:close/>
                <a:moveTo>
                  <a:pt x="2090" y="691"/>
                </a:moveTo>
                <a:cubicBezTo>
                  <a:pt x="2090" y="639"/>
                  <a:pt x="2054" y="612"/>
                  <a:pt x="1992" y="612"/>
                </a:cubicBezTo>
                <a:cubicBezTo>
                  <a:pt x="1900" y="612"/>
                  <a:pt x="1900" y="612"/>
                  <a:pt x="1900" y="612"/>
                </a:cubicBezTo>
                <a:cubicBezTo>
                  <a:pt x="1900" y="772"/>
                  <a:pt x="1900" y="772"/>
                  <a:pt x="1900" y="772"/>
                </a:cubicBezTo>
                <a:cubicBezTo>
                  <a:pt x="1992" y="772"/>
                  <a:pt x="1992" y="772"/>
                  <a:pt x="1992" y="772"/>
                </a:cubicBezTo>
                <a:cubicBezTo>
                  <a:pt x="2054" y="772"/>
                  <a:pt x="2090" y="744"/>
                  <a:pt x="2090" y="691"/>
                </a:cubicBezTo>
                <a:close/>
                <a:moveTo>
                  <a:pt x="2392" y="822"/>
                </a:moveTo>
                <a:cubicBezTo>
                  <a:pt x="2266" y="574"/>
                  <a:pt x="2266" y="574"/>
                  <a:pt x="2266" y="574"/>
                </a:cubicBezTo>
                <a:cubicBezTo>
                  <a:pt x="2217" y="574"/>
                  <a:pt x="2217" y="574"/>
                  <a:pt x="2217" y="574"/>
                </a:cubicBezTo>
                <a:cubicBezTo>
                  <a:pt x="2217" y="919"/>
                  <a:pt x="2217" y="919"/>
                  <a:pt x="2217" y="919"/>
                </a:cubicBezTo>
                <a:cubicBezTo>
                  <a:pt x="2254" y="919"/>
                  <a:pt x="2254" y="919"/>
                  <a:pt x="2254" y="919"/>
                </a:cubicBezTo>
                <a:cubicBezTo>
                  <a:pt x="2254" y="635"/>
                  <a:pt x="2254" y="635"/>
                  <a:pt x="2254" y="635"/>
                </a:cubicBezTo>
                <a:cubicBezTo>
                  <a:pt x="2379" y="882"/>
                  <a:pt x="2379" y="882"/>
                  <a:pt x="2379" y="882"/>
                </a:cubicBezTo>
                <a:cubicBezTo>
                  <a:pt x="2403" y="882"/>
                  <a:pt x="2403" y="882"/>
                  <a:pt x="2403" y="882"/>
                </a:cubicBezTo>
                <a:cubicBezTo>
                  <a:pt x="2528" y="635"/>
                  <a:pt x="2528" y="635"/>
                  <a:pt x="2528" y="635"/>
                </a:cubicBezTo>
                <a:cubicBezTo>
                  <a:pt x="2529" y="919"/>
                  <a:pt x="2529" y="919"/>
                  <a:pt x="2529" y="919"/>
                </a:cubicBezTo>
                <a:cubicBezTo>
                  <a:pt x="2565" y="919"/>
                  <a:pt x="2565" y="919"/>
                  <a:pt x="2565" y="919"/>
                </a:cubicBezTo>
                <a:cubicBezTo>
                  <a:pt x="2565" y="574"/>
                  <a:pt x="2565" y="574"/>
                  <a:pt x="2565" y="574"/>
                </a:cubicBezTo>
                <a:cubicBezTo>
                  <a:pt x="2517" y="574"/>
                  <a:pt x="2517" y="574"/>
                  <a:pt x="2517" y="574"/>
                </a:cubicBezTo>
                <a:lnTo>
                  <a:pt x="2392" y="82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14324" tIns="57162" rIns="114324" bIns="57162"/>
          <a:lstStyle/>
          <a:p>
            <a:endParaRPr lang="en-NL"/>
          </a:p>
        </p:txBody>
      </p:sp>
      <p:sp>
        <p:nvSpPr>
          <p:cNvPr id="11" name="LS_Logo6 (JU-Free) Taxonomy" hidden="1">
            <a:extLst>
              <a:ext uri="{FF2B5EF4-FFF2-40B4-BE49-F238E27FC236}">
                <a16:creationId xmlns:a16="http://schemas.microsoft.com/office/drawing/2014/main" id="{153C4AA4-910D-4DAD-9365-B08C2F0A9469}"/>
              </a:ext>
            </a:extLst>
          </p:cNvPr>
          <p:cNvSpPr>
            <a:spLocks/>
          </p:cNvSpPr>
          <p:nvPr/>
        </p:nvSpPr>
        <p:spPr bwMode="auto">
          <a:xfrm>
            <a:off x="1136650" y="7712075"/>
            <a:ext cx="1131888" cy="365125"/>
          </a:xfrm>
          <a:custGeom>
            <a:avLst/>
            <a:gdLst>
              <a:gd name="T0" fmla="*/ 0 w 2851"/>
              <a:gd name="T1" fmla="*/ 62395541 h 921"/>
              <a:gd name="T2" fmla="*/ 2147483646 w 2851"/>
              <a:gd name="T3" fmla="*/ 2147483646 h 921"/>
              <a:gd name="T4" fmla="*/ 2147483646 w 2851"/>
              <a:gd name="T5" fmla="*/ 2147483646 h 921"/>
              <a:gd name="T6" fmla="*/ 2147483646 w 2851"/>
              <a:gd name="T7" fmla="*/ 62395541 h 921"/>
              <a:gd name="T8" fmla="*/ 2147483646 w 2851"/>
              <a:gd name="T9" fmla="*/ 2147483646 h 921"/>
              <a:gd name="T10" fmla="*/ 2147483646 w 2851"/>
              <a:gd name="T11" fmla="*/ 2147483646 h 921"/>
              <a:gd name="T12" fmla="*/ 2147483646 w 2851"/>
              <a:gd name="T13" fmla="*/ 2147483646 h 921"/>
              <a:gd name="T14" fmla="*/ 2147483646 w 2851"/>
              <a:gd name="T15" fmla="*/ 2147483646 h 921"/>
              <a:gd name="T16" fmla="*/ 2147483646 w 2851"/>
              <a:gd name="T17" fmla="*/ 2147483646 h 921"/>
              <a:gd name="T18" fmla="*/ 2147483646 w 2851"/>
              <a:gd name="T19" fmla="*/ 2147483646 h 921"/>
              <a:gd name="T20" fmla="*/ 2147483646 w 2851"/>
              <a:gd name="T21" fmla="*/ 2147483646 h 921"/>
              <a:gd name="T22" fmla="*/ 2147483646 w 2851"/>
              <a:gd name="T23" fmla="*/ 2147483646 h 921"/>
              <a:gd name="T24" fmla="*/ 2147483646 w 2851"/>
              <a:gd name="T25" fmla="*/ 2147483646 h 921"/>
              <a:gd name="T26" fmla="*/ 2147483646 w 2851"/>
              <a:gd name="T27" fmla="*/ 2147483646 h 921"/>
              <a:gd name="T28" fmla="*/ 2147483646 w 2851"/>
              <a:gd name="T29" fmla="*/ 2147483646 h 921"/>
              <a:gd name="T30" fmla="*/ 2147483646 w 2851"/>
              <a:gd name="T31" fmla="*/ 2147483646 h 921"/>
              <a:gd name="T32" fmla="*/ 2147483646 w 2851"/>
              <a:gd name="T33" fmla="*/ 2147483646 h 921"/>
              <a:gd name="T34" fmla="*/ 2147483646 w 2851"/>
              <a:gd name="T35" fmla="*/ 2147483646 h 921"/>
              <a:gd name="T36" fmla="*/ 2147483646 w 2851"/>
              <a:gd name="T37" fmla="*/ 2147483646 h 921"/>
              <a:gd name="T38" fmla="*/ 2147483646 w 2851"/>
              <a:gd name="T39" fmla="*/ 2147483646 h 921"/>
              <a:gd name="T40" fmla="*/ 2147483646 w 2851"/>
              <a:gd name="T41" fmla="*/ 2147483646 h 921"/>
              <a:gd name="T42" fmla="*/ 2147483646 w 2851"/>
              <a:gd name="T43" fmla="*/ 2147483646 h 921"/>
              <a:gd name="T44" fmla="*/ 2147483646 w 2851"/>
              <a:gd name="T45" fmla="*/ 2147483646 h 921"/>
              <a:gd name="T46" fmla="*/ 2147483646 w 2851"/>
              <a:gd name="T47" fmla="*/ 2147483646 h 921"/>
              <a:gd name="T48" fmla="*/ 2147483646 w 2851"/>
              <a:gd name="T49" fmla="*/ 2147483646 h 921"/>
              <a:gd name="T50" fmla="*/ 2147483646 w 2851"/>
              <a:gd name="T51" fmla="*/ 2147483646 h 921"/>
              <a:gd name="T52" fmla="*/ 2147483646 w 2851"/>
              <a:gd name="T53" fmla="*/ 62395541 h 921"/>
              <a:gd name="T54" fmla="*/ 2147483646 w 2851"/>
              <a:gd name="T55" fmla="*/ 62395541 h 921"/>
              <a:gd name="T56" fmla="*/ 2147483646 w 2851"/>
              <a:gd name="T57" fmla="*/ 2147483646 h 921"/>
              <a:gd name="T58" fmla="*/ 2147483646 w 2851"/>
              <a:gd name="T59" fmla="*/ 62395541 h 921"/>
              <a:gd name="T60" fmla="*/ 2147483646 w 2851"/>
              <a:gd name="T61" fmla="*/ 2147483646 h 921"/>
              <a:gd name="T62" fmla="*/ 2147483646 w 2851"/>
              <a:gd name="T63" fmla="*/ 2147483646 h 921"/>
              <a:gd name="T64" fmla="*/ 2147483646 w 2851"/>
              <a:gd name="T65" fmla="*/ 2147483646 h 921"/>
              <a:gd name="T66" fmla="*/ 2147483646 w 2851"/>
              <a:gd name="T67" fmla="*/ 2147483646 h 921"/>
              <a:gd name="T68" fmla="*/ 2147483646 w 2851"/>
              <a:gd name="T69" fmla="*/ 2147483646 h 921"/>
              <a:gd name="T70" fmla="*/ 2147483646 w 2851"/>
              <a:gd name="T71" fmla="*/ 2147483646 h 921"/>
              <a:gd name="T72" fmla="*/ 2147483646 w 2851"/>
              <a:gd name="T73" fmla="*/ 2147483646 h 921"/>
              <a:gd name="T74" fmla="*/ 2147483646 w 2851"/>
              <a:gd name="T75" fmla="*/ 2147483646 h 921"/>
              <a:gd name="T76" fmla="*/ 2147483646 w 2851"/>
              <a:gd name="T77" fmla="*/ 2147483646 h 921"/>
              <a:gd name="T78" fmla="*/ 2147483646 w 2851"/>
              <a:gd name="T79" fmla="*/ 2147483646 h 921"/>
              <a:gd name="T80" fmla="*/ 2147483646 w 2851"/>
              <a:gd name="T81" fmla="*/ 2147483646 h 921"/>
              <a:gd name="T82" fmla="*/ 2147483646 w 2851"/>
              <a:gd name="T83" fmla="*/ 2147483646 h 921"/>
              <a:gd name="T84" fmla="*/ 2147483646 w 2851"/>
              <a:gd name="T85" fmla="*/ 2147483646 h 921"/>
              <a:gd name="T86" fmla="*/ 2147483646 w 2851"/>
              <a:gd name="T87" fmla="*/ 2147483646 h 921"/>
              <a:gd name="T88" fmla="*/ 2147483646 w 2851"/>
              <a:gd name="T89" fmla="*/ 2147483646 h 921"/>
              <a:gd name="T90" fmla="*/ 2147483646 w 2851"/>
              <a:gd name="T91" fmla="*/ 2147483646 h 921"/>
              <a:gd name="T92" fmla="*/ 2147483646 w 2851"/>
              <a:gd name="T93" fmla="*/ 2147483646 h 921"/>
              <a:gd name="T94" fmla="*/ 2147483646 w 2851"/>
              <a:gd name="T95" fmla="*/ 2147483646 h 921"/>
              <a:gd name="T96" fmla="*/ 2147483646 w 2851"/>
              <a:gd name="T97" fmla="*/ 2147483646 h 921"/>
              <a:gd name="T98" fmla="*/ 2147483646 w 2851"/>
              <a:gd name="T99" fmla="*/ 2147483646 h 921"/>
              <a:gd name="T100" fmla="*/ 2147483646 w 2851"/>
              <a:gd name="T101" fmla="*/ 2147483646 h 921"/>
              <a:gd name="T102" fmla="*/ 2147483646 w 2851"/>
              <a:gd name="T103" fmla="*/ 2147483646 h 921"/>
              <a:gd name="T104" fmla="*/ 2147483646 w 2851"/>
              <a:gd name="T105" fmla="*/ 2147483646 h 921"/>
              <a:gd name="T106" fmla="*/ 2147483646 w 2851"/>
              <a:gd name="T107" fmla="*/ 2147483646 h 921"/>
              <a:gd name="T108" fmla="*/ 2147483646 w 2851"/>
              <a:gd name="T109" fmla="*/ 2147483646 h 921"/>
              <a:gd name="T110" fmla="*/ 2147483646 w 2851"/>
              <a:gd name="T111" fmla="*/ 2147483646 h 921"/>
              <a:gd name="T112" fmla="*/ 2147483646 w 2851"/>
              <a:gd name="T113" fmla="*/ 2147483646 h 921"/>
              <a:gd name="T114" fmla="*/ 2147483646 w 2851"/>
              <a:gd name="T115" fmla="*/ 2147483646 h 921"/>
              <a:gd name="T116" fmla="*/ 2147483646 w 2851"/>
              <a:gd name="T117" fmla="*/ 2147483646 h 921"/>
              <a:gd name="T118" fmla="*/ 2147483646 w 2851"/>
              <a:gd name="T119" fmla="*/ 2147483646 h 921"/>
              <a:gd name="T120" fmla="*/ 2147483646 w 2851"/>
              <a:gd name="T121" fmla="*/ 2147483646 h 921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2851" h="921">
                <a:moveTo>
                  <a:pt x="112" y="39"/>
                </a:moveTo>
                <a:cubicBezTo>
                  <a:pt x="0" y="39"/>
                  <a:pt x="0" y="39"/>
                  <a:pt x="0" y="39"/>
                </a:cubicBezTo>
                <a:cubicBezTo>
                  <a:pt x="0" y="1"/>
                  <a:pt x="0" y="1"/>
                  <a:pt x="0" y="1"/>
                </a:cubicBezTo>
                <a:cubicBezTo>
                  <a:pt x="263" y="1"/>
                  <a:pt x="263" y="1"/>
                  <a:pt x="263" y="1"/>
                </a:cubicBezTo>
                <a:cubicBezTo>
                  <a:pt x="263" y="39"/>
                  <a:pt x="263" y="39"/>
                  <a:pt x="263" y="39"/>
                </a:cubicBezTo>
                <a:cubicBezTo>
                  <a:pt x="151" y="39"/>
                  <a:pt x="151" y="39"/>
                  <a:pt x="151" y="39"/>
                </a:cubicBezTo>
                <a:cubicBezTo>
                  <a:pt x="151" y="346"/>
                  <a:pt x="151" y="346"/>
                  <a:pt x="151" y="346"/>
                </a:cubicBezTo>
                <a:cubicBezTo>
                  <a:pt x="112" y="346"/>
                  <a:pt x="112" y="346"/>
                  <a:pt x="112" y="346"/>
                </a:cubicBezTo>
                <a:lnTo>
                  <a:pt x="112" y="39"/>
                </a:lnTo>
                <a:close/>
                <a:moveTo>
                  <a:pt x="238" y="346"/>
                </a:moveTo>
                <a:cubicBezTo>
                  <a:pt x="393" y="1"/>
                  <a:pt x="393" y="1"/>
                  <a:pt x="393" y="1"/>
                </a:cubicBezTo>
                <a:cubicBezTo>
                  <a:pt x="433" y="1"/>
                  <a:pt x="433" y="1"/>
                  <a:pt x="433" y="1"/>
                </a:cubicBezTo>
                <a:cubicBezTo>
                  <a:pt x="587" y="346"/>
                  <a:pt x="587" y="346"/>
                  <a:pt x="587" y="346"/>
                </a:cubicBezTo>
                <a:cubicBezTo>
                  <a:pt x="544" y="346"/>
                  <a:pt x="544" y="346"/>
                  <a:pt x="544" y="346"/>
                </a:cubicBezTo>
                <a:cubicBezTo>
                  <a:pt x="506" y="259"/>
                  <a:pt x="506" y="259"/>
                  <a:pt x="506" y="259"/>
                </a:cubicBezTo>
                <a:cubicBezTo>
                  <a:pt x="318" y="259"/>
                  <a:pt x="318" y="259"/>
                  <a:pt x="318" y="259"/>
                </a:cubicBezTo>
                <a:cubicBezTo>
                  <a:pt x="280" y="346"/>
                  <a:pt x="280" y="346"/>
                  <a:pt x="280" y="346"/>
                </a:cubicBezTo>
                <a:lnTo>
                  <a:pt x="238" y="346"/>
                </a:lnTo>
                <a:close/>
                <a:moveTo>
                  <a:pt x="335" y="221"/>
                </a:moveTo>
                <a:cubicBezTo>
                  <a:pt x="489" y="221"/>
                  <a:pt x="489" y="221"/>
                  <a:pt x="489" y="221"/>
                </a:cubicBezTo>
                <a:cubicBezTo>
                  <a:pt x="412" y="46"/>
                  <a:pt x="412" y="46"/>
                  <a:pt x="412" y="46"/>
                </a:cubicBezTo>
                <a:lnTo>
                  <a:pt x="335" y="221"/>
                </a:lnTo>
                <a:close/>
                <a:moveTo>
                  <a:pt x="646" y="346"/>
                </a:moveTo>
                <a:cubicBezTo>
                  <a:pt x="750" y="202"/>
                  <a:pt x="750" y="202"/>
                  <a:pt x="750" y="202"/>
                </a:cubicBezTo>
                <a:cubicBezTo>
                  <a:pt x="854" y="346"/>
                  <a:pt x="854" y="346"/>
                  <a:pt x="854" y="346"/>
                </a:cubicBezTo>
                <a:cubicBezTo>
                  <a:pt x="902" y="346"/>
                  <a:pt x="902" y="346"/>
                  <a:pt x="902" y="346"/>
                </a:cubicBezTo>
                <a:cubicBezTo>
                  <a:pt x="775" y="167"/>
                  <a:pt x="775" y="167"/>
                  <a:pt x="775" y="167"/>
                </a:cubicBezTo>
                <a:cubicBezTo>
                  <a:pt x="892" y="1"/>
                  <a:pt x="892" y="1"/>
                  <a:pt x="892" y="1"/>
                </a:cubicBezTo>
                <a:cubicBezTo>
                  <a:pt x="846" y="1"/>
                  <a:pt x="846" y="1"/>
                  <a:pt x="846" y="1"/>
                </a:cubicBezTo>
                <a:cubicBezTo>
                  <a:pt x="750" y="134"/>
                  <a:pt x="750" y="134"/>
                  <a:pt x="750" y="134"/>
                </a:cubicBezTo>
                <a:cubicBezTo>
                  <a:pt x="655" y="1"/>
                  <a:pt x="655" y="1"/>
                  <a:pt x="655" y="1"/>
                </a:cubicBezTo>
                <a:cubicBezTo>
                  <a:pt x="609" y="1"/>
                  <a:pt x="609" y="1"/>
                  <a:pt x="609" y="1"/>
                </a:cubicBezTo>
                <a:cubicBezTo>
                  <a:pt x="726" y="169"/>
                  <a:pt x="726" y="169"/>
                  <a:pt x="726" y="169"/>
                </a:cubicBezTo>
                <a:cubicBezTo>
                  <a:pt x="600" y="346"/>
                  <a:pt x="600" y="346"/>
                  <a:pt x="600" y="346"/>
                </a:cubicBezTo>
                <a:lnTo>
                  <a:pt x="646" y="346"/>
                </a:lnTo>
                <a:close/>
                <a:moveTo>
                  <a:pt x="924" y="174"/>
                </a:moveTo>
                <a:cubicBezTo>
                  <a:pt x="924" y="76"/>
                  <a:pt x="1004" y="0"/>
                  <a:pt x="1105" y="0"/>
                </a:cubicBezTo>
                <a:cubicBezTo>
                  <a:pt x="1205" y="0"/>
                  <a:pt x="1284" y="77"/>
                  <a:pt x="1284" y="174"/>
                </a:cubicBezTo>
                <a:cubicBezTo>
                  <a:pt x="1284" y="271"/>
                  <a:pt x="1205" y="348"/>
                  <a:pt x="1105" y="348"/>
                </a:cubicBezTo>
                <a:cubicBezTo>
                  <a:pt x="1004" y="348"/>
                  <a:pt x="924" y="271"/>
                  <a:pt x="924" y="174"/>
                </a:cubicBezTo>
                <a:close/>
                <a:moveTo>
                  <a:pt x="964" y="174"/>
                </a:moveTo>
                <a:cubicBezTo>
                  <a:pt x="964" y="249"/>
                  <a:pt x="1028" y="310"/>
                  <a:pt x="1105" y="310"/>
                </a:cubicBezTo>
                <a:cubicBezTo>
                  <a:pt x="1181" y="310"/>
                  <a:pt x="1244" y="249"/>
                  <a:pt x="1244" y="174"/>
                </a:cubicBezTo>
                <a:cubicBezTo>
                  <a:pt x="1244" y="98"/>
                  <a:pt x="1181" y="38"/>
                  <a:pt x="1105" y="38"/>
                </a:cubicBezTo>
                <a:cubicBezTo>
                  <a:pt x="1028" y="38"/>
                  <a:pt x="964" y="98"/>
                  <a:pt x="964" y="174"/>
                </a:cubicBezTo>
                <a:close/>
                <a:moveTo>
                  <a:pt x="1395" y="69"/>
                </a:moveTo>
                <a:cubicBezTo>
                  <a:pt x="1602" y="346"/>
                  <a:pt x="1602" y="346"/>
                  <a:pt x="1602" y="346"/>
                </a:cubicBezTo>
                <a:cubicBezTo>
                  <a:pt x="1642" y="346"/>
                  <a:pt x="1642" y="346"/>
                  <a:pt x="1642" y="346"/>
                </a:cubicBezTo>
                <a:cubicBezTo>
                  <a:pt x="1642" y="1"/>
                  <a:pt x="1642" y="1"/>
                  <a:pt x="1642" y="1"/>
                </a:cubicBezTo>
                <a:cubicBezTo>
                  <a:pt x="1603" y="1"/>
                  <a:pt x="1603" y="1"/>
                  <a:pt x="1603" y="1"/>
                </a:cubicBezTo>
                <a:cubicBezTo>
                  <a:pt x="1603" y="278"/>
                  <a:pt x="1603" y="278"/>
                  <a:pt x="1603" y="278"/>
                </a:cubicBezTo>
                <a:cubicBezTo>
                  <a:pt x="1397" y="1"/>
                  <a:pt x="1397" y="1"/>
                  <a:pt x="1397" y="1"/>
                </a:cubicBezTo>
                <a:cubicBezTo>
                  <a:pt x="1356" y="1"/>
                  <a:pt x="1356" y="1"/>
                  <a:pt x="1356" y="1"/>
                </a:cubicBezTo>
                <a:cubicBezTo>
                  <a:pt x="1356" y="346"/>
                  <a:pt x="1356" y="346"/>
                  <a:pt x="1356" y="346"/>
                </a:cubicBezTo>
                <a:cubicBezTo>
                  <a:pt x="1395" y="346"/>
                  <a:pt x="1395" y="346"/>
                  <a:pt x="1395" y="346"/>
                </a:cubicBezTo>
                <a:lnTo>
                  <a:pt x="1395" y="69"/>
                </a:lnTo>
                <a:close/>
                <a:moveTo>
                  <a:pt x="1895" y="348"/>
                </a:moveTo>
                <a:cubicBezTo>
                  <a:pt x="1794" y="348"/>
                  <a:pt x="1714" y="271"/>
                  <a:pt x="1714" y="174"/>
                </a:cubicBezTo>
                <a:cubicBezTo>
                  <a:pt x="1714" y="76"/>
                  <a:pt x="1794" y="0"/>
                  <a:pt x="1895" y="0"/>
                </a:cubicBezTo>
                <a:cubicBezTo>
                  <a:pt x="1995" y="0"/>
                  <a:pt x="2074" y="77"/>
                  <a:pt x="2074" y="174"/>
                </a:cubicBezTo>
                <a:cubicBezTo>
                  <a:pt x="2074" y="271"/>
                  <a:pt x="1995" y="348"/>
                  <a:pt x="1895" y="348"/>
                </a:cubicBezTo>
                <a:close/>
                <a:moveTo>
                  <a:pt x="2034" y="174"/>
                </a:moveTo>
                <a:cubicBezTo>
                  <a:pt x="2034" y="98"/>
                  <a:pt x="1971" y="38"/>
                  <a:pt x="1895" y="38"/>
                </a:cubicBezTo>
                <a:cubicBezTo>
                  <a:pt x="1818" y="38"/>
                  <a:pt x="1754" y="98"/>
                  <a:pt x="1754" y="174"/>
                </a:cubicBezTo>
                <a:cubicBezTo>
                  <a:pt x="1754" y="249"/>
                  <a:pt x="1818" y="310"/>
                  <a:pt x="1895" y="310"/>
                </a:cubicBezTo>
                <a:cubicBezTo>
                  <a:pt x="1971" y="310"/>
                  <a:pt x="2034" y="249"/>
                  <a:pt x="2034" y="174"/>
                </a:cubicBezTo>
                <a:close/>
                <a:moveTo>
                  <a:pt x="2183" y="62"/>
                </a:moveTo>
                <a:cubicBezTo>
                  <a:pt x="2308" y="309"/>
                  <a:pt x="2308" y="309"/>
                  <a:pt x="2308" y="309"/>
                </a:cubicBezTo>
                <a:cubicBezTo>
                  <a:pt x="2332" y="309"/>
                  <a:pt x="2332" y="309"/>
                  <a:pt x="2332" y="309"/>
                </a:cubicBezTo>
                <a:cubicBezTo>
                  <a:pt x="2457" y="62"/>
                  <a:pt x="2457" y="62"/>
                  <a:pt x="2457" y="62"/>
                </a:cubicBezTo>
                <a:cubicBezTo>
                  <a:pt x="2458" y="346"/>
                  <a:pt x="2458" y="346"/>
                  <a:pt x="2458" y="346"/>
                </a:cubicBezTo>
                <a:cubicBezTo>
                  <a:pt x="2494" y="346"/>
                  <a:pt x="2494" y="346"/>
                  <a:pt x="2494" y="346"/>
                </a:cubicBezTo>
                <a:cubicBezTo>
                  <a:pt x="2494" y="1"/>
                  <a:pt x="2494" y="1"/>
                  <a:pt x="2494" y="1"/>
                </a:cubicBezTo>
                <a:cubicBezTo>
                  <a:pt x="2446" y="1"/>
                  <a:pt x="2446" y="1"/>
                  <a:pt x="2446" y="1"/>
                </a:cubicBezTo>
                <a:cubicBezTo>
                  <a:pt x="2321" y="249"/>
                  <a:pt x="2321" y="249"/>
                  <a:pt x="2321" y="249"/>
                </a:cubicBezTo>
                <a:cubicBezTo>
                  <a:pt x="2195" y="1"/>
                  <a:pt x="2195" y="1"/>
                  <a:pt x="2195" y="1"/>
                </a:cubicBezTo>
                <a:cubicBezTo>
                  <a:pt x="2146" y="1"/>
                  <a:pt x="2146" y="1"/>
                  <a:pt x="2146" y="1"/>
                </a:cubicBezTo>
                <a:cubicBezTo>
                  <a:pt x="2146" y="346"/>
                  <a:pt x="2146" y="346"/>
                  <a:pt x="2146" y="346"/>
                </a:cubicBezTo>
                <a:cubicBezTo>
                  <a:pt x="2183" y="346"/>
                  <a:pt x="2183" y="346"/>
                  <a:pt x="2183" y="346"/>
                </a:cubicBezTo>
                <a:lnTo>
                  <a:pt x="2183" y="62"/>
                </a:lnTo>
                <a:close/>
                <a:moveTo>
                  <a:pt x="2811" y="1"/>
                </a:moveTo>
                <a:cubicBezTo>
                  <a:pt x="2701" y="181"/>
                  <a:pt x="2701" y="181"/>
                  <a:pt x="2701" y="181"/>
                </a:cubicBezTo>
                <a:cubicBezTo>
                  <a:pt x="2589" y="1"/>
                  <a:pt x="2589" y="1"/>
                  <a:pt x="2589" y="1"/>
                </a:cubicBezTo>
                <a:cubicBezTo>
                  <a:pt x="2549" y="1"/>
                  <a:pt x="2549" y="1"/>
                  <a:pt x="2549" y="1"/>
                </a:cubicBezTo>
                <a:cubicBezTo>
                  <a:pt x="2682" y="229"/>
                  <a:pt x="2682" y="229"/>
                  <a:pt x="2682" y="229"/>
                </a:cubicBezTo>
                <a:cubicBezTo>
                  <a:pt x="2682" y="346"/>
                  <a:pt x="2682" y="346"/>
                  <a:pt x="2682" y="346"/>
                </a:cubicBezTo>
                <a:cubicBezTo>
                  <a:pt x="2721" y="346"/>
                  <a:pt x="2721" y="346"/>
                  <a:pt x="2721" y="346"/>
                </a:cubicBezTo>
                <a:cubicBezTo>
                  <a:pt x="2721" y="228"/>
                  <a:pt x="2721" y="228"/>
                  <a:pt x="2721" y="228"/>
                </a:cubicBezTo>
                <a:cubicBezTo>
                  <a:pt x="2851" y="1"/>
                  <a:pt x="2851" y="1"/>
                  <a:pt x="2851" y="1"/>
                </a:cubicBezTo>
                <a:lnTo>
                  <a:pt x="2811" y="1"/>
                </a:lnTo>
                <a:close/>
                <a:moveTo>
                  <a:pt x="221" y="822"/>
                </a:moveTo>
                <a:cubicBezTo>
                  <a:pt x="95" y="574"/>
                  <a:pt x="95" y="574"/>
                  <a:pt x="95" y="574"/>
                </a:cubicBezTo>
                <a:cubicBezTo>
                  <a:pt x="46" y="574"/>
                  <a:pt x="46" y="574"/>
                  <a:pt x="46" y="574"/>
                </a:cubicBezTo>
                <a:cubicBezTo>
                  <a:pt x="46" y="919"/>
                  <a:pt x="46" y="919"/>
                  <a:pt x="46" y="919"/>
                </a:cubicBezTo>
                <a:cubicBezTo>
                  <a:pt x="84" y="919"/>
                  <a:pt x="84" y="919"/>
                  <a:pt x="84" y="919"/>
                </a:cubicBezTo>
                <a:cubicBezTo>
                  <a:pt x="84" y="635"/>
                  <a:pt x="84" y="635"/>
                  <a:pt x="84" y="635"/>
                </a:cubicBezTo>
                <a:cubicBezTo>
                  <a:pt x="208" y="882"/>
                  <a:pt x="208" y="882"/>
                  <a:pt x="208" y="882"/>
                </a:cubicBezTo>
                <a:cubicBezTo>
                  <a:pt x="232" y="882"/>
                  <a:pt x="232" y="882"/>
                  <a:pt x="232" y="882"/>
                </a:cubicBezTo>
                <a:cubicBezTo>
                  <a:pt x="357" y="635"/>
                  <a:pt x="357" y="635"/>
                  <a:pt x="357" y="635"/>
                </a:cubicBezTo>
                <a:cubicBezTo>
                  <a:pt x="358" y="919"/>
                  <a:pt x="358" y="919"/>
                  <a:pt x="358" y="919"/>
                </a:cubicBezTo>
                <a:cubicBezTo>
                  <a:pt x="394" y="919"/>
                  <a:pt x="394" y="919"/>
                  <a:pt x="394" y="919"/>
                </a:cubicBezTo>
                <a:cubicBezTo>
                  <a:pt x="394" y="574"/>
                  <a:pt x="394" y="574"/>
                  <a:pt x="394" y="574"/>
                </a:cubicBezTo>
                <a:cubicBezTo>
                  <a:pt x="346" y="574"/>
                  <a:pt x="346" y="574"/>
                  <a:pt x="346" y="574"/>
                </a:cubicBezTo>
                <a:lnTo>
                  <a:pt x="221" y="822"/>
                </a:lnTo>
                <a:close/>
                <a:moveTo>
                  <a:pt x="644" y="574"/>
                </a:moveTo>
                <a:cubicBezTo>
                  <a:pt x="797" y="919"/>
                  <a:pt x="797" y="919"/>
                  <a:pt x="797" y="919"/>
                </a:cubicBezTo>
                <a:cubicBezTo>
                  <a:pt x="755" y="919"/>
                  <a:pt x="755" y="919"/>
                  <a:pt x="755" y="919"/>
                </a:cubicBezTo>
                <a:cubicBezTo>
                  <a:pt x="716" y="831"/>
                  <a:pt x="716" y="831"/>
                  <a:pt x="716" y="831"/>
                </a:cubicBezTo>
                <a:cubicBezTo>
                  <a:pt x="529" y="831"/>
                  <a:pt x="529" y="831"/>
                  <a:pt x="529" y="831"/>
                </a:cubicBezTo>
                <a:cubicBezTo>
                  <a:pt x="490" y="919"/>
                  <a:pt x="490" y="919"/>
                  <a:pt x="490" y="919"/>
                </a:cubicBezTo>
                <a:cubicBezTo>
                  <a:pt x="449" y="919"/>
                  <a:pt x="449" y="919"/>
                  <a:pt x="449" y="919"/>
                </a:cubicBezTo>
                <a:cubicBezTo>
                  <a:pt x="603" y="574"/>
                  <a:pt x="603" y="574"/>
                  <a:pt x="603" y="574"/>
                </a:cubicBezTo>
                <a:lnTo>
                  <a:pt x="644" y="574"/>
                </a:lnTo>
                <a:close/>
                <a:moveTo>
                  <a:pt x="700" y="794"/>
                </a:moveTo>
                <a:cubicBezTo>
                  <a:pt x="622" y="619"/>
                  <a:pt x="622" y="619"/>
                  <a:pt x="622" y="619"/>
                </a:cubicBezTo>
                <a:cubicBezTo>
                  <a:pt x="545" y="794"/>
                  <a:pt x="545" y="794"/>
                  <a:pt x="545" y="794"/>
                </a:cubicBezTo>
                <a:lnTo>
                  <a:pt x="700" y="794"/>
                </a:lnTo>
                <a:close/>
                <a:moveTo>
                  <a:pt x="1099" y="851"/>
                </a:moveTo>
                <a:cubicBezTo>
                  <a:pt x="892" y="574"/>
                  <a:pt x="892" y="574"/>
                  <a:pt x="892" y="574"/>
                </a:cubicBezTo>
                <a:cubicBezTo>
                  <a:pt x="851" y="574"/>
                  <a:pt x="851" y="574"/>
                  <a:pt x="851" y="574"/>
                </a:cubicBezTo>
                <a:cubicBezTo>
                  <a:pt x="851" y="919"/>
                  <a:pt x="851" y="919"/>
                  <a:pt x="851" y="919"/>
                </a:cubicBezTo>
                <a:cubicBezTo>
                  <a:pt x="891" y="919"/>
                  <a:pt x="891" y="919"/>
                  <a:pt x="891" y="919"/>
                </a:cubicBezTo>
                <a:cubicBezTo>
                  <a:pt x="891" y="642"/>
                  <a:pt x="891" y="642"/>
                  <a:pt x="891" y="642"/>
                </a:cubicBezTo>
                <a:cubicBezTo>
                  <a:pt x="1097" y="919"/>
                  <a:pt x="1097" y="919"/>
                  <a:pt x="1097" y="919"/>
                </a:cubicBezTo>
                <a:cubicBezTo>
                  <a:pt x="1137" y="919"/>
                  <a:pt x="1137" y="919"/>
                  <a:pt x="1137" y="919"/>
                </a:cubicBezTo>
                <a:cubicBezTo>
                  <a:pt x="1137" y="574"/>
                  <a:pt x="1137" y="574"/>
                  <a:pt x="1137" y="574"/>
                </a:cubicBezTo>
                <a:cubicBezTo>
                  <a:pt x="1099" y="574"/>
                  <a:pt x="1099" y="574"/>
                  <a:pt x="1099" y="574"/>
                </a:cubicBezTo>
                <a:lnTo>
                  <a:pt x="1099" y="851"/>
                </a:lnTo>
                <a:close/>
                <a:moveTo>
                  <a:pt x="1387" y="574"/>
                </a:moveTo>
                <a:cubicBezTo>
                  <a:pt x="1541" y="919"/>
                  <a:pt x="1541" y="919"/>
                  <a:pt x="1541" y="919"/>
                </a:cubicBezTo>
                <a:cubicBezTo>
                  <a:pt x="1498" y="919"/>
                  <a:pt x="1498" y="919"/>
                  <a:pt x="1498" y="919"/>
                </a:cubicBezTo>
                <a:cubicBezTo>
                  <a:pt x="1460" y="831"/>
                  <a:pt x="1460" y="831"/>
                  <a:pt x="1460" y="831"/>
                </a:cubicBezTo>
                <a:cubicBezTo>
                  <a:pt x="1272" y="831"/>
                  <a:pt x="1272" y="831"/>
                  <a:pt x="1272" y="831"/>
                </a:cubicBezTo>
                <a:cubicBezTo>
                  <a:pt x="1234" y="919"/>
                  <a:pt x="1234" y="919"/>
                  <a:pt x="1234" y="919"/>
                </a:cubicBezTo>
                <a:cubicBezTo>
                  <a:pt x="1192" y="919"/>
                  <a:pt x="1192" y="919"/>
                  <a:pt x="1192" y="919"/>
                </a:cubicBezTo>
                <a:cubicBezTo>
                  <a:pt x="1346" y="574"/>
                  <a:pt x="1346" y="574"/>
                  <a:pt x="1346" y="574"/>
                </a:cubicBezTo>
                <a:lnTo>
                  <a:pt x="1387" y="574"/>
                </a:lnTo>
                <a:close/>
                <a:moveTo>
                  <a:pt x="1443" y="794"/>
                </a:moveTo>
                <a:cubicBezTo>
                  <a:pt x="1365" y="619"/>
                  <a:pt x="1365" y="619"/>
                  <a:pt x="1365" y="619"/>
                </a:cubicBezTo>
                <a:cubicBezTo>
                  <a:pt x="1289" y="794"/>
                  <a:pt x="1289" y="794"/>
                  <a:pt x="1289" y="794"/>
                </a:cubicBezTo>
                <a:lnTo>
                  <a:pt x="1443" y="794"/>
                </a:lnTo>
                <a:close/>
                <a:moveTo>
                  <a:pt x="1735" y="610"/>
                </a:moveTo>
                <a:cubicBezTo>
                  <a:pt x="1774" y="610"/>
                  <a:pt x="1812" y="625"/>
                  <a:pt x="1840" y="650"/>
                </a:cubicBezTo>
                <a:cubicBezTo>
                  <a:pt x="1862" y="620"/>
                  <a:pt x="1862" y="620"/>
                  <a:pt x="1862" y="620"/>
                </a:cubicBezTo>
                <a:cubicBezTo>
                  <a:pt x="1829" y="591"/>
                  <a:pt x="1783" y="573"/>
                  <a:pt x="1735" y="573"/>
                </a:cubicBezTo>
                <a:cubicBezTo>
                  <a:pt x="1634" y="573"/>
                  <a:pt x="1554" y="649"/>
                  <a:pt x="1554" y="746"/>
                </a:cubicBezTo>
                <a:cubicBezTo>
                  <a:pt x="1554" y="843"/>
                  <a:pt x="1634" y="921"/>
                  <a:pt x="1733" y="921"/>
                </a:cubicBezTo>
                <a:cubicBezTo>
                  <a:pt x="1780" y="921"/>
                  <a:pt x="1827" y="902"/>
                  <a:pt x="1861" y="875"/>
                </a:cubicBezTo>
                <a:cubicBezTo>
                  <a:pt x="1861" y="750"/>
                  <a:pt x="1861" y="750"/>
                  <a:pt x="1861" y="750"/>
                </a:cubicBezTo>
                <a:cubicBezTo>
                  <a:pt x="1826" y="750"/>
                  <a:pt x="1826" y="750"/>
                  <a:pt x="1826" y="750"/>
                </a:cubicBezTo>
                <a:cubicBezTo>
                  <a:pt x="1826" y="854"/>
                  <a:pt x="1826" y="854"/>
                  <a:pt x="1826" y="854"/>
                </a:cubicBezTo>
                <a:cubicBezTo>
                  <a:pt x="1800" y="872"/>
                  <a:pt x="1767" y="883"/>
                  <a:pt x="1736" y="883"/>
                </a:cubicBezTo>
                <a:cubicBezTo>
                  <a:pt x="1657" y="883"/>
                  <a:pt x="1594" y="823"/>
                  <a:pt x="1594" y="746"/>
                </a:cubicBezTo>
                <a:cubicBezTo>
                  <a:pt x="1594" y="671"/>
                  <a:pt x="1657" y="610"/>
                  <a:pt x="1735" y="610"/>
                </a:cubicBezTo>
                <a:close/>
                <a:moveTo>
                  <a:pt x="1996" y="763"/>
                </a:moveTo>
                <a:cubicBezTo>
                  <a:pt x="2169" y="763"/>
                  <a:pt x="2169" y="763"/>
                  <a:pt x="2169" y="763"/>
                </a:cubicBezTo>
                <a:cubicBezTo>
                  <a:pt x="2169" y="725"/>
                  <a:pt x="2169" y="725"/>
                  <a:pt x="2169" y="725"/>
                </a:cubicBezTo>
                <a:cubicBezTo>
                  <a:pt x="1996" y="725"/>
                  <a:pt x="1996" y="725"/>
                  <a:pt x="1996" y="725"/>
                </a:cubicBezTo>
                <a:cubicBezTo>
                  <a:pt x="1996" y="612"/>
                  <a:pt x="1996" y="612"/>
                  <a:pt x="1996" y="612"/>
                </a:cubicBezTo>
                <a:cubicBezTo>
                  <a:pt x="2190" y="612"/>
                  <a:pt x="2190" y="612"/>
                  <a:pt x="2190" y="612"/>
                </a:cubicBezTo>
                <a:cubicBezTo>
                  <a:pt x="2190" y="574"/>
                  <a:pt x="2190" y="574"/>
                  <a:pt x="2190" y="574"/>
                </a:cubicBezTo>
                <a:cubicBezTo>
                  <a:pt x="1956" y="574"/>
                  <a:pt x="1956" y="574"/>
                  <a:pt x="1956" y="574"/>
                </a:cubicBezTo>
                <a:cubicBezTo>
                  <a:pt x="1956" y="919"/>
                  <a:pt x="1956" y="919"/>
                  <a:pt x="1956" y="919"/>
                </a:cubicBezTo>
                <a:cubicBezTo>
                  <a:pt x="2196" y="919"/>
                  <a:pt x="2196" y="919"/>
                  <a:pt x="2196" y="919"/>
                </a:cubicBezTo>
                <a:cubicBezTo>
                  <a:pt x="2196" y="881"/>
                  <a:pt x="2196" y="881"/>
                  <a:pt x="2196" y="881"/>
                </a:cubicBezTo>
                <a:cubicBezTo>
                  <a:pt x="1996" y="881"/>
                  <a:pt x="1996" y="881"/>
                  <a:pt x="1996" y="881"/>
                </a:cubicBezTo>
                <a:lnTo>
                  <a:pt x="1996" y="763"/>
                </a:lnTo>
                <a:close/>
                <a:moveTo>
                  <a:pt x="2466" y="801"/>
                </a:moveTo>
                <a:cubicBezTo>
                  <a:pt x="2546" y="919"/>
                  <a:pt x="2546" y="919"/>
                  <a:pt x="2546" y="919"/>
                </a:cubicBezTo>
                <a:cubicBezTo>
                  <a:pt x="2501" y="919"/>
                  <a:pt x="2501" y="919"/>
                  <a:pt x="2501" y="919"/>
                </a:cubicBezTo>
                <a:cubicBezTo>
                  <a:pt x="2430" y="809"/>
                  <a:pt x="2430" y="809"/>
                  <a:pt x="2430" y="809"/>
                </a:cubicBezTo>
                <a:cubicBezTo>
                  <a:pt x="2423" y="809"/>
                  <a:pt x="2415" y="810"/>
                  <a:pt x="2407" y="810"/>
                </a:cubicBezTo>
                <a:cubicBezTo>
                  <a:pt x="2316" y="810"/>
                  <a:pt x="2316" y="810"/>
                  <a:pt x="2316" y="810"/>
                </a:cubicBezTo>
                <a:cubicBezTo>
                  <a:pt x="2316" y="919"/>
                  <a:pt x="2316" y="919"/>
                  <a:pt x="2316" y="919"/>
                </a:cubicBezTo>
                <a:cubicBezTo>
                  <a:pt x="2276" y="919"/>
                  <a:pt x="2276" y="919"/>
                  <a:pt x="2276" y="919"/>
                </a:cubicBezTo>
                <a:cubicBezTo>
                  <a:pt x="2276" y="574"/>
                  <a:pt x="2276" y="574"/>
                  <a:pt x="2276" y="574"/>
                </a:cubicBezTo>
                <a:cubicBezTo>
                  <a:pt x="2407" y="574"/>
                  <a:pt x="2407" y="574"/>
                  <a:pt x="2407" y="574"/>
                </a:cubicBezTo>
                <a:cubicBezTo>
                  <a:pt x="2493" y="574"/>
                  <a:pt x="2543" y="616"/>
                  <a:pt x="2543" y="690"/>
                </a:cubicBezTo>
                <a:cubicBezTo>
                  <a:pt x="2543" y="747"/>
                  <a:pt x="2515" y="785"/>
                  <a:pt x="2466" y="801"/>
                </a:cubicBezTo>
                <a:close/>
                <a:moveTo>
                  <a:pt x="2505" y="691"/>
                </a:moveTo>
                <a:cubicBezTo>
                  <a:pt x="2505" y="639"/>
                  <a:pt x="2469" y="612"/>
                  <a:pt x="2407" y="612"/>
                </a:cubicBezTo>
                <a:cubicBezTo>
                  <a:pt x="2316" y="612"/>
                  <a:pt x="2316" y="612"/>
                  <a:pt x="2316" y="612"/>
                </a:cubicBezTo>
                <a:cubicBezTo>
                  <a:pt x="2316" y="772"/>
                  <a:pt x="2316" y="772"/>
                  <a:pt x="2316" y="772"/>
                </a:cubicBezTo>
                <a:cubicBezTo>
                  <a:pt x="2407" y="772"/>
                  <a:pt x="2407" y="772"/>
                  <a:pt x="2407" y="772"/>
                </a:cubicBezTo>
                <a:cubicBezTo>
                  <a:pt x="2469" y="772"/>
                  <a:pt x="2505" y="744"/>
                  <a:pt x="2505" y="69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14324" tIns="57162" rIns="114324" bIns="57162"/>
          <a:lstStyle/>
          <a:p>
            <a:endParaRPr lang="en-NL"/>
          </a:p>
        </p:txBody>
      </p:sp>
      <p:sp>
        <p:nvSpPr>
          <p:cNvPr id="12" name="LS_Logo10 (JU-Free) Hermes" hidden="1">
            <a:extLst>
              <a:ext uri="{FF2B5EF4-FFF2-40B4-BE49-F238E27FC236}">
                <a16:creationId xmlns:a16="http://schemas.microsoft.com/office/drawing/2014/main" id="{937B281B-5112-46DE-BE6D-018EFECB3857}"/>
              </a:ext>
            </a:extLst>
          </p:cNvPr>
          <p:cNvSpPr>
            <a:spLocks/>
          </p:cNvSpPr>
          <p:nvPr/>
        </p:nvSpPr>
        <p:spPr bwMode="auto">
          <a:xfrm>
            <a:off x="1157288" y="7820025"/>
            <a:ext cx="817562" cy="138113"/>
          </a:xfrm>
          <a:custGeom>
            <a:avLst/>
            <a:gdLst>
              <a:gd name="T0" fmla="*/ 2147483646 w 2062"/>
              <a:gd name="T1" fmla="*/ 2147483646 h 347"/>
              <a:gd name="T2" fmla="*/ 2147483646 w 2062"/>
              <a:gd name="T3" fmla="*/ 2147483646 h 347"/>
              <a:gd name="T4" fmla="*/ 0 w 2062"/>
              <a:gd name="T5" fmla="*/ 62575936 h 347"/>
              <a:gd name="T6" fmla="*/ 2147483646 w 2062"/>
              <a:gd name="T7" fmla="*/ 2147483646 h 347"/>
              <a:gd name="T8" fmla="*/ 2147483646 w 2062"/>
              <a:gd name="T9" fmla="*/ 62575936 h 347"/>
              <a:gd name="T10" fmla="*/ 2147483646 w 2062"/>
              <a:gd name="T11" fmla="*/ 2147483646 h 347"/>
              <a:gd name="T12" fmla="*/ 2147483646 w 2062"/>
              <a:gd name="T13" fmla="*/ 2147483646 h 347"/>
              <a:gd name="T14" fmla="*/ 2147483646 w 2062"/>
              <a:gd name="T15" fmla="*/ 2147483646 h 347"/>
              <a:gd name="T16" fmla="*/ 2147483646 w 2062"/>
              <a:gd name="T17" fmla="*/ 2147483646 h 347"/>
              <a:gd name="T18" fmla="*/ 2147483646 w 2062"/>
              <a:gd name="T19" fmla="*/ 2147483646 h 347"/>
              <a:gd name="T20" fmla="*/ 2147483646 w 2062"/>
              <a:gd name="T21" fmla="*/ 2147483646 h 347"/>
              <a:gd name="T22" fmla="*/ 2147483646 w 2062"/>
              <a:gd name="T23" fmla="*/ 62575936 h 347"/>
              <a:gd name="T24" fmla="*/ 2147483646 w 2062"/>
              <a:gd name="T25" fmla="*/ 2147483646 h 347"/>
              <a:gd name="T26" fmla="*/ 2147483646 w 2062"/>
              <a:gd name="T27" fmla="*/ 2147483646 h 347"/>
              <a:gd name="T28" fmla="*/ 2147483646 w 2062"/>
              <a:gd name="T29" fmla="*/ 2147483646 h 347"/>
              <a:gd name="T30" fmla="*/ 2147483646 w 2062"/>
              <a:gd name="T31" fmla="*/ 62575936 h 347"/>
              <a:gd name="T32" fmla="*/ 2147483646 w 2062"/>
              <a:gd name="T33" fmla="*/ 2147483646 h 347"/>
              <a:gd name="T34" fmla="*/ 2147483646 w 2062"/>
              <a:gd name="T35" fmla="*/ 2147483646 h 347"/>
              <a:gd name="T36" fmla="*/ 2147483646 w 2062"/>
              <a:gd name="T37" fmla="*/ 2147483646 h 347"/>
              <a:gd name="T38" fmla="*/ 2147483646 w 2062"/>
              <a:gd name="T39" fmla="*/ 2147483646 h 347"/>
              <a:gd name="T40" fmla="*/ 2147483646 w 2062"/>
              <a:gd name="T41" fmla="*/ 2147483646 h 347"/>
              <a:gd name="T42" fmla="*/ 2147483646 w 2062"/>
              <a:gd name="T43" fmla="*/ 2147483646 h 347"/>
              <a:gd name="T44" fmla="*/ 2147483646 w 2062"/>
              <a:gd name="T45" fmla="*/ 2147483646 h 347"/>
              <a:gd name="T46" fmla="*/ 2147483646 w 2062"/>
              <a:gd name="T47" fmla="*/ 2147483646 h 347"/>
              <a:gd name="T48" fmla="*/ 2147483646 w 2062"/>
              <a:gd name="T49" fmla="*/ 2147483646 h 347"/>
              <a:gd name="T50" fmla="*/ 2147483646 w 2062"/>
              <a:gd name="T51" fmla="*/ 62575936 h 347"/>
              <a:gd name="T52" fmla="*/ 2147483646 w 2062"/>
              <a:gd name="T53" fmla="*/ 2147483646 h 347"/>
              <a:gd name="T54" fmla="*/ 2147483646 w 2062"/>
              <a:gd name="T55" fmla="*/ 62575936 h 347"/>
              <a:gd name="T56" fmla="*/ 2147483646 w 2062"/>
              <a:gd name="T57" fmla="*/ 2147483646 h 347"/>
              <a:gd name="T58" fmla="*/ 2147483646 w 2062"/>
              <a:gd name="T59" fmla="*/ 2147483646 h 347"/>
              <a:gd name="T60" fmla="*/ 2147483646 w 2062"/>
              <a:gd name="T61" fmla="*/ 2147483646 h 347"/>
              <a:gd name="T62" fmla="*/ 2147483646 w 2062"/>
              <a:gd name="T63" fmla="*/ 2147483646 h 347"/>
              <a:gd name="T64" fmla="*/ 2147483646 w 2062"/>
              <a:gd name="T65" fmla="*/ 2147483646 h 347"/>
              <a:gd name="T66" fmla="*/ 2147483646 w 2062"/>
              <a:gd name="T67" fmla="*/ 62575936 h 347"/>
              <a:gd name="T68" fmla="*/ 2147483646 w 2062"/>
              <a:gd name="T69" fmla="*/ 2147483646 h 347"/>
              <a:gd name="T70" fmla="*/ 2147483646 w 2062"/>
              <a:gd name="T71" fmla="*/ 2001479067 h 347"/>
              <a:gd name="T72" fmla="*/ 2147483646 w 2062"/>
              <a:gd name="T73" fmla="*/ 2147483646 h 347"/>
              <a:gd name="T74" fmla="*/ 2147483646 w 2062"/>
              <a:gd name="T75" fmla="*/ 2147483646 h 347"/>
              <a:gd name="T76" fmla="*/ 2147483646 w 2062"/>
              <a:gd name="T77" fmla="*/ 2147483646 h 347"/>
              <a:gd name="T78" fmla="*/ 2147483646 w 2062"/>
              <a:gd name="T79" fmla="*/ 2147483646 h 347"/>
              <a:gd name="T80" fmla="*/ 2147483646 w 2062"/>
              <a:gd name="T81" fmla="*/ 2147483646 h 347"/>
              <a:gd name="T82" fmla="*/ 2147483646 w 2062"/>
              <a:gd name="T83" fmla="*/ 2001479067 h 347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2062" h="347">
                <a:moveTo>
                  <a:pt x="248" y="346"/>
                </a:moveTo>
                <a:cubicBezTo>
                  <a:pt x="248" y="194"/>
                  <a:pt x="248" y="194"/>
                  <a:pt x="248" y="194"/>
                </a:cubicBezTo>
                <a:cubicBezTo>
                  <a:pt x="40" y="194"/>
                  <a:pt x="40" y="194"/>
                  <a:pt x="40" y="194"/>
                </a:cubicBezTo>
                <a:cubicBezTo>
                  <a:pt x="40" y="346"/>
                  <a:pt x="40" y="346"/>
                  <a:pt x="40" y="346"/>
                </a:cubicBezTo>
                <a:cubicBezTo>
                  <a:pt x="0" y="346"/>
                  <a:pt x="0" y="346"/>
                  <a:pt x="0" y="346"/>
                </a:cubicBezTo>
                <a:cubicBezTo>
                  <a:pt x="0" y="1"/>
                  <a:pt x="0" y="1"/>
                  <a:pt x="0" y="1"/>
                </a:cubicBezTo>
                <a:cubicBezTo>
                  <a:pt x="40" y="1"/>
                  <a:pt x="40" y="1"/>
                  <a:pt x="40" y="1"/>
                </a:cubicBezTo>
                <a:cubicBezTo>
                  <a:pt x="40" y="157"/>
                  <a:pt x="40" y="157"/>
                  <a:pt x="40" y="157"/>
                </a:cubicBezTo>
                <a:cubicBezTo>
                  <a:pt x="248" y="157"/>
                  <a:pt x="248" y="157"/>
                  <a:pt x="248" y="157"/>
                </a:cubicBezTo>
                <a:cubicBezTo>
                  <a:pt x="248" y="1"/>
                  <a:pt x="248" y="1"/>
                  <a:pt x="248" y="1"/>
                </a:cubicBezTo>
                <a:cubicBezTo>
                  <a:pt x="287" y="1"/>
                  <a:pt x="287" y="1"/>
                  <a:pt x="287" y="1"/>
                </a:cubicBezTo>
                <a:cubicBezTo>
                  <a:pt x="287" y="346"/>
                  <a:pt x="287" y="346"/>
                  <a:pt x="287" y="346"/>
                </a:cubicBezTo>
                <a:lnTo>
                  <a:pt x="248" y="346"/>
                </a:lnTo>
                <a:close/>
                <a:moveTo>
                  <a:pt x="431" y="39"/>
                </a:moveTo>
                <a:cubicBezTo>
                  <a:pt x="431" y="153"/>
                  <a:pt x="431" y="153"/>
                  <a:pt x="431" y="153"/>
                </a:cubicBezTo>
                <a:cubicBezTo>
                  <a:pt x="604" y="153"/>
                  <a:pt x="604" y="153"/>
                  <a:pt x="604" y="153"/>
                </a:cubicBezTo>
                <a:cubicBezTo>
                  <a:pt x="604" y="190"/>
                  <a:pt x="604" y="190"/>
                  <a:pt x="604" y="190"/>
                </a:cubicBezTo>
                <a:cubicBezTo>
                  <a:pt x="431" y="190"/>
                  <a:pt x="431" y="190"/>
                  <a:pt x="431" y="190"/>
                </a:cubicBezTo>
                <a:cubicBezTo>
                  <a:pt x="431" y="309"/>
                  <a:pt x="431" y="309"/>
                  <a:pt x="431" y="309"/>
                </a:cubicBezTo>
                <a:cubicBezTo>
                  <a:pt x="631" y="309"/>
                  <a:pt x="631" y="309"/>
                  <a:pt x="631" y="309"/>
                </a:cubicBezTo>
                <a:cubicBezTo>
                  <a:pt x="631" y="346"/>
                  <a:pt x="631" y="346"/>
                  <a:pt x="631" y="346"/>
                </a:cubicBezTo>
                <a:cubicBezTo>
                  <a:pt x="391" y="346"/>
                  <a:pt x="391" y="346"/>
                  <a:pt x="391" y="346"/>
                </a:cubicBezTo>
                <a:cubicBezTo>
                  <a:pt x="391" y="1"/>
                  <a:pt x="391" y="1"/>
                  <a:pt x="391" y="1"/>
                </a:cubicBezTo>
                <a:cubicBezTo>
                  <a:pt x="625" y="1"/>
                  <a:pt x="625" y="1"/>
                  <a:pt x="625" y="1"/>
                </a:cubicBezTo>
                <a:cubicBezTo>
                  <a:pt x="625" y="39"/>
                  <a:pt x="625" y="39"/>
                  <a:pt x="625" y="39"/>
                </a:cubicBezTo>
                <a:lnTo>
                  <a:pt x="431" y="39"/>
                </a:lnTo>
                <a:close/>
                <a:moveTo>
                  <a:pt x="866" y="236"/>
                </a:moveTo>
                <a:cubicBezTo>
                  <a:pt x="858" y="237"/>
                  <a:pt x="850" y="237"/>
                  <a:pt x="843" y="237"/>
                </a:cubicBezTo>
                <a:cubicBezTo>
                  <a:pt x="751" y="237"/>
                  <a:pt x="751" y="237"/>
                  <a:pt x="751" y="237"/>
                </a:cubicBezTo>
                <a:cubicBezTo>
                  <a:pt x="751" y="346"/>
                  <a:pt x="751" y="346"/>
                  <a:pt x="751" y="346"/>
                </a:cubicBezTo>
                <a:cubicBezTo>
                  <a:pt x="712" y="346"/>
                  <a:pt x="712" y="346"/>
                  <a:pt x="712" y="346"/>
                </a:cubicBezTo>
                <a:cubicBezTo>
                  <a:pt x="712" y="1"/>
                  <a:pt x="712" y="1"/>
                  <a:pt x="712" y="1"/>
                </a:cubicBezTo>
                <a:cubicBezTo>
                  <a:pt x="843" y="1"/>
                  <a:pt x="843" y="1"/>
                  <a:pt x="843" y="1"/>
                </a:cubicBezTo>
                <a:cubicBezTo>
                  <a:pt x="929" y="1"/>
                  <a:pt x="978" y="44"/>
                  <a:pt x="978" y="117"/>
                </a:cubicBezTo>
                <a:cubicBezTo>
                  <a:pt x="978" y="174"/>
                  <a:pt x="951" y="213"/>
                  <a:pt x="901" y="229"/>
                </a:cubicBezTo>
                <a:cubicBezTo>
                  <a:pt x="982" y="346"/>
                  <a:pt x="982" y="346"/>
                  <a:pt x="982" y="346"/>
                </a:cubicBezTo>
                <a:cubicBezTo>
                  <a:pt x="937" y="346"/>
                  <a:pt x="937" y="346"/>
                  <a:pt x="937" y="346"/>
                </a:cubicBezTo>
                <a:lnTo>
                  <a:pt x="866" y="236"/>
                </a:lnTo>
                <a:close/>
                <a:moveTo>
                  <a:pt x="843" y="199"/>
                </a:moveTo>
                <a:cubicBezTo>
                  <a:pt x="905" y="199"/>
                  <a:pt x="941" y="172"/>
                  <a:pt x="941" y="118"/>
                </a:cubicBezTo>
                <a:cubicBezTo>
                  <a:pt x="941" y="66"/>
                  <a:pt x="905" y="39"/>
                  <a:pt x="843" y="39"/>
                </a:cubicBezTo>
                <a:cubicBezTo>
                  <a:pt x="751" y="39"/>
                  <a:pt x="751" y="39"/>
                  <a:pt x="751" y="39"/>
                </a:cubicBezTo>
                <a:cubicBezTo>
                  <a:pt x="751" y="199"/>
                  <a:pt x="751" y="199"/>
                  <a:pt x="751" y="199"/>
                </a:cubicBezTo>
                <a:lnTo>
                  <a:pt x="843" y="199"/>
                </a:lnTo>
                <a:close/>
                <a:moveTo>
                  <a:pt x="1380" y="346"/>
                </a:moveTo>
                <a:cubicBezTo>
                  <a:pt x="1379" y="62"/>
                  <a:pt x="1379" y="62"/>
                  <a:pt x="1379" y="62"/>
                </a:cubicBezTo>
                <a:cubicBezTo>
                  <a:pt x="1254" y="310"/>
                  <a:pt x="1254" y="310"/>
                  <a:pt x="1254" y="310"/>
                </a:cubicBezTo>
                <a:cubicBezTo>
                  <a:pt x="1230" y="310"/>
                  <a:pt x="1230" y="310"/>
                  <a:pt x="1230" y="310"/>
                </a:cubicBezTo>
                <a:cubicBezTo>
                  <a:pt x="1105" y="62"/>
                  <a:pt x="1105" y="62"/>
                  <a:pt x="1105" y="62"/>
                </a:cubicBezTo>
                <a:cubicBezTo>
                  <a:pt x="1105" y="346"/>
                  <a:pt x="1105" y="346"/>
                  <a:pt x="1105" y="346"/>
                </a:cubicBezTo>
                <a:cubicBezTo>
                  <a:pt x="1068" y="346"/>
                  <a:pt x="1068" y="346"/>
                  <a:pt x="1068" y="346"/>
                </a:cubicBezTo>
                <a:cubicBezTo>
                  <a:pt x="1068" y="1"/>
                  <a:pt x="1068" y="1"/>
                  <a:pt x="1068" y="1"/>
                </a:cubicBezTo>
                <a:cubicBezTo>
                  <a:pt x="1116" y="1"/>
                  <a:pt x="1116" y="1"/>
                  <a:pt x="1116" y="1"/>
                </a:cubicBezTo>
                <a:cubicBezTo>
                  <a:pt x="1242" y="249"/>
                  <a:pt x="1242" y="249"/>
                  <a:pt x="1242" y="249"/>
                </a:cubicBezTo>
                <a:cubicBezTo>
                  <a:pt x="1368" y="1"/>
                  <a:pt x="1368" y="1"/>
                  <a:pt x="1368" y="1"/>
                </a:cubicBezTo>
                <a:cubicBezTo>
                  <a:pt x="1416" y="1"/>
                  <a:pt x="1416" y="1"/>
                  <a:pt x="1416" y="1"/>
                </a:cubicBezTo>
                <a:cubicBezTo>
                  <a:pt x="1416" y="346"/>
                  <a:pt x="1416" y="346"/>
                  <a:pt x="1416" y="346"/>
                </a:cubicBezTo>
                <a:lnTo>
                  <a:pt x="1380" y="346"/>
                </a:lnTo>
                <a:close/>
                <a:moveTo>
                  <a:pt x="1560" y="39"/>
                </a:moveTo>
                <a:cubicBezTo>
                  <a:pt x="1560" y="153"/>
                  <a:pt x="1560" y="153"/>
                  <a:pt x="1560" y="153"/>
                </a:cubicBezTo>
                <a:cubicBezTo>
                  <a:pt x="1734" y="153"/>
                  <a:pt x="1734" y="153"/>
                  <a:pt x="1734" y="153"/>
                </a:cubicBezTo>
                <a:cubicBezTo>
                  <a:pt x="1734" y="190"/>
                  <a:pt x="1734" y="190"/>
                  <a:pt x="1734" y="190"/>
                </a:cubicBezTo>
                <a:cubicBezTo>
                  <a:pt x="1560" y="190"/>
                  <a:pt x="1560" y="190"/>
                  <a:pt x="1560" y="190"/>
                </a:cubicBezTo>
                <a:cubicBezTo>
                  <a:pt x="1560" y="309"/>
                  <a:pt x="1560" y="309"/>
                  <a:pt x="1560" y="309"/>
                </a:cubicBezTo>
                <a:cubicBezTo>
                  <a:pt x="1761" y="309"/>
                  <a:pt x="1761" y="309"/>
                  <a:pt x="1761" y="309"/>
                </a:cubicBezTo>
                <a:cubicBezTo>
                  <a:pt x="1761" y="346"/>
                  <a:pt x="1761" y="346"/>
                  <a:pt x="1761" y="346"/>
                </a:cubicBezTo>
                <a:cubicBezTo>
                  <a:pt x="1521" y="346"/>
                  <a:pt x="1521" y="346"/>
                  <a:pt x="1521" y="346"/>
                </a:cubicBezTo>
                <a:cubicBezTo>
                  <a:pt x="1521" y="1"/>
                  <a:pt x="1521" y="1"/>
                  <a:pt x="1521" y="1"/>
                </a:cubicBezTo>
                <a:cubicBezTo>
                  <a:pt x="1755" y="1"/>
                  <a:pt x="1755" y="1"/>
                  <a:pt x="1755" y="1"/>
                </a:cubicBezTo>
                <a:cubicBezTo>
                  <a:pt x="1755" y="39"/>
                  <a:pt x="1755" y="39"/>
                  <a:pt x="1755" y="39"/>
                </a:cubicBezTo>
                <a:lnTo>
                  <a:pt x="1560" y="39"/>
                </a:lnTo>
                <a:close/>
                <a:moveTo>
                  <a:pt x="2053" y="32"/>
                </a:moveTo>
                <a:cubicBezTo>
                  <a:pt x="2036" y="69"/>
                  <a:pt x="2036" y="69"/>
                  <a:pt x="2036" y="69"/>
                </a:cubicBezTo>
                <a:cubicBezTo>
                  <a:pt x="2005" y="48"/>
                  <a:pt x="1969" y="40"/>
                  <a:pt x="1941" y="40"/>
                </a:cubicBezTo>
                <a:cubicBezTo>
                  <a:pt x="1897" y="40"/>
                  <a:pt x="1868" y="57"/>
                  <a:pt x="1868" y="86"/>
                </a:cubicBezTo>
                <a:cubicBezTo>
                  <a:pt x="1868" y="174"/>
                  <a:pt x="2062" y="128"/>
                  <a:pt x="2061" y="253"/>
                </a:cubicBezTo>
                <a:cubicBezTo>
                  <a:pt x="2061" y="311"/>
                  <a:pt x="2010" y="347"/>
                  <a:pt x="1937" y="347"/>
                </a:cubicBezTo>
                <a:cubicBezTo>
                  <a:pt x="1886" y="347"/>
                  <a:pt x="1837" y="326"/>
                  <a:pt x="1805" y="295"/>
                </a:cubicBezTo>
                <a:cubicBezTo>
                  <a:pt x="1822" y="259"/>
                  <a:pt x="1822" y="259"/>
                  <a:pt x="1822" y="259"/>
                </a:cubicBezTo>
                <a:cubicBezTo>
                  <a:pt x="1854" y="290"/>
                  <a:pt x="1898" y="308"/>
                  <a:pt x="1937" y="308"/>
                </a:cubicBezTo>
                <a:cubicBezTo>
                  <a:pt x="1987" y="308"/>
                  <a:pt x="2018" y="288"/>
                  <a:pt x="2018" y="255"/>
                </a:cubicBezTo>
                <a:cubicBezTo>
                  <a:pt x="2018" y="164"/>
                  <a:pt x="1824" y="213"/>
                  <a:pt x="1824" y="89"/>
                </a:cubicBezTo>
                <a:cubicBezTo>
                  <a:pt x="1824" y="35"/>
                  <a:pt x="1872" y="0"/>
                  <a:pt x="1944" y="0"/>
                </a:cubicBezTo>
                <a:cubicBezTo>
                  <a:pt x="1983" y="0"/>
                  <a:pt x="2024" y="13"/>
                  <a:pt x="2053" y="3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14324" tIns="57162" rIns="114324" bIns="57162"/>
          <a:lstStyle/>
          <a:p>
            <a:endParaRPr lang="en-NL"/>
          </a:p>
        </p:txBody>
      </p:sp>
      <p:sp>
        <p:nvSpPr>
          <p:cNvPr id="13" name="LS_Logo8 (JU-Free) Hera" hidden="1">
            <a:extLst>
              <a:ext uri="{FF2B5EF4-FFF2-40B4-BE49-F238E27FC236}">
                <a16:creationId xmlns:a16="http://schemas.microsoft.com/office/drawing/2014/main" id="{C0D445AA-5128-472F-B388-8CF3E1A149A4}"/>
              </a:ext>
            </a:extLst>
          </p:cNvPr>
          <p:cNvSpPr>
            <a:spLocks/>
          </p:cNvSpPr>
          <p:nvPr/>
        </p:nvSpPr>
        <p:spPr bwMode="auto">
          <a:xfrm>
            <a:off x="1157288" y="7820025"/>
            <a:ext cx="541337" cy="138113"/>
          </a:xfrm>
          <a:custGeom>
            <a:avLst/>
            <a:gdLst>
              <a:gd name="T0" fmla="*/ 2147483646 w 1367"/>
              <a:gd name="T1" fmla="*/ 0 h 345"/>
              <a:gd name="T2" fmla="*/ 2147483646 w 1367"/>
              <a:gd name="T3" fmla="*/ 0 h 345"/>
              <a:gd name="T4" fmla="*/ 2147483646 w 1367"/>
              <a:gd name="T5" fmla="*/ 2147483646 h 345"/>
              <a:gd name="T6" fmla="*/ 2147483646 w 1367"/>
              <a:gd name="T7" fmla="*/ 2147483646 h 345"/>
              <a:gd name="T8" fmla="*/ 2147483646 w 1367"/>
              <a:gd name="T9" fmla="*/ 2147483646 h 345"/>
              <a:gd name="T10" fmla="*/ 2147483646 w 1367"/>
              <a:gd name="T11" fmla="*/ 2147483646 h 345"/>
              <a:gd name="T12" fmla="*/ 2147483646 w 1367"/>
              <a:gd name="T13" fmla="*/ 2147483646 h 345"/>
              <a:gd name="T14" fmla="*/ 0 w 1367"/>
              <a:gd name="T15" fmla="*/ 2147483646 h 345"/>
              <a:gd name="T16" fmla="*/ 0 w 1367"/>
              <a:gd name="T17" fmla="*/ 0 h 345"/>
              <a:gd name="T18" fmla="*/ 2147483646 w 1367"/>
              <a:gd name="T19" fmla="*/ 0 h 345"/>
              <a:gd name="T20" fmla="*/ 2147483646 w 1367"/>
              <a:gd name="T21" fmla="*/ 2147483646 h 345"/>
              <a:gd name="T22" fmla="*/ 2147483646 w 1367"/>
              <a:gd name="T23" fmla="*/ 2147483646 h 345"/>
              <a:gd name="T24" fmla="*/ 2147483646 w 1367"/>
              <a:gd name="T25" fmla="*/ 0 h 345"/>
              <a:gd name="T26" fmla="*/ 2147483646 w 1367"/>
              <a:gd name="T27" fmla="*/ 2147483646 h 345"/>
              <a:gd name="T28" fmla="*/ 2147483646 w 1367"/>
              <a:gd name="T29" fmla="*/ 2147483646 h 345"/>
              <a:gd name="T30" fmla="*/ 2147483646 w 1367"/>
              <a:gd name="T31" fmla="*/ 2147483646 h 345"/>
              <a:gd name="T32" fmla="*/ 2147483646 w 1367"/>
              <a:gd name="T33" fmla="*/ 2147483646 h 345"/>
              <a:gd name="T34" fmla="*/ 2147483646 w 1367"/>
              <a:gd name="T35" fmla="*/ 2147483646 h 345"/>
              <a:gd name="T36" fmla="*/ 2147483646 w 1367"/>
              <a:gd name="T37" fmla="*/ 2147483646 h 345"/>
              <a:gd name="T38" fmla="*/ 2147483646 w 1367"/>
              <a:gd name="T39" fmla="*/ 0 h 345"/>
              <a:gd name="T40" fmla="*/ 2147483646 w 1367"/>
              <a:gd name="T41" fmla="*/ 0 h 345"/>
              <a:gd name="T42" fmla="*/ 2147483646 w 1367"/>
              <a:gd name="T43" fmla="*/ 2147483646 h 345"/>
              <a:gd name="T44" fmla="*/ 2147483646 w 1367"/>
              <a:gd name="T45" fmla="*/ 2147483646 h 345"/>
              <a:gd name="T46" fmla="*/ 2147483646 w 1367"/>
              <a:gd name="T47" fmla="*/ 2147483646 h 345"/>
              <a:gd name="T48" fmla="*/ 2147483646 w 1367"/>
              <a:gd name="T49" fmla="*/ 2147483646 h 345"/>
              <a:gd name="T50" fmla="*/ 2147483646 w 1367"/>
              <a:gd name="T51" fmla="*/ 2147483646 h 345"/>
              <a:gd name="T52" fmla="*/ 2147483646 w 1367"/>
              <a:gd name="T53" fmla="*/ 2147483646 h 345"/>
              <a:gd name="T54" fmla="*/ 2147483646 w 1367"/>
              <a:gd name="T55" fmla="*/ 2147483646 h 345"/>
              <a:gd name="T56" fmla="*/ 2147483646 w 1367"/>
              <a:gd name="T57" fmla="*/ 2147483646 h 345"/>
              <a:gd name="T58" fmla="*/ 2147483646 w 1367"/>
              <a:gd name="T59" fmla="*/ 2147483646 h 345"/>
              <a:gd name="T60" fmla="*/ 2147483646 w 1367"/>
              <a:gd name="T61" fmla="*/ 2147483646 h 345"/>
              <a:gd name="T62" fmla="*/ 2147483646 w 1367"/>
              <a:gd name="T63" fmla="*/ 2147483646 h 345"/>
              <a:gd name="T64" fmla="*/ 2147483646 w 1367"/>
              <a:gd name="T65" fmla="*/ 2147483646 h 345"/>
              <a:gd name="T66" fmla="*/ 2147483646 w 1367"/>
              <a:gd name="T67" fmla="*/ 2147483646 h 345"/>
              <a:gd name="T68" fmla="*/ 2147483646 w 1367"/>
              <a:gd name="T69" fmla="*/ 0 h 345"/>
              <a:gd name="T70" fmla="*/ 2147483646 w 1367"/>
              <a:gd name="T71" fmla="*/ 0 h 345"/>
              <a:gd name="T72" fmla="*/ 2147483646 w 1367"/>
              <a:gd name="T73" fmla="*/ 2147483646 h 345"/>
              <a:gd name="T74" fmla="*/ 2147483646 w 1367"/>
              <a:gd name="T75" fmla="*/ 2147483646 h 345"/>
              <a:gd name="T76" fmla="*/ 2147483646 w 1367"/>
              <a:gd name="T77" fmla="*/ 2147483646 h 345"/>
              <a:gd name="T78" fmla="*/ 2147483646 w 1367"/>
              <a:gd name="T79" fmla="*/ 2147483646 h 345"/>
              <a:gd name="T80" fmla="*/ 2147483646 w 1367"/>
              <a:gd name="T81" fmla="*/ 2147483646 h 345"/>
              <a:gd name="T82" fmla="*/ 2147483646 w 1367"/>
              <a:gd name="T83" fmla="*/ 2147483646 h 345"/>
              <a:gd name="T84" fmla="*/ 2147483646 w 1367"/>
              <a:gd name="T85" fmla="*/ 2147483646 h 345"/>
              <a:gd name="T86" fmla="*/ 2147483646 w 1367"/>
              <a:gd name="T87" fmla="*/ 2147483646 h 345"/>
              <a:gd name="T88" fmla="*/ 2147483646 w 1367"/>
              <a:gd name="T89" fmla="*/ 2147483646 h 345"/>
              <a:gd name="T90" fmla="*/ 2147483646 w 1367"/>
              <a:gd name="T91" fmla="*/ 2147483646 h 345"/>
              <a:gd name="T92" fmla="*/ 2147483646 w 1367"/>
              <a:gd name="T93" fmla="*/ 2147483646 h 345"/>
              <a:gd name="T94" fmla="*/ 2147483646 w 1367"/>
              <a:gd name="T95" fmla="*/ 2147483646 h 345"/>
              <a:gd name="T96" fmla="*/ 2147483646 w 1367"/>
              <a:gd name="T97" fmla="*/ 2147483646 h 345"/>
              <a:gd name="T98" fmla="*/ 2147483646 w 1367"/>
              <a:gd name="T99" fmla="*/ 2147483646 h 345"/>
              <a:gd name="T100" fmla="*/ 2147483646 w 1367"/>
              <a:gd name="T101" fmla="*/ 0 h 345"/>
              <a:gd name="T102" fmla="*/ 2147483646 w 1367"/>
              <a:gd name="T103" fmla="*/ 0 h 345"/>
              <a:gd name="T104" fmla="*/ 2147483646 w 1367"/>
              <a:gd name="T105" fmla="*/ 2147483646 h 345"/>
              <a:gd name="T106" fmla="*/ 2147483646 w 1367"/>
              <a:gd name="T107" fmla="*/ 2147483646 h 345"/>
              <a:gd name="T108" fmla="*/ 2147483646 w 1367"/>
              <a:gd name="T109" fmla="*/ 2147483646 h 345"/>
              <a:gd name="T110" fmla="*/ 2147483646 w 1367"/>
              <a:gd name="T111" fmla="*/ 2147483646 h 345"/>
              <a:gd name="T112" fmla="*/ 2147483646 w 1367"/>
              <a:gd name="T113" fmla="*/ 2147483646 h 345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1367" h="345">
                <a:moveTo>
                  <a:pt x="248" y="0"/>
                </a:moveTo>
                <a:cubicBezTo>
                  <a:pt x="287" y="0"/>
                  <a:pt x="287" y="0"/>
                  <a:pt x="287" y="0"/>
                </a:cubicBezTo>
                <a:cubicBezTo>
                  <a:pt x="287" y="345"/>
                  <a:pt x="287" y="345"/>
                  <a:pt x="287" y="345"/>
                </a:cubicBezTo>
                <a:cubicBezTo>
                  <a:pt x="248" y="345"/>
                  <a:pt x="248" y="345"/>
                  <a:pt x="248" y="345"/>
                </a:cubicBezTo>
                <a:cubicBezTo>
                  <a:pt x="248" y="193"/>
                  <a:pt x="248" y="193"/>
                  <a:pt x="248" y="193"/>
                </a:cubicBezTo>
                <a:cubicBezTo>
                  <a:pt x="40" y="193"/>
                  <a:pt x="40" y="193"/>
                  <a:pt x="40" y="193"/>
                </a:cubicBezTo>
                <a:cubicBezTo>
                  <a:pt x="40" y="345"/>
                  <a:pt x="40" y="345"/>
                  <a:pt x="40" y="345"/>
                </a:cubicBezTo>
                <a:cubicBezTo>
                  <a:pt x="0" y="345"/>
                  <a:pt x="0" y="345"/>
                  <a:pt x="0" y="345"/>
                </a:cubicBezTo>
                <a:cubicBezTo>
                  <a:pt x="0" y="0"/>
                  <a:pt x="0" y="0"/>
                  <a:pt x="0" y="0"/>
                </a:cubicBezTo>
                <a:cubicBezTo>
                  <a:pt x="40" y="0"/>
                  <a:pt x="40" y="0"/>
                  <a:pt x="40" y="0"/>
                </a:cubicBezTo>
                <a:cubicBezTo>
                  <a:pt x="40" y="156"/>
                  <a:pt x="40" y="156"/>
                  <a:pt x="40" y="156"/>
                </a:cubicBezTo>
                <a:cubicBezTo>
                  <a:pt x="248" y="156"/>
                  <a:pt x="248" y="156"/>
                  <a:pt x="248" y="156"/>
                </a:cubicBezTo>
                <a:lnTo>
                  <a:pt x="248" y="0"/>
                </a:lnTo>
                <a:close/>
                <a:moveTo>
                  <a:pt x="431" y="189"/>
                </a:moveTo>
                <a:cubicBezTo>
                  <a:pt x="604" y="189"/>
                  <a:pt x="604" y="189"/>
                  <a:pt x="604" y="189"/>
                </a:cubicBezTo>
                <a:cubicBezTo>
                  <a:pt x="604" y="152"/>
                  <a:pt x="604" y="152"/>
                  <a:pt x="604" y="152"/>
                </a:cubicBezTo>
                <a:cubicBezTo>
                  <a:pt x="431" y="152"/>
                  <a:pt x="431" y="152"/>
                  <a:pt x="431" y="152"/>
                </a:cubicBezTo>
                <a:cubicBezTo>
                  <a:pt x="431" y="38"/>
                  <a:pt x="431" y="38"/>
                  <a:pt x="431" y="38"/>
                </a:cubicBezTo>
                <a:cubicBezTo>
                  <a:pt x="625" y="38"/>
                  <a:pt x="625" y="38"/>
                  <a:pt x="625" y="38"/>
                </a:cubicBezTo>
                <a:cubicBezTo>
                  <a:pt x="625" y="0"/>
                  <a:pt x="625" y="0"/>
                  <a:pt x="625" y="0"/>
                </a:cubicBezTo>
                <a:cubicBezTo>
                  <a:pt x="391" y="0"/>
                  <a:pt x="391" y="0"/>
                  <a:pt x="391" y="0"/>
                </a:cubicBezTo>
                <a:cubicBezTo>
                  <a:pt x="391" y="345"/>
                  <a:pt x="391" y="345"/>
                  <a:pt x="391" y="345"/>
                </a:cubicBezTo>
                <a:cubicBezTo>
                  <a:pt x="631" y="345"/>
                  <a:pt x="631" y="345"/>
                  <a:pt x="631" y="345"/>
                </a:cubicBezTo>
                <a:cubicBezTo>
                  <a:pt x="631" y="308"/>
                  <a:pt x="631" y="308"/>
                  <a:pt x="631" y="308"/>
                </a:cubicBezTo>
                <a:cubicBezTo>
                  <a:pt x="431" y="308"/>
                  <a:pt x="431" y="308"/>
                  <a:pt x="431" y="308"/>
                </a:cubicBezTo>
                <a:lnTo>
                  <a:pt x="431" y="189"/>
                </a:lnTo>
                <a:close/>
                <a:moveTo>
                  <a:pt x="901" y="228"/>
                </a:moveTo>
                <a:cubicBezTo>
                  <a:pt x="982" y="345"/>
                  <a:pt x="982" y="345"/>
                  <a:pt x="982" y="345"/>
                </a:cubicBezTo>
                <a:cubicBezTo>
                  <a:pt x="937" y="345"/>
                  <a:pt x="937" y="345"/>
                  <a:pt x="937" y="345"/>
                </a:cubicBezTo>
                <a:cubicBezTo>
                  <a:pt x="866" y="235"/>
                  <a:pt x="866" y="235"/>
                  <a:pt x="866" y="235"/>
                </a:cubicBezTo>
                <a:cubicBezTo>
                  <a:pt x="858" y="236"/>
                  <a:pt x="850" y="236"/>
                  <a:pt x="843" y="236"/>
                </a:cubicBezTo>
                <a:cubicBezTo>
                  <a:pt x="751" y="236"/>
                  <a:pt x="751" y="236"/>
                  <a:pt x="751" y="236"/>
                </a:cubicBezTo>
                <a:cubicBezTo>
                  <a:pt x="751" y="345"/>
                  <a:pt x="751" y="345"/>
                  <a:pt x="751" y="345"/>
                </a:cubicBezTo>
                <a:cubicBezTo>
                  <a:pt x="712" y="345"/>
                  <a:pt x="712" y="345"/>
                  <a:pt x="712" y="345"/>
                </a:cubicBezTo>
                <a:cubicBezTo>
                  <a:pt x="712" y="0"/>
                  <a:pt x="712" y="0"/>
                  <a:pt x="712" y="0"/>
                </a:cubicBezTo>
                <a:cubicBezTo>
                  <a:pt x="843" y="0"/>
                  <a:pt x="843" y="0"/>
                  <a:pt x="843" y="0"/>
                </a:cubicBezTo>
                <a:cubicBezTo>
                  <a:pt x="929" y="0"/>
                  <a:pt x="978" y="43"/>
                  <a:pt x="978" y="116"/>
                </a:cubicBezTo>
                <a:cubicBezTo>
                  <a:pt x="978" y="173"/>
                  <a:pt x="951" y="212"/>
                  <a:pt x="901" y="228"/>
                </a:cubicBezTo>
                <a:close/>
                <a:moveTo>
                  <a:pt x="941" y="117"/>
                </a:moveTo>
                <a:cubicBezTo>
                  <a:pt x="941" y="65"/>
                  <a:pt x="905" y="38"/>
                  <a:pt x="843" y="38"/>
                </a:cubicBezTo>
                <a:cubicBezTo>
                  <a:pt x="751" y="38"/>
                  <a:pt x="751" y="38"/>
                  <a:pt x="751" y="38"/>
                </a:cubicBezTo>
                <a:cubicBezTo>
                  <a:pt x="751" y="198"/>
                  <a:pt x="751" y="198"/>
                  <a:pt x="751" y="198"/>
                </a:cubicBezTo>
                <a:cubicBezTo>
                  <a:pt x="843" y="198"/>
                  <a:pt x="843" y="198"/>
                  <a:pt x="843" y="198"/>
                </a:cubicBezTo>
                <a:cubicBezTo>
                  <a:pt x="905" y="198"/>
                  <a:pt x="941" y="171"/>
                  <a:pt x="941" y="117"/>
                </a:cubicBezTo>
                <a:close/>
                <a:moveTo>
                  <a:pt x="1367" y="345"/>
                </a:moveTo>
                <a:cubicBezTo>
                  <a:pt x="1324" y="345"/>
                  <a:pt x="1324" y="345"/>
                  <a:pt x="1324" y="345"/>
                </a:cubicBezTo>
                <a:cubicBezTo>
                  <a:pt x="1286" y="258"/>
                  <a:pt x="1286" y="258"/>
                  <a:pt x="1286" y="258"/>
                </a:cubicBezTo>
                <a:cubicBezTo>
                  <a:pt x="1098" y="258"/>
                  <a:pt x="1098" y="258"/>
                  <a:pt x="1098" y="258"/>
                </a:cubicBezTo>
                <a:cubicBezTo>
                  <a:pt x="1059" y="345"/>
                  <a:pt x="1059" y="345"/>
                  <a:pt x="1059" y="345"/>
                </a:cubicBezTo>
                <a:cubicBezTo>
                  <a:pt x="1017" y="345"/>
                  <a:pt x="1017" y="345"/>
                  <a:pt x="1017" y="345"/>
                </a:cubicBezTo>
                <a:cubicBezTo>
                  <a:pt x="1172" y="0"/>
                  <a:pt x="1172" y="0"/>
                  <a:pt x="1172" y="0"/>
                </a:cubicBezTo>
                <a:cubicBezTo>
                  <a:pt x="1213" y="0"/>
                  <a:pt x="1213" y="0"/>
                  <a:pt x="1213" y="0"/>
                </a:cubicBezTo>
                <a:lnTo>
                  <a:pt x="1367" y="345"/>
                </a:lnTo>
                <a:close/>
                <a:moveTo>
                  <a:pt x="1269" y="220"/>
                </a:moveTo>
                <a:cubicBezTo>
                  <a:pt x="1191" y="45"/>
                  <a:pt x="1191" y="45"/>
                  <a:pt x="1191" y="45"/>
                </a:cubicBezTo>
                <a:cubicBezTo>
                  <a:pt x="1114" y="220"/>
                  <a:pt x="1114" y="220"/>
                  <a:pt x="1114" y="220"/>
                </a:cubicBezTo>
                <a:lnTo>
                  <a:pt x="1269" y="22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14324" tIns="57162" rIns="114324" bIns="57162"/>
          <a:lstStyle/>
          <a:p>
            <a:endParaRPr lang="en-NL"/>
          </a:p>
        </p:txBody>
      </p:sp>
      <p:sp>
        <p:nvSpPr>
          <p:cNvPr id="14" name="LS_Logo12 (JU-Free) Horus" hidden="1">
            <a:extLst>
              <a:ext uri="{FF2B5EF4-FFF2-40B4-BE49-F238E27FC236}">
                <a16:creationId xmlns:a16="http://schemas.microsoft.com/office/drawing/2014/main" id="{3E76B37E-261E-4796-87A3-1F513D1F4EB6}"/>
              </a:ext>
            </a:extLst>
          </p:cNvPr>
          <p:cNvSpPr>
            <a:spLocks/>
          </p:cNvSpPr>
          <p:nvPr/>
        </p:nvSpPr>
        <p:spPr bwMode="auto">
          <a:xfrm>
            <a:off x="1157288" y="7820025"/>
            <a:ext cx="692150" cy="138113"/>
          </a:xfrm>
          <a:custGeom>
            <a:avLst/>
            <a:gdLst>
              <a:gd name="T0" fmla="*/ 2147483646 w 1746"/>
              <a:gd name="T1" fmla="*/ 62059172 h 348"/>
              <a:gd name="T2" fmla="*/ 2147483646 w 1746"/>
              <a:gd name="T3" fmla="*/ 2147483646 h 348"/>
              <a:gd name="T4" fmla="*/ 2147483646 w 1746"/>
              <a:gd name="T5" fmla="*/ 2147483646 h 348"/>
              <a:gd name="T6" fmla="*/ 0 w 1746"/>
              <a:gd name="T7" fmla="*/ 2147483646 h 348"/>
              <a:gd name="T8" fmla="*/ 2147483646 w 1746"/>
              <a:gd name="T9" fmla="*/ 62059172 h 348"/>
              <a:gd name="T10" fmla="*/ 2147483646 w 1746"/>
              <a:gd name="T11" fmla="*/ 2147483646 h 348"/>
              <a:gd name="T12" fmla="*/ 2147483646 w 1746"/>
              <a:gd name="T13" fmla="*/ 2147483646 h 348"/>
              <a:gd name="T14" fmla="*/ 2147483646 w 1746"/>
              <a:gd name="T15" fmla="*/ 2147483646 h 348"/>
              <a:gd name="T16" fmla="*/ 2147483646 w 1746"/>
              <a:gd name="T17" fmla="*/ 2147483646 h 348"/>
              <a:gd name="T18" fmla="*/ 2147483646 w 1746"/>
              <a:gd name="T19" fmla="*/ 2147483646 h 348"/>
              <a:gd name="T20" fmla="*/ 2147483646 w 1746"/>
              <a:gd name="T21" fmla="*/ 2147483646 h 348"/>
              <a:gd name="T22" fmla="*/ 2147483646 w 1746"/>
              <a:gd name="T23" fmla="*/ 2147483646 h 348"/>
              <a:gd name="T24" fmla="*/ 2147483646 w 1746"/>
              <a:gd name="T25" fmla="*/ 2147483646 h 348"/>
              <a:gd name="T26" fmla="*/ 2147483646 w 1746"/>
              <a:gd name="T27" fmla="*/ 2147483646 h 348"/>
              <a:gd name="T28" fmla="*/ 2147483646 w 1746"/>
              <a:gd name="T29" fmla="*/ 2147483646 h 348"/>
              <a:gd name="T30" fmla="*/ 2147483646 w 1746"/>
              <a:gd name="T31" fmla="*/ 62059172 h 348"/>
              <a:gd name="T32" fmla="*/ 2147483646 w 1746"/>
              <a:gd name="T33" fmla="*/ 2147483646 h 348"/>
              <a:gd name="T34" fmla="*/ 2147483646 w 1746"/>
              <a:gd name="T35" fmla="*/ 2147483646 h 348"/>
              <a:gd name="T36" fmla="*/ 2147483646 w 1746"/>
              <a:gd name="T37" fmla="*/ 2147483646 h 348"/>
              <a:gd name="T38" fmla="*/ 2147483646 w 1746"/>
              <a:gd name="T39" fmla="*/ 2147483646 h 348"/>
              <a:gd name="T40" fmla="*/ 2147483646 w 1746"/>
              <a:gd name="T41" fmla="*/ 2147483646 h 348"/>
              <a:gd name="T42" fmla="*/ 2147483646 w 1746"/>
              <a:gd name="T43" fmla="*/ 2147483646 h 348"/>
              <a:gd name="T44" fmla="*/ 2147483646 w 1746"/>
              <a:gd name="T45" fmla="*/ 62059172 h 348"/>
              <a:gd name="T46" fmla="*/ 2147483646 w 1746"/>
              <a:gd name="T47" fmla="*/ 2147483646 h 348"/>
              <a:gd name="T48" fmla="*/ 2147483646 w 1746"/>
              <a:gd name="T49" fmla="*/ 62059172 h 348"/>
              <a:gd name="T50" fmla="*/ 2147483646 w 1746"/>
              <a:gd name="T51" fmla="*/ 2147483646 h 348"/>
              <a:gd name="T52" fmla="*/ 2147483646 w 1746"/>
              <a:gd name="T53" fmla="*/ 2147483646 h 348"/>
              <a:gd name="T54" fmla="*/ 2147483646 w 1746"/>
              <a:gd name="T55" fmla="*/ 1984322256 h 348"/>
              <a:gd name="T56" fmla="*/ 2147483646 w 1746"/>
              <a:gd name="T57" fmla="*/ 2147483646 h 348"/>
              <a:gd name="T58" fmla="*/ 2147483646 w 1746"/>
              <a:gd name="T59" fmla="*/ 2147483646 h 348"/>
              <a:gd name="T60" fmla="*/ 2147483646 w 1746"/>
              <a:gd name="T61" fmla="*/ 2147483646 h 348"/>
              <a:gd name="T62" fmla="*/ 2147483646 w 1746"/>
              <a:gd name="T63" fmla="*/ 2147483646 h 348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1746" h="348">
                <a:moveTo>
                  <a:pt x="248" y="1"/>
                </a:moveTo>
                <a:cubicBezTo>
                  <a:pt x="287" y="1"/>
                  <a:pt x="287" y="1"/>
                  <a:pt x="287" y="1"/>
                </a:cubicBezTo>
                <a:cubicBezTo>
                  <a:pt x="287" y="346"/>
                  <a:pt x="287" y="346"/>
                  <a:pt x="287" y="346"/>
                </a:cubicBezTo>
                <a:cubicBezTo>
                  <a:pt x="248" y="346"/>
                  <a:pt x="248" y="346"/>
                  <a:pt x="248" y="346"/>
                </a:cubicBezTo>
                <a:cubicBezTo>
                  <a:pt x="248" y="194"/>
                  <a:pt x="248" y="194"/>
                  <a:pt x="248" y="194"/>
                </a:cubicBezTo>
                <a:cubicBezTo>
                  <a:pt x="40" y="194"/>
                  <a:pt x="40" y="194"/>
                  <a:pt x="40" y="194"/>
                </a:cubicBezTo>
                <a:cubicBezTo>
                  <a:pt x="40" y="346"/>
                  <a:pt x="40" y="346"/>
                  <a:pt x="40" y="346"/>
                </a:cubicBezTo>
                <a:cubicBezTo>
                  <a:pt x="0" y="346"/>
                  <a:pt x="0" y="346"/>
                  <a:pt x="0" y="346"/>
                </a:cubicBezTo>
                <a:cubicBezTo>
                  <a:pt x="0" y="1"/>
                  <a:pt x="0" y="1"/>
                  <a:pt x="0" y="1"/>
                </a:cubicBezTo>
                <a:cubicBezTo>
                  <a:pt x="40" y="1"/>
                  <a:pt x="40" y="1"/>
                  <a:pt x="40" y="1"/>
                </a:cubicBezTo>
                <a:cubicBezTo>
                  <a:pt x="40" y="157"/>
                  <a:pt x="40" y="157"/>
                  <a:pt x="40" y="157"/>
                </a:cubicBezTo>
                <a:cubicBezTo>
                  <a:pt x="248" y="157"/>
                  <a:pt x="248" y="157"/>
                  <a:pt x="248" y="157"/>
                </a:cubicBezTo>
                <a:lnTo>
                  <a:pt x="248" y="1"/>
                </a:lnTo>
                <a:close/>
                <a:moveTo>
                  <a:pt x="720" y="174"/>
                </a:moveTo>
                <a:cubicBezTo>
                  <a:pt x="720" y="271"/>
                  <a:pt x="640" y="348"/>
                  <a:pt x="539" y="348"/>
                </a:cubicBezTo>
                <a:cubicBezTo>
                  <a:pt x="439" y="348"/>
                  <a:pt x="359" y="271"/>
                  <a:pt x="359" y="174"/>
                </a:cubicBezTo>
                <a:cubicBezTo>
                  <a:pt x="359" y="76"/>
                  <a:pt x="439" y="0"/>
                  <a:pt x="539" y="0"/>
                </a:cubicBezTo>
                <a:cubicBezTo>
                  <a:pt x="640" y="0"/>
                  <a:pt x="720" y="77"/>
                  <a:pt x="720" y="174"/>
                </a:cubicBezTo>
                <a:close/>
                <a:moveTo>
                  <a:pt x="679" y="174"/>
                </a:moveTo>
                <a:cubicBezTo>
                  <a:pt x="679" y="98"/>
                  <a:pt x="616" y="38"/>
                  <a:pt x="539" y="38"/>
                </a:cubicBezTo>
                <a:cubicBezTo>
                  <a:pt x="463" y="38"/>
                  <a:pt x="399" y="98"/>
                  <a:pt x="399" y="174"/>
                </a:cubicBezTo>
                <a:cubicBezTo>
                  <a:pt x="399" y="249"/>
                  <a:pt x="463" y="310"/>
                  <a:pt x="539" y="310"/>
                </a:cubicBezTo>
                <a:cubicBezTo>
                  <a:pt x="616" y="310"/>
                  <a:pt x="679" y="249"/>
                  <a:pt x="679" y="174"/>
                </a:cubicBezTo>
                <a:close/>
                <a:moveTo>
                  <a:pt x="981" y="229"/>
                </a:moveTo>
                <a:cubicBezTo>
                  <a:pt x="1062" y="346"/>
                  <a:pt x="1062" y="346"/>
                  <a:pt x="1062" y="346"/>
                </a:cubicBezTo>
                <a:cubicBezTo>
                  <a:pt x="1017" y="346"/>
                  <a:pt x="1017" y="346"/>
                  <a:pt x="1017" y="346"/>
                </a:cubicBezTo>
                <a:cubicBezTo>
                  <a:pt x="945" y="236"/>
                  <a:pt x="945" y="236"/>
                  <a:pt x="945" y="236"/>
                </a:cubicBezTo>
                <a:cubicBezTo>
                  <a:pt x="938" y="237"/>
                  <a:pt x="930" y="237"/>
                  <a:pt x="922" y="237"/>
                </a:cubicBezTo>
                <a:cubicBezTo>
                  <a:pt x="831" y="237"/>
                  <a:pt x="831" y="237"/>
                  <a:pt x="831" y="237"/>
                </a:cubicBezTo>
                <a:cubicBezTo>
                  <a:pt x="831" y="346"/>
                  <a:pt x="831" y="346"/>
                  <a:pt x="831" y="346"/>
                </a:cubicBezTo>
                <a:cubicBezTo>
                  <a:pt x="791" y="346"/>
                  <a:pt x="791" y="346"/>
                  <a:pt x="791" y="346"/>
                </a:cubicBezTo>
                <a:cubicBezTo>
                  <a:pt x="791" y="1"/>
                  <a:pt x="791" y="1"/>
                  <a:pt x="791" y="1"/>
                </a:cubicBezTo>
                <a:cubicBezTo>
                  <a:pt x="922" y="1"/>
                  <a:pt x="922" y="1"/>
                  <a:pt x="922" y="1"/>
                </a:cubicBezTo>
                <a:cubicBezTo>
                  <a:pt x="1008" y="1"/>
                  <a:pt x="1058" y="44"/>
                  <a:pt x="1058" y="117"/>
                </a:cubicBezTo>
                <a:cubicBezTo>
                  <a:pt x="1058" y="174"/>
                  <a:pt x="1031" y="213"/>
                  <a:pt x="981" y="229"/>
                </a:cubicBezTo>
                <a:close/>
                <a:moveTo>
                  <a:pt x="1020" y="118"/>
                </a:moveTo>
                <a:cubicBezTo>
                  <a:pt x="1020" y="66"/>
                  <a:pt x="985" y="39"/>
                  <a:pt x="922" y="39"/>
                </a:cubicBezTo>
                <a:cubicBezTo>
                  <a:pt x="831" y="39"/>
                  <a:pt x="831" y="39"/>
                  <a:pt x="831" y="39"/>
                </a:cubicBezTo>
                <a:cubicBezTo>
                  <a:pt x="831" y="199"/>
                  <a:pt x="831" y="199"/>
                  <a:pt x="831" y="199"/>
                </a:cubicBezTo>
                <a:cubicBezTo>
                  <a:pt x="922" y="199"/>
                  <a:pt x="922" y="199"/>
                  <a:pt x="922" y="199"/>
                </a:cubicBezTo>
                <a:cubicBezTo>
                  <a:pt x="985" y="199"/>
                  <a:pt x="1020" y="172"/>
                  <a:pt x="1020" y="118"/>
                </a:cubicBezTo>
                <a:close/>
                <a:moveTo>
                  <a:pt x="1389" y="204"/>
                </a:moveTo>
                <a:cubicBezTo>
                  <a:pt x="1389" y="271"/>
                  <a:pt x="1350" y="310"/>
                  <a:pt x="1285" y="310"/>
                </a:cubicBezTo>
                <a:cubicBezTo>
                  <a:pt x="1219" y="310"/>
                  <a:pt x="1179" y="271"/>
                  <a:pt x="1179" y="204"/>
                </a:cubicBezTo>
                <a:cubicBezTo>
                  <a:pt x="1179" y="1"/>
                  <a:pt x="1179" y="1"/>
                  <a:pt x="1179" y="1"/>
                </a:cubicBezTo>
                <a:cubicBezTo>
                  <a:pt x="1139" y="1"/>
                  <a:pt x="1139" y="1"/>
                  <a:pt x="1139" y="1"/>
                </a:cubicBezTo>
                <a:cubicBezTo>
                  <a:pt x="1139" y="204"/>
                  <a:pt x="1139" y="204"/>
                  <a:pt x="1139" y="204"/>
                </a:cubicBezTo>
                <a:cubicBezTo>
                  <a:pt x="1139" y="294"/>
                  <a:pt x="1194" y="348"/>
                  <a:pt x="1285" y="348"/>
                </a:cubicBezTo>
                <a:cubicBezTo>
                  <a:pt x="1375" y="348"/>
                  <a:pt x="1429" y="294"/>
                  <a:pt x="1429" y="204"/>
                </a:cubicBezTo>
                <a:cubicBezTo>
                  <a:pt x="1429" y="1"/>
                  <a:pt x="1429" y="1"/>
                  <a:pt x="1429" y="1"/>
                </a:cubicBezTo>
                <a:cubicBezTo>
                  <a:pt x="1389" y="1"/>
                  <a:pt x="1389" y="1"/>
                  <a:pt x="1389" y="1"/>
                </a:cubicBezTo>
                <a:lnTo>
                  <a:pt x="1389" y="204"/>
                </a:lnTo>
                <a:close/>
                <a:moveTo>
                  <a:pt x="1552" y="86"/>
                </a:moveTo>
                <a:cubicBezTo>
                  <a:pt x="1552" y="57"/>
                  <a:pt x="1581" y="40"/>
                  <a:pt x="1625" y="40"/>
                </a:cubicBezTo>
                <a:cubicBezTo>
                  <a:pt x="1653" y="40"/>
                  <a:pt x="1689" y="48"/>
                  <a:pt x="1720" y="69"/>
                </a:cubicBezTo>
                <a:cubicBezTo>
                  <a:pt x="1737" y="32"/>
                  <a:pt x="1737" y="32"/>
                  <a:pt x="1737" y="32"/>
                </a:cubicBezTo>
                <a:cubicBezTo>
                  <a:pt x="1708" y="13"/>
                  <a:pt x="1667" y="0"/>
                  <a:pt x="1628" y="0"/>
                </a:cubicBezTo>
                <a:cubicBezTo>
                  <a:pt x="1556" y="0"/>
                  <a:pt x="1508" y="35"/>
                  <a:pt x="1508" y="89"/>
                </a:cubicBezTo>
                <a:cubicBezTo>
                  <a:pt x="1508" y="213"/>
                  <a:pt x="1702" y="164"/>
                  <a:pt x="1702" y="255"/>
                </a:cubicBezTo>
                <a:cubicBezTo>
                  <a:pt x="1702" y="288"/>
                  <a:pt x="1671" y="308"/>
                  <a:pt x="1621" y="308"/>
                </a:cubicBezTo>
                <a:cubicBezTo>
                  <a:pt x="1582" y="308"/>
                  <a:pt x="1539" y="290"/>
                  <a:pt x="1507" y="259"/>
                </a:cubicBezTo>
                <a:cubicBezTo>
                  <a:pt x="1489" y="295"/>
                  <a:pt x="1489" y="295"/>
                  <a:pt x="1489" y="295"/>
                </a:cubicBezTo>
                <a:cubicBezTo>
                  <a:pt x="1521" y="326"/>
                  <a:pt x="1570" y="347"/>
                  <a:pt x="1621" y="347"/>
                </a:cubicBezTo>
                <a:cubicBezTo>
                  <a:pt x="1695" y="347"/>
                  <a:pt x="1745" y="311"/>
                  <a:pt x="1745" y="253"/>
                </a:cubicBezTo>
                <a:cubicBezTo>
                  <a:pt x="1746" y="128"/>
                  <a:pt x="1552" y="174"/>
                  <a:pt x="1552" y="8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14324" tIns="57162" rIns="114324" bIns="57162"/>
          <a:lstStyle/>
          <a:p>
            <a:endParaRPr lang="en-NL"/>
          </a:p>
        </p:txBody>
      </p:sp>
      <p:sp>
        <p:nvSpPr>
          <p:cNvPr id="15" name="LS_Logo13(JU-Free) Enterprise" hidden="1">
            <a:extLst>
              <a:ext uri="{FF2B5EF4-FFF2-40B4-BE49-F238E27FC236}">
                <a16:creationId xmlns:a16="http://schemas.microsoft.com/office/drawing/2014/main" id="{D038B6A9-8A49-4C96-910F-05B9F8B527E6}"/>
              </a:ext>
            </a:extLst>
          </p:cNvPr>
          <p:cNvSpPr>
            <a:spLocks noEditPoints="1"/>
          </p:cNvSpPr>
          <p:nvPr/>
        </p:nvSpPr>
        <p:spPr bwMode="auto">
          <a:xfrm>
            <a:off x="1136650" y="7712075"/>
            <a:ext cx="2205038" cy="365125"/>
          </a:xfrm>
          <a:custGeom>
            <a:avLst/>
            <a:gdLst>
              <a:gd name="T0" fmla="*/ 2147483646 w 5552"/>
              <a:gd name="T1" fmla="*/ 2147483646 h 921"/>
              <a:gd name="T2" fmla="*/ 2147483646 w 5552"/>
              <a:gd name="T3" fmla="*/ 2147483646 h 921"/>
              <a:gd name="T4" fmla="*/ 2147483646 w 5552"/>
              <a:gd name="T5" fmla="*/ 2147483646 h 921"/>
              <a:gd name="T6" fmla="*/ 2147483646 w 5552"/>
              <a:gd name="T7" fmla="*/ 2119723475 h 921"/>
              <a:gd name="T8" fmla="*/ 2147483646 w 5552"/>
              <a:gd name="T9" fmla="*/ 2147483646 h 921"/>
              <a:gd name="T10" fmla="*/ 2147483646 w 5552"/>
              <a:gd name="T11" fmla="*/ 187029632 h 921"/>
              <a:gd name="T12" fmla="*/ 2147483646 w 5552"/>
              <a:gd name="T13" fmla="*/ 2147483646 h 921"/>
              <a:gd name="T14" fmla="*/ 2147483646 w 5552"/>
              <a:gd name="T15" fmla="*/ 2147483646 h 921"/>
              <a:gd name="T16" fmla="*/ 2147483646 w 5552"/>
              <a:gd name="T17" fmla="*/ 2147483646 h 921"/>
              <a:gd name="T18" fmla="*/ 2147483646 w 5552"/>
              <a:gd name="T19" fmla="*/ 2147483646 h 921"/>
              <a:gd name="T20" fmla="*/ 2147483646 w 5552"/>
              <a:gd name="T21" fmla="*/ 2119723475 h 921"/>
              <a:gd name="T22" fmla="*/ 2147483646 w 5552"/>
              <a:gd name="T23" fmla="*/ 2147483646 h 921"/>
              <a:gd name="T24" fmla="*/ 2147483646 w 5552"/>
              <a:gd name="T25" fmla="*/ 2147483646 h 921"/>
              <a:gd name="T26" fmla="*/ 2147483646 w 5552"/>
              <a:gd name="T27" fmla="*/ 2147483646 h 921"/>
              <a:gd name="T28" fmla="*/ 2147483646 w 5552"/>
              <a:gd name="T29" fmla="*/ 2119723475 h 921"/>
              <a:gd name="T30" fmla="*/ 2147483646 w 5552"/>
              <a:gd name="T31" fmla="*/ 2147483646 h 921"/>
              <a:gd name="T32" fmla="*/ 2147483646 w 5552"/>
              <a:gd name="T33" fmla="*/ 2147483646 h 921"/>
              <a:gd name="T34" fmla="*/ 2147483646 w 5552"/>
              <a:gd name="T35" fmla="*/ 810514862 h 921"/>
              <a:gd name="T36" fmla="*/ 2147483646 w 5552"/>
              <a:gd name="T37" fmla="*/ 2147483646 h 921"/>
              <a:gd name="T38" fmla="*/ 2147483646 w 5552"/>
              <a:gd name="T39" fmla="*/ 2147483646 h 921"/>
              <a:gd name="T40" fmla="*/ 2147483646 w 5552"/>
              <a:gd name="T41" fmla="*/ 2147483646 h 921"/>
              <a:gd name="T42" fmla="*/ 2147483646 w 5552"/>
              <a:gd name="T43" fmla="*/ 2119723475 h 921"/>
              <a:gd name="T44" fmla="*/ 1879435067 w 5552"/>
              <a:gd name="T45" fmla="*/ 2147483646 h 921"/>
              <a:gd name="T46" fmla="*/ 2147483646 w 5552"/>
              <a:gd name="T47" fmla="*/ 2147483646 h 921"/>
              <a:gd name="T48" fmla="*/ 2147483646 w 5552"/>
              <a:gd name="T49" fmla="*/ 2147483646 h 921"/>
              <a:gd name="T50" fmla="*/ 2147483646 w 5552"/>
              <a:gd name="T51" fmla="*/ 2147483646 h 921"/>
              <a:gd name="T52" fmla="*/ 2147483646 w 5552"/>
              <a:gd name="T53" fmla="*/ 2147483646 h 921"/>
              <a:gd name="T54" fmla="*/ 2147483646 w 5552"/>
              <a:gd name="T55" fmla="*/ 2147483646 h 921"/>
              <a:gd name="T56" fmla="*/ 2147483646 w 5552"/>
              <a:gd name="T57" fmla="*/ 2147483646 h 921"/>
              <a:gd name="T58" fmla="*/ 2147483646 w 5552"/>
              <a:gd name="T59" fmla="*/ 2147483646 h 921"/>
              <a:gd name="T60" fmla="*/ 2147483646 w 5552"/>
              <a:gd name="T61" fmla="*/ 2147483646 h 921"/>
              <a:gd name="T62" fmla="*/ 2147483646 w 5552"/>
              <a:gd name="T63" fmla="*/ 2147483646 h 921"/>
              <a:gd name="T64" fmla="*/ 2147483646 w 5552"/>
              <a:gd name="T65" fmla="*/ 2147483646 h 921"/>
              <a:gd name="T66" fmla="*/ 2147483646 w 5552"/>
              <a:gd name="T67" fmla="*/ 2147483646 h 921"/>
              <a:gd name="T68" fmla="*/ 2147483646 w 5552"/>
              <a:gd name="T69" fmla="*/ 2147483646 h 921"/>
              <a:gd name="T70" fmla="*/ 2147483646 w 5552"/>
              <a:gd name="T71" fmla="*/ 2147483646 h 921"/>
              <a:gd name="T72" fmla="*/ 2147483646 w 5552"/>
              <a:gd name="T73" fmla="*/ 2147483646 h 921"/>
              <a:gd name="T74" fmla="*/ 2147483646 w 5552"/>
              <a:gd name="T75" fmla="*/ 2147483646 h 921"/>
              <a:gd name="T76" fmla="*/ 2147483646 w 5552"/>
              <a:gd name="T77" fmla="*/ 2147483646 h 921"/>
              <a:gd name="T78" fmla="*/ 2147483646 w 5552"/>
              <a:gd name="T79" fmla="*/ 2147483646 h 921"/>
              <a:gd name="T80" fmla="*/ 2147483646 w 5552"/>
              <a:gd name="T81" fmla="*/ 2147483646 h 921"/>
              <a:gd name="T82" fmla="*/ 2147483646 w 5552"/>
              <a:gd name="T83" fmla="*/ 2147483646 h 921"/>
              <a:gd name="T84" fmla="*/ 2147483646 w 5552"/>
              <a:gd name="T85" fmla="*/ 2147483646 h 921"/>
              <a:gd name="T86" fmla="*/ 2147483646 w 5552"/>
              <a:gd name="T87" fmla="*/ 2147483646 h 921"/>
              <a:gd name="T88" fmla="*/ 2147483646 w 5552"/>
              <a:gd name="T89" fmla="*/ 2147483646 h 921"/>
              <a:gd name="T90" fmla="*/ 2147483646 w 5552"/>
              <a:gd name="T91" fmla="*/ 2147483646 h 921"/>
              <a:gd name="T92" fmla="*/ 2147483646 w 5552"/>
              <a:gd name="T93" fmla="*/ 2147483646 h 921"/>
              <a:gd name="T94" fmla="*/ 2147483646 w 5552"/>
              <a:gd name="T95" fmla="*/ 2147483646 h 921"/>
              <a:gd name="T96" fmla="*/ 2147483646 w 5552"/>
              <a:gd name="T97" fmla="*/ 2147483646 h 921"/>
              <a:gd name="T98" fmla="*/ 2147483646 w 5552"/>
              <a:gd name="T99" fmla="*/ 2147483646 h 921"/>
              <a:gd name="T100" fmla="*/ 2147483646 w 5552"/>
              <a:gd name="T101" fmla="*/ 2147483646 h 921"/>
              <a:gd name="T102" fmla="*/ 2147483646 w 5552"/>
              <a:gd name="T103" fmla="*/ 2147483646 h 921"/>
              <a:gd name="T104" fmla="*/ 2147483646 w 5552"/>
              <a:gd name="T105" fmla="*/ 2147483646 h 921"/>
              <a:gd name="T106" fmla="*/ 2147483646 w 5552"/>
              <a:gd name="T107" fmla="*/ 2147483646 h 921"/>
              <a:gd name="T108" fmla="*/ 2147483646 w 5552"/>
              <a:gd name="T109" fmla="*/ 2147483646 h 921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5552" h="921">
                <a:moveTo>
                  <a:pt x="242" y="345"/>
                </a:moveTo>
                <a:cubicBezTo>
                  <a:pt x="0" y="345"/>
                  <a:pt x="0" y="345"/>
                  <a:pt x="0" y="345"/>
                </a:cubicBezTo>
                <a:cubicBezTo>
                  <a:pt x="0" y="3"/>
                  <a:pt x="0" y="3"/>
                  <a:pt x="0" y="3"/>
                </a:cubicBezTo>
                <a:cubicBezTo>
                  <a:pt x="235" y="3"/>
                  <a:pt x="235" y="3"/>
                  <a:pt x="235" y="3"/>
                </a:cubicBezTo>
                <a:cubicBezTo>
                  <a:pt x="235" y="34"/>
                  <a:pt x="235" y="34"/>
                  <a:pt x="235" y="34"/>
                </a:cubicBezTo>
                <a:cubicBezTo>
                  <a:pt x="36" y="34"/>
                  <a:pt x="36" y="34"/>
                  <a:pt x="36" y="34"/>
                </a:cubicBezTo>
                <a:cubicBezTo>
                  <a:pt x="36" y="156"/>
                  <a:pt x="36" y="156"/>
                  <a:pt x="36" y="156"/>
                </a:cubicBezTo>
                <a:cubicBezTo>
                  <a:pt x="213" y="156"/>
                  <a:pt x="213" y="156"/>
                  <a:pt x="213" y="156"/>
                </a:cubicBezTo>
                <a:cubicBezTo>
                  <a:pt x="213" y="187"/>
                  <a:pt x="213" y="187"/>
                  <a:pt x="213" y="187"/>
                </a:cubicBezTo>
                <a:cubicBezTo>
                  <a:pt x="36" y="187"/>
                  <a:pt x="36" y="187"/>
                  <a:pt x="36" y="187"/>
                </a:cubicBezTo>
                <a:cubicBezTo>
                  <a:pt x="36" y="314"/>
                  <a:pt x="36" y="314"/>
                  <a:pt x="36" y="314"/>
                </a:cubicBezTo>
                <a:cubicBezTo>
                  <a:pt x="242" y="314"/>
                  <a:pt x="242" y="314"/>
                  <a:pt x="242" y="314"/>
                </a:cubicBezTo>
                <a:lnTo>
                  <a:pt x="242" y="345"/>
                </a:lnTo>
                <a:close/>
                <a:moveTo>
                  <a:pt x="613" y="345"/>
                </a:moveTo>
                <a:cubicBezTo>
                  <a:pt x="613" y="3"/>
                  <a:pt x="613" y="3"/>
                  <a:pt x="613" y="3"/>
                </a:cubicBezTo>
                <a:cubicBezTo>
                  <a:pt x="578" y="3"/>
                  <a:pt x="578" y="3"/>
                  <a:pt x="578" y="3"/>
                </a:cubicBezTo>
                <a:cubicBezTo>
                  <a:pt x="578" y="281"/>
                  <a:pt x="578" y="281"/>
                  <a:pt x="578" y="281"/>
                </a:cubicBezTo>
                <a:cubicBezTo>
                  <a:pt x="357" y="3"/>
                  <a:pt x="357" y="3"/>
                  <a:pt x="357" y="3"/>
                </a:cubicBezTo>
                <a:cubicBezTo>
                  <a:pt x="327" y="3"/>
                  <a:pt x="327" y="3"/>
                  <a:pt x="327" y="3"/>
                </a:cubicBezTo>
                <a:cubicBezTo>
                  <a:pt x="327" y="345"/>
                  <a:pt x="327" y="345"/>
                  <a:pt x="327" y="345"/>
                </a:cubicBezTo>
                <a:cubicBezTo>
                  <a:pt x="363" y="345"/>
                  <a:pt x="363" y="345"/>
                  <a:pt x="363" y="345"/>
                </a:cubicBezTo>
                <a:cubicBezTo>
                  <a:pt x="363" y="67"/>
                  <a:pt x="363" y="67"/>
                  <a:pt x="363" y="67"/>
                </a:cubicBezTo>
                <a:cubicBezTo>
                  <a:pt x="583" y="345"/>
                  <a:pt x="583" y="345"/>
                  <a:pt x="583" y="345"/>
                </a:cubicBezTo>
                <a:lnTo>
                  <a:pt x="613" y="345"/>
                </a:lnTo>
                <a:close/>
                <a:moveTo>
                  <a:pt x="791" y="345"/>
                </a:moveTo>
                <a:cubicBezTo>
                  <a:pt x="828" y="345"/>
                  <a:pt x="828" y="345"/>
                  <a:pt x="828" y="345"/>
                </a:cubicBezTo>
                <a:cubicBezTo>
                  <a:pt x="828" y="34"/>
                  <a:pt x="828" y="34"/>
                  <a:pt x="828" y="34"/>
                </a:cubicBezTo>
                <a:cubicBezTo>
                  <a:pt x="948" y="34"/>
                  <a:pt x="948" y="34"/>
                  <a:pt x="948" y="34"/>
                </a:cubicBezTo>
                <a:cubicBezTo>
                  <a:pt x="948" y="3"/>
                  <a:pt x="948" y="3"/>
                  <a:pt x="948" y="3"/>
                </a:cubicBezTo>
                <a:cubicBezTo>
                  <a:pt x="671" y="3"/>
                  <a:pt x="671" y="3"/>
                  <a:pt x="671" y="3"/>
                </a:cubicBezTo>
                <a:cubicBezTo>
                  <a:pt x="671" y="34"/>
                  <a:pt x="671" y="34"/>
                  <a:pt x="671" y="34"/>
                </a:cubicBezTo>
                <a:cubicBezTo>
                  <a:pt x="791" y="34"/>
                  <a:pt x="791" y="34"/>
                  <a:pt x="791" y="34"/>
                </a:cubicBezTo>
                <a:lnTo>
                  <a:pt x="791" y="345"/>
                </a:lnTo>
                <a:close/>
                <a:moveTo>
                  <a:pt x="1248" y="314"/>
                </a:moveTo>
                <a:cubicBezTo>
                  <a:pt x="1042" y="314"/>
                  <a:pt x="1042" y="314"/>
                  <a:pt x="1042" y="314"/>
                </a:cubicBezTo>
                <a:cubicBezTo>
                  <a:pt x="1042" y="187"/>
                  <a:pt x="1042" y="187"/>
                  <a:pt x="1042" y="187"/>
                </a:cubicBezTo>
                <a:cubicBezTo>
                  <a:pt x="1219" y="187"/>
                  <a:pt x="1219" y="187"/>
                  <a:pt x="1219" y="187"/>
                </a:cubicBezTo>
                <a:cubicBezTo>
                  <a:pt x="1219" y="156"/>
                  <a:pt x="1219" y="156"/>
                  <a:pt x="1219" y="156"/>
                </a:cubicBezTo>
                <a:cubicBezTo>
                  <a:pt x="1042" y="156"/>
                  <a:pt x="1042" y="156"/>
                  <a:pt x="1042" y="156"/>
                </a:cubicBezTo>
                <a:cubicBezTo>
                  <a:pt x="1042" y="34"/>
                  <a:pt x="1042" y="34"/>
                  <a:pt x="1042" y="34"/>
                </a:cubicBezTo>
                <a:cubicBezTo>
                  <a:pt x="1240" y="34"/>
                  <a:pt x="1240" y="34"/>
                  <a:pt x="1240" y="34"/>
                </a:cubicBezTo>
                <a:cubicBezTo>
                  <a:pt x="1240" y="3"/>
                  <a:pt x="1240" y="3"/>
                  <a:pt x="1240" y="3"/>
                </a:cubicBezTo>
                <a:cubicBezTo>
                  <a:pt x="1006" y="3"/>
                  <a:pt x="1006" y="3"/>
                  <a:pt x="1006" y="3"/>
                </a:cubicBezTo>
                <a:cubicBezTo>
                  <a:pt x="1006" y="345"/>
                  <a:pt x="1006" y="345"/>
                  <a:pt x="1006" y="345"/>
                </a:cubicBezTo>
                <a:cubicBezTo>
                  <a:pt x="1248" y="345"/>
                  <a:pt x="1248" y="345"/>
                  <a:pt x="1248" y="345"/>
                </a:cubicBezTo>
                <a:lnTo>
                  <a:pt x="1248" y="314"/>
                </a:lnTo>
                <a:close/>
                <a:moveTo>
                  <a:pt x="1461" y="237"/>
                </a:moveTo>
                <a:cubicBezTo>
                  <a:pt x="1369" y="237"/>
                  <a:pt x="1369" y="237"/>
                  <a:pt x="1369" y="237"/>
                </a:cubicBezTo>
                <a:cubicBezTo>
                  <a:pt x="1369" y="345"/>
                  <a:pt x="1369" y="345"/>
                  <a:pt x="1369" y="345"/>
                </a:cubicBezTo>
                <a:cubicBezTo>
                  <a:pt x="1333" y="345"/>
                  <a:pt x="1333" y="345"/>
                  <a:pt x="1333" y="345"/>
                </a:cubicBezTo>
                <a:cubicBezTo>
                  <a:pt x="1333" y="3"/>
                  <a:pt x="1333" y="3"/>
                  <a:pt x="1333" y="3"/>
                </a:cubicBezTo>
                <a:cubicBezTo>
                  <a:pt x="1461" y="3"/>
                  <a:pt x="1461" y="3"/>
                  <a:pt x="1461" y="3"/>
                </a:cubicBezTo>
                <a:cubicBezTo>
                  <a:pt x="1505" y="3"/>
                  <a:pt x="1539" y="13"/>
                  <a:pt x="1564" y="34"/>
                </a:cubicBezTo>
                <a:cubicBezTo>
                  <a:pt x="1588" y="55"/>
                  <a:pt x="1601" y="84"/>
                  <a:pt x="1601" y="120"/>
                </a:cubicBezTo>
                <a:cubicBezTo>
                  <a:pt x="1601" y="147"/>
                  <a:pt x="1594" y="169"/>
                  <a:pt x="1581" y="188"/>
                </a:cubicBezTo>
                <a:cubicBezTo>
                  <a:pt x="1567" y="206"/>
                  <a:pt x="1548" y="220"/>
                  <a:pt x="1523" y="228"/>
                </a:cubicBezTo>
                <a:cubicBezTo>
                  <a:pt x="1606" y="345"/>
                  <a:pt x="1606" y="345"/>
                  <a:pt x="1606" y="345"/>
                </a:cubicBezTo>
                <a:cubicBezTo>
                  <a:pt x="1567" y="345"/>
                  <a:pt x="1567" y="345"/>
                  <a:pt x="1567" y="345"/>
                </a:cubicBezTo>
                <a:cubicBezTo>
                  <a:pt x="1488" y="235"/>
                  <a:pt x="1488" y="235"/>
                  <a:pt x="1488" y="235"/>
                </a:cubicBezTo>
                <a:cubicBezTo>
                  <a:pt x="1480" y="236"/>
                  <a:pt x="1470" y="237"/>
                  <a:pt x="1461" y="237"/>
                </a:cubicBezTo>
                <a:close/>
                <a:moveTo>
                  <a:pt x="1460" y="206"/>
                </a:moveTo>
                <a:cubicBezTo>
                  <a:pt x="1494" y="206"/>
                  <a:pt x="1520" y="198"/>
                  <a:pt x="1538" y="183"/>
                </a:cubicBezTo>
                <a:cubicBezTo>
                  <a:pt x="1556" y="168"/>
                  <a:pt x="1565" y="147"/>
                  <a:pt x="1565" y="120"/>
                </a:cubicBezTo>
                <a:cubicBezTo>
                  <a:pt x="1565" y="92"/>
                  <a:pt x="1556" y="71"/>
                  <a:pt x="1538" y="56"/>
                </a:cubicBezTo>
                <a:cubicBezTo>
                  <a:pt x="1520" y="42"/>
                  <a:pt x="1494" y="34"/>
                  <a:pt x="1460" y="34"/>
                </a:cubicBezTo>
                <a:cubicBezTo>
                  <a:pt x="1369" y="34"/>
                  <a:pt x="1369" y="34"/>
                  <a:pt x="1369" y="34"/>
                </a:cubicBezTo>
                <a:cubicBezTo>
                  <a:pt x="1369" y="206"/>
                  <a:pt x="1369" y="206"/>
                  <a:pt x="1369" y="206"/>
                </a:cubicBezTo>
                <a:lnTo>
                  <a:pt x="1460" y="206"/>
                </a:lnTo>
                <a:close/>
                <a:moveTo>
                  <a:pt x="1954" y="120"/>
                </a:moveTo>
                <a:cubicBezTo>
                  <a:pt x="1954" y="157"/>
                  <a:pt x="1942" y="185"/>
                  <a:pt x="1917" y="206"/>
                </a:cubicBezTo>
                <a:cubicBezTo>
                  <a:pt x="1893" y="227"/>
                  <a:pt x="1858" y="237"/>
                  <a:pt x="1815" y="237"/>
                </a:cubicBezTo>
                <a:cubicBezTo>
                  <a:pt x="1723" y="237"/>
                  <a:pt x="1723" y="237"/>
                  <a:pt x="1723" y="237"/>
                </a:cubicBezTo>
                <a:cubicBezTo>
                  <a:pt x="1723" y="345"/>
                  <a:pt x="1723" y="345"/>
                  <a:pt x="1723" y="345"/>
                </a:cubicBezTo>
                <a:cubicBezTo>
                  <a:pt x="1686" y="345"/>
                  <a:pt x="1686" y="345"/>
                  <a:pt x="1686" y="345"/>
                </a:cubicBezTo>
                <a:cubicBezTo>
                  <a:pt x="1686" y="3"/>
                  <a:pt x="1686" y="3"/>
                  <a:pt x="1686" y="3"/>
                </a:cubicBezTo>
                <a:cubicBezTo>
                  <a:pt x="1815" y="3"/>
                  <a:pt x="1815" y="3"/>
                  <a:pt x="1815" y="3"/>
                </a:cubicBezTo>
                <a:cubicBezTo>
                  <a:pt x="1858" y="3"/>
                  <a:pt x="1893" y="13"/>
                  <a:pt x="1917" y="34"/>
                </a:cubicBezTo>
                <a:cubicBezTo>
                  <a:pt x="1942" y="55"/>
                  <a:pt x="1954" y="84"/>
                  <a:pt x="1954" y="120"/>
                </a:cubicBezTo>
                <a:close/>
                <a:moveTo>
                  <a:pt x="1918" y="120"/>
                </a:moveTo>
                <a:cubicBezTo>
                  <a:pt x="1918" y="92"/>
                  <a:pt x="1909" y="71"/>
                  <a:pt x="1891" y="56"/>
                </a:cubicBezTo>
                <a:cubicBezTo>
                  <a:pt x="1873" y="42"/>
                  <a:pt x="1848" y="34"/>
                  <a:pt x="1814" y="34"/>
                </a:cubicBezTo>
                <a:cubicBezTo>
                  <a:pt x="1723" y="34"/>
                  <a:pt x="1723" y="34"/>
                  <a:pt x="1723" y="34"/>
                </a:cubicBezTo>
                <a:cubicBezTo>
                  <a:pt x="1723" y="205"/>
                  <a:pt x="1723" y="205"/>
                  <a:pt x="1723" y="205"/>
                </a:cubicBezTo>
                <a:cubicBezTo>
                  <a:pt x="1814" y="205"/>
                  <a:pt x="1814" y="205"/>
                  <a:pt x="1814" y="205"/>
                </a:cubicBezTo>
                <a:cubicBezTo>
                  <a:pt x="1848" y="205"/>
                  <a:pt x="1873" y="198"/>
                  <a:pt x="1891" y="183"/>
                </a:cubicBezTo>
                <a:cubicBezTo>
                  <a:pt x="1909" y="168"/>
                  <a:pt x="1918" y="147"/>
                  <a:pt x="1918" y="120"/>
                </a:cubicBezTo>
                <a:close/>
                <a:moveTo>
                  <a:pt x="2223" y="228"/>
                </a:moveTo>
                <a:cubicBezTo>
                  <a:pt x="2306" y="345"/>
                  <a:pt x="2306" y="345"/>
                  <a:pt x="2306" y="345"/>
                </a:cubicBezTo>
                <a:cubicBezTo>
                  <a:pt x="2267" y="345"/>
                  <a:pt x="2267" y="345"/>
                  <a:pt x="2267" y="345"/>
                </a:cubicBezTo>
                <a:cubicBezTo>
                  <a:pt x="2188" y="235"/>
                  <a:pt x="2188" y="235"/>
                  <a:pt x="2188" y="235"/>
                </a:cubicBezTo>
                <a:cubicBezTo>
                  <a:pt x="2179" y="236"/>
                  <a:pt x="2170" y="237"/>
                  <a:pt x="2161" y="237"/>
                </a:cubicBezTo>
                <a:cubicBezTo>
                  <a:pt x="2069" y="237"/>
                  <a:pt x="2069" y="237"/>
                  <a:pt x="2069" y="237"/>
                </a:cubicBezTo>
                <a:cubicBezTo>
                  <a:pt x="2069" y="345"/>
                  <a:pt x="2069" y="345"/>
                  <a:pt x="2069" y="345"/>
                </a:cubicBezTo>
                <a:cubicBezTo>
                  <a:pt x="2033" y="345"/>
                  <a:pt x="2033" y="345"/>
                  <a:pt x="2033" y="345"/>
                </a:cubicBezTo>
                <a:cubicBezTo>
                  <a:pt x="2033" y="3"/>
                  <a:pt x="2033" y="3"/>
                  <a:pt x="2033" y="3"/>
                </a:cubicBezTo>
                <a:cubicBezTo>
                  <a:pt x="2161" y="3"/>
                  <a:pt x="2161" y="3"/>
                  <a:pt x="2161" y="3"/>
                </a:cubicBezTo>
                <a:cubicBezTo>
                  <a:pt x="2205" y="3"/>
                  <a:pt x="2239" y="13"/>
                  <a:pt x="2264" y="34"/>
                </a:cubicBezTo>
                <a:cubicBezTo>
                  <a:pt x="2288" y="55"/>
                  <a:pt x="2301" y="84"/>
                  <a:pt x="2301" y="120"/>
                </a:cubicBezTo>
                <a:cubicBezTo>
                  <a:pt x="2301" y="147"/>
                  <a:pt x="2294" y="169"/>
                  <a:pt x="2280" y="188"/>
                </a:cubicBezTo>
                <a:cubicBezTo>
                  <a:pt x="2267" y="206"/>
                  <a:pt x="2248" y="220"/>
                  <a:pt x="2223" y="228"/>
                </a:cubicBezTo>
                <a:close/>
                <a:moveTo>
                  <a:pt x="2238" y="183"/>
                </a:moveTo>
                <a:cubicBezTo>
                  <a:pt x="2256" y="168"/>
                  <a:pt x="2265" y="147"/>
                  <a:pt x="2265" y="120"/>
                </a:cubicBezTo>
                <a:cubicBezTo>
                  <a:pt x="2265" y="92"/>
                  <a:pt x="2256" y="71"/>
                  <a:pt x="2238" y="56"/>
                </a:cubicBezTo>
                <a:cubicBezTo>
                  <a:pt x="2220" y="42"/>
                  <a:pt x="2194" y="34"/>
                  <a:pt x="2160" y="34"/>
                </a:cubicBezTo>
                <a:cubicBezTo>
                  <a:pt x="2069" y="34"/>
                  <a:pt x="2069" y="34"/>
                  <a:pt x="2069" y="34"/>
                </a:cubicBezTo>
                <a:cubicBezTo>
                  <a:pt x="2069" y="206"/>
                  <a:pt x="2069" y="206"/>
                  <a:pt x="2069" y="206"/>
                </a:cubicBezTo>
                <a:cubicBezTo>
                  <a:pt x="2160" y="206"/>
                  <a:pt x="2160" y="206"/>
                  <a:pt x="2160" y="206"/>
                </a:cubicBezTo>
                <a:cubicBezTo>
                  <a:pt x="2194" y="206"/>
                  <a:pt x="2220" y="198"/>
                  <a:pt x="2238" y="183"/>
                </a:cubicBezTo>
                <a:close/>
                <a:moveTo>
                  <a:pt x="2423" y="3"/>
                </a:moveTo>
                <a:cubicBezTo>
                  <a:pt x="2386" y="3"/>
                  <a:pt x="2386" y="3"/>
                  <a:pt x="2386" y="3"/>
                </a:cubicBezTo>
                <a:cubicBezTo>
                  <a:pt x="2386" y="345"/>
                  <a:pt x="2386" y="345"/>
                  <a:pt x="2386" y="345"/>
                </a:cubicBezTo>
                <a:cubicBezTo>
                  <a:pt x="2423" y="345"/>
                  <a:pt x="2423" y="345"/>
                  <a:pt x="2423" y="345"/>
                </a:cubicBezTo>
                <a:lnTo>
                  <a:pt x="2423" y="3"/>
                </a:lnTo>
                <a:close/>
                <a:moveTo>
                  <a:pt x="2701" y="178"/>
                </a:moveTo>
                <a:cubicBezTo>
                  <a:pt x="2685" y="172"/>
                  <a:pt x="2665" y="165"/>
                  <a:pt x="2640" y="159"/>
                </a:cubicBezTo>
                <a:cubicBezTo>
                  <a:pt x="2619" y="154"/>
                  <a:pt x="2602" y="149"/>
                  <a:pt x="2589" y="145"/>
                </a:cubicBezTo>
                <a:cubicBezTo>
                  <a:pt x="2577" y="140"/>
                  <a:pt x="2566" y="134"/>
                  <a:pt x="2558" y="126"/>
                </a:cubicBezTo>
                <a:cubicBezTo>
                  <a:pt x="2550" y="117"/>
                  <a:pt x="2545" y="106"/>
                  <a:pt x="2545" y="93"/>
                </a:cubicBezTo>
                <a:cubicBezTo>
                  <a:pt x="2545" y="75"/>
                  <a:pt x="2553" y="60"/>
                  <a:pt x="2568" y="48"/>
                </a:cubicBezTo>
                <a:cubicBezTo>
                  <a:pt x="2583" y="36"/>
                  <a:pt x="2606" y="31"/>
                  <a:pt x="2636" y="31"/>
                </a:cubicBezTo>
                <a:cubicBezTo>
                  <a:pt x="2651" y="31"/>
                  <a:pt x="2667" y="33"/>
                  <a:pt x="2684" y="38"/>
                </a:cubicBezTo>
                <a:cubicBezTo>
                  <a:pt x="2700" y="42"/>
                  <a:pt x="2715" y="50"/>
                  <a:pt x="2730" y="59"/>
                </a:cubicBezTo>
                <a:cubicBezTo>
                  <a:pt x="2742" y="30"/>
                  <a:pt x="2742" y="30"/>
                  <a:pt x="2742" y="30"/>
                </a:cubicBezTo>
                <a:cubicBezTo>
                  <a:pt x="2728" y="21"/>
                  <a:pt x="2712" y="13"/>
                  <a:pt x="2693" y="8"/>
                </a:cubicBezTo>
                <a:cubicBezTo>
                  <a:pt x="2675" y="3"/>
                  <a:pt x="2655" y="0"/>
                  <a:pt x="2636" y="0"/>
                </a:cubicBezTo>
                <a:cubicBezTo>
                  <a:pt x="2608" y="0"/>
                  <a:pt x="2584" y="4"/>
                  <a:pt x="2565" y="13"/>
                </a:cubicBezTo>
                <a:cubicBezTo>
                  <a:pt x="2546" y="21"/>
                  <a:pt x="2532" y="32"/>
                  <a:pt x="2523" y="47"/>
                </a:cubicBezTo>
                <a:cubicBezTo>
                  <a:pt x="2514" y="61"/>
                  <a:pt x="2510" y="76"/>
                  <a:pt x="2510" y="94"/>
                </a:cubicBezTo>
                <a:cubicBezTo>
                  <a:pt x="2510" y="115"/>
                  <a:pt x="2515" y="132"/>
                  <a:pt x="2526" y="144"/>
                </a:cubicBezTo>
                <a:cubicBezTo>
                  <a:pt x="2537" y="157"/>
                  <a:pt x="2550" y="166"/>
                  <a:pt x="2565" y="172"/>
                </a:cubicBezTo>
                <a:cubicBezTo>
                  <a:pt x="2581" y="178"/>
                  <a:pt x="2601" y="184"/>
                  <a:pt x="2627" y="191"/>
                </a:cubicBezTo>
                <a:cubicBezTo>
                  <a:pt x="2649" y="196"/>
                  <a:pt x="2665" y="201"/>
                  <a:pt x="2677" y="205"/>
                </a:cubicBezTo>
                <a:cubicBezTo>
                  <a:pt x="2689" y="209"/>
                  <a:pt x="2700" y="216"/>
                  <a:pt x="2708" y="224"/>
                </a:cubicBezTo>
                <a:cubicBezTo>
                  <a:pt x="2716" y="232"/>
                  <a:pt x="2720" y="243"/>
                  <a:pt x="2720" y="257"/>
                </a:cubicBezTo>
                <a:cubicBezTo>
                  <a:pt x="2720" y="275"/>
                  <a:pt x="2713" y="289"/>
                  <a:pt x="2697" y="300"/>
                </a:cubicBezTo>
                <a:cubicBezTo>
                  <a:pt x="2682" y="312"/>
                  <a:pt x="2659" y="317"/>
                  <a:pt x="2629" y="317"/>
                </a:cubicBezTo>
                <a:cubicBezTo>
                  <a:pt x="2607" y="317"/>
                  <a:pt x="2585" y="313"/>
                  <a:pt x="2565" y="306"/>
                </a:cubicBezTo>
                <a:cubicBezTo>
                  <a:pt x="2544" y="298"/>
                  <a:pt x="2528" y="288"/>
                  <a:pt x="2516" y="276"/>
                </a:cubicBezTo>
                <a:cubicBezTo>
                  <a:pt x="2501" y="304"/>
                  <a:pt x="2501" y="304"/>
                  <a:pt x="2501" y="304"/>
                </a:cubicBezTo>
                <a:cubicBezTo>
                  <a:pt x="2514" y="317"/>
                  <a:pt x="2532" y="328"/>
                  <a:pt x="2555" y="336"/>
                </a:cubicBezTo>
                <a:cubicBezTo>
                  <a:pt x="2579" y="344"/>
                  <a:pt x="2603" y="348"/>
                  <a:pt x="2629" y="348"/>
                </a:cubicBezTo>
                <a:cubicBezTo>
                  <a:pt x="2657" y="348"/>
                  <a:pt x="2680" y="344"/>
                  <a:pt x="2699" y="336"/>
                </a:cubicBezTo>
                <a:cubicBezTo>
                  <a:pt x="2719" y="327"/>
                  <a:pt x="2733" y="316"/>
                  <a:pt x="2742" y="302"/>
                </a:cubicBezTo>
                <a:cubicBezTo>
                  <a:pt x="2752" y="288"/>
                  <a:pt x="2756" y="272"/>
                  <a:pt x="2756" y="255"/>
                </a:cubicBezTo>
                <a:cubicBezTo>
                  <a:pt x="2756" y="234"/>
                  <a:pt x="2751" y="217"/>
                  <a:pt x="2740" y="205"/>
                </a:cubicBezTo>
                <a:cubicBezTo>
                  <a:pt x="2729" y="193"/>
                  <a:pt x="2716" y="184"/>
                  <a:pt x="2701" y="178"/>
                </a:cubicBezTo>
                <a:close/>
                <a:moveTo>
                  <a:pt x="3077" y="314"/>
                </a:moveTo>
                <a:cubicBezTo>
                  <a:pt x="2871" y="314"/>
                  <a:pt x="2871" y="314"/>
                  <a:pt x="2871" y="314"/>
                </a:cubicBezTo>
                <a:cubicBezTo>
                  <a:pt x="2871" y="187"/>
                  <a:pt x="2871" y="187"/>
                  <a:pt x="2871" y="187"/>
                </a:cubicBezTo>
                <a:cubicBezTo>
                  <a:pt x="3048" y="187"/>
                  <a:pt x="3048" y="187"/>
                  <a:pt x="3048" y="187"/>
                </a:cubicBezTo>
                <a:cubicBezTo>
                  <a:pt x="3048" y="156"/>
                  <a:pt x="3048" y="156"/>
                  <a:pt x="3048" y="156"/>
                </a:cubicBezTo>
                <a:cubicBezTo>
                  <a:pt x="2871" y="156"/>
                  <a:pt x="2871" y="156"/>
                  <a:pt x="2871" y="156"/>
                </a:cubicBezTo>
                <a:cubicBezTo>
                  <a:pt x="2871" y="34"/>
                  <a:pt x="2871" y="34"/>
                  <a:pt x="2871" y="34"/>
                </a:cubicBezTo>
                <a:cubicBezTo>
                  <a:pt x="3070" y="34"/>
                  <a:pt x="3070" y="34"/>
                  <a:pt x="3070" y="34"/>
                </a:cubicBezTo>
                <a:cubicBezTo>
                  <a:pt x="3070" y="3"/>
                  <a:pt x="3070" y="3"/>
                  <a:pt x="3070" y="3"/>
                </a:cubicBezTo>
                <a:cubicBezTo>
                  <a:pt x="2835" y="3"/>
                  <a:pt x="2835" y="3"/>
                  <a:pt x="2835" y="3"/>
                </a:cubicBezTo>
                <a:cubicBezTo>
                  <a:pt x="2835" y="345"/>
                  <a:pt x="2835" y="345"/>
                  <a:pt x="2835" y="345"/>
                </a:cubicBezTo>
                <a:cubicBezTo>
                  <a:pt x="3077" y="345"/>
                  <a:pt x="3077" y="345"/>
                  <a:pt x="3077" y="345"/>
                </a:cubicBezTo>
                <a:lnTo>
                  <a:pt x="3077" y="314"/>
                </a:lnTo>
                <a:close/>
                <a:moveTo>
                  <a:pt x="178" y="830"/>
                </a:moveTo>
                <a:cubicBezTo>
                  <a:pt x="30" y="576"/>
                  <a:pt x="30" y="576"/>
                  <a:pt x="30" y="576"/>
                </a:cubicBezTo>
                <a:cubicBezTo>
                  <a:pt x="0" y="576"/>
                  <a:pt x="0" y="576"/>
                  <a:pt x="0" y="576"/>
                </a:cubicBezTo>
                <a:cubicBezTo>
                  <a:pt x="0" y="919"/>
                  <a:pt x="0" y="919"/>
                  <a:pt x="0" y="919"/>
                </a:cubicBezTo>
                <a:cubicBezTo>
                  <a:pt x="35" y="919"/>
                  <a:pt x="35" y="919"/>
                  <a:pt x="35" y="919"/>
                </a:cubicBezTo>
                <a:cubicBezTo>
                  <a:pt x="35" y="646"/>
                  <a:pt x="35" y="646"/>
                  <a:pt x="35" y="646"/>
                </a:cubicBezTo>
                <a:cubicBezTo>
                  <a:pt x="169" y="875"/>
                  <a:pt x="169" y="875"/>
                  <a:pt x="169" y="875"/>
                </a:cubicBezTo>
                <a:cubicBezTo>
                  <a:pt x="186" y="875"/>
                  <a:pt x="186" y="875"/>
                  <a:pt x="186" y="875"/>
                </a:cubicBezTo>
                <a:cubicBezTo>
                  <a:pt x="321" y="645"/>
                  <a:pt x="321" y="645"/>
                  <a:pt x="321" y="645"/>
                </a:cubicBezTo>
                <a:cubicBezTo>
                  <a:pt x="321" y="919"/>
                  <a:pt x="321" y="919"/>
                  <a:pt x="321" y="919"/>
                </a:cubicBezTo>
                <a:cubicBezTo>
                  <a:pt x="356" y="919"/>
                  <a:pt x="356" y="919"/>
                  <a:pt x="356" y="919"/>
                </a:cubicBezTo>
                <a:cubicBezTo>
                  <a:pt x="356" y="576"/>
                  <a:pt x="356" y="576"/>
                  <a:pt x="356" y="576"/>
                </a:cubicBezTo>
                <a:cubicBezTo>
                  <a:pt x="326" y="576"/>
                  <a:pt x="326" y="576"/>
                  <a:pt x="326" y="576"/>
                </a:cubicBezTo>
                <a:lnTo>
                  <a:pt x="178" y="830"/>
                </a:lnTo>
                <a:close/>
                <a:moveTo>
                  <a:pt x="604" y="576"/>
                </a:moveTo>
                <a:cubicBezTo>
                  <a:pt x="761" y="919"/>
                  <a:pt x="761" y="919"/>
                  <a:pt x="761" y="919"/>
                </a:cubicBezTo>
                <a:cubicBezTo>
                  <a:pt x="723" y="919"/>
                  <a:pt x="723" y="919"/>
                  <a:pt x="723" y="919"/>
                </a:cubicBezTo>
                <a:cubicBezTo>
                  <a:pt x="682" y="827"/>
                  <a:pt x="682" y="827"/>
                  <a:pt x="682" y="827"/>
                </a:cubicBezTo>
                <a:cubicBezTo>
                  <a:pt x="491" y="827"/>
                  <a:pt x="491" y="827"/>
                  <a:pt x="491" y="827"/>
                </a:cubicBezTo>
                <a:cubicBezTo>
                  <a:pt x="450" y="919"/>
                  <a:pt x="450" y="919"/>
                  <a:pt x="450" y="919"/>
                </a:cubicBezTo>
                <a:cubicBezTo>
                  <a:pt x="412" y="919"/>
                  <a:pt x="412" y="919"/>
                  <a:pt x="412" y="919"/>
                </a:cubicBezTo>
                <a:cubicBezTo>
                  <a:pt x="569" y="576"/>
                  <a:pt x="569" y="576"/>
                  <a:pt x="569" y="576"/>
                </a:cubicBezTo>
                <a:lnTo>
                  <a:pt x="604" y="576"/>
                </a:lnTo>
                <a:close/>
                <a:moveTo>
                  <a:pt x="669" y="798"/>
                </a:moveTo>
                <a:cubicBezTo>
                  <a:pt x="586" y="614"/>
                  <a:pt x="586" y="614"/>
                  <a:pt x="586" y="614"/>
                </a:cubicBezTo>
                <a:cubicBezTo>
                  <a:pt x="504" y="798"/>
                  <a:pt x="504" y="798"/>
                  <a:pt x="504" y="798"/>
                </a:cubicBezTo>
                <a:lnTo>
                  <a:pt x="669" y="798"/>
                </a:lnTo>
                <a:close/>
                <a:moveTo>
                  <a:pt x="747" y="607"/>
                </a:moveTo>
                <a:cubicBezTo>
                  <a:pt x="867" y="607"/>
                  <a:pt x="867" y="607"/>
                  <a:pt x="867" y="607"/>
                </a:cubicBezTo>
                <a:cubicBezTo>
                  <a:pt x="867" y="919"/>
                  <a:pt x="867" y="919"/>
                  <a:pt x="867" y="919"/>
                </a:cubicBezTo>
                <a:cubicBezTo>
                  <a:pt x="903" y="919"/>
                  <a:pt x="903" y="919"/>
                  <a:pt x="903" y="919"/>
                </a:cubicBezTo>
                <a:cubicBezTo>
                  <a:pt x="903" y="607"/>
                  <a:pt x="903" y="607"/>
                  <a:pt x="903" y="607"/>
                </a:cubicBezTo>
                <a:cubicBezTo>
                  <a:pt x="1024" y="607"/>
                  <a:pt x="1024" y="607"/>
                  <a:pt x="1024" y="607"/>
                </a:cubicBezTo>
                <a:cubicBezTo>
                  <a:pt x="1024" y="576"/>
                  <a:pt x="1024" y="576"/>
                  <a:pt x="1024" y="576"/>
                </a:cubicBezTo>
                <a:cubicBezTo>
                  <a:pt x="747" y="576"/>
                  <a:pt x="747" y="576"/>
                  <a:pt x="747" y="576"/>
                </a:cubicBezTo>
                <a:lnTo>
                  <a:pt x="747" y="607"/>
                </a:lnTo>
                <a:close/>
                <a:moveTo>
                  <a:pt x="1153" y="624"/>
                </a:moveTo>
                <a:cubicBezTo>
                  <a:pt x="1175" y="612"/>
                  <a:pt x="1200" y="605"/>
                  <a:pt x="1227" y="605"/>
                </a:cubicBezTo>
                <a:cubicBezTo>
                  <a:pt x="1267" y="605"/>
                  <a:pt x="1301" y="619"/>
                  <a:pt x="1328" y="646"/>
                </a:cubicBezTo>
                <a:cubicBezTo>
                  <a:pt x="1351" y="623"/>
                  <a:pt x="1351" y="623"/>
                  <a:pt x="1351" y="623"/>
                </a:cubicBezTo>
                <a:cubicBezTo>
                  <a:pt x="1336" y="607"/>
                  <a:pt x="1318" y="594"/>
                  <a:pt x="1296" y="586"/>
                </a:cubicBezTo>
                <a:cubicBezTo>
                  <a:pt x="1275" y="577"/>
                  <a:pt x="1251" y="573"/>
                  <a:pt x="1226" y="573"/>
                </a:cubicBezTo>
                <a:cubicBezTo>
                  <a:pt x="1192" y="573"/>
                  <a:pt x="1161" y="581"/>
                  <a:pt x="1134" y="596"/>
                </a:cubicBezTo>
                <a:cubicBezTo>
                  <a:pt x="1106" y="611"/>
                  <a:pt x="1085" y="631"/>
                  <a:pt x="1069" y="658"/>
                </a:cubicBezTo>
                <a:cubicBezTo>
                  <a:pt x="1054" y="685"/>
                  <a:pt x="1046" y="714"/>
                  <a:pt x="1046" y="747"/>
                </a:cubicBezTo>
                <a:cubicBezTo>
                  <a:pt x="1046" y="780"/>
                  <a:pt x="1054" y="810"/>
                  <a:pt x="1069" y="837"/>
                </a:cubicBezTo>
                <a:cubicBezTo>
                  <a:pt x="1085" y="863"/>
                  <a:pt x="1106" y="884"/>
                  <a:pt x="1133" y="899"/>
                </a:cubicBezTo>
                <a:cubicBezTo>
                  <a:pt x="1161" y="914"/>
                  <a:pt x="1191" y="921"/>
                  <a:pt x="1225" y="921"/>
                </a:cubicBezTo>
                <a:cubicBezTo>
                  <a:pt x="1251" y="921"/>
                  <a:pt x="1274" y="917"/>
                  <a:pt x="1296" y="908"/>
                </a:cubicBezTo>
                <a:cubicBezTo>
                  <a:pt x="1318" y="900"/>
                  <a:pt x="1336" y="887"/>
                  <a:pt x="1351" y="871"/>
                </a:cubicBezTo>
                <a:cubicBezTo>
                  <a:pt x="1328" y="848"/>
                  <a:pt x="1328" y="848"/>
                  <a:pt x="1328" y="848"/>
                </a:cubicBezTo>
                <a:cubicBezTo>
                  <a:pt x="1301" y="875"/>
                  <a:pt x="1268" y="889"/>
                  <a:pt x="1227" y="889"/>
                </a:cubicBezTo>
                <a:cubicBezTo>
                  <a:pt x="1200" y="889"/>
                  <a:pt x="1175" y="883"/>
                  <a:pt x="1153" y="871"/>
                </a:cubicBezTo>
                <a:cubicBezTo>
                  <a:pt x="1131" y="858"/>
                  <a:pt x="1113" y="841"/>
                  <a:pt x="1101" y="820"/>
                </a:cubicBezTo>
                <a:cubicBezTo>
                  <a:pt x="1088" y="798"/>
                  <a:pt x="1082" y="774"/>
                  <a:pt x="1082" y="747"/>
                </a:cubicBezTo>
                <a:cubicBezTo>
                  <a:pt x="1082" y="721"/>
                  <a:pt x="1088" y="696"/>
                  <a:pt x="1101" y="675"/>
                </a:cubicBezTo>
                <a:cubicBezTo>
                  <a:pt x="1113" y="653"/>
                  <a:pt x="1131" y="636"/>
                  <a:pt x="1153" y="624"/>
                </a:cubicBezTo>
                <a:close/>
                <a:moveTo>
                  <a:pt x="1679" y="729"/>
                </a:moveTo>
                <a:cubicBezTo>
                  <a:pt x="1464" y="729"/>
                  <a:pt x="1464" y="729"/>
                  <a:pt x="1464" y="729"/>
                </a:cubicBezTo>
                <a:cubicBezTo>
                  <a:pt x="1464" y="576"/>
                  <a:pt x="1464" y="576"/>
                  <a:pt x="1464" y="576"/>
                </a:cubicBezTo>
                <a:cubicBezTo>
                  <a:pt x="1428" y="576"/>
                  <a:pt x="1428" y="576"/>
                  <a:pt x="1428" y="576"/>
                </a:cubicBezTo>
                <a:cubicBezTo>
                  <a:pt x="1428" y="919"/>
                  <a:pt x="1428" y="919"/>
                  <a:pt x="1428" y="919"/>
                </a:cubicBezTo>
                <a:cubicBezTo>
                  <a:pt x="1464" y="919"/>
                  <a:pt x="1464" y="919"/>
                  <a:pt x="1464" y="919"/>
                </a:cubicBezTo>
                <a:cubicBezTo>
                  <a:pt x="1464" y="761"/>
                  <a:pt x="1464" y="761"/>
                  <a:pt x="1464" y="761"/>
                </a:cubicBezTo>
                <a:cubicBezTo>
                  <a:pt x="1679" y="761"/>
                  <a:pt x="1679" y="761"/>
                  <a:pt x="1679" y="761"/>
                </a:cubicBezTo>
                <a:cubicBezTo>
                  <a:pt x="1679" y="919"/>
                  <a:pt x="1679" y="919"/>
                  <a:pt x="1679" y="919"/>
                </a:cubicBezTo>
                <a:cubicBezTo>
                  <a:pt x="1714" y="919"/>
                  <a:pt x="1714" y="919"/>
                  <a:pt x="1714" y="919"/>
                </a:cubicBezTo>
                <a:cubicBezTo>
                  <a:pt x="1714" y="576"/>
                  <a:pt x="1714" y="576"/>
                  <a:pt x="1714" y="576"/>
                </a:cubicBezTo>
                <a:cubicBezTo>
                  <a:pt x="1679" y="576"/>
                  <a:pt x="1679" y="576"/>
                  <a:pt x="1679" y="576"/>
                </a:cubicBezTo>
                <a:lnTo>
                  <a:pt x="1679" y="729"/>
                </a:lnTo>
                <a:close/>
                <a:moveTo>
                  <a:pt x="1826" y="919"/>
                </a:moveTo>
                <a:cubicBezTo>
                  <a:pt x="1862" y="919"/>
                  <a:pt x="1862" y="919"/>
                  <a:pt x="1862" y="919"/>
                </a:cubicBezTo>
                <a:cubicBezTo>
                  <a:pt x="1862" y="576"/>
                  <a:pt x="1862" y="576"/>
                  <a:pt x="1862" y="576"/>
                </a:cubicBezTo>
                <a:cubicBezTo>
                  <a:pt x="1826" y="576"/>
                  <a:pt x="1826" y="576"/>
                  <a:pt x="1826" y="576"/>
                </a:cubicBezTo>
                <a:lnTo>
                  <a:pt x="1826" y="919"/>
                </a:lnTo>
                <a:close/>
                <a:moveTo>
                  <a:pt x="2224" y="854"/>
                </a:moveTo>
                <a:cubicBezTo>
                  <a:pt x="2003" y="576"/>
                  <a:pt x="2003" y="576"/>
                  <a:pt x="2003" y="576"/>
                </a:cubicBezTo>
                <a:cubicBezTo>
                  <a:pt x="1974" y="576"/>
                  <a:pt x="1974" y="576"/>
                  <a:pt x="1974" y="576"/>
                </a:cubicBezTo>
                <a:cubicBezTo>
                  <a:pt x="1974" y="919"/>
                  <a:pt x="1974" y="919"/>
                  <a:pt x="1974" y="919"/>
                </a:cubicBezTo>
                <a:cubicBezTo>
                  <a:pt x="2010" y="919"/>
                  <a:pt x="2010" y="919"/>
                  <a:pt x="2010" y="919"/>
                </a:cubicBezTo>
                <a:cubicBezTo>
                  <a:pt x="2010" y="641"/>
                  <a:pt x="2010" y="641"/>
                  <a:pt x="2010" y="641"/>
                </a:cubicBezTo>
                <a:cubicBezTo>
                  <a:pt x="2230" y="919"/>
                  <a:pt x="2230" y="919"/>
                  <a:pt x="2230" y="919"/>
                </a:cubicBezTo>
                <a:cubicBezTo>
                  <a:pt x="2260" y="919"/>
                  <a:pt x="2260" y="919"/>
                  <a:pt x="2260" y="919"/>
                </a:cubicBezTo>
                <a:cubicBezTo>
                  <a:pt x="2260" y="576"/>
                  <a:pt x="2260" y="576"/>
                  <a:pt x="2260" y="576"/>
                </a:cubicBezTo>
                <a:cubicBezTo>
                  <a:pt x="2224" y="576"/>
                  <a:pt x="2224" y="576"/>
                  <a:pt x="2224" y="576"/>
                </a:cubicBezTo>
                <a:lnTo>
                  <a:pt x="2224" y="854"/>
                </a:lnTo>
                <a:close/>
                <a:moveTo>
                  <a:pt x="2448" y="624"/>
                </a:moveTo>
                <a:cubicBezTo>
                  <a:pt x="2471" y="612"/>
                  <a:pt x="2496" y="605"/>
                  <a:pt x="2523" y="605"/>
                </a:cubicBezTo>
                <a:cubicBezTo>
                  <a:pt x="2565" y="605"/>
                  <a:pt x="2599" y="619"/>
                  <a:pt x="2627" y="646"/>
                </a:cubicBezTo>
                <a:cubicBezTo>
                  <a:pt x="2649" y="623"/>
                  <a:pt x="2649" y="623"/>
                  <a:pt x="2649" y="623"/>
                </a:cubicBezTo>
                <a:cubicBezTo>
                  <a:pt x="2634" y="606"/>
                  <a:pt x="2616" y="594"/>
                  <a:pt x="2594" y="586"/>
                </a:cubicBezTo>
                <a:cubicBezTo>
                  <a:pt x="2572" y="577"/>
                  <a:pt x="2548" y="573"/>
                  <a:pt x="2522" y="573"/>
                </a:cubicBezTo>
                <a:cubicBezTo>
                  <a:pt x="2487" y="573"/>
                  <a:pt x="2456" y="581"/>
                  <a:pt x="2429" y="596"/>
                </a:cubicBezTo>
                <a:cubicBezTo>
                  <a:pt x="2402" y="611"/>
                  <a:pt x="2380" y="631"/>
                  <a:pt x="2364" y="658"/>
                </a:cubicBezTo>
                <a:cubicBezTo>
                  <a:pt x="2349" y="685"/>
                  <a:pt x="2341" y="714"/>
                  <a:pt x="2341" y="747"/>
                </a:cubicBezTo>
                <a:cubicBezTo>
                  <a:pt x="2341" y="780"/>
                  <a:pt x="2349" y="810"/>
                  <a:pt x="2364" y="837"/>
                </a:cubicBezTo>
                <a:cubicBezTo>
                  <a:pt x="2380" y="863"/>
                  <a:pt x="2402" y="884"/>
                  <a:pt x="2429" y="899"/>
                </a:cubicBezTo>
                <a:cubicBezTo>
                  <a:pt x="2456" y="914"/>
                  <a:pt x="2487" y="921"/>
                  <a:pt x="2521" y="921"/>
                </a:cubicBezTo>
                <a:cubicBezTo>
                  <a:pt x="2546" y="921"/>
                  <a:pt x="2569" y="918"/>
                  <a:pt x="2590" y="910"/>
                </a:cubicBezTo>
                <a:cubicBezTo>
                  <a:pt x="2612" y="903"/>
                  <a:pt x="2631" y="892"/>
                  <a:pt x="2647" y="878"/>
                </a:cubicBezTo>
                <a:cubicBezTo>
                  <a:pt x="2647" y="747"/>
                  <a:pt x="2647" y="747"/>
                  <a:pt x="2647" y="747"/>
                </a:cubicBezTo>
                <a:cubicBezTo>
                  <a:pt x="2612" y="747"/>
                  <a:pt x="2612" y="747"/>
                  <a:pt x="2612" y="747"/>
                </a:cubicBezTo>
                <a:cubicBezTo>
                  <a:pt x="2612" y="863"/>
                  <a:pt x="2612" y="863"/>
                  <a:pt x="2612" y="863"/>
                </a:cubicBezTo>
                <a:cubicBezTo>
                  <a:pt x="2588" y="880"/>
                  <a:pt x="2558" y="889"/>
                  <a:pt x="2523" y="889"/>
                </a:cubicBezTo>
                <a:cubicBezTo>
                  <a:pt x="2495" y="889"/>
                  <a:pt x="2470" y="883"/>
                  <a:pt x="2448" y="871"/>
                </a:cubicBezTo>
                <a:cubicBezTo>
                  <a:pt x="2426" y="858"/>
                  <a:pt x="2408" y="841"/>
                  <a:pt x="2396" y="820"/>
                </a:cubicBezTo>
                <a:cubicBezTo>
                  <a:pt x="2383" y="798"/>
                  <a:pt x="2377" y="774"/>
                  <a:pt x="2377" y="747"/>
                </a:cubicBezTo>
                <a:cubicBezTo>
                  <a:pt x="2377" y="721"/>
                  <a:pt x="2383" y="696"/>
                  <a:pt x="2396" y="675"/>
                </a:cubicBezTo>
                <a:cubicBezTo>
                  <a:pt x="2408" y="653"/>
                  <a:pt x="2426" y="636"/>
                  <a:pt x="2448" y="624"/>
                </a:cubicBezTo>
                <a:close/>
                <a:moveTo>
                  <a:pt x="3146" y="693"/>
                </a:moveTo>
                <a:cubicBezTo>
                  <a:pt x="3146" y="730"/>
                  <a:pt x="3133" y="759"/>
                  <a:pt x="3108" y="779"/>
                </a:cubicBezTo>
                <a:cubicBezTo>
                  <a:pt x="3084" y="800"/>
                  <a:pt x="3049" y="810"/>
                  <a:pt x="3006" y="810"/>
                </a:cubicBezTo>
                <a:cubicBezTo>
                  <a:pt x="2914" y="810"/>
                  <a:pt x="2914" y="810"/>
                  <a:pt x="2914" y="810"/>
                </a:cubicBezTo>
                <a:cubicBezTo>
                  <a:pt x="2914" y="919"/>
                  <a:pt x="2914" y="919"/>
                  <a:pt x="2914" y="919"/>
                </a:cubicBezTo>
                <a:cubicBezTo>
                  <a:pt x="2877" y="919"/>
                  <a:pt x="2877" y="919"/>
                  <a:pt x="2877" y="919"/>
                </a:cubicBezTo>
                <a:cubicBezTo>
                  <a:pt x="2877" y="576"/>
                  <a:pt x="2877" y="576"/>
                  <a:pt x="2877" y="576"/>
                </a:cubicBezTo>
                <a:cubicBezTo>
                  <a:pt x="3006" y="576"/>
                  <a:pt x="3006" y="576"/>
                  <a:pt x="3006" y="576"/>
                </a:cubicBezTo>
                <a:cubicBezTo>
                  <a:pt x="3049" y="576"/>
                  <a:pt x="3084" y="587"/>
                  <a:pt x="3108" y="607"/>
                </a:cubicBezTo>
                <a:cubicBezTo>
                  <a:pt x="3133" y="628"/>
                  <a:pt x="3146" y="657"/>
                  <a:pt x="3146" y="693"/>
                </a:cubicBezTo>
                <a:close/>
                <a:moveTo>
                  <a:pt x="3109" y="693"/>
                </a:moveTo>
                <a:cubicBezTo>
                  <a:pt x="3109" y="666"/>
                  <a:pt x="3100" y="645"/>
                  <a:pt x="3082" y="630"/>
                </a:cubicBezTo>
                <a:cubicBezTo>
                  <a:pt x="3064" y="615"/>
                  <a:pt x="3039" y="607"/>
                  <a:pt x="3005" y="607"/>
                </a:cubicBezTo>
                <a:cubicBezTo>
                  <a:pt x="2914" y="607"/>
                  <a:pt x="2914" y="607"/>
                  <a:pt x="2914" y="607"/>
                </a:cubicBezTo>
                <a:cubicBezTo>
                  <a:pt x="2914" y="779"/>
                  <a:pt x="2914" y="779"/>
                  <a:pt x="2914" y="779"/>
                </a:cubicBezTo>
                <a:cubicBezTo>
                  <a:pt x="3005" y="779"/>
                  <a:pt x="3005" y="779"/>
                  <a:pt x="3005" y="779"/>
                </a:cubicBezTo>
                <a:cubicBezTo>
                  <a:pt x="3039" y="779"/>
                  <a:pt x="3064" y="771"/>
                  <a:pt x="3082" y="756"/>
                </a:cubicBezTo>
                <a:cubicBezTo>
                  <a:pt x="3100" y="742"/>
                  <a:pt x="3109" y="721"/>
                  <a:pt x="3109" y="693"/>
                </a:cubicBezTo>
                <a:close/>
                <a:moveTo>
                  <a:pt x="3260" y="576"/>
                </a:moveTo>
                <a:cubicBezTo>
                  <a:pt x="3224" y="576"/>
                  <a:pt x="3224" y="576"/>
                  <a:pt x="3224" y="576"/>
                </a:cubicBezTo>
                <a:cubicBezTo>
                  <a:pt x="3224" y="919"/>
                  <a:pt x="3224" y="919"/>
                  <a:pt x="3224" y="919"/>
                </a:cubicBezTo>
                <a:cubicBezTo>
                  <a:pt x="3452" y="919"/>
                  <a:pt x="3452" y="919"/>
                  <a:pt x="3452" y="919"/>
                </a:cubicBezTo>
                <a:cubicBezTo>
                  <a:pt x="3452" y="887"/>
                  <a:pt x="3452" y="887"/>
                  <a:pt x="3452" y="887"/>
                </a:cubicBezTo>
                <a:cubicBezTo>
                  <a:pt x="3260" y="887"/>
                  <a:pt x="3260" y="887"/>
                  <a:pt x="3260" y="887"/>
                </a:cubicBezTo>
                <a:lnTo>
                  <a:pt x="3260" y="576"/>
                </a:lnTo>
                <a:close/>
                <a:moveTo>
                  <a:pt x="3650" y="576"/>
                </a:moveTo>
                <a:cubicBezTo>
                  <a:pt x="3807" y="919"/>
                  <a:pt x="3807" y="919"/>
                  <a:pt x="3807" y="919"/>
                </a:cubicBezTo>
                <a:cubicBezTo>
                  <a:pt x="3769" y="919"/>
                  <a:pt x="3769" y="919"/>
                  <a:pt x="3769" y="919"/>
                </a:cubicBezTo>
                <a:cubicBezTo>
                  <a:pt x="3728" y="827"/>
                  <a:pt x="3728" y="827"/>
                  <a:pt x="3728" y="827"/>
                </a:cubicBezTo>
                <a:cubicBezTo>
                  <a:pt x="3537" y="827"/>
                  <a:pt x="3537" y="827"/>
                  <a:pt x="3537" y="827"/>
                </a:cubicBezTo>
                <a:cubicBezTo>
                  <a:pt x="3496" y="919"/>
                  <a:pt x="3496" y="919"/>
                  <a:pt x="3496" y="919"/>
                </a:cubicBezTo>
                <a:cubicBezTo>
                  <a:pt x="3458" y="919"/>
                  <a:pt x="3458" y="919"/>
                  <a:pt x="3458" y="919"/>
                </a:cubicBezTo>
                <a:cubicBezTo>
                  <a:pt x="3615" y="576"/>
                  <a:pt x="3615" y="576"/>
                  <a:pt x="3615" y="576"/>
                </a:cubicBezTo>
                <a:lnTo>
                  <a:pt x="3650" y="576"/>
                </a:lnTo>
                <a:close/>
                <a:moveTo>
                  <a:pt x="3714" y="798"/>
                </a:moveTo>
                <a:cubicBezTo>
                  <a:pt x="3632" y="614"/>
                  <a:pt x="3632" y="614"/>
                  <a:pt x="3632" y="614"/>
                </a:cubicBezTo>
                <a:cubicBezTo>
                  <a:pt x="3550" y="798"/>
                  <a:pt x="3550" y="798"/>
                  <a:pt x="3550" y="798"/>
                </a:cubicBezTo>
                <a:lnTo>
                  <a:pt x="3714" y="798"/>
                </a:lnTo>
                <a:close/>
                <a:moveTo>
                  <a:pt x="3793" y="607"/>
                </a:moveTo>
                <a:cubicBezTo>
                  <a:pt x="3913" y="607"/>
                  <a:pt x="3913" y="607"/>
                  <a:pt x="3913" y="607"/>
                </a:cubicBezTo>
                <a:cubicBezTo>
                  <a:pt x="3913" y="919"/>
                  <a:pt x="3913" y="919"/>
                  <a:pt x="3913" y="919"/>
                </a:cubicBezTo>
                <a:cubicBezTo>
                  <a:pt x="3949" y="919"/>
                  <a:pt x="3949" y="919"/>
                  <a:pt x="3949" y="919"/>
                </a:cubicBezTo>
                <a:cubicBezTo>
                  <a:pt x="3949" y="607"/>
                  <a:pt x="3949" y="607"/>
                  <a:pt x="3949" y="607"/>
                </a:cubicBezTo>
                <a:cubicBezTo>
                  <a:pt x="4070" y="607"/>
                  <a:pt x="4070" y="607"/>
                  <a:pt x="4070" y="607"/>
                </a:cubicBezTo>
                <a:cubicBezTo>
                  <a:pt x="4070" y="576"/>
                  <a:pt x="4070" y="576"/>
                  <a:pt x="4070" y="576"/>
                </a:cubicBezTo>
                <a:cubicBezTo>
                  <a:pt x="3793" y="576"/>
                  <a:pt x="3793" y="576"/>
                  <a:pt x="3793" y="576"/>
                </a:cubicBezTo>
                <a:lnTo>
                  <a:pt x="3793" y="607"/>
                </a:lnTo>
                <a:close/>
                <a:moveTo>
                  <a:pt x="4127" y="919"/>
                </a:moveTo>
                <a:cubicBezTo>
                  <a:pt x="4163" y="919"/>
                  <a:pt x="4163" y="919"/>
                  <a:pt x="4163" y="919"/>
                </a:cubicBezTo>
                <a:cubicBezTo>
                  <a:pt x="4163" y="773"/>
                  <a:pt x="4163" y="773"/>
                  <a:pt x="4163" y="773"/>
                </a:cubicBezTo>
                <a:cubicBezTo>
                  <a:pt x="4340" y="773"/>
                  <a:pt x="4340" y="773"/>
                  <a:pt x="4340" y="773"/>
                </a:cubicBezTo>
                <a:cubicBezTo>
                  <a:pt x="4340" y="742"/>
                  <a:pt x="4340" y="742"/>
                  <a:pt x="4340" y="742"/>
                </a:cubicBezTo>
                <a:cubicBezTo>
                  <a:pt x="4163" y="742"/>
                  <a:pt x="4163" y="742"/>
                  <a:pt x="4163" y="742"/>
                </a:cubicBezTo>
                <a:cubicBezTo>
                  <a:pt x="4163" y="607"/>
                  <a:pt x="4163" y="607"/>
                  <a:pt x="4163" y="607"/>
                </a:cubicBezTo>
                <a:cubicBezTo>
                  <a:pt x="4362" y="607"/>
                  <a:pt x="4362" y="607"/>
                  <a:pt x="4362" y="607"/>
                </a:cubicBezTo>
                <a:cubicBezTo>
                  <a:pt x="4362" y="576"/>
                  <a:pt x="4362" y="576"/>
                  <a:pt x="4362" y="576"/>
                </a:cubicBezTo>
                <a:cubicBezTo>
                  <a:pt x="4127" y="576"/>
                  <a:pt x="4127" y="576"/>
                  <a:pt x="4127" y="576"/>
                </a:cubicBezTo>
                <a:lnTo>
                  <a:pt x="4127" y="919"/>
                </a:lnTo>
                <a:close/>
                <a:moveTo>
                  <a:pt x="4738" y="658"/>
                </a:moveTo>
                <a:cubicBezTo>
                  <a:pt x="4754" y="685"/>
                  <a:pt x="4762" y="714"/>
                  <a:pt x="4762" y="747"/>
                </a:cubicBezTo>
                <a:cubicBezTo>
                  <a:pt x="4762" y="780"/>
                  <a:pt x="4754" y="810"/>
                  <a:pt x="4738" y="837"/>
                </a:cubicBezTo>
                <a:cubicBezTo>
                  <a:pt x="4723" y="863"/>
                  <a:pt x="4701" y="884"/>
                  <a:pt x="4674" y="899"/>
                </a:cubicBezTo>
                <a:cubicBezTo>
                  <a:pt x="4647" y="914"/>
                  <a:pt x="4616" y="921"/>
                  <a:pt x="4582" y="921"/>
                </a:cubicBezTo>
                <a:cubicBezTo>
                  <a:pt x="4548" y="921"/>
                  <a:pt x="4517" y="914"/>
                  <a:pt x="4490" y="899"/>
                </a:cubicBezTo>
                <a:cubicBezTo>
                  <a:pt x="4462" y="884"/>
                  <a:pt x="4441" y="863"/>
                  <a:pt x="4425" y="836"/>
                </a:cubicBezTo>
                <a:cubicBezTo>
                  <a:pt x="4410" y="810"/>
                  <a:pt x="4402" y="780"/>
                  <a:pt x="4402" y="747"/>
                </a:cubicBezTo>
                <a:cubicBezTo>
                  <a:pt x="4402" y="714"/>
                  <a:pt x="4410" y="685"/>
                  <a:pt x="4425" y="658"/>
                </a:cubicBezTo>
                <a:cubicBezTo>
                  <a:pt x="4441" y="632"/>
                  <a:pt x="4462" y="611"/>
                  <a:pt x="4490" y="596"/>
                </a:cubicBezTo>
                <a:cubicBezTo>
                  <a:pt x="4517" y="581"/>
                  <a:pt x="4548" y="573"/>
                  <a:pt x="4582" y="573"/>
                </a:cubicBezTo>
                <a:cubicBezTo>
                  <a:pt x="4616" y="573"/>
                  <a:pt x="4647" y="581"/>
                  <a:pt x="4674" y="596"/>
                </a:cubicBezTo>
                <a:cubicBezTo>
                  <a:pt x="4701" y="611"/>
                  <a:pt x="4723" y="631"/>
                  <a:pt x="4738" y="658"/>
                </a:cubicBezTo>
                <a:close/>
                <a:moveTo>
                  <a:pt x="4725" y="747"/>
                </a:moveTo>
                <a:cubicBezTo>
                  <a:pt x="4725" y="721"/>
                  <a:pt x="4719" y="696"/>
                  <a:pt x="4707" y="675"/>
                </a:cubicBezTo>
                <a:cubicBezTo>
                  <a:pt x="4694" y="653"/>
                  <a:pt x="4677" y="636"/>
                  <a:pt x="4656" y="624"/>
                </a:cubicBezTo>
                <a:cubicBezTo>
                  <a:pt x="4634" y="612"/>
                  <a:pt x="4609" y="605"/>
                  <a:pt x="4582" y="605"/>
                </a:cubicBezTo>
                <a:cubicBezTo>
                  <a:pt x="4555" y="605"/>
                  <a:pt x="4531" y="612"/>
                  <a:pt x="4509" y="624"/>
                </a:cubicBezTo>
                <a:cubicBezTo>
                  <a:pt x="4487" y="636"/>
                  <a:pt x="4469" y="653"/>
                  <a:pt x="4457" y="675"/>
                </a:cubicBezTo>
                <a:cubicBezTo>
                  <a:pt x="4444" y="696"/>
                  <a:pt x="4438" y="721"/>
                  <a:pt x="4438" y="747"/>
                </a:cubicBezTo>
                <a:cubicBezTo>
                  <a:pt x="4438" y="774"/>
                  <a:pt x="4444" y="798"/>
                  <a:pt x="4457" y="820"/>
                </a:cubicBezTo>
                <a:cubicBezTo>
                  <a:pt x="4469" y="842"/>
                  <a:pt x="4487" y="859"/>
                  <a:pt x="4509" y="871"/>
                </a:cubicBezTo>
                <a:cubicBezTo>
                  <a:pt x="4531" y="883"/>
                  <a:pt x="4555" y="889"/>
                  <a:pt x="4582" y="889"/>
                </a:cubicBezTo>
                <a:cubicBezTo>
                  <a:pt x="4609" y="889"/>
                  <a:pt x="4634" y="883"/>
                  <a:pt x="4656" y="871"/>
                </a:cubicBezTo>
                <a:cubicBezTo>
                  <a:pt x="4677" y="859"/>
                  <a:pt x="4694" y="842"/>
                  <a:pt x="4707" y="820"/>
                </a:cubicBezTo>
                <a:cubicBezTo>
                  <a:pt x="4719" y="798"/>
                  <a:pt x="4725" y="774"/>
                  <a:pt x="4725" y="747"/>
                </a:cubicBezTo>
                <a:close/>
                <a:moveTo>
                  <a:pt x="5033" y="801"/>
                </a:moveTo>
                <a:cubicBezTo>
                  <a:pt x="5116" y="919"/>
                  <a:pt x="5116" y="919"/>
                  <a:pt x="5116" y="919"/>
                </a:cubicBezTo>
                <a:cubicBezTo>
                  <a:pt x="5077" y="919"/>
                  <a:pt x="5077" y="919"/>
                  <a:pt x="5077" y="919"/>
                </a:cubicBezTo>
                <a:cubicBezTo>
                  <a:pt x="4998" y="808"/>
                  <a:pt x="4998" y="808"/>
                  <a:pt x="4998" y="808"/>
                </a:cubicBezTo>
                <a:cubicBezTo>
                  <a:pt x="4990" y="809"/>
                  <a:pt x="4980" y="810"/>
                  <a:pt x="4971" y="810"/>
                </a:cubicBezTo>
                <a:cubicBezTo>
                  <a:pt x="4879" y="810"/>
                  <a:pt x="4879" y="810"/>
                  <a:pt x="4879" y="810"/>
                </a:cubicBezTo>
                <a:cubicBezTo>
                  <a:pt x="4879" y="919"/>
                  <a:pt x="4879" y="919"/>
                  <a:pt x="4879" y="919"/>
                </a:cubicBezTo>
                <a:cubicBezTo>
                  <a:pt x="4843" y="919"/>
                  <a:pt x="4843" y="919"/>
                  <a:pt x="4843" y="919"/>
                </a:cubicBezTo>
                <a:cubicBezTo>
                  <a:pt x="4843" y="576"/>
                  <a:pt x="4843" y="576"/>
                  <a:pt x="4843" y="576"/>
                </a:cubicBezTo>
                <a:cubicBezTo>
                  <a:pt x="4971" y="576"/>
                  <a:pt x="4971" y="576"/>
                  <a:pt x="4971" y="576"/>
                </a:cubicBezTo>
                <a:cubicBezTo>
                  <a:pt x="5015" y="576"/>
                  <a:pt x="5049" y="587"/>
                  <a:pt x="5074" y="607"/>
                </a:cubicBezTo>
                <a:cubicBezTo>
                  <a:pt x="5098" y="628"/>
                  <a:pt x="5111" y="657"/>
                  <a:pt x="5111" y="693"/>
                </a:cubicBezTo>
                <a:cubicBezTo>
                  <a:pt x="5111" y="720"/>
                  <a:pt x="5104" y="743"/>
                  <a:pt x="5091" y="761"/>
                </a:cubicBezTo>
                <a:cubicBezTo>
                  <a:pt x="5077" y="780"/>
                  <a:pt x="5058" y="793"/>
                  <a:pt x="5033" y="801"/>
                </a:cubicBezTo>
                <a:close/>
                <a:moveTo>
                  <a:pt x="5048" y="757"/>
                </a:moveTo>
                <a:cubicBezTo>
                  <a:pt x="5066" y="742"/>
                  <a:pt x="5075" y="721"/>
                  <a:pt x="5075" y="693"/>
                </a:cubicBezTo>
                <a:cubicBezTo>
                  <a:pt x="5075" y="666"/>
                  <a:pt x="5066" y="645"/>
                  <a:pt x="5048" y="630"/>
                </a:cubicBezTo>
                <a:cubicBezTo>
                  <a:pt x="5030" y="615"/>
                  <a:pt x="5004" y="607"/>
                  <a:pt x="4970" y="607"/>
                </a:cubicBezTo>
                <a:cubicBezTo>
                  <a:pt x="4879" y="607"/>
                  <a:pt x="4879" y="607"/>
                  <a:pt x="4879" y="607"/>
                </a:cubicBezTo>
                <a:cubicBezTo>
                  <a:pt x="4879" y="779"/>
                  <a:pt x="4879" y="779"/>
                  <a:pt x="4879" y="779"/>
                </a:cubicBezTo>
                <a:cubicBezTo>
                  <a:pt x="4970" y="779"/>
                  <a:pt x="4970" y="779"/>
                  <a:pt x="4970" y="779"/>
                </a:cubicBezTo>
                <a:cubicBezTo>
                  <a:pt x="5004" y="779"/>
                  <a:pt x="5030" y="772"/>
                  <a:pt x="5048" y="757"/>
                </a:cubicBezTo>
                <a:close/>
                <a:moveTo>
                  <a:pt x="5522" y="576"/>
                </a:moveTo>
                <a:cubicBezTo>
                  <a:pt x="5375" y="830"/>
                  <a:pt x="5375" y="830"/>
                  <a:pt x="5375" y="830"/>
                </a:cubicBezTo>
                <a:cubicBezTo>
                  <a:pt x="5226" y="576"/>
                  <a:pt x="5226" y="576"/>
                  <a:pt x="5226" y="576"/>
                </a:cubicBezTo>
                <a:cubicBezTo>
                  <a:pt x="5196" y="576"/>
                  <a:pt x="5196" y="576"/>
                  <a:pt x="5196" y="576"/>
                </a:cubicBezTo>
                <a:cubicBezTo>
                  <a:pt x="5196" y="919"/>
                  <a:pt x="5196" y="919"/>
                  <a:pt x="5196" y="919"/>
                </a:cubicBezTo>
                <a:cubicBezTo>
                  <a:pt x="5231" y="919"/>
                  <a:pt x="5231" y="919"/>
                  <a:pt x="5231" y="919"/>
                </a:cubicBezTo>
                <a:cubicBezTo>
                  <a:pt x="5231" y="646"/>
                  <a:pt x="5231" y="646"/>
                  <a:pt x="5231" y="646"/>
                </a:cubicBezTo>
                <a:cubicBezTo>
                  <a:pt x="5366" y="875"/>
                  <a:pt x="5366" y="875"/>
                  <a:pt x="5366" y="875"/>
                </a:cubicBezTo>
                <a:cubicBezTo>
                  <a:pt x="5383" y="875"/>
                  <a:pt x="5383" y="875"/>
                  <a:pt x="5383" y="875"/>
                </a:cubicBezTo>
                <a:cubicBezTo>
                  <a:pt x="5517" y="645"/>
                  <a:pt x="5517" y="645"/>
                  <a:pt x="5517" y="645"/>
                </a:cubicBezTo>
                <a:cubicBezTo>
                  <a:pt x="5517" y="919"/>
                  <a:pt x="5517" y="919"/>
                  <a:pt x="5517" y="919"/>
                </a:cubicBezTo>
                <a:cubicBezTo>
                  <a:pt x="5552" y="919"/>
                  <a:pt x="5552" y="919"/>
                  <a:pt x="5552" y="919"/>
                </a:cubicBezTo>
                <a:cubicBezTo>
                  <a:pt x="5552" y="576"/>
                  <a:pt x="5552" y="576"/>
                  <a:pt x="5552" y="576"/>
                </a:cubicBezTo>
                <a:lnTo>
                  <a:pt x="5522" y="57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14324" tIns="57162" rIns="114324" bIns="57162"/>
          <a:lstStyle/>
          <a:p>
            <a:endParaRPr lang="en-NL"/>
          </a:p>
        </p:txBody>
      </p:sp>
      <p:sp>
        <p:nvSpPr>
          <p:cNvPr id="5" name="Titel 4"/>
          <p:cNvSpPr>
            <a:spLocks noGrp="1" noSelect="1"/>
          </p:cNvSpPr>
          <p:nvPr>
            <p:ph type="title"/>
          </p:nvPr>
        </p:nvSpPr>
        <p:spPr bwMode="gray">
          <a:xfrm>
            <a:off x="855178" y="4414733"/>
            <a:ext cx="13547822" cy="2724818"/>
          </a:xfrm>
        </p:spPr>
        <p:txBody>
          <a:bodyPr/>
          <a:lstStyle>
            <a:lvl1pPr algn="ctr">
              <a:lnSpc>
                <a:spcPct val="110000"/>
              </a:lnSpc>
              <a:defRPr cap="none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1" name="Freeform 5 (PHJU)"/>
          <p:cNvSpPr>
            <a:spLocks noGrp="1" noSelect="1"/>
          </p:cNvSpPr>
          <p:nvPr>
            <p:ph type="body" idx="1001"/>
          </p:nvPr>
        </p:nvSpPr>
        <p:spPr bwMode="invGray">
          <a:xfrm>
            <a:off x="6831645" y="2197926"/>
            <a:ext cx="1560044" cy="1552643"/>
          </a:xfrm>
          <a:custGeom>
            <a:avLst/>
            <a:gdLst>
              <a:gd name="T0" fmla="*/ 686 w 3928"/>
              <a:gd name="T1" fmla="*/ 1346 h 3913"/>
              <a:gd name="T2" fmla="*/ 343 w 3928"/>
              <a:gd name="T3" fmla="*/ 1689 h 3913"/>
              <a:gd name="T4" fmla="*/ 0 w 3928"/>
              <a:gd name="T5" fmla="*/ 1346 h 3913"/>
              <a:gd name="T6" fmla="*/ 343 w 3928"/>
              <a:gd name="T7" fmla="*/ 1003 h 3913"/>
              <a:gd name="T8" fmla="*/ 686 w 3928"/>
              <a:gd name="T9" fmla="*/ 1346 h 3913"/>
              <a:gd name="T10" fmla="*/ 3585 w 3928"/>
              <a:gd name="T11" fmla="*/ 3227 h 3913"/>
              <a:gd name="T12" fmla="*/ 3242 w 3928"/>
              <a:gd name="T13" fmla="*/ 3570 h 3913"/>
              <a:gd name="T14" fmla="*/ 3585 w 3928"/>
              <a:gd name="T15" fmla="*/ 3913 h 3913"/>
              <a:gd name="T16" fmla="*/ 3928 w 3928"/>
              <a:gd name="T17" fmla="*/ 3570 h 3913"/>
              <a:gd name="T18" fmla="*/ 3585 w 3928"/>
              <a:gd name="T19" fmla="*/ 3227 h 3913"/>
              <a:gd name="T20" fmla="*/ 1178 w 3928"/>
              <a:gd name="T21" fmla="*/ 244 h 3913"/>
              <a:gd name="T22" fmla="*/ 1404 w 3928"/>
              <a:gd name="T23" fmla="*/ 409 h 3913"/>
              <a:gd name="T24" fmla="*/ 1569 w 3928"/>
              <a:gd name="T25" fmla="*/ 182 h 3913"/>
              <a:gd name="T26" fmla="*/ 1342 w 3928"/>
              <a:gd name="T27" fmla="*/ 17 h 3913"/>
              <a:gd name="T28" fmla="*/ 1178 w 3928"/>
              <a:gd name="T29" fmla="*/ 244 h 39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3928" h="3913">
                <a:moveTo>
                  <a:pt x="686" y="1346"/>
                </a:moveTo>
                <a:cubicBezTo>
                  <a:pt x="686" y="1536"/>
                  <a:pt x="532" y="1689"/>
                  <a:pt x="343" y="1689"/>
                </a:cubicBezTo>
                <a:cubicBezTo>
                  <a:pt x="153" y="1689"/>
                  <a:pt x="0" y="1536"/>
                  <a:pt x="0" y="1346"/>
                </a:cubicBezTo>
                <a:cubicBezTo>
                  <a:pt x="0" y="1157"/>
                  <a:pt x="153" y="1003"/>
                  <a:pt x="343" y="1003"/>
                </a:cubicBezTo>
                <a:cubicBezTo>
                  <a:pt x="532" y="1003"/>
                  <a:pt x="686" y="1157"/>
                  <a:pt x="686" y="1346"/>
                </a:cubicBezTo>
                <a:close/>
                <a:moveTo>
                  <a:pt x="3585" y="3227"/>
                </a:moveTo>
                <a:cubicBezTo>
                  <a:pt x="3395" y="3227"/>
                  <a:pt x="3242" y="3381"/>
                  <a:pt x="3242" y="3570"/>
                </a:cubicBezTo>
                <a:cubicBezTo>
                  <a:pt x="3242" y="3759"/>
                  <a:pt x="3395" y="3913"/>
                  <a:pt x="3585" y="3913"/>
                </a:cubicBezTo>
                <a:cubicBezTo>
                  <a:pt x="3774" y="3913"/>
                  <a:pt x="3928" y="3759"/>
                  <a:pt x="3928" y="3570"/>
                </a:cubicBezTo>
                <a:cubicBezTo>
                  <a:pt x="3928" y="3381"/>
                  <a:pt x="3774" y="3227"/>
                  <a:pt x="3585" y="3227"/>
                </a:cubicBezTo>
                <a:close/>
                <a:moveTo>
                  <a:pt x="1178" y="244"/>
                </a:moveTo>
                <a:cubicBezTo>
                  <a:pt x="1195" y="352"/>
                  <a:pt x="1296" y="426"/>
                  <a:pt x="1404" y="409"/>
                </a:cubicBezTo>
                <a:cubicBezTo>
                  <a:pt x="1512" y="391"/>
                  <a:pt x="1586" y="290"/>
                  <a:pt x="1569" y="182"/>
                </a:cubicBezTo>
                <a:cubicBezTo>
                  <a:pt x="1551" y="74"/>
                  <a:pt x="1450" y="0"/>
                  <a:pt x="1342" y="17"/>
                </a:cubicBezTo>
                <a:cubicBezTo>
                  <a:pt x="1234" y="35"/>
                  <a:pt x="1160" y="136"/>
                  <a:pt x="1178" y="244"/>
                </a:cubicBezTo>
                <a:close/>
              </a:path>
            </a:pathLst>
          </a:custGeom>
          <a:solidFill>
            <a:srgbClr val="FFFFFF">
              <a:alpha val="50196"/>
            </a:srgbClr>
          </a:solidFill>
          <a:ln>
            <a:noFill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82592" indent="-382592" algn="l" defTabSz="1143274" rtl="0" eaLnBrk="1" latinLnBrk="0" hangingPunct="1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 typeface="Century Gothic" panose="020B0502020202020204" pitchFamily="34" charset="0"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Freeform 6 (PHJU)"/>
          <p:cNvSpPr>
            <a:spLocks noGrp="1" noSelect="1"/>
          </p:cNvSpPr>
          <p:nvPr>
            <p:ph type="body" idx="1000"/>
          </p:nvPr>
        </p:nvSpPr>
        <p:spPr bwMode="invGray">
          <a:xfrm>
            <a:off x="6968596" y="2122478"/>
            <a:ext cx="1448896" cy="1777003"/>
          </a:xfrm>
          <a:custGeom>
            <a:avLst/>
            <a:gdLst>
              <a:gd name="T0" fmla="*/ 3243 w 3652"/>
              <a:gd name="T1" fmla="*/ 3080 h 4479"/>
              <a:gd name="T2" fmla="*/ 3634 w 3652"/>
              <a:gd name="T3" fmla="*/ 3018 h 4479"/>
              <a:gd name="T4" fmla="*/ 377 w 3652"/>
              <a:gd name="T5" fmla="*/ 631 h 4479"/>
              <a:gd name="T6" fmla="*/ 281 w 3652"/>
              <a:gd name="T7" fmla="*/ 27 h 4479"/>
              <a:gd name="T8" fmla="*/ 377 w 3652"/>
              <a:gd name="T9" fmla="*/ 631 h 4479"/>
              <a:gd name="T10" fmla="*/ 2973 w 3652"/>
              <a:gd name="T11" fmla="*/ 4404 h 4479"/>
              <a:gd name="T12" fmla="*/ 331 w 3652"/>
              <a:gd name="T13" fmla="*/ 4479 h 4479"/>
              <a:gd name="T14" fmla="*/ 257 w 3652"/>
              <a:gd name="T15" fmla="*/ 853 h 4479"/>
              <a:gd name="T16" fmla="*/ 2898 w 3652"/>
              <a:gd name="T17" fmla="*/ 778 h 4479"/>
              <a:gd name="T18" fmla="*/ 2823 w 3652"/>
              <a:gd name="T19" fmla="*/ 928 h 4479"/>
              <a:gd name="T20" fmla="*/ 406 w 3652"/>
              <a:gd name="T21" fmla="*/ 4329 h 4479"/>
              <a:gd name="T22" fmla="*/ 2823 w 3652"/>
              <a:gd name="T23" fmla="*/ 928 h 4479"/>
              <a:gd name="T24" fmla="*/ 1028 w 3652"/>
              <a:gd name="T25" fmla="*/ 3529 h 4479"/>
              <a:gd name="T26" fmla="*/ 1028 w 3652"/>
              <a:gd name="T27" fmla="*/ 3679 h 4479"/>
              <a:gd name="T28" fmla="*/ 2276 w 3652"/>
              <a:gd name="T29" fmla="*/ 3604 h 4479"/>
              <a:gd name="T30" fmla="*/ 2006 w 3652"/>
              <a:gd name="T31" fmla="*/ 3841 h 4479"/>
              <a:gd name="T32" fmla="*/ 1148 w 3652"/>
              <a:gd name="T33" fmla="*/ 3916 h 4479"/>
              <a:gd name="T34" fmla="*/ 2006 w 3652"/>
              <a:gd name="T35" fmla="*/ 3991 h 4479"/>
              <a:gd name="T36" fmla="*/ 2006 w 3652"/>
              <a:gd name="T37" fmla="*/ 3841 h 4479"/>
              <a:gd name="T38" fmla="*/ 1615 w 3652"/>
              <a:gd name="T39" fmla="*/ 1373 h 4479"/>
              <a:gd name="T40" fmla="*/ 1615 w 3652"/>
              <a:gd name="T41" fmla="*/ 3004 h 4479"/>
              <a:gd name="T42" fmla="*/ 1615 w 3652"/>
              <a:gd name="T43" fmla="*/ 2794 h 4479"/>
              <a:gd name="T44" fmla="*/ 1435 w 3652"/>
              <a:gd name="T45" fmla="*/ 2263 h 4479"/>
              <a:gd name="T46" fmla="*/ 2276 w 3652"/>
              <a:gd name="T47" fmla="*/ 2263 h 4479"/>
              <a:gd name="T48" fmla="*/ 1763 w 3652"/>
              <a:gd name="T49" fmla="*/ 2837 h 4479"/>
              <a:gd name="T50" fmla="*/ 1763 w 3652"/>
              <a:gd name="T51" fmla="*/ 1539 h 4479"/>
              <a:gd name="T52" fmla="*/ 2276 w 3652"/>
              <a:gd name="T53" fmla="*/ 2114 h 4479"/>
              <a:gd name="T54" fmla="*/ 1435 w 3652"/>
              <a:gd name="T55" fmla="*/ 2114 h 4479"/>
              <a:gd name="T56" fmla="*/ 1615 w 3652"/>
              <a:gd name="T57" fmla="*/ 1583 h 4479"/>
              <a:gd name="T58" fmla="*/ 953 w 3652"/>
              <a:gd name="T59" fmla="*/ 2114 h 4479"/>
              <a:gd name="T60" fmla="*/ 1466 w 3652"/>
              <a:gd name="T61" fmla="*/ 1539 h 4479"/>
              <a:gd name="T62" fmla="*/ 953 w 3652"/>
              <a:gd name="T63" fmla="*/ 2263 h 4479"/>
              <a:gd name="T64" fmla="*/ 1284 w 3652"/>
              <a:gd name="T65" fmla="*/ 2263 h 4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652" h="4479">
                <a:moveTo>
                  <a:pt x="3470" y="3245"/>
                </a:moveTo>
                <a:cubicBezTo>
                  <a:pt x="3362" y="3262"/>
                  <a:pt x="3260" y="3188"/>
                  <a:pt x="3243" y="3080"/>
                </a:cubicBezTo>
                <a:cubicBezTo>
                  <a:pt x="3226" y="2972"/>
                  <a:pt x="3300" y="2871"/>
                  <a:pt x="3408" y="2854"/>
                </a:cubicBezTo>
                <a:cubicBezTo>
                  <a:pt x="3516" y="2836"/>
                  <a:pt x="3617" y="2910"/>
                  <a:pt x="3634" y="3018"/>
                </a:cubicBezTo>
                <a:cubicBezTo>
                  <a:pt x="3652" y="3126"/>
                  <a:pt x="3578" y="3228"/>
                  <a:pt x="3470" y="3245"/>
                </a:cubicBezTo>
                <a:close/>
                <a:moveTo>
                  <a:pt x="377" y="631"/>
                </a:moveTo>
                <a:cubicBezTo>
                  <a:pt x="544" y="605"/>
                  <a:pt x="658" y="448"/>
                  <a:pt x="632" y="281"/>
                </a:cubicBezTo>
                <a:cubicBezTo>
                  <a:pt x="605" y="114"/>
                  <a:pt x="448" y="0"/>
                  <a:pt x="281" y="27"/>
                </a:cubicBezTo>
                <a:cubicBezTo>
                  <a:pt x="114" y="53"/>
                  <a:pt x="0" y="210"/>
                  <a:pt x="27" y="377"/>
                </a:cubicBezTo>
                <a:cubicBezTo>
                  <a:pt x="54" y="544"/>
                  <a:pt x="210" y="658"/>
                  <a:pt x="377" y="631"/>
                </a:cubicBezTo>
                <a:close/>
                <a:moveTo>
                  <a:pt x="2973" y="853"/>
                </a:moveTo>
                <a:cubicBezTo>
                  <a:pt x="2973" y="4404"/>
                  <a:pt x="2973" y="4404"/>
                  <a:pt x="2973" y="4404"/>
                </a:cubicBezTo>
                <a:cubicBezTo>
                  <a:pt x="2973" y="4445"/>
                  <a:pt x="2939" y="4479"/>
                  <a:pt x="2898" y="4479"/>
                </a:cubicBezTo>
                <a:cubicBezTo>
                  <a:pt x="331" y="4479"/>
                  <a:pt x="331" y="4479"/>
                  <a:pt x="331" y="4479"/>
                </a:cubicBezTo>
                <a:cubicBezTo>
                  <a:pt x="290" y="4479"/>
                  <a:pt x="257" y="4445"/>
                  <a:pt x="257" y="4404"/>
                </a:cubicBezTo>
                <a:cubicBezTo>
                  <a:pt x="257" y="853"/>
                  <a:pt x="257" y="853"/>
                  <a:pt x="257" y="853"/>
                </a:cubicBezTo>
                <a:cubicBezTo>
                  <a:pt x="257" y="811"/>
                  <a:pt x="290" y="778"/>
                  <a:pt x="331" y="778"/>
                </a:cubicBezTo>
                <a:cubicBezTo>
                  <a:pt x="2898" y="778"/>
                  <a:pt x="2898" y="778"/>
                  <a:pt x="2898" y="778"/>
                </a:cubicBezTo>
                <a:cubicBezTo>
                  <a:pt x="2939" y="778"/>
                  <a:pt x="2973" y="811"/>
                  <a:pt x="2973" y="853"/>
                </a:cubicBezTo>
                <a:close/>
                <a:moveTo>
                  <a:pt x="2823" y="928"/>
                </a:moveTo>
                <a:cubicBezTo>
                  <a:pt x="406" y="928"/>
                  <a:pt x="406" y="928"/>
                  <a:pt x="406" y="928"/>
                </a:cubicBezTo>
                <a:cubicBezTo>
                  <a:pt x="406" y="4329"/>
                  <a:pt x="406" y="4329"/>
                  <a:pt x="406" y="4329"/>
                </a:cubicBezTo>
                <a:cubicBezTo>
                  <a:pt x="2823" y="4329"/>
                  <a:pt x="2823" y="4329"/>
                  <a:pt x="2823" y="4329"/>
                </a:cubicBezTo>
                <a:lnTo>
                  <a:pt x="2823" y="928"/>
                </a:lnTo>
                <a:close/>
                <a:moveTo>
                  <a:pt x="2201" y="3529"/>
                </a:moveTo>
                <a:cubicBezTo>
                  <a:pt x="1028" y="3529"/>
                  <a:pt x="1028" y="3529"/>
                  <a:pt x="1028" y="3529"/>
                </a:cubicBezTo>
                <a:cubicBezTo>
                  <a:pt x="987" y="3529"/>
                  <a:pt x="953" y="3563"/>
                  <a:pt x="953" y="3604"/>
                </a:cubicBezTo>
                <a:cubicBezTo>
                  <a:pt x="953" y="3646"/>
                  <a:pt x="987" y="3679"/>
                  <a:pt x="1028" y="3679"/>
                </a:cubicBezTo>
                <a:cubicBezTo>
                  <a:pt x="2201" y="3679"/>
                  <a:pt x="2201" y="3679"/>
                  <a:pt x="2201" y="3679"/>
                </a:cubicBezTo>
                <a:cubicBezTo>
                  <a:pt x="2242" y="3679"/>
                  <a:pt x="2276" y="3646"/>
                  <a:pt x="2276" y="3604"/>
                </a:cubicBezTo>
                <a:cubicBezTo>
                  <a:pt x="2276" y="3563"/>
                  <a:pt x="2242" y="3529"/>
                  <a:pt x="2201" y="3529"/>
                </a:cubicBezTo>
                <a:close/>
                <a:moveTo>
                  <a:pt x="2006" y="3841"/>
                </a:moveTo>
                <a:cubicBezTo>
                  <a:pt x="1223" y="3841"/>
                  <a:pt x="1223" y="3841"/>
                  <a:pt x="1223" y="3841"/>
                </a:cubicBezTo>
                <a:cubicBezTo>
                  <a:pt x="1182" y="3841"/>
                  <a:pt x="1148" y="3874"/>
                  <a:pt x="1148" y="3916"/>
                </a:cubicBezTo>
                <a:cubicBezTo>
                  <a:pt x="1148" y="3957"/>
                  <a:pt x="1182" y="3991"/>
                  <a:pt x="1223" y="3991"/>
                </a:cubicBezTo>
                <a:cubicBezTo>
                  <a:pt x="2006" y="3991"/>
                  <a:pt x="2006" y="3991"/>
                  <a:pt x="2006" y="3991"/>
                </a:cubicBezTo>
                <a:cubicBezTo>
                  <a:pt x="2047" y="3991"/>
                  <a:pt x="2081" y="3957"/>
                  <a:pt x="2081" y="3916"/>
                </a:cubicBezTo>
                <a:cubicBezTo>
                  <a:pt x="2081" y="3874"/>
                  <a:pt x="2047" y="3841"/>
                  <a:pt x="2006" y="3841"/>
                </a:cubicBezTo>
                <a:close/>
                <a:moveTo>
                  <a:pt x="799" y="2188"/>
                </a:moveTo>
                <a:cubicBezTo>
                  <a:pt x="799" y="1739"/>
                  <a:pt x="1165" y="1373"/>
                  <a:pt x="1615" y="1373"/>
                </a:cubicBezTo>
                <a:cubicBezTo>
                  <a:pt x="2064" y="1373"/>
                  <a:pt x="2430" y="1739"/>
                  <a:pt x="2430" y="2188"/>
                </a:cubicBezTo>
                <a:cubicBezTo>
                  <a:pt x="2430" y="2638"/>
                  <a:pt x="2064" y="3004"/>
                  <a:pt x="1615" y="3004"/>
                </a:cubicBezTo>
                <a:cubicBezTo>
                  <a:pt x="1165" y="3004"/>
                  <a:pt x="799" y="2638"/>
                  <a:pt x="799" y="2188"/>
                </a:cubicBezTo>
                <a:close/>
                <a:moveTo>
                  <a:pt x="1615" y="2794"/>
                </a:moveTo>
                <a:cubicBezTo>
                  <a:pt x="1679" y="2685"/>
                  <a:pt x="1776" y="2489"/>
                  <a:pt x="1794" y="2263"/>
                </a:cubicBezTo>
                <a:cubicBezTo>
                  <a:pt x="1435" y="2263"/>
                  <a:pt x="1435" y="2263"/>
                  <a:pt x="1435" y="2263"/>
                </a:cubicBezTo>
                <a:cubicBezTo>
                  <a:pt x="1453" y="2489"/>
                  <a:pt x="1550" y="2685"/>
                  <a:pt x="1615" y="2794"/>
                </a:cubicBezTo>
                <a:close/>
                <a:moveTo>
                  <a:pt x="2276" y="2263"/>
                </a:moveTo>
                <a:cubicBezTo>
                  <a:pt x="1945" y="2263"/>
                  <a:pt x="1945" y="2263"/>
                  <a:pt x="1945" y="2263"/>
                </a:cubicBezTo>
                <a:cubicBezTo>
                  <a:pt x="1928" y="2503"/>
                  <a:pt x="1835" y="2709"/>
                  <a:pt x="1763" y="2837"/>
                </a:cubicBezTo>
                <a:cubicBezTo>
                  <a:pt x="2035" y="2775"/>
                  <a:pt x="2244" y="2546"/>
                  <a:pt x="2276" y="2263"/>
                </a:cubicBezTo>
                <a:close/>
                <a:moveTo>
                  <a:pt x="1763" y="1539"/>
                </a:moveTo>
                <a:cubicBezTo>
                  <a:pt x="1835" y="1667"/>
                  <a:pt x="1928" y="1874"/>
                  <a:pt x="1945" y="2114"/>
                </a:cubicBezTo>
                <a:cubicBezTo>
                  <a:pt x="2276" y="2114"/>
                  <a:pt x="2276" y="2114"/>
                  <a:pt x="2276" y="2114"/>
                </a:cubicBezTo>
                <a:cubicBezTo>
                  <a:pt x="2244" y="1831"/>
                  <a:pt x="2035" y="1602"/>
                  <a:pt x="1763" y="1539"/>
                </a:cubicBezTo>
                <a:close/>
                <a:moveTo>
                  <a:pt x="1435" y="2114"/>
                </a:moveTo>
                <a:cubicBezTo>
                  <a:pt x="1794" y="2114"/>
                  <a:pt x="1794" y="2114"/>
                  <a:pt x="1794" y="2114"/>
                </a:cubicBezTo>
                <a:cubicBezTo>
                  <a:pt x="1776" y="1887"/>
                  <a:pt x="1679" y="1691"/>
                  <a:pt x="1615" y="1583"/>
                </a:cubicBezTo>
                <a:cubicBezTo>
                  <a:pt x="1550" y="1691"/>
                  <a:pt x="1453" y="1888"/>
                  <a:pt x="1435" y="2114"/>
                </a:cubicBezTo>
                <a:close/>
                <a:moveTo>
                  <a:pt x="953" y="2114"/>
                </a:moveTo>
                <a:cubicBezTo>
                  <a:pt x="1284" y="2114"/>
                  <a:pt x="1284" y="2114"/>
                  <a:pt x="1284" y="2114"/>
                </a:cubicBezTo>
                <a:cubicBezTo>
                  <a:pt x="1301" y="1874"/>
                  <a:pt x="1394" y="1667"/>
                  <a:pt x="1466" y="1539"/>
                </a:cubicBezTo>
                <a:cubicBezTo>
                  <a:pt x="1194" y="1602"/>
                  <a:pt x="985" y="1831"/>
                  <a:pt x="953" y="2114"/>
                </a:cubicBezTo>
                <a:close/>
                <a:moveTo>
                  <a:pt x="953" y="2263"/>
                </a:moveTo>
                <a:cubicBezTo>
                  <a:pt x="985" y="2546"/>
                  <a:pt x="1194" y="2775"/>
                  <a:pt x="1466" y="2837"/>
                </a:cubicBezTo>
                <a:cubicBezTo>
                  <a:pt x="1394" y="2709"/>
                  <a:pt x="1301" y="2503"/>
                  <a:pt x="1284" y="2263"/>
                </a:cubicBezTo>
                <a:lnTo>
                  <a:pt x="953" y="226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82592" indent="-382592" algn="l" defTabSz="1143274" rtl="0" eaLnBrk="1" latinLnBrk="0" hangingPunct="1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 typeface="Century Gothic" panose="020B0502020202020204" pitchFamily="34" charset="0"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***Tijdelijke aanduiding voor dianummer 11">
            <a:extLst>
              <a:ext uri="{FF2B5EF4-FFF2-40B4-BE49-F238E27FC236}">
                <a16:creationId xmlns:a16="http://schemas.microsoft.com/office/drawing/2014/main" id="{3294353F-D1B1-449D-A76C-AD05E6F4CE37}"/>
              </a:ext>
            </a:extLst>
          </p:cNvPr>
          <p:cNvSpPr>
            <a:spLocks noGrp="1" noSelect="1"/>
          </p:cNvSpPr>
          <p:nvPr>
            <p:ph type="sldNum" sz="quarter" idx="100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 </a:t>
            </a:r>
            <a:fld id="{D4ECFF11-53DC-4596-9D37-806AD3AE804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864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con &amp; text slide Corporate Blue">
    <p:bg>
      <p:bgPr>
        <a:gradFill rotWithShape="1">
          <a:gsLst>
            <a:gs pos="0">
              <a:srgbClr val="150F7D"/>
            </a:gs>
            <a:gs pos="50000">
              <a:srgbClr val="05135A"/>
            </a:gs>
            <a:gs pos="100000">
              <a:srgbClr val="00145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4">
            <a:extLst>
              <a:ext uri="{FF2B5EF4-FFF2-40B4-BE49-F238E27FC236}">
                <a16:creationId xmlns:a16="http://schemas.microsoft.com/office/drawing/2014/main" id="{F2F30F1E-C7A3-4795-B29C-3662299E5F2D}"/>
              </a:ext>
            </a:extLst>
          </p:cNvPr>
          <p:cNvGrpSpPr>
            <a:grpSpLocks noSelect="1" noChangeAspect="1"/>
          </p:cNvGrpSpPr>
          <p:nvPr/>
        </p:nvGrpSpPr>
        <p:grpSpPr bwMode="auto">
          <a:xfrm>
            <a:off x="331788" y="7548563"/>
            <a:ext cx="674687" cy="673100"/>
            <a:chOff x="167" y="3802"/>
            <a:chExt cx="340" cy="339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78065726-6012-428C-9017-C884B95AFA43}"/>
                </a:ext>
              </a:extLst>
            </p:cNvPr>
            <p:cNvSpPr>
              <a:spLocks noSelect="1"/>
            </p:cNvSpPr>
            <p:nvPr userDrawn="1"/>
          </p:nvSpPr>
          <p:spPr bwMode="invGray">
            <a:xfrm>
              <a:off x="167" y="3827"/>
              <a:ext cx="338" cy="304"/>
            </a:xfrm>
            <a:custGeom>
              <a:avLst/>
              <a:gdLst>
                <a:gd name="T0" fmla="*/ 3 w 1693"/>
                <a:gd name="T1" fmla="*/ 1 h 1525"/>
                <a:gd name="T2" fmla="*/ 3 w 1693"/>
                <a:gd name="T3" fmla="*/ 0 h 1525"/>
                <a:gd name="T4" fmla="*/ 13 w 1693"/>
                <a:gd name="T5" fmla="*/ 4 h 1525"/>
                <a:gd name="T6" fmla="*/ 13 w 1693"/>
                <a:gd name="T7" fmla="*/ 5 h 1525"/>
                <a:gd name="T8" fmla="*/ 13 w 1693"/>
                <a:gd name="T9" fmla="*/ 4 h 1525"/>
                <a:gd name="T10" fmla="*/ 11 w 1693"/>
                <a:gd name="T11" fmla="*/ 3 h 1525"/>
                <a:gd name="T12" fmla="*/ 12 w 1693"/>
                <a:gd name="T13" fmla="*/ 3 h 1525"/>
                <a:gd name="T14" fmla="*/ 5 w 1693"/>
                <a:gd name="T15" fmla="*/ 0 h 1525"/>
                <a:gd name="T16" fmla="*/ 5 w 1693"/>
                <a:gd name="T17" fmla="*/ 1 h 1525"/>
                <a:gd name="T18" fmla="*/ 5 w 1693"/>
                <a:gd name="T19" fmla="*/ 0 h 1525"/>
                <a:gd name="T20" fmla="*/ 6 w 1693"/>
                <a:gd name="T21" fmla="*/ 0 h 1525"/>
                <a:gd name="T22" fmla="*/ 7 w 1693"/>
                <a:gd name="T23" fmla="*/ 0 h 1525"/>
                <a:gd name="T24" fmla="*/ 8 w 1693"/>
                <a:gd name="T25" fmla="*/ 1 h 1525"/>
                <a:gd name="T26" fmla="*/ 8 w 1693"/>
                <a:gd name="T27" fmla="*/ 0 h 1525"/>
                <a:gd name="T28" fmla="*/ 8 w 1693"/>
                <a:gd name="T29" fmla="*/ 1 h 1525"/>
                <a:gd name="T30" fmla="*/ 8 w 1693"/>
                <a:gd name="T31" fmla="*/ 1 h 1525"/>
                <a:gd name="T32" fmla="*/ 9 w 1693"/>
                <a:gd name="T33" fmla="*/ 1 h 1525"/>
                <a:gd name="T34" fmla="*/ 10 w 1693"/>
                <a:gd name="T35" fmla="*/ 0 h 1525"/>
                <a:gd name="T36" fmla="*/ 10 w 1693"/>
                <a:gd name="T37" fmla="*/ 1 h 1525"/>
                <a:gd name="T38" fmla="*/ 10 w 1693"/>
                <a:gd name="T39" fmla="*/ 0 h 1525"/>
                <a:gd name="T40" fmla="*/ 1 w 1693"/>
                <a:gd name="T41" fmla="*/ 9 h 1525"/>
                <a:gd name="T42" fmla="*/ 3 w 1693"/>
                <a:gd name="T43" fmla="*/ 9 h 1525"/>
                <a:gd name="T44" fmla="*/ 0 w 1693"/>
                <a:gd name="T45" fmla="*/ 5 h 1525"/>
                <a:gd name="T46" fmla="*/ 0 w 1693"/>
                <a:gd name="T47" fmla="*/ 6 h 1525"/>
                <a:gd name="T48" fmla="*/ 0 w 1693"/>
                <a:gd name="T49" fmla="*/ 5 h 1525"/>
                <a:gd name="T50" fmla="*/ 10 w 1693"/>
                <a:gd name="T51" fmla="*/ 11 h 1525"/>
                <a:gd name="T52" fmla="*/ 11 w 1693"/>
                <a:gd name="T53" fmla="*/ 11 h 1525"/>
                <a:gd name="T54" fmla="*/ 2 w 1693"/>
                <a:gd name="T55" fmla="*/ 8 h 1525"/>
                <a:gd name="T56" fmla="*/ 2 w 1693"/>
                <a:gd name="T57" fmla="*/ 8 h 1525"/>
                <a:gd name="T58" fmla="*/ 2 w 1693"/>
                <a:gd name="T59" fmla="*/ 8 h 1525"/>
                <a:gd name="T60" fmla="*/ 7 w 1693"/>
                <a:gd name="T61" fmla="*/ 11 h 1525"/>
                <a:gd name="T62" fmla="*/ 9 w 1693"/>
                <a:gd name="T63" fmla="*/ 11 h 1525"/>
                <a:gd name="T64" fmla="*/ 5 w 1693"/>
                <a:gd name="T65" fmla="*/ 10 h 1525"/>
                <a:gd name="T66" fmla="*/ 5 w 1693"/>
                <a:gd name="T67" fmla="*/ 11 h 1525"/>
                <a:gd name="T68" fmla="*/ 5 w 1693"/>
                <a:gd name="T69" fmla="*/ 10 h 1525"/>
                <a:gd name="T70" fmla="*/ 3 w 1693"/>
                <a:gd name="T71" fmla="*/ 10 h 1525"/>
                <a:gd name="T72" fmla="*/ 4 w 1693"/>
                <a:gd name="T73" fmla="*/ 10 h 152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693" h="1525">
                  <a:moveTo>
                    <a:pt x="398" y="94"/>
                  </a:moveTo>
                  <a:cubicBezTo>
                    <a:pt x="398" y="119"/>
                    <a:pt x="377" y="140"/>
                    <a:pt x="352" y="140"/>
                  </a:cubicBezTo>
                  <a:cubicBezTo>
                    <a:pt x="326" y="140"/>
                    <a:pt x="305" y="119"/>
                    <a:pt x="305" y="94"/>
                  </a:cubicBezTo>
                  <a:cubicBezTo>
                    <a:pt x="305" y="68"/>
                    <a:pt x="326" y="47"/>
                    <a:pt x="352" y="47"/>
                  </a:cubicBezTo>
                  <a:cubicBezTo>
                    <a:pt x="377" y="47"/>
                    <a:pt x="398" y="68"/>
                    <a:pt x="398" y="94"/>
                  </a:cubicBezTo>
                  <a:close/>
                  <a:moveTo>
                    <a:pt x="1646" y="549"/>
                  </a:moveTo>
                  <a:cubicBezTo>
                    <a:pt x="1621" y="549"/>
                    <a:pt x="1600" y="570"/>
                    <a:pt x="1600" y="596"/>
                  </a:cubicBezTo>
                  <a:cubicBezTo>
                    <a:pt x="1600" y="621"/>
                    <a:pt x="1621" y="642"/>
                    <a:pt x="1646" y="642"/>
                  </a:cubicBezTo>
                  <a:cubicBezTo>
                    <a:pt x="1672" y="642"/>
                    <a:pt x="1693" y="621"/>
                    <a:pt x="1693" y="596"/>
                  </a:cubicBezTo>
                  <a:cubicBezTo>
                    <a:pt x="1693" y="570"/>
                    <a:pt x="1672" y="549"/>
                    <a:pt x="1646" y="549"/>
                  </a:cubicBezTo>
                  <a:close/>
                  <a:moveTo>
                    <a:pt x="1450" y="382"/>
                  </a:moveTo>
                  <a:cubicBezTo>
                    <a:pt x="1424" y="382"/>
                    <a:pt x="1403" y="403"/>
                    <a:pt x="1403" y="429"/>
                  </a:cubicBezTo>
                  <a:cubicBezTo>
                    <a:pt x="1403" y="454"/>
                    <a:pt x="1424" y="475"/>
                    <a:pt x="1450" y="475"/>
                  </a:cubicBezTo>
                  <a:cubicBezTo>
                    <a:pt x="1475" y="475"/>
                    <a:pt x="1496" y="454"/>
                    <a:pt x="1496" y="429"/>
                  </a:cubicBezTo>
                  <a:cubicBezTo>
                    <a:pt x="1496" y="403"/>
                    <a:pt x="1475" y="382"/>
                    <a:pt x="1450" y="382"/>
                  </a:cubicBezTo>
                  <a:close/>
                  <a:moveTo>
                    <a:pt x="644" y="48"/>
                  </a:moveTo>
                  <a:cubicBezTo>
                    <a:pt x="619" y="48"/>
                    <a:pt x="598" y="69"/>
                    <a:pt x="598" y="95"/>
                  </a:cubicBezTo>
                  <a:cubicBezTo>
                    <a:pt x="598" y="120"/>
                    <a:pt x="619" y="141"/>
                    <a:pt x="644" y="141"/>
                  </a:cubicBezTo>
                  <a:cubicBezTo>
                    <a:pt x="670" y="141"/>
                    <a:pt x="691" y="120"/>
                    <a:pt x="691" y="95"/>
                  </a:cubicBezTo>
                  <a:cubicBezTo>
                    <a:pt x="691" y="69"/>
                    <a:pt x="670" y="48"/>
                    <a:pt x="644" y="48"/>
                  </a:cubicBezTo>
                  <a:close/>
                  <a:moveTo>
                    <a:pt x="824" y="0"/>
                  </a:moveTo>
                  <a:cubicBezTo>
                    <a:pt x="798" y="0"/>
                    <a:pt x="777" y="21"/>
                    <a:pt x="777" y="47"/>
                  </a:cubicBezTo>
                  <a:cubicBezTo>
                    <a:pt x="777" y="72"/>
                    <a:pt x="798" y="93"/>
                    <a:pt x="824" y="93"/>
                  </a:cubicBezTo>
                  <a:cubicBezTo>
                    <a:pt x="849" y="93"/>
                    <a:pt x="870" y="72"/>
                    <a:pt x="870" y="47"/>
                  </a:cubicBezTo>
                  <a:cubicBezTo>
                    <a:pt x="870" y="21"/>
                    <a:pt x="849" y="0"/>
                    <a:pt x="824" y="0"/>
                  </a:cubicBezTo>
                  <a:close/>
                  <a:moveTo>
                    <a:pt x="954" y="146"/>
                  </a:moveTo>
                  <a:cubicBezTo>
                    <a:pt x="980" y="146"/>
                    <a:pt x="1000" y="125"/>
                    <a:pt x="1000" y="100"/>
                  </a:cubicBezTo>
                  <a:cubicBezTo>
                    <a:pt x="1000" y="74"/>
                    <a:pt x="980" y="53"/>
                    <a:pt x="954" y="53"/>
                  </a:cubicBezTo>
                  <a:cubicBezTo>
                    <a:pt x="928" y="53"/>
                    <a:pt x="907" y="74"/>
                    <a:pt x="907" y="100"/>
                  </a:cubicBezTo>
                  <a:cubicBezTo>
                    <a:pt x="907" y="125"/>
                    <a:pt x="928" y="146"/>
                    <a:pt x="954" y="146"/>
                  </a:cubicBezTo>
                  <a:close/>
                  <a:moveTo>
                    <a:pt x="1110" y="70"/>
                  </a:moveTo>
                  <a:cubicBezTo>
                    <a:pt x="1076" y="70"/>
                    <a:pt x="1048" y="98"/>
                    <a:pt x="1048" y="132"/>
                  </a:cubicBezTo>
                  <a:cubicBezTo>
                    <a:pt x="1048" y="167"/>
                    <a:pt x="1076" y="194"/>
                    <a:pt x="1110" y="194"/>
                  </a:cubicBezTo>
                  <a:cubicBezTo>
                    <a:pt x="1145" y="194"/>
                    <a:pt x="1172" y="167"/>
                    <a:pt x="1172" y="132"/>
                  </a:cubicBezTo>
                  <a:cubicBezTo>
                    <a:pt x="1172" y="98"/>
                    <a:pt x="1145" y="70"/>
                    <a:pt x="1110" y="70"/>
                  </a:cubicBezTo>
                  <a:close/>
                  <a:moveTo>
                    <a:pt x="1291" y="8"/>
                  </a:moveTo>
                  <a:cubicBezTo>
                    <a:pt x="1257" y="8"/>
                    <a:pt x="1229" y="36"/>
                    <a:pt x="1229" y="70"/>
                  </a:cubicBezTo>
                  <a:cubicBezTo>
                    <a:pt x="1229" y="104"/>
                    <a:pt x="1257" y="132"/>
                    <a:pt x="1291" y="132"/>
                  </a:cubicBezTo>
                  <a:cubicBezTo>
                    <a:pt x="1325" y="132"/>
                    <a:pt x="1353" y="104"/>
                    <a:pt x="1353" y="70"/>
                  </a:cubicBezTo>
                  <a:cubicBezTo>
                    <a:pt x="1353" y="36"/>
                    <a:pt x="1325" y="8"/>
                    <a:pt x="1291" y="8"/>
                  </a:cubicBezTo>
                  <a:close/>
                  <a:moveTo>
                    <a:pt x="242" y="1087"/>
                  </a:moveTo>
                  <a:cubicBezTo>
                    <a:pt x="190" y="1087"/>
                    <a:pt x="149" y="1129"/>
                    <a:pt x="149" y="1180"/>
                  </a:cubicBezTo>
                  <a:cubicBezTo>
                    <a:pt x="149" y="1232"/>
                    <a:pt x="190" y="1273"/>
                    <a:pt x="242" y="1273"/>
                  </a:cubicBezTo>
                  <a:cubicBezTo>
                    <a:pt x="293" y="1273"/>
                    <a:pt x="335" y="1232"/>
                    <a:pt x="335" y="1180"/>
                  </a:cubicBezTo>
                  <a:cubicBezTo>
                    <a:pt x="335" y="1129"/>
                    <a:pt x="293" y="1087"/>
                    <a:pt x="242" y="1087"/>
                  </a:cubicBezTo>
                  <a:close/>
                  <a:moveTo>
                    <a:pt x="46" y="677"/>
                  </a:moveTo>
                  <a:cubicBezTo>
                    <a:pt x="20" y="677"/>
                    <a:pt x="0" y="698"/>
                    <a:pt x="0" y="724"/>
                  </a:cubicBezTo>
                  <a:cubicBezTo>
                    <a:pt x="0" y="749"/>
                    <a:pt x="20" y="770"/>
                    <a:pt x="46" y="770"/>
                  </a:cubicBezTo>
                  <a:cubicBezTo>
                    <a:pt x="72" y="770"/>
                    <a:pt x="93" y="749"/>
                    <a:pt x="93" y="724"/>
                  </a:cubicBezTo>
                  <a:cubicBezTo>
                    <a:pt x="93" y="698"/>
                    <a:pt x="72" y="677"/>
                    <a:pt x="46" y="677"/>
                  </a:cubicBezTo>
                  <a:close/>
                  <a:moveTo>
                    <a:pt x="1282" y="1354"/>
                  </a:moveTo>
                  <a:cubicBezTo>
                    <a:pt x="1257" y="1354"/>
                    <a:pt x="1236" y="1375"/>
                    <a:pt x="1236" y="1401"/>
                  </a:cubicBezTo>
                  <a:cubicBezTo>
                    <a:pt x="1236" y="1426"/>
                    <a:pt x="1257" y="1447"/>
                    <a:pt x="1282" y="1447"/>
                  </a:cubicBezTo>
                  <a:cubicBezTo>
                    <a:pt x="1308" y="1447"/>
                    <a:pt x="1329" y="1426"/>
                    <a:pt x="1329" y="1401"/>
                  </a:cubicBezTo>
                  <a:cubicBezTo>
                    <a:pt x="1329" y="1375"/>
                    <a:pt x="1308" y="1354"/>
                    <a:pt x="1282" y="1354"/>
                  </a:cubicBezTo>
                  <a:close/>
                  <a:moveTo>
                    <a:pt x="250" y="1065"/>
                  </a:moveTo>
                  <a:cubicBezTo>
                    <a:pt x="276" y="1065"/>
                    <a:pt x="296" y="1044"/>
                    <a:pt x="296" y="1018"/>
                  </a:cubicBezTo>
                  <a:cubicBezTo>
                    <a:pt x="296" y="993"/>
                    <a:pt x="276" y="972"/>
                    <a:pt x="250" y="972"/>
                  </a:cubicBezTo>
                  <a:cubicBezTo>
                    <a:pt x="224" y="972"/>
                    <a:pt x="203" y="993"/>
                    <a:pt x="203" y="1018"/>
                  </a:cubicBezTo>
                  <a:cubicBezTo>
                    <a:pt x="203" y="1044"/>
                    <a:pt x="224" y="1065"/>
                    <a:pt x="250" y="1065"/>
                  </a:cubicBezTo>
                  <a:close/>
                  <a:moveTo>
                    <a:pt x="978" y="1339"/>
                  </a:moveTo>
                  <a:cubicBezTo>
                    <a:pt x="927" y="1339"/>
                    <a:pt x="885" y="1380"/>
                    <a:pt x="885" y="1432"/>
                  </a:cubicBezTo>
                  <a:cubicBezTo>
                    <a:pt x="885" y="1483"/>
                    <a:pt x="927" y="1525"/>
                    <a:pt x="978" y="1525"/>
                  </a:cubicBezTo>
                  <a:cubicBezTo>
                    <a:pt x="1029" y="1525"/>
                    <a:pt x="1071" y="1483"/>
                    <a:pt x="1071" y="1432"/>
                  </a:cubicBezTo>
                  <a:cubicBezTo>
                    <a:pt x="1071" y="1380"/>
                    <a:pt x="1029" y="1339"/>
                    <a:pt x="978" y="1339"/>
                  </a:cubicBezTo>
                  <a:close/>
                  <a:moveTo>
                    <a:pt x="589" y="1253"/>
                  </a:moveTo>
                  <a:cubicBezTo>
                    <a:pt x="555" y="1253"/>
                    <a:pt x="527" y="1281"/>
                    <a:pt x="527" y="1315"/>
                  </a:cubicBezTo>
                  <a:cubicBezTo>
                    <a:pt x="527" y="1349"/>
                    <a:pt x="555" y="1377"/>
                    <a:pt x="589" y="1377"/>
                  </a:cubicBezTo>
                  <a:cubicBezTo>
                    <a:pt x="623" y="1377"/>
                    <a:pt x="651" y="1349"/>
                    <a:pt x="651" y="1315"/>
                  </a:cubicBezTo>
                  <a:cubicBezTo>
                    <a:pt x="651" y="1281"/>
                    <a:pt x="623" y="1253"/>
                    <a:pt x="589" y="1253"/>
                  </a:cubicBezTo>
                  <a:close/>
                  <a:moveTo>
                    <a:pt x="454" y="1273"/>
                  </a:moveTo>
                  <a:cubicBezTo>
                    <a:pt x="428" y="1273"/>
                    <a:pt x="407" y="1294"/>
                    <a:pt x="407" y="1320"/>
                  </a:cubicBezTo>
                  <a:cubicBezTo>
                    <a:pt x="407" y="1345"/>
                    <a:pt x="428" y="1366"/>
                    <a:pt x="454" y="1366"/>
                  </a:cubicBezTo>
                  <a:cubicBezTo>
                    <a:pt x="479" y="1366"/>
                    <a:pt x="500" y="1345"/>
                    <a:pt x="500" y="1320"/>
                  </a:cubicBezTo>
                  <a:cubicBezTo>
                    <a:pt x="500" y="1294"/>
                    <a:pt x="479" y="1273"/>
                    <a:pt x="454" y="1273"/>
                  </a:cubicBez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L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ABED9171-5734-43CE-B653-E793A02CF428}"/>
                </a:ext>
              </a:extLst>
            </p:cNvPr>
            <p:cNvSpPr>
              <a:spLocks noSelect="1"/>
            </p:cNvSpPr>
            <p:nvPr userDrawn="1"/>
          </p:nvSpPr>
          <p:spPr bwMode="invGray">
            <a:xfrm>
              <a:off x="168" y="3802"/>
              <a:ext cx="339" cy="339"/>
            </a:xfrm>
            <a:custGeom>
              <a:avLst/>
              <a:gdLst>
                <a:gd name="T0" fmla="*/ 10 w 1693"/>
                <a:gd name="T1" fmla="*/ 3 h 1701"/>
                <a:gd name="T2" fmla="*/ 12 w 1693"/>
                <a:gd name="T3" fmla="*/ 3 h 1701"/>
                <a:gd name="T4" fmla="*/ 9 w 1693"/>
                <a:gd name="T5" fmla="*/ 0 h 1701"/>
                <a:gd name="T6" fmla="*/ 13 w 1693"/>
                <a:gd name="T7" fmla="*/ 7 h 1701"/>
                <a:gd name="T8" fmla="*/ 11 w 1693"/>
                <a:gd name="T9" fmla="*/ 2 h 1701"/>
                <a:gd name="T10" fmla="*/ 11 w 1693"/>
                <a:gd name="T11" fmla="*/ 2 h 1701"/>
                <a:gd name="T12" fmla="*/ 6 w 1693"/>
                <a:gd name="T13" fmla="*/ 2 h 1701"/>
                <a:gd name="T14" fmla="*/ 3 w 1693"/>
                <a:gd name="T15" fmla="*/ 1 h 1701"/>
                <a:gd name="T16" fmla="*/ 5 w 1693"/>
                <a:gd name="T17" fmla="*/ 1 h 1701"/>
                <a:gd name="T18" fmla="*/ 4 w 1693"/>
                <a:gd name="T19" fmla="*/ 3 h 1701"/>
                <a:gd name="T20" fmla="*/ 4 w 1693"/>
                <a:gd name="T21" fmla="*/ 3 h 1701"/>
                <a:gd name="T22" fmla="*/ 12 w 1693"/>
                <a:gd name="T23" fmla="*/ 4 h 1701"/>
                <a:gd name="T24" fmla="*/ 6 w 1693"/>
                <a:gd name="T25" fmla="*/ 1 h 1701"/>
                <a:gd name="T26" fmla="*/ 6 w 1693"/>
                <a:gd name="T27" fmla="*/ 0 h 1701"/>
                <a:gd name="T28" fmla="*/ 8 w 1693"/>
                <a:gd name="T29" fmla="*/ 1 h 1701"/>
                <a:gd name="T30" fmla="*/ 9 w 1693"/>
                <a:gd name="T31" fmla="*/ 3 h 1701"/>
                <a:gd name="T32" fmla="*/ 9 w 1693"/>
                <a:gd name="T33" fmla="*/ 3 h 1701"/>
                <a:gd name="T34" fmla="*/ 13 w 1693"/>
                <a:gd name="T35" fmla="*/ 6 h 1701"/>
                <a:gd name="T36" fmla="*/ 10 w 1693"/>
                <a:gd name="T37" fmla="*/ 2 h 1701"/>
                <a:gd name="T38" fmla="*/ 4 w 1693"/>
                <a:gd name="T39" fmla="*/ 13 h 1701"/>
                <a:gd name="T40" fmla="*/ 11 w 1693"/>
                <a:gd name="T41" fmla="*/ 11 h 1701"/>
                <a:gd name="T42" fmla="*/ 11 w 1693"/>
                <a:gd name="T43" fmla="*/ 11 h 1701"/>
                <a:gd name="T44" fmla="*/ 7 w 1693"/>
                <a:gd name="T45" fmla="*/ 11 h 1701"/>
                <a:gd name="T46" fmla="*/ 9 w 1693"/>
                <a:gd name="T47" fmla="*/ 13 h 1701"/>
                <a:gd name="T48" fmla="*/ 9 w 1693"/>
                <a:gd name="T49" fmla="*/ 11 h 1701"/>
                <a:gd name="T50" fmla="*/ 1 w 1693"/>
                <a:gd name="T51" fmla="*/ 9 h 1701"/>
                <a:gd name="T52" fmla="*/ 1 w 1693"/>
                <a:gd name="T53" fmla="*/ 9 h 1701"/>
                <a:gd name="T54" fmla="*/ 8 w 1693"/>
                <a:gd name="T55" fmla="*/ 12 h 1701"/>
                <a:gd name="T56" fmla="*/ 7 w 1693"/>
                <a:gd name="T57" fmla="*/ 12 h 1701"/>
                <a:gd name="T58" fmla="*/ 6 w 1693"/>
                <a:gd name="T59" fmla="*/ 11 h 1701"/>
                <a:gd name="T60" fmla="*/ 7 w 1693"/>
                <a:gd name="T61" fmla="*/ 13 h 1701"/>
                <a:gd name="T62" fmla="*/ 7 w 1693"/>
                <a:gd name="T63" fmla="*/ 13 h 1701"/>
                <a:gd name="T64" fmla="*/ 7 w 1693"/>
                <a:gd name="T65" fmla="*/ 13 h 1701"/>
                <a:gd name="T66" fmla="*/ 4 w 1693"/>
                <a:gd name="T67" fmla="*/ 10 h 1701"/>
                <a:gd name="T68" fmla="*/ 3 w 1693"/>
                <a:gd name="T69" fmla="*/ 12 h 1701"/>
                <a:gd name="T70" fmla="*/ 3 w 1693"/>
                <a:gd name="T71" fmla="*/ 12 h 1701"/>
                <a:gd name="T72" fmla="*/ 3 w 1693"/>
                <a:gd name="T73" fmla="*/ 11 h 1701"/>
                <a:gd name="T74" fmla="*/ 0 w 1693"/>
                <a:gd name="T75" fmla="*/ 8 h 1701"/>
                <a:gd name="T76" fmla="*/ 1 w 1693"/>
                <a:gd name="T77" fmla="*/ 9 h 1701"/>
                <a:gd name="T78" fmla="*/ 3 w 1693"/>
                <a:gd name="T79" fmla="*/ 11 h 1701"/>
                <a:gd name="T80" fmla="*/ 6 w 1693"/>
                <a:gd name="T81" fmla="*/ 7 h 1701"/>
                <a:gd name="T82" fmla="*/ 8 w 1693"/>
                <a:gd name="T83" fmla="*/ 7 h 1701"/>
                <a:gd name="T84" fmla="*/ 9 w 1693"/>
                <a:gd name="T85" fmla="*/ 6 h 1701"/>
                <a:gd name="T86" fmla="*/ 11 w 1693"/>
                <a:gd name="T87" fmla="*/ 6 h 1701"/>
                <a:gd name="T88" fmla="*/ 11 w 1693"/>
                <a:gd name="T89" fmla="*/ 8 h 1701"/>
                <a:gd name="T90" fmla="*/ 10 w 1693"/>
                <a:gd name="T91" fmla="*/ 7 h 1701"/>
                <a:gd name="T92" fmla="*/ 4 w 1693"/>
                <a:gd name="T93" fmla="*/ 7 h 1701"/>
                <a:gd name="T94" fmla="*/ 6 w 1693"/>
                <a:gd name="T95" fmla="*/ 5 h 1701"/>
                <a:gd name="T96" fmla="*/ 4 w 1693"/>
                <a:gd name="T97" fmla="*/ 5 h 1701"/>
                <a:gd name="T98" fmla="*/ 3 w 1693"/>
                <a:gd name="T99" fmla="*/ 8 h 170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693" h="1701">
                  <a:moveTo>
                    <a:pt x="1451" y="487"/>
                  </a:moveTo>
                  <a:cubicBezTo>
                    <a:pt x="1412" y="487"/>
                    <a:pt x="1378" y="463"/>
                    <a:pt x="1365" y="429"/>
                  </a:cubicBezTo>
                  <a:cubicBezTo>
                    <a:pt x="1354" y="438"/>
                    <a:pt x="1340" y="444"/>
                    <a:pt x="1325" y="444"/>
                  </a:cubicBezTo>
                  <a:cubicBezTo>
                    <a:pt x="1291" y="444"/>
                    <a:pt x="1263" y="416"/>
                    <a:pt x="1263" y="382"/>
                  </a:cubicBezTo>
                  <a:cubicBezTo>
                    <a:pt x="1263" y="347"/>
                    <a:pt x="1291" y="320"/>
                    <a:pt x="1325" y="320"/>
                  </a:cubicBezTo>
                  <a:cubicBezTo>
                    <a:pt x="1345" y="320"/>
                    <a:pt x="1362" y="329"/>
                    <a:pt x="1373" y="343"/>
                  </a:cubicBezTo>
                  <a:cubicBezTo>
                    <a:pt x="1390" y="317"/>
                    <a:pt x="1418" y="301"/>
                    <a:pt x="1451" y="301"/>
                  </a:cubicBezTo>
                  <a:cubicBezTo>
                    <a:pt x="1502" y="301"/>
                    <a:pt x="1544" y="343"/>
                    <a:pt x="1544" y="394"/>
                  </a:cubicBezTo>
                  <a:cubicBezTo>
                    <a:pt x="1544" y="445"/>
                    <a:pt x="1502" y="487"/>
                    <a:pt x="1451" y="487"/>
                  </a:cubicBezTo>
                  <a:close/>
                  <a:moveTo>
                    <a:pt x="1080" y="220"/>
                  </a:moveTo>
                  <a:cubicBezTo>
                    <a:pt x="1132" y="220"/>
                    <a:pt x="1174" y="179"/>
                    <a:pt x="1174" y="127"/>
                  </a:cubicBezTo>
                  <a:cubicBezTo>
                    <a:pt x="1174" y="76"/>
                    <a:pt x="1132" y="34"/>
                    <a:pt x="1080" y="34"/>
                  </a:cubicBezTo>
                  <a:cubicBezTo>
                    <a:pt x="1029" y="34"/>
                    <a:pt x="987" y="76"/>
                    <a:pt x="987" y="127"/>
                  </a:cubicBezTo>
                  <a:cubicBezTo>
                    <a:pt x="987" y="179"/>
                    <a:pt x="1029" y="220"/>
                    <a:pt x="1080" y="220"/>
                  </a:cubicBezTo>
                  <a:close/>
                  <a:moveTo>
                    <a:pt x="1646" y="804"/>
                  </a:moveTo>
                  <a:cubicBezTo>
                    <a:pt x="1621" y="804"/>
                    <a:pt x="1600" y="825"/>
                    <a:pt x="1600" y="851"/>
                  </a:cubicBezTo>
                  <a:cubicBezTo>
                    <a:pt x="1600" y="876"/>
                    <a:pt x="1621" y="897"/>
                    <a:pt x="1646" y="897"/>
                  </a:cubicBezTo>
                  <a:cubicBezTo>
                    <a:pt x="1672" y="897"/>
                    <a:pt x="1693" y="876"/>
                    <a:pt x="1693" y="851"/>
                  </a:cubicBezTo>
                  <a:cubicBezTo>
                    <a:pt x="1693" y="825"/>
                    <a:pt x="1672" y="804"/>
                    <a:pt x="1646" y="804"/>
                  </a:cubicBezTo>
                  <a:close/>
                  <a:moveTo>
                    <a:pt x="1370" y="291"/>
                  </a:moveTo>
                  <a:cubicBezTo>
                    <a:pt x="1396" y="291"/>
                    <a:pt x="1416" y="270"/>
                    <a:pt x="1416" y="245"/>
                  </a:cubicBezTo>
                  <a:cubicBezTo>
                    <a:pt x="1416" y="219"/>
                    <a:pt x="1396" y="198"/>
                    <a:pt x="1370" y="198"/>
                  </a:cubicBezTo>
                  <a:cubicBezTo>
                    <a:pt x="1344" y="198"/>
                    <a:pt x="1323" y="219"/>
                    <a:pt x="1323" y="245"/>
                  </a:cubicBezTo>
                  <a:cubicBezTo>
                    <a:pt x="1323" y="270"/>
                    <a:pt x="1344" y="291"/>
                    <a:pt x="1370" y="291"/>
                  </a:cubicBezTo>
                  <a:close/>
                  <a:moveTo>
                    <a:pt x="746" y="320"/>
                  </a:moveTo>
                  <a:cubicBezTo>
                    <a:pt x="746" y="345"/>
                    <a:pt x="767" y="366"/>
                    <a:pt x="792" y="366"/>
                  </a:cubicBezTo>
                  <a:cubicBezTo>
                    <a:pt x="818" y="366"/>
                    <a:pt x="839" y="345"/>
                    <a:pt x="839" y="320"/>
                  </a:cubicBezTo>
                  <a:cubicBezTo>
                    <a:pt x="839" y="294"/>
                    <a:pt x="818" y="273"/>
                    <a:pt x="792" y="273"/>
                  </a:cubicBezTo>
                  <a:cubicBezTo>
                    <a:pt x="767" y="273"/>
                    <a:pt x="746" y="294"/>
                    <a:pt x="746" y="320"/>
                  </a:cubicBezTo>
                  <a:close/>
                  <a:moveTo>
                    <a:pt x="410" y="220"/>
                  </a:moveTo>
                  <a:cubicBezTo>
                    <a:pt x="436" y="220"/>
                    <a:pt x="457" y="199"/>
                    <a:pt x="457" y="174"/>
                  </a:cubicBezTo>
                  <a:cubicBezTo>
                    <a:pt x="457" y="148"/>
                    <a:pt x="436" y="127"/>
                    <a:pt x="410" y="127"/>
                  </a:cubicBezTo>
                  <a:cubicBezTo>
                    <a:pt x="384" y="127"/>
                    <a:pt x="363" y="148"/>
                    <a:pt x="363" y="174"/>
                  </a:cubicBezTo>
                  <a:cubicBezTo>
                    <a:pt x="363" y="199"/>
                    <a:pt x="384" y="220"/>
                    <a:pt x="410" y="220"/>
                  </a:cubicBezTo>
                  <a:close/>
                  <a:moveTo>
                    <a:pt x="559" y="138"/>
                  </a:moveTo>
                  <a:cubicBezTo>
                    <a:pt x="585" y="138"/>
                    <a:pt x="606" y="117"/>
                    <a:pt x="606" y="91"/>
                  </a:cubicBezTo>
                  <a:cubicBezTo>
                    <a:pt x="606" y="65"/>
                    <a:pt x="585" y="45"/>
                    <a:pt x="559" y="45"/>
                  </a:cubicBezTo>
                  <a:cubicBezTo>
                    <a:pt x="534" y="45"/>
                    <a:pt x="513" y="65"/>
                    <a:pt x="513" y="91"/>
                  </a:cubicBezTo>
                  <a:cubicBezTo>
                    <a:pt x="513" y="117"/>
                    <a:pt x="534" y="138"/>
                    <a:pt x="559" y="138"/>
                  </a:cubicBezTo>
                  <a:close/>
                  <a:moveTo>
                    <a:pt x="513" y="320"/>
                  </a:moveTo>
                  <a:cubicBezTo>
                    <a:pt x="538" y="320"/>
                    <a:pt x="559" y="299"/>
                    <a:pt x="559" y="273"/>
                  </a:cubicBezTo>
                  <a:cubicBezTo>
                    <a:pt x="559" y="247"/>
                    <a:pt x="538" y="227"/>
                    <a:pt x="513" y="227"/>
                  </a:cubicBezTo>
                  <a:cubicBezTo>
                    <a:pt x="487" y="227"/>
                    <a:pt x="466" y="247"/>
                    <a:pt x="466" y="273"/>
                  </a:cubicBezTo>
                  <a:cubicBezTo>
                    <a:pt x="466" y="299"/>
                    <a:pt x="487" y="320"/>
                    <a:pt x="513" y="320"/>
                  </a:cubicBezTo>
                  <a:close/>
                  <a:moveTo>
                    <a:pt x="1581" y="571"/>
                  </a:moveTo>
                  <a:cubicBezTo>
                    <a:pt x="1607" y="571"/>
                    <a:pt x="1628" y="550"/>
                    <a:pt x="1628" y="524"/>
                  </a:cubicBezTo>
                  <a:cubicBezTo>
                    <a:pt x="1628" y="499"/>
                    <a:pt x="1607" y="478"/>
                    <a:pt x="1581" y="478"/>
                  </a:cubicBezTo>
                  <a:cubicBezTo>
                    <a:pt x="1556" y="478"/>
                    <a:pt x="1535" y="499"/>
                    <a:pt x="1535" y="524"/>
                  </a:cubicBezTo>
                  <a:cubicBezTo>
                    <a:pt x="1535" y="550"/>
                    <a:pt x="1556" y="571"/>
                    <a:pt x="1581" y="571"/>
                  </a:cubicBezTo>
                  <a:close/>
                  <a:moveTo>
                    <a:pt x="714" y="236"/>
                  </a:moveTo>
                  <a:cubicBezTo>
                    <a:pt x="766" y="236"/>
                    <a:pt x="807" y="194"/>
                    <a:pt x="807" y="143"/>
                  </a:cubicBezTo>
                  <a:cubicBezTo>
                    <a:pt x="807" y="119"/>
                    <a:pt x="798" y="98"/>
                    <a:pt x="784" y="82"/>
                  </a:cubicBezTo>
                  <a:cubicBezTo>
                    <a:pt x="792" y="73"/>
                    <a:pt x="797" y="62"/>
                    <a:pt x="797" y="50"/>
                  </a:cubicBezTo>
                  <a:cubicBezTo>
                    <a:pt x="797" y="24"/>
                    <a:pt x="776" y="3"/>
                    <a:pt x="751" y="3"/>
                  </a:cubicBezTo>
                  <a:cubicBezTo>
                    <a:pt x="725" y="3"/>
                    <a:pt x="704" y="24"/>
                    <a:pt x="704" y="50"/>
                  </a:cubicBezTo>
                  <a:cubicBezTo>
                    <a:pt x="704" y="50"/>
                    <a:pt x="704" y="50"/>
                    <a:pt x="704" y="51"/>
                  </a:cubicBezTo>
                  <a:cubicBezTo>
                    <a:pt x="658" y="56"/>
                    <a:pt x="621" y="95"/>
                    <a:pt x="621" y="143"/>
                  </a:cubicBezTo>
                  <a:cubicBezTo>
                    <a:pt x="621" y="194"/>
                    <a:pt x="663" y="236"/>
                    <a:pt x="714" y="236"/>
                  </a:cubicBezTo>
                  <a:close/>
                  <a:moveTo>
                    <a:pt x="896" y="125"/>
                  </a:moveTo>
                  <a:cubicBezTo>
                    <a:pt x="930" y="125"/>
                    <a:pt x="958" y="97"/>
                    <a:pt x="958" y="63"/>
                  </a:cubicBezTo>
                  <a:cubicBezTo>
                    <a:pt x="958" y="28"/>
                    <a:pt x="930" y="0"/>
                    <a:pt x="896" y="0"/>
                  </a:cubicBezTo>
                  <a:cubicBezTo>
                    <a:pt x="862" y="0"/>
                    <a:pt x="834" y="28"/>
                    <a:pt x="834" y="63"/>
                  </a:cubicBezTo>
                  <a:cubicBezTo>
                    <a:pt x="834" y="97"/>
                    <a:pt x="862" y="125"/>
                    <a:pt x="896" y="125"/>
                  </a:cubicBezTo>
                  <a:close/>
                  <a:moveTo>
                    <a:pt x="1111" y="394"/>
                  </a:moveTo>
                  <a:cubicBezTo>
                    <a:pt x="1111" y="420"/>
                    <a:pt x="1132" y="440"/>
                    <a:pt x="1157" y="440"/>
                  </a:cubicBezTo>
                  <a:cubicBezTo>
                    <a:pt x="1183" y="440"/>
                    <a:pt x="1204" y="420"/>
                    <a:pt x="1204" y="394"/>
                  </a:cubicBezTo>
                  <a:cubicBezTo>
                    <a:pt x="1204" y="368"/>
                    <a:pt x="1183" y="347"/>
                    <a:pt x="1157" y="347"/>
                  </a:cubicBezTo>
                  <a:cubicBezTo>
                    <a:pt x="1132" y="347"/>
                    <a:pt x="1111" y="368"/>
                    <a:pt x="1111" y="394"/>
                  </a:cubicBezTo>
                  <a:close/>
                  <a:moveTo>
                    <a:pt x="1637" y="664"/>
                  </a:moveTo>
                  <a:cubicBezTo>
                    <a:pt x="1637" y="630"/>
                    <a:pt x="1609" y="602"/>
                    <a:pt x="1575" y="602"/>
                  </a:cubicBezTo>
                  <a:cubicBezTo>
                    <a:pt x="1540" y="602"/>
                    <a:pt x="1513" y="630"/>
                    <a:pt x="1513" y="664"/>
                  </a:cubicBezTo>
                  <a:cubicBezTo>
                    <a:pt x="1513" y="698"/>
                    <a:pt x="1540" y="726"/>
                    <a:pt x="1575" y="726"/>
                  </a:cubicBezTo>
                  <a:cubicBezTo>
                    <a:pt x="1609" y="726"/>
                    <a:pt x="1637" y="698"/>
                    <a:pt x="1637" y="664"/>
                  </a:cubicBezTo>
                  <a:close/>
                  <a:moveTo>
                    <a:pt x="1239" y="301"/>
                  </a:moveTo>
                  <a:cubicBezTo>
                    <a:pt x="1264" y="301"/>
                    <a:pt x="1285" y="280"/>
                    <a:pt x="1285" y="254"/>
                  </a:cubicBezTo>
                  <a:cubicBezTo>
                    <a:pt x="1285" y="229"/>
                    <a:pt x="1264" y="208"/>
                    <a:pt x="1239" y="208"/>
                  </a:cubicBezTo>
                  <a:cubicBezTo>
                    <a:pt x="1213" y="208"/>
                    <a:pt x="1192" y="229"/>
                    <a:pt x="1192" y="254"/>
                  </a:cubicBezTo>
                  <a:cubicBezTo>
                    <a:pt x="1192" y="280"/>
                    <a:pt x="1213" y="301"/>
                    <a:pt x="1239" y="301"/>
                  </a:cubicBezTo>
                  <a:close/>
                  <a:moveTo>
                    <a:pt x="605" y="1481"/>
                  </a:moveTo>
                  <a:cubicBezTo>
                    <a:pt x="554" y="1481"/>
                    <a:pt x="512" y="1522"/>
                    <a:pt x="512" y="1574"/>
                  </a:cubicBezTo>
                  <a:cubicBezTo>
                    <a:pt x="512" y="1625"/>
                    <a:pt x="554" y="1667"/>
                    <a:pt x="605" y="1667"/>
                  </a:cubicBezTo>
                  <a:cubicBezTo>
                    <a:pt x="656" y="1667"/>
                    <a:pt x="698" y="1625"/>
                    <a:pt x="698" y="1574"/>
                  </a:cubicBezTo>
                  <a:cubicBezTo>
                    <a:pt x="698" y="1522"/>
                    <a:pt x="656" y="1481"/>
                    <a:pt x="605" y="1481"/>
                  </a:cubicBezTo>
                  <a:close/>
                  <a:moveTo>
                    <a:pt x="1341" y="1434"/>
                  </a:moveTo>
                  <a:cubicBezTo>
                    <a:pt x="1315" y="1434"/>
                    <a:pt x="1294" y="1455"/>
                    <a:pt x="1294" y="1481"/>
                  </a:cubicBezTo>
                  <a:cubicBezTo>
                    <a:pt x="1294" y="1506"/>
                    <a:pt x="1315" y="1527"/>
                    <a:pt x="1341" y="1527"/>
                  </a:cubicBezTo>
                  <a:cubicBezTo>
                    <a:pt x="1366" y="1527"/>
                    <a:pt x="1387" y="1506"/>
                    <a:pt x="1387" y="1481"/>
                  </a:cubicBezTo>
                  <a:cubicBezTo>
                    <a:pt x="1387" y="1455"/>
                    <a:pt x="1366" y="1434"/>
                    <a:pt x="1341" y="1434"/>
                  </a:cubicBezTo>
                  <a:close/>
                  <a:moveTo>
                    <a:pt x="846" y="1382"/>
                  </a:moveTo>
                  <a:cubicBezTo>
                    <a:pt x="846" y="1407"/>
                    <a:pt x="867" y="1428"/>
                    <a:pt x="893" y="1428"/>
                  </a:cubicBezTo>
                  <a:cubicBezTo>
                    <a:pt x="919" y="1428"/>
                    <a:pt x="940" y="1407"/>
                    <a:pt x="940" y="1382"/>
                  </a:cubicBezTo>
                  <a:cubicBezTo>
                    <a:pt x="940" y="1356"/>
                    <a:pt x="919" y="1335"/>
                    <a:pt x="893" y="1335"/>
                  </a:cubicBezTo>
                  <a:cubicBezTo>
                    <a:pt x="867" y="1335"/>
                    <a:pt x="846" y="1356"/>
                    <a:pt x="846" y="1382"/>
                  </a:cubicBezTo>
                  <a:close/>
                  <a:moveTo>
                    <a:pt x="1126" y="1563"/>
                  </a:moveTo>
                  <a:cubicBezTo>
                    <a:pt x="1100" y="1563"/>
                    <a:pt x="1080" y="1584"/>
                    <a:pt x="1080" y="1610"/>
                  </a:cubicBezTo>
                  <a:cubicBezTo>
                    <a:pt x="1080" y="1636"/>
                    <a:pt x="1100" y="1657"/>
                    <a:pt x="1126" y="1657"/>
                  </a:cubicBezTo>
                  <a:cubicBezTo>
                    <a:pt x="1152" y="1657"/>
                    <a:pt x="1173" y="1636"/>
                    <a:pt x="1173" y="1610"/>
                  </a:cubicBezTo>
                  <a:cubicBezTo>
                    <a:pt x="1173" y="1584"/>
                    <a:pt x="1152" y="1563"/>
                    <a:pt x="1126" y="1563"/>
                  </a:cubicBezTo>
                  <a:close/>
                  <a:moveTo>
                    <a:pt x="1173" y="1381"/>
                  </a:moveTo>
                  <a:cubicBezTo>
                    <a:pt x="1147" y="1381"/>
                    <a:pt x="1126" y="1402"/>
                    <a:pt x="1126" y="1428"/>
                  </a:cubicBezTo>
                  <a:cubicBezTo>
                    <a:pt x="1126" y="1454"/>
                    <a:pt x="1147" y="1475"/>
                    <a:pt x="1173" y="1475"/>
                  </a:cubicBezTo>
                  <a:cubicBezTo>
                    <a:pt x="1198" y="1475"/>
                    <a:pt x="1219" y="1454"/>
                    <a:pt x="1219" y="1428"/>
                  </a:cubicBezTo>
                  <a:cubicBezTo>
                    <a:pt x="1219" y="1402"/>
                    <a:pt x="1198" y="1381"/>
                    <a:pt x="1173" y="1381"/>
                  </a:cubicBezTo>
                  <a:close/>
                  <a:moveTo>
                    <a:pt x="104" y="1130"/>
                  </a:moveTo>
                  <a:cubicBezTo>
                    <a:pt x="78" y="1130"/>
                    <a:pt x="58" y="1151"/>
                    <a:pt x="58" y="1177"/>
                  </a:cubicBezTo>
                  <a:cubicBezTo>
                    <a:pt x="58" y="1202"/>
                    <a:pt x="78" y="1223"/>
                    <a:pt x="104" y="1223"/>
                  </a:cubicBezTo>
                  <a:cubicBezTo>
                    <a:pt x="130" y="1223"/>
                    <a:pt x="151" y="1202"/>
                    <a:pt x="151" y="1177"/>
                  </a:cubicBezTo>
                  <a:cubicBezTo>
                    <a:pt x="151" y="1151"/>
                    <a:pt x="130" y="1130"/>
                    <a:pt x="104" y="1130"/>
                  </a:cubicBezTo>
                  <a:close/>
                  <a:moveTo>
                    <a:pt x="1094" y="1480"/>
                  </a:moveTo>
                  <a:cubicBezTo>
                    <a:pt x="1094" y="1454"/>
                    <a:pt x="1074" y="1433"/>
                    <a:pt x="1048" y="1433"/>
                  </a:cubicBezTo>
                  <a:cubicBezTo>
                    <a:pt x="1022" y="1433"/>
                    <a:pt x="1001" y="1454"/>
                    <a:pt x="1001" y="1480"/>
                  </a:cubicBezTo>
                  <a:cubicBezTo>
                    <a:pt x="1001" y="1505"/>
                    <a:pt x="1022" y="1526"/>
                    <a:pt x="1048" y="1526"/>
                  </a:cubicBezTo>
                  <a:cubicBezTo>
                    <a:pt x="1074" y="1526"/>
                    <a:pt x="1094" y="1505"/>
                    <a:pt x="1094" y="1480"/>
                  </a:cubicBezTo>
                  <a:close/>
                  <a:moveTo>
                    <a:pt x="915" y="1528"/>
                  </a:moveTo>
                  <a:cubicBezTo>
                    <a:pt x="915" y="1502"/>
                    <a:pt x="894" y="1481"/>
                    <a:pt x="869" y="1481"/>
                  </a:cubicBezTo>
                  <a:cubicBezTo>
                    <a:pt x="843" y="1481"/>
                    <a:pt x="822" y="1502"/>
                    <a:pt x="822" y="1528"/>
                  </a:cubicBezTo>
                  <a:cubicBezTo>
                    <a:pt x="822" y="1553"/>
                    <a:pt x="843" y="1574"/>
                    <a:pt x="869" y="1574"/>
                  </a:cubicBezTo>
                  <a:cubicBezTo>
                    <a:pt x="894" y="1574"/>
                    <a:pt x="915" y="1553"/>
                    <a:pt x="915" y="1528"/>
                  </a:cubicBezTo>
                  <a:close/>
                  <a:moveTo>
                    <a:pt x="785" y="1475"/>
                  </a:moveTo>
                  <a:cubicBezTo>
                    <a:pt x="785" y="1449"/>
                    <a:pt x="764" y="1428"/>
                    <a:pt x="738" y="1428"/>
                  </a:cubicBezTo>
                  <a:cubicBezTo>
                    <a:pt x="713" y="1428"/>
                    <a:pt x="692" y="1449"/>
                    <a:pt x="692" y="1475"/>
                  </a:cubicBezTo>
                  <a:cubicBezTo>
                    <a:pt x="692" y="1500"/>
                    <a:pt x="713" y="1521"/>
                    <a:pt x="738" y="1521"/>
                  </a:cubicBezTo>
                  <a:cubicBezTo>
                    <a:pt x="764" y="1521"/>
                    <a:pt x="785" y="1500"/>
                    <a:pt x="785" y="1475"/>
                  </a:cubicBezTo>
                  <a:close/>
                  <a:moveTo>
                    <a:pt x="935" y="1605"/>
                  </a:moveTo>
                  <a:cubicBezTo>
                    <a:pt x="909" y="1605"/>
                    <a:pt x="888" y="1626"/>
                    <a:pt x="888" y="1651"/>
                  </a:cubicBezTo>
                  <a:cubicBezTo>
                    <a:pt x="888" y="1677"/>
                    <a:pt x="909" y="1698"/>
                    <a:pt x="935" y="1698"/>
                  </a:cubicBezTo>
                  <a:cubicBezTo>
                    <a:pt x="961" y="1698"/>
                    <a:pt x="981" y="1677"/>
                    <a:pt x="981" y="1651"/>
                  </a:cubicBezTo>
                  <a:cubicBezTo>
                    <a:pt x="981" y="1626"/>
                    <a:pt x="961" y="1605"/>
                    <a:pt x="935" y="1605"/>
                  </a:cubicBezTo>
                  <a:close/>
                  <a:moveTo>
                    <a:pt x="790" y="1577"/>
                  </a:moveTo>
                  <a:cubicBezTo>
                    <a:pt x="755" y="1577"/>
                    <a:pt x="728" y="1604"/>
                    <a:pt x="728" y="1639"/>
                  </a:cubicBezTo>
                  <a:cubicBezTo>
                    <a:pt x="728" y="1673"/>
                    <a:pt x="755" y="1701"/>
                    <a:pt x="790" y="1701"/>
                  </a:cubicBezTo>
                  <a:cubicBezTo>
                    <a:pt x="824" y="1701"/>
                    <a:pt x="852" y="1673"/>
                    <a:pt x="852" y="1639"/>
                  </a:cubicBezTo>
                  <a:cubicBezTo>
                    <a:pt x="852" y="1604"/>
                    <a:pt x="824" y="1577"/>
                    <a:pt x="790" y="1577"/>
                  </a:cubicBezTo>
                  <a:close/>
                  <a:moveTo>
                    <a:pt x="574" y="1307"/>
                  </a:moveTo>
                  <a:cubicBezTo>
                    <a:pt x="574" y="1281"/>
                    <a:pt x="554" y="1261"/>
                    <a:pt x="528" y="1261"/>
                  </a:cubicBezTo>
                  <a:cubicBezTo>
                    <a:pt x="502" y="1261"/>
                    <a:pt x="481" y="1281"/>
                    <a:pt x="481" y="1307"/>
                  </a:cubicBezTo>
                  <a:cubicBezTo>
                    <a:pt x="481" y="1333"/>
                    <a:pt x="502" y="1354"/>
                    <a:pt x="528" y="1354"/>
                  </a:cubicBezTo>
                  <a:cubicBezTo>
                    <a:pt x="554" y="1354"/>
                    <a:pt x="574" y="1333"/>
                    <a:pt x="574" y="1307"/>
                  </a:cubicBezTo>
                  <a:close/>
                  <a:moveTo>
                    <a:pt x="402" y="1442"/>
                  </a:moveTo>
                  <a:cubicBezTo>
                    <a:pt x="386" y="1442"/>
                    <a:pt x="373" y="1447"/>
                    <a:pt x="362" y="1456"/>
                  </a:cubicBezTo>
                  <a:cubicBezTo>
                    <a:pt x="362" y="1431"/>
                    <a:pt x="341" y="1410"/>
                    <a:pt x="316" y="1410"/>
                  </a:cubicBezTo>
                  <a:cubicBezTo>
                    <a:pt x="290" y="1410"/>
                    <a:pt x="269" y="1431"/>
                    <a:pt x="269" y="1457"/>
                  </a:cubicBezTo>
                  <a:cubicBezTo>
                    <a:pt x="269" y="1482"/>
                    <a:pt x="290" y="1503"/>
                    <a:pt x="316" y="1503"/>
                  </a:cubicBezTo>
                  <a:cubicBezTo>
                    <a:pt x="325" y="1503"/>
                    <a:pt x="333" y="1500"/>
                    <a:pt x="340" y="1495"/>
                  </a:cubicBezTo>
                  <a:cubicBezTo>
                    <a:pt x="340" y="1498"/>
                    <a:pt x="340" y="1501"/>
                    <a:pt x="340" y="1504"/>
                  </a:cubicBezTo>
                  <a:cubicBezTo>
                    <a:pt x="340" y="1538"/>
                    <a:pt x="367" y="1566"/>
                    <a:pt x="402" y="1566"/>
                  </a:cubicBezTo>
                  <a:cubicBezTo>
                    <a:pt x="436" y="1566"/>
                    <a:pt x="464" y="1538"/>
                    <a:pt x="464" y="1504"/>
                  </a:cubicBezTo>
                  <a:cubicBezTo>
                    <a:pt x="464" y="1470"/>
                    <a:pt x="436" y="1442"/>
                    <a:pt x="402" y="1442"/>
                  </a:cubicBezTo>
                  <a:close/>
                  <a:moveTo>
                    <a:pt x="111" y="975"/>
                  </a:moveTo>
                  <a:cubicBezTo>
                    <a:pt x="104" y="975"/>
                    <a:pt x="98" y="976"/>
                    <a:pt x="92" y="978"/>
                  </a:cubicBezTo>
                  <a:cubicBezTo>
                    <a:pt x="92" y="953"/>
                    <a:pt x="71" y="932"/>
                    <a:pt x="46" y="932"/>
                  </a:cubicBezTo>
                  <a:cubicBezTo>
                    <a:pt x="20" y="932"/>
                    <a:pt x="0" y="953"/>
                    <a:pt x="0" y="979"/>
                  </a:cubicBezTo>
                  <a:cubicBezTo>
                    <a:pt x="0" y="1004"/>
                    <a:pt x="20" y="1025"/>
                    <a:pt x="46" y="1025"/>
                  </a:cubicBezTo>
                  <a:cubicBezTo>
                    <a:pt x="47" y="1025"/>
                    <a:pt x="49" y="1024"/>
                    <a:pt x="50" y="1024"/>
                  </a:cubicBezTo>
                  <a:cubicBezTo>
                    <a:pt x="49" y="1028"/>
                    <a:pt x="49" y="1033"/>
                    <a:pt x="49" y="1037"/>
                  </a:cubicBezTo>
                  <a:cubicBezTo>
                    <a:pt x="49" y="1071"/>
                    <a:pt x="76" y="1099"/>
                    <a:pt x="111" y="1099"/>
                  </a:cubicBezTo>
                  <a:cubicBezTo>
                    <a:pt x="145" y="1099"/>
                    <a:pt x="173" y="1071"/>
                    <a:pt x="173" y="1037"/>
                  </a:cubicBezTo>
                  <a:cubicBezTo>
                    <a:pt x="173" y="1003"/>
                    <a:pt x="145" y="975"/>
                    <a:pt x="111" y="975"/>
                  </a:cubicBezTo>
                  <a:close/>
                  <a:moveTo>
                    <a:pt x="298" y="1320"/>
                  </a:moveTo>
                  <a:cubicBezTo>
                    <a:pt x="298" y="1354"/>
                    <a:pt x="326" y="1382"/>
                    <a:pt x="360" y="1382"/>
                  </a:cubicBezTo>
                  <a:cubicBezTo>
                    <a:pt x="394" y="1382"/>
                    <a:pt x="422" y="1354"/>
                    <a:pt x="422" y="1320"/>
                  </a:cubicBezTo>
                  <a:cubicBezTo>
                    <a:pt x="422" y="1285"/>
                    <a:pt x="394" y="1257"/>
                    <a:pt x="360" y="1257"/>
                  </a:cubicBezTo>
                  <a:cubicBezTo>
                    <a:pt x="326" y="1257"/>
                    <a:pt x="298" y="1285"/>
                    <a:pt x="298" y="1320"/>
                  </a:cubicBezTo>
                  <a:close/>
                  <a:moveTo>
                    <a:pt x="800" y="851"/>
                  </a:moveTo>
                  <a:cubicBezTo>
                    <a:pt x="800" y="947"/>
                    <a:pt x="878" y="1025"/>
                    <a:pt x="975" y="1025"/>
                  </a:cubicBezTo>
                  <a:cubicBezTo>
                    <a:pt x="1021" y="1025"/>
                    <a:pt x="1063" y="1007"/>
                    <a:pt x="1094" y="978"/>
                  </a:cubicBezTo>
                  <a:cubicBezTo>
                    <a:pt x="1032" y="912"/>
                    <a:pt x="1032" y="912"/>
                    <a:pt x="1032" y="912"/>
                  </a:cubicBezTo>
                  <a:cubicBezTo>
                    <a:pt x="1017" y="926"/>
                    <a:pt x="997" y="935"/>
                    <a:pt x="975" y="935"/>
                  </a:cubicBezTo>
                  <a:cubicBezTo>
                    <a:pt x="928" y="935"/>
                    <a:pt x="890" y="897"/>
                    <a:pt x="890" y="851"/>
                  </a:cubicBezTo>
                  <a:cubicBezTo>
                    <a:pt x="890" y="804"/>
                    <a:pt x="928" y="766"/>
                    <a:pt x="975" y="766"/>
                  </a:cubicBezTo>
                  <a:cubicBezTo>
                    <a:pt x="997" y="766"/>
                    <a:pt x="1017" y="775"/>
                    <a:pt x="1032" y="789"/>
                  </a:cubicBezTo>
                  <a:cubicBezTo>
                    <a:pt x="1094" y="723"/>
                    <a:pt x="1094" y="723"/>
                    <a:pt x="1094" y="723"/>
                  </a:cubicBezTo>
                  <a:cubicBezTo>
                    <a:pt x="1063" y="694"/>
                    <a:pt x="1021" y="676"/>
                    <a:pt x="975" y="676"/>
                  </a:cubicBezTo>
                  <a:cubicBezTo>
                    <a:pt x="878" y="676"/>
                    <a:pt x="800" y="754"/>
                    <a:pt x="800" y="851"/>
                  </a:cubicBezTo>
                  <a:close/>
                  <a:moveTo>
                    <a:pt x="1313" y="766"/>
                  </a:moveTo>
                  <a:cubicBezTo>
                    <a:pt x="1335" y="766"/>
                    <a:pt x="1355" y="775"/>
                    <a:pt x="1371" y="789"/>
                  </a:cubicBezTo>
                  <a:cubicBezTo>
                    <a:pt x="1432" y="723"/>
                    <a:pt x="1432" y="723"/>
                    <a:pt x="1432" y="723"/>
                  </a:cubicBezTo>
                  <a:cubicBezTo>
                    <a:pt x="1401" y="694"/>
                    <a:pt x="1359" y="676"/>
                    <a:pt x="1313" y="676"/>
                  </a:cubicBezTo>
                  <a:cubicBezTo>
                    <a:pt x="1216" y="676"/>
                    <a:pt x="1138" y="754"/>
                    <a:pt x="1138" y="851"/>
                  </a:cubicBezTo>
                  <a:cubicBezTo>
                    <a:pt x="1138" y="947"/>
                    <a:pt x="1216" y="1025"/>
                    <a:pt x="1313" y="1025"/>
                  </a:cubicBezTo>
                  <a:cubicBezTo>
                    <a:pt x="1359" y="1025"/>
                    <a:pt x="1401" y="1007"/>
                    <a:pt x="1432" y="978"/>
                  </a:cubicBezTo>
                  <a:cubicBezTo>
                    <a:pt x="1370" y="912"/>
                    <a:pt x="1370" y="912"/>
                    <a:pt x="1370" y="912"/>
                  </a:cubicBezTo>
                  <a:cubicBezTo>
                    <a:pt x="1355" y="926"/>
                    <a:pt x="1335" y="935"/>
                    <a:pt x="1313" y="935"/>
                  </a:cubicBezTo>
                  <a:cubicBezTo>
                    <a:pt x="1266" y="935"/>
                    <a:pt x="1229" y="897"/>
                    <a:pt x="1229" y="851"/>
                  </a:cubicBezTo>
                  <a:cubicBezTo>
                    <a:pt x="1229" y="804"/>
                    <a:pt x="1266" y="766"/>
                    <a:pt x="1313" y="766"/>
                  </a:cubicBezTo>
                  <a:close/>
                  <a:moveTo>
                    <a:pt x="342" y="1018"/>
                  </a:moveTo>
                  <a:cubicBezTo>
                    <a:pt x="439" y="1018"/>
                    <a:pt x="439" y="1018"/>
                    <a:pt x="439" y="1018"/>
                  </a:cubicBezTo>
                  <a:cubicBezTo>
                    <a:pt x="496" y="838"/>
                    <a:pt x="496" y="838"/>
                    <a:pt x="496" y="838"/>
                  </a:cubicBezTo>
                  <a:cubicBezTo>
                    <a:pt x="553" y="1018"/>
                    <a:pt x="553" y="1018"/>
                    <a:pt x="553" y="1018"/>
                  </a:cubicBezTo>
                  <a:cubicBezTo>
                    <a:pt x="650" y="1018"/>
                    <a:pt x="650" y="1018"/>
                    <a:pt x="650" y="1018"/>
                  </a:cubicBezTo>
                  <a:cubicBezTo>
                    <a:pt x="659" y="1018"/>
                    <a:pt x="659" y="1018"/>
                    <a:pt x="659" y="1018"/>
                  </a:cubicBezTo>
                  <a:cubicBezTo>
                    <a:pt x="764" y="683"/>
                    <a:pt x="764" y="683"/>
                    <a:pt x="764" y="683"/>
                  </a:cubicBezTo>
                  <a:cubicBezTo>
                    <a:pt x="658" y="683"/>
                    <a:pt x="658" y="683"/>
                    <a:pt x="658" y="683"/>
                  </a:cubicBezTo>
                  <a:cubicBezTo>
                    <a:pt x="601" y="864"/>
                    <a:pt x="601" y="864"/>
                    <a:pt x="601" y="864"/>
                  </a:cubicBezTo>
                  <a:cubicBezTo>
                    <a:pt x="544" y="683"/>
                    <a:pt x="544" y="683"/>
                    <a:pt x="544" y="683"/>
                  </a:cubicBezTo>
                  <a:cubicBezTo>
                    <a:pt x="447" y="683"/>
                    <a:pt x="447" y="683"/>
                    <a:pt x="447" y="683"/>
                  </a:cubicBezTo>
                  <a:cubicBezTo>
                    <a:pt x="390" y="864"/>
                    <a:pt x="390" y="864"/>
                    <a:pt x="390" y="864"/>
                  </a:cubicBezTo>
                  <a:cubicBezTo>
                    <a:pt x="334" y="683"/>
                    <a:pt x="334" y="683"/>
                    <a:pt x="334" y="683"/>
                  </a:cubicBezTo>
                  <a:cubicBezTo>
                    <a:pt x="227" y="683"/>
                    <a:pt x="227" y="683"/>
                    <a:pt x="227" y="683"/>
                  </a:cubicBezTo>
                  <a:cubicBezTo>
                    <a:pt x="333" y="1018"/>
                    <a:pt x="333" y="1018"/>
                    <a:pt x="333" y="1018"/>
                  </a:cubicBezTo>
                  <a:lnTo>
                    <a:pt x="342" y="10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L"/>
            </a:p>
          </p:txBody>
        </p:sp>
      </p:grpSp>
      <p:sp>
        <p:nvSpPr>
          <p:cNvPr id="9" name="LS_Logo4 (JU-Free) Swipe" hidden="1">
            <a:extLst>
              <a:ext uri="{FF2B5EF4-FFF2-40B4-BE49-F238E27FC236}">
                <a16:creationId xmlns:a16="http://schemas.microsoft.com/office/drawing/2014/main" id="{B0635B2A-A7F6-49EA-93E9-5BC51B8B8E06}"/>
              </a:ext>
            </a:extLst>
          </p:cNvPr>
          <p:cNvSpPr>
            <a:spLocks/>
          </p:cNvSpPr>
          <p:nvPr/>
        </p:nvSpPr>
        <p:spPr bwMode="auto">
          <a:xfrm>
            <a:off x="1143000" y="7820025"/>
            <a:ext cx="615950" cy="138113"/>
          </a:xfrm>
          <a:custGeom>
            <a:avLst/>
            <a:gdLst>
              <a:gd name="T0" fmla="*/ 2147483646 w 1551"/>
              <a:gd name="T1" fmla="*/ 2147483646 h 347"/>
              <a:gd name="T2" fmla="*/ 2147483646 w 1551"/>
              <a:gd name="T3" fmla="*/ 2147483646 h 347"/>
              <a:gd name="T4" fmla="*/ 0 w 1551"/>
              <a:gd name="T5" fmla="*/ 2147483646 h 347"/>
              <a:gd name="T6" fmla="*/ 1126228238 w 1551"/>
              <a:gd name="T7" fmla="*/ 2147483646 h 347"/>
              <a:gd name="T8" fmla="*/ 2147483646 w 1551"/>
              <a:gd name="T9" fmla="*/ 2147483646 h 347"/>
              <a:gd name="T10" fmla="*/ 2147483646 w 1551"/>
              <a:gd name="T11" fmla="*/ 2147483646 h 347"/>
              <a:gd name="T12" fmla="*/ 1251294284 w 1551"/>
              <a:gd name="T13" fmla="*/ 2147483646 h 347"/>
              <a:gd name="T14" fmla="*/ 2147483646 w 1551"/>
              <a:gd name="T15" fmla="*/ 0 h 347"/>
              <a:gd name="T16" fmla="*/ 2147483646 w 1551"/>
              <a:gd name="T17" fmla="*/ 2001479067 h 347"/>
              <a:gd name="T18" fmla="*/ 2147483646 w 1551"/>
              <a:gd name="T19" fmla="*/ 2147483646 h 347"/>
              <a:gd name="T20" fmla="*/ 2147483646 w 1551"/>
              <a:gd name="T21" fmla="*/ 2147483646 h 347"/>
              <a:gd name="T22" fmla="*/ 2147483646 w 1551"/>
              <a:gd name="T23" fmla="*/ 2147483646 h 347"/>
              <a:gd name="T24" fmla="*/ 2147483646 w 1551"/>
              <a:gd name="T25" fmla="*/ 2147483646 h 347"/>
              <a:gd name="T26" fmla="*/ 2147483646 w 1551"/>
              <a:gd name="T27" fmla="*/ 2147483646 h 347"/>
              <a:gd name="T28" fmla="*/ 2147483646 w 1551"/>
              <a:gd name="T29" fmla="*/ 62575936 h 347"/>
              <a:gd name="T30" fmla="*/ 2147483646 w 1551"/>
              <a:gd name="T31" fmla="*/ 125151871 h 347"/>
              <a:gd name="T32" fmla="*/ 2147483646 w 1551"/>
              <a:gd name="T33" fmla="*/ 2147483646 h 347"/>
              <a:gd name="T34" fmla="*/ 2147483646 w 1551"/>
              <a:gd name="T35" fmla="*/ 62575936 h 347"/>
              <a:gd name="T36" fmla="*/ 2147483646 w 1551"/>
              <a:gd name="T37" fmla="*/ 62575936 h 347"/>
              <a:gd name="T38" fmla="*/ 2147483646 w 1551"/>
              <a:gd name="T39" fmla="*/ 2147483646 h 347"/>
              <a:gd name="T40" fmla="*/ 2147483646 w 1551"/>
              <a:gd name="T41" fmla="*/ 2147483646 h 347"/>
              <a:gd name="T42" fmla="*/ 2147483646 w 1551"/>
              <a:gd name="T43" fmla="*/ 2147483646 h 347"/>
              <a:gd name="T44" fmla="*/ 2147483646 w 1551"/>
              <a:gd name="T45" fmla="*/ 2147483646 h 347"/>
              <a:gd name="T46" fmla="*/ 2147483646 w 1551"/>
              <a:gd name="T47" fmla="*/ 2147483646 h 347"/>
              <a:gd name="T48" fmla="*/ 2147483646 w 1551"/>
              <a:gd name="T49" fmla="*/ 62575936 h 347"/>
              <a:gd name="T50" fmla="*/ 2147483646 w 1551"/>
              <a:gd name="T51" fmla="*/ 62575936 h 347"/>
              <a:gd name="T52" fmla="*/ 2147483646 w 1551"/>
              <a:gd name="T53" fmla="*/ 2147483646 h 347"/>
              <a:gd name="T54" fmla="*/ 2147483646 w 1551"/>
              <a:gd name="T55" fmla="*/ 2147483646 h 347"/>
              <a:gd name="T56" fmla="*/ 2147483646 w 1551"/>
              <a:gd name="T57" fmla="*/ 2147483646 h 347"/>
              <a:gd name="T58" fmla="*/ 2147483646 w 1551"/>
              <a:gd name="T59" fmla="*/ 62575936 h 347"/>
              <a:gd name="T60" fmla="*/ 2147483646 w 1551"/>
              <a:gd name="T61" fmla="*/ 62575936 h 347"/>
              <a:gd name="T62" fmla="*/ 2147483646 w 1551"/>
              <a:gd name="T63" fmla="*/ 2147483646 h 347"/>
              <a:gd name="T64" fmla="*/ 2147483646 w 1551"/>
              <a:gd name="T65" fmla="*/ 2147483646 h 347"/>
              <a:gd name="T66" fmla="*/ 2147483646 w 1551"/>
              <a:gd name="T67" fmla="*/ 2147483646 h 347"/>
              <a:gd name="T68" fmla="*/ 2147483646 w 1551"/>
              <a:gd name="T69" fmla="*/ 2147483646 h 347"/>
              <a:gd name="T70" fmla="*/ 2147483646 w 1551"/>
              <a:gd name="T71" fmla="*/ 2147483646 h 347"/>
              <a:gd name="T72" fmla="*/ 2147483646 w 1551"/>
              <a:gd name="T73" fmla="*/ 2147483646 h 347"/>
              <a:gd name="T74" fmla="*/ 2147483646 w 1551"/>
              <a:gd name="T75" fmla="*/ 62575936 h 347"/>
              <a:gd name="T76" fmla="*/ 2147483646 w 1551"/>
              <a:gd name="T77" fmla="*/ 62575936 h 347"/>
              <a:gd name="T78" fmla="*/ 2147483646 w 1551"/>
              <a:gd name="T79" fmla="*/ 2147483646 h 347"/>
              <a:gd name="T80" fmla="*/ 2147483646 w 1551"/>
              <a:gd name="T81" fmla="*/ 2147483646 h 347"/>
              <a:gd name="T82" fmla="*/ 2147483646 w 1551"/>
              <a:gd name="T83" fmla="*/ 2147483646 h 347"/>
              <a:gd name="T84" fmla="*/ 2147483646 w 1551"/>
              <a:gd name="T85" fmla="*/ 2147483646 h 347"/>
              <a:gd name="T86" fmla="*/ 2147483646 w 1551"/>
              <a:gd name="T87" fmla="*/ 2147483646 h 347"/>
              <a:gd name="T88" fmla="*/ 2147483646 w 1551"/>
              <a:gd name="T89" fmla="*/ 2147483646 h 347"/>
              <a:gd name="T90" fmla="*/ 2147483646 w 1551"/>
              <a:gd name="T91" fmla="*/ 2147483646 h 347"/>
              <a:gd name="T92" fmla="*/ 2147483646 w 1551"/>
              <a:gd name="T93" fmla="*/ 2147483646 h 347"/>
              <a:gd name="T94" fmla="*/ 2147483646 w 1551"/>
              <a:gd name="T95" fmla="*/ 2147483646 h 347"/>
              <a:gd name="T96" fmla="*/ 2147483646 w 1551"/>
              <a:gd name="T97" fmla="*/ 2147483646 h 347"/>
              <a:gd name="T98" fmla="*/ 2147483646 w 1551"/>
              <a:gd name="T99" fmla="*/ 2147483646 h 347"/>
              <a:gd name="T100" fmla="*/ 2147483646 w 1551"/>
              <a:gd name="T101" fmla="*/ 2147483646 h 347"/>
              <a:gd name="T102" fmla="*/ 2147483646 w 1551"/>
              <a:gd name="T103" fmla="*/ 2147483646 h 347"/>
              <a:gd name="T104" fmla="*/ 2147483646 w 1551"/>
              <a:gd name="T105" fmla="*/ 2147483646 h 347"/>
              <a:gd name="T106" fmla="*/ 2147483646 w 1551"/>
              <a:gd name="T107" fmla="*/ 62575936 h 347"/>
              <a:gd name="T108" fmla="*/ 2147483646 w 1551"/>
              <a:gd name="T109" fmla="*/ 62575936 h 347"/>
              <a:gd name="T110" fmla="*/ 2147483646 w 1551"/>
              <a:gd name="T111" fmla="*/ 2147483646 h 347"/>
              <a:gd name="T112" fmla="*/ 2147483646 w 1551"/>
              <a:gd name="T113" fmla="*/ 2147483646 h 347"/>
              <a:gd name="T114" fmla="*/ 2147483646 w 1551"/>
              <a:gd name="T115" fmla="*/ 2147483646 h 347"/>
              <a:gd name="T116" fmla="*/ 2147483646 w 1551"/>
              <a:gd name="T117" fmla="*/ 2147483646 h 347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1551" h="347">
                <a:moveTo>
                  <a:pt x="256" y="253"/>
                </a:moveTo>
                <a:cubicBezTo>
                  <a:pt x="256" y="311"/>
                  <a:pt x="206" y="347"/>
                  <a:pt x="132" y="347"/>
                </a:cubicBezTo>
                <a:cubicBezTo>
                  <a:pt x="82" y="347"/>
                  <a:pt x="33" y="326"/>
                  <a:pt x="0" y="295"/>
                </a:cubicBezTo>
                <a:cubicBezTo>
                  <a:pt x="18" y="259"/>
                  <a:pt x="18" y="259"/>
                  <a:pt x="18" y="259"/>
                </a:cubicBezTo>
                <a:cubicBezTo>
                  <a:pt x="50" y="290"/>
                  <a:pt x="94" y="308"/>
                  <a:pt x="132" y="308"/>
                </a:cubicBezTo>
                <a:cubicBezTo>
                  <a:pt x="182" y="308"/>
                  <a:pt x="213" y="288"/>
                  <a:pt x="213" y="255"/>
                </a:cubicBezTo>
                <a:cubicBezTo>
                  <a:pt x="214" y="164"/>
                  <a:pt x="20" y="213"/>
                  <a:pt x="20" y="89"/>
                </a:cubicBezTo>
                <a:cubicBezTo>
                  <a:pt x="20" y="35"/>
                  <a:pt x="68" y="0"/>
                  <a:pt x="139" y="0"/>
                </a:cubicBezTo>
                <a:cubicBezTo>
                  <a:pt x="179" y="0"/>
                  <a:pt x="220" y="13"/>
                  <a:pt x="248" y="32"/>
                </a:cubicBezTo>
                <a:cubicBezTo>
                  <a:pt x="231" y="69"/>
                  <a:pt x="231" y="69"/>
                  <a:pt x="231" y="69"/>
                </a:cubicBezTo>
                <a:cubicBezTo>
                  <a:pt x="200" y="48"/>
                  <a:pt x="164" y="40"/>
                  <a:pt x="136" y="40"/>
                </a:cubicBezTo>
                <a:cubicBezTo>
                  <a:pt x="92" y="40"/>
                  <a:pt x="63" y="57"/>
                  <a:pt x="63" y="86"/>
                </a:cubicBezTo>
                <a:cubicBezTo>
                  <a:pt x="63" y="174"/>
                  <a:pt x="257" y="128"/>
                  <a:pt x="256" y="253"/>
                </a:cubicBezTo>
                <a:close/>
                <a:moveTo>
                  <a:pt x="652" y="300"/>
                </a:moveTo>
                <a:cubicBezTo>
                  <a:pt x="558" y="1"/>
                  <a:pt x="558" y="1"/>
                  <a:pt x="558" y="1"/>
                </a:cubicBezTo>
                <a:cubicBezTo>
                  <a:pt x="518" y="2"/>
                  <a:pt x="518" y="2"/>
                  <a:pt x="518" y="2"/>
                </a:cubicBezTo>
                <a:cubicBezTo>
                  <a:pt x="425" y="300"/>
                  <a:pt x="425" y="300"/>
                  <a:pt x="425" y="300"/>
                </a:cubicBezTo>
                <a:cubicBezTo>
                  <a:pt x="330" y="1"/>
                  <a:pt x="330" y="1"/>
                  <a:pt x="330" y="1"/>
                </a:cubicBezTo>
                <a:cubicBezTo>
                  <a:pt x="288" y="1"/>
                  <a:pt x="288" y="1"/>
                  <a:pt x="288" y="1"/>
                </a:cubicBezTo>
                <a:cubicBezTo>
                  <a:pt x="403" y="346"/>
                  <a:pt x="403" y="346"/>
                  <a:pt x="403" y="346"/>
                </a:cubicBezTo>
                <a:cubicBezTo>
                  <a:pt x="444" y="346"/>
                  <a:pt x="444" y="346"/>
                  <a:pt x="444" y="346"/>
                </a:cubicBezTo>
                <a:cubicBezTo>
                  <a:pt x="538" y="56"/>
                  <a:pt x="538" y="56"/>
                  <a:pt x="538" y="56"/>
                </a:cubicBezTo>
                <a:cubicBezTo>
                  <a:pt x="631" y="346"/>
                  <a:pt x="631" y="346"/>
                  <a:pt x="631" y="346"/>
                </a:cubicBezTo>
                <a:cubicBezTo>
                  <a:pt x="671" y="346"/>
                  <a:pt x="671" y="346"/>
                  <a:pt x="671" y="346"/>
                </a:cubicBezTo>
                <a:cubicBezTo>
                  <a:pt x="787" y="1"/>
                  <a:pt x="787" y="1"/>
                  <a:pt x="787" y="1"/>
                </a:cubicBezTo>
                <a:cubicBezTo>
                  <a:pt x="746" y="1"/>
                  <a:pt x="746" y="1"/>
                  <a:pt x="746" y="1"/>
                </a:cubicBezTo>
                <a:lnTo>
                  <a:pt x="652" y="300"/>
                </a:lnTo>
                <a:close/>
                <a:moveTo>
                  <a:pt x="838" y="346"/>
                </a:moveTo>
                <a:cubicBezTo>
                  <a:pt x="877" y="346"/>
                  <a:pt x="877" y="346"/>
                  <a:pt x="877" y="346"/>
                </a:cubicBezTo>
                <a:cubicBezTo>
                  <a:pt x="877" y="1"/>
                  <a:pt x="877" y="1"/>
                  <a:pt x="877" y="1"/>
                </a:cubicBezTo>
                <a:cubicBezTo>
                  <a:pt x="838" y="1"/>
                  <a:pt x="838" y="1"/>
                  <a:pt x="838" y="1"/>
                </a:cubicBezTo>
                <a:lnTo>
                  <a:pt x="838" y="346"/>
                </a:lnTo>
                <a:close/>
                <a:moveTo>
                  <a:pt x="1245" y="117"/>
                </a:moveTo>
                <a:cubicBezTo>
                  <a:pt x="1245" y="193"/>
                  <a:pt x="1196" y="237"/>
                  <a:pt x="1111" y="237"/>
                </a:cubicBezTo>
                <a:cubicBezTo>
                  <a:pt x="1021" y="237"/>
                  <a:pt x="1021" y="237"/>
                  <a:pt x="1021" y="237"/>
                </a:cubicBezTo>
                <a:cubicBezTo>
                  <a:pt x="1021" y="346"/>
                  <a:pt x="1021" y="346"/>
                  <a:pt x="1021" y="346"/>
                </a:cubicBezTo>
                <a:cubicBezTo>
                  <a:pt x="981" y="346"/>
                  <a:pt x="981" y="346"/>
                  <a:pt x="981" y="346"/>
                </a:cubicBezTo>
                <a:cubicBezTo>
                  <a:pt x="981" y="1"/>
                  <a:pt x="981" y="1"/>
                  <a:pt x="981" y="1"/>
                </a:cubicBezTo>
                <a:cubicBezTo>
                  <a:pt x="1111" y="1"/>
                  <a:pt x="1111" y="1"/>
                  <a:pt x="1111" y="1"/>
                </a:cubicBezTo>
                <a:cubicBezTo>
                  <a:pt x="1196" y="1"/>
                  <a:pt x="1245" y="44"/>
                  <a:pt x="1245" y="117"/>
                </a:cubicBezTo>
                <a:close/>
                <a:moveTo>
                  <a:pt x="1207" y="118"/>
                </a:moveTo>
                <a:cubicBezTo>
                  <a:pt x="1207" y="66"/>
                  <a:pt x="1171" y="39"/>
                  <a:pt x="1109" y="39"/>
                </a:cubicBezTo>
                <a:cubicBezTo>
                  <a:pt x="1021" y="39"/>
                  <a:pt x="1021" y="39"/>
                  <a:pt x="1021" y="39"/>
                </a:cubicBezTo>
                <a:cubicBezTo>
                  <a:pt x="1021" y="199"/>
                  <a:pt x="1021" y="199"/>
                  <a:pt x="1021" y="199"/>
                </a:cubicBezTo>
                <a:cubicBezTo>
                  <a:pt x="1109" y="199"/>
                  <a:pt x="1109" y="199"/>
                  <a:pt x="1109" y="199"/>
                </a:cubicBezTo>
                <a:cubicBezTo>
                  <a:pt x="1171" y="199"/>
                  <a:pt x="1207" y="172"/>
                  <a:pt x="1207" y="118"/>
                </a:cubicBezTo>
                <a:close/>
                <a:moveTo>
                  <a:pt x="1350" y="309"/>
                </a:moveTo>
                <a:cubicBezTo>
                  <a:pt x="1350" y="190"/>
                  <a:pt x="1350" y="190"/>
                  <a:pt x="1350" y="190"/>
                </a:cubicBezTo>
                <a:cubicBezTo>
                  <a:pt x="1524" y="190"/>
                  <a:pt x="1524" y="190"/>
                  <a:pt x="1524" y="190"/>
                </a:cubicBezTo>
                <a:cubicBezTo>
                  <a:pt x="1524" y="153"/>
                  <a:pt x="1524" y="153"/>
                  <a:pt x="1524" y="153"/>
                </a:cubicBezTo>
                <a:cubicBezTo>
                  <a:pt x="1350" y="153"/>
                  <a:pt x="1350" y="153"/>
                  <a:pt x="1350" y="153"/>
                </a:cubicBezTo>
                <a:cubicBezTo>
                  <a:pt x="1350" y="39"/>
                  <a:pt x="1350" y="39"/>
                  <a:pt x="1350" y="39"/>
                </a:cubicBezTo>
                <a:cubicBezTo>
                  <a:pt x="1544" y="39"/>
                  <a:pt x="1544" y="39"/>
                  <a:pt x="1544" y="39"/>
                </a:cubicBezTo>
                <a:cubicBezTo>
                  <a:pt x="1544" y="1"/>
                  <a:pt x="1544" y="1"/>
                  <a:pt x="1544" y="1"/>
                </a:cubicBezTo>
                <a:cubicBezTo>
                  <a:pt x="1311" y="1"/>
                  <a:pt x="1311" y="1"/>
                  <a:pt x="1311" y="1"/>
                </a:cubicBezTo>
                <a:cubicBezTo>
                  <a:pt x="1311" y="346"/>
                  <a:pt x="1311" y="346"/>
                  <a:pt x="1311" y="346"/>
                </a:cubicBezTo>
                <a:cubicBezTo>
                  <a:pt x="1551" y="346"/>
                  <a:pt x="1551" y="346"/>
                  <a:pt x="1551" y="346"/>
                </a:cubicBezTo>
                <a:cubicBezTo>
                  <a:pt x="1551" y="309"/>
                  <a:pt x="1551" y="309"/>
                  <a:pt x="1551" y="309"/>
                </a:cubicBezTo>
                <a:lnTo>
                  <a:pt x="1350" y="30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14324" tIns="57162" rIns="114324" bIns="57162"/>
          <a:lstStyle/>
          <a:p>
            <a:endParaRPr lang="en-NL"/>
          </a:p>
        </p:txBody>
      </p:sp>
      <p:sp>
        <p:nvSpPr>
          <p:cNvPr id="10" name="LS_Logo2 (JU-Free) Emploment" hidden="1">
            <a:extLst>
              <a:ext uri="{FF2B5EF4-FFF2-40B4-BE49-F238E27FC236}">
                <a16:creationId xmlns:a16="http://schemas.microsoft.com/office/drawing/2014/main" id="{B68F875C-01AA-4751-8DE8-B56C7A74EBA2}"/>
              </a:ext>
            </a:extLst>
          </p:cNvPr>
          <p:cNvSpPr>
            <a:spLocks/>
          </p:cNvSpPr>
          <p:nvPr/>
        </p:nvSpPr>
        <p:spPr bwMode="auto">
          <a:xfrm>
            <a:off x="1155700" y="7712075"/>
            <a:ext cx="1365250" cy="365125"/>
          </a:xfrm>
          <a:custGeom>
            <a:avLst/>
            <a:gdLst>
              <a:gd name="T0" fmla="*/ 2147483646 w 3440"/>
              <a:gd name="T1" fmla="*/ 62395541 h 921"/>
              <a:gd name="T2" fmla="*/ 2147483646 w 3440"/>
              <a:gd name="T3" fmla="*/ 2147483646 h 921"/>
              <a:gd name="T4" fmla="*/ 2147483646 w 3440"/>
              <a:gd name="T5" fmla="*/ 2147483646 h 921"/>
              <a:gd name="T6" fmla="*/ 2147483646 w 3440"/>
              <a:gd name="T7" fmla="*/ 2147483646 h 921"/>
              <a:gd name="T8" fmla="*/ 2147483646 w 3440"/>
              <a:gd name="T9" fmla="*/ 62395541 h 921"/>
              <a:gd name="T10" fmla="*/ 2147483646 w 3440"/>
              <a:gd name="T11" fmla="*/ 62395541 h 921"/>
              <a:gd name="T12" fmla="*/ 2147483646 w 3440"/>
              <a:gd name="T13" fmla="*/ 2147483646 h 921"/>
              <a:gd name="T14" fmla="*/ 2147483646 w 3440"/>
              <a:gd name="T15" fmla="*/ 2147483646 h 921"/>
              <a:gd name="T16" fmla="*/ 2147483646 w 3440"/>
              <a:gd name="T17" fmla="*/ 2147483646 h 921"/>
              <a:gd name="T18" fmla="*/ 2147483646 w 3440"/>
              <a:gd name="T19" fmla="*/ 2147483646 h 921"/>
              <a:gd name="T20" fmla="*/ 2147483646 w 3440"/>
              <a:gd name="T21" fmla="*/ 62395541 h 921"/>
              <a:gd name="T22" fmla="*/ 2147483646 w 3440"/>
              <a:gd name="T23" fmla="*/ 2147483646 h 921"/>
              <a:gd name="T24" fmla="*/ 2147483646 w 3440"/>
              <a:gd name="T25" fmla="*/ 2147483646 h 921"/>
              <a:gd name="T26" fmla="*/ 2147483646 w 3440"/>
              <a:gd name="T27" fmla="*/ 2147483646 h 921"/>
              <a:gd name="T28" fmla="*/ 2147483646 w 3440"/>
              <a:gd name="T29" fmla="*/ 2147483646 h 921"/>
              <a:gd name="T30" fmla="*/ 2147483646 w 3440"/>
              <a:gd name="T31" fmla="*/ 62395541 h 921"/>
              <a:gd name="T32" fmla="*/ 2147483646 w 3440"/>
              <a:gd name="T33" fmla="*/ 2147483646 h 921"/>
              <a:gd name="T34" fmla="*/ 2147483646 w 3440"/>
              <a:gd name="T35" fmla="*/ 2147483646 h 921"/>
              <a:gd name="T36" fmla="*/ 2147483646 w 3440"/>
              <a:gd name="T37" fmla="*/ 62395541 h 921"/>
              <a:gd name="T38" fmla="*/ 2147483646 w 3440"/>
              <a:gd name="T39" fmla="*/ 2147483646 h 921"/>
              <a:gd name="T40" fmla="*/ 2147483646 w 3440"/>
              <a:gd name="T41" fmla="*/ 2147483646 h 921"/>
              <a:gd name="T42" fmla="*/ 2147483646 w 3440"/>
              <a:gd name="T43" fmla="*/ 2147483646 h 921"/>
              <a:gd name="T44" fmla="*/ 2147483646 w 3440"/>
              <a:gd name="T45" fmla="*/ 2147483646 h 921"/>
              <a:gd name="T46" fmla="*/ 2147483646 w 3440"/>
              <a:gd name="T47" fmla="*/ 2147483646 h 921"/>
              <a:gd name="T48" fmla="*/ 2147483646 w 3440"/>
              <a:gd name="T49" fmla="*/ 2147483646 h 921"/>
              <a:gd name="T50" fmla="*/ 2147483646 w 3440"/>
              <a:gd name="T51" fmla="*/ 62395541 h 921"/>
              <a:gd name="T52" fmla="*/ 2147483646 w 3440"/>
              <a:gd name="T53" fmla="*/ 2147483646 h 921"/>
              <a:gd name="T54" fmla="*/ 2147483646 w 3440"/>
              <a:gd name="T55" fmla="*/ 2147483646 h 921"/>
              <a:gd name="T56" fmla="*/ 2147483646 w 3440"/>
              <a:gd name="T57" fmla="*/ 2147483646 h 921"/>
              <a:gd name="T58" fmla="*/ 0 w 3440"/>
              <a:gd name="T59" fmla="*/ 2147483646 h 921"/>
              <a:gd name="T60" fmla="*/ 2147483646 w 3440"/>
              <a:gd name="T61" fmla="*/ 2147483646 h 921"/>
              <a:gd name="T62" fmla="*/ 2147483646 w 3440"/>
              <a:gd name="T63" fmla="*/ 2147483646 h 921"/>
              <a:gd name="T64" fmla="*/ 2147483646 w 3440"/>
              <a:gd name="T65" fmla="*/ 2147483646 h 921"/>
              <a:gd name="T66" fmla="*/ 2147483646 w 3440"/>
              <a:gd name="T67" fmla="*/ 2147483646 h 921"/>
              <a:gd name="T68" fmla="*/ 2147483646 w 3440"/>
              <a:gd name="T69" fmla="*/ 2147483646 h 921"/>
              <a:gd name="T70" fmla="*/ 2147483646 w 3440"/>
              <a:gd name="T71" fmla="*/ 2147483646 h 921"/>
              <a:gd name="T72" fmla="*/ 2147483646 w 3440"/>
              <a:gd name="T73" fmla="*/ 2147483646 h 921"/>
              <a:gd name="T74" fmla="*/ 2147483646 w 3440"/>
              <a:gd name="T75" fmla="*/ 2147483646 h 921"/>
              <a:gd name="T76" fmla="*/ 2147483646 w 3440"/>
              <a:gd name="T77" fmla="*/ 2147483646 h 921"/>
              <a:gd name="T78" fmla="*/ 2147483646 w 3440"/>
              <a:gd name="T79" fmla="*/ 2147483646 h 921"/>
              <a:gd name="T80" fmla="*/ 2147483646 w 3440"/>
              <a:gd name="T81" fmla="*/ 2147483646 h 921"/>
              <a:gd name="T82" fmla="*/ 2147483646 w 3440"/>
              <a:gd name="T83" fmla="*/ 2147483646 h 921"/>
              <a:gd name="T84" fmla="*/ 2147483646 w 3440"/>
              <a:gd name="T85" fmla="*/ 2147483646 h 921"/>
              <a:gd name="T86" fmla="*/ 2147483646 w 3440"/>
              <a:gd name="T87" fmla="*/ 2147483646 h 921"/>
              <a:gd name="T88" fmla="*/ 2147483646 w 3440"/>
              <a:gd name="T89" fmla="*/ 2147483646 h 921"/>
              <a:gd name="T90" fmla="*/ 2147483646 w 3440"/>
              <a:gd name="T91" fmla="*/ 2147483646 h 921"/>
              <a:gd name="T92" fmla="*/ 2147483646 w 3440"/>
              <a:gd name="T93" fmla="*/ 2147483646 h 921"/>
              <a:gd name="T94" fmla="*/ 2147483646 w 3440"/>
              <a:gd name="T95" fmla="*/ 2147483646 h 921"/>
              <a:gd name="T96" fmla="*/ 2147483646 w 3440"/>
              <a:gd name="T97" fmla="*/ 2147483646 h 921"/>
              <a:gd name="T98" fmla="*/ 2147483646 w 3440"/>
              <a:gd name="T99" fmla="*/ 2147483646 h 921"/>
              <a:gd name="T100" fmla="*/ 2147483646 w 3440"/>
              <a:gd name="T101" fmla="*/ 2147483646 h 921"/>
              <a:gd name="T102" fmla="*/ 2147483646 w 3440"/>
              <a:gd name="T103" fmla="*/ 2147483646 h 921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3440" h="921">
                <a:moveTo>
                  <a:pt x="240" y="346"/>
                </a:moveTo>
                <a:cubicBezTo>
                  <a:pt x="0" y="346"/>
                  <a:pt x="0" y="346"/>
                  <a:pt x="0" y="346"/>
                </a:cubicBezTo>
                <a:cubicBezTo>
                  <a:pt x="0" y="1"/>
                  <a:pt x="0" y="1"/>
                  <a:pt x="0" y="1"/>
                </a:cubicBezTo>
                <a:cubicBezTo>
                  <a:pt x="234" y="1"/>
                  <a:pt x="234" y="1"/>
                  <a:pt x="234" y="1"/>
                </a:cubicBezTo>
                <a:cubicBezTo>
                  <a:pt x="234" y="39"/>
                  <a:pt x="234" y="39"/>
                  <a:pt x="234" y="39"/>
                </a:cubicBezTo>
                <a:cubicBezTo>
                  <a:pt x="40" y="39"/>
                  <a:pt x="40" y="39"/>
                  <a:pt x="40" y="39"/>
                </a:cubicBezTo>
                <a:cubicBezTo>
                  <a:pt x="40" y="152"/>
                  <a:pt x="40" y="152"/>
                  <a:pt x="40" y="152"/>
                </a:cubicBezTo>
                <a:cubicBezTo>
                  <a:pt x="213" y="152"/>
                  <a:pt x="213" y="152"/>
                  <a:pt x="213" y="152"/>
                </a:cubicBezTo>
                <a:cubicBezTo>
                  <a:pt x="213" y="190"/>
                  <a:pt x="213" y="190"/>
                  <a:pt x="213" y="190"/>
                </a:cubicBezTo>
                <a:cubicBezTo>
                  <a:pt x="40" y="190"/>
                  <a:pt x="40" y="190"/>
                  <a:pt x="40" y="190"/>
                </a:cubicBezTo>
                <a:cubicBezTo>
                  <a:pt x="40" y="308"/>
                  <a:pt x="40" y="308"/>
                  <a:pt x="40" y="308"/>
                </a:cubicBezTo>
                <a:cubicBezTo>
                  <a:pt x="240" y="308"/>
                  <a:pt x="240" y="308"/>
                  <a:pt x="240" y="308"/>
                </a:cubicBezTo>
                <a:lnTo>
                  <a:pt x="240" y="346"/>
                </a:lnTo>
                <a:close/>
                <a:moveTo>
                  <a:pt x="357" y="62"/>
                </a:moveTo>
                <a:cubicBezTo>
                  <a:pt x="482" y="309"/>
                  <a:pt x="482" y="309"/>
                  <a:pt x="482" y="309"/>
                </a:cubicBezTo>
                <a:cubicBezTo>
                  <a:pt x="506" y="309"/>
                  <a:pt x="506" y="309"/>
                  <a:pt x="506" y="309"/>
                </a:cubicBezTo>
                <a:cubicBezTo>
                  <a:pt x="631" y="62"/>
                  <a:pt x="631" y="62"/>
                  <a:pt x="631" y="62"/>
                </a:cubicBezTo>
                <a:cubicBezTo>
                  <a:pt x="632" y="346"/>
                  <a:pt x="632" y="346"/>
                  <a:pt x="632" y="346"/>
                </a:cubicBezTo>
                <a:cubicBezTo>
                  <a:pt x="668" y="346"/>
                  <a:pt x="668" y="346"/>
                  <a:pt x="668" y="346"/>
                </a:cubicBezTo>
                <a:cubicBezTo>
                  <a:pt x="668" y="1"/>
                  <a:pt x="668" y="1"/>
                  <a:pt x="668" y="1"/>
                </a:cubicBezTo>
                <a:cubicBezTo>
                  <a:pt x="620" y="1"/>
                  <a:pt x="620" y="1"/>
                  <a:pt x="620" y="1"/>
                </a:cubicBezTo>
                <a:cubicBezTo>
                  <a:pt x="495" y="249"/>
                  <a:pt x="495" y="249"/>
                  <a:pt x="495" y="249"/>
                </a:cubicBezTo>
                <a:cubicBezTo>
                  <a:pt x="369" y="1"/>
                  <a:pt x="369" y="1"/>
                  <a:pt x="369" y="1"/>
                </a:cubicBezTo>
                <a:cubicBezTo>
                  <a:pt x="320" y="1"/>
                  <a:pt x="320" y="1"/>
                  <a:pt x="320" y="1"/>
                </a:cubicBezTo>
                <a:cubicBezTo>
                  <a:pt x="320" y="346"/>
                  <a:pt x="320" y="346"/>
                  <a:pt x="320" y="346"/>
                </a:cubicBezTo>
                <a:cubicBezTo>
                  <a:pt x="357" y="346"/>
                  <a:pt x="357" y="346"/>
                  <a:pt x="357" y="346"/>
                </a:cubicBezTo>
                <a:lnTo>
                  <a:pt x="357" y="62"/>
                </a:lnTo>
                <a:close/>
                <a:moveTo>
                  <a:pt x="812" y="346"/>
                </a:moveTo>
                <a:cubicBezTo>
                  <a:pt x="773" y="346"/>
                  <a:pt x="773" y="346"/>
                  <a:pt x="773" y="346"/>
                </a:cubicBezTo>
                <a:cubicBezTo>
                  <a:pt x="773" y="1"/>
                  <a:pt x="773" y="1"/>
                  <a:pt x="773" y="1"/>
                </a:cubicBezTo>
                <a:cubicBezTo>
                  <a:pt x="902" y="1"/>
                  <a:pt x="902" y="1"/>
                  <a:pt x="902" y="1"/>
                </a:cubicBezTo>
                <a:cubicBezTo>
                  <a:pt x="987" y="1"/>
                  <a:pt x="1036" y="44"/>
                  <a:pt x="1036" y="117"/>
                </a:cubicBezTo>
                <a:cubicBezTo>
                  <a:pt x="1036" y="193"/>
                  <a:pt x="987" y="237"/>
                  <a:pt x="902" y="237"/>
                </a:cubicBezTo>
                <a:cubicBezTo>
                  <a:pt x="812" y="237"/>
                  <a:pt x="812" y="237"/>
                  <a:pt x="812" y="237"/>
                </a:cubicBezTo>
                <a:lnTo>
                  <a:pt x="812" y="346"/>
                </a:lnTo>
                <a:close/>
                <a:moveTo>
                  <a:pt x="812" y="199"/>
                </a:moveTo>
                <a:cubicBezTo>
                  <a:pt x="900" y="199"/>
                  <a:pt x="900" y="199"/>
                  <a:pt x="900" y="199"/>
                </a:cubicBezTo>
                <a:cubicBezTo>
                  <a:pt x="962" y="199"/>
                  <a:pt x="998" y="172"/>
                  <a:pt x="998" y="118"/>
                </a:cubicBezTo>
                <a:cubicBezTo>
                  <a:pt x="998" y="66"/>
                  <a:pt x="962" y="39"/>
                  <a:pt x="900" y="39"/>
                </a:cubicBezTo>
                <a:cubicBezTo>
                  <a:pt x="812" y="39"/>
                  <a:pt x="812" y="39"/>
                  <a:pt x="812" y="39"/>
                </a:cubicBezTo>
                <a:lnTo>
                  <a:pt x="812" y="199"/>
                </a:lnTo>
                <a:close/>
                <a:moveTo>
                  <a:pt x="1291" y="308"/>
                </a:moveTo>
                <a:cubicBezTo>
                  <a:pt x="1141" y="308"/>
                  <a:pt x="1141" y="308"/>
                  <a:pt x="1141" y="308"/>
                </a:cubicBezTo>
                <a:cubicBezTo>
                  <a:pt x="1141" y="1"/>
                  <a:pt x="1141" y="1"/>
                  <a:pt x="1141" y="1"/>
                </a:cubicBezTo>
                <a:cubicBezTo>
                  <a:pt x="1101" y="1"/>
                  <a:pt x="1101" y="1"/>
                  <a:pt x="1101" y="1"/>
                </a:cubicBezTo>
                <a:cubicBezTo>
                  <a:pt x="1101" y="346"/>
                  <a:pt x="1101" y="346"/>
                  <a:pt x="1101" y="346"/>
                </a:cubicBezTo>
                <a:cubicBezTo>
                  <a:pt x="1291" y="346"/>
                  <a:pt x="1291" y="346"/>
                  <a:pt x="1291" y="346"/>
                </a:cubicBezTo>
                <a:lnTo>
                  <a:pt x="1291" y="308"/>
                </a:lnTo>
                <a:close/>
                <a:moveTo>
                  <a:pt x="1323" y="174"/>
                </a:moveTo>
                <a:cubicBezTo>
                  <a:pt x="1323" y="76"/>
                  <a:pt x="1402" y="0"/>
                  <a:pt x="1503" y="0"/>
                </a:cubicBezTo>
                <a:cubicBezTo>
                  <a:pt x="1603" y="0"/>
                  <a:pt x="1683" y="77"/>
                  <a:pt x="1683" y="174"/>
                </a:cubicBezTo>
                <a:cubicBezTo>
                  <a:pt x="1683" y="271"/>
                  <a:pt x="1603" y="348"/>
                  <a:pt x="1503" y="348"/>
                </a:cubicBezTo>
                <a:cubicBezTo>
                  <a:pt x="1402" y="348"/>
                  <a:pt x="1323" y="271"/>
                  <a:pt x="1323" y="174"/>
                </a:cubicBezTo>
                <a:close/>
                <a:moveTo>
                  <a:pt x="1363" y="174"/>
                </a:moveTo>
                <a:cubicBezTo>
                  <a:pt x="1363" y="249"/>
                  <a:pt x="1427" y="310"/>
                  <a:pt x="1503" y="310"/>
                </a:cubicBezTo>
                <a:cubicBezTo>
                  <a:pt x="1580" y="310"/>
                  <a:pt x="1643" y="249"/>
                  <a:pt x="1643" y="174"/>
                </a:cubicBezTo>
                <a:cubicBezTo>
                  <a:pt x="1643" y="98"/>
                  <a:pt x="1580" y="38"/>
                  <a:pt x="1503" y="38"/>
                </a:cubicBezTo>
                <a:cubicBezTo>
                  <a:pt x="1427" y="38"/>
                  <a:pt x="1363" y="98"/>
                  <a:pt x="1363" y="174"/>
                </a:cubicBezTo>
                <a:close/>
                <a:moveTo>
                  <a:pt x="1875" y="346"/>
                </a:moveTo>
                <a:cubicBezTo>
                  <a:pt x="1875" y="228"/>
                  <a:pt x="1875" y="228"/>
                  <a:pt x="1875" y="228"/>
                </a:cubicBezTo>
                <a:cubicBezTo>
                  <a:pt x="2005" y="1"/>
                  <a:pt x="2005" y="1"/>
                  <a:pt x="2005" y="1"/>
                </a:cubicBezTo>
                <a:cubicBezTo>
                  <a:pt x="1965" y="1"/>
                  <a:pt x="1965" y="1"/>
                  <a:pt x="1965" y="1"/>
                </a:cubicBezTo>
                <a:cubicBezTo>
                  <a:pt x="1855" y="181"/>
                  <a:pt x="1855" y="181"/>
                  <a:pt x="1855" y="181"/>
                </a:cubicBezTo>
                <a:cubicBezTo>
                  <a:pt x="1743" y="1"/>
                  <a:pt x="1743" y="1"/>
                  <a:pt x="1743" y="1"/>
                </a:cubicBezTo>
                <a:cubicBezTo>
                  <a:pt x="1703" y="1"/>
                  <a:pt x="1703" y="1"/>
                  <a:pt x="1703" y="1"/>
                </a:cubicBezTo>
                <a:cubicBezTo>
                  <a:pt x="1836" y="229"/>
                  <a:pt x="1836" y="229"/>
                  <a:pt x="1836" y="229"/>
                </a:cubicBezTo>
                <a:cubicBezTo>
                  <a:pt x="1836" y="346"/>
                  <a:pt x="1836" y="346"/>
                  <a:pt x="1836" y="346"/>
                </a:cubicBezTo>
                <a:lnTo>
                  <a:pt x="1875" y="346"/>
                </a:lnTo>
                <a:close/>
                <a:moveTo>
                  <a:pt x="2097" y="62"/>
                </a:moveTo>
                <a:cubicBezTo>
                  <a:pt x="2222" y="309"/>
                  <a:pt x="2222" y="309"/>
                  <a:pt x="2222" y="309"/>
                </a:cubicBezTo>
                <a:cubicBezTo>
                  <a:pt x="2246" y="309"/>
                  <a:pt x="2246" y="309"/>
                  <a:pt x="2246" y="309"/>
                </a:cubicBezTo>
                <a:cubicBezTo>
                  <a:pt x="2371" y="62"/>
                  <a:pt x="2371" y="62"/>
                  <a:pt x="2371" y="62"/>
                </a:cubicBezTo>
                <a:cubicBezTo>
                  <a:pt x="2371" y="346"/>
                  <a:pt x="2371" y="346"/>
                  <a:pt x="2371" y="346"/>
                </a:cubicBezTo>
                <a:cubicBezTo>
                  <a:pt x="2408" y="346"/>
                  <a:pt x="2408" y="346"/>
                  <a:pt x="2408" y="346"/>
                </a:cubicBezTo>
                <a:cubicBezTo>
                  <a:pt x="2408" y="1"/>
                  <a:pt x="2408" y="1"/>
                  <a:pt x="2408" y="1"/>
                </a:cubicBezTo>
                <a:cubicBezTo>
                  <a:pt x="2360" y="1"/>
                  <a:pt x="2360" y="1"/>
                  <a:pt x="2360" y="1"/>
                </a:cubicBezTo>
                <a:cubicBezTo>
                  <a:pt x="2234" y="249"/>
                  <a:pt x="2234" y="249"/>
                  <a:pt x="2234" y="249"/>
                </a:cubicBezTo>
                <a:cubicBezTo>
                  <a:pt x="2108" y="1"/>
                  <a:pt x="2108" y="1"/>
                  <a:pt x="2108" y="1"/>
                </a:cubicBezTo>
                <a:cubicBezTo>
                  <a:pt x="2060" y="1"/>
                  <a:pt x="2060" y="1"/>
                  <a:pt x="2060" y="1"/>
                </a:cubicBezTo>
                <a:cubicBezTo>
                  <a:pt x="2060" y="346"/>
                  <a:pt x="2060" y="346"/>
                  <a:pt x="2060" y="346"/>
                </a:cubicBezTo>
                <a:cubicBezTo>
                  <a:pt x="2097" y="346"/>
                  <a:pt x="2097" y="346"/>
                  <a:pt x="2097" y="346"/>
                </a:cubicBezTo>
                <a:lnTo>
                  <a:pt x="2097" y="62"/>
                </a:lnTo>
                <a:close/>
                <a:moveTo>
                  <a:pt x="2552" y="190"/>
                </a:moveTo>
                <a:cubicBezTo>
                  <a:pt x="2725" y="190"/>
                  <a:pt x="2725" y="190"/>
                  <a:pt x="2725" y="190"/>
                </a:cubicBezTo>
                <a:cubicBezTo>
                  <a:pt x="2725" y="152"/>
                  <a:pt x="2725" y="152"/>
                  <a:pt x="2725" y="152"/>
                </a:cubicBezTo>
                <a:cubicBezTo>
                  <a:pt x="2552" y="152"/>
                  <a:pt x="2552" y="152"/>
                  <a:pt x="2552" y="152"/>
                </a:cubicBezTo>
                <a:cubicBezTo>
                  <a:pt x="2552" y="39"/>
                  <a:pt x="2552" y="39"/>
                  <a:pt x="2552" y="39"/>
                </a:cubicBezTo>
                <a:cubicBezTo>
                  <a:pt x="2746" y="39"/>
                  <a:pt x="2746" y="39"/>
                  <a:pt x="2746" y="39"/>
                </a:cubicBezTo>
                <a:cubicBezTo>
                  <a:pt x="2746" y="1"/>
                  <a:pt x="2746" y="1"/>
                  <a:pt x="2746" y="1"/>
                </a:cubicBezTo>
                <a:cubicBezTo>
                  <a:pt x="2512" y="1"/>
                  <a:pt x="2512" y="1"/>
                  <a:pt x="2512" y="1"/>
                </a:cubicBezTo>
                <a:cubicBezTo>
                  <a:pt x="2512" y="346"/>
                  <a:pt x="2512" y="346"/>
                  <a:pt x="2512" y="346"/>
                </a:cubicBezTo>
                <a:cubicBezTo>
                  <a:pt x="2752" y="346"/>
                  <a:pt x="2752" y="346"/>
                  <a:pt x="2752" y="346"/>
                </a:cubicBezTo>
                <a:cubicBezTo>
                  <a:pt x="2752" y="308"/>
                  <a:pt x="2752" y="308"/>
                  <a:pt x="2752" y="308"/>
                </a:cubicBezTo>
                <a:cubicBezTo>
                  <a:pt x="2552" y="308"/>
                  <a:pt x="2552" y="308"/>
                  <a:pt x="2552" y="308"/>
                </a:cubicBezTo>
                <a:lnTo>
                  <a:pt x="2552" y="190"/>
                </a:lnTo>
                <a:close/>
                <a:moveTo>
                  <a:pt x="3079" y="278"/>
                </a:moveTo>
                <a:cubicBezTo>
                  <a:pt x="2873" y="1"/>
                  <a:pt x="2873" y="1"/>
                  <a:pt x="2873" y="1"/>
                </a:cubicBezTo>
                <a:cubicBezTo>
                  <a:pt x="2832" y="1"/>
                  <a:pt x="2832" y="1"/>
                  <a:pt x="2832" y="1"/>
                </a:cubicBezTo>
                <a:cubicBezTo>
                  <a:pt x="2832" y="346"/>
                  <a:pt x="2832" y="346"/>
                  <a:pt x="2832" y="346"/>
                </a:cubicBezTo>
                <a:cubicBezTo>
                  <a:pt x="2872" y="346"/>
                  <a:pt x="2872" y="346"/>
                  <a:pt x="2872" y="346"/>
                </a:cubicBezTo>
                <a:cubicBezTo>
                  <a:pt x="2872" y="69"/>
                  <a:pt x="2872" y="69"/>
                  <a:pt x="2872" y="69"/>
                </a:cubicBezTo>
                <a:cubicBezTo>
                  <a:pt x="3078" y="346"/>
                  <a:pt x="3078" y="346"/>
                  <a:pt x="3078" y="346"/>
                </a:cubicBezTo>
                <a:cubicBezTo>
                  <a:pt x="3118" y="346"/>
                  <a:pt x="3118" y="346"/>
                  <a:pt x="3118" y="346"/>
                </a:cubicBezTo>
                <a:cubicBezTo>
                  <a:pt x="3118" y="1"/>
                  <a:pt x="3118" y="1"/>
                  <a:pt x="3118" y="1"/>
                </a:cubicBezTo>
                <a:cubicBezTo>
                  <a:pt x="3079" y="1"/>
                  <a:pt x="3079" y="1"/>
                  <a:pt x="3079" y="1"/>
                </a:cubicBezTo>
                <a:lnTo>
                  <a:pt x="3079" y="278"/>
                </a:lnTo>
                <a:close/>
                <a:moveTo>
                  <a:pt x="3176" y="1"/>
                </a:moveTo>
                <a:cubicBezTo>
                  <a:pt x="3176" y="39"/>
                  <a:pt x="3176" y="39"/>
                  <a:pt x="3176" y="39"/>
                </a:cubicBezTo>
                <a:cubicBezTo>
                  <a:pt x="3288" y="39"/>
                  <a:pt x="3288" y="39"/>
                  <a:pt x="3288" y="39"/>
                </a:cubicBezTo>
                <a:cubicBezTo>
                  <a:pt x="3288" y="346"/>
                  <a:pt x="3288" y="346"/>
                  <a:pt x="3288" y="346"/>
                </a:cubicBezTo>
                <a:cubicBezTo>
                  <a:pt x="3327" y="346"/>
                  <a:pt x="3327" y="346"/>
                  <a:pt x="3327" y="346"/>
                </a:cubicBezTo>
                <a:cubicBezTo>
                  <a:pt x="3327" y="39"/>
                  <a:pt x="3327" y="39"/>
                  <a:pt x="3327" y="39"/>
                </a:cubicBezTo>
                <a:cubicBezTo>
                  <a:pt x="3440" y="39"/>
                  <a:pt x="3440" y="39"/>
                  <a:pt x="3440" y="39"/>
                </a:cubicBezTo>
                <a:cubicBezTo>
                  <a:pt x="3440" y="1"/>
                  <a:pt x="3440" y="1"/>
                  <a:pt x="3440" y="1"/>
                </a:cubicBezTo>
                <a:lnTo>
                  <a:pt x="3176" y="1"/>
                </a:lnTo>
                <a:close/>
                <a:moveTo>
                  <a:pt x="264" y="690"/>
                </a:moveTo>
                <a:cubicBezTo>
                  <a:pt x="264" y="766"/>
                  <a:pt x="215" y="810"/>
                  <a:pt x="130" y="810"/>
                </a:cubicBezTo>
                <a:cubicBezTo>
                  <a:pt x="40" y="810"/>
                  <a:pt x="40" y="810"/>
                  <a:pt x="40" y="810"/>
                </a:cubicBezTo>
                <a:cubicBezTo>
                  <a:pt x="40" y="919"/>
                  <a:pt x="40" y="919"/>
                  <a:pt x="40" y="919"/>
                </a:cubicBezTo>
                <a:cubicBezTo>
                  <a:pt x="0" y="919"/>
                  <a:pt x="0" y="919"/>
                  <a:pt x="0" y="919"/>
                </a:cubicBezTo>
                <a:cubicBezTo>
                  <a:pt x="0" y="574"/>
                  <a:pt x="0" y="574"/>
                  <a:pt x="0" y="574"/>
                </a:cubicBezTo>
                <a:cubicBezTo>
                  <a:pt x="130" y="574"/>
                  <a:pt x="130" y="574"/>
                  <a:pt x="130" y="574"/>
                </a:cubicBezTo>
                <a:cubicBezTo>
                  <a:pt x="215" y="574"/>
                  <a:pt x="264" y="616"/>
                  <a:pt x="264" y="690"/>
                </a:cubicBezTo>
                <a:close/>
                <a:moveTo>
                  <a:pt x="226" y="691"/>
                </a:moveTo>
                <a:cubicBezTo>
                  <a:pt x="226" y="639"/>
                  <a:pt x="190" y="612"/>
                  <a:pt x="128" y="612"/>
                </a:cubicBezTo>
                <a:cubicBezTo>
                  <a:pt x="40" y="612"/>
                  <a:pt x="40" y="612"/>
                  <a:pt x="40" y="612"/>
                </a:cubicBezTo>
                <a:cubicBezTo>
                  <a:pt x="40" y="772"/>
                  <a:pt x="40" y="772"/>
                  <a:pt x="40" y="772"/>
                </a:cubicBezTo>
                <a:cubicBezTo>
                  <a:pt x="128" y="772"/>
                  <a:pt x="128" y="772"/>
                  <a:pt x="128" y="772"/>
                </a:cubicBezTo>
                <a:cubicBezTo>
                  <a:pt x="190" y="772"/>
                  <a:pt x="226" y="744"/>
                  <a:pt x="226" y="691"/>
                </a:cubicBezTo>
                <a:close/>
                <a:moveTo>
                  <a:pt x="369" y="574"/>
                </a:moveTo>
                <a:cubicBezTo>
                  <a:pt x="329" y="574"/>
                  <a:pt x="329" y="574"/>
                  <a:pt x="329" y="574"/>
                </a:cubicBezTo>
                <a:cubicBezTo>
                  <a:pt x="329" y="919"/>
                  <a:pt x="329" y="919"/>
                  <a:pt x="329" y="919"/>
                </a:cubicBezTo>
                <a:cubicBezTo>
                  <a:pt x="520" y="919"/>
                  <a:pt x="520" y="919"/>
                  <a:pt x="520" y="919"/>
                </a:cubicBezTo>
                <a:cubicBezTo>
                  <a:pt x="520" y="881"/>
                  <a:pt x="520" y="881"/>
                  <a:pt x="520" y="881"/>
                </a:cubicBezTo>
                <a:cubicBezTo>
                  <a:pt x="369" y="881"/>
                  <a:pt x="369" y="881"/>
                  <a:pt x="369" y="881"/>
                </a:cubicBezTo>
                <a:lnTo>
                  <a:pt x="369" y="574"/>
                </a:lnTo>
                <a:close/>
                <a:moveTo>
                  <a:pt x="733" y="574"/>
                </a:moveTo>
                <a:cubicBezTo>
                  <a:pt x="887" y="919"/>
                  <a:pt x="887" y="919"/>
                  <a:pt x="887" y="919"/>
                </a:cubicBezTo>
                <a:cubicBezTo>
                  <a:pt x="844" y="919"/>
                  <a:pt x="844" y="919"/>
                  <a:pt x="844" y="919"/>
                </a:cubicBezTo>
                <a:cubicBezTo>
                  <a:pt x="806" y="831"/>
                  <a:pt x="806" y="831"/>
                  <a:pt x="806" y="831"/>
                </a:cubicBezTo>
                <a:cubicBezTo>
                  <a:pt x="618" y="831"/>
                  <a:pt x="618" y="831"/>
                  <a:pt x="618" y="831"/>
                </a:cubicBezTo>
                <a:cubicBezTo>
                  <a:pt x="579" y="919"/>
                  <a:pt x="579" y="919"/>
                  <a:pt x="579" y="919"/>
                </a:cubicBezTo>
                <a:cubicBezTo>
                  <a:pt x="538" y="919"/>
                  <a:pt x="538" y="919"/>
                  <a:pt x="538" y="919"/>
                </a:cubicBezTo>
                <a:cubicBezTo>
                  <a:pt x="692" y="574"/>
                  <a:pt x="692" y="574"/>
                  <a:pt x="692" y="574"/>
                </a:cubicBezTo>
                <a:lnTo>
                  <a:pt x="733" y="574"/>
                </a:lnTo>
                <a:close/>
                <a:moveTo>
                  <a:pt x="789" y="794"/>
                </a:moveTo>
                <a:cubicBezTo>
                  <a:pt x="711" y="619"/>
                  <a:pt x="711" y="619"/>
                  <a:pt x="711" y="619"/>
                </a:cubicBezTo>
                <a:cubicBezTo>
                  <a:pt x="635" y="794"/>
                  <a:pt x="635" y="794"/>
                  <a:pt x="635" y="794"/>
                </a:cubicBezTo>
                <a:lnTo>
                  <a:pt x="789" y="794"/>
                </a:lnTo>
                <a:close/>
                <a:moveTo>
                  <a:pt x="862" y="612"/>
                </a:moveTo>
                <a:cubicBezTo>
                  <a:pt x="975" y="612"/>
                  <a:pt x="975" y="612"/>
                  <a:pt x="975" y="612"/>
                </a:cubicBezTo>
                <a:cubicBezTo>
                  <a:pt x="975" y="919"/>
                  <a:pt x="975" y="919"/>
                  <a:pt x="975" y="919"/>
                </a:cubicBezTo>
                <a:cubicBezTo>
                  <a:pt x="1014" y="919"/>
                  <a:pt x="1014" y="919"/>
                  <a:pt x="1014" y="919"/>
                </a:cubicBezTo>
                <a:cubicBezTo>
                  <a:pt x="1014" y="612"/>
                  <a:pt x="1014" y="612"/>
                  <a:pt x="1014" y="612"/>
                </a:cubicBezTo>
                <a:cubicBezTo>
                  <a:pt x="1127" y="612"/>
                  <a:pt x="1127" y="612"/>
                  <a:pt x="1127" y="612"/>
                </a:cubicBezTo>
                <a:cubicBezTo>
                  <a:pt x="1127" y="574"/>
                  <a:pt x="1127" y="574"/>
                  <a:pt x="1127" y="574"/>
                </a:cubicBezTo>
                <a:cubicBezTo>
                  <a:pt x="862" y="574"/>
                  <a:pt x="862" y="574"/>
                  <a:pt x="862" y="574"/>
                </a:cubicBezTo>
                <a:lnTo>
                  <a:pt x="862" y="612"/>
                </a:lnTo>
                <a:close/>
                <a:moveTo>
                  <a:pt x="1184" y="919"/>
                </a:moveTo>
                <a:cubicBezTo>
                  <a:pt x="1223" y="919"/>
                  <a:pt x="1223" y="919"/>
                  <a:pt x="1223" y="919"/>
                </a:cubicBezTo>
                <a:cubicBezTo>
                  <a:pt x="1223" y="771"/>
                  <a:pt x="1223" y="771"/>
                  <a:pt x="1223" y="771"/>
                </a:cubicBezTo>
                <a:cubicBezTo>
                  <a:pt x="1384" y="771"/>
                  <a:pt x="1384" y="771"/>
                  <a:pt x="1384" y="771"/>
                </a:cubicBezTo>
                <a:cubicBezTo>
                  <a:pt x="1384" y="733"/>
                  <a:pt x="1384" y="733"/>
                  <a:pt x="1384" y="733"/>
                </a:cubicBezTo>
                <a:cubicBezTo>
                  <a:pt x="1223" y="733"/>
                  <a:pt x="1223" y="733"/>
                  <a:pt x="1223" y="733"/>
                </a:cubicBezTo>
                <a:cubicBezTo>
                  <a:pt x="1223" y="612"/>
                  <a:pt x="1223" y="612"/>
                  <a:pt x="1223" y="612"/>
                </a:cubicBezTo>
                <a:cubicBezTo>
                  <a:pt x="1403" y="612"/>
                  <a:pt x="1403" y="612"/>
                  <a:pt x="1403" y="612"/>
                </a:cubicBezTo>
                <a:cubicBezTo>
                  <a:pt x="1403" y="574"/>
                  <a:pt x="1403" y="574"/>
                  <a:pt x="1403" y="574"/>
                </a:cubicBezTo>
                <a:cubicBezTo>
                  <a:pt x="1184" y="574"/>
                  <a:pt x="1184" y="574"/>
                  <a:pt x="1184" y="574"/>
                </a:cubicBezTo>
                <a:lnTo>
                  <a:pt x="1184" y="919"/>
                </a:lnTo>
                <a:close/>
                <a:moveTo>
                  <a:pt x="1789" y="746"/>
                </a:moveTo>
                <a:cubicBezTo>
                  <a:pt x="1789" y="843"/>
                  <a:pt x="1709" y="921"/>
                  <a:pt x="1609" y="921"/>
                </a:cubicBezTo>
                <a:cubicBezTo>
                  <a:pt x="1508" y="921"/>
                  <a:pt x="1428" y="843"/>
                  <a:pt x="1428" y="746"/>
                </a:cubicBezTo>
                <a:cubicBezTo>
                  <a:pt x="1428" y="649"/>
                  <a:pt x="1508" y="573"/>
                  <a:pt x="1609" y="573"/>
                </a:cubicBezTo>
                <a:cubicBezTo>
                  <a:pt x="1709" y="573"/>
                  <a:pt x="1789" y="649"/>
                  <a:pt x="1789" y="746"/>
                </a:cubicBezTo>
                <a:close/>
                <a:moveTo>
                  <a:pt x="1749" y="746"/>
                </a:moveTo>
                <a:cubicBezTo>
                  <a:pt x="1749" y="671"/>
                  <a:pt x="1686" y="610"/>
                  <a:pt x="1609" y="610"/>
                </a:cubicBezTo>
                <a:cubicBezTo>
                  <a:pt x="1532" y="610"/>
                  <a:pt x="1468" y="671"/>
                  <a:pt x="1468" y="746"/>
                </a:cubicBezTo>
                <a:cubicBezTo>
                  <a:pt x="1468" y="822"/>
                  <a:pt x="1532" y="883"/>
                  <a:pt x="1609" y="883"/>
                </a:cubicBezTo>
                <a:cubicBezTo>
                  <a:pt x="1686" y="883"/>
                  <a:pt x="1749" y="822"/>
                  <a:pt x="1749" y="746"/>
                </a:cubicBezTo>
                <a:close/>
                <a:moveTo>
                  <a:pt x="2051" y="801"/>
                </a:moveTo>
                <a:cubicBezTo>
                  <a:pt x="2131" y="919"/>
                  <a:pt x="2131" y="919"/>
                  <a:pt x="2131" y="919"/>
                </a:cubicBezTo>
                <a:cubicBezTo>
                  <a:pt x="2086" y="919"/>
                  <a:pt x="2086" y="919"/>
                  <a:pt x="2086" y="919"/>
                </a:cubicBezTo>
                <a:cubicBezTo>
                  <a:pt x="2015" y="809"/>
                  <a:pt x="2015" y="809"/>
                  <a:pt x="2015" y="809"/>
                </a:cubicBezTo>
                <a:cubicBezTo>
                  <a:pt x="2008" y="809"/>
                  <a:pt x="2000" y="810"/>
                  <a:pt x="1992" y="810"/>
                </a:cubicBezTo>
                <a:cubicBezTo>
                  <a:pt x="1900" y="810"/>
                  <a:pt x="1900" y="810"/>
                  <a:pt x="1900" y="810"/>
                </a:cubicBezTo>
                <a:cubicBezTo>
                  <a:pt x="1900" y="919"/>
                  <a:pt x="1900" y="919"/>
                  <a:pt x="1900" y="919"/>
                </a:cubicBezTo>
                <a:cubicBezTo>
                  <a:pt x="1861" y="919"/>
                  <a:pt x="1861" y="919"/>
                  <a:pt x="1861" y="919"/>
                </a:cubicBezTo>
                <a:cubicBezTo>
                  <a:pt x="1861" y="574"/>
                  <a:pt x="1861" y="574"/>
                  <a:pt x="1861" y="574"/>
                </a:cubicBezTo>
                <a:cubicBezTo>
                  <a:pt x="1992" y="574"/>
                  <a:pt x="1992" y="574"/>
                  <a:pt x="1992" y="574"/>
                </a:cubicBezTo>
                <a:cubicBezTo>
                  <a:pt x="2078" y="574"/>
                  <a:pt x="2128" y="616"/>
                  <a:pt x="2128" y="690"/>
                </a:cubicBezTo>
                <a:cubicBezTo>
                  <a:pt x="2128" y="747"/>
                  <a:pt x="2100" y="785"/>
                  <a:pt x="2051" y="801"/>
                </a:cubicBezTo>
                <a:close/>
                <a:moveTo>
                  <a:pt x="2090" y="691"/>
                </a:moveTo>
                <a:cubicBezTo>
                  <a:pt x="2090" y="639"/>
                  <a:pt x="2054" y="612"/>
                  <a:pt x="1992" y="612"/>
                </a:cubicBezTo>
                <a:cubicBezTo>
                  <a:pt x="1900" y="612"/>
                  <a:pt x="1900" y="612"/>
                  <a:pt x="1900" y="612"/>
                </a:cubicBezTo>
                <a:cubicBezTo>
                  <a:pt x="1900" y="772"/>
                  <a:pt x="1900" y="772"/>
                  <a:pt x="1900" y="772"/>
                </a:cubicBezTo>
                <a:cubicBezTo>
                  <a:pt x="1992" y="772"/>
                  <a:pt x="1992" y="772"/>
                  <a:pt x="1992" y="772"/>
                </a:cubicBezTo>
                <a:cubicBezTo>
                  <a:pt x="2054" y="772"/>
                  <a:pt x="2090" y="744"/>
                  <a:pt x="2090" y="691"/>
                </a:cubicBezTo>
                <a:close/>
                <a:moveTo>
                  <a:pt x="2392" y="822"/>
                </a:moveTo>
                <a:cubicBezTo>
                  <a:pt x="2266" y="574"/>
                  <a:pt x="2266" y="574"/>
                  <a:pt x="2266" y="574"/>
                </a:cubicBezTo>
                <a:cubicBezTo>
                  <a:pt x="2217" y="574"/>
                  <a:pt x="2217" y="574"/>
                  <a:pt x="2217" y="574"/>
                </a:cubicBezTo>
                <a:cubicBezTo>
                  <a:pt x="2217" y="919"/>
                  <a:pt x="2217" y="919"/>
                  <a:pt x="2217" y="919"/>
                </a:cubicBezTo>
                <a:cubicBezTo>
                  <a:pt x="2254" y="919"/>
                  <a:pt x="2254" y="919"/>
                  <a:pt x="2254" y="919"/>
                </a:cubicBezTo>
                <a:cubicBezTo>
                  <a:pt x="2254" y="635"/>
                  <a:pt x="2254" y="635"/>
                  <a:pt x="2254" y="635"/>
                </a:cubicBezTo>
                <a:cubicBezTo>
                  <a:pt x="2379" y="882"/>
                  <a:pt x="2379" y="882"/>
                  <a:pt x="2379" y="882"/>
                </a:cubicBezTo>
                <a:cubicBezTo>
                  <a:pt x="2403" y="882"/>
                  <a:pt x="2403" y="882"/>
                  <a:pt x="2403" y="882"/>
                </a:cubicBezTo>
                <a:cubicBezTo>
                  <a:pt x="2528" y="635"/>
                  <a:pt x="2528" y="635"/>
                  <a:pt x="2528" y="635"/>
                </a:cubicBezTo>
                <a:cubicBezTo>
                  <a:pt x="2529" y="919"/>
                  <a:pt x="2529" y="919"/>
                  <a:pt x="2529" y="919"/>
                </a:cubicBezTo>
                <a:cubicBezTo>
                  <a:pt x="2565" y="919"/>
                  <a:pt x="2565" y="919"/>
                  <a:pt x="2565" y="919"/>
                </a:cubicBezTo>
                <a:cubicBezTo>
                  <a:pt x="2565" y="574"/>
                  <a:pt x="2565" y="574"/>
                  <a:pt x="2565" y="574"/>
                </a:cubicBezTo>
                <a:cubicBezTo>
                  <a:pt x="2517" y="574"/>
                  <a:pt x="2517" y="574"/>
                  <a:pt x="2517" y="574"/>
                </a:cubicBezTo>
                <a:lnTo>
                  <a:pt x="2392" y="82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14324" tIns="57162" rIns="114324" bIns="57162"/>
          <a:lstStyle/>
          <a:p>
            <a:endParaRPr lang="en-NL"/>
          </a:p>
        </p:txBody>
      </p:sp>
      <p:sp>
        <p:nvSpPr>
          <p:cNvPr id="11" name="LS_Logo6 (JU-Free) Taxonomy" hidden="1">
            <a:extLst>
              <a:ext uri="{FF2B5EF4-FFF2-40B4-BE49-F238E27FC236}">
                <a16:creationId xmlns:a16="http://schemas.microsoft.com/office/drawing/2014/main" id="{C10D34E4-D762-4635-9A43-8252BBCE2C44}"/>
              </a:ext>
            </a:extLst>
          </p:cNvPr>
          <p:cNvSpPr>
            <a:spLocks/>
          </p:cNvSpPr>
          <p:nvPr/>
        </p:nvSpPr>
        <p:spPr bwMode="auto">
          <a:xfrm>
            <a:off x="1136650" y="7712075"/>
            <a:ext cx="1131888" cy="365125"/>
          </a:xfrm>
          <a:custGeom>
            <a:avLst/>
            <a:gdLst>
              <a:gd name="T0" fmla="*/ 0 w 2851"/>
              <a:gd name="T1" fmla="*/ 62395541 h 921"/>
              <a:gd name="T2" fmla="*/ 2147483646 w 2851"/>
              <a:gd name="T3" fmla="*/ 2147483646 h 921"/>
              <a:gd name="T4" fmla="*/ 2147483646 w 2851"/>
              <a:gd name="T5" fmla="*/ 2147483646 h 921"/>
              <a:gd name="T6" fmla="*/ 2147483646 w 2851"/>
              <a:gd name="T7" fmla="*/ 62395541 h 921"/>
              <a:gd name="T8" fmla="*/ 2147483646 w 2851"/>
              <a:gd name="T9" fmla="*/ 2147483646 h 921"/>
              <a:gd name="T10" fmla="*/ 2147483646 w 2851"/>
              <a:gd name="T11" fmla="*/ 2147483646 h 921"/>
              <a:gd name="T12" fmla="*/ 2147483646 w 2851"/>
              <a:gd name="T13" fmla="*/ 2147483646 h 921"/>
              <a:gd name="T14" fmla="*/ 2147483646 w 2851"/>
              <a:gd name="T15" fmla="*/ 2147483646 h 921"/>
              <a:gd name="T16" fmla="*/ 2147483646 w 2851"/>
              <a:gd name="T17" fmla="*/ 2147483646 h 921"/>
              <a:gd name="T18" fmla="*/ 2147483646 w 2851"/>
              <a:gd name="T19" fmla="*/ 2147483646 h 921"/>
              <a:gd name="T20" fmla="*/ 2147483646 w 2851"/>
              <a:gd name="T21" fmla="*/ 2147483646 h 921"/>
              <a:gd name="T22" fmla="*/ 2147483646 w 2851"/>
              <a:gd name="T23" fmla="*/ 2147483646 h 921"/>
              <a:gd name="T24" fmla="*/ 2147483646 w 2851"/>
              <a:gd name="T25" fmla="*/ 2147483646 h 921"/>
              <a:gd name="T26" fmla="*/ 2147483646 w 2851"/>
              <a:gd name="T27" fmla="*/ 2147483646 h 921"/>
              <a:gd name="T28" fmla="*/ 2147483646 w 2851"/>
              <a:gd name="T29" fmla="*/ 2147483646 h 921"/>
              <a:gd name="T30" fmla="*/ 2147483646 w 2851"/>
              <a:gd name="T31" fmla="*/ 2147483646 h 921"/>
              <a:gd name="T32" fmla="*/ 2147483646 w 2851"/>
              <a:gd name="T33" fmla="*/ 2147483646 h 921"/>
              <a:gd name="T34" fmla="*/ 2147483646 w 2851"/>
              <a:gd name="T35" fmla="*/ 2147483646 h 921"/>
              <a:gd name="T36" fmla="*/ 2147483646 w 2851"/>
              <a:gd name="T37" fmla="*/ 2147483646 h 921"/>
              <a:gd name="T38" fmla="*/ 2147483646 w 2851"/>
              <a:gd name="T39" fmla="*/ 2147483646 h 921"/>
              <a:gd name="T40" fmla="*/ 2147483646 w 2851"/>
              <a:gd name="T41" fmla="*/ 2147483646 h 921"/>
              <a:gd name="T42" fmla="*/ 2147483646 w 2851"/>
              <a:gd name="T43" fmla="*/ 2147483646 h 921"/>
              <a:gd name="T44" fmla="*/ 2147483646 w 2851"/>
              <a:gd name="T45" fmla="*/ 2147483646 h 921"/>
              <a:gd name="T46" fmla="*/ 2147483646 w 2851"/>
              <a:gd name="T47" fmla="*/ 2147483646 h 921"/>
              <a:gd name="T48" fmla="*/ 2147483646 w 2851"/>
              <a:gd name="T49" fmla="*/ 2147483646 h 921"/>
              <a:gd name="T50" fmla="*/ 2147483646 w 2851"/>
              <a:gd name="T51" fmla="*/ 2147483646 h 921"/>
              <a:gd name="T52" fmla="*/ 2147483646 w 2851"/>
              <a:gd name="T53" fmla="*/ 62395541 h 921"/>
              <a:gd name="T54" fmla="*/ 2147483646 w 2851"/>
              <a:gd name="T55" fmla="*/ 62395541 h 921"/>
              <a:gd name="T56" fmla="*/ 2147483646 w 2851"/>
              <a:gd name="T57" fmla="*/ 2147483646 h 921"/>
              <a:gd name="T58" fmla="*/ 2147483646 w 2851"/>
              <a:gd name="T59" fmla="*/ 62395541 h 921"/>
              <a:gd name="T60" fmla="*/ 2147483646 w 2851"/>
              <a:gd name="T61" fmla="*/ 2147483646 h 921"/>
              <a:gd name="T62" fmla="*/ 2147483646 w 2851"/>
              <a:gd name="T63" fmla="*/ 2147483646 h 921"/>
              <a:gd name="T64" fmla="*/ 2147483646 w 2851"/>
              <a:gd name="T65" fmla="*/ 2147483646 h 921"/>
              <a:gd name="T66" fmla="*/ 2147483646 w 2851"/>
              <a:gd name="T67" fmla="*/ 2147483646 h 921"/>
              <a:gd name="T68" fmla="*/ 2147483646 w 2851"/>
              <a:gd name="T69" fmla="*/ 2147483646 h 921"/>
              <a:gd name="T70" fmla="*/ 2147483646 w 2851"/>
              <a:gd name="T71" fmla="*/ 2147483646 h 921"/>
              <a:gd name="T72" fmla="*/ 2147483646 w 2851"/>
              <a:gd name="T73" fmla="*/ 2147483646 h 921"/>
              <a:gd name="T74" fmla="*/ 2147483646 w 2851"/>
              <a:gd name="T75" fmla="*/ 2147483646 h 921"/>
              <a:gd name="T76" fmla="*/ 2147483646 w 2851"/>
              <a:gd name="T77" fmla="*/ 2147483646 h 921"/>
              <a:gd name="T78" fmla="*/ 2147483646 w 2851"/>
              <a:gd name="T79" fmla="*/ 2147483646 h 921"/>
              <a:gd name="T80" fmla="*/ 2147483646 w 2851"/>
              <a:gd name="T81" fmla="*/ 2147483646 h 921"/>
              <a:gd name="T82" fmla="*/ 2147483646 w 2851"/>
              <a:gd name="T83" fmla="*/ 2147483646 h 921"/>
              <a:gd name="T84" fmla="*/ 2147483646 w 2851"/>
              <a:gd name="T85" fmla="*/ 2147483646 h 921"/>
              <a:gd name="T86" fmla="*/ 2147483646 w 2851"/>
              <a:gd name="T87" fmla="*/ 2147483646 h 921"/>
              <a:gd name="T88" fmla="*/ 2147483646 w 2851"/>
              <a:gd name="T89" fmla="*/ 2147483646 h 921"/>
              <a:gd name="T90" fmla="*/ 2147483646 w 2851"/>
              <a:gd name="T91" fmla="*/ 2147483646 h 921"/>
              <a:gd name="T92" fmla="*/ 2147483646 w 2851"/>
              <a:gd name="T93" fmla="*/ 2147483646 h 921"/>
              <a:gd name="T94" fmla="*/ 2147483646 w 2851"/>
              <a:gd name="T95" fmla="*/ 2147483646 h 921"/>
              <a:gd name="T96" fmla="*/ 2147483646 w 2851"/>
              <a:gd name="T97" fmla="*/ 2147483646 h 921"/>
              <a:gd name="T98" fmla="*/ 2147483646 w 2851"/>
              <a:gd name="T99" fmla="*/ 2147483646 h 921"/>
              <a:gd name="T100" fmla="*/ 2147483646 w 2851"/>
              <a:gd name="T101" fmla="*/ 2147483646 h 921"/>
              <a:gd name="T102" fmla="*/ 2147483646 w 2851"/>
              <a:gd name="T103" fmla="*/ 2147483646 h 921"/>
              <a:gd name="T104" fmla="*/ 2147483646 w 2851"/>
              <a:gd name="T105" fmla="*/ 2147483646 h 921"/>
              <a:gd name="T106" fmla="*/ 2147483646 w 2851"/>
              <a:gd name="T107" fmla="*/ 2147483646 h 921"/>
              <a:gd name="T108" fmla="*/ 2147483646 w 2851"/>
              <a:gd name="T109" fmla="*/ 2147483646 h 921"/>
              <a:gd name="T110" fmla="*/ 2147483646 w 2851"/>
              <a:gd name="T111" fmla="*/ 2147483646 h 921"/>
              <a:gd name="T112" fmla="*/ 2147483646 w 2851"/>
              <a:gd name="T113" fmla="*/ 2147483646 h 921"/>
              <a:gd name="T114" fmla="*/ 2147483646 w 2851"/>
              <a:gd name="T115" fmla="*/ 2147483646 h 921"/>
              <a:gd name="T116" fmla="*/ 2147483646 w 2851"/>
              <a:gd name="T117" fmla="*/ 2147483646 h 921"/>
              <a:gd name="T118" fmla="*/ 2147483646 w 2851"/>
              <a:gd name="T119" fmla="*/ 2147483646 h 921"/>
              <a:gd name="T120" fmla="*/ 2147483646 w 2851"/>
              <a:gd name="T121" fmla="*/ 2147483646 h 921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2851" h="921">
                <a:moveTo>
                  <a:pt x="112" y="39"/>
                </a:moveTo>
                <a:cubicBezTo>
                  <a:pt x="0" y="39"/>
                  <a:pt x="0" y="39"/>
                  <a:pt x="0" y="39"/>
                </a:cubicBezTo>
                <a:cubicBezTo>
                  <a:pt x="0" y="1"/>
                  <a:pt x="0" y="1"/>
                  <a:pt x="0" y="1"/>
                </a:cubicBezTo>
                <a:cubicBezTo>
                  <a:pt x="263" y="1"/>
                  <a:pt x="263" y="1"/>
                  <a:pt x="263" y="1"/>
                </a:cubicBezTo>
                <a:cubicBezTo>
                  <a:pt x="263" y="39"/>
                  <a:pt x="263" y="39"/>
                  <a:pt x="263" y="39"/>
                </a:cubicBezTo>
                <a:cubicBezTo>
                  <a:pt x="151" y="39"/>
                  <a:pt x="151" y="39"/>
                  <a:pt x="151" y="39"/>
                </a:cubicBezTo>
                <a:cubicBezTo>
                  <a:pt x="151" y="346"/>
                  <a:pt x="151" y="346"/>
                  <a:pt x="151" y="346"/>
                </a:cubicBezTo>
                <a:cubicBezTo>
                  <a:pt x="112" y="346"/>
                  <a:pt x="112" y="346"/>
                  <a:pt x="112" y="346"/>
                </a:cubicBezTo>
                <a:lnTo>
                  <a:pt x="112" y="39"/>
                </a:lnTo>
                <a:close/>
                <a:moveTo>
                  <a:pt x="238" y="346"/>
                </a:moveTo>
                <a:cubicBezTo>
                  <a:pt x="393" y="1"/>
                  <a:pt x="393" y="1"/>
                  <a:pt x="393" y="1"/>
                </a:cubicBezTo>
                <a:cubicBezTo>
                  <a:pt x="433" y="1"/>
                  <a:pt x="433" y="1"/>
                  <a:pt x="433" y="1"/>
                </a:cubicBezTo>
                <a:cubicBezTo>
                  <a:pt x="587" y="346"/>
                  <a:pt x="587" y="346"/>
                  <a:pt x="587" y="346"/>
                </a:cubicBezTo>
                <a:cubicBezTo>
                  <a:pt x="544" y="346"/>
                  <a:pt x="544" y="346"/>
                  <a:pt x="544" y="346"/>
                </a:cubicBezTo>
                <a:cubicBezTo>
                  <a:pt x="506" y="259"/>
                  <a:pt x="506" y="259"/>
                  <a:pt x="506" y="259"/>
                </a:cubicBezTo>
                <a:cubicBezTo>
                  <a:pt x="318" y="259"/>
                  <a:pt x="318" y="259"/>
                  <a:pt x="318" y="259"/>
                </a:cubicBezTo>
                <a:cubicBezTo>
                  <a:pt x="280" y="346"/>
                  <a:pt x="280" y="346"/>
                  <a:pt x="280" y="346"/>
                </a:cubicBezTo>
                <a:lnTo>
                  <a:pt x="238" y="346"/>
                </a:lnTo>
                <a:close/>
                <a:moveTo>
                  <a:pt x="335" y="221"/>
                </a:moveTo>
                <a:cubicBezTo>
                  <a:pt x="489" y="221"/>
                  <a:pt x="489" y="221"/>
                  <a:pt x="489" y="221"/>
                </a:cubicBezTo>
                <a:cubicBezTo>
                  <a:pt x="412" y="46"/>
                  <a:pt x="412" y="46"/>
                  <a:pt x="412" y="46"/>
                </a:cubicBezTo>
                <a:lnTo>
                  <a:pt x="335" y="221"/>
                </a:lnTo>
                <a:close/>
                <a:moveTo>
                  <a:pt x="646" y="346"/>
                </a:moveTo>
                <a:cubicBezTo>
                  <a:pt x="750" y="202"/>
                  <a:pt x="750" y="202"/>
                  <a:pt x="750" y="202"/>
                </a:cubicBezTo>
                <a:cubicBezTo>
                  <a:pt x="854" y="346"/>
                  <a:pt x="854" y="346"/>
                  <a:pt x="854" y="346"/>
                </a:cubicBezTo>
                <a:cubicBezTo>
                  <a:pt x="902" y="346"/>
                  <a:pt x="902" y="346"/>
                  <a:pt x="902" y="346"/>
                </a:cubicBezTo>
                <a:cubicBezTo>
                  <a:pt x="775" y="167"/>
                  <a:pt x="775" y="167"/>
                  <a:pt x="775" y="167"/>
                </a:cubicBezTo>
                <a:cubicBezTo>
                  <a:pt x="892" y="1"/>
                  <a:pt x="892" y="1"/>
                  <a:pt x="892" y="1"/>
                </a:cubicBezTo>
                <a:cubicBezTo>
                  <a:pt x="846" y="1"/>
                  <a:pt x="846" y="1"/>
                  <a:pt x="846" y="1"/>
                </a:cubicBezTo>
                <a:cubicBezTo>
                  <a:pt x="750" y="134"/>
                  <a:pt x="750" y="134"/>
                  <a:pt x="750" y="134"/>
                </a:cubicBezTo>
                <a:cubicBezTo>
                  <a:pt x="655" y="1"/>
                  <a:pt x="655" y="1"/>
                  <a:pt x="655" y="1"/>
                </a:cubicBezTo>
                <a:cubicBezTo>
                  <a:pt x="609" y="1"/>
                  <a:pt x="609" y="1"/>
                  <a:pt x="609" y="1"/>
                </a:cubicBezTo>
                <a:cubicBezTo>
                  <a:pt x="726" y="169"/>
                  <a:pt x="726" y="169"/>
                  <a:pt x="726" y="169"/>
                </a:cubicBezTo>
                <a:cubicBezTo>
                  <a:pt x="600" y="346"/>
                  <a:pt x="600" y="346"/>
                  <a:pt x="600" y="346"/>
                </a:cubicBezTo>
                <a:lnTo>
                  <a:pt x="646" y="346"/>
                </a:lnTo>
                <a:close/>
                <a:moveTo>
                  <a:pt x="924" y="174"/>
                </a:moveTo>
                <a:cubicBezTo>
                  <a:pt x="924" y="76"/>
                  <a:pt x="1004" y="0"/>
                  <a:pt x="1105" y="0"/>
                </a:cubicBezTo>
                <a:cubicBezTo>
                  <a:pt x="1205" y="0"/>
                  <a:pt x="1284" y="77"/>
                  <a:pt x="1284" y="174"/>
                </a:cubicBezTo>
                <a:cubicBezTo>
                  <a:pt x="1284" y="271"/>
                  <a:pt x="1205" y="348"/>
                  <a:pt x="1105" y="348"/>
                </a:cubicBezTo>
                <a:cubicBezTo>
                  <a:pt x="1004" y="348"/>
                  <a:pt x="924" y="271"/>
                  <a:pt x="924" y="174"/>
                </a:cubicBezTo>
                <a:close/>
                <a:moveTo>
                  <a:pt x="964" y="174"/>
                </a:moveTo>
                <a:cubicBezTo>
                  <a:pt x="964" y="249"/>
                  <a:pt x="1028" y="310"/>
                  <a:pt x="1105" y="310"/>
                </a:cubicBezTo>
                <a:cubicBezTo>
                  <a:pt x="1181" y="310"/>
                  <a:pt x="1244" y="249"/>
                  <a:pt x="1244" y="174"/>
                </a:cubicBezTo>
                <a:cubicBezTo>
                  <a:pt x="1244" y="98"/>
                  <a:pt x="1181" y="38"/>
                  <a:pt x="1105" y="38"/>
                </a:cubicBezTo>
                <a:cubicBezTo>
                  <a:pt x="1028" y="38"/>
                  <a:pt x="964" y="98"/>
                  <a:pt x="964" y="174"/>
                </a:cubicBezTo>
                <a:close/>
                <a:moveTo>
                  <a:pt x="1395" y="69"/>
                </a:moveTo>
                <a:cubicBezTo>
                  <a:pt x="1602" y="346"/>
                  <a:pt x="1602" y="346"/>
                  <a:pt x="1602" y="346"/>
                </a:cubicBezTo>
                <a:cubicBezTo>
                  <a:pt x="1642" y="346"/>
                  <a:pt x="1642" y="346"/>
                  <a:pt x="1642" y="346"/>
                </a:cubicBezTo>
                <a:cubicBezTo>
                  <a:pt x="1642" y="1"/>
                  <a:pt x="1642" y="1"/>
                  <a:pt x="1642" y="1"/>
                </a:cubicBezTo>
                <a:cubicBezTo>
                  <a:pt x="1603" y="1"/>
                  <a:pt x="1603" y="1"/>
                  <a:pt x="1603" y="1"/>
                </a:cubicBezTo>
                <a:cubicBezTo>
                  <a:pt x="1603" y="278"/>
                  <a:pt x="1603" y="278"/>
                  <a:pt x="1603" y="278"/>
                </a:cubicBezTo>
                <a:cubicBezTo>
                  <a:pt x="1397" y="1"/>
                  <a:pt x="1397" y="1"/>
                  <a:pt x="1397" y="1"/>
                </a:cubicBezTo>
                <a:cubicBezTo>
                  <a:pt x="1356" y="1"/>
                  <a:pt x="1356" y="1"/>
                  <a:pt x="1356" y="1"/>
                </a:cubicBezTo>
                <a:cubicBezTo>
                  <a:pt x="1356" y="346"/>
                  <a:pt x="1356" y="346"/>
                  <a:pt x="1356" y="346"/>
                </a:cubicBezTo>
                <a:cubicBezTo>
                  <a:pt x="1395" y="346"/>
                  <a:pt x="1395" y="346"/>
                  <a:pt x="1395" y="346"/>
                </a:cubicBezTo>
                <a:lnTo>
                  <a:pt x="1395" y="69"/>
                </a:lnTo>
                <a:close/>
                <a:moveTo>
                  <a:pt x="1895" y="348"/>
                </a:moveTo>
                <a:cubicBezTo>
                  <a:pt x="1794" y="348"/>
                  <a:pt x="1714" y="271"/>
                  <a:pt x="1714" y="174"/>
                </a:cubicBezTo>
                <a:cubicBezTo>
                  <a:pt x="1714" y="76"/>
                  <a:pt x="1794" y="0"/>
                  <a:pt x="1895" y="0"/>
                </a:cubicBezTo>
                <a:cubicBezTo>
                  <a:pt x="1995" y="0"/>
                  <a:pt x="2074" y="77"/>
                  <a:pt x="2074" y="174"/>
                </a:cubicBezTo>
                <a:cubicBezTo>
                  <a:pt x="2074" y="271"/>
                  <a:pt x="1995" y="348"/>
                  <a:pt x="1895" y="348"/>
                </a:cubicBezTo>
                <a:close/>
                <a:moveTo>
                  <a:pt x="2034" y="174"/>
                </a:moveTo>
                <a:cubicBezTo>
                  <a:pt x="2034" y="98"/>
                  <a:pt x="1971" y="38"/>
                  <a:pt x="1895" y="38"/>
                </a:cubicBezTo>
                <a:cubicBezTo>
                  <a:pt x="1818" y="38"/>
                  <a:pt x="1754" y="98"/>
                  <a:pt x="1754" y="174"/>
                </a:cubicBezTo>
                <a:cubicBezTo>
                  <a:pt x="1754" y="249"/>
                  <a:pt x="1818" y="310"/>
                  <a:pt x="1895" y="310"/>
                </a:cubicBezTo>
                <a:cubicBezTo>
                  <a:pt x="1971" y="310"/>
                  <a:pt x="2034" y="249"/>
                  <a:pt x="2034" y="174"/>
                </a:cubicBezTo>
                <a:close/>
                <a:moveTo>
                  <a:pt x="2183" y="62"/>
                </a:moveTo>
                <a:cubicBezTo>
                  <a:pt x="2308" y="309"/>
                  <a:pt x="2308" y="309"/>
                  <a:pt x="2308" y="309"/>
                </a:cubicBezTo>
                <a:cubicBezTo>
                  <a:pt x="2332" y="309"/>
                  <a:pt x="2332" y="309"/>
                  <a:pt x="2332" y="309"/>
                </a:cubicBezTo>
                <a:cubicBezTo>
                  <a:pt x="2457" y="62"/>
                  <a:pt x="2457" y="62"/>
                  <a:pt x="2457" y="62"/>
                </a:cubicBezTo>
                <a:cubicBezTo>
                  <a:pt x="2458" y="346"/>
                  <a:pt x="2458" y="346"/>
                  <a:pt x="2458" y="346"/>
                </a:cubicBezTo>
                <a:cubicBezTo>
                  <a:pt x="2494" y="346"/>
                  <a:pt x="2494" y="346"/>
                  <a:pt x="2494" y="346"/>
                </a:cubicBezTo>
                <a:cubicBezTo>
                  <a:pt x="2494" y="1"/>
                  <a:pt x="2494" y="1"/>
                  <a:pt x="2494" y="1"/>
                </a:cubicBezTo>
                <a:cubicBezTo>
                  <a:pt x="2446" y="1"/>
                  <a:pt x="2446" y="1"/>
                  <a:pt x="2446" y="1"/>
                </a:cubicBezTo>
                <a:cubicBezTo>
                  <a:pt x="2321" y="249"/>
                  <a:pt x="2321" y="249"/>
                  <a:pt x="2321" y="249"/>
                </a:cubicBezTo>
                <a:cubicBezTo>
                  <a:pt x="2195" y="1"/>
                  <a:pt x="2195" y="1"/>
                  <a:pt x="2195" y="1"/>
                </a:cubicBezTo>
                <a:cubicBezTo>
                  <a:pt x="2146" y="1"/>
                  <a:pt x="2146" y="1"/>
                  <a:pt x="2146" y="1"/>
                </a:cubicBezTo>
                <a:cubicBezTo>
                  <a:pt x="2146" y="346"/>
                  <a:pt x="2146" y="346"/>
                  <a:pt x="2146" y="346"/>
                </a:cubicBezTo>
                <a:cubicBezTo>
                  <a:pt x="2183" y="346"/>
                  <a:pt x="2183" y="346"/>
                  <a:pt x="2183" y="346"/>
                </a:cubicBezTo>
                <a:lnTo>
                  <a:pt x="2183" y="62"/>
                </a:lnTo>
                <a:close/>
                <a:moveTo>
                  <a:pt x="2811" y="1"/>
                </a:moveTo>
                <a:cubicBezTo>
                  <a:pt x="2701" y="181"/>
                  <a:pt x="2701" y="181"/>
                  <a:pt x="2701" y="181"/>
                </a:cubicBezTo>
                <a:cubicBezTo>
                  <a:pt x="2589" y="1"/>
                  <a:pt x="2589" y="1"/>
                  <a:pt x="2589" y="1"/>
                </a:cubicBezTo>
                <a:cubicBezTo>
                  <a:pt x="2549" y="1"/>
                  <a:pt x="2549" y="1"/>
                  <a:pt x="2549" y="1"/>
                </a:cubicBezTo>
                <a:cubicBezTo>
                  <a:pt x="2682" y="229"/>
                  <a:pt x="2682" y="229"/>
                  <a:pt x="2682" y="229"/>
                </a:cubicBezTo>
                <a:cubicBezTo>
                  <a:pt x="2682" y="346"/>
                  <a:pt x="2682" y="346"/>
                  <a:pt x="2682" y="346"/>
                </a:cubicBezTo>
                <a:cubicBezTo>
                  <a:pt x="2721" y="346"/>
                  <a:pt x="2721" y="346"/>
                  <a:pt x="2721" y="346"/>
                </a:cubicBezTo>
                <a:cubicBezTo>
                  <a:pt x="2721" y="228"/>
                  <a:pt x="2721" y="228"/>
                  <a:pt x="2721" y="228"/>
                </a:cubicBezTo>
                <a:cubicBezTo>
                  <a:pt x="2851" y="1"/>
                  <a:pt x="2851" y="1"/>
                  <a:pt x="2851" y="1"/>
                </a:cubicBezTo>
                <a:lnTo>
                  <a:pt x="2811" y="1"/>
                </a:lnTo>
                <a:close/>
                <a:moveTo>
                  <a:pt x="221" y="822"/>
                </a:moveTo>
                <a:cubicBezTo>
                  <a:pt x="95" y="574"/>
                  <a:pt x="95" y="574"/>
                  <a:pt x="95" y="574"/>
                </a:cubicBezTo>
                <a:cubicBezTo>
                  <a:pt x="46" y="574"/>
                  <a:pt x="46" y="574"/>
                  <a:pt x="46" y="574"/>
                </a:cubicBezTo>
                <a:cubicBezTo>
                  <a:pt x="46" y="919"/>
                  <a:pt x="46" y="919"/>
                  <a:pt x="46" y="919"/>
                </a:cubicBezTo>
                <a:cubicBezTo>
                  <a:pt x="84" y="919"/>
                  <a:pt x="84" y="919"/>
                  <a:pt x="84" y="919"/>
                </a:cubicBezTo>
                <a:cubicBezTo>
                  <a:pt x="84" y="635"/>
                  <a:pt x="84" y="635"/>
                  <a:pt x="84" y="635"/>
                </a:cubicBezTo>
                <a:cubicBezTo>
                  <a:pt x="208" y="882"/>
                  <a:pt x="208" y="882"/>
                  <a:pt x="208" y="882"/>
                </a:cubicBezTo>
                <a:cubicBezTo>
                  <a:pt x="232" y="882"/>
                  <a:pt x="232" y="882"/>
                  <a:pt x="232" y="882"/>
                </a:cubicBezTo>
                <a:cubicBezTo>
                  <a:pt x="357" y="635"/>
                  <a:pt x="357" y="635"/>
                  <a:pt x="357" y="635"/>
                </a:cubicBezTo>
                <a:cubicBezTo>
                  <a:pt x="358" y="919"/>
                  <a:pt x="358" y="919"/>
                  <a:pt x="358" y="919"/>
                </a:cubicBezTo>
                <a:cubicBezTo>
                  <a:pt x="394" y="919"/>
                  <a:pt x="394" y="919"/>
                  <a:pt x="394" y="919"/>
                </a:cubicBezTo>
                <a:cubicBezTo>
                  <a:pt x="394" y="574"/>
                  <a:pt x="394" y="574"/>
                  <a:pt x="394" y="574"/>
                </a:cubicBezTo>
                <a:cubicBezTo>
                  <a:pt x="346" y="574"/>
                  <a:pt x="346" y="574"/>
                  <a:pt x="346" y="574"/>
                </a:cubicBezTo>
                <a:lnTo>
                  <a:pt x="221" y="822"/>
                </a:lnTo>
                <a:close/>
                <a:moveTo>
                  <a:pt x="644" y="574"/>
                </a:moveTo>
                <a:cubicBezTo>
                  <a:pt x="797" y="919"/>
                  <a:pt x="797" y="919"/>
                  <a:pt x="797" y="919"/>
                </a:cubicBezTo>
                <a:cubicBezTo>
                  <a:pt x="755" y="919"/>
                  <a:pt x="755" y="919"/>
                  <a:pt x="755" y="919"/>
                </a:cubicBezTo>
                <a:cubicBezTo>
                  <a:pt x="716" y="831"/>
                  <a:pt x="716" y="831"/>
                  <a:pt x="716" y="831"/>
                </a:cubicBezTo>
                <a:cubicBezTo>
                  <a:pt x="529" y="831"/>
                  <a:pt x="529" y="831"/>
                  <a:pt x="529" y="831"/>
                </a:cubicBezTo>
                <a:cubicBezTo>
                  <a:pt x="490" y="919"/>
                  <a:pt x="490" y="919"/>
                  <a:pt x="490" y="919"/>
                </a:cubicBezTo>
                <a:cubicBezTo>
                  <a:pt x="449" y="919"/>
                  <a:pt x="449" y="919"/>
                  <a:pt x="449" y="919"/>
                </a:cubicBezTo>
                <a:cubicBezTo>
                  <a:pt x="603" y="574"/>
                  <a:pt x="603" y="574"/>
                  <a:pt x="603" y="574"/>
                </a:cubicBezTo>
                <a:lnTo>
                  <a:pt x="644" y="574"/>
                </a:lnTo>
                <a:close/>
                <a:moveTo>
                  <a:pt x="700" y="794"/>
                </a:moveTo>
                <a:cubicBezTo>
                  <a:pt x="622" y="619"/>
                  <a:pt x="622" y="619"/>
                  <a:pt x="622" y="619"/>
                </a:cubicBezTo>
                <a:cubicBezTo>
                  <a:pt x="545" y="794"/>
                  <a:pt x="545" y="794"/>
                  <a:pt x="545" y="794"/>
                </a:cubicBezTo>
                <a:lnTo>
                  <a:pt x="700" y="794"/>
                </a:lnTo>
                <a:close/>
                <a:moveTo>
                  <a:pt x="1099" y="851"/>
                </a:moveTo>
                <a:cubicBezTo>
                  <a:pt x="892" y="574"/>
                  <a:pt x="892" y="574"/>
                  <a:pt x="892" y="574"/>
                </a:cubicBezTo>
                <a:cubicBezTo>
                  <a:pt x="851" y="574"/>
                  <a:pt x="851" y="574"/>
                  <a:pt x="851" y="574"/>
                </a:cubicBezTo>
                <a:cubicBezTo>
                  <a:pt x="851" y="919"/>
                  <a:pt x="851" y="919"/>
                  <a:pt x="851" y="919"/>
                </a:cubicBezTo>
                <a:cubicBezTo>
                  <a:pt x="891" y="919"/>
                  <a:pt x="891" y="919"/>
                  <a:pt x="891" y="919"/>
                </a:cubicBezTo>
                <a:cubicBezTo>
                  <a:pt x="891" y="642"/>
                  <a:pt x="891" y="642"/>
                  <a:pt x="891" y="642"/>
                </a:cubicBezTo>
                <a:cubicBezTo>
                  <a:pt x="1097" y="919"/>
                  <a:pt x="1097" y="919"/>
                  <a:pt x="1097" y="919"/>
                </a:cubicBezTo>
                <a:cubicBezTo>
                  <a:pt x="1137" y="919"/>
                  <a:pt x="1137" y="919"/>
                  <a:pt x="1137" y="919"/>
                </a:cubicBezTo>
                <a:cubicBezTo>
                  <a:pt x="1137" y="574"/>
                  <a:pt x="1137" y="574"/>
                  <a:pt x="1137" y="574"/>
                </a:cubicBezTo>
                <a:cubicBezTo>
                  <a:pt x="1099" y="574"/>
                  <a:pt x="1099" y="574"/>
                  <a:pt x="1099" y="574"/>
                </a:cubicBezTo>
                <a:lnTo>
                  <a:pt x="1099" y="851"/>
                </a:lnTo>
                <a:close/>
                <a:moveTo>
                  <a:pt x="1387" y="574"/>
                </a:moveTo>
                <a:cubicBezTo>
                  <a:pt x="1541" y="919"/>
                  <a:pt x="1541" y="919"/>
                  <a:pt x="1541" y="919"/>
                </a:cubicBezTo>
                <a:cubicBezTo>
                  <a:pt x="1498" y="919"/>
                  <a:pt x="1498" y="919"/>
                  <a:pt x="1498" y="919"/>
                </a:cubicBezTo>
                <a:cubicBezTo>
                  <a:pt x="1460" y="831"/>
                  <a:pt x="1460" y="831"/>
                  <a:pt x="1460" y="831"/>
                </a:cubicBezTo>
                <a:cubicBezTo>
                  <a:pt x="1272" y="831"/>
                  <a:pt x="1272" y="831"/>
                  <a:pt x="1272" y="831"/>
                </a:cubicBezTo>
                <a:cubicBezTo>
                  <a:pt x="1234" y="919"/>
                  <a:pt x="1234" y="919"/>
                  <a:pt x="1234" y="919"/>
                </a:cubicBezTo>
                <a:cubicBezTo>
                  <a:pt x="1192" y="919"/>
                  <a:pt x="1192" y="919"/>
                  <a:pt x="1192" y="919"/>
                </a:cubicBezTo>
                <a:cubicBezTo>
                  <a:pt x="1346" y="574"/>
                  <a:pt x="1346" y="574"/>
                  <a:pt x="1346" y="574"/>
                </a:cubicBezTo>
                <a:lnTo>
                  <a:pt x="1387" y="574"/>
                </a:lnTo>
                <a:close/>
                <a:moveTo>
                  <a:pt x="1443" y="794"/>
                </a:moveTo>
                <a:cubicBezTo>
                  <a:pt x="1365" y="619"/>
                  <a:pt x="1365" y="619"/>
                  <a:pt x="1365" y="619"/>
                </a:cubicBezTo>
                <a:cubicBezTo>
                  <a:pt x="1289" y="794"/>
                  <a:pt x="1289" y="794"/>
                  <a:pt x="1289" y="794"/>
                </a:cubicBezTo>
                <a:lnTo>
                  <a:pt x="1443" y="794"/>
                </a:lnTo>
                <a:close/>
                <a:moveTo>
                  <a:pt x="1735" y="610"/>
                </a:moveTo>
                <a:cubicBezTo>
                  <a:pt x="1774" y="610"/>
                  <a:pt x="1812" y="625"/>
                  <a:pt x="1840" y="650"/>
                </a:cubicBezTo>
                <a:cubicBezTo>
                  <a:pt x="1862" y="620"/>
                  <a:pt x="1862" y="620"/>
                  <a:pt x="1862" y="620"/>
                </a:cubicBezTo>
                <a:cubicBezTo>
                  <a:pt x="1829" y="591"/>
                  <a:pt x="1783" y="573"/>
                  <a:pt x="1735" y="573"/>
                </a:cubicBezTo>
                <a:cubicBezTo>
                  <a:pt x="1634" y="573"/>
                  <a:pt x="1554" y="649"/>
                  <a:pt x="1554" y="746"/>
                </a:cubicBezTo>
                <a:cubicBezTo>
                  <a:pt x="1554" y="843"/>
                  <a:pt x="1634" y="921"/>
                  <a:pt x="1733" y="921"/>
                </a:cubicBezTo>
                <a:cubicBezTo>
                  <a:pt x="1780" y="921"/>
                  <a:pt x="1827" y="902"/>
                  <a:pt x="1861" y="875"/>
                </a:cubicBezTo>
                <a:cubicBezTo>
                  <a:pt x="1861" y="750"/>
                  <a:pt x="1861" y="750"/>
                  <a:pt x="1861" y="750"/>
                </a:cubicBezTo>
                <a:cubicBezTo>
                  <a:pt x="1826" y="750"/>
                  <a:pt x="1826" y="750"/>
                  <a:pt x="1826" y="750"/>
                </a:cubicBezTo>
                <a:cubicBezTo>
                  <a:pt x="1826" y="854"/>
                  <a:pt x="1826" y="854"/>
                  <a:pt x="1826" y="854"/>
                </a:cubicBezTo>
                <a:cubicBezTo>
                  <a:pt x="1800" y="872"/>
                  <a:pt x="1767" y="883"/>
                  <a:pt x="1736" y="883"/>
                </a:cubicBezTo>
                <a:cubicBezTo>
                  <a:pt x="1657" y="883"/>
                  <a:pt x="1594" y="823"/>
                  <a:pt x="1594" y="746"/>
                </a:cubicBezTo>
                <a:cubicBezTo>
                  <a:pt x="1594" y="671"/>
                  <a:pt x="1657" y="610"/>
                  <a:pt x="1735" y="610"/>
                </a:cubicBezTo>
                <a:close/>
                <a:moveTo>
                  <a:pt x="1996" y="763"/>
                </a:moveTo>
                <a:cubicBezTo>
                  <a:pt x="2169" y="763"/>
                  <a:pt x="2169" y="763"/>
                  <a:pt x="2169" y="763"/>
                </a:cubicBezTo>
                <a:cubicBezTo>
                  <a:pt x="2169" y="725"/>
                  <a:pt x="2169" y="725"/>
                  <a:pt x="2169" y="725"/>
                </a:cubicBezTo>
                <a:cubicBezTo>
                  <a:pt x="1996" y="725"/>
                  <a:pt x="1996" y="725"/>
                  <a:pt x="1996" y="725"/>
                </a:cubicBezTo>
                <a:cubicBezTo>
                  <a:pt x="1996" y="612"/>
                  <a:pt x="1996" y="612"/>
                  <a:pt x="1996" y="612"/>
                </a:cubicBezTo>
                <a:cubicBezTo>
                  <a:pt x="2190" y="612"/>
                  <a:pt x="2190" y="612"/>
                  <a:pt x="2190" y="612"/>
                </a:cubicBezTo>
                <a:cubicBezTo>
                  <a:pt x="2190" y="574"/>
                  <a:pt x="2190" y="574"/>
                  <a:pt x="2190" y="574"/>
                </a:cubicBezTo>
                <a:cubicBezTo>
                  <a:pt x="1956" y="574"/>
                  <a:pt x="1956" y="574"/>
                  <a:pt x="1956" y="574"/>
                </a:cubicBezTo>
                <a:cubicBezTo>
                  <a:pt x="1956" y="919"/>
                  <a:pt x="1956" y="919"/>
                  <a:pt x="1956" y="919"/>
                </a:cubicBezTo>
                <a:cubicBezTo>
                  <a:pt x="2196" y="919"/>
                  <a:pt x="2196" y="919"/>
                  <a:pt x="2196" y="919"/>
                </a:cubicBezTo>
                <a:cubicBezTo>
                  <a:pt x="2196" y="881"/>
                  <a:pt x="2196" y="881"/>
                  <a:pt x="2196" y="881"/>
                </a:cubicBezTo>
                <a:cubicBezTo>
                  <a:pt x="1996" y="881"/>
                  <a:pt x="1996" y="881"/>
                  <a:pt x="1996" y="881"/>
                </a:cubicBezTo>
                <a:lnTo>
                  <a:pt x="1996" y="763"/>
                </a:lnTo>
                <a:close/>
                <a:moveTo>
                  <a:pt x="2466" y="801"/>
                </a:moveTo>
                <a:cubicBezTo>
                  <a:pt x="2546" y="919"/>
                  <a:pt x="2546" y="919"/>
                  <a:pt x="2546" y="919"/>
                </a:cubicBezTo>
                <a:cubicBezTo>
                  <a:pt x="2501" y="919"/>
                  <a:pt x="2501" y="919"/>
                  <a:pt x="2501" y="919"/>
                </a:cubicBezTo>
                <a:cubicBezTo>
                  <a:pt x="2430" y="809"/>
                  <a:pt x="2430" y="809"/>
                  <a:pt x="2430" y="809"/>
                </a:cubicBezTo>
                <a:cubicBezTo>
                  <a:pt x="2423" y="809"/>
                  <a:pt x="2415" y="810"/>
                  <a:pt x="2407" y="810"/>
                </a:cubicBezTo>
                <a:cubicBezTo>
                  <a:pt x="2316" y="810"/>
                  <a:pt x="2316" y="810"/>
                  <a:pt x="2316" y="810"/>
                </a:cubicBezTo>
                <a:cubicBezTo>
                  <a:pt x="2316" y="919"/>
                  <a:pt x="2316" y="919"/>
                  <a:pt x="2316" y="919"/>
                </a:cubicBezTo>
                <a:cubicBezTo>
                  <a:pt x="2276" y="919"/>
                  <a:pt x="2276" y="919"/>
                  <a:pt x="2276" y="919"/>
                </a:cubicBezTo>
                <a:cubicBezTo>
                  <a:pt x="2276" y="574"/>
                  <a:pt x="2276" y="574"/>
                  <a:pt x="2276" y="574"/>
                </a:cubicBezTo>
                <a:cubicBezTo>
                  <a:pt x="2407" y="574"/>
                  <a:pt x="2407" y="574"/>
                  <a:pt x="2407" y="574"/>
                </a:cubicBezTo>
                <a:cubicBezTo>
                  <a:pt x="2493" y="574"/>
                  <a:pt x="2543" y="616"/>
                  <a:pt x="2543" y="690"/>
                </a:cubicBezTo>
                <a:cubicBezTo>
                  <a:pt x="2543" y="747"/>
                  <a:pt x="2515" y="785"/>
                  <a:pt x="2466" y="801"/>
                </a:cubicBezTo>
                <a:close/>
                <a:moveTo>
                  <a:pt x="2505" y="691"/>
                </a:moveTo>
                <a:cubicBezTo>
                  <a:pt x="2505" y="639"/>
                  <a:pt x="2469" y="612"/>
                  <a:pt x="2407" y="612"/>
                </a:cubicBezTo>
                <a:cubicBezTo>
                  <a:pt x="2316" y="612"/>
                  <a:pt x="2316" y="612"/>
                  <a:pt x="2316" y="612"/>
                </a:cubicBezTo>
                <a:cubicBezTo>
                  <a:pt x="2316" y="772"/>
                  <a:pt x="2316" y="772"/>
                  <a:pt x="2316" y="772"/>
                </a:cubicBezTo>
                <a:cubicBezTo>
                  <a:pt x="2407" y="772"/>
                  <a:pt x="2407" y="772"/>
                  <a:pt x="2407" y="772"/>
                </a:cubicBezTo>
                <a:cubicBezTo>
                  <a:pt x="2469" y="772"/>
                  <a:pt x="2505" y="744"/>
                  <a:pt x="2505" y="69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14324" tIns="57162" rIns="114324" bIns="57162"/>
          <a:lstStyle/>
          <a:p>
            <a:endParaRPr lang="en-NL"/>
          </a:p>
        </p:txBody>
      </p:sp>
      <p:sp>
        <p:nvSpPr>
          <p:cNvPr id="12" name="LS_Logo10 (JU-Free) Hermes" hidden="1">
            <a:extLst>
              <a:ext uri="{FF2B5EF4-FFF2-40B4-BE49-F238E27FC236}">
                <a16:creationId xmlns:a16="http://schemas.microsoft.com/office/drawing/2014/main" id="{DDB515A4-EC8F-41A0-B87A-E355F3AECF6D}"/>
              </a:ext>
            </a:extLst>
          </p:cNvPr>
          <p:cNvSpPr>
            <a:spLocks/>
          </p:cNvSpPr>
          <p:nvPr/>
        </p:nvSpPr>
        <p:spPr bwMode="auto">
          <a:xfrm>
            <a:off x="1157288" y="7820025"/>
            <a:ext cx="817562" cy="138113"/>
          </a:xfrm>
          <a:custGeom>
            <a:avLst/>
            <a:gdLst>
              <a:gd name="T0" fmla="*/ 2147483646 w 2062"/>
              <a:gd name="T1" fmla="*/ 2147483646 h 347"/>
              <a:gd name="T2" fmla="*/ 2147483646 w 2062"/>
              <a:gd name="T3" fmla="*/ 2147483646 h 347"/>
              <a:gd name="T4" fmla="*/ 0 w 2062"/>
              <a:gd name="T5" fmla="*/ 62575936 h 347"/>
              <a:gd name="T6" fmla="*/ 2147483646 w 2062"/>
              <a:gd name="T7" fmla="*/ 2147483646 h 347"/>
              <a:gd name="T8" fmla="*/ 2147483646 w 2062"/>
              <a:gd name="T9" fmla="*/ 62575936 h 347"/>
              <a:gd name="T10" fmla="*/ 2147483646 w 2062"/>
              <a:gd name="T11" fmla="*/ 2147483646 h 347"/>
              <a:gd name="T12" fmla="*/ 2147483646 w 2062"/>
              <a:gd name="T13" fmla="*/ 2147483646 h 347"/>
              <a:gd name="T14" fmla="*/ 2147483646 w 2062"/>
              <a:gd name="T15" fmla="*/ 2147483646 h 347"/>
              <a:gd name="T16" fmla="*/ 2147483646 w 2062"/>
              <a:gd name="T17" fmla="*/ 2147483646 h 347"/>
              <a:gd name="T18" fmla="*/ 2147483646 w 2062"/>
              <a:gd name="T19" fmla="*/ 2147483646 h 347"/>
              <a:gd name="T20" fmla="*/ 2147483646 w 2062"/>
              <a:gd name="T21" fmla="*/ 2147483646 h 347"/>
              <a:gd name="T22" fmla="*/ 2147483646 w 2062"/>
              <a:gd name="T23" fmla="*/ 62575936 h 347"/>
              <a:gd name="T24" fmla="*/ 2147483646 w 2062"/>
              <a:gd name="T25" fmla="*/ 2147483646 h 347"/>
              <a:gd name="T26" fmla="*/ 2147483646 w 2062"/>
              <a:gd name="T27" fmla="*/ 2147483646 h 347"/>
              <a:gd name="T28" fmla="*/ 2147483646 w 2062"/>
              <a:gd name="T29" fmla="*/ 2147483646 h 347"/>
              <a:gd name="T30" fmla="*/ 2147483646 w 2062"/>
              <a:gd name="T31" fmla="*/ 62575936 h 347"/>
              <a:gd name="T32" fmla="*/ 2147483646 w 2062"/>
              <a:gd name="T33" fmla="*/ 2147483646 h 347"/>
              <a:gd name="T34" fmla="*/ 2147483646 w 2062"/>
              <a:gd name="T35" fmla="*/ 2147483646 h 347"/>
              <a:gd name="T36" fmla="*/ 2147483646 w 2062"/>
              <a:gd name="T37" fmla="*/ 2147483646 h 347"/>
              <a:gd name="T38" fmla="*/ 2147483646 w 2062"/>
              <a:gd name="T39" fmla="*/ 2147483646 h 347"/>
              <a:gd name="T40" fmla="*/ 2147483646 w 2062"/>
              <a:gd name="T41" fmla="*/ 2147483646 h 347"/>
              <a:gd name="T42" fmla="*/ 2147483646 w 2062"/>
              <a:gd name="T43" fmla="*/ 2147483646 h 347"/>
              <a:gd name="T44" fmla="*/ 2147483646 w 2062"/>
              <a:gd name="T45" fmla="*/ 2147483646 h 347"/>
              <a:gd name="T46" fmla="*/ 2147483646 w 2062"/>
              <a:gd name="T47" fmla="*/ 2147483646 h 347"/>
              <a:gd name="T48" fmla="*/ 2147483646 w 2062"/>
              <a:gd name="T49" fmla="*/ 2147483646 h 347"/>
              <a:gd name="T50" fmla="*/ 2147483646 w 2062"/>
              <a:gd name="T51" fmla="*/ 62575936 h 347"/>
              <a:gd name="T52" fmla="*/ 2147483646 w 2062"/>
              <a:gd name="T53" fmla="*/ 2147483646 h 347"/>
              <a:gd name="T54" fmla="*/ 2147483646 w 2062"/>
              <a:gd name="T55" fmla="*/ 62575936 h 347"/>
              <a:gd name="T56" fmla="*/ 2147483646 w 2062"/>
              <a:gd name="T57" fmla="*/ 2147483646 h 347"/>
              <a:gd name="T58" fmla="*/ 2147483646 w 2062"/>
              <a:gd name="T59" fmla="*/ 2147483646 h 347"/>
              <a:gd name="T60" fmla="*/ 2147483646 w 2062"/>
              <a:gd name="T61" fmla="*/ 2147483646 h 347"/>
              <a:gd name="T62" fmla="*/ 2147483646 w 2062"/>
              <a:gd name="T63" fmla="*/ 2147483646 h 347"/>
              <a:gd name="T64" fmla="*/ 2147483646 w 2062"/>
              <a:gd name="T65" fmla="*/ 2147483646 h 347"/>
              <a:gd name="T66" fmla="*/ 2147483646 w 2062"/>
              <a:gd name="T67" fmla="*/ 62575936 h 347"/>
              <a:gd name="T68" fmla="*/ 2147483646 w 2062"/>
              <a:gd name="T69" fmla="*/ 2147483646 h 347"/>
              <a:gd name="T70" fmla="*/ 2147483646 w 2062"/>
              <a:gd name="T71" fmla="*/ 2001479067 h 347"/>
              <a:gd name="T72" fmla="*/ 2147483646 w 2062"/>
              <a:gd name="T73" fmla="*/ 2147483646 h 347"/>
              <a:gd name="T74" fmla="*/ 2147483646 w 2062"/>
              <a:gd name="T75" fmla="*/ 2147483646 h 347"/>
              <a:gd name="T76" fmla="*/ 2147483646 w 2062"/>
              <a:gd name="T77" fmla="*/ 2147483646 h 347"/>
              <a:gd name="T78" fmla="*/ 2147483646 w 2062"/>
              <a:gd name="T79" fmla="*/ 2147483646 h 347"/>
              <a:gd name="T80" fmla="*/ 2147483646 w 2062"/>
              <a:gd name="T81" fmla="*/ 2147483646 h 347"/>
              <a:gd name="T82" fmla="*/ 2147483646 w 2062"/>
              <a:gd name="T83" fmla="*/ 2001479067 h 347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2062" h="347">
                <a:moveTo>
                  <a:pt x="248" y="346"/>
                </a:moveTo>
                <a:cubicBezTo>
                  <a:pt x="248" y="194"/>
                  <a:pt x="248" y="194"/>
                  <a:pt x="248" y="194"/>
                </a:cubicBezTo>
                <a:cubicBezTo>
                  <a:pt x="40" y="194"/>
                  <a:pt x="40" y="194"/>
                  <a:pt x="40" y="194"/>
                </a:cubicBezTo>
                <a:cubicBezTo>
                  <a:pt x="40" y="346"/>
                  <a:pt x="40" y="346"/>
                  <a:pt x="40" y="346"/>
                </a:cubicBezTo>
                <a:cubicBezTo>
                  <a:pt x="0" y="346"/>
                  <a:pt x="0" y="346"/>
                  <a:pt x="0" y="346"/>
                </a:cubicBezTo>
                <a:cubicBezTo>
                  <a:pt x="0" y="1"/>
                  <a:pt x="0" y="1"/>
                  <a:pt x="0" y="1"/>
                </a:cubicBezTo>
                <a:cubicBezTo>
                  <a:pt x="40" y="1"/>
                  <a:pt x="40" y="1"/>
                  <a:pt x="40" y="1"/>
                </a:cubicBezTo>
                <a:cubicBezTo>
                  <a:pt x="40" y="157"/>
                  <a:pt x="40" y="157"/>
                  <a:pt x="40" y="157"/>
                </a:cubicBezTo>
                <a:cubicBezTo>
                  <a:pt x="248" y="157"/>
                  <a:pt x="248" y="157"/>
                  <a:pt x="248" y="157"/>
                </a:cubicBezTo>
                <a:cubicBezTo>
                  <a:pt x="248" y="1"/>
                  <a:pt x="248" y="1"/>
                  <a:pt x="248" y="1"/>
                </a:cubicBezTo>
                <a:cubicBezTo>
                  <a:pt x="287" y="1"/>
                  <a:pt x="287" y="1"/>
                  <a:pt x="287" y="1"/>
                </a:cubicBezTo>
                <a:cubicBezTo>
                  <a:pt x="287" y="346"/>
                  <a:pt x="287" y="346"/>
                  <a:pt x="287" y="346"/>
                </a:cubicBezTo>
                <a:lnTo>
                  <a:pt x="248" y="346"/>
                </a:lnTo>
                <a:close/>
                <a:moveTo>
                  <a:pt x="431" y="39"/>
                </a:moveTo>
                <a:cubicBezTo>
                  <a:pt x="431" y="153"/>
                  <a:pt x="431" y="153"/>
                  <a:pt x="431" y="153"/>
                </a:cubicBezTo>
                <a:cubicBezTo>
                  <a:pt x="604" y="153"/>
                  <a:pt x="604" y="153"/>
                  <a:pt x="604" y="153"/>
                </a:cubicBezTo>
                <a:cubicBezTo>
                  <a:pt x="604" y="190"/>
                  <a:pt x="604" y="190"/>
                  <a:pt x="604" y="190"/>
                </a:cubicBezTo>
                <a:cubicBezTo>
                  <a:pt x="431" y="190"/>
                  <a:pt x="431" y="190"/>
                  <a:pt x="431" y="190"/>
                </a:cubicBezTo>
                <a:cubicBezTo>
                  <a:pt x="431" y="309"/>
                  <a:pt x="431" y="309"/>
                  <a:pt x="431" y="309"/>
                </a:cubicBezTo>
                <a:cubicBezTo>
                  <a:pt x="631" y="309"/>
                  <a:pt x="631" y="309"/>
                  <a:pt x="631" y="309"/>
                </a:cubicBezTo>
                <a:cubicBezTo>
                  <a:pt x="631" y="346"/>
                  <a:pt x="631" y="346"/>
                  <a:pt x="631" y="346"/>
                </a:cubicBezTo>
                <a:cubicBezTo>
                  <a:pt x="391" y="346"/>
                  <a:pt x="391" y="346"/>
                  <a:pt x="391" y="346"/>
                </a:cubicBezTo>
                <a:cubicBezTo>
                  <a:pt x="391" y="1"/>
                  <a:pt x="391" y="1"/>
                  <a:pt x="391" y="1"/>
                </a:cubicBezTo>
                <a:cubicBezTo>
                  <a:pt x="625" y="1"/>
                  <a:pt x="625" y="1"/>
                  <a:pt x="625" y="1"/>
                </a:cubicBezTo>
                <a:cubicBezTo>
                  <a:pt x="625" y="39"/>
                  <a:pt x="625" y="39"/>
                  <a:pt x="625" y="39"/>
                </a:cubicBezTo>
                <a:lnTo>
                  <a:pt x="431" y="39"/>
                </a:lnTo>
                <a:close/>
                <a:moveTo>
                  <a:pt x="866" y="236"/>
                </a:moveTo>
                <a:cubicBezTo>
                  <a:pt x="858" y="237"/>
                  <a:pt x="850" y="237"/>
                  <a:pt x="843" y="237"/>
                </a:cubicBezTo>
                <a:cubicBezTo>
                  <a:pt x="751" y="237"/>
                  <a:pt x="751" y="237"/>
                  <a:pt x="751" y="237"/>
                </a:cubicBezTo>
                <a:cubicBezTo>
                  <a:pt x="751" y="346"/>
                  <a:pt x="751" y="346"/>
                  <a:pt x="751" y="346"/>
                </a:cubicBezTo>
                <a:cubicBezTo>
                  <a:pt x="712" y="346"/>
                  <a:pt x="712" y="346"/>
                  <a:pt x="712" y="346"/>
                </a:cubicBezTo>
                <a:cubicBezTo>
                  <a:pt x="712" y="1"/>
                  <a:pt x="712" y="1"/>
                  <a:pt x="712" y="1"/>
                </a:cubicBezTo>
                <a:cubicBezTo>
                  <a:pt x="843" y="1"/>
                  <a:pt x="843" y="1"/>
                  <a:pt x="843" y="1"/>
                </a:cubicBezTo>
                <a:cubicBezTo>
                  <a:pt x="929" y="1"/>
                  <a:pt x="978" y="44"/>
                  <a:pt x="978" y="117"/>
                </a:cubicBezTo>
                <a:cubicBezTo>
                  <a:pt x="978" y="174"/>
                  <a:pt x="951" y="213"/>
                  <a:pt x="901" y="229"/>
                </a:cubicBezTo>
                <a:cubicBezTo>
                  <a:pt x="982" y="346"/>
                  <a:pt x="982" y="346"/>
                  <a:pt x="982" y="346"/>
                </a:cubicBezTo>
                <a:cubicBezTo>
                  <a:pt x="937" y="346"/>
                  <a:pt x="937" y="346"/>
                  <a:pt x="937" y="346"/>
                </a:cubicBezTo>
                <a:lnTo>
                  <a:pt x="866" y="236"/>
                </a:lnTo>
                <a:close/>
                <a:moveTo>
                  <a:pt x="843" y="199"/>
                </a:moveTo>
                <a:cubicBezTo>
                  <a:pt x="905" y="199"/>
                  <a:pt x="941" y="172"/>
                  <a:pt x="941" y="118"/>
                </a:cubicBezTo>
                <a:cubicBezTo>
                  <a:pt x="941" y="66"/>
                  <a:pt x="905" y="39"/>
                  <a:pt x="843" y="39"/>
                </a:cubicBezTo>
                <a:cubicBezTo>
                  <a:pt x="751" y="39"/>
                  <a:pt x="751" y="39"/>
                  <a:pt x="751" y="39"/>
                </a:cubicBezTo>
                <a:cubicBezTo>
                  <a:pt x="751" y="199"/>
                  <a:pt x="751" y="199"/>
                  <a:pt x="751" y="199"/>
                </a:cubicBezTo>
                <a:lnTo>
                  <a:pt x="843" y="199"/>
                </a:lnTo>
                <a:close/>
                <a:moveTo>
                  <a:pt x="1380" y="346"/>
                </a:moveTo>
                <a:cubicBezTo>
                  <a:pt x="1379" y="62"/>
                  <a:pt x="1379" y="62"/>
                  <a:pt x="1379" y="62"/>
                </a:cubicBezTo>
                <a:cubicBezTo>
                  <a:pt x="1254" y="310"/>
                  <a:pt x="1254" y="310"/>
                  <a:pt x="1254" y="310"/>
                </a:cubicBezTo>
                <a:cubicBezTo>
                  <a:pt x="1230" y="310"/>
                  <a:pt x="1230" y="310"/>
                  <a:pt x="1230" y="310"/>
                </a:cubicBezTo>
                <a:cubicBezTo>
                  <a:pt x="1105" y="62"/>
                  <a:pt x="1105" y="62"/>
                  <a:pt x="1105" y="62"/>
                </a:cubicBezTo>
                <a:cubicBezTo>
                  <a:pt x="1105" y="346"/>
                  <a:pt x="1105" y="346"/>
                  <a:pt x="1105" y="346"/>
                </a:cubicBezTo>
                <a:cubicBezTo>
                  <a:pt x="1068" y="346"/>
                  <a:pt x="1068" y="346"/>
                  <a:pt x="1068" y="346"/>
                </a:cubicBezTo>
                <a:cubicBezTo>
                  <a:pt x="1068" y="1"/>
                  <a:pt x="1068" y="1"/>
                  <a:pt x="1068" y="1"/>
                </a:cubicBezTo>
                <a:cubicBezTo>
                  <a:pt x="1116" y="1"/>
                  <a:pt x="1116" y="1"/>
                  <a:pt x="1116" y="1"/>
                </a:cubicBezTo>
                <a:cubicBezTo>
                  <a:pt x="1242" y="249"/>
                  <a:pt x="1242" y="249"/>
                  <a:pt x="1242" y="249"/>
                </a:cubicBezTo>
                <a:cubicBezTo>
                  <a:pt x="1368" y="1"/>
                  <a:pt x="1368" y="1"/>
                  <a:pt x="1368" y="1"/>
                </a:cubicBezTo>
                <a:cubicBezTo>
                  <a:pt x="1416" y="1"/>
                  <a:pt x="1416" y="1"/>
                  <a:pt x="1416" y="1"/>
                </a:cubicBezTo>
                <a:cubicBezTo>
                  <a:pt x="1416" y="346"/>
                  <a:pt x="1416" y="346"/>
                  <a:pt x="1416" y="346"/>
                </a:cubicBezTo>
                <a:lnTo>
                  <a:pt x="1380" y="346"/>
                </a:lnTo>
                <a:close/>
                <a:moveTo>
                  <a:pt x="1560" y="39"/>
                </a:moveTo>
                <a:cubicBezTo>
                  <a:pt x="1560" y="153"/>
                  <a:pt x="1560" y="153"/>
                  <a:pt x="1560" y="153"/>
                </a:cubicBezTo>
                <a:cubicBezTo>
                  <a:pt x="1734" y="153"/>
                  <a:pt x="1734" y="153"/>
                  <a:pt x="1734" y="153"/>
                </a:cubicBezTo>
                <a:cubicBezTo>
                  <a:pt x="1734" y="190"/>
                  <a:pt x="1734" y="190"/>
                  <a:pt x="1734" y="190"/>
                </a:cubicBezTo>
                <a:cubicBezTo>
                  <a:pt x="1560" y="190"/>
                  <a:pt x="1560" y="190"/>
                  <a:pt x="1560" y="190"/>
                </a:cubicBezTo>
                <a:cubicBezTo>
                  <a:pt x="1560" y="309"/>
                  <a:pt x="1560" y="309"/>
                  <a:pt x="1560" y="309"/>
                </a:cubicBezTo>
                <a:cubicBezTo>
                  <a:pt x="1761" y="309"/>
                  <a:pt x="1761" y="309"/>
                  <a:pt x="1761" y="309"/>
                </a:cubicBezTo>
                <a:cubicBezTo>
                  <a:pt x="1761" y="346"/>
                  <a:pt x="1761" y="346"/>
                  <a:pt x="1761" y="346"/>
                </a:cubicBezTo>
                <a:cubicBezTo>
                  <a:pt x="1521" y="346"/>
                  <a:pt x="1521" y="346"/>
                  <a:pt x="1521" y="346"/>
                </a:cubicBezTo>
                <a:cubicBezTo>
                  <a:pt x="1521" y="1"/>
                  <a:pt x="1521" y="1"/>
                  <a:pt x="1521" y="1"/>
                </a:cubicBezTo>
                <a:cubicBezTo>
                  <a:pt x="1755" y="1"/>
                  <a:pt x="1755" y="1"/>
                  <a:pt x="1755" y="1"/>
                </a:cubicBezTo>
                <a:cubicBezTo>
                  <a:pt x="1755" y="39"/>
                  <a:pt x="1755" y="39"/>
                  <a:pt x="1755" y="39"/>
                </a:cubicBezTo>
                <a:lnTo>
                  <a:pt x="1560" y="39"/>
                </a:lnTo>
                <a:close/>
                <a:moveTo>
                  <a:pt x="2053" y="32"/>
                </a:moveTo>
                <a:cubicBezTo>
                  <a:pt x="2036" y="69"/>
                  <a:pt x="2036" y="69"/>
                  <a:pt x="2036" y="69"/>
                </a:cubicBezTo>
                <a:cubicBezTo>
                  <a:pt x="2005" y="48"/>
                  <a:pt x="1969" y="40"/>
                  <a:pt x="1941" y="40"/>
                </a:cubicBezTo>
                <a:cubicBezTo>
                  <a:pt x="1897" y="40"/>
                  <a:pt x="1868" y="57"/>
                  <a:pt x="1868" y="86"/>
                </a:cubicBezTo>
                <a:cubicBezTo>
                  <a:pt x="1868" y="174"/>
                  <a:pt x="2062" y="128"/>
                  <a:pt x="2061" y="253"/>
                </a:cubicBezTo>
                <a:cubicBezTo>
                  <a:pt x="2061" y="311"/>
                  <a:pt x="2010" y="347"/>
                  <a:pt x="1937" y="347"/>
                </a:cubicBezTo>
                <a:cubicBezTo>
                  <a:pt x="1886" y="347"/>
                  <a:pt x="1837" y="326"/>
                  <a:pt x="1805" y="295"/>
                </a:cubicBezTo>
                <a:cubicBezTo>
                  <a:pt x="1822" y="259"/>
                  <a:pt x="1822" y="259"/>
                  <a:pt x="1822" y="259"/>
                </a:cubicBezTo>
                <a:cubicBezTo>
                  <a:pt x="1854" y="290"/>
                  <a:pt x="1898" y="308"/>
                  <a:pt x="1937" y="308"/>
                </a:cubicBezTo>
                <a:cubicBezTo>
                  <a:pt x="1987" y="308"/>
                  <a:pt x="2018" y="288"/>
                  <a:pt x="2018" y="255"/>
                </a:cubicBezTo>
                <a:cubicBezTo>
                  <a:pt x="2018" y="164"/>
                  <a:pt x="1824" y="213"/>
                  <a:pt x="1824" y="89"/>
                </a:cubicBezTo>
                <a:cubicBezTo>
                  <a:pt x="1824" y="35"/>
                  <a:pt x="1872" y="0"/>
                  <a:pt x="1944" y="0"/>
                </a:cubicBezTo>
                <a:cubicBezTo>
                  <a:pt x="1983" y="0"/>
                  <a:pt x="2024" y="13"/>
                  <a:pt x="2053" y="3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14324" tIns="57162" rIns="114324" bIns="57162"/>
          <a:lstStyle/>
          <a:p>
            <a:endParaRPr lang="en-NL"/>
          </a:p>
        </p:txBody>
      </p:sp>
      <p:sp>
        <p:nvSpPr>
          <p:cNvPr id="13" name="LS_Logo8 (JU-Free) Hera" hidden="1">
            <a:extLst>
              <a:ext uri="{FF2B5EF4-FFF2-40B4-BE49-F238E27FC236}">
                <a16:creationId xmlns:a16="http://schemas.microsoft.com/office/drawing/2014/main" id="{B9BF6D9A-942F-4278-A3C6-0D4C49F6D0AF}"/>
              </a:ext>
            </a:extLst>
          </p:cNvPr>
          <p:cNvSpPr>
            <a:spLocks/>
          </p:cNvSpPr>
          <p:nvPr/>
        </p:nvSpPr>
        <p:spPr bwMode="auto">
          <a:xfrm>
            <a:off x="1157288" y="7820025"/>
            <a:ext cx="541337" cy="138113"/>
          </a:xfrm>
          <a:custGeom>
            <a:avLst/>
            <a:gdLst>
              <a:gd name="T0" fmla="*/ 2147483646 w 1367"/>
              <a:gd name="T1" fmla="*/ 0 h 345"/>
              <a:gd name="T2" fmla="*/ 2147483646 w 1367"/>
              <a:gd name="T3" fmla="*/ 0 h 345"/>
              <a:gd name="T4" fmla="*/ 2147483646 w 1367"/>
              <a:gd name="T5" fmla="*/ 2147483646 h 345"/>
              <a:gd name="T6" fmla="*/ 2147483646 w 1367"/>
              <a:gd name="T7" fmla="*/ 2147483646 h 345"/>
              <a:gd name="T8" fmla="*/ 2147483646 w 1367"/>
              <a:gd name="T9" fmla="*/ 2147483646 h 345"/>
              <a:gd name="T10" fmla="*/ 2147483646 w 1367"/>
              <a:gd name="T11" fmla="*/ 2147483646 h 345"/>
              <a:gd name="T12" fmla="*/ 2147483646 w 1367"/>
              <a:gd name="T13" fmla="*/ 2147483646 h 345"/>
              <a:gd name="T14" fmla="*/ 0 w 1367"/>
              <a:gd name="T15" fmla="*/ 2147483646 h 345"/>
              <a:gd name="T16" fmla="*/ 0 w 1367"/>
              <a:gd name="T17" fmla="*/ 0 h 345"/>
              <a:gd name="T18" fmla="*/ 2147483646 w 1367"/>
              <a:gd name="T19" fmla="*/ 0 h 345"/>
              <a:gd name="T20" fmla="*/ 2147483646 w 1367"/>
              <a:gd name="T21" fmla="*/ 2147483646 h 345"/>
              <a:gd name="T22" fmla="*/ 2147483646 w 1367"/>
              <a:gd name="T23" fmla="*/ 2147483646 h 345"/>
              <a:gd name="T24" fmla="*/ 2147483646 w 1367"/>
              <a:gd name="T25" fmla="*/ 0 h 345"/>
              <a:gd name="T26" fmla="*/ 2147483646 w 1367"/>
              <a:gd name="T27" fmla="*/ 2147483646 h 345"/>
              <a:gd name="T28" fmla="*/ 2147483646 w 1367"/>
              <a:gd name="T29" fmla="*/ 2147483646 h 345"/>
              <a:gd name="T30" fmla="*/ 2147483646 w 1367"/>
              <a:gd name="T31" fmla="*/ 2147483646 h 345"/>
              <a:gd name="T32" fmla="*/ 2147483646 w 1367"/>
              <a:gd name="T33" fmla="*/ 2147483646 h 345"/>
              <a:gd name="T34" fmla="*/ 2147483646 w 1367"/>
              <a:gd name="T35" fmla="*/ 2147483646 h 345"/>
              <a:gd name="T36" fmla="*/ 2147483646 w 1367"/>
              <a:gd name="T37" fmla="*/ 2147483646 h 345"/>
              <a:gd name="T38" fmla="*/ 2147483646 w 1367"/>
              <a:gd name="T39" fmla="*/ 0 h 345"/>
              <a:gd name="T40" fmla="*/ 2147483646 w 1367"/>
              <a:gd name="T41" fmla="*/ 0 h 345"/>
              <a:gd name="T42" fmla="*/ 2147483646 w 1367"/>
              <a:gd name="T43" fmla="*/ 2147483646 h 345"/>
              <a:gd name="T44" fmla="*/ 2147483646 w 1367"/>
              <a:gd name="T45" fmla="*/ 2147483646 h 345"/>
              <a:gd name="T46" fmla="*/ 2147483646 w 1367"/>
              <a:gd name="T47" fmla="*/ 2147483646 h 345"/>
              <a:gd name="T48" fmla="*/ 2147483646 w 1367"/>
              <a:gd name="T49" fmla="*/ 2147483646 h 345"/>
              <a:gd name="T50" fmla="*/ 2147483646 w 1367"/>
              <a:gd name="T51" fmla="*/ 2147483646 h 345"/>
              <a:gd name="T52" fmla="*/ 2147483646 w 1367"/>
              <a:gd name="T53" fmla="*/ 2147483646 h 345"/>
              <a:gd name="T54" fmla="*/ 2147483646 w 1367"/>
              <a:gd name="T55" fmla="*/ 2147483646 h 345"/>
              <a:gd name="T56" fmla="*/ 2147483646 w 1367"/>
              <a:gd name="T57" fmla="*/ 2147483646 h 345"/>
              <a:gd name="T58" fmla="*/ 2147483646 w 1367"/>
              <a:gd name="T59" fmla="*/ 2147483646 h 345"/>
              <a:gd name="T60" fmla="*/ 2147483646 w 1367"/>
              <a:gd name="T61" fmla="*/ 2147483646 h 345"/>
              <a:gd name="T62" fmla="*/ 2147483646 w 1367"/>
              <a:gd name="T63" fmla="*/ 2147483646 h 345"/>
              <a:gd name="T64" fmla="*/ 2147483646 w 1367"/>
              <a:gd name="T65" fmla="*/ 2147483646 h 345"/>
              <a:gd name="T66" fmla="*/ 2147483646 w 1367"/>
              <a:gd name="T67" fmla="*/ 2147483646 h 345"/>
              <a:gd name="T68" fmla="*/ 2147483646 w 1367"/>
              <a:gd name="T69" fmla="*/ 0 h 345"/>
              <a:gd name="T70" fmla="*/ 2147483646 w 1367"/>
              <a:gd name="T71" fmla="*/ 0 h 345"/>
              <a:gd name="T72" fmla="*/ 2147483646 w 1367"/>
              <a:gd name="T73" fmla="*/ 2147483646 h 345"/>
              <a:gd name="T74" fmla="*/ 2147483646 w 1367"/>
              <a:gd name="T75" fmla="*/ 2147483646 h 345"/>
              <a:gd name="T76" fmla="*/ 2147483646 w 1367"/>
              <a:gd name="T77" fmla="*/ 2147483646 h 345"/>
              <a:gd name="T78" fmla="*/ 2147483646 w 1367"/>
              <a:gd name="T79" fmla="*/ 2147483646 h 345"/>
              <a:gd name="T80" fmla="*/ 2147483646 w 1367"/>
              <a:gd name="T81" fmla="*/ 2147483646 h 345"/>
              <a:gd name="T82" fmla="*/ 2147483646 w 1367"/>
              <a:gd name="T83" fmla="*/ 2147483646 h 345"/>
              <a:gd name="T84" fmla="*/ 2147483646 w 1367"/>
              <a:gd name="T85" fmla="*/ 2147483646 h 345"/>
              <a:gd name="T86" fmla="*/ 2147483646 w 1367"/>
              <a:gd name="T87" fmla="*/ 2147483646 h 345"/>
              <a:gd name="T88" fmla="*/ 2147483646 w 1367"/>
              <a:gd name="T89" fmla="*/ 2147483646 h 345"/>
              <a:gd name="T90" fmla="*/ 2147483646 w 1367"/>
              <a:gd name="T91" fmla="*/ 2147483646 h 345"/>
              <a:gd name="T92" fmla="*/ 2147483646 w 1367"/>
              <a:gd name="T93" fmla="*/ 2147483646 h 345"/>
              <a:gd name="T94" fmla="*/ 2147483646 w 1367"/>
              <a:gd name="T95" fmla="*/ 2147483646 h 345"/>
              <a:gd name="T96" fmla="*/ 2147483646 w 1367"/>
              <a:gd name="T97" fmla="*/ 2147483646 h 345"/>
              <a:gd name="T98" fmla="*/ 2147483646 w 1367"/>
              <a:gd name="T99" fmla="*/ 2147483646 h 345"/>
              <a:gd name="T100" fmla="*/ 2147483646 w 1367"/>
              <a:gd name="T101" fmla="*/ 0 h 345"/>
              <a:gd name="T102" fmla="*/ 2147483646 w 1367"/>
              <a:gd name="T103" fmla="*/ 0 h 345"/>
              <a:gd name="T104" fmla="*/ 2147483646 w 1367"/>
              <a:gd name="T105" fmla="*/ 2147483646 h 345"/>
              <a:gd name="T106" fmla="*/ 2147483646 w 1367"/>
              <a:gd name="T107" fmla="*/ 2147483646 h 345"/>
              <a:gd name="T108" fmla="*/ 2147483646 w 1367"/>
              <a:gd name="T109" fmla="*/ 2147483646 h 345"/>
              <a:gd name="T110" fmla="*/ 2147483646 w 1367"/>
              <a:gd name="T111" fmla="*/ 2147483646 h 345"/>
              <a:gd name="T112" fmla="*/ 2147483646 w 1367"/>
              <a:gd name="T113" fmla="*/ 2147483646 h 345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1367" h="345">
                <a:moveTo>
                  <a:pt x="248" y="0"/>
                </a:moveTo>
                <a:cubicBezTo>
                  <a:pt x="287" y="0"/>
                  <a:pt x="287" y="0"/>
                  <a:pt x="287" y="0"/>
                </a:cubicBezTo>
                <a:cubicBezTo>
                  <a:pt x="287" y="345"/>
                  <a:pt x="287" y="345"/>
                  <a:pt x="287" y="345"/>
                </a:cubicBezTo>
                <a:cubicBezTo>
                  <a:pt x="248" y="345"/>
                  <a:pt x="248" y="345"/>
                  <a:pt x="248" y="345"/>
                </a:cubicBezTo>
                <a:cubicBezTo>
                  <a:pt x="248" y="193"/>
                  <a:pt x="248" y="193"/>
                  <a:pt x="248" y="193"/>
                </a:cubicBezTo>
                <a:cubicBezTo>
                  <a:pt x="40" y="193"/>
                  <a:pt x="40" y="193"/>
                  <a:pt x="40" y="193"/>
                </a:cubicBezTo>
                <a:cubicBezTo>
                  <a:pt x="40" y="345"/>
                  <a:pt x="40" y="345"/>
                  <a:pt x="40" y="345"/>
                </a:cubicBezTo>
                <a:cubicBezTo>
                  <a:pt x="0" y="345"/>
                  <a:pt x="0" y="345"/>
                  <a:pt x="0" y="345"/>
                </a:cubicBezTo>
                <a:cubicBezTo>
                  <a:pt x="0" y="0"/>
                  <a:pt x="0" y="0"/>
                  <a:pt x="0" y="0"/>
                </a:cubicBezTo>
                <a:cubicBezTo>
                  <a:pt x="40" y="0"/>
                  <a:pt x="40" y="0"/>
                  <a:pt x="40" y="0"/>
                </a:cubicBezTo>
                <a:cubicBezTo>
                  <a:pt x="40" y="156"/>
                  <a:pt x="40" y="156"/>
                  <a:pt x="40" y="156"/>
                </a:cubicBezTo>
                <a:cubicBezTo>
                  <a:pt x="248" y="156"/>
                  <a:pt x="248" y="156"/>
                  <a:pt x="248" y="156"/>
                </a:cubicBezTo>
                <a:lnTo>
                  <a:pt x="248" y="0"/>
                </a:lnTo>
                <a:close/>
                <a:moveTo>
                  <a:pt x="431" y="189"/>
                </a:moveTo>
                <a:cubicBezTo>
                  <a:pt x="604" y="189"/>
                  <a:pt x="604" y="189"/>
                  <a:pt x="604" y="189"/>
                </a:cubicBezTo>
                <a:cubicBezTo>
                  <a:pt x="604" y="152"/>
                  <a:pt x="604" y="152"/>
                  <a:pt x="604" y="152"/>
                </a:cubicBezTo>
                <a:cubicBezTo>
                  <a:pt x="431" y="152"/>
                  <a:pt x="431" y="152"/>
                  <a:pt x="431" y="152"/>
                </a:cubicBezTo>
                <a:cubicBezTo>
                  <a:pt x="431" y="38"/>
                  <a:pt x="431" y="38"/>
                  <a:pt x="431" y="38"/>
                </a:cubicBezTo>
                <a:cubicBezTo>
                  <a:pt x="625" y="38"/>
                  <a:pt x="625" y="38"/>
                  <a:pt x="625" y="38"/>
                </a:cubicBezTo>
                <a:cubicBezTo>
                  <a:pt x="625" y="0"/>
                  <a:pt x="625" y="0"/>
                  <a:pt x="625" y="0"/>
                </a:cubicBezTo>
                <a:cubicBezTo>
                  <a:pt x="391" y="0"/>
                  <a:pt x="391" y="0"/>
                  <a:pt x="391" y="0"/>
                </a:cubicBezTo>
                <a:cubicBezTo>
                  <a:pt x="391" y="345"/>
                  <a:pt x="391" y="345"/>
                  <a:pt x="391" y="345"/>
                </a:cubicBezTo>
                <a:cubicBezTo>
                  <a:pt x="631" y="345"/>
                  <a:pt x="631" y="345"/>
                  <a:pt x="631" y="345"/>
                </a:cubicBezTo>
                <a:cubicBezTo>
                  <a:pt x="631" y="308"/>
                  <a:pt x="631" y="308"/>
                  <a:pt x="631" y="308"/>
                </a:cubicBezTo>
                <a:cubicBezTo>
                  <a:pt x="431" y="308"/>
                  <a:pt x="431" y="308"/>
                  <a:pt x="431" y="308"/>
                </a:cubicBezTo>
                <a:lnTo>
                  <a:pt x="431" y="189"/>
                </a:lnTo>
                <a:close/>
                <a:moveTo>
                  <a:pt x="901" y="228"/>
                </a:moveTo>
                <a:cubicBezTo>
                  <a:pt x="982" y="345"/>
                  <a:pt x="982" y="345"/>
                  <a:pt x="982" y="345"/>
                </a:cubicBezTo>
                <a:cubicBezTo>
                  <a:pt x="937" y="345"/>
                  <a:pt x="937" y="345"/>
                  <a:pt x="937" y="345"/>
                </a:cubicBezTo>
                <a:cubicBezTo>
                  <a:pt x="866" y="235"/>
                  <a:pt x="866" y="235"/>
                  <a:pt x="866" y="235"/>
                </a:cubicBezTo>
                <a:cubicBezTo>
                  <a:pt x="858" y="236"/>
                  <a:pt x="850" y="236"/>
                  <a:pt x="843" y="236"/>
                </a:cubicBezTo>
                <a:cubicBezTo>
                  <a:pt x="751" y="236"/>
                  <a:pt x="751" y="236"/>
                  <a:pt x="751" y="236"/>
                </a:cubicBezTo>
                <a:cubicBezTo>
                  <a:pt x="751" y="345"/>
                  <a:pt x="751" y="345"/>
                  <a:pt x="751" y="345"/>
                </a:cubicBezTo>
                <a:cubicBezTo>
                  <a:pt x="712" y="345"/>
                  <a:pt x="712" y="345"/>
                  <a:pt x="712" y="345"/>
                </a:cubicBezTo>
                <a:cubicBezTo>
                  <a:pt x="712" y="0"/>
                  <a:pt x="712" y="0"/>
                  <a:pt x="712" y="0"/>
                </a:cubicBezTo>
                <a:cubicBezTo>
                  <a:pt x="843" y="0"/>
                  <a:pt x="843" y="0"/>
                  <a:pt x="843" y="0"/>
                </a:cubicBezTo>
                <a:cubicBezTo>
                  <a:pt x="929" y="0"/>
                  <a:pt x="978" y="43"/>
                  <a:pt x="978" y="116"/>
                </a:cubicBezTo>
                <a:cubicBezTo>
                  <a:pt x="978" y="173"/>
                  <a:pt x="951" y="212"/>
                  <a:pt x="901" y="228"/>
                </a:cubicBezTo>
                <a:close/>
                <a:moveTo>
                  <a:pt x="941" y="117"/>
                </a:moveTo>
                <a:cubicBezTo>
                  <a:pt x="941" y="65"/>
                  <a:pt x="905" y="38"/>
                  <a:pt x="843" y="38"/>
                </a:cubicBezTo>
                <a:cubicBezTo>
                  <a:pt x="751" y="38"/>
                  <a:pt x="751" y="38"/>
                  <a:pt x="751" y="38"/>
                </a:cubicBezTo>
                <a:cubicBezTo>
                  <a:pt x="751" y="198"/>
                  <a:pt x="751" y="198"/>
                  <a:pt x="751" y="198"/>
                </a:cubicBezTo>
                <a:cubicBezTo>
                  <a:pt x="843" y="198"/>
                  <a:pt x="843" y="198"/>
                  <a:pt x="843" y="198"/>
                </a:cubicBezTo>
                <a:cubicBezTo>
                  <a:pt x="905" y="198"/>
                  <a:pt x="941" y="171"/>
                  <a:pt x="941" y="117"/>
                </a:cubicBezTo>
                <a:close/>
                <a:moveTo>
                  <a:pt x="1367" y="345"/>
                </a:moveTo>
                <a:cubicBezTo>
                  <a:pt x="1324" y="345"/>
                  <a:pt x="1324" y="345"/>
                  <a:pt x="1324" y="345"/>
                </a:cubicBezTo>
                <a:cubicBezTo>
                  <a:pt x="1286" y="258"/>
                  <a:pt x="1286" y="258"/>
                  <a:pt x="1286" y="258"/>
                </a:cubicBezTo>
                <a:cubicBezTo>
                  <a:pt x="1098" y="258"/>
                  <a:pt x="1098" y="258"/>
                  <a:pt x="1098" y="258"/>
                </a:cubicBezTo>
                <a:cubicBezTo>
                  <a:pt x="1059" y="345"/>
                  <a:pt x="1059" y="345"/>
                  <a:pt x="1059" y="345"/>
                </a:cubicBezTo>
                <a:cubicBezTo>
                  <a:pt x="1017" y="345"/>
                  <a:pt x="1017" y="345"/>
                  <a:pt x="1017" y="345"/>
                </a:cubicBezTo>
                <a:cubicBezTo>
                  <a:pt x="1172" y="0"/>
                  <a:pt x="1172" y="0"/>
                  <a:pt x="1172" y="0"/>
                </a:cubicBezTo>
                <a:cubicBezTo>
                  <a:pt x="1213" y="0"/>
                  <a:pt x="1213" y="0"/>
                  <a:pt x="1213" y="0"/>
                </a:cubicBezTo>
                <a:lnTo>
                  <a:pt x="1367" y="345"/>
                </a:lnTo>
                <a:close/>
                <a:moveTo>
                  <a:pt x="1269" y="220"/>
                </a:moveTo>
                <a:cubicBezTo>
                  <a:pt x="1191" y="45"/>
                  <a:pt x="1191" y="45"/>
                  <a:pt x="1191" y="45"/>
                </a:cubicBezTo>
                <a:cubicBezTo>
                  <a:pt x="1114" y="220"/>
                  <a:pt x="1114" y="220"/>
                  <a:pt x="1114" y="220"/>
                </a:cubicBezTo>
                <a:lnTo>
                  <a:pt x="1269" y="22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14324" tIns="57162" rIns="114324" bIns="57162"/>
          <a:lstStyle/>
          <a:p>
            <a:endParaRPr lang="en-NL"/>
          </a:p>
        </p:txBody>
      </p:sp>
      <p:sp>
        <p:nvSpPr>
          <p:cNvPr id="14" name="LS_Logo12 (JU-Free) Horus" hidden="1">
            <a:extLst>
              <a:ext uri="{FF2B5EF4-FFF2-40B4-BE49-F238E27FC236}">
                <a16:creationId xmlns:a16="http://schemas.microsoft.com/office/drawing/2014/main" id="{A5222925-31C0-429D-8B98-E474C078389B}"/>
              </a:ext>
            </a:extLst>
          </p:cNvPr>
          <p:cNvSpPr>
            <a:spLocks/>
          </p:cNvSpPr>
          <p:nvPr/>
        </p:nvSpPr>
        <p:spPr bwMode="auto">
          <a:xfrm>
            <a:off x="1157288" y="7820025"/>
            <a:ext cx="692150" cy="138113"/>
          </a:xfrm>
          <a:custGeom>
            <a:avLst/>
            <a:gdLst>
              <a:gd name="T0" fmla="*/ 2147483646 w 1746"/>
              <a:gd name="T1" fmla="*/ 62059172 h 348"/>
              <a:gd name="T2" fmla="*/ 2147483646 w 1746"/>
              <a:gd name="T3" fmla="*/ 2147483646 h 348"/>
              <a:gd name="T4" fmla="*/ 2147483646 w 1746"/>
              <a:gd name="T5" fmla="*/ 2147483646 h 348"/>
              <a:gd name="T6" fmla="*/ 0 w 1746"/>
              <a:gd name="T7" fmla="*/ 2147483646 h 348"/>
              <a:gd name="T8" fmla="*/ 2147483646 w 1746"/>
              <a:gd name="T9" fmla="*/ 62059172 h 348"/>
              <a:gd name="T10" fmla="*/ 2147483646 w 1746"/>
              <a:gd name="T11" fmla="*/ 2147483646 h 348"/>
              <a:gd name="T12" fmla="*/ 2147483646 w 1746"/>
              <a:gd name="T13" fmla="*/ 2147483646 h 348"/>
              <a:gd name="T14" fmla="*/ 2147483646 w 1746"/>
              <a:gd name="T15" fmla="*/ 2147483646 h 348"/>
              <a:gd name="T16" fmla="*/ 2147483646 w 1746"/>
              <a:gd name="T17" fmla="*/ 2147483646 h 348"/>
              <a:gd name="T18" fmla="*/ 2147483646 w 1746"/>
              <a:gd name="T19" fmla="*/ 2147483646 h 348"/>
              <a:gd name="T20" fmla="*/ 2147483646 w 1746"/>
              <a:gd name="T21" fmla="*/ 2147483646 h 348"/>
              <a:gd name="T22" fmla="*/ 2147483646 w 1746"/>
              <a:gd name="T23" fmla="*/ 2147483646 h 348"/>
              <a:gd name="T24" fmla="*/ 2147483646 w 1746"/>
              <a:gd name="T25" fmla="*/ 2147483646 h 348"/>
              <a:gd name="T26" fmla="*/ 2147483646 w 1746"/>
              <a:gd name="T27" fmla="*/ 2147483646 h 348"/>
              <a:gd name="T28" fmla="*/ 2147483646 w 1746"/>
              <a:gd name="T29" fmla="*/ 2147483646 h 348"/>
              <a:gd name="T30" fmla="*/ 2147483646 w 1746"/>
              <a:gd name="T31" fmla="*/ 62059172 h 348"/>
              <a:gd name="T32" fmla="*/ 2147483646 w 1746"/>
              <a:gd name="T33" fmla="*/ 2147483646 h 348"/>
              <a:gd name="T34" fmla="*/ 2147483646 w 1746"/>
              <a:gd name="T35" fmla="*/ 2147483646 h 348"/>
              <a:gd name="T36" fmla="*/ 2147483646 w 1746"/>
              <a:gd name="T37" fmla="*/ 2147483646 h 348"/>
              <a:gd name="T38" fmla="*/ 2147483646 w 1746"/>
              <a:gd name="T39" fmla="*/ 2147483646 h 348"/>
              <a:gd name="T40" fmla="*/ 2147483646 w 1746"/>
              <a:gd name="T41" fmla="*/ 2147483646 h 348"/>
              <a:gd name="T42" fmla="*/ 2147483646 w 1746"/>
              <a:gd name="T43" fmla="*/ 2147483646 h 348"/>
              <a:gd name="T44" fmla="*/ 2147483646 w 1746"/>
              <a:gd name="T45" fmla="*/ 62059172 h 348"/>
              <a:gd name="T46" fmla="*/ 2147483646 w 1746"/>
              <a:gd name="T47" fmla="*/ 2147483646 h 348"/>
              <a:gd name="T48" fmla="*/ 2147483646 w 1746"/>
              <a:gd name="T49" fmla="*/ 62059172 h 348"/>
              <a:gd name="T50" fmla="*/ 2147483646 w 1746"/>
              <a:gd name="T51" fmla="*/ 2147483646 h 348"/>
              <a:gd name="T52" fmla="*/ 2147483646 w 1746"/>
              <a:gd name="T53" fmla="*/ 2147483646 h 348"/>
              <a:gd name="T54" fmla="*/ 2147483646 w 1746"/>
              <a:gd name="T55" fmla="*/ 1984322256 h 348"/>
              <a:gd name="T56" fmla="*/ 2147483646 w 1746"/>
              <a:gd name="T57" fmla="*/ 2147483646 h 348"/>
              <a:gd name="T58" fmla="*/ 2147483646 w 1746"/>
              <a:gd name="T59" fmla="*/ 2147483646 h 348"/>
              <a:gd name="T60" fmla="*/ 2147483646 w 1746"/>
              <a:gd name="T61" fmla="*/ 2147483646 h 348"/>
              <a:gd name="T62" fmla="*/ 2147483646 w 1746"/>
              <a:gd name="T63" fmla="*/ 2147483646 h 348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1746" h="348">
                <a:moveTo>
                  <a:pt x="248" y="1"/>
                </a:moveTo>
                <a:cubicBezTo>
                  <a:pt x="287" y="1"/>
                  <a:pt x="287" y="1"/>
                  <a:pt x="287" y="1"/>
                </a:cubicBezTo>
                <a:cubicBezTo>
                  <a:pt x="287" y="346"/>
                  <a:pt x="287" y="346"/>
                  <a:pt x="287" y="346"/>
                </a:cubicBezTo>
                <a:cubicBezTo>
                  <a:pt x="248" y="346"/>
                  <a:pt x="248" y="346"/>
                  <a:pt x="248" y="346"/>
                </a:cubicBezTo>
                <a:cubicBezTo>
                  <a:pt x="248" y="194"/>
                  <a:pt x="248" y="194"/>
                  <a:pt x="248" y="194"/>
                </a:cubicBezTo>
                <a:cubicBezTo>
                  <a:pt x="40" y="194"/>
                  <a:pt x="40" y="194"/>
                  <a:pt x="40" y="194"/>
                </a:cubicBezTo>
                <a:cubicBezTo>
                  <a:pt x="40" y="346"/>
                  <a:pt x="40" y="346"/>
                  <a:pt x="40" y="346"/>
                </a:cubicBezTo>
                <a:cubicBezTo>
                  <a:pt x="0" y="346"/>
                  <a:pt x="0" y="346"/>
                  <a:pt x="0" y="346"/>
                </a:cubicBezTo>
                <a:cubicBezTo>
                  <a:pt x="0" y="1"/>
                  <a:pt x="0" y="1"/>
                  <a:pt x="0" y="1"/>
                </a:cubicBezTo>
                <a:cubicBezTo>
                  <a:pt x="40" y="1"/>
                  <a:pt x="40" y="1"/>
                  <a:pt x="40" y="1"/>
                </a:cubicBezTo>
                <a:cubicBezTo>
                  <a:pt x="40" y="157"/>
                  <a:pt x="40" y="157"/>
                  <a:pt x="40" y="157"/>
                </a:cubicBezTo>
                <a:cubicBezTo>
                  <a:pt x="248" y="157"/>
                  <a:pt x="248" y="157"/>
                  <a:pt x="248" y="157"/>
                </a:cubicBezTo>
                <a:lnTo>
                  <a:pt x="248" y="1"/>
                </a:lnTo>
                <a:close/>
                <a:moveTo>
                  <a:pt x="720" y="174"/>
                </a:moveTo>
                <a:cubicBezTo>
                  <a:pt x="720" y="271"/>
                  <a:pt x="640" y="348"/>
                  <a:pt x="539" y="348"/>
                </a:cubicBezTo>
                <a:cubicBezTo>
                  <a:pt x="439" y="348"/>
                  <a:pt x="359" y="271"/>
                  <a:pt x="359" y="174"/>
                </a:cubicBezTo>
                <a:cubicBezTo>
                  <a:pt x="359" y="76"/>
                  <a:pt x="439" y="0"/>
                  <a:pt x="539" y="0"/>
                </a:cubicBezTo>
                <a:cubicBezTo>
                  <a:pt x="640" y="0"/>
                  <a:pt x="720" y="77"/>
                  <a:pt x="720" y="174"/>
                </a:cubicBezTo>
                <a:close/>
                <a:moveTo>
                  <a:pt x="679" y="174"/>
                </a:moveTo>
                <a:cubicBezTo>
                  <a:pt x="679" y="98"/>
                  <a:pt x="616" y="38"/>
                  <a:pt x="539" y="38"/>
                </a:cubicBezTo>
                <a:cubicBezTo>
                  <a:pt x="463" y="38"/>
                  <a:pt x="399" y="98"/>
                  <a:pt x="399" y="174"/>
                </a:cubicBezTo>
                <a:cubicBezTo>
                  <a:pt x="399" y="249"/>
                  <a:pt x="463" y="310"/>
                  <a:pt x="539" y="310"/>
                </a:cubicBezTo>
                <a:cubicBezTo>
                  <a:pt x="616" y="310"/>
                  <a:pt x="679" y="249"/>
                  <a:pt x="679" y="174"/>
                </a:cubicBezTo>
                <a:close/>
                <a:moveTo>
                  <a:pt x="981" y="229"/>
                </a:moveTo>
                <a:cubicBezTo>
                  <a:pt x="1062" y="346"/>
                  <a:pt x="1062" y="346"/>
                  <a:pt x="1062" y="346"/>
                </a:cubicBezTo>
                <a:cubicBezTo>
                  <a:pt x="1017" y="346"/>
                  <a:pt x="1017" y="346"/>
                  <a:pt x="1017" y="346"/>
                </a:cubicBezTo>
                <a:cubicBezTo>
                  <a:pt x="945" y="236"/>
                  <a:pt x="945" y="236"/>
                  <a:pt x="945" y="236"/>
                </a:cubicBezTo>
                <a:cubicBezTo>
                  <a:pt x="938" y="237"/>
                  <a:pt x="930" y="237"/>
                  <a:pt x="922" y="237"/>
                </a:cubicBezTo>
                <a:cubicBezTo>
                  <a:pt x="831" y="237"/>
                  <a:pt x="831" y="237"/>
                  <a:pt x="831" y="237"/>
                </a:cubicBezTo>
                <a:cubicBezTo>
                  <a:pt x="831" y="346"/>
                  <a:pt x="831" y="346"/>
                  <a:pt x="831" y="346"/>
                </a:cubicBezTo>
                <a:cubicBezTo>
                  <a:pt x="791" y="346"/>
                  <a:pt x="791" y="346"/>
                  <a:pt x="791" y="346"/>
                </a:cubicBezTo>
                <a:cubicBezTo>
                  <a:pt x="791" y="1"/>
                  <a:pt x="791" y="1"/>
                  <a:pt x="791" y="1"/>
                </a:cubicBezTo>
                <a:cubicBezTo>
                  <a:pt x="922" y="1"/>
                  <a:pt x="922" y="1"/>
                  <a:pt x="922" y="1"/>
                </a:cubicBezTo>
                <a:cubicBezTo>
                  <a:pt x="1008" y="1"/>
                  <a:pt x="1058" y="44"/>
                  <a:pt x="1058" y="117"/>
                </a:cubicBezTo>
                <a:cubicBezTo>
                  <a:pt x="1058" y="174"/>
                  <a:pt x="1031" y="213"/>
                  <a:pt x="981" y="229"/>
                </a:cubicBezTo>
                <a:close/>
                <a:moveTo>
                  <a:pt x="1020" y="118"/>
                </a:moveTo>
                <a:cubicBezTo>
                  <a:pt x="1020" y="66"/>
                  <a:pt x="985" y="39"/>
                  <a:pt x="922" y="39"/>
                </a:cubicBezTo>
                <a:cubicBezTo>
                  <a:pt x="831" y="39"/>
                  <a:pt x="831" y="39"/>
                  <a:pt x="831" y="39"/>
                </a:cubicBezTo>
                <a:cubicBezTo>
                  <a:pt x="831" y="199"/>
                  <a:pt x="831" y="199"/>
                  <a:pt x="831" y="199"/>
                </a:cubicBezTo>
                <a:cubicBezTo>
                  <a:pt x="922" y="199"/>
                  <a:pt x="922" y="199"/>
                  <a:pt x="922" y="199"/>
                </a:cubicBezTo>
                <a:cubicBezTo>
                  <a:pt x="985" y="199"/>
                  <a:pt x="1020" y="172"/>
                  <a:pt x="1020" y="118"/>
                </a:cubicBezTo>
                <a:close/>
                <a:moveTo>
                  <a:pt x="1389" y="204"/>
                </a:moveTo>
                <a:cubicBezTo>
                  <a:pt x="1389" y="271"/>
                  <a:pt x="1350" y="310"/>
                  <a:pt x="1285" y="310"/>
                </a:cubicBezTo>
                <a:cubicBezTo>
                  <a:pt x="1219" y="310"/>
                  <a:pt x="1179" y="271"/>
                  <a:pt x="1179" y="204"/>
                </a:cubicBezTo>
                <a:cubicBezTo>
                  <a:pt x="1179" y="1"/>
                  <a:pt x="1179" y="1"/>
                  <a:pt x="1179" y="1"/>
                </a:cubicBezTo>
                <a:cubicBezTo>
                  <a:pt x="1139" y="1"/>
                  <a:pt x="1139" y="1"/>
                  <a:pt x="1139" y="1"/>
                </a:cubicBezTo>
                <a:cubicBezTo>
                  <a:pt x="1139" y="204"/>
                  <a:pt x="1139" y="204"/>
                  <a:pt x="1139" y="204"/>
                </a:cubicBezTo>
                <a:cubicBezTo>
                  <a:pt x="1139" y="294"/>
                  <a:pt x="1194" y="348"/>
                  <a:pt x="1285" y="348"/>
                </a:cubicBezTo>
                <a:cubicBezTo>
                  <a:pt x="1375" y="348"/>
                  <a:pt x="1429" y="294"/>
                  <a:pt x="1429" y="204"/>
                </a:cubicBezTo>
                <a:cubicBezTo>
                  <a:pt x="1429" y="1"/>
                  <a:pt x="1429" y="1"/>
                  <a:pt x="1429" y="1"/>
                </a:cubicBezTo>
                <a:cubicBezTo>
                  <a:pt x="1389" y="1"/>
                  <a:pt x="1389" y="1"/>
                  <a:pt x="1389" y="1"/>
                </a:cubicBezTo>
                <a:lnTo>
                  <a:pt x="1389" y="204"/>
                </a:lnTo>
                <a:close/>
                <a:moveTo>
                  <a:pt x="1552" y="86"/>
                </a:moveTo>
                <a:cubicBezTo>
                  <a:pt x="1552" y="57"/>
                  <a:pt x="1581" y="40"/>
                  <a:pt x="1625" y="40"/>
                </a:cubicBezTo>
                <a:cubicBezTo>
                  <a:pt x="1653" y="40"/>
                  <a:pt x="1689" y="48"/>
                  <a:pt x="1720" y="69"/>
                </a:cubicBezTo>
                <a:cubicBezTo>
                  <a:pt x="1737" y="32"/>
                  <a:pt x="1737" y="32"/>
                  <a:pt x="1737" y="32"/>
                </a:cubicBezTo>
                <a:cubicBezTo>
                  <a:pt x="1708" y="13"/>
                  <a:pt x="1667" y="0"/>
                  <a:pt x="1628" y="0"/>
                </a:cubicBezTo>
                <a:cubicBezTo>
                  <a:pt x="1556" y="0"/>
                  <a:pt x="1508" y="35"/>
                  <a:pt x="1508" y="89"/>
                </a:cubicBezTo>
                <a:cubicBezTo>
                  <a:pt x="1508" y="213"/>
                  <a:pt x="1702" y="164"/>
                  <a:pt x="1702" y="255"/>
                </a:cubicBezTo>
                <a:cubicBezTo>
                  <a:pt x="1702" y="288"/>
                  <a:pt x="1671" y="308"/>
                  <a:pt x="1621" y="308"/>
                </a:cubicBezTo>
                <a:cubicBezTo>
                  <a:pt x="1582" y="308"/>
                  <a:pt x="1539" y="290"/>
                  <a:pt x="1507" y="259"/>
                </a:cubicBezTo>
                <a:cubicBezTo>
                  <a:pt x="1489" y="295"/>
                  <a:pt x="1489" y="295"/>
                  <a:pt x="1489" y="295"/>
                </a:cubicBezTo>
                <a:cubicBezTo>
                  <a:pt x="1521" y="326"/>
                  <a:pt x="1570" y="347"/>
                  <a:pt x="1621" y="347"/>
                </a:cubicBezTo>
                <a:cubicBezTo>
                  <a:pt x="1695" y="347"/>
                  <a:pt x="1745" y="311"/>
                  <a:pt x="1745" y="253"/>
                </a:cubicBezTo>
                <a:cubicBezTo>
                  <a:pt x="1746" y="128"/>
                  <a:pt x="1552" y="174"/>
                  <a:pt x="1552" y="8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14324" tIns="57162" rIns="114324" bIns="57162"/>
          <a:lstStyle/>
          <a:p>
            <a:endParaRPr lang="en-NL"/>
          </a:p>
        </p:txBody>
      </p:sp>
      <p:sp>
        <p:nvSpPr>
          <p:cNvPr id="15" name="LS_Logo13(JU-Free) Enterprise" hidden="1">
            <a:extLst>
              <a:ext uri="{FF2B5EF4-FFF2-40B4-BE49-F238E27FC236}">
                <a16:creationId xmlns:a16="http://schemas.microsoft.com/office/drawing/2014/main" id="{0ABF4C5E-CB39-4F76-937F-DB103B9FEAC7}"/>
              </a:ext>
            </a:extLst>
          </p:cNvPr>
          <p:cNvSpPr>
            <a:spLocks noEditPoints="1"/>
          </p:cNvSpPr>
          <p:nvPr/>
        </p:nvSpPr>
        <p:spPr bwMode="auto">
          <a:xfrm>
            <a:off x="1136650" y="7712075"/>
            <a:ext cx="2205038" cy="365125"/>
          </a:xfrm>
          <a:custGeom>
            <a:avLst/>
            <a:gdLst>
              <a:gd name="T0" fmla="*/ 2147483646 w 5552"/>
              <a:gd name="T1" fmla="*/ 2147483646 h 921"/>
              <a:gd name="T2" fmla="*/ 2147483646 w 5552"/>
              <a:gd name="T3" fmla="*/ 2147483646 h 921"/>
              <a:gd name="T4" fmla="*/ 2147483646 w 5552"/>
              <a:gd name="T5" fmla="*/ 2147483646 h 921"/>
              <a:gd name="T6" fmla="*/ 2147483646 w 5552"/>
              <a:gd name="T7" fmla="*/ 2119723475 h 921"/>
              <a:gd name="T8" fmla="*/ 2147483646 w 5552"/>
              <a:gd name="T9" fmla="*/ 2147483646 h 921"/>
              <a:gd name="T10" fmla="*/ 2147483646 w 5552"/>
              <a:gd name="T11" fmla="*/ 187029632 h 921"/>
              <a:gd name="T12" fmla="*/ 2147483646 w 5552"/>
              <a:gd name="T13" fmla="*/ 2147483646 h 921"/>
              <a:gd name="T14" fmla="*/ 2147483646 w 5552"/>
              <a:gd name="T15" fmla="*/ 2147483646 h 921"/>
              <a:gd name="T16" fmla="*/ 2147483646 w 5552"/>
              <a:gd name="T17" fmla="*/ 2147483646 h 921"/>
              <a:gd name="T18" fmla="*/ 2147483646 w 5552"/>
              <a:gd name="T19" fmla="*/ 2147483646 h 921"/>
              <a:gd name="T20" fmla="*/ 2147483646 w 5552"/>
              <a:gd name="T21" fmla="*/ 2119723475 h 921"/>
              <a:gd name="T22" fmla="*/ 2147483646 w 5552"/>
              <a:gd name="T23" fmla="*/ 2147483646 h 921"/>
              <a:gd name="T24" fmla="*/ 2147483646 w 5552"/>
              <a:gd name="T25" fmla="*/ 2147483646 h 921"/>
              <a:gd name="T26" fmla="*/ 2147483646 w 5552"/>
              <a:gd name="T27" fmla="*/ 2147483646 h 921"/>
              <a:gd name="T28" fmla="*/ 2147483646 w 5552"/>
              <a:gd name="T29" fmla="*/ 2119723475 h 921"/>
              <a:gd name="T30" fmla="*/ 2147483646 w 5552"/>
              <a:gd name="T31" fmla="*/ 2147483646 h 921"/>
              <a:gd name="T32" fmla="*/ 2147483646 w 5552"/>
              <a:gd name="T33" fmla="*/ 2147483646 h 921"/>
              <a:gd name="T34" fmla="*/ 2147483646 w 5552"/>
              <a:gd name="T35" fmla="*/ 810514862 h 921"/>
              <a:gd name="T36" fmla="*/ 2147483646 w 5552"/>
              <a:gd name="T37" fmla="*/ 2147483646 h 921"/>
              <a:gd name="T38" fmla="*/ 2147483646 w 5552"/>
              <a:gd name="T39" fmla="*/ 2147483646 h 921"/>
              <a:gd name="T40" fmla="*/ 2147483646 w 5552"/>
              <a:gd name="T41" fmla="*/ 2147483646 h 921"/>
              <a:gd name="T42" fmla="*/ 2147483646 w 5552"/>
              <a:gd name="T43" fmla="*/ 2119723475 h 921"/>
              <a:gd name="T44" fmla="*/ 1879435067 w 5552"/>
              <a:gd name="T45" fmla="*/ 2147483646 h 921"/>
              <a:gd name="T46" fmla="*/ 2147483646 w 5552"/>
              <a:gd name="T47" fmla="*/ 2147483646 h 921"/>
              <a:gd name="T48" fmla="*/ 2147483646 w 5552"/>
              <a:gd name="T49" fmla="*/ 2147483646 h 921"/>
              <a:gd name="T50" fmla="*/ 2147483646 w 5552"/>
              <a:gd name="T51" fmla="*/ 2147483646 h 921"/>
              <a:gd name="T52" fmla="*/ 2147483646 w 5552"/>
              <a:gd name="T53" fmla="*/ 2147483646 h 921"/>
              <a:gd name="T54" fmla="*/ 2147483646 w 5552"/>
              <a:gd name="T55" fmla="*/ 2147483646 h 921"/>
              <a:gd name="T56" fmla="*/ 2147483646 w 5552"/>
              <a:gd name="T57" fmla="*/ 2147483646 h 921"/>
              <a:gd name="T58" fmla="*/ 2147483646 w 5552"/>
              <a:gd name="T59" fmla="*/ 2147483646 h 921"/>
              <a:gd name="T60" fmla="*/ 2147483646 w 5552"/>
              <a:gd name="T61" fmla="*/ 2147483646 h 921"/>
              <a:gd name="T62" fmla="*/ 2147483646 w 5552"/>
              <a:gd name="T63" fmla="*/ 2147483646 h 921"/>
              <a:gd name="T64" fmla="*/ 2147483646 w 5552"/>
              <a:gd name="T65" fmla="*/ 2147483646 h 921"/>
              <a:gd name="T66" fmla="*/ 2147483646 w 5552"/>
              <a:gd name="T67" fmla="*/ 2147483646 h 921"/>
              <a:gd name="T68" fmla="*/ 2147483646 w 5552"/>
              <a:gd name="T69" fmla="*/ 2147483646 h 921"/>
              <a:gd name="T70" fmla="*/ 2147483646 w 5552"/>
              <a:gd name="T71" fmla="*/ 2147483646 h 921"/>
              <a:gd name="T72" fmla="*/ 2147483646 w 5552"/>
              <a:gd name="T73" fmla="*/ 2147483646 h 921"/>
              <a:gd name="T74" fmla="*/ 2147483646 w 5552"/>
              <a:gd name="T75" fmla="*/ 2147483646 h 921"/>
              <a:gd name="T76" fmla="*/ 2147483646 w 5552"/>
              <a:gd name="T77" fmla="*/ 2147483646 h 921"/>
              <a:gd name="T78" fmla="*/ 2147483646 w 5552"/>
              <a:gd name="T79" fmla="*/ 2147483646 h 921"/>
              <a:gd name="T80" fmla="*/ 2147483646 w 5552"/>
              <a:gd name="T81" fmla="*/ 2147483646 h 921"/>
              <a:gd name="T82" fmla="*/ 2147483646 w 5552"/>
              <a:gd name="T83" fmla="*/ 2147483646 h 921"/>
              <a:gd name="T84" fmla="*/ 2147483646 w 5552"/>
              <a:gd name="T85" fmla="*/ 2147483646 h 921"/>
              <a:gd name="T86" fmla="*/ 2147483646 w 5552"/>
              <a:gd name="T87" fmla="*/ 2147483646 h 921"/>
              <a:gd name="T88" fmla="*/ 2147483646 w 5552"/>
              <a:gd name="T89" fmla="*/ 2147483646 h 921"/>
              <a:gd name="T90" fmla="*/ 2147483646 w 5552"/>
              <a:gd name="T91" fmla="*/ 2147483646 h 921"/>
              <a:gd name="T92" fmla="*/ 2147483646 w 5552"/>
              <a:gd name="T93" fmla="*/ 2147483646 h 921"/>
              <a:gd name="T94" fmla="*/ 2147483646 w 5552"/>
              <a:gd name="T95" fmla="*/ 2147483646 h 921"/>
              <a:gd name="T96" fmla="*/ 2147483646 w 5552"/>
              <a:gd name="T97" fmla="*/ 2147483646 h 921"/>
              <a:gd name="T98" fmla="*/ 2147483646 w 5552"/>
              <a:gd name="T99" fmla="*/ 2147483646 h 921"/>
              <a:gd name="T100" fmla="*/ 2147483646 w 5552"/>
              <a:gd name="T101" fmla="*/ 2147483646 h 921"/>
              <a:gd name="T102" fmla="*/ 2147483646 w 5552"/>
              <a:gd name="T103" fmla="*/ 2147483646 h 921"/>
              <a:gd name="T104" fmla="*/ 2147483646 w 5552"/>
              <a:gd name="T105" fmla="*/ 2147483646 h 921"/>
              <a:gd name="T106" fmla="*/ 2147483646 w 5552"/>
              <a:gd name="T107" fmla="*/ 2147483646 h 921"/>
              <a:gd name="T108" fmla="*/ 2147483646 w 5552"/>
              <a:gd name="T109" fmla="*/ 2147483646 h 921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5552" h="921">
                <a:moveTo>
                  <a:pt x="242" y="345"/>
                </a:moveTo>
                <a:cubicBezTo>
                  <a:pt x="0" y="345"/>
                  <a:pt x="0" y="345"/>
                  <a:pt x="0" y="345"/>
                </a:cubicBezTo>
                <a:cubicBezTo>
                  <a:pt x="0" y="3"/>
                  <a:pt x="0" y="3"/>
                  <a:pt x="0" y="3"/>
                </a:cubicBezTo>
                <a:cubicBezTo>
                  <a:pt x="235" y="3"/>
                  <a:pt x="235" y="3"/>
                  <a:pt x="235" y="3"/>
                </a:cubicBezTo>
                <a:cubicBezTo>
                  <a:pt x="235" y="34"/>
                  <a:pt x="235" y="34"/>
                  <a:pt x="235" y="34"/>
                </a:cubicBezTo>
                <a:cubicBezTo>
                  <a:pt x="36" y="34"/>
                  <a:pt x="36" y="34"/>
                  <a:pt x="36" y="34"/>
                </a:cubicBezTo>
                <a:cubicBezTo>
                  <a:pt x="36" y="156"/>
                  <a:pt x="36" y="156"/>
                  <a:pt x="36" y="156"/>
                </a:cubicBezTo>
                <a:cubicBezTo>
                  <a:pt x="213" y="156"/>
                  <a:pt x="213" y="156"/>
                  <a:pt x="213" y="156"/>
                </a:cubicBezTo>
                <a:cubicBezTo>
                  <a:pt x="213" y="187"/>
                  <a:pt x="213" y="187"/>
                  <a:pt x="213" y="187"/>
                </a:cubicBezTo>
                <a:cubicBezTo>
                  <a:pt x="36" y="187"/>
                  <a:pt x="36" y="187"/>
                  <a:pt x="36" y="187"/>
                </a:cubicBezTo>
                <a:cubicBezTo>
                  <a:pt x="36" y="314"/>
                  <a:pt x="36" y="314"/>
                  <a:pt x="36" y="314"/>
                </a:cubicBezTo>
                <a:cubicBezTo>
                  <a:pt x="242" y="314"/>
                  <a:pt x="242" y="314"/>
                  <a:pt x="242" y="314"/>
                </a:cubicBezTo>
                <a:lnTo>
                  <a:pt x="242" y="345"/>
                </a:lnTo>
                <a:close/>
                <a:moveTo>
                  <a:pt x="613" y="345"/>
                </a:moveTo>
                <a:cubicBezTo>
                  <a:pt x="613" y="3"/>
                  <a:pt x="613" y="3"/>
                  <a:pt x="613" y="3"/>
                </a:cubicBezTo>
                <a:cubicBezTo>
                  <a:pt x="578" y="3"/>
                  <a:pt x="578" y="3"/>
                  <a:pt x="578" y="3"/>
                </a:cubicBezTo>
                <a:cubicBezTo>
                  <a:pt x="578" y="281"/>
                  <a:pt x="578" y="281"/>
                  <a:pt x="578" y="281"/>
                </a:cubicBezTo>
                <a:cubicBezTo>
                  <a:pt x="357" y="3"/>
                  <a:pt x="357" y="3"/>
                  <a:pt x="357" y="3"/>
                </a:cubicBezTo>
                <a:cubicBezTo>
                  <a:pt x="327" y="3"/>
                  <a:pt x="327" y="3"/>
                  <a:pt x="327" y="3"/>
                </a:cubicBezTo>
                <a:cubicBezTo>
                  <a:pt x="327" y="345"/>
                  <a:pt x="327" y="345"/>
                  <a:pt x="327" y="345"/>
                </a:cubicBezTo>
                <a:cubicBezTo>
                  <a:pt x="363" y="345"/>
                  <a:pt x="363" y="345"/>
                  <a:pt x="363" y="345"/>
                </a:cubicBezTo>
                <a:cubicBezTo>
                  <a:pt x="363" y="67"/>
                  <a:pt x="363" y="67"/>
                  <a:pt x="363" y="67"/>
                </a:cubicBezTo>
                <a:cubicBezTo>
                  <a:pt x="583" y="345"/>
                  <a:pt x="583" y="345"/>
                  <a:pt x="583" y="345"/>
                </a:cubicBezTo>
                <a:lnTo>
                  <a:pt x="613" y="345"/>
                </a:lnTo>
                <a:close/>
                <a:moveTo>
                  <a:pt x="791" y="345"/>
                </a:moveTo>
                <a:cubicBezTo>
                  <a:pt x="828" y="345"/>
                  <a:pt x="828" y="345"/>
                  <a:pt x="828" y="345"/>
                </a:cubicBezTo>
                <a:cubicBezTo>
                  <a:pt x="828" y="34"/>
                  <a:pt x="828" y="34"/>
                  <a:pt x="828" y="34"/>
                </a:cubicBezTo>
                <a:cubicBezTo>
                  <a:pt x="948" y="34"/>
                  <a:pt x="948" y="34"/>
                  <a:pt x="948" y="34"/>
                </a:cubicBezTo>
                <a:cubicBezTo>
                  <a:pt x="948" y="3"/>
                  <a:pt x="948" y="3"/>
                  <a:pt x="948" y="3"/>
                </a:cubicBezTo>
                <a:cubicBezTo>
                  <a:pt x="671" y="3"/>
                  <a:pt x="671" y="3"/>
                  <a:pt x="671" y="3"/>
                </a:cubicBezTo>
                <a:cubicBezTo>
                  <a:pt x="671" y="34"/>
                  <a:pt x="671" y="34"/>
                  <a:pt x="671" y="34"/>
                </a:cubicBezTo>
                <a:cubicBezTo>
                  <a:pt x="791" y="34"/>
                  <a:pt x="791" y="34"/>
                  <a:pt x="791" y="34"/>
                </a:cubicBezTo>
                <a:lnTo>
                  <a:pt x="791" y="345"/>
                </a:lnTo>
                <a:close/>
                <a:moveTo>
                  <a:pt x="1248" y="314"/>
                </a:moveTo>
                <a:cubicBezTo>
                  <a:pt x="1042" y="314"/>
                  <a:pt x="1042" y="314"/>
                  <a:pt x="1042" y="314"/>
                </a:cubicBezTo>
                <a:cubicBezTo>
                  <a:pt x="1042" y="187"/>
                  <a:pt x="1042" y="187"/>
                  <a:pt x="1042" y="187"/>
                </a:cubicBezTo>
                <a:cubicBezTo>
                  <a:pt x="1219" y="187"/>
                  <a:pt x="1219" y="187"/>
                  <a:pt x="1219" y="187"/>
                </a:cubicBezTo>
                <a:cubicBezTo>
                  <a:pt x="1219" y="156"/>
                  <a:pt x="1219" y="156"/>
                  <a:pt x="1219" y="156"/>
                </a:cubicBezTo>
                <a:cubicBezTo>
                  <a:pt x="1042" y="156"/>
                  <a:pt x="1042" y="156"/>
                  <a:pt x="1042" y="156"/>
                </a:cubicBezTo>
                <a:cubicBezTo>
                  <a:pt x="1042" y="34"/>
                  <a:pt x="1042" y="34"/>
                  <a:pt x="1042" y="34"/>
                </a:cubicBezTo>
                <a:cubicBezTo>
                  <a:pt x="1240" y="34"/>
                  <a:pt x="1240" y="34"/>
                  <a:pt x="1240" y="34"/>
                </a:cubicBezTo>
                <a:cubicBezTo>
                  <a:pt x="1240" y="3"/>
                  <a:pt x="1240" y="3"/>
                  <a:pt x="1240" y="3"/>
                </a:cubicBezTo>
                <a:cubicBezTo>
                  <a:pt x="1006" y="3"/>
                  <a:pt x="1006" y="3"/>
                  <a:pt x="1006" y="3"/>
                </a:cubicBezTo>
                <a:cubicBezTo>
                  <a:pt x="1006" y="345"/>
                  <a:pt x="1006" y="345"/>
                  <a:pt x="1006" y="345"/>
                </a:cubicBezTo>
                <a:cubicBezTo>
                  <a:pt x="1248" y="345"/>
                  <a:pt x="1248" y="345"/>
                  <a:pt x="1248" y="345"/>
                </a:cubicBezTo>
                <a:lnTo>
                  <a:pt x="1248" y="314"/>
                </a:lnTo>
                <a:close/>
                <a:moveTo>
                  <a:pt x="1461" y="237"/>
                </a:moveTo>
                <a:cubicBezTo>
                  <a:pt x="1369" y="237"/>
                  <a:pt x="1369" y="237"/>
                  <a:pt x="1369" y="237"/>
                </a:cubicBezTo>
                <a:cubicBezTo>
                  <a:pt x="1369" y="345"/>
                  <a:pt x="1369" y="345"/>
                  <a:pt x="1369" y="345"/>
                </a:cubicBezTo>
                <a:cubicBezTo>
                  <a:pt x="1333" y="345"/>
                  <a:pt x="1333" y="345"/>
                  <a:pt x="1333" y="345"/>
                </a:cubicBezTo>
                <a:cubicBezTo>
                  <a:pt x="1333" y="3"/>
                  <a:pt x="1333" y="3"/>
                  <a:pt x="1333" y="3"/>
                </a:cubicBezTo>
                <a:cubicBezTo>
                  <a:pt x="1461" y="3"/>
                  <a:pt x="1461" y="3"/>
                  <a:pt x="1461" y="3"/>
                </a:cubicBezTo>
                <a:cubicBezTo>
                  <a:pt x="1505" y="3"/>
                  <a:pt x="1539" y="13"/>
                  <a:pt x="1564" y="34"/>
                </a:cubicBezTo>
                <a:cubicBezTo>
                  <a:pt x="1588" y="55"/>
                  <a:pt x="1601" y="84"/>
                  <a:pt x="1601" y="120"/>
                </a:cubicBezTo>
                <a:cubicBezTo>
                  <a:pt x="1601" y="147"/>
                  <a:pt x="1594" y="169"/>
                  <a:pt x="1581" y="188"/>
                </a:cubicBezTo>
                <a:cubicBezTo>
                  <a:pt x="1567" y="206"/>
                  <a:pt x="1548" y="220"/>
                  <a:pt x="1523" y="228"/>
                </a:cubicBezTo>
                <a:cubicBezTo>
                  <a:pt x="1606" y="345"/>
                  <a:pt x="1606" y="345"/>
                  <a:pt x="1606" y="345"/>
                </a:cubicBezTo>
                <a:cubicBezTo>
                  <a:pt x="1567" y="345"/>
                  <a:pt x="1567" y="345"/>
                  <a:pt x="1567" y="345"/>
                </a:cubicBezTo>
                <a:cubicBezTo>
                  <a:pt x="1488" y="235"/>
                  <a:pt x="1488" y="235"/>
                  <a:pt x="1488" y="235"/>
                </a:cubicBezTo>
                <a:cubicBezTo>
                  <a:pt x="1480" y="236"/>
                  <a:pt x="1470" y="237"/>
                  <a:pt x="1461" y="237"/>
                </a:cubicBezTo>
                <a:close/>
                <a:moveTo>
                  <a:pt x="1460" y="206"/>
                </a:moveTo>
                <a:cubicBezTo>
                  <a:pt x="1494" y="206"/>
                  <a:pt x="1520" y="198"/>
                  <a:pt x="1538" y="183"/>
                </a:cubicBezTo>
                <a:cubicBezTo>
                  <a:pt x="1556" y="168"/>
                  <a:pt x="1565" y="147"/>
                  <a:pt x="1565" y="120"/>
                </a:cubicBezTo>
                <a:cubicBezTo>
                  <a:pt x="1565" y="92"/>
                  <a:pt x="1556" y="71"/>
                  <a:pt x="1538" y="56"/>
                </a:cubicBezTo>
                <a:cubicBezTo>
                  <a:pt x="1520" y="42"/>
                  <a:pt x="1494" y="34"/>
                  <a:pt x="1460" y="34"/>
                </a:cubicBezTo>
                <a:cubicBezTo>
                  <a:pt x="1369" y="34"/>
                  <a:pt x="1369" y="34"/>
                  <a:pt x="1369" y="34"/>
                </a:cubicBezTo>
                <a:cubicBezTo>
                  <a:pt x="1369" y="206"/>
                  <a:pt x="1369" y="206"/>
                  <a:pt x="1369" y="206"/>
                </a:cubicBezTo>
                <a:lnTo>
                  <a:pt x="1460" y="206"/>
                </a:lnTo>
                <a:close/>
                <a:moveTo>
                  <a:pt x="1954" y="120"/>
                </a:moveTo>
                <a:cubicBezTo>
                  <a:pt x="1954" y="157"/>
                  <a:pt x="1942" y="185"/>
                  <a:pt x="1917" y="206"/>
                </a:cubicBezTo>
                <a:cubicBezTo>
                  <a:pt x="1893" y="227"/>
                  <a:pt x="1858" y="237"/>
                  <a:pt x="1815" y="237"/>
                </a:cubicBezTo>
                <a:cubicBezTo>
                  <a:pt x="1723" y="237"/>
                  <a:pt x="1723" y="237"/>
                  <a:pt x="1723" y="237"/>
                </a:cubicBezTo>
                <a:cubicBezTo>
                  <a:pt x="1723" y="345"/>
                  <a:pt x="1723" y="345"/>
                  <a:pt x="1723" y="345"/>
                </a:cubicBezTo>
                <a:cubicBezTo>
                  <a:pt x="1686" y="345"/>
                  <a:pt x="1686" y="345"/>
                  <a:pt x="1686" y="345"/>
                </a:cubicBezTo>
                <a:cubicBezTo>
                  <a:pt x="1686" y="3"/>
                  <a:pt x="1686" y="3"/>
                  <a:pt x="1686" y="3"/>
                </a:cubicBezTo>
                <a:cubicBezTo>
                  <a:pt x="1815" y="3"/>
                  <a:pt x="1815" y="3"/>
                  <a:pt x="1815" y="3"/>
                </a:cubicBezTo>
                <a:cubicBezTo>
                  <a:pt x="1858" y="3"/>
                  <a:pt x="1893" y="13"/>
                  <a:pt x="1917" y="34"/>
                </a:cubicBezTo>
                <a:cubicBezTo>
                  <a:pt x="1942" y="55"/>
                  <a:pt x="1954" y="84"/>
                  <a:pt x="1954" y="120"/>
                </a:cubicBezTo>
                <a:close/>
                <a:moveTo>
                  <a:pt x="1918" y="120"/>
                </a:moveTo>
                <a:cubicBezTo>
                  <a:pt x="1918" y="92"/>
                  <a:pt x="1909" y="71"/>
                  <a:pt x="1891" y="56"/>
                </a:cubicBezTo>
                <a:cubicBezTo>
                  <a:pt x="1873" y="42"/>
                  <a:pt x="1848" y="34"/>
                  <a:pt x="1814" y="34"/>
                </a:cubicBezTo>
                <a:cubicBezTo>
                  <a:pt x="1723" y="34"/>
                  <a:pt x="1723" y="34"/>
                  <a:pt x="1723" y="34"/>
                </a:cubicBezTo>
                <a:cubicBezTo>
                  <a:pt x="1723" y="205"/>
                  <a:pt x="1723" y="205"/>
                  <a:pt x="1723" y="205"/>
                </a:cubicBezTo>
                <a:cubicBezTo>
                  <a:pt x="1814" y="205"/>
                  <a:pt x="1814" y="205"/>
                  <a:pt x="1814" y="205"/>
                </a:cubicBezTo>
                <a:cubicBezTo>
                  <a:pt x="1848" y="205"/>
                  <a:pt x="1873" y="198"/>
                  <a:pt x="1891" y="183"/>
                </a:cubicBezTo>
                <a:cubicBezTo>
                  <a:pt x="1909" y="168"/>
                  <a:pt x="1918" y="147"/>
                  <a:pt x="1918" y="120"/>
                </a:cubicBezTo>
                <a:close/>
                <a:moveTo>
                  <a:pt x="2223" y="228"/>
                </a:moveTo>
                <a:cubicBezTo>
                  <a:pt x="2306" y="345"/>
                  <a:pt x="2306" y="345"/>
                  <a:pt x="2306" y="345"/>
                </a:cubicBezTo>
                <a:cubicBezTo>
                  <a:pt x="2267" y="345"/>
                  <a:pt x="2267" y="345"/>
                  <a:pt x="2267" y="345"/>
                </a:cubicBezTo>
                <a:cubicBezTo>
                  <a:pt x="2188" y="235"/>
                  <a:pt x="2188" y="235"/>
                  <a:pt x="2188" y="235"/>
                </a:cubicBezTo>
                <a:cubicBezTo>
                  <a:pt x="2179" y="236"/>
                  <a:pt x="2170" y="237"/>
                  <a:pt x="2161" y="237"/>
                </a:cubicBezTo>
                <a:cubicBezTo>
                  <a:pt x="2069" y="237"/>
                  <a:pt x="2069" y="237"/>
                  <a:pt x="2069" y="237"/>
                </a:cubicBezTo>
                <a:cubicBezTo>
                  <a:pt x="2069" y="345"/>
                  <a:pt x="2069" y="345"/>
                  <a:pt x="2069" y="345"/>
                </a:cubicBezTo>
                <a:cubicBezTo>
                  <a:pt x="2033" y="345"/>
                  <a:pt x="2033" y="345"/>
                  <a:pt x="2033" y="345"/>
                </a:cubicBezTo>
                <a:cubicBezTo>
                  <a:pt x="2033" y="3"/>
                  <a:pt x="2033" y="3"/>
                  <a:pt x="2033" y="3"/>
                </a:cubicBezTo>
                <a:cubicBezTo>
                  <a:pt x="2161" y="3"/>
                  <a:pt x="2161" y="3"/>
                  <a:pt x="2161" y="3"/>
                </a:cubicBezTo>
                <a:cubicBezTo>
                  <a:pt x="2205" y="3"/>
                  <a:pt x="2239" y="13"/>
                  <a:pt x="2264" y="34"/>
                </a:cubicBezTo>
                <a:cubicBezTo>
                  <a:pt x="2288" y="55"/>
                  <a:pt x="2301" y="84"/>
                  <a:pt x="2301" y="120"/>
                </a:cubicBezTo>
                <a:cubicBezTo>
                  <a:pt x="2301" y="147"/>
                  <a:pt x="2294" y="169"/>
                  <a:pt x="2280" y="188"/>
                </a:cubicBezTo>
                <a:cubicBezTo>
                  <a:pt x="2267" y="206"/>
                  <a:pt x="2248" y="220"/>
                  <a:pt x="2223" y="228"/>
                </a:cubicBezTo>
                <a:close/>
                <a:moveTo>
                  <a:pt x="2238" y="183"/>
                </a:moveTo>
                <a:cubicBezTo>
                  <a:pt x="2256" y="168"/>
                  <a:pt x="2265" y="147"/>
                  <a:pt x="2265" y="120"/>
                </a:cubicBezTo>
                <a:cubicBezTo>
                  <a:pt x="2265" y="92"/>
                  <a:pt x="2256" y="71"/>
                  <a:pt x="2238" y="56"/>
                </a:cubicBezTo>
                <a:cubicBezTo>
                  <a:pt x="2220" y="42"/>
                  <a:pt x="2194" y="34"/>
                  <a:pt x="2160" y="34"/>
                </a:cubicBezTo>
                <a:cubicBezTo>
                  <a:pt x="2069" y="34"/>
                  <a:pt x="2069" y="34"/>
                  <a:pt x="2069" y="34"/>
                </a:cubicBezTo>
                <a:cubicBezTo>
                  <a:pt x="2069" y="206"/>
                  <a:pt x="2069" y="206"/>
                  <a:pt x="2069" y="206"/>
                </a:cubicBezTo>
                <a:cubicBezTo>
                  <a:pt x="2160" y="206"/>
                  <a:pt x="2160" y="206"/>
                  <a:pt x="2160" y="206"/>
                </a:cubicBezTo>
                <a:cubicBezTo>
                  <a:pt x="2194" y="206"/>
                  <a:pt x="2220" y="198"/>
                  <a:pt x="2238" y="183"/>
                </a:cubicBezTo>
                <a:close/>
                <a:moveTo>
                  <a:pt x="2423" y="3"/>
                </a:moveTo>
                <a:cubicBezTo>
                  <a:pt x="2386" y="3"/>
                  <a:pt x="2386" y="3"/>
                  <a:pt x="2386" y="3"/>
                </a:cubicBezTo>
                <a:cubicBezTo>
                  <a:pt x="2386" y="345"/>
                  <a:pt x="2386" y="345"/>
                  <a:pt x="2386" y="345"/>
                </a:cubicBezTo>
                <a:cubicBezTo>
                  <a:pt x="2423" y="345"/>
                  <a:pt x="2423" y="345"/>
                  <a:pt x="2423" y="345"/>
                </a:cubicBezTo>
                <a:lnTo>
                  <a:pt x="2423" y="3"/>
                </a:lnTo>
                <a:close/>
                <a:moveTo>
                  <a:pt x="2701" y="178"/>
                </a:moveTo>
                <a:cubicBezTo>
                  <a:pt x="2685" y="172"/>
                  <a:pt x="2665" y="165"/>
                  <a:pt x="2640" y="159"/>
                </a:cubicBezTo>
                <a:cubicBezTo>
                  <a:pt x="2619" y="154"/>
                  <a:pt x="2602" y="149"/>
                  <a:pt x="2589" y="145"/>
                </a:cubicBezTo>
                <a:cubicBezTo>
                  <a:pt x="2577" y="140"/>
                  <a:pt x="2566" y="134"/>
                  <a:pt x="2558" y="126"/>
                </a:cubicBezTo>
                <a:cubicBezTo>
                  <a:pt x="2550" y="117"/>
                  <a:pt x="2545" y="106"/>
                  <a:pt x="2545" y="93"/>
                </a:cubicBezTo>
                <a:cubicBezTo>
                  <a:pt x="2545" y="75"/>
                  <a:pt x="2553" y="60"/>
                  <a:pt x="2568" y="48"/>
                </a:cubicBezTo>
                <a:cubicBezTo>
                  <a:pt x="2583" y="36"/>
                  <a:pt x="2606" y="31"/>
                  <a:pt x="2636" y="31"/>
                </a:cubicBezTo>
                <a:cubicBezTo>
                  <a:pt x="2651" y="31"/>
                  <a:pt x="2667" y="33"/>
                  <a:pt x="2684" y="38"/>
                </a:cubicBezTo>
                <a:cubicBezTo>
                  <a:pt x="2700" y="42"/>
                  <a:pt x="2715" y="50"/>
                  <a:pt x="2730" y="59"/>
                </a:cubicBezTo>
                <a:cubicBezTo>
                  <a:pt x="2742" y="30"/>
                  <a:pt x="2742" y="30"/>
                  <a:pt x="2742" y="30"/>
                </a:cubicBezTo>
                <a:cubicBezTo>
                  <a:pt x="2728" y="21"/>
                  <a:pt x="2712" y="13"/>
                  <a:pt x="2693" y="8"/>
                </a:cubicBezTo>
                <a:cubicBezTo>
                  <a:pt x="2675" y="3"/>
                  <a:pt x="2655" y="0"/>
                  <a:pt x="2636" y="0"/>
                </a:cubicBezTo>
                <a:cubicBezTo>
                  <a:pt x="2608" y="0"/>
                  <a:pt x="2584" y="4"/>
                  <a:pt x="2565" y="13"/>
                </a:cubicBezTo>
                <a:cubicBezTo>
                  <a:pt x="2546" y="21"/>
                  <a:pt x="2532" y="32"/>
                  <a:pt x="2523" y="47"/>
                </a:cubicBezTo>
                <a:cubicBezTo>
                  <a:pt x="2514" y="61"/>
                  <a:pt x="2510" y="76"/>
                  <a:pt x="2510" y="94"/>
                </a:cubicBezTo>
                <a:cubicBezTo>
                  <a:pt x="2510" y="115"/>
                  <a:pt x="2515" y="132"/>
                  <a:pt x="2526" y="144"/>
                </a:cubicBezTo>
                <a:cubicBezTo>
                  <a:pt x="2537" y="157"/>
                  <a:pt x="2550" y="166"/>
                  <a:pt x="2565" y="172"/>
                </a:cubicBezTo>
                <a:cubicBezTo>
                  <a:pt x="2581" y="178"/>
                  <a:pt x="2601" y="184"/>
                  <a:pt x="2627" y="191"/>
                </a:cubicBezTo>
                <a:cubicBezTo>
                  <a:pt x="2649" y="196"/>
                  <a:pt x="2665" y="201"/>
                  <a:pt x="2677" y="205"/>
                </a:cubicBezTo>
                <a:cubicBezTo>
                  <a:pt x="2689" y="209"/>
                  <a:pt x="2700" y="216"/>
                  <a:pt x="2708" y="224"/>
                </a:cubicBezTo>
                <a:cubicBezTo>
                  <a:pt x="2716" y="232"/>
                  <a:pt x="2720" y="243"/>
                  <a:pt x="2720" y="257"/>
                </a:cubicBezTo>
                <a:cubicBezTo>
                  <a:pt x="2720" y="275"/>
                  <a:pt x="2713" y="289"/>
                  <a:pt x="2697" y="300"/>
                </a:cubicBezTo>
                <a:cubicBezTo>
                  <a:pt x="2682" y="312"/>
                  <a:pt x="2659" y="317"/>
                  <a:pt x="2629" y="317"/>
                </a:cubicBezTo>
                <a:cubicBezTo>
                  <a:pt x="2607" y="317"/>
                  <a:pt x="2585" y="313"/>
                  <a:pt x="2565" y="306"/>
                </a:cubicBezTo>
                <a:cubicBezTo>
                  <a:pt x="2544" y="298"/>
                  <a:pt x="2528" y="288"/>
                  <a:pt x="2516" y="276"/>
                </a:cubicBezTo>
                <a:cubicBezTo>
                  <a:pt x="2501" y="304"/>
                  <a:pt x="2501" y="304"/>
                  <a:pt x="2501" y="304"/>
                </a:cubicBezTo>
                <a:cubicBezTo>
                  <a:pt x="2514" y="317"/>
                  <a:pt x="2532" y="328"/>
                  <a:pt x="2555" y="336"/>
                </a:cubicBezTo>
                <a:cubicBezTo>
                  <a:pt x="2579" y="344"/>
                  <a:pt x="2603" y="348"/>
                  <a:pt x="2629" y="348"/>
                </a:cubicBezTo>
                <a:cubicBezTo>
                  <a:pt x="2657" y="348"/>
                  <a:pt x="2680" y="344"/>
                  <a:pt x="2699" y="336"/>
                </a:cubicBezTo>
                <a:cubicBezTo>
                  <a:pt x="2719" y="327"/>
                  <a:pt x="2733" y="316"/>
                  <a:pt x="2742" y="302"/>
                </a:cubicBezTo>
                <a:cubicBezTo>
                  <a:pt x="2752" y="288"/>
                  <a:pt x="2756" y="272"/>
                  <a:pt x="2756" y="255"/>
                </a:cubicBezTo>
                <a:cubicBezTo>
                  <a:pt x="2756" y="234"/>
                  <a:pt x="2751" y="217"/>
                  <a:pt x="2740" y="205"/>
                </a:cubicBezTo>
                <a:cubicBezTo>
                  <a:pt x="2729" y="193"/>
                  <a:pt x="2716" y="184"/>
                  <a:pt x="2701" y="178"/>
                </a:cubicBezTo>
                <a:close/>
                <a:moveTo>
                  <a:pt x="3077" y="314"/>
                </a:moveTo>
                <a:cubicBezTo>
                  <a:pt x="2871" y="314"/>
                  <a:pt x="2871" y="314"/>
                  <a:pt x="2871" y="314"/>
                </a:cubicBezTo>
                <a:cubicBezTo>
                  <a:pt x="2871" y="187"/>
                  <a:pt x="2871" y="187"/>
                  <a:pt x="2871" y="187"/>
                </a:cubicBezTo>
                <a:cubicBezTo>
                  <a:pt x="3048" y="187"/>
                  <a:pt x="3048" y="187"/>
                  <a:pt x="3048" y="187"/>
                </a:cubicBezTo>
                <a:cubicBezTo>
                  <a:pt x="3048" y="156"/>
                  <a:pt x="3048" y="156"/>
                  <a:pt x="3048" y="156"/>
                </a:cubicBezTo>
                <a:cubicBezTo>
                  <a:pt x="2871" y="156"/>
                  <a:pt x="2871" y="156"/>
                  <a:pt x="2871" y="156"/>
                </a:cubicBezTo>
                <a:cubicBezTo>
                  <a:pt x="2871" y="34"/>
                  <a:pt x="2871" y="34"/>
                  <a:pt x="2871" y="34"/>
                </a:cubicBezTo>
                <a:cubicBezTo>
                  <a:pt x="3070" y="34"/>
                  <a:pt x="3070" y="34"/>
                  <a:pt x="3070" y="34"/>
                </a:cubicBezTo>
                <a:cubicBezTo>
                  <a:pt x="3070" y="3"/>
                  <a:pt x="3070" y="3"/>
                  <a:pt x="3070" y="3"/>
                </a:cubicBezTo>
                <a:cubicBezTo>
                  <a:pt x="2835" y="3"/>
                  <a:pt x="2835" y="3"/>
                  <a:pt x="2835" y="3"/>
                </a:cubicBezTo>
                <a:cubicBezTo>
                  <a:pt x="2835" y="345"/>
                  <a:pt x="2835" y="345"/>
                  <a:pt x="2835" y="345"/>
                </a:cubicBezTo>
                <a:cubicBezTo>
                  <a:pt x="3077" y="345"/>
                  <a:pt x="3077" y="345"/>
                  <a:pt x="3077" y="345"/>
                </a:cubicBezTo>
                <a:lnTo>
                  <a:pt x="3077" y="314"/>
                </a:lnTo>
                <a:close/>
                <a:moveTo>
                  <a:pt x="178" y="830"/>
                </a:moveTo>
                <a:cubicBezTo>
                  <a:pt x="30" y="576"/>
                  <a:pt x="30" y="576"/>
                  <a:pt x="30" y="576"/>
                </a:cubicBezTo>
                <a:cubicBezTo>
                  <a:pt x="0" y="576"/>
                  <a:pt x="0" y="576"/>
                  <a:pt x="0" y="576"/>
                </a:cubicBezTo>
                <a:cubicBezTo>
                  <a:pt x="0" y="919"/>
                  <a:pt x="0" y="919"/>
                  <a:pt x="0" y="919"/>
                </a:cubicBezTo>
                <a:cubicBezTo>
                  <a:pt x="35" y="919"/>
                  <a:pt x="35" y="919"/>
                  <a:pt x="35" y="919"/>
                </a:cubicBezTo>
                <a:cubicBezTo>
                  <a:pt x="35" y="646"/>
                  <a:pt x="35" y="646"/>
                  <a:pt x="35" y="646"/>
                </a:cubicBezTo>
                <a:cubicBezTo>
                  <a:pt x="169" y="875"/>
                  <a:pt x="169" y="875"/>
                  <a:pt x="169" y="875"/>
                </a:cubicBezTo>
                <a:cubicBezTo>
                  <a:pt x="186" y="875"/>
                  <a:pt x="186" y="875"/>
                  <a:pt x="186" y="875"/>
                </a:cubicBezTo>
                <a:cubicBezTo>
                  <a:pt x="321" y="645"/>
                  <a:pt x="321" y="645"/>
                  <a:pt x="321" y="645"/>
                </a:cubicBezTo>
                <a:cubicBezTo>
                  <a:pt x="321" y="919"/>
                  <a:pt x="321" y="919"/>
                  <a:pt x="321" y="919"/>
                </a:cubicBezTo>
                <a:cubicBezTo>
                  <a:pt x="356" y="919"/>
                  <a:pt x="356" y="919"/>
                  <a:pt x="356" y="919"/>
                </a:cubicBezTo>
                <a:cubicBezTo>
                  <a:pt x="356" y="576"/>
                  <a:pt x="356" y="576"/>
                  <a:pt x="356" y="576"/>
                </a:cubicBezTo>
                <a:cubicBezTo>
                  <a:pt x="326" y="576"/>
                  <a:pt x="326" y="576"/>
                  <a:pt x="326" y="576"/>
                </a:cubicBezTo>
                <a:lnTo>
                  <a:pt x="178" y="830"/>
                </a:lnTo>
                <a:close/>
                <a:moveTo>
                  <a:pt x="604" y="576"/>
                </a:moveTo>
                <a:cubicBezTo>
                  <a:pt x="761" y="919"/>
                  <a:pt x="761" y="919"/>
                  <a:pt x="761" y="919"/>
                </a:cubicBezTo>
                <a:cubicBezTo>
                  <a:pt x="723" y="919"/>
                  <a:pt x="723" y="919"/>
                  <a:pt x="723" y="919"/>
                </a:cubicBezTo>
                <a:cubicBezTo>
                  <a:pt x="682" y="827"/>
                  <a:pt x="682" y="827"/>
                  <a:pt x="682" y="827"/>
                </a:cubicBezTo>
                <a:cubicBezTo>
                  <a:pt x="491" y="827"/>
                  <a:pt x="491" y="827"/>
                  <a:pt x="491" y="827"/>
                </a:cubicBezTo>
                <a:cubicBezTo>
                  <a:pt x="450" y="919"/>
                  <a:pt x="450" y="919"/>
                  <a:pt x="450" y="919"/>
                </a:cubicBezTo>
                <a:cubicBezTo>
                  <a:pt x="412" y="919"/>
                  <a:pt x="412" y="919"/>
                  <a:pt x="412" y="919"/>
                </a:cubicBezTo>
                <a:cubicBezTo>
                  <a:pt x="569" y="576"/>
                  <a:pt x="569" y="576"/>
                  <a:pt x="569" y="576"/>
                </a:cubicBezTo>
                <a:lnTo>
                  <a:pt x="604" y="576"/>
                </a:lnTo>
                <a:close/>
                <a:moveTo>
                  <a:pt x="669" y="798"/>
                </a:moveTo>
                <a:cubicBezTo>
                  <a:pt x="586" y="614"/>
                  <a:pt x="586" y="614"/>
                  <a:pt x="586" y="614"/>
                </a:cubicBezTo>
                <a:cubicBezTo>
                  <a:pt x="504" y="798"/>
                  <a:pt x="504" y="798"/>
                  <a:pt x="504" y="798"/>
                </a:cubicBezTo>
                <a:lnTo>
                  <a:pt x="669" y="798"/>
                </a:lnTo>
                <a:close/>
                <a:moveTo>
                  <a:pt x="747" y="607"/>
                </a:moveTo>
                <a:cubicBezTo>
                  <a:pt x="867" y="607"/>
                  <a:pt x="867" y="607"/>
                  <a:pt x="867" y="607"/>
                </a:cubicBezTo>
                <a:cubicBezTo>
                  <a:pt x="867" y="919"/>
                  <a:pt x="867" y="919"/>
                  <a:pt x="867" y="919"/>
                </a:cubicBezTo>
                <a:cubicBezTo>
                  <a:pt x="903" y="919"/>
                  <a:pt x="903" y="919"/>
                  <a:pt x="903" y="919"/>
                </a:cubicBezTo>
                <a:cubicBezTo>
                  <a:pt x="903" y="607"/>
                  <a:pt x="903" y="607"/>
                  <a:pt x="903" y="607"/>
                </a:cubicBezTo>
                <a:cubicBezTo>
                  <a:pt x="1024" y="607"/>
                  <a:pt x="1024" y="607"/>
                  <a:pt x="1024" y="607"/>
                </a:cubicBezTo>
                <a:cubicBezTo>
                  <a:pt x="1024" y="576"/>
                  <a:pt x="1024" y="576"/>
                  <a:pt x="1024" y="576"/>
                </a:cubicBezTo>
                <a:cubicBezTo>
                  <a:pt x="747" y="576"/>
                  <a:pt x="747" y="576"/>
                  <a:pt x="747" y="576"/>
                </a:cubicBezTo>
                <a:lnTo>
                  <a:pt x="747" y="607"/>
                </a:lnTo>
                <a:close/>
                <a:moveTo>
                  <a:pt x="1153" y="624"/>
                </a:moveTo>
                <a:cubicBezTo>
                  <a:pt x="1175" y="612"/>
                  <a:pt x="1200" y="605"/>
                  <a:pt x="1227" y="605"/>
                </a:cubicBezTo>
                <a:cubicBezTo>
                  <a:pt x="1267" y="605"/>
                  <a:pt x="1301" y="619"/>
                  <a:pt x="1328" y="646"/>
                </a:cubicBezTo>
                <a:cubicBezTo>
                  <a:pt x="1351" y="623"/>
                  <a:pt x="1351" y="623"/>
                  <a:pt x="1351" y="623"/>
                </a:cubicBezTo>
                <a:cubicBezTo>
                  <a:pt x="1336" y="607"/>
                  <a:pt x="1318" y="594"/>
                  <a:pt x="1296" y="586"/>
                </a:cubicBezTo>
                <a:cubicBezTo>
                  <a:pt x="1275" y="577"/>
                  <a:pt x="1251" y="573"/>
                  <a:pt x="1226" y="573"/>
                </a:cubicBezTo>
                <a:cubicBezTo>
                  <a:pt x="1192" y="573"/>
                  <a:pt x="1161" y="581"/>
                  <a:pt x="1134" y="596"/>
                </a:cubicBezTo>
                <a:cubicBezTo>
                  <a:pt x="1106" y="611"/>
                  <a:pt x="1085" y="631"/>
                  <a:pt x="1069" y="658"/>
                </a:cubicBezTo>
                <a:cubicBezTo>
                  <a:pt x="1054" y="685"/>
                  <a:pt x="1046" y="714"/>
                  <a:pt x="1046" y="747"/>
                </a:cubicBezTo>
                <a:cubicBezTo>
                  <a:pt x="1046" y="780"/>
                  <a:pt x="1054" y="810"/>
                  <a:pt x="1069" y="837"/>
                </a:cubicBezTo>
                <a:cubicBezTo>
                  <a:pt x="1085" y="863"/>
                  <a:pt x="1106" y="884"/>
                  <a:pt x="1133" y="899"/>
                </a:cubicBezTo>
                <a:cubicBezTo>
                  <a:pt x="1161" y="914"/>
                  <a:pt x="1191" y="921"/>
                  <a:pt x="1225" y="921"/>
                </a:cubicBezTo>
                <a:cubicBezTo>
                  <a:pt x="1251" y="921"/>
                  <a:pt x="1274" y="917"/>
                  <a:pt x="1296" y="908"/>
                </a:cubicBezTo>
                <a:cubicBezTo>
                  <a:pt x="1318" y="900"/>
                  <a:pt x="1336" y="887"/>
                  <a:pt x="1351" y="871"/>
                </a:cubicBezTo>
                <a:cubicBezTo>
                  <a:pt x="1328" y="848"/>
                  <a:pt x="1328" y="848"/>
                  <a:pt x="1328" y="848"/>
                </a:cubicBezTo>
                <a:cubicBezTo>
                  <a:pt x="1301" y="875"/>
                  <a:pt x="1268" y="889"/>
                  <a:pt x="1227" y="889"/>
                </a:cubicBezTo>
                <a:cubicBezTo>
                  <a:pt x="1200" y="889"/>
                  <a:pt x="1175" y="883"/>
                  <a:pt x="1153" y="871"/>
                </a:cubicBezTo>
                <a:cubicBezTo>
                  <a:pt x="1131" y="858"/>
                  <a:pt x="1113" y="841"/>
                  <a:pt x="1101" y="820"/>
                </a:cubicBezTo>
                <a:cubicBezTo>
                  <a:pt x="1088" y="798"/>
                  <a:pt x="1082" y="774"/>
                  <a:pt x="1082" y="747"/>
                </a:cubicBezTo>
                <a:cubicBezTo>
                  <a:pt x="1082" y="721"/>
                  <a:pt x="1088" y="696"/>
                  <a:pt x="1101" y="675"/>
                </a:cubicBezTo>
                <a:cubicBezTo>
                  <a:pt x="1113" y="653"/>
                  <a:pt x="1131" y="636"/>
                  <a:pt x="1153" y="624"/>
                </a:cubicBezTo>
                <a:close/>
                <a:moveTo>
                  <a:pt x="1679" y="729"/>
                </a:moveTo>
                <a:cubicBezTo>
                  <a:pt x="1464" y="729"/>
                  <a:pt x="1464" y="729"/>
                  <a:pt x="1464" y="729"/>
                </a:cubicBezTo>
                <a:cubicBezTo>
                  <a:pt x="1464" y="576"/>
                  <a:pt x="1464" y="576"/>
                  <a:pt x="1464" y="576"/>
                </a:cubicBezTo>
                <a:cubicBezTo>
                  <a:pt x="1428" y="576"/>
                  <a:pt x="1428" y="576"/>
                  <a:pt x="1428" y="576"/>
                </a:cubicBezTo>
                <a:cubicBezTo>
                  <a:pt x="1428" y="919"/>
                  <a:pt x="1428" y="919"/>
                  <a:pt x="1428" y="919"/>
                </a:cubicBezTo>
                <a:cubicBezTo>
                  <a:pt x="1464" y="919"/>
                  <a:pt x="1464" y="919"/>
                  <a:pt x="1464" y="919"/>
                </a:cubicBezTo>
                <a:cubicBezTo>
                  <a:pt x="1464" y="761"/>
                  <a:pt x="1464" y="761"/>
                  <a:pt x="1464" y="761"/>
                </a:cubicBezTo>
                <a:cubicBezTo>
                  <a:pt x="1679" y="761"/>
                  <a:pt x="1679" y="761"/>
                  <a:pt x="1679" y="761"/>
                </a:cubicBezTo>
                <a:cubicBezTo>
                  <a:pt x="1679" y="919"/>
                  <a:pt x="1679" y="919"/>
                  <a:pt x="1679" y="919"/>
                </a:cubicBezTo>
                <a:cubicBezTo>
                  <a:pt x="1714" y="919"/>
                  <a:pt x="1714" y="919"/>
                  <a:pt x="1714" y="919"/>
                </a:cubicBezTo>
                <a:cubicBezTo>
                  <a:pt x="1714" y="576"/>
                  <a:pt x="1714" y="576"/>
                  <a:pt x="1714" y="576"/>
                </a:cubicBezTo>
                <a:cubicBezTo>
                  <a:pt x="1679" y="576"/>
                  <a:pt x="1679" y="576"/>
                  <a:pt x="1679" y="576"/>
                </a:cubicBezTo>
                <a:lnTo>
                  <a:pt x="1679" y="729"/>
                </a:lnTo>
                <a:close/>
                <a:moveTo>
                  <a:pt x="1826" y="919"/>
                </a:moveTo>
                <a:cubicBezTo>
                  <a:pt x="1862" y="919"/>
                  <a:pt x="1862" y="919"/>
                  <a:pt x="1862" y="919"/>
                </a:cubicBezTo>
                <a:cubicBezTo>
                  <a:pt x="1862" y="576"/>
                  <a:pt x="1862" y="576"/>
                  <a:pt x="1862" y="576"/>
                </a:cubicBezTo>
                <a:cubicBezTo>
                  <a:pt x="1826" y="576"/>
                  <a:pt x="1826" y="576"/>
                  <a:pt x="1826" y="576"/>
                </a:cubicBezTo>
                <a:lnTo>
                  <a:pt x="1826" y="919"/>
                </a:lnTo>
                <a:close/>
                <a:moveTo>
                  <a:pt x="2224" y="854"/>
                </a:moveTo>
                <a:cubicBezTo>
                  <a:pt x="2003" y="576"/>
                  <a:pt x="2003" y="576"/>
                  <a:pt x="2003" y="576"/>
                </a:cubicBezTo>
                <a:cubicBezTo>
                  <a:pt x="1974" y="576"/>
                  <a:pt x="1974" y="576"/>
                  <a:pt x="1974" y="576"/>
                </a:cubicBezTo>
                <a:cubicBezTo>
                  <a:pt x="1974" y="919"/>
                  <a:pt x="1974" y="919"/>
                  <a:pt x="1974" y="919"/>
                </a:cubicBezTo>
                <a:cubicBezTo>
                  <a:pt x="2010" y="919"/>
                  <a:pt x="2010" y="919"/>
                  <a:pt x="2010" y="919"/>
                </a:cubicBezTo>
                <a:cubicBezTo>
                  <a:pt x="2010" y="641"/>
                  <a:pt x="2010" y="641"/>
                  <a:pt x="2010" y="641"/>
                </a:cubicBezTo>
                <a:cubicBezTo>
                  <a:pt x="2230" y="919"/>
                  <a:pt x="2230" y="919"/>
                  <a:pt x="2230" y="919"/>
                </a:cubicBezTo>
                <a:cubicBezTo>
                  <a:pt x="2260" y="919"/>
                  <a:pt x="2260" y="919"/>
                  <a:pt x="2260" y="919"/>
                </a:cubicBezTo>
                <a:cubicBezTo>
                  <a:pt x="2260" y="576"/>
                  <a:pt x="2260" y="576"/>
                  <a:pt x="2260" y="576"/>
                </a:cubicBezTo>
                <a:cubicBezTo>
                  <a:pt x="2224" y="576"/>
                  <a:pt x="2224" y="576"/>
                  <a:pt x="2224" y="576"/>
                </a:cubicBezTo>
                <a:lnTo>
                  <a:pt x="2224" y="854"/>
                </a:lnTo>
                <a:close/>
                <a:moveTo>
                  <a:pt x="2448" y="624"/>
                </a:moveTo>
                <a:cubicBezTo>
                  <a:pt x="2471" y="612"/>
                  <a:pt x="2496" y="605"/>
                  <a:pt x="2523" y="605"/>
                </a:cubicBezTo>
                <a:cubicBezTo>
                  <a:pt x="2565" y="605"/>
                  <a:pt x="2599" y="619"/>
                  <a:pt x="2627" y="646"/>
                </a:cubicBezTo>
                <a:cubicBezTo>
                  <a:pt x="2649" y="623"/>
                  <a:pt x="2649" y="623"/>
                  <a:pt x="2649" y="623"/>
                </a:cubicBezTo>
                <a:cubicBezTo>
                  <a:pt x="2634" y="606"/>
                  <a:pt x="2616" y="594"/>
                  <a:pt x="2594" y="586"/>
                </a:cubicBezTo>
                <a:cubicBezTo>
                  <a:pt x="2572" y="577"/>
                  <a:pt x="2548" y="573"/>
                  <a:pt x="2522" y="573"/>
                </a:cubicBezTo>
                <a:cubicBezTo>
                  <a:pt x="2487" y="573"/>
                  <a:pt x="2456" y="581"/>
                  <a:pt x="2429" y="596"/>
                </a:cubicBezTo>
                <a:cubicBezTo>
                  <a:pt x="2402" y="611"/>
                  <a:pt x="2380" y="631"/>
                  <a:pt x="2364" y="658"/>
                </a:cubicBezTo>
                <a:cubicBezTo>
                  <a:pt x="2349" y="685"/>
                  <a:pt x="2341" y="714"/>
                  <a:pt x="2341" y="747"/>
                </a:cubicBezTo>
                <a:cubicBezTo>
                  <a:pt x="2341" y="780"/>
                  <a:pt x="2349" y="810"/>
                  <a:pt x="2364" y="837"/>
                </a:cubicBezTo>
                <a:cubicBezTo>
                  <a:pt x="2380" y="863"/>
                  <a:pt x="2402" y="884"/>
                  <a:pt x="2429" y="899"/>
                </a:cubicBezTo>
                <a:cubicBezTo>
                  <a:pt x="2456" y="914"/>
                  <a:pt x="2487" y="921"/>
                  <a:pt x="2521" y="921"/>
                </a:cubicBezTo>
                <a:cubicBezTo>
                  <a:pt x="2546" y="921"/>
                  <a:pt x="2569" y="918"/>
                  <a:pt x="2590" y="910"/>
                </a:cubicBezTo>
                <a:cubicBezTo>
                  <a:pt x="2612" y="903"/>
                  <a:pt x="2631" y="892"/>
                  <a:pt x="2647" y="878"/>
                </a:cubicBezTo>
                <a:cubicBezTo>
                  <a:pt x="2647" y="747"/>
                  <a:pt x="2647" y="747"/>
                  <a:pt x="2647" y="747"/>
                </a:cubicBezTo>
                <a:cubicBezTo>
                  <a:pt x="2612" y="747"/>
                  <a:pt x="2612" y="747"/>
                  <a:pt x="2612" y="747"/>
                </a:cubicBezTo>
                <a:cubicBezTo>
                  <a:pt x="2612" y="863"/>
                  <a:pt x="2612" y="863"/>
                  <a:pt x="2612" y="863"/>
                </a:cubicBezTo>
                <a:cubicBezTo>
                  <a:pt x="2588" y="880"/>
                  <a:pt x="2558" y="889"/>
                  <a:pt x="2523" y="889"/>
                </a:cubicBezTo>
                <a:cubicBezTo>
                  <a:pt x="2495" y="889"/>
                  <a:pt x="2470" y="883"/>
                  <a:pt x="2448" y="871"/>
                </a:cubicBezTo>
                <a:cubicBezTo>
                  <a:pt x="2426" y="858"/>
                  <a:pt x="2408" y="841"/>
                  <a:pt x="2396" y="820"/>
                </a:cubicBezTo>
                <a:cubicBezTo>
                  <a:pt x="2383" y="798"/>
                  <a:pt x="2377" y="774"/>
                  <a:pt x="2377" y="747"/>
                </a:cubicBezTo>
                <a:cubicBezTo>
                  <a:pt x="2377" y="721"/>
                  <a:pt x="2383" y="696"/>
                  <a:pt x="2396" y="675"/>
                </a:cubicBezTo>
                <a:cubicBezTo>
                  <a:pt x="2408" y="653"/>
                  <a:pt x="2426" y="636"/>
                  <a:pt x="2448" y="624"/>
                </a:cubicBezTo>
                <a:close/>
                <a:moveTo>
                  <a:pt x="3146" y="693"/>
                </a:moveTo>
                <a:cubicBezTo>
                  <a:pt x="3146" y="730"/>
                  <a:pt x="3133" y="759"/>
                  <a:pt x="3108" y="779"/>
                </a:cubicBezTo>
                <a:cubicBezTo>
                  <a:pt x="3084" y="800"/>
                  <a:pt x="3049" y="810"/>
                  <a:pt x="3006" y="810"/>
                </a:cubicBezTo>
                <a:cubicBezTo>
                  <a:pt x="2914" y="810"/>
                  <a:pt x="2914" y="810"/>
                  <a:pt x="2914" y="810"/>
                </a:cubicBezTo>
                <a:cubicBezTo>
                  <a:pt x="2914" y="919"/>
                  <a:pt x="2914" y="919"/>
                  <a:pt x="2914" y="919"/>
                </a:cubicBezTo>
                <a:cubicBezTo>
                  <a:pt x="2877" y="919"/>
                  <a:pt x="2877" y="919"/>
                  <a:pt x="2877" y="919"/>
                </a:cubicBezTo>
                <a:cubicBezTo>
                  <a:pt x="2877" y="576"/>
                  <a:pt x="2877" y="576"/>
                  <a:pt x="2877" y="576"/>
                </a:cubicBezTo>
                <a:cubicBezTo>
                  <a:pt x="3006" y="576"/>
                  <a:pt x="3006" y="576"/>
                  <a:pt x="3006" y="576"/>
                </a:cubicBezTo>
                <a:cubicBezTo>
                  <a:pt x="3049" y="576"/>
                  <a:pt x="3084" y="587"/>
                  <a:pt x="3108" y="607"/>
                </a:cubicBezTo>
                <a:cubicBezTo>
                  <a:pt x="3133" y="628"/>
                  <a:pt x="3146" y="657"/>
                  <a:pt x="3146" y="693"/>
                </a:cubicBezTo>
                <a:close/>
                <a:moveTo>
                  <a:pt x="3109" y="693"/>
                </a:moveTo>
                <a:cubicBezTo>
                  <a:pt x="3109" y="666"/>
                  <a:pt x="3100" y="645"/>
                  <a:pt x="3082" y="630"/>
                </a:cubicBezTo>
                <a:cubicBezTo>
                  <a:pt x="3064" y="615"/>
                  <a:pt x="3039" y="607"/>
                  <a:pt x="3005" y="607"/>
                </a:cubicBezTo>
                <a:cubicBezTo>
                  <a:pt x="2914" y="607"/>
                  <a:pt x="2914" y="607"/>
                  <a:pt x="2914" y="607"/>
                </a:cubicBezTo>
                <a:cubicBezTo>
                  <a:pt x="2914" y="779"/>
                  <a:pt x="2914" y="779"/>
                  <a:pt x="2914" y="779"/>
                </a:cubicBezTo>
                <a:cubicBezTo>
                  <a:pt x="3005" y="779"/>
                  <a:pt x="3005" y="779"/>
                  <a:pt x="3005" y="779"/>
                </a:cubicBezTo>
                <a:cubicBezTo>
                  <a:pt x="3039" y="779"/>
                  <a:pt x="3064" y="771"/>
                  <a:pt x="3082" y="756"/>
                </a:cubicBezTo>
                <a:cubicBezTo>
                  <a:pt x="3100" y="742"/>
                  <a:pt x="3109" y="721"/>
                  <a:pt x="3109" y="693"/>
                </a:cubicBezTo>
                <a:close/>
                <a:moveTo>
                  <a:pt x="3260" y="576"/>
                </a:moveTo>
                <a:cubicBezTo>
                  <a:pt x="3224" y="576"/>
                  <a:pt x="3224" y="576"/>
                  <a:pt x="3224" y="576"/>
                </a:cubicBezTo>
                <a:cubicBezTo>
                  <a:pt x="3224" y="919"/>
                  <a:pt x="3224" y="919"/>
                  <a:pt x="3224" y="919"/>
                </a:cubicBezTo>
                <a:cubicBezTo>
                  <a:pt x="3452" y="919"/>
                  <a:pt x="3452" y="919"/>
                  <a:pt x="3452" y="919"/>
                </a:cubicBezTo>
                <a:cubicBezTo>
                  <a:pt x="3452" y="887"/>
                  <a:pt x="3452" y="887"/>
                  <a:pt x="3452" y="887"/>
                </a:cubicBezTo>
                <a:cubicBezTo>
                  <a:pt x="3260" y="887"/>
                  <a:pt x="3260" y="887"/>
                  <a:pt x="3260" y="887"/>
                </a:cubicBezTo>
                <a:lnTo>
                  <a:pt x="3260" y="576"/>
                </a:lnTo>
                <a:close/>
                <a:moveTo>
                  <a:pt x="3650" y="576"/>
                </a:moveTo>
                <a:cubicBezTo>
                  <a:pt x="3807" y="919"/>
                  <a:pt x="3807" y="919"/>
                  <a:pt x="3807" y="919"/>
                </a:cubicBezTo>
                <a:cubicBezTo>
                  <a:pt x="3769" y="919"/>
                  <a:pt x="3769" y="919"/>
                  <a:pt x="3769" y="919"/>
                </a:cubicBezTo>
                <a:cubicBezTo>
                  <a:pt x="3728" y="827"/>
                  <a:pt x="3728" y="827"/>
                  <a:pt x="3728" y="827"/>
                </a:cubicBezTo>
                <a:cubicBezTo>
                  <a:pt x="3537" y="827"/>
                  <a:pt x="3537" y="827"/>
                  <a:pt x="3537" y="827"/>
                </a:cubicBezTo>
                <a:cubicBezTo>
                  <a:pt x="3496" y="919"/>
                  <a:pt x="3496" y="919"/>
                  <a:pt x="3496" y="919"/>
                </a:cubicBezTo>
                <a:cubicBezTo>
                  <a:pt x="3458" y="919"/>
                  <a:pt x="3458" y="919"/>
                  <a:pt x="3458" y="919"/>
                </a:cubicBezTo>
                <a:cubicBezTo>
                  <a:pt x="3615" y="576"/>
                  <a:pt x="3615" y="576"/>
                  <a:pt x="3615" y="576"/>
                </a:cubicBezTo>
                <a:lnTo>
                  <a:pt x="3650" y="576"/>
                </a:lnTo>
                <a:close/>
                <a:moveTo>
                  <a:pt x="3714" y="798"/>
                </a:moveTo>
                <a:cubicBezTo>
                  <a:pt x="3632" y="614"/>
                  <a:pt x="3632" y="614"/>
                  <a:pt x="3632" y="614"/>
                </a:cubicBezTo>
                <a:cubicBezTo>
                  <a:pt x="3550" y="798"/>
                  <a:pt x="3550" y="798"/>
                  <a:pt x="3550" y="798"/>
                </a:cubicBezTo>
                <a:lnTo>
                  <a:pt x="3714" y="798"/>
                </a:lnTo>
                <a:close/>
                <a:moveTo>
                  <a:pt x="3793" y="607"/>
                </a:moveTo>
                <a:cubicBezTo>
                  <a:pt x="3913" y="607"/>
                  <a:pt x="3913" y="607"/>
                  <a:pt x="3913" y="607"/>
                </a:cubicBezTo>
                <a:cubicBezTo>
                  <a:pt x="3913" y="919"/>
                  <a:pt x="3913" y="919"/>
                  <a:pt x="3913" y="919"/>
                </a:cubicBezTo>
                <a:cubicBezTo>
                  <a:pt x="3949" y="919"/>
                  <a:pt x="3949" y="919"/>
                  <a:pt x="3949" y="919"/>
                </a:cubicBezTo>
                <a:cubicBezTo>
                  <a:pt x="3949" y="607"/>
                  <a:pt x="3949" y="607"/>
                  <a:pt x="3949" y="607"/>
                </a:cubicBezTo>
                <a:cubicBezTo>
                  <a:pt x="4070" y="607"/>
                  <a:pt x="4070" y="607"/>
                  <a:pt x="4070" y="607"/>
                </a:cubicBezTo>
                <a:cubicBezTo>
                  <a:pt x="4070" y="576"/>
                  <a:pt x="4070" y="576"/>
                  <a:pt x="4070" y="576"/>
                </a:cubicBezTo>
                <a:cubicBezTo>
                  <a:pt x="3793" y="576"/>
                  <a:pt x="3793" y="576"/>
                  <a:pt x="3793" y="576"/>
                </a:cubicBezTo>
                <a:lnTo>
                  <a:pt x="3793" y="607"/>
                </a:lnTo>
                <a:close/>
                <a:moveTo>
                  <a:pt x="4127" y="919"/>
                </a:moveTo>
                <a:cubicBezTo>
                  <a:pt x="4163" y="919"/>
                  <a:pt x="4163" y="919"/>
                  <a:pt x="4163" y="919"/>
                </a:cubicBezTo>
                <a:cubicBezTo>
                  <a:pt x="4163" y="773"/>
                  <a:pt x="4163" y="773"/>
                  <a:pt x="4163" y="773"/>
                </a:cubicBezTo>
                <a:cubicBezTo>
                  <a:pt x="4340" y="773"/>
                  <a:pt x="4340" y="773"/>
                  <a:pt x="4340" y="773"/>
                </a:cubicBezTo>
                <a:cubicBezTo>
                  <a:pt x="4340" y="742"/>
                  <a:pt x="4340" y="742"/>
                  <a:pt x="4340" y="742"/>
                </a:cubicBezTo>
                <a:cubicBezTo>
                  <a:pt x="4163" y="742"/>
                  <a:pt x="4163" y="742"/>
                  <a:pt x="4163" y="742"/>
                </a:cubicBezTo>
                <a:cubicBezTo>
                  <a:pt x="4163" y="607"/>
                  <a:pt x="4163" y="607"/>
                  <a:pt x="4163" y="607"/>
                </a:cubicBezTo>
                <a:cubicBezTo>
                  <a:pt x="4362" y="607"/>
                  <a:pt x="4362" y="607"/>
                  <a:pt x="4362" y="607"/>
                </a:cubicBezTo>
                <a:cubicBezTo>
                  <a:pt x="4362" y="576"/>
                  <a:pt x="4362" y="576"/>
                  <a:pt x="4362" y="576"/>
                </a:cubicBezTo>
                <a:cubicBezTo>
                  <a:pt x="4127" y="576"/>
                  <a:pt x="4127" y="576"/>
                  <a:pt x="4127" y="576"/>
                </a:cubicBezTo>
                <a:lnTo>
                  <a:pt x="4127" y="919"/>
                </a:lnTo>
                <a:close/>
                <a:moveTo>
                  <a:pt x="4738" y="658"/>
                </a:moveTo>
                <a:cubicBezTo>
                  <a:pt x="4754" y="685"/>
                  <a:pt x="4762" y="714"/>
                  <a:pt x="4762" y="747"/>
                </a:cubicBezTo>
                <a:cubicBezTo>
                  <a:pt x="4762" y="780"/>
                  <a:pt x="4754" y="810"/>
                  <a:pt x="4738" y="837"/>
                </a:cubicBezTo>
                <a:cubicBezTo>
                  <a:pt x="4723" y="863"/>
                  <a:pt x="4701" y="884"/>
                  <a:pt x="4674" y="899"/>
                </a:cubicBezTo>
                <a:cubicBezTo>
                  <a:pt x="4647" y="914"/>
                  <a:pt x="4616" y="921"/>
                  <a:pt x="4582" y="921"/>
                </a:cubicBezTo>
                <a:cubicBezTo>
                  <a:pt x="4548" y="921"/>
                  <a:pt x="4517" y="914"/>
                  <a:pt x="4490" y="899"/>
                </a:cubicBezTo>
                <a:cubicBezTo>
                  <a:pt x="4462" y="884"/>
                  <a:pt x="4441" y="863"/>
                  <a:pt x="4425" y="836"/>
                </a:cubicBezTo>
                <a:cubicBezTo>
                  <a:pt x="4410" y="810"/>
                  <a:pt x="4402" y="780"/>
                  <a:pt x="4402" y="747"/>
                </a:cubicBezTo>
                <a:cubicBezTo>
                  <a:pt x="4402" y="714"/>
                  <a:pt x="4410" y="685"/>
                  <a:pt x="4425" y="658"/>
                </a:cubicBezTo>
                <a:cubicBezTo>
                  <a:pt x="4441" y="632"/>
                  <a:pt x="4462" y="611"/>
                  <a:pt x="4490" y="596"/>
                </a:cubicBezTo>
                <a:cubicBezTo>
                  <a:pt x="4517" y="581"/>
                  <a:pt x="4548" y="573"/>
                  <a:pt x="4582" y="573"/>
                </a:cubicBezTo>
                <a:cubicBezTo>
                  <a:pt x="4616" y="573"/>
                  <a:pt x="4647" y="581"/>
                  <a:pt x="4674" y="596"/>
                </a:cubicBezTo>
                <a:cubicBezTo>
                  <a:pt x="4701" y="611"/>
                  <a:pt x="4723" y="631"/>
                  <a:pt x="4738" y="658"/>
                </a:cubicBezTo>
                <a:close/>
                <a:moveTo>
                  <a:pt x="4725" y="747"/>
                </a:moveTo>
                <a:cubicBezTo>
                  <a:pt x="4725" y="721"/>
                  <a:pt x="4719" y="696"/>
                  <a:pt x="4707" y="675"/>
                </a:cubicBezTo>
                <a:cubicBezTo>
                  <a:pt x="4694" y="653"/>
                  <a:pt x="4677" y="636"/>
                  <a:pt x="4656" y="624"/>
                </a:cubicBezTo>
                <a:cubicBezTo>
                  <a:pt x="4634" y="612"/>
                  <a:pt x="4609" y="605"/>
                  <a:pt x="4582" y="605"/>
                </a:cubicBezTo>
                <a:cubicBezTo>
                  <a:pt x="4555" y="605"/>
                  <a:pt x="4531" y="612"/>
                  <a:pt x="4509" y="624"/>
                </a:cubicBezTo>
                <a:cubicBezTo>
                  <a:pt x="4487" y="636"/>
                  <a:pt x="4469" y="653"/>
                  <a:pt x="4457" y="675"/>
                </a:cubicBezTo>
                <a:cubicBezTo>
                  <a:pt x="4444" y="696"/>
                  <a:pt x="4438" y="721"/>
                  <a:pt x="4438" y="747"/>
                </a:cubicBezTo>
                <a:cubicBezTo>
                  <a:pt x="4438" y="774"/>
                  <a:pt x="4444" y="798"/>
                  <a:pt x="4457" y="820"/>
                </a:cubicBezTo>
                <a:cubicBezTo>
                  <a:pt x="4469" y="842"/>
                  <a:pt x="4487" y="859"/>
                  <a:pt x="4509" y="871"/>
                </a:cubicBezTo>
                <a:cubicBezTo>
                  <a:pt x="4531" y="883"/>
                  <a:pt x="4555" y="889"/>
                  <a:pt x="4582" y="889"/>
                </a:cubicBezTo>
                <a:cubicBezTo>
                  <a:pt x="4609" y="889"/>
                  <a:pt x="4634" y="883"/>
                  <a:pt x="4656" y="871"/>
                </a:cubicBezTo>
                <a:cubicBezTo>
                  <a:pt x="4677" y="859"/>
                  <a:pt x="4694" y="842"/>
                  <a:pt x="4707" y="820"/>
                </a:cubicBezTo>
                <a:cubicBezTo>
                  <a:pt x="4719" y="798"/>
                  <a:pt x="4725" y="774"/>
                  <a:pt x="4725" y="747"/>
                </a:cubicBezTo>
                <a:close/>
                <a:moveTo>
                  <a:pt x="5033" y="801"/>
                </a:moveTo>
                <a:cubicBezTo>
                  <a:pt x="5116" y="919"/>
                  <a:pt x="5116" y="919"/>
                  <a:pt x="5116" y="919"/>
                </a:cubicBezTo>
                <a:cubicBezTo>
                  <a:pt x="5077" y="919"/>
                  <a:pt x="5077" y="919"/>
                  <a:pt x="5077" y="919"/>
                </a:cubicBezTo>
                <a:cubicBezTo>
                  <a:pt x="4998" y="808"/>
                  <a:pt x="4998" y="808"/>
                  <a:pt x="4998" y="808"/>
                </a:cubicBezTo>
                <a:cubicBezTo>
                  <a:pt x="4990" y="809"/>
                  <a:pt x="4980" y="810"/>
                  <a:pt x="4971" y="810"/>
                </a:cubicBezTo>
                <a:cubicBezTo>
                  <a:pt x="4879" y="810"/>
                  <a:pt x="4879" y="810"/>
                  <a:pt x="4879" y="810"/>
                </a:cubicBezTo>
                <a:cubicBezTo>
                  <a:pt x="4879" y="919"/>
                  <a:pt x="4879" y="919"/>
                  <a:pt x="4879" y="919"/>
                </a:cubicBezTo>
                <a:cubicBezTo>
                  <a:pt x="4843" y="919"/>
                  <a:pt x="4843" y="919"/>
                  <a:pt x="4843" y="919"/>
                </a:cubicBezTo>
                <a:cubicBezTo>
                  <a:pt x="4843" y="576"/>
                  <a:pt x="4843" y="576"/>
                  <a:pt x="4843" y="576"/>
                </a:cubicBezTo>
                <a:cubicBezTo>
                  <a:pt x="4971" y="576"/>
                  <a:pt x="4971" y="576"/>
                  <a:pt x="4971" y="576"/>
                </a:cubicBezTo>
                <a:cubicBezTo>
                  <a:pt x="5015" y="576"/>
                  <a:pt x="5049" y="587"/>
                  <a:pt x="5074" y="607"/>
                </a:cubicBezTo>
                <a:cubicBezTo>
                  <a:pt x="5098" y="628"/>
                  <a:pt x="5111" y="657"/>
                  <a:pt x="5111" y="693"/>
                </a:cubicBezTo>
                <a:cubicBezTo>
                  <a:pt x="5111" y="720"/>
                  <a:pt x="5104" y="743"/>
                  <a:pt x="5091" y="761"/>
                </a:cubicBezTo>
                <a:cubicBezTo>
                  <a:pt x="5077" y="780"/>
                  <a:pt x="5058" y="793"/>
                  <a:pt x="5033" y="801"/>
                </a:cubicBezTo>
                <a:close/>
                <a:moveTo>
                  <a:pt x="5048" y="757"/>
                </a:moveTo>
                <a:cubicBezTo>
                  <a:pt x="5066" y="742"/>
                  <a:pt x="5075" y="721"/>
                  <a:pt x="5075" y="693"/>
                </a:cubicBezTo>
                <a:cubicBezTo>
                  <a:pt x="5075" y="666"/>
                  <a:pt x="5066" y="645"/>
                  <a:pt x="5048" y="630"/>
                </a:cubicBezTo>
                <a:cubicBezTo>
                  <a:pt x="5030" y="615"/>
                  <a:pt x="5004" y="607"/>
                  <a:pt x="4970" y="607"/>
                </a:cubicBezTo>
                <a:cubicBezTo>
                  <a:pt x="4879" y="607"/>
                  <a:pt x="4879" y="607"/>
                  <a:pt x="4879" y="607"/>
                </a:cubicBezTo>
                <a:cubicBezTo>
                  <a:pt x="4879" y="779"/>
                  <a:pt x="4879" y="779"/>
                  <a:pt x="4879" y="779"/>
                </a:cubicBezTo>
                <a:cubicBezTo>
                  <a:pt x="4970" y="779"/>
                  <a:pt x="4970" y="779"/>
                  <a:pt x="4970" y="779"/>
                </a:cubicBezTo>
                <a:cubicBezTo>
                  <a:pt x="5004" y="779"/>
                  <a:pt x="5030" y="772"/>
                  <a:pt x="5048" y="757"/>
                </a:cubicBezTo>
                <a:close/>
                <a:moveTo>
                  <a:pt x="5522" y="576"/>
                </a:moveTo>
                <a:cubicBezTo>
                  <a:pt x="5375" y="830"/>
                  <a:pt x="5375" y="830"/>
                  <a:pt x="5375" y="830"/>
                </a:cubicBezTo>
                <a:cubicBezTo>
                  <a:pt x="5226" y="576"/>
                  <a:pt x="5226" y="576"/>
                  <a:pt x="5226" y="576"/>
                </a:cubicBezTo>
                <a:cubicBezTo>
                  <a:pt x="5196" y="576"/>
                  <a:pt x="5196" y="576"/>
                  <a:pt x="5196" y="576"/>
                </a:cubicBezTo>
                <a:cubicBezTo>
                  <a:pt x="5196" y="919"/>
                  <a:pt x="5196" y="919"/>
                  <a:pt x="5196" y="919"/>
                </a:cubicBezTo>
                <a:cubicBezTo>
                  <a:pt x="5231" y="919"/>
                  <a:pt x="5231" y="919"/>
                  <a:pt x="5231" y="919"/>
                </a:cubicBezTo>
                <a:cubicBezTo>
                  <a:pt x="5231" y="646"/>
                  <a:pt x="5231" y="646"/>
                  <a:pt x="5231" y="646"/>
                </a:cubicBezTo>
                <a:cubicBezTo>
                  <a:pt x="5366" y="875"/>
                  <a:pt x="5366" y="875"/>
                  <a:pt x="5366" y="875"/>
                </a:cubicBezTo>
                <a:cubicBezTo>
                  <a:pt x="5383" y="875"/>
                  <a:pt x="5383" y="875"/>
                  <a:pt x="5383" y="875"/>
                </a:cubicBezTo>
                <a:cubicBezTo>
                  <a:pt x="5517" y="645"/>
                  <a:pt x="5517" y="645"/>
                  <a:pt x="5517" y="645"/>
                </a:cubicBezTo>
                <a:cubicBezTo>
                  <a:pt x="5517" y="919"/>
                  <a:pt x="5517" y="919"/>
                  <a:pt x="5517" y="919"/>
                </a:cubicBezTo>
                <a:cubicBezTo>
                  <a:pt x="5552" y="919"/>
                  <a:pt x="5552" y="919"/>
                  <a:pt x="5552" y="919"/>
                </a:cubicBezTo>
                <a:cubicBezTo>
                  <a:pt x="5552" y="576"/>
                  <a:pt x="5552" y="576"/>
                  <a:pt x="5552" y="576"/>
                </a:cubicBezTo>
                <a:lnTo>
                  <a:pt x="5522" y="57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14324" tIns="57162" rIns="114324" bIns="57162"/>
          <a:lstStyle/>
          <a:p>
            <a:endParaRPr lang="en-NL"/>
          </a:p>
        </p:txBody>
      </p:sp>
      <p:sp>
        <p:nvSpPr>
          <p:cNvPr id="5" name="Titel 4"/>
          <p:cNvSpPr>
            <a:spLocks noGrp="1" noSelect="1"/>
          </p:cNvSpPr>
          <p:nvPr>
            <p:ph type="title"/>
          </p:nvPr>
        </p:nvSpPr>
        <p:spPr bwMode="gray">
          <a:xfrm>
            <a:off x="855178" y="4414733"/>
            <a:ext cx="13547822" cy="2724818"/>
          </a:xfrm>
        </p:spPr>
        <p:txBody>
          <a:bodyPr/>
          <a:lstStyle>
            <a:lvl1pPr algn="ctr">
              <a:lnSpc>
                <a:spcPct val="110000"/>
              </a:lnSpc>
              <a:defRPr cap="none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1" name="Freeform 5 (PHJU)"/>
          <p:cNvSpPr>
            <a:spLocks noGrp="1" noSelect="1"/>
          </p:cNvSpPr>
          <p:nvPr>
            <p:ph type="body" idx="1001"/>
          </p:nvPr>
        </p:nvSpPr>
        <p:spPr bwMode="invGray">
          <a:xfrm>
            <a:off x="6831645" y="2197926"/>
            <a:ext cx="1560044" cy="1552643"/>
          </a:xfrm>
          <a:custGeom>
            <a:avLst/>
            <a:gdLst>
              <a:gd name="T0" fmla="*/ 686 w 3928"/>
              <a:gd name="T1" fmla="*/ 1346 h 3913"/>
              <a:gd name="T2" fmla="*/ 343 w 3928"/>
              <a:gd name="T3" fmla="*/ 1689 h 3913"/>
              <a:gd name="T4" fmla="*/ 0 w 3928"/>
              <a:gd name="T5" fmla="*/ 1346 h 3913"/>
              <a:gd name="T6" fmla="*/ 343 w 3928"/>
              <a:gd name="T7" fmla="*/ 1003 h 3913"/>
              <a:gd name="T8" fmla="*/ 686 w 3928"/>
              <a:gd name="T9" fmla="*/ 1346 h 3913"/>
              <a:gd name="T10" fmla="*/ 3585 w 3928"/>
              <a:gd name="T11" fmla="*/ 3227 h 3913"/>
              <a:gd name="T12" fmla="*/ 3242 w 3928"/>
              <a:gd name="T13" fmla="*/ 3570 h 3913"/>
              <a:gd name="T14" fmla="*/ 3585 w 3928"/>
              <a:gd name="T15" fmla="*/ 3913 h 3913"/>
              <a:gd name="T16" fmla="*/ 3928 w 3928"/>
              <a:gd name="T17" fmla="*/ 3570 h 3913"/>
              <a:gd name="T18" fmla="*/ 3585 w 3928"/>
              <a:gd name="T19" fmla="*/ 3227 h 3913"/>
              <a:gd name="T20" fmla="*/ 1178 w 3928"/>
              <a:gd name="T21" fmla="*/ 244 h 3913"/>
              <a:gd name="T22" fmla="*/ 1404 w 3928"/>
              <a:gd name="T23" fmla="*/ 409 h 3913"/>
              <a:gd name="T24" fmla="*/ 1569 w 3928"/>
              <a:gd name="T25" fmla="*/ 182 h 3913"/>
              <a:gd name="T26" fmla="*/ 1342 w 3928"/>
              <a:gd name="T27" fmla="*/ 17 h 3913"/>
              <a:gd name="T28" fmla="*/ 1178 w 3928"/>
              <a:gd name="T29" fmla="*/ 244 h 39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3928" h="3913">
                <a:moveTo>
                  <a:pt x="686" y="1346"/>
                </a:moveTo>
                <a:cubicBezTo>
                  <a:pt x="686" y="1536"/>
                  <a:pt x="532" y="1689"/>
                  <a:pt x="343" y="1689"/>
                </a:cubicBezTo>
                <a:cubicBezTo>
                  <a:pt x="153" y="1689"/>
                  <a:pt x="0" y="1536"/>
                  <a:pt x="0" y="1346"/>
                </a:cubicBezTo>
                <a:cubicBezTo>
                  <a:pt x="0" y="1157"/>
                  <a:pt x="153" y="1003"/>
                  <a:pt x="343" y="1003"/>
                </a:cubicBezTo>
                <a:cubicBezTo>
                  <a:pt x="532" y="1003"/>
                  <a:pt x="686" y="1157"/>
                  <a:pt x="686" y="1346"/>
                </a:cubicBezTo>
                <a:close/>
                <a:moveTo>
                  <a:pt x="3585" y="3227"/>
                </a:moveTo>
                <a:cubicBezTo>
                  <a:pt x="3395" y="3227"/>
                  <a:pt x="3242" y="3381"/>
                  <a:pt x="3242" y="3570"/>
                </a:cubicBezTo>
                <a:cubicBezTo>
                  <a:pt x="3242" y="3759"/>
                  <a:pt x="3395" y="3913"/>
                  <a:pt x="3585" y="3913"/>
                </a:cubicBezTo>
                <a:cubicBezTo>
                  <a:pt x="3774" y="3913"/>
                  <a:pt x="3928" y="3759"/>
                  <a:pt x="3928" y="3570"/>
                </a:cubicBezTo>
                <a:cubicBezTo>
                  <a:pt x="3928" y="3381"/>
                  <a:pt x="3774" y="3227"/>
                  <a:pt x="3585" y="3227"/>
                </a:cubicBezTo>
                <a:close/>
                <a:moveTo>
                  <a:pt x="1178" y="244"/>
                </a:moveTo>
                <a:cubicBezTo>
                  <a:pt x="1195" y="352"/>
                  <a:pt x="1296" y="426"/>
                  <a:pt x="1404" y="409"/>
                </a:cubicBezTo>
                <a:cubicBezTo>
                  <a:pt x="1512" y="391"/>
                  <a:pt x="1586" y="290"/>
                  <a:pt x="1569" y="182"/>
                </a:cubicBezTo>
                <a:cubicBezTo>
                  <a:pt x="1551" y="74"/>
                  <a:pt x="1450" y="0"/>
                  <a:pt x="1342" y="17"/>
                </a:cubicBezTo>
                <a:cubicBezTo>
                  <a:pt x="1234" y="35"/>
                  <a:pt x="1160" y="136"/>
                  <a:pt x="1178" y="244"/>
                </a:cubicBezTo>
                <a:close/>
              </a:path>
            </a:pathLst>
          </a:custGeom>
          <a:solidFill>
            <a:srgbClr val="FFFFFF">
              <a:alpha val="50196"/>
            </a:srgbClr>
          </a:solidFill>
          <a:ln>
            <a:noFill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82592" indent="-382592" algn="l" defTabSz="1143274" rtl="0" eaLnBrk="1" latinLnBrk="0" hangingPunct="1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 typeface="Century Gothic" panose="020B0502020202020204" pitchFamily="34" charset="0"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Freeform 6 (PHJU)"/>
          <p:cNvSpPr>
            <a:spLocks noGrp="1" noSelect="1"/>
          </p:cNvSpPr>
          <p:nvPr>
            <p:ph type="body" idx="1000"/>
          </p:nvPr>
        </p:nvSpPr>
        <p:spPr bwMode="invGray">
          <a:xfrm>
            <a:off x="6968596" y="2122478"/>
            <a:ext cx="1448896" cy="1777003"/>
          </a:xfrm>
          <a:custGeom>
            <a:avLst/>
            <a:gdLst>
              <a:gd name="T0" fmla="*/ 3243 w 3652"/>
              <a:gd name="T1" fmla="*/ 3080 h 4479"/>
              <a:gd name="T2" fmla="*/ 3634 w 3652"/>
              <a:gd name="T3" fmla="*/ 3018 h 4479"/>
              <a:gd name="T4" fmla="*/ 377 w 3652"/>
              <a:gd name="T5" fmla="*/ 631 h 4479"/>
              <a:gd name="T6" fmla="*/ 281 w 3652"/>
              <a:gd name="T7" fmla="*/ 27 h 4479"/>
              <a:gd name="T8" fmla="*/ 377 w 3652"/>
              <a:gd name="T9" fmla="*/ 631 h 4479"/>
              <a:gd name="T10" fmla="*/ 2973 w 3652"/>
              <a:gd name="T11" fmla="*/ 4404 h 4479"/>
              <a:gd name="T12" fmla="*/ 331 w 3652"/>
              <a:gd name="T13" fmla="*/ 4479 h 4479"/>
              <a:gd name="T14" fmla="*/ 257 w 3652"/>
              <a:gd name="T15" fmla="*/ 853 h 4479"/>
              <a:gd name="T16" fmla="*/ 2898 w 3652"/>
              <a:gd name="T17" fmla="*/ 778 h 4479"/>
              <a:gd name="T18" fmla="*/ 2823 w 3652"/>
              <a:gd name="T19" fmla="*/ 928 h 4479"/>
              <a:gd name="T20" fmla="*/ 406 w 3652"/>
              <a:gd name="T21" fmla="*/ 4329 h 4479"/>
              <a:gd name="T22" fmla="*/ 2823 w 3652"/>
              <a:gd name="T23" fmla="*/ 928 h 4479"/>
              <a:gd name="T24" fmla="*/ 1028 w 3652"/>
              <a:gd name="T25" fmla="*/ 3529 h 4479"/>
              <a:gd name="T26" fmla="*/ 1028 w 3652"/>
              <a:gd name="T27" fmla="*/ 3679 h 4479"/>
              <a:gd name="T28" fmla="*/ 2276 w 3652"/>
              <a:gd name="T29" fmla="*/ 3604 h 4479"/>
              <a:gd name="T30" fmla="*/ 2006 w 3652"/>
              <a:gd name="T31" fmla="*/ 3841 h 4479"/>
              <a:gd name="T32" fmla="*/ 1148 w 3652"/>
              <a:gd name="T33" fmla="*/ 3916 h 4479"/>
              <a:gd name="T34" fmla="*/ 2006 w 3652"/>
              <a:gd name="T35" fmla="*/ 3991 h 4479"/>
              <a:gd name="T36" fmla="*/ 2006 w 3652"/>
              <a:gd name="T37" fmla="*/ 3841 h 4479"/>
              <a:gd name="T38" fmla="*/ 1615 w 3652"/>
              <a:gd name="T39" fmla="*/ 1373 h 4479"/>
              <a:gd name="T40" fmla="*/ 1615 w 3652"/>
              <a:gd name="T41" fmla="*/ 3004 h 4479"/>
              <a:gd name="T42" fmla="*/ 1615 w 3652"/>
              <a:gd name="T43" fmla="*/ 2794 h 4479"/>
              <a:gd name="T44" fmla="*/ 1435 w 3652"/>
              <a:gd name="T45" fmla="*/ 2263 h 4479"/>
              <a:gd name="T46" fmla="*/ 2276 w 3652"/>
              <a:gd name="T47" fmla="*/ 2263 h 4479"/>
              <a:gd name="T48" fmla="*/ 1763 w 3652"/>
              <a:gd name="T49" fmla="*/ 2837 h 4479"/>
              <a:gd name="T50" fmla="*/ 1763 w 3652"/>
              <a:gd name="T51" fmla="*/ 1539 h 4479"/>
              <a:gd name="T52" fmla="*/ 2276 w 3652"/>
              <a:gd name="T53" fmla="*/ 2114 h 4479"/>
              <a:gd name="T54" fmla="*/ 1435 w 3652"/>
              <a:gd name="T55" fmla="*/ 2114 h 4479"/>
              <a:gd name="T56" fmla="*/ 1615 w 3652"/>
              <a:gd name="T57" fmla="*/ 1583 h 4479"/>
              <a:gd name="T58" fmla="*/ 953 w 3652"/>
              <a:gd name="T59" fmla="*/ 2114 h 4479"/>
              <a:gd name="T60" fmla="*/ 1466 w 3652"/>
              <a:gd name="T61" fmla="*/ 1539 h 4479"/>
              <a:gd name="T62" fmla="*/ 953 w 3652"/>
              <a:gd name="T63" fmla="*/ 2263 h 4479"/>
              <a:gd name="T64" fmla="*/ 1284 w 3652"/>
              <a:gd name="T65" fmla="*/ 2263 h 4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652" h="4479">
                <a:moveTo>
                  <a:pt x="3470" y="3245"/>
                </a:moveTo>
                <a:cubicBezTo>
                  <a:pt x="3362" y="3262"/>
                  <a:pt x="3260" y="3188"/>
                  <a:pt x="3243" y="3080"/>
                </a:cubicBezTo>
                <a:cubicBezTo>
                  <a:pt x="3226" y="2972"/>
                  <a:pt x="3300" y="2871"/>
                  <a:pt x="3408" y="2854"/>
                </a:cubicBezTo>
                <a:cubicBezTo>
                  <a:pt x="3516" y="2836"/>
                  <a:pt x="3617" y="2910"/>
                  <a:pt x="3634" y="3018"/>
                </a:cubicBezTo>
                <a:cubicBezTo>
                  <a:pt x="3652" y="3126"/>
                  <a:pt x="3578" y="3228"/>
                  <a:pt x="3470" y="3245"/>
                </a:cubicBezTo>
                <a:close/>
                <a:moveTo>
                  <a:pt x="377" y="631"/>
                </a:moveTo>
                <a:cubicBezTo>
                  <a:pt x="544" y="605"/>
                  <a:pt x="658" y="448"/>
                  <a:pt x="632" y="281"/>
                </a:cubicBezTo>
                <a:cubicBezTo>
                  <a:pt x="605" y="114"/>
                  <a:pt x="448" y="0"/>
                  <a:pt x="281" y="27"/>
                </a:cubicBezTo>
                <a:cubicBezTo>
                  <a:pt x="114" y="53"/>
                  <a:pt x="0" y="210"/>
                  <a:pt x="27" y="377"/>
                </a:cubicBezTo>
                <a:cubicBezTo>
                  <a:pt x="54" y="544"/>
                  <a:pt x="210" y="658"/>
                  <a:pt x="377" y="631"/>
                </a:cubicBezTo>
                <a:close/>
                <a:moveTo>
                  <a:pt x="2973" y="853"/>
                </a:moveTo>
                <a:cubicBezTo>
                  <a:pt x="2973" y="4404"/>
                  <a:pt x="2973" y="4404"/>
                  <a:pt x="2973" y="4404"/>
                </a:cubicBezTo>
                <a:cubicBezTo>
                  <a:pt x="2973" y="4445"/>
                  <a:pt x="2939" y="4479"/>
                  <a:pt x="2898" y="4479"/>
                </a:cubicBezTo>
                <a:cubicBezTo>
                  <a:pt x="331" y="4479"/>
                  <a:pt x="331" y="4479"/>
                  <a:pt x="331" y="4479"/>
                </a:cubicBezTo>
                <a:cubicBezTo>
                  <a:pt x="290" y="4479"/>
                  <a:pt x="257" y="4445"/>
                  <a:pt x="257" y="4404"/>
                </a:cubicBezTo>
                <a:cubicBezTo>
                  <a:pt x="257" y="853"/>
                  <a:pt x="257" y="853"/>
                  <a:pt x="257" y="853"/>
                </a:cubicBezTo>
                <a:cubicBezTo>
                  <a:pt x="257" y="811"/>
                  <a:pt x="290" y="778"/>
                  <a:pt x="331" y="778"/>
                </a:cubicBezTo>
                <a:cubicBezTo>
                  <a:pt x="2898" y="778"/>
                  <a:pt x="2898" y="778"/>
                  <a:pt x="2898" y="778"/>
                </a:cubicBezTo>
                <a:cubicBezTo>
                  <a:pt x="2939" y="778"/>
                  <a:pt x="2973" y="811"/>
                  <a:pt x="2973" y="853"/>
                </a:cubicBezTo>
                <a:close/>
                <a:moveTo>
                  <a:pt x="2823" y="928"/>
                </a:moveTo>
                <a:cubicBezTo>
                  <a:pt x="406" y="928"/>
                  <a:pt x="406" y="928"/>
                  <a:pt x="406" y="928"/>
                </a:cubicBezTo>
                <a:cubicBezTo>
                  <a:pt x="406" y="4329"/>
                  <a:pt x="406" y="4329"/>
                  <a:pt x="406" y="4329"/>
                </a:cubicBezTo>
                <a:cubicBezTo>
                  <a:pt x="2823" y="4329"/>
                  <a:pt x="2823" y="4329"/>
                  <a:pt x="2823" y="4329"/>
                </a:cubicBezTo>
                <a:lnTo>
                  <a:pt x="2823" y="928"/>
                </a:lnTo>
                <a:close/>
                <a:moveTo>
                  <a:pt x="2201" y="3529"/>
                </a:moveTo>
                <a:cubicBezTo>
                  <a:pt x="1028" y="3529"/>
                  <a:pt x="1028" y="3529"/>
                  <a:pt x="1028" y="3529"/>
                </a:cubicBezTo>
                <a:cubicBezTo>
                  <a:pt x="987" y="3529"/>
                  <a:pt x="953" y="3563"/>
                  <a:pt x="953" y="3604"/>
                </a:cubicBezTo>
                <a:cubicBezTo>
                  <a:pt x="953" y="3646"/>
                  <a:pt x="987" y="3679"/>
                  <a:pt x="1028" y="3679"/>
                </a:cubicBezTo>
                <a:cubicBezTo>
                  <a:pt x="2201" y="3679"/>
                  <a:pt x="2201" y="3679"/>
                  <a:pt x="2201" y="3679"/>
                </a:cubicBezTo>
                <a:cubicBezTo>
                  <a:pt x="2242" y="3679"/>
                  <a:pt x="2276" y="3646"/>
                  <a:pt x="2276" y="3604"/>
                </a:cubicBezTo>
                <a:cubicBezTo>
                  <a:pt x="2276" y="3563"/>
                  <a:pt x="2242" y="3529"/>
                  <a:pt x="2201" y="3529"/>
                </a:cubicBezTo>
                <a:close/>
                <a:moveTo>
                  <a:pt x="2006" y="3841"/>
                </a:moveTo>
                <a:cubicBezTo>
                  <a:pt x="1223" y="3841"/>
                  <a:pt x="1223" y="3841"/>
                  <a:pt x="1223" y="3841"/>
                </a:cubicBezTo>
                <a:cubicBezTo>
                  <a:pt x="1182" y="3841"/>
                  <a:pt x="1148" y="3874"/>
                  <a:pt x="1148" y="3916"/>
                </a:cubicBezTo>
                <a:cubicBezTo>
                  <a:pt x="1148" y="3957"/>
                  <a:pt x="1182" y="3991"/>
                  <a:pt x="1223" y="3991"/>
                </a:cubicBezTo>
                <a:cubicBezTo>
                  <a:pt x="2006" y="3991"/>
                  <a:pt x="2006" y="3991"/>
                  <a:pt x="2006" y="3991"/>
                </a:cubicBezTo>
                <a:cubicBezTo>
                  <a:pt x="2047" y="3991"/>
                  <a:pt x="2081" y="3957"/>
                  <a:pt x="2081" y="3916"/>
                </a:cubicBezTo>
                <a:cubicBezTo>
                  <a:pt x="2081" y="3874"/>
                  <a:pt x="2047" y="3841"/>
                  <a:pt x="2006" y="3841"/>
                </a:cubicBezTo>
                <a:close/>
                <a:moveTo>
                  <a:pt x="799" y="2188"/>
                </a:moveTo>
                <a:cubicBezTo>
                  <a:pt x="799" y="1739"/>
                  <a:pt x="1165" y="1373"/>
                  <a:pt x="1615" y="1373"/>
                </a:cubicBezTo>
                <a:cubicBezTo>
                  <a:pt x="2064" y="1373"/>
                  <a:pt x="2430" y="1739"/>
                  <a:pt x="2430" y="2188"/>
                </a:cubicBezTo>
                <a:cubicBezTo>
                  <a:pt x="2430" y="2638"/>
                  <a:pt x="2064" y="3004"/>
                  <a:pt x="1615" y="3004"/>
                </a:cubicBezTo>
                <a:cubicBezTo>
                  <a:pt x="1165" y="3004"/>
                  <a:pt x="799" y="2638"/>
                  <a:pt x="799" y="2188"/>
                </a:cubicBezTo>
                <a:close/>
                <a:moveTo>
                  <a:pt x="1615" y="2794"/>
                </a:moveTo>
                <a:cubicBezTo>
                  <a:pt x="1679" y="2685"/>
                  <a:pt x="1776" y="2489"/>
                  <a:pt x="1794" y="2263"/>
                </a:cubicBezTo>
                <a:cubicBezTo>
                  <a:pt x="1435" y="2263"/>
                  <a:pt x="1435" y="2263"/>
                  <a:pt x="1435" y="2263"/>
                </a:cubicBezTo>
                <a:cubicBezTo>
                  <a:pt x="1453" y="2489"/>
                  <a:pt x="1550" y="2685"/>
                  <a:pt x="1615" y="2794"/>
                </a:cubicBezTo>
                <a:close/>
                <a:moveTo>
                  <a:pt x="2276" y="2263"/>
                </a:moveTo>
                <a:cubicBezTo>
                  <a:pt x="1945" y="2263"/>
                  <a:pt x="1945" y="2263"/>
                  <a:pt x="1945" y="2263"/>
                </a:cubicBezTo>
                <a:cubicBezTo>
                  <a:pt x="1928" y="2503"/>
                  <a:pt x="1835" y="2709"/>
                  <a:pt x="1763" y="2837"/>
                </a:cubicBezTo>
                <a:cubicBezTo>
                  <a:pt x="2035" y="2775"/>
                  <a:pt x="2244" y="2546"/>
                  <a:pt x="2276" y="2263"/>
                </a:cubicBezTo>
                <a:close/>
                <a:moveTo>
                  <a:pt x="1763" y="1539"/>
                </a:moveTo>
                <a:cubicBezTo>
                  <a:pt x="1835" y="1667"/>
                  <a:pt x="1928" y="1874"/>
                  <a:pt x="1945" y="2114"/>
                </a:cubicBezTo>
                <a:cubicBezTo>
                  <a:pt x="2276" y="2114"/>
                  <a:pt x="2276" y="2114"/>
                  <a:pt x="2276" y="2114"/>
                </a:cubicBezTo>
                <a:cubicBezTo>
                  <a:pt x="2244" y="1831"/>
                  <a:pt x="2035" y="1602"/>
                  <a:pt x="1763" y="1539"/>
                </a:cubicBezTo>
                <a:close/>
                <a:moveTo>
                  <a:pt x="1435" y="2114"/>
                </a:moveTo>
                <a:cubicBezTo>
                  <a:pt x="1794" y="2114"/>
                  <a:pt x="1794" y="2114"/>
                  <a:pt x="1794" y="2114"/>
                </a:cubicBezTo>
                <a:cubicBezTo>
                  <a:pt x="1776" y="1887"/>
                  <a:pt x="1679" y="1691"/>
                  <a:pt x="1615" y="1583"/>
                </a:cubicBezTo>
                <a:cubicBezTo>
                  <a:pt x="1550" y="1691"/>
                  <a:pt x="1453" y="1888"/>
                  <a:pt x="1435" y="2114"/>
                </a:cubicBezTo>
                <a:close/>
                <a:moveTo>
                  <a:pt x="953" y="2114"/>
                </a:moveTo>
                <a:cubicBezTo>
                  <a:pt x="1284" y="2114"/>
                  <a:pt x="1284" y="2114"/>
                  <a:pt x="1284" y="2114"/>
                </a:cubicBezTo>
                <a:cubicBezTo>
                  <a:pt x="1301" y="1874"/>
                  <a:pt x="1394" y="1667"/>
                  <a:pt x="1466" y="1539"/>
                </a:cubicBezTo>
                <a:cubicBezTo>
                  <a:pt x="1194" y="1602"/>
                  <a:pt x="985" y="1831"/>
                  <a:pt x="953" y="2114"/>
                </a:cubicBezTo>
                <a:close/>
                <a:moveTo>
                  <a:pt x="953" y="2263"/>
                </a:moveTo>
                <a:cubicBezTo>
                  <a:pt x="985" y="2546"/>
                  <a:pt x="1194" y="2775"/>
                  <a:pt x="1466" y="2837"/>
                </a:cubicBezTo>
                <a:cubicBezTo>
                  <a:pt x="1394" y="2709"/>
                  <a:pt x="1301" y="2503"/>
                  <a:pt x="1284" y="2263"/>
                </a:cubicBezTo>
                <a:lnTo>
                  <a:pt x="953" y="226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82592" indent="-382592" algn="l" defTabSz="1143274" rtl="0" eaLnBrk="1" latinLnBrk="0" hangingPunct="1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 typeface="Century Gothic" panose="020B0502020202020204" pitchFamily="34" charset="0"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***Tijdelijke aanduiding voor dianummer 11">
            <a:extLst>
              <a:ext uri="{FF2B5EF4-FFF2-40B4-BE49-F238E27FC236}">
                <a16:creationId xmlns:a16="http://schemas.microsoft.com/office/drawing/2014/main" id="{17F30064-126B-44D8-A152-1BDAE7F46D2E}"/>
              </a:ext>
            </a:extLst>
          </p:cNvPr>
          <p:cNvSpPr>
            <a:spLocks noGrp="1" noSelect="1"/>
          </p:cNvSpPr>
          <p:nvPr>
            <p:ph type="sldNum" sz="quarter" idx="100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 </a:t>
            </a:r>
            <a:fld id="{BCA28045-B99A-4500-A102-CEDEF811FB1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1273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con &amp; text slide Corporate Blue">
    <p:bg>
      <p:bgPr>
        <a:gradFill rotWithShape="1">
          <a:gsLst>
            <a:gs pos="0">
              <a:srgbClr val="150F7D"/>
            </a:gs>
            <a:gs pos="50000">
              <a:srgbClr val="05135A"/>
            </a:gs>
            <a:gs pos="100000">
              <a:srgbClr val="00145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4">
            <a:extLst>
              <a:ext uri="{FF2B5EF4-FFF2-40B4-BE49-F238E27FC236}">
                <a16:creationId xmlns:a16="http://schemas.microsoft.com/office/drawing/2014/main" id="{DCF6E59D-7FEE-4D1B-B467-819979B57453}"/>
              </a:ext>
            </a:extLst>
          </p:cNvPr>
          <p:cNvGrpSpPr>
            <a:grpSpLocks noSelect="1" noChangeAspect="1"/>
          </p:cNvGrpSpPr>
          <p:nvPr/>
        </p:nvGrpSpPr>
        <p:grpSpPr bwMode="auto">
          <a:xfrm>
            <a:off x="331788" y="7548563"/>
            <a:ext cx="674687" cy="673100"/>
            <a:chOff x="167" y="3802"/>
            <a:chExt cx="340" cy="339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DA4A0F10-59DF-435C-986D-33DF2BF62365}"/>
                </a:ext>
              </a:extLst>
            </p:cNvPr>
            <p:cNvSpPr>
              <a:spLocks noSelect="1"/>
            </p:cNvSpPr>
            <p:nvPr userDrawn="1"/>
          </p:nvSpPr>
          <p:spPr bwMode="invGray">
            <a:xfrm>
              <a:off x="167" y="3827"/>
              <a:ext cx="338" cy="304"/>
            </a:xfrm>
            <a:custGeom>
              <a:avLst/>
              <a:gdLst>
                <a:gd name="T0" fmla="*/ 3 w 1693"/>
                <a:gd name="T1" fmla="*/ 1 h 1525"/>
                <a:gd name="T2" fmla="*/ 3 w 1693"/>
                <a:gd name="T3" fmla="*/ 0 h 1525"/>
                <a:gd name="T4" fmla="*/ 13 w 1693"/>
                <a:gd name="T5" fmla="*/ 4 h 1525"/>
                <a:gd name="T6" fmla="*/ 13 w 1693"/>
                <a:gd name="T7" fmla="*/ 5 h 1525"/>
                <a:gd name="T8" fmla="*/ 13 w 1693"/>
                <a:gd name="T9" fmla="*/ 4 h 1525"/>
                <a:gd name="T10" fmla="*/ 11 w 1693"/>
                <a:gd name="T11" fmla="*/ 3 h 1525"/>
                <a:gd name="T12" fmla="*/ 12 w 1693"/>
                <a:gd name="T13" fmla="*/ 3 h 1525"/>
                <a:gd name="T14" fmla="*/ 5 w 1693"/>
                <a:gd name="T15" fmla="*/ 0 h 1525"/>
                <a:gd name="T16" fmla="*/ 5 w 1693"/>
                <a:gd name="T17" fmla="*/ 1 h 1525"/>
                <a:gd name="T18" fmla="*/ 5 w 1693"/>
                <a:gd name="T19" fmla="*/ 0 h 1525"/>
                <a:gd name="T20" fmla="*/ 6 w 1693"/>
                <a:gd name="T21" fmla="*/ 0 h 1525"/>
                <a:gd name="T22" fmla="*/ 7 w 1693"/>
                <a:gd name="T23" fmla="*/ 0 h 1525"/>
                <a:gd name="T24" fmla="*/ 8 w 1693"/>
                <a:gd name="T25" fmla="*/ 1 h 1525"/>
                <a:gd name="T26" fmla="*/ 8 w 1693"/>
                <a:gd name="T27" fmla="*/ 0 h 1525"/>
                <a:gd name="T28" fmla="*/ 8 w 1693"/>
                <a:gd name="T29" fmla="*/ 1 h 1525"/>
                <a:gd name="T30" fmla="*/ 8 w 1693"/>
                <a:gd name="T31" fmla="*/ 1 h 1525"/>
                <a:gd name="T32" fmla="*/ 9 w 1693"/>
                <a:gd name="T33" fmla="*/ 1 h 1525"/>
                <a:gd name="T34" fmla="*/ 10 w 1693"/>
                <a:gd name="T35" fmla="*/ 0 h 1525"/>
                <a:gd name="T36" fmla="*/ 10 w 1693"/>
                <a:gd name="T37" fmla="*/ 1 h 1525"/>
                <a:gd name="T38" fmla="*/ 10 w 1693"/>
                <a:gd name="T39" fmla="*/ 0 h 1525"/>
                <a:gd name="T40" fmla="*/ 1 w 1693"/>
                <a:gd name="T41" fmla="*/ 9 h 1525"/>
                <a:gd name="T42" fmla="*/ 3 w 1693"/>
                <a:gd name="T43" fmla="*/ 9 h 1525"/>
                <a:gd name="T44" fmla="*/ 0 w 1693"/>
                <a:gd name="T45" fmla="*/ 5 h 1525"/>
                <a:gd name="T46" fmla="*/ 0 w 1693"/>
                <a:gd name="T47" fmla="*/ 6 h 1525"/>
                <a:gd name="T48" fmla="*/ 0 w 1693"/>
                <a:gd name="T49" fmla="*/ 5 h 1525"/>
                <a:gd name="T50" fmla="*/ 10 w 1693"/>
                <a:gd name="T51" fmla="*/ 11 h 1525"/>
                <a:gd name="T52" fmla="*/ 11 w 1693"/>
                <a:gd name="T53" fmla="*/ 11 h 1525"/>
                <a:gd name="T54" fmla="*/ 2 w 1693"/>
                <a:gd name="T55" fmla="*/ 8 h 1525"/>
                <a:gd name="T56" fmla="*/ 2 w 1693"/>
                <a:gd name="T57" fmla="*/ 8 h 1525"/>
                <a:gd name="T58" fmla="*/ 2 w 1693"/>
                <a:gd name="T59" fmla="*/ 8 h 1525"/>
                <a:gd name="T60" fmla="*/ 7 w 1693"/>
                <a:gd name="T61" fmla="*/ 11 h 1525"/>
                <a:gd name="T62" fmla="*/ 9 w 1693"/>
                <a:gd name="T63" fmla="*/ 11 h 1525"/>
                <a:gd name="T64" fmla="*/ 5 w 1693"/>
                <a:gd name="T65" fmla="*/ 10 h 1525"/>
                <a:gd name="T66" fmla="*/ 5 w 1693"/>
                <a:gd name="T67" fmla="*/ 11 h 1525"/>
                <a:gd name="T68" fmla="*/ 5 w 1693"/>
                <a:gd name="T69" fmla="*/ 10 h 1525"/>
                <a:gd name="T70" fmla="*/ 3 w 1693"/>
                <a:gd name="T71" fmla="*/ 10 h 1525"/>
                <a:gd name="T72" fmla="*/ 4 w 1693"/>
                <a:gd name="T73" fmla="*/ 10 h 152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693" h="1525">
                  <a:moveTo>
                    <a:pt x="398" y="94"/>
                  </a:moveTo>
                  <a:cubicBezTo>
                    <a:pt x="398" y="119"/>
                    <a:pt x="377" y="140"/>
                    <a:pt x="352" y="140"/>
                  </a:cubicBezTo>
                  <a:cubicBezTo>
                    <a:pt x="326" y="140"/>
                    <a:pt x="305" y="119"/>
                    <a:pt x="305" y="94"/>
                  </a:cubicBezTo>
                  <a:cubicBezTo>
                    <a:pt x="305" y="68"/>
                    <a:pt x="326" y="47"/>
                    <a:pt x="352" y="47"/>
                  </a:cubicBezTo>
                  <a:cubicBezTo>
                    <a:pt x="377" y="47"/>
                    <a:pt x="398" y="68"/>
                    <a:pt x="398" y="94"/>
                  </a:cubicBezTo>
                  <a:close/>
                  <a:moveTo>
                    <a:pt x="1646" y="549"/>
                  </a:moveTo>
                  <a:cubicBezTo>
                    <a:pt x="1621" y="549"/>
                    <a:pt x="1600" y="570"/>
                    <a:pt x="1600" y="596"/>
                  </a:cubicBezTo>
                  <a:cubicBezTo>
                    <a:pt x="1600" y="621"/>
                    <a:pt x="1621" y="642"/>
                    <a:pt x="1646" y="642"/>
                  </a:cubicBezTo>
                  <a:cubicBezTo>
                    <a:pt x="1672" y="642"/>
                    <a:pt x="1693" y="621"/>
                    <a:pt x="1693" y="596"/>
                  </a:cubicBezTo>
                  <a:cubicBezTo>
                    <a:pt x="1693" y="570"/>
                    <a:pt x="1672" y="549"/>
                    <a:pt x="1646" y="549"/>
                  </a:cubicBezTo>
                  <a:close/>
                  <a:moveTo>
                    <a:pt x="1450" y="382"/>
                  </a:moveTo>
                  <a:cubicBezTo>
                    <a:pt x="1424" y="382"/>
                    <a:pt x="1403" y="403"/>
                    <a:pt x="1403" y="429"/>
                  </a:cubicBezTo>
                  <a:cubicBezTo>
                    <a:pt x="1403" y="454"/>
                    <a:pt x="1424" y="475"/>
                    <a:pt x="1450" y="475"/>
                  </a:cubicBezTo>
                  <a:cubicBezTo>
                    <a:pt x="1475" y="475"/>
                    <a:pt x="1496" y="454"/>
                    <a:pt x="1496" y="429"/>
                  </a:cubicBezTo>
                  <a:cubicBezTo>
                    <a:pt x="1496" y="403"/>
                    <a:pt x="1475" y="382"/>
                    <a:pt x="1450" y="382"/>
                  </a:cubicBezTo>
                  <a:close/>
                  <a:moveTo>
                    <a:pt x="644" y="48"/>
                  </a:moveTo>
                  <a:cubicBezTo>
                    <a:pt x="619" y="48"/>
                    <a:pt x="598" y="69"/>
                    <a:pt x="598" y="95"/>
                  </a:cubicBezTo>
                  <a:cubicBezTo>
                    <a:pt x="598" y="120"/>
                    <a:pt x="619" y="141"/>
                    <a:pt x="644" y="141"/>
                  </a:cubicBezTo>
                  <a:cubicBezTo>
                    <a:pt x="670" y="141"/>
                    <a:pt x="691" y="120"/>
                    <a:pt x="691" y="95"/>
                  </a:cubicBezTo>
                  <a:cubicBezTo>
                    <a:pt x="691" y="69"/>
                    <a:pt x="670" y="48"/>
                    <a:pt x="644" y="48"/>
                  </a:cubicBezTo>
                  <a:close/>
                  <a:moveTo>
                    <a:pt x="824" y="0"/>
                  </a:moveTo>
                  <a:cubicBezTo>
                    <a:pt x="798" y="0"/>
                    <a:pt x="777" y="21"/>
                    <a:pt x="777" y="47"/>
                  </a:cubicBezTo>
                  <a:cubicBezTo>
                    <a:pt x="777" y="72"/>
                    <a:pt x="798" y="93"/>
                    <a:pt x="824" y="93"/>
                  </a:cubicBezTo>
                  <a:cubicBezTo>
                    <a:pt x="849" y="93"/>
                    <a:pt x="870" y="72"/>
                    <a:pt x="870" y="47"/>
                  </a:cubicBezTo>
                  <a:cubicBezTo>
                    <a:pt x="870" y="21"/>
                    <a:pt x="849" y="0"/>
                    <a:pt x="824" y="0"/>
                  </a:cubicBezTo>
                  <a:close/>
                  <a:moveTo>
                    <a:pt x="954" y="146"/>
                  </a:moveTo>
                  <a:cubicBezTo>
                    <a:pt x="980" y="146"/>
                    <a:pt x="1000" y="125"/>
                    <a:pt x="1000" y="100"/>
                  </a:cubicBezTo>
                  <a:cubicBezTo>
                    <a:pt x="1000" y="74"/>
                    <a:pt x="980" y="53"/>
                    <a:pt x="954" y="53"/>
                  </a:cubicBezTo>
                  <a:cubicBezTo>
                    <a:pt x="928" y="53"/>
                    <a:pt x="907" y="74"/>
                    <a:pt x="907" y="100"/>
                  </a:cubicBezTo>
                  <a:cubicBezTo>
                    <a:pt x="907" y="125"/>
                    <a:pt x="928" y="146"/>
                    <a:pt x="954" y="146"/>
                  </a:cubicBezTo>
                  <a:close/>
                  <a:moveTo>
                    <a:pt x="1110" y="70"/>
                  </a:moveTo>
                  <a:cubicBezTo>
                    <a:pt x="1076" y="70"/>
                    <a:pt x="1048" y="98"/>
                    <a:pt x="1048" y="132"/>
                  </a:cubicBezTo>
                  <a:cubicBezTo>
                    <a:pt x="1048" y="167"/>
                    <a:pt x="1076" y="194"/>
                    <a:pt x="1110" y="194"/>
                  </a:cubicBezTo>
                  <a:cubicBezTo>
                    <a:pt x="1145" y="194"/>
                    <a:pt x="1172" y="167"/>
                    <a:pt x="1172" y="132"/>
                  </a:cubicBezTo>
                  <a:cubicBezTo>
                    <a:pt x="1172" y="98"/>
                    <a:pt x="1145" y="70"/>
                    <a:pt x="1110" y="70"/>
                  </a:cubicBezTo>
                  <a:close/>
                  <a:moveTo>
                    <a:pt x="1291" y="8"/>
                  </a:moveTo>
                  <a:cubicBezTo>
                    <a:pt x="1257" y="8"/>
                    <a:pt x="1229" y="36"/>
                    <a:pt x="1229" y="70"/>
                  </a:cubicBezTo>
                  <a:cubicBezTo>
                    <a:pt x="1229" y="104"/>
                    <a:pt x="1257" y="132"/>
                    <a:pt x="1291" y="132"/>
                  </a:cubicBezTo>
                  <a:cubicBezTo>
                    <a:pt x="1325" y="132"/>
                    <a:pt x="1353" y="104"/>
                    <a:pt x="1353" y="70"/>
                  </a:cubicBezTo>
                  <a:cubicBezTo>
                    <a:pt x="1353" y="36"/>
                    <a:pt x="1325" y="8"/>
                    <a:pt x="1291" y="8"/>
                  </a:cubicBezTo>
                  <a:close/>
                  <a:moveTo>
                    <a:pt x="242" y="1087"/>
                  </a:moveTo>
                  <a:cubicBezTo>
                    <a:pt x="190" y="1087"/>
                    <a:pt x="149" y="1129"/>
                    <a:pt x="149" y="1180"/>
                  </a:cubicBezTo>
                  <a:cubicBezTo>
                    <a:pt x="149" y="1232"/>
                    <a:pt x="190" y="1273"/>
                    <a:pt x="242" y="1273"/>
                  </a:cubicBezTo>
                  <a:cubicBezTo>
                    <a:pt x="293" y="1273"/>
                    <a:pt x="335" y="1232"/>
                    <a:pt x="335" y="1180"/>
                  </a:cubicBezTo>
                  <a:cubicBezTo>
                    <a:pt x="335" y="1129"/>
                    <a:pt x="293" y="1087"/>
                    <a:pt x="242" y="1087"/>
                  </a:cubicBezTo>
                  <a:close/>
                  <a:moveTo>
                    <a:pt x="46" y="677"/>
                  </a:moveTo>
                  <a:cubicBezTo>
                    <a:pt x="20" y="677"/>
                    <a:pt x="0" y="698"/>
                    <a:pt x="0" y="724"/>
                  </a:cubicBezTo>
                  <a:cubicBezTo>
                    <a:pt x="0" y="749"/>
                    <a:pt x="20" y="770"/>
                    <a:pt x="46" y="770"/>
                  </a:cubicBezTo>
                  <a:cubicBezTo>
                    <a:pt x="72" y="770"/>
                    <a:pt x="93" y="749"/>
                    <a:pt x="93" y="724"/>
                  </a:cubicBezTo>
                  <a:cubicBezTo>
                    <a:pt x="93" y="698"/>
                    <a:pt x="72" y="677"/>
                    <a:pt x="46" y="677"/>
                  </a:cubicBezTo>
                  <a:close/>
                  <a:moveTo>
                    <a:pt x="1282" y="1354"/>
                  </a:moveTo>
                  <a:cubicBezTo>
                    <a:pt x="1257" y="1354"/>
                    <a:pt x="1236" y="1375"/>
                    <a:pt x="1236" y="1401"/>
                  </a:cubicBezTo>
                  <a:cubicBezTo>
                    <a:pt x="1236" y="1426"/>
                    <a:pt x="1257" y="1447"/>
                    <a:pt x="1282" y="1447"/>
                  </a:cubicBezTo>
                  <a:cubicBezTo>
                    <a:pt x="1308" y="1447"/>
                    <a:pt x="1329" y="1426"/>
                    <a:pt x="1329" y="1401"/>
                  </a:cubicBezTo>
                  <a:cubicBezTo>
                    <a:pt x="1329" y="1375"/>
                    <a:pt x="1308" y="1354"/>
                    <a:pt x="1282" y="1354"/>
                  </a:cubicBezTo>
                  <a:close/>
                  <a:moveTo>
                    <a:pt x="250" y="1065"/>
                  </a:moveTo>
                  <a:cubicBezTo>
                    <a:pt x="276" y="1065"/>
                    <a:pt x="296" y="1044"/>
                    <a:pt x="296" y="1018"/>
                  </a:cubicBezTo>
                  <a:cubicBezTo>
                    <a:pt x="296" y="993"/>
                    <a:pt x="276" y="972"/>
                    <a:pt x="250" y="972"/>
                  </a:cubicBezTo>
                  <a:cubicBezTo>
                    <a:pt x="224" y="972"/>
                    <a:pt x="203" y="993"/>
                    <a:pt x="203" y="1018"/>
                  </a:cubicBezTo>
                  <a:cubicBezTo>
                    <a:pt x="203" y="1044"/>
                    <a:pt x="224" y="1065"/>
                    <a:pt x="250" y="1065"/>
                  </a:cubicBezTo>
                  <a:close/>
                  <a:moveTo>
                    <a:pt x="978" y="1339"/>
                  </a:moveTo>
                  <a:cubicBezTo>
                    <a:pt x="927" y="1339"/>
                    <a:pt x="885" y="1380"/>
                    <a:pt x="885" y="1432"/>
                  </a:cubicBezTo>
                  <a:cubicBezTo>
                    <a:pt x="885" y="1483"/>
                    <a:pt x="927" y="1525"/>
                    <a:pt x="978" y="1525"/>
                  </a:cubicBezTo>
                  <a:cubicBezTo>
                    <a:pt x="1029" y="1525"/>
                    <a:pt x="1071" y="1483"/>
                    <a:pt x="1071" y="1432"/>
                  </a:cubicBezTo>
                  <a:cubicBezTo>
                    <a:pt x="1071" y="1380"/>
                    <a:pt x="1029" y="1339"/>
                    <a:pt x="978" y="1339"/>
                  </a:cubicBezTo>
                  <a:close/>
                  <a:moveTo>
                    <a:pt x="589" y="1253"/>
                  </a:moveTo>
                  <a:cubicBezTo>
                    <a:pt x="555" y="1253"/>
                    <a:pt x="527" y="1281"/>
                    <a:pt x="527" y="1315"/>
                  </a:cubicBezTo>
                  <a:cubicBezTo>
                    <a:pt x="527" y="1349"/>
                    <a:pt x="555" y="1377"/>
                    <a:pt x="589" y="1377"/>
                  </a:cubicBezTo>
                  <a:cubicBezTo>
                    <a:pt x="623" y="1377"/>
                    <a:pt x="651" y="1349"/>
                    <a:pt x="651" y="1315"/>
                  </a:cubicBezTo>
                  <a:cubicBezTo>
                    <a:pt x="651" y="1281"/>
                    <a:pt x="623" y="1253"/>
                    <a:pt x="589" y="1253"/>
                  </a:cubicBezTo>
                  <a:close/>
                  <a:moveTo>
                    <a:pt x="454" y="1273"/>
                  </a:moveTo>
                  <a:cubicBezTo>
                    <a:pt x="428" y="1273"/>
                    <a:pt x="407" y="1294"/>
                    <a:pt x="407" y="1320"/>
                  </a:cubicBezTo>
                  <a:cubicBezTo>
                    <a:pt x="407" y="1345"/>
                    <a:pt x="428" y="1366"/>
                    <a:pt x="454" y="1366"/>
                  </a:cubicBezTo>
                  <a:cubicBezTo>
                    <a:pt x="479" y="1366"/>
                    <a:pt x="500" y="1345"/>
                    <a:pt x="500" y="1320"/>
                  </a:cubicBezTo>
                  <a:cubicBezTo>
                    <a:pt x="500" y="1294"/>
                    <a:pt x="479" y="1273"/>
                    <a:pt x="454" y="1273"/>
                  </a:cubicBez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L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5BA3A865-85AD-46A7-973C-5E324CCFCF34}"/>
                </a:ext>
              </a:extLst>
            </p:cNvPr>
            <p:cNvSpPr>
              <a:spLocks noSelect="1"/>
            </p:cNvSpPr>
            <p:nvPr userDrawn="1"/>
          </p:nvSpPr>
          <p:spPr bwMode="invGray">
            <a:xfrm>
              <a:off x="168" y="3802"/>
              <a:ext cx="339" cy="339"/>
            </a:xfrm>
            <a:custGeom>
              <a:avLst/>
              <a:gdLst>
                <a:gd name="T0" fmla="*/ 10 w 1693"/>
                <a:gd name="T1" fmla="*/ 3 h 1701"/>
                <a:gd name="T2" fmla="*/ 12 w 1693"/>
                <a:gd name="T3" fmla="*/ 3 h 1701"/>
                <a:gd name="T4" fmla="*/ 9 w 1693"/>
                <a:gd name="T5" fmla="*/ 0 h 1701"/>
                <a:gd name="T6" fmla="*/ 13 w 1693"/>
                <a:gd name="T7" fmla="*/ 7 h 1701"/>
                <a:gd name="T8" fmla="*/ 11 w 1693"/>
                <a:gd name="T9" fmla="*/ 2 h 1701"/>
                <a:gd name="T10" fmla="*/ 11 w 1693"/>
                <a:gd name="T11" fmla="*/ 2 h 1701"/>
                <a:gd name="T12" fmla="*/ 6 w 1693"/>
                <a:gd name="T13" fmla="*/ 2 h 1701"/>
                <a:gd name="T14" fmla="*/ 3 w 1693"/>
                <a:gd name="T15" fmla="*/ 1 h 1701"/>
                <a:gd name="T16" fmla="*/ 5 w 1693"/>
                <a:gd name="T17" fmla="*/ 1 h 1701"/>
                <a:gd name="T18" fmla="*/ 4 w 1693"/>
                <a:gd name="T19" fmla="*/ 3 h 1701"/>
                <a:gd name="T20" fmla="*/ 4 w 1693"/>
                <a:gd name="T21" fmla="*/ 3 h 1701"/>
                <a:gd name="T22" fmla="*/ 12 w 1693"/>
                <a:gd name="T23" fmla="*/ 4 h 1701"/>
                <a:gd name="T24" fmla="*/ 6 w 1693"/>
                <a:gd name="T25" fmla="*/ 1 h 1701"/>
                <a:gd name="T26" fmla="*/ 6 w 1693"/>
                <a:gd name="T27" fmla="*/ 0 h 1701"/>
                <a:gd name="T28" fmla="*/ 8 w 1693"/>
                <a:gd name="T29" fmla="*/ 1 h 1701"/>
                <a:gd name="T30" fmla="*/ 9 w 1693"/>
                <a:gd name="T31" fmla="*/ 3 h 1701"/>
                <a:gd name="T32" fmla="*/ 9 w 1693"/>
                <a:gd name="T33" fmla="*/ 3 h 1701"/>
                <a:gd name="T34" fmla="*/ 13 w 1693"/>
                <a:gd name="T35" fmla="*/ 6 h 1701"/>
                <a:gd name="T36" fmla="*/ 10 w 1693"/>
                <a:gd name="T37" fmla="*/ 2 h 1701"/>
                <a:gd name="T38" fmla="*/ 4 w 1693"/>
                <a:gd name="T39" fmla="*/ 13 h 1701"/>
                <a:gd name="T40" fmla="*/ 11 w 1693"/>
                <a:gd name="T41" fmla="*/ 11 h 1701"/>
                <a:gd name="T42" fmla="*/ 11 w 1693"/>
                <a:gd name="T43" fmla="*/ 11 h 1701"/>
                <a:gd name="T44" fmla="*/ 7 w 1693"/>
                <a:gd name="T45" fmla="*/ 11 h 1701"/>
                <a:gd name="T46" fmla="*/ 9 w 1693"/>
                <a:gd name="T47" fmla="*/ 13 h 1701"/>
                <a:gd name="T48" fmla="*/ 9 w 1693"/>
                <a:gd name="T49" fmla="*/ 11 h 1701"/>
                <a:gd name="T50" fmla="*/ 1 w 1693"/>
                <a:gd name="T51" fmla="*/ 9 h 1701"/>
                <a:gd name="T52" fmla="*/ 1 w 1693"/>
                <a:gd name="T53" fmla="*/ 9 h 1701"/>
                <a:gd name="T54" fmla="*/ 8 w 1693"/>
                <a:gd name="T55" fmla="*/ 12 h 1701"/>
                <a:gd name="T56" fmla="*/ 7 w 1693"/>
                <a:gd name="T57" fmla="*/ 12 h 1701"/>
                <a:gd name="T58" fmla="*/ 6 w 1693"/>
                <a:gd name="T59" fmla="*/ 11 h 1701"/>
                <a:gd name="T60" fmla="*/ 7 w 1693"/>
                <a:gd name="T61" fmla="*/ 13 h 1701"/>
                <a:gd name="T62" fmla="*/ 7 w 1693"/>
                <a:gd name="T63" fmla="*/ 13 h 1701"/>
                <a:gd name="T64" fmla="*/ 7 w 1693"/>
                <a:gd name="T65" fmla="*/ 13 h 1701"/>
                <a:gd name="T66" fmla="*/ 4 w 1693"/>
                <a:gd name="T67" fmla="*/ 10 h 1701"/>
                <a:gd name="T68" fmla="*/ 3 w 1693"/>
                <a:gd name="T69" fmla="*/ 12 h 1701"/>
                <a:gd name="T70" fmla="*/ 3 w 1693"/>
                <a:gd name="T71" fmla="*/ 12 h 1701"/>
                <a:gd name="T72" fmla="*/ 3 w 1693"/>
                <a:gd name="T73" fmla="*/ 11 h 1701"/>
                <a:gd name="T74" fmla="*/ 0 w 1693"/>
                <a:gd name="T75" fmla="*/ 8 h 1701"/>
                <a:gd name="T76" fmla="*/ 1 w 1693"/>
                <a:gd name="T77" fmla="*/ 9 h 1701"/>
                <a:gd name="T78" fmla="*/ 3 w 1693"/>
                <a:gd name="T79" fmla="*/ 11 h 1701"/>
                <a:gd name="T80" fmla="*/ 6 w 1693"/>
                <a:gd name="T81" fmla="*/ 7 h 1701"/>
                <a:gd name="T82" fmla="*/ 8 w 1693"/>
                <a:gd name="T83" fmla="*/ 7 h 1701"/>
                <a:gd name="T84" fmla="*/ 9 w 1693"/>
                <a:gd name="T85" fmla="*/ 6 h 1701"/>
                <a:gd name="T86" fmla="*/ 11 w 1693"/>
                <a:gd name="T87" fmla="*/ 6 h 1701"/>
                <a:gd name="T88" fmla="*/ 11 w 1693"/>
                <a:gd name="T89" fmla="*/ 8 h 1701"/>
                <a:gd name="T90" fmla="*/ 10 w 1693"/>
                <a:gd name="T91" fmla="*/ 7 h 1701"/>
                <a:gd name="T92" fmla="*/ 4 w 1693"/>
                <a:gd name="T93" fmla="*/ 7 h 1701"/>
                <a:gd name="T94" fmla="*/ 6 w 1693"/>
                <a:gd name="T95" fmla="*/ 5 h 1701"/>
                <a:gd name="T96" fmla="*/ 4 w 1693"/>
                <a:gd name="T97" fmla="*/ 5 h 1701"/>
                <a:gd name="T98" fmla="*/ 3 w 1693"/>
                <a:gd name="T99" fmla="*/ 8 h 170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693" h="1701">
                  <a:moveTo>
                    <a:pt x="1451" y="487"/>
                  </a:moveTo>
                  <a:cubicBezTo>
                    <a:pt x="1412" y="487"/>
                    <a:pt x="1378" y="463"/>
                    <a:pt x="1365" y="429"/>
                  </a:cubicBezTo>
                  <a:cubicBezTo>
                    <a:pt x="1354" y="438"/>
                    <a:pt x="1340" y="444"/>
                    <a:pt x="1325" y="444"/>
                  </a:cubicBezTo>
                  <a:cubicBezTo>
                    <a:pt x="1291" y="444"/>
                    <a:pt x="1263" y="416"/>
                    <a:pt x="1263" y="382"/>
                  </a:cubicBezTo>
                  <a:cubicBezTo>
                    <a:pt x="1263" y="347"/>
                    <a:pt x="1291" y="320"/>
                    <a:pt x="1325" y="320"/>
                  </a:cubicBezTo>
                  <a:cubicBezTo>
                    <a:pt x="1345" y="320"/>
                    <a:pt x="1362" y="329"/>
                    <a:pt x="1373" y="343"/>
                  </a:cubicBezTo>
                  <a:cubicBezTo>
                    <a:pt x="1390" y="317"/>
                    <a:pt x="1418" y="301"/>
                    <a:pt x="1451" y="301"/>
                  </a:cubicBezTo>
                  <a:cubicBezTo>
                    <a:pt x="1502" y="301"/>
                    <a:pt x="1544" y="343"/>
                    <a:pt x="1544" y="394"/>
                  </a:cubicBezTo>
                  <a:cubicBezTo>
                    <a:pt x="1544" y="445"/>
                    <a:pt x="1502" y="487"/>
                    <a:pt x="1451" y="487"/>
                  </a:cubicBezTo>
                  <a:close/>
                  <a:moveTo>
                    <a:pt x="1080" y="220"/>
                  </a:moveTo>
                  <a:cubicBezTo>
                    <a:pt x="1132" y="220"/>
                    <a:pt x="1174" y="179"/>
                    <a:pt x="1174" y="127"/>
                  </a:cubicBezTo>
                  <a:cubicBezTo>
                    <a:pt x="1174" y="76"/>
                    <a:pt x="1132" y="34"/>
                    <a:pt x="1080" y="34"/>
                  </a:cubicBezTo>
                  <a:cubicBezTo>
                    <a:pt x="1029" y="34"/>
                    <a:pt x="987" y="76"/>
                    <a:pt x="987" y="127"/>
                  </a:cubicBezTo>
                  <a:cubicBezTo>
                    <a:pt x="987" y="179"/>
                    <a:pt x="1029" y="220"/>
                    <a:pt x="1080" y="220"/>
                  </a:cubicBezTo>
                  <a:close/>
                  <a:moveTo>
                    <a:pt x="1646" y="804"/>
                  </a:moveTo>
                  <a:cubicBezTo>
                    <a:pt x="1621" y="804"/>
                    <a:pt x="1600" y="825"/>
                    <a:pt x="1600" y="851"/>
                  </a:cubicBezTo>
                  <a:cubicBezTo>
                    <a:pt x="1600" y="876"/>
                    <a:pt x="1621" y="897"/>
                    <a:pt x="1646" y="897"/>
                  </a:cubicBezTo>
                  <a:cubicBezTo>
                    <a:pt x="1672" y="897"/>
                    <a:pt x="1693" y="876"/>
                    <a:pt x="1693" y="851"/>
                  </a:cubicBezTo>
                  <a:cubicBezTo>
                    <a:pt x="1693" y="825"/>
                    <a:pt x="1672" y="804"/>
                    <a:pt x="1646" y="804"/>
                  </a:cubicBezTo>
                  <a:close/>
                  <a:moveTo>
                    <a:pt x="1370" y="291"/>
                  </a:moveTo>
                  <a:cubicBezTo>
                    <a:pt x="1396" y="291"/>
                    <a:pt x="1416" y="270"/>
                    <a:pt x="1416" y="245"/>
                  </a:cubicBezTo>
                  <a:cubicBezTo>
                    <a:pt x="1416" y="219"/>
                    <a:pt x="1396" y="198"/>
                    <a:pt x="1370" y="198"/>
                  </a:cubicBezTo>
                  <a:cubicBezTo>
                    <a:pt x="1344" y="198"/>
                    <a:pt x="1323" y="219"/>
                    <a:pt x="1323" y="245"/>
                  </a:cubicBezTo>
                  <a:cubicBezTo>
                    <a:pt x="1323" y="270"/>
                    <a:pt x="1344" y="291"/>
                    <a:pt x="1370" y="291"/>
                  </a:cubicBezTo>
                  <a:close/>
                  <a:moveTo>
                    <a:pt x="746" y="320"/>
                  </a:moveTo>
                  <a:cubicBezTo>
                    <a:pt x="746" y="345"/>
                    <a:pt x="767" y="366"/>
                    <a:pt x="792" y="366"/>
                  </a:cubicBezTo>
                  <a:cubicBezTo>
                    <a:pt x="818" y="366"/>
                    <a:pt x="839" y="345"/>
                    <a:pt x="839" y="320"/>
                  </a:cubicBezTo>
                  <a:cubicBezTo>
                    <a:pt x="839" y="294"/>
                    <a:pt x="818" y="273"/>
                    <a:pt x="792" y="273"/>
                  </a:cubicBezTo>
                  <a:cubicBezTo>
                    <a:pt x="767" y="273"/>
                    <a:pt x="746" y="294"/>
                    <a:pt x="746" y="320"/>
                  </a:cubicBezTo>
                  <a:close/>
                  <a:moveTo>
                    <a:pt x="410" y="220"/>
                  </a:moveTo>
                  <a:cubicBezTo>
                    <a:pt x="436" y="220"/>
                    <a:pt x="457" y="199"/>
                    <a:pt x="457" y="174"/>
                  </a:cubicBezTo>
                  <a:cubicBezTo>
                    <a:pt x="457" y="148"/>
                    <a:pt x="436" y="127"/>
                    <a:pt x="410" y="127"/>
                  </a:cubicBezTo>
                  <a:cubicBezTo>
                    <a:pt x="384" y="127"/>
                    <a:pt x="363" y="148"/>
                    <a:pt x="363" y="174"/>
                  </a:cubicBezTo>
                  <a:cubicBezTo>
                    <a:pt x="363" y="199"/>
                    <a:pt x="384" y="220"/>
                    <a:pt x="410" y="220"/>
                  </a:cubicBezTo>
                  <a:close/>
                  <a:moveTo>
                    <a:pt x="559" y="138"/>
                  </a:moveTo>
                  <a:cubicBezTo>
                    <a:pt x="585" y="138"/>
                    <a:pt x="606" y="117"/>
                    <a:pt x="606" y="91"/>
                  </a:cubicBezTo>
                  <a:cubicBezTo>
                    <a:pt x="606" y="65"/>
                    <a:pt x="585" y="45"/>
                    <a:pt x="559" y="45"/>
                  </a:cubicBezTo>
                  <a:cubicBezTo>
                    <a:pt x="534" y="45"/>
                    <a:pt x="513" y="65"/>
                    <a:pt x="513" y="91"/>
                  </a:cubicBezTo>
                  <a:cubicBezTo>
                    <a:pt x="513" y="117"/>
                    <a:pt x="534" y="138"/>
                    <a:pt x="559" y="138"/>
                  </a:cubicBezTo>
                  <a:close/>
                  <a:moveTo>
                    <a:pt x="513" y="320"/>
                  </a:moveTo>
                  <a:cubicBezTo>
                    <a:pt x="538" y="320"/>
                    <a:pt x="559" y="299"/>
                    <a:pt x="559" y="273"/>
                  </a:cubicBezTo>
                  <a:cubicBezTo>
                    <a:pt x="559" y="247"/>
                    <a:pt x="538" y="227"/>
                    <a:pt x="513" y="227"/>
                  </a:cubicBezTo>
                  <a:cubicBezTo>
                    <a:pt x="487" y="227"/>
                    <a:pt x="466" y="247"/>
                    <a:pt x="466" y="273"/>
                  </a:cubicBezTo>
                  <a:cubicBezTo>
                    <a:pt x="466" y="299"/>
                    <a:pt x="487" y="320"/>
                    <a:pt x="513" y="320"/>
                  </a:cubicBezTo>
                  <a:close/>
                  <a:moveTo>
                    <a:pt x="1581" y="571"/>
                  </a:moveTo>
                  <a:cubicBezTo>
                    <a:pt x="1607" y="571"/>
                    <a:pt x="1628" y="550"/>
                    <a:pt x="1628" y="524"/>
                  </a:cubicBezTo>
                  <a:cubicBezTo>
                    <a:pt x="1628" y="499"/>
                    <a:pt x="1607" y="478"/>
                    <a:pt x="1581" y="478"/>
                  </a:cubicBezTo>
                  <a:cubicBezTo>
                    <a:pt x="1556" y="478"/>
                    <a:pt x="1535" y="499"/>
                    <a:pt x="1535" y="524"/>
                  </a:cubicBezTo>
                  <a:cubicBezTo>
                    <a:pt x="1535" y="550"/>
                    <a:pt x="1556" y="571"/>
                    <a:pt x="1581" y="571"/>
                  </a:cubicBezTo>
                  <a:close/>
                  <a:moveTo>
                    <a:pt x="714" y="236"/>
                  </a:moveTo>
                  <a:cubicBezTo>
                    <a:pt x="766" y="236"/>
                    <a:pt x="807" y="194"/>
                    <a:pt x="807" y="143"/>
                  </a:cubicBezTo>
                  <a:cubicBezTo>
                    <a:pt x="807" y="119"/>
                    <a:pt x="798" y="98"/>
                    <a:pt x="784" y="82"/>
                  </a:cubicBezTo>
                  <a:cubicBezTo>
                    <a:pt x="792" y="73"/>
                    <a:pt x="797" y="62"/>
                    <a:pt x="797" y="50"/>
                  </a:cubicBezTo>
                  <a:cubicBezTo>
                    <a:pt x="797" y="24"/>
                    <a:pt x="776" y="3"/>
                    <a:pt x="751" y="3"/>
                  </a:cubicBezTo>
                  <a:cubicBezTo>
                    <a:pt x="725" y="3"/>
                    <a:pt x="704" y="24"/>
                    <a:pt x="704" y="50"/>
                  </a:cubicBezTo>
                  <a:cubicBezTo>
                    <a:pt x="704" y="50"/>
                    <a:pt x="704" y="50"/>
                    <a:pt x="704" y="51"/>
                  </a:cubicBezTo>
                  <a:cubicBezTo>
                    <a:pt x="658" y="56"/>
                    <a:pt x="621" y="95"/>
                    <a:pt x="621" y="143"/>
                  </a:cubicBezTo>
                  <a:cubicBezTo>
                    <a:pt x="621" y="194"/>
                    <a:pt x="663" y="236"/>
                    <a:pt x="714" y="236"/>
                  </a:cubicBezTo>
                  <a:close/>
                  <a:moveTo>
                    <a:pt x="896" y="125"/>
                  </a:moveTo>
                  <a:cubicBezTo>
                    <a:pt x="930" y="125"/>
                    <a:pt x="958" y="97"/>
                    <a:pt x="958" y="63"/>
                  </a:cubicBezTo>
                  <a:cubicBezTo>
                    <a:pt x="958" y="28"/>
                    <a:pt x="930" y="0"/>
                    <a:pt x="896" y="0"/>
                  </a:cubicBezTo>
                  <a:cubicBezTo>
                    <a:pt x="862" y="0"/>
                    <a:pt x="834" y="28"/>
                    <a:pt x="834" y="63"/>
                  </a:cubicBezTo>
                  <a:cubicBezTo>
                    <a:pt x="834" y="97"/>
                    <a:pt x="862" y="125"/>
                    <a:pt x="896" y="125"/>
                  </a:cubicBezTo>
                  <a:close/>
                  <a:moveTo>
                    <a:pt x="1111" y="394"/>
                  </a:moveTo>
                  <a:cubicBezTo>
                    <a:pt x="1111" y="420"/>
                    <a:pt x="1132" y="440"/>
                    <a:pt x="1157" y="440"/>
                  </a:cubicBezTo>
                  <a:cubicBezTo>
                    <a:pt x="1183" y="440"/>
                    <a:pt x="1204" y="420"/>
                    <a:pt x="1204" y="394"/>
                  </a:cubicBezTo>
                  <a:cubicBezTo>
                    <a:pt x="1204" y="368"/>
                    <a:pt x="1183" y="347"/>
                    <a:pt x="1157" y="347"/>
                  </a:cubicBezTo>
                  <a:cubicBezTo>
                    <a:pt x="1132" y="347"/>
                    <a:pt x="1111" y="368"/>
                    <a:pt x="1111" y="394"/>
                  </a:cubicBezTo>
                  <a:close/>
                  <a:moveTo>
                    <a:pt x="1637" y="664"/>
                  </a:moveTo>
                  <a:cubicBezTo>
                    <a:pt x="1637" y="630"/>
                    <a:pt x="1609" y="602"/>
                    <a:pt x="1575" y="602"/>
                  </a:cubicBezTo>
                  <a:cubicBezTo>
                    <a:pt x="1540" y="602"/>
                    <a:pt x="1513" y="630"/>
                    <a:pt x="1513" y="664"/>
                  </a:cubicBezTo>
                  <a:cubicBezTo>
                    <a:pt x="1513" y="698"/>
                    <a:pt x="1540" y="726"/>
                    <a:pt x="1575" y="726"/>
                  </a:cubicBezTo>
                  <a:cubicBezTo>
                    <a:pt x="1609" y="726"/>
                    <a:pt x="1637" y="698"/>
                    <a:pt x="1637" y="664"/>
                  </a:cubicBezTo>
                  <a:close/>
                  <a:moveTo>
                    <a:pt x="1239" y="301"/>
                  </a:moveTo>
                  <a:cubicBezTo>
                    <a:pt x="1264" y="301"/>
                    <a:pt x="1285" y="280"/>
                    <a:pt x="1285" y="254"/>
                  </a:cubicBezTo>
                  <a:cubicBezTo>
                    <a:pt x="1285" y="229"/>
                    <a:pt x="1264" y="208"/>
                    <a:pt x="1239" y="208"/>
                  </a:cubicBezTo>
                  <a:cubicBezTo>
                    <a:pt x="1213" y="208"/>
                    <a:pt x="1192" y="229"/>
                    <a:pt x="1192" y="254"/>
                  </a:cubicBezTo>
                  <a:cubicBezTo>
                    <a:pt x="1192" y="280"/>
                    <a:pt x="1213" y="301"/>
                    <a:pt x="1239" y="301"/>
                  </a:cubicBezTo>
                  <a:close/>
                  <a:moveTo>
                    <a:pt x="605" y="1481"/>
                  </a:moveTo>
                  <a:cubicBezTo>
                    <a:pt x="554" y="1481"/>
                    <a:pt x="512" y="1522"/>
                    <a:pt x="512" y="1574"/>
                  </a:cubicBezTo>
                  <a:cubicBezTo>
                    <a:pt x="512" y="1625"/>
                    <a:pt x="554" y="1667"/>
                    <a:pt x="605" y="1667"/>
                  </a:cubicBezTo>
                  <a:cubicBezTo>
                    <a:pt x="656" y="1667"/>
                    <a:pt x="698" y="1625"/>
                    <a:pt x="698" y="1574"/>
                  </a:cubicBezTo>
                  <a:cubicBezTo>
                    <a:pt x="698" y="1522"/>
                    <a:pt x="656" y="1481"/>
                    <a:pt x="605" y="1481"/>
                  </a:cubicBezTo>
                  <a:close/>
                  <a:moveTo>
                    <a:pt x="1341" y="1434"/>
                  </a:moveTo>
                  <a:cubicBezTo>
                    <a:pt x="1315" y="1434"/>
                    <a:pt x="1294" y="1455"/>
                    <a:pt x="1294" y="1481"/>
                  </a:cubicBezTo>
                  <a:cubicBezTo>
                    <a:pt x="1294" y="1506"/>
                    <a:pt x="1315" y="1527"/>
                    <a:pt x="1341" y="1527"/>
                  </a:cubicBezTo>
                  <a:cubicBezTo>
                    <a:pt x="1366" y="1527"/>
                    <a:pt x="1387" y="1506"/>
                    <a:pt x="1387" y="1481"/>
                  </a:cubicBezTo>
                  <a:cubicBezTo>
                    <a:pt x="1387" y="1455"/>
                    <a:pt x="1366" y="1434"/>
                    <a:pt x="1341" y="1434"/>
                  </a:cubicBezTo>
                  <a:close/>
                  <a:moveTo>
                    <a:pt x="846" y="1382"/>
                  </a:moveTo>
                  <a:cubicBezTo>
                    <a:pt x="846" y="1407"/>
                    <a:pt x="867" y="1428"/>
                    <a:pt x="893" y="1428"/>
                  </a:cubicBezTo>
                  <a:cubicBezTo>
                    <a:pt x="919" y="1428"/>
                    <a:pt x="940" y="1407"/>
                    <a:pt x="940" y="1382"/>
                  </a:cubicBezTo>
                  <a:cubicBezTo>
                    <a:pt x="940" y="1356"/>
                    <a:pt x="919" y="1335"/>
                    <a:pt x="893" y="1335"/>
                  </a:cubicBezTo>
                  <a:cubicBezTo>
                    <a:pt x="867" y="1335"/>
                    <a:pt x="846" y="1356"/>
                    <a:pt x="846" y="1382"/>
                  </a:cubicBezTo>
                  <a:close/>
                  <a:moveTo>
                    <a:pt x="1126" y="1563"/>
                  </a:moveTo>
                  <a:cubicBezTo>
                    <a:pt x="1100" y="1563"/>
                    <a:pt x="1080" y="1584"/>
                    <a:pt x="1080" y="1610"/>
                  </a:cubicBezTo>
                  <a:cubicBezTo>
                    <a:pt x="1080" y="1636"/>
                    <a:pt x="1100" y="1657"/>
                    <a:pt x="1126" y="1657"/>
                  </a:cubicBezTo>
                  <a:cubicBezTo>
                    <a:pt x="1152" y="1657"/>
                    <a:pt x="1173" y="1636"/>
                    <a:pt x="1173" y="1610"/>
                  </a:cubicBezTo>
                  <a:cubicBezTo>
                    <a:pt x="1173" y="1584"/>
                    <a:pt x="1152" y="1563"/>
                    <a:pt x="1126" y="1563"/>
                  </a:cubicBezTo>
                  <a:close/>
                  <a:moveTo>
                    <a:pt x="1173" y="1381"/>
                  </a:moveTo>
                  <a:cubicBezTo>
                    <a:pt x="1147" y="1381"/>
                    <a:pt x="1126" y="1402"/>
                    <a:pt x="1126" y="1428"/>
                  </a:cubicBezTo>
                  <a:cubicBezTo>
                    <a:pt x="1126" y="1454"/>
                    <a:pt x="1147" y="1475"/>
                    <a:pt x="1173" y="1475"/>
                  </a:cubicBezTo>
                  <a:cubicBezTo>
                    <a:pt x="1198" y="1475"/>
                    <a:pt x="1219" y="1454"/>
                    <a:pt x="1219" y="1428"/>
                  </a:cubicBezTo>
                  <a:cubicBezTo>
                    <a:pt x="1219" y="1402"/>
                    <a:pt x="1198" y="1381"/>
                    <a:pt x="1173" y="1381"/>
                  </a:cubicBezTo>
                  <a:close/>
                  <a:moveTo>
                    <a:pt x="104" y="1130"/>
                  </a:moveTo>
                  <a:cubicBezTo>
                    <a:pt x="78" y="1130"/>
                    <a:pt x="58" y="1151"/>
                    <a:pt x="58" y="1177"/>
                  </a:cubicBezTo>
                  <a:cubicBezTo>
                    <a:pt x="58" y="1202"/>
                    <a:pt x="78" y="1223"/>
                    <a:pt x="104" y="1223"/>
                  </a:cubicBezTo>
                  <a:cubicBezTo>
                    <a:pt x="130" y="1223"/>
                    <a:pt x="151" y="1202"/>
                    <a:pt x="151" y="1177"/>
                  </a:cubicBezTo>
                  <a:cubicBezTo>
                    <a:pt x="151" y="1151"/>
                    <a:pt x="130" y="1130"/>
                    <a:pt x="104" y="1130"/>
                  </a:cubicBezTo>
                  <a:close/>
                  <a:moveTo>
                    <a:pt x="1094" y="1480"/>
                  </a:moveTo>
                  <a:cubicBezTo>
                    <a:pt x="1094" y="1454"/>
                    <a:pt x="1074" y="1433"/>
                    <a:pt x="1048" y="1433"/>
                  </a:cubicBezTo>
                  <a:cubicBezTo>
                    <a:pt x="1022" y="1433"/>
                    <a:pt x="1001" y="1454"/>
                    <a:pt x="1001" y="1480"/>
                  </a:cubicBezTo>
                  <a:cubicBezTo>
                    <a:pt x="1001" y="1505"/>
                    <a:pt x="1022" y="1526"/>
                    <a:pt x="1048" y="1526"/>
                  </a:cubicBezTo>
                  <a:cubicBezTo>
                    <a:pt x="1074" y="1526"/>
                    <a:pt x="1094" y="1505"/>
                    <a:pt x="1094" y="1480"/>
                  </a:cubicBezTo>
                  <a:close/>
                  <a:moveTo>
                    <a:pt x="915" y="1528"/>
                  </a:moveTo>
                  <a:cubicBezTo>
                    <a:pt x="915" y="1502"/>
                    <a:pt x="894" y="1481"/>
                    <a:pt x="869" y="1481"/>
                  </a:cubicBezTo>
                  <a:cubicBezTo>
                    <a:pt x="843" y="1481"/>
                    <a:pt x="822" y="1502"/>
                    <a:pt x="822" y="1528"/>
                  </a:cubicBezTo>
                  <a:cubicBezTo>
                    <a:pt x="822" y="1553"/>
                    <a:pt x="843" y="1574"/>
                    <a:pt x="869" y="1574"/>
                  </a:cubicBezTo>
                  <a:cubicBezTo>
                    <a:pt x="894" y="1574"/>
                    <a:pt x="915" y="1553"/>
                    <a:pt x="915" y="1528"/>
                  </a:cubicBezTo>
                  <a:close/>
                  <a:moveTo>
                    <a:pt x="785" y="1475"/>
                  </a:moveTo>
                  <a:cubicBezTo>
                    <a:pt x="785" y="1449"/>
                    <a:pt x="764" y="1428"/>
                    <a:pt x="738" y="1428"/>
                  </a:cubicBezTo>
                  <a:cubicBezTo>
                    <a:pt x="713" y="1428"/>
                    <a:pt x="692" y="1449"/>
                    <a:pt x="692" y="1475"/>
                  </a:cubicBezTo>
                  <a:cubicBezTo>
                    <a:pt x="692" y="1500"/>
                    <a:pt x="713" y="1521"/>
                    <a:pt x="738" y="1521"/>
                  </a:cubicBezTo>
                  <a:cubicBezTo>
                    <a:pt x="764" y="1521"/>
                    <a:pt x="785" y="1500"/>
                    <a:pt x="785" y="1475"/>
                  </a:cubicBezTo>
                  <a:close/>
                  <a:moveTo>
                    <a:pt x="935" y="1605"/>
                  </a:moveTo>
                  <a:cubicBezTo>
                    <a:pt x="909" y="1605"/>
                    <a:pt x="888" y="1626"/>
                    <a:pt x="888" y="1651"/>
                  </a:cubicBezTo>
                  <a:cubicBezTo>
                    <a:pt x="888" y="1677"/>
                    <a:pt x="909" y="1698"/>
                    <a:pt x="935" y="1698"/>
                  </a:cubicBezTo>
                  <a:cubicBezTo>
                    <a:pt x="961" y="1698"/>
                    <a:pt x="981" y="1677"/>
                    <a:pt x="981" y="1651"/>
                  </a:cubicBezTo>
                  <a:cubicBezTo>
                    <a:pt x="981" y="1626"/>
                    <a:pt x="961" y="1605"/>
                    <a:pt x="935" y="1605"/>
                  </a:cubicBezTo>
                  <a:close/>
                  <a:moveTo>
                    <a:pt x="790" y="1577"/>
                  </a:moveTo>
                  <a:cubicBezTo>
                    <a:pt x="755" y="1577"/>
                    <a:pt x="728" y="1604"/>
                    <a:pt x="728" y="1639"/>
                  </a:cubicBezTo>
                  <a:cubicBezTo>
                    <a:pt x="728" y="1673"/>
                    <a:pt x="755" y="1701"/>
                    <a:pt x="790" y="1701"/>
                  </a:cubicBezTo>
                  <a:cubicBezTo>
                    <a:pt x="824" y="1701"/>
                    <a:pt x="852" y="1673"/>
                    <a:pt x="852" y="1639"/>
                  </a:cubicBezTo>
                  <a:cubicBezTo>
                    <a:pt x="852" y="1604"/>
                    <a:pt x="824" y="1577"/>
                    <a:pt x="790" y="1577"/>
                  </a:cubicBezTo>
                  <a:close/>
                  <a:moveTo>
                    <a:pt x="574" y="1307"/>
                  </a:moveTo>
                  <a:cubicBezTo>
                    <a:pt x="574" y="1281"/>
                    <a:pt x="554" y="1261"/>
                    <a:pt x="528" y="1261"/>
                  </a:cubicBezTo>
                  <a:cubicBezTo>
                    <a:pt x="502" y="1261"/>
                    <a:pt x="481" y="1281"/>
                    <a:pt x="481" y="1307"/>
                  </a:cubicBezTo>
                  <a:cubicBezTo>
                    <a:pt x="481" y="1333"/>
                    <a:pt x="502" y="1354"/>
                    <a:pt x="528" y="1354"/>
                  </a:cubicBezTo>
                  <a:cubicBezTo>
                    <a:pt x="554" y="1354"/>
                    <a:pt x="574" y="1333"/>
                    <a:pt x="574" y="1307"/>
                  </a:cubicBezTo>
                  <a:close/>
                  <a:moveTo>
                    <a:pt x="402" y="1442"/>
                  </a:moveTo>
                  <a:cubicBezTo>
                    <a:pt x="386" y="1442"/>
                    <a:pt x="373" y="1447"/>
                    <a:pt x="362" y="1456"/>
                  </a:cubicBezTo>
                  <a:cubicBezTo>
                    <a:pt x="362" y="1431"/>
                    <a:pt x="341" y="1410"/>
                    <a:pt x="316" y="1410"/>
                  </a:cubicBezTo>
                  <a:cubicBezTo>
                    <a:pt x="290" y="1410"/>
                    <a:pt x="269" y="1431"/>
                    <a:pt x="269" y="1457"/>
                  </a:cubicBezTo>
                  <a:cubicBezTo>
                    <a:pt x="269" y="1482"/>
                    <a:pt x="290" y="1503"/>
                    <a:pt x="316" y="1503"/>
                  </a:cubicBezTo>
                  <a:cubicBezTo>
                    <a:pt x="325" y="1503"/>
                    <a:pt x="333" y="1500"/>
                    <a:pt x="340" y="1495"/>
                  </a:cubicBezTo>
                  <a:cubicBezTo>
                    <a:pt x="340" y="1498"/>
                    <a:pt x="340" y="1501"/>
                    <a:pt x="340" y="1504"/>
                  </a:cubicBezTo>
                  <a:cubicBezTo>
                    <a:pt x="340" y="1538"/>
                    <a:pt x="367" y="1566"/>
                    <a:pt x="402" y="1566"/>
                  </a:cubicBezTo>
                  <a:cubicBezTo>
                    <a:pt x="436" y="1566"/>
                    <a:pt x="464" y="1538"/>
                    <a:pt x="464" y="1504"/>
                  </a:cubicBezTo>
                  <a:cubicBezTo>
                    <a:pt x="464" y="1470"/>
                    <a:pt x="436" y="1442"/>
                    <a:pt x="402" y="1442"/>
                  </a:cubicBezTo>
                  <a:close/>
                  <a:moveTo>
                    <a:pt x="111" y="975"/>
                  </a:moveTo>
                  <a:cubicBezTo>
                    <a:pt x="104" y="975"/>
                    <a:pt x="98" y="976"/>
                    <a:pt x="92" y="978"/>
                  </a:cubicBezTo>
                  <a:cubicBezTo>
                    <a:pt x="92" y="953"/>
                    <a:pt x="71" y="932"/>
                    <a:pt x="46" y="932"/>
                  </a:cubicBezTo>
                  <a:cubicBezTo>
                    <a:pt x="20" y="932"/>
                    <a:pt x="0" y="953"/>
                    <a:pt x="0" y="979"/>
                  </a:cubicBezTo>
                  <a:cubicBezTo>
                    <a:pt x="0" y="1004"/>
                    <a:pt x="20" y="1025"/>
                    <a:pt x="46" y="1025"/>
                  </a:cubicBezTo>
                  <a:cubicBezTo>
                    <a:pt x="47" y="1025"/>
                    <a:pt x="49" y="1024"/>
                    <a:pt x="50" y="1024"/>
                  </a:cubicBezTo>
                  <a:cubicBezTo>
                    <a:pt x="49" y="1028"/>
                    <a:pt x="49" y="1033"/>
                    <a:pt x="49" y="1037"/>
                  </a:cubicBezTo>
                  <a:cubicBezTo>
                    <a:pt x="49" y="1071"/>
                    <a:pt x="76" y="1099"/>
                    <a:pt x="111" y="1099"/>
                  </a:cubicBezTo>
                  <a:cubicBezTo>
                    <a:pt x="145" y="1099"/>
                    <a:pt x="173" y="1071"/>
                    <a:pt x="173" y="1037"/>
                  </a:cubicBezTo>
                  <a:cubicBezTo>
                    <a:pt x="173" y="1003"/>
                    <a:pt x="145" y="975"/>
                    <a:pt x="111" y="975"/>
                  </a:cubicBezTo>
                  <a:close/>
                  <a:moveTo>
                    <a:pt x="298" y="1320"/>
                  </a:moveTo>
                  <a:cubicBezTo>
                    <a:pt x="298" y="1354"/>
                    <a:pt x="326" y="1382"/>
                    <a:pt x="360" y="1382"/>
                  </a:cubicBezTo>
                  <a:cubicBezTo>
                    <a:pt x="394" y="1382"/>
                    <a:pt x="422" y="1354"/>
                    <a:pt x="422" y="1320"/>
                  </a:cubicBezTo>
                  <a:cubicBezTo>
                    <a:pt x="422" y="1285"/>
                    <a:pt x="394" y="1257"/>
                    <a:pt x="360" y="1257"/>
                  </a:cubicBezTo>
                  <a:cubicBezTo>
                    <a:pt x="326" y="1257"/>
                    <a:pt x="298" y="1285"/>
                    <a:pt x="298" y="1320"/>
                  </a:cubicBezTo>
                  <a:close/>
                  <a:moveTo>
                    <a:pt x="800" y="851"/>
                  </a:moveTo>
                  <a:cubicBezTo>
                    <a:pt x="800" y="947"/>
                    <a:pt x="878" y="1025"/>
                    <a:pt x="975" y="1025"/>
                  </a:cubicBezTo>
                  <a:cubicBezTo>
                    <a:pt x="1021" y="1025"/>
                    <a:pt x="1063" y="1007"/>
                    <a:pt x="1094" y="978"/>
                  </a:cubicBezTo>
                  <a:cubicBezTo>
                    <a:pt x="1032" y="912"/>
                    <a:pt x="1032" y="912"/>
                    <a:pt x="1032" y="912"/>
                  </a:cubicBezTo>
                  <a:cubicBezTo>
                    <a:pt x="1017" y="926"/>
                    <a:pt x="997" y="935"/>
                    <a:pt x="975" y="935"/>
                  </a:cubicBezTo>
                  <a:cubicBezTo>
                    <a:pt x="928" y="935"/>
                    <a:pt x="890" y="897"/>
                    <a:pt x="890" y="851"/>
                  </a:cubicBezTo>
                  <a:cubicBezTo>
                    <a:pt x="890" y="804"/>
                    <a:pt x="928" y="766"/>
                    <a:pt x="975" y="766"/>
                  </a:cubicBezTo>
                  <a:cubicBezTo>
                    <a:pt x="997" y="766"/>
                    <a:pt x="1017" y="775"/>
                    <a:pt x="1032" y="789"/>
                  </a:cubicBezTo>
                  <a:cubicBezTo>
                    <a:pt x="1094" y="723"/>
                    <a:pt x="1094" y="723"/>
                    <a:pt x="1094" y="723"/>
                  </a:cubicBezTo>
                  <a:cubicBezTo>
                    <a:pt x="1063" y="694"/>
                    <a:pt x="1021" y="676"/>
                    <a:pt x="975" y="676"/>
                  </a:cubicBezTo>
                  <a:cubicBezTo>
                    <a:pt x="878" y="676"/>
                    <a:pt x="800" y="754"/>
                    <a:pt x="800" y="851"/>
                  </a:cubicBezTo>
                  <a:close/>
                  <a:moveTo>
                    <a:pt x="1313" y="766"/>
                  </a:moveTo>
                  <a:cubicBezTo>
                    <a:pt x="1335" y="766"/>
                    <a:pt x="1355" y="775"/>
                    <a:pt x="1371" y="789"/>
                  </a:cubicBezTo>
                  <a:cubicBezTo>
                    <a:pt x="1432" y="723"/>
                    <a:pt x="1432" y="723"/>
                    <a:pt x="1432" y="723"/>
                  </a:cubicBezTo>
                  <a:cubicBezTo>
                    <a:pt x="1401" y="694"/>
                    <a:pt x="1359" y="676"/>
                    <a:pt x="1313" y="676"/>
                  </a:cubicBezTo>
                  <a:cubicBezTo>
                    <a:pt x="1216" y="676"/>
                    <a:pt x="1138" y="754"/>
                    <a:pt x="1138" y="851"/>
                  </a:cubicBezTo>
                  <a:cubicBezTo>
                    <a:pt x="1138" y="947"/>
                    <a:pt x="1216" y="1025"/>
                    <a:pt x="1313" y="1025"/>
                  </a:cubicBezTo>
                  <a:cubicBezTo>
                    <a:pt x="1359" y="1025"/>
                    <a:pt x="1401" y="1007"/>
                    <a:pt x="1432" y="978"/>
                  </a:cubicBezTo>
                  <a:cubicBezTo>
                    <a:pt x="1370" y="912"/>
                    <a:pt x="1370" y="912"/>
                    <a:pt x="1370" y="912"/>
                  </a:cubicBezTo>
                  <a:cubicBezTo>
                    <a:pt x="1355" y="926"/>
                    <a:pt x="1335" y="935"/>
                    <a:pt x="1313" y="935"/>
                  </a:cubicBezTo>
                  <a:cubicBezTo>
                    <a:pt x="1266" y="935"/>
                    <a:pt x="1229" y="897"/>
                    <a:pt x="1229" y="851"/>
                  </a:cubicBezTo>
                  <a:cubicBezTo>
                    <a:pt x="1229" y="804"/>
                    <a:pt x="1266" y="766"/>
                    <a:pt x="1313" y="766"/>
                  </a:cubicBezTo>
                  <a:close/>
                  <a:moveTo>
                    <a:pt x="342" y="1018"/>
                  </a:moveTo>
                  <a:cubicBezTo>
                    <a:pt x="439" y="1018"/>
                    <a:pt x="439" y="1018"/>
                    <a:pt x="439" y="1018"/>
                  </a:cubicBezTo>
                  <a:cubicBezTo>
                    <a:pt x="496" y="838"/>
                    <a:pt x="496" y="838"/>
                    <a:pt x="496" y="838"/>
                  </a:cubicBezTo>
                  <a:cubicBezTo>
                    <a:pt x="553" y="1018"/>
                    <a:pt x="553" y="1018"/>
                    <a:pt x="553" y="1018"/>
                  </a:cubicBezTo>
                  <a:cubicBezTo>
                    <a:pt x="650" y="1018"/>
                    <a:pt x="650" y="1018"/>
                    <a:pt x="650" y="1018"/>
                  </a:cubicBezTo>
                  <a:cubicBezTo>
                    <a:pt x="659" y="1018"/>
                    <a:pt x="659" y="1018"/>
                    <a:pt x="659" y="1018"/>
                  </a:cubicBezTo>
                  <a:cubicBezTo>
                    <a:pt x="764" y="683"/>
                    <a:pt x="764" y="683"/>
                    <a:pt x="764" y="683"/>
                  </a:cubicBezTo>
                  <a:cubicBezTo>
                    <a:pt x="658" y="683"/>
                    <a:pt x="658" y="683"/>
                    <a:pt x="658" y="683"/>
                  </a:cubicBezTo>
                  <a:cubicBezTo>
                    <a:pt x="601" y="864"/>
                    <a:pt x="601" y="864"/>
                    <a:pt x="601" y="864"/>
                  </a:cubicBezTo>
                  <a:cubicBezTo>
                    <a:pt x="544" y="683"/>
                    <a:pt x="544" y="683"/>
                    <a:pt x="544" y="683"/>
                  </a:cubicBezTo>
                  <a:cubicBezTo>
                    <a:pt x="447" y="683"/>
                    <a:pt x="447" y="683"/>
                    <a:pt x="447" y="683"/>
                  </a:cubicBezTo>
                  <a:cubicBezTo>
                    <a:pt x="390" y="864"/>
                    <a:pt x="390" y="864"/>
                    <a:pt x="390" y="864"/>
                  </a:cubicBezTo>
                  <a:cubicBezTo>
                    <a:pt x="334" y="683"/>
                    <a:pt x="334" y="683"/>
                    <a:pt x="334" y="683"/>
                  </a:cubicBezTo>
                  <a:cubicBezTo>
                    <a:pt x="227" y="683"/>
                    <a:pt x="227" y="683"/>
                    <a:pt x="227" y="683"/>
                  </a:cubicBezTo>
                  <a:cubicBezTo>
                    <a:pt x="333" y="1018"/>
                    <a:pt x="333" y="1018"/>
                    <a:pt x="333" y="1018"/>
                  </a:cubicBezTo>
                  <a:lnTo>
                    <a:pt x="342" y="10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L"/>
            </a:p>
          </p:txBody>
        </p:sp>
      </p:grpSp>
      <p:sp>
        <p:nvSpPr>
          <p:cNvPr id="9" name="LS_Logo4 (JU-Free) Swipe" hidden="1">
            <a:extLst>
              <a:ext uri="{FF2B5EF4-FFF2-40B4-BE49-F238E27FC236}">
                <a16:creationId xmlns:a16="http://schemas.microsoft.com/office/drawing/2014/main" id="{A19AAEFA-484F-4BFF-A72E-5CBFE87E700D}"/>
              </a:ext>
            </a:extLst>
          </p:cNvPr>
          <p:cNvSpPr>
            <a:spLocks/>
          </p:cNvSpPr>
          <p:nvPr/>
        </p:nvSpPr>
        <p:spPr bwMode="auto">
          <a:xfrm>
            <a:off x="1143000" y="7820025"/>
            <a:ext cx="615950" cy="138113"/>
          </a:xfrm>
          <a:custGeom>
            <a:avLst/>
            <a:gdLst>
              <a:gd name="T0" fmla="*/ 2147483646 w 1551"/>
              <a:gd name="T1" fmla="*/ 2147483646 h 347"/>
              <a:gd name="T2" fmla="*/ 2147483646 w 1551"/>
              <a:gd name="T3" fmla="*/ 2147483646 h 347"/>
              <a:gd name="T4" fmla="*/ 0 w 1551"/>
              <a:gd name="T5" fmla="*/ 2147483646 h 347"/>
              <a:gd name="T6" fmla="*/ 1126228238 w 1551"/>
              <a:gd name="T7" fmla="*/ 2147483646 h 347"/>
              <a:gd name="T8" fmla="*/ 2147483646 w 1551"/>
              <a:gd name="T9" fmla="*/ 2147483646 h 347"/>
              <a:gd name="T10" fmla="*/ 2147483646 w 1551"/>
              <a:gd name="T11" fmla="*/ 2147483646 h 347"/>
              <a:gd name="T12" fmla="*/ 1251294284 w 1551"/>
              <a:gd name="T13" fmla="*/ 2147483646 h 347"/>
              <a:gd name="T14" fmla="*/ 2147483646 w 1551"/>
              <a:gd name="T15" fmla="*/ 0 h 347"/>
              <a:gd name="T16" fmla="*/ 2147483646 w 1551"/>
              <a:gd name="T17" fmla="*/ 2001479067 h 347"/>
              <a:gd name="T18" fmla="*/ 2147483646 w 1551"/>
              <a:gd name="T19" fmla="*/ 2147483646 h 347"/>
              <a:gd name="T20" fmla="*/ 2147483646 w 1551"/>
              <a:gd name="T21" fmla="*/ 2147483646 h 347"/>
              <a:gd name="T22" fmla="*/ 2147483646 w 1551"/>
              <a:gd name="T23" fmla="*/ 2147483646 h 347"/>
              <a:gd name="T24" fmla="*/ 2147483646 w 1551"/>
              <a:gd name="T25" fmla="*/ 2147483646 h 347"/>
              <a:gd name="T26" fmla="*/ 2147483646 w 1551"/>
              <a:gd name="T27" fmla="*/ 2147483646 h 347"/>
              <a:gd name="T28" fmla="*/ 2147483646 w 1551"/>
              <a:gd name="T29" fmla="*/ 62575936 h 347"/>
              <a:gd name="T30" fmla="*/ 2147483646 w 1551"/>
              <a:gd name="T31" fmla="*/ 125151871 h 347"/>
              <a:gd name="T32" fmla="*/ 2147483646 w 1551"/>
              <a:gd name="T33" fmla="*/ 2147483646 h 347"/>
              <a:gd name="T34" fmla="*/ 2147483646 w 1551"/>
              <a:gd name="T35" fmla="*/ 62575936 h 347"/>
              <a:gd name="T36" fmla="*/ 2147483646 w 1551"/>
              <a:gd name="T37" fmla="*/ 62575936 h 347"/>
              <a:gd name="T38" fmla="*/ 2147483646 w 1551"/>
              <a:gd name="T39" fmla="*/ 2147483646 h 347"/>
              <a:gd name="T40" fmla="*/ 2147483646 w 1551"/>
              <a:gd name="T41" fmla="*/ 2147483646 h 347"/>
              <a:gd name="T42" fmla="*/ 2147483646 w 1551"/>
              <a:gd name="T43" fmla="*/ 2147483646 h 347"/>
              <a:gd name="T44" fmla="*/ 2147483646 w 1551"/>
              <a:gd name="T45" fmla="*/ 2147483646 h 347"/>
              <a:gd name="T46" fmla="*/ 2147483646 w 1551"/>
              <a:gd name="T47" fmla="*/ 2147483646 h 347"/>
              <a:gd name="T48" fmla="*/ 2147483646 w 1551"/>
              <a:gd name="T49" fmla="*/ 62575936 h 347"/>
              <a:gd name="T50" fmla="*/ 2147483646 w 1551"/>
              <a:gd name="T51" fmla="*/ 62575936 h 347"/>
              <a:gd name="T52" fmla="*/ 2147483646 w 1551"/>
              <a:gd name="T53" fmla="*/ 2147483646 h 347"/>
              <a:gd name="T54" fmla="*/ 2147483646 w 1551"/>
              <a:gd name="T55" fmla="*/ 2147483646 h 347"/>
              <a:gd name="T56" fmla="*/ 2147483646 w 1551"/>
              <a:gd name="T57" fmla="*/ 2147483646 h 347"/>
              <a:gd name="T58" fmla="*/ 2147483646 w 1551"/>
              <a:gd name="T59" fmla="*/ 62575936 h 347"/>
              <a:gd name="T60" fmla="*/ 2147483646 w 1551"/>
              <a:gd name="T61" fmla="*/ 62575936 h 347"/>
              <a:gd name="T62" fmla="*/ 2147483646 w 1551"/>
              <a:gd name="T63" fmla="*/ 2147483646 h 347"/>
              <a:gd name="T64" fmla="*/ 2147483646 w 1551"/>
              <a:gd name="T65" fmla="*/ 2147483646 h 347"/>
              <a:gd name="T66" fmla="*/ 2147483646 w 1551"/>
              <a:gd name="T67" fmla="*/ 2147483646 h 347"/>
              <a:gd name="T68" fmla="*/ 2147483646 w 1551"/>
              <a:gd name="T69" fmla="*/ 2147483646 h 347"/>
              <a:gd name="T70" fmla="*/ 2147483646 w 1551"/>
              <a:gd name="T71" fmla="*/ 2147483646 h 347"/>
              <a:gd name="T72" fmla="*/ 2147483646 w 1551"/>
              <a:gd name="T73" fmla="*/ 2147483646 h 347"/>
              <a:gd name="T74" fmla="*/ 2147483646 w 1551"/>
              <a:gd name="T75" fmla="*/ 62575936 h 347"/>
              <a:gd name="T76" fmla="*/ 2147483646 w 1551"/>
              <a:gd name="T77" fmla="*/ 62575936 h 347"/>
              <a:gd name="T78" fmla="*/ 2147483646 w 1551"/>
              <a:gd name="T79" fmla="*/ 2147483646 h 347"/>
              <a:gd name="T80" fmla="*/ 2147483646 w 1551"/>
              <a:gd name="T81" fmla="*/ 2147483646 h 347"/>
              <a:gd name="T82" fmla="*/ 2147483646 w 1551"/>
              <a:gd name="T83" fmla="*/ 2147483646 h 347"/>
              <a:gd name="T84" fmla="*/ 2147483646 w 1551"/>
              <a:gd name="T85" fmla="*/ 2147483646 h 347"/>
              <a:gd name="T86" fmla="*/ 2147483646 w 1551"/>
              <a:gd name="T87" fmla="*/ 2147483646 h 347"/>
              <a:gd name="T88" fmla="*/ 2147483646 w 1551"/>
              <a:gd name="T89" fmla="*/ 2147483646 h 347"/>
              <a:gd name="T90" fmla="*/ 2147483646 w 1551"/>
              <a:gd name="T91" fmla="*/ 2147483646 h 347"/>
              <a:gd name="T92" fmla="*/ 2147483646 w 1551"/>
              <a:gd name="T93" fmla="*/ 2147483646 h 347"/>
              <a:gd name="T94" fmla="*/ 2147483646 w 1551"/>
              <a:gd name="T95" fmla="*/ 2147483646 h 347"/>
              <a:gd name="T96" fmla="*/ 2147483646 w 1551"/>
              <a:gd name="T97" fmla="*/ 2147483646 h 347"/>
              <a:gd name="T98" fmla="*/ 2147483646 w 1551"/>
              <a:gd name="T99" fmla="*/ 2147483646 h 347"/>
              <a:gd name="T100" fmla="*/ 2147483646 w 1551"/>
              <a:gd name="T101" fmla="*/ 2147483646 h 347"/>
              <a:gd name="T102" fmla="*/ 2147483646 w 1551"/>
              <a:gd name="T103" fmla="*/ 2147483646 h 347"/>
              <a:gd name="T104" fmla="*/ 2147483646 w 1551"/>
              <a:gd name="T105" fmla="*/ 2147483646 h 347"/>
              <a:gd name="T106" fmla="*/ 2147483646 w 1551"/>
              <a:gd name="T107" fmla="*/ 62575936 h 347"/>
              <a:gd name="T108" fmla="*/ 2147483646 w 1551"/>
              <a:gd name="T109" fmla="*/ 62575936 h 347"/>
              <a:gd name="T110" fmla="*/ 2147483646 w 1551"/>
              <a:gd name="T111" fmla="*/ 2147483646 h 347"/>
              <a:gd name="T112" fmla="*/ 2147483646 w 1551"/>
              <a:gd name="T113" fmla="*/ 2147483646 h 347"/>
              <a:gd name="T114" fmla="*/ 2147483646 w 1551"/>
              <a:gd name="T115" fmla="*/ 2147483646 h 347"/>
              <a:gd name="T116" fmla="*/ 2147483646 w 1551"/>
              <a:gd name="T117" fmla="*/ 2147483646 h 347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1551" h="347">
                <a:moveTo>
                  <a:pt x="256" y="253"/>
                </a:moveTo>
                <a:cubicBezTo>
                  <a:pt x="256" y="311"/>
                  <a:pt x="206" y="347"/>
                  <a:pt x="132" y="347"/>
                </a:cubicBezTo>
                <a:cubicBezTo>
                  <a:pt x="82" y="347"/>
                  <a:pt x="33" y="326"/>
                  <a:pt x="0" y="295"/>
                </a:cubicBezTo>
                <a:cubicBezTo>
                  <a:pt x="18" y="259"/>
                  <a:pt x="18" y="259"/>
                  <a:pt x="18" y="259"/>
                </a:cubicBezTo>
                <a:cubicBezTo>
                  <a:pt x="50" y="290"/>
                  <a:pt x="94" y="308"/>
                  <a:pt x="132" y="308"/>
                </a:cubicBezTo>
                <a:cubicBezTo>
                  <a:pt x="182" y="308"/>
                  <a:pt x="213" y="288"/>
                  <a:pt x="213" y="255"/>
                </a:cubicBezTo>
                <a:cubicBezTo>
                  <a:pt x="214" y="164"/>
                  <a:pt x="20" y="213"/>
                  <a:pt x="20" y="89"/>
                </a:cubicBezTo>
                <a:cubicBezTo>
                  <a:pt x="20" y="35"/>
                  <a:pt x="68" y="0"/>
                  <a:pt x="139" y="0"/>
                </a:cubicBezTo>
                <a:cubicBezTo>
                  <a:pt x="179" y="0"/>
                  <a:pt x="220" y="13"/>
                  <a:pt x="248" y="32"/>
                </a:cubicBezTo>
                <a:cubicBezTo>
                  <a:pt x="231" y="69"/>
                  <a:pt x="231" y="69"/>
                  <a:pt x="231" y="69"/>
                </a:cubicBezTo>
                <a:cubicBezTo>
                  <a:pt x="200" y="48"/>
                  <a:pt x="164" y="40"/>
                  <a:pt x="136" y="40"/>
                </a:cubicBezTo>
                <a:cubicBezTo>
                  <a:pt x="92" y="40"/>
                  <a:pt x="63" y="57"/>
                  <a:pt x="63" y="86"/>
                </a:cubicBezTo>
                <a:cubicBezTo>
                  <a:pt x="63" y="174"/>
                  <a:pt x="257" y="128"/>
                  <a:pt x="256" y="253"/>
                </a:cubicBezTo>
                <a:close/>
                <a:moveTo>
                  <a:pt x="652" y="300"/>
                </a:moveTo>
                <a:cubicBezTo>
                  <a:pt x="558" y="1"/>
                  <a:pt x="558" y="1"/>
                  <a:pt x="558" y="1"/>
                </a:cubicBezTo>
                <a:cubicBezTo>
                  <a:pt x="518" y="2"/>
                  <a:pt x="518" y="2"/>
                  <a:pt x="518" y="2"/>
                </a:cubicBezTo>
                <a:cubicBezTo>
                  <a:pt x="425" y="300"/>
                  <a:pt x="425" y="300"/>
                  <a:pt x="425" y="300"/>
                </a:cubicBezTo>
                <a:cubicBezTo>
                  <a:pt x="330" y="1"/>
                  <a:pt x="330" y="1"/>
                  <a:pt x="330" y="1"/>
                </a:cubicBezTo>
                <a:cubicBezTo>
                  <a:pt x="288" y="1"/>
                  <a:pt x="288" y="1"/>
                  <a:pt x="288" y="1"/>
                </a:cubicBezTo>
                <a:cubicBezTo>
                  <a:pt x="403" y="346"/>
                  <a:pt x="403" y="346"/>
                  <a:pt x="403" y="346"/>
                </a:cubicBezTo>
                <a:cubicBezTo>
                  <a:pt x="444" y="346"/>
                  <a:pt x="444" y="346"/>
                  <a:pt x="444" y="346"/>
                </a:cubicBezTo>
                <a:cubicBezTo>
                  <a:pt x="538" y="56"/>
                  <a:pt x="538" y="56"/>
                  <a:pt x="538" y="56"/>
                </a:cubicBezTo>
                <a:cubicBezTo>
                  <a:pt x="631" y="346"/>
                  <a:pt x="631" y="346"/>
                  <a:pt x="631" y="346"/>
                </a:cubicBezTo>
                <a:cubicBezTo>
                  <a:pt x="671" y="346"/>
                  <a:pt x="671" y="346"/>
                  <a:pt x="671" y="346"/>
                </a:cubicBezTo>
                <a:cubicBezTo>
                  <a:pt x="787" y="1"/>
                  <a:pt x="787" y="1"/>
                  <a:pt x="787" y="1"/>
                </a:cubicBezTo>
                <a:cubicBezTo>
                  <a:pt x="746" y="1"/>
                  <a:pt x="746" y="1"/>
                  <a:pt x="746" y="1"/>
                </a:cubicBezTo>
                <a:lnTo>
                  <a:pt x="652" y="300"/>
                </a:lnTo>
                <a:close/>
                <a:moveTo>
                  <a:pt x="838" y="346"/>
                </a:moveTo>
                <a:cubicBezTo>
                  <a:pt x="877" y="346"/>
                  <a:pt x="877" y="346"/>
                  <a:pt x="877" y="346"/>
                </a:cubicBezTo>
                <a:cubicBezTo>
                  <a:pt x="877" y="1"/>
                  <a:pt x="877" y="1"/>
                  <a:pt x="877" y="1"/>
                </a:cubicBezTo>
                <a:cubicBezTo>
                  <a:pt x="838" y="1"/>
                  <a:pt x="838" y="1"/>
                  <a:pt x="838" y="1"/>
                </a:cubicBezTo>
                <a:lnTo>
                  <a:pt x="838" y="346"/>
                </a:lnTo>
                <a:close/>
                <a:moveTo>
                  <a:pt x="1245" y="117"/>
                </a:moveTo>
                <a:cubicBezTo>
                  <a:pt x="1245" y="193"/>
                  <a:pt x="1196" y="237"/>
                  <a:pt x="1111" y="237"/>
                </a:cubicBezTo>
                <a:cubicBezTo>
                  <a:pt x="1021" y="237"/>
                  <a:pt x="1021" y="237"/>
                  <a:pt x="1021" y="237"/>
                </a:cubicBezTo>
                <a:cubicBezTo>
                  <a:pt x="1021" y="346"/>
                  <a:pt x="1021" y="346"/>
                  <a:pt x="1021" y="346"/>
                </a:cubicBezTo>
                <a:cubicBezTo>
                  <a:pt x="981" y="346"/>
                  <a:pt x="981" y="346"/>
                  <a:pt x="981" y="346"/>
                </a:cubicBezTo>
                <a:cubicBezTo>
                  <a:pt x="981" y="1"/>
                  <a:pt x="981" y="1"/>
                  <a:pt x="981" y="1"/>
                </a:cubicBezTo>
                <a:cubicBezTo>
                  <a:pt x="1111" y="1"/>
                  <a:pt x="1111" y="1"/>
                  <a:pt x="1111" y="1"/>
                </a:cubicBezTo>
                <a:cubicBezTo>
                  <a:pt x="1196" y="1"/>
                  <a:pt x="1245" y="44"/>
                  <a:pt x="1245" y="117"/>
                </a:cubicBezTo>
                <a:close/>
                <a:moveTo>
                  <a:pt x="1207" y="118"/>
                </a:moveTo>
                <a:cubicBezTo>
                  <a:pt x="1207" y="66"/>
                  <a:pt x="1171" y="39"/>
                  <a:pt x="1109" y="39"/>
                </a:cubicBezTo>
                <a:cubicBezTo>
                  <a:pt x="1021" y="39"/>
                  <a:pt x="1021" y="39"/>
                  <a:pt x="1021" y="39"/>
                </a:cubicBezTo>
                <a:cubicBezTo>
                  <a:pt x="1021" y="199"/>
                  <a:pt x="1021" y="199"/>
                  <a:pt x="1021" y="199"/>
                </a:cubicBezTo>
                <a:cubicBezTo>
                  <a:pt x="1109" y="199"/>
                  <a:pt x="1109" y="199"/>
                  <a:pt x="1109" y="199"/>
                </a:cubicBezTo>
                <a:cubicBezTo>
                  <a:pt x="1171" y="199"/>
                  <a:pt x="1207" y="172"/>
                  <a:pt x="1207" y="118"/>
                </a:cubicBezTo>
                <a:close/>
                <a:moveTo>
                  <a:pt x="1350" y="309"/>
                </a:moveTo>
                <a:cubicBezTo>
                  <a:pt x="1350" y="190"/>
                  <a:pt x="1350" y="190"/>
                  <a:pt x="1350" y="190"/>
                </a:cubicBezTo>
                <a:cubicBezTo>
                  <a:pt x="1524" y="190"/>
                  <a:pt x="1524" y="190"/>
                  <a:pt x="1524" y="190"/>
                </a:cubicBezTo>
                <a:cubicBezTo>
                  <a:pt x="1524" y="153"/>
                  <a:pt x="1524" y="153"/>
                  <a:pt x="1524" y="153"/>
                </a:cubicBezTo>
                <a:cubicBezTo>
                  <a:pt x="1350" y="153"/>
                  <a:pt x="1350" y="153"/>
                  <a:pt x="1350" y="153"/>
                </a:cubicBezTo>
                <a:cubicBezTo>
                  <a:pt x="1350" y="39"/>
                  <a:pt x="1350" y="39"/>
                  <a:pt x="1350" y="39"/>
                </a:cubicBezTo>
                <a:cubicBezTo>
                  <a:pt x="1544" y="39"/>
                  <a:pt x="1544" y="39"/>
                  <a:pt x="1544" y="39"/>
                </a:cubicBezTo>
                <a:cubicBezTo>
                  <a:pt x="1544" y="1"/>
                  <a:pt x="1544" y="1"/>
                  <a:pt x="1544" y="1"/>
                </a:cubicBezTo>
                <a:cubicBezTo>
                  <a:pt x="1311" y="1"/>
                  <a:pt x="1311" y="1"/>
                  <a:pt x="1311" y="1"/>
                </a:cubicBezTo>
                <a:cubicBezTo>
                  <a:pt x="1311" y="346"/>
                  <a:pt x="1311" y="346"/>
                  <a:pt x="1311" y="346"/>
                </a:cubicBezTo>
                <a:cubicBezTo>
                  <a:pt x="1551" y="346"/>
                  <a:pt x="1551" y="346"/>
                  <a:pt x="1551" y="346"/>
                </a:cubicBezTo>
                <a:cubicBezTo>
                  <a:pt x="1551" y="309"/>
                  <a:pt x="1551" y="309"/>
                  <a:pt x="1551" y="309"/>
                </a:cubicBezTo>
                <a:lnTo>
                  <a:pt x="1350" y="30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14324" tIns="57162" rIns="114324" bIns="57162"/>
          <a:lstStyle/>
          <a:p>
            <a:endParaRPr lang="en-NL"/>
          </a:p>
        </p:txBody>
      </p:sp>
      <p:sp>
        <p:nvSpPr>
          <p:cNvPr id="10" name="LS_Logo2 (JU-Free) Emploment" hidden="1">
            <a:extLst>
              <a:ext uri="{FF2B5EF4-FFF2-40B4-BE49-F238E27FC236}">
                <a16:creationId xmlns:a16="http://schemas.microsoft.com/office/drawing/2014/main" id="{CFE6A615-FB09-434E-B479-3892E41B443F}"/>
              </a:ext>
            </a:extLst>
          </p:cNvPr>
          <p:cNvSpPr>
            <a:spLocks/>
          </p:cNvSpPr>
          <p:nvPr/>
        </p:nvSpPr>
        <p:spPr bwMode="auto">
          <a:xfrm>
            <a:off x="1155700" y="7712075"/>
            <a:ext cx="1365250" cy="365125"/>
          </a:xfrm>
          <a:custGeom>
            <a:avLst/>
            <a:gdLst>
              <a:gd name="T0" fmla="*/ 2147483646 w 3440"/>
              <a:gd name="T1" fmla="*/ 62395541 h 921"/>
              <a:gd name="T2" fmla="*/ 2147483646 w 3440"/>
              <a:gd name="T3" fmla="*/ 2147483646 h 921"/>
              <a:gd name="T4" fmla="*/ 2147483646 w 3440"/>
              <a:gd name="T5" fmla="*/ 2147483646 h 921"/>
              <a:gd name="T6" fmla="*/ 2147483646 w 3440"/>
              <a:gd name="T7" fmla="*/ 2147483646 h 921"/>
              <a:gd name="T8" fmla="*/ 2147483646 w 3440"/>
              <a:gd name="T9" fmla="*/ 62395541 h 921"/>
              <a:gd name="T10" fmla="*/ 2147483646 w 3440"/>
              <a:gd name="T11" fmla="*/ 62395541 h 921"/>
              <a:gd name="T12" fmla="*/ 2147483646 w 3440"/>
              <a:gd name="T13" fmla="*/ 2147483646 h 921"/>
              <a:gd name="T14" fmla="*/ 2147483646 w 3440"/>
              <a:gd name="T15" fmla="*/ 2147483646 h 921"/>
              <a:gd name="T16" fmla="*/ 2147483646 w 3440"/>
              <a:gd name="T17" fmla="*/ 2147483646 h 921"/>
              <a:gd name="T18" fmla="*/ 2147483646 w 3440"/>
              <a:gd name="T19" fmla="*/ 2147483646 h 921"/>
              <a:gd name="T20" fmla="*/ 2147483646 w 3440"/>
              <a:gd name="T21" fmla="*/ 62395541 h 921"/>
              <a:gd name="T22" fmla="*/ 2147483646 w 3440"/>
              <a:gd name="T23" fmla="*/ 2147483646 h 921"/>
              <a:gd name="T24" fmla="*/ 2147483646 w 3440"/>
              <a:gd name="T25" fmla="*/ 2147483646 h 921"/>
              <a:gd name="T26" fmla="*/ 2147483646 w 3440"/>
              <a:gd name="T27" fmla="*/ 2147483646 h 921"/>
              <a:gd name="T28" fmla="*/ 2147483646 w 3440"/>
              <a:gd name="T29" fmla="*/ 2147483646 h 921"/>
              <a:gd name="T30" fmla="*/ 2147483646 w 3440"/>
              <a:gd name="T31" fmla="*/ 62395541 h 921"/>
              <a:gd name="T32" fmla="*/ 2147483646 w 3440"/>
              <a:gd name="T33" fmla="*/ 2147483646 h 921"/>
              <a:gd name="T34" fmla="*/ 2147483646 w 3440"/>
              <a:gd name="T35" fmla="*/ 2147483646 h 921"/>
              <a:gd name="T36" fmla="*/ 2147483646 w 3440"/>
              <a:gd name="T37" fmla="*/ 62395541 h 921"/>
              <a:gd name="T38" fmla="*/ 2147483646 w 3440"/>
              <a:gd name="T39" fmla="*/ 2147483646 h 921"/>
              <a:gd name="T40" fmla="*/ 2147483646 w 3440"/>
              <a:gd name="T41" fmla="*/ 2147483646 h 921"/>
              <a:gd name="T42" fmla="*/ 2147483646 w 3440"/>
              <a:gd name="T43" fmla="*/ 2147483646 h 921"/>
              <a:gd name="T44" fmla="*/ 2147483646 w 3440"/>
              <a:gd name="T45" fmla="*/ 2147483646 h 921"/>
              <a:gd name="T46" fmla="*/ 2147483646 w 3440"/>
              <a:gd name="T47" fmla="*/ 2147483646 h 921"/>
              <a:gd name="T48" fmla="*/ 2147483646 w 3440"/>
              <a:gd name="T49" fmla="*/ 2147483646 h 921"/>
              <a:gd name="T50" fmla="*/ 2147483646 w 3440"/>
              <a:gd name="T51" fmla="*/ 62395541 h 921"/>
              <a:gd name="T52" fmla="*/ 2147483646 w 3440"/>
              <a:gd name="T53" fmla="*/ 2147483646 h 921"/>
              <a:gd name="T54" fmla="*/ 2147483646 w 3440"/>
              <a:gd name="T55" fmla="*/ 2147483646 h 921"/>
              <a:gd name="T56" fmla="*/ 2147483646 w 3440"/>
              <a:gd name="T57" fmla="*/ 2147483646 h 921"/>
              <a:gd name="T58" fmla="*/ 0 w 3440"/>
              <a:gd name="T59" fmla="*/ 2147483646 h 921"/>
              <a:gd name="T60" fmla="*/ 2147483646 w 3440"/>
              <a:gd name="T61" fmla="*/ 2147483646 h 921"/>
              <a:gd name="T62" fmla="*/ 2147483646 w 3440"/>
              <a:gd name="T63" fmla="*/ 2147483646 h 921"/>
              <a:gd name="T64" fmla="*/ 2147483646 w 3440"/>
              <a:gd name="T65" fmla="*/ 2147483646 h 921"/>
              <a:gd name="T66" fmla="*/ 2147483646 w 3440"/>
              <a:gd name="T67" fmla="*/ 2147483646 h 921"/>
              <a:gd name="T68" fmla="*/ 2147483646 w 3440"/>
              <a:gd name="T69" fmla="*/ 2147483646 h 921"/>
              <a:gd name="T70" fmla="*/ 2147483646 w 3440"/>
              <a:gd name="T71" fmla="*/ 2147483646 h 921"/>
              <a:gd name="T72" fmla="*/ 2147483646 w 3440"/>
              <a:gd name="T73" fmla="*/ 2147483646 h 921"/>
              <a:gd name="T74" fmla="*/ 2147483646 w 3440"/>
              <a:gd name="T75" fmla="*/ 2147483646 h 921"/>
              <a:gd name="T76" fmla="*/ 2147483646 w 3440"/>
              <a:gd name="T77" fmla="*/ 2147483646 h 921"/>
              <a:gd name="T78" fmla="*/ 2147483646 w 3440"/>
              <a:gd name="T79" fmla="*/ 2147483646 h 921"/>
              <a:gd name="T80" fmla="*/ 2147483646 w 3440"/>
              <a:gd name="T81" fmla="*/ 2147483646 h 921"/>
              <a:gd name="T82" fmla="*/ 2147483646 w 3440"/>
              <a:gd name="T83" fmla="*/ 2147483646 h 921"/>
              <a:gd name="T84" fmla="*/ 2147483646 w 3440"/>
              <a:gd name="T85" fmla="*/ 2147483646 h 921"/>
              <a:gd name="T86" fmla="*/ 2147483646 w 3440"/>
              <a:gd name="T87" fmla="*/ 2147483646 h 921"/>
              <a:gd name="T88" fmla="*/ 2147483646 w 3440"/>
              <a:gd name="T89" fmla="*/ 2147483646 h 921"/>
              <a:gd name="T90" fmla="*/ 2147483646 w 3440"/>
              <a:gd name="T91" fmla="*/ 2147483646 h 921"/>
              <a:gd name="T92" fmla="*/ 2147483646 w 3440"/>
              <a:gd name="T93" fmla="*/ 2147483646 h 921"/>
              <a:gd name="T94" fmla="*/ 2147483646 w 3440"/>
              <a:gd name="T95" fmla="*/ 2147483646 h 921"/>
              <a:gd name="T96" fmla="*/ 2147483646 w 3440"/>
              <a:gd name="T97" fmla="*/ 2147483646 h 921"/>
              <a:gd name="T98" fmla="*/ 2147483646 w 3440"/>
              <a:gd name="T99" fmla="*/ 2147483646 h 921"/>
              <a:gd name="T100" fmla="*/ 2147483646 w 3440"/>
              <a:gd name="T101" fmla="*/ 2147483646 h 921"/>
              <a:gd name="T102" fmla="*/ 2147483646 w 3440"/>
              <a:gd name="T103" fmla="*/ 2147483646 h 921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3440" h="921">
                <a:moveTo>
                  <a:pt x="240" y="346"/>
                </a:moveTo>
                <a:cubicBezTo>
                  <a:pt x="0" y="346"/>
                  <a:pt x="0" y="346"/>
                  <a:pt x="0" y="346"/>
                </a:cubicBezTo>
                <a:cubicBezTo>
                  <a:pt x="0" y="1"/>
                  <a:pt x="0" y="1"/>
                  <a:pt x="0" y="1"/>
                </a:cubicBezTo>
                <a:cubicBezTo>
                  <a:pt x="234" y="1"/>
                  <a:pt x="234" y="1"/>
                  <a:pt x="234" y="1"/>
                </a:cubicBezTo>
                <a:cubicBezTo>
                  <a:pt x="234" y="39"/>
                  <a:pt x="234" y="39"/>
                  <a:pt x="234" y="39"/>
                </a:cubicBezTo>
                <a:cubicBezTo>
                  <a:pt x="40" y="39"/>
                  <a:pt x="40" y="39"/>
                  <a:pt x="40" y="39"/>
                </a:cubicBezTo>
                <a:cubicBezTo>
                  <a:pt x="40" y="152"/>
                  <a:pt x="40" y="152"/>
                  <a:pt x="40" y="152"/>
                </a:cubicBezTo>
                <a:cubicBezTo>
                  <a:pt x="213" y="152"/>
                  <a:pt x="213" y="152"/>
                  <a:pt x="213" y="152"/>
                </a:cubicBezTo>
                <a:cubicBezTo>
                  <a:pt x="213" y="190"/>
                  <a:pt x="213" y="190"/>
                  <a:pt x="213" y="190"/>
                </a:cubicBezTo>
                <a:cubicBezTo>
                  <a:pt x="40" y="190"/>
                  <a:pt x="40" y="190"/>
                  <a:pt x="40" y="190"/>
                </a:cubicBezTo>
                <a:cubicBezTo>
                  <a:pt x="40" y="308"/>
                  <a:pt x="40" y="308"/>
                  <a:pt x="40" y="308"/>
                </a:cubicBezTo>
                <a:cubicBezTo>
                  <a:pt x="240" y="308"/>
                  <a:pt x="240" y="308"/>
                  <a:pt x="240" y="308"/>
                </a:cubicBezTo>
                <a:lnTo>
                  <a:pt x="240" y="346"/>
                </a:lnTo>
                <a:close/>
                <a:moveTo>
                  <a:pt x="357" y="62"/>
                </a:moveTo>
                <a:cubicBezTo>
                  <a:pt x="482" y="309"/>
                  <a:pt x="482" y="309"/>
                  <a:pt x="482" y="309"/>
                </a:cubicBezTo>
                <a:cubicBezTo>
                  <a:pt x="506" y="309"/>
                  <a:pt x="506" y="309"/>
                  <a:pt x="506" y="309"/>
                </a:cubicBezTo>
                <a:cubicBezTo>
                  <a:pt x="631" y="62"/>
                  <a:pt x="631" y="62"/>
                  <a:pt x="631" y="62"/>
                </a:cubicBezTo>
                <a:cubicBezTo>
                  <a:pt x="632" y="346"/>
                  <a:pt x="632" y="346"/>
                  <a:pt x="632" y="346"/>
                </a:cubicBezTo>
                <a:cubicBezTo>
                  <a:pt x="668" y="346"/>
                  <a:pt x="668" y="346"/>
                  <a:pt x="668" y="346"/>
                </a:cubicBezTo>
                <a:cubicBezTo>
                  <a:pt x="668" y="1"/>
                  <a:pt x="668" y="1"/>
                  <a:pt x="668" y="1"/>
                </a:cubicBezTo>
                <a:cubicBezTo>
                  <a:pt x="620" y="1"/>
                  <a:pt x="620" y="1"/>
                  <a:pt x="620" y="1"/>
                </a:cubicBezTo>
                <a:cubicBezTo>
                  <a:pt x="495" y="249"/>
                  <a:pt x="495" y="249"/>
                  <a:pt x="495" y="249"/>
                </a:cubicBezTo>
                <a:cubicBezTo>
                  <a:pt x="369" y="1"/>
                  <a:pt x="369" y="1"/>
                  <a:pt x="369" y="1"/>
                </a:cubicBezTo>
                <a:cubicBezTo>
                  <a:pt x="320" y="1"/>
                  <a:pt x="320" y="1"/>
                  <a:pt x="320" y="1"/>
                </a:cubicBezTo>
                <a:cubicBezTo>
                  <a:pt x="320" y="346"/>
                  <a:pt x="320" y="346"/>
                  <a:pt x="320" y="346"/>
                </a:cubicBezTo>
                <a:cubicBezTo>
                  <a:pt x="357" y="346"/>
                  <a:pt x="357" y="346"/>
                  <a:pt x="357" y="346"/>
                </a:cubicBezTo>
                <a:lnTo>
                  <a:pt x="357" y="62"/>
                </a:lnTo>
                <a:close/>
                <a:moveTo>
                  <a:pt x="812" y="346"/>
                </a:moveTo>
                <a:cubicBezTo>
                  <a:pt x="773" y="346"/>
                  <a:pt x="773" y="346"/>
                  <a:pt x="773" y="346"/>
                </a:cubicBezTo>
                <a:cubicBezTo>
                  <a:pt x="773" y="1"/>
                  <a:pt x="773" y="1"/>
                  <a:pt x="773" y="1"/>
                </a:cubicBezTo>
                <a:cubicBezTo>
                  <a:pt x="902" y="1"/>
                  <a:pt x="902" y="1"/>
                  <a:pt x="902" y="1"/>
                </a:cubicBezTo>
                <a:cubicBezTo>
                  <a:pt x="987" y="1"/>
                  <a:pt x="1036" y="44"/>
                  <a:pt x="1036" y="117"/>
                </a:cubicBezTo>
                <a:cubicBezTo>
                  <a:pt x="1036" y="193"/>
                  <a:pt x="987" y="237"/>
                  <a:pt x="902" y="237"/>
                </a:cubicBezTo>
                <a:cubicBezTo>
                  <a:pt x="812" y="237"/>
                  <a:pt x="812" y="237"/>
                  <a:pt x="812" y="237"/>
                </a:cubicBezTo>
                <a:lnTo>
                  <a:pt x="812" y="346"/>
                </a:lnTo>
                <a:close/>
                <a:moveTo>
                  <a:pt x="812" y="199"/>
                </a:moveTo>
                <a:cubicBezTo>
                  <a:pt x="900" y="199"/>
                  <a:pt x="900" y="199"/>
                  <a:pt x="900" y="199"/>
                </a:cubicBezTo>
                <a:cubicBezTo>
                  <a:pt x="962" y="199"/>
                  <a:pt x="998" y="172"/>
                  <a:pt x="998" y="118"/>
                </a:cubicBezTo>
                <a:cubicBezTo>
                  <a:pt x="998" y="66"/>
                  <a:pt x="962" y="39"/>
                  <a:pt x="900" y="39"/>
                </a:cubicBezTo>
                <a:cubicBezTo>
                  <a:pt x="812" y="39"/>
                  <a:pt x="812" y="39"/>
                  <a:pt x="812" y="39"/>
                </a:cubicBezTo>
                <a:lnTo>
                  <a:pt x="812" y="199"/>
                </a:lnTo>
                <a:close/>
                <a:moveTo>
                  <a:pt x="1291" y="308"/>
                </a:moveTo>
                <a:cubicBezTo>
                  <a:pt x="1141" y="308"/>
                  <a:pt x="1141" y="308"/>
                  <a:pt x="1141" y="308"/>
                </a:cubicBezTo>
                <a:cubicBezTo>
                  <a:pt x="1141" y="1"/>
                  <a:pt x="1141" y="1"/>
                  <a:pt x="1141" y="1"/>
                </a:cubicBezTo>
                <a:cubicBezTo>
                  <a:pt x="1101" y="1"/>
                  <a:pt x="1101" y="1"/>
                  <a:pt x="1101" y="1"/>
                </a:cubicBezTo>
                <a:cubicBezTo>
                  <a:pt x="1101" y="346"/>
                  <a:pt x="1101" y="346"/>
                  <a:pt x="1101" y="346"/>
                </a:cubicBezTo>
                <a:cubicBezTo>
                  <a:pt x="1291" y="346"/>
                  <a:pt x="1291" y="346"/>
                  <a:pt x="1291" y="346"/>
                </a:cubicBezTo>
                <a:lnTo>
                  <a:pt x="1291" y="308"/>
                </a:lnTo>
                <a:close/>
                <a:moveTo>
                  <a:pt x="1323" y="174"/>
                </a:moveTo>
                <a:cubicBezTo>
                  <a:pt x="1323" y="76"/>
                  <a:pt x="1402" y="0"/>
                  <a:pt x="1503" y="0"/>
                </a:cubicBezTo>
                <a:cubicBezTo>
                  <a:pt x="1603" y="0"/>
                  <a:pt x="1683" y="77"/>
                  <a:pt x="1683" y="174"/>
                </a:cubicBezTo>
                <a:cubicBezTo>
                  <a:pt x="1683" y="271"/>
                  <a:pt x="1603" y="348"/>
                  <a:pt x="1503" y="348"/>
                </a:cubicBezTo>
                <a:cubicBezTo>
                  <a:pt x="1402" y="348"/>
                  <a:pt x="1323" y="271"/>
                  <a:pt x="1323" y="174"/>
                </a:cubicBezTo>
                <a:close/>
                <a:moveTo>
                  <a:pt x="1363" y="174"/>
                </a:moveTo>
                <a:cubicBezTo>
                  <a:pt x="1363" y="249"/>
                  <a:pt x="1427" y="310"/>
                  <a:pt x="1503" y="310"/>
                </a:cubicBezTo>
                <a:cubicBezTo>
                  <a:pt x="1580" y="310"/>
                  <a:pt x="1643" y="249"/>
                  <a:pt x="1643" y="174"/>
                </a:cubicBezTo>
                <a:cubicBezTo>
                  <a:pt x="1643" y="98"/>
                  <a:pt x="1580" y="38"/>
                  <a:pt x="1503" y="38"/>
                </a:cubicBezTo>
                <a:cubicBezTo>
                  <a:pt x="1427" y="38"/>
                  <a:pt x="1363" y="98"/>
                  <a:pt x="1363" y="174"/>
                </a:cubicBezTo>
                <a:close/>
                <a:moveTo>
                  <a:pt x="1875" y="346"/>
                </a:moveTo>
                <a:cubicBezTo>
                  <a:pt x="1875" y="228"/>
                  <a:pt x="1875" y="228"/>
                  <a:pt x="1875" y="228"/>
                </a:cubicBezTo>
                <a:cubicBezTo>
                  <a:pt x="2005" y="1"/>
                  <a:pt x="2005" y="1"/>
                  <a:pt x="2005" y="1"/>
                </a:cubicBezTo>
                <a:cubicBezTo>
                  <a:pt x="1965" y="1"/>
                  <a:pt x="1965" y="1"/>
                  <a:pt x="1965" y="1"/>
                </a:cubicBezTo>
                <a:cubicBezTo>
                  <a:pt x="1855" y="181"/>
                  <a:pt x="1855" y="181"/>
                  <a:pt x="1855" y="181"/>
                </a:cubicBezTo>
                <a:cubicBezTo>
                  <a:pt x="1743" y="1"/>
                  <a:pt x="1743" y="1"/>
                  <a:pt x="1743" y="1"/>
                </a:cubicBezTo>
                <a:cubicBezTo>
                  <a:pt x="1703" y="1"/>
                  <a:pt x="1703" y="1"/>
                  <a:pt x="1703" y="1"/>
                </a:cubicBezTo>
                <a:cubicBezTo>
                  <a:pt x="1836" y="229"/>
                  <a:pt x="1836" y="229"/>
                  <a:pt x="1836" y="229"/>
                </a:cubicBezTo>
                <a:cubicBezTo>
                  <a:pt x="1836" y="346"/>
                  <a:pt x="1836" y="346"/>
                  <a:pt x="1836" y="346"/>
                </a:cubicBezTo>
                <a:lnTo>
                  <a:pt x="1875" y="346"/>
                </a:lnTo>
                <a:close/>
                <a:moveTo>
                  <a:pt x="2097" y="62"/>
                </a:moveTo>
                <a:cubicBezTo>
                  <a:pt x="2222" y="309"/>
                  <a:pt x="2222" y="309"/>
                  <a:pt x="2222" y="309"/>
                </a:cubicBezTo>
                <a:cubicBezTo>
                  <a:pt x="2246" y="309"/>
                  <a:pt x="2246" y="309"/>
                  <a:pt x="2246" y="309"/>
                </a:cubicBezTo>
                <a:cubicBezTo>
                  <a:pt x="2371" y="62"/>
                  <a:pt x="2371" y="62"/>
                  <a:pt x="2371" y="62"/>
                </a:cubicBezTo>
                <a:cubicBezTo>
                  <a:pt x="2371" y="346"/>
                  <a:pt x="2371" y="346"/>
                  <a:pt x="2371" y="346"/>
                </a:cubicBezTo>
                <a:cubicBezTo>
                  <a:pt x="2408" y="346"/>
                  <a:pt x="2408" y="346"/>
                  <a:pt x="2408" y="346"/>
                </a:cubicBezTo>
                <a:cubicBezTo>
                  <a:pt x="2408" y="1"/>
                  <a:pt x="2408" y="1"/>
                  <a:pt x="2408" y="1"/>
                </a:cubicBezTo>
                <a:cubicBezTo>
                  <a:pt x="2360" y="1"/>
                  <a:pt x="2360" y="1"/>
                  <a:pt x="2360" y="1"/>
                </a:cubicBezTo>
                <a:cubicBezTo>
                  <a:pt x="2234" y="249"/>
                  <a:pt x="2234" y="249"/>
                  <a:pt x="2234" y="249"/>
                </a:cubicBezTo>
                <a:cubicBezTo>
                  <a:pt x="2108" y="1"/>
                  <a:pt x="2108" y="1"/>
                  <a:pt x="2108" y="1"/>
                </a:cubicBezTo>
                <a:cubicBezTo>
                  <a:pt x="2060" y="1"/>
                  <a:pt x="2060" y="1"/>
                  <a:pt x="2060" y="1"/>
                </a:cubicBezTo>
                <a:cubicBezTo>
                  <a:pt x="2060" y="346"/>
                  <a:pt x="2060" y="346"/>
                  <a:pt x="2060" y="346"/>
                </a:cubicBezTo>
                <a:cubicBezTo>
                  <a:pt x="2097" y="346"/>
                  <a:pt x="2097" y="346"/>
                  <a:pt x="2097" y="346"/>
                </a:cubicBezTo>
                <a:lnTo>
                  <a:pt x="2097" y="62"/>
                </a:lnTo>
                <a:close/>
                <a:moveTo>
                  <a:pt x="2552" y="190"/>
                </a:moveTo>
                <a:cubicBezTo>
                  <a:pt x="2725" y="190"/>
                  <a:pt x="2725" y="190"/>
                  <a:pt x="2725" y="190"/>
                </a:cubicBezTo>
                <a:cubicBezTo>
                  <a:pt x="2725" y="152"/>
                  <a:pt x="2725" y="152"/>
                  <a:pt x="2725" y="152"/>
                </a:cubicBezTo>
                <a:cubicBezTo>
                  <a:pt x="2552" y="152"/>
                  <a:pt x="2552" y="152"/>
                  <a:pt x="2552" y="152"/>
                </a:cubicBezTo>
                <a:cubicBezTo>
                  <a:pt x="2552" y="39"/>
                  <a:pt x="2552" y="39"/>
                  <a:pt x="2552" y="39"/>
                </a:cubicBezTo>
                <a:cubicBezTo>
                  <a:pt x="2746" y="39"/>
                  <a:pt x="2746" y="39"/>
                  <a:pt x="2746" y="39"/>
                </a:cubicBezTo>
                <a:cubicBezTo>
                  <a:pt x="2746" y="1"/>
                  <a:pt x="2746" y="1"/>
                  <a:pt x="2746" y="1"/>
                </a:cubicBezTo>
                <a:cubicBezTo>
                  <a:pt x="2512" y="1"/>
                  <a:pt x="2512" y="1"/>
                  <a:pt x="2512" y="1"/>
                </a:cubicBezTo>
                <a:cubicBezTo>
                  <a:pt x="2512" y="346"/>
                  <a:pt x="2512" y="346"/>
                  <a:pt x="2512" y="346"/>
                </a:cubicBezTo>
                <a:cubicBezTo>
                  <a:pt x="2752" y="346"/>
                  <a:pt x="2752" y="346"/>
                  <a:pt x="2752" y="346"/>
                </a:cubicBezTo>
                <a:cubicBezTo>
                  <a:pt x="2752" y="308"/>
                  <a:pt x="2752" y="308"/>
                  <a:pt x="2752" y="308"/>
                </a:cubicBezTo>
                <a:cubicBezTo>
                  <a:pt x="2552" y="308"/>
                  <a:pt x="2552" y="308"/>
                  <a:pt x="2552" y="308"/>
                </a:cubicBezTo>
                <a:lnTo>
                  <a:pt x="2552" y="190"/>
                </a:lnTo>
                <a:close/>
                <a:moveTo>
                  <a:pt x="3079" y="278"/>
                </a:moveTo>
                <a:cubicBezTo>
                  <a:pt x="2873" y="1"/>
                  <a:pt x="2873" y="1"/>
                  <a:pt x="2873" y="1"/>
                </a:cubicBezTo>
                <a:cubicBezTo>
                  <a:pt x="2832" y="1"/>
                  <a:pt x="2832" y="1"/>
                  <a:pt x="2832" y="1"/>
                </a:cubicBezTo>
                <a:cubicBezTo>
                  <a:pt x="2832" y="346"/>
                  <a:pt x="2832" y="346"/>
                  <a:pt x="2832" y="346"/>
                </a:cubicBezTo>
                <a:cubicBezTo>
                  <a:pt x="2872" y="346"/>
                  <a:pt x="2872" y="346"/>
                  <a:pt x="2872" y="346"/>
                </a:cubicBezTo>
                <a:cubicBezTo>
                  <a:pt x="2872" y="69"/>
                  <a:pt x="2872" y="69"/>
                  <a:pt x="2872" y="69"/>
                </a:cubicBezTo>
                <a:cubicBezTo>
                  <a:pt x="3078" y="346"/>
                  <a:pt x="3078" y="346"/>
                  <a:pt x="3078" y="346"/>
                </a:cubicBezTo>
                <a:cubicBezTo>
                  <a:pt x="3118" y="346"/>
                  <a:pt x="3118" y="346"/>
                  <a:pt x="3118" y="346"/>
                </a:cubicBezTo>
                <a:cubicBezTo>
                  <a:pt x="3118" y="1"/>
                  <a:pt x="3118" y="1"/>
                  <a:pt x="3118" y="1"/>
                </a:cubicBezTo>
                <a:cubicBezTo>
                  <a:pt x="3079" y="1"/>
                  <a:pt x="3079" y="1"/>
                  <a:pt x="3079" y="1"/>
                </a:cubicBezTo>
                <a:lnTo>
                  <a:pt x="3079" y="278"/>
                </a:lnTo>
                <a:close/>
                <a:moveTo>
                  <a:pt x="3176" y="1"/>
                </a:moveTo>
                <a:cubicBezTo>
                  <a:pt x="3176" y="39"/>
                  <a:pt x="3176" y="39"/>
                  <a:pt x="3176" y="39"/>
                </a:cubicBezTo>
                <a:cubicBezTo>
                  <a:pt x="3288" y="39"/>
                  <a:pt x="3288" y="39"/>
                  <a:pt x="3288" y="39"/>
                </a:cubicBezTo>
                <a:cubicBezTo>
                  <a:pt x="3288" y="346"/>
                  <a:pt x="3288" y="346"/>
                  <a:pt x="3288" y="346"/>
                </a:cubicBezTo>
                <a:cubicBezTo>
                  <a:pt x="3327" y="346"/>
                  <a:pt x="3327" y="346"/>
                  <a:pt x="3327" y="346"/>
                </a:cubicBezTo>
                <a:cubicBezTo>
                  <a:pt x="3327" y="39"/>
                  <a:pt x="3327" y="39"/>
                  <a:pt x="3327" y="39"/>
                </a:cubicBezTo>
                <a:cubicBezTo>
                  <a:pt x="3440" y="39"/>
                  <a:pt x="3440" y="39"/>
                  <a:pt x="3440" y="39"/>
                </a:cubicBezTo>
                <a:cubicBezTo>
                  <a:pt x="3440" y="1"/>
                  <a:pt x="3440" y="1"/>
                  <a:pt x="3440" y="1"/>
                </a:cubicBezTo>
                <a:lnTo>
                  <a:pt x="3176" y="1"/>
                </a:lnTo>
                <a:close/>
                <a:moveTo>
                  <a:pt x="264" y="690"/>
                </a:moveTo>
                <a:cubicBezTo>
                  <a:pt x="264" y="766"/>
                  <a:pt x="215" y="810"/>
                  <a:pt x="130" y="810"/>
                </a:cubicBezTo>
                <a:cubicBezTo>
                  <a:pt x="40" y="810"/>
                  <a:pt x="40" y="810"/>
                  <a:pt x="40" y="810"/>
                </a:cubicBezTo>
                <a:cubicBezTo>
                  <a:pt x="40" y="919"/>
                  <a:pt x="40" y="919"/>
                  <a:pt x="40" y="919"/>
                </a:cubicBezTo>
                <a:cubicBezTo>
                  <a:pt x="0" y="919"/>
                  <a:pt x="0" y="919"/>
                  <a:pt x="0" y="919"/>
                </a:cubicBezTo>
                <a:cubicBezTo>
                  <a:pt x="0" y="574"/>
                  <a:pt x="0" y="574"/>
                  <a:pt x="0" y="574"/>
                </a:cubicBezTo>
                <a:cubicBezTo>
                  <a:pt x="130" y="574"/>
                  <a:pt x="130" y="574"/>
                  <a:pt x="130" y="574"/>
                </a:cubicBezTo>
                <a:cubicBezTo>
                  <a:pt x="215" y="574"/>
                  <a:pt x="264" y="616"/>
                  <a:pt x="264" y="690"/>
                </a:cubicBezTo>
                <a:close/>
                <a:moveTo>
                  <a:pt x="226" y="691"/>
                </a:moveTo>
                <a:cubicBezTo>
                  <a:pt x="226" y="639"/>
                  <a:pt x="190" y="612"/>
                  <a:pt x="128" y="612"/>
                </a:cubicBezTo>
                <a:cubicBezTo>
                  <a:pt x="40" y="612"/>
                  <a:pt x="40" y="612"/>
                  <a:pt x="40" y="612"/>
                </a:cubicBezTo>
                <a:cubicBezTo>
                  <a:pt x="40" y="772"/>
                  <a:pt x="40" y="772"/>
                  <a:pt x="40" y="772"/>
                </a:cubicBezTo>
                <a:cubicBezTo>
                  <a:pt x="128" y="772"/>
                  <a:pt x="128" y="772"/>
                  <a:pt x="128" y="772"/>
                </a:cubicBezTo>
                <a:cubicBezTo>
                  <a:pt x="190" y="772"/>
                  <a:pt x="226" y="744"/>
                  <a:pt x="226" y="691"/>
                </a:cubicBezTo>
                <a:close/>
                <a:moveTo>
                  <a:pt x="369" y="574"/>
                </a:moveTo>
                <a:cubicBezTo>
                  <a:pt x="329" y="574"/>
                  <a:pt x="329" y="574"/>
                  <a:pt x="329" y="574"/>
                </a:cubicBezTo>
                <a:cubicBezTo>
                  <a:pt x="329" y="919"/>
                  <a:pt x="329" y="919"/>
                  <a:pt x="329" y="919"/>
                </a:cubicBezTo>
                <a:cubicBezTo>
                  <a:pt x="520" y="919"/>
                  <a:pt x="520" y="919"/>
                  <a:pt x="520" y="919"/>
                </a:cubicBezTo>
                <a:cubicBezTo>
                  <a:pt x="520" y="881"/>
                  <a:pt x="520" y="881"/>
                  <a:pt x="520" y="881"/>
                </a:cubicBezTo>
                <a:cubicBezTo>
                  <a:pt x="369" y="881"/>
                  <a:pt x="369" y="881"/>
                  <a:pt x="369" y="881"/>
                </a:cubicBezTo>
                <a:lnTo>
                  <a:pt x="369" y="574"/>
                </a:lnTo>
                <a:close/>
                <a:moveTo>
                  <a:pt x="733" y="574"/>
                </a:moveTo>
                <a:cubicBezTo>
                  <a:pt x="887" y="919"/>
                  <a:pt x="887" y="919"/>
                  <a:pt x="887" y="919"/>
                </a:cubicBezTo>
                <a:cubicBezTo>
                  <a:pt x="844" y="919"/>
                  <a:pt x="844" y="919"/>
                  <a:pt x="844" y="919"/>
                </a:cubicBezTo>
                <a:cubicBezTo>
                  <a:pt x="806" y="831"/>
                  <a:pt x="806" y="831"/>
                  <a:pt x="806" y="831"/>
                </a:cubicBezTo>
                <a:cubicBezTo>
                  <a:pt x="618" y="831"/>
                  <a:pt x="618" y="831"/>
                  <a:pt x="618" y="831"/>
                </a:cubicBezTo>
                <a:cubicBezTo>
                  <a:pt x="579" y="919"/>
                  <a:pt x="579" y="919"/>
                  <a:pt x="579" y="919"/>
                </a:cubicBezTo>
                <a:cubicBezTo>
                  <a:pt x="538" y="919"/>
                  <a:pt x="538" y="919"/>
                  <a:pt x="538" y="919"/>
                </a:cubicBezTo>
                <a:cubicBezTo>
                  <a:pt x="692" y="574"/>
                  <a:pt x="692" y="574"/>
                  <a:pt x="692" y="574"/>
                </a:cubicBezTo>
                <a:lnTo>
                  <a:pt x="733" y="574"/>
                </a:lnTo>
                <a:close/>
                <a:moveTo>
                  <a:pt x="789" y="794"/>
                </a:moveTo>
                <a:cubicBezTo>
                  <a:pt x="711" y="619"/>
                  <a:pt x="711" y="619"/>
                  <a:pt x="711" y="619"/>
                </a:cubicBezTo>
                <a:cubicBezTo>
                  <a:pt x="635" y="794"/>
                  <a:pt x="635" y="794"/>
                  <a:pt x="635" y="794"/>
                </a:cubicBezTo>
                <a:lnTo>
                  <a:pt x="789" y="794"/>
                </a:lnTo>
                <a:close/>
                <a:moveTo>
                  <a:pt x="862" y="612"/>
                </a:moveTo>
                <a:cubicBezTo>
                  <a:pt x="975" y="612"/>
                  <a:pt x="975" y="612"/>
                  <a:pt x="975" y="612"/>
                </a:cubicBezTo>
                <a:cubicBezTo>
                  <a:pt x="975" y="919"/>
                  <a:pt x="975" y="919"/>
                  <a:pt x="975" y="919"/>
                </a:cubicBezTo>
                <a:cubicBezTo>
                  <a:pt x="1014" y="919"/>
                  <a:pt x="1014" y="919"/>
                  <a:pt x="1014" y="919"/>
                </a:cubicBezTo>
                <a:cubicBezTo>
                  <a:pt x="1014" y="612"/>
                  <a:pt x="1014" y="612"/>
                  <a:pt x="1014" y="612"/>
                </a:cubicBezTo>
                <a:cubicBezTo>
                  <a:pt x="1127" y="612"/>
                  <a:pt x="1127" y="612"/>
                  <a:pt x="1127" y="612"/>
                </a:cubicBezTo>
                <a:cubicBezTo>
                  <a:pt x="1127" y="574"/>
                  <a:pt x="1127" y="574"/>
                  <a:pt x="1127" y="574"/>
                </a:cubicBezTo>
                <a:cubicBezTo>
                  <a:pt x="862" y="574"/>
                  <a:pt x="862" y="574"/>
                  <a:pt x="862" y="574"/>
                </a:cubicBezTo>
                <a:lnTo>
                  <a:pt x="862" y="612"/>
                </a:lnTo>
                <a:close/>
                <a:moveTo>
                  <a:pt x="1184" y="919"/>
                </a:moveTo>
                <a:cubicBezTo>
                  <a:pt x="1223" y="919"/>
                  <a:pt x="1223" y="919"/>
                  <a:pt x="1223" y="919"/>
                </a:cubicBezTo>
                <a:cubicBezTo>
                  <a:pt x="1223" y="771"/>
                  <a:pt x="1223" y="771"/>
                  <a:pt x="1223" y="771"/>
                </a:cubicBezTo>
                <a:cubicBezTo>
                  <a:pt x="1384" y="771"/>
                  <a:pt x="1384" y="771"/>
                  <a:pt x="1384" y="771"/>
                </a:cubicBezTo>
                <a:cubicBezTo>
                  <a:pt x="1384" y="733"/>
                  <a:pt x="1384" y="733"/>
                  <a:pt x="1384" y="733"/>
                </a:cubicBezTo>
                <a:cubicBezTo>
                  <a:pt x="1223" y="733"/>
                  <a:pt x="1223" y="733"/>
                  <a:pt x="1223" y="733"/>
                </a:cubicBezTo>
                <a:cubicBezTo>
                  <a:pt x="1223" y="612"/>
                  <a:pt x="1223" y="612"/>
                  <a:pt x="1223" y="612"/>
                </a:cubicBezTo>
                <a:cubicBezTo>
                  <a:pt x="1403" y="612"/>
                  <a:pt x="1403" y="612"/>
                  <a:pt x="1403" y="612"/>
                </a:cubicBezTo>
                <a:cubicBezTo>
                  <a:pt x="1403" y="574"/>
                  <a:pt x="1403" y="574"/>
                  <a:pt x="1403" y="574"/>
                </a:cubicBezTo>
                <a:cubicBezTo>
                  <a:pt x="1184" y="574"/>
                  <a:pt x="1184" y="574"/>
                  <a:pt x="1184" y="574"/>
                </a:cubicBezTo>
                <a:lnTo>
                  <a:pt x="1184" y="919"/>
                </a:lnTo>
                <a:close/>
                <a:moveTo>
                  <a:pt x="1789" y="746"/>
                </a:moveTo>
                <a:cubicBezTo>
                  <a:pt x="1789" y="843"/>
                  <a:pt x="1709" y="921"/>
                  <a:pt x="1609" y="921"/>
                </a:cubicBezTo>
                <a:cubicBezTo>
                  <a:pt x="1508" y="921"/>
                  <a:pt x="1428" y="843"/>
                  <a:pt x="1428" y="746"/>
                </a:cubicBezTo>
                <a:cubicBezTo>
                  <a:pt x="1428" y="649"/>
                  <a:pt x="1508" y="573"/>
                  <a:pt x="1609" y="573"/>
                </a:cubicBezTo>
                <a:cubicBezTo>
                  <a:pt x="1709" y="573"/>
                  <a:pt x="1789" y="649"/>
                  <a:pt x="1789" y="746"/>
                </a:cubicBezTo>
                <a:close/>
                <a:moveTo>
                  <a:pt x="1749" y="746"/>
                </a:moveTo>
                <a:cubicBezTo>
                  <a:pt x="1749" y="671"/>
                  <a:pt x="1686" y="610"/>
                  <a:pt x="1609" y="610"/>
                </a:cubicBezTo>
                <a:cubicBezTo>
                  <a:pt x="1532" y="610"/>
                  <a:pt x="1468" y="671"/>
                  <a:pt x="1468" y="746"/>
                </a:cubicBezTo>
                <a:cubicBezTo>
                  <a:pt x="1468" y="822"/>
                  <a:pt x="1532" y="883"/>
                  <a:pt x="1609" y="883"/>
                </a:cubicBezTo>
                <a:cubicBezTo>
                  <a:pt x="1686" y="883"/>
                  <a:pt x="1749" y="822"/>
                  <a:pt x="1749" y="746"/>
                </a:cubicBezTo>
                <a:close/>
                <a:moveTo>
                  <a:pt x="2051" y="801"/>
                </a:moveTo>
                <a:cubicBezTo>
                  <a:pt x="2131" y="919"/>
                  <a:pt x="2131" y="919"/>
                  <a:pt x="2131" y="919"/>
                </a:cubicBezTo>
                <a:cubicBezTo>
                  <a:pt x="2086" y="919"/>
                  <a:pt x="2086" y="919"/>
                  <a:pt x="2086" y="919"/>
                </a:cubicBezTo>
                <a:cubicBezTo>
                  <a:pt x="2015" y="809"/>
                  <a:pt x="2015" y="809"/>
                  <a:pt x="2015" y="809"/>
                </a:cubicBezTo>
                <a:cubicBezTo>
                  <a:pt x="2008" y="809"/>
                  <a:pt x="2000" y="810"/>
                  <a:pt x="1992" y="810"/>
                </a:cubicBezTo>
                <a:cubicBezTo>
                  <a:pt x="1900" y="810"/>
                  <a:pt x="1900" y="810"/>
                  <a:pt x="1900" y="810"/>
                </a:cubicBezTo>
                <a:cubicBezTo>
                  <a:pt x="1900" y="919"/>
                  <a:pt x="1900" y="919"/>
                  <a:pt x="1900" y="919"/>
                </a:cubicBezTo>
                <a:cubicBezTo>
                  <a:pt x="1861" y="919"/>
                  <a:pt x="1861" y="919"/>
                  <a:pt x="1861" y="919"/>
                </a:cubicBezTo>
                <a:cubicBezTo>
                  <a:pt x="1861" y="574"/>
                  <a:pt x="1861" y="574"/>
                  <a:pt x="1861" y="574"/>
                </a:cubicBezTo>
                <a:cubicBezTo>
                  <a:pt x="1992" y="574"/>
                  <a:pt x="1992" y="574"/>
                  <a:pt x="1992" y="574"/>
                </a:cubicBezTo>
                <a:cubicBezTo>
                  <a:pt x="2078" y="574"/>
                  <a:pt x="2128" y="616"/>
                  <a:pt x="2128" y="690"/>
                </a:cubicBezTo>
                <a:cubicBezTo>
                  <a:pt x="2128" y="747"/>
                  <a:pt x="2100" y="785"/>
                  <a:pt x="2051" y="801"/>
                </a:cubicBezTo>
                <a:close/>
                <a:moveTo>
                  <a:pt x="2090" y="691"/>
                </a:moveTo>
                <a:cubicBezTo>
                  <a:pt x="2090" y="639"/>
                  <a:pt x="2054" y="612"/>
                  <a:pt x="1992" y="612"/>
                </a:cubicBezTo>
                <a:cubicBezTo>
                  <a:pt x="1900" y="612"/>
                  <a:pt x="1900" y="612"/>
                  <a:pt x="1900" y="612"/>
                </a:cubicBezTo>
                <a:cubicBezTo>
                  <a:pt x="1900" y="772"/>
                  <a:pt x="1900" y="772"/>
                  <a:pt x="1900" y="772"/>
                </a:cubicBezTo>
                <a:cubicBezTo>
                  <a:pt x="1992" y="772"/>
                  <a:pt x="1992" y="772"/>
                  <a:pt x="1992" y="772"/>
                </a:cubicBezTo>
                <a:cubicBezTo>
                  <a:pt x="2054" y="772"/>
                  <a:pt x="2090" y="744"/>
                  <a:pt x="2090" y="691"/>
                </a:cubicBezTo>
                <a:close/>
                <a:moveTo>
                  <a:pt x="2392" y="822"/>
                </a:moveTo>
                <a:cubicBezTo>
                  <a:pt x="2266" y="574"/>
                  <a:pt x="2266" y="574"/>
                  <a:pt x="2266" y="574"/>
                </a:cubicBezTo>
                <a:cubicBezTo>
                  <a:pt x="2217" y="574"/>
                  <a:pt x="2217" y="574"/>
                  <a:pt x="2217" y="574"/>
                </a:cubicBezTo>
                <a:cubicBezTo>
                  <a:pt x="2217" y="919"/>
                  <a:pt x="2217" y="919"/>
                  <a:pt x="2217" y="919"/>
                </a:cubicBezTo>
                <a:cubicBezTo>
                  <a:pt x="2254" y="919"/>
                  <a:pt x="2254" y="919"/>
                  <a:pt x="2254" y="919"/>
                </a:cubicBezTo>
                <a:cubicBezTo>
                  <a:pt x="2254" y="635"/>
                  <a:pt x="2254" y="635"/>
                  <a:pt x="2254" y="635"/>
                </a:cubicBezTo>
                <a:cubicBezTo>
                  <a:pt x="2379" y="882"/>
                  <a:pt x="2379" y="882"/>
                  <a:pt x="2379" y="882"/>
                </a:cubicBezTo>
                <a:cubicBezTo>
                  <a:pt x="2403" y="882"/>
                  <a:pt x="2403" y="882"/>
                  <a:pt x="2403" y="882"/>
                </a:cubicBezTo>
                <a:cubicBezTo>
                  <a:pt x="2528" y="635"/>
                  <a:pt x="2528" y="635"/>
                  <a:pt x="2528" y="635"/>
                </a:cubicBezTo>
                <a:cubicBezTo>
                  <a:pt x="2529" y="919"/>
                  <a:pt x="2529" y="919"/>
                  <a:pt x="2529" y="919"/>
                </a:cubicBezTo>
                <a:cubicBezTo>
                  <a:pt x="2565" y="919"/>
                  <a:pt x="2565" y="919"/>
                  <a:pt x="2565" y="919"/>
                </a:cubicBezTo>
                <a:cubicBezTo>
                  <a:pt x="2565" y="574"/>
                  <a:pt x="2565" y="574"/>
                  <a:pt x="2565" y="574"/>
                </a:cubicBezTo>
                <a:cubicBezTo>
                  <a:pt x="2517" y="574"/>
                  <a:pt x="2517" y="574"/>
                  <a:pt x="2517" y="574"/>
                </a:cubicBezTo>
                <a:lnTo>
                  <a:pt x="2392" y="82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14324" tIns="57162" rIns="114324" bIns="57162"/>
          <a:lstStyle/>
          <a:p>
            <a:endParaRPr lang="en-NL"/>
          </a:p>
        </p:txBody>
      </p:sp>
      <p:sp>
        <p:nvSpPr>
          <p:cNvPr id="11" name="LS_Logo6 (JU-Free) Taxonomy" hidden="1">
            <a:extLst>
              <a:ext uri="{FF2B5EF4-FFF2-40B4-BE49-F238E27FC236}">
                <a16:creationId xmlns:a16="http://schemas.microsoft.com/office/drawing/2014/main" id="{0BA52271-3144-429F-9A85-B55972619C09}"/>
              </a:ext>
            </a:extLst>
          </p:cNvPr>
          <p:cNvSpPr>
            <a:spLocks/>
          </p:cNvSpPr>
          <p:nvPr/>
        </p:nvSpPr>
        <p:spPr bwMode="auto">
          <a:xfrm>
            <a:off x="1136650" y="7712075"/>
            <a:ext cx="1131888" cy="365125"/>
          </a:xfrm>
          <a:custGeom>
            <a:avLst/>
            <a:gdLst>
              <a:gd name="T0" fmla="*/ 0 w 2851"/>
              <a:gd name="T1" fmla="*/ 62395541 h 921"/>
              <a:gd name="T2" fmla="*/ 2147483646 w 2851"/>
              <a:gd name="T3" fmla="*/ 2147483646 h 921"/>
              <a:gd name="T4" fmla="*/ 2147483646 w 2851"/>
              <a:gd name="T5" fmla="*/ 2147483646 h 921"/>
              <a:gd name="T6" fmla="*/ 2147483646 w 2851"/>
              <a:gd name="T7" fmla="*/ 62395541 h 921"/>
              <a:gd name="T8" fmla="*/ 2147483646 w 2851"/>
              <a:gd name="T9" fmla="*/ 2147483646 h 921"/>
              <a:gd name="T10" fmla="*/ 2147483646 w 2851"/>
              <a:gd name="T11" fmla="*/ 2147483646 h 921"/>
              <a:gd name="T12" fmla="*/ 2147483646 w 2851"/>
              <a:gd name="T13" fmla="*/ 2147483646 h 921"/>
              <a:gd name="T14" fmla="*/ 2147483646 w 2851"/>
              <a:gd name="T15" fmla="*/ 2147483646 h 921"/>
              <a:gd name="T16" fmla="*/ 2147483646 w 2851"/>
              <a:gd name="T17" fmla="*/ 2147483646 h 921"/>
              <a:gd name="T18" fmla="*/ 2147483646 w 2851"/>
              <a:gd name="T19" fmla="*/ 2147483646 h 921"/>
              <a:gd name="T20" fmla="*/ 2147483646 w 2851"/>
              <a:gd name="T21" fmla="*/ 2147483646 h 921"/>
              <a:gd name="T22" fmla="*/ 2147483646 w 2851"/>
              <a:gd name="T23" fmla="*/ 2147483646 h 921"/>
              <a:gd name="T24" fmla="*/ 2147483646 w 2851"/>
              <a:gd name="T25" fmla="*/ 2147483646 h 921"/>
              <a:gd name="T26" fmla="*/ 2147483646 w 2851"/>
              <a:gd name="T27" fmla="*/ 2147483646 h 921"/>
              <a:gd name="T28" fmla="*/ 2147483646 w 2851"/>
              <a:gd name="T29" fmla="*/ 2147483646 h 921"/>
              <a:gd name="T30" fmla="*/ 2147483646 w 2851"/>
              <a:gd name="T31" fmla="*/ 2147483646 h 921"/>
              <a:gd name="T32" fmla="*/ 2147483646 w 2851"/>
              <a:gd name="T33" fmla="*/ 2147483646 h 921"/>
              <a:gd name="T34" fmla="*/ 2147483646 w 2851"/>
              <a:gd name="T35" fmla="*/ 2147483646 h 921"/>
              <a:gd name="T36" fmla="*/ 2147483646 w 2851"/>
              <a:gd name="T37" fmla="*/ 2147483646 h 921"/>
              <a:gd name="T38" fmla="*/ 2147483646 w 2851"/>
              <a:gd name="T39" fmla="*/ 2147483646 h 921"/>
              <a:gd name="T40" fmla="*/ 2147483646 w 2851"/>
              <a:gd name="T41" fmla="*/ 2147483646 h 921"/>
              <a:gd name="T42" fmla="*/ 2147483646 w 2851"/>
              <a:gd name="T43" fmla="*/ 2147483646 h 921"/>
              <a:gd name="T44" fmla="*/ 2147483646 w 2851"/>
              <a:gd name="T45" fmla="*/ 2147483646 h 921"/>
              <a:gd name="T46" fmla="*/ 2147483646 w 2851"/>
              <a:gd name="T47" fmla="*/ 2147483646 h 921"/>
              <a:gd name="T48" fmla="*/ 2147483646 w 2851"/>
              <a:gd name="T49" fmla="*/ 2147483646 h 921"/>
              <a:gd name="T50" fmla="*/ 2147483646 w 2851"/>
              <a:gd name="T51" fmla="*/ 2147483646 h 921"/>
              <a:gd name="T52" fmla="*/ 2147483646 w 2851"/>
              <a:gd name="T53" fmla="*/ 62395541 h 921"/>
              <a:gd name="T54" fmla="*/ 2147483646 w 2851"/>
              <a:gd name="T55" fmla="*/ 62395541 h 921"/>
              <a:gd name="T56" fmla="*/ 2147483646 w 2851"/>
              <a:gd name="T57" fmla="*/ 2147483646 h 921"/>
              <a:gd name="T58" fmla="*/ 2147483646 w 2851"/>
              <a:gd name="T59" fmla="*/ 62395541 h 921"/>
              <a:gd name="T60" fmla="*/ 2147483646 w 2851"/>
              <a:gd name="T61" fmla="*/ 2147483646 h 921"/>
              <a:gd name="T62" fmla="*/ 2147483646 w 2851"/>
              <a:gd name="T63" fmla="*/ 2147483646 h 921"/>
              <a:gd name="T64" fmla="*/ 2147483646 w 2851"/>
              <a:gd name="T65" fmla="*/ 2147483646 h 921"/>
              <a:gd name="T66" fmla="*/ 2147483646 w 2851"/>
              <a:gd name="T67" fmla="*/ 2147483646 h 921"/>
              <a:gd name="T68" fmla="*/ 2147483646 w 2851"/>
              <a:gd name="T69" fmla="*/ 2147483646 h 921"/>
              <a:gd name="T70" fmla="*/ 2147483646 w 2851"/>
              <a:gd name="T71" fmla="*/ 2147483646 h 921"/>
              <a:gd name="T72" fmla="*/ 2147483646 w 2851"/>
              <a:gd name="T73" fmla="*/ 2147483646 h 921"/>
              <a:gd name="T74" fmla="*/ 2147483646 w 2851"/>
              <a:gd name="T75" fmla="*/ 2147483646 h 921"/>
              <a:gd name="T76" fmla="*/ 2147483646 w 2851"/>
              <a:gd name="T77" fmla="*/ 2147483646 h 921"/>
              <a:gd name="T78" fmla="*/ 2147483646 w 2851"/>
              <a:gd name="T79" fmla="*/ 2147483646 h 921"/>
              <a:gd name="T80" fmla="*/ 2147483646 w 2851"/>
              <a:gd name="T81" fmla="*/ 2147483646 h 921"/>
              <a:gd name="T82" fmla="*/ 2147483646 w 2851"/>
              <a:gd name="T83" fmla="*/ 2147483646 h 921"/>
              <a:gd name="T84" fmla="*/ 2147483646 w 2851"/>
              <a:gd name="T85" fmla="*/ 2147483646 h 921"/>
              <a:gd name="T86" fmla="*/ 2147483646 w 2851"/>
              <a:gd name="T87" fmla="*/ 2147483646 h 921"/>
              <a:gd name="T88" fmla="*/ 2147483646 w 2851"/>
              <a:gd name="T89" fmla="*/ 2147483646 h 921"/>
              <a:gd name="T90" fmla="*/ 2147483646 w 2851"/>
              <a:gd name="T91" fmla="*/ 2147483646 h 921"/>
              <a:gd name="T92" fmla="*/ 2147483646 w 2851"/>
              <a:gd name="T93" fmla="*/ 2147483646 h 921"/>
              <a:gd name="T94" fmla="*/ 2147483646 w 2851"/>
              <a:gd name="T95" fmla="*/ 2147483646 h 921"/>
              <a:gd name="T96" fmla="*/ 2147483646 w 2851"/>
              <a:gd name="T97" fmla="*/ 2147483646 h 921"/>
              <a:gd name="T98" fmla="*/ 2147483646 w 2851"/>
              <a:gd name="T99" fmla="*/ 2147483646 h 921"/>
              <a:gd name="T100" fmla="*/ 2147483646 w 2851"/>
              <a:gd name="T101" fmla="*/ 2147483646 h 921"/>
              <a:gd name="T102" fmla="*/ 2147483646 w 2851"/>
              <a:gd name="T103" fmla="*/ 2147483646 h 921"/>
              <a:gd name="T104" fmla="*/ 2147483646 w 2851"/>
              <a:gd name="T105" fmla="*/ 2147483646 h 921"/>
              <a:gd name="T106" fmla="*/ 2147483646 w 2851"/>
              <a:gd name="T107" fmla="*/ 2147483646 h 921"/>
              <a:gd name="T108" fmla="*/ 2147483646 w 2851"/>
              <a:gd name="T109" fmla="*/ 2147483646 h 921"/>
              <a:gd name="T110" fmla="*/ 2147483646 w 2851"/>
              <a:gd name="T111" fmla="*/ 2147483646 h 921"/>
              <a:gd name="T112" fmla="*/ 2147483646 w 2851"/>
              <a:gd name="T113" fmla="*/ 2147483646 h 921"/>
              <a:gd name="T114" fmla="*/ 2147483646 w 2851"/>
              <a:gd name="T115" fmla="*/ 2147483646 h 921"/>
              <a:gd name="T116" fmla="*/ 2147483646 w 2851"/>
              <a:gd name="T117" fmla="*/ 2147483646 h 921"/>
              <a:gd name="T118" fmla="*/ 2147483646 w 2851"/>
              <a:gd name="T119" fmla="*/ 2147483646 h 921"/>
              <a:gd name="T120" fmla="*/ 2147483646 w 2851"/>
              <a:gd name="T121" fmla="*/ 2147483646 h 921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2851" h="921">
                <a:moveTo>
                  <a:pt x="112" y="39"/>
                </a:moveTo>
                <a:cubicBezTo>
                  <a:pt x="0" y="39"/>
                  <a:pt x="0" y="39"/>
                  <a:pt x="0" y="39"/>
                </a:cubicBezTo>
                <a:cubicBezTo>
                  <a:pt x="0" y="1"/>
                  <a:pt x="0" y="1"/>
                  <a:pt x="0" y="1"/>
                </a:cubicBezTo>
                <a:cubicBezTo>
                  <a:pt x="263" y="1"/>
                  <a:pt x="263" y="1"/>
                  <a:pt x="263" y="1"/>
                </a:cubicBezTo>
                <a:cubicBezTo>
                  <a:pt x="263" y="39"/>
                  <a:pt x="263" y="39"/>
                  <a:pt x="263" y="39"/>
                </a:cubicBezTo>
                <a:cubicBezTo>
                  <a:pt x="151" y="39"/>
                  <a:pt x="151" y="39"/>
                  <a:pt x="151" y="39"/>
                </a:cubicBezTo>
                <a:cubicBezTo>
                  <a:pt x="151" y="346"/>
                  <a:pt x="151" y="346"/>
                  <a:pt x="151" y="346"/>
                </a:cubicBezTo>
                <a:cubicBezTo>
                  <a:pt x="112" y="346"/>
                  <a:pt x="112" y="346"/>
                  <a:pt x="112" y="346"/>
                </a:cubicBezTo>
                <a:lnTo>
                  <a:pt x="112" y="39"/>
                </a:lnTo>
                <a:close/>
                <a:moveTo>
                  <a:pt x="238" y="346"/>
                </a:moveTo>
                <a:cubicBezTo>
                  <a:pt x="393" y="1"/>
                  <a:pt x="393" y="1"/>
                  <a:pt x="393" y="1"/>
                </a:cubicBezTo>
                <a:cubicBezTo>
                  <a:pt x="433" y="1"/>
                  <a:pt x="433" y="1"/>
                  <a:pt x="433" y="1"/>
                </a:cubicBezTo>
                <a:cubicBezTo>
                  <a:pt x="587" y="346"/>
                  <a:pt x="587" y="346"/>
                  <a:pt x="587" y="346"/>
                </a:cubicBezTo>
                <a:cubicBezTo>
                  <a:pt x="544" y="346"/>
                  <a:pt x="544" y="346"/>
                  <a:pt x="544" y="346"/>
                </a:cubicBezTo>
                <a:cubicBezTo>
                  <a:pt x="506" y="259"/>
                  <a:pt x="506" y="259"/>
                  <a:pt x="506" y="259"/>
                </a:cubicBezTo>
                <a:cubicBezTo>
                  <a:pt x="318" y="259"/>
                  <a:pt x="318" y="259"/>
                  <a:pt x="318" y="259"/>
                </a:cubicBezTo>
                <a:cubicBezTo>
                  <a:pt x="280" y="346"/>
                  <a:pt x="280" y="346"/>
                  <a:pt x="280" y="346"/>
                </a:cubicBezTo>
                <a:lnTo>
                  <a:pt x="238" y="346"/>
                </a:lnTo>
                <a:close/>
                <a:moveTo>
                  <a:pt x="335" y="221"/>
                </a:moveTo>
                <a:cubicBezTo>
                  <a:pt x="489" y="221"/>
                  <a:pt x="489" y="221"/>
                  <a:pt x="489" y="221"/>
                </a:cubicBezTo>
                <a:cubicBezTo>
                  <a:pt x="412" y="46"/>
                  <a:pt x="412" y="46"/>
                  <a:pt x="412" y="46"/>
                </a:cubicBezTo>
                <a:lnTo>
                  <a:pt x="335" y="221"/>
                </a:lnTo>
                <a:close/>
                <a:moveTo>
                  <a:pt x="646" y="346"/>
                </a:moveTo>
                <a:cubicBezTo>
                  <a:pt x="750" y="202"/>
                  <a:pt x="750" y="202"/>
                  <a:pt x="750" y="202"/>
                </a:cubicBezTo>
                <a:cubicBezTo>
                  <a:pt x="854" y="346"/>
                  <a:pt x="854" y="346"/>
                  <a:pt x="854" y="346"/>
                </a:cubicBezTo>
                <a:cubicBezTo>
                  <a:pt x="902" y="346"/>
                  <a:pt x="902" y="346"/>
                  <a:pt x="902" y="346"/>
                </a:cubicBezTo>
                <a:cubicBezTo>
                  <a:pt x="775" y="167"/>
                  <a:pt x="775" y="167"/>
                  <a:pt x="775" y="167"/>
                </a:cubicBezTo>
                <a:cubicBezTo>
                  <a:pt x="892" y="1"/>
                  <a:pt x="892" y="1"/>
                  <a:pt x="892" y="1"/>
                </a:cubicBezTo>
                <a:cubicBezTo>
                  <a:pt x="846" y="1"/>
                  <a:pt x="846" y="1"/>
                  <a:pt x="846" y="1"/>
                </a:cubicBezTo>
                <a:cubicBezTo>
                  <a:pt x="750" y="134"/>
                  <a:pt x="750" y="134"/>
                  <a:pt x="750" y="134"/>
                </a:cubicBezTo>
                <a:cubicBezTo>
                  <a:pt x="655" y="1"/>
                  <a:pt x="655" y="1"/>
                  <a:pt x="655" y="1"/>
                </a:cubicBezTo>
                <a:cubicBezTo>
                  <a:pt x="609" y="1"/>
                  <a:pt x="609" y="1"/>
                  <a:pt x="609" y="1"/>
                </a:cubicBezTo>
                <a:cubicBezTo>
                  <a:pt x="726" y="169"/>
                  <a:pt x="726" y="169"/>
                  <a:pt x="726" y="169"/>
                </a:cubicBezTo>
                <a:cubicBezTo>
                  <a:pt x="600" y="346"/>
                  <a:pt x="600" y="346"/>
                  <a:pt x="600" y="346"/>
                </a:cubicBezTo>
                <a:lnTo>
                  <a:pt x="646" y="346"/>
                </a:lnTo>
                <a:close/>
                <a:moveTo>
                  <a:pt x="924" y="174"/>
                </a:moveTo>
                <a:cubicBezTo>
                  <a:pt x="924" y="76"/>
                  <a:pt x="1004" y="0"/>
                  <a:pt x="1105" y="0"/>
                </a:cubicBezTo>
                <a:cubicBezTo>
                  <a:pt x="1205" y="0"/>
                  <a:pt x="1284" y="77"/>
                  <a:pt x="1284" y="174"/>
                </a:cubicBezTo>
                <a:cubicBezTo>
                  <a:pt x="1284" y="271"/>
                  <a:pt x="1205" y="348"/>
                  <a:pt x="1105" y="348"/>
                </a:cubicBezTo>
                <a:cubicBezTo>
                  <a:pt x="1004" y="348"/>
                  <a:pt x="924" y="271"/>
                  <a:pt x="924" y="174"/>
                </a:cubicBezTo>
                <a:close/>
                <a:moveTo>
                  <a:pt x="964" y="174"/>
                </a:moveTo>
                <a:cubicBezTo>
                  <a:pt x="964" y="249"/>
                  <a:pt x="1028" y="310"/>
                  <a:pt x="1105" y="310"/>
                </a:cubicBezTo>
                <a:cubicBezTo>
                  <a:pt x="1181" y="310"/>
                  <a:pt x="1244" y="249"/>
                  <a:pt x="1244" y="174"/>
                </a:cubicBezTo>
                <a:cubicBezTo>
                  <a:pt x="1244" y="98"/>
                  <a:pt x="1181" y="38"/>
                  <a:pt x="1105" y="38"/>
                </a:cubicBezTo>
                <a:cubicBezTo>
                  <a:pt x="1028" y="38"/>
                  <a:pt x="964" y="98"/>
                  <a:pt x="964" y="174"/>
                </a:cubicBezTo>
                <a:close/>
                <a:moveTo>
                  <a:pt x="1395" y="69"/>
                </a:moveTo>
                <a:cubicBezTo>
                  <a:pt x="1602" y="346"/>
                  <a:pt x="1602" y="346"/>
                  <a:pt x="1602" y="346"/>
                </a:cubicBezTo>
                <a:cubicBezTo>
                  <a:pt x="1642" y="346"/>
                  <a:pt x="1642" y="346"/>
                  <a:pt x="1642" y="346"/>
                </a:cubicBezTo>
                <a:cubicBezTo>
                  <a:pt x="1642" y="1"/>
                  <a:pt x="1642" y="1"/>
                  <a:pt x="1642" y="1"/>
                </a:cubicBezTo>
                <a:cubicBezTo>
                  <a:pt x="1603" y="1"/>
                  <a:pt x="1603" y="1"/>
                  <a:pt x="1603" y="1"/>
                </a:cubicBezTo>
                <a:cubicBezTo>
                  <a:pt x="1603" y="278"/>
                  <a:pt x="1603" y="278"/>
                  <a:pt x="1603" y="278"/>
                </a:cubicBezTo>
                <a:cubicBezTo>
                  <a:pt x="1397" y="1"/>
                  <a:pt x="1397" y="1"/>
                  <a:pt x="1397" y="1"/>
                </a:cubicBezTo>
                <a:cubicBezTo>
                  <a:pt x="1356" y="1"/>
                  <a:pt x="1356" y="1"/>
                  <a:pt x="1356" y="1"/>
                </a:cubicBezTo>
                <a:cubicBezTo>
                  <a:pt x="1356" y="346"/>
                  <a:pt x="1356" y="346"/>
                  <a:pt x="1356" y="346"/>
                </a:cubicBezTo>
                <a:cubicBezTo>
                  <a:pt x="1395" y="346"/>
                  <a:pt x="1395" y="346"/>
                  <a:pt x="1395" y="346"/>
                </a:cubicBezTo>
                <a:lnTo>
                  <a:pt x="1395" y="69"/>
                </a:lnTo>
                <a:close/>
                <a:moveTo>
                  <a:pt x="1895" y="348"/>
                </a:moveTo>
                <a:cubicBezTo>
                  <a:pt x="1794" y="348"/>
                  <a:pt x="1714" y="271"/>
                  <a:pt x="1714" y="174"/>
                </a:cubicBezTo>
                <a:cubicBezTo>
                  <a:pt x="1714" y="76"/>
                  <a:pt x="1794" y="0"/>
                  <a:pt x="1895" y="0"/>
                </a:cubicBezTo>
                <a:cubicBezTo>
                  <a:pt x="1995" y="0"/>
                  <a:pt x="2074" y="77"/>
                  <a:pt x="2074" y="174"/>
                </a:cubicBezTo>
                <a:cubicBezTo>
                  <a:pt x="2074" y="271"/>
                  <a:pt x="1995" y="348"/>
                  <a:pt x="1895" y="348"/>
                </a:cubicBezTo>
                <a:close/>
                <a:moveTo>
                  <a:pt x="2034" y="174"/>
                </a:moveTo>
                <a:cubicBezTo>
                  <a:pt x="2034" y="98"/>
                  <a:pt x="1971" y="38"/>
                  <a:pt x="1895" y="38"/>
                </a:cubicBezTo>
                <a:cubicBezTo>
                  <a:pt x="1818" y="38"/>
                  <a:pt x="1754" y="98"/>
                  <a:pt x="1754" y="174"/>
                </a:cubicBezTo>
                <a:cubicBezTo>
                  <a:pt x="1754" y="249"/>
                  <a:pt x="1818" y="310"/>
                  <a:pt x="1895" y="310"/>
                </a:cubicBezTo>
                <a:cubicBezTo>
                  <a:pt x="1971" y="310"/>
                  <a:pt x="2034" y="249"/>
                  <a:pt x="2034" y="174"/>
                </a:cubicBezTo>
                <a:close/>
                <a:moveTo>
                  <a:pt x="2183" y="62"/>
                </a:moveTo>
                <a:cubicBezTo>
                  <a:pt x="2308" y="309"/>
                  <a:pt x="2308" y="309"/>
                  <a:pt x="2308" y="309"/>
                </a:cubicBezTo>
                <a:cubicBezTo>
                  <a:pt x="2332" y="309"/>
                  <a:pt x="2332" y="309"/>
                  <a:pt x="2332" y="309"/>
                </a:cubicBezTo>
                <a:cubicBezTo>
                  <a:pt x="2457" y="62"/>
                  <a:pt x="2457" y="62"/>
                  <a:pt x="2457" y="62"/>
                </a:cubicBezTo>
                <a:cubicBezTo>
                  <a:pt x="2458" y="346"/>
                  <a:pt x="2458" y="346"/>
                  <a:pt x="2458" y="346"/>
                </a:cubicBezTo>
                <a:cubicBezTo>
                  <a:pt x="2494" y="346"/>
                  <a:pt x="2494" y="346"/>
                  <a:pt x="2494" y="346"/>
                </a:cubicBezTo>
                <a:cubicBezTo>
                  <a:pt x="2494" y="1"/>
                  <a:pt x="2494" y="1"/>
                  <a:pt x="2494" y="1"/>
                </a:cubicBezTo>
                <a:cubicBezTo>
                  <a:pt x="2446" y="1"/>
                  <a:pt x="2446" y="1"/>
                  <a:pt x="2446" y="1"/>
                </a:cubicBezTo>
                <a:cubicBezTo>
                  <a:pt x="2321" y="249"/>
                  <a:pt x="2321" y="249"/>
                  <a:pt x="2321" y="249"/>
                </a:cubicBezTo>
                <a:cubicBezTo>
                  <a:pt x="2195" y="1"/>
                  <a:pt x="2195" y="1"/>
                  <a:pt x="2195" y="1"/>
                </a:cubicBezTo>
                <a:cubicBezTo>
                  <a:pt x="2146" y="1"/>
                  <a:pt x="2146" y="1"/>
                  <a:pt x="2146" y="1"/>
                </a:cubicBezTo>
                <a:cubicBezTo>
                  <a:pt x="2146" y="346"/>
                  <a:pt x="2146" y="346"/>
                  <a:pt x="2146" y="346"/>
                </a:cubicBezTo>
                <a:cubicBezTo>
                  <a:pt x="2183" y="346"/>
                  <a:pt x="2183" y="346"/>
                  <a:pt x="2183" y="346"/>
                </a:cubicBezTo>
                <a:lnTo>
                  <a:pt x="2183" y="62"/>
                </a:lnTo>
                <a:close/>
                <a:moveTo>
                  <a:pt x="2811" y="1"/>
                </a:moveTo>
                <a:cubicBezTo>
                  <a:pt x="2701" y="181"/>
                  <a:pt x="2701" y="181"/>
                  <a:pt x="2701" y="181"/>
                </a:cubicBezTo>
                <a:cubicBezTo>
                  <a:pt x="2589" y="1"/>
                  <a:pt x="2589" y="1"/>
                  <a:pt x="2589" y="1"/>
                </a:cubicBezTo>
                <a:cubicBezTo>
                  <a:pt x="2549" y="1"/>
                  <a:pt x="2549" y="1"/>
                  <a:pt x="2549" y="1"/>
                </a:cubicBezTo>
                <a:cubicBezTo>
                  <a:pt x="2682" y="229"/>
                  <a:pt x="2682" y="229"/>
                  <a:pt x="2682" y="229"/>
                </a:cubicBezTo>
                <a:cubicBezTo>
                  <a:pt x="2682" y="346"/>
                  <a:pt x="2682" y="346"/>
                  <a:pt x="2682" y="346"/>
                </a:cubicBezTo>
                <a:cubicBezTo>
                  <a:pt x="2721" y="346"/>
                  <a:pt x="2721" y="346"/>
                  <a:pt x="2721" y="346"/>
                </a:cubicBezTo>
                <a:cubicBezTo>
                  <a:pt x="2721" y="228"/>
                  <a:pt x="2721" y="228"/>
                  <a:pt x="2721" y="228"/>
                </a:cubicBezTo>
                <a:cubicBezTo>
                  <a:pt x="2851" y="1"/>
                  <a:pt x="2851" y="1"/>
                  <a:pt x="2851" y="1"/>
                </a:cubicBezTo>
                <a:lnTo>
                  <a:pt x="2811" y="1"/>
                </a:lnTo>
                <a:close/>
                <a:moveTo>
                  <a:pt x="221" y="822"/>
                </a:moveTo>
                <a:cubicBezTo>
                  <a:pt x="95" y="574"/>
                  <a:pt x="95" y="574"/>
                  <a:pt x="95" y="574"/>
                </a:cubicBezTo>
                <a:cubicBezTo>
                  <a:pt x="46" y="574"/>
                  <a:pt x="46" y="574"/>
                  <a:pt x="46" y="574"/>
                </a:cubicBezTo>
                <a:cubicBezTo>
                  <a:pt x="46" y="919"/>
                  <a:pt x="46" y="919"/>
                  <a:pt x="46" y="919"/>
                </a:cubicBezTo>
                <a:cubicBezTo>
                  <a:pt x="84" y="919"/>
                  <a:pt x="84" y="919"/>
                  <a:pt x="84" y="919"/>
                </a:cubicBezTo>
                <a:cubicBezTo>
                  <a:pt x="84" y="635"/>
                  <a:pt x="84" y="635"/>
                  <a:pt x="84" y="635"/>
                </a:cubicBezTo>
                <a:cubicBezTo>
                  <a:pt x="208" y="882"/>
                  <a:pt x="208" y="882"/>
                  <a:pt x="208" y="882"/>
                </a:cubicBezTo>
                <a:cubicBezTo>
                  <a:pt x="232" y="882"/>
                  <a:pt x="232" y="882"/>
                  <a:pt x="232" y="882"/>
                </a:cubicBezTo>
                <a:cubicBezTo>
                  <a:pt x="357" y="635"/>
                  <a:pt x="357" y="635"/>
                  <a:pt x="357" y="635"/>
                </a:cubicBezTo>
                <a:cubicBezTo>
                  <a:pt x="358" y="919"/>
                  <a:pt x="358" y="919"/>
                  <a:pt x="358" y="919"/>
                </a:cubicBezTo>
                <a:cubicBezTo>
                  <a:pt x="394" y="919"/>
                  <a:pt x="394" y="919"/>
                  <a:pt x="394" y="919"/>
                </a:cubicBezTo>
                <a:cubicBezTo>
                  <a:pt x="394" y="574"/>
                  <a:pt x="394" y="574"/>
                  <a:pt x="394" y="574"/>
                </a:cubicBezTo>
                <a:cubicBezTo>
                  <a:pt x="346" y="574"/>
                  <a:pt x="346" y="574"/>
                  <a:pt x="346" y="574"/>
                </a:cubicBezTo>
                <a:lnTo>
                  <a:pt x="221" y="822"/>
                </a:lnTo>
                <a:close/>
                <a:moveTo>
                  <a:pt x="644" y="574"/>
                </a:moveTo>
                <a:cubicBezTo>
                  <a:pt x="797" y="919"/>
                  <a:pt x="797" y="919"/>
                  <a:pt x="797" y="919"/>
                </a:cubicBezTo>
                <a:cubicBezTo>
                  <a:pt x="755" y="919"/>
                  <a:pt x="755" y="919"/>
                  <a:pt x="755" y="919"/>
                </a:cubicBezTo>
                <a:cubicBezTo>
                  <a:pt x="716" y="831"/>
                  <a:pt x="716" y="831"/>
                  <a:pt x="716" y="831"/>
                </a:cubicBezTo>
                <a:cubicBezTo>
                  <a:pt x="529" y="831"/>
                  <a:pt x="529" y="831"/>
                  <a:pt x="529" y="831"/>
                </a:cubicBezTo>
                <a:cubicBezTo>
                  <a:pt x="490" y="919"/>
                  <a:pt x="490" y="919"/>
                  <a:pt x="490" y="919"/>
                </a:cubicBezTo>
                <a:cubicBezTo>
                  <a:pt x="449" y="919"/>
                  <a:pt x="449" y="919"/>
                  <a:pt x="449" y="919"/>
                </a:cubicBezTo>
                <a:cubicBezTo>
                  <a:pt x="603" y="574"/>
                  <a:pt x="603" y="574"/>
                  <a:pt x="603" y="574"/>
                </a:cubicBezTo>
                <a:lnTo>
                  <a:pt x="644" y="574"/>
                </a:lnTo>
                <a:close/>
                <a:moveTo>
                  <a:pt x="700" y="794"/>
                </a:moveTo>
                <a:cubicBezTo>
                  <a:pt x="622" y="619"/>
                  <a:pt x="622" y="619"/>
                  <a:pt x="622" y="619"/>
                </a:cubicBezTo>
                <a:cubicBezTo>
                  <a:pt x="545" y="794"/>
                  <a:pt x="545" y="794"/>
                  <a:pt x="545" y="794"/>
                </a:cubicBezTo>
                <a:lnTo>
                  <a:pt x="700" y="794"/>
                </a:lnTo>
                <a:close/>
                <a:moveTo>
                  <a:pt x="1099" y="851"/>
                </a:moveTo>
                <a:cubicBezTo>
                  <a:pt x="892" y="574"/>
                  <a:pt x="892" y="574"/>
                  <a:pt x="892" y="574"/>
                </a:cubicBezTo>
                <a:cubicBezTo>
                  <a:pt x="851" y="574"/>
                  <a:pt x="851" y="574"/>
                  <a:pt x="851" y="574"/>
                </a:cubicBezTo>
                <a:cubicBezTo>
                  <a:pt x="851" y="919"/>
                  <a:pt x="851" y="919"/>
                  <a:pt x="851" y="919"/>
                </a:cubicBezTo>
                <a:cubicBezTo>
                  <a:pt x="891" y="919"/>
                  <a:pt x="891" y="919"/>
                  <a:pt x="891" y="919"/>
                </a:cubicBezTo>
                <a:cubicBezTo>
                  <a:pt x="891" y="642"/>
                  <a:pt x="891" y="642"/>
                  <a:pt x="891" y="642"/>
                </a:cubicBezTo>
                <a:cubicBezTo>
                  <a:pt x="1097" y="919"/>
                  <a:pt x="1097" y="919"/>
                  <a:pt x="1097" y="919"/>
                </a:cubicBezTo>
                <a:cubicBezTo>
                  <a:pt x="1137" y="919"/>
                  <a:pt x="1137" y="919"/>
                  <a:pt x="1137" y="919"/>
                </a:cubicBezTo>
                <a:cubicBezTo>
                  <a:pt x="1137" y="574"/>
                  <a:pt x="1137" y="574"/>
                  <a:pt x="1137" y="574"/>
                </a:cubicBezTo>
                <a:cubicBezTo>
                  <a:pt x="1099" y="574"/>
                  <a:pt x="1099" y="574"/>
                  <a:pt x="1099" y="574"/>
                </a:cubicBezTo>
                <a:lnTo>
                  <a:pt x="1099" y="851"/>
                </a:lnTo>
                <a:close/>
                <a:moveTo>
                  <a:pt x="1387" y="574"/>
                </a:moveTo>
                <a:cubicBezTo>
                  <a:pt x="1541" y="919"/>
                  <a:pt x="1541" y="919"/>
                  <a:pt x="1541" y="919"/>
                </a:cubicBezTo>
                <a:cubicBezTo>
                  <a:pt x="1498" y="919"/>
                  <a:pt x="1498" y="919"/>
                  <a:pt x="1498" y="919"/>
                </a:cubicBezTo>
                <a:cubicBezTo>
                  <a:pt x="1460" y="831"/>
                  <a:pt x="1460" y="831"/>
                  <a:pt x="1460" y="831"/>
                </a:cubicBezTo>
                <a:cubicBezTo>
                  <a:pt x="1272" y="831"/>
                  <a:pt x="1272" y="831"/>
                  <a:pt x="1272" y="831"/>
                </a:cubicBezTo>
                <a:cubicBezTo>
                  <a:pt x="1234" y="919"/>
                  <a:pt x="1234" y="919"/>
                  <a:pt x="1234" y="919"/>
                </a:cubicBezTo>
                <a:cubicBezTo>
                  <a:pt x="1192" y="919"/>
                  <a:pt x="1192" y="919"/>
                  <a:pt x="1192" y="919"/>
                </a:cubicBezTo>
                <a:cubicBezTo>
                  <a:pt x="1346" y="574"/>
                  <a:pt x="1346" y="574"/>
                  <a:pt x="1346" y="574"/>
                </a:cubicBezTo>
                <a:lnTo>
                  <a:pt x="1387" y="574"/>
                </a:lnTo>
                <a:close/>
                <a:moveTo>
                  <a:pt x="1443" y="794"/>
                </a:moveTo>
                <a:cubicBezTo>
                  <a:pt x="1365" y="619"/>
                  <a:pt x="1365" y="619"/>
                  <a:pt x="1365" y="619"/>
                </a:cubicBezTo>
                <a:cubicBezTo>
                  <a:pt x="1289" y="794"/>
                  <a:pt x="1289" y="794"/>
                  <a:pt x="1289" y="794"/>
                </a:cubicBezTo>
                <a:lnTo>
                  <a:pt x="1443" y="794"/>
                </a:lnTo>
                <a:close/>
                <a:moveTo>
                  <a:pt x="1735" y="610"/>
                </a:moveTo>
                <a:cubicBezTo>
                  <a:pt x="1774" y="610"/>
                  <a:pt x="1812" y="625"/>
                  <a:pt x="1840" y="650"/>
                </a:cubicBezTo>
                <a:cubicBezTo>
                  <a:pt x="1862" y="620"/>
                  <a:pt x="1862" y="620"/>
                  <a:pt x="1862" y="620"/>
                </a:cubicBezTo>
                <a:cubicBezTo>
                  <a:pt x="1829" y="591"/>
                  <a:pt x="1783" y="573"/>
                  <a:pt x="1735" y="573"/>
                </a:cubicBezTo>
                <a:cubicBezTo>
                  <a:pt x="1634" y="573"/>
                  <a:pt x="1554" y="649"/>
                  <a:pt x="1554" y="746"/>
                </a:cubicBezTo>
                <a:cubicBezTo>
                  <a:pt x="1554" y="843"/>
                  <a:pt x="1634" y="921"/>
                  <a:pt x="1733" y="921"/>
                </a:cubicBezTo>
                <a:cubicBezTo>
                  <a:pt x="1780" y="921"/>
                  <a:pt x="1827" y="902"/>
                  <a:pt x="1861" y="875"/>
                </a:cubicBezTo>
                <a:cubicBezTo>
                  <a:pt x="1861" y="750"/>
                  <a:pt x="1861" y="750"/>
                  <a:pt x="1861" y="750"/>
                </a:cubicBezTo>
                <a:cubicBezTo>
                  <a:pt x="1826" y="750"/>
                  <a:pt x="1826" y="750"/>
                  <a:pt x="1826" y="750"/>
                </a:cubicBezTo>
                <a:cubicBezTo>
                  <a:pt x="1826" y="854"/>
                  <a:pt x="1826" y="854"/>
                  <a:pt x="1826" y="854"/>
                </a:cubicBezTo>
                <a:cubicBezTo>
                  <a:pt x="1800" y="872"/>
                  <a:pt x="1767" y="883"/>
                  <a:pt x="1736" y="883"/>
                </a:cubicBezTo>
                <a:cubicBezTo>
                  <a:pt x="1657" y="883"/>
                  <a:pt x="1594" y="823"/>
                  <a:pt x="1594" y="746"/>
                </a:cubicBezTo>
                <a:cubicBezTo>
                  <a:pt x="1594" y="671"/>
                  <a:pt x="1657" y="610"/>
                  <a:pt x="1735" y="610"/>
                </a:cubicBezTo>
                <a:close/>
                <a:moveTo>
                  <a:pt x="1996" y="763"/>
                </a:moveTo>
                <a:cubicBezTo>
                  <a:pt x="2169" y="763"/>
                  <a:pt x="2169" y="763"/>
                  <a:pt x="2169" y="763"/>
                </a:cubicBezTo>
                <a:cubicBezTo>
                  <a:pt x="2169" y="725"/>
                  <a:pt x="2169" y="725"/>
                  <a:pt x="2169" y="725"/>
                </a:cubicBezTo>
                <a:cubicBezTo>
                  <a:pt x="1996" y="725"/>
                  <a:pt x="1996" y="725"/>
                  <a:pt x="1996" y="725"/>
                </a:cubicBezTo>
                <a:cubicBezTo>
                  <a:pt x="1996" y="612"/>
                  <a:pt x="1996" y="612"/>
                  <a:pt x="1996" y="612"/>
                </a:cubicBezTo>
                <a:cubicBezTo>
                  <a:pt x="2190" y="612"/>
                  <a:pt x="2190" y="612"/>
                  <a:pt x="2190" y="612"/>
                </a:cubicBezTo>
                <a:cubicBezTo>
                  <a:pt x="2190" y="574"/>
                  <a:pt x="2190" y="574"/>
                  <a:pt x="2190" y="574"/>
                </a:cubicBezTo>
                <a:cubicBezTo>
                  <a:pt x="1956" y="574"/>
                  <a:pt x="1956" y="574"/>
                  <a:pt x="1956" y="574"/>
                </a:cubicBezTo>
                <a:cubicBezTo>
                  <a:pt x="1956" y="919"/>
                  <a:pt x="1956" y="919"/>
                  <a:pt x="1956" y="919"/>
                </a:cubicBezTo>
                <a:cubicBezTo>
                  <a:pt x="2196" y="919"/>
                  <a:pt x="2196" y="919"/>
                  <a:pt x="2196" y="919"/>
                </a:cubicBezTo>
                <a:cubicBezTo>
                  <a:pt x="2196" y="881"/>
                  <a:pt x="2196" y="881"/>
                  <a:pt x="2196" y="881"/>
                </a:cubicBezTo>
                <a:cubicBezTo>
                  <a:pt x="1996" y="881"/>
                  <a:pt x="1996" y="881"/>
                  <a:pt x="1996" y="881"/>
                </a:cubicBezTo>
                <a:lnTo>
                  <a:pt x="1996" y="763"/>
                </a:lnTo>
                <a:close/>
                <a:moveTo>
                  <a:pt x="2466" y="801"/>
                </a:moveTo>
                <a:cubicBezTo>
                  <a:pt x="2546" y="919"/>
                  <a:pt x="2546" y="919"/>
                  <a:pt x="2546" y="919"/>
                </a:cubicBezTo>
                <a:cubicBezTo>
                  <a:pt x="2501" y="919"/>
                  <a:pt x="2501" y="919"/>
                  <a:pt x="2501" y="919"/>
                </a:cubicBezTo>
                <a:cubicBezTo>
                  <a:pt x="2430" y="809"/>
                  <a:pt x="2430" y="809"/>
                  <a:pt x="2430" y="809"/>
                </a:cubicBezTo>
                <a:cubicBezTo>
                  <a:pt x="2423" y="809"/>
                  <a:pt x="2415" y="810"/>
                  <a:pt x="2407" y="810"/>
                </a:cubicBezTo>
                <a:cubicBezTo>
                  <a:pt x="2316" y="810"/>
                  <a:pt x="2316" y="810"/>
                  <a:pt x="2316" y="810"/>
                </a:cubicBezTo>
                <a:cubicBezTo>
                  <a:pt x="2316" y="919"/>
                  <a:pt x="2316" y="919"/>
                  <a:pt x="2316" y="919"/>
                </a:cubicBezTo>
                <a:cubicBezTo>
                  <a:pt x="2276" y="919"/>
                  <a:pt x="2276" y="919"/>
                  <a:pt x="2276" y="919"/>
                </a:cubicBezTo>
                <a:cubicBezTo>
                  <a:pt x="2276" y="574"/>
                  <a:pt x="2276" y="574"/>
                  <a:pt x="2276" y="574"/>
                </a:cubicBezTo>
                <a:cubicBezTo>
                  <a:pt x="2407" y="574"/>
                  <a:pt x="2407" y="574"/>
                  <a:pt x="2407" y="574"/>
                </a:cubicBezTo>
                <a:cubicBezTo>
                  <a:pt x="2493" y="574"/>
                  <a:pt x="2543" y="616"/>
                  <a:pt x="2543" y="690"/>
                </a:cubicBezTo>
                <a:cubicBezTo>
                  <a:pt x="2543" y="747"/>
                  <a:pt x="2515" y="785"/>
                  <a:pt x="2466" y="801"/>
                </a:cubicBezTo>
                <a:close/>
                <a:moveTo>
                  <a:pt x="2505" y="691"/>
                </a:moveTo>
                <a:cubicBezTo>
                  <a:pt x="2505" y="639"/>
                  <a:pt x="2469" y="612"/>
                  <a:pt x="2407" y="612"/>
                </a:cubicBezTo>
                <a:cubicBezTo>
                  <a:pt x="2316" y="612"/>
                  <a:pt x="2316" y="612"/>
                  <a:pt x="2316" y="612"/>
                </a:cubicBezTo>
                <a:cubicBezTo>
                  <a:pt x="2316" y="772"/>
                  <a:pt x="2316" y="772"/>
                  <a:pt x="2316" y="772"/>
                </a:cubicBezTo>
                <a:cubicBezTo>
                  <a:pt x="2407" y="772"/>
                  <a:pt x="2407" y="772"/>
                  <a:pt x="2407" y="772"/>
                </a:cubicBezTo>
                <a:cubicBezTo>
                  <a:pt x="2469" y="772"/>
                  <a:pt x="2505" y="744"/>
                  <a:pt x="2505" y="69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14324" tIns="57162" rIns="114324" bIns="57162"/>
          <a:lstStyle/>
          <a:p>
            <a:endParaRPr lang="en-NL"/>
          </a:p>
        </p:txBody>
      </p:sp>
      <p:sp>
        <p:nvSpPr>
          <p:cNvPr id="12" name="LS_Logo10 (JU-Free) Hermes" hidden="1">
            <a:extLst>
              <a:ext uri="{FF2B5EF4-FFF2-40B4-BE49-F238E27FC236}">
                <a16:creationId xmlns:a16="http://schemas.microsoft.com/office/drawing/2014/main" id="{EB307C28-D40A-4D90-AD91-BFBA03FA99AB}"/>
              </a:ext>
            </a:extLst>
          </p:cNvPr>
          <p:cNvSpPr>
            <a:spLocks/>
          </p:cNvSpPr>
          <p:nvPr/>
        </p:nvSpPr>
        <p:spPr bwMode="auto">
          <a:xfrm>
            <a:off x="1157288" y="7820025"/>
            <a:ext cx="817562" cy="138113"/>
          </a:xfrm>
          <a:custGeom>
            <a:avLst/>
            <a:gdLst>
              <a:gd name="T0" fmla="*/ 2147483646 w 2062"/>
              <a:gd name="T1" fmla="*/ 2147483646 h 347"/>
              <a:gd name="T2" fmla="*/ 2147483646 w 2062"/>
              <a:gd name="T3" fmla="*/ 2147483646 h 347"/>
              <a:gd name="T4" fmla="*/ 0 w 2062"/>
              <a:gd name="T5" fmla="*/ 62575936 h 347"/>
              <a:gd name="T6" fmla="*/ 2147483646 w 2062"/>
              <a:gd name="T7" fmla="*/ 2147483646 h 347"/>
              <a:gd name="T8" fmla="*/ 2147483646 w 2062"/>
              <a:gd name="T9" fmla="*/ 62575936 h 347"/>
              <a:gd name="T10" fmla="*/ 2147483646 w 2062"/>
              <a:gd name="T11" fmla="*/ 2147483646 h 347"/>
              <a:gd name="T12" fmla="*/ 2147483646 w 2062"/>
              <a:gd name="T13" fmla="*/ 2147483646 h 347"/>
              <a:gd name="T14" fmla="*/ 2147483646 w 2062"/>
              <a:gd name="T15" fmla="*/ 2147483646 h 347"/>
              <a:gd name="T16" fmla="*/ 2147483646 w 2062"/>
              <a:gd name="T17" fmla="*/ 2147483646 h 347"/>
              <a:gd name="T18" fmla="*/ 2147483646 w 2062"/>
              <a:gd name="T19" fmla="*/ 2147483646 h 347"/>
              <a:gd name="T20" fmla="*/ 2147483646 w 2062"/>
              <a:gd name="T21" fmla="*/ 2147483646 h 347"/>
              <a:gd name="T22" fmla="*/ 2147483646 w 2062"/>
              <a:gd name="T23" fmla="*/ 62575936 h 347"/>
              <a:gd name="T24" fmla="*/ 2147483646 w 2062"/>
              <a:gd name="T25" fmla="*/ 2147483646 h 347"/>
              <a:gd name="T26" fmla="*/ 2147483646 w 2062"/>
              <a:gd name="T27" fmla="*/ 2147483646 h 347"/>
              <a:gd name="T28" fmla="*/ 2147483646 w 2062"/>
              <a:gd name="T29" fmla="*/ 2147483646 h 347"/>
              <a:gd name="T30" fmla="*/ 2147483646 w 2062"/>
              <a:gd name="T31" fmla="*/ 62575936 h 347"/>
              <a:gd name="T32" fmla="*/ 2147483646 w 2062"/>
              <a:gd name="T33" fmla="*/ 2147483646 h 347"/>
              <a:gd name="T34" fmla="*/ 2147483646 w 2062"/>
              <a:gd name="T35" fmla="*/ 2147483646 h 347"/>
              <a:gd name="T36" fmla="*/ 2147483646 w 2062"/>
              <a:gd name="T37" fmla="*/ 2147483646 h 347"/>
              <a:gd name="T38" fmla="*/ 2147483646 w 2062"/>
              <a:gd name="T39" fmla="*/ 2147483646 h 347"/>
              <a:gd name="T40" fmla="*/ 2147483646 w 2062"/>
              <a:gd name="T41" fmla="*/ 2147483646 h 347"/>
              <a:gd name="T42" fmla="*/ 2147483646 w 2062"/>
              <a:gd name="T43" fmla="*/ 2147483646 h 347"/>
              <a:gd name="T44" fmla="*/ 2147483646 w 2062"/>
              <a:gd name="T45" fmla="*/ 2147483646 h 347"/>
              <a:gd name="T46" fmla="*/ 2147483646 w 2062"/>
              <a:gd name="T47" fmla="*/ 2147483646 h 347"/>
              <a:gd name="T48" fmla="*/ 2147483646 w 2062"/>
              <a:gd name="T49" fmla="*/ 2147483646 h 347"/>
              <a:gd name="T50" fmla="*/ 2147483646 w 2062"/>
              <a:gd name="T51" fmla="*/ 62575936 h 347"/>
              <a:gd name="T52" fmla="*/ 2147483646 w 2062"/>
              <a:gd name="T53" fmla="*/ 2147483646 h 347"/>
              <a:gd name="T54" fmla="*/ 2147483646 w 2062"/>
              <a:gd name="T55" fmla="*/ 62575936 h 347"/>
              <a:gd name="T56" fmla="*/ 2147483646 w 2062"/>
              <a:gd name="T57" fmla="*/ 2147483646 h 347"/>
              <a:gd name="T58" fmla="*/ 2147483646 w 2062"/>
              <a:gd name="T59" fmla="*/ 2147483646 h 347"/>
              <a:gd name="T60" fmla="*/ 2147483646 w 2062"/>
              <a:gd name="T61" fmla="*/ 2147483646 h 347"/>
              <a:gd name="T62" fmla="*/ 2147483646 w 2062"/>
              <a:gd name="T63" fmla="*/ 2147483646 h 347"/>
              <a:gd name="T64" fmla="*/ 2147483646 w 2062"/>
              <a:gd name="T65" fmla="*/ 2147483646 h 347"/>
              <a:gd name="T66" fmla="*/ 2147483646 w 2062"/>
              <a:gd name="T67" fmla="*/ 62575936 h 347"/>
              <a:gd name="T68" fmla="*/ 2147483646 w 2062"/>
              <a:gd name="T69" fmla="*/ 2147483646 h 347"/>
              <a:gd name="T70" fmla="*/ 2147483646 w 2062"/>
              <a:gd name="T71" fmla="*/ 2001479067 h 347"/>
              <a:gd name="T72" fmla="*/ 2147483646 w 2062"/>
              <a:gd name="T73" fmla="*/ 2147483646 h 347"/>
              <a:gd name="T74" fmla="*/ 2147483646 w 2062"/>
              <a:gd name="T75" fmla="*/ 2147483646 h 347"/>
              <a:gd name="T76" fmla="*/ 2147483646 w 2062"/>
              <a:gd name="T77" fmla="*/ 2147483646 h 347"/>
              <a:gd name="T78" fmla="*/ 2147483646 w 2062"/>
              <a:gd name="T79" fmla="*/ 2147483646 h 347"/>
              <a:gd name="T80" fmla="*/ 2147483646 w 2062"/>
              <a:gd name="T81" fmla="*/ 2147483646 h 347"/>
              <a:gd name="T82" fmla="*/ 2147483646 w 2062"/>
              <a:gd name="T83" fmla="*/ 2001479067 h 347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2062" h="347">
                <a:moveTo>
                  <a:pt x="248" y="346"/>
                </a:moveTo>
                <a:cubicBezTo>
                  <a:pt x="248" y="194"/>
                  <a:pt x="248" y="194"/>
                  <a:pt x="248" y="194"/>
                </a:cubicBezTo>
                <a:cubicBezTo>
                  <a:pt x="40" y="194"/>
                  <a:pt x="40" y="194"/>
                  <a:pt x="40" y="194"/>
                </a:cubicBezTo>
                <a:cubicBezTo>
                  <a:pt x="40" y="346"/>
                  <a:pt x="40" y="346"/>
                  <a:pt x="40" y="346"/>
                </a:cubicBezTo>
                <a:cubicBezTo>
                  <a:pt x="0" y="346"/>
                  <a:pt x="0" y="346"/>
                  <a:pt x="0" y="346"/>
                </a:cubicBezTo>
                <a:cubicBezTo>
                  <a:pt x="0" y="1"/>
                  <a:pt x="0" y="1"/>
                  <a:pt x="0" y="1"/>
                </a:cubicBezTo>
                <a:cubicBezTo>
                  <a:pt x="40" y="1"/>
                  <a:pt x="40" y="1"/>
                  <a:pt x="40" y="1"/>
                </a:cubicBezTo>
                <a:cubicBezTo>
                  <a:pt x="40" y="157"/>
                  <a:pt x="40" y="157"/>
                  <a:pt x="40" y="157"/>
                </a:cubicBezTo>
                <a:cubicBezTo>
                  <a:pt x="248" y="157"/>
                  <a:pt x="248" y="157"/>
                  <a:pt x="248" y="157"/>
                </a:cubicBezTo>
                <a:cubicBezTo>
                  <a:pt x="248" y="1"/>
                  <a:pt x="248" y="1"/>
                  <a:pt x="248" y="1"/>
                </a:cubicBezTo>
                <a:cubicBezTo>
                  <a:pt x="287" y="1"/>
                  <a:pt x="287" y="1"/>
                  <a:pt x="287" y="1"/>
                </a:cubicBezTo>
                <a:cubicBezTo>
                  <a:pt x="287" y="346"/>
                  <a:pt x="287" y="346"/>
                  <a:pt x="287" y="346"/>
                </a:cubicBezTo>
                <a:lnTo>
                  <a:pt x="248" y="346"/>
                </a:lnTo>
                <a:close/>
                <a:moveTo>
                  <a:pt x="431" y="39"/>
                </a:moveTo>
                <a:cubicBezTo>
                  <a:pt x="431" y="153"/>
                  <a:pt x="431" y="153"/>
                  <a:pt x="431" y="153"/>
                </a:cubicBezTo>
                <a:cubicBezTo>
                  <a:pt x="604" y="153"/>
                  <a:pt x="604" y="153"/>
                  <a:pt x="604" y="153"/>
                </a:cubicBezTo>
                <a:cubicBezTo>
                  <a:pt x="604" y="190"/>
                  <a:pt x="604" y="190"/>
                  <a:pt x="604" y="190"/>
                </a:cubicBezTo>
                <a:cubicBezTo>
                  <a:pt x="431" y="190"/>
                  <a:pt x="431" y="190"/>
                  <a:pt x="431" y="190"/>
                </a:cubicBezTo>
                <a:cubicBezTo>
                  <a:pt x="431" y="309"/>
                  <a:pt x="431" y="309"/>
                  <a:pt x="431" y="309"/>
                </a:cubicBezTo>
                <a:cubicBezTo>
                  <a:pt x="631" y="309"/>
                  <a:pt x="631" y="309"/>
                  <a:pt x="631" y="309"/>
                </a:cubicBezTo>
                <a:cubicBezTo>
                  <a:pt x="631" y="346"/>
                  <a:pt x="631" y="346"/>
                  <a:pt x="631" y="346"/>
                </a:cubicBezTo>
                <a:cubicBezTo>
                  <a:pt x="391" y="346"/>
                  <a:pt x="391" y="346"/>
                  <a:pt x="391" y="346"/>
                </a:cubicBezTo>
                <a:cubicBezTo>
                  <a:pt x="391" y="1"/>
                  <a:pt x="391" y="1"/>
                  <a:pt x="391" y="1"/>
                </a:cubicBezTo>
                <a:cubicBezTo>
                  <a:pt x="625" y="1"/>
                  <a:pt x="625" y="1"/>
                  <a:pt x="625" y="1"/>
                </a:cubicBezTo>
                <a:cubicBezTo>
                  <a:pt x="625" y="39"/>
                  <a:pt x="625" y="39"/>
                  <a:pt x="625" y="39"/>
                </a:cubicBezTo>
                <a:lnTo>
                  <a:pt x="431" y="39"/>
                </a:lnTo>
                <a:close/>
                <a:moveTo>
                  <a:pt x="866" y="236"/>
                </a:moveTo>
                <a:cubicBezTo>
                  <a:pt x="858" y="237"/>
                  <a:pt x="850" y="237"/>
                  <a:pt x="843" y="237"/>
                </a:cubicBezTo>
                <a:cubicBezTo>
                  <a:pt x="751" y="237"/>
                  <a:pt x="751" y="237"/>
                  <a:pt x="751" y="237"/>
                </a:cubicBezTo>
                <a:cubicBezTo>
                  <a:pt x="751" y="346"/>
                  <a:pt x="751" y="346"/>
                  <a:pt x="751" y="346"/>
                </a:cubicBezTo>
                <a:cubicBezTo>
                  <a:pt x="712" y="346"/>
                  <a:pt x="712" y="346"/>
                  <a:pt x="712" y="346"/>
                </a:cubicBezTo>
                <a:cubicBezTo>
                  <a:pt x="712" y="1"/>
                  <a:pt x="712" y="1"/>
                  <a:pt x="712" y="1"/>
                </a:cubicBezTo>
                <a:cubicBezTo>
                  <a:pt x="843" y="1"/>
                  <a:pt x="843" y="1"/>
                  <a:pt x="843" y="1"/>
                </a:cubicBezTo>
                <a:cubicBezTo>
                  <a:pt x="929" y="1"/>
                  <a:pt x="978" y="44"/>
                  <a:pt x="978" y="117"/>
                </a:cubicBezTo>
                <a:cubicBezTo>
                  <a:pt x="978" y="174"/>
                  <a:pt x="951" y="213"/>
                  <a:pt x="901" y="229"/>
                </a:cubicBezTo>
                <a:cubicBezTo>
                  <a:pt x="982" y="346"/>
                  <a:pt x="982" y="346"/>
                  <a:pt x="982" y="346"/>
                </a:cubicBezTo>
                <a:cubicBezTo>
                  <a:pt x="937" y="346"/>
                  <a:pt x="937" y="346"/>
                  <a:pt x="937" y="346"/>
                </a:cubicBezTo>
                <a:lnTo>
                  <a:pt x="866" y="236"/>
                </a:lnTo>
                <a:close/>
                <a:moveTo>
                  <a:pt x="843" y="199"/>
                </a:moveTo>
                <a:cubicBezTo>
                  <a:pt x="905" y="199"/>
                  <a:pt x="941" y="172"/>
                  <a:pt x="941" y="118"/>
                </a:cubicBezTo>
                <a:cubicBezTo>
                  <a:pt x="941" y="66"/>
                  <a:pt x="905" y="39"/>
                  <a:pt x="843" y="39"/>
                </a:cubicBezTo>
                <a:cubicBezTo>
                  <a:pt x="751" y="39"/>
                  <a:pt x="751" y="39"/>
                  <a:pt x="751" y="39"/>
                </a:cubicBezTo>
                <a:cubicBezTo>
                  <a:pt x="751" y="199"/>
                  <a:pt x="751" y="199"/>
                  <a:pt x="751" y="199"/>
                </a:cubicBezTo>
                <a:lnTo>
                  <a:pt x="843" y="199"/>
                </a:lnTo>
                <a:close/>
                <a:moveTo>
                  <a:pt x="1380" y="346"/>
                </a:moveTo>
                <a:cubicBezTo>
                  <a:pt x="1379" y="62"/>
                  <a:pt x="1379" y="62"/>
                  <a:pt x="1379" y="62"/>
                </a:cubicBezTo>
                <a:cubicBezTo>
                  <a:pt x="1254" y="310"/>
                  <a:pt x="1254" y="310"/>
                  <a:pt x="1254" y="310"/>
                </a:cubicBezTo>
                <a:cubicBezTo>
                  <a:pt x="1230" y="310"/>
                  <a:pt x="1230" y="310"/>
                  <a:pt x="1230" y="310"/>
                </a:cubicBezTo>
                <a:cubicBezTo>
                  <a:pt x="1105" y="62"/>
                  <a:pt x="1105" y="62"/>
                  <a:pt x="1105" y="62"/>
                </a:cubicBezTo>
                <a:cubicBezTo>
                  <a:pt x="1105" y="346"/>
                  <a:pt x="1105" y="346"/>
                  <a:pt x="1105" y="346"/>
                </a:cubicBezTo>
                <a:cubicBezTo>
                  <a:pt x="1068" y="346"/>
                  <a:pt x="1068" y="346"/>
                  <a:pt x="1068" y="346"/>
                </a:cubicBezTo>
                <a:cubicBezTo>
                  <a:pt x="1068" y="1"/>
                  <a:pt x="1068" y="1"/>
                  <a:pt x="1068" y="1"/>
                </a:cubicBezTo>
                <a:cubicBezTo>
                  <a:pt x="1116" y="1"/>
                  <a:pt x="1116" y="1"/>
                  <a:pt x="1116" y="1"/>
                </a:cubicBezTo>
                <a:cubicBezTo>
                  <a:pt x="1242" y="249"/>
                  <a:pt x="1242" y="249"/>
                  <a:pt x="1242" y="249"/>
                </a:cubicBezTo>
                <a:cubicBezTo>
                  <a:pt x="1368" y="1"/>
                  <a:pt x="1368" y="1"/>
                  <a:pt x="1368" y="1"/>
                </a:cubicBezTo>
                <a:cubicBezTo>
                  <a:pt x="1416" y="1"/>
                  <a:pt x="1416" y="1"/>
                  <a:pt x="1416" y="1"/>
                </a:cubicBezTo>
                <a:cubicBezTo>
                  <a:pt x="1416" y="346"/>
                  <a:pt x="1416" y="346"/>
                  <a:pt x="1416" y="346"/>
                </a:cubicBezTo>
                <a:lnTo>
                  <a:pt x="1380" y="346"/>
                </a:lnTo>
                <a:close/>
                <a:moveTo>
                  <a:pt x="1560" y="39"/>
                </a:moveTo>
                <a:cubicBezTo>
                  <a:pt x="1560" y="153"/>
                  <a:pt x="1560" y="153"/>
                  <a:pt x="1560" y="153"/>
                </a:cubicBezTo>
                <a:cubicBezTo>
                  <a:pt x="1734" y="153"/>
                  <a:pt x="1734" y="153"/>
                  <a:pt x="1734" y="153"/>
                </a:cubicBezTo>
                <a:cubicBezTo>
                  <a:pt x="1734" y="190"/>
                  <a:pt x="1734" y="190"/>
                  <a:pt x="1734" y="190"/>
                </a:cubicBezTo>
                <a:cubicBezTo>
                  <a:pt x="1560" y="190"/>
                  <a:pt x="1560" y="190"/>
                  <a:pt x="1560" y="190"/>
                </a:cubicBezTo>
                <a:cubicBezTo>
                  <a:pt x="1560" y="309"/>
                  <a:pt x="1560" y="309"/>
                  <a:pt x="1560" y="309"/>
                </a:cubicBezTo>
                <a:cubicBezTo>
                  <a:pt x="1761" y="309"/>
                  <a:pt x="1761" y="309"/>
                  <a:pt x="1761" y="309"/>
                </a:cubicBezTo>
                <a:cubicBezTo>
                  <a:pt x="1761" y="346"/>
                  <a:pt x="1761" y="346"/>
                  <a:pt x="1761" y="346"/>
                </a:cubicBezTo>
                <a:cubicBezTo>
                  <a:pt x="1521" y="346"/>
                  <a:pt x="1521" y="346"/>
                  <a:pt x="1521" y="346"/>
                </a:cubicBezTo>
                <a:cubicBezTo>
                  <a:pt x="1521" y="1"/>
                  <a:pt x="1521" y="1"/>
                  <a:pt x="1521" y="1"/>
                </a:cubicBezTo>
                <a:cubicBezTo>
                  <a:pt x="1755" y="1"/>
                  <a:pt x="1755" y="1"/>
                  <a:pt x="1755" y="1"/>
                </a:cubicBezTo>
                <a:cubicBezTo>
                  <a:pt x="1755" y="39"/>
                  <a:pt x="1755" y="39"/>
                  <a:pt x="1755" y="39"/>
                </a:cubicBezTo>
                <a:lnTo>
                  <a:pt x="1560" y="39"/>
                </a:lnTo>
                <a:close/>
                <a:moveTo>
                  <a:pt x="2053" y="32"/>
                </a:moveTo>
                <a:cubicBezTo>
                  <a:pt x="2036" y="69"/>
                  <a:pt x="2036" y="69"/>
                  <a:pt x="2036" y="69"/>
                </a:cubicBezTo>
                <a:cubicBezTo>
                  <a:pt x="2005" y="48"/>
                  <a:pt x="1969" y="40"/>
                  <a:pt x="1941" y="40"/>
                </a:cubicBezTo>
                <a:cubicBezTo>
                  <a:pt x="1897" y="40"/>
                  <a:pt x="1868" y="57"/>
                  <a:pt x="1868" y="86"/>
                </a:cubicBezTo>
                <a:cubicBezTo>
                  <a:pt x="1868" y="174"/>
                  <a:pt x="2062" y="128"/>
                  <a:pt x="2061" y="253"/>
                </a:cubicBezTo>
                <a:cubicBezTo>
                  <a:pt x="2061" y="311"/>
                  <a:pt x="2010" y="347"/>
                  <a:pt x="1937" y="347"/>
                </a:cubicBezTo>
                <a:cubicBezTo>
                  <a:pt x="1886" y="347"/>
                  <a:pt x="1837" y="326"/>
                  <a:pt x="1805" y="295"/>
                </a:cubicBezTo>
                <a:cubicBezTo>
                  <a:pt x="1822" y="259"/>
                  <a:pt x="1822" y="259"/>
                  <a:pt x="1822" y="259"/>
                </a:cubicBezTo>
                <a:cubicBezTo>
                  <a:pt x="1854" y="290"/>
                  <a:pt x="1898" y="308"/>
                  <a:pt x="1937" y="308"/>
                </a:cubicBezTo>
                <a:cubicBezTo>
                  <a:pt x="1987" y="308"/>
                  <a:pt x="2018" y="288"/>
                  <a:pt x="2018" y="255"/>
                </a:cubicBezTo>
                <a:cubicBezTo>
                  <a:pt x="2018" y="164"/>
                  <a:pt x="1824" y="213"/>
                  <a:pt x="1824" y="89"/>
                </a:cubicBezTo>
                <a:cubicBezTo>
                  <a:pt x="1824" y="35"/>
                  <a:pt x="1872" y="0"/>
                  <a:pt x="1944" y="0"/>
                </a:cubicBezTo>
                <a:cubicBezTo>
                  <a:pt x="1983" y="0"/>
                  <a:pt x="2024" y="13"/>
                  <a:pt x="2053" y="3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14324" tIns="57162" rIns="114324" bIns="57162"/>
          <a:lstStyle/>
          <a:p>
            <a:endParaRPr lang="en-NL"/>
          </a:p>
        </p:txBody>
      </p:sp>
      <p:sp>
        <p:nvSpPr>
          <p:cNvPr id="13" name="LS_Logo8 (JU-Free) Hera" hidden="1">
            <a:extLst>
              <a:ext uri="{FF2B5EF4-FFF2-40B4-BE49-F238E27FC236}">
                <a16:creationId xmlns:a16="http://schemas.microsoft.com/office/drawing/2014/main" id="{61244B53-722C-4E09-99B9-E28E739819D0}"/>
              </a:ext>
            </a:extLst>
          </p:cNvPr>
          <p:cNvSpPr>
            <a:spLocks/>
          </p:cNvSpPr>
          <p:nvPr/>
        </p:nvSpPr>
        <p:spPr bwMode="auto">
          <a:xfrm>
            <a:off x="1157288" y="7820025"/>
            <a:ext cx="541337" cy="138113"/>
          </a:xfrm>
          <a:custGeom>
            <a:avLst/>
            <a:gdLst>
              <a:gd name="T0" fmla="*/ 2147483646 w 1367"/>
              <a:gd name="T1" fmla="*/ 0 h 345"/>
              <a:gd name="T2" fmla="*/ 2147483646 w 1367"/>
              <a:gd name="T3" fmla="*/ 0 h 345"/>
              <a:gd name="T4" fmla="*/ 2147483646 w 1367"/>
              <a:gd name="T5" fmla="*/ 2147483646 h 345"/>
              <a:gd name="T6" fmla="*/ 2147483646 w 1367"/>
              <a:gd name="T7" fmla="*/ 2147483646 h 345"/>
              <a:gd name="T8" fmla="*/ 2147483646 w 1367"/>
              <a:gd name="T9" fmla="*/ 2147483646 h 345"/>
              <a:gd name="T10" fmla="*/ 2147483646 w 1367"/>
              <a:gd name="T11" fmla="*/ 2147483646 h 345"/>
              <a:gd name="T12" fmla="*/ 2147483646 w 1367"/>
              <a:gd name="T13" fmla="*/ 2147483646 h 345"/>
              <a:gd name="T14" fmla="*/ 0 w 1367"/>
              <a:gd name="T15" fmla="*/ 2147483646 h 345"/>
              <a:gd name="T16" fmla="*/ 0 w 1367"/>
              <a:gd name="T17" fmla="*/ 0 h 345"/>
              <a:gd name="T18" fmla="*/ 2147483646 w 1367"/>
              <a:gd name="T19" fmla="*/ 0 h 345"/>
              <a:gd name="T20" fmla="*/ 2147483646 w 1367"/>
              <a:gd name="T21" fmla="*/ 2147483646 h 345"/>
              <a:gd name="T22" fmla="*/ 2147483646 w 1367"/>
              <a:gd name="T23" fmla="*/ 2147483646 h 345"/>
              <a:gd name="T24" fmla="*/ 2147483646 w 1367"/>
              <a:gd name="T25" fmla="*/ 0 h 345"/>
              <a:gd name="T26" fmla="*/ 2147483646 w 1367"/>
              <a:gd name="T27" fmla="*/ 2147483646 h 345"/>
              <a:gd name="T28" fmla="*/ 2147483646 w 1367"/>
              <a:gd name="T29" fmla="*/ 2147483646 h 345"/>
              <a:gd name="T30" fmla="*/ 2147483646 w 1367"/>
              <a:gd name="T31" fmla="*/ 2147483646 h 345"/>
              <a:gd name="T32" fmla="*/ 2147483646 w 1367"/>
              <a:gd name="T33" fmla="*/ 2147483646 h 345"/>
              <a:gd name="T34" fmla="*/ 2147483646 w 1367"/>
              <a:gd name="T35" fmla="*/ 2147483646 h 345"/>
              <a:gd name="T36" fmla="*/ 2147483646 w 1367"/>
              <a:gd name="T37" fmla="*/ 2147483646 h 345"/>
              <a:gd name="T38" fmla="*/ 2147483646 w 1367"/>
              <a:gd name="T39" fmla="*/ 0 h 345"/>
              <a:gd name="T40" fmla="*/ 2147483646 w 1367"/>
              <a:gd name="T41" fmla="*/ 0 h 345"/>
              <a:gd name="T42" fmla="*/ 2147483646 w 1367"/>
              <a:gd name="T43" fmla="*/ 2147483646 h 345"/>
              <a:gd name="T44" fmla="*/ 2147483646 w 1367"/>
              <a:gd name="T45" fmla="*/ 2147483646 h 345"/>
              <a:gd name="T46" fmla="*/ 2147483646 w 1367"/>
              <a:gd name="T47" fmla="*/ 2147483646 h 345"/>
              <a:gd name="T48" fmla="*/ 2147483646 w 1367"/>
              <a:gd name="T49" fmla="*/ 2147483646 h 345"/>
              <a:gd name="T50" fmla="*/ 2147483646 w 1367"/>
              <a:gd name="T51" fmla="*/ 2147483646 h 345"/>
              <a:gd name="T52" fmla="*/ 2147483646 w 1367"/>
              <a:gd name="T53" fmla="*/ 2147483646 h 345"/>
              <a:gd name="T54" fmla="*/ 2147483646 w 1367"/>
              <a:gd name="T55" fmla="*/ 2147483646 h 345"/>
              <a:gd name="T56" fmla="*/ 2147483646 w 1367"/>
              <a:gd name="T57" fmla="*/ 2147483646 h 345"/>
              <a:gd name="T58" fmla="*/ 2147483646 w 1367"/>
              <a:gd name="T59" fmla="*/ 2147483646 h 345"/>
              <a:gd name="T60" fmla="*/ 2147483646 w 1367"/>
              <a:gd name="T61" fmla="*/ 2147483646 h 345"/>
              <a:gd name="T62" fmla="*/ 2147483646 w 1367"/>
              <a:gd name="T63" fmla="*/ 2147483646 h 345"/>
              <a:gd name="T64" fmla="*/ 2147483646 w 1367"/>
              <a:gd name="T65" fmla="*/ 2147483646 h 345"/>
              <a:gd name="T66" fmla="*/ 2147483646 w 1367"/>
              <a:gd name="T67" fmla="*/ 2147483646 h 345"/>
              <a:gd name="T68" fmla="*/ 2147483646 w 1367"/>
              <a:gd name="T69" fmla="*/ 0 h 345"/>
              <a:gd name="T70" fmla="*/ 2147483646 w 1367"/>
              <a:gd name="T71" fmla="*/ 0 h 345"/>
              <a:gd name="T72" fmla="*/ 2147483646 w 1367"/>
              <a:gd name="T73" fmla="*/ 2147483646 h 345"/>
              <a:gd name="T74" fmla="*/ 2147483646 w 1367"/>
              <a:gd name="T75" fmla="*/ 2147483646 h 345"/>
              <a:gd name="T76" fmla="*/ 2147483646 w 1367"/>
              <a:gd name="T77" fmla="*/ 2147483646 h 345"/>
              <a:gd name="T78" fmla="*/ 2147483646 w 1367"/>
              <a:gd name="T79" fmla="*/ 2147483646 h 345"/>
              <a:gd name="T80" fmla="*/ 2147483646 w 1367"/>
              <a:gd name="T81" fmla="*/ 2147483646 h 345"/>
              <a:gd name="T82" fmla="*/ 2147483646 w 1367"/>
              <a:gd name="T83" fmla="*/ 2147483646 h 345"/>
              <a:gd name="T84" fmla="*/ 2147483646 w 1367"/>
              <a:gd name="T85" fmla="*/ 2147483646 h 345"/>
              <a:gd name="T86" fmla="*/ 2147483646 w 1367"/>
              <a:gd name="T87" fmla="*/ 2147483646 h 345"/>
              <a:gd name="T88" fmla="*/ 2147483646 w 1367"/>
              <a:gd name="T89" fmla="*/ 2147483646 h 345"/>
              <a:gd name="T90" fmla="*/ 2147483646 w 1367"/>
              <a:gd name="T91" fmla="*/ 2147483646 h 345"/>
              <a:gd name="T92" fmla="*/ 2147483646 w 1367"/>
              <a:gd name="T93" fmla="*/ 2147483646 h 345"/>
              <a:gd name="T94" fmla="*/ 2147483646 w 1367"/>
              <a:gd name="T95" fmla="*/ 2147483646 h 345"/>
              <a:gd name="T96" fmla="*/ 2147483646 w 1367"/>
              <a:gd name="T97" fmla="*/ 2147483646 h 345"/>
              <a:gd name="T98" fmla="*/ 2147483646 w 1367"/>
              <a:gd name="T99" fmla="*/ 2147483646 h 345"/>
              <a:gd name="T100" fmla="*/ 2147483646 w 1367"/>
              <a:gd name="T101" fmla="*/ 0 h 345"/>
              <a:gd name="T102" fmla="*/ 2147483646 w 1367"/>
              <a:gd name="T103" fmla="*/ 0 h 345"/>
              <a:gd name="T104" fmla="*/ 2147483646 w 1367"/>
              <a:gd name="T105" fmla="*/ 2147483646 h 345"/>
              <a:gd name="T106" fmla="*/ 2147483646 w 1367"/>
              <a:gd name="T107" fmla="*/ 2147483646 h 345"/>
              <a:gd name="T108" fmla="*/ 2147483646 w 1367"/>
              <a:gd name="T109" fmla="*/ 2147483646 h 345"/>
              <a:gd name="T110" fmla="*/ 2147483646 w 1367"/>
              <a:gd name="T111" fmla="*/ 2147483646 h 345"/>
              <a:gd name="T112" fmla="*/ 2147483646 w 1367"/>
              <a:gd name="T113" fmla="*/ 2147483646 h 345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1367" h="345">
                <a:moveTo>
                  <a:pt x="248" y="0"/>
                </a:moveTo>
                <a:cubicBezTo>
                  <a:pt x="287" y="0"/>
                  <a:pt x="287" y="0"/>
                  <a:pt x="287" y="0"/>
                </a:cubicBezTo>
                <a:cubicBezTo>
                  <a:pt x="287" y="345"/>
                  <a:pt x="287" y="345"/>
                  <a:pt x="287" y="345"/>
                </a:cubicBezTo>
                <a:cubicBezTo>
                  <a:pt x="248" y="345"/>
                  <a:pt x="248" y="345"/>
                  <a:pt x="248" y="345"/>
                </a:cubicBezTo>
                <a:cubicBezTo>
                  <a:pt x="248" y="193"/>
                  <a:pt x="248" y="193"/>
                  <a:pt x="248" y="193"/>
                </a:cubicBezTo>
                <a:cubicBezTo>
                  <a:pt x="40" y="193"/>
                  <a:pt x="40" y="193"/>
                  <a:pt x="40" y="193"/>
                </a:cubicBezTo>
                <a:cubicBezTo>
                  <a:pt x="40" y="345"/>
                  <a:pt x="40" y="345"/>
                  <a:pt x="40" y="345"/>
                </a:cubicBezTo>
                <a:cubicBezTo>
                  <a:pt x="0" y="345"/>
                  <a:pt x="0" y="345"/>
                  <a:pt x="0" y="345"/>
                </a:cubicBezTo>
                <a:cubicBezTo>
                  <a:pt x="0" y="0"/>
                  <a:pt x="0" y="0"/>
                  <a:pt x="0" y="0"/>
                </a:cubicBezTo>
                <a:cubicBezTo>
                  <a:pt x="40" y="0"/>
                  <a:pt x="40" y="0"/>
                  <a:pt x="40" y="0"/>
                </a:cubicBezTo>
                <a:cubicBezTo>
                  <a:pt x="40" y="156"/>
                  <a:pt x="40" y="156"/>
                  <a:pt x="40" y="156"/>
                </a:cubicBezTo>
                <a:cubicBezTo>
                  <a:pt x="248" y="156"/>
                  <a:pt x="248" y="156"/>
                  <a:pt x="248" y="156"/>
                </a:cubicBezTo>
                <a:lnTo>
                  <a:pt x="248" y="0"/>
                </a:lnTo>
                <a:close/>
                <a:moveTo>
                  <a:pt x="431" y="189"/>
                </a:moveTo>
                <a:cubicBezTo>
                  <a:pt x="604" y="189"/>
                  <a:pt x="604" y="189"/>
                  <a:pt x="604" y="189"/>
                </a:cubicBezTo>
                <a:cubicBezTo>
                  <a:pt x="604" y="152"/>
                  <a:pt x="604" y="152"/>
                  <a:pt x="604" y="152"/>
                </a:cubicBezTo>
                <a:cubicBezTo>
                  <a:pt x="431" y="152"/>
                  <a:pt x="431" y="152"/>
                  <a:pt x="431" y="152"/>
                </a:cubicBezTo>
                <a:cubicBezTo>
                  <a:pt x="431" y="38"/>
                  <a:pt x="431" y="38"/>
                  <a:pt x="431" y="38"/>
                </a:cubicBezTo>
                <a:cubicBezTo>
                  <a:pt x="625" y="38"/>
                  <a:pt x="625" y="38"/>
                  <a:pt x="625" y="38"/>
                </a:cubicBezTo>
                <a:cubicBezTo>
                  <a:pt x="625" y="0"/>
                  <a:pt x="625" y="0"/>
                  <a:pt x="625" y="0"/>
                </a:cubicBezTo>
                <a:cubicBezTo>
                  <a:pt x="391" y="0"/>
                  <a:pt x="391" y="0"/>
                  <a:pt x="391" y="0"/>
                </a:cubicBezTo>
                <a:cubicBezTo>
                  <a:pt x="391" y="345"/>
                  <a:pt x="391" y="345"/>
                  <a:pt x="391" y="345"/>
                </a:cubicBezTo>
                <a:cubicBezTo>
                  <a:pt x="631" y="345"/>
                  <a:pt x="631" y="345"/>
                  <a:pt x="631" y="345"/>
                </a:cubicBezTo>
                <a:cubicBezTo>
                  <a:pt x="631" y="308"/>
                  <a:pt x="631" y="308"/>
                  <a:pt x="631" y="308"/>
                </a:cubicBezTo>
                <a:cubicBezTo>
                  <a:pt x="431" y="308"/>
                  <a:pt x="431" y="308"/>
                  <a:pt x="431" y="308"/>
                </a:cubicBezTo>
                <a:lnTo>
                  <a:pt x="431" y="189"/>
                </a:lnTo>
                <a:close/>
                <a:moveTo>
                  <a:pt x="901" y="228"/>
                </a:moveTo>
                <a:cubicBezTo>
                  <a:pt x="982" y="345"/>
                  <a:pt x="982" y="345"/>
                  <a:pt x="982" y="345"/>
                </a:cubicBezTo>
                <a:cubicBezTo>
                  <a:pt x="937" y="345"/>
                  <a:pt x="937" y="345"/>
                  <a:pt x="937" y="345"/>
                </a:cubicBezTo>
                <a:cubicBezTo>
                  <a:pt x="866" y="235"/>
                  <a:pt x="866" y="235"/>
                  <a:pt x="866" y="235"/>
                </a:cubicBezTo>
                <a:cubicBezTo>
                  <a:pt x="858" y="236"/>
                  <a:pt x="850" y="236"/>
                  <a:pt x="843" y="236"/>
                </a:cubicBezTo>
                <a:cubicBezTo>
                  <a:pt x="751" y="236"/>
                  <a:pt x="751" y="236"/>
                  <a:pt x="751" y="236"/>
                </a:cubicBezTo>
                <a:cubicBezTo>
                  <a:pt x="751" y="345"/>
                  <a:pt x="751" y="345"/>
                  <a:pt x="751" y="345"/>
                </a:cubicBezTo>
                <a:cubicBezTo>
                  <a:pt x="712" y="345"/>
                  <a:pt x="712" y="345"/>
                  <a:pt x="712" y="345"/>
                </a:cubicBezTo>
                <a:cubicBezTo>
                  <a:pt x="712" y="0"/>
                  <a:pt x="712" y="0"/>
                  <a:pt x="712" y="0"/>
                </a:cubicBezTo>
                <a:cubicBezTo>
                  <a:pt x="843" y="0"/>
                  <a:pt x="843" y="0"/>
                  <a:pt x="843" y="0"/>
                </a:cubicBezTo>
                <a:cubicBezTo>
                  <a:pt x="929" y="0"/>
                  <a:pt x="978" y="43"/>
                  <a:pt x="978" y="116"/>
                </a:cubicBezTo>
                <a:cubicBezTo>
                  <a:pt x="978" y="173"/>
                  <a:pt x="951" y="212"/>
                  <a:pt x="901" y="228"/>
                </a:cubicBezTo>
                <a:close/>
                <a:moveTo>
                  <a:pt x="941" y="117"/>
                </a:moveTo>
                <a:cubicBezTo>
                  <a:pt x="941" y="65"/>
                  <a:pt x="905" y="38"/>
                  <a:pt x="843" y="38"/>
                </a:cubicBezTo>
                <a:cubicBezTo>
                  <a:pt x="751" y="38"/>
                  <a:pt x="751" y="38"/>
                  <a:pt x="751" y="38"/>
                </a:cubicBezTo>
                <a:cubicBezTo>
                  <a:pt x="751" y="198"/>
                  <a:pt x="751" y="198"/>
                  <a:pt x="751" y="198"/>
                </a:cubicBezTo>
                <a:cubicBezTo>
                  <a:pt x="843" y="198"/>
                  <a:pt x="843" y="198"/>
                  <a:pt x="843" y="198"/>
                </a:cubicBezTo>
                <a:cubicBezTo>
                  <a:pt x="905" y="198"/>
                  <a:pt x="941" y="171"/>
                  <a:pt x="941" y="117"/>
                </a:cubicBezTo>
                <a:close/>
                <a:moveTo>
                  <a:pt x="1367" y="345"/>
                </a:moveTo>
                <a:cubicBezTo>
                  <a:pt x="1324" y="345"/>
                  <a:pt x="1324" y="345"/>
                  <a:pt x="1324" y="345"/>
                </a:cubicBezTo>
                <a:cubicBezTo>
                  <a:pt x="1286" y="258"/>
                  <a:pt x="1286" y="258"/>
                  <a:pt x="1286" y="258"/>
                </a:cubicBezTo>
                <a:cubicBezTo>
                  <a:pt x="1098" y="258"/>
                  <a:pt x="1098" y="258"/>
                  <a:pt x="1098" y="258"/>
                </a:cubicBezTo>
                <a:cubicBezTo>
                  <a:pt x="1059" y="345"/>
                  <a:pt x="1059" y="345"/>
                  <a:pt x="1059" y="345"/>
                </a:cubicBezTo>
                <a:cubicBezTo>
                  <a:pt x="1017" y="345"/>
                  <a:pt x="1017" y="345"/>
                  <a:pt x="1017" y="345"/>
                </a:cubicBezTo>
                <a:cubicBezTo>
                  <a:pt x="1172" y="0"/>
                  <a:pt x="1172" y="0"/>
                  <a:pt x="1172" y="0"/>
                </a:cubicBezTo>
                <a:cubicBezTo>
                  <a:pt x="1213" y="0"/>
                  <a:pt x="1213" y="0"/>
                  <a:pt x="1213" y="0"/>
                </a:cubicBezTo>
                <a:lnTo>
                  <a:pt x="1367" y="345"/>
                </a:lnTo>
                <a:close/>
                <a:moveTo>
                  <a:pt x="1269" y="220"/>
                </a:moveTo>
                <a:cubicBezTo>
                  <a:pt x="1191" y="45"/>
                  <a:pt x="1191" y="45"/>
                  <a:pt x="1191" y="45"/>
                </a:cubicBezTo>
                <a:cubicBezTo>
                  <a:pt x="1114" y="220"/>
                  <a:pt x="1114" y="220"/>
                  <a:pt x="1114" y="220"/>
                </a:cubicBezTo>
                <a:lnTo>
                  <a:pt x="1269" y="22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14324" tIns="57162" rIns="114324" bIns="57162"/>
          <a:lstStyle/>
          <a:p>
            <a:endParaRPr lang="en-NL"/>
          </a:p>
        </p:txBody>
      </p:sp>
      <p:sp>
        <p:nvSpPr>
          <p:cNvPr id="14" name="LS_Logo12 (JU-Free) Horus" hidden="1">
            <a:extLst>
              <a:ext uri="{FF2B5EF4-FFF2-40B4-BE49-F238E27FC236}">
                <a16:creationId xmlns:a16="http://schemas.microsoft.com/office/drawing/2014/main" id="{45616D67-F0FE-4D76-B6A8-C5D3F5E5C102}"/>
              </a:ext>
            </a:extLst>
          </p:cNvPr>
          <p:cNvSpPr>
            <a:spLocks/>
          </p:cNvSpPr>
          <p:nvPr/>
        </p:nvSpPr>
        <p:spPr bwMode="auto">
          <a:xfrm>
            <a:off x="1157288" y="7820025"/>
            <a:ext cx="692150" cy="138113"/>
          </a:xfrm>
          <a:custGeom>
            <a:avLst/>
            <a:gdLst>
              <a:gd name="T0" fmla="*/ 2147483646 w 1746"/>
              <a:gd name="T1" fmla="*/ 62059172 h 348"/>
              <a:gd name="T2" fmla="*/ 2147483646 w 1746"/>
              <a:gd name="T3" fmla="*/ 2147483646 h 348"/>
              <a:gd name="T4" fmla="*/ 2147483646 w 1746"/>
              <a:gd name="T5" fmla="*/ 2147483646 h 348"/>
              <a:gd name="T6" fmla="*/ 0 w 1746"/>
              <a:gd name="T7" fmla="*/ 2147483646 h 348"/>
              <a:gd name="T8" fmla="*/ 2147483646 w 1746"/>
              <a:gd name="T9" fmla="*/ 62059172 h 348"/>
              <a:gd name="T10" fmla="*/ 2147483646 w 1746"/>
              <a:gd name="T11" fmla="*/ 2147483646 h 348"/>
              <a:gd name="T12" fmla="*/ 2147483646 w 1746"/>
              <a:gd name="T13" fmla="*/ 2147483646 h 348"/>
              <a:gd name="T14" fmla="*/ 2147483646 w 1746"/>
              <a:gd name="T15" fmla="*/ 2147483646 h 348"/>
              <a:gd name="T16" fmla="*/ 2147483646 w 1746"/>
              <a:gd name="T17" fmla="*/ 2147483646 h 348"/>
              <a:gd name="T18" fmla="*/ 2147483646 w 1746"/>
              <a:gd name="T19" fmla="*/ 2147483646 h 348"/>
              <a:gd name="T20" fmla="*/ 2147483646 w 1746"/>
              <a:gd name="T21" fmla="*/ 2147483646 h 348"/>
              <a:gd name="T22" fmla="*/ 2147483646 w 1746"/>
              <a:gd name="T23" fmla="*/ 2147483646 h 348"/>
              <a:gd name="T24" fmla="*/ 2147483646 w 1746"/>
              <a:gd name="T25" fmla="*/ 2147483646 h 348"/>
              <a:gd name="T26" fmla="*/ 2147483646 w 1746"/>
              <a:gd name="T27" fmla="*/ 2147483646 h 348"/>
              <a:gd name="T28" fmla="*/ 2147483646 w 1746"/>
              <a:gd name="T29" fmla="*/ 2147483646 h 348"/>
              <a:gd name="T30" fmla="*/ 2147483646 w 1746"/>
              <a:gd name="T31" fmla="*/ 62059172 h 348"/>
              <a:gd name="T32" fmla="*/ 2147483646 w 1746"/>
              <a:gd name="T33" fmla="*/ 2147483646 h 348"/>
              <a:gd name="T34" fmla="*/ 2147483646 w 1746"/>
              <a:gd name="T35" fmla="*/ 2147483646 h 348"/>
              <a:gd name="T36" fmla="*/ 2147483646 w 1746"/>
              <a:gd name="T37" fmla="*/ 2147483646 h 348"/>
              <a:gd name="T38" fmla="*/ 2147483646 w 1746"/>
              <a:gd name="T39" fmla="*/ 2147483646 h 348"/>
              <a:gd name="T40" fmla="*/ 2147483646 w 1746"/>
              <a:gd name="T41" fmla="*/ 2147483646 h 348"/>
              <a:gd name="T42" fmla="*/ 2147483646 w 1746"/>
              <a:gd name="T43" fmla="*/ 2147483646 h 348"/>
              <a:gd name="T44" fmla="*/ 2147483646 w 1746"/>
              <a:gd name="T45" fmla="*/ 62059172 h 348"/>
              <a:gd name="T46" fmla="*/ 2147483646 w 1746"/>
              <a:gd name="T47" fmla="*/ 2147483646 h 348"/>
              <a:gd name="T48" fmla="*/ 2147483646 w 1746"/>
              <a:gd name="T49" fmla="*/ 62059172 h 348"/>
              <a:gd name="T50" fmla="*/ 2147483646 w 1746"/>
              <a:gd name="T51" fmla="*/ 2147483646 h 348"/>
              <a:gd name="T52" fmla="*/ 2147483646 w 1746"/>
              <a:gd name="T53" fmla="*/ 2147483646 h 348"/>
              <a:gd name="T54" fmla="*/ 2147483646 w 1746"/>
              <a:gd name="T55" fmla="*/ 1984322256 h 348"/>
              <a:gd name="T56" fmla="*/ 2147483646 w 1746"/>
              <a:gd name="T57" fmla="*/ 2147483646 h 348"/>
              <a:gd name="T58" fmla="*/ 2147483646 w 1746"/>
              <a:gd name="T59" fmla="*/ 2147483646 h 348"/>
              <a:gd name="T60" fmla="*/ 2147483646 w 1746"/>
              <a:gd name="T61" fmla="*/ 2147483646 h 348"/>
              <a:gd name="T62" fmla="*/ 2147483646 w 1746"/>
              <a:gd name="T63" fmla="*/ 2147483646 h 348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1746" h="348">
                <a:moveTo>
                  <a:pt x="248" y="1"/>
                </a:moveTo>
                <a:cubicBezTo>
                  <a:pt x="287" y="1"/>
                  <a:pt x="287" y="1"/>
                  <a:pt x="287" y="1"/>
                </a:cubicBezTo>
                <a:cubicBezTo>
                  <a:pt x="287" y="346"/>
                  <a:pt x="287" y="346"/>
                  <a:pt x="287" y="346"/>
                </a:cubicBezTo>
                <a:cubicBezTo>
                  <a:pt x="248" y="346"/>
                  <a:pt x="248" y="346"/>
                  <a:pt x="248" y="346"/>
                </a:cubicBezTo>
                <a:cubicBezTo>
                  <a:pt x="248" y="194"/>
                  <a:pt x="248" y="194"/>
                  <a:pt x="248" y="194"/>
                </a:cubicBezTo>
                <a:cubicBezTo>
                  <a:pt x="40" y="194"/>
                  <a:pt x="40" y="194"/>
                  <a:pt x="40" y="194"/>
                </a:cubicBezTo>
                <a:cubicBezTo>
                  <a:pt x="40" y="346"/>
                  <a:pt x="40" y="346"/>
                  <a:pt x="40" y="346"/>
                </a:cubicBezTo>
                <a:cubicBezTo>
                  <a:pt x="0" y="346"/>
                  <a:pt x="0" y="346"/>
                  <a:pt x="0" y="346"/>
                </a:cubicBezTo>
                <a:cubicBezTo>
                  <a:pt x="0" y="1"/>
                  <a:pt x="0" y="1"/>
                  <a:pt x="0" y="1"/>
                </a:cubicBezTo>
                <a:cubicBezTo>
                  <a:pt x="40" y="1"/>
                  <a:pt x="40" y="1"/>
                  <a:pt x="40" y="1"/>
                </a:cubicBezTo>
                <a:cubicBezTo>
                  <a:pt x="40" y="157"/>
                  <a:pt x="40" y="157"/>
                  <a:pt x="40" y="157"/>
                </a:cubicBezTo>
                <a:cubicBezTo>
                  <a:pt x="248" y="157"/>
                  <a:pt x="248" y="157"/>
                  <a:pt x="248" y="157"/>
                </a:cubicBezTo>
                <a:lnTo>
                  <a:pt x="248" y="1"/>
                </a:lnTo>
                <a:close/>
                <a:moveTo>
                  <a:pt x="720" y="174"/>
                </a:moveTo>
                <a:cubicBezTo>
                  <a:pt x="720" y="271"/>
                  <a:pt x="640" y="348"/>
                  <a:pt x="539" y="348"/>
                </a:cubicBezTo>
                <a:cubicBezTo>
                  <a:pt x="439" y="348"/>
                  <a:pt x="359" y="271"/>
                  <a:pt x="359" y="174"/>
                </a:cubicBezTo>
                <a:cubicBezTo>
                  <a:pt x="359" y="76"/>
                  <a:pt x="439" y="0"/>
                  <a:pt x="539" y="0"/>
                </a:cubicBezTo>
                <a:cubicBezTo>
                  <a:pt x="640" y="0"/>
                  <a:pt x="720" y="77"/>
                  <a:pt x="720" y="174"/>
                </a:cubicBezTo>
                <a:close/>
                <a:moveTo>
                  <a:pt x="679" y="174"/>
                </a:moveTo>
                <a:cubicBezTo>
                  <a:pt x="679" y="98"/>
                  <a:pt x="616" y="38"/>
                  <a:pt x="539" y="38"/>
                </a:cubicBezTo>
                <a:cubicBezTo>
                  <a:pt x="463" y="38"/>
                  <a:pt x="399" y="98"/>
                  <a:pt x="399" y="174"/>
                </a:cubicBezTo>
                <a:cubicBezTo>
                  <a:pt x="399" y="249"/>
                  <a:pt x="463" y="310"/>
                  <a:pt x="539" y="310"/>
                </a:cubicBezTo>
                <a:cubicBezTo>
                  <a:pt x="616" y="310"/>
                  <a:pt x="679" y="249"/>
                  <a:pt x="679" y="174"/>
                </a:cubicBezTo>
                <a:close/>
                <a:moveTo>
                  <a:pt x="981" y="229"/>
                </a:moveTo>
                <a:cubicBezTo>
                  <a:pt x="1062" y="346"/>
                  <a:pt x="1062" y="346"/>
                  <a:pt x="1062" y="346"/>
                </a:cubicBezTo>
                <a:cubicBezTo>
                  <a:pt x="1017" y="346"/>
                  <a:pt x="1017" y="346"/>
                  <a:pt x="1017" y="346"/>
                </a:cubicBezTo>
                <a:cubicBezTo>
                  <a:pt x="945" y="236"/>
                  <a:pt x="945" y="236"/>
                  <a:pt x="945" y="236"/>
                </a:cubicBezTo>
                <a:cubicBezTo>
                  <a:pt x="938" y="237"/>
                  <a:pt x="930" y="237"/>
                  <a:pt x="922" y="237"/>
                </a:cubicBezTo>
                <a:cubicBezTo>
                  <a:pt x="831" y="237"/>
                  <a:pt x="831" y="237"/>
                  <a:pt x="831" y="237"/>
                </a:cubicBezTo>
                <a:cubicBezTo>
                  <a:pt x="831" y="346"/>
                  <a:pt x="831" y="346"/>
                  <a:pt x="831" y="346"/>
                </a:cubicBezTo>
                <a:cubicBezTo>
                  <a:pt x="791" y="346"/>
                  <a:pt x="791" y="346"/>
                  <a:pt x="791" y="346"/>
                </a:cubicBezTo>
                <a:cubicBezTo>
                  <a:pt x="791" y="1"/>
                  <a:pt x="791" y="1"/>
                  <a:pt x="791" y="1"/>
                </a:cubicBezTo>
                <a:cubicBezTo>
                  <a:pt x="922" y="1"/>
                  <a:pt x="922" y="1"/>
                  <a:pt x="922" y="1"/>
                </a:cubicBezTo>
                <a:cubicBezTo>
                  <a:pt x="1008" y="1"/>
                  <a:pt x="1058" y="44"/>
                  <a:pt x="1058" y="117"/>
                </a:cubicBezTo>
                <a:cubicBezTo>
                  <a:pt x="1058" y="174"/>
                  <a:pt x="1031" y="213"/>
                  <a:pt x="981" y="229"/>
                </a:cubicBezTo>
                <a:close/>
                <a:moveTo>
                  <a:pt x="1020" y="118"/>
                </a:moveTo>
                <a:cubicBezTo>
                  <a:pt x="1020" y="66"/>
                  <a:pt x="985" y="39"/>
                  <a:pt x="922" y="39"/>
                </a:cubicBezTo>
                <a:cubicBezTo>
                  <a:pt x="831" y="39"/>
                  <a:pt x="831" y="39"/>
                  <a:pt x="831" y="39"/>
                </a:cubicBezTo>
                <a:cubicBezTo>
                  <a:pt x="831" y="199"/>
                  <a:pt x="831" y="199"/>
                  <a:pt x="831" y="199"/>
                </a:cubicBezTo>
                <a:cubicBezTo>
                  <a:pt x="922" y="199"/>
                  <a:pt x="922" y="199"/>
                  <a:pt x="922" y="199"/>
                </a:cubicBezTo>
                <a:cubicBezTo>
                  <a:pt x="985" y="199"/>
                  <a:pt x="1020" y="172"/>
                  <a:pt x="1020" y="118"/>
                </a:cubicBezTo>
                <a:close/>
                <a:moveTo>
                  <a:pt x="1389" y="204"/>
                </a:moveTo>
                <a:cubicBezTo>
                  <a:pt x="1389" y="271"/>
                  <a:pt x="1350" y="310"/>
                  <a:pt x="1285" y="310"/>
                </a:cubicBezTo>
                <a:cubicBezTo>
                  <a:pt x="1219" y="310"/>
                  <a:pt x="1179" y="271"/>
                  <a:pt x="1179" y="204"/>
                </a:cubicBezTo>
                <a:cubicBezTo>
                  <a:pt x="1179" y="1"/>
                  <a:pt x="1179" y="1"/>
                  <a:pt x="1179" y="1"/>
                </a:cubicBezTo>
                <a:cubicBezTo>
                  <a:pt x="1139" y="1"/>
                  <a:pt x="1139" y="1"/>
                  <a:pt x="1139" y="1"/>
                </a:cubicBezTo>
                <a:cubicBezTo>
                  <a:pt x="1139" y="204"/>
                  <a:pt x="1139" y="204"/>
                  <a:pt x="1139" y="204"/>
                </a:cubicBezTo>
                <a:cubicBezTo>
                  <a:pt x="1139" y="294"/>
                  <a:pt x="1194" y="348"/>
                  <a:pt x="1285" y="348"/>
                </a:cubicBezTo>
                <a:cubicBezTo>
                  <a:pt x="1375" y="348"/>
                  <a:pt x="1429" y="294"/>
                  <a:pt x="1429" y="204"/>
                </a:cubicBezTo>
                <a:cubicBezTo>
                  <a:pt x="1429" y="1"/>
                  <a:pt x="1429" y="1"/>
                  <a:pt x="1429" y="1"/>
                </a:cubicBezTo>
                <a:cubicBezTo>
                  <a:pt x="1389" y="1"/>
                  <a:pt x="1389" y="1"/>
                  <a:pt x="1389" y="1"/>
                </a:cubicBezTo>
                <a:lnTo>
                  <a:pt x="1389" y="204"/>
                </a:lnTo>
                <a:close/>
                <a:moveTo>
                  <a:pt x="1552" y="86"/>
                </a:moveTo>
                <a:cubicBezTo>
                  <a:pt x="1552" y="57"/>
                  <a:pt x="1581" y="40"/>
                  <a:pt x="1625" y="40"/>
                </a:cubicBezTo>
                <a:cubicBezTo>
                  <a:pt x="1653" y="40"/>
                  <a:pt x="1689" y="48"/>
                  <a:pt x="1720" y="69"/>
                </a:cubicBezTo>
                <a:cubicBezTo>
                  <a:pt x="1737" y="32"/>
                  <a:pt x="1737" y="32"/>
                  <a:pt x="1737" y="32"/>
                </a:cubicBezTo>
                <a:cubicBezTo>
                  <a:pt x="1708" y="13"/>
                  <a:pt x="1667" y="0"/>
                  <a:pt x="1628" y="0"/>
                </a:cubicBezTo>
                <a:cubicBezTo>
                  <a:pt x="1556" y="0"/>
                  <a:pt x="1508" y="35"/>
                  <a:pt x="1508" y="89"/>
                </a:cubicBezTo>
                <a:cubicBezTo>
                  <a:pt x="1508" y="213"/>
                  <a:pt x="1702" y="164"/>
                  <a:pt x="1702" y="255"/>
                </a:cubicBezTo>
                <a:cubicBezTo>
                  <a:pt x="1702" y="288"/>
                  <a:pt x="1671" y="308"/>
                  <a:pt x="1621" y="308"/>
                </a:cubicBezTo>
                <a:cubicBezTo>
                  <a:pt x="1582" y="308"/>
                  <a:pt x="1539" y="290"/>
                  <a:pt x="1507" y="259"/>
                </a:cubicBezTo>
                <a:cubicBezTo>
                  <a:pt x="1489" y="295"/>
                  <a:pt x="1489" y="295"/>
                  <a:pt x="1489" y="295"/>
                </a:cubicBezTo>
                <a:cubicBezTo>
                  <a:pt x="1521" y="326"/>
                  <a:pt x="1570" y="347"/>
                  <a:pt x="1621" y="347"/>
                </a:cubicBezTo>
                <a:cubicBezTo>
                  <a:pt x="1695" y="347"/>
                  <a:pt x="1745" y="311"/>
                  <a:pt x="1745" y="253"/>
                </a:cubicBezTo>
                <a:cubicBezTo>
                  <a:pt x="1746" y="128"/>
                  <a:pt x="1552" y="174"/>
                  <a:pt x="1552" y="8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14324" tIns="57162" rIns="114324" bIns="57162"/>
          <a:lstStyle/>
          <a:p>
            <a:endParaRPr lang="en-NL"/>
          </a:p>
        </p:txBody>
      </p:sp>
      <p:sp>
        <p:nvSpPr>
          <p:cNvPr id="15" name="LS_Logo13(JU-Free) Enterprise" hidden="1">
            <a:extLst>
              <a:ext uri="{FF2B5EF4-FFF2-40B4-BE49-F238E27FC236}">
                <a16:creationId xmlns:a16="http://schemas.microsoft.com/office/drawing/2014/main" id="{79701AAB-A22A-492B-9059-9A49B75ADE55}"/>
              </a:ext>
            </a:extLst>
          </p:cNvPr>
          <p:cNvSpPr>
            <a:spLocks noEditPoints="1"/>
          </p:cNvSpPr>
          <p:nvPr/>
        </p:nvSpPr>
        <p:spPr bwMode="auto">
          <a:xfrm>
            <a:off x="1136650" y="7712075"/>
            <a:ext cx="2205038" cy="365125"/>
          </a:xfrm>
          <a:custGeom>
            <a:avLst/>
            <a:gdLst>
              <a:gd name="T0" fmla="*/ 2147483646 w 5552"/>
              <a:gd name="T1" fmla="*/ 2147483646 h 921"/>
              <a:gd name="T2" fmla="*/ 2147483646 w 5552"/>
              <a:gd name="T3" fmla="*/ 2147483646 h 921"/>
              <a:gd name="T4" fmla="*/ 2147483646 w 5552"/>
              <a:gd name="T5" fmla="*/ 2147483646 h 921"/>
              <a:gd name="T6" fmla="*/ 2147483646 w 5552"/>
              <a:gd name="T7" fmla="*/ 2119723475 h 921"/>
              <a:gd name="T8" fmla="*/ 2147483646 w 5552"/>
              <a:gd name="T9" fmla="*/ 2147483646 h 921"/>
              <a:gd name="T10" fmla="*/ 2147483646 w 5552"/>
              <a:gd name="T11" fmla="*/ 187029632 h 921"/>
              <a:gd name="T12" fmla="*/ 2147483646 w 5552"/>
              <a:gd name="T13" fmla="*/ 2147483646 h 921"/>
              <a:gd name="T14" fmla="*/ 2147483646 w 5552"/>
              <a:gd name="T15" fmla="*/ 2147483646 h 921"/>
              <a:gd name="T16" fmla="*/ 2147483646 w 5552"/>
              <a:gd name="T17" fmla="*/ 2147483646 h 921"/>
              <a:gd name="T18" fmla="*/ 2147483646 w 5552"/>
              <a:gd name="T19" fmla="*/ 2147483646 h 921"/>
              <a:gd name="T20" fmla="*/ 2147483646 w 5552"/>
              <a:gd name="T21" fmla="*/ 2119723475 h 921"/>
              <a:gd name="T22" fmla="*/ 2147483646 w 5552"/>
              <a:gd name="T23" fmla="*/ 2147483646 h 921"/>
              <a:gd name="T24" fmla="*/ 2147483646 w 5552"/>
              <a:gd name="T25" fmla="*/ 2147483646 h 921"/>
              <a:gd name="T26" fmla="*/ 2147483646 w 5552"/>
              <a:gd name="T27" fmla="*/ 2147483646 h 921"/>
              <a:gd name="T28" fmla="*/ 2147483646 w 5552"/>
              <a:gd name="T29" fmla="*/ 2119723475 h 921"/>
              <a:gd name="T30" fmla="*/ 2147483646 w 5552"/>
              <a:gd name="T31" fmla="*/ 2147483646 h 921"/>
              <a:gd name="T32" fmla="*/ 2147483646 w 5552"/>
              <a:gd name="T33" fmla="*/ 2147483646 h 921"/>
              <a:gd name="T34" fmla="*/ 2147483646 w 5552"/>
              <a:gd name="T35" fmla="*/ 810514862 h 921"/>
              <a:gd name="T36" fmla="*/ 2147483646 w 5552"/>
              <a:gd name="T37" fmla="*/ 2147483646 h 921"/>
              <a:gd name="T38" fmla="*/ 2147483646 w 5552"/>
              <a:gd name="T39" fmla="*/ 2147483646 h 921"/>
              <a:gd name="T40" fmla="*/ 2147483646 w 5552"/>
              <a:gd name="T41" fmla="*/ 2147483646 h 921"/>
              <a:gd name="T42" fmla="*/ 2147483646 w 5552"/>
              <a:gd name="T43" fmla="*/ 2119723475 h 921"/>
              <a:gd name="T44" fmla="*/ 1879435067 w 5552"/>
              <a:gd name="T45" fmla="*/ 2147483646 h 921"/>
              <a:gd name="T46" fmla="*/ 2147483646 w 5552"/>
              <a:gd name="T47" fmla="*/ 2147483646 h 921"/>
              <a:gd name="T48" fmla="*/ 2147483646 w 5552"/>
              <a:gd name="T49" fmla="*/ 2147483646 h 921"/>
              <a:gd name="T50" fmla="*/ 2147483646 w 5552"/>
              <a:gd name="T51" fmla="*/ 2147483646 h 921"/>
              <a:gd name="T52" fmla="*/ 2147483646 w 5552"/>
              <a:gd name="T53" fmla="*/ 2147483646 h 921"/>
              <a:gd name="T54" fmla="*/ 2147483646 w 5552"/>
              <a:gd name="T55" fmla="*/ 2147483646 h 921"/>
              <a:gd name="T56" fmla="*/ 2147483646 w 5552"/>
              <a:gd name="T57" fmla="*/ 2147483646 h 921"/>
              <a:gd name="T58" fmla="*/ 2147483646 w 5552"/>
              <a:gd name="T59" fmla="*/ 2147483646 h 921"/>
              <a:gd name="T60" fmla="*/ 2147483646 w 5552"/>
              <a:gd name="T61" fmla="*/ 2147483646 h 921"/>
              <a:gd name="T62" fmla="*/ 2147483646 w 5552"/>
              <a:gd name="T63" fmla="*/ 2147483646 h 921"/>
              <a:gd name="T64" fmla="*/ 2147483646 w 5552"/>
              <a:gd name="T65" fmla="*/ 2147483646 h 921"/>
              <a:gd name="T66" fmla="*/ 2147483646 w 5552"/>
              <a:gd name="T67" fmla="*/ 2147483646 h 921"/>
              <a:gd name="T68" fmla="*/ 2147483646 w 5552"/>
              <a:gd name="T69" fmla="*/ 2147483646 h 921"/>
              <a:gd name="T70" fmla="*/ 2147483646 w 5552"/>
              <a:gd name="T71" fmla="*/ 2147483646 h 921"/>
              <a:gd name="T72" fmla="*/ 2147483646 w 5552"/>
              <a:gd name="T73" fmla="*/ 2147483646 h 921"/>
              <a:gd name="T74" fmla="*/ 2147483646 w 5552"/>
              <a:gd name="T75" fmla="*/ 2147483646 h 921"/>
              <a:gd name="T76" fmla="*/ 2147483646 w 5552"/>
              <a:gd name="T77" fmla="*/ 2147483646 h 921"/>
              <a:gd name="T78" fmla="*/ 2147483646 w 5552"/>
              <a:gd name="T79" fmla="*/ 2147483646 h 921"/>
              <a:gd name="T80" fmla="*/ 2147483646 w 5552"/>
              <a:gd name="T81" fmla="*/ 2147483646 h 921"/>
              <a:gd name="T82" fmla="*/ 2147483646 w 5552"/>
              <a:gd name="T83" fmla="*/ 2147483646 h 921"/>
              <a:gd name="T84" fmla="*/ 2147483646 w 5552"/>
              <a:gd name="T85" fmla="*/ 2147483646 h 921"/>
              <a:gd name="T86" fmla="*/ 2147483646 w 5552"/>
              <a:gd name="T87" fmla="*/ 2147483646 h 921"/>
              <a:gd name="T88" fmla="*/ 2147483646 w 5552"/>
              <a:gd name="T89" fmla="*/ 2147483646 h 921"/>
              <a:gd name="T90" fmla="*/ 2147483646 w 5552"/>
              <a:gd name="T91" fmla="*/ 2147483646 h 921"/>
              <a:gd name="T92" fmla="*/ 2147483646 w 5552"/>
              <a:gd name="T93" fmla="*/ 2147483646 h 921"/>
              <a:gd name="T94" fmla="*/ 2147483646 w 5552"/>
              <a:gd name="T95" fmla="*/ 2147483646 h 921"/>
              <a:gd name="T96" fmla="*/ 2147483646 w 5552"/>
              <a:gd name="T97" fmla="*/ 2147483646 h 921"/>
              <a:gd name="T98" fmla="*/ 2147483646 w 5552"/>
              <a:gd name="T99" fmla="*/ 2147483646 h 921"/>
              <a:gd name="T100" fmla="*/ 2147483646 w 5552"/>
              <a:gd name="T101" fmla="*/ 2147483646 h 921"/>
              <a:gd name="T102" fmla="*/ 2147483646 w 5552"/>
              <a:gd name="T103" fmla="*/ 2147483646 h 921"/>
              <a:gd name="T104" fmla="*/ 2147483646 w 5552"/>
              <a:gd name="T105" fmla="*/ 2147483646 h 921"/>
              <a:gd name="T106" fmla="*/ 2147483646 w 5552"/>
              <a:gd name="T107" fmla="*/ 2147483646 h 921"/>
              <a:gd name="T108" fmla="*/ 2147483646 w 5552"/>
              <a:gd name="T109" fmla="*/ 2147483646 h 921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5552" h="921">
                <a:moveTo>
                  <a:pt x="242" y="345"/>
                </a:moveTo>
                <a:cubicBezTo>
                  <a:pt x="0" y="345"/>
                  <a:pt x="0" y="345"/>
                  <a:pt x="0" y="345"/>
                </a:cubicBezTo>
                <a:cubicBezTo>
                  <a:pt x="0" y="3"/>
                  <a:pt x="0" y="3"/>
                  <a:pt x="0" y="3"/>
                </a:cubicBezTo>
                <a:cubicBezTo>
                  <a:pt x="235" y="3"/>
                  <a:pt x="235" y="3"/>
                  <a:pt x="235" y="3"/>
                </a:cubicBezTo>
                <a:cubicBezTo>
                  <a:pt x="235" y="34"/>
                  <a:pt x="235" y="34"/>
                  <a:pt x="235" y="34"/>
                </a:cubicBezTo>
                <a:cubicBezTo>
                  <a:pt x="36" y="34"/>
                  <a:pt x="36" y="34"/>
                  <a:pt x="36" y="34"/>
                </a:cubicBezTo>
                <a:cubicBezTo>
                  <a:pt x="36" y="156"/>
                  <a:pt x="36" y="156"/>
                  <a:pt x="36" y="156"/>
                </a:cubicBezTo>
                <a:cubicBezTo>
                  <a:pt x="213" y="156"/>
                  <a:pt x="213" y="156"/>
                  <a:pt x="213" y="156"/>
                </a:cubicBezTo>
                <a:cubicBezTo>
                  <a:pt x="213" y="187"/>
                  <a:pt x="213" y="187"/>
                  <a:pt x="213" y="187"/>
                </a:cubicBezTo>
                <a:cubicBezTo>
                  <a:pt x="36" y="187"/>
                  <a:pt x="36" y="187"/>
                  <a:pt x="36" y="187"/>
                </a:cubicBezTo>
                <a:cubicBezTo>
                  <a:pt x="36" y="314"/>
                  <a:pt x="36" y="314"/>
                  <a:pt x="36" y="314"/>
                </a:cubicBezTo>
                <a:cubicBezTo>
                  <a:pt x="242" y="314"/>
                  <a:pt x="242" y="314"/>
                  <a:pt x="242" y="314"/>
                </a:cubicBezTo>
                <a:lnTo>
                  <a:pt x="242" y="345"/>
                </a:lnTo>
                <a:close/>
                <a:moveTo>
                  <a:pt x="613" y="345"/>
                </a:moveTo>
                <a:cubicBezTo>
                  <a:pt x="613" y="3"/>
                  <a:pt x="613" y="3"/>
                  <a:pt x="613" y="3"/>
                </a:cubicBezTo>
                <a:cubicBezTo>
                  <a:pt x="578" y="3"/>
                  <a:pt x="578" y="3"/>
                  <a:pt x="578" y="3"/>
                </a:cubicBezTo>
                <a:cubicBezTo>
                  <a:pt x="578" y="281"/>
                  <a:pt x="578" y="281"/>
                  <a:pt x="578" y="281"/>
                </a:cubicBezTo>
                <a:cubicBezTo>
                  <a:pt x="357" y="3"/>
                  <a:pt x="357" y="3"/>
                  <a:pt x="357" y="3"/>
                </a:cubicBezTo>
                <a:cubicBezTo>
                  <a:pt x="327" y="3"/>
                  <a:pt x="327" y="3"/>
                  <a:pt x="327" y="3"/>
                </a:cubicBezTo>
                <a:cubicBezTo>
                  <a:pt x="327" y="345"/>
                  <a:pt x="327" y="345"/>
                  <a:pt x="327" y="345"/>
                </a:cubicBezTo>
                <a:cubicBezTo>
                  <a:pt x="363" y="345"/>
                  <a:pt x="363" y="345"/>
                  <a:pt x="363" y="345"/>
                </a:cubicBezTo>
                <a:cubicBezTo>
                  <a:pt x="363" y="67"/>
                  <a:pt x="363" y="67"/>
                  <a:pt x="363" y="67"/>
                </a:cubicBezTo>
                <a:cubicBezTo>
                  <a:pt x="583" y="345"/>
                  <a:pt x="583" y="345"/>
                  <a:pt x="583" y="345"/>
                </a:cubicBezTo>
                <a:lnTo>
                  <a:pt x="613" y="345"/>
                </a:lnTo>
                <a:close/>
                <a:moveTo>
                  <a:pt x="791" y="345"/>
                </a:moveTo>
                <a:cubicBezTo>
                  <a:pt x="828" y="345"/>
                  <a:pt x="828" y="345"/>
                  <a:pt x="828" y="345"/>
                </a:cubicBezTo>
                <a:cubicBezTo>
                  <a:pt x="828" y="34"/>
                  <a:pt x="828" y="34"/>
                  <a:pt x="828" y="34"/>
                </a:cubicBezTo>
                <a:cubicBezTo>
                  <a:pt x="948" y="34"/>
                  <a:pt x="948" y="34"/>
                  <a:pt x="948" y="34"/>
                </a:cubicBezTo>
                <a:cubicBezTo>
                  <a:pt x="948" y="3"/>
                  <a:pt x="948" y="3"/>
                  <a:pt x="948" y="3"/>
                </a:cubicBezTo>
                <a:cubicBezTo>
                  <a:pt x="671" y="3"/>
                  <a:pt x="671" y="3"/>
                  <a:pt x="671" y="3"/>
                </a:cubicBezTo>
                <a:cubicBezTo>
                  <a:pt x="671" y="34"/>
                  <a:pt x="671" y="34"/>
                  <a:pt x="671" y="34"/>
                </a:cubicBezTo>
                <a:cubicBezTo>
                  <a:pt x="791" y="34"/>
                  <a:pt x="791" y="34"/>
                  <a:pt x="791" y="34"/>
                </a:cubicBezTo>
                <a:lnTo>
                  <a:pt x="791" y="345"/>
                </a:lnTo>
                <a:close/>
                <a:moveTo>
                  <a:pt x="1248" y="314"/>
                </a:moveTo>
                <a:cubicBezTo>
                  <a:pt x="1042" y="314"/>
                  <a:pt x="1042" y="314"/>
                  <a:pt x="1042" y="314"/>
                </a:cubicBezTo>
                <a:cubicBezTo>
                  <a:pt x="1042" y="187"/>
                  <a:pt x="1042" y="187"/>
                  <a:pt x="1042" y="187"/>
                </a:cubicBezTo>
                <a:cubicBezTo>
                  <a:pt x="1219" y="187"/>
                  <a:pt x="1219" y="187"/>
                  <a:pt x="1219" y="187"/>
                </a:cubicBezTo>
                <a:cubicBezTo>
                  <a:pt x="1219" y="156"/>
                  <a:pt x="1219" y="156"/>
                  <a:pt x="1219" y="156"/>
                </a:cubicBezTo>
                <a:cubicBezTo>
                  <a:pt x="1042" y="156"/>
                  <a:pt x="1042" y="156"/>
                  <a:pt x="1042" y="156"/>
                </a:cubicBezTo>
                <a:cubicBezTo>
                  <a:pt x="1042" y="34"/>
                  <a:pt x="1042" y="34"/>
                  <a:pt x="1042" y="34"/>
                </a:cubicBezTo>
                <a:cubicBezTo>
                  <a:pt x="1240" y="34"/>
                  <a:pt x="1240" y="34"/>
                  <a:pt x="1240" y="34"/>
                </a:cubicBezTo>
                <a:cubicBezTo>
                  <a:pt x="1240" y="3"/>
                  <a:pt x="1240" y="3"/>
                  <a:pt x="1240" y="3"/>
                </a:cubicBezTo>
                <a:cubicBezTo>
                  <a:pt x="1006" y="3"/>
                  <a:pt x="1006" y="3"/>
                  <a:pt x="1006" y="3"/>
                </a:cubicBezTo>
                <a:cubicBezTo>
                  <a:pt x="1006" y="345"/>
                  <a:pt x="1006" y="345"/>
                  <a:pt x="1006" y="345"/>
                </a:cubicBezTo>
                <a:cubicBezTo>
                  <a:pt x="1248" y="345"/>
                  <a:pt x="1248" y="345"/>
                  <a:pt x="1248" y="345"/>
                </a:cubicBezTo>
                <a:lnTo>
                  <a:pt x="1248" y="314"/>
                </a:lnTo>
                <a:close/>
                <a:moveTo>
                  <a:pt x="1461" y="237"/>
                </a:moveTo>
                <a:cubicBezTo>
                  <a:pt x="1369" y="237"/>
                  <a:pt x="1369" y="237"/>
                  <a:pt x="1369" y="237"/>
                </a:cubicBezTo>
                <a:cubicBezTo>
                  <a:pt x="1369" y="345"/>
                  <a:pt x="1369" y="345"/>
                  <a:pt x="1369" y="345"/>
                </a:cubicBezTo>
                <a:cubicBezTo>
                  <a:pt x="1333" y="345"/>
                  <a:pt x="1333" y="345"/>
                  <a:pt x="1333" y="345"/>
                </a:cubicBezTo>
                <a:cubicBezTo>
                  <a:pt x="1333" y="3"/>
                  <a:pt x="1333" y="3"/>
                  <a:pt x="1333" y="3"/>
                </a:cubicBezTo>
                <a:cubicBezTo>
                  <a:pt x="1461" y="3"/>
                  <a:pt x="1461" y="3"/>
                  <a:pt x="1461" y="3"/>
                </a:cubicBezTo>
                <a:cubicBezTo>
                  <a:pt x="1505" y="3"/>
                  <a:pt x="1539" y="13"/>
                  <a:pt x="1564" y="34"/>
                </a:cubicBezTo>
                <a:cubicBezTo>
                  <a:pt x="1588" y="55"/>
                  <a:pt x="1601" y="84"/>
                  <a:pt x="1601" y="120"/>
                </a:cubicBezTo>
                <a:cubicBezTo>
                  <a:pt x="1601" y="147"/>
                  <a:pt x="1594" y="169"/>
                  <a:pt x="1581" y="188"/>
                </a:cubicBezTo>
                <a:cubicBezTo>
                  <a:pt x="1567" y="206"/>
                  <a:pt x="1548" y="220"/>
                  <a:pt x="1523" y="228"/>
                </a:cubicBezTo>
                <a:cubicBezTo>
                  <a:pt x="1606" y="345"/>
                  <a:pt x="1606" y="345"/>
                  <a:pt x="1606" y="345"/>
                </a:cubicBezTo>
                <a:cubicBezTo>
                  <a:pt x="1567" y="345"/>
                  <a:pt x="1567" y="345"/>
                  <a:pt x="1567" y="345"/>
                </a:cubicBezTo>
                <a:cubicBezTo>
                  <a:pt x="1488" y="235"/>
                  <a:pt x="1488" y="235"/>
                  <a:pt x="1488" y="235"/>
                </a:cubicBezTo>
                <a:cubicBezTo>
                  <a:pt x="1480" y="236"/>
                  <a:pt x="1470" y="237"/>
                  <a:pt x="1461" y="237"/>
                </a:cubicBezTo>
                <a:close/>
                <a:moveTo>
                  <a:pt x="1460" y="206"/>
                </a:moveTo>
                <a:cubicBezTo>
                  <a:pt x="1494" y="206"/>
                  <a:pt x="1520" y="198"/>
                  <a:pt x="1538" y="183"/>
                </a:cubicBezTo>
                <a:cubicBezTo>
                  <a:pt x="1556" y="168"/>
                  <a:pt x="1565" y="147"/>
                  <a:pt x="1565" y="120"/>
                </a:cubicBezTo>
                <a:cubicBezTo>
                  <a:pt x="1565" y="92"/>
                  <a:pt x="1556" y="71"/>
                  <a:pt x="1538" y="56"/>
                </a:cubicBezTo>
                <a:cubicBezTo>
                  <a:pt x="1520" y="42"/>
                  <a:pt x="1494" y="34"/>
                  <a:pt x="1460" y="34"/>
                </a:cubicBezTo>
                <a:cubicBezTo>
                  <a:pt x="1369" y="34"/>
                  <a:pt x="1369" y="34"/>
                  <a:pt x="1369" y="34"/>
                </a:cubicBezTo>
                <a:cubicBezTo>
                  <a:pt x="1369" y="206"/>
                  <a:pt x="1369" y="206"/>
                  <a:pt x="1369" y="206"/>
                </a:cubicBezTo>
                <a:lnTo>
                  <a:pt x="1460" y="206"/>
                </a:lnTo>
                <a:close/>
                <a:moveTo>
                  <a:pt x="1954" y="120"/>
                </a:moveTo>
                <a:cubicBezTo>
                  <a:pt x="1954" y="157"/>
                  <a:pt x="1942" y="185"/>
                  <a:pt x="1917" y="206"/>
                </a:cubicBezTo>
                <a:cubicBezTo>
                  <a:pt x="1893" y="227"/>
                  <a:pt x="1858" y="237"/>
                  <a:pt x="1815" y="237"/>
                </a:cubicBezTo>
                <a:cubicBezTo>
                  <a:pt x="1723" y="237"/>
                  <a:pt x="1723" y="237"/>
                  <a:pt x="1723" y="237"/>
                </a:cubicBezTo>
                <a:cubicBezTo>
                  <a:pt x="1723" y="345"/>
                  <a:pt x="1723" y="345"/>
                  <a:pt x="1723" y="345"/>
                </a:cubicBezTo>
                <a:cubicBezTo>
                  <a:pt x="1686" y="345"/>
                  <a:pt x="1686" y="345"/>
                  <a:pt x="1686" y="345"/>
                </a:cubicBezTo>
                <a:cubicBezTo>
                  <a:pt x="1686" y="3"/>
                  <a:pt x="1686" y="3"/>
                  <a:pt x="1686" y="3"/>
                </a:cubicBezTo>
                <a:cubicBezTo>
                  <a:pt x="1815" y="3"/>
                  <a:pt x="1815" y="3"/>
                  <a:pt x="1815" y="3"/>
                </a:cubicBezTo>
                <a:cubicBezTo>
                  <a:pt x="1858" y="3"/>
                  <a:pt x="1893" y="13"/>
                  <a:pt x="1917" y="34"/>
                </a:cubicBezTo>
                <a:cubicBezTo>
                  <a:pt x="1942" y="55"/>
                  <a:pt x="1954" y="84"/>
                  <a:pt x="1954" y="120"/>
                </a:cubicBezTo>
                <a:close/>
                <a:moveTo>
                  <a:pt x="1918" y="120"/>
                </a:moveTo>
                <a:cubicBezTo>
                  <a:pt x="1918" y="92"/>
                  <a:pt x="1909" y="71"/>
                  <a:pt x="1891" y="56"/>
                </a:cubicBezTo>
                <a:cubicBezTo>
                  <a:pt x="1873" y="42"/>
                  <a:pt x="1848" y="34"/>
                  <a:pt x="1814" y="34"/>
                </a:cubicBezTo>
                <a:cubicBezTo>
                  <a:pt x="1723" y="34"/>
                  <a:pt x="1723" y="34"/>
                  <a:pt x="1723" y="34"/>
                </a:cubicBezTo>
                <a:cubicBezTo>
                  <a:pt x="1723" y="205"/>
                  <a:pt x="1723" y="205"/>
                  <a:pt x="1723" y="205"/>
                </a:cubicBezTo>
                <a:cubicBezTo>
                  <a:pt x="1814" y="205"/>
                  <a:pt x="1814" y="205"/>
                  <a:pt x="1814" y="205"/>
                </a:cubicBezTo>
                <a:cubicBezTo>
                  <a:pt x="1848" y="205"/>
                  <a:pt x="1873" y="198"/>
                  <a:pt x="1891" y="183"/>
                </a:cubicBezTo>
                <a:cubicBezTo>
                  <a:pt x="1909" y="168"/>
                  <a:pt x="1918" y="147"/>
                  <a:pt x="1918" y="120"/>
                </a:cubicBezTo>
                <a:close/>
                <a:moveTo>
                  <a:pt x="2223" y="228"/>
                </a:moveTo>
                <a:cubicBezTo>
                  <a:pt x="2306" y="345"/>
                  <a:pt x="2306" y="345"/>
                  <a:pt x="2306" y="345"/>
                </a:cubicBezTo>
                <a:cubicBezTo>
                  <a:pt x="2267" y="345"/>
                  <a:pt x="2267" y="345"/>
                  <a:pt x="2267" y="345"/>
                </a:cubicBezTo>
                <a:cubicBezTo>
                  <a:pt x="2188" y="235"/>
                  <a:pt x="2188" y="235"/>
                  <a:pt x="2188" y="235"/>
                </a:cubicBezTo>
                <a:cubicBezTo>
                  <a:pt x="2179" y="236"/>
                  <a:pt x="2170" y="237"/>
                  <a:pt x="2161" y="237"/>
                </a:cubicBezTo>
                <a:cubicBezTo>
                  <a:pt x="2069" y="237"/>
                  <a:pt x="2069" y="237"/>
                  <a:pt x="2069" y="237"/>
                </a:cubicBezTo>
                <a:cubicBezTo>
                  <a:pt x="2069" y="345"/>
                  <a:pt x="2069" y="345"/>
                  <a:pt x="2069" y="345"/>
                </a:cubicBezTo>
                <a:cubicBezTo>
                  <a:pt x="2033" y="345"/>
                  <a:pt x="2033" y="345"/>
                  <a:pt x="2033" y="345"/>
                </a:cubicBezTo>
                <a:cubicBezTo>
                  <a:pt x="2033" y="3"/>
                  <a:pt x="2033" y="3"/>
                  <a:pt x="2033" y="3"/>
                </a:cubicBezTo>
                <a:cubicBezTo>
                  <a:pt x="2161" y="3"/>
                  <a:pt x="2161" y="3"/>
                  <a:pt x="2161" y="3"/>
                </a:cubicBezTo>
                <a:cubicBezTo>
                  <a:pt x="2205" y="3"/>
                  <a:pt x="2239" y="13"/>
                  <a:pt x="2264" y="34"/>
                </a:cubicBezTo>
                <a:cubicBezTo>
                  <a:pt x="2288" y="55"/>
                  <a:pt x="2301" y="84"/>
                  <a:pt x="2301" y="120"/>
                </a:cubicBezTo>
                <a:cubicBezTo>
                  <a:pt x="2301" y="147"/>
                  <a:pt x="2294" y="169"/>
                  <a:pt x="2280" y="188"/>
                </a:cubicBezTo>
                <a:cubicBezTo>
                  <a:pt x="2267" y="206"/>
                  <a:pt x="2248" y="220"/>
                  <a:pt x="2223" y="228"/>
                </a:cubicBezTo>
                <a:close/>
                <a:moveTo>
                  <a:pt x="2238" y="183"/>
                </a:moveTo>
                <a:cubicBezTo>
                  <a:pt x="2256" y="168"/>
                  <a:pt x="2265" y="147"/>
                  <a:pt x="2265" y="120"/>
                </a:cubicBezTo>
                <a:cubicBezTo>
                  <a:pt x="2265" y="92"/>
                  <a:pt x="2256" y="71"/>
                  <a:pt x="2238" y="56"/>
                </a:cubicBezTo>
                <a:cubicBezTo>
                  <a:pt x="2220" y="42"/>
                  <a:pt x="2194" y="34"/>
                  <a:pt x="2160" y="34"/>
                </a:cubicBezTo>
                <a:cubicBezTo>
                  <a:pt x="2069" y="34"/>
                  <a:pt x="2069" y="34"/>
                  <a:pt x="2069" y="34"/>
                </a:cubicBezTo>
                <a:cubicBezTo>
                  <a:pt x="2069" y="206"/>
                  <a:pt x="2069" y="206"/>
                  <a:pt x="2069" y="206"/>
                </a:cubicBezTo>
                <a:cubicBezTo>
                  <a:pt x="2160" y="206"/>
                  <a:pt x="2160" y="206"/>
                  <a:pt x="2160" y="206"/>
                </a:cubicBezTo>
                <a:cubicBezTo>
                  <a:pt x="2194" y="206"/>
                  <a:pt x="2220" y="198"/>
                  <a:pt x="2238" y="183"/>
                </a:cubicBezTo>
                <a:close/>
                <a:moveTo>
                  <a:pt x="2423" y="3"/>
                </a:moveTo>
                <a:cubicBezTo>
                  <a:pt x="2386" y="3"/>
                  <a:pt x="2386" y="3"/>
                  <a:pt x="2386" y="3"/>
                </a:cubicBezTo>
                <a:cubicBezTo>
                  <a:pt x="2386" y="345"/>
                  <a:pt x="2386" y="345"/>
                  <a:pt x="2386" y="345"/>
                </a:cubicBezTo>
                <a:cubicBezTo>
                  <a:pt x="2423" y="345"/>
                  <a:pt x="2423" y="345"/>
                  <a:pt x="2423" y="345"/>
                </a:cubicBezTo>
                <a:lnTo>
                  <a:pt x="2423" y="3"/>
                </a:lnTo>
                <a:close/>
                <a:moveTo>
                  <a:pt x="2701" y="178"/>
                </a:moveTo>
                <a:cubicBezTo>
                  <a:pt x="2685" y="172"/>
                  <a:pt x="2665" y="165"/>
                  <a:pt x="2640" y="159"/>
                </a:cubicBezTo>
                <a:cubicBezTo>
                  <a:pt x="2619" y="154"/>
                  <a:pt x="2602" y="149"/>
                  <a:pt x="2589" y="145"/>
                </a:cubicBezTo>
                <a:cubicBezTo>
                  <a:pt x="2577" y="140"/>
                  <a:pt x="2566" y="134"/>
                  <a:pt x="2558" y="126"/>
                </a:cubicBezTo>
                <a:cubicBezTo>
                  <a:pt x="2550" y="117"/>
                  <a:pt x="2545" y="106"/>
                  <a:pt x="2545" y="93"/>
                </a:cubicBezTo>
                <a:cubicBezTo>
                  <a:pt x="2545" y="75"/>
                  <a:pt x="2553" y="60"/>
                  <a:pt x="2568" y="48"/>
                </a:cubicBezTo>
                <a:cubicBezTo>
                  <a:pt x="2583" y="36"/>
                  <a:pt x="2606" y="31"/>
                  <a:pt x="2636" y="31"/>
                </a:cubicBezTo>
                <a:cubicBezTo>
                  <a:pt x="2651" y="31"/>
                  <a:pt x="2667" y="33"/>
                  <a:pt x="2684" y="38"/>
                </a:cubicBezTo>
                <a:cubicBezTo>
                  <a:pt x="2700" y="42"/>
                  <a:pt x="2715" y="50"/>
                  <a:pt x="2730" y="59"/>
                </a:cubicBezTo>
                <a:cubicBezTo>
                  <a:pt x="2742" y="30"/>
                  <a:pt x="2742" y="30"/>
                  <a:pt x="2742" y="30"/>
                </a:cubicBezTo>
                <a:cubicBezTo>
                  <a:pt x="2728" y="21"/>
                  <a:pt x="2712" y="13"/>
                  <a:pt x="2693" y="8"/>
                </a:cubicBezTo>
                <a:cubicBezTo>
                  <a:pt x="2675" y="3"/>
                  <a:pt x="2655" y="0"/>
                  <a:pt x="2636" y="0"/>
                </a:cubicBezTo>
                <a:cubicBezTo>
                  <a:pt x="2608" y="0"/>
                  <a:pt x="2584" y="4"/>
                  <a:pt x="2565" y="13"/>
                </a:cubicBezTo>
                <a:cubicBezTo>
                  <a:pt x="2546" y="21"/>
                  <a:pt x="2532" y="32"/>
                  <a:pt x="2523" y="47"/>
                </a:cubicBezTo>
                <a:cubicBezTo>
                  <a:pt x="2514" y="61"/>
                  <a:pt x="2510" y="76"/>
                  <a:pt x="2510" y="94"/>
                </a:cubicBezTo>
                <a:cubicBezTo>
                  <a:pt x="2510" y="115"/>
                  <a:pt x="2515" y="132"/>
                  <a:pt x="2526" y="144"/>
                </a:cubicBezTo>
                <a:cubicBezTo>
                  <a:pt x="2537" y="157"/>
                  <a:pt x="2550" y="166"/>
                  <a:pt x="2565" y="172"/>
                </a:cubicBezTo>
                <a:cubicBezTo>
                  <a:pt x="2581" y="178"/>
                  <a:pt x="2601" y="184"/>
                  <a:pt x="2627" y="191"/>
                </a:cubicBezTo>
                <a:cubicBezTo>
                  <a:pt x="2649" y="196"/>
                  <a:pt x="2665" y="201"/>
                  <a:pt x="2677" y="205"/>
                </a:cubicBezTo>
                <a:cubicBezTo>
                  <a:pt x="2689" y="209"/>
                  <a:pt x="2700" y="216"/>
                  <a:pt x="2708" y="224"/>
                </a:cubicBezTo>
                <a:cubicBezTo>
                  <a:pt x="2716" y="232"/>
                  <a:pt x="2720" y="243"/>
                  <a:pt x="2720" y="257"/>
                </a:cubicBezTo>
                <a:cubicBezTo>
                  <a:pt x="2720" y="275"/>
                  <a:pt x="2713" y="289"/>
                  <a:pt x="2697" y="300"/>
                </a:cubicBezTo>
                <a:cubicBezTo>
                  <a:pt x="2682" y="312"/>
                  <a:pt x="2659" y="317"/>
                  <a:pt x="2629" y="317"/>
                </a:cubicBezTo>
                <a:cubicBezTo>
                  <a:pt x="2607" y="317"/>
                  <a:pt x="2585" y="313"/>
                  <a:pt x="2565" y="306"/>
                </a:cubicBezTo>
                <a:cubicBezTo>
                  <a:pt x="2544" y="298"/>
                  <a:pt x="2528" y="288"/>
                  <a:pt x="2516" y="276"/>
                </a:cubicBezTo>
                <a:cubicBezTo>
                  <a:pt x="2501" y="304"/>
                  <a:pt x="2501" y="304"/>
                  <a:pt x="2501" y="304"/>
                </a:cubicBezTo>
                <a:cubicBezTo>
                  <a:pt x="2514" y="317"/>
                  <a:pt x="2532" y="328"/>
                  <a:pt x="2555" y="336"/>
                </a:cubicBezTo>
                <a:cubicBezTo>
                  <a:pt x="2579" y="344"/>
                  <a:pt x="2603" y="348"/>
                  <a:pt x="2629" y="348"/>
                </a:cubicBezTo>
                <a:cubicBezTo>
                  <a:pt x="2657" y="348"/>
                  <a:pt x="2680" y="344"/>
                  <a:pt x="2699" y="336"/>
                </a:cubicBezTo>
                <a:cubicBezTo>
                  <a:pt x="2719" y="327"/>
                  <a:pt x="2733" y="316"/>
                  <a:pt x="2742" y="302"/>
                </a:cubicBezTo>
                <a:cubicBezTo>
                  <a:pt x="2752" y="288"/>
                  <a:pt x="2756" y="272"/>
                  <a:pt x="2756" y="255"/>
                </a:cubicBezTo>
                <a:cubicBezTo>
                  <a:pt x="2756" y="234"/>
                  <a:pt x="2751" y="217"/>
                  <a:pt x="2740" y="205"/>
                </a:cubicBezTo>
                <a:cubicBezTo>
                  <a:pt x="2729" y="193"/>
                  <a:pt x="2716" y="184"/>
                  <a:pt x="2701" y="178"/>
                </a:cubicBezTo>
                <a:close/>
                <a:moveTo>
                  <a:pt x="3077" y="314"/>
                </a:moveTo>
                <a:cubicBezTo>
                  <a:pt x="2871" y="314"/>
                  <a:pt x="2871" y="314"/>
                  <a:pt x="2871" y="314"/>
                </a:cubicBezTo>
                <a:cubicBezTo>
                  <a:pt x="2871" y="187"/>
                  <a:pt x="2871" y="187"/>
                  <a:pt x="2871" y="187"/>
                </a:cubicBezTo>
                <a:cubicBezTo>
                  <a:pt x="3048" y="187"/>
                  <a:pt x="3048" y="187"/>
                  <a:pt x="3048" y="187"/>
                </a:cubicBezTo>
                <a:cubicBezTo>
                  <a:pt x="3048" y="156"/>
                  <a:pt x="3048" y="156"/>
                  <a:pt x="3048" y="156"/>
                </a:cubicBezTo>
                <a:cubicBezTo>
                  <a:pt x="2871" y="156"/>
                  <a:pt x="2871" y="156"/>
                  <a:pt x="2871" y="156"/>
                </a:cubicBezTo>
                <a:cubicBezTo>
                  <a:pt x="2871" y="34"/>
                  <a:pt x="2871" y="34"/>
                  <a:pt x="2871" y="34"/>
                </a:cubicBezTo>
                <a:cubicBezTo>
                  <a:pt x="3070" y="34"/>
                  <a:pt x="3070" y="34"/>
                  <a:pt x="3070" y="34"/>
                </a:cubicBezTo>
                <a:cubicBezTo>
                  <a:pt x="3070" y="3"/>
                  <a:pt x="3070" y="3"/>
                  <a:pt x="3070" y="3"/>
                </a:cubicBezTo>
                <a:cubicBezTo>
                  <a:pt x="2835" y="3"/>
                  <a:pt x="2835" y="3"/>
                  <a:pt x="2835" y="3"/>
                </a:cubicBezTo>
                <a:cubicBezTo>
                  <a:pt x="2835" y="345"/>
                  <a:pt x="2835" y="345"/>
                  <a:pt x="2835" y="345"/>
                </a:cubicBezTo>
                <a:cubicBezTo>
                  <a:pt x="3077" y="345"/>
                  <a:pt x="3077" y="345"/>
                  <a:pt x="3077" y="345"/>
                </a:cubicBezTo>
                <a:lnTo>
                  <a:pt x="3077" y="314"/>
                </a:lnTo>
                <a:close/>
                <a:moveTo>
                  <a:pt x="178" y="830"/>
                </a:moveTo>
                <a:cubicBezTo>
                  <a:pt x="30" y="576"/>
                  <a:pt x="30" y="576"/>
                  <a:pt x="30" y="576"/>
                </a:cubicBezTo>
                <a:cubicBezTo>
                  <a:pt x="0" y="576"/>
                  <a:pt x="0" y="576"/>
                  <a:pt x="0" y="576"/>
                </a:cubicBezTo>
                <a:cubicBezTo>
                  <a:pt x="0" y="919"/>
                  <a:pt x="0" y="919"/>
                  <a:pt x="0" y="919"/>
                </a:cubicBezTo>
                <a:cubicBezTo>
                  <a:pt x="35" y="919"/>
                  <a:pt x="35" y="919"/>
                  <a:pt x="35" y="919"/>
                </a:cubicBezTo>
                <a:cubicBezTo>
                  <a:pt x="35" y="646"/>
                  <a:pt x="35" y="646"/>
                  <a:pt x="35" y="646"/>
                </a:cubicBezTo>
                <a:cubicBezTo>
                  <a:pt x="169" y="875"/>
                  <a:pt x="169" y="875"/>
                  <a:pt x="169" y="875"/>
                </a:cubicBezTo>
                <a:cubicBezTo>
                  <a:pt x="186" y="875"/>
                  <a:pt x="186" y="875"/>
                  <a:pt x="186" y="875"/>
                </a:cubicBezTo>
                <a:cubicBezTo>
                  <a:pt x="321" y="645"/>
                  <a:pt x="321" y="645"/>
                  <a:pt x="321" y="645"/>
                </a:cubicBezTo>
                <a:cubicBezTo>
                  <a:pt x="321" y="919"/>
                  <a:pt x="321" y="919"/>
                  <a:pt x="321" y="919"/>
                </a:cubicBezTo>
                <a:cubicBezTo>
                  <a:pt x="356" y="919"/>
                  <a:pt x="356" y="919"/>
                  <a:pt x="356" y="919"/>
                </a:cubicBezTo>
                <a:cubicBezTo>
                  <a:pt x="356" y="576"/>
                  <a:pt x="356" y="576"/>
                  <a:pt x="356" y="576"/>
                </a:cubicBezTo>
                <a:cubicBezTo>
                  <a:pt x="326" y="576"/>
                  <a:pt x="326" y="576"/>
                  <a:pt x="326" y="576"/>
                </a:cubicBezTo>
                <a:lnTo>
                  <a:pt x="178" y="830"/>
                </a:lnTo>
                <a:close/>
                <a:moveTo>
                  <a:pt x="604" y="576"/>
                </a:moveTo>
                <a:cubicBezTo>
                  <a:pt x="761" y="919"/>
                  <a:pt x="761" y="919"/>
                  <a:pt x="761" y="919"/>
                </a:cubicBezTo>
                <a:cubicBezTo>
                  <a:pt x="723" y="919"/>
                  <a:pt x="723" y="919"/>
                  <a:pt x="723" y="919"/>
                </a:cubicBezTo>
                <a:cubicBezTo>
                  <a:pt x="682" y="827"/>
                  <a:pt x="682" y="827"/>
                  <a:pt x="682" y="827"/>
                </a:cubicBezTo>
                <a:cubicBezTo>
                  <a:pt x="491" y="827"/>
                  <a:pt x="491" y="827"/>
                  <a:pt x="491" y="827"/>
                </a:cubicBezTo>
                <a:cubicBezTo>
                  <a:pt x="450" y="919"/>
                  <a:pt x="450" y="919"/>
                  <a:pt x="450" y="919"/>
                </a:cubicBezTo>
                <a:cubicBezTo>
                  <a:pt x="412" y="919"/>
                  <a:pt x="412" y="919"/>
                  <a:pt x="412" y="919"/>
                </a:cubicBezTo>
                <a:cubicBezTo>
                  <a:pt x="569" y="576"/>
                  <a:pt x="569" y="576"/>
                  <a:pt x="569" y="576"/>
                </a:cubicBezTo>
                <a:lnTo>
                  <a:pt x="604" y="576"/>
                </a:lnTo>
                <a:close/>
                <a:moveTo>
                  <a:pt x="669" y="798"/>
                </a:moveTo>
                <a:cubicBezTo>
                  <a:pt x="586" y="614"/>
                  <a:pt x="586" y="614"/>
                  <a:pt x="586" y="614"/>
                </a:cubicBezTo>
                <a:cubicBezTo>
                  <a:pt x="504" y="798"/>
                  <a:pt x="504" y="798"/>
                  <a:pt x="504" y="798"/>
                </a:cubicBezTo>
                <a:lnTo>
                  <a:pt x="669" y="798"/>
                </a:lnTo>
                <a:close/>
                <a:moveTo>
                  <a:pt x="747" y="607"/>
                </a:moveTo>
                <a:cubicBezTo>
                  <a:pt x="867" y="607"/>
                  <a:pt x="867" y="607"/>
                  <a:pt x="867" y="607"/>
                </a:cubicBezTo>
                <a:cubicBezTo>
                  <a:pt x="867" y="919"/>
                  <a:pt x="867" y="919"/>
                  <a:pt x="867" y="919"/>
                </a:cubicBezTo>
                <a:cubicBezTo>
                  <a:pt x="903" y="919"/>
                  <a:pt x="903" y="919"/>
                  <a:pt x="903" y="919"/>
                </a:cubicBezTo>
                <a:cubicBezTo>
                  <a:pt x="903" y="607"/>
                  <a:pt x="903" y="607"/>
                  <a:pt x="903" y="607"/>
                </a:cubicBezTo>
                <a:cubicBezTo>
                  <a:pt x="1024" y="607"/>
                  <a:pt x="1024" y="607"/>
                  <a:pt x="1024" y="607"/>
                </a:cubicBezTo>
                <a:cubicBezTo>
                  <a:pt x="1024" y="576"/>
                  <a:pt x="1024" y="576"/>
                  <a:pt x="1024" y="576"/>
                </a:cubicBezTo>
                <a:cubicBezTo>
                  <a:pt x="747" y="576"/>
                  <a:pt x="747" y="576"/>
                  <a:pt x="747" y="576"/>
                </a:cubicBezTo>
                <a:lnTo>
                  <a:pt x="747" y="607"/>
                </a:lnTo>
                <a:close/>
                <a:moveTo>
                  <a:pt x="1153" y="624"/>
                </a:moveTo>
                <a:cubicBezTo>
                  <a:pt x="1175" y="612"/>
                  <a:pt x="1200" y="605"/>
                  <a:pt x="1227" y="605"/>
                </a:cubicBezTo>
                <a:cubicBezTo>
                  <a:pt x="1267" y="605"/>
                  <a:pt x="1301" y="619"/>
                  <a:pt x="1328" y="646"/>
                </a:cubicBezTo>
                <a:cubicBezTo>
                  <a:pt x="1351" y="623"/>
                  <a:pt x="1351" y="623"/>
                  <a:pt x="1351" y="623"/>
                </a:cubicBezTo>
                <a:cubicBezTo>
                  <a:pt x="1336" y="607"/>
                  <a:pt x="1318" y="594"/>
                  <a:pt x="1296" y="586"/>
                </a:cubicBezTo>
                <a:cubicBezTo>
                  <a:pt x="1275" y="577"/>
                  <a:pt x="1251" y="573"/>
                  <a:pt x="1226" y="573"/>
                </a:cubicBezTo>
                <a:cubicBezTo>
                  <a:pt x="1192" y="573"/>
                  <a:pt x="1161" y="581"/>
                  <a:pt x="1134" y="596"/>
                </a:cubicBezTo>
                <a:cubicBezTo>
                  <a:pt x="1106" y="611"/>
                  <a:pt x="1085" y="631"/>
                  <a:pt x="1069" y="658"/>
                </a:cubicBezTo>
                <a:cubicBezTo>
                  <a:pt x="1054" y="685"/>
                  <a:pt x="1046" y="714"/>
                  <a:pt x="1046" y="747"/>
                </a:cubicBezTo>
                <a:cubicBezTo>
                  <a:pt x="1046" y="780"/>
                  <a:pt x="1054" y="810"/>
                  <a:pt x="1069" y="837"/>
                </a:cubicBezTo>
                <a:cubicBezTo>
                  <a:pt x="1085" y="863"/>
                  <a:pt x="1106" y="884"/>
                  <a:pt x="1133" y="899"/>
                </a:cubicBezTo>
                <a:cubicBezTo>
                  <a:pt x="1161" y="914"/>
                  <a:pt x="1191" y="921"/>
                  <a:pt x="1225" y="921"/>
                </a:cubicBezTo>
                <a:cubicBezTo>
                  <a:pt x="1251" y="921"/>
                  <a:pt x="1274" y="917"/>
                  <a:pt x="1296" y="908"/>
                </a:cubicBezTo>
                <a:cubicBezTo>
                  <a:pt x="1318" y="900"/>
                  <a:pt x="1336" y="887"/>
                  <a:pt x="1351" y="871"/>
                </a:cubicBezTo>
                <a:cubicBezTo>
                  <a:pt x="1328" y="848"/>
                  <a:pt x="1328" y="848"/>
                  <a:pt x="1328" y="848"/>
                </a:cubicBezTo>
                <a:cubicBezTo>
                  <a:pt x="1301" y="875"/>
                  <a:pt x="1268" y="889"/>
                  <a:pt x="1227" y="889"/>
                </a:cubicBezTo>
                <a:cubicBezTo>
                  <a:pt x="1200" y="889"/>
                  <a:pt x="1175" y="883"/>
                  <a:pt x="1153" y="871"/>
                </a:cubicBezTo>
                <a:cubicBezTo>
                  <a:pt x="1131" y="858"/>
                  <a:pt x="1113" y="841"/>
                  <a:pt x="1101" y="820"/>
                </a:cubicBezTo>
                <a:cubicBezTo>
                  <a:pt x="1088" y="798"/>
                  <a:pt x="1082" y="774"/>
                  <a:pt x="1082" y="747"/>
                </a:cubicBezTo>
                <a:cubicBezTo>
                  <a:pt x="1082" y="721"/>
                  <a:pt x="1088" y="696"/>
                  <a:pt x="1101" y="675"/>
                </a:cubicBezTo>
                <a:cubicBezTo>
                  <a:pt x="1113" y="653"/>
                  <a:pt x="1131" y="636"/>
                  <a:pt x="1153" y="624"/>
                </a:cubicBezTo>
                <a:close/>
                <a:moveTo>
                  <a:pt x="1679" y="729"/>
                </a:moveTo>
                <a:cubicBezTo>
                  <a:pt x="1464" y="729"/>
                  <a:pt x="1464" y="729"/>
                  <a:pt x="1464" y="729"/>
                </a:cubicBezTo>
                <a:cubicBezTo>
                  <a:pt x="1464" y="576"/>
                  <a:pt x="1464" y="576"/>
                  <a:pt x="1464" y="576"/>
                </a:cubicBezTo>
                <a:cubicBezTo>
                  <a:pt x="1428" y="576"/>
                  <a:pt x="1428" y="576"/>
                  <a:pt x="1428" y="576"/>
                </a:cubicBezTo>
                <a:cubicBezTo>
                  <a:pt x="1428" y="919"/>
                  <a:pt x="1428" y="919"/>
                  <a:pt x="1428" y="919"/>
                </a:cubicBezTo>
                <a:cubicBezTo>
                  <a:pt x="1464" y="919"/>
                  <a:pt x="1464" y="919"/>
                  <a:pt x="1464" y="919"/>
                </a:cubicBezTo>
                <a:cubicBezTo>
                  <a:pt x="1464" y="761"/>
                  <a:pt x="1464" y="761"/>
                  <a:pt x="1464" y="761"/>
                </a:cubicBezTo>
                <a:cubicBezTo>
                  <a:pt x="1679" y="761"/>
                  <a:pt x="1679" y="761"/>
                  <a:pt x="1679" y="761"/>
                </a:cubicBezTo>
                <a:cubicBezTo>
                  <a:pt x="1679" y="919"/>
                  <a:pt x="1679" y="919"/>
                  <a:pt x="1679" y="919"/>
                </a:cubicBezTo>
                <a:cubicBezTo>
                  <a:pt x="1714" y="919"/>
                  <a:pt x="1714" y="919"/>
                  <a:pt x="1714" y="919"/>
                </a:cubicBezTo>
                <a:cubicBezTo>
                  <a:pt x="1714" y="576"/>
                  <a:pt x="1714" y="576"/>
                  <a:pt x="1714" y="576"/>
                </a:cubicBezTo>
                <a:cubicBezTo>
                  <a:pt x="1679" y="576"/>
                  <a:pt x="1679" y="576"/>
                  <a:pt x="1679" y="576"/>
                </a:cubicBezTo>
                <a:lnTo>
                  <a:pt x="1679" y="729"/>
                </a:lnTo>
                <a:close/>
                <a:moveTo>
                  <a:pt x="1826" y="919"/>
                </a:moveTo>
                <a:cubicBezTo>
                  <a:pt x="1862" y="919"/>
                  <a:pt x="1862" y="919"/>
                  <a:pt x="1862" y="919"/>
                </a:cubicBezTo>
                <a:cubicBezTo>
                  <a:pt x="1862" y="576"/>
                  <a:pt x="1862" y="576"/>
                  <a:pt x="1862" y="576"/>
                </a:cubicBezTo>
                <a:cubicBezTo>
                  <a:pt x="1826" y="576"/>
                  <a:pt x="1826" y="576"/>
                  <a:pt x="1826" y="576"/>
                </a:cubicBezTo>
                <a:lnTo>
                  <a:pt x="1826" y="919"/>
                </a:lnTo>
                <a:close/>
                <a:moveTo>
                  <a:pt x="2224" y="854"/>
                </a:moveTo>
                <a:cubicBezTo>
                  <a:pt x="2003" y="576"/>
                  <a:pt x="2003" y="576"/>
                  <a:pt x="2003" y="576"/>
                </a:cubicBezTo>
                <a:cubicBezTo>
                  <a:pt x="1974" y="576"/>
                  <a:pt x="1974" y="576"/>
                  <a:pt x="1974" y="576"/>
                </a:cubicBezTo>
                <a:cubicBezTo>
                  <a:pt x="1974" y="919"/>
                  <a:pt x="1974" y="919"/>
                  <a:pt x="1974" y="919"/>
                </a:cubicBezTo>
                <a:cubicBezTo>
                  <a:pt x="2010" y="919"/>
                  <a:pt x="2010" y="919"/>
                  <a:pt x="2010" y="919"/>
                </a:cubicBezTo>
                <a:cubicBezTo>
                  <a:pt x="2010" y="641"/>
                  <a:pt x="2010" y="641"/>
                  <a:pt x="2010" y="641"/>
                </a:cubicBezTo>
                <a:cubicBezTo>
                  <a:pt x="2230" y="919"/>
                  <a:pt x="2230" y="919"/>
                  <a:pt x="2230" y="919"/>
                </a:cubicBezTo>
                <a:cubicBezTo>
                  <a:pt x="2260" y="919"/>
                  <a:pt x="2260" y="919"/>
                  <a:pt x="2260" y="919"/>
                </a:cubicBezTo>
                <a:cubicBezTo>
                  <a:pt x="2260" y="576"/>
                  <a:pt x="2260" y="576"/>
                  <a:pt x="2260" y="576"/>
                </a:cubicBezTo>
                <a:cubicBezTo>
                  <a:pt x="2224" y="576"/>
                  <a:pt x="2224" y="576"/>
                  <a:pt x="2224" y="576"/>
                </a:cubicBezTo>
                <a:lnTo>
                  <a:pt x="2224" y="854"/>
                </a:lnTo>
                <a:close/>
                <a:moveTo>
                  <a:pt x="2448" y="624"/>
                </a:moveTo>
                <a:cubicBezTo>
                  <a:pt x="2471" y="612"/>
                  <a:pt x="2496" y="605"/>
                  <a:pt x="2523" y="605"/>
                </a:cubicBezTo>
                <a:cubicBezTo>
                  <a:pt x="2565" y="605"/>
                  <a:pt x="2599" y="619"/>
                  <a:pt x="2627" y="646"/>
                </a:cubicBezTo>
                <a:cubicBezTo>
                  <a:pt x="2649" y="623"/>
                  <a:pt x="2649" y="623"/>
                  <a:pt x="2649" y="623"/>
                </a:cubicBezTo>
                <a:cubicBezTo>
                  <a:pt x="2634" y="606"/>
                  <a:pt x="2616" y="594"/>
                  <a:pt x="2594" y="586"/>
                </a:cubicBezTo>
                <a:cubicBezTo>
                  <a:pt x="2572" y="577"/>
                  <a:pt x="2548" y="573"/>
                  <a:pt x="2522" y="573"/>
                </a:cubicBezTo>
                <a:cubicBezTo>
                  <a:pt x="2487" y="573"/>
                  <a:pt x="2456" y="581"/>
                  <a:pt x="2429" y="596"/>
                </a:cubicBezTo>
                <a:cubicBezTo>
                  <a:pt x="2402" y="611"/>
                  <a:pt x="2380" y="631"/>
                  <a:pt x="2364" y="658"/>
                </a:cubicBezTo>
                <a:cubicBezTo>
                  <a:pt x="2349" y="685"/>
                  <a:pt x="2341" y="714"/>
                  <a:pt x="2341" y="747"/>
                </a:cubicBezTo>
                <a:cubicBezTo>
                  <a:pt x="2341" y="780"/>
                  <a:pt x="2349" y="810"/>
                  <a:pt x="2364" y="837"/>
                </a:cubicBezTo>
                <a:cubicBezTo>
                  <a:pt x="2380" y="863"/>
                  <a:pt x="2402" y="884"/>
                  <a:pt x="2429" y="899"/>
                </a:cubicBezTo>
                <a:cubicBezTo>
                  <a:pt x="2456" y="914"/>
                  <a:pt x="2487" y="921"/>
                  <a:pt x="2521" y="921"/>
                </a:cubicBezTo>
                <a:cubicBezTo>
                  <a:pt x="2546" y="921"/>
                  <a:pt x="2569" y="918"/>
                  <a:pt x="2590" y="910"/>
                </a:cubicBezTo>
                <a:cubicBezTo>
                  <a:pt x="2612" y="903"/>
                  <a:pt x="2631" y="892"/>
                  <a:pt x="2647" y="878"/>
                </a:cubicBezTo>
                <a:cubicBezTo>
                  <a:pt x="2647" y="747"/>
                  <a:pt x="2647" y="747"/>
                  <a:pt x="2647" y="747"/>
                </a:cubicBezTo>
                <a:cubicBezTo>
                  <a:pt x="2612" y="747"/>
                  <a:pt x="2612" y="747"/>
                  <a:pt x="2612" y="747"/>
                </a:cubicBezTo>
                <a:cubicBezTo>
                  <a:pt x="2612" y="863"/>
                  <a:pt x="2612" y="863"/>
                  <a:pt x="2612" y="863"/>
                </a:cubicBezTo>
                <a:cubicBezTo>
                  <a:pt x="2588" y="880"/>
                  <a:pt x="2558" y="889"/>
                  <a:pt x="2523" y="889"/>
                </a:cubicBezTo>
                <a:cubicBezTo>
                  <a:pt x="2495" y="889"/>
                  <a:pt x="2470" y="883"/>
                  <a:pt x="2448" y="871"/>
                </a:cubicBezTo>
                <a:cubicBezTo>
                  <a:pt x="2426" y="858"/>
                  <a:pt x="2408" y="841"/>
                  <a:pt x="2396" y="820"/>
                </a:cubicBezTo>
                <a:cubicBezTo>
                  <a:pt x="2383" y="798"/>
                  <a:pt x="2377" y="774"/>
                  <a:pt x="2377" y="747"/>
                </a:cubicBezTo>
                <a:cubicBezTo>
                  <a:pt x="2377" y="721"/>
                  <a:pt x="2383" y="696"/>
                  <a:pt x="2396" y="675"/>
                </a:cubicBezTo>
                <a:cubicBezTo>
                  <a:pt x="2408" y="653"/>
                  <a:pt x="2426" y="636"/>
                  <a:pt x="2448" y="624"/>
                </a:cubicBezTo>
                <a:close/>
                <a:moveTo>
                  <a:pt x="3146" y="693"/>
                </a:moveTo>
                <a:cubicBezTo>
                  <a:pt x="3146" y="730"/>
                  <a:pt x="3133" y="759"/>
                  <a:pt x="3108" y="779"/>
                </a:cubicBezTo>
                <a:cubicBezTo>
                  <a:pt x="3084" y="800"/>
                  <a:pt x="3049" y="810"/>
                  <a:pt x="3006" y="810"/>
                </a:cubicBezTo>
                <a:cubicBezTo>
                  <a:pt x="2914" y="810"/>
                  <a:pt x="2914" y="810"/>
                  <a:pt x="2914" y="810"/>
                </a:cubicBezTo>
                <a:cubicBezTo>
                  <a:pt x="2914" y="919"/>
                  <a:pt x="2914" y="919"/>
                  <a:pt x="2914" y="919"/>
                </a:cubicBezTo>
                <a:cubicBezTo>
                  <a:pt x="2877" y="919"/>
                  <a:pt x="2877" y="919"/>
                  <a:pt x="2877" y="919"/>
                </a:cubicBezTo>
                <a:cubicBezTo>
                  <a:pt x="2877" y="576"/>
                  <a:pt x="2877" y="576"/>
                  <a:pt x="2877" y="576"/>
                </a:cubicBezTo>
                <a:cubicBezTo>
                  <a:pt x="3006" y="576"/>
                  <a:pt x="3006" y="576"/>
                  <a:pt x="3006" y="576"/>
                </a:cubicBezTo>
                <a:cubicBezTo>
                  <a:pt x="3049" y="576"/>
                  <a:pt x="3084" y="587"/>
                  <a:pt x="3108" y="607"/>
                </a:cubicBezTo>
                <a:cubicBezTo>
                  <a:pt x="3133" y="628"/>
                  <a:pt x="3146" y="657"/>
                  <a:pt x="3146" y="693"/>
                </a:cubicBezTo>
                <a:close/>
                <a:moveTo>
                  <a:pt x="3109" y="693"/>
                </a:moveTo>
                <a:cubicBezTo>
                  <a:pt x="3109" y="666"/>
                  <a:pt x="3100" y="645"/>
                  <a:pt x="3082" y="630"/>
                </a:cubicBezTo>
                <a:cubicBezTo>
                  <a:pt x="3064" y="615"/>
                  <a:pt x="3039" y="607"/>
                  <a:pt x="3005" y="607"/>
                </a:cubicBezTo>
                <a:cubicBezTo>
                  <a:pt x="2914" y="607"/>
                  <a:pt x="2914" y="607"/>
                  <a:pt x="2914" y="607"/>
                </a:cubicBezTo>
                <a:cubicBezTo>
                  <a:pt x="2914" y="779"/>
                  <a:pt x="2914" y="779"/>
                  <a:pt x="2914" y="779"/>
                </a:cubicBezTo>
                <a:cubicBezTo>
                  <a:pt x="3005" y="779"/>
                  <a:pt x="3005" y="779"/>
                  <a:pt x="3005" y="779"/>
                </a:cubicBezTo>
                <a:cubicBezTo>
                  <a:pt x="3039" y="779"/>
                  <a:pt x="3064" y="771"/>
                  <a:pt x="3082" y="756"/>
                </a:cubicBezTo>
                <a:cubicBezTo>
                  <a:pt x="3100" y="742"/>
                  <a:pt x="3109" y="721"/>
                  <a:pt x="3109" y="693"/>
                </a:cubicBezTo>
                <a:close/>
                <a:moveTo>
                  <a:pt x="3260" y="576"/>
                </a:moveTo>
                <a:cubicBezTo>
                  <a:pt x="3224" y="576"/>
                  <a:pt x="3224" y="576"/>
                  <a:pt x="3224" y="576"/>
                </a:cubicBezTo>
                <a:cubicBezTo>
                  <a:pt x="3224" y="919"/>
                  <a:pt x="3224" y="919"/>
                  <a:pt x="3224" y="919"/>
                </a:cubicBezTo>
                <a:cubicBezTo>
                  <a:pt x="3452" y="919"/>
                  <a:pt x="3452" y="919"/>
                  <a:pt x="3452" y="919"/>
                </a:cubicBezTo>
                <a:cubicBezTo>
                  <a:pt x="3452" y="887"/>
                  <a:pt x="3452" y="887"/>
                  <a:pt x="3452" y="887"/>
                </a:cubicBezTo>
                <a:cubicBezTo>
                  <a:pt x="3260" y="887"/>
                  <a:pt x="3260" y="887"/>
                  <a:pt x="3260" y="887"/>
                </a:cubicBezTo>
                <a:lnTo>
                  <a:pt x="3260" y="576"/>
                </a:lnTo>
                <a:close/>
                <a:moveTo>
                  <a:pt x="3650" y="576"/>
                </a:moveTo>
                <a:cubicBezTo>
                  <a:pt x="3807" y="919"/>
                  <a:pt x="3807" y="919"/>
                  <a:pt x="3807" y="919"/>
                </a:cubicBezTo>
                <a:cubicBezTo>
                  <a:pt x="3769" y="919"/>
                  <a:pt x="3769" y="919"/>
                  <a:pt x="3769" y="919"/>
                </a:cubicBezTo>
                <a:cubicBezTo>
                  <a:pt x="3728" y="827"/>
                  <a:pt x="3728" y="827"/>
                  <a:pt x="3728" y="827"/>
                </a:cubicBezTo>
                <a:cubicBezTo>
                  <a:pt x="3537" y="827"/>
                  <a:pt x="3537" y="827"/>
                  <a:pt x="3537" y="827"/>
                </a:cubicBezTo>
                <a:cubicBezTo>
                  <a:pt x="3496" y="919"/>
                  <a:pt x="3496" y="919"/>
                  <a:pt x="3496" y="919"/>
                </a:cubicBezTo>
                <a:cubicBezTo>
                  <a:pt x="3458" y="919"/>
                  <a:pt x="3458" y="919"/>
                  <a:pt x="3458" y="919"/>
                </a:cubicBezTo>
                <a:cubicBezTo>
                  <a:pt x="3615" y="576"/>
                  <a:pt x="3615" y="576"/>
                  <a:pt x="3615" y="576"/>
                </a:cubicBezTo>
                <a:lnTo>
                  <a:pt x="3650" y="576"/>
                </a:lnTo>
                <a:close/>
                <a:moveTo>
                  <a:pt x="3714" y="798"/>
                </a:moveTo>
                <a:cubicBezTo>
                  <a:pt x="3632" y="614"/>
                  <a:pt x="3632" y="614"/>
                  <a:pt x="3632" y="614"/>
                </a:cubicBezTo>
                <a:cubicBezTo>
                  <a:pt x="3550" y="798"/>
                  <a:pt x="3550" y="798"/>
                  <a:pt x="3550" y="798"/>
                </a:cubicBezTo>
                <a:lnTo>
                  <a:pt x="3714" y="798"/>
                </a:lnTo>
                <a:close/>
                <a:moveTo>
                  <a:pt x="3793" y="607"/>
                </a:moveTo>
                <a:cubicBezTo>
                  <a:pt x="3913" y="607"/>
                  <a:pt x="3913" y="607"/>
                  <a:pt x="3913" y="607"/>
                </a:cubicBezTo>
                <a:cubicBezTo>
                  <a:pt x="3913" y="919"/>
                  <a:pt x="3913" y="919"/>
                  <a:pt x="3913" y="919"/>
                </a:cubicBezTo>
                <a:cubicBezTo>
                  <a:pt x="3949" y="919"/>
                  <a:pt x="3949" y="919"/>
                  <a:pt x="3949" y="919"/>
                </a:cubicBezTo>
                <a:cubicBezTo>
                  <a:pt x="3949" y="607"/>
                  <a:pt x="3949" y="607"/>
                  <a:pt x="3949" y="607"/>
                </a:cubicBezTo>
                <a:cubicBezTo>
                  <a:pt x="4070" y="607"/>
                  <a:pt x="4070" y="607"/>
                  <a:pt x="4070" y="607"/>
                </a:cubicBezTo>
                <a:cubicBezTo>
                  <a:pt x="4070" y="576"/>
                  <a:pt x="4070" y="576"/>
                  <a:pt x="4070" y="576"/>
                </a:cubicBezTo>
                <a:cubicBezTo>
                  <a:pt x="3793" y="576"/>
                  <a:pt x="3793" y="576"/>
                  <a:pt x="3793" y="576"/>
                </a:cubicBezTo>
                <a:lnTo>
                  <a:pt x="3793" y="607"/>
                </a:lnTo>
                <a:close/>
                <a:moveTo>
                  <a:pt x="4127" y="919"/>
                </a:moveTo>
                <a:cubicBezTo>
                  <a:pt x="4163" y="919"/>
                  <a:pt x="4163" y="919"/>
                  <a:pt x="4163" y="919"/>
                </a:cubicBezTo>
                <a:cubicBezTo>
                  <a:pt x="4163" y="773"/>
                  <a:pt x="4163" y="773"/>
                  <a:pt x="4163" y="773"/>
                </a:cubicBezTo>
                <a:cubicBezTo>
                  <a:pt x="4340" y="773"/>
                  <a:pt x="4340" y="773"/>
                  <a:pt x="4340" y="773"/>
                </a:cubicBezTo>
                <a:cubicBezTo>
                  <a:pt x="4340" y="742"/>
                  <a:pt x="4340" y="742"/>
                  <a:pt x="4340" y="742"/>
                </a:cubicBezTo>
                <a:cubicBezTo>
                  <a:pt x="4163" y="742"/>
                  <a:pt x="4163" y="742"/>
                  <a:pt x="4163" y="742"/>
                </a:cubicBezTo>
                <a:cubicBezTo>
                  <a:pt x="4163" y="607"/>
                  <a:pt x="4163" y="607"/>
                  <a:pt x="4163" y="607"/>
                </a:cubicBezTo>
                <a:cubicBezTo>
                  <a:pt x="4362" y="607"/>
                  <a:pt x="4362" y="607"/>
                  <a:pt x="4362" y="607"/>
                </a:cubicBezTo>
                <a:cubicBezTo>
                  <a:pt x="4362" y="576"/>
                  <a:pt x="4362" y="576"/>
                  <a:pt x="4362" y="576"/>
                </a:cubicBezTo>
                <a:cubicBezTo>
                  <a:pt x="4127" y="576"/>
                  <a:pt x="4127" y="576"/>
                  <a:pt x="4127" y="576"/>
                </a:cubicBezTo>
                <a:lnTo>
                  <a:pt x="4127" y="919"/>
                </a:lnTo>
                <a:close/>
                <a:moveTo>
                  <a:pt x="4738" y="658"/>
                </a:moveTo>
                <a:cubicBezTo>
                  <a:pt x="4754" y="685"/>
                  <a:pt x="4762" y="714"/>
                  <a:pt x="4762" y="747"/>
                </a:cubicBezTo>
                <a:cubicBezTo>
                  <a:pt x="4762" y="780"/>
                  <a:pt x="4754" y="810"/>
                  <a:pt x="4738" y="837"/>
                </a:cubicBezTo>
                <a:cubicBezTo>
                  <a:pt x="4723" y="863"/>
                  <a:pt x="4701" y="884"/>
                  <a:pt x="4674" y="899"/>
                </a:cubicBezTo>
                <a:cubicBezTo>
                  <a:pt x="4647" y="914"/>
                  <a:pt x="4616" y="921"/>
                  <a:pt x="4582" y="921"/>
                </a:cubicBezTo>
                <a:cubicBezTo>
                  <a:pt x="4548" y="921"/>
                  <a:pt x="4517" y="914"/>
                  <a:pt x="4490" y="899"/>
                </a:cubicBezTo>
                <a:cubicBezTo>
                  <a:pt x="4462" y="884"/>
                  <a:pt x="4441" y="863"/>
                  <a:pt x="4425" y="836"/>
                </a:cubicBezTo>
                <a:cubicBezTo>
                  <a:pt x="4410" y="810"/>
                  <a:pt x="4402" y="780"/>
                  <a:pt x="4402" y="747"/>
                </a:cubicBezTo>
                <a:cubicBezTo>
                  <a:pt x="4402" y="714"/>
                  <a:pt x="4410" y="685"/>
                  <a:pt x="4425" y="658"/>
                </a:cubicBezTo>
                <a:cubicBezTo>
                  <a:pt x="4441" y="632"/>
                  <a:pt x="4462" y="611"/>
                  <a:pt x="4490" y="596"/>
                </a:cubicBezTo>
                <a:cubicBezTo>
                  <a:pt x="4517" y="581"/>
                  <a:pt x="4548" y="573"/>
                  <a:pt x="4582" y="573"/>
                </a:cubicBezTo>
                <a:cubicBezTo>
                  <a:pt x="4616" y="573"/>
                  <a:pt x="4647" y="581"/>
                  <a:pt x="4674" y="596"/>
                </a:cubicBezTo>
                <a:cubicBezTo>
                  <a:pt x="4701" y="611"/>
                  <a:pt x="4723" y="631"/>
                  <a:pt x="4738" y="658"/>
                </a:cubicBezTo>
                <a:close/>
                <a:moveTo>
                  <a:pt x="4725" y="747"/>
                </a:moveTo>
                <a:cubicBezTo>
                  <a:pt x="4725" y="721"/>
                  <a:pt x="4719" y="696"/>
                  <a:pt x="4707" y="675"/>
                </a:cubicBezTo>
                <a:cubicBezTo>
                  <a:pt x="4694" y="653"/>
                  <a:pt x="4677" y="636"/>
                  <a:pt x="4656" y="624"/>
                </a:cubicBezTo>
                <a:cubicBezTo>
                  <a:pt x="4634" y="612"/>
                  <a:pt x="4609" y="605"/>
                  <a:pt x="4582" y="605"/>
                </a:cubicBezTo>
                <a:cubicBezTo>
                  <a:pt x="4555" y="605"/>
                  <a:pt x="4531" y="612"/>
                  <a:pt x="4509" y="624"/>
                </a:cubicBezTo>
                <a:cubicBezTo>
                  <a:pt x="4487" y="636"/>
                  <a:pt x="4469" y="653"/>
                  <a:pt x="4457" y="675"/>
                </a:cubicBezTo>
                <a:cubicBezTo>
                  <a:pt x="4444" y="696"/>
                  <a:pt x="4438" y="721"/>
                  <a:pt x="4438" y="747"/>
                </a:cubicBezTo>
                <a:cubicBezTo>
                  <a:pt x="4438" y="774"/>
                  <a:pt x="4444" y="798"/>
                  <a:pt x="4457" y="820"/>
                </a:cubicBezTo>
                <a:cubicBezTo>
                  <a:pt x="4469" y="842"/>
                  <a:pt x="4487" y="859"/>
                  <a:pt x="4509" y="871"/>
                </a:cubicBezTo>
                <a:cubicBezTo>
                  <a:pt x="4531" y="883"/>
                  <a:pt x="4555" y="889"/>
                  <a:pt x="4582" y="889"/>
                </a:cubicBezTo>
                <a:cubicBezTo>
                  <a:pt x="4609" y="889"/>
                  <a:pt x="4634" y="883"/>
                  <a:pt x="4656" y="871"/>
                </a:cubicBezTo>
                <a:cubicBezTo>
                  <a:pt x="4677" y="859"/>
                  <a:pt x="4694" y="842"/>
                  <a:pt x="4707" y="820"/>
                </a:cubicBezTo>
                <a:cubicBezTo>
                  <a:pt x="4719" y="798"/>
                  <a:pt x="4725" y="774"/>
                  <a:pt x="4725" y="747"/>
                </a:cubicBezTo>
                <a:close/>
                <a:moveTo>
                  <a:pt x="5033" y="801"/>
                </a:moveTo>
                <a:cubicBezTo>
                  <a:pt x="5116" y="919"/>
                  <a:pt x="5116" y="919"/>
                  <a:pt x="5116" y="919"/>
                </a:cubicBezTo>
                <a:cubicBezTo>
                  <a:pt x="5077" y="919"/>
                  <a:pt x="5077" y="919"/>
                  <a:pt x="5077" y="919"/>
                </a:cubicBezTo>
                <a:cubicBezTo>
                  <a:pt x="4998" y="808"/>
                  <a:pt x="4998" y="808"/>
                  <a:pt x="4998" y="808"/>
                </a:cubicBezTo>
                <a:cubicBezTo>
                  <a:pt x="4990" y="809"/>
                  <a:pt x="4980" y="810"/>
                  <a:pt x="4971" y="810"/>
                </a:cubicBezTo>
                <a:cubicBezTo>
                  <a:pt x="4879" y="810"/>
                  <a:pt x="4879" y="810"/>
                  <a:pt x="4879" y="810"/>
                </a:cubicBezTo>
                <a:cubicBezTo>
                  <a:pt x="4879" y="919"/>
                  <a:pt x="4879" y="919"/>
                  <a:pt x="4879" y="919"/>
                </a:cubicBezTo>
                <a:cubicBezTo>
                  <a:pt x="4843" y="919"/>
                  <a:pt x="4843" y="919"/>
                  <a:pt x="4843" y="919"/>
                </a:cubicBezTo>
                <a:cubicBezTo>
                  <a:pt x="4843" y="576"/>
                  <a:pt x="4843" y="576"/>
                  <a:pt x="4843" y="576"/>
                </a:cubicBezTo>
                <a:cubicBezTo>
                  <a:pt x="4971" y="576"/>
                  <a:pt x="4971" y="576"/>
                  <a:pt x="4971" y="576"/>
                </a:cubicBezTo>
                <a:cubicBezTo>
                  <a:pt x="5015" y="576"/>
                  <a:pt x="5049" y="587"/>
                  <a:pt x="5074" y="607"/>
                </a:cubicBezTo>
                <a:cubicBezTo>
                  <a:pt x="5098" y="628"/>
                  <a:pt x="5111" y="657"/>
                  <a:pt x="5111" y="693"/>
                </a:cubicBezTo>
                <a:cubicBezTo>
                  <a:pt x="5111" y="720"/>
                  <a:pt x="5104" y="743"/>
                  <a:pt x="5091" y="761"/>
                </a:cubicBezTo>
                <a:cubicBezTo>
                  <a:pt x="5077" y="780"/>
                  <a:pt x="5058" y="793"/>
                  <a:pt x="5033" y="801"/>
                </a:cubicBezTo>
                <a:close/>
                <a:moveTo>
                  <a:pt x="5048" y="757"/>
                </a:moveTo>
                <a:cubicBezTo>
                  <a:pt x="5066" y="742"/>
                  <a:pt x="5075" y="721"/>
                  <a:pt x="5075" y="693"/>
                </a:cubicBezTo>
                <a:cubicBezTo>
                  <a:pt x="5075" y="666"/>
                  <a:pt x="5066" y="645"/>
                  <a:pt x="5048" y="630"/>
                </a:cubicBezTo>
                <a:cubicBezTo>
                  <a:pt x="5030" y="615"/>
                  <a:pt x="5004" y="607"/>
                  <a:pt x="4970" y="607"/>
                </a:cubicBezTo>
                <a:cubicBezTo>
                  <a:pt x="4879" y="607"/>
                  <a:pt x="4879" y="607"/>
                  <a:pt x="4879" y="607"/>
                </a:cubicBezTo>
                <a:cubicBezTo>
                  <a:pt x="4879" y="779"/>
                  <a:pt x="4879" y="779"/>
                  <a:pt x="4879" y="779"/>
                </a:cubicBezTo>
                <a:cubicBezTo>
                  <a:pt x="4970" y="779"/>
                  <a:pt x="4970" y="779"/>
                  <a:pt x="4970" y="779"/>
                </a:cubicBezTo>
                <a:cubicBezTo>
                  <a:pt x="5004" y="779"/>
                  <a:pt x="5030" y="772"/>
                  <a:pt x="5048" y="757"/>
                </a:cubicBezTo>
                <a:close/>
                <a:moveTo>
                  <a:pt x="5522" y="576"/>
                </a:moveTo>
                <a:cubicBezTo>
                  <a:pt x="5375" y="830"/>
                  <a:pt x="5375" y="830"/>
                  <a:pt x="5375" y="830"/>
                </a:cubicBezTo>
                <a:cubicBezTo>
                  <a:pt x="5226" y="576"/>
                  <a:pt x="5226" y="576"/>
                  <a:pt x="5226" y="576"/>
                </a:cubicBezTo>
                <a:cubicBezTo>
                  <a:pt x="5196" y="576"/>
                  <a:pt x="5196" y="576"/>
                  <a:pt x="5196" y="576"/>
                </a:cubicBezTo>
                <a:cubicBezTo>
                  <a:pt x="5196" y="919"/>
                  <a:pt x="5196" y="919"/>
                  <a:pt x="5196" y="919"/>
                </a:cubicBezTo>
                <a:cubicBezTo>
                  <a:pt x="5231" y="919"/>
                  <a:pt x="5231" y="919"/>
                  <a:pt x="5231" y="919"/>
                </a:cubicBezTo>
                <a:cubicBezTo>
                  <a:pt x="5231" y="646"/>
                  <a:pt x="5231" y="646"/>
                  <a:pt x="5231" y="646"/>
                </a:cubicBezTo>
                <a:cubicBezTo>
                  <a:pt x="5366" y="875"/>
                  <a:pt x="5366" y="875"/>
                  <a:pt x="5366" y="875"/>
                </a:cubicBezTo>
                <a:cubicBezTo>
                  <a:pt x="5383" y="875"/>
                  <a:pt x="5383" y="875"/>
                  <a:pt x="5383" y="875"/>
                </a:cubicBezTo>
                <a:cubicBezTo>
                  <a:pt x="5517" y="645"/>
                  <a:pt x="5517" y="645"/>
                  <a:pt x="5517" y="645"/>
                </a:cubicBezTo>
                <a:cubicBezTo>
                  <a:pt x="5517" y="919"/>
                  <a:pt x="5517" y="919"/>
                  <a:pt x="5517" y="919"/>
                </a:cubicBezTo>
                <a:cubicBezTo>
                  <a:pt x="5552" y="919"/>
                  <a:pt x="5552" y="919"/>
                  <a:pt x="5552" y="919"/>
                </a:cubicBezTo>
                <a:cubicBezTo>
                  <a:pt x="5552" y="576"/>
                  <a:pt x="5552" y="576"/>
                  <a:pt x="5552" y="576"/>
                </a:cubicBezTo>
                <a:lnTo>
                  <a:pt x="5522" y="57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14324" tIns="57162" rIns="114324" bIns="57162"/>
          <a:lstStyle/>
          <a:p>
            <a:endParaRPr lang="en-NL"/>
          </a:p>
        </p:txBody>
      </p:sp>
      <p:sp>
        <p:nvSpPr>
          <p:cNvPr id="5" name="Titel 4"/>
          <p:cNvSpPr>
            <a:spLocks noGrp="1" noSelect="1"/>
          </p:cNvSpPr>
          <p:nvPr>
            <p:ph type="title"/>
          </p:nvPr>
        </p:nvSpPr>
        <p:spPr bwMode="gray">
          <a:xfrm>
            <a:off x="855178" y="4414733"/>
            <a:ext cx="13547822" cy="2724818"/>
          </a:xfrm>
        </p:spPr>
        <p:txBody>
          <a:bodyPr/>
          <a:lstStyle>
            <a:lvl1pPr algn="ctr">
              <a:lnSpc>
                <a:spcPct val="110000"/>
              </a:lnSpc>
              <a:defRPr cap="none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1" name="Freeform 5 (PHJU)"/>
          <p:cNvSpPr>
            <a:spLocks noGrp="1" noSelect="1"/>
          </p:cNvSpPr>
          <p:nvPr>
            <p:ph type="body" idx="1001"/>
          </p:nvPr>
        </p:nvSpPr>
        <p:spPr bwMode="invGray">
          <a:xfrm>
            <a:off x="6831645" y="2197926"/>
            <a:ext cx="1560044" cy="1552643"/>
          </a:xfrm>
          <a:custGeom>
            <a:avLst/>
            <a:gdLst>
              <a:gd name="T0" fmla="*/ 686 w 3928"/>
              <a:gd name="T1" fmla="*/ 1346 h 3913"/>
              <a:gd name="T2" fmla="*/ 343 w 3928"/>
              <a:gd name="T3" fmla="*/ 1689 h 3913"/>
              <a:gd name="T4" fmla="*/ 0 w 3928"/>
              <a:gd name="T5" fmla="*/ 1346 h 3913"/>
              <a:gd name="T6" fmla="*/ 343 w 3928"/>
              <a:gd name="T7" fmla="*/ 1003 h 3913"/>
              <a:gd name="T8" fmla="*/ 686 w 3928"/>
              <a:gd name="T9" fmla="*/ 1346 h 3913"/>
              <a:gd name="T10" fmla="*/ 3585 w 3928"/>
              <a:gd name="T11" fmla="*/ 3227 h 3913"/>
              <a:gd name="T12" fmla="*/ 3242 w 3928"/>
              <a:gd name="T13" fmla="*/ 3570 h 3913"/>
              <a:gd name="T14" fmla="*/ 3585 w 3928"/>
              <a:gd name="T15" fmla="*/ 3913 h 3913"/>
              <a:gd name="T16" fmla="*/ 3928 w 3928"/>
              <a:gd name="T17" fmla="*/ 3570 h 3913"/>
              <a:gd name="T18" fmla="*/ 3585 w 3928"/>
              <a:gd name="T19" fmla="*/ 3227 h 3913"/>
              <a:gd name="T20" fmla="*/ 1178 w 3928"/>
              <a:gd name="T21" fmla="*/ 244 h 3913"/>
              <a:gd name="T22" fmla="*/ 1404 w 3928"/>
              <a:gd name="T23" fmla="*/ 409 h 3913"/>
              <a:gd name="T24" fmla="*/ 1569 w 3928"/>
              <a:gd name="T25" fmla="*/ 182 h 3913"/>
              <a:gd name="T26" fmla="*/ 1342 w 3928"/>
              <a:gd name="T27" fmla="*/ 17 h 3913"/>
              <a:gd name="T28" fmla="*/ 1178 w 3928"/>
              <a:gd name="T29" fmla="*/ 244 h 39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3928" h="3913">
                <a:moveTo>
                  <a:pt x="686" y="1346"/>
                </a:moveTo>
                <a:cubicBezTo>
                  <a:pt x="686" y="1536"/>
                  <a:pt x="532" y="1689"/>
                  <a:pt x="343" y="1689"/>
                </a:cubicBezTo>
                <a:cubicBezTo>
                  <a:pt x="153" y="1689"/>
                  <a:pt x="0" y="1536"/>
                  <a:pt x="0" y="1346"/>
                </a:cubicBezTo>
                <a:cubicBezTo>
                  <a:pt x="0" y="1157"/>
                  <a:pt x="153" y="1003"/>
                  <a:pt x="343" y="1003"/>
                </a:cubicBezTo>
                <a:cubicBezTo>
                  <a:pt x="532" y="1003"/>
                  <a:pt x="686" y="1157"/>
                  <a:pt x="686" y="1346"/>
                </a:cubicBezTo>
                <a:close/>
                <a:moveTo>
                  <a:pt x="3585" y="3227"/>
                </a:moveTo>
                <a:cubicBezTo>
                  <a:pt x="3395" y="3227"/>
                  <a:pt x="3242" y="3381"/>
                  <a:pt x="3242" y="3570"/>
                </a:cubicBezTo>
                <a:cubicBezTo>
                  <a:pt x="3242" y="3759"/>
                  <a:pt x="3395" y="3913"/>
                  <a:pt x="3585" y="3913"/>
                </a:cubicBezTo>
                <a:cubicBezTo>
                  <a:pt x="3774" y="3913"/>
                  <a:pt x="3928" y="3759"/>
                  <a:pt x="3928" y="3570"/>
                </a:cubicBezTo>
                <a:cubicBezTo>
                  <a:pt x="3928" y="3381"/>
                  <a:pt x="3774" y="3227"/>
                  <a:pt x="3585" y="3227"/>
                </a:cubicBezTo>
                <a:close/>
                <a:moveTo>
                  <a:pt x="1178" y="244"/>
                </a:moveTo>
                <a:cubicBezTo>
                  <a:pt x="1195" y="352"/>
                  <a:pt x="1296" y="426"/>
                  <a:pt x="1404" y="409"/>
                </a:cubicBezTo>
                <a:cubicBezTo>
                  <a:pt x="1512" y="391"/>
                  <a:pt x="1586" y="290"/>
                  <a:pt x="1569" y="182"/>
                </a:cubicBezTo>
                <a:cubicBezTo>
                  <a:pt x="1551" y="74"/>
                  <a:pt x="1450" y="0"/>
                  <a:pt x="1342" y="17"/>
                </a:cubicBezTo>
                <a:cubicBezTo>
                  <a:pt x="1234" y="35"/>
                  <a:pt x="1160" y="136"/>
                  <a:pt x="1178" y="244"/>
                </a:cubicBezTo>
                <a:close/>
              </a:path>
            </a:pathLst>
          </a:custGeom>
          <a:solidFill>
            <a:srgbClr val="FFFFFF">
              <a:alpha val="50196"/>
            </a:srgbClr>
          </a:solidFill>
          <a:ln>
            <a:noFill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82592" indent="-382592" algn="l" defTabSz="1143274" rtl="0" eaLnBrk="1" latinLnBrk="0" hangingPunct="1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 typeface="Century Gothic" panose="020B0502020202020204" pitchFamily="34" charset="0"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Freeform 6 (PHJU)"/>
          <p:cNvSpPr>
            <a:spLocks noGrp="1" noSelect="1"/>
          </p:cNvSpPr>
          <p:nvPr>
            <p:ph type="body" idx="1000"/>
          </p:nvPr>
        </p:nvSpPr>
        <p:spPr bwMode="invGray">
          <a:xfrm>
            <a:off x="6968596" y="2122478"/>
            <a:ext cx="1448896" cy="1777003"/>
          </a:xfrm>
          <a:custGeom>
            <a:avLst/>
            <a:gdLst>
              <a:gd name="T0" fmla="*/ 3243 w 3652"/>
              <a:gd name="T1" fmla="*/ 3080 h 4479"/>
              <a:gd name="T2" fmla="*/ 3634 w 3652"/>
              <a:gd name="T3" fmla="*/ 3018 h 4479"/>
              <a:gd name="T4" fmla="*/ 377 w 3652"/>
              <a:gd name="T5" fmla="*/ 631 h 4479"/>
              <a:gd name="T6" fmla="*/ 281 w 3652"/>
              <a:gd name="T7" fmla="*/ 27 h 4479"/>
              <a:gd name="T8" fmla="*/ 377 w 3652"/>
              <a:gd name="T9" fmla="*/ 631 h 4479"/>
              <a:gd name="T10" fmla="*/ 2973 w 3652"/>
              <a:gd name="T11" fmla="*/ 4404 h 4479"/>
              <a:gd name="T12" fmla="*/ 331 w 3652"/>
              <a:gd name="T13" fmla="*/ 4479 h 4479"/>
              <a:gd name="T14" fmla="*/ 257 w 3652"/>
              <a:gd name="T15" fmla="*/ 853 h 4479"/>
              <a:gd name="T16" fmla="*/ 2898 w 3652"/>
              <a:gd name="T17" fmla="*/ 778 h 4479"/>
              <a:gd name="T18" fmla="*/ 2823 w 3652"/>
              <a:gd name="T19" fmla="*/ 928 h 4479"/>
              <a:gd name="T20" fmla="*/ 406 w 3652"/>
              <a:gd name="T21" fmla="*/ 4329 h 4479"/>
              <a:gd name="T22" fmla="*/ 2823 w 3652"/>
              <a:gd name="T23" fmla="*/ 928 h 4479"/>
              <a:gd name="T24" fmla="*/ 1028 w 3652"/>
              <a:gd name="T25" fmla="*/ 3529 h 4479"/>
              <a:gd name="T26" fmla="*/ 1028 w 3652"/>
              <a:gd name="T27" fmla="*/ 3679 h 4479"/>
              <a:gd name="T28" fmla="*/ 2276 w 3652"/>
              <a:gd name="T29" fmla="*/ 3604 h 4479"/>
              <a:gd name="T30" fmla="*/ 2006 w 3652"/>
              <a:gd name="T31" fmla="*/ 3841 h 4479"/>
              <a:gd name="T32" fmla="*/ 1148 w 3652"/>
              <a:gd name="T33" fmla="*/ 3916 h 4479"/>
              <a:gd name="T34" fmla="*/ 2006 w 3652"/>
              <a:gd name="T35" fmla="*/ 3991 h 4479"/>
              <a:gd name="T36" fmla="*/ 2006 w 3652"/>
              <a:gd name="T37" fmla="*/ 3841 h 4479"/>
              <a:gd name="T38" fmla="*/ 1615 w 3652"/>
              <a:gd name="T39" fmla="*/ 1373 h 4479"/>
              <a:gd name="T40" fmla="*/ 1615 w 3652"/>
              <a:gd name="T41" fmla="*/ 3004 h 4479"/>
              <a:gd name="T42" fmla="*/ 1615 w 3652"/>
              <a:gd name="T43" fmla="*/ 2794 h 4479"/>
              <a:gd name="T44" fmla="*/ 1435 w 3652"/>
              <a:gd name="T45" fmla="*/ 2263 h 4479"/>
              <a:gd name="T46" fmla="*/ 2276 w 3652"/>
              <a:gd name="T47" fmla="*/ 2263 h 4479"/>
              <a:gd name="T48" fmla="*/ 1763 w 3652"/>
              <a:gd name="T49" fmla="*/ 2837 h 4479"/>
              <a:gd name="T50" fmla="*/ 1763 w 3652"/>
              <a:gd name="T51" fmla="*/ 1539 h 4479"/>
              <a:gd name="T52" fmla="*/ 2276 w 3652"/>
              <a:gd name="T53" fmla="*/ 2114 h 4479"/>
              <a:gd name="T54" fmla="*/ 1435 w 3652"/>
              <a:gd name="T55" fmla="*/ 2114 h 4479"/>
              <a:gd name="T56" fmla="*/ 1615 w 3652"/>
              <a:gd name="T57" fmla="*/ 1583 h 4479"/>
              <a:gd name="T58" fmla="*/ 953 w 3652"/>
              <a:gd name="T59" fmla="*/ 2114 h 4479"/>
              <a:gd name="T60" fmla="*/ 1466 w 3652"/>
              <a:gd name="T61" fmla="*/ 1539 h 4479"/>
              <a:gd name="T62" fmla="*/ 953 w 3652"/>
              <a:gd name="T63" fmla="*/ 2263 h 4479"/>
              <a:gd name="T64" fmla="*/ 1284 w 3652"/>
              <a:gd name="T65" fmla="*/ 2263 h 4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652" h="4479">
                <a:moveTo>
                  <a:pt x="3470" y="3245"/>
                </a:moveTo>
                <a:cubicBezTo>
                  <a:pt x="3362" y="3262"/>
                  <a:pt x="3260" y="3188"/>
                  <a:pt x="3243" y="3080"/>
                </a:cubicBezTo>
                <a:cubicBezTo>
                  <a:pt x="3226" y="2972"/>
                  <a:pt x="3300" y="2871"/>
                  <a:pt x="3408" y="2854"/>
                </a:cubicBezTo>
                <a:cubicBezTo>
                  <a:pt x="3516" y="2836"/>
                  <a:pt x="3617" y="2910"/>
                  <a:pt x="3634" y="3018"/>
                </a:cubicBezTo>
                <a:cubicBezTo>
                  <a:pt x="3652" y="3126"/>
                  <a:pt x="3578" y="3228"/>
                  <a:pt x="3470" y="3245"/>
                </a:cubicBezTo>
                <a:close/>
                <a:moveTo>
                  <a:pt x="377" y="631"/>
                </a:moveTo>
                <a:cubicBezTo>
                  <a:pt x="544" y="605"/>
                  <a:pt x="658" y="448"/>
                  <a:pt x="632" y="281"/>
                </a:cubicBezTo>
                <a:cubicBezTo>
                  <a:pt x="605" y="114"/>
                  <a:pt x="448" y="0"/>
                  <a:pt x="281" y="27"/>
                </a:cubicBezTo>
                <a:cubicBezTo>
                  <a:pt x="114" y="53"/>
                  <a:pt x="0" y="210"/>
                  <a:pt x="27" y="377"/>
                </a:cubicBezTo>
                <a:cubicBezTo>
                  <a:pt x="54" y="544"/>
                  <a:pt x="210" y="658"/>
                  <a:pt x="377" y="631"/>
                </a:cubicBezTo>
                <a:close/>
                <a:moveTo>
                  <a:pt x="2973" y="853"/>
                </a:moveTo>
                <a:cubicBezTo>
                  <a:pt x="2973" y="4404"/>
                  <a:pt x="2973" y="4404"/>
                  <a:pt x="2973" y="4404"/>
                </a:cubicBezTo>
                <a:cubicBezTo>
                  <a:pt x="2973" y="4445"/>
                  <a:pt x="2939" y="4479"/>
                  <a:pt x="2898" y="4479"/>
                </a:cubicBezTo>
                <a:cubicBezTo>
                  <a:pt x="331" y="4479"/>
                  <a:pt x="331" y="4479"/>
                  <a:pt x="331" y="4479"/>
                </a:cubicBezTo>
                <a:cubicBezTo>
                  <a:pt x="290" y="4479"/>
                  <a:pt x="257" y="4445"/>
                  <a:pt x="257" y="4404"/>
                </a:cubicBezTo>
                <a:cubicBezTo>
                  <a:pt x="257" y="853"/>
                  <a:pt x="257" y="853"/>
                  <a:pt x="257" y="853"/>
                </a:cubicBezTo>
                <a:cubicBezTo>
                  <a:pt x="257" y="811"/>
                  <a:pt x="290" y="778"/>
                  <a:pt x="331" y="778"/>
                </a:cubicBezTo>
                <a:cubicBezTo>
                  <a:pt x="2898" y="778"/>
                  <a:pt x="2898" y="778"/>
                  <a:pt x="2898" y="778"/>
                </a:cubicBezTo>
                <a:cubicBezTo>
                  <a:pt x="2939" y="778"/>
                  <a:pt x="2973" y="811"/>
                  <a:pt x="2973" y="853"/>
                </a:cubicBezTo>
                <a:close/>
                <a:moveTo>
                  <a:pt x="2823" y="928"/>
                </a:moveTo>
                <a:cubicBezTo>
                  <a:pt x="406" y="928"/>
                  <a:pt x="406" y="928"/>
                  <a:pt x="406" y="928"/>
                </a:cubicBezTo>
                <a:cubicBezTo>
                  <a:pt x="406" y="4329"/>
                  <a:pt x="406" y="4329"/>
                  <a:pt x="406" y="4329"/>
                </a:cubicBezTo>
                <a:cubicBezTo>
                  <a:pt x="2823" y="4329"/>
                  <a:pt x="2823" y="4329"/>
                  <a:pt x="2823" y="4329"/>
                </a:cubicBezTo>
                <a:lnTo>
                  <a:pt x="2823" y="928"/>
                </a:lnTo>
                <a:close/>
                <a:moveTo>
                  <a:pt x="2201" y="3529"/>
                </a:moveTo>
                <a:cubicBezTo>
                  <a:pt x="1028" y="3529"/>
                  <a:pt x="1028" y="3529"/>
                  <a:pt x="1028" y="3529"/>
                </a:cubicBezTo>
                <a:cubicBezTo>
                  <a:pt x="987" y="3529"/>
                  <a:pt x="953" y="3563"/>
                  <a:pt x="953" y="3604"/>
                </a:cubicBezTo>
                <a:cubicBezTo>
                  <a:pt x="953" y="3646"/>
                  <a:pt x="987" y="3679"/>
                  <a:pt x="1028" y="3679"/>
                </a:cubicBezTo>
                <a:cubicBezTo>
                  <a:pt x="2201" y="3679"/>
                  <a:pt x="2201" y="3679"/>
                  <a:pt x="2201" y="3679"/>
                </a:cubicBezTo>
                <a:cubicBezTo>
                  <a:pt x="2242" y="3679"/>
                  <a:pt x="2276" y="3646"/>
                  <a:pt x="2276" y="3604"/>
                </a:cubicBezTo>
                <a:cubicBezTo>
                  <a:pt x="2276" y="3563"/>
                  <a:pt x="2242" y="3529"/>
                  <a:pt x="2201" y="3529"/>
                </a:cubicBezTo>
                <a:close/>
                <a:moveTo>
                  <a:pt x="2006" y="3841"/>
                </a:moveTo>
                <a:cubicBezTo>
                  <a:pt x="1223" y="3841"/>
                  <a:pt x="1223" y="3841"/>
                  <a:pt x="1223" y="3841"/>
                </a:cubicBezTo>
                <a:cubicBezTo>
                  <a:pt x="1182" y="3841"/>
                  <a:pt x="1148" y="3874"/>
                  <a:pt x="1148" y="3916"/>
                </a:cubicBezTo>
                <a:cubicBezTo>
                  <a:pt x="1148" y="3957"/>
                  <a:pt x="1182" y="3991"/>
                  <a:pt x="1223" y="3991"/>
                </a:cubicBezTo>
                <a:cubicBezTo>
                  <a:pt x="2006" y="3991"/>
                  <a:pt x="2006" y="3991"/>
                  <a:pt x="2006" y="3991"/>
                </a:cubicBezTo>
                <a:cubicBezTo>
                  <a:pt x="2047" y="3991"/>
                  <a:pt x="2081" y="3957"/>
                  <a:pt x="2081" y="3916"/>
                </a:cubicBezTo>
                <a:cubicBezTo>
                  <a:pt x="2081" y="3874"/>
                  <a:pt x="2047" y="3841"/>
                  <a:pt x="2006" y="3841"/>
                </a:cubicBezTo>
                <a:close/>
                <a:moveTo>
                  <a:pt x="799" y="2188"/>
                </a:moveTo>
                <a:cubicBezTo>
                  <a:pt x="799" y="1739"/>
                  <a:pt x="1165" y="1373"/>
                  <a:pt x="1615" y="1373"/>
                </a:cubicBezTo>
                <a:cubicBezTo>
                  <a:pt x="2064" y="1373"/>
                  <a:pt x="2430" y="1739"/>
                  <a:pt x="2430" y="2188"/>
                </a:cubicBezTo>
                <a:cubicBezTo>
                  <a:pt x="2430" y="2638"/>
                  <a:pt x="2064" y="3004"/>
                  <a:pt x="1615" y="3004"/>
                </a:cubicBezTo>
                <a:cubicBezTo>
                  <a:pt x="1165" y="3004"/>
                  <a:pt x="799" y="2638"/>
                  <a:pt x="799" y="2188"/>
                </a:cubicBezTo>
                <a:close/>
                <a:moveTo>
                  <a:pt x="1615" y="2794"/>
                </a:moveTo>
                <a:cubicBezTo>
                  <a:pt x="1679" y="2685"/>
                  <a:pt x="1776" y="2489"/>
                  <a:pt x="1794" y="2263"/>
                </a:cubicBezTo>
                <a:cubicBezTo>
                  <a:pt x="1435" y="2263"/>
                  <a:pt x="1435" y="2263"/>
                  <a:pt x="1435" y="2263"/>
                </a:cubicBezTo>
                <a:cubicBezTo>
                  <a:pt x="1453" y="2489"/>
                  <a:pt x="1550" y="2685"/>
                  <a:pt x="1615" y="2794"/>
                </a:cubicBezTo>
                <a:close/>
                <a:moveTo>
                  <a:pt x="2276" y="2263"/>
                </a:moveTo>
                <a:cubicBezTo>
                  <a:pt x="1945" y="2263"/>
                  <a:pt x="1945" y="2263"/>
                  <a:pt x="1945" y="2263"/>
                </a:cubicBezTo>
                <a:cubicBezTo>
                  <a:pt x="1928" y="2503"/>
                  <a:pt x="1835" y="2709"/>
                  <a:pt x="1763" y="2837"/>
                </a:cubicBezTo>
                <a:cubicBezTo>
                  <a:pt x="2035" y="2775"/>
                  <a:pt x="2244" y="2546"/>
                  <a:pt x="2276" y="2263"/>
                </a:cubicBezTo>
                <a:close/>
                <a:moveTo>
                  <a:pt x="1763" y="1539"/>
                </a:moveTo>
                <a:cubicBezTo>
                  <a:pt x="1835" y="1667"/>
                  <a:pt x="1928" y="1874"/>
                  <a:pt x="1945" y="2114"/>
                </a:cubicBezTo>
                <a:cubicBezTo>
                  <a:pt x="2276" y="2114"/>
                  <a:pt x="2276" y="2114"/>
                  <a:pt x="2276" y="2114"/>
                </a:cubicBezTo>
                <a:cubicBezTo>
                  <a:pt x="2244" y="1831"/>
                  <a:pt x="2035" y="1602"/>
                  <a:pt x="1763" y="1539"/>
                </a:cubicBezTo>
                <a:close/>
                <a:moveTo>
                  <a:pt x="1435" y="2114"/>
                </a:moveTo>
                <a:cubicBezTo>
                  <a:pt x="1794" y="2114"/>
                  <a:pt x="1794" y="2114"/>
                  <a:pt x="1794" y="2114"/>
                </a:cubicBezTo>
                <a:cubicBezTo>
                  <a:pt x="1776" y="1887"/>
                  <a:pt x="1679" y="1691"/>
                  <a:pt x="1615" y="1583"/>
                </a:cubicBezTo>
                <a:cubicBezTo>
                  <a:pt x="1550" y="1691"/>
                  <a:pt x="1453" y="1888"/>
                  <a:pt x="1435" y="2114"/>
                </a:cubicBezTo>
                <a:close/>
                <a:moveTo>
                  <a:pt x="953" y="2114"/>
                </a:moveTo>
                <a:cubicBezTo>
                  <a:pt x="1284" y="2114"/>
                  <a:pt x="1284" y="2114"/>
                  <a:pt x="1284" y="2114"/>
                </a:cubicBezTo>
                <a:cubicBezTo>
                  <a:pt x="1301" y="1874"/>
                  <a:pt x="1394" y="1667"/>
                  <a:pt x="1466" y="1539"/>
                </a:cubicBezTo>
                <a:cubicBezTo>
                  <a:pt x="1194" y="1602"/>
                  <a:pt x="985" y="1831"/>
                  <a:pt x="953" y="2114"/>
                </a:cubicBezTo>
                <a:close/>
                <a:moveTo>
                  <a:pt x="953" y="2263"/>
                </a:moveTo>
                <a:cubicBezTo>
                  <a:pt x="985" y="2546"/>
                  <a:pt x="1194" y="2775"/>
                  <a:pt x="1466" y="2837"/>
                </a:cubicBezTo>
                <a:cubicBezTo>
                  <a:pt x="1394" y="2709"/>
                  <a:pt x="1301" y="2503"/>
                  <a:pt x="1284" y="2263"/>
                </a:cubicBezTo>
                <a:lnTo>
                  <a:pt x="953" y="226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82592" indent="-382592" algn="l" defTabSz="1143274" rtl="0" eaLnBrk="1" latinLnBrk="0" hangingPunct="1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 typeface="Century Gothic" panose="020B0502020202020204" pitchFamily="34" charset="0"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***Tijdelijke aanduiding voor dianummer 11">
            <a:extLst>
              <a:ext uri="{FF2B5EF4-FFF2-40B4-BE49-F238E27FC236}">
                <a16:creationId xmlns:a16="http://schemas.microsoft.com/office/drawing/2014/main" id="{E2C5E148-F9A8-4AF8-9B31-7DFB01B478C5}"/>
              </a:ext>
            </a:extLst>
          </p:cNvPr>
          <p:cNvSpPr>
            <a:spLocks noGrp="1" noSelect="1"/>
          </p:cNvSpPr>
          <p:nvPr>
            <p:ph type="sldNum" sz="quarter" idx="100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 </a:t>
            </a:r>
            <a:fld id="{EBAC9FF6-D83A-4A1D-B802-8C1C5783E88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8663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con &amp; text slide Corporate Blue">
    <p:bg>
      <p:bgPr>
        <a:gradFill rotWithShape="1">
          <a:gsLst>
            <a:gs pos="0">
              <a:srgbClr val="150F7D"/>
            </a:gs>
            <a:gs pos="50000">
              <a:srgbClr val="05135A"/>
            </a:gs>
            <a:gs pos="100000">
              <a:srgbClr val="00145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4">
            <a:extLst>
              <a:ext uri="{FF2B5EF4-FFF2-40B4-BE49-F238E27FC236}">
                <a16:creationId xmlns:a16="http://schemas.microsoft.com/office/drawing/2014/main" id="{A019D594-7D2C-405B-8BD9-E414952B986B}"/>
              </a:ext>
            </a:extLst>
          </p:cNvPr>
          <p:cNvGrpSpPr>
            <a:grpSpLocks noSelect="1" noChangeAspect="1"/>
          </p:cNvGrpSpPr>
          <p:nvPr/>
        </p:nvGrpSpPr>
        <p:grpSpPr bwMode="auto">
          <a:xfrm>
            <a:off x="331788" y="7548563"/>
            <a:ext cx="674687" cy="673100"/>
            <a:chOff x="167" y="3802"/>
            <a:chExt cx="340" cy="339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F6B244AC-9734-4490-84A9-CD6557F76A2E}"/>
                </a:ext>
              </a:extLst>
            </p:cNvPr>
            <p:cNvSpPr>
              <a:spLocks noSelect="1"/>
            </p:cNvSpPr>
            <p:nvPr userDrawn="1"/>
          </p:nvSpPr>
          <p:spPr bwMode="invGray">
            <a:xfrm>
              <a:off x="167" y="3827"/>
              <a:ext cx="338" cy="304"/>
            </a:xfrm>
            <a:custGeom>
              <a:avLst/>
              <a:gdLst>
                <a:gd name="T0" fmla="*/ 3 w 1693"/>
                <a:gd name="T1" fmla="*/ 1 h 1525"/>
                <a:gd name="T2" fmla="*/ 3 w 1693"/>
                <a:gd name="T3" fmla="*/ 0 h 1525"/>
                <a:gd name="T4" fmla="*/ 13 w 1693"/>
                <a:gd name="T5" fmla="*/ 4 h 1525"/>
                <a:gd name="T6" fmla="*/ 13 w 1693"/>
                <a:gd name="T7" fmla="*/ 5 h 1525"/>
                <a:gd name="T8" fmla="*/ 13 w 1693"/>
                <a:gd name="T9" fmla="*/ 4 h 1525"/>
                <a:gd name="T10" fmla="*/ 11 w 1693"/>
                <a:gd name="T11" fmla="*/ 3 h 1525"/>
                <a:gd name="T12" fmla="*/ 12 w 1693"/>
                <a:gd name="T13" fmla="*/ 3 h 1525"/>
                <a:gd name="T14" fmla="*/ 5 w 1693"/>
                <a:gd name="T15" fmla="*/ 0 h 1525"/>
                <a:gd name="T16" fmla="*/ 5 w 1693"/>
                <a:gd name="T17" fmla="*/ 1 h 1525"/>
                <a:gd name="T18" fmla="*/ 5 w 1693"/>
                <a:gd name="T19" fmla="*/ 0 h 1525"/>
                <a:gd name="T20" fmla="*/ 6 w 1693"/>
                <a:gd name="T21" fmla="*/ 0 h 1525"/>
                <a:gd name="T22" fmla="*/ 7 w 1693"/>
                <a:gd name="T23" fmla="*/ 0 h 1525"/>
                <a:gd name="T24" fmla="*/ 8 w 1693"/>
                <a:gd name="T25" fmla="*/ 1 h 1525"/>
                <a:gd name="T26" fmla="*/ 8 w 1693"/>
                <a:gd name="T27" fmla="*/ 0 h 1525"/>
                <a:gd name="T28" fmla="*/ 8 w 1693"/>
                <a:gd name="T29" fmla="*/ 1 h 1525"/>
                <a:gd name="T30" fmla="*/ 8 w 1693"/>
                <a:gd name="T31" fmla="*/ 1 h 1525"/>
                <a:gd name="T32" fmla="*/ 9 w 1693"/>
                <a:gd name="T33" fmla="*/ 1 h 1525"/>
                <a:gd name="T34" fmla="*/ 10 w 1693"/>
                <a:gd name="T35" fmla="*/ 0 h 1525"/>
                <a:gd name="T36" fmla="*/ 10 w 1693"/>
                <a:gd name="T37" fmla="*/ 1 h 1525"/>
                <a:gd name="T38" fmla="*/ 10 w 1693"/>
                <a:gd name="T39" fmla="*/ 0 h 1525"/>
                <a:gd name="T40" fmla="*/ 1 w 1693"/>
                <a:gd name="T41" fmla="*/ 9 h 1525"/>
                <a:gd name="T42" fmla="*/ 3 w 1693"/>
                <a:gd name="T43" fmla="*/ 9 h 1525"/>
                <a:gd name="T44" fmla="*/ 0 w 1693"/>
                <a:gd name="T45" fmla="*/ 5 h 1525"/>
                <a:gd name="T46" fmla="*/ 0 w 1693"/>
                <a:gd name="T47" fmla="*/ 6 h 1525"/>
                <a:gd name="T48" fmla="*/ 0 w 1693"/>
                <a:gd name="T49" fmla="*/ 5 h 1525"/>
                <a:gd name="T50" fmla="*/ 10 w 1693"/>
                <a:gd name="T51" fmla="*/ 11 h 1525"/>
                <a:gd name="T52" fmla="*/ 11 w 1693"/>
                <a:gd name="T53" fmla="*/ 11 h 1525"/>
                <a:gd name="T54" fmla="*/ 2 w 1693"/>
                <a:gd name="T55" fmla="*/ 8 h 1525"/>
                <a:gd name="T56" fmla="*/ 2 w 1693"/>
                <a:gd name="T57" fmla="*/ 8 h 1525"/>
                <a:gd name="T58" fmla="*/ 2 w 1693"/>
                <a:gd name="T59" fmla="*/ 8 h 1525"/>
                <a:gd name="T60" fmla="*/ 7 w 1693"/>
                <a:gd name="T61" fmla="*/ 11 h 1525"/>
                <a:gd name="T62" fmla="*/ 9 w 1693"/>
                <a:gd name="T63" fmla="*/ 11 h 1525"/>
                <a:gd name="T64" fmla="*/ 5 w 1693"/>
                <a:gd name="T65" fmla="*/ 10 h 1525"/>
                <a:gd name="T66" fmla="*/ 5 w 1693"/>
                <a:gd name="T67" fmla="*/ 11 h 1525"/>
                <a:gd name="T68" fmla="*/ 5 w 1693"/>
                <a:gd name="T69" fmla="*/ 10 h 1525"/>
                <a:gd name="T70" fmla="*/ 3 w 1693"/>
                <a:gd name="T71" fmla="*/ 10 h 1525"/>
                <a:gd name="T72" fmla="*/ 4 w 1693"/>
                <a:gd name="T73" fmla="*/ 10 h 152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693" h="1525">
                  <a:moveTo>
                    <a:pt x="398" y="94"/>
                  </a:moveTo>
                  <a:cubicBezTo>
                    <a:pt x="398" y="119"/>
                    <a:pt x="377" y="140"/>
                    <a:pt x="352" y="140"/>
                  </a:cubicBezTo>
                  <a:cubicBezTo>
                    <a:pt x="326" y="140"/>
                    <a:pt x="305" y="119"/>
                    <a:pt x="305" y="94"/>
                  </a:cubicBezTo>
                  <a:cubicBezTo>
                    <a:pt x="305" y="68"/>
                    <a:pt x="326" y="47"/>
                    <a:pt x="352" y="47"/>
                  </a:cubicBezTo>
                  <a:cubicBezTo>
                    <a:pt x="377" y="47"/>
                    <a:pt x="398" y="68"/>
                    <a:pt x="398" y="94"/>
                  </a:cubicBezTo>
                  <a:close/>
                  <a:moveTo>
                    <a:pt x="1646" y="549"/>
                  </a:moveTo>
                  <a:cubicBezTo>
                    <a:pt x="1621" y="549"/>
                    <a:pt x="1600" y="570"/>
                    <a:pt x="1600" y="596"/>
                  </a:cubicBezTo>
                  <a:cubicBezTo>
                    <a:pt x="1600" y="621"/>
                    <a:pt x="1621" y="642"/>
                    <a:pt x="1646" y="642"/>
                  </a:cubicBezTo>
                  <a:cubicBezTo>
                    <a:pt x="1672" y="642"/>
                    <a:pt x="1693" y="621"/>
                    <a:pt x="1693" y="596"/>
                  </a:cubicBezTo>
                  <a:cubicBezTo>
                    <a:pt x="1693" y="570"/>
                    <a:pt x="1672" y="549"/>
                    <a:pt x="1646" y="549"/>
                  </a:cubicBezTo>
                  <a:close/>
                  <a:moveTo>
                    <a:pt x="1450" y="382"/>
                  </a:moveTo>
                  <a:cubicBezTo>
                    <a:pt x="1424" y="382"/>
                    <a:pt x="1403" y="403"/>
                    <a:pt x="1403" y="429"/>
                  </a:cubicBezTo>
                  <a:cubicBezTo>
                    <a:pt x="1403" y="454"/>
                    <a:pt x="1424" y="475"/>
                    <a:pt x="1450" y="475"/>
                  </a:cubicBezTo>
                  <a:cubicBezTo>
                    <a:pt x="1475" y="475"/>
                    <a:pt x="1496" y="454"/>
                    <a:pt x="1496" y="429"/>
                  </a:cubicBezTo>
                  <a:cubicBezTo>
                    <a:pt x="1496" y="403"/>
                    <a:pt x="1475" y="382"/>
                    <a:pt x="1450" y="382"/>
                  </a:cubicBezTo>
                  <a:close/>
                  <a:moveTo>
                    <a:pt x="644" y="48"/>
                  </a:moveTo>
                  <a:cubicBezTo>
                    <a:pt x="619" y="48"/>
                    <a:pt x="598" y="69"/>
                    <a:pt x="598" y="95"/>
                  </a:cubicBezTo>
                  <a:cubicBezTo>
                    <a:pt x="598" y="120"/>
                    <a:pt x="619" y="141"/>
                    <a:pt x="644" y="141"/>
                  </a:cubicBezTo>
                  <a:cubicBezTo>
                    <a:pt x="670" y="141"/>
                    <a:pt x="691" y="120"/>
                    <a:pt x="691" y="95"/>
                  </a:cubicBezTo>
                  <a:cubicBezTo>
                    <a:pt x="691" y="69"/>
                    <a:pt x="670" y="48"/>
                    <a:pt x="644" y="48"/>
                  </a:cubicBezTo>
                  <a:close/>
                  <a:moveTo>
                    <a:pt x="824" y="0"/>
                  </a:moveTo>
                  <a:cubicBezTo>
                    <a:pt x="798" y="0"/>
                    <a:pt x="777" y="21"/>
                    <a:pt x="777" y="47"/>
                  </a:cubicBezTo>
                  <a:cubicBezTo>
                    <a:pt x="777" y="72"/>
                    <a:pt x="798" y="93"/>
                    <a:pt x="824" y="93"/>
                  </a:cubicBezTo>
                  <a:cubicBezTo>
                    <a:pt x="849" y="93"/>
                    <a:pt x="870" y="72"/>
                    <a:pt x="870" y="47"/>
                  </a:cubicBezTo>
                  <a:cubicBezTo>
                    <a:pt x="870" y="21"/>
                    <a:pt x="849" y="0"/>
                    <a:pt x="824" y="0"/>
                  </a:cubicBezTo>
                  <a:close/>
                  <a:moveTo>
                    <a:pt x="954" y="146"/>
                  </a:moveTo>
                  <a:cubicBezTo>
                    <a:pt x="980" y="146"/>
                    <a:pt x="1000" y="125"/>
                    <a:pt x="1000" y="100"/>
                  </a:cubicBezTo>
                  <a:cubicBezTo>
                    <a:pt x="1000" y="74"/>
                    <a:pt x="980" y="53"/>
                    <a:pt x="954" y="53"/>
                  </a:cubicBezTo>
                  <a:cubicBezTo>
                    <a:pt x="928" y="53"/>
                    <a:pt x="907" y="74"/>
                    <a:pt x="907" y="100"/>
                  </a:cubicBezTo>
                  <a:cubicBezTo>
                    <a:pt x="907" y="125"/>
                    <a:pt x="928" y="146"/>
                    <a:pt x="954" y="146"/>
                  </a:cubicBezTo>
                  <a:close/>
                  <a:moveTo>
                    <a:pt x="1110" y="70"/>
                  </a:moveTo>
                  <a:cubicBezTo>
                    <a:pt x="1076" y="70"/>
                    <a:pt x="1048" y="98"/>
                    <a:pt x="1048" y="132"/>
                  </a:cubicBezTo>
                  <a:cubicBezTo>
                    <a:pt x="1048" y="167"/>
                    <a:pt x="1076" y="194"/>
                    <a:pt x="1110" y="194"/>
                  </a:cubicBezTo>
                  <a:cubicBezTo>
                    <a:pt x="1145" y="194"/>
                    <a:pt x="1172" y="167"/>
                    <a:pt x="1172" y="132"/>
                  </a:cubicBezTo>
                  <a:cubicBezTo>
                    <a:pt x="1172" y="98"/>
                    <a:pt x="1145" y="70"/>
                    <a:pt x="1110" y="70"/>
                  </a:cubicBezTo>
                  <a:close/>
                  <a:moveTo>
                    <a:pt x="1291" y="8"/>
                  </a:moveTo>
                  <a:cubicBezTo>
                    <a:pt x="1257" y="8"/>
                    <a:pt x="1229" y="36"/>
                    <a:pt x="1229" y="70"/>
                  </a:cubicBezTo>
                  <a:cubicBezTo>
                    <a:pt x="1229" y="104"/>
                    <a:pt x="1257" y="132"/>
                    <a:pt x="1291" y="132"/>
                  </a:cubicBezTo>
                  <a:cubicBezTo>
                    <a:pt x="1325" y="132"/>
                    <a:pt x="1353" y="104"/>
                    <a:pt x="1353" y="70"/>
                  </a:cubicBezTo>
                  <a:cubicBezTo>
                    <a:pt x="1353" y="36"/>
                    <a:pt x="1325" y="8"/>
                    <a:pt x="1291" y="8"/>
                  </a:cubicBezTo>
                  <a:close/>
                  <a:moveTo>
                    <a:pt x="242" y="1087"/>
                  </a:moveTo>
                  <a:cubicBezTo>
                    <a:pt x="190" y="1087"/>
                    <a:pt x="149" y="1129"/>
                    <a:pt x="149" y="1180"/>
                  </a:cubicBezTo>
                  <a:cubicBezTo>
                    <a:pt x="149" y="1232"/>
                    <a:pt x="190" y="1273"/>
                    <a:pt x="242" y="1273"/>
                  </a:cubicBezTo>
                  <a:cubicBezTo>
                    <a:pt x="293" y="1273"/>
                    <a:pt x="335" y="1232"/>
                    <a:pt x="335" y="1180"/>
                  </a:cubicBezTo>
                  <a:cubicBezTo>
                    <a:pt x="335" y="1129"/>
                    <a:pt x="293" y="1087"/>
                    <a:pt x="242" y="1087"/>
                  </a:cubicBezTo>
                  <a:close/>
                  <a:moveTo>
                    <a:pt x="46" y="677"/>
                  </a:moveTo>
                  <a:cubicBezTo>
                    <a:pt x="20" y="677"/>
                    <a:pt x="0" y="698"/>
                    <a:pt x="0" y="724"/>
                  </a:cubicBezTo>
                  <a:cubicBezTo>
                    <a:pt x="0" y="749"/>
                    <a:pt x="20" y="770"/>
                    <a:pt x="46" y="770"/>
                  </a:cubicBezTo>
                  <a:cubicBezTo>
                    <a:pt x="72" y="770"/>
                    <a:pt x="93" y="749"/>
                    <a:pt x="93" y="724"/>
                  </a:cubicBezTo>
                  <a:cubicBezTo>
                    <a:pt x="93" y="698"/>
                    <a:pt x="72" y="677"/>
                    <a:pt x="46" y="677"/>
                  </a:cubicBezTo>
                  <a:close/>
                  <a:moveTo>
                    <a:pt x="1282" y="1354"/>
                  </a:moveTo>
                  <a:cubicBezTo>
                    <a:pt x="1257" y="1354"/>
                    <a:pt x="1236" y="1375"/>
                    <a:pt x="1236" y="1401"/>
                  </a:cubicBezTo>
                  <a:cubicBezTo>
                    <a:pt x="1236" y="1426"/>
                    <a:pt x="1257" y="1447"/>
                    <a:pt x="1282" y="1447"/>
                  </a:cubicBezTo>
                  <a:cubicBezTo>
                    <a:pt x="1308" y="1447"/>
                    <a:pt x="1329" y="1426"/>
                    <a:pt x="1329" y="1401"/>
                  </a:cubicBezTo>
                  <a:cubicBezTo>
                    <a:pt x="1329" y="1375"/>
                    <a:pt x="1308" y="1354"/>
                    <a:pt x="1282" y="1354"/>
                  </a:cubicBezTo>
                  <a:close/>
                  <a:moveTo>
                    <a:pt x="250" y="1065"/>
                  </a:moveTo>
                  <a:cubicBezTo>
                    <a:pt x="276" y="1065"/>
                    <a:pt x="296" y="1044"/>
                    <a:pt x="296" y="1018"/>
                  </a:cubicBezTo>
                  <a:cubicBezTo>
                    <a:pt x="296" y="993"/>
                    <a:pt x="276" y="972"/>
                    <a:pt x="250" y="972"/>
                  </a:cubicBezTo>
                  <a:cubicBezTo>
                    <a:pt x="224" y="972"/>
                    <a:pt x="203" y="993"/>
                    <a:pt x="203" y="1018"/>
                  </a:cubicBezTo>
                  <a:cubicBezTo>
                    <a:pt x="203" y="1044"/>
                    <a:pt x="224" y="1065"/>
                    <a:pt x="250" y="1065"/>
                  </a:cubicBezTo>
                  <a:close/>
                  <a:moveTo>
                    <a:pt x="978" y="1339"/>
                  </a:moveTo>
                  <a:cubicBezTo>
                    <a:pt x="927" y="1339"/>
                    <a:pt x="885" y="1380"/>
                    <a:pt x="885" y="1432"/>
                  </a:cubicBezTo>
                  <a:cubicBezTo>
                    <a:pt x="885" y="1483"/>
                    <a:pt x="927" y="1525"/>
                    <a:pt x="978" y="1525"/>
                  </a:cubicBezTo>
                  <a:cubicBezTo>
                    <a:pt x="1029" y="1525"/>
                    <a:pt x="1071" y="1483"/>
                    <a:pt x="1071" y="1432"/>
                  </a:cubicBezTo>
                  <a:cubicBezTo>
                    <a:pt x="1071" y="1380"/>
                    <a:pt x="1029" y="1339"/>
                    <a:pt x="978" y="1339"/>
                  </a:cubicBezTo>
                  <a:close/>
                  <a:moveTo>
                    <a:pt x="589" y="1253"/>
                  </a:moveTo>
                  <a:cubicBezTo>
                    <a:pt x="555" y="1253"/>
                    <a:pt x="527" y="1281"/>
                    <a:pt x="527" y="1315"/>
                  </a:cubicBezTo>
                  <a:cubicBezTo>
                    <a:pt x="527" y="1349"/>
                    <a:pt x="555" y="1377"/>
                    <a:pt x="589" y="1377"/>
                  </a:cubicBezTo>
                  <a:cubicBezTo>
                    <a:pt x="623" y="1377"/>
                    <a:pt x="651" y="1349"/>
                    <a:pt x="651" y="1315"/>
                  </a:cubicBezTo>
                  <a:cubicBezTo>
                    <a:pt x="651" y="1281"/>
                    <a:pt x="623" y="1253"/>
                    <a:pt x="589" y="1253"/>
                  </a:cubicBezTo>
                  <a:close/>
                  <a:moveTo>
                    <a:pt x="454" y="1273"/>
                  </a:moveTo>
                  <a:cubicBezTo>
                    <a:pt x="428" y="1273"/>
                    <a:pt x="407" y="1294"/>
                    <a:pt x="407" y="1320"/>
                  </a:cubicBezTo>
                  <a:cubicBezTo>
                    <a:pt x="407" y="1345"/>
                    <a:pt x="428" y="1366"/>
                    <a:pt x="454" y="1366"/>
                  </a:cubicBezTo>
                  <a:cubicBezTo>
                    <a:pt x="479" y="1366"/>
                    <a:pt x="500" y="1345"/>
                    <a:pt x="500" y="1320"/>
                  </a:cubicBezTo>
                  <a:cubicBezTo>
                    <a:pt x="500" y="1294"/>
                    <a:pt x="479" y="1273"/>
                    <a:pt x="454" y="1273"/>
                  </a:cubicBez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L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5AA6878A-6F2B-49CA-9005-7E9D5FFC3C47}"/>
                </a:ext>
              </a:extLst>
            </p:cNvPr>
            <p:cNvSpPr>
              <a:spLocks noSelect="1"/>
            </p:cNvSpPr>
            <p:nvPr userDrawn="1"/>
          </p:nvSpPr>
          <p:spPr bwMode="invGray">
            <a:xfrm>
              <a:off x="168" y="3802"/>
              <a:ext cx="339" cy="339"/>
            </a:xfrm>
            <a:custGeom>
              <a:avLst/>
              <a:gdLst>
                <a:gd name="T0" fmla="*/ 10 w 1693"/>
                <a:gd name="T1" fmla="*/ 3 h 1701"/>
                <a:gd name="T2" fmla="*/ 12 w 1693"/>
                <a:gd name="T3" fmla="*/ 3 h 1701"/>
                <a:gd name="T4" fmla="*/ 9 w 1693"/>
                <a:gd name="T5" fmla="*/ 0 h 1701"/>
                <a:gd name="T6" fmla="*/ 13 w 1693"/>
                <a:gd name="T7" fmla="*/ 7 h 1701"/>
                <a:gd name="T8" fmla="*/ 11 w 1693"/>
                <a:gd name="T9" fmla="*/ 2 h 1701"/>
                <a:gd name="T10" fmla="*/ 11 w 1693"/>
                <a:gd name="T11" fmla="*/ 2 h 1701"/>
                <a:gd name="T12" fmla="*/ 6 w 1693"/>
                <a:gd name="T13" fmla="*/ 2 h 1701"/>
                <a:gd name="T14" fmla="*/ 3 w 1693"/>
                <a:gd name="T15" fmla="*/ 1 h 1701"/>
                <a:gd name="T16" fmla="*/ 5 w 1693"/>
                <a:gd name="T17" fmla="*/ 1 h 1701"/>
                <a:gd name="T18" fmla="*/ 4 w 1693"/>
                <a:gd name="T19" fmla="*/ 3 h 1701"/>
                <a:gd name="T20" fmla="*/ 4 w 1693"/>
                <a:gd name="T21" fmla="*/ 3 h 1701"/>
                <a:gd name="T22" fmla="*/ 12 w 1693"/>
                <a:gd name="T23" fmla="*/ 4 h 1701"/>
                <a:gd name="T24" fmla="*/ 6 w 1693"/>
                <a:gd name="T25" fmla="*/ 1 h 1701"/>
                <a:gd name="T26" fmla="*/ 6 w 1693"/>
                <a:gd name="T27" fmla="*/ 0 h 1701"/>
                <a:gd name="T28" fmla="*/ 8 w 1693"/>
                <a:gd name="T29" fmla="*/ 1 h 1701"/>
                <a:gd name="T30" fmla="*/ 9 w 1693"/>
                <a:gd name="T31" fmla="*/ 3 h 1701"/>
                <a:gd name="T32" fmla="*/ 9 w 1693"/>
                <a:gd name="T33" fmla="*/ 3 h 1701"/>
                <a:gd name="T34" fmla="*/ 13 w 1693"/>
                <a:gd name="T35" fmla="*/ 6 h 1701"/>
                <a:gd name="T36" fmla="*/ 10 w 1693"/>
                <a:gd name="T37" fmla="*/ 2 h 1701"/>
                <a:gd name="T38" fmla="*/ 4 w 1693"/>
                <a:gd name="T39" fmla="*/ 13 h 1701"/>
                <a:gd name="T40" fmla="*/ 11 w 1693"/>
                <a:gd name="T41" fmla="*/ 11 h 1701"/>
                <a:gd name="T42" fmla="*/ 11 w 1693"/>
                <a:gd name="T43" fmla="*/ 11 h 1701"/>
                <a:gd name="T44" fmla="*/ 7 w 1693"/>
                <a:gd name="T45" fmla="*/ 11 h 1701"/>
                <a:gd name="T46" fmla="*/ 9 w 1693"/>
                <a:gd name="T47" fmla="*/ 13 h 1701"/>
                <a:gd name="T48" fmla="*/ 9 w 1693"/>
                <a:gd name="T49" fmla="*/ 11 h 1701"/>
                <a:gd name="T50" fmla="*/ 1 w 1693"/>
                <a:gd name="T51" fmla="*/ 9 h 1701"/>
                <a:gd name="T52" fmla="*/ 1 w 1693"/>
                <a:gd name="T53" fmla="*/ 9 h 1701"/>
                <a:gd name="T54" fmla="*/ 8 w 1693"/>
                <a:gd name="T55" fmla="*/ 12 h 1701"/>
                <a:gd name="T56" fmla="*/ 7 w 1693"/>
                <a:gd name="T57" fmla="*/ 12 h 1701"/>
                <a:gd name="T58" fmla="*/ 6 w 1693"/>
                <a:gd name="T59" fmla="*/ 11 h 1701"/>
                <a:gd name="T60" fmla="*/ 7 w 1693"/>
                <a:gd name="T61" fmla="*/ 13 h 1701"/>
                <a:gd name="T62" fmla="*/ 7 w 1693"/>
                <a:gd name="T63" fmla="*/ 13 h 1701"/>
                <a:gd name="T64" fmla="*/ 7 w 1693"/>
                <a:gd name="T65" fmla="*/ 13 h 1701"/>
                <a:gd name="T66" fmla="*/ 4 w 1693"/>
                <a:gd name="T67" fmla="*/ 10 h 1701"/>
                <a:gd name="T68" fmla="*/ 3 w 1693"/>
                <a:gd name="T69" fmla="*/ 12 h 1701"/>
                <a:gd name="T70" fmla="*/ 3 w 1693"/>
                <a:gd name="T71" fmla="*/ 12 h 1701"/>
                <a:gd name="T72" fmla="*/ 3 w 1693"/>
                <a:gd name="T73" fmla="*/ 11 h 1701"/>
                <a:gd name="T74" fmla="*/ 0 w 1693"/>
                <a:gd name="T75" fmla="*/ 8 h 1701"/>
                <a:gd name="T76" fmla="*/ 1 w 1693"/>
                <a:gd name="T77" fmla="*/ 9 h 1701"/>
                <a:gd name="T78" fmla="*/ 3 w 1693"/>
                <a:gd name="T79" fmla="*/ 11 h 1701"/>
                <a:gd name="T80" fmla="*/ 6 w 1693"/>
                <a:gd name="T81" fmla="*/ 7 h 1701"/>
                <a:gd name="T82" fmla="*/ 8 w 1693"/>
                <a:gd name="T83" fmla="*/ 7 h 1701"/>
                <a:gd name="T84" fmla="*/ 9 w 1693"/>
                <a:gd name="T85" fmla="*/ 6 h 1701"/>
                <a:gd name="T86" fmla="*/ 11 w 1693"/>
                <a:gd name="T87" fmla="*/ 6 h 1701"/>
                <a:gd name="T88" fmla="*/ 11 w 1693"/>
                <a:gd name="T89" fmla="*/ 8 h 1701"/>
                <a:gd name="T90" fmla="*/ 10 w 1693"/>
                <a:gd name="T91" fmla="*/ 7 h 1701"/>
                <a:gd name="T92" fmla="*/ 4 w 1693"/>
                <a:gd name="T93" fmla="*/ 7 h 1701"/>
                <a:gd name="T94" fmla="*/ 6 w 1693"/>
                <a:gd name="T95" fmla="*/ 5 h 1701"/>
                <a:gd name="T96" fmla="*/ 4 w 1693"/>
                <a:gd name="T97" fmla="*/ 5 h 1701"/>
                <a:gd name="T98" fmla="*/ 3 w 1693"/>
                <a:gd name="T99" fmla="*/ 8 h 170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693" h="1701">
                  <a:moveTo>
                    <a:pt x="1451" y="487"/>
                  </a:moveTo>
                  <a:cubicBezTo>
                    <a:pt x="1412" y="487"/>
                    <a:pt x="1378" y="463"/>
                    <a:pt x="1365" y="429"/>
                  </a:cubicBezTo>
                  <a:cubicBezTo>
                    <a:pt x="1354" y="438"/>
                    <a:pt x="1340" y="444"/>
                    <a:pt x="1325" y="444"/>
                  </a:cubicBezTo>
                  <a:cubicBezTo>
                    <a:pt x="1291" y="444"/>
                    <a:pt x="1263" y="416"/>
                    <a:pt x="1263" y="382"/>
                  </a:cubicBezTo>
                  <a:cubicBezTo>
                    <a:pt x="1263" y="347"/>
                    <a:pt x="1291" y="320"/>
                    <a:pt x="1325" y="320"/>
                  </a:cubicBezTo>
                  <a:cubicBezTo>
                    <a:pt x="1345" y="320"/>
                    <a:pt x="1362" y="329"/>
                    <a:pt x="1373" y="343"/>
                  </a:cubicBezTo>
                  <a:cubicBezTo>
                    <a:pt x="1390" y="317"/>
                    <a:pt x="1418" y="301"/>
                    <a:pt x="1451" y="301"/>
                  </a:cubicBezTo>
                  <a:cubicBezTo>
                    <a:pt x="1502" y="301"/>
                    <a:pt x="1544" y="343"/>
                    <a:pt x="1544" y="394"/>
                  </a:cubicBezTo>
                  <a:cubicBezTo>
                    <a:pt x="1544" y="445"/>
                    <a:pt x="1502" y="487"/>
                    <a:pt x="1451" y="487"/>
                  </a:cubicBezTo>
                  <a:close/>
                  <a:moveTo>
                    <a:pt x="1080" y="220"/>
                  </a:moveTo>
                  <a:cubicBezTo>
                    <a:pt x="1132" y="220"/>
                    <a:pt x="1174" y="179"/>
                    <a:pt x="1174" y="127"/>
                  </a:cubicBezTo>
                  <a:cubicBezTo>
                    <a:pt x="1174" y="76"/>
                    <a:pt x="1132" y="34"/>
                    <a:pt x="1080" y="34"/>
                  </a:cubicBezTo>
                  <a:cubicBezTo>
                    <a:pt x="1029" y="34"/>
                    <a:pt x="987" y="76"/>
                    <a:pt x="987" y="127"/>
                  </a:cubicBezTo>
                  <a:cubicBezTo>
                    <a:pt x="987" y="179"/>
                    <a:pt x="1029" y="220"/>
                    <a:pt x="1080" y="220"/>
                  </a:cubicBezTo>
                  <a:close/>
                  <a:moveTo>
                    <a:pt x="1646" y="804"/>
                  </a:moveTo>
                  <a:cubicBezTo>
                    <a:pt x="1621" y="804"/>
                    <a:pt x="1600" y="825"/>
                    <a:pt x="1600" y="851"/>
                  </a:cubicBezTo>
                  <a:cubicBezTo>
                    <a:pt x="1600" y="876"/>
                    <a:pt x="1621" y="897"/>
                    <a:pt x="1646" y="897"/>
                  </a:cubicBezTo>
                  <a:cubicBezTo>
                    <a:pt x="1672" y="897"/>
                    <a:pt x="1693" y="876"/>
                    <a:pt x="1693" y="851"/>
                  </a:cubicBezTo>
                  <a:cubicBezTo>
                    <a:pt x="1693" y="825"/>
                    <a:pt x="1672" y="804"/>
                    <a:pt x="1646" y="804"/>
                  </a:cubicBezTo>
                  <a:close/>
                  <a:moveTo>
                    <a:pt x="1370" y="291"/>
                  </a:moveTo>
                  <a:cubicBezTo>
                    <a:pt x="1396" y="291"/>
                    <a:pt x="1416" y="270"/>
                    <a:pt x="1416" y="245"/>
                  </a:cubicBezTo>
                  <a:cubicBezTo>
                    <a:pt x="1416" y="219"/>
                    <a:pt x="1396" y="198"/>
                    <a:pt x="1370" y="198"/>
                  </a:cubicBezTo>
                  <a:cubicBezTo>
                    <a:pt x="1344" y="198"/>
                    <a:pt x="1323" y="219"/>
                    <a:pt x="1323" y="245"/>
                  </a:cubicBezTo>
                  <a:cubicBezTo>
                    <a:pt x="1323" y="270"/>
                    <a:pt x="1344" y="291"/>
                    <a:pt x="1370" y="291"/>
                  </a:cubicBezTo>
                  <a:close/>
                  <a:moveTo>
                    <a:pt x="746" y="320"/>
                  </a:moveTo>
                  <a:cubicBezTo>
                    <a:pt x="746" y="345"/>
                    <a:pt x="767" y="366"/>
                    <a:pt x="792" y="366"/>
                  </a:cubicBezTo>
                  <a:cubicBezTo>
                    <a:pt x="818" y="366"/>
                    <a:pt x="839" y="345"/>
                    <a:pt x="839" y="320"/>
                  </a:cubicBezTo>
                  <a:cubicBezTo>
                    <a:pt x="839" y="294"/>
                    <a:pt x="818" y="273"/>
                    <a:pt x="792" y="273"/>
                  </a:cubicBezTo>
                  <a:cubicBezTo>
                    <a:pt x="767" y="273"/>
                    <a:pt x="746" y="294"/>
                    <a:pt x="746" y="320"/>
                  </a:cubicBezTo>
                  <a:close/>
                  <a:moveTo>
                    <a:pt x="410" y="220"/>
                  </a:moveTo>
                  <a:cubicBezTo>
                    <a:pt x="436" y="220"/>
                    <a:pt x="457" y="199"/>
                    <a:pt x="457" y="174"/>
                  </a:cubicBezTo>
                  <a:cubicBezTo>
                    <a:pt x="457" y="148"/>
                    <a:pt x="436" y="127"/>
                    <a:pt x="410" y="127"/>
                  </a:cubicBezTo>
                  <a:cubicBezTo>
                    <a:pt x="384" y="127"/>
                    <a:pt x="363" y="148"/>
                    <a:pt x="363" y="174"/>
                  </a:cubicBezTo>
                  <a:cubicBezTo>
                    <a:pt x="363" y="199"/>
                    <a:pt x="384" y="220"/>
                    <a:pt x="410" y="220"/>
                  </a:cubicBezTo>
                  <a:close/>
                  <a:moveTo>
                    <a:pt x="559" y="138"/>
                  </a:moveTo>
                  <a:cubicBezTo>
                    <a:pt x="585" y="138"/>
                    <a:pt x="606" y="117"/>
                    <a:pt x="606" y="91"/>
                  </a:cubicBezTo>
                  <a:cubicBezTo>
                    <a:pt x="606" y="65"/>
                    <a:pt x="585" y="45"/>
                    <a:pt x="559" y="45"/>
                  </a:cubicBezTo>
                  <a:cubicBezTo>
                    <a:pt x="534" y="45"/>
                    <a:pt x="513" y="65"/>
                    <a:pt x="513" y="91"/>
                  </a:cubicBezTo>
                  <a:cubicBezTo>
                    <a:pt x="513" y="117"/>
                    <a:pt x="534" y="138"/>
                    <a:pt x="559" y="138"/>
                  </a:cubicBezTo>
                  <a:close/>
                  <a:moveTo>
                    <a:pt x="513" y="320"/>
                  </a:moveTo>
                  <a:cubicBezTo>
                    <a:pt x="538" y="320"/>
                    <a:pt x="559" y="299"/>
                    <a:pt x="559" y="273"/>
                  </a:cubicBezTo>
                  <a:cubicBezTo>
                    <a:pt x="559" y="247"/>
                    <a:pt x="538" y="227"/>
                    <a:pt x="513" y="227"/>
                  </a:cubicBezTo>
                  <a:cubicBezTo>
                    <a:pt x="487" y="227"/>
                    <a:pt x="466" y="247"/>
                    <a:pt x="466" y="273"/>
                  </a:cubicBezTo>
                  <a:cubicBezTo>
                    <a:pt x="466" y="299"/>
                    <a:pt x="487" y="320"/>
                    <a:pt x="513" y="320"/>
                  </a:cubicBezTo>
                  <a:close/>
                  <a:moveTo>
                    <a:pt x="1581" y="571"/>
                  </a:moveTo>
                  <a:cubicBezTo>
                    <a:pt x="1607" y="571"/>
                    <a:pt x="1628" y="550"/>
                    <a:pt x="1628" y="524"/>
                  </a:cubicBezTo>
                  <a:cubicBezTo>
                    <a:pt x="1628" y="499"/>
                    <a:pt x="1607" y="478"/>
                    <a:pt x="1581" y="478"/>
                  </a:cubicBezTo>
                  <a:cubicBezTo>
                    <a:pt x="1556" y="478"/>
                    <a:pt x="1535" y="499"/>
                    <a:pt x="1535" y="524"/>
                  </a:cubicBezTo>
                  <a:cubicBezTo>
                    <a:pt x="1535" y="550"/>
                    <a:pt x="1556" y="571"/>
                    <a:pt x="1581" y="571"/>
                  </a:cubicBezTo>
                  <a:close/>
                  <a:moveTo>
                    <a:pt x="714" y="236"/>
                  </a:moveTo>
                  <a:cubicBezTo>
                    <a:pt x="766" y="236"/>
                    <a:pt x="807" y="194"/>
                    <a:pt x="807" y="143"/>
                  </a:cubicBezTo>
                  <a:cubicBezTo>
                    <a:pt x="807" y="119"/>
                    <a:pt x="798" y="98"/>
                    <a:pt x="784" y="82"/>
                  </a:cubicBezTo>
                  <a:cubicBezTo>
                    <a:pt x="792" y="73"/>
                    <a:pt x="797" y="62"/>
                    <a:pt x="797" y="50"/>
                  </a:cubicBezTo>
                  <a:cubicBezTo>
                    <a:pt x="797" y="24"/>
                    <a:pt x="776" y="3"/>
                    <a:pt x="751" y="3"/>
                  </a:cubicBezTo>
                  <a:cubicBezTo>
                    <a:pt x="725" y="3"/>
                    <a:pt x="704" y="24"/>
                    <a:pt x="704" y="50"/>
                  </a:cubicBezTo>
                  <a:cubicBezTo>
                    <a:pt x="704" y="50"/>
                    <a:pt x="704" y="50"/>
                    <a:pt x="704" y="51"/>
                  </a:cubicBezTo>
                  <a:cubicBezTo>
                    <a:pt x="658" y="56"/>
                    <a:pt x="621" y="95"/>
                    <a:pt x="621" y="143"/>
                  </a:cubicBezTo>
                  <a:cubicBezTo>
                    <a:pt x="621" y="194"/>
                    <a:pt x="663" y="236"/>
                    <a:pt x="714" y="236"/>
                  </a:cubicBezTo>
                  <a:close/>
                  <a:moveTo>
                    <a:pt x="896" y="125"/>
                  </a:moveTo>
                  <a:cubicBezTo>
                    <a:pt x="930" y="125"/>
                    <a:pt x="958" y="97"/>
                    <a:pt x="958" y="63"/>
                  </a:cubicBezTo>
                  <a:cubicBezTo>
                    <a:pt x="958" y="28"/>
                    <a:pt x="930" y="0"/>
                    <a:pt x="896" y="0"/>
                  </a:cubicBezTo>
                  <a:cubicBezTo>
                    <a:pt x="862" y="0"/>
                    <a:pt x="834" y="28"/>
                    <a:pt x="834" y="63"/>
                  </a:cubicBezTo>
                  <a:cubicBezTo>
                    <a:pt x="834" y="97"/>
                    <a:pt x="862" y="125"/>
                    <a:pt x="896" y="125"/>
                  </a:cubicBezTo>
                  <a:close/>
                  <a:moveTo>
                    <a:pt x="1111" y="394"/>
                  </a:moveTo>
                  <a:cubicBezTo>
                    <a:pt x="1111" y="420"/>
                    <a:pt x="1132" y="440"/>
                    <a:pt x="1157" y="440"/>
                  </a:cubicBezTo>
                  <a:cubicBezTo>
                    <a:pt x="1183" y="440"/>
                    <a:pt x="1204" y="420"/>
                    <a:pt x="1204" y="394"/>
                  </a:cubicBezTo>
                  <a:cubicBezTo>
                    <a:pt x="1204" y="368"/>
                    <a:pt x="1183" y="347"/>
                    <a:pt x="1157" y="347"/>
                  </a:cubicBezTo>
                  <a:cubicBezTo>
                    <a:pt x="1132" y="347"/>
                    <a:pt x="1111" y="368"/>
                    <a:pt x="1111" y="394"/>
                  </a:cubicBezTo>
                  <a:close/>
                  <a:moveTo>
                    <a:pt x="1637" y="664"/>
                  </a:moveTo>
                  <a:cubicBezTo>
                    <a:pt x="1637" y="630"/>
                    <a:pt x="1609" y="602"/>
                    <a:pt x="1575" y="602"/>
                  </a:cubicBezTo>
                  <a:cubicBezTo>
                    <a:pt x="1540" y="602"/>
                    <a:pt x="1513" y="630"/>
                    <a:pt x="1513" y="664"/>
                  </a:cubicBezTo>
                  <a:cubicBezTo>
                    <a:pt x="1513" y="698"/>
                    <a:pt x="1540" y="726"/>
                    <a:pt x="1575" y="726"/>
                  </a:cubicBezTo>
                  <a:cubicBezTo>
                    <a:pt x="1609" y="726"/>
                    <a:pt x="1637" y="698"/>
                    <a:pt x="1637" y="664"/>
                  </a:cubicBezTo>
                  <a:close/>
                  <a:moveTo>
                    <a:pt x="1239" y="301"/>
                  </a:moveTo>
                  <a:cubicBezTo>
                    <a:pt x="1264" y="301"/>
                    <a:pt x="1285" y="280"/>
                    <a:pt x="1285" y="254"/>
                  </a:cubicBezTo>
                  <a:cubicBezTo>
                    <a:pt x="1285" y="229"/>
                    <a:pt x="1264" y="208"/>
                    <a:pt x="1239" y="208"/>
                  </a:cubicBezTo>
                  <a:cubicBezTo>
                    <a:pt x="1213" y="208"/>
                    <a:pt x="1192" y="229"/>
                    <a:pt x="1192" y="254"/>
                  </a:cubicBezTo>
                  <a:cubicBezTo>
                    <a:pt x="1192" y="280"/>
                    <a:pt x="1213" y="301"/>
                    <a:pt x="1239" y="301"/>
                  </a:cubicBezTo>
                  <a:close/>
                  <a:moveTo>
                    <a:pt x="605" y="1481"/>
                  </a:moveTo>
                  <a:cubicBezTo>
                    <a:pt x="554" y="1481"/>
                    <a:pt x="512" y="1522"/>
                    <a:pt x="512" y="1574"/>
                  </a:cubicBezTo>
                  <a:cubicBezTo>
                    <a:pt x="512" y="1625"/>
                    <a:pt x="554" y="1667"/>
                    <a:pt x="605" y="1667"/>
                  </a:cubicBezTo>
                  <a:cubicBezTo>
                    <a:pt x="656" y="1667"/>
                    <a:pt x="698" y="1625"/>
                    <a:pt x="698" y="1574"/>
                  </a:cubicBezTo>
                  <a:cubicBezTo>
                    <a:pt x="698" y="1522"/>
                    <a:pt x="656" y="1481"/>
                    <a:pt x="605" y="1481"/>
                  </a:cubicBezTo>
                  <a:close/>
                  <a:moveTo>
                    <a:pt x="1341" y="1434"/>
                  </a:moveTo>
                  <a:cubicBezTo>
                    <a:pt x="1315" y="1434"/>
                    <a:pt x="1294" y="1455"/>
                    <a:pt x="1294" y="1481"/>
                  </a:cubicBezTo>
                  <a:cubicBezTo>
                    <a:pt x="1294" y="1506"/>
                    <a:pt x="1315" y="1527"/>
                    <a:pt x="1341" y="1527"/>
                  </a:cubicBezTo>
                  <a:cubicBezTo>
                    <a:pt x="1366" y="1527"/>
                    <a:pt x="1387" y="1506"/>
                    <a:pt x="1387" y="1481"/>
                  </a:cubicBezTo>
                  <a:cubicBezTo>
                    <a:pt x="1387" y="1455"/>
                    <a:pt x="1366" y="1434"/>
                    <a:pt x="1341" y="1434"/>
                  </a:cubicBezTo>
                  <a:close/>
                  <a:moveTo>
                    <a:pt x="846" y="1382"/>
                  </a:moveTo>
                  <a:cubicBezTo>
                    <a:pt x="846" y="1407"/>
                    <a:pt x="867" y="1428"/>
                    <a:pt x="893" y="1428"/>
                  </a:cubicBezTo>
                  <a:cubicBezTo>
                    <a:pt x="919" y="1428"/>
                    <a:pt x="940" y="1407"/>
                    <a:pt x="940" y="1382"/>
                  </a:cubicBezTo>
                  <a:cubicBezTo>
                    <a:pt x="940" y="1356"/>
                    <a:pt x="919" y="1335"/>
                    <a:pt x="893" y="1335"/>
                  </a:cubicBezTo>
                  <a:cubicBezTo>
                    <a:pt x="867" y="1335"/>
                    <a:pt x="846" y="1356"/>
                    <a:pt x="846" y="1382"/>
                  </a:cubicBezTo>
                  <a:close/>
                  <a:moveTo>
                    <a:pt x="1126" y="1563"/>
                  </a:moveTo>
                  <a:cubicBezTo>
                    <a:pt x="1100" y="1563"/>
                    <a:pt x="1080" y="1584"/>
                    <a:pt x="1080" y="1610"/>
                  </a:cubicBezTo>
                  <a:cubicBezTo>
                    <a:pt x="1080" y="1636"/>
                    <a:pt x="1100" y="1657"/>
                    <a:pt x="1126" y="1657"/>
                  </a:cubicBezTo>
                  <a:cubicBezTo>
                    <a:pt x="1152" y="1657"/>
                    <a:pt x="1173" y="1636"/>
                    <a:pt x="1173" y="1610"/>
                  </a:cubicBezTo>
                  <a:cubicBezTo>
                    <a:pt x="1173" y="1584"/>
                    <a:pt x="1152" y="1563"/>
                    <a:pt x="1126" y="1563"/>
                  </a:cubicBezTo>
                  <a:close/>
                  <a:moveTo>
                    <a:pt x="1173" y="1381"/>
                  </a:moveTo>
                  <a:cubicBezTo>
                    <a:pt x="1147" y="1381"/>
                    <a:pt x="1126" y="1402"/>
                    <a:pt x="1126" y="1428"/>
                  </a:cubicBezTo>
                  <a:cubicBezTo>
                    <a:pt x="1126" y="1454"/>
                    <a:pt x="1147" y="1475"/>
                    <a:pt x="1173" y="1475"/>
                  </a:cubicBezTo>
                  <a:cubicBezTo>
                    <a:pt x="1198" y="1475"/>
                    <a:pt x="1219" y="1454"/>
                    <a:pt x="1219" y="1428"/>
                  </a:cubicBezTo>
                  <a:cubicBezTo>
                    <a:pt x="1219" y="1402"/>
                    <a:pt x="1198" y="1381"/>
                    <a:pt x="1173" y="1381"/>
                  </a:cubicBezTo>
                  <a:close/>
                  <a:moveTo>
                    <a:pt x="104" y="1130"/>
                  </a:moveTo>
                  <a:cubicBezTo>
                    <a:pt x="78" y="1130"/>
                    <a:pt x="58" y="1151"/>
                    <a:pt x="58" y="1177"/>
                  </a:cubicBezTo>
                  <a:cubicBezTo>
                    <a:pt x="58" y="1202"/>
                    <a:pt x="78" y="1223"/>
                    <a:pt x="104" y="1223"/>
                  </a:cubicBezTo>
                  <a:cubicBezTo>
                    <a:pt x="130" y="1223"/>
                    <a:pt x="151" y="1202"/>
                    <a:pt x="151" y="1177"/>
                  </a:cubicBezTo>
                  <a:cubicBezTo>
                    <a:pt x="151" y="1151"/>
                    <a:pt x="130" y="1130"/>
                    <a:pt x="104" y="1130"/>
                  </a:cubicBezTo>
                  <a:close/>
                  <a:moveTo>
                    <a:pt x="1094" y="1480"/>
                  </a:moveTo>
                  <a:cubicBezTo>
                    <a:pt x="1094" y="1454"/>
                    <a:pt x="1074" y="1433"/>
                    <a:pt x="1048" y="1433"/>
                  </a:cubicBezTo>
                  <a:cubicBezTo>
                    <a:pt x="1022" y="1433"/>
                    <a:pt x="1001" y="1454"/>
                    <a:pt x="1001" y="1480"/>
                  </a:cubicBezTo>
                  <a:cubicBezTo>
                    <a:pt x="1001" y="1505"/>
                    <a:pt x="1022" y="1526"/>
                    <a:pt x="1048" y="1526"/>
                  </a:cubicBezTo>
                  <a:cubicBezTo>
                    <a:pt x="1074" y="1526"/>
                    <a:pt x="1094" y="1505"/>
                    <a:pt x="1094" y="1480"/>
                  </a:cubicBezTo>
                  <a:close/>
                  <a:moveTo>
                    <a:pt x="915" y="1528"/>
                  </a:moveTo>
                  <a:cubicBezTo>
                    <a:pt x="915" y="1502"/>
                    <a:pt x="894" y="1481"/>
                    <a:pt x="869" y="1481"/>
                  </a:cubicBezTo>
                  <a:cubicBezTo>
                    <a:pt x="843" y="1481"/>
                    <a:pt x="822" y="1502"/>
                    <a:pt x="822" y="1528"/>
                  </a:cubicBezTo>
                  <a:cubicBezTo>
                    <a:pt x="822" y="1553"/>
                    <a:pt x="843" y="1574"/>
                    <a:pt x="869" y="1574"/>
                  </a:cubicBezTo>
                  <a:cubicBezTo>
                    <a:pt x="894" y="1574"/>
                    <a:pt x="915" y="1553"/>
                    <a:pt x="915" y="1528"/>
                  </a:cubicBezTo>
                  <a:close/>
                  <a:moveTo>
                    <a:pt x="785" y="1475"/>
                  </a:moveTo>
                  <a:cubicBezTo>
                    <a:pt x="785" y="1449"/>
                    <a:pt x="764" y="1428"/>
                    <a:pt x="738" y="1428"/>
                  </a:cubicBezTo>
                  <a:cubicBezTo>
                    <a:pt x="713" y="1428"/>
                    <a:pt x="692" y="1449"/>
                    <a:pt x="692" y="1475"/>
                  </a:cubicBezTo>
                  <a:cubicBezTo>
                    <a:pt x="692" y="1500"/>
                    <a:pt x="713" y="1521"/>
                    <a:pt x="738" y="1521"/>
                  </a:cubicBezTo>
                  <a:cubicBezTo>
                    <a:pt x="764" y="1521"/>
                    <a:pt x="785" y="1500"/>
                    <a:pt x="785" y="1475"/>
                  </a:cubicBezTo>
                  <a:close/>
                  <a:moveTo>
                    <a:pt x="935" y="1605"/>
                  </a:moveTo>
                  <a:cubicBezTo>
                    <a:pt x="909" y="1605"/>
                    <a:pt x="888" y="1626"/>
                    <a:pt x="888" y="1651"/>
                  </a:cubicBezTo>
                  <a:cubicBezTo>
                    <a:pt x="888" y="1677"/>
                    <a:pt x="909" y="1698"/>
                    <a:pt x="935" y="1698"/>
                  </a:cubicBezTo>
                  <a:cubicBezTo>
                    <a:pt x="961" y="1698"/>
                    <a:pt x="981" y="1677"/>
                    <a:pt x="981" y="1651"/>
                  </a:cubicBezTo>
                  <a:cubicBezTo>
                    <a:pt x="981" y="1626"/>
                    <a:pt x="961" y="1605"/>
                    <a:pt x="935" y="1605"/>
                  </a:cubicBezTo>
                  <a:close/>
                  <a:moveTo>
                    <a:pt x="790" y="1577"/>
                  </a:moveTo>
                  <a:cubicBezTo>
                    <a:pt x="755" y="1577"/>
                    <a:pt x="728" y="1604"/>
                    <a:pt x="728" y="1639"/>
                  </a:cubicBezTo>
                  <a:cubicBezTo>
                    <a:pt x="728" y="1673"/>
                    <a:pt x="755" y="1701"/>
                    <a:pt x="790" y="1701"/>
                  </a:cubicBezTo>
                  <a:cubicBezTo>
                    <a:pt x="824" y="1701"/>
                    <a:pt x="852" y="1673"/>
                    <a:pt x="852" y="1639"/>
                  </a:cubicBezTo>
                  <a:cubicBezTo>
                    <a:pt x="852" y="1604"/>
                    <a:pt x="824" y="1577"/>
                    <a:pt x="790" y="1577"/>
                  </a:cubicBezTo>
                  <a:close/>
                  <a:moveTo>
                    <a:pt x="574" y="1307"/>
                  </a:moveTo>
                  <a:cubicBezTo>
                    <a:pt x="574" y="1281"/>
                    <a:pt x="554" y="1261"/>
                    <a:pt x="528" y="1261"/>
                  </a:cubicBezTo>
                  <a:cubicBezTo>
                    <a:pt x="502" y="1261"/>
                    <a:pt x="481" y="1281"/>
                    <a:pt x="481" y="1307"/>
                  </a:cubicBezTo>
                  <a:cubicBezTo>
                    <a:pt x="481" y="1333"/>
                    <a:pt x="502" y="1354"/>
                    <a:pt x="528" y="1354"/>
                  </a:cubicBezTo>
                  <a:cubicBezTo>
                    <a:pt x="554" y="1354"/>
                    <a:pt x="574" y="1333"/>
                    <a:pt x="574" y="1307"/>
                  </a:cubicBezTo>
                  <a:close/>
                  <a:moveTo>
                    <a:pt x="402" y="1442"/>
                  </a:moveTo>
                  <a:cubicBezTo>
                    <a:pt x="386" y="1442"/>
                    <a:pt x="373" y="1447"/>
                    <a:pt x="362" y="1456"/>
                  </a:cubicBezTo>
                  <a:cubicBezTo>
                    <a:pt x="362" y="1431"/>
                    <a:pt x="341" y="1410"/>
                    <a:pt x="316" y="1410"/>
                  </a:cubicBezTo>
                  <a:cubicBezTo>
                    <a:pt x="290" y="1410"/>
                    <a:pt x="269" y="1431"/>
                    <a:pt x="269" y="1457"/>
                  </a:cubicBezTo>
                  <a:cubicBezTo>
                    <a:pt x="269" y="1482"/>
                    <a:pt x="290" y="1503"/>
                    <a:pt x="316" y="1503"/>
                  </a:cubicBezTo>
                  <a:cubicBezTo>
                    <a:pt x="325" y="1503"/>
                    <a:pt x="333" y="1500"/>
                    <a:pt x="340" y="1495"/>
                  </a:cubicBezTo>
                  <a:cubicBezTo>
                    <a:pt x="340" y="1498"/>
                    <a:pt x="340" y="1501"/>
                    <a:pt x="340" y="1504"/>
                  </a:cubicBezTo>
                  <a:cubicBezTo>
                    <a:pt x="340" y="1538"/>
                    <a:pt x="367" y="1566"/>
                    <a:pt x="402" y="1566"/>
                  </a:cubicBezTo>
                  <a:cubicBezTo>
                    <a:pt x="436" y="1566"/>
                    <a:pt x="464" y="1538"/>
                    <a:pt x="464" y="1504"/>
                  </a:cubicBezTo>
                  <a:cubicBezTo>
                    <a:pt x="464" y="1470"/>
                    <a:pt x="436" y="1442"/>
                    <a:pt x="402" y="1442"/>
                  </a:cubicBezTo>
                  <a:close/>
                  <a:moveTo>
                    <a:pt x="111" y="975"/>
                  </a:moveTo>
                  <a:cubicBezTo>
                    <a:pt x="104" y="975"/>
                    <a:pt x="98" y="976"/>
                    <a:pt x="92" y="978"/>
                  </a:cubicBezTo>
                  <a:cubicBezTo>
                    <a:pt x="92" y="953"/>
                    <a:pt x="71" y="932"/>
                    <a:pt x="46" y="932"/>
                  </a:cubicBezTo>
                  <a:cubicBezTo>
                    <a:pt x="20" y="932"/>
                    <a:pt x="0" y="953"/>
                    <a:pt x="0" y="979"/>
                  </a:cubicBezTo>
                  <a:cubicBezTo>
                    <a:pt x="0" y="1004"/>
                    <a:pt x="20" y="1025"/>
                    <a:pt x="46" y="1025"/>
                  </a:cubicBezTo>
                  <a:cubicBezTo>
                    <a:pt x="47" y="1025"/>
                    <a:pt x="49" y="1024"/>
                    <a:pt x="50" y="1024"/>
                  </a:cubicBezTo>
                  <a:cubicBezTo>
                    <a:pt x="49" y="1028"/>
                    <a:pt x="49" y="1033"/>
                    <a:pt x="49" y="1037"/>
                  </a:cubicBezTo>
                  <a:cubicBezTo>
                    <a:pt x="49" y="1071"/>
                    <a:pt x="76" y="1099"/>
                    <a:pt x="111" y="1099"/>
                  </a:cubicBezTo>
                  <a:cubicBezTo>
                    <a:pt x="145" y="1099"/>
                    <a:pt x="173" y="1071"/>
                    <a:pt x="173" y="1037"/>
                  </a:cubicBezTo>
                  <a:cubicBezTo>
                    <a:pt x="173" y="1003"/>
                    <a:pt x="145" y="975"/>
                    <a:pt x="111" y="975"/>
                  </a:cubicBezTo>
                  <a:close/>
                  <a:moveTo>
                    <a:pt x="298" y="1320"/>
                  </a:moveTo>
                  <a:cubicBezTo>
                    <a:pt x="298" y="1354"/>
                    <a:pt x="326" y="1382"/>
                    <a:pt x="360" y="1382"/>
                  </a:cubicBezTo>
                  <a:cubicBezTo>
                    <a:pt x="394" y="1382"/>
                    <a:pt x="422" y="1354"/>
                    <a:pt x="422" y="1320"/>
                  </a:cubicBezTo>
                  <a:cubicBezTo>
                    <a:pt x="422" y="1285"/>
                    <a:pt x="394" y="1257"/>
                    <a:pt x="360" y="1257"/>
                  </a:cubicBezTo>
                  <a:cubicBezTo>
                    <a:pt x="326" y="1257"/>
                    <a:pt x="298" y="1285"/>
                    <a:pt x="298" y="1320"/>
                  </a:cubicBezTo>
                  <a:close/>
                  <a:moveTo>
                    <a:pt x="800" y="851"/>
                  </a:moveTo>
                  <a:cubicBezTo>
                    <a:pt x="800" y="947"/>
                    <a:pt x="878" y="1025"/>
                    <a:pt x="975" y="1025"/>
                  </a:cubicBezTo>
                  <a:cubicBezTo>
                    <a:pt x="1021" y="1025"/>
                    <a:pt x="1063" y="1007"/>
                    <a:pt x="1094" y="978"/>
                  </a:cubicBezTo>
                  <a:cubicBezTo>
                    <a:pt x="1032" y="912"/>
                    <a:pt x="1032" y="912"/>
                    <a:pt x="1032" y="912"/>
                  </a:cubicBezTo>
                  <a:cubicBezTo>
                    <a:pt x="1017" y="926"/>
                    <a:pt x="997" y="935"/>
                    <a:pt x="975" y="935"/>
                  </a:cubicBezTo>
                  <a:cubicBezTo>
                    <a:pt x="928" y="935"/>
                    <a:pt x="890" y="897"/>
                    <a:pt x="890" y="851"/>
                  </a:cubicBezTo>
                  <a:cubicBezTo>
                    <a:pt x="890" y="804"/>
                    <a:pt x="928" y="766"/>
                    <a:pt x="975" y="766"/>
                  </a:cubicBezTo>
                  <a:cubicBezTo>
                    <a:pt x="997" y="766"/>
                    <a:pt x="1017" y="775"/>
                    <a:pt x="1032" y="789"/>
                  </a:cubicBezTo>
                  <a:cubicBezTo>
                    <a:pt x="1094" y="723"/>
                    <a:pt x="1094" y="723"/>
                    <a:pt x="1094" y="723"/>
                  </a:cubicBezTo>
                  <a:cubicBezTo>
                    <a:pt x="1063" y="694"/>
                    <a:pt x="1021" y="676"/>
                    <a:pt x="975" y="676"/>
                  </a:cubicBezTo>
                  <a:cubicBezTo>
                    <a:pt x="878" y="676"/>
                    <a:pt x="800" y="754"/>
                    <a:pt x="800" y="851"/>
                  </a:cubicBezTo>
                  <a:close/>
                  <a:moveTo>
                    <a:pt x="1313" y="766"/>
                  </a:moveTo>
                  <a:cubicBezTo>
                    <a:pt x="1335" y="766"/>
                    <a:pt x="1355" y="775"/>
                    <a:pt x="1371" y="789"/>
                  </a:cubicBezTo>
                  <a:cubicBezTo>
                    <a:pt x="1432" y="723"/>
                    <a:pt x="1432" y="723"/>
                    <a:pt x="1432" y="723"/>
                  </a:cubicBezTo>
                  <a:cubicBezTo>
                    <a:pt x="1401" y="694"/>
                    <a:pt x="1359" y="676"/>
                    <a:pt x="1313" y="676"/>
                  </a:cubicBezTo>
                  <a:cubicBezTo>
                    <a:pt x="1216" y="676"/>
                    <a:pt x="1138" y="754"/>
                    <a:pt x="1138" y="851"/>
                  </a:cubicBezTo>
                  <a:cubicBezTo>
                    <a:pt x="1138" y="947"/>
                    <a:pt x="1216" y="1025"/>
                    <a:pt x="1313" y="1025"/>
                  </a:cubicBezTo>
                  <a:cubicBezTo>
                    <a:pt x="1359" y="1025"/>
                    <a:pt x="1401" y="1007"/>
                    <a:pt x="1432" y="978"/>
                  </a:cubicBezTo>
                  <a:cubicBezTo>
                    <a:pt x="1370" y="912"/>
                    <a:pt x="1370" y="912"/>
                    <a:pt x="1370" y="912"/>
                  </a:cubicBezTo>
                  <a:cubicBezTo>
                    <a:pt x="1355" y="926"/>
                    <a:pt x="1335" y="935"/>
                    <a:pt x="1313" y="935"/>
                  </a:cubicBezTo>
                  <a:cubicBezTo>
                    <a:pt x="1266" y="935"/>
                    <a:pt x="1229" y="897"/>
                    <a:pt x="1229" y="851"/>
                  </a:cubicBezTo>
                  <a:cubicBezTo>
                    <a:pt x="1229" y="804"/>
                    <a:pt x="1266" y="766"/>
                    <a:pt x="1313" y="766"/>
                  </a:cubicBezTo>
                  <a:close/>
                  <a:moveTo>
                    <a:pt x="342" y="1018"/>
                  </a:moveTo>
                  <a:cubicBezTo>
                    <a:pt x="439" y="1018"/>
                    <a:pt x="439" y="1018"/>
                    <a:pt x="439" y="1018"/>
                  </a:cubicBezTo>
                  <a:cubicBezTo>
                    <a:pt x="496" y="838"/>
                    <a:pt x="496" y="838"/>
                    <a:pt x="496" y="838"/>
                  </a:cubicBezTo>
                  <a:cubicBezTo>
                    <a:pt x="553" y="1018"/>
                    <a:pt x="553" y="1018"/>
                    <a:pt x="553" y="1018"/>
                  </a:cubicBezTo>
                  <a:cubicBezTo>
                    <a:pt x="650" y="1018"/>
                    <a:pt x="650" y="1018"/>
                    <a:pt x="650" y="1018"/>
                  </a:cubicBezTo>
                  <a:cubicBezTo>
                    <a:pt x="659" y="1018"/>
                    <a:pt x="659" y="1018"/>
                    <a:pt x="659" y="1018"/>
                  </a:cubicBezTo>
                  <a:cubicBezTo>
                    <a:pt x="764" y="683"/>
                    <a:pt x="764" y="683"/>
                    <a:pt x="764" y="683"/>
                  </a:cubicBezTo>
                  <a:cubicBezTo>
                    <a:pt x="658" y="683"/>
                    <a:pt x="658" y="683"/>
                    <a:pt x="658" y="683"/>
                  </a:cubicBezTo>
                  <a:cubicBezTo>
                    <a:pt x="601" y="864"/>
                    <a:pt x="601" y="864"/>
                    <a:pt x="601" y="864"/>
                  </a:cubicBezTo>
                  <a:cubicBezTo>
                    <a:pt x="544" y="683"/>
                    <a:pt x="544" y="683"/>
                    <a:pt x="544" y="683"/>
                  </a:cubicBezTo>
                  <a:cubicBezTo>
                    <a:pt x="447" y="683"/>
                    <a:pt x="447" y="683"/>
                    <a:pt x="447" y="683"/>
                  </a:cubicBezTo>
                  <a:cubicBezTo>
                    <a:pt x="390" y="864"/>
                    <a:pt x="390" y="864"/>
                    <a:pt x="390" y="864"/>
                  </a:cubicBezTo>
                  <a:cubicBezTo>
                    <a:pt x="334" y="683"/>
                    <a:pt x="334" y="683"/>
                    <a:pt x="334" y="683"/>
                  </a:cubicBezTo>
                  <a:cubicBezTo>
                    <a:pt x="227" y="683"/>
                    <a:pt x="227" y="683"/>
                    <a:pt x="227" y="683"/>
                  </a:cubicBezTo>
                  <a:cubicBezTo>
                    <a:pt x="333" y="1018"/>
                    <a:pt x="333" y="1018"/>
                    <a:pt x="333" y="1018"/>
                  </a:cubicBezTo>
                  <a:lnTo>
                    <a:pt x="342" y="10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L"/>
            </a:p>
          </p:txBody>
        </p:sp>
      </p:grpSp>
      <p:sp>
        <p:nvSpPr>
          <p:cNvPr id="9" name="LS_Logo4 (JU-Free) Swipe" hidden="1">
            <a:extLst>
              <a:ext uri="{FF2B5EF4-FFF2-40B4-BE49-F238E27FC236}">
                <a16:creationId xmlns:a16="http://schemas.microsoft.com/office/drawing/2014/main" id="{EEA37308-D767-4A5B-83BD-695BE249289E}"/>
              </a:ext>
            </a:extLst>
          </p:cNvPr>
          <p:cNvSpPr>
            <a:spLocks/>
          </p:cNvSpPr>
          <p:nvPr/>
        </p:nvSpPr>
        <p:spPr bwMode="auto">
          <a:xfrm>
            <a:off x="1143000" y="7820025"/>
            <a:ext cx="615950" cy="138113"/>
          </a:xfrm>
          <a:custGeom>
            <a:avLst/>
            <a:gdLst>
              <a:gd name="T0" fmla="*/ 2147483646 w 1551"/>
              <a:gd name="T1" fmla="*/ 2147483646 h 347"/>
              <a:gd name="T2" fmla="*/ 2147483646 w 1551"/>
              <a:gd name="T3" fmla="*/ 2147483646 h 347"/>
              <a:gd name="T4" fmla="*/ 0 w 1551"/>
              <a:gd name="T5" fmla="*/ 2147483646 h 347"/>
              <a:gd name="T6" fmla="*/ 1126228238 w 1551"/>
              <a:gd name="T7" fmla="*/ 2147483646 h 347"/>
              <a:gd name="T8" fmla="*/ 2147483646 w 1551"/>
              <a:gd name="T9" fmla="*/ 2147483646 h 347"/>
              <a:gd name="T10" fmla="*/ 2147483646 w 1551"/>
              <a:gd name="T11" fmla="*/ 2147483646 h 347"/>
              <a:gd name="T12" fmla="*/ 1251294284 w 1551"/>
              <a:gd name="T13" fmla="*/ 2147483646 h 347"/>
              <a:gd name="T14" fmla="*/ 2147483646 w 1551"/>
              <a:gd name="T15" fmla="*/ 0 h 347"/>
              <a:gd name="T16" fmla="*/ 2147483646 w 1551"/>
              <a:gd name="T17" fmla="*/ 2001479067 h 347"/>
              <a:gd name="T18" fmla="*/ 2147483646 w 1551"/>
              <a:gd name="T19" fmla="*/ 2147483646 h 347"/>
              <a:gd name="T20" fmla="*/ 2147483646 w 1551"/>
              <a:gd name="T21" fmla="*/ 2147483646 h 347"/>
              <a:gd name="T22" fmla="*/ 2147483646 w 1551"/>
              <a:gd name="T23" fmla="*/ 2147483646 h 347"/>
              <a:gd name="T24" fmla="*/ 2147483646 w 1551"/>
              <a:gd name="T25" fmla="*/ 2147483646 h 347"/>
              <a:gd name="T26" fmla="*/ 2147483646 w 1551"/>
              <a:gd name="T27" fmla="*/ 2147483646 h 347"/>
              <a:gd name="T28" fmla="*/ 2147483646 w 1551"/>
              <a:gd name="T29" fmla="*/ 62575936 h 347"/>
              <a:gd name="T30" fmla="*/ 2147483646 w 1551"/>
              <a:gd name="T31" fmla="*/ 125151871 h 347"/>
              <a:gd name="T32" fmla="*/ 2147483646 w 1551"/>
              <a:gd name="T33" fmla="*/ 2147483646 h 347"/>
              <a:gd name="T34" fmla="*/ 2147483646 w 1551"/>
              <a:gd name="T35" fmla="*/ 62575936 h 347"/>
              <a:gd name="T36" fmla="*/ 2147483646 w 1551"/>
              <a:gd name="T37" fmla="*/ 62575936 h 347"/>
              <a:gd name="T38" fmla="*/ 2147483646 w 1551"/>
              <a:gd name="T39" fmla="*/ 2147483646 h 347"/>
              <a:gd name="T40" fmla="*/ 2147483646 w 1551"/>
              <a:gd name="T41" fmla="*/ 2147483646 h 347"/>
              <a:gd name="T42" fmla="*/ 2147483646 w 1551"/>
              <a:gd name="T43" fmla="*/ 2147483646 h 347"/>
              <a:gd name="T44" fmla="*/ 2147483646 w 1551"/>
              <a:gd name="T45" fmla="*/ 2147483646 h 347"/>
              <a:gd name="T46" fmla="*/ 2147483646 w 1551"/>
              <a:gd name="T47" fmla="*/ 2147483646 h 347"/>
              <a:gd name="T48" fmla="*/ 2147483646 w 1551"/>
              <a:gd name="T49" fmla="*/ 62575936 h 347"/>
              <a:gd name="T50" fmla="*/ 2147483646 w 1551"/>
              <a:gd name="T51" fmla="*/ 62575936 h 347"/>
              <a:gd name="T52" fmla="*/ 2147483646 w 1551"/>
              <a:gd name="T53" fmla="*/ 2147483646 h 347"/>
              <a:gd name="T54" fmla="*/ 2147483646 w 1551"/>
              <a:gd name="T55" fmla="*/ 2147483646 h 347"/>
              <a:gd name="T56" fmla="*/ 2147483646 w 1551"/>
              <a:gd name="T57" fmla="*/ 2147483646 h 347"/>
              <a:gd name="T58" fmla="*/ 2147483646 w 1551"/>
              <a:gd name="T59" fmla="*/ 62575936 h 347"/>
              <a:gd name="T60" fmla="*/ 2147483646 w 1551"/>
              <a:gd name="T61" fmla="*/ 62575936 h 347"/>
              <a:gd name="T62" fmla="*/ 2147483646 w 1551"/>
              <a:gd name="T63" fmla="*/ 2147483646 h 347"/>
              <a:gd name="T64" fmla="*/ 2147483646 w 1551"/>
              <a:gd name="T65" fmla="*/ 2147483646 h 347"/>
              <a:gd name="T66" fmla="*/ 2147483646 w 1551"/>
              <a:gd name="T67" fmla="*/ 2147483646 h 347"/>
              <a:gd name="T68" fmla="*/ 2147483646 w 1551"/>
              <a:gd name="T69" fmla="*/ 2147483646 h 347"/>
              <a:gd name="T70" fmla="*/ 2147483646 w 1551"/>
              <a:gd name="T71" fmla="*/ 2147483646 h 347"/>
              <a:gd name="T72" fmla="*/ 2147483646 w 1551"/>
              <a:gd name="T73" fmla="*/ 2147483646 h 347"/>
              <a:gd name="T74" fmla="*/ 2147483646 w 1551"/>
              <a:gd name="T75" fmla="*/ 62575936 h 347"/>
              <a:gd name="T76" fmla="*/ 2147483646 w 1551"/>
              <a:gd name="T77" fmla="*/ 62575936 h 347"/>
              <a:gd name="T78" fmla="*/ 2147483646 w 1551"/>
              <a:gd name="T79" fmla="*/ 2147483646 h 347"/>
              <a:gd name="T80" fmla="*/ 2147483646 w 1551"/>
              <a:gd name="T81" fmla="*/ 2147483646 h 347"/>
              <a:gd name="T82" fmla="*/ 2147483646 w 1551"/>
              <a:gd name="T83" fmla="*/ 2147483646 h 347"/>
              <a:gd name="T84" fmla="*/ 2147483646 w 1551"/>
              <a:gd name="T85" fmla="*/ 2147483646 h 347"/>
              <a:gd name="T86" fmla="*/ 2147483646 w 1551"/>
              <a:gd name="T87" fmla="*/ 2147483646 h 347"/>
              <a:gd name="T88" fmla="*/ 2147483646 w 1551"/>
              <a:gd name="T89" fmla="*/ 2147483646 h 347"/>
              <a:gd name="T90" fmla="*/ 2147483646 w 1551"/>
              <a:gd name="T91" fmla="*/ 2147483646 h 347"/>
              <a:gd name="T92" fmla="*/ 2147483646 w 1551"/>
              <a:gd name="T93" fmla="*/ 2147483646 h 347"/>
              <a:gd name="T94" fmla="*/ 2147483646 w 1551"/>
              <a:gd name="T95" fmla="*/ 2147483646 h 347"/>
              <a:gd name="T96" fmla="*/ 2147483646 w 1551"/>
              <a:gd name="T97" fmla="*/ 2147483646 h 347"/>
              <a:gd name="T98" fmla="*/ 2147483646 w 1551"/>
              <a:gd name="T99" fmla="*/ 2147483646 h 347"/>
              <a:gd name="T100" fmla="*/ 2147483646 w 1551"/>
              <a:gd name="T101" fmla="*/ 2147483646 h 347"/>
              <a:gd name="T102" fmla="*/ 2147483646 w 1551"/>
              <a:gd name="T103" fmla="*/ 2147483646 h 347"/>
              <a:gd name="T104" fmla="*/ 2147483646 w 1551"/>
              <a:gd name="T105" fmla="*/ 2147483646 h 347"/>
              <a:gd name="T106" fmla="*/ 2147483646 w 1551"/>
              <a:gd name="T107" fmla="*/ 62575936 h 347"/>
              <a:gd name="T108" fmla="*/ 2147483646 w 1551"/>
              <a:gd name="T109" fmla="*/ 62575936 h 347"/>
              <a:gd name="T110" fmla="*/ 2147483646 w 1551"/>
              <a:gd name="T111" fmla="*/ 2147483646 h 347"/>
              <a:gd name="T112" fmla="*/ 2147483646 w 1551"/>
              <a:gd name="T113" fmla="*/ 2147483646 h 347"/>
              <a:gd name="T114" fmla="*/ 2147483646 w 1551"/>
              <a:gd name="T115" fmla="*/ 2147483646 h 347"/>
              <a:gd name="T116" fmla="*/ 2147483646 w 1551"/>
              <a:gd name="T117" fmla="*/ 2147483646 h 347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1551" h="347">
                <a:moveTo>
                  <a:pt x="256" y="253"/>
                </a:moveTo>
                <a:cubicBezTo>
                  <a:pt x="256" y="311"/>
                  <a:pt x="206" y="347"/>
                  <a:pt x="132" y="347"/>
                </a:cubicBezTo>
                <a:cubicBezTo>
                  <a:pt x="82" y="347"/>
                  <a:pt x="33" y="326"/>
                  <a:pt x="0" y="295"/>
                </a:cubicBezTo>
                <a:cubicBezTo>
                  <a:pt x="18" y="259"/>
                  <a:pt x="18" y="259"/>
                  <a:pt x="18" y="259"/>
                </a:cubicBezTo>
                <a:cubicBezTo>
                  <a:pt x="50" y="290"/>
                  <a:pt x="94" y="308"/>
                  <a:pt x="132" y="308"/>
                </a:cubicBezTo>
                <a:cubicBezTo>
                  <a:pt x="182" y="308"/>
                  <a:pt x="213" y="288"/>
                  <a:pt x="213" y="255"/>
                </a:cubicBezTo>
                <a:cubicBezTo>
                  <a:pt x="214" y="164"/>
                  <a:pt x="20" y="213"/>
                  <a:pt x="20" y="89"/>
                </a:cubicBezTo>
                <a:cubicBezTo>
                  <a:pt x="20" y="35"/>
                  <a:pt x="68" y="0"/>
                  <a:pt x="139" y="0"/>
                </a:cubicBezTo>
                <a:cubicBezTo>
                  <a:pt x="179" y="0"/>
                  <a:pt x="220" y="13"/>
                  <a:pt x="248" y="32"/>
                </a:cubicBezTo>
                <a:cubicBezTo>
                  <a:pt x="231" y="69"/>
                  <a:pt x="231" y="69"/>
                  <a:pt x="231" y="69"/>
                </a:cubicBezTo>
                <a:cubicBezTo>
                  <a:pt x="200" y="48"/>
                  <a:pt x="164" y="40"/>
                  <a:pt x="136" y="40"/>
                </a:cubicBezTo>
                <a:cubicBezTo>
                  <a:pt x="92" y="40"/>
                  <a:pt x="63" y="57"/>
                  <a:pt x="63" y="86"/>
                </a:cubicBezTo>
                <a:cubicBezTo>
                  <a:pt x="63" y="174"/>
                  <a:pt x="257" y="128"/>
                  <a:pt x="256" y="253"/>
                </a:cubicBezTo>
                <a:close/>
                <a:moveTo>
                  <a:pt x="652" y="300"/>
                </a:moveTo>
                <a:cubicBezTo>
                  <a:pt x="558" y="1"/>
                  <a:pt x="558" y="1"/>
                  <a:pt x="558" y="1"/>
                </a:cubicBezTo>
                <a:cubicBezTo>
                  <a:pt x="518" y="2"/>
                  <a:pt x="518" y="2"/>
                  <a:pt x="518" y="2"/>
                </a:cubicBezTo>
                <a:cubicBezTo>
                  <a:pt x="425" y="300"/>
                  <a:pt x="425" y="300"/>
                  <a:pt x="425" y="300"/>
                </a:cubicBezTo>
                <a:cubicBezTo>
                  <a:pt x="330" y="1"/>
                  <a:pt x="330" y="1"/>
                  <a:pt x="330" y="1"/>
                </a:cubicBezTo>
                <a:cubicBezTo>
                  <a:pt x="288" y="1"/>
                  <a:pt x="288" y="1"/>
                  <a:pt x="288" y="1"/>
                </a:cubicBezTo>
                <a:cubicBezTo>
                  <a:pt x="403" y="346"/>
                  <a:pt x="403" y="346"/>
                  <a:pt x="403" y="346"/>
                </a:cubicBezTo>
                <a:cubicBezTo>
                  <a:pt x="444" y="346"/>
                  <a:pt x="444" y="346"/>
                  <a:pt x="444" y="346"/>
                </a:cubicBezTo>
                <a:cubicBezTo>
                  <a:pt x="538" y="56"/>
                  <a:pt x="538" y="56"/>
                  <a:pt x="538" y="56"/>
                </a:cubicBezTo>
                <a:cubicBezTo>
                  <a:pt x="631" y="346"/>
                  <a:pt x="631" y="346"/>
                  <a:pt x="631" y="346"/>
                </a:cubicBezTo>
                <a:cubicBezTo>
                  <a:pt x="671" y="346"/>
                  <a:pt x="671" y="346"/>
                  <a:pt x="671" y="346"/>
                </a:cubicBezTo>
                <a:cubicBezTo>
                  <a:pt x="787" y="1"/>
                  <a:pt x="787" y="1"/>
                  <a:pt x="787" y="1"/>
                </a:cubicBezTo>
                <a:cubicBezTo>
                  <a:pt x="746" y="1"/>
                  <a:pt x="746" y="1"/>
                  <a:pt x="746" y="1"/>
                </a:cubicBezTo>
                <a:lnTo>
                  <a:pt x="652" y="300"/>
                </a:lnTo>
                <a:close/>
                <a:moveTo>
                  <a:pt x="838" y="346"/>
                </a:moveTo>
                <a:cubicBezTo>
                  <a:pt x="877" y="346"/>
                  <a:pt x="877" y="346"/>
                  <a:pt x="877" y="346"/>
                </a:cubicBezTo>
                <a:cubicBezTo>
                  <a:pt x="877" y="1"/>
                  <a:pt x="877" y="1"/>
                  <a:pt x="877" y="1"/>
                </a:cubicBezTo>
                <a:cubicBezTo>
                  <a:pt x="838" y="1"/>
                  <a:pt x="838" y="1"/>
                  <a:pt x="838" y="1"/>
                </a:cubicBezTo>
                <a:lnTo>
                  <a:pt x="838" y="346"/>
                </a:lnTo>
                <a:close/>
                <a:moveTo>
                  <a:pt x="1245" y="117"/>
                </a:moveTo>
                <a:cubicBezTo>
                  <a:pt x="1245" y="193"/>
                  <a:pt x="1196" y="237"/>
                  <a:pt x="1111" y="237"/>
                </a:cubicBezTo>
                <a:cubicBezTo>
                  <a:pt x="1021" y="237"/>
                  <a:pt x="1021" y="237"/>
                  <a:pt x="1021" y="237"/>
                </a:cubicBezTo>
                <a:cubicBezTo>
                  <a:pt x="1021" y="346"/>
                  <a:pt x="1021" y="346"/>
                  <a:pt x="1021" y="346"/>
                </a:cubicBezTo>
                <a:cubicBezTo>
                  <a:pt x="981" y="346"/>
                  <a:pt x="981" y="346"/>
                  <a:pt x="981" y="346"/>
                </a:cubicBezTo>
                <a:cubicBezTo>
                  <a:pt x="981" y="1"/>
                  <a:pt x="981" y="1"/>
                  <a:pt x="981" y="1"/>
                </a:cubicBezTo>
                <a:cubicBezTo>
                  <a:pt x="1111" y="1"/>
                  <a:pt x="1111" y="1"/>
                  <a:pt x="1111" y="1"/>
                </a:cubicBezTo>
                <a:cubicBezTo>
                  <a:pt x="1196" y="1"/>
                  <a:pt x="1245" y="44"/>
                  <a:pt x="1245" y="117"/>
                </a:cubicBezTo>
                <a:close/>
                <a:moveTo>
                  <a:pt x="1207" y="118"/>
                </a:moveTo>
                <a:cubicBezTo>
                  <a:pt x="1207" y="66"/>
                  <a:pt x="1171" y="39"/>
                  <a:pt x="1109" y="39"/>
                </a:cubicBezTo>
                <a:cubicBezTo>
                  <a:pt x="1021" y="39"/>
                  <a:pt x="1021" y="39"/>
                  <a:pt x="1021" y="39"/>
                </a:cubicBezTo>
                <a:cubicBezTo>
                  <a:pt x="1021" y="199"/>
                  <a:pt x="1021" y="199"/>
                  <a:pt x="1021" y="199"/>
                </a:cubicBezTo>
                <a:cubicBezTo>
                  <a:pt x="1109" y="199"/>
                  <a:pt x="1109" y="199"/>
                  <a:pt x="1109" y="199"/>
                </a:cubicBezTo>
                <a:cubicBezTo>
                  <a:pt x="1171" y="199"/>
                  <a:pt x="1207" y="172"/>
                  <a:pt x="1207" y="118"/>
                </a:cubicBezTo>
                <a:close/>
                <a:moveTo>
                  <a:pt x="1350" y="309"/>
                </a:moveTo>
                <a:cubicBezTo>
                  <a:pt x="1350" y="190"/>
                  <a:pt x="1350" y="190"/>
                  <a:pt x="1350" y="190"/>
                </a:cubicBezTo>
                <a:cubicBezTo>
                  <a:pt x="1524" y="190"/>
                  <a:pt x="1524" y="190"/>
                  <a:pt x="1524" y="190"/>
                </a:cubicBezTo>
                <a:cubicBezTo>
                  <a:pt x="1524" y="153"/>
                  <a:pt x="1524" y="153"/>
                  <a:pt x="1524" y="153"/>
                </a:cubicBezTo>
                <a:cubicBezTo>
                  <a:pt x="1350" y="153"/>
                  <a:pt x="1350" y="153"/>
                  <a:pt x="1350" y="153"/>
                </a:cubicBezTo>
                <a:cubicBezTo>
                  <a:pt x="1350" y="39"/>
                  <a:pt x="1350" y="39"/>
                  <a:pt x="1350" y="39"/>
                </a:cubicBezTo>
                <a:cubicBezTo>
                  <a:pt x="1544" y="39"/>
                  <a:pt x="1544" y="39"/>
                  <a:pt x="1544" y="39"/>
                </a:cubicBezTo>
                <a:cubicBezTo>
                  <a:pt x="1544" y="1"/>
                  <a:pt x="1544" y="1"/>
                  <a:pt x="1544" y="1"/>
                </a:cubicBezTo>
                <a:cubicBezTo>
                  <a:pt x="1311" y="1"/>
                  <a:pt x="1311" y="1"/>
                  <a:pt x="1311" y="1"/>
                </a:cubicBezTo>
                <a:cubicBezTo>
                  <a:pt x="1311" y="346"/>
                  <a:pt x="1311" y="346"/>
                  <a:pt x="1311" y="346"/>
                </a:cubicBezTo>
                <a:cubicBezTo>
                  <a:pt x="1551" y="346"/>
                  <a:pt x="1551" y="346"/>
                  <a:pt x="1551" y="346"/>
                </a:cubicBezTo>
                <a:cubicBezTo>
                  <a:pt x="1551" y="309"/>
                  <a:pt x="1551" y="309"/>
                  <a:pt x="1551" y="309"/>
                </a:cubicBezTo>
                <a:lnTo>
                  <a:pt x="1350" y="30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14324" tIns="57162" rIns="114324" bIns="57162"/>
          <a:lstStyle/>
          <a:p>
            <a:endParaRPr lang="en-NL"/>
          </a:p>
        </p:txBody>
      </p:sp>
      <p:sp>
        <p:nvSpPr>
          <p:cNvPr id="10" name="LS_Logo2 (JU-Free) Emploment" hidden="1">
            <a:extLst>
              <a:ext uri="{FF2B5EF4-FFF2-40B4-BE49-F238E27FC236}">
                <a16:creationId xmlns:a16="http://schemas.microsoft.com/office/drawing/2014/main" id="{7B7BD6C6-005B-4A27-9760-9F8CEC00EF79}"/>
              </a:ext>
            </a:extLst>
          </p:cNvPr>
          <p:cNvSpPr>
            <a:spLocks/>
          </p:cNvSpPr>
          <p:nvPr/>
        </p:nvSpPr>
        <p:spPr bwMode="auto">
          <a:xfrm>
            <a:off x="1155700" y="7712075"/>
            <a:ext cx="1365250" cy="365125"/>
          </a:xfrm>
          <a:custGeom>
            <a:avLst/>
            <a:gdLst>
              <a:gd name="T0" fmla="*/ 2147483646 w 3440"/>
              <a:gd name="T1" fmla="*/ 62395541 h 921"/>
              <a:gd name="T2" fmla="*/ 2147483646 w 3440"/>
              <a:gd name="T3" fmla="*/ 2147483646 h 921"/>
              <a:gd name="T4" fmla="*/ 2147483646 w 3440"/>
              <a:gd name="T5" fmla="*/ 2147483646 h 921"/>
              <a:gd name="T6" fmla="*/ 2147483646 w 3440"/>
              <a:gd name="T7" fmla="*/ 2147483646 h 921"/>
              <a:gd name="T8" fmla="*/ 2147483646 w 3440"/>
              <a:gd name="T9" fmla="*/ 62395541 h 921"/>
              <a:gd name="T10" fmla="*/ 2147483646 w 3440"/>
              <a:gd name="T11" fmla="*/ 62395541 h 921"/>
              <a:gd name="T12" fmla="*/ 2147483646 w 3440"/>
              <a:gd name="T13" fmla="*/ 2147483646 h 921"/>
              <a:gd name="T14" fmla="*/ 2147483646 w 3440"/>
              <a:gd name="T15" fmla="*/ 2147483646 h 921"/>
              <a:gd name="T16" fmla="*/ 2147483646 w 3440"/>
              <a:gd name="T17" fmla="*/ 2147483646 h 921"/>
              <a:gd name="T18" fmla="*/ 2147483646 w 3440"/>
              <a:gd name="T19" fmla="*/ 2147483646 h 921"/>
              <a:gd name="T20" fmla="*/ 2147483646 w 3440"/>
              <a:gd name="T21" fmla="*/ 62395541 h 921"/>
              <a:gd name="T22" fmla="*/ 2147483646 w 3440"/>
              <a:gd name="T23" fmla="*/ 2147483646 h 921"/>
              <a:gd name="T24" fmla="*/ 2147483646 w 3440"/>
              <a:gd name="T25" fmla="*/ 2147483646 h 921"/>
              <a:gd name="T26" fmla="*/ 2147483646 w 3440"/>
              <a:gd name="T27" fmla="*/ 2147483646 h 921"/>
              <a:gd name="T28" fmla="*/ 2147483646 w 3440"/>
              <a:gd name="T29" fmla="*/ 2147483646 h 921"/>
              <a:gd name="T30" fmla="*/ 2147483646 w 3440"/>
              <a:gd name="T31" fmla="*/ 62395541 h 921"/>
              <a:gd name="T32" fmla="*/ 2147483646 w 3440"/>
              <a:gd name="T33" fmla="*/ 2147483646 h 921"/>
              <a:gd name="T34" fmla="*/ 2147483646 w 3440"/>
              <a:gd name="T35" fmla="*/ 2147483646 h 921"/>
              <a:gd name="T36" fmla="*/ 2147483646 w 3440"/>
              <a:gd name="T37" fmla="*/ 62395541 h 921"/>
              <a:gd name="T38" fmla="*/ 2147483646 w 3440"/>
              <a:gd name="T39" fmla="*/ 2147483646 h 921"/>
              <a:gd name="T40" fmla="*/ 2147483646 w 3440"/>
              <a:gd name="T41" fmla="*/ 2147483646 h 921"/>
              <a:gd name="T42" fmla="*/ 2147483646 w 3440"/>
              <a:gd name="T43" fmla="*/ 2147483646 h 921"/>
              <a:gd name="T44" fmla="*/ 2147483646 w 3440"/>
              <a:gd name="T45" fmla="*/ 2147483646 h 921"/>
              <a:gd name="T46" fmla="*/ 2147483646 w 3440"/>
              <a:gd name="T47" fmla="*/ 2147483646 h 921"/>
              <a:gd name="T48" fmla="*/ 2147483646 w 3440"/>
              <a:gd name="T49" fmla="*/ 2147483646 h 921"/>
              <a:gd name="T50" fmla="*/ 2147483646 w 3440"/>
              <a:gd name="T51" fmla="*/ 62395541 h 921"/>
              <a:gd name="T52" fmla="*/ 2147483646 w 3440"/>
              <a:gd name="T53" fmla="*/ 2147483646 h 921"/>
              <a:gd name="T54" fmla="*/ 2147483646 w 3440"/>
              <a:gd name="T55" fmla="*/ 2147483646 h 921"/>
              <a:gd name="T56" fmla="*/ 2147483646 w 3440"/>
              <a:gd name="T57" fmla="*/ 2147483646 h 921"/>
              <a:gd name="T58" fmla="*/ 0 w 3440"/>
              <a:gd name="T59" fmla="*/ 2147483646 h 921"/>
              <a:gd name="T60" fmla="*/ 2147483646 w 3440"/>
              <a:gd name="T61" fmla="*/ 2147483646 h 921"/>
              <a:gd name="T62" fmla="*/ 2147483646 w 3440"/>
              <a:gd name="T63" fmla="*/ 2147483646 h 921"/>
              <a:gd name="T64" fmla="*/ 2147483646 w 3440"/>
              <a:gd name="T65" fmla="*/ 2147483646 h 921"/>
              <a:gd name="T66" fmla="*/ 2147483646 w 3440"/>
              <a:gd name="T67" fmla="*/ 2147483646 h 921"/>
              <a:gd name="T68" fmla="*/ 2147483646 w 3440"/>
              <a:gd name="T69" fmla="*/ 2147483646 h 921"/>
              <a:gd name="T70" fmla="*/ 2147483646 w 3440"/>
              <a:gd name="T71" fmla="*/ 2147483646 h 921"/>
              <a:gd name="T72" fmla="*/ 2147483646 w 3440"/>
              <a:gd name="T73" fmla="*/ 2147483646 h 921"/>
              <a:gd name="T74" fmla="*/ 2147483646 w 3440"/>
              <a:gd name="T75" fmla="*/ 2147483646 h 921"/>
              <a:gd name="T76" fmla="*/ 2147483646 w 3440"/>
              <a:gd name="T77" fmla="*/ 2147483646 h 921"/>
              <a:gd name="T78" fmla="*/ 2147483646 w 3440"/>
              <a:gd name="T79" fmla="*/ 2147483646 h 921"/>
              <a:gd name="T80" fmla="*/ 2147483646 w 3440"/>
              <a:gd name="T81" fmla="*/ 2147483646 h 921"/>
              <a:gd name="T82" fmla="*/ 2147483646 w 3440"/>
              <a:gd name="T83" fmla="*/ 2147483646 h 921"/>
              <a:gd name="T84" fmla="*/ 2147483646 w 3440"/>
              <a:gd name="T85" fmla="*/ 2147483646 h 921"/>
              <a:gd name="T86" fmla="*/ 2147483646 w 3440"/>
              <a:gd name="T87" fmla="*/ 2147483646 h 921"/>
              <a:gd name="T88" fmla="*/ 2147483646 w 3440"/>
              <a:gd name="T89" fmla="*/ 2147483646 h 921"/>
              <a:gd name="T90" fmla="*/ 2147483646 w 3440"/>
              <a:gd name="T91" fmla="*/ 2147483646 h 921"/>
              <a:gd name="T92" fmla="*/ 2147483646 w 3440"/>
              <a:gd name="T93" fmla="*/ 2147483646 h 921"/>
              <a:gd name="T94" fmla="*/ 2147483646 w 3440"/>
              <a:gd name="T95" fmla="*/ 2147483646 h 921"/>
              <a:gd name="T96" fmla="*/ 2147483646 w 3440"/>
              <a:gd name="T97" fmla="*/ 2147483646 h 921"/>
              <a:gd name="T98" fmla="*/ 2147483646 w 3440"/>
              <a:gd name="T99" fmla="*/ 2147483646 h 921"/>
              <a:gd name="T100" fmla="*/ 2147483646 w 3440"/>
              <a:gd name="T101" fmla="*/ 2147483646 h 921"/>
              <a:gd name="T102" fmla="*/ 2147483646 w 3440"/>
              <a:gd name="T103" fmla="*/ 2147483646 h 921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3440" h="921">
                <a:moveTo>
                  <a:pt x="240" y="346"/>
                </a:moveTo>
                <a:cubicBezTo>
                  <a:pt x="0" y="346"/>
                  <a:pt x="0" y="346"/>
                  <a:pt x="0" y="346"/>
                </a:cubicBezTo>
                <a:cubicBezTo>
                  <a:pt x="0" y="1"/>
                  <a:pt x="0" y="1"/>
                  <a:pt x="0" y="1"/>
                </a:cubicBezTo>
                <a:cubicBezTo>
                  <a:pt x="234" y="1"/>
                  <a:pt x="234" y="1"/>
                  <a:pt x="234" y="1"/>
                </a:cubicBezTo>
                <a:cubicBezTo>
                  <a:pt x="234" y="39"/>
                  <a:pt x="234" y="39"/>
                  <a:pt x="234" y="39"/>
                </a:cubicBezTo>
                <a:cubicBezTo>
                  <a:pt x="40" y="39"/>
                  <a:pt x="40" y="39"/>
                  <a:pt x="40" y="39"/>
                </a:cubicBezTo>
                <a:cubicBezTo>
                  <a:pt x="40" y="152"/>
                  <a:pt x="40" y="152"/>
                  <a:pt x="40" y="152"/>
                </a:cubicBezTo>
                <a:cubicBezTo>
                  <a:pt x="213" y="152"/>
                  <a:pt x="213" y="152"/>
                  <a:pt x="213" y="152"/>
                </a:cubicBezTo>
                <a:cubicBezTo>
                  <a:pt x="213" y="190"/>
                  <a:pt x="213" y="190"/>
                  <a:pt x="213" y="190"/>
                </a:cubicBezTo>
                <a:cubicBezTo>
                  <a:pt x="40" y="190"/>
                  <a:pt x="40" y="190"/>
                  <a:pt x="40" y="190"/>
                </a:cubicBezTo>
                <a:cubicBezTo>
                  <a:pt x="40" y="308"/>
                  <a:pt x="40" y="308"/>
                  <a:pt x="40" y="308"/>
                </a:cubicBezTo>
                <a:cubicBezTo>
                  <a:pt x="240" y="308"/>
                  <a:pt x="240" y="308"/>
                  <a:pt x="240" y="308"/>
                </a:cubicBezTo>
                <a:lnTo>
                  <a:pt x="240" y="346"/>
                </a:lnTo>
                <a:close/>
                <a:moveTo>
                  <a:pt x="357" y="62"/>
                </a:moveTo>
                <a:cubicBezTo>
                  <a:pt x="482" y="309"/>
                  <a:pt x="482" y="309"/>
                  <a:pt x="482" y="309"/>
                </a:cubicBezTo>
                <a:cubicBezTo>
                  <a:pt x="506" y="309"/>
                  <a:pt x="506" y="309"/>
                  <a:pt x="506" y="309"/>
                </a:cubicBezTo>
                <a:cubicBezTo>
                  <a:pt x="631" y="62"/>
                  <a:pt x="631" y="62"/>
                  <a:pt x="631" y="62"/>
                </a:cubicBezTo>
                <a:cubicBezTo>
                  <a:pt x="632" y="346"/>
                  <a:pt x="632" y="346"/>
                  <a:pt x="632" y="346"/>
                </a:cubicBezTo>
                <a:cubicBezTo>
                  <a:pt x="668" y="346"/>
                  <a:pt x="668" y="346"/>
                  <a:pt x="668" y="346"/>
                </a:cubicBezTo>
                <a:cubicBezTo>
                  <a:pt x="668" y="1"/>
                  <a:pt x="668" y="1"/>
                  <a:pt x="668" y="1"/>
                </a:cubicBezTo>
                <a:cubicBezTo>
                  <a:pt x="620" y="1"/>
                  <a:pt x="620" y="1"/>
                  <a:pt x="620" y="1"/>
                </a:cubicBezTo>
                <a:cubicBezTo>
                  <a:pt x="495" y="249"/>
                  <a:pt x="495" y="249"/>
                  <a:pt x="495" y="249"/>
                </a:cubicBezTo>
                <a:cubicBezTo>
                  <a:pt x="369" y="1"/>
                  <a:pt x="369" y="1"/>
                  <a:pt x="369" y="1"/>
                </a:cubicBezTo>
                <a:cubicBezTo>
                  <a:pt x="320" y="1"/>
                  <a:pt x="320" y="1"/>
                  <a:pt x="320" y="1"/>
                </a:cubicBezTo>
                <a:cubicBezTo>
                  <a:pt x="320" y="346"/>
                  <a:pt x="320" y="346"/>
                  <a:pt x="320" y="346"/>
                </a:cubicBezTo>
                <a:cubicBezTo>
                  <a:pt x="357" y="346"/>
                  <a:pt x="357" y="346"/>
                  <a:pt x="357" y="346"/>
                </a:cubicBezTo>
                <a:lnTo>
                  <a:pt x="357" y="62"/>
                </a:lnTo>
                <a:close/>
                <a:moveTo>
                  <a:pt x="812" y="346"/>
                </a:moveTo>
                <a:cubicBezTo>
                  <a:pt x="773" y="346"/>
                  <a:pt x="773" y="346"/>
                  <a:pt x="773" y="346"/>
                </a:cubicBezTo>
                <a:cubicBezTo>
                  <a:pt x="773" y="1"/>
                  <a:pt x="773" y="1"/>
                  <a:pt x="773" y="1"/>
                </a:cubicBezTo>
                <a:cubicBezTo>
                  <a:pt x="902" y="1"/>
                  <a:pt x="902" y="1"/>
                  <a:pt x="902" y="1"/>
                </a:cubicBezTo>
                <a:cubicBezTo>
                  <a:pt x="987" y="1"/>
                  <a:pt x="1036" y="44"/>
                  <a:pt x="1036" y="117"/>
                </a:cubicBezTo>
                <a:cubicBezTo>
                  <a:pt x="1036" y="193"/>
                  <a:pt x="987" y="237"/>
                  <a:pt x="902" y="237"/>
                </a:cubicBezTo>
                <a:cubicBezTo>
                  <a:pt x="812" y="237"/>
                  <a:pt x="812" y="237"/>
                  <a:pt x="812" y="237"/>
                </a:cubicBezTo>
                <a:lnTo>
                  <a:pt x="812" y="346"/>
                </a:lnTo>
                <a:close/>
                <a:moveTo>
                  <a:pt x="812" y="199"/>
                </a:moveTo>
                <a:cubicBezTo>
                  <a:pt x="900" y="199"/>
                  <a:pt x="900" y="199"/>
                  <a:pt x="900" y="199"/>
                </a:cubicBezTo>
                <a:cubicBezTo>
                  <a:pt x="962" y="199"/>
                  <a:pt x="998" y="172"/>
                  <a:pt x="998" y="118"/>
                </a:cubicBezTo>
                <a:cubicBezTo>
                  <a:pt x="998" y="66"/>
                  <a:pt x="962" y="39"/>
                  <a:pt x="900" y="39"/>
                </a:cubicBezTo>
                <a:cubicBezTo>
                  <a:pt x="812" y="39"/>
                  <a:pt x="812" y="39"/>
                  <a:pt x="812" y="39"/>
                </a:cubicBezTo>
                <a:lnTo>
                  <a:pt x="812" y="199"/>
                </a:lnTo>
                <a:close/>
                <a:moveTo>
                  <a:pt x="1291" y="308"/>
                </a:moveTo>
                <a:cubicBezTo>
                  <a:pt x="1141" y="308"/>
                  <a:pt x="1141" y="308"/>
                  <a:pt x="1141" y="308"/>
                </a:cubicBezTo>
                <a:cubicBezTo>
                  <a:pt x="1141" y="1"/>
                  <a:pt x="1141" y="1"/>
                  <a:pt x="1141" y="1"/>
                </a:cubicBezTo>
                <a:cubicBezTo>
                  <a:pt x="1101" y="1"/>
                  <a:pt x="1101" y="1"/>
                  <a:pt x="1101" y="1"/>
                </a:cubicBezTo>
                <a:cubicBezTo>
                  <a:pt x="1101" y="346"/>
                  <a:pt x="1101" y="346"/>
                  <a:pt x="1101" y="346"/>
                </a:cubicBezTo>
                <a:cubicBezTo>
                  <a:pt x="1291" y="346"/>
                  <a:pt x="1291" y="346"/>
                  <a:pt x="1291" y="346"/>
                </a:cubicBezTo>
                <a:lnTo>
                  <a:pt x="1291" y="308"/>
                </a:lnTo>
                <a:close/>
                <a:moveTo>
                  <a:pt x="1323" y="174"/>
                </a:moveTo>
                <a:cubicBezTo>
                  <a:pt x="1323" y="76"/>
                  <a:pt x="1402" y="0"/>
                  <a:pt x="1503" y="0"/>
                </a:cubicBezTo>
                <a:cubicBezTo>
                  <a:pt x="1603" y="0"/>
                  <a:pt x="1683" y="77"/>
                  <a:pt x="1683" y="174"/>
                </a:cubicBezTo>
                <a:cubicBezTo>
                  <a:pt x="1683" y="271"/>
                  <a:pt x="1603" y="348"/>
                  <a:pt x="1503" y="348"/>
                </a:cubicBezTo>
                <a:cubicBezTo>
                  <a:pt x="1402" y="348"/>
                  <a:pt x="1323" y="271"/>
                  <a:pt x="1323" y="174"/>
                </a:cubicBezTo>
                <a:close/>
                <a:moveTo>
                  <a:pt x="1363" y="174"/>
                </a:moveTo>
                <a:cubicBezTo>
                  <a:pt x="1363" y="249"/>
                  <a:pt x="1427" y="310"/>
                  <a:pt x="1503" y="310"/>
                </a:cubicBezTo>
                <a:cubicBezTo>
                  <a:pt x="1580" y="310"/>
                  <a:pt x="1643" y="249"/>
                  <a:pt x="1643" y="174"/>
                </a:cubicBezTo>
                <a:cubicBezTo>
                  <a:pt x="1643" y="98"/>
                  <a:pt x="1580" y="38"/>
                  <a:pt x="1503" y="38"/>
                </a:cubicBezTo>
                <a:cubicBezTo>
                  <a:pt x="1427" y="38"/>
                  <a:pt x="1363" y="98"/>
                  <a:pt x="1363" y="174"/>
                </a:cubicBezTo>
                <a:close/>
                <a:moveTo>
                  <a:pt x="1875" y="346"/>
                </a:moveTo>
                <a:cubicBezTo>
                  <a:pt x="1875" y="228"/>
                  <a:pt x="1875" y="228"/>
                  <a:pt x="1875" y="228"/>
                </a:cubicBezTo>
                <a:cubicBezTo>
                  <a:pt x="2005" y="1"/>
                  <a:pt x="2005" y="1"/>
                  <a:pt x="2005" y="1"/>
                </a:cubicBezTo>
                <a:cubicBezTo>
                  <a:pt x="1965" y="1"/>
                  <a:pt x="1965" y="1"/>
                  <a:pt x="1965" y="1"/>
                </a:cubicBezTo>
                <a:cubicBezTo>
                  <a:pt x="1855" y="181"/>
                  <a:pt x="1855" y="181"/>
                  <a:pt x="1855" y="181"/>
                </a:cubicBezTo>
                <a:cubicBezTo>
                  <a:pt x="1743" y="1"/>
                  <a:pt x="1743" y="1"/>
                  <a:pt x="1743" y="1"/>
                </a:cubicBezTo>
                <a:cubicBezTo>
                  <a:pt x="1703" y="1"/>
                  <a:pt x="1703" y="1"/>
                  <a:pt x="1703" y="1"/>
                </a:cubicBezTo>
                <a:cubicBezTo>
                  <a:pt x="1836" y="229"/>
                  <a:pt x="1836" y="229"/>
                  <a:pt x="1836" y="229"/>
                </a:cubicBezTo>
                <a:cubicBezTo>
                  <a:pt x="1836" y="346"/>
                  <a:pt x="1836" y="346"/>
                  <a:pt x="1836" y="346"/>
                </a:cubicBezTo>
                <a:lnTo>
                  <a:pt x="1875" y="346"/>
                </a:lnTo>
                <a:close/>
                <a:moveTo>
                  <a:pt x="2097" y="62"/>
                </a:moveTo>
                <a:cubicBezTo>
                  <a:pt x="2222" y="309"/>
                  <a:pt x="2222" y="309"/>
                  <a:pt x="2222" y="309"/>
                </a:cubicBezTo>
                <a:cubicBezTo>
                  <a:pt x="2246" y="309"/>
                  <a:pt x="2246" y="309"/>
                  <a:pt x="2246" y="309"/>
                </a:cubicBezTo>
                <a:cubicBezTo>
                  <a:pt x="2371" y="62"/>
                  <a:pt x="2371" y="62"/>
                  <a:pt x="2371" y="62"/>
                </a:cubicBezTo>
                <a:cubicBezTo>
                  <a:pt x="2371" y="346"/>
                  <a:pt x="2371" y="346"/>
                  <a:pt x="2371" y="346"/>
                </a:cubicBezTo>
                <a:cubicBezTo>
                  <a:pt x="2408" y="346"/>
                  <a:pt x="2408" y="346"/>
                  <a:pt x="2408" y="346"/>
                </a:cubicBezTo>
                <a:cubicBezTo>
                  <a:pt x="2408" y="1"/>
                  <a:pt x="2408" y="1"/>
                  <a:pt x="2408" y="1"/>
                </a:cubicBezTo>
                <a:cubicBezTo>
                  <a:pt x="2360" y="1"/>
                  <a:pt x="2360" y="1"/>
                  <a:pt x="2360" y="1"/>
                </a:cubicBezTo>
                <a:cubicBezTo>
                  <a:pt x="2234" y="249"/>
                  <a:pt x="2234" y="249"/>
                  <a:pt x="2234" y="249"/>
                </a:cubicBezTo>
                <a:cubicBezTo>
                  <a:pt x="2108" y="1"/>
                  <a:pt x="2108" y="1"/>
                  <a:pt x="2108" y="1"/>
                </a:cubicBezTo>
                <a:cubicBezTo>
                  <a:pt x="2060" y="1"/>
                  <a:pt x="2060" y="1"/>
                  <a:pt x="2060" y="1"/>
                </a:cubicBezTo>
                <a:cubicBezTo>
                  <a:pt x="2060" y="346"/>
                  <a:pt x="2060" y="346"/>
                  <a:pt x="2060" y="346"/>
                </a:cubicBezTo>
                <a:cubicBezTo>
                  <a:pt x="2097" y="346"/>
                  <a:pt x="2097" y="346"/>
                  <a:pt x="2097" y="346"/>
                </a:cubicBezTo>
                <a:lnTo>
                  <a:pt x="2097" y="62"/>
                </a:lnTo>
                <a:close/>
                <a:moveTo>
                  <a:pt x="2552" y="190"/>
                </a:moveTo>
                <a:cubicBezTo>
                  <a:pt x="2725" y="190"/>
                  <a:pt x="2725" y="190"/>
                  <a:pt x="2725" y="190"/>
                </a:cubicBezTo>
                <a:cubicBezTo>
                  <a:pt x="2725" y="152"/>
                  <a:pt x="2725" y="152"/>
                  <a:pt x="2725" y="152"/>
                </a:cubicBezTo>
                <a:cubicBezTo>
                  <a:pt x="2552" y="152"/>
                  <a:pt x="2552" y="152"/>
                  <a:pt x="2552" y="152"/>
                </a:cubicBezTo>
                <a:cubicBezTo>
                  <a:pt x="2552" y="39"/>
                  <a:pt x="2552" y="39"/>
                  <a:pt x="2552" y="39"/>
                </a:cubicBezTo>
                <a:cubicBezTo>
                  <a:pt x="2746" y="39"/>
                  <a:pt x="2746" y="39"/>
                  <a:pt x="2746" y="39"/>
                </a:cubicBezTo>
                <a:cubicBezTo>
                  <a:pt x="2746" y="1"/>
                  <a:pt x="2746" y="1"/>
                  <a:pt x="2746" y="1"/>
                </a:cubicBezTo>
                <a:cubicBezTo>
                  <a:pt x="2512" y="1"/>
                  <a:pt x="2512" y="1"/>
                  <a:pt x="2512" y="1"/>
                </a:cubicBezTo>
                <a:cubicBezTo>
                  <a:pt x="2512" y="346"/>
                  <a:pt x="2512" y="346"/>
                  <a:pt x="2512" y="346"/>
                </a:cubicBezTo>
                <a:cubicBezTo>
                  <a:pt x="2752" y="346"/>
                  <a:pt x="2752" y="346"/>
                  <a:pt x="2752" y="346"/>
                </a:cubicBezTo>
                <a:cubicBezTo>
                  <a:pt x="2752" y="308"/>
                  <a:pt x="2752" y="308"/>
                  <a:pt x="2752" y="308"/>
                </a:cubicBezTo>
                <a:cubicBezTo>
                  <a:pt x="2552" y="308"/>
                  <a:pt x="2552" y="308"/>
                  <a:pt x="2552" y="308"/>
                </a:cubicBezTo>
                <a:lnTo>
                  <a:pt x="2552" y="190"/>
                </a:lnTo>
                <a:close/>
                <a:moveTo>
                  <a:pt x="3079" y="278"/>
                </a:moveTo>
                <a:cubicBezTo>
                  <a:pt x="2873" y="1"/>
                  <a:pt x="2873" y="1"/>
                  <a:pt x="2873" y="1"/>
                </a:cubicBezTo>
                <a:cubicBezTo>
                  <a:pt x="2832" y="1"/>
                  <a:pt x="2832" y="1"/>
                  <a:pt x="2832" y="1"/>
                </a:cubicBezTo>
                <a:cubicBezTo>
                  <a:pt x="2832" y="346"/>
                  <a:pt x="2832" y="346"/>
                  <a:pt x="2832" y="346"/>
                </a:cubicBezTo>
                <a:cubicBezTo>
                  <a:pt x="2872" y="346"/>
                  <a:pt x="2872" y="346"/>
                  <a:pt x="2872" y="346"/>
                </a:cubicBezTo>
                <a:cubicBezTo>
                  <a:pt x="2872" y="69"/>
                  <a:pt x="2872" y="69"/>
                  <a:pt x="2872" y="69"/>
                </a:cubicBezTo>
                <a:cubicBezTo>
                  <a:pt x="3078" y="346"/>
                  <a:pt x="3078" y="346"/>
                  <a:pt x="3078" y="346"/>
                </a:cubicBezTo>
                <a:cubicBezTo>
                  <a:pt x="3118" y="346"/>
                  <a:pt x="3118" y="346"/>
                  <a:pt x="3118" y="346"/>
                </a:cubicBezTo>
                <a:cubicBezTo>
                  <a:pt x="3118" y="1"/>
                  <a:pt x="3118" y="1"/>
                  <a:pt x="3118" y="1"/>
                </a:cubicBezTo>
                <a:cubicBezTo>
                  <a:pt x="3079" y="1"/>
                  <a:pt x="3079" y="1"/>
                  <a:pt x="3079" y="1"/>
                </a:cubicBezTo>
                <a:lnTo>
                  <a:pt x="3079" y="278"/>
                </a:lnTo>
                <a:close/>
                <a:moveTo>
                  <a:pt x="3176" y="1"/>
                </a:moveTo>
                <a:cubicBezTo>
                  <a:pt x="3176" y="39"/>
                  <a:pt x="3176" y="39"/>
                  <a:pt x="3176" y="39"/>
                </a:cubicBezTo>
                <a:cubicBezTo>
                  <a:pt x="3288" y="39"/>
                  <a:pt x="3288" y="39"/>
                  <a:pt x="3288" y="39"/>
                </a:cubicBezTo>
                <a:cubicBezTo>
                  <a:pt x="3288" y="346"/>
                  <a:pt x="3288" y="346"/>
                  <a:pt x="3288" y="346"/>
                </a:cubicBezTo>
                <a:cubicBezTo>
                  <a:pt x="3327" y="346"/>
                  <a:pt x="3327" y="346"/>
                  <a:pt x="3327" y="346"/>
                </a:cubicBezTo>
                <a:cubicBezTo>
                  <a:pt x="3327" y="39"/>
                  <a:pt x="3327" y="39"/>
                  <a:pt x="3327" y="39"/>
                </a:cubicBezTo>
                <a:cubicBezTo>
                  <a:pt x="3440" y="39"/>
                  <a:pt x="3440" y="39"/>
                  <a:pt x="3440" y="39"/>
                </a:cubicBezTo>
                <a:cubicBezTo>
                  <a:pt x="3440" y="1"/>
                  <a:pt x="3440" y="1"/>
                  <a:pt x="3440" y="1"/>
                </a:cubicBezTo>
                <a:lnTo>
                  <a:pt x="3176" y="1"/>
                </a:lnTo>
                <a:close/>
                <a:moveTo>
                  <a:pt x="264" y="690"/>
                </a:moveTo>
                <a:cubicBezTo>
                  <a:pt x="264" y="766"/>
                  <a:pt x="215" y="810"/>
                  <a:pt x="130" y="810"/>
                </a:cubicBezTo>
                <a:cubicBezTo>
                  <a:pt x="40" y="810"/>
                  <a:pt x="40" y="810"/>
                  <a:pt x="40" y="810"/>
                </a:cubicBezTo>
                <a:cubicBezTo>
                  <a:pt x="40" y="919"/>
                  <a:pt x="40" y="919"/>
                  <a:pt x="40" y="919"/>
                </a:cubicBezTo>
                <a:cubicBezTo>
                  <a:pt x="0" y="919"/>
                  <a:pt x="0" y="919"/>
                  <a:pt x="0" y="919"/>
                </a:cubicBezTo>
                <a:cubicBezTo>
                  <a:pt x="0" y="574"/>
                  <a:pt x="0" y="574"/>
                  <a:pt x="0" y="574"/>
                </a:cubicBezTo>
                <a:cubicBezTo>
                  <a:pt x="130" y="574"/>
                  <a:pt x="130" y="574"/>
                  <a:pt x="130" y="574"/>
                </a:cubicBezTo>
                <a:cubicBezTo>
                  <a:pt x="215" y="574"/>
                  <a:pt x="264" y="616"/>
                  <a:pt x="264" y="690"/>
                </a:cubicBezTo>
                <a:close/>
                <a:moveTo>
                  <a:pt x="226" y="691"/>
                </a:moveTo>
                <a:cubicBezTo>
                  <a:pt x="226" y="639"/>
                  <a:pt x="190" y="612"/>
                  <a:pt x="128" y="612"/>
                </a:cubicBezTo>
                <a:cubicBezTo>
                  <a:pt x="40" y="612"/>
                  <a:pt x="40" y="612"/>
                  <a:pt x="40" y="612"/>
                </a:cubicBezTo>
                <a:cubicBezTo>
                  <a:pt x="40" y="772"/>
                  <a:pt x="40" y="772"/>
                  <a:pt x="40" y="772"/>
                </a:cubicBezTo>
                <a:cubicBezTo>
                  <a:pt x="128" y="772"/>
                  <a:pt x="128" y="772"/>
                  <a:pt x="128" y="772"/>
                </a:cubicBezTo>
                <a:cubicBezTo>
                  <a:pt x="190" y="772"/>
                  <a:pt x="226" y="744"/>
                  <a:pt x="226" y="691"/>
                </a:cubicBezTo>
                <a:close/>
                <a:moveTo>
                  <a:pt x="369" y="574"/>
                </a:moveTo>
                <a:cubicBezTo>
                  <a:pt x="329" y="574"/>
                  <a:pt x="329" y="574"/>
                  <a:pt x="329" y="574"/>
                </a:cubicBezTo>
                <a:cubicBezTo>
                  <a:pt x="329" y="919"/>
                  <a:pt x="329" y="919"/>
                  <a:pt x="329" y="919"/>
                </a:cubicBezTo>
                <a:cubicBezTo>
                  <a:pt x="520" y="919"/>
                  <a:pt x="520" y="919"/>
                  <a:pt x="520" y="919"/>
                </a:cubicBezTo>
                <a:cubicBezTo>
                  <a:pt x="520" y="881"/>
                  <a:pt x="520" y="881"/>
                  <a:pt x="520" y="881"/>
                </a:cubicBezTo>
                <a:cubicBezTo>
                  <a:pt x="369" y="881"/>
                  <a:pt x="369" y="881"/>
                  <a:pt x="369" y="881"/>
                </a:cubicBezTo>
                <a:lnTo>
                  <a:pt x="369" y="574"/>
                </a:lnTo>
                <a:close/>
                <a:moveTo>
                  <a:pt x="733" y="574"/>
                </a:moveTo>
                <a:cubicBezTo>
                  <a:pt x="887" y="919"/>
                  <a:pt x="887" y="919"/>
                  <a:pt x="887" y="919"/>
                </a:cubicBezTo>
                <a:cubicBezTo>
                  <a:pt x="844" y="919"/>
                  <a:pt x="844" y="919"/>
                  <a:pt x="844" y="919"/>
                </a:cubicBezTo>
                <a:cubicBezTo>
                  <a:pt x="806" y="831"/>
                  <a:pt x="806" y="831"/>
                  <a:pt x="806" y="831"/>
                </a:cubicBezTo>
                <a:cubicBezTo>
                  <a:pt x="618" y="831"/>
                  <a:pt x="618" y="831"/>
                  <a:pt x="618" y="831"/>
                </a:cubicBezTo>
                <a:cubicBezTo>
                  <a:pt x="579" y="919"/>
                  <a:pt x="579" y="919"/>
                  <a:pt x="579" y="919"/>
                </a:cubicBezTo>
                <a:cubicBezTo>
                  <a:pt x="538" y="919"/>
                  <a:pt x="538" y="919"/>
                  <a:pt x="538" y="919"/>
                </a:cubicBezTo>
                <a:cubicBezTo>
                  <a:pt x="692" y="574"/>
                  <a:pt x="692" y="574"/>
                  <a:pt x="692" y="574"/>
                </a:cubicBezTo>
                <a:lnTo>
                  <a:pt x="733" y="574"/>
                </a:lnTo>
                <a:close/>
                <a:moveTo>
                  <a:pt x="789" y="794"/>
                </a:moveTo>
                <a:cubicBezTo>
                  <a:pt x="711" y="619"/>
                  <a:pt x="711" y="619"/>
                  <a:pt x="711" y="619"/>
                </a:cubicBezTo>
                <a:cubicBezTo>
                  <a:pt x="635" y="794"/>
                  <a:pt x="635" y="794"/>
                  <a:pt x="635" y="794"/>
                </a:cubicBezTo>
                <a:lnTo>
                  <a:pt x="789" y="794"/>
                </a:lnTo>
                <a:close/>
                <a:moveTo>
                  <a:pt x="862" y="612"/>
                </a:moveTo>
                <a:cubicBezTo>
                  <a:pt x="975" y="612"/>
                  <a:pt x="975" y="612"/>
                  <a:pt x="975" y="612"/>
                </a:cubicBezTo>
                <a:cubicBezTo>
                  <a:pt x="975" y="919"/>
                  <a:pt x="975" y="919"/>
                  <a:pt x="975" y="919"/>
                </a:cubicBezTo>
                <a:cubicBezTo>
                  <a:pt x="1014" y="919"/>
                  <a:pt x="1014" y="919"/>
                  <a:pt x="1014" y="919"/>
                </a:cubicBezTo>
                <a:cubicBezTo>
                  <a:pt x="1014" y="612"/>
                  <a:pt x="1014" y="612"/>
                  <a:pt x="1014" y="612"/>
                </a:cubicBezTo>
                <a:cubicBezTo>
                  <a:pt x="1127" y="612"/>
                  <a:pt x="1127" y="612"/>
                  <a:pt x="1127" y="612"/>
                </a:cubicBezTo>
                <a:cubicBezTo>
                  <a:pt x="1127" y="574"/>
                  <a:pt x="1127" y="574"/>
                  <a:pt x="1127" y="574"/>
                </a:cubicBezTo>
                <a:cubicBezTo>
                  <a:pt x="862" y="574"/>
                  <a:pt x="862" y="574"/>
                  <a:pt x="862" y="574"/>
                </a:cubicBezTo>
                <a:lnTo>
                  <a:pt x="862" y="612"/>
                </a:lnTo>
                <a:close/>
                <a:moveTo>
                  <a:pt x="1184" y="919"/>
                </a:moveTo>
                <a:cubicBezTo>
                  <a:pt x="1223" y="919"/>
                  <a:pt x="1223" y="919"/>
                  <a:pt x="1223" y="919"/>
                </a:cubicBezTo>
                <a:cubicBezTo>
                  <a:pt x="1223" y="771"/>
                  <a:pt x="1223" y="771"/>
                  <a:pt x="1223" y="771"/>
                </a:cubicBezTo>
                <a:cubicBezTo>
                  <a:pt x="1384" y="771"/>
                  <a:pt x="1384" y="771"/>
                  <a:pt x="1384" y="771"/>
                </a:cubicBezTo>
                <a:cubicBezTo>
                  <a:pt x="1384" y="733"/>
                  <a:pt x="1384" y="733"/>
                  <a:pt x="1384" y="733"/>
                </a:cubicBezTo>
                <a:cubicBezTo>
                  <a:pt x="1223" y="733"/>
                  <a:pt x="1223" y="733"/>
                  <a:pt x="1223" y="733"/>
                </a:cubicBezTo>
                <a:cubicBezTo>
                  <a:pt x="1223" y="612"/>
                  <a:pt x="1223" y="612"/>
                  <a:pt x="1223" y="612"/>
                </a:cubicBezTo>
                <a:cubicBezTo>
                  <a:pt x="1403" y="612"/>
                  <a:pt x="1403" y="612"/>
                  <a:pt x="1403" y="612"/>
                </a:cubicBezTo>
                <a:cubicBezTo>
                  <a:pt x="1403" y="574"/>
                  <a:pt x="1403" y="574"/>
                  <a:pt x="1403" y="574"/>
                </a:cubicBezTo>
                <a:cubicBezTo>
                  <a:pt x="1184" y="574"/>
                  <a:pt x="1184" y="574"/>
                  <a:pt x="1184" y="574"/>
                </a:cubicBezTo>
                <a:lnTo>
                  <a:pt x="1184" y="919"/>
                </a:lnTo>
                <a:close/>
                <a:moveTo>
                  <a:pt x="1789" y="746"/>
                </a:moveTo>
                <a:cubicBezTo>
                  <a:pt x="1789" y="843"/>
                  <a:pt x="1709" y="921"/>
                  <a:pt x="1609" y="921"/>
                </a:cubicBezTo>
                <a:cubicBezTo>
                  <a:pt x="1508" y="921"/>
                  <a:pt x="1428" y="843"/>
                  <a:pt x="1428" y="746"/>
                </a:cubicBezTo>
                <a:cubicBezTo>
                  <a:pt x="1428" y="649"/>
                  <a:pt x="1508" y="573"/>
                  <a:pt x="1609" y="573"/>
                </a:cubicBezTo>
                <a:cubicBezTo>
                  <a:pt x="1709" y="573"/>
                  <a:pt x="1789" y="649"/>
                  <a:pt x="1789" y="746"/>
                </a:cubicBezTo>
                <a:close/>
                <a:moveTo>
                  <a:pt x="1749" y="746"/>
                </a:moveTo>
                <a:cubicBezTo>
                  <a:pt x="1749" y="671"/>
                  <a:pt x="1686" y="610"/>
                  <a:pt x="1609" y="610"/>
                </a:cubicBezTo>
                <a:cubicBezTo>
                  <a:pt x="1532" y="610"/>
                  <a:pt x="1468" y="671"/>
                  <a:pt x="1468" y="746"/>
                </a:cubicBezTo>
                <a:cubicBezTo>
                  <a:pt x="1468" y="822"/>
                  <a:pt x="1532" y="883"/>
                  <a:pt x="1609" y="883"/>
                </a:cubicBezTo>
                <a:cubicBezTo>
                  <a:pt x="1686" y="883"/>
                  <a:pt x="1749" y="822"/>
                  <a:pt x="1749" y="746"/>
                </a:cubicBezTo>
                <a:close/>
                <a:moveTo>
                  <a:pt x="2051" y="801"/>
                </a:moveTo>
                <a:cubicBezTo>
                  <a:pt x="2131" y="919"/>
                  <a:pt x="2131" y="919"/>
                  <a:pt x="2131" y="919"/>
                </a:cubicBezTo>
                <a:cubicBezTo>
                  <a:pt x="2086" y="919"/>
                  <a:pt x="2086" y="919"/>
                  <a:pt x="2086" y="919"/>
                </a:cubicBezTo>
                <a:cubicBezTo>
                  <a:pt x="2015" y="809"/>
                  <a:pt x="2015" y="809"/>
                  <a:pt x="2015" y="809"/>
                </a:cubicBezTo>
                <a:cubicBezTo>
                  <a:pt x="2008" y="809"/>
                  <a:pt x="2000" y="810"/>
                  <a:pt x="1992" y="810"/>
                </a:cubicBezTo>
                <a:cubicBezTo>
                  <a:pt x="1900" y="810"/>
                  <a:pt x="1900" y="810"/>
                  <a:pt x="1900" y="810"/>
                </a:cubicBezTo>
                <a:cubicBezTo>
                  <a:pt x="1900" y="919"/>
                  <a:pt x="1900" y="919"/>
                  <a:pt x="1900" y="919"/>
                </a:cubicBezTo>
                <a:cubicBezTo>
                  <a:pt x="1861" y="919"/>
                  <a:pt x="1861" y="919"/>
                  <a:pt x="1861" y="919"/>
                </a:cubicBezTo>
                <a:cubicBezTo>
                  <a:pt x="1861" y="574"/>
                  <a:pt x="1861" y="574"/>
                  <a:pt x="1861" y="574"/>
                </a:cubicBezTo>
                <a:cubicBezTo>
                  <a:pt x="1992" y="574"/>
                  <a:pt x="1992" y="574"/>
                  <a:pt x="1992" y="574"/>
                </a:cubicBezTo>
                <a:cubicBezTo>
                  <a:pt x="2078" y="574"/>
                  <a:pt x="2128" y="616"/>
                  <a:pt x="2128" y="690"/>
                </a:cubicBezTo>
                <a:cubicBezTo>
                  <a:pt x="2128" y="747"/>
                  <a:pt x="2100" y="785"/>
                  <a:pt x="2051" y="801"/>
                </a:cubicBezTo>
                <a:close/>
                <a:moveTo>
                  <a:pt x="2090" y="691"/>
                </a:moveTo>
                <a:cubicBezTo>
                  <a:pt x="2090" y="639"/>
                  <a:pt x="2054" y="612"/>
                  <a:pt x="1992" y="612"/>
                </a:cubicBezTo>
                <a:cubicBezTo>
                  <a:pt x="1900" y="612"/>
                  <a:pt x="1900" y="612"/>
                  <a:pt x="1900" y="612"/>
                </a:cubicBezTo>
                <a:cubicBezTo>
                  <a:pt x="1900" y="772"/>
                  <a:pt x="1900" y="772"/>
                  <a:pt x="1900" y="772"/>
                </a:cubicBezTo>
                <a:cubicBezTo>
                  <a:pt x="1992" y="772"/>
                  <a:pt x="1992" y="772"/>
                  <a:pt x="1992" y="772"/>
                </a:cubicBezTo>
                <a:cubicBezTo>
                  <a:pt x="2054" y="772"/>
                  <a:pt x="2090" y="744"/>
                  <a:pt x="2090" y="691"/>
                </a:cubicBezTo>
                <a:close/>
                <a:moveTo>
                  <a:pt x="2392" y="822"/>
                </a:moveTo>
                <a:cubicBezTo>
                  <a:pt x="2266" y="574"/>
                  <a:pt x="2266" y="574"/>
                  <a:pt x="2266" y="574"/>
                </a:cubicBezTo>
                <a:cubicBezTo>
                  <a:pt x="2217" y="574"/>
                  <a:pt x="2217" y="574"/>
                  <a:pt x="2217" y="574"/>
                </a:cubicBezTo>
                <a:cubicBezTo>
                  <a:pt x="2217" y="919"/>
                  <a:pt x="2217" y="919"/>
                  <a:pt x="2217" y="919"/>
                </a:cubicBezTo>
                <a:cubicBezTo>
                  <a:pt x="2254" y="919"/>
                  <a:pt x="2254" y="919"/>
                  <a:pt x="2254" y="919"/>
                </a:cubicBezTo>
                <a:cubicBezTo>
                  <a:pt x="2254" y="635"/>
                  <a:pt x="2254" y="635"/>
                  <a:pt x="2254" y="635"/>
                </a:cubicBezTo>
                <a:cubicBezTo>
                  <a:pt x="2379" y="882"/>
                  <a:pt x="2379" y="882"/>
                  <a:pt x="2379" y="882"/>
                </a:cubicBezTo>
                <a:cubicBezTo>
                  <a:pt x="2403" y="882"/>
                  <a:pt x="2403" y="882"/>
                  <a:pt x="2403" y="882"/>
                </a:cubicBezTo>
                <a:cubicBezTo>
                  <a:pt x="2528" y="635"/>
                  <a:pt x="2528" y="635"/>
                  <a:pt x="2528" y="635"/>
                </a:cubicBezTo>
                <a:cubicBezTo>
                  <a:pt x="2529" y="919"/>
                  <a:pt x="2529" y="919"/>
                  <a:pt x="2529" y="919"/>
                </a:cubicBezTo>
                <a:cubicBezTo>
                  <a:pt x="2565" y="919"/>
                  <a:pt x="2565" y="919"/>
                  <a:pt x="2565" y="919"/>
                </a:cubicBezTo>
                <a:cubicBezTo>
                  <a:pt x="2565" y="574"/>
                  <a:pt x="2565" y="574"/>
                  <a:pt x="2565" y="574"/>
                </a:cubicBezTo>
                <a:cubicBezTo>
                  <a:pt x="2517" y="574"/>
                  <a:pt x="2517" y="574"/>
                  <a:pt x="2517" y="574"/>
                </a:cubicBezTo>
                <a:lnTo>
                  <a:pt x="2392" y="82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14324" tIns="57162" rIns="114324" bIns="57162"/>
          <a:lstStyle/>
          <a:p>
            <a:endParaRPr lang="en-NL"/>
          </a:p>
        </p:txBody>
      </p:sp>
      <p:sp>
        <p:nvSpPr>
          <p:cNvPr id="11" name="LS_Logo6 (JU-Free) Taxonomy" hidden="1">
            <a:extLst>
              <a:ext uri="{FF2B5EF4-FFF2-40B4-BE49-F238E27FC236}">
                <a16:creationId xmlns:a16="http://schemas.microsoft.com/office/drawing/2014/main" id="{62E3F3FB-6A17-458C-A312-BA941A96C2F6}"/>
              </a:ext>
            </a:extLst>
          </p:cNvPr>
          <p:cNvSpPr>
            <a:spLocks/>
          </p:cNvSpPr>
          <p:nvPr/>
        </p:nvSpPr>
        <p:spPr bwMode="auto">
          <a:xfrm>
            <a:off x="1136650" y="7712075"/>
            <a:ext cx="1131888" cy="365125"/>
          </a:xfrm>
          <a:custGeom>
            <a:avLst/>
            <a:gdLst>
              <a:gd name="T0" fmla="*/ 0 w 2851"/>
              <a:gd name="T1" fmla="*/ 62395541 h 921"/>
              <a:gd name="T2" fmla="*/ 2147483646 w 2851"/>
              <a:gd name="T3" fmla="*/ 2147483646 h 921"/>
              <a:gd name="T4" fmla="*/ 2147483646 w 2851"/>
              <a:gd name="T5" fmla="*/ 2147483646 h 921"/>
              <a:gd name="T6" fmla="*/ 2147483646 w 2851"/>
              <a:gd name="T7" fmla="*/ 62395541 h 921"/>
              <a:gd name="T8" fmla="*/ 2147483646 w 2851"/>
              <a:gd name="T9" fmla="*/ 2147483646 h 921"/>
              <a:gd name="T10" fmla="*/ 2147483646 w 2851"/>
              <a:gd name="T11" fmla="*/ 2147483646 h 921"/>
              <a:gd name="T12" fmla="*/ 2147483646 w 2851"/>
              <a:gd name="T13" fmla="*/ 2147483646 h 921"/>
              <a:gd name="T14" fmla="*/ 2147483646 w 2851"/>
              <a:gd name="T15" fmla="*/ 2147483646 h 921"/>
              <a:gd name="T16" fmla="*/ 2147483646 w 2851"/>
              <a:gd name="T17" fmla="*/ 2147483646 h 921"/>
              <a:gd name="T18" fmla="*/ 2147483646 w 2851"/>
              <a:gd name="T19" fmla="*/ 2147483646 h 921"/>
              <a:gd name="T20" fmla="*/ 2147483646 w 2851"/>
              <a:gd name="T21" fmla="*/ 2147483646 h 921"/>
              <a:gd name="T22" fmla="*/ 2147483646 w 2851"/>
              <a:gd name="T23" fmla="*/ 2147483646 h 921"/>
              <a:gd name="T24" fmla="*/ 2147483646 w 2851"/>
              <a:gd name="T25" fmla="*/ 2147483646 h 921"/>
              <a:gd name="T26" fmla="*/ 2147483646 w 2851"/>
              <a:gd name="T27" fmla="*/ 2147483646 h 921"/>
              <a:gd name="T28" fmla="*/ 2147483646 w 2851"/>
              <a:gd name="T29" fmla="*/ 2147483646 h 921"/>
              <a:gd name="T30" fmla="*/ 2147483646 w 2851"/>
              <a:gd name="T31" fmla="*/ 2147483646 h 921"/>
              <a:gd name="T32" fmla="*/ 2147483646 w 2851"/>
              <a:gd name="T33" fmla="*/ 2147483646 h 921"/>
              <a:gd name="T34" fmla="*/ 2147483646 w 2851"/>
              <a:gd name="T35" fmla="*/ 2147483646 h 921"/>
              <a:gd name="T36" fmla="*/ 2147483646 w 2851"/>
              <a:gd name="T37" fmla="*/ 2147483646 h 921"/>
              <a:gd name="T38" fmla="*/ 2147483646 w 2851"/>
              <a:gd name="T39" fmla="*/ 2147483646 h 921"/>
              <a:gd name="T40" fmla="*/ 2147483646 w 2851"/>
              <a:gd name="T41" fmla="*/ 2147483646 h 921"/>
              <a:gd name="T42" fmla="*/ 2147483646 w 2851"/>
              <a:gd name="T43" fmla="*/ 2147483646 h 921"/>
              <a:gd name="T44" fmla="*/ 2147483646 w 2851"/>
              <a:gd name="T45" fmla="*/ 2147483646 h 921"/>
              <a:gd name="T46" fmla="*/ 2147483646 w 2851"/>
              <a:gd name="T47" fmla="*/ 2147483646 h 921"/>
              <a:gd name="T48" fmla="*/ 2147483646 w 2851"/>
              <a:gd name="T49" fmla="*/ 2147483646 h 921"/>
              <a:gd name="T50" fmla="*/ 2147483646 w 2851"/>
              <a:gd name="T51" fmla="*/ 2147483646 h 921"/>
              <a:gd name="T52" fmla="*/ 2147483646 w 2851"/>
              <a:gd name="T53" fmla="*/ 62395541 h 921"/>
              <a:gd name="T54" fmla="*/ 2147483646 w 2851"/>
              <a:gd name="T55" fmla="*/ 62395541 h 921"/>
              <a:gd name="T56" fmla="*/ 2147483646 w 2851"/>
              <a:gd name="T57" fmla="*/ 2147483646 h 921"/>
              <a:gd name="T58" fmla="*/ 2147483646 w 2851"/>
              <a:gd name="T59" fmla="*/ 62395541 h 921"/>
              <a:gd name="T60" fmla="*/ 2147483646 w 2851"/>
              <a:gd name="T61" fmla="*/ 2147483646 h 921"/>
              <a:gd name="T62" fmla="*/ 2147483646 w 2851"/>
              <a:gd name="T63" fmla="*/ 2147483646 h 921"/>
              <a:gd name="T64" fmla="*/ 2147483646 w 2851"/>
              <a:gd name="T65" fmla="*/ 2147483646 h 921"/>
              <a:gd name="T66" fmla="*/ 2147483646 w 2851"/>
              <a:gd name="T67" fmla="*/ 2147483646 h 921"/>
              <a:gd name="T68" fmla="*/ 2147483646 w 2851"/>
              <a:gd name="T69" fmla="*/ 2147483646 h 921"/>
              <a:gd name="T70" fmla="*/ 2147483646 w 2851"/>
              <a:gd name="T71" fmla="*/ 2147483646 h 921"/>
              <a:gd name="T72" fmla="*/ 2147483646 w 2851"/>
              <a:gd name="T73" fmla="*/ 2147483646 h 921"/>
              <a:gd name="T74" fmla="*/ 2147483646 w 2851"/>
              <a:gd name="T75" fmla="*/ 2147483646 h 921"/>
              <a:gd name="T76" fmla="*/ 2147483646 w 2851"/>
              <a:gd name="T77" fmla="*/ 2147483646 h 921"/>
              <a:gd name="T78" fmla="*/ 2147483646 w 2851"/>
              <a:gd name="T79" fmla="*/ 2147483646 h 921"/>
              <a:gd name="T80" fmla="*/ 2147483646 w 2851"/>
              <a:gd name="T81" fmla="*/ 2147483646 h 921"/>
              <a:gd name="T82" fmla="*/ 2147483646 w 2851"/>
              <a:gd name="T83" fmla="*/ 2147483646 h 921"/>
              <a:gd name="T84" fmla="*/ 2147483646 w 2851"/>
              <a:gd name="T85" fmla="*/ 2147483646 h 921"/>
              <a:gd name="T86" fmla="*/ 2147483646 w 2851"/>
              <a:gd name="T87" fmla="*/ 2147483646 h 921"/>
              <a:gd name="T88" fmla="*/ 2147483646 w 2851"/>
              <a:gd name="T89" fmla="*/ 2147483646 h 921"/>
              <a:gd name="T90" fmla="*/ 2147483646 w 2851"/>
              <a:gd name="T91" fmla="*/ 2147483646 h 921"/>
              <a:gd name="T92" fmla="*/ 2147483646 w 2851"/>
              <a:gd name="T93" fmla="*/ 2147483646 h 921"/>
              <a:gd name="T94" fmla="*/ 2147483646 w 2851"/>
              <a:gd name="T95" fmla="*/ 2147483646 h 921"/>
              <a:gd name="T96" fmla="*/ 2147483646 w 2851"/>
              <a:gd name="T97" fmla="*/ 2147483646 h 921"/>
              <a:gd name="T98" fmla="*/ 2147483646 w 2851"/>
              <a:gd name="T99" fmla="*/ 2147483646 h 921"/>
              <a:gd name="T100" fmla="*/ 2147483646 w 2851"/>
              <a:gd name="T101" fmla="*/ 2147483646 h 921"/>
              <a:gd name="T102" fmla="*/ 2147483646 w 2851"/>
              <a:gd name="T103" fmla="*/ 2147483646 h 921"/>
              <a:gd name="T104" fmla="*/ 2147483646 w 2851"/>
              <a:gd name="T105" fmla="*/ 2147483646 h 921"/>
              <a:gd name="T106" fmla="*/ 2147483646 w 2851"/>
              <a:gd name="T107" fmla="*/ 2147483646 h 921"/>
              <a:gd name="T108" fmla="*/ 2147483646 w 2851"/>
              <a:gd name="T109" fmla="*/ 2147483646 h 921"/>
              <a:gd name="T110" fmla="*/ 2147483646 w 2851"/>
              <a:gd name="T111" fmla="*/ 2147483646 h 921"/>
              <a:gd name="T112" fmla="*/ 2147483646 w 2851"/>
              <a:gd name="T113" fmla="*/ 2147483646 h 921"/>
              <a:gd name="T114" fmla="*/ 2147483646 w 2851"/>
              <a:gd name="T115" fmla="*/ 2147483646 h 921"/>
              <a:gd name="T116" fmla="*/ 2147483646 w 2851"/>
              <a:gd name="T117" fmla="*/ 2147483646 h 921"/>
              <a:gd name="T118" fmla="*/ 2147483646 w 2851"/>
              <a:gd name="T119" fmla="*/ 2147483646 h 921"/>
              <a:gd name="T120" fmla="*/ 2147483646 w 2851"/>
              <a:gd name="T121" fmla="*/ 2147483646 h 921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2851" h="921">
                <a:moveTo>
                  <a:pt x="112" y="39"/>
                </a:moveTo>
                <a:cubicBezTo>
                  <a:pt x="0" y="39"/>
                  <a:pt x="0" y="39"/>
                  <a:pt x="0" y="39"/>
                </a:cubicBezTo>
                <a:cubicBezTo>
                  <a:pt x="0" y="1"/>
                  <a:pt x="0" y="1"/>
                  <a:pt x="0" y="1"/>
                </a:cubicBezTo>
                <a:cubicBezTo>
                  <a:pt x="263" y="1"/>
                  <a:pt x="263" y="1"/>
                  <a:pt x="263" y="1"/>
                </a:cubicBezTo>
                <a:cubicBezTo>
                  <a:pt x="263" y="39"/>
                  <a:pt x="263" y="39"/>
                  <a:pt x="263" y="39"/>
                </a:cubicBezTo>
                <a:cubicBezTo>
                  <a:pt x="151" y="39"/>
                  <a:pt x="151" y="39"/>
                  <a:pt x="151" y="39"/>
                </a:cubicBezTo>
                <a:cubicBezTo>
                  <a:pt x="151" y="346"/>
                  <a:pt x="151" y="346"/>
                  <a:pt x="151" y="346"/>
                </a:cubicBezTo>
                <a:cubicBezTo>
                  <a:pt x="112" y="346"/>
                  <a:pt x="112" y="346"/>
                  <a:pt x="112" y="346"/>
                </a:cubicBezTo>
                <a:lnTo>
                  <a:pt x="112" y="39"/>
                </a:lnTo>
                <a:close/>
                <a:moveTo>
                  <a:pt x="238" y="346"/>
                </a:moveTo>
                <a:cubicBezTo>
                  <a:pt x="393" y="1"/>
                  <a:pt x="393" y="1"/>
                  <a:pt x="393" y="1"/>
                </a:cubicBezTo>
                <a:cubicBezTo>
                  <a:pt x="433" y="1"/>
                  <a:pt x="433" y="1"/>
                  <a:pt x="433" y="1"/>
                </a:cubicBezTo>
                <a:cubicBezTo>
                  <a:pt x="587" y="346"/>
                  <a:pt x="587" y="346"/>
                  <a:pt x="587" y="346"/>
                </a:cubicBezTo>
                <a:cubicBezTo>
                  <a:pt x="544" y="346"/>
                  <a:pt x="544" y="346"/>
                  <a:pt x="544" y="346"/>
                </a:cubicBezTo>
                <a:cubicBezTo>
                  <a:pt x="506" y="259"/>
                  <a:pt x="506" y="259"/>
                  <a:pt x="506" y="259"/>
                </a:cubicBezTo>
                <a:cubicBezTo>
                  <a:pt x="318" y="259"/>
                  <a:pt x="318" y="259"/>
                  <a:pt x="318" y="259"/>
                </a:cubicBezTo>
                <a:cubicBezTo>
                  <a:pt x="280" y="346"/>
                  <a:pt x="280" y="346"/>
                  <a:pt x="280" y="346"/>
                </a:cubicBezTo>
                <a:lnTo>
                  <a:pt x="238" y="346"/>
                </a:lnTo>
                <a:close/>
                <a:moveTo>
                  <a:pt x="335" y="221"/>
                </a:moveTo>
                <a:cubicBezTo>
                  <a:pt x="489" y="221"/>
                  <a:pt x="489" y="221"/>
                  <a:pt x="489" y="221"/>
                </a:cubicBezTo>
                <a:cubicBezTo>
                  <a:pt x="412" y="46"/>
                  <a:pt x="412" y="46"/>
                  <a:pt x="412" y="46"/>
                </a:cubicBezTo>
                <a:lnTo>
                  <a:pt x="335" y="221"/>
                </a:lnTo>
                <a:close/>
                <a:moveTo>
                  <a:pt x="646" y="346"/>
                </a:moveTo>
                <a:cubicBezTo>
                  <a:pt x="750" y="202"/>
                  <a:pt x="750" y="202"/>
                  <a:pt x="750" y="202"/>
                </a:cubicBezTo>
                <a:cubicBezTo>
                  <a:pt x="854" y="346"/>
                  <a:pt x="854" y="346"/>
                  <a:pt x="854" y="346"/>
                </a:cubicBezTo>
                <a:cubicBezTo>
                  <a:pt x="902" y="346"/>
                  <a:pt x="902" y="346"/>
                  <a:pt x="902" y="346"/>
                </a:cubicBezTo>
                <a:cubicBezTo>
                  <a:pt x="775" y="167"/>
                  <a:pt x="775" y="167"/>
                  <a:pt x="775" y="167"/>
                </a:cubicBezTo>
                <a:cubicBezTo>
                  <a:pt x="892" y="1"/>
                  <a:pt x="892" y="1"/>
                  <a:pt x="892" y="1"/>
                </a:cubicBezTo>
                <a:cubicBezTo>
                  <a:pt x="846" y="1"/>
                  <a:pt x="846" y="1"/>
                  <a:pt x="846" y="1"/>
                </a:cubicBezTo>
                <a:cubicBezTo>
                  <a:pt x="750" y="134"/>
                  <a:pt x="750" y="134"/>
                  <a:pt x="750" y="134"/>
                </a:cubicBezTo>
                <a:cubicBezTo>
                  <a:pt x="655" y="1"/>
                  <a:pt x="655" y="1"/>
                  <a:pt x="655" y="1"/>
                </a:cubicBezTo>
                <a:cubicBezTo>
                  <a:pt x="609" y="1"/>
                  <a:pt x="609" y="1"/>
                  <a:pt x="609" y="1"/>
                </a:cubicBezTo>
                <a:cubicBezTo>
                  <a:pt x="726" y="169"/>
                  <a:pt x="726" y="169"/>
                  <a:pt x="726" y="169"/>
                </a:cubicBezTo>
                <a:cubicBezTo>
                  <a:pt x="600" y="346"/>
                  <a:pt x="600" y="346"/>
                  <a:pt x="600" y="346"/>
                </a:cubicBezTo>
                <a:lnTo>
                  <a:pt x="646" y="346"/>
                </a:lnTo>
                <a:close/>
                <a:moveTo>
                  <a:pt x="924" y="174"/>
                </a:moveTo>
                <a:cubicBezTo>
                  <a:pt x="924" y="76"/>
                  <a:pt x="1004" y="0"/>
                  <a:pt x="1105" y="0"/>
                </a:cubicBezTo>
                <a:cubicBezTo>
                  <a:pt x="1205" y="0"/>
                  <a:pt x="1284" y="77"/>
                  <a:pt x="1284" y="174"/>
                </a:cubicBezTo>
                <a:cubicBezTo>
                  <a:pt x="1284" y="271"/>
                  <a:pt x="1205" y="348"/>
                  <a:pt x="1105" y="348"/>
                </a:cubicBezTo>
                <a:cubicBezTo>
                  <a:pt x="1004" y="348"/>
                  <a:pt x="924" y="271"/>
                  <a:pt x="924" y="174"/>
                </a:cubicBezTo>
                <a:close/>
                <a:moveTo>
                  <a:pt x="964" y="174"/>
                </a:moveTo>
                <a:cubicBezTo>
                  <a:pt x="964" y="249"/>
                  <a:pt x="1028" y="310"/>
                  <a:pt x="1105" y="310"/>
                </a:cubicBezTo>
                <a:cubicBezTo>
                  <a:pt x="1181" y="310"/>
                  <a:pt x="1244" y="249"/>
                  <a:pt x="1244" y="174"/>
                </a:cubicBezTo>
                <a:cubicBezTo>
                  <a:pt x="1244" y="98"/>
                  <a:pt x="1181" y="38"/>
                  <a:pt x="1105" y="38"/>
                </a:cubicBezTo>
                <a:cubicBezTo>
                  <a:pt x="1028" y="38"/>
                  <a:pt x="964" y="98"/>
                  <a:pt x="964" y="174"/>
                </a:cubicBezTo>
                <a:close/>
                <a:moveTo>
                  <a:pt x="1395" y="69"/>
                </a:moveTo>
                <a:cubicBezTo>
                  <a:pt x="1602" y="346"/>
                  <a:pt x="1602" y="346"/>
                  <a:pt x="1602" y="346"/>
                </a:cubicBezTo>
                <a:cubicBezTo>
                  <a:pt x="1642" y="346"/>
                  <a:pt x="1642" y="346"/>
                  <a:pt x="1642" y="346"/>
                </a:cubicBezTo>
                <a:cubicBezTo>
                  <a:pt x="1642" y="1"/>
                  <a:pt x="1642" y="1"/>
                  <a:pt x="1642" y="1"/>
                </a:cubicBezTo>
                <a:cubicBezTo>
                  <a:pt x="1603" y="1"/>
                  <a:pt x="1603" y="1"/>
                  <a:pt x="1603" y="1"/>
                </a:cubicBezTo>
                <a:cubicBezTo>
                  <a:pt x="1603" y="278"/>
                  <a:pt x="1603" y="278"/>
                  <a:pt x="1603" y="278"/>
                </a:cubicBezTo>
                <a:cubicBezTo>
                  <a:pt x="1397" y="1"/>
                  <a:pt x="1397" y="1"/>
                  <a:pt x="1397" y="1"/>
                </a:cubicBezTo>
                <a:cubicBezTo>
                  <a:pt x="1356" y="1"/>
                  <a:pt x="1356" y="1"/>
                  <a:pt x="1356" y="1"/>
                </a:cubicBezTo>
                <a:cubicBezTo>
                  <a:pt x="1356" y="346"/>
                  <a:pt x="1356" y="346"/>
                  <a:pt x="1356" y="346"/>
                </a:cubicBezTo>
                <a:cubicBezTo>
                  <a:pt x="1395" y="346"/>
                  <a:pt x="1395" y="346"/>
                  <a:pt x="1395" y="346"/>
                </a:cubicBezTo>
                <a:lnTo>
                  <a:pt x="1395" y="69"/>
                </a:lnTo>
                <a:close/>
                <a:moveTo>
                  <a:pt x="1895" y="348"/>
                </a:moveTo>
                <a:cubicBezTo>
                  <a:pt x="1794" y="348"/>
                  <a:pt x="1714" y="271"/>
                  <a:pt x="1714" y="174"/>
                </a:cubicBezTo>
                <a:cubicBezTo>
                  <a:pt x="1714" y="76"/>
                  <a:pt x="1794" y="0"/>
                  <a:pt x="1895" y="0"/>
                </a:cubicBezTo>
                <a:cubicBezTo>
                  <a:pt x="1995" y="0"/>
                  <a:pt x="2074" y="77"/>
                  <a:pt x="2074" y="174"/>
                </a:cubicBezTo>
                <a:cubicBezTo>
                  <a:pt x="2074" y="271"/>
                  <a:pt x="1995" y="348"/>
                  <a:pt x="1895" y="348"/>
                </a:cubicBezTo>
                <a:close/>
                <a:moveTo>
                  <a:pt x="2034" y="174"/>
                </a:moveTo>
                <a:cubicBezTo>
                  <a:pt x="2034" y="98"/>
                  <a:pt x="1971" y="38"/>
                  <a:pt x="1895" y="38"/>
                </a:cubicBezTo>
                <a:cubicBezTo>
                  <a:pt x="1818" y="38"/>
                  <a:pt x="1754" y="98"/>
                  <a:pt x="1754" y="174"/>
                </a:cubicBezTo>
                <a:cubicBezTo>
                  <a:pt x="1754" y="249"/>
                  <a:pt x="1818" y="310"/>
                  <a:pt x="1895" y="310"/>
                </a:cubicBezTo>
                <a:cubicBezTo>
                  <a:pt x="1971" y="310"/>
                  <a:pt x="2034" y="249"/>
                  <a:pt x="2034" y="174"/>
                </a:cubicBezTo>
                <a:close/>
                <a:moveTo>
                  <a:pt x="2183" y="62"/>
                </a:moveTo>
                <a:cubicBezTo>
                  <a:pt x="2308" y="309"/>
                  <a:pt x="2308" y="309"/>
                  <a:pt x="2308" y="309"/>
                </a:cubicBezTo>
                <a:cubicBezTo>
                  <a:pt x="2332" y="309"/>
                  <a:pt x="2332" y="309"/>
                  <a:pt x="2332" y="309"/>
                </a:cubicBezTo>
                <a:cubicBezTo>
                  <a:pt x="2457" y="62"/>
                  <a:pt x="2457" y="62"/>
                  <a:pt x="2457" y="62"/>
                </a:cubicBezTo>
                <a:cubicBezTo>
                  <a:pt x="2458" y="346"/>
                  <a:pt x="2458" y="346"/>
                  <a:pt x="2458" y="346"/>
                </a:cubicBezTo>
                <a:cubicBezTo>
                  <a:pt x="2494" y="346"/>
                  <a:pt x="2494" y="346"/>
                  <a:pt x="2494" y="346"/>
                </a:cubicBezTo>
                <a:cubicBezTo>
                  <a:pt x="2494" y="1"/>
                  <a:pt x="2494" y="1"/>
                  <a:pt x="2494" y="1"/>
                </a:cubicBezTo>
                <a:cubicBezTo>
                  <a:pt x="2446" y="1"/>
                  <a:pt x="2446" y="1"/>
                  <a:pt x="2446" y="1"/>
                </a:cubicBezTo>
                <a:cubicBezTo>
                  <a:pt x="2321" y="249"/>
                  <a:pt x="2321" y="249"/>
                  <a:pt x="2321" y="249"/>
                </a:cubicBezTo>
                <a:cubicBezTo>
                  <a:pt x="2195" y="1"/>
                  <a:pt x="2195" y="1"/>
                  <a:pt x="2195" y="1"/>
                </a:cubicBezTo>
                <a:cubicBezTo>
                  <a:pt x="2146" y="1"/>
                  <a:pt x="2146" y="1"/>
                  <a:pt x="2146" y="1"/>
                </a:cubicBezTo>
                <a:cubicBezTo>
                  <a:pt x="2146" y="346"/>
                  <a:pt x="2146" y="346"/>
                  <a:pt x="2146" y="346"/>
                </a:cubicBezTo>
                <a:cubicBezTo>
                  <a:pt x="2183" y="346"/>
                  <a:pt x="2183" y="346"/>
                  <a:pt x="2183" y="346"/>
                </a:cubicBezTo>
                <a:lnTo>
                  <a:pt x="2183" y="62"/>
                </a:lnTo>
                <a:close/>
                <a:moveTo>
                  <a:pt x="2811" y="1"/>
                </a:moveTo>
                <a:cubicBezTo>
                  <a:pt x="2701" y="181"/>
                  <a:pt x="2701" y="181"/>
                  <a:pt x="2701" y="181"/>
                </a:cubicBezTo>
                <a:cubicBezTo>
                  <a:pt x="2589" y="1"/>
                  <a:pt x="2589" y="1"/>
                  <a:pt x="2589" y="1"/>
                </a:cubicBezTo>
                <a:cubicBezTo>
                  <a:pt x="2549" y="1"/>
                  <a:pt x="2549" y="1"/>
                  <a:pt x="2549" y="1"/>
                </a:cubicBezTo>
                <a:cubicBezTo>
                  <a:pt x="2682" y="229"/>
                  <a:pt x="2682" y="229"/>
                  <a:pt x="2682" y="229"/>
                </a:cubicBezTo>
                <a:cubicBezTo>
                  <a:pt x="2682" y="346"/>
                  <a:pt x="2682" y="346"/>
                  <a:pt x="2682" y="346"/>
                </a:cubicBezTo>
                <a:cubicBezTo>
                  <a:pt x="2721" y="346"/>
                  <a:pt x="2721" y="346"/>
                  <a:pt x="2721" y="346"/>
                </a:cubicBezTo>
                <a:cubicBezTo>
                  <a:pt x="2721" y="228"/>
                  <a:pt x="2721" y="228"/>
                  <a:pt x="2721" y="228"/>
                </a:cubicBezTo>
                <a:cubicBezTo>
                  <a:pt x="2851" y="1"/>
                  <a:pt x="2851" y="1"/>
                  <a:pt x="2851" y="1"/>
                </a:cubicBezTo>
                <a:lnTo>
                  <a:pt x="2811" y="1"/>
                </a:lnTo>
                <a:close/>
                <a:moveTo>
                  <a:pt x="221" y="822"/>
                </a:moveTo>
                <a:cubicBezTo>
                  <a:pt x="95" y="574"/>
                  <a:pt x="95" y="574"/>
                  <a:pt x="95" y="574"/>
                </a:cubicBezTo>
                <a:cubicBezTo>
                  <a:pt x="46" y="574"/>
                  <a:pt x="46" y="574"/>
                  <a:pt x="46" y="574"/>
                </a:cubicBezTo>
                <a:cubicBezTo>
                  <a:pt x="46" y="919"/>
                  <a:pt x="46" y="919"/>
                  <a:pt x="46" y="919"/>
                </a:cubicBezTo>
                <a:cubicBezTo>
                  <a:pt x="84" y="919"/>
                  <a:pt x="84" y="919"/>
                  <a:pt x="84" y="919"/>
                </a:cubicBezTo>
                <a:cubicBezTo>
                  <a:pt x="84" y="635"/>
                  <a:pt x="84" y="635"/>
                  <a:pt x="84" y="635"/>
                </a:cubicBezTo>
                <a:cubicBezTo>
                  <a:pt x="208" y="882"/>
                  <a:pt x="208" y="882"/>
                  <a:pt x="208" y="882"/>
                </a:cubicBezTo>
                <a:cubicBezTo>
                  <a:pt x="232" y="882"/>
                  <a:pt x="232" y="882"/>
                  <a:pt x="232" y="882"/>
                </a:cubicBezTo>
                <a:cubicBezTo>
                  <a:pt x="357" y="635"/>
                  <a:pt x="357" y="635"/>
                  <a:pt x="357" y="635"/>
                </a:cubicBezTo>
                <a:cubicBezTo>
                  <a:pt x="358" y="919"/>
                  <a:pt x="358" y="919"/>
                  <a:pt x="358" y="919"/>
                </a:cubicBezTo>
                <a:cubicBezTo>
                  <a:pt x="394" y="919"/>
                  <a:pt x="394" y="919"/>
                  <a:pt x="394" y="919"/>
                </a:cubicBezTo>
                <a:cubicBezTo>
                  <a:pt x="394" y="574"/>
                  <a:pt x="394" y="574"/>
                  <a:pt x="394" y="574"/>
                </a:cubicBezTo>
                <a:cubicBezTo>
                  <a:pt x="346" y="574"/>
                  <a:pt x="346" y="574"/>
                  <a:pt x="346" y="574"/>
                </a:cubicBezTo>
                <a:lnTo>
                  <a:pt x="221" y="822"/>
                </a:lnTo>
                <a:close/>
                <a:moveTo>
                  <a:pt x="644" y="574"/>
                </a:moveTo>
                <a:cubicBezTo>
                  <a:pt x="797" y="919"/>
                  <a:pt x="797" y="919"/>
                  <a:pt x="797" y="919"/>
                </a:cubicBezTo>
                <a:cubicBezTo>
                  <a:pt x="755" y="919"/>
                  <a:pt x="755" y="919"/>
                  <a:pt x="755" y="919"/>
                </a:cubicBezTo>
                <a:cubicBezTo>
                  <a:pt x="716" y="831"/>
                  <a:pt x="716" y="831"/>
                  <a:pt x="716" y="831"/>
                </a:cubicBezTo>
                <a:cubicBezTo>
                  <a:pt x="529" y="831"/>
                  <a:pt x="529" y="831"/>
                  <a:pt x="529" y="831"/>
                </a:cubicBezTo>
                <a:cubicBezTo>
                  <a:pt x="490" y="919"/>
                  <a:pt x="490" y="919"/>
                  <a:pt x="490" y="919"/>
                </a:cubicBezTo>
                <a:cubicBezTo>
                  <a:pt x="449" y="919"/>
                  <a:pt x="449" y="919"/>
                  <a:pt x="449" y="919"/>
                </a:cubicBezTo>
                <a:cubicBezTo>
                  <a:pt x="603" y="574"/>
                  <a:pt x="603" y="574"/>
                  <a:pt x="603" y="574"/>
                </a:cubicBezTo>
                <a:lnTo>
                  <a:pt x="644" y="574"/>
                </a:lnTo>
                <a:close/>
                <a:moveTo>
                  <a:pt x="700" y="794"/>
                </a:moveTo>
                <a:cubicBezTo>
                  <a:pt x="622" y="619"/>
                  <a:pt x="622" y="619"/>
                  <a:pt x="622" y="619"/>
                </a:cubicBezTo>
                <a:cubicBezTo>
                  <a:pt x="545" y="794"/>
                  <a:pt x="545" y="794"/>
                  <a:pt x="545" y="794"/>
                </a:cubicBezTo>
                <a:lnTo>
                  <a:pt x="700" y="794"/>
                </a:lnTo>
                <a:close/>
                <a:moveTo>
                  <a:pt x="1099" y="851"/>
                </a:moveTo>
                <a:cubicBezTo>
                  <a:pt x="892" y="574"/>
                  <a:pt x="892" y="574"/>
                  <a:pt x="892" y="574"/>
                </a:cubicBezTo>
                <a:cubicBezTo>
                  <a:pt x="851" y="574"/>
                  <a:pt x="851" y="574"/>
                  <a:pt x="851" y="574"/>
                </a:cubicBezTo>
                <a:cubicBezTo>
                  <a:pt x="851" y="919"/>
                  <a:pt x="851" y="919"/>
                  <a:pt x="851" y="919"/>
                </a:cubicBezTo>
                <a:cubicBezTo>
                  <a:pt x="891" y="919"/>
                  <a:pt x="891" y="919"/>
                  <a:pt x="891" y="919"/>
                </a:cubicBezTo>
                <a:cubicBezTo>
                  <a:pt x="891" y="642"/>
                  <a:pt x="891" y="642"/>
                  <a:pt x="891" y="642"/>
                </a:cubicBezTo>
                <a:cubicBezTo>
                  <a:pt x="1097" y="919"/>
                  <a:pt x="1097" y="919"/>
                  <a:pt x="1097" y="919"/>
                </a:cubicBezTo>
                <a:cubicBezTo>
                  <a:pt x="1137" y="919"/>
                  <a:pt x="1137" y="919"/>
                  <a:pt x="1137" y="919"/>
                </a:cubicBezTo>
                <a:cubicBezTo>
                  <a:pt x="1137" y="574"/>
                  <a:pt x="1137" y="574"/>
                  <a:pt x="1137" y="574"/>
                </a:cubicBezTo>
                <a:cubicBezTo>
                  <a:pt x="1099" y="574"/>
                  <a:pt x="1099" y="574"/>
                  <a:pt x="1099" y="574"/>
                </a:cubicBezTo>
                <a:lnTo>
                  <a:pt x="1099" y="851"/>
                </a:lnTo>
                <a:close/>
                <a:moveTo>
                  <a:pt x="1387" y="574"/>
                </a:moveTo>
                <a:cubicBezTo>
                  <a:pt x="1541" y="919"/>
                  <a:pt x="1541" y="919"/>
                  <a:pt x="1541" y="919"/>
                </a:cubicBezTo>
                <a:cubicBezTo>
                  <a:pt x="1498" y="919"/>
                  <a:pt x="1498" y="919"/>
                  <a:pt x="1498" y="919"/>
                </a:cubicBezTo>
                <a:cubicBezTo>
                  <a:pt x="1460" y="831"/>
                  <a:pt x="1460" y="831"/>
                  <a:pt x="1460" y="831"/>
                </a:cubicBezTo>
                <a:cubicBezTo>
                  <a:pt x="1272" y="831"/>
                  <a:pt x="1272" y="831"/>
                  <a:pt x="1272" y="831"/>
                </a:cubicBezTo>
                <a:cubicBezTo>
                  <a:pt x="1234" y="919"/>
                  <a:pt x="1234" y="919"/>
                  <a:pt x="1234" y="919"/>
                </a:cubicBezTo>
                <a:cubicBezTo>
                  <a:pt x="1192" y="919"/>
                  <a:pt x="1192" y="919"/>
                  <a:pt x="1192" y="919"/>
                </a:cubicBezTo>
                <a:cubicBezTo>
                  <a:pt x="1346" y="574"/>
                  <a:pt x="1346" y="574"/>
                  <a:pt x="1346" y="574"/>
                </a:cubicBezTo>
                <a:lnTo>
                  <a:pt x="1387" y="574"/>
                </a:lnTo>
                <a:close/>
                <a:moveTo>
                  <a:pt x="1443" y="794"/>
                </a:moveTo>
                <a:cubicBezTo>
                  <a:pt x="1365" y="619"/>
                  <a:pt x="1365" y="619"/>
                  <a:pt x="1365" y="619"/>
                </a:cubicBezTo>
                <a:cubicBezTo>
                  <a:pt x="1289" y="794"/>
                  <a:pt x="1289" y="794"/>
                  <a:pt x="1289" y="794"/>
                </a:cubicBezTo>
                <a:lnTo>
                  <a:pt x="1443" y="794"/>
                </a:lnTo>
                <a:close/>
                <a:moveTo>
                  <a:pt x="1735" y="610"/>
                </a:moveTo>
                <a:cubicBezTo>
                  <a:pt x="1774" y="610"/>
                  <a:pt x="1812" y="625"/>
                  <a:pt x="1840" y="650"/>
                </a:cubicBezTo>
                <a:cubicBezTo>
                  <a:pt x="1862" y="620"/>
                  <a:pt x="1862" y="620"/>
                  <a:pt x="1862" y="620"/>
                </a:cubicBezTo>
                <a:cubicBezTo>
                  <a:pt x="1829" y="591"/>
                  <a:pt x="1783" y="573"/>
                  <a:pt x="1735" y="573"/>
                </a:cubicBezTo>
                <a:cubicBezTo>
                  <a:pt x="1634" y="573"/>
                  <a:pt x="1554" y="649"/>
                  <a:pt x="1554" y="746"/>
                </a:cubicBezTo>
                <a:cubicBezTo>
                  <a:pt x="1554" y="843"/>
                  <a:pt x="1634" y="921"/>
                  <a:pt x="1733" y="921"/>
                </a:cubicBezTo>
                <a:cubicBezTo>
                  <a:pt x="1780" y="921"/>
                  <a:pt x="1827" y="902"/>
                  <a:pt x="1861" y="875"/>
                </a:cubicBezTo>
                <a:cubicBezTo>
                  <a:pt x="1861" y="750"/>
                  <a:pt x="1861" y="750"/>
                  <a:pt x="1861" y="750"/>
                </a:cubicBezTo>
                <a:cubicBezTo>
                  <a:pt x="1826" y="750"/>
                  <a:pt x="1826" y="750"/>
                  <a:pt x="1826" y="750"/>
                </a:cubicBezTo>
                <a:cubicBezTo>
                  <a:pt x="1826" y="854"/>
                  <a:pt x="1826" y="854"/>
                  <a:pt x="1826" y="854"/>
                </a:cubicBezTo>
                <a:cubicBezTo>
                  <a:pt x="1800" y="872"/>
                  <a:pt x="1767" y="883"/>
                  <a:pt x="1736" y="883"/>
                </a:cubicBezTo>
                <a:cubicBezTo>
                  <a:pt x="1657" y="883"/>
                  <a:pt x="1594" y="823"/>
                  <a:pt x="1594" y="746"/>
                </a:cubicBezTo>
                <a:cubicBezTo>
                  <a:pt x="1594" y="671"/>
                  <a:pt x="1657" y="610"/>
                  <a:pt x="1735" y="610"/>
                </a:cubicBezTo>
                <a:close/>
                <a:moveTo>
                  <a:pt x="1996" y="763"/>
                </a:moveTo>
                <a:cubicBezTo>
                  <a:pt x="2169" y="763"/>
                  <a:pt x="2169" y="763"/>
                  <a:pt x="2169" y="763"/>
                </a:cubicBezTo>
                <a:cubicBezTo>
                  <a:pt x="2169" y="725"/>
                  <a:pt x="2169" y="725"/>
                  <a:pt x="2169" y="725"/>
                </a:cubicBezTo>
                <a:cubicBezTo>
                  <a:pt x="1996" y="725"/>
                  <a:pt x="1996" y="725"/>
                  <a:pt x="1996" y="725"/>
                </a:cubicBezTo>
                <a:cubicBezTo>
                  <a:pt x="1996" y="612"/>
                  <a:pt x="1996" y="612"/>
                  <a:pt x="1996" y="612"/>
                </a:cubicBezTo>
                <a:cubicBezTo>
                  <a:pt x="2190" y="612"/>
                  <a:pt x="2190" y="612"/>
                  <a:pt x="2190" y="612"/>
                </a:cubicBezTo>
                <a:cubicBezTo>
                  <a:pt x="2190" y="574"/>
                  <a:pt x="2190" y="574"/>
                  <a:pt x="2190" y="574"/>
                </a:cubicBezTo>
                <a:cubicBezTo>
                  <a:pt x="1956" y="574"/>
                  <a:pt x="1956" y="574"/>
                  <a:pt x="1956" y="574"/>
                </a:cubicBezTo>
                <a:cubicBezTo>
                  <a:pt x="1956" y="919"/>
                  <a:pt x="1956" y="919"/>
                  <a:pt x="1956" y="919"/>
                </a:cubicBezTo>
                <a:cubicBezTo>
                  <a:pt x="2196" y="919"/>
                  <a:pt x="2196" y="919"/>
                  <a:pt x="2196" y="919"/>
                </a:cubicBezTo>
                <a:cubicBezTo>
                  <a:pt x="2196" y="881"/>
                  <a:pt x="2196" y="881"/>
                  <a:pt x="2196" y="881"/>
                </a:cubicBezTo>
                <a:cubicBezTo>
                  <a:pt x="1996" y="881"/>
                  <a:pt x="1996" y="881"/>
                  <a:pt x="1996" y="881"/>
                </a:cubicBezTo>
                <a:lnTo>
                  <a:pt x="1996" y="763"/>
                </a:lnTo>
                <a:close/>
                <a:moveTo>
                  <a:pt x="2466" y="801"/>
                </a:moveTo>
                <a:cubicBezTo>
                  <a:pt x="2546" y="919"/>
                  <a:pt x="2546" y="919"/>
                  <a:pt x="2546" y="919"/>
                </a:cubicBezTo>
                <a:cubicBezTo>
                  <a:pt x="2501" y="919"/>
                  <a:pt x="2501" y="919"/>
                  <a:pt x="2501" y="919"/>
                </a:cubicBezTo>
                <a:cubicBezTo>
                  <a:pt x="2430" y="809"/>
                  <a:pt x="2430" y="809"/>
                  <a:pt x="2430" y="809"/>
                </a:cubicBezTo>
                <a:cubicBezTo>
                  <a:pt x="2423" y="809"/>
                  <a:pt x="2415" y="810"/>
                  <a:pt x="2407" y="810"/>
                </a:cubicBezTo>
                <a:cubicBezTo>
                  <a:pt x="2316" y="810"/>
                  <a:pt x="2316" y="810"/>
                  <a:pt x="2316" y="810"/>
                </a:cubicBezTo>
                <a:cubicBezTo>
                  <a:pt x="2316" y="919"/>
                  <a:pt x="2316" y="919"/>
                  <a:pt x="2316" y="919"/>
                </a:cubicBezTo>
                <a:cubicBezTo>
                  <a:pt x="2276" y="919"/>
                  <a:pt x="2276" y="919"/>
                  <a:pt x="2276" y="919"/>
                </a:cubicBezTo>
                <a:cubicBezTo>
                  <a:pt x="2276" y="574"/>
                  <a:pt x="2276" y="574"/>
                  <a:pt x="2276" y="574"/>
                </a:cubicBezTo>
                <a:cubicBezTo>
                  <a:pt x="2407" y="574"/>
                  <a:pt x="2407" y="574"/>
                  <a:pt x="2407" y="574"/>
                </a:cubicBezTo>
                <a:cubicBezTo>
                  <a:pt x="2493" y="574"/>
                  <a:pt x="2543" y="616"/>
                  <a:pt x="2543" y="690"/>
                </a:cubicBezTo>
                <a:cubicBezTo>
                  <a:pt x="2543" y="747"/>
                  <a:pt x="2515" y="785"/>
                  <a:pt x="2466" y="801"/>
                </a:cubicBezTo>
                <a:close/>
                <a:moveTo>
                  <a:pt x="2505" y="691"/>
                </a:moveTo>
                <a:cubicBezTo>
                  <a:pt x="2505" y="639"/>
                  <a:pt x="2469" y="612"/>
                  <a:pt x="2407" y="612"/>
                </a:cubicBezTo>
                <a:cubicBezTo>
                  <a:pt x="2316" y="612"/>
                  <a:pt x="2316" y="612"/>
                  <a:pt x="2316" y="612"/>
                </a:cubicBezTo>
                <a:cubicBezTo>
                  <a:pt x="2316" y="772"/>
                  <a:pt x="2316" y="772"/>
                  <a:pt x="2316" y="772"/>
                </a:cubicBezTo>
                <a:cubicBezTo>
                  <a:pt x="2407" y="772"/>
                  <a:pt x="2407" y="772"/>
                  <a:pt x="2407" y="772"/>
                </a:cubicBezTo>
                <a:cubicBezTo>
                  <a:pt x="2469" y="772"/>
                  <a:pt x="2505" y="744"/>
                  <a:pt x="2505" y="69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14324" tIns="57162" rIns="114324" bIns="57162"/>
          <a:lstStyle/>
          <a:p>
            <a:endParaRPr lang="en-NL"/>
          </a:p>
        </p:txBody>
      </p:sp>
      <p:sp>
        <p:nvSpPr>
          <p:cNvPr id="12" name="LS_Logo10 (JU-Free) Hermes" hidden="1">
            <a:extLst>
              <a:ext uri="{FF2B5EF4-FFF2-40B4-BE49-F238E27FC236}">
                <a16:creationId xmlns:a16="http://schemas.microsoft.com/office/drawing/2014/main" id="{12C32DFC-293E-4960-BBB9-2ABFC145F977}"/>
              </a:ext>
            </a:extLst>
          </p:cNvPr>
          <p:cNvSpPr>
            <a:spLocks/>
          </p:cNvSpPr>
          <p:nvPr/>
        </p:nvSpPr>
        <p:spPr bwMode="auto">
          <a:xfrm>
            <a:off x="1157288" y="7820025"/>
            <a:ext cx="817562" cy="138113"/>
          </a:xfrm>
          <a:custGeom>
            <a:avLst/>
            <a:gdLst>
              <a:gd name="T0" fmla="*/ 2147483646 w 2062"/>
              <a:gd name="T1" fmla="*/ 2147483646 h 347"/>
              <a:gd name="T2" fmla="*/ 2147483646 w 2062"/>
              <a:gd name="T3" fmla="*/ 2147483646 h 347"/>
              <a:gd name="T4" fmla="*/ 0 w 2062"/>
              <a:gd name="T5" fmla="*/ 62575936 h 347"/>
              <a:gd name="T6" fmla="*/ 2147483646 w 2062"/>
              <a:gd name="T7" fmla="*/ 2147483646 h 347"/>
              <a:gd name="T8" fmla="*/ 2147483646 w 2062"/>
              <a:gd name="T9" fmla="*/ 62575936 h 347"/>
              <a:gd name="T10" fmla="*/ 2147483646 w 2062"/>
              <a:gd name="T11" fmla="*/ 2147483646 h 347"/>
              <a:gd name="T12" fmla="*/ 2147483646 w 2062"/>
              <a:gd name="T13" fmla="*/ 2147483646 h 347"/>
              <a:gd name="T14" fmla="*/ 2147483646 w 2062"/>
              <a:gd name="T15" fmla="*/ 2147483646 h 347"/>
              <a:gd name="T16" fmla="*/ 2147483646 w 2062"/>
              <a:gd name="T17" fmla="*/ 2147483646 h 347"/>
              <a:gd name="T18" fmla="*/ 2147483646 w 2062"/>
              <a:gd name="T19" fmla="*/ 2147483646 h 347"/>
              <a:gd name="T20" fmla="*/ 2147483646 w 2062"/>
              <a:gd name="T21" fmla="*/ 2147483646 h 347"/>
              <a:gd name="T22" fmla="*/ 2147483646 w 2062"/>
              <a:gd name="T23" fmla="*/ 62575936 h 347"/>
              <a:gd name="T24" fmla="*/ 2147483646 w 2062"/>
              <a:gd name="T25" fmla="*/ 2147483646 h 347"/>
              <a:gd name="T26" fmla="*/ 2147483646 w 2062"/>
              <a:gd name="T27" fmla="*/ 2147483646 h 347"/>
              <a:gd name="T28" fmla="*/ 2147483646 w 2062"/>
              <a:gd name="T29" fmla="*/ 2147483646 h 347"/>
              <a:gd name="T30" fmla="*/ 2147483646 w 2062"/>
              <a:gd name="T31" fmla="*/ 62575936 h 347"/>
              <a:gd name="T32" fmla="*/ 2147483646 w 2062"/>
              <a:gd name="T33" fmla="*/ 2147483646 h 347"/>
              <a:gd name="T34" fmla="*/ 2147483646 w 2062"/>
              <a:gd name="T35" fmla="*/ 2147483646 h 347"/>
              <a:gd name="T36" fmla="*/ 2147483646 w 2062"/>
              <a:gd name="T37" fmla="*/ 2147483646 h 347"/>
              <a:gd name="T38" fmla="*/ 2147483646 w 2062"/>
              <a:gd name="T39" fmla="*/ 2147483646 h 347"/>
              <a:gd name="T40" fmla="*/ 2147483646 w 2062"/>
              <a:gd name="T41" fmla="*/ 2147483646 h 347"/>
              <a:gd name="T42" fmla="*/ 2147483646 w 2062"/>
              <a:gd name="T43" fmla="*/ 2147483646 h 347"/>
              <a:gd name="T44" fmla="*/ 2147483646 w 2062"/>
              <a:gd name="T45" fmla="*/ 2147483646 h 347"/>
              <a:gd name="T46" fmla="*/ 2147483646 w 2062"/>
              <a:gd name="T47" fmla="*/ 2147483646 h 347"/>
              <a:gd name="T48" fmla="*/ 2147483646 w 2062"/>
              <a:gd name="T49" fmla="*/ 2147483646 h 347"/>
              <a:gd name="T50" fmla="*/ 2147483646 w 2062"/>
              <a:gd name="T51" fmla="*/ 62575936 h 347"/>
              <a:gd name="T52" fmla="*/ 2147483646 w 2062"/>
              <a:gd name="T53" fmla="*/ 2147483646 h 347"/>
              <a:gd name="T54" fmla="*/ 2147483646 w 2062"/>
              <a:gd name="T55" fmla="*/ 62575936 h 347"/>
              <a:gd name="T56" fmla="*/ 2147483646 w 2062"/>
              <a:gd name="T57" fmla="*/ 2147483646 h 347"/>
              <a:gd name="T58" fmla="*/ 2147483646 w 2062"/>
              <a:gd name="T59" fmla="*/ 2147483646 h 347"/>
              <a:gd name="T60" fmla="*/ 2147483646 w 2062"/>
              <a:gd name="T61" fmla="*/ 2147483646 h 347"/>
              <a:gd name="T62" fmla="*/ 2147483646 w 2062"/>
              <a:gd name="T63" fmla="*/ 2147483646 h 347"/>
              <a:gd name="T64" fmla="*/ 2147483646 w 2062"/>
              <a:gd name="T65" fmla="*/ 2147483646 h 347"/>
              <a:gd name="T66" fmla="*/ 2147483646 w 2062"/>
              <a:gd name="T67" fmla="*/ 62575936 h 347"/>
              <a:gd name="T68" fmla="*/ 2147483646 w 2062"/>
              <a:gd name="T69" fmla="*/ 2147483646 h 347"/>
              <a:gd name="T70" fmla="*/ 2147483646 w 2062"/>
              <a:gd name="T71" fmla="*/ 2001479067 h 347"/>
              <a:gd name="T72" fmla="*/ 2147483646 w 2062"/>
              <a:gd name="T73" fmla="*/ 2147483646 h 347"/>
              <a:gd name="T74" fmla="*/ 2147483646 w 2062"/>
              <a:gd name="T75" fmla="*/ 2147483646 h 347"/>
              <a:gd name="T76" fmla="*/ 2147483646 w 2062"/>
              <a:gd name="T77" fmla="*/ 2147483646 h 347"/>
              <a:gd name="T78" fmla="*/ 2147483646 w 2062"/>
              <a:gd name="T79" fmla="*/ 2147483646 h 347"/>
              <a:gd name="T80" fmla="*/ 2147483646 w 2062"/>
              <a:gd name="T81" fmla="*/ 2147483646 h 347"/>
              <a:gd name="T82" fmla="*/ 2147483646 w 2062"/>
              <a:gd name="T83" fmla="*/ 2001479067 h 347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2062" h="347">
                <a:moveTo>
                  <a:pt x="248" y="346"/>
                </a:moveTo>
                <a:cubicBezTo>
                  <a:pt x="248" y="194"/>
                  <a:pt x="248" y="194"/>
                  <a:pt x="248" y="194"/>
                </a:cubicBezTo>
                <a:cubicBezTo>
                  <a:pt x="40" y="194"/>
                  <a:pt x="40" y="194"/>
                  <a:pt x="40" y="194"/>
                </a:cubicBezTo>
                <a:cubicBezTo>
                  <a:pt x="40" y="346"/>
                  <a:pt x="40" y="346"/>
                  <a:pt x="40" y="346"/>
                </a:cubicBezTo>
                <a:cubicBezTo>
                  <a:pt x="0" y="346"/>
                  <a:pt x="0" y="346"/>
                  <a:pt x="0" y="346"/>
                </a:cubicBezTo>
                <a:cubicBezTo>
                  <a:pt x="0" y="1"/>
                  <a:pt x="0" y="1"/>
                  <a:pt x="0" y="1"/>
                </a:cubicBezTo>
                <a:cubicBezTo>
                  <a:pt x="40" y="1"/>
                  <a:pt x="40" y="1"/>
                  <a:pt x="40" y="1"/>
                </a:cubicBezTo>
                <a:cubicBezTo>
                  <a:pt x="40" y="157"/>
                  <a:pt x="40" y="157"/>
                  <a:pt x="40" y="157"/>
                </a:cubicBezTo>
                <a:cubicBezTo>
                  <a:pt x="248" y="157"/>
                  <a:pt x="248" y="157"/>
                  <a:pt x="248" y="157"/>
                </a:cubicBezTo>
                <a:cubicBezTo>
                  <a:pt x="248" y="1"/>
                  <a:pt x="248" y="1"/>
                  <a:pt x="248" y="1"/>
                </a:cubicBezTo>
                <a:cubicBezTo>
                  <a:pt x="287" y="1"/>
                  <a:pt x="287" y="1"/>
                  <a:pt x="287" y="1"/>
                </a:cubicBezTo>
                <a:cubicBezTo>
                  <a:pt x="287" y="346"/>
                  <a:pt x="287" y="346"/>
                  <a:pt x="287" y="346"/>
                </a:cubicBezTo>
                <a:lnTo>
                  <a:pt x="248" y="346"/>
                </a:lnTo>
                <a:close/>
                <a:moveTo>
                  <a:pt x="431" y="39"/>
                </a:moveTo>
                <a:cubicBezTo>
                  <a:pt x="431" y="153"/>
                  <a:pt x="431" y="153"/>
                  <a:pt x="431" y="153"/>
                </a:cubicBezTo>
                <a:cubicBezTo>
                  <a:pt x="604" y="153"/>
                  <a:pt x="604" y="153"/>
                  <a:pt x="604" y="153"/>
                </a:cubicBezTo>
                <a:cubicBezTo>
                  <a:pt x="604" y="190"/>
                  <a:pt x="604" y="190"/>
                  <a:pt x="604" y="190"/>
                </a:cubicBezTo>
                <a:cubicBezTo>
                  <a:pt x="431" y="190"/>
                  <a:pt x="431" y="190"/>
                  <a:pt x="431" y="190"/>
                </a:cubicBezTo>
                <a:cubicBezTo>
                  <a:pt x="431" y="309"/>
                  <a:pt x="431" y="309"/>
                  <a:pt x="431" y="309"/>
                </a:cubicBezTo>
                <a:cubicBezTo>
                  <a:pt x="631" y="309"/>
                  <a:pt x="631" y="309"/>
                  <a:pt x="631" y="309"/>
                </a:cubicBezTo>
                <a:cubicBezTo>
                  <a:pt x="631" y="346"/>
                  <a:pt x="631" y="346"/>
                  <a:pt x="631" y="346"/>
                </a:cubicBezTo>
                <a:cubicBezTo>
                  <a:pt x="391" y="346"/>
                  <a:pt x="391" y="346"/>
                  <a:pt x="391" y="346"/>
                </a:cubicBezTo>
                <a:cubicBezTo>
                  <a:pt x="391" y="1"/>
                  <a:pt x="391" y="1"/>
                  <a:pt x="391" y="1"/>
                </a:cubicBezTo>
                <a:cubicBezTo>
                  <a:pt x="625" y="1"/>
                  <a:pt x="625" y="1"/>
                  <a:pt x="625" y="1"/>
                </a:cubicBezTo>
                <a:cubicBezTo>
                  <a:pt x="625" y="39"/>
                  <a:pt x="625" y="39"/>
                  <a:pt x="625" y="39"/>
                </a:cubicBezTo>
                <a:lnTo>
                  <a:pt x="431" y="39"/>
                </a:lnTo>
                <a:close/>
                <a:moveTo>
                  <a:pt x="866" y="236"/>
                </a:moveTo>
                <a:cubicBezTo>
                  <a:pt x="858" y="237"/>
                  <a:pt x="850" y="237"/>
                  <a:pt x="843" y="237"/>
                </a:cubicBezTo>
                <a:cubicBezTo>
                  <a:pt x="751" y="237"/>
                  <a:pt x="751" y="237"/>
                  <a:pt x="751" y="237"/>
                </a:cubicBezTo>
                <a:cubicBezTo>
                  <a:pt x="751" y="346"/>
                  <a:pt x="751" y="346"/>
                  <a:pt x="751" y="346"/>
                </a:cubicBezTo>
                <a:cubicBezTo>
                  <a:pt x="712" y="346"/>
                  <a:pt x="712" y="346"/>
                  <a:pt x="712" y="346"/>
                </a:cubicBezTo>
                <a:cubicBezTo>
                  <a:pt x="712" y="1"/>
                  <a:pt x="712" y="1"/>
                  <a:pt x="712" y="1"/>
                </a:cubicBezTo>
                <a:cubicBezTo>
                  <a:pt x="843" y="1"/>
                  <a:pt x="843" y="1"/>
                  <a:pt x="843" y="1"/>
                </a:cubicBezTo>
                <a:cubicBezTo>
                  <a:pt x="929" y="1"/>
                  <a:pt x="978" y="44"/>
                  <a:pt x="978" y="117"/>
                </a:cubicBezTo>
                <a:cubicBezTo>
                  <a:pt x="978" y="174"/>
                  <a:pt x="951" y="213"/>
                  <a:pt x="901" y="229"/>
                </a:cubicBezTo>
                <a:cubicBezTo>
                  <a:pt x="982" y="346"/>
                  <a:pt x="982" y="346"/>
                  <a:pt x="982" y="346"/>
                </a:cubicBezTo>
                <a:cubicBezTo>
                  <a:pt x="937" y="346"/>
                  <a:pt x="937" y="346"/>
                  <a:pt x="937" y="346"/>
                </a:cubicBezTo>
                <a:lnTo>
                  <a:pt x="866" y="236"/>
                </a:lnTo>
                <a:close/>
                <a:moveTo>
                  <a:pt x="843" y="199"/>
                </a:moveTo>
                <a:cubicBezTo>
                  <a:pt x="905" y="199"/>
                  <a:pt x="941" y="172"/>
                  <a:pt x="941" y="118"/>
                </a:cubicBezTo>
                <a:cubicBezTo>
                  <a:pt x="941" y="66"/>
                  <a:pt x="905" y="39"/>
                  <a:pt x="843" y="39"/>
                </a:cubicBezTo>
                <a:cubicBezTo>
                  <a:pt x="751" y="39"/>
                  <a:pt x="751" y="39"/>
                  <a:pt x="751" y="39"/>
                </a:cubicBezTo>
                <a:cubicBezTo>
                  <a:pt x="751" y="199"/>
                  <a:pt x="751" y="199"/>
                  <a:pt x="751" y="199"/>
                </a:cubicBezTo>
                <a:lnTo>
                  <a:pt x="843" y="199"/>
                </a:lnTo>
                <a:close/>
                <a:moveTo>
                  <a:pt x="1380" y="346"/>
                </a:moveTo>
                <a:cubicBezTo>
                  <a:pt x="1379" y="62"/>
                  <a:pt x="1379" y="62"/>
                  <a:pt x="1379" y="62"/>
                </a:cubicBezTo>
                <a:cubicBezTo>
                  <a:pt x="1254" y="310"/>
                  <a:pt x="1254" y="310"/>
                  <a:pt x="1254" y="310"/>
                </a:cubicBezTo>
                <a:cubicBezTo>
                  <a:pt x="1230" y="310"/>
                  <a:pt x="1230" y="310"/>
                  <a:pt x="1230" y="310"/>
                </a:cubicBezTo>
                <a:cubicBezTo>
                  <a:pt x="1105" y="62"/>
                  <a:pt x="1105" y="62"/>
                  <a:pt x="1105" y="62"/>
                </a:cubicBezTo>
                <a:cubicBezTo>
                  <a:pt x="1105" y="346"/>
                  <a:pt x="1105" y="346"/>
                  <a:pt x="1105" y="346"/>
                </a:cubicBezTo>
                <a:cubicBezTo>
                  <a:pt x="1068" y="346"/>
                  <a:pt x="1068" y="346"/>
                  <a:pt x="1068" y="346"/>
                </a:cubicBezTo>
                <a:cubicBezTo>
                  <a:pt x="1068" y="1"/>
                  <a:pt x="1068" y="1"/>
                  <a:pt x="1068" y="1"/>
                </a:cubicBezTo>
                <a:cubicBezTo>
                  <a:pt x="1116" y="1"/>
                  <a:pt x="1116" y="1"/>
                  <a:pt x="1116" y="1"/>
                </a:cubicBezTo>
                <a:cubicBezTo>
                  <a:pt x="1242" y="249"/>
                  <a:pt x="1242" y="249"/>
                  <a:pt x="1242" y="249"/>
                </a:cubicBezTo>
                <a:cubicBezTo>
                  <a:pt x="1368" y="1"/>
                  <a:pt x="1368" y="1"/>
                  <a:pt x="1368" y="1"/>
                </a:cubicBezTo>
                <a:cubicBezTo>
                  <a:pt x="1416" y="1"/>
                  <a:pt x="1416" y="1"/>
                  <a:pt x="1416" y="1"/>
                </a:cubicBezTo>
                <a:cubicBezTo>
                  <a:pt x="1416" y="346"/>
                  <a:pt x="1416" y="346"/>
                  <a:pt x="1416" y="346"/>
                </a:cubicBezTo>
                <a:lnTo>
                  <a:pt x="1380" y="346"/>
                </a:lnTo>
                <a:close/>
                <a:moveTo>
                  <a:pt x="1560" y="39"/>
                </a:moveTo>
                <a:cubicBezTo>
                  <a:pt x="1560" y="153"/>
                  <a:pt x="1560" y="153"/>
                  <a:pt x="1560" y="153"/>
                </a:cubicBezTo>
                <a:cubicBezTo>
                  <a:pt x="1734" y="153"/>
                  <a:pt x="1734" y="153"/>
                  <a:pt x="1734" y="153"/>
                </a:cubicBezTo>
                <a:cubicBezTo>
                  <a:pt x="1734" y="190"/>
                  <a:pt x="1734" y="190"/>
                  <a:pt x="1734" y="190"/>
                </a:cubicBezTo>
                <a:cubicBezTo>
                  <a:pt x="1560" y="190"/>
                  <a:pt x="1560" y="190"/>
                  <a:pt x="1560" y="190"/>
                </a:cubicBezTo>
                <a:cubicBezTo>
                  <a:pt x="1560" y="309"/>
                  <a:pt x="1560" y="309"/>
                  <a:pt x="1560" y="309"/>
                </a:cubicBezTo>
                <a:cubicBezTo>
                  <a:pt x="1761" y="309"/>
                  <a:pt x="1761" y="309"/>
                  <a:pt x="1761" y="309"/>
                </a:cubicBezTo>
                <a:cubicBezTo>
                  <a:pt x="1761" y="346"/>
                  <a:pt x="1761" y="346"/>
                  <a:pt x="1761" y="346"/>
                </a:cubicBezTo>
                <a:cubicBezTo>
                  <a:pt x="1521" y="346"/>
                  <a:pt x="1521" y="346"/>
                  <a:pt x="1521" y="346"/>
                </a:cubicBezTo>
                <a:cubicBezTo>
                  <a:pt x="1521" y="1"/>
                  <a:pt x="1521" y="1"/>
                  <a:pt x="1521" y="1"/>
                </a:cubicBezTo>
                <a:cubicBezTo>
                  <a:pt x="1755" y="1"/>
                  <a:pt x="1755" y="1"/>
                  <a:pt x="1755" y="1"/>
                </a:cubicBezTo>
                <a:cubicBezTo>
                  <a:pt x="1755" y="39"/>
                  <a:pt x="1755" y="39"/>
                  <a:pt x="1755" y="39"/>
                </a:cubicBezTo>
                <a:lnTo>
                  <a:pt x="1560" y="39"/>
                </a:lnTo>
                <a:close/>
                <a:moveTo>
                  <a:pt x="2053" y="32"/>
                </a:moveTo>
                <a:cubicBezTo>
                  <a:pt x="2036" y="69"/>
                  <a:pt x="2036" y="69"/>
                  <a:pt x="2036" y="69"/>
                </a:cubicBezTo>
                <a:cubicBezTo>
                  <a:pt x="2005" y="48"/>
                  <a:pt x="1969" y="40"/>
                  <a:pt x="1941" y="40"/>
                </a:cubicBezTo>
                <a:cubicBezTo>
                  <a:pt x="1897" y="40"/>
                  <a:pt x="1868" y="57"/>
                  <a:pt x="1868" y="86"/>
                </a:cubicBezTo>
                <a:cubicBezTo>
                  <a:pt x="1868" y="174"/>
                  <a:pt x="2062" y="128"/>
                  <a:pt x="2061" y="253"/>
                </a:cubicBezTo>
                <a:cubicBezTo>
                  <a:pt x="2061" y="311"/>
                  <a:pt x="2010" y="347"/>
                  <a:pt x="1937" y="347"/>
                </a:cubicBezTo>
                <a:cubicBezTo>
                  <a:pt x="1886" y="347"/>
                  <a:pt x="1837" y="326"/>
                  <a:pt x="1805" y="295"/>
                </a:cubicBezTo>
                <a:cubicBezTo>
                  <a:pt x="1822" y="259"/>
                  <a:pt x="1822" y="259"/>
                  <a:pt x="1822" y="259"/>
                </a:cubicBezTo>
                <a:cubicBezTo>
                  <a:pt x="1854" y="290"/>
                  <a:pt x="1898" y="308"/>
                  <a:pt x="1937" y="308"/>
                </a:cubicBezTo>
                <a:cubicBezTo>
                  <a:pt x="1987" y="308"/>
                  <a:pt x="2018" y="288"/>
                  <a:pt x="2018" y="255"/>
                </a:cubicBezTo>
                <a:cubicBezTo>
                  <a:pt x="2018" y="164"/>
                  <a:pt x="1824" y="213"/>
                  <a:pt x="1824" y="89"/>
                </a:cubicBezTo>
                <a:cubicBezTo>
                  <a:pt x="1824" y="35"/>
                  <a:pt x="1872" y="0"/>
                  <a:pt x="1944" y="0"/>
                </a:cubicBezTo>
                <a:cubicBezTo>
                  <a:pt x="1983" y="0"/>
                  <a:pt x="2024" y="13"/>
                  <a:pt x="2053" y="3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14324" tIns="57162" rIns="114324" bIns="57162"/>
          <a:lstStyle/>
          <a:p>
            <a:endParaRPr lang="en-NL"/>
          </a:p>
        </p:txBody>
      </p:sp>
      <p:sp>
        <p:nvSpPr>
          <p:cNvPr id="13" name="LS_Logo8 (JU-Free) Hera" hidden="1">
            <a:extLst>
              <a:ext uri="{FF2B5EF4-FFF2-40B4-BE49-F238E27FC236}">
                <a16:creationId xmlns:a16="http://schemas.microsoft.com/office/drawing/2014/main" id="{E66D2FCB-955C-4A5B-8FC3-922299CD0554}"/>
              </a:ext>
            </a:extLst>
          </p:cNvPr>
          <p:cNvSpPr>
            <a:spLocks/>
          </p:cNvSpPr>
          <p:nvPr/>
        </p:nvSpPr>
        <p:spPr bwMode="auto">
          <a:xfrm>
            <a:off x="1157288" y="7820025"/>
            <a:ext cx="541337" cy="138113"/>
          </a:xfrm>
          <a:custGeom>
            <a:avLst/>
            <a:gdLst>
              <a:gd name="T0" fmla="*/ 2147483646 w 1367"/>
              <a:gd name="T1" fmla="*/ 0 h 345"/>
              <a:gd name="T2" fmla="*/ 2147483646 w 1367"/>
              <a:gd name="T3" fmla="*/ 0 h 345"/>
              <a:gd name="T4" fmla="*/ 2147483646 w 1367"/>
              <a:gd name="T5" fmla="*/ 2147483646 h 345"/>
              <a:gd name="T6" fmla="*/ 2147483646 w 1367"/>
              <a:gd name="T7" fmla="*/ 2147483646 h 345"/>
              <a:gd name="T8" fmla="*/ 2147483646 w 1367"/>
              <a:gd name="T9" fmla="*/ 2147483646 h 345"/>
              <a:gd name="T10" fmla="*/ 2147483646 w 1367"/>
              <a:gd name="T11" fmla="*/ 2147483646 h 345"/>
              <a:gd name="T12" fmla="*/ 2147483646 w 1367"/>
              <a:gd name="T13" fmla="*/ 2147483646 h 345"/>
              <a:gd name="T14" fmla="*/ 0 w 1367"/>
              <a:gd name="T15" fmla="*/ 2147483646 h 345"/>
              <a:gd name="T16" fmla="*/ 0 w 1367"/>
              <a:gd name="T17" fmla="*/ 0 h 345"/>
              <a:gd name="T18" fmla="*/ 2147483646 w 1367"/>
              <a:gd name="T19" fmla="*/ 0 h 345"/>
              <a:gd name="T20" fmla="*/ 2147483646 w 1367"/>
              <a:gd name="T21" fmla="*/ 2147483646 h 345"/>
              <a:gd name="T22" fmla="*/ 2147483646 w 1367"/>
              <a:gd name="T23" fmla="*/ 2147483646 h 345"/>
              <a:gd name="T24" fmla="*/ 2147483646 w 1367"/>
              <a:gd name="T25" fmla="*/ 0 h 345"/>
              <a:gd name="T26" fmla="*/ 2147483646 w 1367"/>
              <a:gd name="T27" fmla="*/ 2147483646 h 345"/>
              <a:gd name="T28" fmla="*/ 2147483646 w 1367"/>
              <a:gd name="T29" fmla="*/ 2147483646 h 345"/>
              <a:gd name="T30" fmla="*/ 2147483646 w 1367"/>
              <a:gd name="T31" fmla="*/ 2147483646 h 345"/>
              <a:gd name="T32" fmla="*/ 2147483646 w 1367"/>
              <a:gd name="T33" fmla="*/ 2147483646 h 345"/>
              <a:gd name="T34" fmla="*/ 2147483646 w 1367"/>
              <a:gd name="T35" fmla="*/ 2147483646 h 345"/>
              <a:gd name="T36" fmla="*/ 2147483646 w 1367"/>
              <a:gd name="T37" fmla="*/ 2147483646 h 345"/>
              <a:gd name="T38" fmla="*/ 2147483646 w 1367"/>
              <a:gd name="T39" fmla="*/ 0 h 345"/>
              <a:gd name="T40" fmla="*/ 2147483646 w 1367"/>
              <a:gd name="T41" fmla="*/ 0 h 345"/>
              <a:gd name="T42" fmla="*/ 2147483646 w 1367"/>
              <a:gd name="T43" fmla="*/ 2147483646 h 345"/>
              <a:gd name="T44" fmla="*/ 2147483646 w 1367"/>
              <a:gd name="T45" fmla="*/ 2147483646 h 345"/>
              <a:gd name="T46" fmla="*/ 2147483646 w 1367"/>
              <a:gd name="T47" fmla="*/ 2147483646 h 345"/>
              <a:gd name="T48" fmla="*/ 2147483646 w 1367"/>
              <a:gd name="T49" fmla="*/ 2147483646 h 345"/>
              <a:gd name="T50" fmla="*/ 2147483646 w 1367"/>
              <a:gd name="T51" fmla="*/ 2147483646 h 345"/>
              <a:gd name="T52" fmla="*/ 2147483646 w 1367"/>
              <a:gd name="T53" fmla="*/ 2147483646 h 345"/>
              <a:gd name="T54" fmla="*/ 2147483646 w 1367"/>
              <a:gd name="T55" fmla="*/ 2147483646 h 345"/>
              <a:gd name="T56" fmla="*/ 2147483646 w 1367"/>
              <a:gd name="T57" fmla="*/ 2147483646 h 345"/>
              <a:gd name="T58" fmla="*/ 2147483646 w 1367"/>
              <a:gd name="T59" fmla="*/ 2147483646 h 345"/>
              <a:gd name="T60" fmla="*/ 2147483646 w 1367"/>
              <a:gd name="T61" fmla="*/ 2147483646 h 345"/>
              <a:gd name="T62" fmla="*/ 2147483646 w 1367"/>
              <a:gd name="T63" fmla="*/ 2147483646 h 345"/>
              <a:gd name="T64" fmla="*/ 2147483646 w 1367"/>
              <a:gd name="T65" fmla="*/ 2147483646 h 345"/>
              <a:gd name="T66" fmla="*/ 2147483646 w 1367"/>
              <a:gd name="T67" fmla="*/ 2147483646 h 345"/>
              <a:gd name="T68" fmla="*/ 2147483646 w 1367"/>
              <a:gd name="T69" fmla="*/ 0 h 345"/>
              <a:gd name="T70" fmla="*/ 2147483646 w 1367"/>
              <a:gd name="T71" fmla="*/ 0 h 345"/>
              <a:gd name="T72" fmla="*/ 2147483646 w 1367"/>
              <a:gd name="T73" fmla="*/ 2147483646 h 345"/>
              <a:gd name="T74" fmla="*/ 2147483646 w 1367"/>
              <a:gd name="T75" fmla="*/ 2147483646 h 345"/>
              <a:gd name="T76" fmla="*/ 2147483646 w 1367"/>
              <a:gd name="T77" fmla="*/ 2147483646 h 345"/>
              <a:gd name="T78" fmla="*/ 2147483646 w 1367"/>
              <a:gd name="T79" fmla="*/ 2147483646 h 345"/>
              <a:gd name="T80" fmla="*/ 2147483646 w 1367"/>
              <a:gd name="T81" fmla="*/ 2147483646 h 345"/>
              <a:gd name="T82" fmla="*/ 2147483646 w 1367"/>
              <a:gd name="T83" fmla="*/ 2147483646 h 345"/>
              <a:gd name="T84" fmla="*/ 2147483646 w 1367"/>
              <a:gd name="T85" fmla="*/ 2147483646 h 345"/>
              <a:gd name="T86" fmla="*/ 2147483646 w 1367"/>
              <a:gd name="T87" fmla="*/ 2147483646 h 345"/>
              <a:gd name="T88" fmla="*/ 2147483646 w 1367"/>
              <a:gd name="T89" fmla="*/ 2147483646 h 345"/>
              <a:gd name="T90" fmla="*/ 2147483646 w 1367"/>
              <a:gd name="T91" fmla="*/ 2147483646 h 345"/>
              <a:gd name="T92" fmla="*/ 2147483646 w 1367"/>
              <a:gd name="T93" fmla="*/ 2147483646 h 345"/>
              <a:gd name="T94" fmla="*/ 2147483646 w 1367"/>
              <a:gd name="T95" fmla="*/ 2147483646 h 345"/>
              <a:gd name="T96" fmla="*/ 2147483646 w 1367"/>
              <a:gd name="T97" fmla="*/ 2147483646 h 345"/>
              <a:gd name="T98" fmla="*/ 2147483646 w 1367"/>
              <a:gd name="T99" fmla="*/ 2147483646 h 345"/>
              <a:gd name="T100" fmla="*/ 2147483646 w 1367"/>
              <a:gd name="T101" fmla="*/ 0 h 345"/>
              <a:gd name="T102" fmla="*/ 2147483646 w 1367"/>
              <a:gd name="T103" fmla="*/ 0 h 345"/>
              <a:gd name="T104" fmla="*/ 2147483646 w 1367"/>
              <a:gd name="T105" fmla="*/ 2147483646 h 345"/>
              <a:gd name="T106" fmla="*/ 2147483646 w 1367"/>
              <a:gd name="T107" fmla="*/ 2147483646 h 345"/>
              <a:gd name="T108" fmla="*/ 2147483646 w 1367"/>
              <a:gd name="T109" fmla="*/ 2147483646 h 345"/>
              <a:gd name="T110" fmla="*/ 2147483646 w 1367"/>
              <a:gd name="T111" fmla="*/ 2147483646 h 345"/>
              <a:gd name="T112" fmla="*/ 2147483646 w 1367"/>
              <a:gd name="T113" fmla="*/ 2147483646 h 345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1367" h="345">
                <a:moveTo>
                  <a:pt x="248" y="0"/>
                </a:moveTo>
                <a:cubicBezTo>
                  <a:pt x="287" y="0"/>
                  <a:pt x="287" y="0"/>
                  <a:pt x="287" y="0"/>
                </a:cubicBezTo>
                <a:cubicBezTo>
                  <a:pt x="287" y="345"/>
                  <a:pt x="287" y="345"/>
                  <a:pt x="287" y="345"/>
                </a:cubicBezTo>
                <a:cubicBezTo>
                  <a:pt x="248" y="345"/>
                  <a:pt x="248" y="345"/>
                  <a:pt x="248" y="345"/>
                </a:cubicBezTo>
                <a:cubicBezTo>
                  <a:pt x="248" y="193"/>
                  <a:pt x="248" y="193"/>
                  <a:pt x="248" y="193"/>
                </a:cubicBezTo>
                <a:cubicBezTo>
                  <a:pt x="40" y="193"/>
                  <a:pt x="40" y="193"/>
                  <a:pt x="40" y="193"/>
                </a:cubicBezTo>
                <a:cubicBezTo>
                  <a:pt x="40" y="345"/>
                  <a:pt x="40" y="345"/>
                  <a:pt x="40" y="345"/>
                </a:cubicBezTo>
                <a:cubicBezTo>
                  <a:pt x="0" y="345"/>
                  <a:pt x="0" y="345"/>
                  <a:pt x="0" y="345"/>
                </a:cubicBezTo>
                <a:cubicBezTo>
                  <a:pt x="0" y="0"/>
                  <a:pt x="0" y="0"/>
                  <a:pt x="0" y="0"/>
                </a:cubicBezTo>
                <a:cubicBezTo>
                  <a:pt x="40" y="0"/>
                  <a:pt x="40" y="0"/>
                  <a:pt x="40" y="0"/>
                </a:cubicBezTo>
                <a:cubicBezTo>
                  <a:pt x="40" y="156"/>
                  <a:pt x="40" y="156"/>
                  <a:pt x="40" y="156"/>
                </a:cubicBezTo>
                <a:cubicBezTo>
                  <a:pt x="248" y="156"/>
                  <a:pt x="248" y="156"/>
                  <a:pt x="248" y="156"/>
                </a:cubicBezTo>
                <a:lnTo>
                  <a:pt x="248" y="0"/>
                </a:lnTo>
                <a:close/>
                <a:moveTo>
                  <a:pt x="431" y="189"/>
                </a:moveTo>
                <a:cubicBezTo>
                  <a:pt x="604" y="189"/>
                  <a:pt x="604" y="189"/>
                  <a:pt x="604" y="189"/>
                </a:cubicBezTo>
                <a:cubicBezTo>
                  <a:pt x="604" y="152"/>
                  <a:pt x="604" y="152"/>
                  <a:pt x="604" y="152"/>
                </a:cubicBezTo>
                <a:cubicBezTo>
                  <a:pt x="431" y="152"/>
                  <a:pt x="431" y="152"/>
                  <a:pt x="431" y="152"/>
                </a:cubicBezTo>
                <a:cubicBezTo>
                  <a:pt x="431" y="38"/>
                  <a:pt x="431" y="38"/>
                  <a:pt x="431" y="38"/>
                </a:cubicBezTo>
                <a:cubicBezTo>
                  <a:pt x="625" y="38"/>
                  <a:pt x="625" y="38"/>
                  <a:pt x="625" y="38"/>
                </a:cubicBezTo>
                <a:cubicBezTo>
                  <a:pt x="625" y="0"/>
                  <a:pt x="625" y="0"/>
                  <a:pt x="625" y="0"/>
                </a:cubicBezTo>
                <a:cubicBezTo>
                  <a:pt x="391" y="0"/>
                  <a:pt x="391" y="0"/>
                  <a:pt x="391" y="0"/>
                </a:cubicBezTo>
                <a:cubicBezTo>
                  <a:pt x="391" y="345"/>
                  <a:pt x="391" y="345"/>
                  <a:pt x="391" y="345"/>
                </a:cubicBezTo>
                <a:cubicBezTo>
                  <a:pt x="631" y="345"/>
                  <a:pt x="631" y="345"/>
                  <a:pt x="631" y="345"/>
                </a:cubicBezTo>
                <a:cubicBezTo>
                  <a:pt x="631" y="308"/>
                  <a:pt x="631" y="308"/>
                  <a:pt x="631" y="308"/>
                </a:cubicBezTo>
                <a:cubicBezTo>
                  <a:pt x="431" y="308"/>
                  <a:pt x="431" y="308"/>
                  <a:pt x="431" y="308"/>
                </a:cubicBezTo>
                <a:lnTo>
                  <a:pt x="431" y="189"/>
                </a:lnTo>
                <a:close/>
                <a:moveTo>
                  <a:pt x="901" y="228"/>
                </a:moveTo>
                <a:cubicBezTo>
                  <a:pt x="982" y="345"/>
                  <a:pt x="982" y="345"/>
                  <a:pt x="982" y="345"/>
                </a:cubicBezTo>
                <a:cubicBezTo>
                  <a:pt x="937" y="345"/>
                  <a:pt x="937" y="345"/>
                  <a:pt x="937" y="345"/>
                </a:cubicBezTo>
                <a:cubicBezTo>
                  <a:pt x="866" y="235"/>
                  <a:pt x="866" y="235"/>
                  <a:pt x="866" y="235"/>
                </a:cubicBezTo>
                <a:cubicBezTo>
                  <a:pt x="858" y="236"/>
                  <a:pt x="850" y="236"/>
                  <a:pt x="843" y="236"/>
                </a:cubicBezTo>
                <a:cubicBezTo>
                  <a:pt x="751" y="236"/>
                  <a:pt x="751" y="236"/>
                  <a:pt x="751" y="236"/>
                </a:cubicBezTo>
                <a:cubicBezTo>
                  <a:pt x="751" y="345"/>
                  <a:pt x="751" y="345"/>
                  <a:pt x="751" y="345"/>
                </a:cubicBezTo>
                <a:cubicBezTo>
                  <a:pt x="712" y="345"/>
                  <a:pt x="712" y="345"/>
                  <a:pt x="712" y="345"/>
                </a:cubicBezTo>
                <a:cubicBezTo>
                  <a:pt x="712" y="0"/>
                  <a:pt x="712" y="0"/>
                  <a:pt x="712" y="0"/>
                </a:cubicBezTo>
                <a:cubicBezTo>
                  <a:pt x="843" y="0"/>
                  <a:pt x="843" y="0"/>
                  <a:pt x="843" y="0"/>
                </a:cubicBezTo>
                <a:cubicBezTo>
                  <a:pt x="929" y="0"/>
                  <a:pt x="978" y="43"/>
                  <a:pt x="978" y="116"/>
                </a:cubicBezTo>
                <a:cubicBezTo>
                  <a:pt x="978" y="173"/>
                  <a:pt x="951" y="212"/>
                  <a:pt x="901" y="228"/>
                </a:cubicBezTo>
                <a:close/>
                <a:moveTo>
                  <a:pt x="941" y="117"/>
                </a:moveTo>
                <a:cubicBezTo>
                  <a:pt x="941" y="65"/>
                  <a:pt x="905" y="38"/>
                  <a:pt x="843" y="38"/>
                </a:cubicBezTo>
                <a:cubicBezTo>
                  <a:pt x="751" y="38"/>
                  <a:pt x="751" y="38"/>
                  <a:pt x="751" y="38"/>
                </a:cubicBezTo>
                <a:cubicBezTo>
                  <a:pt x="751" y="198"/>
                  <a:pt x="751" y="198"/>
                  <a:pt x="751" y="198"/>
                </a:cubicBezTo>
                <a:cubicBezTo>
                  <a:pt x="843" y="198"/>
                  <a:pt x="843" y="198"/>
                  <a:pt x="843" y="198"/>
                </a:cubicBezTo>
                <a:cubicBezTo>
                  <a:pt x="905" y="198"/>
                  <a:pt x="941" y="171"/>
                  <a:pt x="941" y="117"/>
                </a:cubicBezTo>
                <a:close/>
                <a:moveTo>
                  <a:pt x="1367" y="345"/>
                </a:moveTo>
                <a:cubicBezTo>
                  <a:pt x="1324" y="345"/>
                  <a:pt x="1324" y="345"/>
                  <a:pt x="1324" y="345"/>
                </a:cubicBezTo>
                <a:cubicBezTo>
                  <a:pt x="1286" y="258"/>
                  <a:pt x="1286" y="258"/>
                  <a:pt x="1286" y="258"/>
                </a:cubicBezTo>
                <a:cubicBezTo>
                  <a:pt x="1098" y="258"/>
                  <a:pt x="1098" y="258"/>
                  <a:pt x="1098" y="258"/>
                </a:cubicBezTo>
                <a:cubicBezTo>
                  <a:pt x="1059" y="345"/>
                  <a:pt x="1059" y="345"/>
                  <a:pt x="1059" y="345"/>
                </a:cubicBezTo>
                <a:cubicBezTo>
                  <a:pt x="1017" y="345"/>
                  <a:pt x="1017" y="345"/>
                  <a:pt x="1017" y="345"/>
                </a:cubicBezTo>
                <a:cubicBezTo>
                  <a:pt x="1172" y="0"/>
                  <a:pt x="1172" y="0"/>
                  <a:pt x="1172" y="0"/>
                </a:cubicBezTo>
                <a:cubicBezTo>
                  <a:pt x="1213" y="0"/>
                  <a:pt x="1213" y="0"/>
                  <a:pt x="1213" y="0"/>
                </a:cubicBezTo>
                <a:lnTo>
                  <a:pt x="1367" y="345"/>
                </a:lnTo>
                <a:close/>
                <a:moveTo>
                  <a:pt x="1269" y="220"/>
                </a:moveTo>
                <a:cubicBezTo>
                  <a:pt x="1191" y="45"/>
                  <a:pt x="1191" y="45"/>
                  <a:pt x="1191" y="45"/>
                </a:cubicBezTo>
                <a:cubicBezTo>
                  <a:pt x="1114" y="220"/>
                  <a:pt x="1114" y="220"/>
                  <a:pt x="1114" y="220"/>
                </a:cubicBezTo>
                <a:lnTo>
                  <a:pt x="1269" y="22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14324" tIns="57162" rIns="114324" bIns="57162"/>
          <a:lstStyle/>
          <a:p>
            <a:endParaRPr lang="en-NL"/>
          </a:p>
        </p:txBody>
      </p:sp>
      <p:sp>
        <p:nvSpPr>
          <p:cNvPr id="14" name="LS_Logo12 (JU-Free) Horus" hidden="1">
            <a:extLst>
              <a:ext uri="{FF2B5EF4-FFF2-40B4-BE49-F238E27FC236}">
                <a16:creationId xmlns:a16="http://schemas.microsoft.com/office/drawing/2014/main" id="{2C55C127-0474-492A-BCE7-6835726D4FA3}"/>
              </a:ext>
            </a:extLst>
          </p:cNvPr>
          <p:cNvSpPr>
            <a:spLocks/>
          </p:cNvSpPr>
          <p:nvPr/>
        </p:nvSpPr>
        <p:spPr bwMode="auto">
          <a:xfrm>
            <a:off x="1157288" y="7820025"/>
            <a:ext cx="692150" cy="138113"/>
          </a:xfrm>
          <a:custGeom>
            <a:avLst/>
            <a:gdLst>
              <a:gd name="T0" fmla="*/ 2147483646 w 1746"/>
              <a:gd name="T1" fmla="*/ 62059172 h 348"/>
              <a:gd name="T2" fmla="*/ 2147483646 w 1746"/>
              <a:gd name="T3" fmla="*/ 2147483646 h 348"/>
              <a:gd name="T4" fmla="*/ 2147483646 w 1746"/>
              <a:gd name="T5" fmla="*/ 2147483646 h 348"/>
              <a:gd name="T6" fmla="*/ 0 w 1746"/>
              <a:gd name="T7" fmla="*/ 2147483646 h 348"/>
              <a:gd name="T8" fmla="*/ 2147483646 w 1746"/>
              <a:gd name="T9" fmla="*/ 62059172 h 348"/>
              <a:gd name="T10" fmla="*/ 2147483646 w 1746"/>
              <a:gd name="T11" fmla="*/ 2147483646 h 348"/>
              <a:gd name="T12" fmla="*/ 2147483646 w 1746"/>
              <a:gd name="T13" fmla="*/ 2147483646 h 348"/>
              <a:gd name="T14" fmla="*/ 2147483646 w 1746"/>
              <a:gd name="T15" fmla="*/ 2147483646 h 348"/>
              <a:gd name="T16" fmla="*/ 2147483646 w 1746"/>
              <a:gd name="T17" fmla="*/ 2147483646 h 348"/>
              <a:gd name="T18" fmla="*/ 2147483646 w 1746"/>
              <a:gd name="T19" fmla="*/ 2147483646 h 348"/>
              <a:gd name="T20" fmla="*/ 2147483646 w 1746"/>
              <a:gd name="T21" fmla="*/ 2147483646 h 348"/>
              <a:gd name="T22" fmla="*/ 2147483646 w 1746"/>
              <a:gd name="T23" fmla="*/ 2147483646 h 348"/>
              <a:gd name="T24" fmla="*/ 2147483646 w 1746"/>
              <a:gd name="T25" fmla="*/ 2147483646 h 348"/>
              <a:gd name="T26" fmla="*/ 2147483646 w 1746"/>
              <a:gd name="T27" fmla="*/ 2147483646 h 348"/>
              <a:gd name="T28" fmla="*/ 2147483646 w 1746"/>
              <a:gd name="T29" fmla="*/ 2147483646 h 348"/>
              <a:gd name="T30" fmla="*/ 2147483646 w 1746"/>
              <a:gd name="T31" fmla="*/ 62059172 h 348"/>
              <a:gd name="T32" fmla="*/ 2147483646 w 1746"/>
              <a:gd name="T33" fmla="*/ 2147483646 h 348"/>
              <a:gd name="T34" fmla="*/ 2147483646 w 1746"/>
              <a:gd name="T35" fmla="*/ 2147483646 h 348"/>
              <a:gd name="T36" fmla="*/ 2147483646 w 1746"/>
              <a:gd name="T37" fmla="*/ 2147483646 h 348"/>
              <a:gd name="T38" fmla="*/ 2147483646 w 1746"/>
              <a:gd name="T39" fmla="*/ 2147483646 h 348"/>
              <a:gd name="T40" fmla="*/ 2147483646 w 1746"/>
              <a:gd name="T41" fmla="*/ 2147483646 h 348"/>
              <a:gd name="T42" fmla="*/ 2147483646 w 1746"/>
              <a:gd name="T43" fmla="*/ 2147483646 h 348"/>
              <a:gd name="T44" fmla="*/ 2147483646 w 1746"/>
              <a:gd name="T45" fmla="*/ 62059172 h 348"/>
              <a:gd name="T46" fmla="*/ 2147483646 w 1746"/>
              <a:gd name="T47" fmla="*/ 2147483646 h 348"/>
              <a:gd name="T48" fmla="*/ 2147483646 w 1746"/>
              <a:gd name="T49" fmla="*/ 62059172 h 348"/>
              <a:gd name="T50" fmla="*/ 2147483646 w 1746"/>
              <a:gd name="T51" fmla="*/ 2147483646 h 348"/>
              <a:gd name="T52" fmla="*/ 2147483646 w 1746"/>
              <a:gd name="T53" fmla="*/ 2147483646 h 348"/>
              <a:gd name="T54" fmla="*/ 2147483646 w 1746"/>
              <a:gd name="T55" fmla="*/ 1984322256 h 348"/>
              <a:gd name="T56" fmla="*/ 2147483646 w 1746"/>
              <a:gd name="T57" fmla="*/ 2147483646 h 348"/>
              <a:gd name="T58" fmla="*/ 2147483646 w 1746"/>
              <a:gd name="T59" fmla="*/ 2147483646 h 348"/>
              <a:gd name="T60" fmla="*/ 2147483646 w 1746"/>
              <a:gd name="T61" fmla="*/ 2147483646 h 348"/>
              <a:gd name="T62" fmla="*/ 2147483646 w 1746"/>
              <a:gd name="T63" fmla="*/ 2147483646 h 348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1746" h="348">
                <a:moveTo>
                  <a:pt x="248" y="1"/>
                </a:moveTo>
                <a:cubicBezTo>
                  <a:pt x="287" y="1"/>
                  <a:pt x="287" y="1"/>
                  <a:pt x="287" y="1"/>
                </a:cubicBezTo>
                <a:cubicBezTo>
                  <a:pt x="287" y="346"/>
                  <a:pt x="287" y="346"/>
                  <a:pt x="287" y="346"/>
                </a:cubicBezTo>
                <a:cubicBezTo>
                  <a:pt x="248" y="346"/>
                  <a:pt x="248" y="346"/>
                  <a:pt x="248" y="346"/>
                </a:cubicBezTo>
                <a:cubicBezTo>
                  <a:pt x="248" y="194"/>
                  <a:pt x="248" y="194"/>
                  <a:pt x="248" y="194"/>
                </a:cubicBezTo>
                <a:cubicBezTo>
                  <a:pt x="40" y="194"/>
                  <a:pt x="40" y="194"/>
                  <a:pt x="40" y="194"/>
                </a:cubicBezTo>
                <a:cubicBezTo>
                  <a:pt x="40" y="346"/>
                  <a:pt x="40" y="346"/>
                  <a:pt x="40" y="346"/>
                </a:cubicBezTo>
                <a:cubicBezTo>
                  <a:pt x="0" y="346"/>
                  <a:pt x="0" y="346"/>
                  <a:pt x="0" y="346"/>
                </a:cubicBezTo>
                <a:cubicBezTo>
                  <a:pt x="0" y="1"/>
                  <a:pt x="0" y="1"/>
                  <a:pt x="0" y="1"/>
                </a:cubicBezTo>
                <a:cubicBezTo>
                  <a:pt x="40" y="1"/>
                  <a:pt x="40" y="1"/>
                  <a:pt x="40" y="1"/>
                </a:cubicBezTo>
                <a:cubicBezTo>
                  <a:pt x="40" y="157"/>
                  <a:pt x="40" y="157"/>
                  <a:pt x="40" y="157"/>
                </a:cubicBezTo>
                <a:cubicBezTo>
                  <a:pt x="248" y="157"/>
                  <a:pt x="248" y="157"/>
                  <a:pt x="248" y="157"/>
                </a:cubicBezTo>
                <a:lnTo>
                  <a:pt x="248" y="1"/>
                </a:lnTo>
                <a:close/>
                <a:moveTo>
                  <a:pt x="720" y="174"/>
                </a:moveTo>
                <a:cubicBezTo>
                  <a:pt x="720" y="271"/>
                  <a:pt x="640" y="348"/>
                  <a:pt x="539" y="348"/>
                </a:cubicBezTo>
                <a:cubicBezTo>
                  <a:pt x="439" y="348"/>
                  <a:pt x="359" y="271"/>
                  <a:pt x="359" y="174"/>
                </a:cubicBezTo>
                <a:cubicBezTo>
                  <a:pt x="359" y="76"/>
                  <a:pt x="439" y="0"/>
                  <a:pt x="539" y="0"/>
                </a:cubicBezTo>
                <a:cubicBezTo>
                  <a:pt x="640" y="0"/>
                  <a:pt x="720" y="77"/>
                  <a:pt x="720" y="174"/>
                </a:cubicBezTo>
                <a:close/>
                <a:moveTo>
                  <a:pt x="679" y="174"/>
                </a:moveTo>
                <a:cubicBezTo>
                  <a:pt x="679" y="98"/>
                  <a:pt x="616" y="38"/>
                  <a:pt x="539" y="38"/>
                </a:cubicBezTo>
                <a:cubicBezTo>
                  <a:pt x="463" y="38"/>
                  <a:pt x="399" y="98"/>
                  <a:pt x="399" y="174"/>
                </a:cubicBezTo>
                <a:cubicBezTo>
                  <a:pt x="399" y="249"/>
                  <a:pt x="463" y="310"/>
                  <a:pt x="539" y="310"/>
                </a:cubicBezTo>
                <a:cubicBezTo>
                  <a:pt x="616" y="310"/>
                  <a:pt x="679" y="249"/>
                  <a:pt x="679" y="174"/>
                </a:cubicBezTo>
                <a:close/>
                <a:moveTo>
                  <a:pt x="981" y="229"/>
                </a:moveTo>
                <a:cubicBezTo>
                  <a:pt x="1062" y="346"/>
                  <a:pt x="1062" y="346"/>
                  <a:pt x="1062" y="346"/>
                </a:cubicBezTo>
                <a:cubicBezTo>
                  <a:pt x="1017" y="346"/>
                  <a:pt x="1017" y="346"/>
                  <a:pt x="1017" y="346"/>
                </a:cubicBezTo>
                <a:cubicBezTo>
                  <a:pt x="945" y="236"/>
                  <a:pt x="945" y="236"/>
                  <a:pt x="945" y="236"/>
                </a:cubicBezTo>
                <a:cubicBezTo>
                  <a:pt x="938" y="237"/>
                  <a:pt x="930" y="237"/>
                  <a:pt x="922" y="237"/>
                </a:cubicBezTo>
                <a:cubicBezTo>
                  <a:pt x="831" y="237"/>
                  <a:pt x="831" y="237"/>
                  <a:pt x="831" y="237"/>
                </a:cubicBezTo>
                <a:cubicBezTo>
                  <a:pt x="831" y="346"/>
                  <a:pt x="831" y="346"/>
                  <a:pt x="831" y="346"/>
                </a:cubicBezTo>
                <a:cubicBezTo>
                  <a:pt x="791" y="346"/>
                  <a:pt x="791" y="346"/>
                  <a:pt x="791" y="346"/>
                </a:cubicBezTo>
                <a:cubicBezTo>
                  <a:pt x="791" y="1"/>
                  <a:pt x="791" y="1"/>
                  <a:pt x="791" y="1"/>
                </a:cubicBezTo>
                <a:cubicBezTo>
                  <a:pt x="922" y="1"/>
                  <a:pt x="922" y="1"/>
                  <a:pt x="922" y="1"/>
                </a:cubicBezTo>
                <a:cubicBezTo>
                  <a:pt x="1008" y="1"/>
                  <a:pt x="1058" y="44"/>
                  <a:pt x="1058" y="117"/>
                </a:cubicBezTo>
                <a:cubicBezTo>
                  <a:pt x="1058" y="174"/>
                  <a:pt x="1031" y="213"/>
                  <a:pt x="981" y="229"/>
                </a:cubicBezTo>
                <a:close/>
                <a:moveTo>
                  <a:pt x="1020" y="118"/>
                </a:moveTo>
                <a:cubicBezTo>
                  <a:pt x="1020" y="66"/>
                  <a:pt x="985" y="39"/>
                  <a:pt x="922" y="39"/>
                </a:cubicBezTo>
                <a:cubicBezTo>
                  <a:pt x="831" y="39"/>
                  <a:pt x="831" y="39"/>
                  <a:pt x="831" y="39"/>
                </a:cubicBezTo>
                <a:cubicBezTo>
                  <a:pt x="831" y="199"/>
                  <a:pt x="831" y="199"/>
                  <a:pt x="831" y="199"/>
                </a:cubicBezTo>
                <a:cubicBezTo>
                  <a:pt x="922" y="199"/>
                  <a:pt x="922" y="199"/>
                  <a:pt x="922" y="199"/>
                </a:cubicBezTo>
                <a:cubicBezTo>
                  <a:pt x="985" y="199"/>
                  <a:pt x="1020" y="172"/>
                  <a:pt x="1020" y="118"/>
                </a:cubicBezTo>
                <a:close/>
                <a:moveTo>
                  <a:pt x="1389" y="204"/>
                </a:moveTo>
                <a:cubicBezTo>
                  <a:pt x="1389" y="271"/>
                  <a:pt x="1350" y="310"/>
                  <a:pt x="1285" y="310"/>
                </a:cubicBezTo>
                <a:cubicBezTo>
                  <a:pt x="1219" y="310"/>
                  <a:pt x="1179" y="271"/>
                  <a:pt x="1179" y="204"/>
                </a:cubicBezTo>
                <a:cubicBezTo>
                  <a:pt x="1179" y="1"/>
                  <a:pt x="1179" y="1"/>
                  <a:pt x="1179" y="1"/>
                </a:cubicBezTo>
                <a:cubicBezTo>
                  <a:pt x="1139" y="1"/>
                  <a:pt x="1139" y="1"/>
                  <a:pt x="1139" y="1"/>
                </a:cubicBezTo>
                <a:cubicBezTo>
                  <a:pt x="1139" y="204"/>
                  <a:pt x="1139" y="204"/>
                  <a:pt x="1139" y="204"/>
                </a:cubicBezTo>
                <a:cubicBezTo>
                  <a:pt x="1139" y="294"/>
                  <a:pt x="1194" y="348"/>
                  <a:pt x="1285" y="348"/>
                </a:cubicBezTo>
                <a:cubicBezTo>
                  <a:pt x="1375" y="348"/>
                  <a:pt x="1429" y="294"/>
                  <a:pt x="1429" y="204"/>
                </a:cubicBezTo>
                <a:cubicBezTo>
                  <a:pt x="1429" y="1"/>
                  <a:pt x="1429" y="1"/>
                  <a:pt x="1429" y="1"/>
                </a:cubicBezTo>
                <a:cubicBezTo>
                  <a:pt x="1389" y="1"/>
                  <a:pt x="1389" y="1"/>
                  <a:pt x="1389" y="1"/>
                </a:cubicBezTo>
                <a:lnTo>
                  <a:pt x="1389" y="204"/>
                </a:lnTo>
                <a:close/>
                <a:moveTo>
                  <a:pt x="1552" y="86"/>
                </a:moveTo>
                <a:cubicBezTo>
                  <a:pt x="1552" y="57"/>
                  <a:pt x="1581" y="40"/>
                  <a:pt x="1625" y="40"/>
                </a:cubicBezTo>
                <a:cubicBezTo>
                  <a:pt x="1653" y="40"/>
                  <a:pt x="1689" y="48"/>
                  <a:pt x="1720" y="69"/>
                </a:cubicBezTo>
                <a:cubicBezTo>
                  <a:pt x="1737" y="32"/>
                  <a:pt x="1737" y="32"/>
                  <a:pt x="1737" y="32"/>
                </a:cubicBezTo>
                <a:cubicBezTo>
                  <a:pt x="1708" y="13"/>
                  <a:pt x="1667" y="0"/>
                  <a:pt x="1628" y="0"/>
                </a:cubicBezTo>
                <a:cubicBezTo>
                  <a:pt x="1556" y="0"/>
                  <a:pt x="1508" y="35"/>
                  <a:pt x="1508" y="89"/>
                </a:cubicBezTo>
                <a:cubicBezTo>
                  <a:pt x="1508" y="213"/>
                  <a:pt x="1702" y="164"/>
                  <a:pt x="1702" y="255"/>
                </a:cubicBezTo>
                <a:cubicBezTo>
                  <a:pt x="1702" y="288"/>
                  <a:pt x="1671" y="308"/>
                  <a:pt x="1621" y="308"/>
                </a:cubicBezTo>
                <a:cubicBezTo>
                  <a:pt x="1582" y="308"/>
                  <a:pt x="1539" y="290"/>
                  <a:pt x="1507" y="259"/>
                </a:cubicBezTo>
                <a:cubicBezTo>
                  <a:pt x="1489" y="295"/>
                  <a:pt x="1489" y="295"/>
                  <a:pt x="1489" y="295"/>
                </a:cubicBezTo>
                <a:cubicBezTo>
                  <a:pt x="1521" y="326"/>
                  <a:pt x="1570" y="347"/>
                  <a:pt x="1621" y="347"/>
                </a:cubicBezTo>
                <a:cubicBezTo>
                  <a:pt x="1695" y="347"/>
                  <a:pt x="1745" y="311"/>
                  <a:pt x="1745" y="253"/>
                </a:cubicBezTo>
                <a:cubicBezTo>
                  <a:pt x="1746" y="128"/>
                  <a:pt x="1552" y="174"/>
                  <a:pt x="1552" y="8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14324" tIns="57162" rIns="114324" bIns="57162"/>
          <a:lstStyle/>
          <a:p>
            <a:endParaRPr lang="en-NL"/>
          </a:p>
        </p:txBody>
      </p:sp>
      <p:sp>
        <p:nvSpPr>
          <p:cNvPr id="15" name="LS_Logo13(JU-Free) Enterprise" hidden="1">
            <a:extLst>
              <a:ext uri="{FF2B5EF4-FFF2-40B4-BE49-F238E27FC236}">
                <a16:creationId xmlns:a16="http://schemas.microsoft.com/office/drawing/2014/main" id="{986E3AC7-B275-4E71-B62A-9ACC263DBBCF}"/>
              </a:ext>
            </a:extLst>
          </p:cNvPr>
          <p:cNvSpPr>
            <a:spLocks noEditPoints="1"/>
          </p:cNvSpPr>
          <p:nvPr/>
        </p:nvSpPr>
        <p:spPr bwMode="auto">
          <a:xfrm>
            <a:off x="1136650" y="7712075"/>
            <a:ext cx="2205038" cy="365125"/>
          </a:xfrm>
          <a:custGeom>
            <a:avLst/>
            <a:gdLst>
              <a:gd name="T0" fmla="*/ 2147483646 w 5552"/>
              <a:gd name="T1" fmla="*/ 2147483646 h 921"/>
              <a:gd name="T2" fmla="*/ 2147483646 w 5552"/>
              <a:gd name="T3" fmla="*/ 2147483646 h 921"/>
              <a:gd name="T4" fmla="*/ 2147483646 w 5552"/>
              <a:gd name="T5" fmla="*/ 2147483646 h 921"/>
              <a:gd name="T6" fmla="*/ 2147483646 w 5552"/>
              <a:gd name="T7" fmla="*/ 2119723475 h 921"/>
              <a:gd name="T8" fmla="*/ 2147483646 w 5552"/>
              <a:gd name="T9" fmla="*/ 2147483646 h 921"/>
              <a:gd name="T10" fmla="*/ 2147483646 w 5552"/>
              <a:gd name="T11" fmla="*/ 187029632 h 921"/>
              <a:gd name="T12" fmla="*/ 2147483646 w 5552"/>
              <a:gd name="T13" fmla="*/ 2147483646 h 921"/>
              <a:gd name="T14" fmla="*/ 2147483646 w 5552"/>
              <a:gd name="T15" fmla="*/ 2147483646 h 921"/>
              <a:gd name="T16" fmla="*/ 2147483646 w 5552"/>
              <a:gd name="T17" fmla="*/ 2147483646 h 921"/>
              <a:gd name="T18" fmla="*/ 2147483646 w 5552"/>
              <a:gd name="T19" fmla="*/ 2147483646 h 921"/>
              <a:gd name="T20" fmla="*/ 2147483646 w 5552"/>
              <a:gd name="T21" fmla="*/ 2119723475 h 921"/>
              <a:gd name="T22" fmla="*/ 2147483646 w 5552"/>
              <a:gd name="T23" fmla="*/ 2147483646 h 921"/>
              <a:gd name="T24" fmla="*/ 2147483646 w 5552"/>
              <a:gd name="T25" fmla="*/ 2147483646 h 921"/>
              <a:gd name="T26" fmla="*/ 2147483646 w 5552"/>
              <a:gd name="T27" fmla="*/ 2147483646 h 921"/>
              <a:gd name="T28" fmla="*/ 2147483646 w 5552"/>
              <a:gd name="T29" fmla="*/ 2119723475 h 921"/>
              <a:gd name="T30" fmla="*/ 2147483646 w 5552"/>
              <a:gd name="T31" fmla="*/ 2147483646 h 921"/>
              <a:gd name="T32" fmla="*/ 2147483646 w 5552"/>
              <a:gd name="T33" fmla="*/ 2147483646 h 921"/>
              <a:gd name="T34" fmla="*/ 2147483646 w 5552"/>
              <a:gd name="T35" fmla="*/ 810514862 h 921"/>
              <a:gd name="T36" fmla="*/ 2147483646 w 5552"/>
              <a:gd name="T37" fmla="*/ 2147483646 h 921"/>
              <a:gd name="T38" fmla="*/ 2147483646 w 5552"/>
              <a:gd name="T39" fmla="*/ 2147483646 h 921"/>
              <a:gd name="T40" fmla="*/ 2147483646 w 5552"/>
              <a:gd name="T41" fmla="*/ 2147483646 h 921"/>
              <a:gd name="T42" fmla="*/ 2147483646 w 5552"/>
              <a:gd name="T43" fmla="*/ 2119723475 h 921"/>
              <a:gd name="T44" fmla="*/ 1879435067 w 5552"/>
              <a:gd name="T45" fmla="*/ 2147483646 h 921"/>
              <a:gd name="T46" fmla="*/ 2147483646 w 5552"/>
              <a:gd name="T47" fmla="*/ 2147483646 h 921"/>
              <a:gd name="T48" fmla="*/ 2147483646 w 5552"/>
              <a:gd name="T49" fmla="*/ 2147483646 h 921"/>
              <a:gd name="T50" fmla="*/ 2147483646 w 5552"/>
              <a:gd name="T51" fmla="*/ 2147483646 h 921"/>
              <a:gd name="T52" fmla="*/ 2147483646 w 5552"/>
              <a:gd name="T53" fmla="*/ 2147483646 h 921"/>
              <a:gd name="T54" fmla="*/ 2147483646 w 5552"/>
              <a:gd name="T55" fmla="*/ 2147483646 h 921"/>
              <a:gd name="T56" fmla="*/ 2147483646 w 5552"/>
              <a:gd name="T57" fmla="*/ 2147483646 h 921"/>
              <a:gd name="T58" fmla="*/ 2147483646 w 5552"/>
              <a:gd name="T59" fmla="*/ 2147483646 h 921"/>
              <a:gd name="T60" fmla="*/ 2147483646 w 5552"/>
              <a:gd name="T61" fmla="*/ 2147483646 h 921"/>
              <a:gd name="T62" fmla="*/ 2147483646 w 5552"/>
              <a:gd name="T63" fmla="*/ 2147483646 h 921"/>
              <a:gd name="T64" fmla="*/ 2147483646 w 5552"/>
              <a:gd name="T65" fmla="*/ 2147483646 h 921"/>
              <a:gd name="T66" fmla="*/ 2147483646 w 5552"/>
              <a:gd name="T67" fmla="*/ 2147483646 h 921"/>
              <a:gd name="T68" fmla="*/ 2147483646 w 5552"/>
              <a:gd name="T69" fmla="*/ 2147483646 h 921"/>
              <a:gd name="T70" fmla="*/ 2147483646 w 5552"/>
              <a:gd name="T71" fmla="*/ 2147483646 h 921"/>
              <a:gd name="T72" fmla="*/ 2147483646 w 5552"/>
              <a:gd name="T73" fmla="*/ 2147483646 h 921"/>
              <a:gd name="T74" fmla="*/ 2147483646 w 5552"/>
              <a:gd name="T75" fmla="*/ 2147483646 h 921"/>
              <a:gd name="T76" fmla="*/ 2147483646 w 5552"/>
              <a:gd name="T77" fmla="*/ 2147483646 h 921"/>
              <a:gd name="T78" fmla="*/ 2147483646 w 5552"/>
              <a:gd name="T79" fmla="*/ 2147483646 h 921"/>
              <a:gd name="T80" fmla="*/ 2147483646 w 5552"/>
              <a:gd name="T81" fmla="*/ 2147483646 h 921"/>
              <a:gd name="T82" fmla="*/ 2147483646 w 5552"/>
              <a:gd name="T83" fmla="*/ 2147483646 h 921"/>
              <a:gd name="T84" fmla="*/ 2147483646 w 5552"/>
              <a:gd name="T85" fmla="*/ 2147483646 h 921"/>
              <a:gd name="T86" fmla="*/ 2147483646 w 5552"/>
              <a:gd name="T87" fmla="*/ 2147483646 h 921"/>
              <a:gd name="T88" fmla="*/ 2147483646 w 5552"/>
              <a:gd name="T89" fmla="*/ 2147483646 h 921"/>
              <a:gd name="T90" fmla="*/ 2147483646 w 5552"/>
              <a:gd name="T91" fmla="*/ 2147483646 h 921"/>
              <a:gd name="T92" fmla="*/ 2147483646 w 5552"/>
              <a:gd name="T93" fmla="*/ 2147483646 h 921"/>
              <a:gd name="T94" fmla="*/ 2147483646 w 5552"/>
              <a:gd name="T95" fmla="*/ 2147483646 h 921"/>
              <a:gd name="T96" fmla="*/ 2147483646 w 5552"/>
              <a:gd name="T97" fmla="*/ 2147483646 h 921"/>
              <a:gd name="T98" fmla="*/ 2147483646 w 5552"/>
              <a:gd name="T99" fmla="*/ 2147483646 h 921"/>
              <a:gd name="T100" fmla="*/ 2147483646 w 5552"/>
              <a:gd name="T101" fmla="*/ 2147483646 h 921"/>
              <a:gd name="T102" fmla="*/ 2147483646 w 5552"/>
              <a:gd name="T103" fmla="*/ 2147483646 h 921"/>
              <a:gd name="T104" fmla="*/ 2147483646 w 5552"/>
              <a:gd name="T105" fmla="*/ 2147483646 h 921"/>
              <a:gd name="T106" fmla="*/ 2147483646 w 5552"/>
              <a:gd name="T107" fmla="*/ 2147483646 h 921"/>
              <a:gd name="T108" fmla="*/ 2147483646 w 5552"/>
              <a:gd name="T109" fmla="*/ 2147483646 h 921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5552" h="921">
                <a:moveTo>
                  <a:pt x="242" y="345"/>
                </a:moveTo>
                <a:cubicBezTo>
                  <a:pt x="0" y="345"/>
                  <a:pt x="0" y="345"/>
                  <a:pt x="0" y="345"/>
                </a:cubicBezTo>
                <a:cubicBezTo>
                  <a:pt x="0" y="3"/>
                  <a:pt x="0" y="3"/>
                  <a:pt x="0" y="3"/>
                </a:cubicBezTo>
                <a:cubicBezTo>
                  <a:pt x="235" y="3"/>
                  <a:pt x="235" y="3"/>
                  <a:pt x="235" y="3"/>
                </a:cubicBezTo>
                <a:cubicBezTo>
                  <a:pt x="235" y="34"/>
                  <a:pt x="235" y="34"/>
                  <a:pt x="235" y="34"/>
                </a:cubicBezTo>
                <a:cubicBezTo>
                  <a:pt x="36" y="34"/>
                  <a:pt x="36" y="34"/>
                  <a:pt x="36" y="34"/>
                </a:cubicBezTo>
                <a:cubicBezTo>
                  <a:pt x="36" y="156"/>
                  <a:pt x="36" y="156"/>
                  <a:pt x="36" y="156"/>
                </a:cubicBezTo>
                <a:cubicBezTo>
                  <a:pt x="213" y="156"/>
                  <a:pt x="213" y="156"/>
                  <a:pt x="213" y="156"/>
                </a:cubicBezTo>
                <a:cubicBezTo>
                  <a:pt x="213" y="187"/>
                  <a:pt x="213" y="187"/>
                  <a:pt x="213" y="187"/>
                </a:cubicBezTo>
                <a:cubicBezTo>
                  <a:pt x="36" y="187"/>
                  <a:pt x="36" y="187"/>
                  <a:pt x="36" y="187"/>
                </a:cubicBezTo>
                <a:cubicBezTo>
                  <a:pt x="36" y="314"/>
                  <a:pt x="36" y="314"/>
                  <a:pt x="36" y="314"/>
                </a:cubicBezTo>
                <a:cubicBezTo>
                  <a:pt x="242" y="314"/>
                  <a:pt x="242" y="314"/>
                  <a:pt x="242" y="314"/>
                </a:cubicBezTo>
                <a:lnTo>
                  <a:pt x="242" y="345"/>
                </a:lnTo>
                <a:close/>
                <a:moveTo>
                  <a:pt x="613" y="345"/>
                </a:moveTo>
                <a:cubicBezTo>
                  <a:pt x="613" y="3"/>
                  <a:pt x="613" y="3"/>
                  <a:pt x="613" y="3"/>
                </a:cubicBezTo>
                <a:cubicBezTo>
                  <a:pt x="578" y="3"/>
                  <a:pt x="578" y="3"/>
                  <a:pt x="578" y="3"/>
                </a:cubicBezTo>
                <a:cubicBezTo>
                  <a:pt x="578" y="281"/>
                  <a:pt x="578" y="281"/>
                  <a:pt x="578" y="281"/>
                </a:cubicBezTo>
                <a:cubicBezTo>
                  <a:pt x="357" y="3"/>
                  <a:pt x="357" y="3"/>
                  <a:pt x="357" y="3"/>
                </a:cubicBezTo>
                <a:cubicBezTo>
                  <a:pt x="327" y="3"/>
                  <a:pt x="327" y="3"/>
                  <a:pt x="327" y="3"/>
                </a:cubicBezTo>
                <a:cubicBezTo>
                  <a:pt x="327" y="345"/>
                  <a:pt x="327" y="345"/>
                  <a:pt x="327" y="345"/>
                </a:cubicBezTo>
                <a:cubicBezTo>
                  <a:pt x="363" y="345"/>
                  <a:pt x="363" y="345"/>
                  <a:pt x="363" y="345"/>
                </a:cubicBezTo>
                <a:cubicBezTo>
                  <a:pt x="363" y="67"/>
                  <a:pt x="363" y="67"/>
                  <a:pt x="363" y="67"/>
                </a:cubicBezTo>
                <a:cubicBezTo>
                  <a:pt x="583" y="345"/>
                  <a:pt x="583" y="345"/>
                  <a:pt x="583" y="345"/>
                </a:cubicBezTo>
                <a:lnTo>
                  <a:pt x="613" y="345"/>
                </a:lnTo>
                <a:close/>
                <a:moveTo>
                  <a:pt x="791" y="345"/>
                </a:moveTo>
                <a:cubicBezTo>
                  <a:pt x="828" y="345"/>
                  <a:pt x="828" y="345"/>
                  <a:pt x="828" y="345"/>
                </a:cubicBezTo>
                <a:cubicBezTo>
                  <a:pt x="828" y="34"/>
                  <a:pt x="828" y="34"/>
                  <a:pt x="828" y="34"/>
                </a:cubicBezTo>
                <a:cubicBezTo>
                  <a:pt x="948" y="34"/>
                  <a:pt x="948" y="34"/>
                  <a:pt x="948" y="34"/>
                </a:cubicBezTo>
                <a:cubicBezTo>
                  <a:pt x="948" y="3"/>
                  <a:pt x="948" y="3"/>
                  <a:pt x="948" y="3"/>
                </a:cubicBezTo>
                <a:cubicBezTo>
                  <a:pt x="671" y="3"/>
                  <a:pt x="671" y="3"/>
                  <a:pt x="671" y="3"/>
                </a:cubicBezTo>
                <a:cubicBezTo>
                  <a:pt x="671" y="34"/>
                  <a:pt x="671" y="34"/>
                  <a:pt x="671" y="34"/>
                </a:cubicBezTo>
                <a:cubicBezTo>
                  <a:pt x="791" y="34"/>
                  <a:pt x="791" y="34"/>
                  <a:pt x="791" y="34"/>
                </a:cubicBezTo>
                <a:lnTo>
                  <a:pt x="791" y="345"/>
                </a:lnTo>
                <a:close/>
                <a:moveTo>
                  <a:pt x="1248" y="314"/>
                </a:moveTo>
                <a:cubicBezTo>
                  <a:pt x="1042" y="314"/>
                  <a:pt x="1042" y="314"/>
                  <a:pt x="1042" y="314"/>
                </a:cubicBezTo>
                <a:cubicBezTo>
                  <a:pt x="1042" y="187"/>
                  <a:pt x="1042" y="187"/>
                  <a:pt x="1042" y="187"/>
                </a:cubicBezTo>
                <a:cubicBezTo>
                  <a:pt x="1219" y="187"/>
                  <a:pt x="1219" y="187"/>
                  <a:pt x="1219" y="187"/>
                </a:cubicBezTo>
                <a:cubicBezTo>
                  <a:pt x="1219" y="156"/>
                  <a:pt x="1219" y="156"/>
                  <a:pt x="1219" y="156"/>
                </a:cubicBezTo>
                <a:cubicBezTo>
                  <a:pt x="1042" y="156"/>
                  <a:pt x="1042" y="156"/>
                  <a:pt x="1042" y="156"/>
                </a:cubicBezTo>
                <a:cubicBezTo>
                  <a:pt x="1042" y="34"/>
                  <a:pt x="1042" y="34"/>
                  <a:pt x="1042" y="34"/>
                </a:cubicBezTo>
                <a:cubicBezTo>
                  <a:pt x="1240" y="34"/>
                  <a:pt x="1240" y="34"/>
                  <a:pt x="1240" y="34"/>
                </a:cubicBezTo>
                <a:cubicBezTo>
                  <a:pt x="1240" y="3"/>
                  <a:pt x="1240" y="3"/>
                  <a:pt x="1240" y="3"/>
                </a:cubicBezTo>
                <a:cubicBezTo>
                  <a:pt x="1006" y="3"/>
                  <a:pt x="1006" y="3"/>
                  <a:pt x="1006" y="3"/>
                </a:cubicBezTo>
                <a:cubicBezTo>
                  <a:pt x="1006" y="345"/>
                  <a:pt x="1006" y="345"/>
                  <a:pt x="1006" y="345"/>
                </a:cubicBezTo>
                <a:cubicBezTo>
                  <a:pt x="1248" y="345"/>
                  <a:pt x="1248" y="345"/>
                  <a:pt x="1248" y="345"/>
                </a:cubicBezTo>
                <a:lnTo>
                  <a:pt x="1248" y="314"/>
                </a:lnTo>
                <a:close/>
                <a:moveTo>
                  <a:pt x="1461" y="237"/>
                </a:moveTo>
                <a:cubicBezTo>
                  <a:pt x="1369" y="237"/>
                  <a:pt x="1369" y="237"/>
                  <a:pt x="1369" y="237"/>
                </a:cubicBezTo>
                <a:cubicBezTo>
                  <a:pt x="1369" y="345"/>
                  <a:pt x="1369" y="345"/>
                  <a:pt x="1369" y="345"/>
                </a:cubicBezTo>
                <a:cubicBezTo>
                  <a:pt x="1333" y="345"/>
                  <a:pt x="1333" y="345"/>
                  <a:pt x="1333" y="345"/>
                </a:cubicBezTo>
                <a:cubicBezTo>
                  <a:pt x="1333" y="3"/>
                  <a:pt x="1333" y="3"/>
                  <a:pt x="1333" y="3"/>
                </a:cubicBezTo>
                <a:cubicBezTo>
                  <a:pt x="1461" y="3"/>
                  <a:pt x="1461" y="3"/>
                  <a:pt x="1461" y="3"/>
                </a:cubicBezTo>
                <a:cubicBezTo>
                  <a:pt x="1505" y="3"/>
                  <a:pt x="1539" y="13"/>
                  <a:pt x="1564" y="34"/>
                </a:cubicBezTo>
                <a:cubicBezTo>
                  <a:pt x="1588" y="55"/>
                  <a:pt x="1601" y="84"/>
                  <a:pt x="1601" y="120"/>
                </a:cubicBezTo>
                <a:cubicBezTo>
                  <a:pt x="1601" y="147"/>
                  <a:pt x="1594" y="169"/>
                  <a:pt x="1581" y="188"/>
                </a:cubicBezTo>
                <a:cubicBezTo>
                  <a:pt x="1567" y="206"/>
                  <a:pt x="1548" y="220"/>
                  <a:pt x="1523" y="228"/>
                </a:cubicBezTo>
                <a:cubicBezTo>
                  <a:pt x="1606" y="345"/>
                  <a:pt x="1606" y="345"/>
                  <a:pt x="1606" y="345"/>
                </a:cubicBezTo>
                <a:cubicBezTo>
                  <a:pt x="1567" y="345"/>
                  <a:pt x="1567" y="345"/>
                  <a:pt x="1567" y="345"/>
                </a:cubicBezTo>
                <a:cubicBezTo>
                  <a:pt x="1488" y="235"/>
                  <a:pt x="1488" y="235"/>
                  <a:pt x="1488" y="235"/>
                </a:cubicBezTo>
                <a:cubicBezTo>
                  <a:pt x="1480" y="236"/>
                  <a:pt x="1470" y="237"/>
                  <a:pt x="1461" y="237"/>
                </a:cubicBezTo>
                <a:close/>
                <a:moveTo>
                  <a:pt x="1460" y="206"/>
                </a:moveTo>
                <a:cubicBezTo>
                  <a:pt x="1494" y="206"/>
                  <a:pt x="1520" y="198"/>
                  <a:pt x="1538" y="183"/>
                </a:cubicBezTo>
                <a:cubicBezTo>
                  <a:pt x="1556" y="168"/>
                  <a:pt x="1565" y="147"/>
                  <a:pt x="1565" y="120"/>
                </a:cubicBezTo>
                <a:cubicBezTo>
                  <a:pt x="1565" y="92"/>
                  <a:pt x="1556" y="71"/>
                  <a:pt x="1538" y="56"/>
                </a:cubicBezTo>
                <a:cubicBezTo>
                  <a:pt x="1520" y="42"/>
                  <a:pt x="1494" y="34"/>
                  <a:pt x="1460" y="34"/>
                </a:cubicBezTo>
                <a:cubicBezTo>
                  <a:pt x="1369" y="34"/>
                  <a:pt x="1369" y="34"/>
                  <a:pt x="1369" y="34"/>
                </a:cubicBezTo>
                <a:cubicBezTo>
                  <a:pt x="1369" y="206"/>
                  <a:pt x="1369" y="206"/>
                  <a:pt x="1369" y="206"/>
                </a:cubicBezTo>
                <a:lnTo>
                  <a:pt x="1460" y="206"/>
                </a:lnTo>
                <a:close/>
                <a:moveTo>
                  <a:pt x="1954" y="120"/>
                </a:moveTo>
                <a:cubicBezTo>
                  <a:pt x="1954" y="157"/>
                  <a:pt x="1942" y="185"/>
                  <a:pt x="1917" y="206"/>
                </a:cubicBezTo>
                <a:cubicBezTo>
                  <a:pt x="1893" y="227"/>
                  <a:pt x="1858" y="237"/>
                  <a:pt x="1815" y="237"/>
                </a:cubicBezTo>
                <a:cubicBezTo>
                  <a:pt x="1723" y="237"/>
                  <a:pt x="1723" y="237"/>
                  <a:pt x="1723" y="237"/>
                </a:cubicBezTo>
                <a:cubicBezTo>
                  <a:pt x="1723" y="345"/>
                  <a:pt x="1723" y="345"/>
                  <a:pt x="1723" y="345"/>
                </a:cubicBezTo>
                <a:cubicBezTo>
                  <a:pt x="1686" y="345"/>
                  <a:pt x="1686" y="345"/>
                  <a:pt x="1686" y="345"/>
                </a:cubicBezTo>
                <a:cubicBezTo>
                  <a:pt x="1686" y="3"/>
                  <a:pt x="1686" y="3"/>
                  <a:pt x="1686" y="3"/>
                </a:cubicBezTo>
                <a:cubicBezTo>
                  <a:pt x="1815" y="3"/>
                  <a:pt x="1815" y="3"/>
                  <a:pt x="1815" y="3"/>
                </a:cubicBezTo>
                <a:cubicBezTo>
                  <a:pt x="1858" y="3"/>
                  <a:pt x="1893" y="13"/>
                  <a:pt x="1917" y="34"/>
                </a:cubicBezTo>
                <a:cubicBezTo>
                  <a:pt x="1942" y="55"/>
                  <a:pt x="1954" y="84"/>
                  <a:pt x="1954" y="120"/>
                </a:cubicBezTo>
                <a:close/>
                <a:moveTo>
                  <a:pt x="1918" y="120"/>
                </a:moveTo>
                <a:cubicBezTo>
                  <a:pt x="1918" y="92"/>
                  <a:pt x="1909" y="71"/>
                  <a:pt x="1891" y="56"/>
                </a:cubicBezTo>
                <a:cubicBezTo>
                  <a:pt x="1873" y="42"/>
                  <a:pt x="1848" y="34"/>
                  <a:pt x="1814" y="34"/>
                </a:cubicBezTo>
                <a:cubicBezTo>
                  <a:pt x="1723" y="34"/>
                  <a:pt x="1723" y="34"/>
                  <a:pt x="1723" y="34"/>
                </a:cubicBezTo>
                <a:cubicBezTo>
                  <a:pt x="1723" y="205"/>
                  <a:pt x="1723" y="205"/>
                  <a:pt x="1723" y="205"/>
                </a:cubicBezTo>
                <a:cubicBezTo>
                  <a:pt x="1814" y="205"/>
                  <a:pt x="1814" y="205"/>
                  <a:pt x="1814" y="205"/>
                </a:cubicBezTo>
                <a:cubicBezTo>
                  <a:pt x="1848" y="205"/>
                  <a:pt x="1873" y="198"/>
                  <a:pt x="1891" y="183"/>
                </a:cubicBezTo>
                <a:cubicBezTo>
                  <a:pt x="1909" y="168"/>
                  <a:pt x="1918" y="147"/>
                  <a:pt x="1918" y="120"/>
                </a:cubicBezTo>
                <a:close/>
                <a:moveTo>
                  <a:pt x="2223" y="228"/>
                </a:moveTo>
                <a:cubicBezTo>
                  <a:pt x="2306" y="345"/>
                  <a:pt x="2306" y="345"/>
                  <a:pt x="2306" y="345"/>
                </a:cubicBezTo>
                <a:cubicBezTo>
                  <a:pt x="2267" y="345"/>
                  <a:pt x="2267" y="345"/>
                  <a:pt x="2267" y="345"/>
                </a:cubicBezTo>
                <a:cubicBezTo>
                  <a:pt x="2188" y="235"/>
                  <a:pt x="2188" y="235"/>
                  <a:pt x="2188" y="235"/>
                </a:cubicBezTo>
                <a:cubicBezTo>
                  <a:pt x="2179" y="236"/>
                  <a:pt x="2170" y="237"/>
                  <a:pt x="2161" y="237"/>
                </a:cubicBezTo>
                <a:cubicBezTo>
                  <a:pt x="2069" y="237"/>
                  <a:pt x="2069" y="237"/>
                  <a:pt x="2069" y="237"/>
                </a:cubicBezTo>
                <a:cubicBezTo>
                  <a:pt x="2069" y="345"/>
                  <a:pt x="2069" y="345"/>
                  <a:pt x="2069" y="345"/>
                </a:cubicBezTo>
                <a:cubicBezTo>
                  <a:pt x="2033" y="345"/>
                  <a:pt x="2033" y="345"/>
                  <a:pt x="2033" y="345"/>
                </a:cubicBezTo>
                <a:cubicBezTo>
                  <a:pt x="2033" y="3"/>
                  <a:pt x="2033" y="3"/>
                  <a:pt x="2033" y="3"/>
                </a:cubicBezTo>
                <a:cubicBezTo>
                  <a:pt x="2161" y="3"/>
                  <a:pt x="2161" y="3"/>
                  <a:pt x="2161" y="3"/>
                </a:cubicBezTo>
                <a:cubicBezTo>
                  <a:pt x="2205" y="3"/>
                  <a:pt x="2239" y="13"/>
                  <a:pt x="2264" y="34"/>
                </a:cubicBezTo>
                <a:cubicBezTo>
                  <a:pt x="2288" y="55"/>
                  <a:pt x="2301" y="84"/>
                  <a:pt x="2301" y="120"/>
                </a:cubicBezTo>
                <a:cubicBezTo>
                  <a:pt x="2301" y="147"/>
                  <a:pt x="2294" y="169"/>
                  <a:pt x="2280" y="188"/>
                </a:cubicBezTo>
                <a:cubicBezTo>
                  <a:pt x="2267" y="206"/>
                  <a:pt x="2248" y="220"/>
                  <a:pt x="2223" y="228"/>
                </a:cubicBezTo>
                <a:close/>
                <a:moveTo>
                  <a:pt x="2238" y="183"/>
                </a:moveTo>
                <a:cubicBezTo>
                  <a:pt x="2256" y="168"/>
                  <a:pt x="2265" y="147"/>
                  <a:pt x="2265" y="120"/>
                </a:cubicBezTo>
                <a:cubicBezTo>
                  <a:pt x="2265" y="92"/>
                  <a:pt x="2256" y="71"/>
                  <a:pt x="2238" y="56"/>
                </a:cubicBezTo>
                <a:cubicBezTo>
                  <a:pt x="2220" y="42"/>
                  <a:pt x="2194" y="34"/>
                  <a:pt x="2160" y="34"/>
                </a:cubicBezTo>
                <a:cubicBezTo>
                  <a:pt x="2069" y="34"/>
                  <a:pt x="2069" y="34"/>
                  <a:pt x="2069" y="34"/>
                </a:cubicBezTo>
                <a:cubicBezTo>
                  <a:pt x="2069" y="206"/>
                  <a:pt x="2069" y="206"/>
                  <a:pt x="2069" y="206"/>
                </a:cubicBezTo>
                <a:cubicBezTo>
                  <a:pt x="2160" y="206"/>
                  <a:pt x="2160" y="206"/>
                  <a:pt x="2160" y="206"/>
                </a:cubicBezTo>
                <a:cubicBezTo>
                  <a:pt x="2194" y="206"/>
                  <a:pt x="2220" y="198"/>
                  <a:pt x="2238" y="183"/>
                </a:cubicBezTo>
                <a:close/>
                <a:moveTo>
                  <a:pt x="2423" y="3"/>
                </a:moveTo>
                <a:cubicBezTo>
                  <a:pt x="2386" y="3"/>
                  <a:pt x="2386" y="3"/>
                  <a:pt x="2386" y="3"/>
                </a:cubicBezTo>
                <a:cubicBezTo>
                  <a:pt x="2386" y="345"/>
                  <a:pt x="2386" y="345"/>
                  <a:pt x="2386" y="345"/>
                </a:cubicBezTo>
                <a:cubicBezTo>
                  <a:pt x="2423" y="345"/>
                  <a:pt x="2423" y="345"/>
                  <a:pt x="2423" y="345"/>
                </a:cubicBezTo>
                <a:lnTo>
                  <a:pt x="2423" y="3"/>
                </a:lnTo>
                <a:close/>
                <a:moveTo>
                  <a:pt x="2701" y="178"/>
                </a:moveTo>
                <a:cubicBezTo>
                  <a:pt x="2685" y="172"/>
                  <a:pt x="2665" y="165"/>
                  <a:pt x="2640" y="159"/>
                </a:cubicBezTo>
                <a:cubicBezTo>
                  <a:pt x="2619" y="154"/>
                  <a:pt x="2602" y="149"/>
                  <a:pt x="2589" y="145"/>
                </a:cubicBezTo>
                <a:cubicBezTo>
                  <a:pt x="2577" y="140"/>
                  <a:pt x="2566" y="134"/>
                  <a:pt x="2558" y="126"/>
                </a:cubicBezTo>
                <a:cubicBezTo>
                  <a:pt x="2550" y="117"/>
                  <a:pt x="2545" y="106"/>
                  <a:pt x="2545" y="93"/>
                </a:cubicBezTo>
                <a:cubicBezTo>
                  <a:pt x="2545" y="75"/>
                  <a:pt x="2553" y="60"/>
                  <a:pt x="2568" y="48"/>
                </a:cubicBezTo>
                <a:cubicBezTo>
                  <a:pt x="2583" y="36"/>
                  <a:pt x="2606" y="31"/>
                  <a:pt x="2636" y="31"/>
                </a:cubicBezTo>
                <a:cubicBezTo>
                  <a:pt x="2651" y="31"/>
                  <a:pt x="2667" y="33"/>
                  <a:pt x="2684" y="38"/>
                </a:cubicBezTo>
                <a:cubicBezTo>
                  <a:pt x="2700" y="42"/>
                  <a:pt x="2715" y="50"/>
                  <a:pt x="2730" y="59"/>
                </a:cubicBezTo>
                <a:cubicBezTo>
                  <a:pt x="2742" y="30"/>
                  <a:pt x="2742" y="30"/>
                  <a:pt x="2742" y="30"/>
                </a:cubicBezTo>
                <a:cubicBezTo>
                  <a:pt x="2728" y="21"/>
                  <a:pt x="2712" y="13"/>
                  <a:pt x="2693" y="8"/>
                </a:cubicBezTo>
                <a:cubicBezTo>
                  <a:pt x="2675" y="3"/>
                  <a:pt x="2655" y="0"/>
                  <a:pt x="2636" y="0"/>
                </a:cubicBezTo>
                <a:cubicBezTo>
                  <a:pt x="2608" y="0"/>
                  <a:pt x="2584" y="4"/>
                  <a:pt x="2565" y="13"/>
                </a:cubicBezTo>
                <a:cubicBezTo>
                  <a:pt x="2546" y="21"/>
                  <a:pt x="2532" y="32"/>
                  <a:pt x="2523" y="47"/>
                </a:cubicBezTo>
                <a:cubicBezTo>
                  <a:pt x="2514" y="61"/>
                  <a:pt x="2510" y="76"/>
                  <a:pt x="2510" y="94"/>
                </a:cubicBezTo>
                <a:cubicBezTo>
                  <a:pt x="2510" y="115"/>
                  <a:pt x="2515" y="132"/>
                  <a:pt x="2526" y="144"/>
                </a:cubicBezTo>
                <a:cubicBezTo>
                  <a:pt x="2537" y="157"/>
                  <a:pt x="2550" y="166"/>
                  <a:pt x="2565" y="172"/>
                </a:cubicBezTo>
                <a:cubicBezTo>
                  <a:pt x="2581" y="178"/>
                  <a:pt x="2601" y="184"/>
                  <a:pt x="2627" y="191"/>
                </a:cubicBezTo>
                <a:cubicBezTo>
                  <a:pt x="2649" y="196"/>
                  <a:pt x="2665" y="201"/>
                  <a:pt x="2677" y="205"/>
                </a:cubicBezTo>
                <a:cubicBezTo>
                  <a:pt x="2689" y="209"/>
                  <a:pt x="2700" y="216"/>
                  <a:pt x="2708" y="224"/>
                </a:cubicBezTo>
                <a:cubicBezTo>
                  <a:pt x="2716" y="232"/>
                  <a:pt x="2720" y="243"/>
                  <a:pt x="2720" y="257"/>
                </a:cubicBezTo>
                <a:cubicBezTo>
                  <a:pt x="2720" y="275"/>
                  <a:pt x="2713" y="289"/>
                  <a:pt x="2697" y="300"/>
                </a:cubicBezTo>
                <a:cubicBezTo>
                  <a:pt x="2682" y="312"/>
                  <a:pt x="2659" y="317"/>
                  <a:pt x="2629" y="317"/>
                </a:cubicBezTo>
                <a:cubicBezTo>
                  <a:pt x="2607" y="317"/>
                  <a:pt x="2585" y="313"/>
                  <a:pt x="2565" y="306"/>
                </a:cubicBezTo>
                <a:cubicBezTo>
                  <a:pt x="2544" y="298"/>
                  <a:pt x="2528" y="288"/>
                  <a:pt x="2516" y="276"/>
                </a:cubicBezTo>
                <a:cubicBezTo>
                  <a:pt x="2501" y="304"/>
                  <a:pt x="2501" y="304"/>
                  <a:pt x="2501" y="304"/>
                </a:cubicBezTo>
                <a:cubicBezTo>
                  <a:pt x="2514" y="317"/>
                  <a:pt x="2532" y="328"/>
                  <a:pt x="2555" y="336"/>
                </a:cubicBezTo>
                <a:cubicBezTo>
                  <a:pt x="2579" y="344"/>
                  <a:pt x="2603" y="348"/>
                  <a:pt x="2629" y="348"/>
                </a:cubicBezTo>
                <a:cubicBezTo>
                  <a:pt x="2657" y="348"/>
                  <a:pt x="2680" y="344"/>
                  <a:pt x="2699" y="336"/>
                </a:cubicBezTo>
                <a:cubicBezTo>
                  <a:pt x="2719" y="327"/>
                  <a:pt x="2733" y="316"/>
                  <a:pt x="2742" y="302"/>
                </a:cubicBezTo>
                <a:cubicBezTo>
                  <a:pt x="2752" y="288"/>
                  <a:pt x="2756" y="272"/>
                  <a:pt x="2756" y="255"/>
                </a:cubicBezTo>
                <a:cubicBezTo>
                  <a:pt x="2756" y="234"/>
                  <a:pt x="2751" y="217"/>
                  <a:pt x="2740" y="205"/>
                </a:cubicBezTo>
                <a:cubicBezTo>
                  <a:pt x="2729" y="193"/>
                  <a:pt x="2716" y="184"/>
                  <a:pt x="2701" y="178"/>
                </a:cubicBezTo>
                <a:close/>
                <a:moveTo>
                  <a:pt x="3077" y="314"/>
                </a:moveTo>
                <a:cubicBezTo>
                  <a:pt x="2871" y="314"/>
                  <a:pt x="2871" y="314"/>
                  <a:pt x="2871" y="314"/>
                </a:cubicBezTo>
                <a:cubicBezTo>
                  <a:pt x="2871" y="187"/>
                  <a:pt x="2871" y="187"/>
                  <a:pt x="2871" y="187"/>
                </a:cubicBezTo>
                <a:cubicBezTo>
                  <a:pt x="3048" y="187"/>
                  <a:pt x="3048" y="187"/>
                  <a:pt x="3048" y="187"/>
                </a:cubicBezTo>
                <a:cubicBezTo>
                  <a:pt x="3048" y="156"/>
                  <a:pt x="3048" y="156"/>
                  <a:pt x="3048" y="156"/>
                </a:cubicBezTo>
                <a:cubicBezTo>
                  <a:pt x="2871" y="156"/>
                  <a:pt x="2871" y="156"/>
                  <a:pt x="2871" y="156"/>
                </a:cubicBezTo>
                <a:cubicBezTo>
                  <a:pt x="2871" y="34"/>
                  <a:pt x="2871" y="34"/>
                  <a:pt x="2871" y="34"/>
                </a:cubicBezTo>
                <a:cubicBezTo>
                  <a:pt x="3070" y="34"/>
                  <a:pt x="3070" y="34"/>
                  <a:pt x="3070" y="34"/>
                </a:cubicBezTo>
                <a:cubicBezTo>
                  <a:pt x="3070" y="3"/>
                  <a:pt x="3070" y="3"/>
                  <a:pt x="3070" y="3"/>
                </a:cubicBezTo>
                <a:cubicBezTo>
                  <a:pt x="2835" y="3"/>
                  <a:pt x="2835" y="3"/>
                  <a:pt x="2835" y="3"/>
                </a:cubicBezTo>
                <a:cubicBezTo>
                  <a:pt x="2835" y="345"/>
                  <a:pt x="2835" y="345"/>
                  <a:pt x="2835" y="345"/>
                </a:cubicBezTo>
                <a:cubicBezTo>
                  <a:pt x="3077" y="345"/>
                  <a:pt x="3077" y="345"/>
                  <a:pt x="3077" y="345"/>
                </a:cubicBezTo>
                <a:lnTo>
                  <a:pt x="3077" y="314"/>
                </a:lnTo>
                <a:close/>
                <a:moveTo>
                  <a:pt x="178" y="830"/>
                </a:moveTo>
                <a:cubicBezTo>
                  <a:pt x="30" y="576"/>
                  <a:pt x="30" y="576"/>
                  <a:pt x="30" y="576"/>
                </a:cubicBezTo>
                <a:cubicBezTo>
                  <a:pt x="0" y="576"/>
                  <a:pt x="0" y="576"/>
                  <a:pt x="0" y="576"/>
                </a:cubicBezTo>
                <a:cubicBezTo>
                  <a:pt x="0" y="919"/>
                  <a:pt x="0" y="919"/>
                  <a:pt x="0" y="919"/>
                </a:cubicBezTo>
                <a:cubicBezTo>
                  <a:pt x="35" y="919"/>
                  <a:pt x="35" y="919"/>
                  <a:pt x="35" y="919"/>
                </a:cubicBezTo>
                <a:cubicBezTo>
                  <a:pt x="35" y="646"/>
                  <a:pt x="35" y="646"/>
                  <a:pt x="35" y="646"/>
                </a:cubicBezTo>
                <a:cubicBezTo>
                  <a:pt x="169" y="875"/>
                  <a:pt x="169" y="875"/>
                  <a:pt x="169" y="875"/>
                </a:cubicBezTo>
                <a:cubicBezTo>
                  <a:pt x="186" y="875"/>
                  <a:pt x="186" y="875"/>
                  <a:pt x="186" y="875"/>
                </a:cubicBezTo>
                <a:cubicBezTo>
                  <a:pt x="321" y="645"/>
                  <a:pt x="321" y="645"/>
                  <a:pt x="321" y="645"/>
                </a:cubicBezTo>
                <a:cubicBezTo>
                  <a:pt x="321" y="919"/>
                  <a:pt x="321" y="919"/>
                  <a:pt x="321" y="919"/>
                </a:cubicBezTo>
                <a:cubicBezTo>
                  <a:pt x="356" y="919"/>
                  <a:pt x="356" y="919"/>
                  <a:pt x="356" y="919"/>
                </a:cubicBezTo>
                <a:cubicBezTo>
                  <a:pt x="356" y="576"/>
                  <a:pt x="356" y="576"/>
                  <a:pt x="356" y="576"/>
                </a:cubicBezTo>
                <a:cubicBezTo>
                  <a:pt x="326" y="576"/>
                  <a:pt x="326" y="576"/>
                  <a:pt x="326" y="576"/>
                </a:cubicBezTo>
                <a:lnTo>
                  <a:pt x="178" y="830"/>
                </a:lnTo>
                <a:close/>
                <a:moveTo>
                  <a:pt x="604" y="576"/>
                </a:moveTo>
                <a:cubicBezTo>
                  <a:pt x="761" y="919"/>
                  <a:pt x="761" y="919"/>
                  <a:pt x="761" y="919"/>
                </a:cubicBezTo>
                <a:cubicBezTo>
                  <a:pt x="723" y="919"/>
                  <a:pt x="723" y="919"/>
                  <a:pt x="723" y="919"/>
                </a:cubicBezTo>
                <a:cubicBezTo>
                  <a:pt x="682" y="827"/>
                  <a:pt x="682" y="827"/>
                  <a:pt x="682" y="827"/>
                </a:cubicBezTo>
                <a:cubicBezTo>
                  <a:pt x="491" y="827"/>
                  <a:pt x="491" y="827"/>
                  <a:pt x="491" y="827"/>
                </a:cubicBezTo>
                <a:cubicBezTo>
                  <a:pt x="450" y="919"/>
                  <a:pt x="450" y="919"/>
                  <a:pt x="450" y="919"/>
                </a:cubicBezTo>
                <a:cubicBezTo>
                  <a:pt x="412" y="919"/>
                  <a:pt x="412" y="919"/>
                  <a:pt x="412" y="919"/>
                </a:cubicBezTo>
                <a:cubicBezTo>
                  <a:pt x="569" y="576"/>
                  <a:pt x="569" y="576"/>
                  <a:pt x="569" y="576"/>
                </a:cubicBezTo>
                <a:lnTo>
                  <a:pt x="604" y="576"/>
                </a:lnTo>
                <a:close/>
                <a:moveTo>
                  <a:pt x="669" y="798"/>
                </a:moveTo>
                <a:cubicBezTo>
                  <a:pt x="586" y="614"/>
                  <a:pt x="586" y="614"/>
                  <a:pt x="586" y="614"/>
                </a:cubicBezTo>
                <a:cubicBezTo>
                  <a:pt x="504" y="798"/>
                  <a:pt x="504" y="798"/>
                  <a:pt x="504" y="798"/>
                </a:cubicBezTo>
                <a:lnTo>
                  <a:pt x="669" y="798"/>
                </a:lnTo>
                <a:close/>
                <a:moveTo>
                  <a:pt x="747" y="607"/>
                </a:moveTo>
                <a:cubicBezTo>
                  <a:pt x="867" y="607"/>
                  <a:pt x="867" y="607"/>
                  <a:pt x="867" y="607"/>
                </a:cubicBezTo>
                <a:cubicBezTo>
                  <a:pt x="867" y="919"/>
                  <a:pt x="867" y="919"/>
                  <a:pt x="867" y="919"/>
                </a:cubicBezTo>
                <a:cubicBezTo>
                  <a:pt x="903" y="919"/>
                  <a:pt x="903" y="919"/>
                  <a:pt x="903" y="919"/>
                </a:cubicBezTo>
                <a:cubicBezTo>
                  <a:pt x="903" y="607"/>
                  <a:pt x="903" y="607"/>
                  <a:pt x="903" y="607"/>
                </a:cubicBezTo>
                <a:cubicBezTo>
                  <a:pt x="1024" y="607"/>
                  <a:pt x="1024" y="607"/>
                  <a:pt x="1024" y="607"/>
                </a:cubicBezTo>
                <a:cubicBezTo>
                  <a:pt x="1024" y="576"/>
                  <a:pt x="1024" y="576"/>
                  <a:pt x="1024" y="576"/>
                </a:cubicBezTo>
                <a:cubicBezTo>
                  <a:pt x="747" y="576"/>
                  <a:pt x="747" y="576"/>
                  <a:pt x="747" y="576"/>
                </a:cubicBezTo>
                <a:lnTo>
                  <a:pt x="747" y="607"/>
                </a:lnTo>
                <a:close/>
                <a:moveTo>
                  <a:pt x="1153" y="624"/>
                </a:moveTo>
                <a:cubicBezTo>
                  <a:pt x="1175" y="612"/>
                  <a:pt x="1200" y="605"/>
                  <a:pt x="1227" y="605"/>
                </a:cubicBezTo>
                <a:cubicBezTo>
                  <a:pt x="1267" y="605"/>
                  <a:pt x="1301" y="619"/>
                  <a:pt x="1328" y="646"/>
                </a:cubicBezTo>
                <a:cubicBezTo>
                  <a:pt x="1351" y="623"/>
                  <a:pt x="1351" y="623"/>
                  <a:pt x="1351" y="623"/>
                </a:cubicBezTo>
                <a:cubicBezTo>
                  <a:pt x="1336" y="607"/>
                  <a:pt x="1318" y="594"/>
                  <a:pt x="1296" y="586"/>
                </a:cubicBezTo>
                <a:cubicBezTo>
                  <a:pt x="1275" y="577"/>
                  <a:pt x="1251" y="573"/>
                  <a:pt x="1226" y="573"/>
                </a:cubicBezTo>
                <a:cubicBezTo>
                  <a:pt x="1192" y="573"/>
                  <a:pt x="1161" y="581"/>
                  <a:pt x="1134" y="596"/>
                </a:cubicBezTo>
                <a:cubicBezTo>
                  <a:pt x="1106" y="611"/>
                  <a:pt x="1085" y="631"/>
                  <a:pt x="1069" y="658"/>
                </a:cubicBezTo>
                <a:cubicBezTo>
                  <a:pt x="1054" y="685"/>
                  <a:pt x="1046" y="714"/>
                  <a:pt x="1046" y="747"/>
                </a:cubicBezTo>
                <a:cubicBezTo>
                  <a:pt x="1046" y="780"/>
                  <a:pt x="1054" y="810"/>
                  <a:pt x="1069" y="837"/>
                </a:cubicBezTo>
                <a:cubicBezTo>
                  <a:pt x="1085" y="863"/>
                  <a:pt x="1106" y="884"/>
                  <a:pt x="1133" y="899"/>
                </a:cubicBezTo>
                <a:cubicBezTo>
                  <a:pt x="1161" y="914"/>
                  <a:pt x="1191" y="921"/>
                  <a:pt x="1225" y="921"/>
                </a:cubicBezTo>
                <a:cubicBezTo>
                  <a:pt x="1251" y="921"/>
                  <a:pt x="1274" y="917"/>
                  <a:pt x="1296" y="908"/>
                </a:cubicBezTo>
                <a:cubicBezTo>
                  <a:pt x="1318" y="900"/>
                  <a:pt x="1336" y="887"/>
                  <a:pt x="1351" y="871"/>
                </a:cubicBezTo>
                <a:cubicBezTo>
                  <a:pt x="1328" y="848"/>
                  <a:pt x="1328" y="848"/>
                  <a:pt x="1328" y="848"/>
                </a:cubicBezTo>
                <a:cubicBezTo>
                  <a:pt x="1301" y="875"/>
                  <a:pt x="1268" y="889"/>
                  <a:pt x="1227" y="889"/>
                </a:cubicBezTo>
                <a:cubicBezTo>
                  <a:pt x="1200" y="889"/>
                  <a:pt x="1175" y="883"/>
                  <a:pt x="1153" y="871"/>
                </a:cubicBezTo>
                <a:cubicBezTo>
                  <a:pt x="1131" y="858"/>
                  <a:pt x="1113" y="841"/>
                  <a:pt x="1101" y="820"/>
                </a:cubicBezTo>
                <a:cubicBezTo>
                  <a:pt x="1088" y="798"/>
                  <a:pt x="1082" y="774"/>
                  <a:pt x="1082" y="747"/>
                </a:cubicBezTo>
                <a:cubicBezTo>
                  <a:pt x="1082" y="721"/>
                  <a:pt x="1088" y="696"/>
                  <a:pt x="1101" y="675"/>
                </a:cubicBezTo>
                <a:cubicBezTo>
                  <a:pt x="1113" y="653"/>
                  <a:pt x="1131" y="636"/>
                  <a:pt x="1153" y="624"/>
                </a:cubicBezTo>
                <a:close/>
                <a:moveTo>
                  <a:pt x="1679" y="729"/>
                </a:moveTo>
                <a:cubicBezTo>
                  <a:pt x="1464" y="729"/>
                  <a:pt x="1464" y="729"/>
                  <a:pt x="1464" y="729"/>
                </a:cubicBezTo>
                <a:cubicBezTo>
                  <a:pt x="1464" y="576"/>
                  <a:pt x="1464" y="576"/>
                  <a:pt x="1464" y="576"/>
                </a:cubicBezTo>
                <a:cubicBezTo>
                  <a:pt x="1428" y="576"/>
                  <a:pt x="1428" y="576"/>
                  <a:pt x="1428" y="576"/>
                </a:cubicBezTo>
                <a:cubicBezTo>
                  <a:pt x="1428" y="919"/>
                  <a:pt x="1428" y="919"/>
                  <a:pt x="1428" y="919"/>
                </a:cubicBezTo>
                <a:cubicBezTo>
                  <a:pt x="1464" y="919"/>
                  <a:pt x="1464" y="919"/>
                  <a:pt x="1464" y="919"/>
                </a:cubicBezTo>
                <a:cubicBezTo>
                  <a:pt x="1464" y="761"/>
                  <a:pt x="1464" y="761"/>
                  <a:pt x="1464" y="761"/>
                </a:cubicBezTo>
                <a:cubicBezTo>
                  <a:pt x="1679" y="761"/>
                  <a:pt x="1679" y="761"/>
                  <a:pt x="1679" y="761"/>
                </a:cubicBezTo>
                <a:cubicBezTo>
                  <a:pt x="1679" y="919"/>
                  <a:pt x="1679" y="919"/>
                  <a:pt x="1679" y="919"/>
                </a:cubicBezTo>
                <a:cubicBezTo>
                  <a:pt x="1714" y="919"/>
                  <a:pt x="1714" y="919"/>
                  <a:pt x="1714" y="919"/>
                </a:cubicBezTo>
                <a:cubicBezTo>
                  <a:pt x="1714" y="576"/>
                  <a:pt x="1714" y="576"/>
                  <a:pt x="1714" y="576"/>
                </a:cubicBezTo>
                <a:cubicBezTo>
                  <a:pt x="1679" y="576"/>
                  <a:pt x="1679" y="576"/>
                  <a:pt x="1679" y="576"/>
                </a:cubicBezTo>
                <a:lnTo>
                  <a:pt x="1679" y="729"/>
                </a:lnTo>
                <a:close/>
                <a:moveTo>
                  <a:pt x="1826" y="919"/>
                </a:moveTo>
                <a:cubicBezTo>
                  <a:pt x="1862" y="919"/>
                  <a:pt x="1862" y="919"/>
                  <a:pt x="1862" y="919"/>
                </a:cubicBezTo>
                <a:cubicBezTo>
                  <a:pt x="1862" y="576"/>
                  <a:pt x="1862" y="576"/>
                  <a:pt x="1862" y="576"/>
                </a:cubicBezTo>
                <a:cubicBezTo>
                  <a:pt x="1826" y="576"/>
                  <a:pt x="1826" y="576"/>
                  <a:pt x="1826" y="576"/>
                </a:cubicBezTo>
                <a:lnTo>
                  <a:pt x="1826" y="919"/>
                </a:lnTo>
                <a:close/>
                <a:moveTo>
                  <a:pt x="2224" y="854"/>
                </a:moveTo>
                <a:cubicBezTo>
                  <a:pt x="2003" y="576"/>
                  <a:pt x="2003" y="576"/>
                  <a:pt x="2003" y="576"/>
                </a:cubicBezTo>
                <a:cubicBezTo>
                  <a:pt x="1974" y="576"/>
                  <a:pt x="1974" y="576"/>
                  <a:pt x="1974" y="576"/>
                </a:cubicBezTo>
                <a:cubicBezTo>
                  <a:pt x="1974" y="919"/>
                  <a:pt x="1974" y="919"/>
                  <a:pt x="1974" y="919"/>
                </a:cubicBezTo>
                <a:cubicBezTo>
                  <a:pt x="2010" y="919"/>
                  <a:pt x="2010" y="919"/>
                  <a:pt x="2010" y="919"/>
                </a:cubicBezTo>
                <a:cubicBezTo>
                  <a:pt x="2010" y="641"/>
                  <a:pt x="2010" y="641"/>
                  <a:pt x="2010" y="641"/>
                </a:cubicBezTo>
                <a:cubicBezTo>
                  <a:pt x="2230" y="919"/>
                  <a:pt x="2230" y="919"/>
                  <a:pt x="2230" y="919"/>
                </a:cubicBezTo>
                <a:cubicBezTo>
                  <a:pt x="2260" y="919"/>
                  <a:pt x="2260" y="919"/>
                  <a:pt x="2260" y="919"/>
                </a:cubicBezTo>
                <a:cubicBezTo>
                  <a:pt x="2260" y="576"/>
                  <a:pt x="2260" y="576"/>
                  <a:pt x="2260" y="576"/>
                </a:cubicBezTo>
                <a:cubicBezTo>
                  <a:pt x="2224" y="576"/>
                  <a:pt x="2224" y="576"/>
                  <a:pt x="2224" y="576"/>
                </a:cubicBezTo>
                <a:lnTo>
                  <a:pt x="2224" y="854"/>
                </a:lnTo>
                <a:close/>
                <a:moveTo>
                  <a:pt x="2448" y="624"/>
                </a:moveTo>
                <a:cubicBezTo>
                  <a:pt x="2471" y="612"/>
                  <a:pt x="2496" y="605"/>
                  <a:pt x="2523" y="605"/>
                </a:cubicBezTo>
                <a:cubicBezTo>
                  <a:pt x="2565" y="605"/>
                  <a:pt x="2599" y="619"/>
                  <a:pt x="2627" y="646"/>
                </a:cubicBezTo>
                <a:cubicBezTo>
                  <a:pt x="2649" y="623"/>
                  <a:pt x="2649" y="623"/>
                  <a:pt x="2649" y="623"/>
                </a:cubicBezTo>
                <a:cubicBezTo>
                  <a:pt x="2634" y="606"/>
                  <a:pt x="2616" y="594"/>
                  <a:pt x="2594" y="586"/>
                </a:cubicBezTo>
                <a:cubicBezTo>
                  <a:pt x="2572" y="577"/>
                  <a:pt x="2548" y="573"/>
                  <a:pt x="2522" y="573"/>
                </a:cubicBezTo>
                <a:cubicBezTo>
                  <a:pt x="2487" y="573"/>
                  <a:pt x="2456" y="581"/>
                  <a:pt x="2429" y="596"/>
                </a:cubicBezTo>
                <a:cubicBezTo>
                  <a:pt x="2402" y="611"/>
                  <a:pt x="2380" y="631"/>
                  <a:pt x="2364" y="658"/>
                </a:cubicBezTo>
                <a:cubicBezTo>
                  <a:pt x="2349" y="685"/>
                  <a:pt x="2341" y="714"/>
                  <a:pt x="2341" y="747"/>
                </a:cubicBezTo>
                <a:cubicBezTo>
                  <a:pt x="2341" y="780"/>
                  <a:pt x="2349" y="810"/>
                  <a:pt x="2364" y="837"/>
                </a:cubicBezTo>
                <a:cubicBezTo>
                  <a:pt x="2380" y="863"/>
                  <a:pt x="2402" y="884"/>
                  <a:pt x="2429" y="899"/>
                </a:cubicBezTo>
                <a:cubicBezTo>
                  <a:pt x="2456" y="914"/>
                  <a:pt x="2487" y="921"/>
                  <a:pt x="2521" y="921"/>
                </a:cubicBezTo>
                <a:cubicBezTo>
                  <a:pt x="2546" y="921"/>
                  <a:pt x="2569" y="918"/>
                  <a:pt x="2590" y="910"/>
                </a:cubicBezTo>
                <a:cubicBezTo>
                  <a:pt x="2612" y="903"/>
                  <a:pt x="2631" y="892"/>
                  <a:pt x="2647" y="878"/>
                </a:cubicBezTo>
                <a:cubicBezTo>
                  <a:pt x="2647" y="747"/>
                  <a:pt x="2647" y="747"/>
                  <a:pt x="2647" y="747"/>
                </a:cubicBezTo>
                <a:cubicBezTo>
                  <a:pt x="2612" y="747"/>
                  <a:pt x="2612" y="747"/>
                  <a:pt x="2612" y="747"/>
                </a:cubicBezTo>
                <a:cubicBezTo>
                  <a:pt x="2612" y="863"/>
                  <a:pt x="2612" y="863"/>
                  <a:pt x="2612" y="863"/>
                </a:cubicBezTo>
                <a:cubicBezTo>
                  <a:pt x="2588" y="880"/>
                  <a:pt x="2558" y="889"/>
                  <a:pt x="2523" y="889"/>
                </a:cubicBezTo>
                <a:cubicBezTo>
                  <a:pt x="2495" y="889"/>
                  <a:pt x="2470" y="883"/>
                  <a:pt x="2448" y="871"/>
                </a:cubicBezTo>
                <a:cubicBezTo>
                  <a:pt x="2426" y="858"/>
                  <a:pt x="2408" y="841"/>
                  <a:pt x="2396" y="820"/>
                </a:cubicBezTo>
                <a:cubicBezTo>
                  <a:pt x="2383" y="798"/>
                  <a:pt x="2377" y="774"/>
                  <a:pt x="2377" y="747"/>
                </a:cubicBezTo>
                <a:cubicBezTo>
                  <a:pt x="2377" y="721"/>
                  <a:pt x="2383" y="696"/>
                  <a:pt x="2396" y="675"/>
                </a:cubicBezTo>
                <a:cubicBezTo>
                  <a:pt x="2408" y="653"/>
                  <a:pt x="2426" y="636"/>
                  <a:pt x="2448" y="624"/>
                </a:cubicBezTo>
                <a:close/>
                <a:moveTo>
                  <a:pt x="3146" y="693"/>
                </a:moveTo>
                <a:cubicBezTo>
                  <a:pt x="3146" y="730"/>
                  <a:pt x="3133" y="759"/>
                  <a:pt x="3108" y="779"/>
                </a:cubicBezTo>
                <a:cubicBezTo>
                  <a:pt x="3084" y="800"/>
                  <a:pt x="3049" y="810"/>
                  <a:pt x="3006" y="810"/>
                </a:cubicBezTo>
                <a:cubicBezTo>
                  <a:pt x="2914" y="810"/>
                  <a:pt x="2914" y="810"/>
                  <a:pt x="2914" y="810"/>
                </a:cubicBezTo>
                <a:cubicBezTo>
                  <a:pt x="2914" y="919"/>
                  <a:pt x="2914" y="919"/>
                  <a:pt x="2914" y="919"/>
                </a:cubicBezTo>
                <a:cubicBezTo>
                  <a:pt x="2877" y="919"/>
                  <a:pt x="2877" y="919"/>
                  <a:pt x="2877" y="919"/>
                </a:cubicBezTo>
                <a:cubicBezTo>
                  <a:pt x="2877" y="576"/>
                  <a:pt x="2877" y="576"/>
                  <a:pt x="2877" y="576"/>
                </a:cubicBezTo>
                <a:cubicBezTo>
                  <a:pt x="3006" y="576"/>
                  <a:pt x="3006" y="576"/>
                  <a:pt x="3006" y="576"/>
                </a:cubicBezTo>
                <a:cubicBezTo>
                  <a:pt x="3049" y="576"/>
                  <a:pt x="3084" y="587"/>
                  <a:pt x="3108" y="607"/>
                </a:cubicBezTo>
                <a:cubicBezTo>
                  <a:pt x="3133" y="628"/>
                  <a:pt x="3146" y="657"/>
                  <a:pt x="3146" y="693"/>
                </a:cubicBezTo>
                <a:close/>
                <a:moveTo>
                  <a:pt x="3109" y="693"/>
                </a:moveTo>
                <a:cubicBezTo>
                  <a:pt x="3109" y="666"/>
                  <a:pt x="3100" y="645"/>
                  <a:pt x="3082" y="630"/>
                </a:cubicBezTo>
                <a:cubicBezTo>
                  <a:pt x="3064" y="615"/>
                  <a:pt x="3039" y="607"/>
                  <a:pt x="3005" y="607"/>
                </a:cubicBezTo>
                <a:cubicBezTo>
                  <a:pt x="2914" y="607"/>
                  <a:pt x="2914" y="607"/>
                  <a:pt x="2914" y="607"/>
                </a:cubicBezTo>
                <a:cubicBezTo>
                  <a:pt x="2914" y="779"/>
                  <a:pt x="2914" y="779"/>
                  <a:pt x="2914" y="779"/>
                </a:cubicBezTo>
                <a:cubicBezTo>
                  <a:pt x="3005" y="779"/>
                  <a:pt x="3005" y="779"/>
                  <a:pt x="3005" y="779"/>
                </a:cubicBezTo>
                <a:cubicBezTo>
                  <a:pt x="3039" y="779"/>
                  <a:pt x="3064" y="771"/>
                  <a:pt x="3082" y="756"/>
                </a:cubicBezTo>
                <a:cubicBezTo>
                  <a:pt x="3100" y="742"/>
                  <a:pt x="3109" y="721"/>
                  <a:pt x="3109" y="693"/>
                </a:cubicBezTo>
                <a:close/>
                <a:moveTo>
                  <a:pt x="3260" y="576"/>
                </a:moveTo>
                <a:cubicBezTo>
                  <a:pt x="3224" y="576"/>
                  <a:pt x="3224" y="576"/>
                  <a:pt x="3224" y="576"/>
                </a:cubicBezTo>
                <a:cubicBezTo>
                  <a:pt x="3224" y="919"/>
                  <a:pt x="3224" y="919"/>
                  <a:pt x="3224" y="919"/>
                </a:cubicBezTo>
                <a:cubicBezTo>
                  <a:pt x="3452" y="919"/>
                  <a:pt x="3452" y="919"/>
                  <a:pt x="3452" y="919"/>
                </a:cubicBezTo>
                <a:cubicBezTo>
                  <a:pt x="3452" y="887"/>
                  <a:pt x="3452" y="887"/>
                  <a:pt x="3452" y="887"/>
                </a:cubicBezTo>
                <a:cubicBezTo>
                  <a:pt x="3260" y="887"/>
                  <a:pt x="3260" y="887"/>
                  <a:pt x="3260" y="887"/>
                </a:cubicBezTo>
                <a:lnTo>
                  <a:pt x="3260" y="576"/>
                </a:lnTo>
                <a:close/>
                <a:moveTo>
                  <a:pt x="3650" y="576"/>
                </a:moveTo>
                <a:cubicBezTo>
                  <a:pt x="3807" y="919"/>
                  <a:pt x="3807" y="919"/>
                  <a:pt x="3807" y="919"/>
                </a:cubicBezTo>
                <a:cubicBezTo>
                  <a:pt x="3769" y="919"/>
                  <a:pt x="3769" y="919"/>
                  <a:pt x="3769" y="919"/>
                </a:cubicBezTo>
                <a:cubicBezTo>
                  <a:pt x="3728" y="827"/>
                  <a:pt x="3728" y="827"/>
                  <a:pt x="3728" y="827"/>
                </a:cubicBezTo>
                <a:cubicBezTo>
                  <a:pt x="3537" y="827"/>
                  <a:pt x="3537" y="827"/>
                  <a:pt x="3537" y="827"/>
                </a:cubicBezTo>
                <a:cubicBezTo>
                  <a:pt x="3496" y="919"/>
                  <a:pt x="3496" y="919"/>
                  <a:pt x="3496" y="919"/>
                </a:cubicBezTo>
                <a:cubicBezTo>
                  <a:pt x="3458" y="919"/>
                  <a:pt x="3458" y="919"/>
                  <a:pt x="3458" y="919"/>
                </a:cubicBezTo>
                <a:cubicBezTo>
                  <a:pt x="3615" y="576"/>
                  <a:pt x="3615" y="576"/>
                  <a:pt x="3615" y="576"/>
                </a:cubicBezTo>
                <a:lnTo>
                  <a:pt x="3650" y="576"/>
                </a:lnTo>
                <a:close/>
                <a:moveTo>
                  <a:pt x="3714" y="798"/>
                </a:moveTo>
                <a:cubicBezTo>
                  <a:pt x="3632" y="614"/>
                  <a:pt x="3632" y="614"/>
                  <a:pt x="3632" y="614"/>
                </a:cubicBezTo>
                <a:cubicBezTo>
                  <a:pt x="3550" y="798"/>
                  <a:pt x="3550" y="798"/>
                  <a:pt x="3550" y="798"/>
                </a:cubicBezTo>
                <a:lnTo>
                  <a:pt x="3714" y="798"/>
                </a:lnTo>
                <a:close/>
                <a:moveTo>
                  <a:pt x="3793" y="607"/>
                </a:moveTo>
                <a:cubicBezTo>
                  <a:pt x="3913" y="607"/>
                  <a:pt x="3913" y="607"/>
                  <a:pt x="3913" y="607"/>
                </a:cubicBezTo>
                <a:cubicBezTo>
                  <a:pt x="3913" y="919"/>
                  <a:pt x="3913" y="919"/>
                  <a:pt x="3913" y="919"/>
                </a:cubicBezTo>
                <a:cubicBezTo>
                  <a:pt x="3949" y="919"/>
                  <a:pt x="3949" y="919"/>
                  <a:pt x="3949" y="919"/>
                </a:cubicBezTo>
                <a:cubicBezTo>
                  <a:pt x="3949" y="607"/>
                  <a:pt x="3949" y="607"/>
                  <a:pt x="3949" y="607"/>
                </a:cubicBezTo>
                <a:cubicBezTo>
                  <a:pt x="4070" y="607"/>
                  <a:pt x="4070" y="607"/>
                  <a:pt x="4070" y="607"/>
                </a:cubicBezTo>
                <a:cubicBezTo>
                  <a:pt x="4070" y="576"/>
                  <a:pt x="4070" y="576"/>
                  <a:pt x="4070" y="576"/>
                </a:cubicBezTo>
                <a:cubicBezTo>
                  <a:pt x="3793" y="576"/>
                  <a:pt x="3793" y="576"/>
                  <a:pt x="3793" y="576"/>
                </a:cubicBezTo>
                <a:lnTo>
                  <a:pt x="3793" y="607"/>
                </a:lnTo>
                <a:close/>
                <a:moveTo>
                  <a:pt x="4127" y="919"/>
                </a:moveTo>
                <a:cubicBezTo>
                  <a:pt x="4163" y="919"/>
                  <a:pt x="4163" y="919"/>
                  <a:pt x="4163" y="919"/>
                </a:cubicBezTo>
                <a:cubicBezTo>
                  <a:pt x="4163" y="773"/>
                  <a:pt x="4163" y="773"/>
                  <a:pt x="4163" y="773"/>
                </a:cubicBezTo>
                <a:cubicBezTo>
                  <a:pt x="4340" y="773"/>
                  <a:pt x="4340" y="773"/>
                  <a:pt x="4340" y="773"/>
                </a:cubicBezTo>
                <a:cubicBezTo>
                  <a:pt x="4340" y="742"/>
                  <a:pt x="4340" y="742"/>
                  <a:pt x="4340" y="742"/>
                </a:cubicBezTo>
                <a:cubicBezTo>
                  <a:pt x="4163" y="742"/>
                  <a:pt x="4163" y="742"/>
                  <a:pt x="4163" y="742"/>
                </a:cubicBezTo>
                <a:cubicBezTo>
                  <a:pt x="4163" y="607"/>
                  <a:pt x="4163" y="607"/>
                  <a:pt x="4163" y="607"/>
                </a:cubicBezTo>
                <a:cubicBezTo>
                  <a:pt x="4362" y="607"/>
                  <a:pt x="4362" y="607"/>
                  <a:pt x="4362" y="607"/>
                </a:cubicBezTo>
                <a:cubicBezTo>
                  <a:pt x="4362" y="576"/>
                  <a:pt x="4362" y="576"/>
                  <a:pt x="4362" y="576"/>
                </a:cubicBezTo>
                <a:cubicBezTo>
                  <a:pt x="4127" y="576"/>
                  <a:pt x="4127" y="576"/>
                  <a:pt x="4127" y="576"/>
                </a:cubicBezTo>
                <a:lnTo>
                  <a:pt x="4127" y="919"/>
                </a:lnTo>
                <a:close/>
                <a:moveTo>
                  <a:pt x="4738" y="658"/>
                </a:moveTo>
                <a:cubicBezTo>
                  <a:pt x="4754" y="685"/>
                  <a:pt x="4762" y="714"/>
                  <a:pt x="4762" y="747"/>
                </a:cubicBezTo>
                <a:cubicBezTo>
                  <a:pt x="4762" y="780"/>
                  <a:pt x="4754" y="810"/>
                  <a:pt x="4738" y="837"/>
                </a:cubicBezTo>
                <a:cubicBezTo>
                  <a:pt x="4723" y="863"/>
                  <a:pt x="4701" y="884"/>
                  <a:pt x="4674" y="899"/>
                </a:cubicBezTo>
                <a:cubicBezTo>
                  <a:pt x="4647" y="914"/>
                  <a:pt x="4616" y="921"/>
                  <a:pt x="4582" y="921"/>
                </a:cubicBezTo>
                <a:cubicBezTo>
                  <a:pt x="4548" y="921"/>
                  <a:pt x="4517" y="914"/>
                  <a:pt x="4490" y="899"/>
                </a:cubicBezTo>
                <a:cubicBezTo>
                  <a:pt x="4462" y="884"/>
                  <a:pt x="4441" y="863"/>
                  <a:pt x="4425" y="836"/>
                </a:cubicBezTo>
                <a:cubicBezTo>
                  <a:pt x="4410" y="810"/>
                  <a:pt x="4402" y="780"/>
                  <a:pt x="4402" y="747"/>
                </a:cubicBezTo>
                <a:cubicBezTo>
                  <a:pt x="4402" y="714"/>
                  <a:pt x="4410" y="685"/>
                  <a:pt x="4425" y="658"/>
                </a:cubicBezTo>
                <a:cubicBezTo>
                  <a:pt x="4441" y="632"/>
                  <a:pt x="4462" y="611"/>
                  <a:pt x="4490" y="596"/>
                </a:cubicBezTo>
                <a:cubicBezTo>
                  <a:pt x="4517" y="581"/>
                  <a:pt x="4548" y="573"/>
                  <a:pt x="4582" y="573"/>
                </a:cubicBezTo>
                <a:cubicBezTo>
                  <a:pt x="4616" y="573"/>
                  <a:pt x="4647" y="581"/>
                  <a:pt x="4674" y="596"/>
                </a:cubicBezTo>
                <a:cubicBezTo>
                  <a:pt x="4701" y="611"/>
                  <a:pt x="4723" y="631"/>
                  <a:pt x="4738" y="658"/>
                </a:cubicBezTo>
                <a:close/>
                <a:moveTo>
                  <a:pt x="4725" y="747"/>
                </a:moveTo>
                <a:cubicBezTo>
                  <a:pt x="4725" y="721"/>
                  <a:pt x="4719" y="696"/>
                  <a:pt x="4707" y="675"/>
                </a:cubicBezTo>
                <a:cubicBezTo>
                  <a:pt x="4694" y="653"/>
                  <a:pt x="4677" y="636"/>
                  <a:pt x="4656" y="624"/>
                </a:cubicBezTo>
                <a:cubicBezTo>
                  <a:pt x="4634" y="612"/>
                  <a:pt x="4609" y="605"/>
                  <a:pt x="4582" y="605"/>
                </a:cubicBezTo>
                <a:cubicBezTo>
                  <a:pt x="4555" y="605"/>
                  <a:pt x="4531" y="612"/>
                  <a:pt x="4509" y="624"/>
                </a:cubicBezTo>
                <a:cubicBezTo>
                  <a:pt x="4487" y="636"/>
                  <a:pt x="4469" y="653"/>
                  <a:pt x="4457" y="675"/>
                </a:cubicBezTo>
                <a:cubicBezTo>
                  <a:pt x="4444" y="696"/>
                  <a:pt x="4438" y="721"/>
                  <a:pt x="4438" y="747"/>
                </a:cubicBezTo>
                <a:cubicBezTo>
                  <a:pt x="4438" y="774"/>
                  <a:pt x="4444" y="798"/>
                  <a:pt x="4457" y="820"/>
                </a:cubicBezTo>
                <a:cubicBezTo>
                  <a:pt x="4469" y="842"/>
                  <a:pt x="4487" y="859"/>
                  <a:pt x="4509" y="871"/>
                </a:cubicBezTo>
                <a:cubicBezTo>
                  <a:pt x="4531" y="883"/>
                  <a:pt x="4555" y="889"/>
                  <a:pt x="4582" y="889"/>
                </a:cubicBezTo>
                <a:cubicBezTo>
                  <a:pt x="4609" y="889"/>
                  <a:pt x="4634" y="883"/>
                  <a:pt x="4656" y="871"/>
                </a:cubicBezTo>
                <a:cubicBezTo>
                  <a:pt x="4677" y="859"/>
                  <a:pt x="4694" y="842"/>
                  <a:pt x="4707" y="820"/>
                </a:cubicBezTo>
                <a:cubicBezTo>
                  <a:pt x="4719" y="798"/>
                  <a:pt x="4725" y="774"/>
                  <a:pt x="4725" y="747"/>
                </a:cubicBezTo>
                <a:close/>
                <a:moveTo>
                  <a:pt x="5033" y="801"/>
                </a:moveTo>
                <a:cubicBezTo>
                  <a:pt x="5116" y="919"/>
                  <a:pt x="5116" y="919"/>
                  <a:pt x="5116" y="919"/>
                </a:cubicBezTo>
                <a:cubicBezTo>
                  <a:pt x="5077" y="919"/>
                  <a:pt x="5077" y="919"/>
                  <a:pt x="5077" y="919"/>
                </a:cubicBezTo>
                <a:cubicBezTo>
                  <a:pt x="4998" y="808"/>
                  <a:pt x="4998" y="808"/>
                  <a:pt x="4998" y="808"/>
                </a:cubicBezTo>
                <a:cubicBezTo>
                  <a:pt x="4990" y="809"/>
                  <a:pt x="4980" y="810"/>
                  <a:pt x="4971" y="810"/>
                </a:cubicBezTo>
                <a:cubicBezTo>
                  <a:pt x="4879" y="810"/>
                  <a:pt x="4879" y="810"/>
                  <a:pt x="4879" y="810"/>
                </a:cubicBezTo>
                <a:cubicBezTo>
                  <a:pt x="4879" y="919"/>
                  <a:pt x="4879" y="919"/>
                  <a:pt x="4879" y="919"/>
                </a:cubicBezTo>
                <a:cubicBezTo>
                  <a:pt x="4843" y="919"/>
                  <a:pt x="4843" y="919"/>
                  <a:pt x="4843" y="919"/>
                </a:cubicBezTo>
                <a:cubicBezTo>
                  <a:pt x="4843" y="576"/>
                  <a:pt x="4843" y="576"/>
                  <a:pt x="4843" y="576"/>
                </a:cubicBezTo>
                <a:cubicBezTo>
                  <a:pt x="4971" y="576"/>
                  <a:pt x="4971" y="576"/>
                  <a:pt x="4971" y="576"/>
                </a:cubicBezTo>
                <a:cubicBezTo>
                  <a:pt x="5015" y="576"/>
                  <a:pt x="5049" y="587"/>
                  <a:pt x="5074" y="607"/>
                </a:cubicBezTo>
                <a:cubicBezTo>
                  <a:pt x="5098" y="628"/>
                  <a:pt x="5111" y="657"/>
                  <a:pt x="5111" y="693"/>
                </a:cubicBezTo>
                <a:cubicBezTo>
                  <a:pt x="5111" y="720"/>
                  <a:pt x="5104" y="743"/>
                  <a:pt x="5091" y="761"/>
                </a:cubicBezTo>
                <a:cubicBezTo>
                  <a:pt x="5077" y="780"/>
                  <a:pt x="5058" y="793"/>
                  <a:pt x="5033" y="801"/>
                </a:cubicBezTo>
                <a:close/>
                <a:moveTo>
                  <a:pt x="5048" y="757"/>
                </a:moveTo>
                <a:cubicBezTo>
                  <a:pt x="5066" y="742"/>
                  <a:pt x="5075" y="721"/>
                  <a:pt x="5075" y="693"/>
                </a:cubicBezTo>
                <a:cubicBezTo>
                  <a:pt x="5075" y="666"/>
                  <a:pt x="5066" y="645"/>
                  <a:pt x="5048" y="630"/>
                </a:cubicBezTo>
                <a:cubicBezTo>
                  <a:pt x="5030" y="615"/>
                  <a:pt x="5004" y="607"/>
                  <a:pt x="4970" y="607"/>
                </a:cubicBezTo>
                <a:cubicBezTo>
                  <a:pt x="4879" y="607"/>
                  <a:pt x="4879" y="607"/>
                  <a:pt x="4879" y="607"/>
                </a:cubicBezTo>
                <a:cubicBezTo>
                  <a:pt x="4879" y="779"/>
                  <a:pt x="4879" y="779"/>
                  <a:pt x="4879" y="779"/>
                </a:cubicBezTo>
                <a:cubicBezTo>
                  <a:pt x="4970" y="779"/>
                  <a:pt x="4970" y="779"/>
                  <a:pt x="4970" y="779"/>
                </a:cubicBezTo>
                <a:cubicBezTo>
                  <a:pt x="5004" y="779"/>
                  <a:pt x="5030" y="772"/>
                  <a:pt x="5048" y="757"/>
                </a:cubicBezTo>
                <a:close/>
                <a:moveTo>
                  <a:pt x="5522" y="576"/>
                </a:moveTo>
                <a:cubicBezTo>
                  <a:pt x="5375" y="830"/>
                  <a:pt x="5375" y="830"/>
                  <a:pt x="5375" y="830"/>
                </a:cubicBezTo>
                <a:cubicBezTo>
                  <a:pt x="5226" y="576"/>
                  <a:pt x="5226" y="576"/>
                  <a:pt x="5226" y="576"/>
                </a:cubicBezTo>
                <a:cubicBezTo>
                  <a:pt x="5196" y="576"/>
                  <a:pt x="5196" y="576"/>
                  <a:pt x="5196" y="576"/>
                </a:cubicBezTo>
                <a:cubicBezTo>
                  <a:pt x="5196" y="919"/>
                  <a:pt x="5196" y="919"/>
                  <a:pt x="5196" y="919"/>
                </a:cubicBezTo>
                <a:cubicBezTo>
                  <a:pt x="5231" y="919"/>
                  <a:pt x="5231" y="919"/>
                  <a:pt x="5231" y="919"/>
                </a:cubicBezTo>
                <a:cubicBezTo>
                  <a:pt x="5231" y="646"/>
                  <a:pt x="5231" y="646"/>
                  <a:pt x="5231" y="646"/>
                </a:cubicBezTo>
                <a:cubicBezTo>
                  <a:pt x="5366" y="875"/>
                  <a:pt x="5366" y="875"/>
                  <a:pt x="5366" y="875"/>
                </a:cubicBezTo>
                <a:cubicBezTo>
                  <a:pt x="5383" y="875"/>
                  <a:pt x="5383" y="875"/>
                  <a:pt x="5383" y="875"/>
                </a:cubicBezTo>
                <a:cubicBezTo>
                  <a:pt x="5517" y="645"/>
                  <a:pt x="5517" y="645"/>
                  <a:pt x="5517" y="645"/>
                </a:cubicBezTo>
                <a:cubicBezTo>
                  <a:pt x="5517" y="919"/>
                  <a:pt x="5517" y="919"/>
                  <a:pt x="5517" y="919"/>
                </a:cubicBezTo>
                <a:cubicBezTo>
                  <a:pt x="5552" y="919"/>
                  <a:pt x="5552" y="919"/>
                  <a:pt x="5552" y="919"/>
                </a:cubicBezTo>
                <a:cubicBezTo>
                  <a:pt x="5552" y="576"/>
                  <a:pt x="5552" y="576"/>
                  <a:pt x="5552" y="576"/>
                </a:cubicBezTo>
                <a:lnTo>
                  <a:pt x="5522" y="57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14324" tIns="57162" rIns="114324" bIns="57162"/>
          <a:lstStyle/>
          <a:p>
            <a:endParaRPr lang="en-NL"/>
          </a:p>
        </p:txBody>
      </p:sp>
      <p:sp>
        <p:nvSpPr>
          <p:cNvPr id="5" name="Titel 4"/>
          <p:cNvSpPr>
            <a:spLocks noGrp="1" noSelect="1"/>
          </p:cNvSpPr>
          <p:nvPr>
            <p:ph type="title"/>
          </p:nvPr>
        </p:nvSpPr>
        <p:spPr bwMode="gray">
          <a:xfrm>
            <a:off x="855178" y="4414733"/>
            <a:ext cx="13547822" cy="2724818"/>
          </a:xfrm>
        </p:spPr>
        <p:txBody>
          <a:bodyPr/>
          <a:lstStyle>
            <a:lvl1pPr algn="ctr">
              <a:lnSpc>
                <a:spcPct val="110000"/>
              </a:lnSpc>
              <a:defRPr cap="none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1" name="Freeform 5 (PHJU)"/>
          <p:cNvSpPr>
            <a:spLocks noGrp="1" noSelect="1"/>
          </p:cNvSpPr>
          <p:nvPr>
            <p:ph type="body" idx="1001"/>
          </p:nvPr>
        </p:nvSpPr>
        <p:spPr bwMode="invGray">
          <a:xfrm>
            <a:off x="6831645" y="2197926"/>
            <a:ext cx="1560044" cy="1552643"/>
          </a:xfrm>
          <a:custGeom>
            <a:avLst/>
            <a:gdLst>
              <a:gd name="T0" fmla="*/ 686 w 3928"/>
              <a:gd name="T1" fmla="*/ 1346 h 3913"/>
              <a:gd name="T2" fmla="*/ 343 w 3928"/>
              <a:gd name="T3" fmla="*/ 1689 h 3913"/>
              <a:gd name="T4" fmla="*/ 0 w 3928"/>
              <a:gd name="T5" fmla="*/ 1346 h 3913"/>
              <a:gd name="T6" fmla="*/ 343 w 3928"/>
              <a:gd name="T7" fmla="*/ 1003 h 3913"/>
              <a:gd name="T8" fmla="*/ 686 w 3928"/>
              <a:gd name="T9" fmla="*/ 1346 h 3913"/>
              <a:gd name="T10" fmla="*/ 3585 w 3928"/>
              <a:gd name="T11" fmla="*/ 3227 h 3913"/>
              <a:gd name="T12" fmla="*/ 3242 w 3928"/>
              <a:gd name="T13" fmla="*/ 3570 h 3913"/>
              <a:gd name="T14" fmla="*/ 3585 w 3928"/>
              <a:gd name="T15" fmla="*/ 3913 h 3913"/>
              <a:gd name="T16" fmla="*/ 3928 w 3928"/>
              <a:gd name="T17" fmla="*/ 3570 h 3913"/>
              <a:gd name="T18" fmla="*/ 3585 w 3928"/>
              <a:gd name="T19" fmla="*/ 3227 h 3913"/>
              <a:gd name="T20" fmla="*/ 1178 w 3928"/>
              <a:gd name="T21" fmla="*/ 244 h 3913"/>
              <a:gd name="T22" fmla="*/ 1404 w 3928"/>
              <a:gd name="T23" fmla="*/ 409 h 3913"/>
              <a:gd name="T24" fmla="*/ 1569 w 3928"/>
              <a:gd name="T25" fmla="*/ 182 h 3913"/>
              <a:gd name="T26" fmla="*/ 1342 w 3928"/>
              <a:gd name="T27" fmla="*/ 17 h 3913"/>
              <a:gd name="T28" fmla="*/ 1178 w 3928"/>
              <a:gd name="T29" fmla="*/ 244 h 39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3928" h="3913">
                <a:moveTo>
                  <a:pt x="686" y="1346"/>
                </a:moveTo>
                <a:cubicBezTo>
                  <a:pt x="686" y="1536"/>
                  <a:pt x="532" y="1689"/>
                  <a:pt x="343" y="1689"/>
                </a:cubicBezTo>
                <a:cubicBezTo>
                  <a:pt x="153" y="1689"/>
                  <a:pt x="0" y="1536"/>
                  <a:pt x="0" y="1346"/>
                </a:cubicBezTo>
                <a:cubicBezTo>
                  <a:pt x="0" y="1157"/>
                  <a:pt x="153" y="1003"/>
                  <a:pt x="343" y="1003"/>
                </a:cubicBezTo>
                <a:cubicBezTo>
                  <a:pt x="532" y="1003"/>
                  <a:pt x="686" y="1157"/>
                  <a:pt x="686" y="1346"/>
                </a:cubicBezTo>
                <a:close/>
                <a:moveTo>
                  <a:pt x="3585" y="3227"/>
                </a:moveTo>
                <a:cubicBezTo>
                  <a:pt x="3395" y="3227"/>
                  <a:pt x="3242" y="3381"/>
                  <a:pt x="3242" y="3570"/>
                </a:cubicBezTo>
                <a:cubicBezTo>
                  <a:pt x="3242" y="3759"/>
                  <a:pt x="3395" y="3913"/>
                  <a:pt x="3585" y="3913"/>
                </a:cubicBezTo>
                <a:cubicBezTo>
                  <a:pt x="3774" y="3913"/>
                  <a:pt x="3928" y="3759"/>
                  <a:pt x="3928" y="3570"/>
                </a:cubicBezTo>
                <a:cubicBezTo>
                  <a:pt x="3928" y="3381"/>
                  <a:pt x="3774" y="3227"/>
                  <a:pt x="3585" y="3227"/>
                </a:cubicBezTo>
                <a:close/>
                <a:moveTo>
                  <a:pt x="1178" y="244"/>
                </a:moveTo>
                <a:cubicBezTo>
                  <a:pt x="1195" y="352"/>
                  <a:pt x="1296" y="426"/>
                  <a:pt x="1404" y="409"/>
                </a:cubicBezTo>
                <a:cubicBezTo>
                  <a:pt x="1512" y="391"/>
                  <a:pt x="1586" y="290"/>
                  <a:pt x="1569" y="182"/>
                </a:cubicBezTo>
                <a:cubicBezTo>
                  <a:pt x="1551" y="74"/>
                  <a:pt x="1450" y="0"/>
                  <a:pt x="1342" y="17"/>
                </a:cubicBezTo>
                <a:cubicBezTo>
                  <a:pt x="1234" y="35"/>
                  <a:pt x="1160" y="136"/>
                  <a:pt x="1178" y="244"/>
                </a:cubicBezTo>
                <a:close/>
              </a:path>
            </a:pathLst>
          </a:custGeom>
          <a:solidFill>
            <a:srgbClr val="FFFFFF">
              <a:alpha val="50196"/>
            </a:srgbClr>
          </a:solidFill>
          <a:ln>
            <a:noFill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82592" indent="-382592" algn="l" defTabSz="1143274" rtl="0" eaLnBrk="1" latinLnBrk="0" hangingPunct="1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 typeface="Century Gothic" panose="020B0502020202020204" pitchFamily="34" charset="0"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Freeform 6 (PHJU)"/>
          <p:cNvSpPr>
            <a:spLocks noGrp="1" noSelect="1"/>
          </p:cNvSpPr>
          <p:nvPr>
            <p:ph type="body" idx="1000"/>
          </p:nvPr>
        </p:nvSpPr>
        <p:spPr bwMode="invGray">
          <a:xfrm>
            <a:off x="6968596" y="2122478"/>
            <a:ext cx="1448896" cy="1777003"/>
          </a:xfrm>
          <a:custGeom>
            <a:avLst/>
            <a:gdLst>
              <a:gd name="T0" fmla="*/ 3243 w 3652"/>
              <a:gd name="T1" fmla="*/ 3080 h 4479"/>
              <a:gd name="T2" fmla="*/ 3634 w 3652"/>
              <a:gd name="T3" fmla="*/ 3018 h 4479"/>
              <a:gd name="T4" fmla="*/ 377 w 3652"/>
              <a:gd name="T5" fmla="*/ 631 h 4479"/>
              <a:gd name="T6" fmla="*/ 281 w 3652"/>
              <a:gd name="T7" fmla="*/ 27 h 4479"/>
              <a:gd name="T8" fmla="*/ 377 w 3652"/>
              <a:gd name="T9" fmla="*/ 631 h 4479"/>
              <a:gd name="T10" fmla="*/ 2973 w 3652"/>
              <a:gd name="T11" fmla="*/ 4404 h 4479"/>
              <a:gd name="T12" fmla="*/ 331 w 3652"/>
              <a:gd name="T13" fmla="*/ 4479 h 4479"/>
              <a:gd name="T14" fmla="*/ 257 w 3652"/>
              <a:gd name="T15" fmla="*/ 853 h 4479"/>
              <a:gd name="T16" fmla="*/ 2898 w 3652"/>
              <a:gd name="T17" fmla="*/ 778 h 4479"/>
              <a:gd name="T18" fmla="*/ 2823 w 3652"/>
              <a:gd name="T19" fmla="*/ 928 h 4479"/>
              <a:gd name="T20" fmla="*/ 406 w 3652"/>
              <a:gd name="T21" fmla="*/ 4329 h 4479"/>
              <a:gd name="T22" fmla="*/ 2823 w 3652"/>
              <a:gd name="T23" fmla="*/ 928 h 4479"/>
              <a:gd name="T24" fmla="*/ 1028 w 3652"/>
              <a:gd name="T25" fmla="*/ 3529 h 4479"/>
              <a:gd name="T26" fmla="*/ 1028 w 3652"/>
              <a:gd name="T27" fmla="*/ 3679 h 4479"/>
              <a:gd name="T28" fmla="*/ 2276 w 3652"/>
              <a:gd name="T29" fmla="*/ 3604 h 4479"/>
              <a:gd name="T30" fmla="*/ 2006 w 3652"/>
              <a:gd name="T31" fmla="*/ 3841 h 4479"/>
              <a:gd name="T32" fmla="*/ 1148 w 3652"/>
              <a:gd name="T33" fmla="*/ 3916 h 4479"/>
              <a:gd name="T34" fmla="*/ 2006 w 3652"/>
              <a:gd name="T35" fmla="*/ 3991 h 4479"/>
              <a:gd name="T36" fmla="*/ 2006 w 3652"/>
              <a:gd name="T37" fmla="*/ 3841 h 4479"/>
              <a:gd name="T38" fmla="*/ 1615 w 3652"/>
              <a:gd name="T39" fmla="*/ 1373 h 4479"/>
              <a:gd name="T40" fmla="*/ 1615 w 3652"/>
              <a:gd name="T41" fmla="*/ 3004 h 4479"/>
              <a:gd name="T42" fmla="*/ 1615 w 3652"/>
              <a:gd name="T43" fmla="*/ 2794 h 4479"/>
              <a:gd name="T44" fmla="*/ 1435 w 3652"/>
              <a:gd name="T45" fmla="*/ 2263 h 4479"/>
              <a:gd name="T46" fmla="*/ 2276 w 3652"/>
              <a:gd name="T47" fmla="*/ 2263 h 4479"/>
              <a:gd name="T48" fmla="*/ 1763 w 3652"/>
              <a:gd name="T49" fmla="*/ 2837 h 4479"/>
              <a:gd name="T50" fmla="*/ 1763 w 3652"/>
              <a:gd name="T51" fmla="*/ 1539 h 4479"/>
              <a:gd name="T52" fmla="*/ 2276 w 3652"/>
              <a:gd name="T53" fmla="*/ 2114 h 4479"/>
              <a:gd name="T54" fmla="*/ 1435 w 3652"/>
              <a:gd name="T55" fmla="*/ 2114 h 4479"/>
              <a:gd name="T56" fmla="*/ 1615 w 3652"/>
              <a:gd name="T57" fmla="*/ 1583 h 4479"/>
              <a:gd name="T58" fmla="*/ 953 w 3652"/>
              <a:gd name="T59" fmla="*/ 2114 h 4479"/>
              <a:gd name="T60" fmla="*/ 1466 w 3652"/>
              <a:gd name="T61" fmla="*/ 1539 h 4479"/>
              <a:gd name="T62" fmla="*/ 953 w 3652"/>
              <a:gd name="T63" fmla="*/ 2263 h 4479"/>
              <a:gd name="T64" fmla="*/ 1284 w 3652"/>
              <a:gd name="T65" fmla="*/ 2263 h 4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652" h="4479">
                <a:moveTo>
                  <a:pt x="3470" y="3245"/>
                </a:moveTo>
                <a:cubicBezTo>
                  <a:pt x="3362" y="3262"/>
                  <a:pt x="3260" y="3188"/>
                  <a:pt x="3243" y="3080"/>
                </a:cubicBezTo>
                <a:cubicBezTo>
                  <a:pt x="3226" y="2972"/>
                  <a:pt x="3300" y="2871"/>
                  <a:pt x="3408" y="2854"/>
                </a:cubicBezTo>
                <a:cubicBezTo>
                  <a:pt x="3516" y="2836"/>
                  <a:pt x="3617" y="2910"/>
                  <a:pt x="3634" y="3018"/>
                </a:cubicBezTo>
                <a:cubicBezTo>
                  <a:pt x="3652" y="3126"/>
                  <a:pt x="3578" y="3228"/>
                  <a:pt x="3470" y="3245"/>
                </a:cubicBezTo>
                <a:close/>
                <a:moveTo>
                  <a:pt x="377" y="631"/>
                </a:moveTo>
                <a:cubicBezTo>
                  <a:pt x="544" y="605"/>
                  <a:pt x="658" y="448"/>
                  <a:pt x="632" y="281"/>
                </a:cubicBezTo>
                <a:cubicBezTo>
                  <a:pt x="605" y="114"/>
                  <a:pt x="448" y="0"/>
                  <a:pt x="281" y="27"/>
                </a:cubicBezTo>
                <a:cubicBezTo>
                  <a:pt x="114" y="53"/>
                  <a:pt x="0" y="210"/>
                  <a:pt x="27" y="377"/>
                </a:cubicBezTo>
                <a:cubicBezTo>
                  <a:pt x="54" y="544"/>
                  <a:pt x="210" y="658"/>
                  <a:pt x="377" y="631"/>
                </a:cubicBezTo>
                <a:close/>
                <a:moveTo>
                  <a:pt x="2973" y="853"/>
                </a:moveTo>
                <a:cubicBezTo>
                  <a:pt x="2973" y="4404"/>
                  <a:pt x="2973" y="4404"/>
                  <a:pt x="2973" y="4404"/>
                </a:cubicBezTo>
                <a:cubicBezTo>
                  <a:pt x="2973" y="4445"/>
                  <a:pt x="2939" y="4479"/>
                  <a:pt x="2898" y="4479"/>
                </a:cubicBezTo>
                <a:cubicBezTo>
                  <a:pt x="331" y="4479"/>
                  <a:pt x="331" y="4479"/>
                  <a:pt x="331" y="4479"/>
                </a:cubicBezTo>
                <a:cubicBezTo>
                  <a:pt x="290" y="4479"/>
                  <a:pt x="257" y="4445"/>
                  <a:pt x="257" y="4404"/>
                </a:cubicBezTo>
                <a:cubicBezTo>
                  <a:pt x="257" y="853"/>
                  <a:pt x="257" y="853"/>
                  <a:pt x="257" y="853"/>
                </a:cubicBezTo>
                <a:cubicBezTo>
                  <a:pt x="257" y="811"/>
                  <a:pt x="290" y="778"/>
                  <a:pt x="331" y="778"/>
                </a:cubicBezTo>
                <a:cubicBezTo>
                  <a:pt x="2898" y="778"/>
                  <a:pt x="2898" y="778"/>
                  <a:pt x="2898" y="778"/>
                </a:cubicBezTo>
                <a:cubicBezTo>
                  <a:pt x="2939" y="778"/>
                  <a:pt x="2973" y="811"/>
                  <a:pt x="2973" y="853"/>
                </a:cubicBezTo>
                <a:close/>
                <a:moveTo>
                  <a:pt x="2823" y="928"/>
                </a:moveTo>
                <a:cubicBezTo>
                  <a:pt x="406" y="928"/>
                  <a:pt x="406" y="928"/>
                  <a:pt x="406" y="928"/>
                </a:cubicBezTo>
                <a:cubicBezTo>
                  <a:pt x="406" y="4329"/>
                  <a:pt x="406" y="4329"/>
                  <a:pt x="406" y="4329"/>
                </a:cubicBezTo>
                <a:cubicBezTo>
                  <a:pt x="2823" y="4329"/>
                  <a:pt x="2823" y="4329"/>
                  <a:pt x="2823" y="4329"/>
                </a:cubicBezTo>
                <a:lnTo>
                  <a:pt x="2823" y="928"/>
                </a:lnTo>
                <a:close/>
                <a:moveTo>
                  <a:pt x="2201" y="3529"/>
                </a:moveTo>
                <a:cubicBezTo>
                  <a:pt x="1028" y="3529"/>
                  <a:pt x="1028" y="3529"/>
                  <a:pt x="1028" y="3529"/>
                </a:cubicBezTo>
                <a:cubicBezTo>
                  <a:pt x="987" y="3529"/>
                  <a:pt x="953" y="3563"/>
                  <a:pt x="953" y="3604"/>
                </a:cubicBezTo>
                <a:cubicBezTo>
                  <a:pt x="953" y="3646"/>
                  <a:pt x="987" y="3679"/>
                  <a:pt x="1028" y="3679"/>
                </a:cubicBezTo>
                <a:cubicBezTo>
                  <a:pt x="2201" y="3679"/>
                  <a:pt x="2201" y="3679"/>
                  <a:pt x="2201" y="3679"/>
                </a:cubicBezTo>
                <a:cubicBezTo>
                  <a:pt x="2242" y="3679"/>
                  <a:pt x="2276" y="3646"/>
                  <a:pt x="2276" y="3604"/>
                </a:cubicBezTo>
                <a:cubicBezTo>
                  <a:pt x="2276" y="3563"/>
                  <a:pt x="2242" y="3529"/>
                  <a:pt x="2201" y="3529"/>
                </a:cubicBezTo>
                <a:close/>
                <a:moveTo>
                  <a:pt x="2006" y="3841"/>
                </a:moveTo>
                <a:cubicBezTo>
                  <a:pt x="1223" y="3841"/>
                  <a:pt x="1223" y="3841"/>
                  <a:pt x="1223" y="3841"/>
                </a:cubicBezTo>
                <a:cubicBezTo>
                  <a:pt x="1182" y="3841"/>
                  <a:pt x="1148" y="3874"/>
                  <a:pt x="1148" y="3916"/>
                </a:cubicBezTo>
                <a:cubicBezTo>
                  <a:pt x="1148" y="3957"/>
                  <a:pt x="1182" y="3991"/>
                  <a:pt x="1223" y="3991"/>
                </a:cubicBezTo>
                <a:cubicBezTo>
                  <a:pt x="2006" y="3991"/>
                  <a:pt x="2006" y="3991"/>
                  <a:pt x="2006" y="3991"/>
                </a:cubicBezTo>
                <a:cubicBezTo>
                  <a:pt x="2047" y="3991"/>
                  <a:pt x="2081" y="3957"/>
                  <a:pt x="2081" y="3916"/>
                </a:cubicBezTo>
                <a:cubicBezTo>
                  <a:pt x="2081" y="3874"/>
                  <a:pt x="2047" y="3841"/>
                  <a:pt x="2006" y="3841"/>
                </a:cubicBezTo>
                <a:close/>
                <a:moveTo>
                  <a:pt x="799" y="2188"/>
                </a:moveTo>
                <a:cubicBezTo>
                  <a:pt x="799" y="1739"/>
                  <a:pt x="1165" y="1373"/>
                  <a:pt x="1615" y="1373"/>
                </a:cubicBezTo>
                <a:cubicBezTo>
                  <a:pt x="2064" y="1373"/>
                  <a:pt x="2430" y="1739"/>
                  <a:pt x="2430" y="2188"/>
                </a:cubicBezTo>
                <a:cubicBezTo>
                  <a:pt x="2430" y="2638"/>
                  <a:pt x="2064" y="3004"/>
                  <a:pt x="1615" y="3004"/>
                </a:cubicBezTo>
                <a:cubicBezTo>
                  <a:pt x="1165" y="3004"/>
                  <a:pt x="799" y="2638"/>
                  <a:pt x="799" y="2188"/>
                </a:cubicBezTo>
                <a:close/>
                <a:moveTo>
                  <a:pt x="1615" y="2794"/>
                </a:moveTo>
                <a:cubicBezTo>
                  <a:pt x="1679" y="2685"/>
                  <a:pt x="1776" y="2489"/>
                  <a:pt x="1794" y="2263"/>
                </a:cubicBezTo>
                <a:cubicBezTo>
                  <a:pt x="1435" y="2263"/>
                  <a:pt x="1435" y="2263"/>
                  <a:pt x="1435" y="2263"/>
                </a:cubicBezTo>
                <a:cubicBezTo>
                  <a:pt x="1453" y="2489"/>
                  <a:pt x="1550" y="2685"/>
                  <a:pt x="1615" y="2794"/>
                </a:cubicBezTo>
                <a:close/>
                <a:moveTo>
                  <a:pt x="2276" y="2263"/>
                </a:moveTo>
                <a:cubicBezTo>
                  <a:pt x="1945" y="2263"/>
                  <a:pt x="1945" y="2263"/>
                  <a:pt x="1945" y="2263"/>
                </a:cubicBezTo>
                <a:cubicBezTo>
                  <a:pt x="1928" y="2503"/>
                  <a:pt x="1835" y="2709"/>
                  <a:pt x="1763" y="2837"/>
                </a:cubicBezTo>
                <a:cubicBezTo>
                  <a:pt x="2035" y="2775"/>
                  <a:pt x="2244" y="2546"/>
                  <a:pt x="2276" y="2263"/>
                </a:cubicBezTo>
                <a:close/>
                <a:moveTo>
                  <a:pt x="1763" y="1539"/>
                </a:moveTo>
                <a:cubicBezTo>
                  <a:pt x="1835" y="1667"/>
                  <a:pt x="1928" y="1874"/>
                  <a:pt x="1945" y="2114"/>
                </a:cubicBezTo>
                <a:cubicBezTo>
                  <a:pt x="2276" y="2114"/>
                  <a:pt x="2276" y="2114"/>
                  <a:pt x="2276" y="2114"/>
                </a:cubicBezTo>
                <a:cubicBezTo>
                  <a:pt x="2244" y="1831"/>
                  <a:pt x="2035" y="1602"/>
                  <a:pt x="1763" y="1539"/>
                </a:cubicBezTo>
                <a:close/>
                <a:moveTo>
                  <a:pt x="1435" y="2114"/>
                </a:moveTo>
                <a:cubicBezTo>
                  <a:pt x="1794" y="2114"/>
                  <a:pt x="1794" y="2114"/>
                  <a:pt x="1794" y="2114"/>
                </a:cubicBezTo>
                <a:cubicBezTo>
                  <a:pt x="1776" y="1887"/>
                  <a:pt x="1679" y="1691"/>
                  <a:pt x="1615" y="1583"/>
                </a:cubicBezTo>
                <a:cubicBezTo>
                  <a:pt x="1550" y="1691"/>
                  <a:pt x="1453" y="1888"/>
                  <a:pt x="1435" y="2114"/>
                </a:cubicBezTo>
                <a:close/>
                <a:moveTo>
                  <a:pt x="953" y="2114"/>
                </a:moveTo>
                <a:cubicBezTo>
                  <a:pt x="1284" y="2114"/>
                  <a:pt x="1284" y="2114"/>
                  <a:pt x="1284" y="2114"/>
                </a:cubicBezTo>
                <a:cubicBezTo>
                  <a:pt x="1301" y="1874"/>
                  <a:pt x="1394" y="1667"/>
                  <a:pt x="1466" y="1539"/>
                </a:cubicBezTo>
                <a:cubicBezTo>
                  <a:pt x="1194" y="1602"/>
                  <a:pt x="985" y="1831"/>
                  <a:pt x="953" y="2114"/>
                </a:cubicBezTo>
                <a:close/>
                <a:moveTo>
                  <a:pt x="953" y="2263"/>
                </a:moveTo>
                <a:cubicBezTo>
                  <a:pt x="985" y="2546"/>
                  <a:pt x="1194" y="2775"/>
                  <a:pt x="1466" y="2837"/>
                </a:cubicBezTo>
                <a:cubicBezTo>
                  <a:pt x="1394" y="2709"/>
                  <a:pt x="1301" y="2503"/>
                  <a:pt x="1284" y="2263"/>
                </a:cubicBezTo>
                <a:lnTo>
                  <a:pt x="953" y="226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82592" indent="-382592" algn="l" defTabSz="1143274" rtl="0" eaLnBrk="1" latinLnBrk="0" hangingPunct="1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 typeface="Century Gothic" panose="020B0502020202020204" pitchFamily="34" charset="0"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***Tijdelijke aanduiding voor dianummer 11">
            <a:extLst>
              <a:ext uri="{FF2B5EF4-FFF2-40B4-BE49-F238E27FC236}">
                <a16:creationId xmlns:a16="http://schemas.microsoft.com/office/drawing/2014/main" id="{97B8A133-6396-4EC2-9F52-2B9CC32426E5}"/>
              </a:ext>
            </a:extLst>
          </p:cNvPr>
          <p:cNvSpPr>
            <a:spLocks noGrp="1" noSelect="1"/>
          </p:cNvSpPr>
          <p:nvPr>
            <p:ph type="sldNum" sz="quarter" idx="100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 </a:t>
            </a:r>
            <a:fld id="{3B9D208D-9682-4E2F-93BC-6012BC85D05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3196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con &amp; text slide Corporate Blue">
    <p:bg>
      <p:bgPr>
        <a:gradFill rotWithShape="1">
          <a:gsLst>
            <a:gs pos="0">
              <a:srgbClr val="150F7D"/>
            </a:gs>
            <a:gs pos="50000">
              <a:srgbClr val="05135A"/>
            </a:gs>
            <a:gs pos="100000">
              <a:srgbClr val="00145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4">
            <a:extLst>
              <a:ext uri="{FF2B5EF4-FFF2-40B4-BE49-F238E27FC236}">
                <a16:creationId xmlns:a16="http://schemas.microsoft.com/office/drawing/2014/main" id="{FEFF8CB7-2E06-411E-A968-CB07ABC25D25}"/>
              </a:ext>
            </a:extLst>
          </p:cNvPr>
          <p:cNvGrpSpPr>
            <a:grpSpLocks noSelect="1" noChangeAspect="1"/>
          </p:cNvGrpSpPr>
          <p:nvPr/>
        </p:nvGrpSpPr>
        <p:grpSpPr bwMode="auto">
          <a:xfrm>
            <a:off x="331788" y="7548563"/>
            <a:ext cx="674687" cy="673100"/>
            <a:chOff x="167" y="3802"/>
            <a:chExt cx="340" cy="339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603D97BA-8A53-41E2-860C-43235FA3F724}"/>
                </a:ext>
              </a:extLst>
            </p:cNvPr>
            <p:cNvSpPr>
              <a:spLocks noSelect="1"/>
            </p:cNvSpPr>
            <p:nvPr userDrawn="1"/>
          </p:nvSpPr>
          <p:spPr bwMode="invGray">
            <a:xfrm>
              <a:off x="167" y="3827"/>
              <a:ext cx="338" cy="304"/>
            </a:xfrm>
            <a:custGeom>
              <a:avLst/>
              <a:gdLst>
                <a:gd name="T0" fmla="*/ 3 w 1693"/>
                <a:gd name="T1" fmla="*/ 1 h 1525"/>
                <a:gd name="T2" fmla="*/ 3 w 1693"/>
                <a:gd name="T3" fmla="*/ 0 h 1525"/>
                <a:gd name="T4" fmla="*/ 13 w 1693"/>
                <a:gd name="T5" fmla="*/ 4 h 1525"/>
                <a:gd name="T6" fmla="*/ 13 w 1693"/>
                <a:gd name="T7" fmla="*/ 5 h 1525"/>
                <a:gd name="T8" fmla="*/ 13 w 1693"/>
                <a:gd name="T9" fmla="*/ 4 h 1525"/>
                <a:gd name="T10" fmla="*/ 11 w 1693"/>
                <a:gd name="T11" fmla="*/ 3 h 1525"/>
                <a:gd name="T12" fmla="*/ 12 w 1693"/>
                <a:gd name="T13" fmla="*/ 3 h 1525"/>
                <a:gd name="T14" fmla="*/ 5 w 1693"/>
                <a:gd name="T15" fmla="*/ 0 h 1525"/>
                <a:gd name="T16" fmla="*/ 5 w 1693"/>
                <a:gd name="T17" fmla="*/ 1 h 1525"/>
                <a:gd name="T18" fmla="*/ 5 w 1693"/>
                <a:gd name="T19" fmla="*/ 0 h 1525"/>
                <a:gd name="T20" fmla="*/ 6 w 1693"/>
                <a:gd name="T21" fmla="*/ 0 h 1525"/>
                <a:gd name="T22" fmla="*/ 7 w 1693"/>
                <a:gd name="T23" fmla="*/ 0 h 1525"/>
                <a:gd name="T24" fmla="*/ 8 w 1693"/>
                <a:gd name="T25" fmla="*/ 1 h 1525"/>
                <a:gd name="T26" fmla="*/ 8 w 1693"/>
                <a:gd name="T27" fmla="*/ 0 h 1525"/>
                <a:gd name="T28" fmla="*/ 8 w 1693"/>
                <a:gd name="T29" fmla="*/ 1 h 1525"/>
                <a:gd name="T30" fmla="*/ 8 w 1693"/>
                <a:gd name="T31" fmla="*/ 1 h 1525"/>
                <a:gd name="T32" fmla="*/ 9 w 1693"/>
                <a:gd name="T33" fmla="*/ 1 h 1525"/>
                <a:gd name="T34" fmla="*/ 10 w 1693"/>
                <a:gd name="T35" fmla="*/ 0 h 1525"/>
                <a:gd name="T36" fmla="*/ 10 w 1693"/>
                <a:gd name="T37" fmla="*/ 1 h 1525"/>
                <a:gd name="T38" fmla="*/ 10 w 1693"/>
                <a:gd name="T39" fmla="*/ 0 h 1525"/>
                <a:gd name="T40" fmla="*/ 1 w 1693"/>
                <a:gd name="T41" fmla="*/ 9 h 1525"/>
                <a:gd name="T42" fmla="*/ 3 w 1693"/>
                <a:gd name="T43" fmla="*/ 9 h 1525"/>
                <a:gd name="T44" fmla="*/ 0 w 1693"/>
                <a:gd name="T45" fmla="*/ 5 h 1525"/>
                <a:gd name="T46" fmla="*/ 0 w 1693"/>
                <a:gd name="T47" fmla="*/ 6 h 1525"/>
                <a:gd name="T48" fmla="*/ 0 w 1693"/>
                <a:gd name="T49" fmla="*/ 5 h 1525"/>
                <a:gd name="T50" fmla="*/ 10 w 1693"/>
                <a:gd name="T51" fmla="*/ 11 h 1525"/>
                <a:gd name="T52" fmla="*/ 11 w 1693"/>
                <a:gd name="T53" fmla="*/ 11 h 1525"/>
                <a:gd name="T54" fmla="*/ 2 w 1693"/>
                <a:gd name="T55" fmla="*/ 8 h 1525"/>
                <a:gd name="T56" fmla="*/ 2 w 1693"/>
                <a:gd name="T57" fmla="*/ 8 h 1525"/>
                <a:gd name="T58" fmla="*/ 2 w 1693"/>
                <a:gd name="T59" fmla="*/ 8 h 1525"/>
                <a:gd name="T60" fmla="*/ 7 w 1693"/>
                <a:gd name="T61" fmla="*/ 11 h 1525"/>
                <a:gd name="T62" fmla="*/ 9 w 1693"/>
                <a:gd name="T63" fmla="*/ 11 h 1525"/>
                <a:gd name="T64" fmla="*/ 5 w 1693"/>
                <a:gd name="T65" fmla="*/ 10 h 1525"/>
                <a:gd name="T66" fmla="*/ 5 w 1693"/>
                <a:gd name="T67" fmla="*/ 11 h 1525"/>
                <a:gd name="T68" fmla="*/ 5 w 1693"/>
                <a:gd name="T69" fmla="*/ 10 h 1525"/>
                <a:gd name="T70" fmla="*/ 3 w 1693"/>
                <a:gd name="T71" fmla="*/ 10 h 1525"/>
                <a:gd name="T72" fmla="*/ 4 w 1693"/>
                <a:gd name="T73" fmla="*/ 10 h 152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693" h="1525">
                  <a:moveTo>
                    <a:pt x="398" y="94"/>
                  </a:moveTo>
                  <a:cubicBezTo>
                    <a:pt x="398" y="119"/>
                    <a:pt x="377" y="140"/>
                    <a:pt x="352" y="140"/>
                  </a:cubicBezTo>
                  <a:cubicBezTo>
                    <a:pt x="326" y="140"/>
                    <a:pt x="305" y="119"/>
                    <a:pt x="305" y="94"/>
                  </a:cubicBezTo>
                  <a:cubicBezTo>
                    <a:pt x="305" y="68"/>
                    <a:pt x="326" y="47"/>
                    <a:pt x="352" y="47"/>
                  </a:cubicBezTo>
                  <a:cubicBezTo>
                    <a:pt x="377" y="47"/>
                    <a:pt x="398" y="68"/>
                    <a:pt x="398" y="94"/>
                  </a:cubicBezTo>
                  <a:close/>
                  <a:moveTo>
                    <a:pt x="1646" y="549"/>
                  </a:moveTo>
                  <a:cubicBezTo>
                    <a:pt x="1621" y="549"/>
                    <a:pt x="1600" y="570"/>
                    <a:pt x="1600" y="596"/>
                  </a:cubicBezTo>
                  <a:cubicBezTo>
                    <a:pt x="1600" y="621"/>
                    <a:pt x="1621" y="642"/>
                    <a:pt x="1646" y="642"/>
                  </a:cubicBezTo>
                  <a:cubicBezTo>
                    <a:pt x="1672" y="642"/>
                    <a:pt x="1693" y="621"/>
                    <a:pt x="1693" y="596"/>
                  </a:cubicBezTo>
                  <a:cubicBezTo>
                    <a:pt x="1693" y="570"/>
                    <a:pt x="1672" y="549"/>
                    <a:pt x="1646" y="549"/>
                  </a:cubicBezTo>
                  <a:close/>
                  <a:moveTo>
                    <a:pt x="1450" y="382"/>
                  </a:moveTo>
                  <a:cubicBezTo>
                    <a:pt x="1424" y="382"/>
                    <a:pt x="1403" y="403"/>
                    <a:pt x="1403" y="429"/>
                  </a:cubicBezTo>
                  <a:cubicBezTo>
                    <a:pt x="1403" y="454"/>
                    <a:pt x="1424" y="475"/>
                    <a:pt x="1450" y="475"/>
                  </a:cubicBezTo>
                  <a:cubicBezTo>
                    <a:pt x="1475" y="475"/>
                    <a:pt x="1496" y="454"/>
                    <a:pt x="1496" y="429"/>
                  </a:cubicBezTo>
                  <a:cubicBezTo>
                    <a:pt x="1496" y="403"/>
                    <a:pt x="1475" y="382"/>
                    <a:pt x="1450" y="382"/>
                  </a:cubicBezTo>
                  <a:close/>
                  <a:moveTo>
                    <a:pt x="644" y="48"/>
                  </a:moveTo>
                  <a:cubicBezTo>
                    <a:pt x="619" y="48"/>
                    <a:pt x="598" y="69"/>
                    <a:pt x="598" y="95"/>
                  </a:cubicBezTo>
                  <a:cubicBezTo>
                    <a:pt x="598" y="120"/>
                    <a:pt x="619" y="141"/>
                    <a:pt x="644" y="141"/>
                  </a:cubicBezTo>
                  <a:cubicBezTo>
                    <a:pt x="670" y="141"/>
                    <a:pt x="691" y="120"/>
                    <a:pt x="691" y="95"/>
                  </a:cubicBezTo>
                  <a:cubicBezTo>
                    <a:pt x="691" y="69"/>
                    <a:pt x="670" y="48"/>
                    <a:pt x="644" y="48"/>
                  </a:cubicBezTo>
                  <a:close/>
                  <a:moveTo>
                    <a:pt x="824" y="0"/>
                  </a:moveTo>
                  <a:cubicBezTo>
                    <a:pt x="798" y="0"/>
                    <a:pt x="777" y="21"/>
                    <a:pt x="777" y="47"/>
                  </a:cubicBezTo>
                  <a:cubicBezTo>
                    <a:pt x="777" y="72"/>
                    <a:pt x="798" y="93"/>
                    <a:pt x="824" y="93"/>
                  </a:cubicBezTo>
                  <a:cubicBezTo>
                    <a:pt x="849" y="93"/>
                    <a:pt x="870" y="72"/>
                    <a:pt x="870" y="47"/>
                  </a:cubicBezTo>
                  <a:cubicBezTo>
                    <a:pt x="870" y="21"/>
                    <a:pt x="849" y="0"/>
                    <a:pt x="824" y="0"/>
                  </a:cubicBezTo>
                  <a:close/>
                  <a:moveTo>
                    <a:pt x="954" y="146"/>
                  </a:moveTo>
                  <a:cubicBezTo>
                    <a:pt x="980" y="146"/>
                    <a:pt x="1000" y="125"/>
                    <a:pt x="1000" y="100"/>
                  </a:cubicBezTo>
                  <a:cubicBezTo>
                    <a:pt x="1000" y="74"/>
                    <a:pt x="980" y="53"/>
                    <a:pt x="954" y="53"/>
                  </a:cubicBezTo>
                  <a:cubicBezTo>
                    <a:pt x="928" y="53"/>
                    <a:pt x="907" y="74"/>
                    <a:pt x="907" y="100"/>
                  </a:cubicBezTo>
                  <a:cubicBezTo>
                    <a:pt x="907" y="125"/>
                    <a:pt x="928" y="146"/>
                    <a:pt x="954" y="146"/>
                  </a:cubicBezTo>
                  <a:close/>
                  <a:moveTo>
                    <a:pt x="1110" y="70"/>
                  </a:moveTo>
                  <a:cubicBezTo>
                    <a:pt x="1076" y="70"/>
                    <a:pt x="1048" y="98"/>
                    <a:pt x="1048" y="132"/>
                  </a:cubicBezTo>
                  <a:cubicBezTo>
                    <a:pt x="1048" y="167"/>
                    <a:pt x="1076" y="194"/>
                    <a:pt x="1110" y="194"/>
                  </a:cubicBezTo>
                  <a:cubicBezTo>
                    <a:pt x="1145" y="194"/>
                    <a:pt x="1172" y="167"/>
                    <a:pt x="1172" y="132"/>
                  </a:cubicBezTo>
                  <a:cubicBezTo>
                    <a:pt x="1172" y="98"/>
                    <a:pt x="1145" y="70"/>
                    <a:pt x="1110" y="70"/>
                  </a:cubicBezTo>
                  <a:close/>
                  <a:moveTo>
                    <a:pt x="1291" y="8"/>
                  </a:moveTo>
                  <a:cubicBezTo>
                    <a:pt x="1257" y="8"/>
                    <a:pt x="1229" y="36"/>
                    <a:pt x="1229" y="70"/>
                  </a:cubicBezTo>
                  <a:cubicBezTo>
                    <a:pt x="1229" y="104"/>
                    <a:pt x="1257" y="132"/>
                    <a:pt x="1291" y="132"/>
                  </a:cubicBezTo>
                  <a:cubicBezTo>
                    <a:pt x="1325" y="132"/>
                    <a:pt x="1353" y="104"/>
                    <a:pt x="1353" y="70"/>
                  </a:cubicBezTo>
                  <a:cubicBezTo>
                    <a:pt x="1353" y="36"/>
                    <a:pt x="1325" y="8"/>
                    <a:pt x="1291" y="8"/>
                  </a:cubicBezTo>
                  <a:close/>
                  <a:moveTo>
                    <a:pt x="242" y="1087"/>
                  </a:moveTo>
                  <a:cubicBezTo>
                    <a:pt x="190" y="1087"/>
                    <a:pt x="149" y="1129"/>
                    <a:pt x="149" y="1180"/>
                  </a:cubicBezTo>
                  <a:cubicBezTo>
                    <a:pt x="149" y="1232"/>
                    <a:pt x="190" y="1273"/>
                    <a:pt x="242" y="1273"/>
                  </a:cubicBezTo>
                  <a:cubicBezTo>
                    <a:pt x="293" y="1273"/>
                    <a:pt x="335" y="1232"/>
                    <a:pt x="335" y="1180"/>
                  </a:cubicBezTo>
                  <a:cubicBezTo>
                    <a:pt x="335" y="1129"/>
                    <a:pt x="293" y="1087"/>
                    <a:pt x="242" y="1087"/>
                  </a:cubicBezTo>
                  <a:close/>
                  <a:moveTo>
                    <a:pt x="46" y="677"/>
                  </a:moveTo>
                  <a:cubicBezTo>
                    <a:pt x="20" y="677"/>
                    <a:pt x="0" y="698"/>
                    <a:pt x="0" y="724"/>
                  </a:cubicBezTo>
                  <a:cubicBezTo>
                    <a:pt x="0" y="749"/>
                    <a:pt x="20" y="770"/>
                    <a:pt x="46" y="770"/>
                  </a:cubicBezTo>
                  <a:cubicBezTo>
                    <a:pt x="72" y="770"/>
                    <a:pt x="93" y="749"/>
                    <a:pt x="93" y="724"/>
                  </a:cubicBezTo>
                  <a:cubicBezTo>
                    <a:pt x="93" y="698"/>
                    <a:pt x="72" y="677"/>
                    <a:pt x="46" y="677"/>
                  </a:cubicBezTo>
                  <a:close/>
                  <a:moveTo>
                    <a:pt x="1282" y="1354"/>
                  </a:moveTo>
                  <a:cubicBezTo>
                    <a:pt x="1257" y="1354"/>
                    <a:pt x="1236" y="1375"/>
                    <a:pt x="1236" y="1401"/>
                  </a:cubicBezTo>
                  <a:cubicBezTo>
                    <a:pt x="1236" y="1426"/>
                    <a:pt x="1257" y="1447"/>
                    <a:pt x="1282" y="1447"/>
                  </a:cubicBezTo>
                  <a:cubicBezTo>
                    <a:pt x="1308" y="1447"/>
                    <a:pt x="1329" y="1426"/>
                    <a:pt x="1329" y="1401"/>
                  </a:cubicBezTo>
                  <a:cubicBezTo>
                    <a:pt x="1329" y="1375"/>
                    <a:pt x="1308" y="1354"/>
                    <a:pt x="1282" y="1354"/>
                  </a:cubicBezTo>
                  <a:close/>
                  <a:moveTo>
                    <a:pt x="250" y="1065"/>
                  </a:moveTo>
                  <a:cubicBezTo>
                    <a:pt x="276" y="1065"/>
                    <a:pt x="296" y="1044"/>
                    <a:pt x="296" y="1018"/>
                  </a:cubicBezTo>
                  <a:cubicBezTo>
                    <a:pt x="296" y="993"/>
                    <a:pt x="276" y="972"/>
                    <a:pt x="250" y="972"/>
                  </a:cubicBezTo>
                  <a:cubicBezTo>
                    <a:pt x="224" y="972"/>
                    <a:pt x="203" y="993"/>
                    <a:pt x="203" y="1018"/>
                  </a:cubicBezTo>
                  <a:cubicBezTo>
                    <a:pt x="203" y="1044"/>
                    <a:pt x="224" y="1065"/>
                    <a:pt x="250" y="1065"/>
                  </a:cubicBezTo>
                  <a:close/>
                  <a:moveTo>
                    <a:pt x="978" y="1339"/>
                  </a:moveTo>
                  <a:cubicBezTo>
                    <a:pt x="927" y="1339"/>
                    <a:pt x="885" y="1380"/>
                    <a:pt x="885" y="1432"/>
                  </a:cubicBezTo>
                  <a:cubicBezTo>
                    <a:pt x="885" y="1483"/>
                    <a:pt x="927" y="1525"/>
                    <a:pt x="978" y="1525"/>
                  </a:cubicBezTo>
                  <a:cubicBezTo>
                    <a:pt x="1029" y="1525"/>
                    <a:pt x="1071" y="1483"/>
                    <a:pt x="1071" y="1432"/>
                  </a:cubicBezTo>
                  <a:cubicBezTo>
                    <a:pt x="1071" y="1380"/>
                    <a:pt x="1029" y="1339"/>
                    <a:pt x="978" y="1339"/>
                  </a:cubicBezTo>
                  <a:close/>
                  <a:moveTo>
                    <a:pt x="589" y="1253"/>
                  </a:moveTo>
                  <a:cubicBezTo>
                    <a:pt x="555" y="1253"/>
                    <a:pt x="527" y="1281"/>
                    <a:pt x="527" y="1315"/>
                  </a:cubicBezTo>
                  <a:cubicBezTo>
                    <a:pt x="527" y="1349"/>
                    <a:pt x="555" y="1377"/>
                    <a:pt x="589" y="1377"/>
                  </a:cubicBezTo>
                  <a:cubicBezTo>
                    <a:pt x="623" y="1377"/>
                    <a:pt x="651" y="1349"/>
                    <a:pt x="651" y="1315"/>
                  </a:cubicBezTo>
                  <a:cubicBezTo>
                    <a:pt x="651" y="1281"/>
                    <a:pt x="623" y="1253"/>
                    <a:pt x="589" y="1253"/>
                  </a:cubicBezTo>
                  <a:close/>
                  <a:moveTo>
                    <a:pt x="454" y="1273"/>
                  </a:moveTo>
                  <a:cubicBezTo>
                    <a:pt x="428" y="1273"/>
                    <a:pt x="407" y="1294"/>
                    <a:pt x="407" y="1320"/>
                  </a:cubicBezTo>
                  <a:cubicBezTo>
                    <a:pt x="407" y="1345"/>
                    <a:pt x="428" y="1366"/>
                    <a:pt x="454" y="1366"/>
                  </a:cubicBezTo>
                  <a:cubicBezTo>
                    <a:pt x="479" y="1366"/>
                    <a:pt x="500" y="1345"/>
                    <a:pt x="500" y="1320"/>
                  </a:cubicBezTo>
                  <a:cubicBezTo>
                    <a:pt x="500" y="1294"/>
                    <a:pt x="479" y="1273"/>
                    <a:pt x="454" y="1273"/>
                  </a:cubicBez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L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36F29CB8-0408-4A64-B7F0-4A0186E3F9AB}"/>
                </a:ext>
              </a:extLst>
            </p:cNvPr>
            <p:cNvSpPr>
              <a:spLocks noSelect="1"/>
            </p:cNvSpPr>
            <p:nvPr userDrawn="1"/>
          </p:nvSpPr>
          <p:spPr bwMode="invGray">
            <a:xfrm>
              <a:off x="168" y="3802"/>
              <a:ext cx="339" cy="339"/>
            </a:xfrm>
            <a:custGeom>
              <a:avLst/>
              <a:gdLst>
                <a:gd name="T0" fmla="*/ 10 w 1693"/>
                <a:gd name="T1" fmla="*/ 3 h 1701"/>
                <a:gd name="T2" fmla="*/ 12 w 1693"/>
                <a:gd name="T3" fmla="*/ 3 h 1701"/>
                <a:gd name="T4" fmla="*/ 9 w 1693"/>
                <a:gd name="T5" fmla="*/ 0 h 1701"/>
                <a:gd name="T6" fmla="*/ 13 w 1693"/>
                <a:gd name="T7" fmla="*/ 7 h 1701"/>
                <a:gd name="T8" fmla="*/ 11 w 1693"/>
                <a:gd name="T9" fmla="*/ 2 h 1701"/>
                <a:gd name="T10" fmla="*/ 11 w 1693"/>
                <a:gd name="T11" fmla="*/ 2 h 1701"/>
                <a:gd name="T12" fmla="*/ 6 w 1693"/>
                <a:gd name="T13" fmla="*/ 2 h 1701"/>
                <a:gd name="T14" fmla="*/ 3 w 1693"/>
                <a:gd name="T15" fmla="*/ 1 h 1701"/>
                <a:gd name="T16" fmla="*/ 5 w 1693"/>
                <a:gd name="T17" fmla="*/ 1 h 1701"/>
                <a:gd name="T18" fmla="*/ 4 w 1693"/>
                <a:gd name="T19" fmla="*/ 3 h 1701"/>
                <a:gd name="T20" fmla="*/ 4 w 1693"/>
                <a:gd name="T21" fmla="*/ 3 h 1701"/>
                <a:gd name="T22" fmla="*/ 12 w 1693"/>
                <a:gd name="T23" fmla="*/ 4 h 1701"/>
                <a:gd name="T24" fmla="*/ 6 w 1693"/>
                <a:gd name="T25" fmla="*/ 1 h 1701"/>
                <a:gd name="T26" fmla="*/ 6 w 1693"/>
                <a:gd name="T27" fmla="*/ 0 h 1701"/>
                <a:gd name="T28" fmla="*/ 8 w 1693"/>
                <a:gd name="T29" fmla="*/ 1 h 1701"/>
                <a:gd name="T30" fmla="*/ 9 w 1693"/>
                <a:gd name="T31" fmla="*/ 3 h 1701"/>
                <a:gd name="T32" fmla="*/ 9 w 1693"/>
                <a:gd name="T33" fmla="*/ 3 h 1701"/>
                <a:gd name="T34" fmla="*/ 13 w 1693"/>
                <a:gd name="T35" fmla="*/ 6 h 1701"/>
                <a:gd name="T36" fmla="*/ 10 w 1693"/>
                <a:gd name="T37" fmla="*/ 2 h 1701"/>
                <a:gd name="T38" fmla="*/ 4 w 1693"/>
                <a:gd name="T39" fmla="*/ 13 h 1701"/>
                <a:gd name="T40" fmla="*/ 11 w 1693"/>
                <a:gd name="T41" fmla="*/ 11 h 1701"/>
                <a:gd name="T42" fmla="*/ 11 w 1693"/>
                <a:gd name="T43" fmla="*/ 11 h 1701"/>
                <a:gd name="T44" fmla="*/ 7 w 1693"/>
                <a:gd name="T45" fmla="*/ 11 h 1701"/>
                <a:gd name="T46" fmla="*/ 9 w 1693"/>
                <a:gd name="T47" fmla="*/ 13 h 1701"/>
                <a:gd name="T48" fmla="*/ 9 w 1693"/>
                <a:gd name="T49" fmla="*/ 11 h 1701"/>
                <a:gd name="T50" fmla="*/ 1 w 1693"/>
                <a:gd name="T51" fmla="*/ 9 h 1701"/>
                <a:gd name="T52" fmla="*/ 1 w 1693"/>
                <a:gd name="T53" fmla="*/ 9 h 1701"/>
                <a:gd name="T54" fmla="*/ 8 w 1693"/>
                <a:gd name="T55" fmla="*/ 12 h 1701"/>
                <a:gd name="T56" fmla="*/ 7 w 1693"/>
                <a:gd name="T57" fmla="*/ 12 h 1701"/>
                <a:gd name="T58" fmla="*/ 6 w 1693"/>
                <a:gd name="T59" fmla="*/ 11 h 1701"/>
                <a:gd name="T60" fmla="*/ 7 w 1693"/>
                <a:gd name="T61" fmla="*/ 13 h 1701"/>
                <a:gd name="T62" fmla="*/ 7 w 1693"/>
                <a:gd name="T63" fmla="*/ 13 h 1701"/>
                <a:gd name="T64" fmla="*/ 7 w 1693"/>
                <a:gd name="T65" fmla="*/ 13 h 1701"/>
                <a:gd name="T66" fmla="*/ 4 w 1693"/>
                <a:gd name="T67" fmla="*/ 10 h 1701"/>
                <a:gd name="T68" fmla="*/ 3 w 1693"/>
                <a:gd name="T69" fmla="*/ 12 h 1701"/>
                <a:gd name="T70" fmla="*/ 3 w 1693"/>
                <a:gd name="T71" fmla="*/ 12 h 1701"/>
                <a:gd name="T72" fmla="*/ 3 w 1693"/>
                <a:gd name="T73" fmla="*/ 11 h 1701"/>
                <a:gd name="T74" fmla="*/ 0 w 1693"/>
                <a:gd name="T75" fmla="*/ 8 h 1701"/>
                <a:gd name="T76" fmla="*/ 1 w 1693"/>
                <a:gd name="T77" fmla="*/ 9 h 1701"/>
                <a:gd name="T78" fmla="*/ 3 w 1693"/>
                <a:gd name="T79" fmla="*/ 11 h 1701"/>
                <a:gd name="T80" fmla="*/ 6 w 1693"/>
                <a:gd name="T81" fmla="*/ 7 h 1701"/>
                <a:gd name="T82" fmla="*/ 8 w 1693"/>
                <a:gd name="T83" fmla="*/ 7 h 1701"/>
                <a:gd name="T84" fmla="*/ 9 w 1693"/>
                <a:gd name="T85" fmla="*/ 6 h 1701"/>
                <a:gd name="T86" fmla="*/ 11 w 1693"/>
                <a:gd name="T87" fmla="*/ 6 h 1701"/>
                <a:gd name="T88" fmla="*/ 11 w 1693"/>
                <a:gd name="T89" fmla="*/ 8 h 1701"/>
                <a:gd name="T90" fmla="*/ 10 w 1693"/>
                <a:gd name="T91" fmla="*/ 7 h 1701"/>
                <a:gd name="T92" fmla="*/ 4 w 1693"/>
                <a:gd name="T93" fmla="*/ 7 h 1701"/>
                <a:gd name="T94" fmla="*/ 6 w 1693"/>
                <a:gd name="T95" fmla="*/ 5 h 1701"/>
                <a:gd name="T96" fmla="*/ 4 w 1693"/>
                <a:gd name="T97" fmla="*/ 5 h 1701"/>
                <a:gd name="T98" fmla="*/ 3 w 1693"/>
                <a:gd name="T99" fmla="*/ 8 h 170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693" h="1701">
                  <a:moveTo>
                    <a:pt x="1451" y="487"/>
                  </a:moveTo>
                  <a:cubicBezTo>
                    <a:pt x="1412" y="487"/>
                    <a:pt x="1378" y="463"/>
                    <a:pt x="1365" y="429"/>
                  </a:cubicBezTo>
                  <a:cubicBezTo>
                    <a:pt x="1354" y="438"/>
                    <a:pt x="1340" y="444"/>
                    <a:pt x="1325" y="444"/>
                  </a:cubicBezTo>
                  <a:cubicBezTo>
                    <a:pt x="1291" y="444"/>
                    <a:pt x="1263" y="416"/>
                    <a:pt x="1263" y="382"/>
                  </a:cubicBezTo>
                  <a:cubicBezTo>
                    <a:pt x="1263" y="347"/>
                    <a:pt x="1291" y="320"/>
                    <a:pt x="1325" y="320"/>
                  </a:cubicBezTo>
                  <a:cubicBezTo>
                    <a:pt x="1345" y="320"/>
                    <a:pt x="1362" y="329"/>
                    <a:pt x="1373" y="343"/>
                  </a:cubicBezTo>
                  <a:cubicBezTo>
                    <a:pt x="1390" y="317"/>
                    <a:pt x="1418" y="301"/>
                    <a:pt x="1451" y="301"/>
                  </a:cubicBezTo>
                  <a:cubicBezTo>
                    <a:pt x="1502" y="301"/>
                    <a:pt x="1544" y="343"/>
                    <a:pt x="1544" y="394"/>
                  </a:cubicBezTo>
                  <a:cubicBezTo>
                    <a:pt x="1544" y="445"/>
                    <a:pt x="1502" y="487"/>
                    <a:pt x="1451" y="487"/>
                  </a:cubicBezTo>
                  <a:close/>
                  <a:moveTo>
                    <a:pt x="1080" y="220"/>
                  </a:moveTo>
                  <a:cubicBezTo>
                    <a:pt x="1132" y="220"/>
                    <a:pt x="1174" y="179"/>
                    <a:pt x="1174" y="127"/>
                  </a:cubicBezTo>
                  <a:cubicBezTo>
                    <a:pt x="1174" y="76"/>
                    <a:pt x="1132" y="34"/>
                    <a:pt x="1080" y="34"/>
                  </a:cubicBezTo>
                  <a:cubicBezTo>
                    <a:pt x="1029" y="34"/>
                    <a:pt x="987" y="76"/>
                    <a:pt x="987" y="127"/>
                  </a:cubicBezTo>
                  <a:cubicBezTo>
                    <a:pt x="987" y="179"/>
                    <a:pt x="1029" y="220"/>
                    <a:pt x="1080" y="220"/>
                  </a:cubicBezTo>
                  <a:close/>
                  <a:moveTo>
                    <a:pt x="1646" y="804"/>
                  </a:moveTo>
                  <a:cubicBezTo>
                    <a:pt x="1621" y="804"/>
                    <a:pt x="1600" y="825"/>
                    <a:pt x="1600" y="851"/>
                  </a:cubicBezTo>
                  <a:cubicBezTo>
                    <a:pt x="1600" y="876"/>
                    <a:pt x="1621" y="897"/>
                    <a:pt x="1646" y="897"/>
                  </a:cubicBezTo>
                  <a:cubicBezTo>
                    <a:pt x="1672" y="897"/>
                    <a:pt x="1693" y="876"/>
                    <a:pt x="1693" y="851"/>
                  </a:cubicBezTo>
                  <a:cubicBezTo>
                    <a:pt x="1693" y="825"/>
                    <a:pt x="1672" y="804"/>
                    <a:pt x="1646" y="804"/>
                  </a:cubicBezTo>
                  <a:close/>
                  <a:moveTo>
                    <a:pt x="1370" y="291"/>
                  </a:moveTo>
                  <a:cubicBezTo>
                    <a:pt x="1396" y="291"/>
                    <a:pt x="1416" y="270"/>
                    <a:pt x="1416" y="245"/>
                  </a:cubicBezTo>
                  <a:cubicBezTo>
                    <a:pt x="1416" y="219"/>
                    <a:pt x="1396" y="198"/>
                    <a:pt x="1370" y="198"/>
                  </a:cubicBezTo>
                  <a:cubicBezTo>
                    <a:pt x="1344" y="198"/>
                    <a:pt x="1323" y="219"/>
                    <a:pt x="1323" y="245"/>
                  </a:cubicBezTo>
                  <a:cubicBezTo>
                    <a:pt x="1323" y="270"/>
                    <a:pt x="1344" y="291"/>
                    <a:pt x="1370" y="291"/>
                  </a:cubicBezTo>
                  <a:close/>
                  <a:moveTo>
                    <a:pt x="746" y="320"/>
                  </a:moveTo>
                  <a:cubicBezTo>
                    <a:pt x="746" y="345"/>
                    <a:pt x="767" y="366"/>
                    <a:pt x="792" y="366"/>
                  </a:cubicBezTo>
                  <a:cubicBezTo>
                    <a:pt x="818" y="366"/>
                    <a:pt x="839" y="345"/>
                    <a:pt x="839" y="320"/>
                  </a:cubicBezTo>
                  <a:cubicBezTo>
                    <a:pt x="839" y="294"/>
                    <a:pt x="818" y="273"/>
                    <a:pt x="792" y="273"/>
                  </a:cubicBezTo>
                  <a:cubicBezTo>
                    <a:pt x="767" y="273"/>
                    <a:pt x="746" y="294"/>
                    <a:pt x="746" y="320"/>
                  </a:cubicBezTo>
                  <a:close/>
                  <a:moveTo>
                    <a:pt x="410" y="220"/>
                  </a:moveTo>
                  <a:cubicBezTo>
                    <a:pt x="436" y="220"/>
                    <a:pt x="457" y="199"/>
                    <a:pt x="457" y="174"/>
                  </a:cubicBezTo>
                  <a:cubicBezTo>
                    <a:pt x="457" y="148"/>
                    <a:pt x="436" y="127"/>
                    <a:pt x="410" y="127"/>
                  </a:cubicBezTo>
                  <a:cubicBezTo>
                    <a:pt x="384" y="127"/>
                    <a:pt x="363" y="148"/>
                    <a:pt x="363" y="174"/>
                  </a:cubicBezTo>
                  <a:cubicBezTo>
                    <a:pt x="363" y="199"/>
                    <a:pt x="384" y="220"/>
                    <a:pt x="410" y="220"/>
                  </a:cubicBezTo>
                  <a:close/>
                  <a:moveTo>
                    <a:pt x="559" y="138"/>
                  </a:moveTo>
                  <a:cubicBezTo>
                    <a:pt x="585" y="138"/>
                    <a:pt x="606" y="117"/>
                    <a:pt x="606" y="91"/>
                  </a:cubicBezTo>
                  <a:cubicBezTo>
                    <a:pt x="606" y="65"/>
                    <a:pt x="585" y="45"/>
                    <a:pt x="559" y="45"/>
                  </a:cubicBezTo>
                  <a:cubicBezTo>
                    <a:pt x="534" y="45"/>
                    <a:pt x="513" y="65"/>
                    <a:pt x="513" y="91"/>
                  </a:cubicBezTo>
                  <a:cubicBezTo>
                    <a:pt x="513" y="117"/>
                    <a:pt x="534" y="138"/>
                    <a:pt x="559" y="138"/>
                  </a:cubicBezTo>
                  <a:close/>
                  <a:moveTo>
                    <a:pt x="513" y="320"/>
                  </a:moveTo>
                  <a:cubicBezTo>
                    <a:pt x="538" y="320"/>
                    <a:pt x="559" y="299"/>
                    <a:pt x="559" y="273"/>
                  </a:cubicBezTo>
                  <a:cubicBezTo>
                    <a:pt x="559" y="247"/>
                    <a:pt x="538" y="227"/>
                    <a:pt x="513" y="227"/>
                  </a:cubicBezTo>
                  <a:cubicBezTo>
                    <a:pt x="487" y="227"/>
                    <a:pt x="466" y="247"/>
                    <a:pt x="466" y="273"/>
                  </a:cubicBezTo>
                  <a:cubicBezTo>
                    <a:pt x="466" y="299"/>
                    <a:pt x="487" y="320"/>
                    <a:pt x="513" y="320"/>
                  </a:cubicBezTo>
                  <a:close/>
                  <a:moveTo>
                    <a:pt x="1581" y="571"/>
                  </a:moveTo>
                  <a:cubicBezTo>
                    <a:pt x="1607" y="571"/>
                    <a:pt x="1628" y="550"/>
                    <a:pt x="1628" y="524"/>
                  </a:cubicBezTo>
                  <a:cubicBezTo>
                    <a:pt x="1628" y="499"/>
                    <a:pt x="1607" y="478"/>
                    <a:pt x="1581" y="478"/>
                  </a:cubicBezTo>
                  <a:cubicBezTo>
                    <a:pt x="1556" y="478"/>
                    <a:pt x="1535" y="499"/>
                    <a:pt x="1535" y="524"/>
                  </a:cubicBezTo>
                  <a:cubicBezTo>
                    <a:pt x="1535" y="550"/>
                    <a:pt x="1556" y="571"/>
                    <a:pt x="1581" y="571"/>
                  </a:cubicBezTo>
                  <a:close/>
                  <a:moveTo>
                    <a:pt x="714" y="236"/>
                  </a:moveTo>
                  <a:cubicBezTo>
                    <a:pt x="766" y="236"/>
                    <a:pt x="807" y="194"/>
                    <a:pt x="807" y="143"/>
                  </a:cubicBezTo>
                  <a:cubicBezTo>
                    <a:pt x="807" y="119"/>
                    <a:pt x="798" y="98"/>
                    <a:pt x="784" y="82"/>
                  </a:cubicBezTo>
                  <a:cubicBezTo>
                    <a:pt x="792" y="73"/>
                    <a:pt x="797" y="62"/>
                    <a:pt x="797" y="50"/>
                  </a:cubicBezTo>
                  <a:cubicBezTo>
                    <a:pt x="797" y="24"/>
                    <a:pt x="776" y="3"/>
                    <a:pt x="751" y="3"/>
                  </a:cubicBezTo>
                  <a:cubicBezTo>
                    <a:pt x="725" y="3"/>
                    <a:pt x="704" y="24"/>
                    <a:pt x="704" y="50"/>
                  </a:cubicBezTo>
                  <a:cubicBezTo>
                    <a:pt x="704" y="50"/>
                    <a:pt x="704" y="50"/>
                    <a:pt x="704" y="51"/>
                  </a:cubicBezTo>
                  <a:cubicBezTo>
                    <a:pt x="658" y="56"/>
                    <a:pt x="621" y="95"/>
                    <a:pt x="621" y="143"/>
                  </a:cubicBezTo>
                  <a:cubicBezTo>
                    <a:pt x="621" y="194"/>
                    <a:pt x="663" y="236"/>
                    <a:pt x="714" y="236"/>
                  </a:cubicBezTo>
                  <a:close/>
                  <a:moveTo>
                    <a:pt x="896" y="125"/>
                  </a:moveTo>
                  <a:cubicBezTo>
                    <a:pt x="930" y="125"/>
                    <a:pt x="958" y="97"/>
                    <a:pt x="958" y="63"/>
                  </a:cubicBezTo>
                  <a:cubicBezTo>
                    <a:pt x="958" y="28"/>
                    <a:pt x="930" y="0"/>
                    <a:pt x="896" y="0"/>
                  </a:cubicBezTo>
                  <a:cubicBezTo>
                    <a:pt x="862" y="0"/>
                    <a:pt x="834" y="28"/>
                    <a:pt x="834" y="63"/>
                  </a:cubicBezTo>
                  <a:cubicBezTo>
                    <a:pt x="834" y="97"/>
                    <a:pt x="862" y="125"/>
                    <a:pt x="896" y="125"/>
                  </a:cubicBezTo>
                  <a:close/>
                  <a:moveTo>
                    <a:pt x="1111" y="394"/>
                  </a:moveTo>
                  <a:cubicBezTo>
                    <a:pt x="1111" y="420"/>
                    <a:pt x="1132" y="440"/>
                    <a:pt x="1157" y="440"/>
                  </a:cubicBezTo>
                  <a:cubicBezTo>
                    <a:pt x="1183" y="440"/>
                    <a:pt x="1204" y="420"/>
                    <a:pt x="1204" y="394"/>
                  </a:cubicBezTo>
                  <a:cubicBezTo>
                    <a:pt x="1204" y="368"/>
                    <a:pt x="1183" y="347"/>
                    <a:pt x="1157" y="347"/>
                  </a:cubicBezTo>
                  <a:cubicBezTo>
                    <a:pt x="1132" y="347"/>
                    <a:pt x="1111" y="368"/>
                    <a:pt x="1111" y="394"/>
                  </a:cubicBezTo>
                  <a:close/>
                  <a:moveTo>
                    <a:pt x="1637" y="664"/>
                  </a:moveTo>
                  <a:cubicBezTo>
                    <a:pt x="1637" y="630"/>
                    <a:pt x="1609" y="602"/>
                    <a:pt x="1575" y="602"/>
                  </a:cubicBezTo>
                  <a:cubicBezTo>
                    <a:pt x="1540" y="602"/>
                    <a:pt x="1513" y="630"/>
                    <a:pt x="1513" y="664"/>
                  </a:cubicBezTo>
                  <a:cubicBezTo>
                    <a:pt x="1513" y="698"/>
                    <a:pt x="1540" y="726"/>
                    <a:pt x="1575" y="726"/>
                  </a:cubicBezTo>
                  <a:cubicBezTo>
                    <a:pt x="1609" y="726"/>
                    <a:pt x="1637" y="698"/>
                    <a:pt x="1637" y="664"/>
                  </a:cubicBezTo>
                  <a:close/>
                  <a:moveTo>
                    <a:pt x="1239" y="301"/>
                  </a:moveTo>
                  <a:cubicBezTo>
                    <a:pt x="1264" y="301"/>
                    <a:pt x="1285" y="280"/>
                    <a:pt x="1285" y="254"/>
                  </a:cubicBezTo>
                  <a:cubicBezTo>
                    <a:pt x="1285" y="229"/>
                    <a:pt x="1264" y="208"/>
                    <a:pt x="1239" y="208"/>
                  </a:cubicBezTo>
                  <a:cubicBezTo>
                    <a:pt x="1213" y="208"/>
                    <a:pt x="1192" y="229"/>
                    <a:pt x="1192" y="254"/>
                  </a:cubicBezTo>
                  <a:cubicBezTo>
                    <a:pt x="1192" y="280"/>
                    <a:pt x="1213" y="301"/>
                    <a:pt x="1239" y="301"/>
                  </a:cubicBezTo>
                  <a:close/>
                  <a:moveTo>
                    <a:pt x="605" y="1481"/>
                  </a:moveTo>
                  <a:cubicBezTo>
                    <a:pt x="554" y="1481"/>
                    <a:pt x="512" y="1522"/>
                    <a:pt x="512" y="1574"/>
                  </a:cubicBezTo>
                  <a:cubicBezTo>
                    <a:pt x="512" y="1625"/>
                    <a:pt x="554" y="1667"/>
                    <a:pt x="605" y="1667"/>
                  </a:cubicBezTo>
                  <a:cubicBezTo>
                    <a:pt x="656" y="1667"/>
                    <a:pt x="698" y="1625"/>
                    <a:pt x="698" y="1574"/>
                  </a:cubicBezTo>
                  <a:cubicBezTo>
                    <a:pt x="698" y="1522"/>
                    <a:pt x="656" y="1481"/>
                    <a:pt x="605" y="1481"/>
                  </a:cubicBezTo>
                  <a:close/>
                  <a:moveTo>
                    <a:pt x="1341" y="1434"/>
                  </a:moveTo>
                  <a:cubicBezTo>
                    <a:pt x="1315" y="1434"/>
                    <a:pt x="1294" y="1455"/>
                    <a:pt x="1294" y="1481"/>
                  </a:cubicBezTo>
                  <a:cubicBezTo>
                    <a:pt x="1294" y="1506"/>
                    <a:pt x="1315" y="1527"/>
                    <a:pt x="1341" y="1527"/>
                  </a:cubicBezTo>
                  <a:cubicBezTo>
                    <a:pt x="1366" y="1527"/>
                    <a:pt x="1387" y="1506"/>
                    <a:pt x="1387" y="1481"/>
                  </a:cubicBezTo>
                  <a:cubicBezTo>
                    <a:pt x="1387" y="1455"/>
                    <a:pt x="1366" y="1434"/>
                    <a:pt x="1341" y="1434"/>
                  </a:cubicBezTo>
                  <a:close/>
                  <a:moveTo>
                    <a:pt x="846" y="1382"/>
                  </a:moveTo>
                  <a:cubicBezTo>
                    <a:pt x="846" y="1407"/>
                    <a:pt x="867" y="1428"/>
                    <a:pt x="893" y="1428"/>
                  </a:cubicBezTo>
                  <a:cubicBezTo>
                    <a:pt x="919" y="1428"/>
                    <a:pt x="940" y="1407"/>
                    <a:pt x="940" y="1382"/>
                  </a:cubicBezTo>
                  <a:cubicBezTo>
                    <a:pt x="940" y="1356"/>
                    <a:pt x="919" y="1335"/>
                    <a:pt x="893" y="1335"/>
                  </a:cubicBezTo>
                  <a:cubicBezTo>
                    <a:pt x="867" y="1335"/>
                    <a:pt x="846" y="1356"/>
                    <a:pt x="846" y="1382"/>
                  </a:cubicBezTo>
                  <a:close/>
                  <a:moveTo>
                    <a:pt x="1126" y="1563"/>
                  </a:moveTo>
                  <a:cubicBezTo>
                    <a:pt x="1100" y="1563"/>
                    <a:pt x="1080" y="1584"/>
                    <a:pt x="1080" y="1610"/>
                  </a:cubicBezTo>
                  <a:cubicBezTo>
                    <a:pt x="1080" y="1636"/>
                    <a:pt x="1100" y="1657"/>
                    <a:pt x="1126" y="1657"/>
                  </a:cubicBezTo>
                  <a:cubicBezTo>
                    <a:pt x="1152" y="1657"/>
                    <a:pt x="1173" y="1636"/>
                    <a:pt x="1173" y="1610"/>
                  </a:cubicBezTo>
                  <a:cubicBezTo>
                    <a:pt x="1173" y="1584"/>
                    <a:pt x="1152" y="1563"/>
                    <a:pt x="1126" y="1563"/>
                  </a:cubicBezTo>
                  <a:close/>
                  <a:moveTo>
                    <a:pt x="1173" y="1381"/>
                  </a:moveTo>
                  <a:cubicBezTo>
                    <a:pt x="1147" y="1381"/>
                    <a:pt x="1126" y="1402"/>
                    <a:pt x="1126" y="1428"/>
                  </a:cubicBezTo>
                  <a:cubicBezTo>
                    <a:pt x="1126" y="1454"/>
                    <a:pt x="1147" y="1475"/>
                    <a:pt x="1173" y="1475"/>
                  </a:cubicBezTo>
                  <a:cubicBezTo>
                    <a:pt x="1198" y="1475"/>
                    <a:pt x="1219" y="1454"/>
                    <a:pt x="1219" y="1428"/>
                  </a:cubicBezTo>
                  <a:cubicBezTo>
                    <a:pt x="1219" y="1402"/>
                    <a:pt x="1198" y="1381"/>
                    <a:pt x="1173" y="1381"/>
                  </a:cubicBezTo>
                  <a:close/>
                  <a:moveTo>
                    <a:pt x="104" y="1130"/>
                  </a:moveTo>
                  <a:cubicBezTo>
                    <a:pt x="78" y="1130"/>
                    <a:pt x="58" y="1151"/>
                    <a:pt x="58" y="1177"/>
                  </a:cubicBezTo>
                  <a:cubicBezTo>
                    <a:pt x="58" y="1202"/>
                    <a:pt x="78" y="1223"/>
                    <a:pt x="104" y="1223"/>
                  </a:cubicBezTo>
                  <a:cubicBezTo>
                    <a:pt x="130" y="1223"/>
                    <a:pt x="151" y="1202"/>
                    <a:pt x="151" y="1177"/>
                  </a:cubicBezTo>
                  <a:cubicBezTo>
                    <a:pt x="151" y="1151"/>
                    <a:pt x="130" y="1130"/>
                    <a:pt x="104" y="1130"/>
                  </a:cubicBezTo>
                  <a:close/>
                  <a:moveTo>
                    <a:pt x="1094" y="1480"/>
                  </a:moveTo>
                  <a:cubicBezTo>
                    <a:pt x="1094" y="1454"/>
                    <a:pt x="1074" y="1433"/>
                    <a:pt x="1048" y="1433"/>
                  </a:cubicBezTo>
                  <a:cubicBezTo>
                    <a:pt x="1022" y="1433"/>
                    <a:pt x="1001" y="1454"/>
                    <a:pt x="1001" y="1480"/>
                  </a:cubicBezTo>
                  <a:cubicBezTo>
                    <a:pt x="1001" y="1505"/>
                    <a:pt x="1022" y="1526"/>
                    <a:pt x="1048" y="1526"/>
                  </a:cubicBezTo>
                  <a:cubicBezTo>
                    <a:pt x="1074" y="1526"/>
                    <a:pt x="1094" y="1505"/>
                    <a:pt x="1094" y="1480"/>
                  </a:cubicBezTo>
                  <a:close/>
                  <a:moveTo>
                    <a:pt x="915" y="1528"/>
                  </a:moveTo>
                  <a:cubicBezTo>
                    <a:pt x="915" y="1502"/>
                    <a:pt x="894" y="1481"/>
                    <a:pt x="869" y="1481"/>
                  </a:cubicBezTo>
                  <a:cubicBezTo>
                    <a:pt x="843" y="1481"/>
                    <a:pt x="822" y="1502"/>
                    <a:pt x="822" y="1528"/>
                  </a:cubicBezTo>
                  <a:cubicBezTo>
                    <a:pt x="822" y="1553"/>
                    <a:pt x="843" y="1574"/>
                    <a:pt x="869" y="1574"/>
                  </a:cubicBezTo>
                  <a:cubicBezTo>
                    <a:pt x="894" y="1574"/>
                    <a:pt x="915" y="1553"/>
                    <a:pt x="915" y="1528"/>
                  </a:cubicBezTo>
                  <a:close/>
                  <a:moveTo>
                    <a:pt x="785" y="1475"/>
                  </a:moveTo>
                  <a:cubicBezTo>
                    <a:pt x="785" y="1449"/>
                    <a:pt x="764" y="1428"/>
                    <a:pt x="738" y="1428"/>
                  </a:cubicBezTo>
                  <a:cubicBezTo>
                    <a:pt x="713" y="1428"/>
                    <a:pt x="692" y="1449"/>
                    <a:pt x="692" y="1475"/>
                  </a:cubicBezTo>
                  <a:cubicBezTo>
                    <a:pt x="692" y="1500"/>
                    <a:pt x="713" y="1521"/>
                    <a:pt x="738" y="1521"/>
                  </a:cubicBezTo>
                  <a:cubicBezTo>
                    <a:pt x="764" y="1521"/>
                    <a:pt x="785" y="1500"/>
                    <a:pt x="785" y="1475"/>
                  </a:cubicBezTo>
                  <a:close/>
                  <a:moveTo>
                    <a:pt x="935" y="1605"/>
                  </a:moveTo>
                  <a:cubicBezTo>
                    <a:pt x="909" y="1605"/>
                    <a:pt x="888" y="1626"/>
                    <a:pt x="888" y="1651"/>
                  </a:cubicBezTo>
                  <a:cubicBezTo>
                    <a:pt x="888" y="1677"/>
                    <a:pt x="909" y="1698"/>
                    <a:pt x="935" y="1698"/>
                  </a:cubicBezTo>
                  <a:cubicBezTo>
                    <a:pt x="961" y="1698"/>
                    <a:pt x="981" y="1677"/>
                    <a:pt x="981" y="1651"/>
                  </a:cubicBezTo>
                  <a:cubicBezTo>
                    <a:pt x="981" y="1626"/>
                    <a:pt x="961" y="1605"/>
                    <a:pt x="935" y="1605"/>
                  </a:cubicBezTo>
                  <a:close/>
                  <a:moveTo>
                    <a:pt x="790" y="1577"/>
                  </a:moveTo>
                  <a:cubicBezTo>
                    <a:pt x="755" y="1577"/>
                    <a:pt x="728" y="1604"/>
                    <a:pt x="728" y="1639"/>
                  </a:cubicBezTo>
                  <a:cubicBezTo>
                    <a:pt x="728" y="1673"/>
                    <a:pt x="755" y="1701"/>
                    <a:pt x="790" y="1701"/>
                  </a:cubicBezTo>
                  <a:cubicBezTo>
                    <a:pt x="824" y="1701"/>
                    <a:pt x="852" y="1673"/>
                    <a:pt x="852" y="1639"/>
                  </a:cubicBezTo>
                  <a:cubicBezTo>
                    <a:pt x="852" y="1604"/>
                    <a:pt x="824" y="1577"/>
                    <a:pt x="790" y="1577"/>
                  </a:cubicBezTo>
                  <a:close/>
                  <a:moveTo>
                    <a:pt x="574" y="1307"/>
                  </a:moveTo>
                  <a:cubicBezTo>
                    <a:pt x="574" y="1281"/>
                    <a:pt x="554" y="1261"/>
                    <a:pt x="528" y="1261"/>
                  </a:cubicBezTo>
                  <a:cubicBezTo>
                    <a:pt x="502" y="1261"/>
                    <a:pt x="481" y="1281"/>
                    <a:pt x="481" y="1307"/>
                  </a:cubicBezTo>
                  <a:cubicBezTo>
                    <a:pt x="481" y="1333"/>
                    <a:pt x="502" y="1354"/>
                    <a:pt x="528" y="1354"/>
                  </a:cubicBezTo>
                  <a:cubicBezTo>
                    <a:pt x="554" y="1354"/>
                    <a:pt x="574" y="1333"/>
                    <a:pt x="574" y="1307"/>
                  </a:cubicBezTo>
                  <a:close/>
                  <a:moveTo>
                    <a:pt x="402" y="1442"/>
                  </a:moveTo>
                  <a:cubicBezTo>
                    <a:pt x="386" y="1442"/>
                    <a:pt x="373" y="1447"/>
                    <a:pt x="362" y="1456"/>
                  </a:cubicBezTo>
                  <a:cubicBezTo>
                    <a:pt x="362" y="1431"/>
                    <a:pt x="341" y="1410"/>
                    <a:pt x="316" y="1410"/>
                  </a:cubicBezTo>
                  <a:cubicBezTo>
                    <a:pt x="290" y="1410"/>
                    <a:pt x="269" y="1431"/>
                    <a:pt x="269" y="1457"/>
                  </a:cubicBezTo>
                  <a:cubicBezTo>
                    <a:pt x="269" y="1482"/>
                    <a:pt x="290" y="1503"/>
                    <a:pt x="316" y="1503"/>
                  </a:cubicBezTo>
                  <a:cubicBezTo>
                    <a:pt x="325" y="1503"/>
                    <a:pt x="333" y="1500"/>
                    <a:pt x="340" y="1495"/>
                  </a:cubicBezTo>
                  <a:cubicBezTo>
                    <a:pt x="340" y="1498"/>
                    <a:pt x="340" y="1501"/>
                    <a:pt x="340" y="1504"/>
                  </a:cubicBezTo>
                  <a:cubicBezTo>
                    <a:pt x="340" y="1538"/>
                    <a:pt x="367" y="1566"/>
                    <a:pt x="402" y="1566"/>
                  </a:cubicBezTo>
                  <a:cubicBezTo>
                    <a:pt x="436" y="1566"/>
                    <a:pt x="464" y="1538"/>
                    <a:pt x="464" y="1504"/>
                  </a:cubicBezTo>
                  <a:cubicBezTo>
                    <a:pt x="464" y="1470"/>
                    <a:pt x="436" y="1442"/>
                    <a:pt x="402" y="1442"/>
                  </a:cubicBezTo>
                  <a:close/>
                  <a:moveTo>
                    <a:pt x="111" y="975"/>
                  </a:moveTo>
                  <a:cubicBezTo>
                    <a:pt x="104" y="975"/>
                    <a:pt x="98" y="976"/>
                    <a:pt x="92" y="978"/>
                  </a:cubicBezTo>
                  <a:cubicBezTo>
                    <a:pt x="92" y="953"/>
                    <a:pt x="71" y="932"/>
                    <a:pt x="46" y="932"/>
                  </a:cubicBezTo>
                  <a:cubicBezTo>
                    <a:pt x="20" y="932"/>
                    <a:pt x="0" y="953"/>
                    <a:pt x="0" y="979"/>
                  </a:cubicBezTo>
                  <a:cubicBezTo>
                    <a:pt x="0" y="1004"/>
                    <a:pt x="20" y="1025"/>
                    <a:pt x="46" y="1025"/>
                  </a:cubicBezTo>
                  <a:cubicBezTo>
                    <a:pt x="47" y="1025"/>
                    <a:pt x="49" y="1024"/>
                    <a:pt x="50" y="1024"/>
                  </a:cubicBezTo>
                  <a:cubicBezTo>
                    <a:pt x="49" y="1028"/>
                    <a:pt x="49" y="1033"/>
                    <a:pt x="49" y="1037"/>
                  </a:cubicBezTo>
                  <a:cubicBezTo>
                    <a:pt x="49" y="1071"/>
                    <a:pt x="76" y="1099"/>
                    <a:pt x="111" y="1099"/>
                  </a:cubicBezTo>
                  <a:cubicBezTo>
                    <a:pt x="145" y="1099"/>
                    <a:pt x="173" y="1071"/>
                    <a:pt x="173" y="1037"/>
                  </a:cubicBezTo>
                  <a:cubicBezTo>
                    <a:pt x="173" y="1003"/>
                    <a:pt x="145" y="975"/>
                    <a:pt x="111" y="975"/>
                  </a:cubicBezTo>
                  <a:close/>
                  <a:moveTo>
                    <a:pt x="298" y="1320"/>
                  </a:moveTo>
                  <a:cubicBezTo>
                    <a:pt x="298" y="1354"/>
                    <a:pt x="326" y="1382"/>
                    <a:pt x="360" y="1382"/>
                  </a:cubicBezTo>
                  <a:cubicBezTo>
                    <a:pt x="394" y="1382"/>
                    <a:pt x="422" y="1354"/>
                    <a:pt x="422" y="1320"/>
                  </a:cubicBezTo>
                  <a:cubicBezTo>
                    <a:pt x="422" y="1285"/>
                    <a:pt x="394" y="1257"/>
                    <a:pt x="360" y="1257"/>
                  </a:cubicBezTo>
                  <a:cubicBezTo>
                    <a:pt x="326" y="1257"/>
                    <a:pt x="298" y="1285"/>
                    <a:pt x="298" y="1320"/>
                  </a:cubicBezTo>
                  <a:close/>
                  <a:moveTo>
                    <a:pt x="800" y="851"/>
                  </a:moveTo>
                  <a:cubicBezTo>
                    <a:pt x="800" y="947"/>
                    <a:pt x="878" y="1025"/>
                    <a:pt x="975" y="1025"/>
                  </a:cubicBezTo>
                  <a:cubicBezTo>
                    <a:pt x="1021" y="1025"/>
                    <a:pt x="1063" y="1007"/>
                    <a:pt x="1094" y="978"/>
                  </a:cubicBezTo>
                  <a:cubicBezTo>
                    <a:pt x="1032" y="912"/>
                    <a:pt x="1032" y="912"/>
                    <a:pt x="1032" y="912"/>
                  </a:cubicBezTo>
                  <a:cubicBezTo>
                    <a:pt x="1017" y="926"/>
                    <a:pt x="997" y="935"/>
                    <a:pt x="975" y="935"/>
                  </a:cubicBezTo>
                  <a:cubicBezTo>
                    <a:pt x="928" y="935"/>
                    <a:pt x="890" y="897"/>
                    <a:pt x="890" y="851"/>
                  </a:cubicBezTo>
                  <a:cubicBezTo>
                    <a:pt x="890" y="804"/>
                    <a:pt x="928" y="766"/>
                    <a:pt x="975" y="766"/>
                  </a:cubicBezTo>
                  <a:cubicBezTo>
                    <a:pt x="997" y="766"/>
                    <a:pt x="1017" y="775"/>
                    <a:pt x="1032" y="789"/>
                  </a:cubicBezTo>
                  <a:cubicBezTo>
                    <a:pt x="1094" y="723"/>
                    <a:pt x="1094" y="723"/>
                    <a:pt x="1094" y="723"/>
                  </a:cubicBezTo>
                  <a:cubicBezTo>
                    <a:pt x="1063" y="694"/>
                    <a:pt x="1021" y="676"/>
                    <a:pt x="975" y="676"/>
                  </a:cubicBezTo>
                  <a:cubicBezTo>
                    <a:pt x="878" y="676"/>
                    <a:pt x="800" y="754"/>
                    <a:pt x="800" y="851"/>
                  </a:cubicBezTo>
                  <a:close/>
                  <a:moveTo>
                    <a:pt x="1313" y="766"/>
                  </a:moveTo>
                  <a:cubicBezTo>
                    <a:pt x="1335" y="766"/>
                    <a:pt x="1355" y="775"/>
                    <a:pt x="1371" y="789"/>
                  </a:cubicBezTo>
                  <a:cubicBezTo>
                    <a:pt x="1432" y="723"/>
                    <a:pt x="1432" y="723"/>
                    <a:pt x="1432" y="723"/>
                  </a:cubicBezTo>
                  <a:cubicBezTo>
                    <a:pt x="1401" y="694"/>
                    <a:pt x="1359" y="676"/>
                    <a:pt x="1313" y="676"/>
                  </a:cubicBezTo>
                  <a:cubicBezTo>
                    <a:pt x="1216" y="676"/>
                    <a:pt x="1138" y="754"/>
                    <a:pt x="1138" y="851"/>
                  </a:cubicBezTo>
                  <a:cubicBezTo>
                    <a:pt x="1138" y="947"/>
                    <a:pt x="1216" y="1025"/>
                    <a:pt x="1313" y="1025"/>
                  </a:cubicBezTo>
                  <a:cubicBezTo>
                    <a:pt x="1359" y="1025"/>
                    <a:pt x="1401" y="1007"/>
                    <a:pt x="1432" y="978"/>
                  </a:cubicBezTo>
                  <a:cubicBezTo>
                    <a:pt x="1370" y="912"/>
                    <a:pt x="1370" y="912"/>
                    <a:pt x="1370" y="912"/>
                  </a:cubicBezTo>
                  <a:cubicBezTo>
                    <a:pt x="1355" y="926"/>
                    <a:pt x="1335" y="935"/>
                    <a:pt x="1313" y="935"/>
                  </a:cubicBezTo>
                  <a:cubicBezTo>
                    <a:pt x="1266" y="935"/>
                    <a:pt x="1229" y="897"/>
                    <a:pt x="1229" y="851"/>
                  </a:cubicBezTo>
                  <a:cubicBezTo>
                    <a:pt x="1229" y="804"/>
                    <a:pt x="1266" y="766"/>
                    <a:pt x="1313" y="766"/>
                  </a:cubicBezTo>
                  <a:close/>
                  <a:moveTo>
                    <a:pt x="342" y="1018"/>
                  </a:moveTo>
                  <a:cubicBezTo>
                    <a:pt x="439" y="1018"/>
                    <a:pt x="439" y="1018"/>
                    <a:pt x="439" y="1018"/>
                  </a:cubicBezTo>
                  <a:cubicBezTo>
                    <a:pt x="496" y="838"/>
                    <a:pt x="496" y="838"/>
                    <a:pt x="496" y="838"/>
                  </a:cubicBezTo>
                  <a:cubicBezTo>
                    <a:pt x="553" y="1018"/>
                    <a:pt x="553" y="1018"/>
                    <a:pt x="553" y="1018"/>
                  </a:cubicBezTo>
                  <a:cubicBezTo>
                    <a:pt x="650" y="1018"/>
                    <a:pt x="650" y="1018"/>
                    <a:pt x="650" y="1018"/>
                  </a:cubicBezTo>
                  <a:cubicBezTo>
                    <a:pt x="659" y="1018"/>
                    <a:pt x="659" y="1018"/>
                    <a:pt x="659" y="1018"/>
                  </a:cubicBezTo>
                  <a:cubicBezTo>
                    <a:pt x="764" y="683"/>
                    <a:pt x="764" y="683"/>
                    <a:pt x="764" y="683"/>
                  </a:cubicBezTo>
                  <a:cubicBezTo>
                    <a:pt x="658" y="683"/>
                    <a:pt x="658" y="683"/>
                    <a:pt x="658" y="683"/>
                  </a:cubicBezTo>
                  <a:cubicBezTo>
                    <a:pt x="601" y="864"/>
                    <a:pt x="601" y="864"/>
                    <a:pt x="601" y="864"/>
                  </a:cubicBezTo>
                  <a:cubicBezTo>
                    <a:pt x="544" y="683"/>
                    <a:pt x="544" y="683"/>
                    <a:pt x="544" y="683"/>
                  </a:cubicBezTo>
                  <a:cubicBezTo>
                    <a:pt x="447" y="683"/>
                    <a:pt x="447" y="683"/>
                    <a:pt x="447" y="683"/>
                  </a:cubicBezTo>
                  <a:cubicBezTo>
                    <a:pt x="390" y="864"/>
                    <a:pt x="390" y="864"/>
                    <a:pt x="390" y="864"/>
                  </a:cubicBezTo>
                  <a:cubicBezTo>
                    <a:pt x="334" y="683"/>
                    <a:pt x="334" y="683"/>
                    <a:pt x="334" y="683"/>
                  </a:cubicBezTo>
                  <a:cubicBezTo>
                    <a:pt x="227" y="683"/>
                    <a:pt x="227" y="683"/>
                    <a:pt x="227" y="683"/>
                  </a:cubicBezTo>
                  <a:cubicBezTo>
                    <a:pt x="333" y="1018"/>
                    <a:pt x="333" y="1018"/>
                    <a:pt x="333" y="1018"/>
                  </a:cubicBezTo>
                  <a:lnTo>
                    <a:pt x="342" y="10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L"/>
            </a:p>
          </p:txBody>
        </p:sp>
      </p:grpSp>
      <p:sp>
        <p:nvSpPr>
          <p:cNvPr id="9" name="LS_Logo4 (JU-Free) Swipe" hidden="1">
            <a:extLst>
              <a:ext uri="{FF2B5EF4-FFF2-40B4-BE49-F238E27FC236}">
                <a16:creationId xmlns:a16="http://schemas.microsoft.com/office/drawing/2014/main" id="{BC0C7B8B-4669-4F3A-B7A3-BEAB4B088A57}"/>
              </a:ext>
            </a:extLst>
          </p:cNvPr>
          <p:cNvSpPr>
            <a:spLocks/>
          </p:cNvSpPr>
          <p:nvPr/>
        </p:nvSpPr>
        <p:spPr bwMode="auto">
          <a:xfrm>
            <a:off x="1143000" y="7820025"/>
            <a:ext cx="615950" cy="138113"/>
          </a:xfrm>
          <a:custGeom>
            <a:avLst/>
            <a:gdLst>
              <a:gd name="T0" fmla="*/ 2147483646 w 1551"/>
              <a:gd name="T1" fmla="*/ 2147483646 h 347"/>
              <a:gd name="T2" fmla="*/ 2147483646 w 1551"/>
              <a:gd name="T3" fmla="*/ 2147483646 h 347"/>
              <a:gd name="T4" fmla="*/ 0 w 1551"/>
              <a:gd name="T5" fmla="*/ 2147483646 h 347"/>
              <a:gd name="T6" fmla="*/ 1126228238 w 1551"/>
              <a:gd name="T7" fmla="*/ 2147483646 h 347"/>
              <a:gd name="T8" fmla="*/ 2147483646 w 1551"/>
              <a:gd name="T9" fmla="*/ 2147483646 h 347"/>
              <a:gd name="T10" fmla="*/ 2147483646 w 1551"/>
              <a:gd name="T11" fmla="*/ 2147483646 h 347"/>
              <a:gd name="T12" fmla="*/ 1251294284 w 1551"/>
              <a:gd name="T13" fmla="*/ 2147483646 h 347"/>
              <a:gd name="T14" fmla="*/ 2147483646 w 1551"/>
              <a:gd name="T15" fmla="*/ 0 h 347"/>
              <a:gd name="T16" fmla="*/ 2147483646 w 1551"/>
              <a:gd name="T17" fmla="*/ 2001479067 h 347"/>
              <a:gd name="T18" fmla="*/ 2147483646 w 1551"/>
              <a:gd name="T19" fmla="*/ 2147483646 h 347"/>
              <a:gd name="T20" fmla="*/ 2147483646 w 1551"/>
              <a:gd name="T21" fmla="*/ 2147483646 h 347"/>
              <a:gd name="T22" fmla="*/ 2147483646 w 1551"/>
              <a:gd name="T23" fmla="*/ 2147483646 h 347"/>
              <a:gd name="T24" fmla="*/ 2147483646 w 1551"/>
              <a:gd name="T25" fmla="*/ 2147483646 h 347"/>
              <a:gd name="T26" fmla="*/ 2147483646 w 1551"/>
              <a:gd name="T27" fmla="*/ 2147483646 h 347"/>
              <a:gd name="T28" fmla="*/ 2147483646 w 1551"/>
              <a:gd name="T29" fmla="*/ 62575936 h 347"/>
              <a:gd name="T30" fmla="*/ 2147483646 w 1551"/>
              <a:gd name="T31" fmla="*/ 125151871 h 347"/>
              <a:gd name="T32" fmla="*/ 2147483646 w 1551"/>
              <a:gd name="T33" fmla="*/ 2147483646 h 347"/>
              <a:gd name="T34" fmla="*/ 2147483646 w 1551"/>
              <a:gd name="T35" fmla="*/ 62575936 h 347"/>
              <a:gd name="T36" fmla="*/ 2147483646 w 1551"/>
              <a:gd name="T37" fmla="*/ 62575936 h 347"/>
              <a:gd name="T38" fmla="*/ 2147483646 w 1551"/>
              <a:gd name="T39" fmla="*/ 2147483646 h 347"/>
              <a:gd name="T40" fmla="*/ 2147483646 w 1551"/>
              <a:gd name="T41" fmla="*/ 2147483646 h 347"/>
              <a:gd name="T42" fmla="*/ 2147483646 w 1551"/>
              <a:gd name="T43" fmla="*/ 2147483646 h 347"/>
              <a:gd name="T44" fmla="*/ 2147483646 w 1551"/>
              <a:gd name="T45" fmla="*/ 2147483646 h 347"/>
              <a:gd name="T46" fmla="*/ 2147483646 w 1551"/>
              <a:gd name="T47" fmla="*/ 2147483646 h 347"/>
              <a:gd name="T48" fmla="*/ 2147483646 w 1551"/>
              <a:gd name="T49" fmla="*/ 62575936 h 347"/>
              <a:gd name="T50" fmla="*/ 2147483646 w 1551"/>
              <a:gd name="T51" fmla="*/ 62575936 h 347"/>
              <a:gd name="T52" fmla="*/ 2147483646 w 1551"/>
              <a:gd name="T53" fmla="*/ 2147483646 h 347"/>
              <a:gd name="T54" fmla="*/ 2147483646 w 1551"/>
              <a:gd name="T55" fmla="*/ 2147483646 h 347"/>
              <a:gd name="T56" fmla="*/ 2147483646 w 1551"/>
              <a:gd name="T57" fmla="*/ 2147483646 h 347"/>
              <a:gd name="T58" fmla="*/ 2147483646 w 1551"/>
              <a:gd name="T59" fmla="*/ 62575936 h 347"/>
              <a:gd name="T60" fmla="*/ 2147483646 w 1551"/>
              <a:gd name="T61" fmla="*/ 62575936 h 347"/>
              <a:gd name="T62" fmla="*/ 2147483646 w 1551"/>
              <a:gd name="T63" fmla="*/ 2147483646 h 347"/>
              <a:gd name="T64" fmla="*/ 2147483646 w 1551"/>
              <a:gd name="T65" fmla="*/ 2147483646 h 347"/>
              <a:gd name="T66" fmla="*/ 2147483646 w 1551"/>
              <a:gd name="T67" fmla="*/ 2147483646 h 347"/>
              <a:gd name="T68" fmla="*/ 2147483646 w 1551"/>
              <a:gd name="T69" fmla="*/ 2147483646 h 347"/>
              <a:gd name="T70" fmla="*/ 2147483646 w 1551"/>
              <a:gd name="T71" fmla="*/ 2147483646 h 347"/>
              <a:gd name="T72" fmla="*/ 2147483646 w 1551"/>
              <a:gd name="T73" fmla="*/ 2147483646 h 347"/>
              <a:gd name="T74" fmla="*/ 2147483646 w 1551"/>
              <a:gd name="T75" fmla="*/ 62575936 h 347"/>
              <a:gd name="T76" fmla="*/ 2147483646 w 1551"/>
              <a:gd name="T77" fmla="*/ 62575936 h 347"/>
              <a:gd name="T78" fmla="*/ 2147483646 w 1551"/>
              <a:gd name="T79" fmla="*/ 2147483646 h 347"/>
              <a:gd name="T80" fmla="*/ 2147483646 w 1551"/>
              <a:gd name="T81" fmla="*/ 2147483646 h 347"/>
              <a:gd name="T82" fmla="*/ 2147483646 w 1551"/>
              <a:gd name="T83" fmla="*/ 2147483646 h 347"/>
              <a:gd name="T84" fmla="*/ 2147483646 w 1551"/>
              <a:gd name="T85" fmla="*/ 2147483646 h 347"/>
              <a:gd name="T86" fmla="*/ 2147483646 w 1551"/>
              <a:gd name="T87" fmla="*/ 2147483646 h 347"/>
              <a:gd name="T88" fmla="*/ 2147483646 w 1551"/>
              <a:gd name="T89" fmla="*/ 2147483646 h 347"/>
              <a:gd name="T90" fmla="*/ 2147483646 w 1551"/>
              <a:gd name="T91" fmla="*/ 2147483646 h 347"/>
              <a:gd name="T92" fmla="*/ 2147483646 w 1551"/>
              <a:gd name="T93" fmla="*/ 2147483646 h 347"/>
              <a:gd name="T94" fmla="*/ 2147483646 w 1551"/>
              <a:gd name="T95" fmla="*/ 2147483646 h 347"/>
              <a:gd name="T96" fmla="*/ 2147483646 w 1551"/>
              <a:gd name="T97" fmla="*/ 2147483646 h 347"/>
              <a:gd name="T98" fmla="*/ 2147483646 w 1551"/>
              <a:gd name="T99" fmla="*/ 2147483646 h 347"/>
              <a:gd name="T100" fmla="*/ 2147483646 w 1551"/>
              <a:gd name="T101" fmla="*/ 2147483646 h 347"/>
              <a:gd name="T102" fmla="*/ 2147483646 w 1551"/>
              <a:gd name="T103" fmla="*/ 2147483646 h 347"/>
              <a:gd name="T104" fmla="*/ 2147483646 w 1551"/>
              <a:gd name="T105" fmla="*/ 2147483646 h 347"/>
              <a:gd name="T106" fmla="*/ 2147483646 w 1551"/>
              <a:gd name="T107" fmla="*/ 62575936 h 347"/>
              <a:gd name="T108" fmla="*/ 2147483646 w 1551"/>
              <a:gd name="T109" fmla="*/ 62575936 h 347"/>
              <a:gd name="T110" fmla="*/ 2147483646 w 1551"/>
              <a:gd name="T111" fmla="*/ 2147483646 h 347"/>
              <a:gd name="T112" fmla="*/ 2147483646 w 1551"/>
              <a:gd name="T113" fmla="*/ 2147483646 h 347"/>
              <a:gd name="T114" fmla="*/ 2147483646 w 1551"/>
              <a:gd name="T115" fmla="*/ 2147483646 h 347"/>
              <a:gd name="T116" fmla="*/ 2147483646 w 1551"/>
              <a:gd name="T117" fmla="*/ 2147483646 h 347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1551" h="347">
                <a:moveTo>
                  <a:pt x="256" y="253"/>
                </a:moveTo>
                <a:cubicBezTo>
                  <a:pt x="256" y="311"/>
                  <a:pt x="206" y="347"/>
                  <a:pt x="132" y="347"/>
                </a:cubicBezTo>
                <a:cubicBezTo>
                  <a:pt x="82" y="347"/>
                  <a:pt x="33" y="326"/>
                  <a:pt x="0" y="295"/>
                </a:cubicBezTo>
                <a:cubicBezTo>
                  <a:pt x="18" y="259"/>
                  <a:pt x="18" y="259"/>
                  <a:pt x="18" y="259"/>
                </a:cubicBezTo>
                <a:cubicBezTo>
                  <a:pt x="50" y="290"/>
                  <a:pt x="94" y="308"/>
                  <a:pt x="132" y="308"/>
                </a:cubicBezTo>
                <a:cubicBezTo>
                  <a:pt x="182" y="308"/>
                  <a:pt x="213" y="288"/>
                  <a:pt x="213" y="255"/>
                </a:cubicBezTo>
                <a:cubicBezTo>
                  <a:pt x="214" y="164"/>
                  <a:pt x="20" y="213"/>
                  <a:pt x="20" y="89"/>
                </a:cubicBezTo>
                <a:cubicBezTo>
                  <a:pt x="20" y="35"/>
                  <a:pt x="68" y="0"/>
                  <a:pt x="139" y="0"/>
                </a:cubicBezTo>
                <a:cubicBezTo>
                  <a:pt x="179" y="0"/>
                  <a:pt x="220" y="13"/>
                  <a:pt x="248" y="32"/>
                </a:cubicBezTo>
                <a:cubicBezTo>
                  <a:pt x="231" y="69"/>
                  <a:pt x="231" y="69"/>
                  <a:pt x="231" y="69"/>
                </a:cubicBezTo>
                <a:cubicBezTo>
                  <a:pt x="200" y="48"/>
                  <a:pt x="164" y="40"/>
                  <a:pt x="136" y="40"/>
                </a:cubicBezTo>
                <a:cubicBezTo>
                  <a:pt x="92" y="40"/>
                  <a:pt x="63" y="57"/>
                  <a:pt x="63" y="86"/>
                </a:cubicBezTo>
                <a:cubicBezTo>
                  <a:pt x="63" y="174"/>
                  <a:pt x="257" y="128"/>
                  <a:pt x="256" y="253"/>
                </a:cubicBezTo>
                <a:close/>
                <a:moveTo>
                  <a:pt x="652" y="300"/>
                </a:moveTo>
                <a:cubicBezTo>
                  <a:pt x="558" y="1"/>
                  <a:pt x="558" y="1"/>
                  <a:pt x="558" y="1"/>
                </a:cubicBezTo>
                <a:cubicBezTo>
                  <a:pt x="518" y="2"/>
                  <a:pt x="518" y="2"/>
                  <a:pt x="518" y="2"/>
                </a:cubicBezTo>
                <a:cubicBezTo>
                  <a:pt x="425" y="300"/>
                  <a:pt x="425" y="300"/>
                  <a:pt x="425" y="300"/>
                </a:cubicBezTo>
                <a:cubicBezTo>
                  <a:pt x="330" y="1"/>
                  <a:pt x="330" y="1"/>
                  <a:pt x="330" y="1"/>
                </a:cubicBezTo>
                <a:cubicBezTo>
                  <a:pt x="288" y="1"/>
                  <a:pt x="288" y="1"/>
                  <a:pt x="288" y="1"/>
                </a:cubicBezTo>
                <a:cubicBezTo>
                  <a:pt x="403" y="346"/>
                  <a:pt x="403" y="346"/>
                  <a:pt x="403" y="346"/>
                </a:cubicBezTo>
                <a:cubicBezTo>
                  <a:pt x="444" y="346"/>
                  <a:pt x="444" y="346"/>
                  <a:pt x="444" y="346"/>
                </a:cubicBezTo>
                <a:cubicBezTo>
                  <a:pt x="538" y="56"/>
                  <a:pt x="538" y="56"/>
                  <a:pt x="538" y="56"/>
                </a:cubicBezTo>
                <a:cubicBezTo>
                  <a:pt x="631" y="346"/>
                  <a:pt x="631" y="346"/>
                  <a:pt x="631" y="346"/>
                </a:cubicBezTo>
                <a:cubicBezTo>
                  <a:pt x="671" y="346"/>
                  <a:pt x="671" y="346"/>
                  <a:pt x="671" y="346"/>
                </a:cubicBezTo>
                <a:cubicBezTo>
                  <a:pt x="787" y="1"/>
                  <a:pt x="787" y="1"/>
                  <a:pt x="787" y="1"/>
                </a:cubicBezTo>
                <a:cubicBezTo>
                  <a:pt x="746" y="1"/>
                  <a:pt x="746" y="1"/>
                  <a:pt x="746" y="1"/>
                </a:cubicBezTo>
                <a:lnTo>
                  <a:pt x="652" y="300"/>
                </a:lnTo>
                <a:close/>
                <a:moveTo>
                  <a:pt x="838" y="346"/>
                </a:moveTo>
                <a:cubicBezTo>
                  <a:pt x="877" y="346"/>
                  <a:pt x="877" y="346"/>
                  <a:pt x="877" y="346"/>
                </a:cubicBezTo>
                <a:cubicBezTo>
                  <a:pt x="877" y="1"/>
                  <a:pt x="877" y="1"/>
                  <a:pt x="877" y="1"/>
                </a:cubicBezTo>
                <a:cubicBezTo>
                  <a:pt x="838" y="1"/>
                  <a:pt x="838" y="1"/>
                  <a:pt x="838" y="1"/>
                </a:cubicBezTo>
                <a:lnTo>
                  <a:pt x="838" y="346"/>
                </a:lnTo>
                <a:close/>
                <a:moveTo>
                  <a:pt x="1245" y="117"/>
                </a:moveTo>
                <a:cubicBezTo>
                  <a:pt x="1245" y="193"/>
                  <a:pt x="1196" y="237"/>
                  <a:pt x="1111" y="237"/>
                </a:cubicBezTo>
                <a:cubicBezTo>
                  <a:pt x="1021" y="237"/>
                  <a:pt x="1021" y="237"/>
                  <a:pt x="1021" y="237"/>
                </a:cubicBezTo>
                <a:cubicBezTo>
                  <a:pt x="1021" y="346"/>
                  <a:pt x="1021" y="346"/>
                  <a:pt x="1021" y="346"/>
                </a:cubicBezTo>
                <a:cubicBezTo>
                  <a:pt x="981" y="346"/>
                  <a:pt x="981" y="346"/>
                  <a:pt x="981" y="346"/>
                </a:cubicBezTo>
                <a:cubicBezTo>
                  <a:pt x="981" y="1"/>
                  <a:pt x="981" y="1"/>
                  <a:pt x="981" y="1"/>
                </a:cubicBezTo>
                <a:cubicBezTo>
                  <a:pt x="1111" y="1"/>
                  <a:pt x="1111" y="1"/>
                  <a:pt x="1111" y="1"/>
                </a:cubicBezTo>
                <a:cubicBezTo>
                  <a:pt x="1196" y="1"/>
                  <a:pt x="1245" y="44"/>
                  <a:pt x="1245" y="117"/>
                </a:cubicBezTo>
                <a:close/>
                <a:moveTo>
                  <a:pt x="1207" y="118"/>
                </a:moveTo>
                <a:cubicBezTo>
                  <a:pt x="1207" y="66"/>
                  <a:pt x="1171" y="39"/>
                  <a:pt x="1109" y="39"/>
                </a:cubicBezTo>
                <a:cubicBezTo>
                  <a:pt x="1021" y="39"/>
                  <a:pt x="1021" y="39"/>
                  <a:pt x="1021" y="39"/>
                </a:cubicBezTo>
                <a:cubicBezTo>
                  <a:pt x="1021" y="199"/>
                  <a:pt x="1021" y="199"/>
                  <a:pt x="1021" y="199"/>
                </a:cubicBezTo>
                <a:cubicBezTo>
                  <a:pt x="1109" y="199"/>
                  <a:pt x="1109" y="199"/>
                  <a:pt x="1109" y="199"/>
                </a:cubicBezTo>
                <a:cubicBezTo>
                  <a:pt x="1171" y="199"/>
                  <a:pt x="1207" y="172"/>
                  <a:pt x="1207" y="118"/>
                </a:cubicBezTo>
                <a:close/>
                <a:moveTo>
                  <a:pt x="1350" y="309"/>
                </a:moveTo>
                <a:cubicBezTo>
                  <a:pt x="1350" y="190"/>
                  <a:pt x="1350" y="190"/>
                  <a:pt x="1350" y="190"/>
                </a:cubicBezTo>
                <a:cubicBezTo>
                  <a:pt x="1524" y="190"/>
                  <a:pt x="1524" y="190"/>
                  <a:pt x="1524" y="190"/>
                </a:cubicBezTo>
                <a:cubicBezTo>
                  <a:pt x="1524" y="153"/>
                  <a:pt x="1524" y="153"/>
                  <a:pt x="1524" y="153"/>
                </a:cubicBezTo>
                <a:cubicBezTo>
                  <a:pt x="1350" y="153"/>
                  <a:pt x="1350" y="153"/>
                  <a:pt x="1350" y="153"/>
                </a:cubicBezTo>
                <a:cubicBezTo>
                  <a:pt x="1350" y="39"/>
                  <a:pt x="1350" y="39"/>
                  <a:pt x="1350" y="39"/>
                </a:cubicBezTo>
                <a:cubicBezTo>
                  <a:pt x="1544" y="39"/>
                  <a:pt x="1544" y="39"/>
                  <a:pt x="1544" y="39"/>
                </a:cubicBezTo>
                <a:cubicBezTo>
                  <a:pt x="1544" y="1"/>
                  <a:pt x="1544" y="1"/>
                  <a:pt x="1544" y="1"/>
                </a:cubicBezTo>
                <a:cubicBezTo>
                  <a:pt x="1311" y="1"/>
                  <a:pt x="1311" y="1"/>
                  <a:pt x="1311" y="1"/>
                </a:cubicBezTo>
                <a:cubicBezTo>
                  <a:pt x="1311" y="346"/>
                  <a:pt x="1311" y="346"/>
                  <a:pt x="1311" y="346"/>
                </a:cubicBezTo>
                <a:cubicBezTo>
                  <a:pt x="1551" y="346"/>
                  <a:pt x="1551" y="346"/>
                  <a:pt x="1551" y="346"/>
                </a:cubicBezTo>
                <a:cubicBezTo>
                  <a:pt x="1551" y="309"/>
                  <a:pt x="1551" y="309"/>
                  <a:pt x="1551" y="309"/>
                </a:cubicBezTo>
                <a:lnTo>
                  <a:pt x="1350" y="30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14324" tIns="57162" rIns="114324" bIns="57162"/>
          <a:lstStyle/>
          <a:p>
            <a:endParaRPr lang="en-NL"/>
          </a:p>
        </p:txBody>
      </p:sp>
      <p:sp>
        <p:nvSpPr>
          <p:cNvPr id="10" name="LS_Logo2 (JU-Free) Emploment" hidden="1">
            <a:extLst>
              <a:ext uri="{FF2B5EF4-FFF2-40B4-BE49-F238E27FC236}">
                <a16:creationId xmlns:a16="http://schemas.microsoft.com/office/drawing/2014/main" id="{145DBB6C-6CB0-4E65-A833-1E5F6FBA1A42}"/>
              </a:ext>
            </a:extLst>
          </p:cNvPr>
          <p:cNvSpPr>
            <a:spLocks/>
          </p:cNvSpPr>
          <p:nvPr/>
        </p:nvSpPr>
        <p:spPr bwMode="auto">
          <a:xfrm>
            <a:off x="1155700" y="7712075"/>
            <a:ext cx="1365250" cy="365125"/>
          </a:xfrm>
          <a:custGeom>
            <a:avLst/>
            <a:gdLst>
              <a:gd name="T0" fmla="*/ 2147483646 w 3440"/>
              <a:gd name="T1" fmla="*/ 62395541 h 921"/>
              <a:gd name="T2" fmla="*/ 2147483646 w 3440"/>
              <a:gd name="T3" fmla="*/ 2147483646 h 921"/>
              <a:gd name="T4" fmla="*/ 2147483646 w 3440"/>
              <a:gd name="T5" fmla="*/ 2147483646 h 921"/>
              <a:gd name="T6" fmla="*/ 2147483646 w 3440"/>
              <a:gd name="T7" fmla="*/ 2147483646 h 921"/>
              <a:gd name="T8" fmla="*/ 2147483646 w 3440"/>
              <a:gd name="T9" fmla="*/ 62395541 h 921"/>
              <a:gd name="T10" fmla="*/ 2147483646 w 3440"/>
              <a:gd name="T11" fmla="*/ 62395541 h 921"/>
              <a:gd name="T12" fmla="*/ 2147483646 w 3440"/>
              <a:gd name="T13" fmla="*/ 2147483646 h 921"/>
              <a:gd name="T14" fmla="*/ 2147483646 w 3440"/>
              <a:gd name="T15" fmla="*/ 2147483646 h 921"/>
              <a:gd name="T16" fmla="*/ 2147483646 w 3440"/>
              <a:gd name="T17" fmla="*/ 2147483646 h 921"/>
              <a:gd name="T18" fmla="*/ 2147483646 w 3440"/>
              <a:gd name="T19" fmla="*/ 2147483646 h 921"/>
              <a:gd name="T20" fmla="*/ 2147483646 w 3440"/>
              <a:gd name="T21" fmla="*/ 62395541 h 921"/>
              <a:gd name="T22" fmla="*/ 2147483646 w 3440"/>
              <a:gd name="T23" fmla="*/ 2147483646 h 921"/>
              <a:gd name="T24" fmla="*/ 2147483646 w 3440"/>
              <a:gd name="T25" fmla="*/ 2147483646 h 921"/>
              <a:gd name="T26" fmla="*/ 2147483646 w 3440"/>
              <a:gd name="T27" fmla="*/ 2147483646 h 921"/>
              <a:gd name="T28" fmla="*/ 2147483646 w 3440"/>
              <a:gd name="T29" fmla="*/ 2147483646 h 921"/>
              <a:gd name="T30" fmla="*/ 2147483646 w 3440"/>
              <a:gd name="T31" fmla="*/ 62395541 h 921"/>
              <a:gd name="T32" fmla="*/ 2147483646 w 3440"/>
              <a:gd name="T33" fmla="*/ 2147483646 h 921"/>
              <a:gd name="T34" fmla="*/ 2147483646 w 3440"/>
              <a:gd name="T35" fmla="*/ 2147483646 h 921"/>
              <a:gd name="T36" fmla="*/ 2147483646 w 3440"/>
              <a:gd name="T37" fmla="*/ 62395541 h 921"/>
              <a:gd name="T38" fmla="*/ 2147483646 w 3440"/>
              <a:gd name="T39" fmla="*/ 2147483646 h 921"/>
              <a:gd name="T40" fmla="*/ 2147483646 w 3440"/>
              <a:gd name="T41" fmla="*/ 2147483646 h 921"/>
              <a:gd name="T42" fmla="*/ 2147483646 w 3440"/>
              <a:gd name="T43" fmla="*/ 2147483646 h 921"/>
              <a:gd name="T44" fmla="*/ 2147483646 w 3440"/>
              <a:gd name="T45" fmla="*/ 2147483646 h 921"/>
              <a:gd name="T46" fmla="*/ 2147483646 w 3440"/>
              <a:gd name="T47" fmla="*/ 2147483646 h 921"/>
              <a:gd name="T48" fmla="*/ 2147483646 w 3440"/>
              <a:gd name="T49" fmla="*/ 2147483646 h 921"/>
              <a:gd name="T50" fmla="*/ 2147483646 w 3440"/>
              <a:gd name="T51" fmla="*/ 62395541 h 921"/>
              <a:gd name="T52" fmla="*/ 2147483646 w 3440"/>
              <a:gd name="T53" fmla="*/ 2147483646 h 921"/>
              <a:gd name="T54" fmla="*/ 2147483646 w 3440"/>
              <a:gd name="T55" fmla="*/ 2147483646 h 921"/>
              <a:gd name="T56" fmla="*/ 2147483646 w 3440"/>
              <a:gd name="T57" fmla="*/ 2147483646 h 921"/>
              <a:gd name="T58" fmla="*/ 0 w 3440"/>
              <a:gd name="T59" fmla="*/ 2147483646 h 921"/>
              <a:gd name="T60" fmla="*/ 2147483646 w 3440"/>
              <a:gd name="T61" fmla="*/ 2147483646 h 921"/>
              <a:gd name="T62" fmla="*/ 2147483646 w 3440"/>
              <a:gd name="T63" fmla="*/ 2147483646 h 921"/>
              <a:gd name="T64" fmla="*/ 2147483646 w 3440"/>
              <a:gd name="T65" fmla="*/ 2147483646 h 921"/>
              <a:gd name="T66" fmla="*/ 2147483646 w 3440"/>
              <a:gd name="T67" fmla="*/ 2147483646 h 921"/>
              <a:gd name="T68" fmla="*/ 2147483646 w 3440"/>
              <a:gd name="T69" fmla="*/ 2147483646 h 921"/>
              <a:gd name="T70" fmla="*/ 2147483646 w 3440"/>
              <a:gd name="T71" fmla="*/ 2147483646 h 921"/>
              <a:gd name="T72" fmla="*/ 2147483646 w 3440"/>
              <a:gd name="T73" fmla="*/ 2147483646 h 921"/>
              <a:gd name="T74" fmla="*/ 2147483646 w 3440"/>
              <a:gd name="T75" fmla="*/ 2147483646 h 921"/>
              <a:gd name="T76" fmla="*/ 2147483646 w 3440"/>
              <a:gd name="T77" fmla="*/ 2147483646 h 921"/>
              <a:gd name="T78" fmla="*/ 2147483646 w 3440"/>
              <a:gd name="T79" fmla="*/ 2147483646 h 921"/>
              <a:gd name="T80" fmla="*/ 2147483646 w 3440"/>
              <a:gd name="T81" fmla="*/ 2147483646 h 921"/>
              <a:gd name="T82" fmla="*/ 2147483646 w 3440"/>
              <a:gd name="T83" fmla="*/ 2147483646 h 921"/>
              <a:gd name="T84" fmla="*/ 2147483646 w 3440"/>
              <a:gd name="T85" fmla="*/ 2147483646 h 921"/>
              <a:gd name="T86" fmla="*/ 2147483646 w 3440"/>
              <a:gd name="T87" fmla="*/ 2147483646 h 921"/>
              <a:gd name="T88" fmla="*/ 2147483646 w 3440"/>
              <a:gd name="T89" fmla="*/ 2147483646 h 921"/>
              <a:gd name="T90" fmla="*/ 2147483646 w 3440"/>
              <a:gd name="T91" fmla="*/ 2147483646 h 921"/>
              <a:gd name="T92" fmla="*/ 2147483646 w 3440"/>
              <a:gd name="T93" fmla="*/ 2147483646 h 921"/>
              <a:gd name="T94" fmla="*/ 2147483646 w 3440"/>
              <a:gd name="T95" fmla="*/ 2147483646 h 921"/>
              <a:gd name="T96" fmla="*/ 2147483646 w 3440"/>
              <a:gd name="T97" fmla="*/ 2147483646 h 921"/>
              <a:gd name="T98" fmla="*/ 2147483646 w 3440"/>
              <a:gd name="T99" fmla="*/ 2147483646 h 921"/>
              <a:gd name="T100" fmla="*/ 2147483646 w 3440"/>
              <a:gd name="T101" fmla="*/ 2147483646 h 921"/>
              <a:gd name="T102" fmla="*/ 2147483646 w 3440"/>
              <a:gd name="T103" fmla="*/ 2147483646 h 921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3440" h="921">
                <a:moveTo>
                  <a:pt x="240" y="346"/>
                </a:moveTo>
                <a:cubicBezTo>
                  <a:pt x="0" y="346"/>
                  <a:pt x="0" y="346"/>
                  <a:pt x="0" y="346"/>
                </a:cubicBezTo>
                <a:cubicBezTo>
                  <a:pt x="0" y="1"/>
                  <a:pt x="0" y="1"/>
                  <a:pt x="0" y="1"/>
                </a:cubicBezTo>
                <a:cubicBezTo>
                  <a:pt x="234" y="1"/>
                  <a:pt x="234" y="1"/>
                  <a:pt x="234" y="1"/>
                </a:cubicBezTo>
                <a:cubicBezTo>
                  <a:pt x="234" y="39"/>
                  <a:pt x="234" y="39"/>
                  <a:pt x="234" y="39"/>
                </a:cubicBezTo>
                <a:cubicBezTo>
                  <a:pt x="40" y="39"/>
                  <a:pt x="40" y="39"/>
                  <a:pt x="40" y="39"/>
                </a:cubicBezTo>
                <a:cubicBezTo>
                  <a:pt x="40" y="152"/>
                  <a:pt x="40" y="152"/>
                  <a:pt x="40" y="152"/>
                </a:cubicBezTo>
                <a:cubicBezTo>
                  <a:pt x="213" y="152"/>
                  <a:pt x="213" y="152"/>
                  <a:pt x="213" y="152"/>
                </a:cubicBezTo>
                <a:cubicBezTo>
                  <a:pt x="213" y="190"/>
                  <a:pt x="213" y="190"/>
                  <a:pt x="213" y="190"/>
                </a:cubicBezTo>
                <a:cubicBezTo>
                  <a:pt x="40" y="190"/>
                  <a:pt x="40" y="190"/>
                  <a:pt x="40" y="190"/>
                </a:cubicBezTo>
                <a:cubicBezTo>
                  <a:pt x="40" y="308"/>
                  <a:pt x="40" y="308"/>
                  <a:pt x="40" y="308"/>
                </a:cubicBezTo>
                <a:cubicBezTo>
                  <a:pt x="240" y="308"/>
                  <a:pt x="240" y="308"/>
                  <a:pt x="240" y="308"/>
                </a:cubicBezTo>
                <a:lnTo>
                  <a:pt x="240" y="346"/>
                </a:lnTo>
                <a:close/>
                <a:moveTo>
                  <a:pt x="357" y="62"/>
                </a:moveTo>
                <a:cubicBezTo>
                  <a:pt x="482" y="309"/>
                  <a:pt x="482" y="309"/>
                  <a:pt x="482" y="309"/>
                </a:cubicBezTo>
                <a:cubicBezTo>
                  <a:pt x="506" y="309"/>
                  <a:pt x="506" y="309"/>
                  <a:pt x="506" y="309"/>
                </a:cubicBezTo>
                <a:cubicBezTo>
                  <a:pt x="631" y="62"/>
                  <a:pt x="631" y="62"/>
                  <a:pt x="631" y="62"/>
                </a:cubicBezTo>
                <a:cubicBezTo>
                  <a:pt x="632" y="346"/>
                  <a:pt x="632" y="346"/>
                  <a:pt x="632" y="346"/>
                </a:cubicBezTo>
                <a:cubicBezTo>
                  <a:pt x="668" y="346"/>
                  <a:pt x="668" y="346"/>
                  <a:pt x="668" y="346"/>
                </a:cubicBezTo>
                <a:cubicBezTo>
                  <a:pt x="668" y="1"/>
                  <a:pt x="668" y="1"/>
                  <a:pt x="668" y="1"/>
                </a:cubicBezTo>
                <a:cubicBezTo>
                  <a:pt x="620" y="1"/>
                  <a:pt x="620" y="1"/>
                  <a:pt x="620" y="1"/>
                </a:cubicBezTo>
                <a:cubicBezTo>
                  <a:pt x="495" y="249"/>
                  <a:pt x="495" y="249"/>
                  <a:pt x="495" y="249"/>
                </a:cubicBezTo>
                <a:cubicBezTo>
                  <a:pt x="369" y="1"/>
                  <a:pt x="369" y="1"/>
                  <a:pt x="369" y="1"/>
                </a:cubicBezTo>
                <a:cubicBezTo>
                  <a:pt x="320" y="1"/>
                  <a:pt x="320" y="1"/>
                  <a:pt x="320" y="1"/>
                </a:cubicBezTo>
                <a:cubicBezTo>
                  <a:pt x="320" y="346"/>
                  <a:pt x="320" y="346"/>
                  <a:pt x="320" y="346"/>
                </a:cubicBezTo>
                <a:cubicBezTo>
                  <a:pt x="357" y="346"/>
                  <a:pt x="357" y="346"/>
                  <a:pt x="357" y="346"/>
                </a:cubicBezTo>
                <a:lnTo>
                  <a:pt x="357" y="62"/>
                </a:lnTo>
                <a:close/>
                <a:moveTo>
                  <a:pt x="812" y="346"/>
                </a:moveTo>
                <a:cubicBezTo>
                  <a:pt x="773" y="346"/>
                  <a:pt x="773" y="346"/>
                  <a:pt x="773" y="346"/>
                </a:cubicBezTo>
                <a:cubicBezTo>
                  <a:pt x="773" y="1"/>
                  <a:pt x="773" y="1"/>
                  <a:pt x="773" y="1"/>
                </a:cubicBezTo>
                <a:cubicBezTo>
                  <a:pt x="902" y="1"/>
                  <a:pt x="902" y="1"/>
                  <a:pt x="902" y="1"/>
                </a:cubicBezTo>
                <a:cubicBezTo>
                  <a:pt x="987" y="1"/>
                  <a:pt x="1036" y="44"/>
                  <a:pt x="1036" y="117"/>
                </a:cubicBezTo>
                <a:cubicBezTo>
                  <a:pt x="1036" y="193"/>
                  <a:pt x="987" y="237"/>
                  <a:pt x="902" y="237"/>
                </a:cubicBezTo>
                <a:cubicBezTo>
                  <a:pt x="812" y="237"/>
                  <a:pt x="812" y="237"/>
                  <a:pt x="812" y="237"/>
                </a:cubicBezTo>
                <a:lnTo>
                  <a:pt x="812" y="346"/>
                </a:lnTo>
                <a:close/>
                <a:moveTo>
                  <a:pt x="812" y="199"/>
                </a:moveTo>
                <a:cubicBezTo>
                  <a:pt x="900" y="199"/>
                  <a:pt x="900" y="199"/>
                  <a:pt x="900" y="199"/>
                </a:cubicBezTo>
                <a:cubicBezTo>
                  <a:pt x="962" y="199"/>
                  <a:pt x="998" y="172"/>
                  <a:pt x="998" y="118"/>
                </a:cubicBezTo>
                <a:cubicBezTo>
                  <a:pt x="998" y="66"/>
                  <a:pt x="962" y="39"/>
                  <a:pt x="900" y="39"/>
                </a:cubicBezTo>
                <a:cubicBezTo>
                  <a:pt x="812" y="39"/>
                  <a:pt x="812" y="39"/>
                  <a:pt x="812" y="39"/>
                </a:cubicBezTo>
                <a:lnTo>
                  <a:pt x="812" y="199"/>
                </a:lnTo>
                <a:close/>
                <a:moveTo>
                  <a:pt x="1291" y="308"/>
                </a:moveTo>
                <a:cubicBezTo>
                  <a:pt x="1141" y="308"/>
                  <a:pt x="1141" y="308"/>
                  <a:pt x="1141" y="308"/>
                </a:cubicBezTo>
                <a:cubicBezTo>
                  <a:pt x="1141" y="1"/>
                  <a:pt x="1141" y="1"/>
                  <a:pt x="1141" y="1"/>
                </a:cubicBezTo>
                <a:cubicBezTo>
                  <a:pt x="1101" y="1"/>
                  <a:pt x="1101" y="1"/>
                  <a:pt x="1101" y="1"/>
                </a:cubicBezTo>
                <a:cubicBezTo>
                  <a:pt x="1101" y="346"/>
                  <a:pt x="1101" y="346"/>
                  <a:pt x="1101" y="346"/>
                </a:cubicBezTo>
                <a:cubicBezTo>
                  <a:pt x="1291" y="346"/>
                  <a:pt x="1291" y="346"/>
                  <a:pt x="1291" y="346"/>
                </a:cubicBezTo>
                <a:lnTo>
                  <a:pt x="1291" y="308"/>
                </a:lnTo>
                <a:close/>
                <a:moveTo>
                  <a:pt x="1323" y="174"/>
                </a:moveTo>
                <a:cubicBezTo>
                  <a:pt x="1323" y="76"/>
                  <a:pt x="1402" y="0"/>
                  <a:pt x="1503" y="0"/>
                </a:cubicBezTo>
                <a:cubicBezTo>
                  <a:pt x="1603" y="0"/>
                  <a:pt x="1683" y="77"/>
                  <a:pt x="1683" y="174"/>
                </a:cubicBezTo>
                <a:cubicBezTo>
                  <a:pt x="1683" y="271"/>
                  <a:pt x="1603" y="348"/>
                  <a:pt x="1503" y="348"/>
                </a:cubicBezTo>
                <a:cubicBezTo>
                  <a:pt x="1402" y="348"/>
                  <a:pt x="1323" y="271"/>
                  <a:pt x="1323" y="174"/>
                </a:cubicBezTo>
                <a:close/>
                <a:moveTo>
                  <a:pt x="1363" y="174"/>
                </a:moveTo>
                <a:cubicBezTo>
                  <a:pt x="1363" y="249"/>
                  <a:pt x="1427" y="310"/>
                  <a:pt x="1503" y="310"/>
                </a:cubicBezTo>
                <a:cubicBezTo>
                  <a:pt x="1580" y="310"/>
                  <a:pt x="1643" y="249"/>
                  <a:pt x="1643" y="174"/>
                </a:cubicBezTo>
                <a:cubicBezTo>
                  <a:pt x="1643" y="98"/>
                  <a:pt x="1580" y="38"/>
                  <a:pt x="1503" y="38"/>
                </a:cubicBezTo>
                <a:cubicBezTo>
                  <a:pt x="1427" y="38"/>
                  <a:pt x="1363" y="98"/>
                  <a:pt x="1363" y="174"/>
                </a:cubicBezTo>
                <a:close/>
                <a:moveTo>
                  <a:pt x="1875" y="346"/>
                </a:moveTo>
                <a:cubicBezTo>
                  <a:pt x="1875" y="228"/>
                  <a:pt x="1875" y="228"/>
                  <a:pt x="1875" y="228"/>
                </a:cubicBezTo>
                <a:cubicBezTo>
                  <a:pt x="2005" y="1"/>
                  <a:pt x="2005" y="1"/>
                  <a:pt x="2005" y="1"/>
                </a:cubicBezTo>
                <a:cubicBezTo>
                  <a:pt x="1965" y="1"/>
                  <a:pt x="1965" y="1"/>
                  <a:pt x="1965" y="1"/>
                </a:cubicBezTo>
                <a:cubicBezTo>
                  <a:pt x="1855" y="181"/>
                  <a:pt x="1855" y="181"/>
                  <a:pt x="1855" y="181"/>
                </a:cubicBezTo>
                <a:cubicBezTo>
                  <a:pt x="1743" y="1"/>
                  <a:pt x="1743" y="1"/>
                  <a:pt x="1743" y="1"/>
                </a:cubicBezTo>
                <a:cubicBezTo>
                  <a:pt x="1703" y="1"/>
                  <a:pt x="1703" y="1"/>
                  <a:pt x="1703" y="1"/>
                </a:cubicBezTo>
                <a:cubicBezTo>
                  <a:pt x="1836" y="229"/>
                  <a:pt x="1836" y="229"/>
                  <a:pt x="1836" y="229"/>
                </a:cubicBezTo>
                <a:cubicBezTo>
                  <a:pt x="1836" y="346"/>
                  <a:pt x="1836" y="346"/>
                  <a:pt x="1836" y="346"/>
                </a:cubicBezTo>
                <a:lnTo>
                  <a:pt x="1875" y="346"/>
                </a:lnTo>
                <a:close/>
                <a:moveTo>
                  <a:pt x="2097" y="62"/>
                </a:moveTo>
                <a:cubicBezTo>
                  <a:pt x="2222" y="309"/>
                  <a:pt x="2222" y="309"/>
                  <a:pt x="2222" y="309"/>
                </a:cubicBezTo>
                <a:cubicBezTo>
                  <a:pt x="2246" y="309"/>
                  <a:pt x="2246" y="309"/>
                  <a:pt x="2246" y="309"/>
                </a:cubicBezTo>
                <a:cubicBezTo>
                  <a:pt x="2371" y="62"/>
                  <a:pt x="2371" y="62"/>
                  <a:pt x="2371" y="62"/>
                </a:cubicBezTo>
                <a:cubicBezTo>
                  <a:pt x="2371" y="346"/>
                  <a:pt x="2371" y="346"/>
                  <a:pt x="2371" y="346"/>
                </a:cubicBezTo>
                <a:cubicBezTo>
                  <a:pt x="2408" y="346"/>
                  <a:pt x="2408" y="346"/>
                  <a:pt x="2408" y="346"/>
                </a:cubicBezTo>
                <a:cubicBezTo>
                  <a:pt x="2408" y="1"/>
                  <a:pt x="2408" y="1"/>
                  <a:pt x="2408" y="1"/>
                </a:cubicBezTo>
                <a:cubicBezTo>
                  <a:pt x="2360" y="1"/>
                  <a:pt x="2360" y="1"/>
                  <a:pt x="2360" y="1"/>
                </a:cubicBezTo>
                <a:cubicBezTo>
                  <a:pt x="2234" y="249"/>
                  <a:pt x="2234" y="249"/>
                  <a:pt x="2234" y="249"/>
                </a:cubicBezTo>
                <a:cubicBezTo>
                  <a:pt x="2108" y="1"/>
                  <a:pt x="2108" y="1"/>
                  <a:pt x="2108" y="1"/>
                </a:cubicBezTo>
                <a:cubicBezTo>
                  <a:pt x="2060" y="1"/>
                  <a:pt x="2060" y="1"/>
                  <a:pt x="2060" y="1"/>
                </a:cubicBezTo>
                <a:cubicBezTo>
                  <a:pt x="2060" y="346"/>
                  <a:pt x="2060" y="346"/>
                  <a:pt x="2060" y="346"/>
                </a:cubicBezTo>
                <a:cubicBezTo>
                  <a:pt x="2097" y="346"/>
                  <a:pt x="2097" y="346"/>
                  <a:pt x="2097" y="346"/>
                </a:cubicBezTo>
                <a:lnTo>
                  <a:pt x="2097" y="62"/>
                </a:lnTo>
                <a:close/>
                <a:moveTo>
                  <a:pt x="2552" y="190"/>
                </a:moveTo>
                <a:cubicBezTo>
                  <a:pt x="2725" y="190"/>
                  <a:pt x="2725" y="190"/>
                  <a:pt x="2725" y="190"/>
                </a:cubicBezTo>
                <a:cubicBezTo>
                  <a:pt x="2725" y="152"/>
                  <a:pt x="2725" y="152"/>
                  <a:pt x="2725" y="152"/>
                </a:cubicBezTo>
                <a:cubicBezTo>
                  <a:pt x="2552" y="152"/>
                  <a:pt x="2552" y="152"/>
                  <a:pt x="2552" y="152"/>
                </a:cubicBezTo>
                <a:cubicBezTo>
                  <a:pt x="2552" y="39"/>
                  <a:pt x="2552" y="39"/>
                  <a:pt x="2552" y="39"/>
                </a:cubicBezTo>
                <a:cubicBezTo>
                  <a:pt x="2746" y="39"/>
                  <a:pt x="2746" y="39"/>
                  <a:pt x="2746" y="39"/>
                </a:cubicBezTo>
                <a:cubicBezTo>
                  <a:pt x="2746" y="1"/>
                  <a:pt x="2746" y="1"/>
                  <a:pt x="2746" y="1"/>
                </a:cubicBezTo>
                <a:cubicBezTo>
                  <a:pt x="2512" y="1"/>
                  <a:pt x="2512" y="1"/>
                  <a:pt x="2512" y="1"/>
                </a:cubicBezTo>
                <a:cubicBezTo>
                  <a:pt x="2512" y="346"/>
                  <a:pt x="2512" y="346"/>
                  <a:pt x="2512" y="346"/>
                </a:cubicBezTo>
                <a:cubicBezTo>
                  <a:pt x="2752" y="346"/>
                  <a:pt x="2752" y="346"/>
                  <a:pt x="2752" y="346"/>
                </a:cubicBezTo>
                <a:cubicBezTo>
                  <a:pt x="2752" y="308"/>
                  <a:pt x="2752" y="308"/>
                  <a:pt x="2752" y="308"/>
                </a:cubicBezTo>
                <a:cubicBezTo>
                  <a:pt x="2552" y="308"/>
                  <a:pt x="2552" y="308"/>
                  <a:pt x="2552" y="308"/>
                </a:cubicBezTo>
                <a:lnTo>
                  <a:pt x="2552" y="190"/>
                </a:lnTo>
                <a:close/>
                <a:moveTo>
                  <a:pt x="3079" y="278"/>
                </a:moveTo>
                <a:cubicBezTo>
                  <a:pt x="2873" y="1"/>
                  <a:pt x="2873" y="1"/>
                  <a:pt x="2873" y="1"/>
                </a:cubicBezTo>
                <a:cubicBezTo>
                  <a:pt x="2832" y="1"/>
                  <a:pt x="2832" y="1"/>
                  <a:pt x="2832" y="1"/>
                </a:cubicBezTo>
                <a:cubicBezTo>
                  <a:pt x="2832" y="346"/>
                  <a:pt x="2832" y="346"/>
                  <a:pt x="2832" y="346"/>
                </a:cubicBezTo>
                <a:cubicBezTo>
                  <a:pt x="2872" y="346"/>
                  <a:pt x="2872" y="346"/>
                  <a:pt x="2872" y="346"/>
                </a:cubicBezTo>
                <a:cubicBezTo>
                  <a:pt x="2872" y="69"/>
                  <a:pt x="2872" y="69"/>
                  <a:pt x="2872" y="69"/>
                </a:cubicBezTo>
                <a:cubicBezTo>
                  <a:pt x="3078" y="346"/>
                  <a:pt x="3078" y="346"/>
                  <a:pt x="3078" y="346"/>
                </a:cubicBezTo>
                <a:cubicBezTo>
                  <a:pt x="3118" y="346"/>
                  <a:pt x="3118" y="346"/>
                  <a:pt x="3118" y="346"/>
                </a:cubicBezTo>
                <a:cubicBezTo>
                  <a:pt x="3118" y="1"/>
                  <a:pt x="3118" y="1"/>
                  <a:pt x="3118" y="1"/>
                </a:cubicBezTo>
                <a:cubicBezTo>
                  <a:pt x="3079" y="1"/>
                  <a:pt x="3079" y="1"/>
                  <a:pt x="3079" y="1"/>
                </a:cubicBezTo>
                <a:lnTo>
                  <a:pt x="3079" y="278"/>
                </a:lnTo>
                <a:close/>
                <a:moveTo>
                  <a:pt x="3176" y="1"/>
                </a:moveTo>
                <a:cubicBezTo>
                  <a:pt x="3176" y="39"/>
                  <a:pt x="3176" y="39"/>
                  <a:pt x="3176" y="39"/>
                </a:cubicBezTo>
                <a:cubicBezTo>
                  <a:pt x="3288" y="39"/>
                  <a:pt x="3288" y="39"/>
                  <a:pt x="3288" y="39"/>
                </a:cubicBezTo>
                <a:cubicBezTo>
                  <a:pt x="3288" y="346"/>
                  <a:pt x="3288" y="346"/>
                  <a:pt x="3288" y="346"/>
                </a:cubicBezTo>
                <a:cubicBezTo>
                  <a:pt x="3327" y="346"/>
                  <a:pt x="3327" y="346"/>
                  <a:pt x="3327" y="346"/>
                </a:cubicBezTo>
                <a:cubicBezTo>
                  <a:pt x="3327" y="39"/>
                  <a:pt x="3327" y="39"/>
                  <a:pt x="3327" y="39"/>
                </a:cubicBezTo>
                <a:cubicBezTo>
                  <a:pt x="3440" y="39"/>
                  <a:pt x="3440" y="39"/>
                  <a:pt x="3440" y="39"/>
                </a:cubicBezTo>
                <a:cubicBezTo>
                  <a:pt x="3440" y="1"/>
                  <a:pt x="3440" y="1"/>
                  <a:pt x="3440" y="1"/>
                </a:cubicBezTo>
                <a:lnTo>
                  <a:pt x="3176" y="1"/>
                </a:lnTo>
                <a:close/>
                <a:moveTo>
                  <a:pt x="264" y="690"/>
                </a:moveTo>
                <a:cubicBezTo>
                  <a:pt x="264" y="766"/>
                  <a:pt x="215" y="810"/>
                  <a:pt x="130" y="810"/>
                </a:cubicBezTo>
                <a:cubicBezTo>
                  <a:pt x="40" y="810"/>
                  <a:pt x="40" y="810"/>
                  <a:pt x="40" y="810"/>
                </a:cubicBezTo>
                <a:cubicBezTo>
                  <a:pt x="40" y="919"/>
                  <a:pt x="40" y="919"/>
                  <a:pt x="40" y="919"/>
                </a:cubicBezTo>
                <a:cubicBezTo>
                  <a:pt x="0" y="919"/>
                  <a:pt x="0" y="919"/>
                  <a:pt x="0" y="919"/>
                </a:cubicBezTo>
                <a:cubicBezTo>
                  <a:pt x="0" y="574"/>
                  <a:pt x="0" y="574"/>
                  <a:pt x="0" y="574"/>
                </a:cubicBezTo>
                <a:cubicBezTo>
                  <a:pt x="130" y="574"/>
                  <a:pt x="130" y="574"/>
                  <a:pt x="130" y="574"/>
                </a:cubicBezTo>
                <a:cubicBezTo>
                  <a:pt x="215" y="574"/>
                  <a:pt x="264" y="616"/>
                  <a:pt x="264" y="690"/>
                </a:cubicBezTo>
                <a:close/>
                <a:moveTo>
                  <a:pt x="226" y="691"/>
                </a:moveTo>
                <a:cubicBezTo>
                  <a:pt x="226" y="639"/>
                  <a:pt x="190" y="612"/>
                  <a:pt x="128" y="612"/>
                </a:cubicBezTo>
                <a:cubicBezTo>
                  <a:pt x="40" y="612"/>
                  <a:pt x="40" y="612"/>
                  <a:pt x="40" y="612"/>
                </a:cubicBezTo>
                <a:cubicBezTo>
                  <a:pt x="40" y="772"/>
                  <a:pt x="40" y="772"/>
                  <a:pt x="40" y="772"/>
                </a:cubicBezTo>
                <a:cubicBezTo>
                  <a:pt x="128" y="772"/>
                  <a:pt x="128" y="772"/>
                  <a:pt x="128" y="772"/>
                </a:cubicBezTo>
                <a:cubicBezTo>
                  <a:pt x="190" y="772"/>
                  <a:pt x="226" y="744"/>
                  <a:pt x="226" y="691"/>
                </a:cubicBezTo>
                <a:close/>
                <a:moveTo>
                  <a:pt x="369" y="574"/>
                </a:moveTo>
                <a:cubicBezTo>
                  <a:pt x="329" y="574"/>
                  <a:pt x="329" y="574"/>
                  <a:pt x="329" y="574"/>
                </a:cubicBezTo>
                <a:cubicBezTo>
                  <a:pt x="329" y="919"/>
                  <a:pt x="329" y="919"/>
                  <a:pt x="329" y="919"/>
                </a:cubicBezTo>
                <a:cubicBezTo>
                  <a:pt x="520" y="919"/>
                  <a:pt x="520" y="919"/>
                  <a:pt x="520" y="919"/>
                </a:cubicBezTo>
                <a:cubicBezTo>
                  <a:pt x="520" y="881"/>
                  <a:pt x="520" y="881"/>
                  <a:pt x="520" y="881"/>
                </a:cubicBezTo>
                <a:cubicBezTo>
                  <a:pt x="369" y="881"/>
                  <a:pt x="369" y="881"/>
                  <a:pt x="369" y="881"/>
                </a:cubicBezTo>
                <a:lnTo>
                  <a:pt x="369" y="574"/>
                </a:lnTo>
                <a:close/>
                <a:moveTo>
                  <a:pt x="733" y="574"/>
                </a:moveTo>
                <a:cubicBezTo>
                  <a:pt x="887" y="919"/>
                  <a:pt x="887" y="919"/>
                  <a:pt x="887" y="919"/>
                </a:cubicBezTo>
                <a:cubicBezTo>
                  <a:pt x="844" y="919"/>
                  <a:pt x="844" y="919"/>
                  <a:pt x="844" y="919"/>
                </a:cubicBezTo>
                <a:cubicBezTo>
                  <a:pt x="806" y="831"/>
                  <a:pt x="806" y="831"/>
                  <a:pt x="806" y="831"/>
                </a:cubicBezTo>
                <a:cubicBezTo>
                  <a:pt x="618" y="831"/>
                  <a:pt x="618" y="831"/>
                  <a:pt x="618" y="831"/>
                </a:cubicBezTo>
                <a:cubicBezTo>
                  <a:pt x="579" y="919"/>
                  <a:pt x="579" y="919"/>
                  <a:pt x="579" y="919"/>
                </a:cubicBezTo>
                <a:cubicBezTo>
                  <a:pt x="538" y="919"/>
                  <a:pt x="538" y="919"/>
                  <a:pt x="538" y="919"/>
                </a:cubicBezTo>
                <a:cubicBezTo>
                  <a:pt x="692" y="574"/>
                  <a:pt x="692" y="574"/>
                  <a:pt x="692" y="574"/>
                </a:cubicBezTo>
                <a:lnTo>
                  <a:pt x="733" y="574"/>
                </a:lnTo>
                <a:close/>
                <a:moveTo>
                  <a:pt x="789" y="794"/>
                </a:moveTo>
                <a:cubicBezTo>
                  <a:pt x="711" y="619"/>
                  <a:pt x="711" y="619"/>
                  <a:pt x="711" y="619"/>
                </a:cubicBezTo>
                <a:cubicBezTo>
                  <a:pt x="635" y="794"/>
                  <a:pt x="635" y="794"/>
                  <a:pt x="635" y="794"/>
                </a:cubicBezTo>
                <a:lnTo>
                  <a:pt x="789" y="794"/>
                </a:lnTo>
                <a:close/>
                <a:moveTo>
                  <a:pt x="862" y="612"/>
                </a:moveTo>
                <a:cubicBezTo>
                  <a:pt x="975" y="612"/>
                  <a:pt x="975" y="612"/>
                  <a:pt x="975" y="612"/>
                </a:cubicBezTo>
                <a:cubicBezTo>
                  <a:pt x="975" y="919"/>
                  <a:pt x="975" y="919"/>
                  <a:pt x="975" y="919"/>
                </a:cubicBezTo>
                <a:cubicBezTo>
                  <a:pt x="1014" y="919"/>
                  <a:pt x="1014" y="919"/>
                  <a:pt x="1014" y="919"/>
                </a:cubicBezTo>
                <a:cubicBezTo>
                  <a:pt x="1014" y="612"/>
                  <a:pt x="1014" y="612"/>
                  <a:pt x="1014" y="612"/>
                </a:cubicBezTo>
                <a:cubicBezTo>
                  <a:pt x="1127" y="612"/>
                  <a:pt x="1127" y="612"/>
                  <a:pt x="1127" y="612"/>
                </a:cubicBezTo>
                <a:cubicBezTo>
                  <a:pt x="1127" y="574"/>
                  <a:pt x="1127" y="574"/>
                  <a:pt x="1127" y="574"/>
                </a:cubicBezTo>
                <a:cubicBezTo>
                  <a:pt x="862" y="574"/>
                  <a:pt x="862" y="574"/>
                  <a:pt x="862" y="574"/>
                </a:cubicBezTo>
                <a:lnTo>
                  <a:pt x="862" y="612"/>
                </a:lnTo>
                <a:close/>
                <a:moveTo>
                  <a:pt x="1184" y="919"/>
                </a:moveTo>
                <a:cubicBezTo>
                  <a:pt x="1223" y="919"/>
                  <a:pt x="1223" y="919"/>
                  <a:pt x="1223" y="919"/>
                </a:cubicBezTo>
                <a:cubicBezTo>
                  <a:pt x="1223" y="771"/>
                  <a:pt x="1223" y="771"/>
                  <a:pt x="1223" y="771"/>
                </a:cubicBezTo>
                <a:cubicBezTo>
                  <a:pt x="1384" y="771"/>
                  <a:pt x="1384" y="771"/>
                  <a:pt x="1384" y="771"/>
                </a:cubicBezTo>
                <a:cubicBezTo>
                  <a:pt x="1384" y="733"/>
                  <a:pt x="1384" y="733"/>
                  <a:pt x="1384" y="733"/>
                </a:cubicBezTo>
                <a:cubicBezTo>
                  <a:pt x="1223" y="733"/>
                  <a:pt x="1223" y="733"/>
                  <a:pt x="1223" y="733"/>
                </a:cubicBezTo>
                <a:cubicBezTo>
                  <a:pt x="1223" y="612"/>
                  <a:pt x="1223" y="612"/>
                  <a:pt x="1223" y="612"/>
                </a:cubicBezTo>
                <a:cubicBezTo>
                  <a:pt x="1403" y="612"/>
                  <a:pt x="1403" y="612"/>
                  <a:pt x="1403" y="612"/>
                </a:cubicBezTo>
                <a:cubicBezTo>
                  <a:pt x="1403" y="574"/>
                  <a:pt x="1403" y="574"/>
                  <a:pt x="1403" y="574"/>
                </a:cubicBezTo>
                <a:cubicBezTo>
                  <a:pt x="1184" y="574"/>
                  <a:pt x="1184" y="574"/>
                  <a:pt x="1184" y="574"/>
                </a:cubicBezTo>
                <a:lnTo>
                  <a:pt x="1184" y="919"/>
                </a:lnTo>
                <a:close/>
                <a:moveTo>
                  <a:pt x="1789" y="746"/>
                </a:moveTo>
                <a:cubicBezTo>
                  <a:pt x="1789" y="843"/>
                  <a:pt x="1709" y="921"/>
                  <a:pt x="1609" y="921"/>
                </a:cubicBezTo>
                <a:cubicBezTo>
                  <a:pt x="1508" y="921"/>
                  <a:pt x="1428" y="843"/>
                  <a:pt x="1428" y="746"/>
                </a:cubicBezTo>
                <a:cubicBezTo>
                  <a:pt x="1428" y="649"/>
                  <a:pt x="1508" y="573"/>
                  <a:pt x="1609" y="573"/>
                </a:cubicBezTo>
                <a:cubicBezTo>
                  <a:pt x="1709" y="573"/>
                  <a:pt x="1789" y="649"/>
                  <a:pt x="1789" y="746"/>
                </a:cubicBezTo>
                <a:close/>
                <a:moveTo>
                  <a:pt x="1749" y="746"/>
                </a:moveTo>
                <a:cubicBezTo>
                  <a:pt x="1749" y="671"/>
                  <a:pt x="1686" y="610"/>
                  <a:pt x="1609" y="610"/>
                </a:cubicBezTo>
                <a:cubicBezTo>
                  <a:pt x="1532" y="610"/>
                  <a:pt x="1468" y="671"/>
                  <a:pt x="1468" y="746"/>
                </a:cubicBezTo>
                <a:cubicBezTo>
                  <a:pt x="1468" y="822"/>
                  <a:pt x="1532" y="883"/>
                  <a:pt x="1609" y="883"/>
                </a:cubicBezTo>
                <a:cubicBezTo>
                  <a:pt x="1686" y="883"/>
                  <a:pt x="1749" y="822"/>
                  <a:pt x="1749" y="746"/>
                </a:cubicBezTo>
                <a:close/>
                <a:moveTo>
                  <a:pt x="2051" y="801"/>
                </a:moveTo>
                <a:cubicBezTo>
                  <a:pt x="2131" y="919"/>
                  <a:pt x="2131" y="919"/>
                  <a:pt x="2131" y="919"/>
                </a:cubicBezTo>
                <a:cubicBezTo>
                  <a:pt x="2086" y="919"/>
                  <a:pt x="2086" y="919"/>
                  <a:pt x="2086" y="919"/>
                </a:cubicBezTo>
                <a:cubicBezTo>
                  <a:pt x="2015" y="809"/>
                  <a:pt x="2015" y="809"/>
                  <a:pt x="2015" y="809"/>
                </a:cubicBezTo>
                <a:cubicBezTo>
                  <a:pt x="2008" y="809"/>
                  <a:pt x="2000" y="810"/>
                  <a:pt x="1992" y="810"/>
                </a:cubicBezTo>
                <a:cubicBezTo>
                  <a:pt x="1900" y="810"/>
                  <a:pt x="1900" y="810"/>
                  <a:pt x="1900" y="810"/>
                </a:cubicBezTo>
                <a:cubicBezTo>
                  <a:pt x="1900" y="919"/>
                  <a:pt x="1900" y="919"/>
                  <a:pt x="1900" y="919"/>
                </a:cubicBezTo>
                <a:cubicBezTo>
                  <a:pt x="1861" y="919"/>
                  <a:pt x="1861" y="919"/>
                  <a:pt x="1861" y="919"/>
                </a:cubicBezTo>
                <a:cubicBezTo>
                  <a:pt x="1861" y="574"/>
                  <a:pt x="1861" y="574"/>
                  <a:pt x="1861" y="574"/>
                </a:cubicBezTo>
                <a:cubicBezTo>
                  <a:pt x="1992" y="574"/>
                  <a:pt x="1992" y="574"/>
                  <a:pt x="1992" y="574"/>
                </a:cubicBezTo>
                <a:cubicBezTo>
                  <a:pt x="2078" y="574"/>
                  <a:pt x="2128" y="616"/>
                  <a:pt x="2128" y="690"/>
                </a:cubicBezTo>
                <a:cubicBezTo>
                  <a:pt x="2128" y="747"/>
                  <a:pt x="2100" y="785"/>
                  <a:pt x="2051" y="801"/>
                </a:cubicBezTo>
                <a:close/>
                <a:moveTo>
                  <a:pt x="2090" y="691"/>
                </a:moveTo>
                <a:cubicBezTo>
                  <a:pt x="2090" y="639"/>
                  <a:pt x="2054" y="612"/>
                  <a:pt x="1992" y="612"/>
                </a:cubicBezTo>
                <a:cubicBezTo>
                  <a:pt x="1900" y="612"/>
                  <a:pt x="1900" y="612"/>
                  <a:pt x="1900" y="612"/>
                </a:cubicBezTo>
                <a:cubicBezTo>
                  <a:pt x="1900" y="772"/>
                  <a:pt x="1900" y="772"/>
                  <a:pt x="1900" y="772"/>
                </a:cubicBezTo>
                <a:cubicBezTo>
                  <a:pt x="1992" y="772"/>
                  <a:pt x="1992" y="772"/>
                  <a:pt x="1992" y="772"/>
                </a:cubicBezTo>
                <a:cubicBezTo>
                  <a:pt x="2054" y="772"/>
                  <a:pt x="2090" y="744"/>
                  <a:pt x="2090" y="691"/>
                </a:cubicBezTo>
                <a:close/>
                <a:moveTo>
                  <a:pt x="2392" y="822"/>
                </a:moveTo>
                <a:cubicBezTo>
                  <a:pt x="2266" y="574"/>
                  <a:pt x="2266" y="574"/>
                  <a:pt x="2266" y="574"/>
                </a:cubicBezTo>
                <a:cubicBezTo>
                  <a:pt x="2217" y="574"/>
                  <a:pt x="2217" y="574"/>
                  <a:pt x="2217" y="574"/>
                </a:cubicBezTo>
                <a:cubicBezTo>
                  <a:pt x="2217" y="919"/>
                  <a:pt x="2217" y="919"/>
                  <a:pt x="2217" y="919"/>
                </a:cubicBezTo>
                <a:cubicBezTo>
                  <a:pt x="2254" y="919"/>
                  <a:pt x="2254" y="919"/>
                  <a:pt x="2254" y="919"/>
                </a:cubicBezTo>
                <a:cubicBezTo>
                  <a:pt x="2254" y="635"/>
                  <a:pt x="2254" y="635"/>
                  <a:pt x="2254" y="635"/>
                </a:cubicBezTo>
                <a:cubicBezTo>
                  <a:pt x="2379" y="882"/>
                  <a:pt x="2379" y="882"/>
                  <a:pt x="2379" y="882"/>
                </a:cubicBezTo>
                <a:cubicBezTo>
                  <a:pt x="2403" y="882"/>
                  <a:pt x="2403" y="882"/>
                  <a:pt x="2403" y="882"/>
                </a:cubicBezTo>
                <a:cubicBezTo>
                  <a:pt x="2528" y="635"/>
                  <a:pt x="2528" y="635"/>
                  <a:pt x="2528" y="635"/>
                </a:cubicBezTo>
                <a:cubicBezTo>
                  <a:pt x="2529" y="919"/>
                  <a:pt x="2529" y="919"/>
                  <a:pt x="2529" y="919"/>
                </a:cubicBezTo>
                <a:cubicBezTo>
                  <a:pt x="2565" y="919"/>
                  <a:pt x="2565" y="919"/>
                  <a:pt x="2565" y="919"/>
                </a:cubicBezTo>
                <a:cubicBezTo>
                  <a:pt x="2565" y="574"/>
                  <a:pt x="2565" y="574"/>
                  <a:pt x="2565" y="574"/>
                </a:cubicBezTo>
                <a:cubicBezTo>
                  <a:pt x="2517" y="574"/>
                  <a:pt x="2517" y="574"/>
                  <a:pt x="2517" y="574"/>
                </a:cubicBezTo>
                <a:lnTo>
                  <a:pt x="2392" y="82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14324" tIns="57162" rIns="114324" bIns="57162"/>
          <a:lstStyle/>
          <a:p>
            <a:endParaRPr lang="en-NL"/>
          </a:p>
        </p:txBody>
      </p:sp>
      <p:sp>
        <p:nvSpPr>
          <p:cNvPr id="11" name="LS_Logo6 (JU-Free) Taxonomy" hidden="1">
            <a:extLst>
              <a:ext uri="{FF2B5EF4-FFF2-40B4-BE49-F238E27FC236}">
                <a16:creationId xmlns:a16="http://schemas.microsoft.com/office/drawing/2014/main" id="{B72B7217-B4D0-4787-91D2-16FAFB95EAAB}"/>
              </a:ext>
            </a:extLst>
          </p:cNvPr>
          <p:cNvSpPr>
            <a:spLocks/>
          </p:cNvSpPr>
          <p:nvPr/>
        </p:nvSpPr>
        <p:spPr bwMode="auto">
          <a:xfrm>
            <a:off x="1136650" y="7712075"/>
            <a:ext cx="1131888" cy="365125"/>
          </a:xfrm>
          <a:custGeom>
            <a:avLst/>
            <a:gdLst>
              <a:gd name="T0" fmla="*/ 0 w 2851"/>
              <a:gd name="T1" fmla="*/ 62395541 h 921"/>
              <a:gd name="T2" fmla="*/ 2147483646 w 2851"/>
              <a:gd name="T3" fmla="*/ 2147483646 h 921"/>
              <a:gd name="T4" fmla="*/ 2147483646 w 2851"/>
              <a:gd name="T5" fmla="*/ 2147483646 h 921"/>
              <a:gd name="T6" fmla="*/ 2147483646 w 2851"/>
              <a:gd name="T7" fmla="*/ 62395541 h 921"/>
              <a:gd name="T8" fmla="*/ 2147483646 w 2851"/>
              <a:gd name="T9" fmla="*/ 2147483646 h 921"/>
              <a:gd name="T10" fmla="*/ 2147483646 w 2851"/>
              <a:gd name="T11" fmla="*/ 2147483646 h 921"/>
              <a:gd name="T12" fmla="*/ 2147483646 w 2851"/>
              <a:gd name="T13" fmla="*/ 2147483646 h 921"/>
              <a:gd name="T14" fmla="*/ 2147483646 w 2851"/>
              <a:gd name="T15" fmla="*/ 2147483646 h 921"/>
              <a:gd name="T16" fmla="*/ 2147483646 w 2851"/>
              <a:gd name="T17" fmla="*/ 2147483646 h 921"/>
              <a:gd name="T18" fmla="*/ 2147483646 w 2851"/>
              <a:gd name="T19" fmla="*/ 2147483646 h 921"/>
              <a:gd name="T20" fmla="*/ 2147483646 w 2851"/>
              <a:gd name="T21" fmla="*/ 2147483646 h 921"/>
              <a:gd name="T22" fmla="*/ 2147483646 w 2851"/>
              <a:gd name="T23" fmla="*/ 2147483646 h 921"/>
              <a:gd name="T24" fmla="*/ 2147483646 w 2851"/>
              <a:gd name="T25" fmla="*/ 2147483646 h 921"/>
              <a:gd name="T26" fmla="*/ 2147483646 w 2851"/>
              <a:gd name="T27" fmla="*/ 2147483646 h 921"/>
              <a:gd name="T28" fmla="*/ 2147483646 w 2851"/>
              <a:gd name="T29" fmla="*/ 2147483646 h 921"/>
              <a:gd name="T30" fmla="*/ 2147483646 w 2851"/>
              <a:gd name="T31" fmla="*/ 2147483646 h 921"/>
              <a:gd name="T32" fmla="*/ 2147483646 w 2851"/>
              <a:gd name="T33" fmla="*/ 2147483646 h 921"/>
              <a:gd name="T34" fmla="*/ 2147483646 w 2851"/>
              <a:gd name="T35" fmla="*/ 2147483646 h 921"/>
              <a:gd name="T36" fmla="*/ 2147483646 w 2851"/>
              <a:gd name="T37" fmla="*/ 2147483646 h 921"/>
              <a:gd name="T38" fmla="*/ 2147483646 w 2851"/>
              <a:gd name="T39" fmla="*/ 2147483646 h 921"/>
              <a:gd name="T40" fmla="*/ 2147483646 w 2851"/>
              <a:gd name="T41" fmla="*/ 2147483646 h 921"/>
              <a:gd name="T42" fmla="*/ 2147483646 w 2851"/>
              <a:gd name="T43" fmla="*/ 2147483646 h 921"/>
              <a:gd name="T44" fmla="*/ 2147483646 w 2851"/>
              <a:gd name="T45" fmla="*/ 2147483646 h 921"/>
              <a:gd name="T46" fmla="*/ 2147483646 w 2851"/>
              <a:gd name="T47" fmla="*/ 2147483646 h 921"/>
              <a:gd name="T48" fmla="*/ 2147483646 w 2851"/>
              <a:gd name="T49" fmla="*/ 2147483646 h 921"/>
              <a:gd name="T50" fmla="*/ 2147483646 w 2851"/>
              <a:gd name="T51" fmla="*/ 2147483646 h 921"/>
              <a:gd name="T52" fmla="*/ 2147483646 w 2851"/>
              <a:gd name="T53" fmla="*/ 62395541 h 921"/>
              <a:gd name="T54" fmla="*/ 2147483646 w 2851"/>
              <a:gd name="T55" fmla="*/ 62395541 h 921"/>
              <a:gd name="T56" fmla="*/ 2147483646 w 2851"/>
              <a:gd name="T57" fmla="*/ 2147483646 h 921"/>
              <a:gd name="T58" fmla="*/ 2147483646 w 2851"/>
              <a:gd name="T59" fmla="*/ 62395541 h 921"/>
              <a:gd name="T60" fmla="*/ 2147483646 w 2851"/>
              <a:gd name="T61" fmla="*/ 2147483646 h 921"/>
              <a:gd name="T62" fmla="*/ 2147483646 w 2851"/>
              <a:gd name="T63" fmla="*/ 2147483646 h 921"/>
              <a:gd name="T64" fmla="*/ 2147483646 w 2851"/>
              <a:gd name="T65" fmla="*/ 2147483646 h 921"/>
              <a:gd name="T66" fmla="*/ 2147483646 w 2851"/>
              <a:gd name="T67" fmla="*/ 2147483646 h 921"/>
              <a:gd name="T68" fmla="*/ 2147483646 w 2851"/>
              <a:gd name="T69" fmla="*/ 2147483646 h 921"/>
              <a:gd name="T70" fmla="*/ 2147483646 w 2851"/>
              <a:gd name="T71" fmla="*/ 2147483646 h 921"/>
              <a:gd name="T72" fmla="*/ 2147483646 w 2851"/>
              <a:gd name="T73" fmla="*/ 2147483646 h 921"/>
              <a:gd name="T74" fmla="*/ 2147483646 w 2851"/>
              <a:gd name="T75" fmla="*/ 2147483646 h 921"/>
              <a:gd name="T76" fmla="*/ 2147483646 w 2851"/>
              <a:gd name="T77" fmla="*/ 2147483646 h 921"/>
              <a:gd name="T78" fmla="*/ 2147483646 w 2851"/>
              <a:gd name="T79" fmla="*/ 2147483646 h 921"/>
              <a:gd name="T80" fmla="*/ 2147483646 w 2851"/>
              <a:gd name="T81" fmla="*/ 2147483646 h 921"/>
              <a:gd name="T82" fmla="*/ 2147483646 w 2851"/>
              <a:gd name="T83" fmla="*/ 2147483646 h 921"/>
              <a:gd name="T84" fmla="*/ 2147483646 w 2851"/>
              <a:gd name="T85" fmla="*/ 2147483646 h 921"/>
              <a:gd name="T86" fmla="*/ 2147483646 w 2851"/>
              <a:gd name="T87" fmla="*/ 2147483646 h 921"/>
              <a:gd name="T88" fmla="*/ 2147483646 w 2851"/>
              <a:gd name="T89" fmla="*/ 2147483646 h 921"/>
              <a:gd name="T90" fmla="*/ 2147483646 w 2851"/>
              <a:gd name="T91" fmla="*/ 2147483646 h 921"/>
              <a:gd name="T92" fmla="*/ 2147483646 w 2851"/>
              <a:gd name="T93" fmla="*/ 2147483646 h 921"/>
              <a:gd name="T94" fmla="*/ 2147483646 w 2851"/>
              <a:gd name="T95" fmla="*/ 2147483646 h 921"/>
              <a:gd name="T96" fmla="*/ 2147483646 w 2851"/>
              <a:gd name="T97" fmla="*/ 2147483646 h 921"/>
              <a:gd name="T98" fmla="*/ 2147483646 w 2851"/>
              <a:gd name="T99" fmla="*/ 2147483646 h 921"/>
              <a:gd name="T100" fmla="*/ 2147483646 w 2851"/>
              <a:gd name="T101" fmla="*/ 2147483646 h 921"/>
              <a:gd name="T102" fmla="*/ 2147483646 w 2851"/>
              <a:gd name="T103" fmla="*/ 2147483646 h 921"/>
              <a:gd name="T104" fmla="*/ 2147483646 w 2851"/>
              <a:gd name="T105" fmla="*/ 2147483646 h 921"/>
              <a:gd name="T106" fmla="*/ 2147483646 w 2851"/>
              <a:gd name="T107" fmla="*/ 2147483646 h 921"/>
              <a:gd name="T108" fmla="*/ 2147483646 w 2851"/>
              <a:gd name="T109" fmla="*/ 2147483646 h 921"/>
              <a:gd name="T110" fmla="*/ 2147483646 w 2851"/>
              <a:gd name="T111" fmla="*/ 2147483646 h 921"/>
              <a:gd name="T112" fmla="*/ 2147483646 w 2851"/>
              <a:gd name="T113" fmla="*/ 2147483646 h 921"/>
              <a:gd name="T114" fmla="*/ 2147483646 w 2851"/>
              <a:gd name="T115" fmla="*/ 2147483646 h 921"/>
              <a:gd name="T116" fmla="*/ 2147483646 w 2851"/>
              <a:gd name="T117" fmla="*/ 2147483646 h 921"/>
              <a:gd name="T118" fmla="*/ 2147483646 w 2851"/>
              <a:gd name="T119" fmla="*/ 2147483646 h 921"/>
              <a:gd name="T120" fmla="*/ 2147483646 w 2851"/>
              <a:gd name="T121" fmla="*/ 2147483646 h 921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2851" h="921">
                <a:moveTo>
                  <a:pt x="112" y="39"/>
                </a:moveTo>
                <a:cubicBezTo>
                  <a:pt x="0" y="39"/>
                  <a:pt x="0" y="39"/>
                  <a:pt x="0" y="39"/>
                </a:cubicBezTo>
                <a:cubicBezTo>
                  <a:pt x="0" y="1"/>
                  <a:pt x="0" y="1"/>
                  <a:pt x="0" y="1"/>
                </a:cubicBezTo>
                <a:cubicBezTo>
                  <a:pt x="263" y="1"/>
                  <a:pt x="263" y="1"/>
                  <a:pt x="263" y="1"/>
                </a:cubicBezTo>
                <a:cubicBezTo>
                  <a:pt x="263" y="39"/>
                  <a:pt x="263" y="39"/>
                  <a:pt x="263" y="39"/>
                </a:cubicBezTo>
                <a:cubicBezTo>
                  <a:pt x="151" y="39"/>
                  <a:pt x="151" y="39"/>
                  <a:pt x="151" y="39"/>
                </a:cubicBezTo>
                <a:cubicBezTo>
                  <a:pt x="151" y="346"/>
                  <a:pt x="151" y="346"/>
                  <a:pt x="151" y="346"/>
                </a:cubicBezTo>
                <a:cubicBezTo>
                  <a:pt x="112" y="346"/>
                  <a:pt x="112" y="346"/>
                  <a:pt x="112" y="346"/>
                </a:cubicBezTo>
                <a:lnTo>
                  <a:pt x="112" y="39"/>
                </a:lnTo>
                <a:close/>
                <a:moveTo>
                  <a:pt x="238" y="346"/>
                </a:moveTo>
                <a:cubicBezTo>
                  <a:pt x="393" y="1"/>
                  <a:pt x="393" y="1"/>
                  <a:pt x="393" y="1"/>
                </a:cubicBezTo>
                <a:cubicBezTo>
                  <a:pt x="433" y="1"/>
                  <a:pt x="433" y="1"/>
                  <a:pt x="433" y="1"/>
                </a:cubicBezTo>
                <a:cubicBezTo>
                  <a:pt x="587" y="346"/>
                  <a:pt x="587" y="346"/>
                  <a:pt x="587" y="346"/>
                </a:cubicBezTo>
                <a:cubicBezTo>
                  <a:pt x="544" y="346"/>
                  <a:pt x="544" y="346"/>
                  <a:pt x="544" y="346"/>
                </a:cubicBezTo>
                <a:cubicBezTo>
                  <a:pt x="506" y="259"/>
                  <a:pt x="506" y="259"/>
                  <a:pt x="506" y="259"/>
                </a:cubicBezTo>
                <a:cubicBezTo>
                  <a:pt x="318" y="259"/>
                  <a:pt x="318" y="259"/>
                  <a:pt x="318" y="259"/>
                </a:cubicBezTo>
                <a:cubicBezTo>
                  <a:pt x="280" y="346"/>
                  <a:pt x="280" y="346"/>
                  <a:pt x="280" y="346"/>
                </a:cubicBezTo>
                <a:lnTo>
                  <a:pt x="238" y="346"/>
                </a:lnTo>
                <a:close/>
                <a:moveTo>
                  <a:pt x="335" y="221"/>
                </a:moveTo>
                <a:cubicBezTo>
                  <a:pt x="489" y="221"/>
                  <a:pt x="489" y="221"/>
                  <a:pt x="489" y="221"/>
                </a:cubicBezTo>
                <a:cubicBezTo>
                  <a:pt x="412" y="46"/>
                  <a:pt x="412" y="46"/>
                  <a:pt x="412" y="46"/>
                </a:cubicBezTo>
                <a:lnTo>
                  <a:pt x="335" y="221"/>
                </a:lnTo>
                <a:close/>
                <a:moveTo>
                  <a:pt x="646" y="346"/>
                </a:moveTo>
                <a:cubicBezTo>
                  <a:pt x="750" y="202"/>
                  <a:pt x="750" y="202"/>
                  <a:pt x="750" y="202"/>
                </a:cubicBezTo>
                <a:cubicBezTo>
                  <a:pt x="854" y="346"/>
                  <a:pt x="854" y="346"/>
                  <a:pt x="854" y="346"/>
                </a:cubicBezTo>
                <a:cubicBezTo>
                  <a:pt x="902" y="346"/>
                  <a:pt x="902" y="346"/>
                  <a:pt x="902" y="346"/>
                </a:cubicBezTo>
                <a:cubicBezTo>
                  <a:pt x="775" y="167"/>
                  <a:pt x="775" y="167"/>
                  <a:pt x="775" y="167"/>
                </a:cubicBezTo>
                <a:cubicBezTo>
                  <a:pt x="892" y="1"/>
                  <a:pt x="892" y="1"/>
                  <a:pt x="892" y="1"/>
                </a:cubicBezTo>
                <a:cubicBezTo>
                  <a:pt x="846" y="1"/>
                  <a:pt x="846" y="1"/>
                  <a:pt x="846" y="1"/>
                </a:cubicBezTo>
                <a:cubicBezTo>
                  <a:pt x="750" y="134"/>
                  <a:pt x="750" y="134"/>
                  <a:pt x="750" y="134"/>
                </a:cubicBezTo>
                <a:cubicBezTo>
                  <a:pt x="655" y="1"/>
                  <a:pt x="655" y="1"/>
                  <a:pt x="655" y="1"/>
                </a:cubicBezTo>
                <a:cubicBezTo>
                  <a:pt x="609" y="1"/>
                  <a:pt x="609" y="1"/>
                  <a:pt x="609" y="1"/>
                </a:cubicBezTo>
                <a:cubicBezTo>
                  <a:pt x="726" y="169"/>
                  <a:pt x="726" y="169"/>
                  <a:pt x="726" y="169"/>
                </a:cubicBezTo>
                <a:cubicBezTo>
                  <a:pt x="600" y="346"/>
                  <a:pt x="600" y="346"/>
                  <a:pt x="600" y="346"/>
                </a:cubicBezTo>
                <a:lnTo>
                  <a:pt x="646" y="346"/>
                </a:lnTo>
                <a:close/>
                <a:moveTo>
                  <a:pt x="924" y="174"/>
                </a:moveTo>
                <a:cubicBezTo>
                  <a:pt x="924" y="76"/>
                  <a:pt x="1004" y="0"/>
                  <a:pt x="1105" y="0"/>
                </a:cubicBezTo>
                <a:cubicBezTo>
                  <a:pt x="1205" y="0"/>
                  <a:pt x="1284" y="77"/>
                  <a:pt x="1284" y="174"/>
                </a:cubicBezTo>
                <a:cubicBezTo>
                  <a:pt x="1284" y="271"/>
                  <a:pt x="1205" y="348"/>
                  <a:pt x="1105" y="348"/>
                </a:cubicBezTo>
                <a:cubicBezTo>
                  <a:pt x="1004" y="348"/>
                  <a:pt x="924" y="271"/>
                  <a:pt x="924" y="174"/>
                </a:cubicBezTo>
                <a:close/>
                <a:moveTo>
                  <a:pt x="964" y="174"/>
                </a:moveTo>
                <a:cubicBezTo>
                  <a:pt x="964" y="249"/>
                  <a:pt x="1028" y="310"/>
                  <a:pt x="1105" y="310"/>
                </a:cubicBezTo>
                <a:cubicBezTo>
                  <a:pt x="1181" y="310"/>
                  <a:pt x="1244" y="249"/>
                  <a:pt x="1244" y="174"/>
                </a:cubicBezTo>
                <a:cubicBezTo>
                  <a:pt x="1244" y="98"/>
                  <a:pt x="1181" y="38"/>
                  <a:pt x="1105" y="38"/>
                </a:cubicBezTo>
                <a:cubicBezTo>
                  <a:pt x="1028" y="38"/>
                  <a:pt x="964" y="98"/>
                  <a:pt x="964" y="174"/>
                </a:cubicBezTo>
                <a:close/>
                <a:moveTo>
                  <a:pt x="1395" y="69"/>
                </a:moveTo>
                <a:cubicBezTo>
                  <a:pt x="1602" y="346"/>
                  <a:pt x="1602" y="346"/>
                  <a:pt x="1602" y="346"/>
                </a:cubicBezTo>
                <a:cubicBezTo>
                  <a:pt x="1642" y="346"/>
                  <a:pt x="1642" y="346"/>
                  <a:pt x="1642" y="346"/>
                </a:cubicBezTo>
                <a:cubicBezTo>
                  <a:pt x="1642" y="1"/>
                  <a:pt x="1642" y="1"/>
                  <a:pt x="1642" y="1"/>
                </a:cubicBezTo>
                <a:cubicBezTo>
                  <a:pt x="1603" y="1"/>
                  <a:pt x="1603" y="1"/>
                  <a:pt x="1603" y="1"/>
                </a:cubicBezTo>
                <a:cubicBezTo>
                  <a:pt x="1603" y="278"/>
                  <a:pt x="1603" y="278"/>
                  <a:pt x="1603" y="278"/>
                </a:cubicBezTo>
                <a:cubicBezTo>
                  <a:pt x="1397" y="1"/>
                  <a:pt x="1397" y="1"/>
                  <a:pt x="1397" y="1"/>
                </a:cubicBezTo>
                <a:cubicBezTo>
                  <a:pt x="1356" y="1"/>
                  <a:pt x="1356" y="1"/>
                  <a:pt x="1356" y="1"/>
                </a:cubicBezTo>
                <a:cubicBezTo>
                  <a:pt x="1356" y="346"/>
                  <a:pt x="1356" y="346"/>
                  <a:pt x="1356" y="346"/>
                </a:cubicBezTo>
                <a:cubicBezTo>
                  <a:pt x="1395" y="346"/>
                  <a:pt x="1395" y="346"/>
                  <a:pt x="1395" y="346"/>
                </a:cubicBezTo>
                <a:lnTo>
                  <a:pt x="1395" y="69"/>
                </a:lnTo>
                <a:close/>
                <a:moveTo>
                  <a:pt x="1895" y="348"/>
                </a:moveTo>
                <a:cubicBezTo>
                  <a:pt x="1794" y="348"/>
                  <a:pt x="1714" y="271"/>
                  <a:pt x="1714" y="174"/>
                </a:cubicBezTo>
                <a:cubicBezTo>
                  <a:pt x="1714" y="76"/>
                  <a:pt x="1794" y="0"/>
                  <a:pt x="1895" y="0"/>
                </a:cubicBezTo>
                <a:cubicBezTo>
                  <a:pt x="1995" y="0"/>
                  <a:pt x="2074" y="77"/>
                  <a:pt x="2074" y="174"/>
                </a:cubicBezTo>
                <a:cubicBezTo>
                  <a:pt x="2074" y="271"/>
                  <a:pt x="1995" y="348"/>
                  <a:pt x="1895" y="348"/>
                </a:cubicBezTo>
                <a:close/>
                <a:moveTo>
                  <a:pt x="2034" y="174"/>
                </a:moveTo>
                <a:cubicBezTo>
                  <a:pt x="2034" y="98"/>
                  <a:pt x="1971" y="38"/>
                  <a:pt x="1895" y="38"/>
                </a:cubicBezTo>
                <a:cubicBezTo>
                  <a:pt x="1818" y="38"/>
                  <a:pt x="1754" y="98"/>
                  <a:pt x="1754" y="174"/>
                </a:cubicBezTo>
                <a:cubicBezTo>
                  <a:pt x="1754" y="249"/>
                  <a:pt x="1818" y="310"/>
                  <a:pt x="1895" y="310"/>
                </a:cubicBezTo>
                <a:cubicBezTo>
                  <a:pt x="1971" y="310"/>
                  <a:pt x="2034" y="249"/>
                  <a:pt x="2034" y="174"/>
                </a:cubicBezTo>
                <a:close/>
                <a:moveTo>
                  <a:pt x="2183" y="62"/>
                </a:moveTo>
                <a:cubicBezTo>
                  <a:pt x="2308" y="309"/>
                  <a:pt x="2308" y="309"/>
                  <a:pt x="2308" y="309"/>
                </a:cubicBezTo>
                <a:cubicBezTo>
                  <a:pt x="2332" y="309"/>
                  <a:pt x="2332" y="309"/>
                  <a:pt x="2332" y="309"/>
                </a:cubicBezTo>
                <a:cubicBezTo>
                  <a:pt x="2457" y="62"/>
                  <a:pt x="2457" y="62"/>
                  <a:pt x="2457" y="62"/>
                </a:cubicBezTo>
                <a:cubicBezTo>
                  <a:pt x="2458" y="346"/>
                  <a:pt x="2458" y="346"/>
                  <a:pt x="2458" y="346"/>
                </a:cubicBezTo>
                <a:cubicBezTo>
                  <a:pt x="2494" y="346"/>
                  <a:pt x="2494" y="346"/>
                  <a:pt x="2494" y="346"/>
                </a:cubicBezTo>
                <a:cubicBezTo>
                  <a:pt x="2494" y="1"/>
                  <a:pt x="2494" y="1"/>
                  <a:pt x="2494" y="1"/>
                </a:cubicBezTo>
                <a:cubicBezTo>
                  <a:pt x="2446" y="1"/>
                  <a:pt x="2446" y="1"/>
                  <a:pt x="2446" y="1"/>
                </a:cubicBezTo>
                <a:cubicBezTo>
                  <a:pt x="2321" y="249"/>
                  <a:pt x="2321" y="249"/>
                  <a:pt x="2321" y="249"/>
                </a:cubicBezTo>
                <a:cubicBezTo>
                  <a:pt x="2195" y="1"/>
                  <a:pt x="2195" y="1"/>
                  <a:pt x="2195" y="1"/>
                </a:cubicBezTo>
                <a:cubicBezTo>
                  <a:pt x="2146" y="1"/>
                  <a:pt x="2146" y="1"/>
                  <a:pt x="2146" y="1"/>
                </a:cubicBezTo>
                <a:cubicBezTo>
                  <a:pt x="2146" y="346"/>
                  <a:pt x="2146" y="346"/>
                  <a:pt x="2146" y="346"/>
                </a:cubicBezTo>
                <a:cubicBezTo>
                  <a:pt x="2183" y="346"/>
                  <a:pt x="2183" y="346"/>
                  <a:pt x="2183" y="346"/>
                </a:cubicBezTo>
                <a:lnTo>
                  <a:pt x="2183" y="62"/>
                </a:lnTo>
                <a:close/>
                <a:moveTo>
                  <a:pt x="2811" y="1"/>
                </a:moveTo>
                <a:cubicBezTo>
                  <a:pt x="2701" y="181"/>
                  <a:pt x="2701" y="181"/>
                  <a:pt x="2701" y="181"/>
                </a:cubicBezTo>
                <a:cubicBezTo>
                  <a:pt x="2589" y="1"/>
                  <a:pt x="2589" y="1"/>
                  <a:pt x="2589" y="1"/>
                </a:cubicBezTo>
                <a:cubicBezTo>
                  <a:pt x="2549" y="1"/>
                  <a:pt x="2549" y="1"/>
                  <a:pt x="2549" y="1"/>
                </a:cubicBezTo>
                <a:cubicBezTo>
                  <a:pt x="2682" y="229"/>
                  <a:pt x="2682" y="229"/>
                  <a:pt x="2682" y="229"/>
                </a:cubicBezTo>
                <a:cubicBezTo>
                  <a:pt x="2682" y="346"/>
                  <a:pt x="2682" y="346"/>
                  <a:pt x="2682" y="346"/>
                </a:cubicBezTo>
                <a:cubicBezTo>
                  <a:pt x="2721" y="346"/>
                  <a:pt x="2721" y="346"/>
                  <a:pt x="2721" y="346"/>
                </a:cubicBezTo>
                <a:cubicBezTo>
                  <a:pt x="2721" y="228"/>
                  <a:pt x="2721" y="228"/>
                  <a:pt x="2721" y="228"/>
                </a:cubicBezTo>
                <a:cubicBezTo>
                  <a:pt x="2851" y="1"/>
                  <a:pt x="2851" y="1"/>
                  <a:pt x="2851" y="1"/>
                </a:cubicBezTo>
                <a:lnTo>
                  <a:pt x="2811" y="1"/>
                </a:lnTo>
                <a:close/>
                <a:moveTo>
                  <a:pt x="221" y="822"/>
                </a:moveTo>
                <a:cubicBezTo>
                  <a:pt x="95" y="574"/>
                  <a:pt x="95" y="574"/>
                  <a:pt x="95" y="574"/>
                </a:cubicBezTo>
                <a:cubicBezTo>
                  <a:pt x="46" y="574"/>
                  <a:pt x="46" y="574"/>
                  <a:pt x="46" y="574"/>
                </a:cubicBezTo>
                <a:cubicBezTo>
                  <a:pt x="46" y="919"/>
                  <a:pt x="46" y="919"/>
                  <a:pt x="46" y="919"/>
                </a:cubicBezTo>
                <a:cubicBezTo>
                  <a:pt x="84" y="919"/>
                  <a:pt x="84" y="919"/>
                  <a:pt x="84" y="919"/>
                </a:cubicBezTo>
                <a:cubicBezTo>
                  <a:pt x="84" y="635"/>
                  <a:pt x="84" y="635"/>
                  <a:pt x="84" y="635"/>
                </a:cubicBezTo>
                <a:cubicBezTo>
                  <a:pt x="208" y="882"/>
                  <a:pt x="208" y="882"/>
                  <a:pt x="208" y="882"/>
                </a:cubicBezTo>
                <a:cubicBezTo>
                  <a:pt x="232" y="882"/>
                  <a:pt x="232" y="882"/>
                  <a:pt x="232" y="882"/>
                </a:cubicBezTo>
                <a:cubicBezTo>
                  <a:pt x="357" y="635"/>
                  <a:pt x="357" y="635"/>
                  <a:pt x="357" y="635"/>
                </a:cubicBezTo>
                <a:cubicBezTo>
                  <a:pt x="358" y="919"/>
                  <a:pt x="358" y="919"/>
                  <a:pt x="358" y="919"/>
                </a:cubicBezTo>
                <a:cubicBezTo>
                  <a:pt x="394" y="919"/>
                  <a:pt x="394" y="919"/>
                  <a:pt x="394" y="919"/>
                </a:cubicBezTo>
                <a:cubicBezTo>
                  <a:pt x="394" y="574"/>
                  <a:pt x="394" y="574"/>
                  <a:pt x="394" y="574"/>
                </a:cubicBezTo>
                <a:cubicBezTo>
                  <a:pt x="346" y="574"/>
                  <a:pt x="346" y="574"/>
                  <a:pt x="346" y="574"/>
                </a:cubicBezTo>
                <a:lnTo>
                  <a:pt x="221" y="822"/>
                </a:lnTo>
                <a:close/>
                <a:moveTo>
                  <a:pt x="644" y="574"/>
                </a:moveTo>
                <a:cubicBezTo>
                  <a:pt x="797" y="919"/>
                  <a:pt x="797" y="919"/>
                  <a:pt x="797" y="919"/>
                </a:cubicBezTo>
                <a:cubicBezTo>
                  <a:pt x="755" y="919"/>
                  <a:pt x="755" y="919"/>
                  <a:pt x="755" y="919"/>
                </a:cubicBezTo>
                <a:cubicBezTo>
                  <a:pt x="716" y="831"/>
                  <a:pt x="716" y="831"/>
                  <a:pt x="716" y="831"/>
                </a:cubicBezTo>
                <a:cubicBezTo>
                  <a:pt x="529" y="831"/>
                  <a:pt x="529" y="831"/>
                  <a:pt x="529" y="831"/>
                </a:cubicBezTo>
                <a:cubicBezTo>
                  <a:pt x="490" y="919"/>
                  <a:pt x="490" y="919"/>
                  <a:pt x="490" y="919"/>
                </a:cubicBezTo>
                <a:cubicBezTo>
                  <a:pt x="449" y="919"/>
                  <a:pt x="449" y="919"/>
                  <a:pt x="449" y="919"/>
                </a:cubicBezTo>
                <a:cubicBezTo>
                  <a:pt x="603" y="574"/>
                  <a:pt x="603" y="574"/>
                  <a:pt x="603" y="574"/>
                </a:cubicBezTo>
                <a:lnTo>
                  <a:pt x="644" y="574"/>
                </a:lnTo>
                <a:close/>
                <a:moveTo>
                  <a:pt x="700" y="794"/>
                </a:moveTo>
                <a:cubicBezTo>
                  <a:pt x="622" y="619"/>
                  <a:pt x="622" y="619"/>
                  <a:pt x="622" y="619"/>
                </a:cubicBezTo>
                <a:cubicBezTo>
                  <a:pt x="545" y="794"/>
                  <a:pt x="545" y="794"/>
                  <a:pt x="545" y="794"/>
                </a:cubicBezTo>
                <a:lnTo>
                  <a:pt x="700" y="794"/>
                </a:lnTo>
                <a:close/>
                <a:moveTo>
                  <a:pt x="1099" y="851"/>
                </a:moveTo>
                <a:cubicBezTo>
                  <a:pt x="892" y="574"/>
                  <a:pt x="892" y="574"/>
                  <a:pt x="892" y="574"/>
                </a:cubicBezTo>
                <a:cubicBezTo>
                  <a:pt x="851" y="574"/>
                  <a:pt x="851" y="574"/>
                  <a:pt x="851" y="574"/>
                </a:cubicBezTo>
                <a:cubicBezTo>
                  <a:pt x="851" y="919"/>
                  <a:pt x="851" y="919"/>
                  <a:pt x="851" y="919"/>
                </a:cubicBezTo>
                <a:cubicBezTo>
                  <a:pt x="891" y="919"/>
                  <a:pt x="891" y="919"/>
                  <a:pt x="891" y="919"/>
                </a:cubicBezTo>
                <a:cubicBezTo>
                  <a:pt x="891" y="642"/>
                  <a:pt x="891" y="642"/>
                  <a:pt x="891" y="642"/>
                </a:cubicBezTo>
                <a:cubicBezTo>
                  <a:pt x="1097" y="919"/>
                  <a:pt x="1097" y="919"/>
                  <a:pt x="1097" y="919"/>
                </a:cubicBezTo>
                <a:cubicBezTo>
                  <a:pt x="1137" y="919"/>
                  <a:pt x="1137" y="919"/>
                  <a:pt x="1137" y="919"/>
                </a:cubicBezTo>
                <a:cubicBezTo>
                  <a:pt x="1137" y="574"/>
                  <a:pt x="1137" y="574"/>
                  <a:pt x="1137" y="574"/>
                </a:cubicBezTo>
                <a:cubicBezTo>
                  <a:pt x="1099" y="574"/>
                  <a:pt x="1099" y="574"/>
                  <a:pt x="1099" y="574"/>
                </a:cubicBezTo>
                <a:lnTo>
                  <a:pt x="1099" y="851"/>
                </a:lnTo>
                <a:close/>
                <a:moveTo>
                  <a:pt x="1387" y="574"/>
                </a:moveTo>
                <a:cubicBezTo>
                  <a:pt x="1541" y="919"/>
                  <a:pt x="1541" y="919"/>
                  <a:pt x="1541" y="919"/>
                </a:cubicBezTo>
                <a:cubicBezTo>
                  <a:pt x="1498" y="919"/>
                  <a:pt x="1498" y="919"/>
                  <a:pt x="1498" y="919"/>
                </a:cubicBezTo>
                <a:cubicBezTo>
                  <a:pt x="1460" y="831"/>
                  <a:pt x="1460" y="831"/>
                  <a:pt x="1460" y="831"/>
                </a:cubicBezTo>
                <a:cubicBezTo>
                  <a:pt x="1272" y="831"/>
                  <a:pt x="1272" y="831"/>
                  <a:pt x="1272" y="831"/>
                </a:cubicBezTo>
                <a:cubicBezTo>
                  <a:pt x="1234" y="919"/>
                  <a:pt x="1234" y="919"/>
                  <a:pt x="1234" y="919"/>
                </a:cubicBezTo>
                <a:cubicBezTo>
                  <a:pt x="1192" y="919"/>
                  <a:pt x="1192" y="919"/>
                  <a:pt x="1192" y="919"/>
                </a:cubicBezTo>
                <a:cubicBezTo>
                  <a:pt x="1346" y="574"/>
                  <a:pt x="1346" y="574"/>
                  <a:pt x="1346" y="574"/>
                </a:cubicBezTo>
                <a:lnTo>
                  <a:pt x="1387" y="574"/>
                </a:lnTo>
                <a:close/>
                <a:moveTo>
                  <a:pt x="1443" y="794"/>
                </a:moveTo>
                <a:cubicBezTo>
                  <a:pt x="1365" y="619"/>
                  <a:pt x="1365" y="619"/>
                  <a:pt x="1365" y="619"/>
                </a:cubicBezTo>
                <a:cubicBezTo>
                  <a:pt x="1289" y="794"/>
                  <a:pt x="1289" y="794"/>
                  <a:pt x="1289" y="794"/>
                </a:cubicBezTo>
                <a:lnTo>
                  <a:pt x="1443" y="794"/>
                </a:lnTo>
                <a:close/>
                <a:moveTo>
                  <a:pt x="1735" y="610"/>
                </a:moveTo>
                <a:cubicBezTo>
                  <a:pt x="1774" y="610"/>
                  <a:pt x="1812" y="625"/>
                  <a:pt x="1840" y="650"/>
                </a:cubicBezTo>
                <a:cubicBezTo>
                  <a:pt x="1862" y="620"/>
                  <a:pt x="1862" y="620"/>
                  <a:pt x="1862" y="620"/>
                </a:cubicBezTo>
                <a:cubicBezTo>
                  <a:pt x="1829" y="591"/>
                  <a:pt x="1783" y="573"/>
                  <a:pt x="1735" y="573"/>
                </a:cubicBezTo>
                <a:cubicBezTo>
                  <a:pt x="1634" y="573"/>
                  <a:pt x="1554" y="649"/>
                  <a:pt x="1554" y="746"/>
                </a:cubicBezTo>
                <a:cubicBezTo>
                  <a:pt x="1554" y="843"/>
                  <a:pt x="1634" y="921"/>
                  <a:pt x="1733" y="921"/>
                </a:cubicBezTo>
                <a:cubicBezTo>
                  <a:pt x="1780" y="921"/>
                  <a:pt x="1827" y="902"/>
                  <a:pt x="1861" y="875"/>
                </a:cubicBezTo>
                <a:cubicBezTo>
                  <a:pt x="1861" y="750"/>
                  <a:pt x="1861" y="750"/>
                  <a:pt x="1861" y="750"/>
                </a:cubicBezTo>
                <a:cubicBezTo>
                  <a:pt x="1826" y="750"/>
                  <a:pt x="1826" y="750"/>
                  <a:pt x="1826" y="750"/>
                </a:cubicBezTo>
                <a:cubicBezTo>
                  <a:pt x="1826" y="854"/>
                  <a:pt x="1826" y="854"/>
                  <a:pt x="1826" y="854"/>
                </a:cubicBezTo>
                <a:cubicBezTo>
                  <a:pt x="1800" y="872"/>
                  <a:pt x="1767" y="883"/>
                  <a:pt x="1736" y="883"/>
                </a:cubicBezTo>
                <a:cubicBezTo>
                  <a:pt x="1657" y="883"/>
                  <a:pt x="1594" y="823"/>
                  <a:pt x="1594" y="746"/>
                </a:cubicBezTo>
                <a:cubicBezTo>
                  <a:pt x="1594" y="671"/>
                  <a:pt x="1657" y="610"/>
                  <a:pt x="1735" y="610"/>
                </a:cubicBezTo>
                <a:close/>
                <a:moveTo>
                  <a:pt x="1996" y="763"/>
                </a:moveTo>
                <a:cubicBezTo>
                  <a:pt x="2169" y="763"/>
                  <a:pt x="2169" y="763"/>
                  <a:pt x="2169" y="763"/>
                </a:cubicBezTo>
                <a:cubicBezTo>
                  <a:pt x="2169" y="725"/>
                  <a:pt x="2169" y="725"/>
                  <a:pt x="2169" y="725"/>
                </a:cubicBezTo>
                <a:cubicBezTo>
                  <a:pt x="1996" y="725"/>
                  <a:pt x="1996" y="725"/>
                  <a:pt x="1996" y="725"/>
                </a:cubicBezTo>
                <a:cubicBezTo>
                  <a:pt x="1996" y="612"/>
                  <a:pt x="1996" y="612"/>
                  <a:pt x="1996" y="612"/>
                </a:cubicBezTo>
                <a:cubicBezTo>
                  <a:pt x="2190" y="612"/>
                  <a:pt x="2190" y="612"/>
                  <a:pt x="2190" y="612"/>
                </a:cubicBezTo>
                <a:cubicBezTo>
                  <a:pt x="2190" y="574"/>
                  <a:pt x="2190" y="574"/>
                  <a:pt x="2190" y="574"/>
                </a:cubicBezTo>
                <a:cubicBezTo>
                  <a:pt x="1956" y="574"/>
                  <a:pt x="1956" y="574"/>
                  <a:pt x="1956" y="574"/>
                </a:cubicBezTo>
                <a:cubicBezTo>
                  <a:pt x="1956" y="919"/>
                  <a:pt x="1956" y="919"/>
                  <a:pt x="1956" y="919"/>
                </a:cubicBezTo>
                <a:cubicBezTo>
                  <a:pt x="2196" y="919"/>
                  <a:pt x="2196" y="919"/>
                  <a:pt x="2196" y="919"/>
                </a:cubicBezTo>
                <a:cubicBezTo>
                  <a:pt x="2196" y="881"/>
                  <a:pt x="2196" y="881"/>
                  <a:pt x="2196" y="881"/>
                </a:cubicBezTo>
                <a:cubicBezTo>
                  <a:pt x="1996" y="881"/>
                  <a:pt x="1996" y="881"/>
                  <a:pt x="1996" y="881"/>
                </a:cubicBezTo>
                <a:lnTo>
                  <a:pt x="1996" y="763"/>
                </a:lnTo>
                <a:close/>
                <a:moveTo>
                  <a:pt x="2466" y="801"/>
                </a:moveTo>
                <a:cubicBezTo>
                  <a:pt x="2546" y="919"/>
                  <a:pt x="2546" y="919"/>
                  <a:pt x="2546" y="919"/>
                </a:cubicBezTo>
                <a:cubicBezTo>
                  <a:pt x="2501" y="919"/>
                  <a:pt x="2501" y="919"/>
                  <a:pt x="2501" y="919"/>
                </a:cubicBezTo>
                <a:cubicBezTo>
                  <a:pt x="2430" y="809"/>
                  <a:pt x="2430" y="809"/>
                  <a:pt x="2430" y="809"/>
                </a:cubicBezTo>
                <a:cubicBezTo>
                  <a:pt x="2423" y="809"/>
                  <a:pt x="2415" y="810"/>
                  <a:pt x="2407" y="810"/>
                </a:cubicBezTo>
                <a:cubicBezTo>
                  <a:pt x="2316" y="810"/>
                  <a:pt x="2316" y="810"/>
                  <a:pt x="2316" y="810"/>
                </a:cubicBezTo>
                <a:cubicBezTo>
                  <a:pt x="2316" y="919"/>
                  <a:pt x="2316" y="919"/>
                  <a:pt x="2316" y="919"/>
                </a:cubicBezTo>
                <a:cubicBezTo>
                  <a:pt x="2276" y="919"/>
                  <a:pt x="2276" y="919"/>
                  <a:pt x="2276" y="919"/>
                </a:cubicBezTo>
                <a:cubicBezTo>
                  <a:pt x="2276" y="574"/>
                  <a:pt x="2276" y="574"/>
                  <a:pt x="2276" y="574"/>
                </a:cubicBezTo>
                <a:cubicBezTo>
                  <a:pt x="2407" y="574"/>
                  <a:pt x="2407" y="574"/>
                  <a:pt x="2407" y="574"/>
                </a:cubicBezTo>
                <a:cubicBezTo>
                  <a:pt x="2493" y="574"/>
                  <a:pt x="2543" y="616"/>
                  <a:pt x="2543" y="690"/>
                </a:cubicBezTo>
                <a:cubicBezTo>
                  <a:pt x="2543" y="747"/>
                  <a:pt x="2515" y="785"/>
                  <a:pt x="2466" y="801"/>
                </a:cubicBezTo>
                <a:close/>
                <a:moveTo>
                  <a:pt x="2505" y="691"/>
                </a:moveTo>
                <a:cubicBezTo>
                  <a:pt x="2505" y="639"/>
                  <a:pt x="2469" y="612"/>
                  <a:pt x="2407" y="612"/>
                </a:cubicBezTo>
                <a:cubicBezTo>
                  <a:pt x="2316" y="612"/>
                  <a:pt x="2316" y="612"/>
                  <a:pt x="2316" y="612"/>
                </a:cubicBezTo>
                <a:cubicBezTo>
                  <a:pt x="2316" y="772"/>
                  <a:pt x="2316" y="772"/>
                  <a:pt x="2316" y="772"/>
                </a:cubicBezTo>
                <a:cubicBezTo>
                  <a:pt x="2407" y="772"/>
                  <a:pt x="2407" y="772"/>
                  <a:pt x="2407" y="772"/>
                </a:cubicBezTo>
                <a:cubicBezTo>
                  <a:pt x="2469" y="772"/>
                  <a:pt x="2505" y="744"/>
                  <a:pt x="2505" y="69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14324" tIns="57162" rIns="114324" bIns="57162"/>
          <a:lstStyle/>
          <a:p>
            <a:endParaRPr lang="en-NL"/>
          </a:p>
        </p:txBody>
      </p:sp>
      <p:sp>
        <p:nvSpPr>
          <p:cNvPr id="12" name="LS_Logo10 (JU-Free) Hermes" hidden="1">
            <a:extLst>
              <a:ext uri="{FF2B5EF4-FFF2-40B4-BE49-F238E27FC236}">
                <a16:creationId xmlns:a16="http://schemas.microsoft.com/office/drawing/2014/main" id="{C97A26A3-6E43-4D50-A792-0AA5F5B346C6}"/>
              </a:ext>
            </a:extLst>
          </p:cNvPr>
          <p:cNvSpPr>
            <a:spLocks/>
          </p:cNvSpPr>
          <p:nvPr/>
        </p:nvSpPr>
        <p:spPr bwMode="auto">
          <a:xfrm>
            <a:off x="1157288" y="7820025"/>
            <a:ext cx="817562" cy="138113"/>
          </a:xfrm>
          <a:custGeom>
            <a:avLst/>
            <a:gdLst>
              <a:gd name="T0" fmla="*/ 2147483646 w 2062"/>
              <a:gd name="T1" fmla="*/ 2147483646 h 347"/>
              <a:gd name="T2" fmla="*/ 2147483646 w 2062"/>
              <a:gd name="T3" fmla="*/ 2147483646 h 347"/>
              <a:gd name="T4" fmla="*/ 0 w 2062"/>
              <a:gd name="T5" fmla="*/ 62575936 h 347"/>
              <a:gd name="T6" fmla="*/ 2147483646 w 2062"/>
              <a:gd name="T7" fmla="*/ 2147483646 h 347"/>
              <a:gd name="T8" fmla="*/ 2147483646 w 2062"/>
              <a:gd name="T9" fmla="*/ 62575936 h 347"/>
              <a:gd name="T10" fmla="*/ 2147483646 w 2062"/>
              <a:gd name="T11" fmla="*/ 2147483646 h 347"/>
              <a:gd name="T12" fmla="*/ 2147483646 w 2062"/>
              <a:gd name="T13" fmla="*/ 2147483646 h 347"/>
              <a:gd name="T14" fmla="*/ 2147483646 w 2062"/>
              <a:gd name="T15" fmla="*/ 2147483646 h 347"/>
              <a:gd name="T16" fmla="*/ 2147483646 w 2062"/>
              <a:gd name="T17" fmla="*/ 2147483646 h 347"/>
              <a:gd name="T18" fmla="*/ 2147483646 w 2062"/>
              <a:gd name="T19" fmla="*/ 2147483646 h 347"/>
              <a:gd name="T20" fmla="*/ 2147483646 w 2062"/>
              <a:gd name="T21" fmla="*/ 2147483646 h 347"/>
              <a:gd name="T22" fmla="*/ 2147483646 w 2062"/>
              <a:gd name="T23" fmla="*/ 62575936 h 347"/>
              <a:gd name="T24" fmla="*/ 2147483646 w 2062"/>
              <a:gd name="T25" fmla="*/ 2147483646 h 347"/>
              <a:gd name="T26" fmla="*/ 2147483646 w 2062"/>
              <a:gd name="T27" fmla="*/ 2147483646 h 347"/>
              <a:gd name="T28" fmla="*/ 2147483646 w 2062"/>
              <a:gd name="T29" fmla="*/ 2147483646 h 347"/>
              <a:gd name="T30" fmla="*/ 2147483646 w 2062"/>
              <a:gd name="T31" fmla="*/ 62575936 h 347"/>
              <a:gd name="T32" fmla="*/ 2147483646 w 2062"/>
              <a:gd name="T33" fmla="*/ 2147483646 h 347"/>
              <a:gd name="T34" fmla="*/ 2147483646 w 2062"/>
              <a:gd name="T35" fmla="*/ 2147483646 h 347"/>
              <a:gd name="T36" fmla="*/ 2147483646 w 2062"/>
              <a:gd name="T37" fmla="*/ 2147483646 h 347"/>
              <a:gd name="T38" fmla="*/ 2147483646 w 2062"/>
              <a:gd name="T39" fmla="*/ 2147483646 h 347"/>
              <a:gd name="T40" fmla="*/ 2147483646 w 2062"/>
              <a:gd name="T41" fmla="*/ 2147483646 h 347"/>
              <a:gd name="T42" fmla="*/ 2147483646 w 2062"/>
              <a:gd name="T43" fmla="*/ 2147483646 h 347"/>
              <a:gd name="T44" fmla="*/ 2147483646 w 2062"/>
              <a:gd name="T45" fmla="*/ 2147483646 h 347"/>
              <a:gd name="T46" fmla="*/ 2147483646 w 2062"/>
              <a:gd name="T47" fmla="*/ 2147483646 h 347"/>
              <a:gd name="T48" fmla="*/ 2147483646 w 2062"/>
              <a:gd name="T49" fmla="*/ 2147483646 h 347"/>
              <a:gd name="T50" fmla="*/ 2147483646 w 2062"/>
              <a:gd name="T51" fmla="*/ 62575936 h 347"/>
              <a:gd name="T52" fmla="*/ 2147483646 w 2062"/>
              <a:gd name="T53" fmla="*/ 2147483646 h 347"/>
              <a:gd name="T54" fmla="*/ 2147483646 w 2062"/>
              <a:gd name="T55" fmla="*/ 62575936 h 347"/>
              <a:gd name="T56" fmla="*/ 2147483646 w 2062"/>
              <a:gd name="T57" fmla="*/ 2147483646 h 347"/>
              <a:gd name="T58" fmla="*/ 2147483646 w 2062"/>
              <a:gd name="T59" fmla="*/ 2147483646 h 347"/>
              <a:gd name="T60" fmla="*/ 2147483646 w 2062"/>
              <a:gd name="T61" fmla="*/ 2147483646 h 347"/>
              <a:gd name="T62" fmla="*/ 2147483646 w 2062"/>
              <a:gd name="T63" fmla="*/ 2147483646 h 347"/>
              <a:gd name="T64" fmla="*/ 2147483646 w 2062"/>
              <a:gd name="T65" fmla="*/ 2147483646 h 347"/>
              <a:gd name="T66" fmla="*/ 2147483646 w 2062"/>
              <a:gd name="T67" fmla="*/ 62575936 h 347"/>
              <a:gd name="T68" fmla="*/ 2147483646 w 2062"/>
              <a:gd name="T69" fmla="*/ 2147483646 h 347"/>
              <a:gd name="T70" fmla="*/ 2147483646 w 2062"/>
              <a:gd name="T71" fmla="*/ 2001479067 h 347"/>
              <a:gd name="T72" fmla="*/ 2147483646 w 2062"/>
              <a:gd name="T73" fmla="*/ 2147483646 h 347"/>
              <a:gd name="T74" fmla="*/ 2147483646 w 2062"/>
              <a:gd name="T75" fmla="*/ 2147483646 h 347"/>
              <a:gd name="T76" fmla="*/ 2147483646 w 2062"/>
              <a:gd name="T77" fmla="*/ 2147483646 h 347"/>
              <a:gd name="T78" fmla="*/ 2147483646 w 2062"/>
              <a:gd name="T79" fmla="*/ 2147483646 h 347"/>
              <a:gd name="T80" fmla="*/ 2147483646 w 2062"/>
              <a:gd name="T81" fmla="*/ 2147483646 h 347"/>
              <a:gd name="T82" fmla="*/ 2147483646 w 2062"/>
              <a:gd name="T83" fmla="*/ 2001479067 h 347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2062" h="347">
                <a:moveTo>
                  <a:pt x="248" y="346"/>
                </a:moveTo>
                <a:cubicBezTo>
                  <a:pt x="248" y="194"/>
                  <a:pt x="248" y="194"/>
                  <a:pt x="248" y="194"/>
                </a:cubicBezTo>
                <a:cubicBezTo>
                  <a:pt x="40" y="194"/>
                  <a:pt x="40" y="194"/>
                  <a:pt x="40" y="194"/>
                </a:cubicBezTo>
                <a:cubicBezTo>
                  <a:pt x="40" y="346"/>
                  <a:pt x="40" y="346"/>
                  <a:pt x="40" y="346"/>
                </a:cubicBezTo>
                <a:cubicBezTo>
                  <a:pt x="0" y="346"/>
                  <a:pt x="0" y="346"/>
                  <a:pt x="0" y="346"/>
                </a:cubicBezTo>
                <a:cubicBezTo>
                  <a:pt x="0" y="1"/>
                  <a:pt x="0" y="1"/>
                  <a:pt x="0" y="1"/>
                </a:cubicBezTo>
                <a:cubicBezTo>
                  <a:pt x="40" y="1"/>
                  <a:pt x="40" y="1"/>
                  <a:pt x="40" y="1"/>
                </a:cubicBezTo>
                <a:cubicBezTo>
                  <a:pt x="40" y="157"/>
                  <a:pt x="40" y="157"/>
                  <a:pt x="40" y="157"/>
                </a:cubicBezTo>
                <a:cubicBezTo>
                  <a:pt x="248" y="157"/>
                  <a:pt x="248" y="157"/>
                  <a:pt x="248" y="157"/>
                </a:cubicBezTo>
                <a:cubicBezTo>
                  <a:pt x="248" y="1"/>
                  <a:pt x="248" y="1"/>
                  <a:pt x="248" y="1"/>
                </a:cubicBezTo>
                <a:cubicBezTo>
                  <a:pt x="287" y="1"/>
                  <a:pt x="287" y="1"/>
                  <a:pt x="287" y="1"/>
                </a:cubicBezTo>
                <a:cubicBezTo>
                  <a:pt x="287" y="346"/>
                  <a:pt x="287" y="346"/>
                  <a:pt x="287" y="346"/>
                </a:cubicBezTo>
                <a:lnTo>
                  <a:pt x="248" y="346"/>
                </a:lnTo>
                <a:close/>
                <a:moveTo>
                  <a:pt x="431" y="39"/>
                </a:moveTo>
                <a:cubicBezTo>
                  <a:pt x="431" y="153"/>
                  <a:pt x="431" y="153"/>
                  <a:pt x="431" y="153"/>
                </a:cubicBezTo>
                <a:cubicBezTo>
                  <a:pt x="604" y="153"/>
                  <a:pt x="604" y="153"/>
                  <a:pt x="604" y="153"/>
                </a:cubicBezTo>
                <a:cubicBezTo>
                  <a:pt x="604" y="190"/>
                  <a:pt x="604" y="190"/>
                  <a:pt x="604" y="190"/>
                </a:cubicBezTo>
                <a:cubicBezTo>
                  <a:pt x="431" y="190"/>
                  <a:pt x="431" y="190"/>
                  <a:pt x="431" y="190"/>
                </a:cubicBezTo>
                <a:cubicBezTo>
                  <a:pt x="431" y="309"/>
                  <a:pt x="431" y="309"/>
                  <a:pt x="431" y="309"/>
                </a:cubicBezTo>
                <a:cubicBezTo>
                  <a:pt x="631" y="309"/>
                  <a:pt x="631" y="309"/>
                  <a:pt x="631" y="309"/>
                </a:cubicBezTo>
                <a:cubicBezTo>
                  <a:pt x="631" y="346"/>
                  <a:pt x="631" y="346"/>
                  <a:pt x="631" y="346"/>
                </a:cubicBezTo>
                <a:cubicBezTo>
                  <a:pt x="391" y="346"/>
                  <a:pt x="391" y="346"/>
                  <a:pt x="391" y="346"/>
                </a:cubicBezTo>
                <a:cubicBezTo>
                  <a:pt x="391" y="1"/>
                  <a:pt x="391" y="1"/>
                  <a:pt x="391" y="1"/>
                </a:cubicBezTo>
                <a:cubicBezTo>
                  <a:pt x="625" y="1"/>
                  <a:pt x="625" y="1"/>
                  <a:pt x="625" y="1"/>
                </a:cubicBezTo>
                <a:cubicBezTo>
                  <a:pt x="625" y="39"/>
                  <a:pt x="625" y="39"/>
                  <a:pt x="625" y="39"/>
                </a:cubicBezTo>
                <a:lnTo>
                  <a:pt x="431" y="39"/>
                </a:lnTo>
                <a:close/>
                <a:moveTo>
                  <a:pt x="866" y="236"/>
                </a:moveTo>
                <a:cubicBezTo>
                  <a:pt x="858" y="237"/>
                  <a:pt x="850" y="237"/>
                  <a:pt x="843" y="237"/>
                </a:cubicBezTo>
                <a:cubicBezTo>
                  <a:pt x="751" y="237"/>
                  <a:pt x="751" y="237"/>
                  <a:pt x="751" y="237"/>
                </a:cubicBezTo>
                <a:cubicBezTo>
                  <a:pt x="751" y="346"/>
                  <a:pt x="751" y="346"/>
                  <a:pt x="751" y="346"/>
                </a:cubicBezTo>
                <a:cubicBezTo>
                  <a:pt x="712" y="346"/>
                  <a:pt x="712" y="346"/>
                  <a:pt x="712" y="346"/>
                </a:cubicBezTo>
                <a:cubicBezTo>
                  <a:pt x="712" y="1"/>
                  <a:pt x="712" y="1"/>
                  <a:pt x="712" y="1"/>
                </a:cubicBezTo>
                <a:cubicBezTo>
                  <a:pt x="843" y="1"/>
                  <a:pt x="843" y="1"/>
                  <a:pt x="843" y="1"/>
                </a:cubicBezTo>
                <a:cubicBezTo>
                  <a:pt x="929" y="1"/>
                  <a:pt x="978" y="44"/>
                  <a:pt x="978" y="117"/>
                </a:cubicBezTo>
                <a:cubicBezTo>
                  <a:pt x="978" y="174"/>
                  <a:pt x="951" y="213"/>
                  <a:pt x="901" y="229"/>
                </a:cubicBezTo>
                <a:cubicBezTo>
                  <a:pt x="982" y="346"/>
                  <a:pt x="982" y="346"/>
                  <a:pt x="982" y="346"/>
                </a:cubicBezTo>
                <a:cubicBezTo>
                  <a:pt x="937" y="346"/>
                  <a:pt x="937" y="346"/>
                  <a:pt x="937" y="346"/>
                </a:cubicBezTo>
                <a:lnTo>
                  <a:pt x="866" y="236"/>
                </a:lnTo>
                <a:close/>
                <a:moveTo>
                  <a:pt x="843" y="199"/>
                </a:moveTo>
                <a:cubicBezTo>
                  <a:pt x="905" y="199"/>
                  <a:pt x="941" y="172"/>
                  <a:pt x="941" y="118"/>
                </a:cubicBezTo>
                <a:cubicBezTo>
                  <a:pt x="941" y="66"/>
                  <a:pt x="905" y="39"/>
                  <a:pt x="843" y="39"/>
                </a:cubicBezTo>
                <a:cubicBezTo>
                  <a:pt x="751" y="39"/>
                  <a:pt x="751" y="39"/>
                  <a:pt x="751" y="39"/>
                </a:cubicBezTo>
                <a:cubicBezTo>
                  <a:pt x="751" y="199"/>
                  <a:pt x="751" y="199"/>
                  <a:pt x="751" y="199"/>
                </a:cubicBezTo>
                <a:lnTo>
                  <a:pt x="843" y="199"/>
                </a:lnTo>
                <a:close/>
                <a:moveTo>
                  <a:pt x="1380" y="346"/>
                </a:moveTo>
                <a:cubicBezTo>
                  <a:pt x="1379" y="62"/>
                  <a:pt x="1379" y="62"/>
                  <a:pt x="1379" y="62"/>
                </a:cubicBezTo>
                <a:cubicBezTo>
                  <a:pt x="1254" y="310"/>
                  <a:pt x="1254" y="310"/>
                  <a:pt x="1254" y="310"/>
                </a:cubicBezTo>
                <a:cubicBezTo>
                  <a:pt x="1230" y="310"/>
                  <a:pt x="1230" y="310"/>
                  <a:pt x="1230" y="310"/>
                </a:cubicBezTo>
                <a:cubicBezTo>
                  <a:pt x="1105" y="62"/>
                  <a:pt x="1105" y="62"/>
                  <a:pt x="1105" y="62"/>
                </a:cubicBezTo>
                <a:cubicBezTo>
                  <a:pt x="1105" y="346"/>
                  <a:pt x="1105" y="346"/>
                  <a:pt x="1105" y="346"/>
                </a:cubicBezTo>
                <a:cubicBezTo>
                  <a:pt x="1068" y="346"/>
                  <a:pt x="1068" y="346"/>
                  <a:pt x="1068" y="346"/>
                </a:cubicBezTo>
                <a:cubicBezTo>
                  <a:pt x="1068" y="1"/>
                  <a:pt x="1068" y="1"/>
                  <a:pt x="1068" y="1"/>
                </a:cubicBezTo>
                <a:cubicBezTo>
                  <a:pt x="1116" y="1"/>
                  <a:pt x="1116" y="1"/>
                  <a:pt x="1116" y="1"/>
                </a:cubicBezTo>
                <a:cubicBezTo>
                  <a:pt x="1242" y="249"/>
                  <a:pt x="1242" y="249"/>
                  <a:pt x="1242" y="249"/>
                </a:cubicBezTo>
                <a:cubicBezTo>
                  <a:pt x="1368" y="1"/>
                  <a:pt x="1368" y="1"/>
                  <a:pt x="1368" y="1"/>
                </a:cubicBezTo>
                <a:cubicBezTo>
                  <a:pt x="1416" y="1"/>
                  <a:pt x="1416" y="1"/>
                  <a:pt x="1416" y="1"/>
                </a:cubicBezTo>
                <a:cubicBezTo>
                  <a:pt x="1416" y="346"/>
                  <a:pt x="1416" y="346"/>
                  <a:pt x="1416" y="346"/>
                </a:cubicBezTo>
                <a:lnTo>
                  <a:pt x="1380" y="346"/>
                </a:lnTo>
                <a:close/>
                <a:moveTo>
                  <a:pt x="1560" y="39"/>
                </a:moveTo>
                <a:cubicBezTo>
                  <a:pt x="1560" y="153"/>
                  <a:pt x="1560" y="153"/>
                  <a:pt x="1560" y="153"/>
                </a:cubicBezTo>
                <a:cubicBezTo>
                  <a:pt x="1734" y="153"/>
                  <a:pt x="1734" y="153"/>
                  <a:pt x="1734" y="153"/>
                </a:cubicBezTo>
                <a:cubicBezTo>
                  <a:pt x="1734" y="190"/>
                  <a:pt x="1734" y="190"/>
                  <a:pt x="1734" y="190"/>
                </a:cubicBezTo>
                <a:cubicBezTo>
                  <a:pt x="1560" y="190"/>
                  <a:pt x="1560" y="190"/>
                  <a:pt x="1560" y="190"/>
                </a:cubicBezTo>
                <a:cubicBezTo>
                  <a:pt x="1560" y="309"/>
                  <a:pt x="1560" y="309"/>
                  <a:pt x="1560" y="309"/>
                </a:cubicBezTo>
                <a:cubicBezTo>
                  <a:pt x="1761" y="309"/>
                  <a:pt x="1761" y="309"/>
                  <a:pt x="1761" y="309"/>
                </a:cubicBezTo>
                <a:cubicBezTo>
                  <a:pt x="1761" y="346"/>
                  <a:pt x="1761" y="346"/>
                  <a:pt x="1761" y="346"/>
                </a:cubicBezTo>
                <a:cubicBezTo>
                  <a:pt x="1521" y="346"/>
                  <a:pt x="1521" y="346"/>
                  <a:pt x="1521" y="346"/>
                </a:cubicBezTo>
                <a:cubicBezTo>
                  <a:pt x="1521" y="1"/>
                  <a:pt x="1521" y="1"/>
                  <a:pt x="1521" y="1"/>
                </a:cubicBezTo>
                <a:cubicBezTo>
                  <a:pt x="1755" y="1"/>
                  <a:pt x="1755" y="1"/>
                  <a:pt x="1755" y="1"/>
                </a:cubicBezTo>
                <a:cubicBezTo>
                  <a:pt x="1755" y="39"/>
                  <a:pt x="1755" y="39"/>
                  <a:pt x="1755" y="39"/>
                </a:cubicBezTo>
                <a:lnTo>
                  <a:pt x="1560" y="39"/>
                </a:lnTo>
                <a:close/>
                <a:moveTo>
                  <a:pt x="2053" y="32"/>
                </a:moveTo>
                <a:cubicBezTo>
                  <a:pt x="2036" y="69"/>
                  <a:pt x="2036" y="69"/>
                  <a:pt x="2036" y="69"/>
                </a:cubicBezTo>
                <a:cubicBezTo>
                  <a:pt x="2005" y="48"/>
                  <a:pt x="1969" y="40"/>
                  <a:pt x="1941" y="40"/>
                </a:cubicBezTo>
                <a:cubicBezTo>
                  <a:pt x="1897" y="40"/>
                  <a:pt x="1868" y="57"/>
                  <a:pt x="1868" y="86"/>
                </a:cubicBezTo>
                <a:cubicBezTo>
                  <a:pt x="1868" y="174"/>
                  <a:pt x="2062" y="128"/>
                  <a:pt x="2061" y="253"/>
                </a:cubicBezTo>
                <a:cubicBezTo>
                  <a:pt x="2061" y="311"/>
                  <a:pt x="2010" y="347"/>
                  <a:pt x="1937" y="347"/>
                </a:cubicBezTo>
                <a:cubicBezTo>
                  <a:pt x="1886" y="347"/>
                  <a:pt x="1837" y="326"/>
                  <a:pt x="1805" y="295"/>
                </a:cubicBezTo>
                <a:cubicBezTo>
                  <a:pt x="1822" y="259"/>
                  <a:pt x="1822" y="259"/>
                  <a:pt x="1822" y="259"/>
                </a:cubicBezTo>
                <a:cubicBezTo>
                  <a:pt x="1854" y="290"/>
                  <a:pt x="1898" y="308"/>
                  <a:pt x="1937" y="308"/>
                </a:cubicBezTo>
                <a:cubicBezTo>
                  <a:pt x="1987" y="308"/>
                  <a:pt x="2018" y="288"/>
                  <a:pt x="2018" y="255"/>
                </a:cubicBezTo>
                <a:cubicBezTo>
                  <a:pt x="2018" y="164"/>
                  <a:pt x="1824" y="213"/>
                  <a:pt x="1824" y="89"/>
                </a:cubicBezTo>
                <a:cubicBezTo>
                  <a:pt x="1824" y="35"/>
                  <a:pt x="1872" y="0"/>
                  <a:pt x="1944" y="0"/>
                </a:cubicBezTo>
                <a:cubicBezTo>
                  <a:pt x="1983" y="0"/>
                  <a:pt x="2024" y="13"/>
                  <a:pt x="2053" y="3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14324" tIns="57162" rIns="114324" bIns="57162"/>
          <a:lstStyle/>
          <a:p>
            <a:endParaRPr lang="en-NL"/>
          </a:p>
        </p:txBody>
      </p:sp>
      <p:sp>
        <p:nvSpPr>
          <p:cNvPr id="13" name="LS_Logo8 (JU-Free) Hera" hidden="1">
            <a:extLst>
              <a:ext uri="{FF2B5EF4-FFF2-40B4-BE49-F238E27FC236}">
                <a16:creationId xmlns:a16="http://schemas.microsoft.com/office/drawing/2014/main" id="{B4AB05AE-45CD-4018-96AF-51A1F6C61E75}"/>
              </a:ext>
            </a:extLst>
          </p:cNvPr>
          <p:cNvSpPr>
            <a:spLocks/>
          </p:cNvSpPr>
          <p:nvPr/>
        </p:nvSpPr>
        <p:spPr bwMode="auto">
          <a:xfrm>
            <a:off x="1157288" y="7820025"/>
            <a:ext cx="541337" cy="138113"/>
          </a:xfrm>
          <a:custGeom>
            <a:avLst/>
            <a:gdLst>
              <a:gd name="T0" fmla="*/ 2147483646 w 1367"/>
              <a:gd name="T1" fmla="*/ 0 h 345"/>
              <a:gd name="T2" fmla="*/ 2147483646 w 1367"/>
              <a:gd name="T3" fmla="*/ 0 h 345"/>
              <a:gd name="T4" fmla="*/ 2147483646 w 1367"/>
              <a:gd name="T5" fmla="*/ 2147483646 h 345"/>
              <a:gd name="T6" fmla="*/ 2147483646 w 1367"/>
              <a:gd name="T7" fmla="*/ 2147483646 h 345"/>
              <a:gd name="T8" fmla="*/ 2147483646 w 1367"/>
              <a:gd name="T9" fmla="*/ 2147483646 h 345"/>
              <a:gd name="T10" fmla="*/ 2147483646 w 1367"/>
              <a:gd name="T11" fmla="*/ 2147483646 h 345"/>
              <a:gd name="T12" fmla="*/ 2147483646 w 1367"/>
              <a:gd name="T13" fmla="*/ 2147483646 h 345"/>
              <a:gd name="T14" fmla="*/ 0 w 1367"/>
              <a:gd name="T15" fmla="*/ 2147483646 h 345"/>
              <a:gd name="T16" fmla="*/ 0 w 1367"/>
              <a:gd name="T17" fmla="*/ 0 h 345"/>
              <a:gd name="T18" fmla="*/ 2147483646 w 1367"/>
              <a:gd name="T19" fmla="*/ 0 h 345"/>
              <a:gd name="T20" fmla="*/ 2147483646 w 1367"/>
              <a:gd name="T21" fmla="*/ 2147483646 h 345"/>
              <a:gd name="T22" fmla="*/ 2147483646 w 1367"/>
              <a:gd name="T23" fmla="*/ 2147483646 h 345"/>
              <a:gd name="T24" fmla="*/ 2147483646 w 1367"/>
              <a:gd name="T25" fmla="*/ 0 h 345"/>
              <a:gd name="T26" fmla="*/ 2147483646 w 1367"/>
              <a:gd name="T27" fmla="*/ 2147483646 h 345"/>
              <a:gd name="T28" fmla="*/ 2147483646 w 1367"/>
              <a:gd name="T29" fmla="*/ 2147483646 h 345"/>
              <a:gd name="T30" fmla="*/ 2147483646 w 1367"/>
              <a:gd name="T31" fmla="*/ 2147483646 h 345"/>
              <a:gd name="T32" fmla="*/ 2147483646 w 1367"/>
              <a:gd name="T33" fmla="*/ 2147483646 h 345"/>
              <a:gd name="T34" fmla="*/ 2147483646 w 1367"/>
              <a:gd name="T35" fmla="*/ 2147483646 h 345"/>
              <a:gd name="T36" fmla="*/ 2147483646 w 1367"/>
              <a:gd name="T37" fmla="*/ 2147483646 h 345"/>
              <a:gd name="T38" fmla="*/ 2147483646 w 1367"/>
              <a:gd name="T39" fmla="*/ 0 h 345"/>
              <a:gd name="T40" fmla="*/ 2147483646 w 1367"/>
              <a:gd name="T41" fmla="*/ 0 h 345"/>
              <a:gd name="T42" fmla="*/ 2147483646 w 1367"/>
              <a:gd name="T43" fmla="*/ 2147483646 h 345"/>
              <a:gd name="T44" fmla="*/ 2147483646 w 1367"/>
              <a:gd name="T45" fmla="*/ 2147483646 h 345"/>
              <a:gd name="T46" fmla="*/ 2147483646 w 1367"/>
              <a:gd name="T47" fmla="*/ 2147483646 h 345"/>
              <a:gd name="T48" fmla="*/ 2147483646 w 1367"/>
              <a:gd name="T49" fmla="*/ 2147483646 h 345"/>
              <a:gd name="T50" fmla="*/ 2147483646 w 1367"/>
              <a:gd name="T51" fmla="*/ 2147483646 h 345"/>
              <a:gd name="T52" fmla="*/ 2147483646 w 1367"/>
              <a:gd name="T53" fmla="*/ 2147483646 h 345"/>
              <a:gd name="T54" fmla="*/ 2147483646 w 1367"/>
              <a:gd name="T55" fmla="*/ 2147483646 h 345"/>
              <a:gd name="T56" fmla="*/ 2147483646 w 1367"/>
              <a:gd name="T57" fmla="*/ 2147483646 h 345"/>
              <a:gd name="T58" fmla="*/ 2147483646 w 1367"/>
              <a:gd name="T59" fmla="*/ 2147483646 h 345"/>
              <a:gd name="T60" fmla="*/ 2147483646 w 1367"/>
              <a:gd name="T61" fmla="*/ 2147483646 h 345"/>
              <a:gd name="T62" fmla="*/ 2147483646 w 1367"/>
              <a:gd name="T63" fmla="*/ 2147483646 h 345"/>
              <a:gd name="T64" fmla="*/ 2147483646 w 1367"/>
              <a:gd name="T65" fmla="*/ 2147483646 h 345"/>
              <a:gd name="T66" fmla="*/ 2147483646 w 1367"/>
              <a:gd name="T67" fmla="*/ 2147483646 h 345"/>
              <a:gd name="T68" fmla="*/ 2147483646 w 1367"/>
              <a:gd name="T69" fmla="*/ 0 h 345"/>
              <a:gd name="T70" fmla="*/ 2147483646 w 1367"/>
              <a:gd name="T71" fmla="*/ 0 h 345"/>
              <a:gd name="T72" fmla="*/ 2147483646 w 1367"/>
              <a:gd name="T73" fmla="*/ 2147483646 h 345"/>
              <a:gd name="T74" fmla="*/ 2147483646 w 1367"/>
              <a:gd name="T75" fmla="*/ 2147483646 h 345"/>
              <a:gd name="T76" fmla="*/ 2147483646 w 1367"/>
              <a:gd name="T77" fmla="*/ 2147483646 h 345"/>
              <a:gd name="T78" fmla="*/ 2147483646 w 1367"/>
              <a:gd name="T79" fmla="*/ 2147483646 h 345"/>
              <a:gd name="T80" fmla="*/ 2147483646 w 1367"/>
              <a:gd name="T81" fmla="*/ 2147483646 h 345"/>
              <a:gd name="T82" fmla="*/ 2147483646 w 1367"/>
              <a:gd name="T83" fmla="*/ 2147483646 h 345"/>
              <a:gd name="T84" fmla="*/ 2147483646 w 1367"/>
              <a:gd name="T85" fmla="*/ 2147483646 h 345"/>
              <a:gd name="T86" fmla="*/ 2147483646 w 1367"/>
              <a:gd name="T87" fmla="*/ 2147483646 h 345"/>
              <a:gd name="T88" fmla="*/ 2147483646 w 1367"/>
              <a:gd name="T89" fmla="*/ 2147483646 h 345"/>
              <a:gd name="T90" fmla="*/ 2147483646 w 1367"/>
              <a:gd name="T91" fmla="*/ 2147483646 h 345"/>
              <a:gd name="T92" fmla="*/ 2147483646 w 1367"/>
              <a:gd name="T93" fmla="*/ 2147483646 h 345"/>
              <a:gd name="T94" fmla="*/ 2147483646 w 1367"/>
              <a:gd name="T95" fmla="*/ 2147483646 h 345"/>
              <a:gd name="T96" fmla="*/ 2147483646 w 1367"/>
              <a:gd name="T97" fmla="*/ 2147483646 h 345"/>
              <a:gd name="T98" fmla="*/ 2147483646 w 1367"/>
              <a:gd name="T99" fmla="*/ 2147483646 h 345"/>
              <a:gd name="T100" fmla="*/ 2147483646 w 1367"/>
              <a:gd name="T101" fmla="*/ 0 h 345"/>
              <a:gd name="T102" fmla="*/ 2147483646 w 1367"/>
              <a:gd name="T103" fmla="*/ 0 h 345"/>
              <a:gd name="T104" fmla="*/ 2147483646 w 1367"/>
              <a:gd name="T105" fmla="*/ 2147483646 h 345"/>
              <a:gd name="T106" fmla="*/ 2147483646 w 1367"/>
              <a:gd name="T107" fmla="*/ 2147483646 h 345"/>
              <a:gd name="T108" fmla="*/ 2147483646 w 1367"/>
              <a:gd name="T109" fmla="*/ 2147483646 h 345"/>
              <a:gd name="T110" fmla="*/ 2147483646 w 1367"/>
              <a:gd name="T111" fmla="*/ 2147483646 h 345"/>
              <a:gd name="T112" fmla="*/ 2147483646 w 1367"/>
              <a:gd name="T113" fmla="*/ 2147483646 h 345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1367" h="345">
                <a:moveTo>
                  <a:pt x="248" y="0"/>
                </a:moveTo>
                <a:cubicBezTo>
                  <a:pt x="287" y="0"/>
                  <a:pt x="287" y="0"/>
                  <a:pt x="287" y="0"/>
                </a:cubicBezTo>
                <a:cubicBezTo>
                  <a:pt x="287" y="345"/>
                  <a:pt x="287" y="345"/>
                  <a:pt x="287" y="345"/>
                </a:cubicBezTo>
                <a:cubicBezTo>
                  <a:pt x="248" y="345"/>
                  <a:pt x="248" y="345"/>
                  <a:pt x="248" y="345"/>
                </a:cubicBezTo>
                <a:cubicBezTo>
                  <a:pt x="248" y="193"/>
                  <a:pt x="248" y="193"/>
                  <a:pt x="248" y="193"/>
                </a:cubicBezTo>
                <a:cubicBezTo>
                  <a:pt x="40" y="193"/>
                  <a:pt x="40" y="193"/>
                  <a:pt x="40" y="193"/>
                </a:cubicBezTo>
                <a:cubicBezTo>
                  <a:pt x="40" y="345"/>
                  <a:pt x="40" y="345"/>
                  <a:pt x="40" y="345"/>
                </a:cubicBezTo>
                <a:cubicBezTo>
                  <a:pt x="0" y="345"/>
                  <a:pt x="0" y="345"/>
                  <a:pt x="0" y="345"/>
                </a:cubicBezTo>
                <a:cubicBezTo>
                  <a:pt x="0" y="0"/>
                  <a:pt x="0" y="0"/>
                  <a:pt x="0" y="0"/>
                </a:cubicBezTo>
                <a:cubicBezTo>
                  <a:pt x="40" y="0"/>
                  <a:pt x="40" y="0"/>
                  <a:pt x="40" y="0"/>
                </a:cubicBezTo>
                <a:cubicBezTo>
                  <a:pt x="40" y="156"/>
                  <a:pt x="40" y="156"/>
                  <a:pt x="40" y="156"/>
                </a:cubicBezTo>
                <a:cubicBezTo>
                  <a:pt x="248" y="156"/>
                  <a:pt x="248" y="156"/>
                  <a:pt x="248" y="156"/>
                </a:cubicBezTo>
                <a:lnTo>
                  <a:pt x="248" y="0"/>
                </a:lnTo>
                <a:close/>
                <a:moveTo>
                  <a:pt x="431" y="189"/>
                </a:moveTo>
                <a:cubicBezTo>
                  <a:pt x="604" y="189"/>
                  <a:pt x="604" y="189"/>
                  <a:pt x="604" y="189"/>
                </a:cubicBezTo>
                <a:cubicBezTo>
                  <a:pt x="604" y="152"/>
                  <a:pt x="604" y="152"/>
                  <a:pt x="604" y="152"/>
                </a:cubicBezTo>
                <a:cubicBezTo>
                  <a:pt x="431" y="152"/>
                  <a:pt x="431" y="152"/>
                  <a:pt x="431" y="152"/>
                </a:cubicBezTo>
                <a:cubicBezTo>
                  <a:pt x="431" y="38"/>
                  <a:pt x="431" y="38"/>
                  <a:pt x="431" y="38"/>
                </a:cubicBezTo>
                <a:cubicBezTo>
                  <a:pt x="625" y="38"/>
                  <a:pt x="625" y="38"/>
                  <a:pt x="625" y="38"/>
                </a:cubicBezTo>
                <a:cubicBezTo>
                  <a:pt x="625" y="0"/>
                  <a:pt x="625" y="0"/>
                  <a:pt x="625" y="0"/>
                </a:cubicBezTo>
                <a:cubicBezTo>
                  <a:pt x="391" y="0"/>
                  <a:pt x="391" y="0"/>
                  <a:pt x="391" y="0"/>
                </a:cubicBezTo>
                <a:cubicBezTo>
                  <a:pt x="391" y="345"/>
                  <a:pt x="391" y="345"/>
                  <a:pt x="391" y="345"/>
                </a:cubicBezTo>
                <a:cubicBezTo>
                  <a:pt x="631" y="345"/>
                  <a:pt x="631" y="345"/>
                  <a:pt x="631" y="345"/>
                </a:cubicBezTo>
                <a:cubicBezTo>
                  <a:pt x="631" y="308"/>
                  <a:pt x="631" y="308"/>
                  <a:pt x="631" y="308"/>
                </a:cubicBezTo>
                <a:cubicBezTo>
                  <a:pt x="431" y="308"/>
                  <a:pt x="431" y="308"/>
                  <a:pt x="431" y="308"/>
                </a:cubicBezTo>
                <a:lnTo>
                  <a:pt x="431" y="189"/>
                </a:lnTo>
                <a:close/>
                <a:moveTo>
                  <a:pt x="901" y="228"/>
                </a:moveTo>
                <a:cubicBezTo>
                  <a:pt x="982" y="345"/>
                  <a:pt x="982" y="345"/>
                  <a:pt x="982" y="345"/>
                </a:cubicBezTo>
                <a:cubicBezTo>
                  <a:pt x="937" y="345"/>
                  <a:pt x="937" y="345"/>
                  <a:pt x="937" y="345"/>
                </a:cubicBezTo>
                <a:cubicBezTo>
                  <a:pt x="866" y="235"/>
                  <a:pt x="866" y="235"/>
                  <a:pt x="866" y="235"/>
                </a:cubicBezTo>
                <a:cubicBezTo>
                  <a:pt x="858" y="236"/>
                  <a:pt x="850" y="236"/>
                  <a:pt x="843" y="236"/>
                </a:cubicBezTo>
                <a:cubicBezTo>
                  <a:pt x="751" y="236"/>
                  <a:pt x="751" y="236"/>
                  <a:pt x="751" y="236"/>
                </a:cubicBezTo>
                <a:cubicBezTo>
                  <a:pt x="751" y="345"/>
                  <a:pt x="751" y="345"/>
                  <a:pt x="751" y="345"/>
                </a:cubicBezTo>
                <a:cubicBezTo>
                  <a:pt x="712" y="345"/>
                  <a:pt x="712" y="345"/>
                  <a:pt x="712" y="345"/>
                </a:cubicBezTo>
                <a:cubicBezTo>
                  <a:pt x="712" y="0"/>
                  <a:pt x="712" y="0"/>
                  <a:pt x="712" y="0"/>
                </a:cubicBezTo>
                <a:cubicBezTo>
                  <a:pt x="843" y="0"/>
                  <a:pt x="843" y="0"/>
                  <a:pt x="843" y="0"/>
                </a:cubicBezTo>
                <a:cubicBezTo>
                  <a:pt x="929" y="0"/>
                  <a:pt x="978" y="43"/>
                  <a:pt x="978" y="116"/>
                </a:cubicBezTo>
                <a:cubicBezTo>
                  <a:pt x="978" y="173"/>
                  <a:pt x="951" y="212"/>
                  <a:pt x="901" y="228"/>
                </a:cubicBezTo>
                <a:close/>
                <a:moveTo>
                  <a:pt x="941" y="117"/>
                </a:moveTo>
                <a:cubicBezTo>
                  <a:pt x="941" y="65"/>
                  <a:pt x="905" y="38"/>
                  <a:pt x="843" y="38"/>
                </a:cubicBezTo>
                <a:cubicBezTo>
                  <a:pt x="751" y="38"/>
                  <a:pt x="751" y="38"/>
                  <a:pt x="751" y="38"/>
                </a:cubicBezTo>
                <a:cubicBezTo>
                  <a:pt x="751" y="198"/>
                  <a:pt x="751" y="198"/>
                  <a:pt x="751" y="198"/>
                </a:cubicBezTo>
                <a:cubicBezTo>
                  <a:pt x="843" y="198"/>
                  <a:pt x="843" y="198"/>
                  <a:pt x="843" y="198"/>
                </a:cubicBezTo>
                <a:cubicBezTo>
                  <a:pt x="905" y="198"/>
                  <a:pt x="941" y="171"/>
                  <a:pt x="941" y="117"/>
                </a:cubicBezTo>
                <a:close/>
                <a:moveTo>
                  <a:pt x="1367" y="345"/>
                </a:moveTo>
                <a:cubicBezTo>
                  <a:pt x="1324" y="345"/>
                  <a:pt x="1324" y="345"/>
                  <a:pt x="1324" y="345"/>
                </a:cubicBezTo>
                <a:cubicBezTo>
                  <a:pt x="1286" y="258"/>
                  <a:pt x="1286" y="258"/>
                  <a:pt x="1286" y="258"/>
                </a:cubicBezTo>
                <a:cubicBezTo>
                  <a:pt x="1098" y="258"/>
                  <a:pt x="1098" y="258"/>
                  <a:pt x="1098" y="258"/>
                </a:cubicBezTo>
                <a:cubicBezTo>
                  <a:pt x="1059" y="345"/>
                  <a:pt x="1059" y="345"/>
                  <a:pt x="1059" y="345"/>
                </a:cubicBezTo>
                <a:cubicBezTo>
                  <a:pt x="1017" y="345"/>
                  <a:pt x="1017" y="345"/>
                  <a:pt x="1017" y="345"/>
                </a:cubicBezTo>
                <a:cubicBezTo>
                  <a:pt x="1172" y="0"/>
                  <a:pt x="1172" y="0"/>
                  <a:pt x="1172" y="0"/>
                </a:cubicBezTo>
                <a:cubicBezTo>
                  <a:pt x="1213" y="0"/>
                  <a:pt x="1213" y="0"/>
                  <a:pt x="1213" y="0"/>
                </a:cubicBezTo>
                <a:lnTo>
                  <a:pt x="1367" y="345"/>
                </a:lnTo>
                <a:close/>
                <a:moveTo>
                  <a:pt x="1269" y="220"/>
                </a:moveTo>
                <a:cubicBezTo>
                  <a:pt x="1191" y="45"/>
                  <a:pt x="1191" y="45"/>
                  <a:pt x="1191" y="45"/>
                </a:cubicBezTo>
                <a:cubicBezTo>
                  <a:pt x="1114" y="220"/>
                  <a:pt x="1114" y="220"/>
                  <a:pt x="1114" y="220"/>
                </a:cubicBezTo>
                <a:lnTo>
                  <a:pt x="1269" y="22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14324" tIns="57162" rIns="114324" bIns="57162"/>
          <a:lstStyle/>
          <a:p>
            <a:endParaRPr lang="en-NL"/>
          </a:p>
        </p:txBody>
      </p:sp>
      <p:sp>
        <p:nvSpPr>
          <p:cNvPr id="14" name="LS_Logo12 (JU-Free) Horus" hidden="1">
            <a:extLst>
              <a:ext uri="{FF2B5EF4-FFF2-40B4-BE49-F238E27FC236}">
                <a16:creationId xmlns:a16="http://schemas.microsoft.com/office/drawing/2014/main" id="{5B19AD4A-F6E7-400C-8B12-829ACA0EF078}"/>
              </a:ext>
            </a:extLst>
          </p:cNvPr>
          <p:cNvSpPr>
            <a:spLocks/>
          </p:cNvSpPr>
          <p:nvPr/>
        </p:nvSpPr>
        <p:spPr bwMode="auto">
          <a:xfrm>
            <a:off x="1157288" y="7820025"/>
            <a:ext cx="692150" cy="138113"/>
          </a:xfrm>
          <a:custGeom>
            <a:avLst/>
            <a:gdLst>
              <a:gd name="T0" fmla="*/ 2147483646 w 1746"/>
              <a:gd name="T1" fmla="*/ 62059172 h 348"/>
              <a:gd name="T2" fmla="*/ 2147483646 w 1746"/>
              <a:gd name="T3" fmla="*/ 2147483646 h 348"/>
              <a:gd name="T4" fmla="*/ 2147483646 w 1746"/>
              <a:gd name="T5" fmla="*/ 2147483646 h 348"/>
              <a:gd name="T6" fmla="*/ 0 w 1746"/>
              <a:gd name="T7" fmla="*/ 2147483646 h 348"/>
              <a:gd name="T8" fmla="*/ 2147483646 w 1746"/>
              <a:gd name="T9" fmla="*/ 62059172 h 348"/>
              <a:gd name="T10" fmla="*/ 2147483646 w 1746"/>
              <a:gd name="T11" fmla="*/ 2147483646 h 348"/>
              <a:gd name="T12" fmla="*/ 2147483646 w 1746"/>
              <a:gd name="T13" fmla="*/ 2147483646 h 348"/>
              <a:gd name="T14" fmla="*/ 2147483646 w 1746"/>
              <a:gd name="T15" fmla="*/ 2147483646 h 348"/>
              <a:gd name="T16" fmla="*/ 2147483646 w 1746"/>
              <a:gd name="T17" fmla="*/ 2147483646 h 348"/>
              <a:gd name="T18" fmla="*/ 2147483646 w 1746"/>
              <a:gd name="T19" fmla="*/ 2147483646 h 348"/>
              <a:gd name="T20" fmla="*/ 2147483646 w 1746"/>
              <a:gd name="T21" fmla="*/ 2147483646 h 348"/>
              <a:gd name="T22" fmla="*/ 2147483646 w 1746"/>
              <a:gd name="T23" fmla="*/ 2147483646 h 348"/>
              <a:gd name="T24" fmla="*/ 2147483646 w 1746"/>
              <a:gd name="T25" fmla="*/ 2147483646 h 348"/>
              <a:gd name="T26" fmla="*/ 2147483646 w 1746"/>
              <a:gd name="T27" fmla="*/ 2147483646 h 348"/>
              <a:gd name="T28" fmla="*/ 2147483646 w 1746"/>
              <a:gd name="T29" fmla="*/ 2147483646 h 348"/>
              <a:gd name="T30" fmla="*/ 2147483646 w 1746"/>
              <a:gd name="T31" fmla="*/ 62059172 h 348"/>
              <a:gd name="T32" fmla="*/ 2147483646 w 1746"/>
              <a:gd name="T33" fmla="*/ 2147483646 h 348"/>
              <a:gd name="T34" fmla="*/ 2147483646 w 1746"/>
              <a:gd name="T35" fmla="*/ 2147483646 h 348"/>
              <a:gd name="T36" fmla="*/ 2147483646 w 1746"/>
              <a:gd name="T37" fmla="*/ 2147483646 h 348"/>
              <a:gd name="T38" fmla="*/ 2147483646 w 1746"/>
              <a:gd name="T39" fmla="*/ 2147483646 h 348"/>
              <a:gd name="T40" fmla="*/ 2147483646 w 1746"/>
              <a:gd name="T41" fmla="*/ 2147483646 h 348"/>
              <a:gd name="T42" fmla="*/ 2147483646 w 1746"/>
              <a:gd name="T43" fmla="*/ 2147483646 h 348"/>
              <a:gd name="T44" fmla="*/ 2147483646 w 1746"/>
              <a:gd name="T45" fmla="*/ 62059172 h 348"/>
              <a:gd name="T46" fmla="*/ 2147483646 w 1746"/>
              <a:gd name="T47" fmla="*/ 2147483646 h 348"/>
              <a:gd name="T48" fmla="*/ 2147483646 w 1746"/>
              <a:gd name="T49" fmla="*/ 62059172 h 348"/>
              <a:gd name="T50" fmla="*/ 2147483646 w 1746"/>
              <a:gd name="T51" fmla="*/ 2147483646 h 348"/>
              <a:gd name="T52" fmla="*/ 2147483646 w 1746"/>
              <a:gd name="T53" fmla="*/ 2147483646 h 348"/>
              <a:gd name="T54" fmla="*/ 2147483646 w 1746"/>
              <a:gd name="T55" fmla="*/ 1984322256 h 348"/>
              <a:gd name="T56" fmla="*/ 2147483646 w 1746"/>
              <a:gd name="T57" fmla="*/ 2147483646 h 348"/>
              <a:gd name="T58" fmla="*/ 2147483646 w 1746"/>
              <a:gd name="T59" fmla="*/ 2147483646 h 348"/>
              <a:gd name="T60" fmla="*/ 2147483646 w 1746"/>
              <a:gd name="T61" fmla="*/ 2147483646 h 348"/>
              <a:gd name="T62" fmla="*/ 2147483646 w 1746"/>
              <a:gd name="T63" fmla="*/ 2147483646 h 348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1746" h="348">
                <a:moveTo>
                  <a:pt x="248" y="1"/>
                </a:moveTo>
                <a:cubicBezTo>
                  <a:pt x="287" y="1"/>
                  <a:pt x="287" y="1"/>
                  <a:pt x="287" y="1"/>
                </a:cubicBezTo>
                <a:cubicBezTo>
                  <a:pt x="287" y="346"/>
                  <a:pt x="287" y="346"/>
                  <a:pt x="287" y="346"/>
                </a:cubicBezTo>
                <a:cubicBezTo>
                  <a:pt x="248" y="346"/>
                  <a:pt x="248" y="346"/>
                  <a:pt x="248" y="346"/>
                </a:cubicBezTo>
                <a:cubicBezTo>
                  <a:pt x="248" y="194"/>
                  <a:pt x="248" y="194"/>
                  <a:pt x="248" y="194"/>
                </a:cubicBezTo>
                <a:cubicBezTo>
                  <a:pt x="40" y="194"/>
                  <a:pt x="40" y="194"/>
                  <a:pt x="40" y="194"/>
                </a:cubicBezTo>
                <a:cubicBezTo>
                  <a:pt x="40" y="346"/>
                  <a:pt x="40" y="346"/>
                  <a:pt x="40" y="346"/>
                </a:cubicBezTo>
                <a:cubicBezTo>
                  <a:pt x="0" y="346"/>
                  <a:pt x="0" y="346"/>
                  <a:pt x="0" y="346"/>
                </a:cubicBezTo>
                <a:cubicBezTo>
                  <a:pt x="0" y="1"/>
                  <a:pt x="0" y="1"/>
                  <a:pt x="0" y="1"/>
                </a:cubicBezTo>
                <a:cubicBezTo>
                  <a:pt x="40" y="1"/>
                  <a:pt x="40" y="1"/>
                  <a:pt x="40" y="1"/>
                </a:cubicBezTo>
                <a:cubicBezTo>
                  <a:pt x="40" y="157"/>
                  <a:pt x="40" y="157"/>
                  <a:pt x="40" y="157"/>
                </a:cubicBezTo>
                <a:cubicBezTo>
                  <a:pt x="248" y="157"/>
                  <a:pt x="248" y="157"/>
                  <a:pt x="248" y="157"/>
                </a:cubicBezTo>
                <a:lnTo>
                  <a:pt x="248" y="1"/>
                </a:lnTo>
                <a:close/>
                <a:moveTo>
                  <a:pt x="720" y="174"/>
                </a:moveTo>
                <a:cubicBezTo>
                  <a:pt x="720" y="271"/>
                  <a:pt x="640" y="348"/>
                  <a:pt x="539" y="348"/>
                </a:cubicBezTo>
                <a:cubicBezTo>
                  <a:pt x="439" y="348"/>
                  <a:pt x="359" y="271"/>
                  <a:pt x="359" y="174"/>
                </a:cubicBezTo>
                <a:cubicBezTo>
                  <a:pt x="359" y="76"/>
                  <a:pt x="439" y="0"/>
                  <a:pt x="539" y="0"/>
                </a:cubicBezTo>
                <a:cubicBezTo>
                  <a:pt x="640" y="0"/>
                  <a:pt x="720" y="77"/>
                  <a:pt x="720" y="174"/>
                </a:cubicBezTo>
                <a:close/>
                <a:moveTo>
                  <a:pt x="679" y="174"/>
                </a:moveTo>
                <a:cubicBezTo>
                  <a:pt x="679" y="98"/>
                  <a:pt x="616" y="38"/>
                  <a:pt x="539" y="38"/>
                </a:cubicBezTo>
                <a:cubicBezTo>
                  <a:pt x="463" y="38"/>
                  <a:pt x="399" y="98"/>
                  <a:pt x="399" y="174"/>
                </a:cubicBezTo>
                <a:cubicBezTo>
                  <a:pt x="399" y="249"/>
                  <a:pt x="463" y="310"/>
                  <a:pt x="539" y="310"/>
                </a:cubicBezTo>
                <a:cubicBezTo>
                  <a:pt x="616" y="310"/>
                  <a:pt x="679" y="249"/>
                  <a:pt x="679" y="174"/>
                </a:cubicBezTo>
                <a:close/>
                <a:moveTo>
                  <a:pt x="981" y="229"/>
                </a:moveTo>
                <a:cubicBezTo>
                  <a:pt x="1062" y="346"/>
                  <a:pt x="1062" y="346"/>
                  <a:pt x="1062" y="346"/>
                </a:cubicBezTo>
                <a:cubicBezTo>
                  <a:pt x="1017" y="346"/>
                  <a:pt x="1017" y="346"/>
                  <a:pt x="1017" y="346"/>
                </a:cubicBezTo>
                <a:cubicBezTo>
                  <a:pt x="945" y="236"/>
                  <a:pt x="945" y="236"/>
                  <a:pt x="945" y="236"/>
                </a:cubicBezTo>
                <a:cubicBezTo>
                  <a:pt x="938" y="237"/>
                  <a:pt x="930" y="237"/>
                  <a:pt x="922" y="237"/>
                </a:cubicBezTo>
                <a:cubicBezTo>
                  <a:pt x="831" y="237"/>
                  <a:pt x="831" y="237"/>
                  <a:pt x="831" y="237"/>
                </a:cubicBezTo>
                <a:cubicBezTo>
                  <a:pt x="831" y="346"/>
                  <a:pt x="831" y="346"/>
                  <a:pt x="831" y="346"/>
                </a:cubicBezTo>
                <a:cubicBezTo>
                  <a:pt x="791" y="346"/>
                  <a:pt x="791" y="346"/>
                  <a:pt x="791" y="346"/>
                </a:cubicBezTo>
                <a:cubicBezTo>
                  <a:pt x="791" y="1"/>
                  <a:pt x="791" y="1"/>
                  <a:pt x="791" y="1"/>
                </a:cubicBezTo>
                <a:cubicBezTo>
                  <a:pt x="922" y="1"/>
                  <a:pt x="922" y="1"/>
                  <a:pt x="922" y="1"/>
                </a:cubicBezTo>
                <a:cubicBezTo>
                  <a:pt x="1008" y="1"/>
                  <a:pt x="1058" y="44"/>
                  <a:pt x="1058" y="117"/>
                </a:cubicBezTo>
                <a:cubicBezTo>
                  <a:pt x="1058" y="174"/>
                  <a:pt x="1031" y="213"/>
                  <a:pt x="981" y="229"/>
                </a:cubicBezTo>
                <a:close/>
                <a:moveTo>
                  <a:pt x="1020" y="118"/>
                </a:moveTo>
                <a:cubicBezTo>
                  <a:pt x="1020" y="66"/>
                  <a:pt x="985" y="39"/>
                  <a:pt x="922" y="39"/>
                </a:cubicBezTo>
                <a:cubicBezTo>
                  <a:pt x="831" y="39"/>
                  <a:pt x="831" y="39"/>
                  <a:pt x="831" y="39"/>
                </a:cubicBezTo>
                <a:cubicBezTo>
                  <a:pt x="831" y="199"/>
                  <a:pt x="831" y="199"/>
                  <a:pt x="831" y="199"/>
                </a:cubicBezTo>
                <a:cubicBezTo>
                  <a:pt x="922" y="199"/>
                  <a:pt x="922" y="199"/>
                  <a:pt x="922" y="199"/>
                </a:cubicBezTo>
                <a:cubicBezTo>
                  <a:pt x="985" y="199"/>
                  <a:pt x="1020" y="172"/>
                  <a:pt x="1020" y="118"/>
                </a:cubicBezTo>
                <a:close/>
                <a:moveTo>
                  <a:pt x="1389" y="204"/>
                </a:moveTo>
                <a:cubicBezTo>
                  <a:pt x="1389" y="271"/>
                  <a:pt x="1350" y="310"/>
                  <a:pt x="1285" y="310"/>
                </a:cubicBezTo>
                <a:cubicBezTo>
                  <a:pt x="1219" y="310"/>
                  <a:pt x="1179" y="271"/>
                  <a:pt x="1179" y="204"/>
                </a:cubicBezTo>
                <a:cubicBezTo>
                  <a:pt x="1179" y="1"/>
                  <a:pt x="1179" y="1"/>
                  <a:pt x="1179" y="1"/>
                </a:cubicBezTo>
                <a:cubicBezTo>
                  <a:pt x="1139" y="1"/>
                  <a:pt x="1139" y="1"/>
                  <a:pt x="1139" y="1"/>
                </a:cubicBezTo>
                <a:cubicBezTo>
                  <a:pt x="1139" y="204"/>
                  <a:pt x="1139" y="204"/>
                  <a:pt x="1139" y="204"/>
                </a:cubicBezTo>
                <a:cubicBezTo>
                  <a:pt x="1139" y="294"/>
                  <a:pt x="1194" y="348"/>
                  <a:pt x="1285" y="348"/>
                </a:cubicBezTo>
                <a:cubicBezTo>
                  <a:pt x="1375" y="348"/>
                  <a:pt x="1429" y="294"/>
                  <a:pt x="1429" y="204"/>
                </a:cubicBezTo>
                <a:cubicBezTo>
                  <a:pt x="1429" y="1"/>
                  <a:pt x="1429" y="1"/>
                  <a:pt x="1429" y="1"/>
                </a:cubicBezTo>
                <a:cubicBezTo>
                  <a:pt x="1389" y="1"/>
                  <a:pt x="1389" y="1"/>
                  <a:pt x="1389" y="1"/>
                </a:cubicBezTo>
                <a:lnTo>
                  <a:pt x="1389" y="204"/>
                </a:lnTo>
                <a:close/>
                <a:moveTo>
                  <a:pt x="1552" y="86"/>
                </a:moveTo>
                <a:cubicBezTo>
                  <a:pt x="1552" y="57"/>
                  <a:pt x="1581" y="40"/>
                  <a:pt x="1625" y="40"/>
                </a:cubicBezTo>
                <a:cubicBezTo>
                  <a:pt x="1653" y="40"/>
                  <a:pt x="1689" y="48"/>
                  <a:pt x="1720" y="69"/>
                </a:cubicBezTo>
                <a:cubicBezTo>
                  <a:pt x="1737" y="32"/>
                  <a:pt x="1737" y="32"/>
                  <a:pt x="1737" y="32"/>
                </a:cubicBezTo>
                <a:cubicBezTo>
                  <a:pt x="1708" y="13"/>
                  <a:pt x="1667" y="0"/>
                  <a:pt x="1628" y="0"/>
                </a:cubicBezTo>
                <a:cubicBezTo>
                  <a:pt x="1556" y="0"/>
                  <a:pt x="1508" y="35"/>
                  <a:pt x="1508" y="89"/>
                </a:cubicBezTo>
                <a:cubicBezTo>
                  <a:pt x="1508" y="213"/>
                  <a:pt x="1702" y="164"/>
                  <a:pt x="1702" y="255"/>
                </a:cubicBezTo>
                <a:cubicBezTo>
                  <a:pt x="1702" y="288"/>
                  <a:pt x="1671" y="308"/>
                  <a:pt x="1621" y="308"/>
                </a:cubicBezTo>
                <a:cubicBezTo>
                  <a:pt x="1582" y="308"/>
                  <a:pt x="1539" y="290"/>
                  <a:pt x="1507" y="259"/>
                </a:cubicBezTo>
                <a:cubicBezTo>
                  <a:pt x="1489" y="295"/>
                  <a:pt x="1489" y="295"/>
                  <a:pt x="1489" y="295"/>
                </a:cubicBezTo>
                <a:cubicBezTo>
                  <a:pt x="1521" y="326"/>
                  <a:pt x="1570" y="347"/>
                  <a:pt x="1621" y="347"/>
                </a:cubicBezTo>
                <a:cubicBezTo>
                  <a:pt x="1695" y="347"/>
                  <a:pt x="1745" y="311"/>
                  <a:pt x="1745" y="253"/>
                </a:cubicBezTo>
                <a:cubicBezTo>
                  <a:pt x="1746" y="128"/>
                  <a:pt x="1552" y="174"/>
                  <a:pt x="1552" y="8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14324" tIns="57162" rIns="114324" bIns="57162"/>
          <a:lstStyle/>
          <a:p>
            <a:endParaRPr lang="en-NL"/>
          </a:p>
        </p:txBody>
      </p:sp>
      <p:sp>
        <p:nvSpPr>
          <p:cNvPr id="15" name="LS_Logo13(JU-Free) Enterprise" hidden="1">
            <a:extLst>
              <a:ext uri="{FF2B5EF4-FFF2-40B4-BE49-F238E27FC236}">
                <a16:creationId xmlns:a16="http://schemas.microsoft.com/office/drawing/2014/main" id="{EF9F952D-4F3F-4F3F-9A9B-75830B488D51}"/>
              </a:ext>
            </a:extLst>
          </p:cNvPr>
          <p:cNvSpPr>
            <a:spLocks noEditPoints="1"/>
          </p:cNvSpPr>
          <p:nvPr/>
        </p:nvSpPr>
        <p:spPr bwMode="auto">
          <a:xfrm>
            <a:off x="1136650" y="7712075"/>
            <a:ext cx="2205038" cy="365125"/>
          </a:xfrm>
          <a:custGeom>
            <a:avLst/>
            <a:gdLst>
              <a:gd name="T0" fmla="*/ 2147483646 w 5552"/>
              <a:gd name="T1" fmla="*/ 2147483646 h 921"/>
              <a:gd name="T2" fmla="*/ 2147483646 w 5552"/>
              <a:gd name="T3" fmla="*/ 2147483646 h 921"/>
              <a:gd name="T4" fmla="*/ 2147483646 w 5552"/>
              <a:gd name="T5" fmla="*/ 2147483646 h 921"/>
              <a:gd name="T6" fmla="*/ 2147483646 w 5552"/>
              <a:gd name="T7" fmla="*/ 2119723475 h 921"/>
              <a:gd name="T8" fmla="*/ 2147483646 w 5552"/>
              <a:gd name="T9" fmla="*/ 2147483646 h 921"/>
              <a:gd name="T10" fmla="*/ 2147483646 w 5552"/>
              <a:gd name="T11" fmla="*/ 187029632 h 921"/>
              <a:gd name="T12" fmla="*/ 2147483646 w 5552"/>
              <a:gd name="T13" fmla="*/ 2147483646 h 921"/>
              <a:gd name="T14" fmla="*/ 2147483646 w 5552"/>
              <a:gd name="T15" fmla="*/ 2147483646 h 921"/>
              <a:gd name="T16" fmla="*/ 2147483646 w 5552"/>
              <a:gd name="T17" fmla="*/ 2147483646 h 921"/>
              <a:gd name="T18" fmla="*/ 2147483646 w 5552"/>
              <a:gd name="T19" fmla="*/ 2147483646 h 921"/>
              <a:gd name="T20" fmla="*/ 2147483646 w 5552"/>
              <a:gd name="T21" fmla="*/ 2119723475 h 921"/>
              <a:gd name="T22" fmla="*/ 2147483646 w 5552"/>
              <a:gd name="T23" fmla="*/ 2147483646 h 921"/>
              <a:gd name="T24" fmla="*/ 2147483646 w 5552"/>
              <a:gd name="T25" fmla="*/ 2147483646 h 921"/>
              <a:gd name="T26" fmla="*/ 2147483646 w 5552"/>
              <a:gd name="T27" fmla="*/ 2147483646 h 921"/>
              <a:gd name="T28" fmla="*/ 2147483646 w 5552"/>
              <a:gd name="T29" fmla="*/ 2119723475 h 921"/>
              <a:gd name="T30" fmla="*/ 2147483646 w 5552"/>
              <a:gd name="T31" fmla="*/ 2147483646 h 921"/>
              <a:gd name="T32" fmla="*/ 2147483646 w 5552"/>
              <a:gd name="T33" fmla="*/ 2147483646 h 921"/>
              <a:gd name="T34" fmla="*/ 2147483646 w 5552"/>
              <a:gd name="T35" fmla="*/ 810514862 h 921"/>
              <a:gd name="T36" fmla="*/ 2147483646 w 5552"/>
              <a:gd name="T37" fmla="*/ 2147483646 h 921"/>
              <a:gd name="T38" fmla="*/ 2147483646 w 5552"/>
              <a:gd name="T39" fmla="*/ 2147483646 h 921"/>
              <a:gd name="T40" fmla="*/ 2147483646 w 5552"/>
              <a:gd name="T41" fmla="*/ 2147483646 h 921"/>
              <a:gd name="T42" fmla="*/ 2147483646 w 5552"/>
              <a:gd name="T43" fmla="*/ 2119723475 h 921"/>
              <a:gd name="T44" fmla="*/ 1879435067 w 5552"/>
              <a:gd name="T45" fmla="*/ 2147483646 h 921"/>
              <a:gd name="T46" fmla="*/ 2147483646 w 5552"/>
              <a:gd name="T47" fmla="*/ 2147483646 h 921"/>
              <a:gd name="T48" fmla="*/ 2147483646 w 5552"/>
              <a:gd name="T49" fmla="*/ 2147483646 h 921"/>
              <a:gd name="T50" fmla="*/ 2147483646 w 5552"/>
              <a:gd name="T51" fmla="*/ 2147483646 h 921"/>
              <a:gd name="T52" fmla="*/ 2147483646 w 5552"/>
              <a:gd name="T53" fmla="*/ 2147483646 h 921"/>
              <a:gd name="T54" fmla="*/ 2147483646 w 5552"/>
              <a:gd name="T55" fmla="*/ 2147483646 h 921"/>
              <a:gd name="T56" fmla="*/ 2147483646 w 5552"/>
              <a:gd name="T57" fmla="*/ 2147483646 h 921"/>
              <a:gd name="T58" fmla="*/ 2147483646 w 5552"/>
              <a:gd name="T59" fmla="*/ 2147483646 h 921"/>
              <a:gd name="T60" fmla="*/ 2147483646 w 5552"/>
              <a:gd name="T61" fmla="*/ 2147483646 h 921"/>
              <a:gd name="T62" fmla="*/ 2147483646 w 5552"/>
              <a:gd name="T63" fmla="*/ 2147483646 h 921"/>
              <a:gd name="T64" fmla="*/ 2147483646 w 5552"/>
              <a:gd name="T65" fmla="*/ 2147483646 h 921"/>
              <a:gd name="T66" fmla="*/ 2147483646 w 5552"/>
              <a:gd name="T67" fmla="*/ 2147483646 h 921"/>
              <a:gd name="T68" fmla="*/ 2147483646 w 5552"/>
              <a:gd name="T69" fmla="*/ 2147483646 h 921"/>
              <a:gd name="T70" fmla="*/ 2147483646 w 5552"/>
              <a:gd name="T71" fmla="*/ 2147483646 h 921"/>
              <a:gd name="T72" fmla="*/ 2147483646 w 5552"/>
              <a:gd name="T73" fmla="*/ 2147483646 h 921"/>
              <a:gd name="T74" fmla="*/ 2147483646 w 5552"/>
              <a:gd name="T75" fmla="*/ 2147483646 h 921"/>
              <a:gd name="T76" fmla="*/ 2147483646 w 5552"/>
              <a:gd name="T77" fmla="*/ 2147483646 h 921"/>
              <a:gd name="T78" fmla="*/ 2147483646 w 5552"/>
              <a:gd name="T79" fmla="*/ 2147483646 h 921"/>
              <a:gd name="T80" fmla="*/ 2147483646 w 5552"/>
              <a:gd name="T81" fmla="*/ 2147483646 h 921"/>
              <a:gd name="T82" fmla="*/ 2147483646 w 5552"/>
              <a:gd name="T83" fmla="*/ 2147483646 h 921"/>
              <a:gd name="T84" fmla="*/ 2147483646 w 5552"/>
              <a:gd name="T85" fmla="*/ 2147483646 h 921"/>
              <a:gd name="T86" fmla="*/ 2147483646 w 5552"/>
              <a:gd name="T87" fmla="*/ 2147483646 h 921"/>
              <a:gd name="T88" fmla="*/ 2147483646 w 5552"/>
              <a:gd name="T89" fmla="*/ 2147483646 h 921"/>
              <a:gd name="T90" fmla="*/ 2147483646 w 5552"/>
              <a:gd name="T91" fmla="*/ 2147483646 h 921"/>
              <a:gd name="T92" fmla="*/ 2147483646 w 5552"/>
              <a:gd name="T93" fmla="*/ 2147483646 h 921"/>
              <a:gd name="T94" fmla="*/ 2147483646 w 5552"/>
              <a:gd name="T95" fmla="*/ 2147483646 h 921"/>
              <a:gd name="T96" fmla="*/ 2147483646 w 5552"/>
              <a:gd name="T97" fmla="*/ 2147483646 h 921"/>
              <a:gd name="T98" fmla="*/ 2147483646 w 5552"/>
              <a:gd name="T99" fmla="*/ 2147483646 h 921"/>
              <a:gd name="T100" fmla="*/ 2147483646 w 5552"/>
              <a:gd name="T101" fmla="*/ 2147483646 h 921"/>
              <a:gd name="T102" fmla="*/ 2147483646 w 5552"/>
              <a:gd name="T103" fmla="*/ 2147483646 h 921"/>
              <a:gd name="T104" fmla="*/ 2147483646 w 5552"/>
              <a:gd name="T105" fmla="*/ 2147483646 h 921"/>
              <a:gd name="T106" fmla="*/ 2147483646 w 5552"/>
              <a:gd name="T107" fmla="*/ 2147483646 h 921"/>
              <a:gd name="T108" fmla="*/ 2147483646 w 5552"/>
              <a:gd name="T109" fmla="*/ 2147483646 h 921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5552" h="921">
                <a:moveTo>
                  <a:pt x="242" y="345"/>
                </a:moveTo>
                <a:cubicBezTo>
                  <a:pt x="0" y="345"/>
                  <a:pt x="0" y="345"/>
                  <a:pt x="0" y="345"/>
                </a:cubicBezTo>
                <a:cubicBezTo>
                  <a:pt x="0" y="3"/>
                  <a:pt x="0" y="3"/>
                  <a:pt x="0" y="3"/>
                </a:cubicBezTo>
                <a:cubicBezTo>
                  <a:pt x="235" y="3"/>
                  <a:pt x="235" y="3"/>
                  <a:pt x="235" y="3"/>
                </a:cubicBezTo>
                <a:cubicBezTo>
                  <a:pt x="235" y="34"/>
                  <a:pt x="235" y="34"/>
                  <a:pt x="235" y="34"/>
                </a:cubicBezTo>
                <a:cubicBezTo>
                  <a:pt x="36" y="34"/>
                  <a:pt x="36" y="34"/>
                  <a:pt x="36" y="34"/>
                </a:cubicBezTo>
                <a:cubicBezTo>
                  <a:pt x="36" y="156"/>
                  <a:pt x="36" y="156"/>
                  <a:pt x="36" y="156"/>
                </a:cubicBezTo>
                <a:cubicBezTo>
                  <a:pt x="213" y="156"/>
                  <a:pt x="213" y="156"/>
                  <a:pt x="213" y="156"/>
                </a:cubicBezTo>
                <a:cubicBezTo>
                  <a:pt x="213" y="187"/>
                  <a:pt x="213" y="187"/>
                  <a:pt x="213" y="187"/>
                </a:cubicBezTo>
                <a:cubicBezTo>
                  <a:pt x="36" y="187"/>
                  <a:pt x="36" y="187"/>
                  <a:pt x="36" y="187"/>
                </a:cubicBezTo>
                <a:cubicBezTo>
                  <a:pt x="36" y="314"/>
                  <a:pt x="36" y="314"/>
                  <a:pt x="36" y="314"/>
                </a:cubicBezTo>
                <a:cubicBezTo>
                  <a:pt x="242" y="314"/>
                  <a:pt x="242" y="314"/>
                  <a:pt x="242" y="314"/>
                </a:cubicBezTo>
                <a:lnTo>
                  <a:pt x="242" y="345"/>
                </a:lnTo>
                <a:close/>
                <a:moveTo>
                  <a:pt x="613" y="345"/>
                </a:moveTo>
                <a:cubicBezTo>
                  <a:pt x="613" y="3"/>
                  <a:pt x="613" y="3"/>
                  <a:pt x="613" y="3"/>
                </a:cubicBezTo>
                <a:cubicBezTo>
                  <a:pt x="578" y="3"/>
                  <a:pt x="578" y="3"/>
                  <a:pt x="578" y="3"/>
                </a:cubicBezTo>
                <a:cubicBezTo>
                  <a:pt x="578" y="281"/>
                  <a:pt x="578" y="281"/>
                  <a:pt x="578" y="281"/>
                </a:cubicBezTo>
                <a:cubicBezTo>
                  <a:pt x="357" y="3"/>
                  <a:pt x="357" y="3"/>
                  <a:pt x="357" y="3"/>
                </a:cubicBezTo>
                <a:cubicBezTo>
                  <a:pt x="327" y="3"/>
                  <a:pt x="327" y="3"/>
                  <a:pt x="327" y="3"/>
                </a:cubicBezTo>
                <a:cubicBezTo>
                  <a:pt x="327" y="345"/>
                  <a:pt x="327" y="345"/>
                  <a:pt x="327" y="345"/>
                </a:cubicBezTo>
                <a:cubicBezTo>
                  <a:pt x="363" y="345"/>
                  <a:pt x="363" y="345"/>
                  <a:pt x="363" y="345"/>
                </a:cubicBezTo>
                <a:cubicBezTo>
                  <a:pt x="363" y="67"/>
                  <a:pt x="363" y="67"/>
                  <a:pt x="363" y="67"/>
                </a:cubicBezTo>
                <a:cubicBezTo>
                  <a:pt x="583" y="345"/>
                  <a:pt x="583" y="345"/>
                  <a:pt x="583" y="345"/>
                </a:cubicBezTo>
                <a:lnTo>
                  <a:pt x="613" y="345"/>
                </a:lnTo>
                <a:close/>
                <a:moveTo>
                  <a:pt x="791" y="345"/>
                </a:moveTo>
                <a:cubicBezTo>
                  <a:pt x="828" y="345"/>
                  <a:pt x="828" y="345"/>
                  <a:pt x="828" y="345"/>
                </a:cubicBezTo>
                <a:cubicBezTo>
                  <a:pt x="828" y="34"/>
                  <a:pt x="828" y="34"/>
                  <a:pt x="828" y="34"/>
                </a:cubicBezTo>
                <a:cubicBezTo>
                  <a:pt x="948" y="34"/>
                  <a:pt x="948" y="34"/>
                  <a:pt x="948" y="34"/>
                </a:cubicBezTo>
                <a:cubicBezTo>
                  <a:pt x="948" y="3"/>
                  <a:pt x="948" y="3"/>
                  <a:pt x="948" y="3"/>
                </a:cubicBezTo>
                <a:cubicBezTo>
                  <a:pt x="671" y="3"/>
                  <a:pt x="671" y="3"/>
                  <a:pt x="671" y="3"/>
                </a:cubicBezTo>
                <a:cubicBezTo>
                  <a:pt x="671" y="34"/>
                  <a:pt x="671" y="34"/>
                  <a:pt x="671" y="34"/>
                </a:cubicBezTo>
                <a:cubicBezTo>
                  <a:pt x="791" y="34"/>
                  <a:pt x="791" y="34"/>
                  <a:pt x="791" y="34"/>
                </a:cubicBezTo>
                <a:lnTo>
                  <a:pt x="791" y="345"/>
                </a:lnTo>
                <a:close/>
                <a:moveTo>
                  <a:pt x="1248" y="314"/>
                </a:moveTo>
                <a:cubicBezTo>
                  <a:pt x="1042" y="314"/>
                  <a:pt x="1042" y="314"/>
                  <a:pt x="1042" y="314"/>
                </a:cubicBezTo>
                <a:cubicBezTo>
                  <a:pt x="1042" y="187"/>
                  <a:pt x="1042" y="187"/>
                  <a:pt x="1042" y="187"/>
                </a:cubicBezTo>
                <a:cubicBezTo>
                  <a:pt x="1219" y="187"/>
                  <a:pt x="1219" y="187"/>
                  <a:pt x="1219" y="187"/>
                </a:cubicBezTo>
                <a:cubicBezTo>
                  <a:pt x="1219" y="156"/>
                  <a:pt x="1219" y="156"/>
                  <a:pt x="1219" y="156"/>
                </a:cubicBezTo>
                <a:cubicBezTo>
                  <a:pt x="1042" y="156"/>
                  <a:pt x="1042" y="156"/>
                  <a:pt x="1042" y="156"/>
                </a:cubicBezTo>
                <a:cubicBezTo>
                  <a:pt x="1042" y="34"/>
                  <a:pt x="1042" y="34"/>
                  <a:pt x="1042" y="34"/>
                </a:cubicBezTo>
                <a:cubicBezTo>
                  <a:pt x="1240" y="34"/>
                  <a:pt x="1240" y="34"/>
                  <a:pt x="1240" y="34"/>
                </a:cubicBezTo>
                <a:cubicBezTo>
                  <a:pt x="1240" y="3"/>
                  <a:pt x="1240" y="3"/>
                  <a:pt x="1240" y="3"/>
                </a:cubicBezTo>
                <a:cubicBezTo>
                  <a:pt x="1006" y="3"/>
                  <a:pt x="1006" y="3"/>
                  <a:pt x="1006" y="3"/>
                </a:cubicBezTo>
                <a:cubicBezTo>
                  <a:pt x="1006" y="345"/>
                  <a:pt x="1006" y="345"/>
                  <a:pt x="1006" y="345"/>
                </a:cubicBezTo>
                <a:cubicBezTo>
                  <a:pt x="1248" y="345"/>
                  <a:pt x="1248" y="345"/>
                  <a:pt x="1248" y="345"/>
                </a:cubicBezTo>
                <a:lnTo>
                  <a:pt x="1248" y="314"/>
                </a:lnTo>
                <a:close/>
                <a:moveTo>
                  <a:pt x="1461" y="237"/>
                </a:moveTo>
                <a:cubicBezTo>
                  <a:pt x="1369" y="237"/>
                  <a:pt x="1369" y="237"/>
                  <a:pt x="1369" y="237"/>
                </a:cubicBezTo>
                <a:cubicBezTo>
                  <a:pt x="1369" y="345"/>
                  <a:pt x="1369" y="345"/>
                  <a:pt x="1369" y="345"/>
                </a:cubicBezTo>
                <a:cubicBezTo>
                  <a:pt x="1333" y="345"/>
                  <a:pt x="1333" y="345"/>
                  <a:pt x="1333" y="345"/>
                </a:cubicBezTo>
                <a:cubicBezTo>
                  <a:pt x="1333" y="3"/>
                  <a:pt x="1333" y="3"/>
                  <a:pt x="1333" y="3"/>
                </a:cubicBezTo>
                <a:cubicBezTo>
                  <a:pt x="1461" y="3"/>
                  <a:pt x="1461" y="3"/>
                  <a:pt x="1461" y="3"/>
                </a:cubicBezTo>
                <a:cubicBezTo>
                  <a:pt x="1505" y="3"/>
                  <a:pt x="1539" y="13"/>
                  <a:pt x="1564" y="34"/>
                </a:cubicBezTo>
                <a:cubicBezTo>
                  <a:pt x="1588" y="55"/>
                  <a:pt x="1601" y="84"/>
                  <a:pt x="1601" y="120"/>
                </a:cubicBezTo>
                <a:cubicBezTo>
                  <a:pt x="1601" y="147"/>
                  <a:pt x="1594" y="169"/>
                  <a:pt x="1581" y="188"/>
                </a:cubicBezTo>
                <a:cubicBezTo>
                  <a:pt x="1567" y="206"/>
                  <a:pt x="1548" y="220"/>
                  <a:pt x="1523" y="228"/>
                </a:cubicBezTo>
                <a:cubicBezTo>
                  <a:pt x="1606" y="345"/>
                  <a:pt x="1606" y="345"/>
                  <a:pt x="1606" y="345"/>
                </a:cubicBezTo>
                <a:cubicBezTo>
                  <a:pt x="1567" y="345"/>
                  <a:pt x="1567" y="345"/>
                  <a:pt x="1567" y="345"/>
                </a:cubicBezTo>
                <a:cubicBezTo>
                  <a:pt x="1488" y="235"/>
                  <a:pt x="1488" y="235"/>
                  <a:pt x="1488" y="235"/>
                </a:cubicBezTo>
                <a:cubicBezTo>
                  <a:pt x="1480" y="236"/>
                  <a:pt x="1470" y="237"/>
                  <a:pt x="1461" y="237"/>
                </a:cubicBezTo>
                <a:close/>
                <a:moveTo>
                  <a:pt x="1460" y="206"/>
                </a:moveTo>
                <a:cubicBezTo>
                  <a:pt x="1494" y="206"/>
                  <a:pt x="1520" y="198"/>
                  <a:pt x="1538" y="183"/>
                </a:cubicBezTo>
                <a:cubicBezTo>
                  <a:pt x="1556" y="168"/>
                  <a:pt x="1565" y="147"/>
                  <a:pt x="1565" y="120"/>
                </a:cubicBezTo>
                <a:cubicBezTo>
                  <a:pt x="1565" y="92"/>
                  <a:pt x="1556" y="71"/>
                  <a:pt x="1538" y="56"/>
                </a:cubicBezTo>
                <a:cubicBezTo>
                  <a:pt x="1520" y="42"/>
                  <a:pt x="1494" y="34"/>
                  <a:pt x="1460" y="34"/>
                </a:cubicBezTo>
                <a:cubicBezTo>
                  <a:pt x="1369" y="34"/>
                  <a:pt x="1369" y="34"/>
                  <a:pt x="1369" y="34"/>
                </a:cubicBezTo>
                <a:cubicBezTo>
                  <a:pt x="1369" y="206"/>
                  <a:pt x="1369" y="206"/>
                  <a:pt x="1369" y="206"/>
                </a:cubicBezTo>
                <a:lnTo>
                  <a:pt x="1460" y="206"/>
                </a:lnTo>
                <a:close/>
                <a:moveTo>
                  <a:pt x="1954" y="120"/>
                </a:moveTo>
                <a:cubicBezTo>
                  <a:pt x="1954" y="157"/>
                  <a:pt x="1942" y="185"/>
                  <a:pt x="1917" y="206"/>
                </a:cubicBezTo>
                <a:cubicBezTo>
                  <a:pt x="1893" y="227"/>
                  <a:pt x="1858" y="237"/>
                  <a:pt x="1815" y="237"/>
                </a:cubicBezTo>
                <a:cubicBezTo>
                  <a:pt x="1723" y="237"/>
                  <a:pt x="1723" y="237"/>
                  <a:pt x="1723" y="237"/>
                </a:cubicBezTo>
                <a:cubicBezTo>
                  <a:pt x="1723" y="345"/>
                  <a:pt x="1723" y="345"/>
                  <a:pt x="1723" y="345"/>
                </a:cubicBezTo>
                <a:cubicBezTo>
                  <a:pt x="1686" y="345"/>
                  <a:pt x="1686" y="345"/>
                  <a:pt x="1686" y="345"/>
                </a:cubicBezTo>
                <a:cubicBezTo>
                  <a:pt x="1686" y="3"/>
                  <a:pt x="1686" y="3"/>
                  <a:pt x="1686" y="3"/>
                </a:cubicBezTo>
                <a:cubicBezTo>
                  <a:pt x="1815" y="3"/>
                  <a:pt x="1815" y="3"/>
                  <a:pt x="1815" y="3"/>
                </a:cubicBezTo>
                <a:cubicBezTo>
                  <a:pt x="1858" y="3"/>
                  <a:pt x="1893" y="13"/>
                  <a:pt x="1917" y="34"/>
                </a:cubicBezTo>
                <a:cubicBezTo>
                  <a:pt x="1942" y="55"/>
                  <a:pt x="1954" y="84"/>
                  <a:pt x="1954" y="120"/>
                </a:cubicBezTo>
                <a:close/>
                <a:moveTo>
                  <a:pt x="1918" y="120"/>
                </a:moveTo>
                <a:cubicBezTo>
                  <a:pt x="1918" y="92"/>
                  <a:pt x="1909" y="71"/>
                  <a:pt x="1891" y="56"/>
                </a:cubicBezTo>
                <a:cubicBezTo>
                  <a:pt x="1873" y="42"/>
                  <a:pt x="1848" y="34"/>
                  <a:pt x="1814" y="34"/>
                </a:cubicBezTo>
                <a:cubicBezTo>
                  <a:pt x="1723" y="34"/>
                  <a:pt x="1723" y="34"/>
                  <a:pt x="1723" y="34"/>
                </a:cubicBezTo>
                <a:cubicBezTo>
                  <a:pt x="1723" y="205"/>
                  <a:pt x="1723" y="205"/>
                  <a:pt x="1723" y="205"/>
                </a:cubicBezTo>
                <a:cubicBezTo>
                  <a:pt x="1814" y="205"/>
                  <a:pt x="1814" y="205"/>
                  <a:pt x="1814" y="205"/>
                </a:cubicBezTo>
                <a:cubicBezTo>
                  <a:pt x="1848" y="205"/>
                  <a:pt x="1873" y="198"/>
                  <a:pt x="1891" y="183"/>
                </a:cubicBezTo>
                <a:cubicBezTo>
                  <a:pt x="1909" y="168"/>
                  <a:pt x="1918" y="147"/>
                  <a:pt x="1918" y="120"/>
                </a:cubicBezTo>
                <a:close/>
                <a:moveTo>
                  <a:pt x="2223" y="228"/>
                </a:moveTo>
                <a:cubicBezTo>
                  <a:pt x="2306" y="345"/>
                  <a:pt x="2306" y="345"/>
                  <a:pt x="2306" y="345"/>
                </a:cubicBezTo>
                <a:cubicBezTo>
                  <a:pt x="2267" y="345"/>
                  <a:pt x="2267" y="345"/>
                  <a:pt x="2267" y="345"/>
                </a:cubicBezTo>
                <a:cubicBezTo>
                  <a:pt x="2188" y="235"/>
                  <a:pt x="2188" y="235"/>
                  <a:pt x="2188" y="235"/>
                </a:cubicBezTo>
                <a:cubicBezTo>
                  <a:pt x="2179" y="236"/>
                  <a:pt x="2170" y="237"/>
                  <a:pt x="2161" y="237"/>
                </a:cubicBezTo>
                <a:cubicBezTo>
                  <a:pt x="2069" y="237"/>
                  <a:pt x="2069" y="237"/>
                  <a:pt x="2069" y="237"/>
                </a:cubicBezTo>
                <a:cubicBezTo>
                  <a:pt x="2069" y="345"/>
                  <a:pt x="2069" y="345"/>
                  <a:pt x="2069" y="345"/>
                </a:cubicBezTo>
                <a:cubicBezTo>
                  <a:pt x="2033" y="345"/>
                  <a:pt x="2033" y="345"/>
                  <a:pt x="2033" y="345"/>
                </a:cubicBezTo>
                <a:cubicBezTo>
                  <a:pt x="2033" y="3"/>
                  <a:pt x="2033" y="3"/>
                  <a:pt x="2033" y="3"/>
                </a:cubicBezTo>
                <a:cubicBezTo>
                  <a:pt x="2161" y="3"/>
                  <a:pt x="2161" y="3"/>
                  <a:pt x="2161" y="3"/>
                </a:cubicBezTo>
                <a:cubicBezTo>
                  <a:pt x="2205" y="3"/>
                  <a:pt x="2239" y="13"/>
                  <a:pt x="2264" y="34"/>
                </a:cubicBezTo>
                <a:cubicBezTo>
                  <a:pt x="2288" y="55"/>
                  <a:pt x="2301" y="84"/>
                  <a:pt x="2301" y="120"/>
                </a:cubicBezTo>
                <a:cubicBezTo>
                  <a:pt x="2301" y="147"/>
                  <a:pt x="2294" y="169"/>
                  <a:pt x="2280" y="188"/>
                </a:cubicBezTo>
                <a:cubicBezTo>
                  <a:pt x="2267" y="206"/>
                  <a:pt x="2248" y="220"/>
                  <a:pt x="2223" y="228"/>
                </a:cubicBezTo>
                <a:close/>
                <a:moveTo>
                  <a:pt x="2238" y="183"/>
                </a:moveTo>
                <a:cubicBezTo>
                  <a:pt x="2256" y="168"/>
                  <a:pt x="2265" y="147"/>
                  <a:pt x="2265" y="120"/>
                </a:cubicBezTo>
                <a:cubicBezTo>
                  <a:pt x="2265" y="92"/>
                  <a:pt x="2256" y="71"/>
                  <a:pt x="2238" y="56"/>
                </a:cubicBezTo>
                <a:cubicBezTo>
                  <a:pt x="2220" y="42"/>
                  <a:pt x="2194" y="34"/>
                  <a:pt x="2160" y="34"/>
                </a:cubicBezTo>
                <a:cubicBezTo>
                  <a:pt x="2069" y="34"/>
                  <a:pt x="2069" y="34"/>
                  <a:pt x="2069" y="34"/>
                </a:cubicBezTo>
                <a:cubicBezTo>
                  <a:pt x="2069" y="206"/>
                  <a:pt x="2069" y="206"/>
                  <a:pt x="2069" y="206"/>
                </a:cubicBezTo>
                <a:cubicBezTo>
                  <a:pt x="2160" y="206"/>
                  <a:pt x="2160" y="206"/>
                  <a:pt x="2160" y="206"/>
                </a:cubicBezTo>
                <a:cubicBezTo>
                  <a:pt x="2194" y="206"/>
                  <a:pt x="2220" y="198"/>
                  <a:pt x="2238" y="183"/>
                </a:cubicBezTo>
                <a:close/>
                <a:moveTo>
                  <a:pt x="2423" y="3"/>
                </a:moveTo>
                <a:cubicBezTo>
                  <a:pt x="2386" y="3"/>
                  <a:pt x="2386" y="3"/>
                  <a:pt x="2386" y="3"/>
                </a:cubicBezTo>
                <a:cubicBezTo>
                  <a:pt x="2386" y="345"/>
                  <a:pt x="2386" y="345"/>
                  <a:pt x="2386" y="345"/>
                </a:cubicBezTo>
                <a:cubicBezTo>
                  <a:pt x="2423" y="345"/>
                  <a:pt x="2423" y="345"/>
                  <a:pt x="2423" y="345"/>
                </a:cubicBezTo>
                <a:lnTo>
                  <a:pt x="2423" y="3"/>
                </a:lnTo>
                <a:close/>
                <a:moveTo>
                  <a:pt x="2701" y="178"/>
                </a:moveTo>
                <a:cubicBezTo>
                  <a:pt x="2685" y="172"/>
                  <a:pt x="2665" y="165"/>
                  <a:pt x="2640" y="159"/>
                </a:cubicBezTo>
                <a:cubicBezTo>
                  <a:pt x="2619" y="154"/>
                  <a:pt x="2602" y="149"/>
                  <a:pt x="2589" y="145"/>
                </a:cubicBezTo>
                <a:cubicBezTo>
                  <a:pt x="2577" y="140"/>
                  <a:pt x="2566" y="134"/>
                  <a:pt x="2558" y="126"/>
                </a:cubicBezTo>
                <a:cubicBezTo>
                  <a:pt x="2550" y="117"/>
                  <a:pt x="2545" y="106"/>
                  <a:pt x="2545" y="93"/>
                </a:cubicBezTo>
                <a:cubicBezTo>
                  <a:pt x="2545" y="75"/>
                  <a:pt x="2553" y="60"/>
                  <a:pt x="2568" y="48"/>
                </a:cubicBezTo>
                <a:cubicBezTo>
                  <a:pt x="2583" y="36"/>
                  <a:pt x="2606" y="31"/>
                  <a:pt x="2636" y="31"/>
                </a:cubicBezTo>
                <a:cubicBezTo>
                  <a:pt x="2651" y="31"/>
                  <a:pt x="2667" y="33"/>
                  <a:pt x="2684" y="38"/>
                </a:cubicBezTo>
                <a:cubicBezTo>
                  <a:pt x="2700" y="42"/>
                  <a:pt x="2715" y="50"/>
                  <a:pt x="2730" y="59"/>
                </a:cubicBezTo>
                <a:cubicBezTo>
                  <a:pt x="2742" y="30"/>
                  <a:pt x="2742" y="30"/>
                  <a:pt x="2742" y="30"/>
                </a:cubicBezTo>
                <a:cubicBezTo>
                  <a:pt x="2728" y="21"/>
                  <a:pt x="2712" y="13"/>
                  <a:pt x="2693" y="8"/>
                </a:cubicBezTo>
                <a:cubicBezTo>
                  <a:pt x="2675" y="3"/>
                  <a:pt x="2655" y="0"/>
                  <a:pt x="2636" y="0"/>
                </a:cubicBezTo>
                <a:cubicBezTo>
                  <a:pt x="2608" y="0"/>
                  <a:pt x="2584" y="4"/>
                  <a:pt x="2565" y="13"/>
                </a:cubicBezTo>
                <a:cubicBezTo>
                  <a:pt x="2546" y="21"/>
                  <a:pt x="2532" y="32"/>
                  <a:pt x="2523" y="47"/>
                </a:cubicBezTo>
                <a:cubicBezTo>
                  <a:pt x="2514" y="61"/>
                  <a:pt x="2510" y="76"/>
                  <a:pt x="2510" y="94"/>
                </a:cubicBezTo>
                <a:cubicBezTo>
                  <a:pt x="2510" y="115"/>
                  <a:pt x="2515" y="132"/>
                  <a:pt x="2526" y="144"/>
                </a:cubicBezTo>
                <a:cubicBezTo>
                  <a:pt x="2537" y="157"/>
                  <a:pt x="2550" y="166"/>
                  <a:pt x="2565" y="172"/>
                </a:cubicBezTo>
                <a:cubicBezTo>
                  <a:pt x="2581" y="178"/>
                  <a:pt x="2601" y="184"/>
                  <a:pt x="2627" y="191"/>
                </a:cubicBezTo>
                <a:cubicBezTo>
                  <a:pt x="2649" y="196"/>
                  <a:pt x="2665" y="201"/>
                  <a:pt x="2677" y="205"/>
                </a:cubicBezTo>
                <a:cubicBezTo>
                  <a:pt x="2689" y="209"/>
                  <a:pt x="2700" y="216"/>
                  <a:pt x="2708" y="224"/>
                </a:cubicBezTo>
                <a:cubicBezTo>
                  <a:pt x="2716" y="232"/>
                  <a:pt x="2720" y="243"/>
                  <a:pt x="2720" y="257"/>
                </a:cubicBezTo>
                <a:cubicBezTo>
                  <a:pt x="2720" y="275"/>
                  <a:pt x="2713" y="289"/>
                  <a:pt x="2697" y="300"/>
                </a:cubicBezTo>
                <a:cubicBezTo>
                  <a:pt x="2682" y="312"/>
                  <a:pt x="2659" y="317"/>
                  <a:pt x="2629" y="317"/>
                </a:cubicBezTo>
                <a:cubicBezTo>
                  <a:pt x="2607" y="317"/>
                  <a:pt x="2585" y="313"/>
                  <a:pt x="2565" y="306"/>
                </a:cubicBezTo>
                <a:cubicBezTo>
                  <a:pt x="2544" y="298"/>
                  <a:pt x="2528" y="288"/>
                  <a:pt x="2516" y="276"/>
                </a:cubicBezTo>
                <a:cubicBezTo>
                  <a:pt x="2501" y="304"/>
                  <a:pt x="2501" y="304"/>
                  <a:pt x="2501" y="304"/>
                </a:cubicBezTo>
                <a:cubicBezTo>
                  <a:pt x="2514" y="317"/>
                  <a:pt x="2532" y="328"/>
                  <a:pt x="2555" y="336"/>
                </a:cubicBezTo>
                <a:cubicBezTo>
                  <a:pt x="2579" y="344"/>
                  <a:pt x="2603" y="348"/>
                  <a:pt x="2629" y="348"/>
                </a:cubicBezTo>
                <a:cubicBezTo>
                  <a:pt x="2657" y="348"/>
                  <a:pt x="2680" y="344"/>
                  <a:pt x="2699" y="336"/>
                </a:cubicBezTo>
                <a:cubicBezTo>
                  <a:pt x="2719" y="327"/>
                  <a:pt x="2733" y="316"/>
                  <a:pt x="2742" y="302"/>
                </a:cubicBezTo>
                <a:cubicBezTo>
                  <a:pt x="2752" y="288"/>
                  <a:pt x="2756" y="272"/>
                  <a:pt x="2756" y="255"/>
                </a:cubicBezTo>
                <a:cubicBezTo>
                  <a:pt x="2756" y="234"/>
                  <a:pt x="2751" y="217"/>
                  <a:pt x="2740" y="205"/>
                </a:cubicBezTo>
                <a:cubicBezTo>
                  <a:pt x="2729" y="193"/>
                  <a:pt x="2716" y="184"/>
                  <a:pt x="2701" y="178"/>
                </a:cubicBezTo>
                <a:close/>
                <a:moveTo>
                  <a:pt x="3077" y="314"/>
                </a:moveTo>
                <a:cubicBezTo>
                  <a:pt x="2871" y="314"/>
                  <a:pt x="2871" y="314"/>
                  <a:pt x="2871" y="314"/>
                </a:cubicBezTo>
                <a:cubicBezTo>
                  <a:pt x="2871" y="187"/>
                  <a:pt x="2871" y="187"/>
                  <a:pt x="2871" y="187"/>
                </a:cubicBezTo>
                <a:cubicBezTo>
                  <a:pt x="3048" y="187"/>
                  <a:pt x="3048" y="187"/>
                  <a:pt x="3048" y="187"/>
                </a:cubicBezTo>
                <a:cubicBezTo>
                  <a:pt x="3048" y="156"/>
                  <a:pt x="3048" y="156"/>
                  <a:pt x="3048" y="156"/>
                </a:cubicBezTo>
                <a:cubicBezTo>
                  <a:pt x="2871" y="156"/>
                  <a:pt x="2871" y="156"/>
                  <a:pt x="2871" y="156"/>
                </a:cubicBezTo>
                <a:cubicBezTo>
                  <a:pt x="2871" y="34"/>
                  <a:pt x="2871" y="34"/>
                  <a:pt x="2871" y="34"/>
                </a:cubicBezTo>
                <a:cubicBezTo>
                  <a:pt x="3070" y="34"/>
                  <a:pt x="3070" y="34"/>
                  <a:pt x="3070" y="34"/>
                </a:cubicBezTo>
                <a:cubicBezTo>
                  <a:pt x="3070" y="3"/>
                  <a:pt x="3070" y="3"/>
                  <a:pt x="3070" y="3"/>
                </a:cubicBezTo>
                <a:cubicBezTo>
                  <a:pt x="2835" y="3"/>
                  <a:pt x="2835" y="3"/>
                  <a:pt x="2835" y="3"/>
                </a:cubicBezTo>
                <a:cubicBezTo>
                  <a:pt x="2835" y="345"/>
                  <a:pt x="2835" y="345"/>
                  <a:pt x="2835" y="345"/>
                </a:cubicBezTo>
                <a:cubicBezTo>
                  <a:pt x="3077" y="345"/>
                  <a:pt x="3077" y="345"/>
                  <a:pt x="3077" y="345"/>
                </a:cubicBezTo>
                <a:lnTo>
                  <a:pt x="3077" y="314"/>
                </a:lnTo>
                <a:close/>
                <a:moveTo>
                  <a:pt x="178" y="830"/>
                </a:moveTo>
                <a:cubicBezTo>
                  <a:pt x="30" y="576"/>
                  <a:pt x="30" y="576"/>
                  <a:pt x="30" y="576"/>
                </a:cubicBezTo>
                <a:cubicBezTo>
                  <a:pt x="0" y="576"/>
                  <a:pt x="0" y="576"/>
                  <a:pt x="0" y="576"/>
                </a:cubicBezTo>
                <a:cubicBezTo>
                  <a:pt x="0" y="919"/>
                  <a:pt x="0" y="919"/>
                  <a:pt x="0" y="919"/>
                </a:cubicBezTo>
                <a:cubicBezTo>
                  <a:pt x="35" y="919"/>
                  <a:pt x="35" y="919"/>
                  <a:pt x="35" y="919"/>
                </a:cubicBezTo>
                <a:cubicBezTo>
                  <a:pt x="35" y="646"/>
                  <a:pt x="35" y="646"/>
                  <a:pt x="35" y="646"/>
                </a:cubicBezTo>
                <a:cubicBezTo>
                  <a:pt x="169" y="875"/>
                  <a:pt x="169" y="875"/>
                  <a:pt x="169" y="875"/>
                </a:cubicBezTo>
                <a:cubicBezTo>
                  <a:pt x="186" y="875"/>
                  <a:pt x="186" y="875"/>
                  <a:pt x="186" y="875"/>
                </a:cubicBezTo>
                <a:cubicBezTo>
                  <a:pt x="321" y="645"/>
                  <a:pt x="321" y="645"/>
                  <a:pt x="321" y="645"/>
                </a:cubicBezTo>
                <a:cubicBezTo>
                  <a:pt x="321" y="919"/>
                  <a:pt x="321" y="919"/>
                  <a:pt x="321" y="919"/>
                </a:cubicBezTo>
                <a:cubicBezTo>
                  <a:pt x="356" y="919"/>
                  <a:pt x="356" y="919"/>
                  <a:pt x="356" y="919"/>
                </a:cubicBezTo>
                <a:cubicBezTo>
                  <a:pt x="356" y="576"/>
                  <a:pt x="356" y="576"/>
                  <a:pt x="356" y="576"/>
                </a:cubicBezTo>
                <a:cubicBezTo>
                  <a:pt x="326" y="576"/>
                  <a:pt x="326" y="576"/>
                  <a:pt x="326" y="576"/>
                </a:cubicBezTo>
                <a:lnTo>
                  <a:pt x="178" y="830"/>
                </a:lnTo>
                <a:close/>
                <a:moveTo>
                  <a:pt x="604" y="576"/>
                </a:moveTo>
                <a:cubicBezTo>
                  <a:pt x="761" y="919"/>
                  <a:pt x="761" y="919"/>
                  <a:pt x="761" y="919"/>
                </a:cubicBezTo>
                <a:cubicBezTo>
                  <a:pt x="723" y="919"/>
                  <a:pt x="723" y="919"/>
                  <a:pt x="723" y="919"/>
                </a:cubicBezTo>
                <a:cubicBezTo>
                  <a:pt x="682" y="827"/>
                  <a:pt x="682" y="827"/>
                  <a:pt x="682" y="827"/>
                </a:cubicBezTo>
                <a:cubicBezTo>
                  <a:pt x="491" y="827"/>
                  <a:pt x="491" y="827"/>
                  <a:pt x="491" y="827"/>
                </a:cubicBezTo>
                <a:cubicBezTo>
                  <a:pt x="450" y="919"/>
                  <a:pt x="450" y="919"/>
                  <a:pt x="450" y="919"/>
                </a:cubicBezTo>
                <a:cubicBezTo>
                  <a:pt x="412" y="919"/>
                  <a:pt x="412" y="919"/>
                  <a:pt x="412" y="919"/>
                </a:cubicBezTo>
                <a:cubicBezTo>
                  <a:pt x="569" y="576"/>
                  <a:pt x="569" y="576"/>
                  <a:pt x="569" y="576"/>
                </a:cubicBezTo>
                <a:lnTo>
                  <a:pt x="604" y="576"/>
                </a:lnTo>
                <a:close/>
                <a:moveTo>
                  <a:pt x="669" y="798"/>
                </a:moveTo>
                <a:cubicBezTo>
                  <a:pt x="586" y="614"/>
                  <a:pt x="586" y="614"/>
                  <a:pt x="586" y="614"/>
                </a:cubicBezTo>
                <a:cubicBezTo>
                  <a:pt x="504" y="798"/>
                  <a:pt x="504" y="798"/>
                  <a:pt x="504" y="798"/>
                </a:cubicBezTo>
                <a:lnTo>
                  <a:pt x="669" y="798"/>
                </a:lnTo>
                <a:close/>
                <a:moveTo>
                  <a:pt x="747" y="607"/>
                </a:moveTo>
                <a:cubicBezTo>
                  <a:pt x="867" y="607"/>
                  <a:pt x="867" y="607"/>
                  <a:pt x="867" y="607"/>
                </a:cubicBezTo>
                <a:cubicBezTo>
                  <a:pt x="867" y="919"/>
                  <a:pt x="867" y="919"/>
                  <a:pt x="867" y="919"/>
                </a:cubicBezTo>
                <a:cubicBezTo>
                  <a:pt x="903" y="919"/>
                  <a:pt x="903" y="919"/>
                  <a:pt x="903" y="919"/>
                </a:cubicBezTo>
                <a:cubicBezTo>
                  <a:pt x="903" y="607"/>
                  <a:pt x="903" y="607"/>
                  <a:pt x="903" y="607"/>
                </a:cubicBezTo>
                <a:cubicBezTo>
                  <a:pt x="1024" y="607"/>
                  <a:pt x="1024" y="607"/>
                  <a:pt x="1024" y="607"/>
                </a:cubicBezTo>
                <a:cubicBezTo>
                  <a:pt x="1024" y="576"/>
                  <a:pt x="1024" y="576"/>
                  <a:pt x="1024" y="576"/>
                </a:cubicBezTo>
                <a:cubicBezTo>
                  <a:pt x="747" y="576"/>
                  <a:pt x="747" y="576"/>
                  <a:pt x="747" y="576"/>
                </a:cubicBezTo>
                <a:lnTo>
                  <a:pt x="747" y="607"/>
                </a:lnTo>
                <a:close/>
                <a:moveTo>
                  <a:pt x="1153" y="624"/>
                </a:moveTo>
                <a:cubicBezTo>
                  <a:pt x="1175" y="612"/>
                  <a:pt x="1200" y="605"/>
                  <a:pt x="1227" y="605"/>
                </a:cubicBezTo>
                <a:cubicBezTo>
                  <a:pt x="1267" y="605"/>
                  <a:pt x="1301" y="619"/>
                  <a:pt x="1328" y="646"/>
                </a:cubicBezTo>
                <a:cubicBezTo>
                  <a:pt x="1351" y="623"/>
                  <a:pt x="1351" y="623"/>
                  <a:pt x="1351" y="623"/>
                </a:cubicBezTo>
                <a:cubicBezTo>
                  <a:pt x="1336" y="607"/>
                  <a:pt x="1318" y="594"/>
                  <a:pt x="1296" y="586"/>
                </a:cubicBezTo>
                <a:cubicBezTo>
                  <a:pt x="1275" y="577"/>
                  <a:pt x="1251" y="573"/>
                  <a:pt x="1226" y="573"/>
                </a:cubicBezTo>
                <a:cubicBezTo>
                  <a:pt x="1192" y="573"/>
                  <a:pt x="1161" y="581"/>
                  <a:pt x="1134" y="596"/>
                </a:cubicBezTo>
                <a:cubicBezTo>
                  <a:pt x="1106" y="611"/>
                  <a:pt x="1085" y="631"/>
                  <a:pt x="1069" y="658"/>
                </a:cubicBezTo>
                <a:cubicBezTo>
                  <a:pt x="1054" y="685"/>
                  <a:pt x="1046" y="714"/>
                  <a:pt x="1046" y="747"/>
                </a:cubicBezTo>
                <a:cubicBezTo>
                  <a:pt x="1046" y="780"/>
                  <a:pt x="1054" y="810"/>
                  <a:pt x="1069" y="837"/>
                </a:cubicBezTo>
                <a:cubicBezTo>
                  <a:pt x="1085" y="863"/>
                  <a:pt x="1106" y="884"/>
                  <a:pt x="1133" y="899"/>
                </a:cubicBezTo>
                <a:cubicBezTo>
                  <a:pt x="1161" y="914"/>
                  <a:pt x="1191" y="921"/>
                  <a:pt x="1225" y="921"/>
                </a:cubicBezTo>
                <a:cubicBezTo>
                  <a:pt x="1251" y="921"/>
                  <a:pt x="1274" y="917"/>
                  <a:pt x="1296" y="908"/>
                </a:cubicBezTo>
                <a:cubicBezTo>
                  <a:pt x="1318" y="900"/>
                  <a:pt x="1336" y="887"/>
                  <a:pt x="1351" y="871"/>
                </a:cubicBezTo>
                <a:cubicBezTo>
                  <a:pt x="1328" y="848"/>
                  <a:pt x="1328" y="848"/>
                  <a:pt x="1328" y="848"/>
                </a:cubicBezTo>
                <a:cubicBezTo>
                  <a:pt x="1301" y="875"/>
                  <a:pt x="1268" y="889"/>
                  <a:pt x="1227" y="889"/>
                </a:cubicBezTo>
                <a:cubicBezTo>
                  <a:pt x="1200" y="889"/>
                  <a:pt x="1175" y="883"/>
                  <a:pt x="1153" y="871"/>
                </a:cubicBezTo>
                <a:cubicBezTo>
                  <a:pt x="1131" y="858"/>
                  <a:pt x="1113" y="841"/>
                  <a:pt x="1101" y="820"/>
                </a:cubicBezTo>
                <a:cubicBezTo>
                  <a:pt x="1088" y="798"/>
                  <a:pt x="1082" y="774"/>
                  <a:pt x="1082" y="747"/>
                </a:cubicBezTo>
                <a:cubicBezTo>
                  <a:pt x="1082" y="721"/>
                  <a:pt x="1088" y="696"/>
                  <a:pt x="1101" y="675"/>
                </a:cubicBezTo>
                <a:cubicBezTo>
                  <a:pt x="1113" y="653"/>
                  <a:pt x="1131" y="636"/>
                  <a:pt x="1153" y="624"/>
                </a:cubicBezTo>
                <a:close/>
                <a:moveTo>
                  <a:pt x="1679" y="729"/>
                </a:moveTo>
                <a:cubicBezTo>
                  <a:pt x="1464" y="729"/>
                  <a:pt x="1464" y="729"/>
                  <a:pt x="1464" y="729"/>
                </a:cubicBezTo>
                <a:cubicBezTo>
                  <a:pt x="1464" y="576"/>
                  <a:pt x="1464" y="576"/>
                  <a:pt x="1464" y="576"/>
                </a:cubicBezTo>
                <a:cubicBezTo>
                  <a:pt x="1428" y="576"/>
                  <a:pt x="1428" y="576"/>
                  <a:pt x="1428" y="576"/>
                </a:cubicBezTo>
                <a:cubicBezTo>
                  <a:pt x="1428" y="919"/>
                  <a:pt x="1428" y="919"/>
                  <a:pt x="1428" y="919"/>
                </a:cubicBezTo>
                <a:cubicBezTo>
                  <a:pt x="1464" y="919"/>
                  <a:pt x="1464" y="919"/>
                  <a:pt x="1464" y="919"/>
                </a:cubicBezTo>
                <a:cubicBezTo>
                  <a:pt x="1464" y="761"/>
                  <a:pt x="1464" y="761"/>
                  <a:pt x="1464" y="761"/>
                </a:cubicBezTo>
                <a:cubicBezTo>
                  <a:pt x="1679" y="761"/>
                  <a:pt x="1679" y="761"/>
                  <a:pt x="1679" y="761"/>
                </a:cubicBezTo>
                <a:cubicBezTo>
                  <a:pt x="1679" y="919"/>
                  <a:pt x="1679" y="919"/>
                  <a:pt x="1679" y="919"/>
                </a:cubicBezTo>
                <a:cubicBezTo>
                  <a:pt x="1714" y="919"/>
                  <a:pt x="1714" y="919"/>
                  <a:pt x="1714" y="919"/>
                </a:cubicBezTo>
                <a:cubicBezTo>
                  <a:pt x="1714" y="576"/>
                  <a:pt x="1714" y="576"/>
                  <a:pt x="1714" y="576"/>
                </a:cubicBezTo>
                <a:cubicBezTo>
                  <a:pt x="1679" y="576"/>
                  <a:pt x="1679" y="576"/>
                  <a:pt x="1679" y="576"/>
                </a:cubicBezTo>
                <a:lnTo>
                  <a:pt x="1679" y="729"/>
                </a:lnTo>
                <a:close/>
                <a:moveTo>
                  <a:pt x="1826" y="919"/>
                </a:moveTo>
                <a:cubicBezTo>
                  <a:pt x="1862" y="919"/>
                  <a:pt x="1862" y="919"/>
                  <a:pt x="1862" y="919"/>
                </a:cubicBezTo>
                <a:cubicBezTo>
                  <a:pt x="1862" y="576"/>
                  <a:pt x="1862" y="576"/>
                  <a:pt x="1862" y="576"/>
                </a:cubicBezTo>
                <a:cubicBezTo>
                  <a:pt x="1826" y="576"/>
                  <a:pt x="1826" y="576"/>
                  <a:pt x="1826" y="576"/>
                </a:cubicBezTo>
                <a:lnTo>
                  <a:pt x="1826" y="919"/>
                </a:lnTo>
                <a:close/>
                <a:moveTo>
                  <a:pt x="2224" y="854"/>
                </a:moveTo>
                <a:cubicBezTo>
                  <a:pt x="2003" y="576"/>
                  <a:pt x="2003" y="576"/>
                  <a:pt x="2003" y="576"/>
                </a:cubicBezTo>
                <a:cubicBezTo>
                  <a:pt x="1974" y="576"/>
                  <a:pt x="1974" y="576"/>
                  <a:pt x="1974" y="576"/>
                </a:cubicBezTo>
                <a:cubicBezTo>
                  <a:pt x="1974" y="919"/>
                  <a:pt x="1974" y="919"/>
                  <a:pt x="1974" y="919"/>
                </a:cubicBezTo>
                <a:cubicBezTo>
                  <a:pt x="2010" y="919"/>
                  <a:pt x="2010" y="919"/>
                  <a:pt x="2010" y="919"/>
                </a:cubicBezTo>
                <a:cubicBezTo>
                  <a:pt x="2010" y="641"/>
                  <a:pt x="2010" y="641"/>
                  <a:pt x="2010" y="641"/>
                </a:cubicBezTo>
                <a:cubicBezTo>
                  <a:pt x="2230" y="919"/>
                  <a:pt x="2230" y="919"/>
                  <a:pt x="2230" y="919"/>
                </a:cubicBezTo>
                <a:cubicBezTo>
                  <a:pt x="2260" y="919"/>
                  <a:pt x="2260" y="919"/>
                  <a:pt x="2260" y="919"/>
                </a:cubicBezTo>
                <a:cubicBezTo>
                  <a:pt x="2260" y="576"/>
                  <a:pt x="2260" y="576"/>
                  <a:pt x="2260" y="576"/>
                </a:cubicBezTo>
                <a:cubicBezTo>
                  <a:pt x="2224" y="576"/>
                  <a:pt x="2224" y="576"/>
                  <a:pt x="2224" y="576"/>
                </a:cubicBezTo>
                <a:lnTo>
                  <a:pt x="2224" y="854"/>
                </a:lnTo>
                <a:close/>
                <a:moveTo>
                  <a:pt x="2448" y="624"/>
                </a:moveTo>
                <a:cubicBezTo>
                  <a:pt x="2471" y="612"/>
                  <a:pt x="2496" y="605"/>
                  <a:pt x="2523" y="605"/>
                </a:cubicBezTo>
                <a:cubicBezTo>
                  <a:pt x="2565" y="605"/>
                  <a:pt x="2599" y="619"/>
                  <a:pt x="2627" y="646"/>
                </a:cubicBezTo>
                <a:cubicBezTo>
                  <a:pt x="2649" y="623"/>
                  <a:pt x="2649" y="623"/>
                  <a:pt x="2649" y="623"/>
                </a:cubicBezTo>
                <a:cubicBezTo>
                  <a:pt x="2634" y="606"/>
                  <a:pt x="2616" y="594"/>
                  <a:pt x="2594" y="586"/>
                </a:cubicBezTo>
                <a:cubicBezTo>
                  <a:pt x="2572" y="577"/>
                  <a:pt x="2548" y="573"/>
                  <a:pt x="2522" y="573"/>
                </a:cubicBezTo>
                <a:cubicBezTo>
                  <a:pt x="2487" y="573"/>
                  <a:pt x="2456" y="581"/>
                  <a:pt x="2429" y="596"/>
                </a:cubicBezTo>
                <a:cubicBezTo>
                  <a:pt x="2402" y="611"/>
                  <a:pt x="2380" y="631"/>
                  <a:pt x="2364" y="658"/>
                </a:cubicBezTo>
                <a:cubicBezTo>
                  <a:pt x="2349" y="685"/>
                  <a:pt x="2341" y="714"/>
                  <a:pt x="2341" y="747"/>
                </a:cubicBezTo>
                <a:cubicBezTo>
                  <a:pt x="2341" y="780"/>
                  <a:pt x="2349" y="810"/>
                  <a:pt x="2364" y="837"/>
                </a:cubicBezTo>
                <a:cubicBezTo>
                  <a:pt x="2380" y="863"/>
                  <a:pt x="2402" y="884"/>
                  <a:pt x="2429" y="899"/>
                </a:cubicBezTo>
                <a:cubicBezTo>
                  <a:pt x="2456" y="914"/>
                  <a:pt x="2487" y="921"/>
                  <a:pt x="2521" y="921"/>
                </a:cubicBezTo>
                <a:cubicBezTo>
                  <a:pt x="2546" y="921"/>
                  <a:pt x="2569" y="918"/>
                  <a:pt x="2590" y="910"/>
                </a:cubicBezTo>
                <a:cubicBezTo>
                  <a:pt x="2612" y="903"/>
                  <a:pt x="2631" y="892"/>
                  <a:pt x="2647" y="878"/>
                </a:cubicBezTo>
                <a:cubicBezTo>
                  <a:pt x="2647" y="747"/>
                  <a:pt x="2647" y="747"/>
                  <a:pt x="2647" y="747"/>
                </a:cubicBezTo>
                <a:cubicBezTo>
                  <a:pt x="2612" y="747"/>
                  <a:pt x="2612" y="747"/>
                  <a:pt x="2612" y="747"/>
                </a:cubicBezTo>
                <a:cubicBezTo>
                  <a:pt x="2612" y="863"/>
                  <a:pt x="2612" y="863"/>
                  <a:pt x="2612" y="863"/>
                </a:cubicBezTo>
                <a:cubicBezTo>
                  <a:pt x="2588" y="880"/>
                  <a:pt x="2558" y="889"/>
                  <a:pt x="2523" y="889"/>
                </a:cubicBezTo>
                <a:cubicBezTo>
                  <a:pt x="2495" y="889"/>
                  <a:pt x="2470" y="883"/>
                  <a:pt x="2448" y="871"/>
                </a:cubicBezTo>
                <a:cubicBezTo>
                  <a:pt x="2426" y="858"/>
                  <a:pt x="2408" y="841"/>
                  <a:pt x="2396" y="820"/>
                </a:cubicBezTo>
                <a:cubicBezTo>
                  <a:pt x="2383" y="798"/>
                  <a:pt x="2377" y="774"/>
                  <a:pt x="2377" y="747"/>
                </a:cubicBezTo>
                <a:cubicBezTo>
                  <a:pt x="2377" y="721"/>
                  <a:pt x="2383" y="696"/>
                  <a:pt x="2396" y="675"/>
                </a:cubicBezTo>
                <a:cubicBezTo>
                  <a:pt x="2408" y="653"/>
                  <a:pt x="2426" y="636"/>
                  <a:pt x="2448" y="624"/>
                </a:cubicBezTo>
                <a:close/>
                <a:moveTo>
                  <a:pt x="3146" y="693"/>
                </a:moveTo>
                <a:cubicBezTo>
                  <a:pt x="3146" y="730"/>
                  <a:pt x="3133" y="759"/>
                  <a:pt x="3108" y="779"/>
                </a:cubicBezTo>
                <a:cubicBezTo>
                  <a:pt x="3084" y="800"/>
                  <a:pt x="3049" y="810"/>
                  <a:pt x="3006" y="810"/>
                </a:cubicBezTo>
                <a:cubicBezTo>
                  <a:pt x="2914" y="810"/>
                  <a:pt x="2914" y="810"/>
                  <a:pt x="2914" y="810"/>
                </a:cubicBezTo>
                <a:cubicBezTo>
                  <a:pt x="2914" y="919"/>
                  <a:pt x="2914" y="919"/>
                  <a:pt x="2914" y="919"/>
                </a:cubicBezTo>
                <a:cubicBezTo>
                  <a:pt x="2877" y="919"/>
                  <a:pt x="2877" y="919"/>
                  <a:pt x="2877" y="919"/>
                </a:cubicBezTo>
                <a:cubicBezTo>
                  <a:pt x="2877" y="576"/>
                  <a:pt x="2877" y="576"/>
                  <a:pt x="2877" y="576"/>
                </a:cubicBezTo>
                <a:cubicBezTo>
                  <a:pt x="3006" y="576"/>
                  <a:pt x="3006" y="576"/>
                  <a:pt x="3006" y="576"/>
                </a:cubicBezTo>
                <a:cubicBezTo>
                  <a:pt x="3049" y="576"/>
                  <a:pt x="3084" y="587"/>
                  <a:pt x="3108" y="607"/>
                </a:cubicBezTo>
                <a:cubicBezTo>
                  <a:pt x="3133" y="628"/>
                  <a:pt x="3146" y="657"/>
                  <a:pt x="3146" y="693"/>
                </a:cubicBezTo>
                <a:close/>
                <a:moveTo>
                  <a:pt x="3109" y="693"/>
                </a:moveTo>
                <a:cubicBezTo>
                  <a:pt x="3109" y="666"/>
                  <a:pt x="3100" y="645"/>
                  <a:pt x="3082" y="630"/>
                </a:cubicBezTo>
                <a:cubicBezTo>
                  <a:pt x="3064" y="615"/>
                  <a:pt x="3039" y="607"/>
                  <a:pt x="3005" y="607"/>
                </a:cubicBezTo>
                <a:cubicBezTo>
                  <a:pt x="2914" y="607"/>
                  <a:pt x="2914" y="607"/>
                  <a:pt x="2914" y="607"/>
                </a:cubicBezTo>
                <a:cubicBezTo>
                  <a:pt x="2914" y="779"/>
                  <a:pt x="2914" y="779"/>
                  <a:pt x="2914" y="779"/>
                </a:cubicBezTo>
                <a:cubicBezTo>
                  <a:pt x="3005" y="779"/>
                  <a:pt x="3005" y="779"/>
                  <a:pt x="3005" y="779"/>
                </a:cubicBezTo>
                <a:cubicBezTo>
                  <a:pt x="3039" y="779"/>
                  <a:pt x="3064" y="771"/>
                  <a:pt x="3082" y="756"/>
                </a:cubicBezTo>
                <a:cubicBezTo>
                  <a:pt x="3100" y="742"/>
                  <a:pt x="3109" y="721"/>
                  <a:pt x="3109" y="693"/>
                </a:cubicBezTo>
                <a:close/>
                <a:moveTo>
                  <a:pt x="3260" y="576"/>
                </a:moveTo>
                <a:cubicBezTo>
                  <a:pt x="3224" y="576"/>
                  <a:pt x="3224" y="576"/>
                  <a:pt x="3224" y="576"/>
                </a:cubicBezTo>
                <a:cubicBezTo>
                  <a:pt x="3224" y="919"/>
                  <a:pt x="3224" y="919"/>
                  <a:pt x="3224" y="919"/>
                </a:cubicBezTo>
                <a:cubicBezTo>
                  <a:pt x="3452" y="919"/>
                  <a:pt x="3452" y="919"/>
                  <a:pt x="3452" y="919"/>
                </a:cubicBezTo>
                <a:cubicBezTo>
                  <a:pt x="3452" y="887"/>
                  <a:pt x="3452" y="887"/>
                  <a:pt x="3452" y="887"/>
                </a:cubicBezTo>
                <a:cubicBezTo>
                  <a:pt x="3260" y="887"/>
                  <a:pt x="3260" y="887"/>
                  <a:pt x="3260" y="887"/>
                </a:cubicBezTo>
                <a:lnTo>
                  <a:pt x="3260" y="576"/>
                </a:lnTo>
                <a:close/>
                <a:moveTo>
                  <a:pt x="3650" y="576"/>
                </a:moveTo>
                <a:cubicBezTo>
                  <a:pt x="3807" y="919"/>
                  <a:pt x="3807" y="919"/>
                  <a:pt x="3807" y="919"/>
                </a:cubicBezTo>
                <a:cubicBezTo>
                  <a:pt x="3769" y="919"/>
                  <a:pt x="3769" y="919"/>
                  <a:pt x="3769" y="919"/>
                </a:cubicBezTo>
                <a:cubicBezTo>
                  <a:pt x="3728" y="827"/>
                  <a:pt x="3728" y="827"/>
                  <a:pt x="3728" y="827"/>
                </a:cubicBezTo>
                <a:cubicBezTo>
                  <a:pt x="3537" y="827"/>
                  <a:pt x="3537" y="827"/>
                  <a:pt x="3537" y="827"/>
                </a:cubicBezTo>
                <a:cubicBezTo>
                  <a:pt x="3496" y="919"/>
                  <a:pt x="3496" y="919"/>
                  <a:pt x="3496" y="919"/>
                </a:cubicBezTo>
                <a:cubicBezTo>
                  <a:pt x="3458" y="919"/>
                  <a:pt x="3458" y="919"/>
                  <a:pt x="3458" y="919"/>
                </a:cubicBezTo>
                <a:cubicBezTo>
                  <a:pt x="3615" y="576"/>
                  <a:pt x="3615" y="576"/>
                  <a:pt x="3615" y="576"/>
                </a:cubicBezTo>
                <a:lnTo>
                  <a:pt x="3650" y="576"/>
                </a:lnTo>
                <a:close/>
                <a:moveTo>
                  <a:pt x="3714" y="798"/>
                </a:moveTo>
                <a:cubicBezTo>
                  <a:pt x="3632" y="614"/>
                  <a:pt x="3632" y="614"/>
                  <a:pt x="3632" y="614"/>
                </a:cubicBezTo>
                <a:cubicBezTo>
                  <a:pt x="3550" y="798"/>
                  <a:pt x="3550" y="798"/>
                  <a:pt x="3550" y="798"/>
                </a:cubicBezTo>
                <a:lnTo>
                  <a:pt x="3714" y="798"/>
                </a:lnTo>
                <a:close/>
                <a:moveTo>
                  <a:pt x="3793" y="607"/>
                </a:moveTo>
                <a:cubicBezTo>
                  <a:pt x="3913" y="607"/>
                  <a:pt x="3913" y="607"/>
                  <a:pt x="3913" y="607"/>
                </a:cubicBezTo>
                <a:cubicBezTo>
                  <a:pt x="3913" y="919"/>
                  <a:pt x="3913" y="919"/>
                  <a:pt x="3913" y="919"/>
                </a:cubicBezTo>
                <a:cubicBezTo>
                  <a:pt x="3949" y="919"/>
                  <a:pt x="3949" y="919"/>
                  <a:pt x="3949" y="919"/>
                </a:cubicBezTo>
                <a:cubicBezTo>
                  <a:pt x="3949" y="607"/>
                  <a:pt x="3949" y="607"/>
                  <a:pt x="3949" y="607"/>
                </a:cubicBezTo>
                <a:cubicBezTo>
                  <a:pt x="4070" y="607"/>
                  <a:pt x="4070" y="607"/>
                  <a:pt x="4070" y="607"/>
                </a:cubicBezTo>
                <a:cubicBezTo>
                  <a:pt x="4070" y="576"/>
                  <a:pt x="4070" y="576"/>
                  <a:pt x="4070" y="576"/>
                </a:cubicBezTo>
                <a:cubicBezTo>
                  <a:pt x="3793" y="576"/>
                  <a:pt x="3793" y="576"/>
                  <a:pt x="3793" y="576"/>
                </a:cubicBezTo>
                <a:lnTo>
                  <a:pt x="3793" y="607"/>
                </a:lnTo>
                <a:close/>
                <a:moveTo>
                  <a:pt x="4127" y="919"/>
                </a:moveTo>
                <a:cubicBezTo>
                  <a:pt x="4163" y="919"/>
                  <a:pt x="4163" y="919"/>
                  <a:pt x="4163" y="919"/>
                </a:cubicBezTo>
                <a:cubicBezTo>
                  <a:pt x="4163" y="773"/>
                  <a:pt x="4163" y="773"/>
                  <a:pt x="4163" y="773"/>
                </a:cubicBezTo>
                <a:cubicBezTo>
                  <a:pt x="4340" y="773"/>
                  <a:pt x="4340" y="773"/>
                  <a:pt x="4340" y="773"/>
                </a:cubicBezTo>
                <a:cubicBezTo>
                  <a:pt x="4340" y="742"/>
                  <a:pt x="4340" y="742"/>
                  <a:pt x="4340" y="742"/>
                </a:cubicBezTo>
                <a:cubicBezTo>
                  <a:pt x="4163" y="742"/>
                  <a:pt x="4163" y="742"/>
                  <a:pt x="4163" y="742"/>
                </a:cubicBezTo>
                <a:cubicBezTo>
                  <a:pt x="4163" y="607"/>
                  <a:pt x="4163" y="607"/>
                  <a:pt x="4163" y="607"/>
                </a:cubicBezTo>
                <a:cubicBezTo>
                  <a:pt x="4362" y="607"/>
                  <a:pt x="4362" y="607"/>
                  <a:pt x="4362" y="607"/>
                </a:cubicBezTo>
                <a:cubicBezTo>
                  <a:pt x="4362" y="576"/>
                  <a:pt x="4362" y="576"/>
                  <a:pt x="4362" y="576"/>
                </a:cubicBezTo>
                <a:cubicBezTo>
                  <a:pt x="4127" y="576"/>
                  <a:pt x="4127" y="576"/>
                  <a:pt x="4127" y="576"/>
                </a:cubicBezTo>
                <a:lnTo>
                  <a:pt x="4127" y="919"/>
                </a:lnTo>
                <a:close/>
                <a:moveTo>
                  <a:pt x="4738" y="658"/>
                </a:moveTo>
                <a:cubicBezTo>
                  <a:pt x="4754" y="685"/>
                  <a:pt x="4762" y="714"/>
                  <a:pt x="4762" y="747"/>
                </a:cubicBezTo>
                <a:cubicBezTo>
                  <a:pt x="4762" y="780"/>
                  <a:pt x="4754" y="810"/>
                  <a:pt x="4738" y="837"/>
                </a:cubicBezTo>
                <a:cubicBezTo>
                  <a:pt x="4723" y="863"/>
                  <a:pt x="4701" y="884"/>
                  <a:pt x="4674" y="899"/>
                </a:cubicBezTo>
                <a:cubicBezTo>
                  <a:pt x="4647" y="914"/>
                  <a:pt x="4616" y="921"/>
                  <a:pt x="4582" y="921"/>
                </a:cubicBezTo>
                <a:cubicBezTo>
                  <a:pt x="4548" y="921"/>
                  <a:pt x="4517" y="914"/>
                  <a:pt x="4490" y="899"/>
                </a:cubicBezTo>
                <a:cubicBezTo>
                  <a:pt x="4462" y="884"/>
                  <a:pt x="4441" y="863"/>
                  <a:pt x="4425" y="836"/>
                </a:cubicBezTo>
                <a:cubicBezTo>
                  <a:pt x="4410" y="810"/>
                  <a:pt x="4402" y="780"/>
                  <a:pt x="4402" y="747"/>
                </a:cubicBezTo>
                <a:cubicBezTo>
                  <a:pt x="4402" y="714"/>
                  <a:pt x="4410" y="685"/>
                  <a:pt x="4425" y="658"/>
                </a:cubicBezTo>
                <a:cubicBezTo>
                  <a:pt x="4441" y="632"/>
                  <a:pt x="4462" y="611"/>
                  <a:pt x="4490" y="596"/>
                </a:cubicBezTo>
                <a:cubicBezTo>
                  <a:pt x="4517" y="581"/>
                  <a:pt x="4548" y="573"/>
                  <a:pt x="4582" y="573"/>
                </a:cubicBezTo>
                <a:cubicBezTo>
                  <a:pt x="4616" y="573"/>
                  <a:pt x="4647" y="581"/>
                  <a:pt x="4674" y="596"/>
                </a:cubicBezTo>
                <a:cubicBezTo>
                  <a:pt x="4701" y="611"/>
                  <a:pt x="4723" y="631"/>
                  <a:pt x="4738" y="658"/>
                </a:cubicBezTo>
                <a:close/>
                <a:moveTo>
                  <a:pt x="4725" y="747"/>
                </a:moveTo>
                <a:cubicBezTo>
                  <a:pt x="4725" y="721"/>
                  <a:pt x="4719" y="696"/>
                  <a:pt x="4707" y="675"/>
                </a:cubicBezTo>
                <a:cubicBezTo>
                  <a:pt x="4694" y="653"/>
                  <a:pt x="4677" y="636"/>
                  <a:pt x="4656" y="624"/>
                </a:cubicBezTo>
                <a:cubicBezTo>
                  <a:pt x="4634" y="612"/>
                  <a:pt x="4609" y="605"/>
                  <a:pt x="4582" y="605"/>
                </a:cubicBezTo>
                <a:cubicBezTo>
                  <a:pt x="4555" y="605"/>
                  <a:pt x="4531" y="612"/>
                  <a:pt x="4509" y="624"/>
                </a:cubicBezTo>
                <a:cubicBezTo>
                  <a:pt x="4487" y="636"/>
                  <a:pt x="4469" y="653"/>
                  <a:pt x="4457" y="675"/>
                </a:cubicBezTo>
                <a:cubicBezTo>
                  <a:pt x="4444" y="696"/>
                  <a:pt x="4438" y="721"/>
                  <a:pt x="4438" y="747"/>
                </a:cubicBezTo>
                <a:cubicBezTo>
                  <a:pt x="4438" y="774"/>
                  <a:pt x="4444" y="798"/>
                  <a:pt x="4457" y="820"/>
                </a:cubicBezTo>
                <a:cubicBezTo>
                  <a:pt x="4469" y="842"/>
                  <a:pt x="4487" y="859"/>
                  <a:pt x="4509" y="871"/>
                </a:cubicBezTo>
                <a:cubicBezTo>
                  <a:pt x="4531" y="883"/>
                  <a:pt x="4555" y="889"/>
                  <a:pt x="4582" y="889"/>
                </a:cubicBezTo>
                <a:cubicBezTo>
                  <a:pt x="4609" y="889"/>
                  <a:pt x="4634" y="883"/>
                  <a:pt x="4656" y="871"/>
                </a:cubicBezTo>
                <a:cubicBezTo>
                  <a:pt x="4677" y="859"/>
                  <a:pt x="4694" y="842"/>
                  <a:pt x="4707" y="820"/>
                </a:cubicBezTo>
                <a:cubicBezTo>
                  <a:pt x="4719" y="798"/>
                  <a:pt x="4725" y="774"/>
                  <a:pt x="4725" y="747"/>
                </a:cubicBezTo>
                <a:close/>
                <a:moveTo>
                  <a:pt x="5033" y="801"/>
                </a:moveTo>
                <a:cubicBezTo>
                  <a:pt x="5116" y="919"/>
                  <a:pt x="5116" y="919"/>
                  <a:pt x="5116" y="919"/>
                </a:cubicBezTo>
                <a:cubicBezTo>
                  <a:pt x="5077" y="919"/>
                  <a:pt x="5077" y="919"/>
                  <a:pt x="5077" y="919"/>
                </a:cubicBezTo>
                <a:cubicBezTo>
                  <a:pt x="4998" y="808"/>
                  <a:pt x="4998" y="808"/>
                  <a:pt x="4998" y="808"/>
                </a:cubicBezTo>
                <a:cubicBezTo>
                  <a:pt x="4990" y="809"/>
                  <a:pt x="4980" y="810"/>
                  <a:pt x="4971" y="810"/>
                </a:cubicBezTo>
                <a:cubicBezTo>
                  <a:pt x="4879" y="810"/>
                  <a:pt x="4879" y="810"/>
                  <a:pt x="4879" y="810"/>
                </a:cubicBezTo>
                <a:cubicBezTo>
                  <a:pt x="4879" y="919"/>
                  <a:pt x="4879" y="919"/>
                  <a:pt x="4879" y="919"/>
                </a:cubicBezTo>
                <a:cubicBezTo>
                  <a:pt x="4843" y="919"/>
                  <a:pt x="4843" y="919"/>
                  <a:pt x="4843" y="919"/>
                </a:cubicBezTo>
                <a:cubicBezTo>
                  <a:pt x="4843" y="576"/>
                  <a:pt x="4843" y="576"/>
                  <a:pt x="4843" y="576"/>
                </a:cubicBezTo>
                <a:cubicBezTo>
                  <a:pt x="4971" y="576"/>
                  <a:pt x="4971" y="576"/>
                  <a:pt x="4971" y="576"/>
                </a:cubicBezTo>
                <a:cubicBezTo>
                  <a:pt x="5015" y="576"/>
                  <a:pt x="5049" y="587"/>
                  <a:pt x="5074" y="607"/>
                </a:cubicBezTo>
                <a:cubicBezTo>
                  <a:pt x="5098" y="628"/>
                  <a:pt x="5111" y="657"/>
                  <a:pt x="5111" y="693"/>
                </a:cubicBezTo>
                <a:cubicBezTo>
                  <a:pt x="5111" y="720"/>
                  <a:pt x="5104" y="743"/>
                  <a:pt x="5091" y="761"/>
                </a:cubicBezTo>
                <a:cubicBezTo>
                  <a:pt x="5077" y="780"/>
                  <a:pt x="5058" y="793"/>
                  <a:pt x="5033" y="801"/>
                </a:cubicBezTo>
                <a:close/>
                <a:moveTo>
                  <a:pt x="5048" y="757"/>
                </a:moveTo>
                <a:cubicBezTo>
                  <a:pt x="5066" y="742"/>
                  <a:pt x="5075" y="721"/>
                  <a:pt x="5075" y="693"/>
                </a:cubicBezTo>
                <a:cubicBezTo>
                  <a:pt x="5075" y="666"/>
                  <a:pt x="5066" y="645"/>
                  <a:pt x="5048" y="630"/>
                </a:cubicBezTo>
                <a:cubicBezTo>
                  <a:pt x="5030" y="615"/>
                  <a:pt x="5004" y="607"/>
                  <a:pt x="4970" y="607"/>
                </a:cubicBezTo>
                <a:cubicBezTo>
                  <a:pt x="4879" y="607"/>
                  <a:pt x="4879" y="607"/>
                  <a:pt x="4879" y="607"/>
                </a:cubicBezTo>
                <a:cubicBezTo>
                  <a:pt x="4879" y="779"/>
                  <a:pt x="4879" y="779"/>
                  <a:pt x="4879" y="779"/>
                </a:cubicBezTo>
                <a:cubicBezTo>
                  <a:pt x="4970" y="779"/>
                  <a:pt x="4970" y="779"/>
                  <a:pt x="4970" y="779"/>
                </a:cubicBezTo>
                <a:cubicBezTo>
                  <a:pt x="5004" y="779"/>
                  <a:pt x="5030" y="772"/>
                  <a:pt x="5048" y="757"/>
                </a:cubicBezTo>
                <a:close/>
                <a:moveTo>
                  <a:pt x="5522" y="576"/>
                </a:moveTo>
                <a:cubicBezTo>
                  <a:pt x="5375" y="830"/>
                  <a:pt x="5375" y="830"/>
                  <a:pt x="5375" y="830"/>
                </a:cubicBezTo>
                <a:cubicBezTo>
                  <a:pt x="5226" y="576"/>
                  <a:pt x="5226" y="576"/>
                  <a:pt x="5226" y="576"/>
                </a:cubicBezTo>
                <a:cubicBezTo>
                  <a:pt x="5196" y="576"/>
                  <a:pt x="5196" y="576"/>
                  <a:pt x="5196" y="576"/>
                </a:cubicBezTo>
                <a:cubicBezTo>
                  <a:pt x="5196" y="919"/>
                  <a:pt x="5196" y="919"/>
                  <a:pt x="5196" y="919"/>
                </a:cubicBezTo>
                <a:cubicBezTo>
                  <a:pt x="5231" y="919"/>
                  <a:pt x="5231" y="919"/>
                  <a:pt x="5231" y="919"/>
                </a:cubicBezTo>
                <a:cubicBezTo>
                  <a:pt x="5231" y="646"/>
                  <a:pt x="5231" y="646"/>
                  <a:pt x="5231" y="646"/>
                </a:cubicBezTo>
                <a:cubicBezTo>
                  <a:pt x="5366" y="875"/>
                  <a:pt x="5366" y="875"/>
                  <a:pt x="5366" y="875"/>
                </a:cubicBezTo>
                <a:cubicBezTo>
                  <a:pt x="5383" y="875"/>
                  <a:pt x="5383" y="875"/>
                  <a:pt x="5383" y="875"/>
                </a:cubicBezTo>
                <a:cubicBezTo>
                  <a:pt x="5517" y="645"/>
                  <a:pt x="5517" y="645"/>
                  <a:pt x="5517" y="645"/>
                </a:cubicBezTo>
                <a:cubicBezTo>
                  <a:pt x="5517" y="919"/>
                  <a:pt x="5517" y="919"/>
                  <a:pt x="5517" y="919"/>
                </a:cubicBezTo>
                <a:cubicBezTo>
                  <a:pt x="5552" y="919"/>
                  <a:pt x="5552" y="919"/>
                  <a:pt x="5552" y="919"/>
                </a:cubicBezTo>
                <a:cubicBezTo>
                  <a:pt x="5552" y="576"/>
                  <a:pt x="5552" y="576"/>
                  <a:pt x="5552" y="576"/>
                </a:cubicBezTo>
                <a:lnTo>
                  <a:pt x="5522" y="57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14324" tIns="57162" rIns="114324" bIns="57162"/>
          <a:lstStyle/>
          <a:p>
            <a:endParaRPr lang="en-NL"/>
          </a:p>
        </p:txBody>
      </p:sp>
      <p:sp>
        <p:nvSpPr>
          <p:cNvPr id="5" name="Titel 4"/>
          <p:cNvSpPr>
            <a:spLocks noGrp="1" noSelect="1"/>
          </p:cNvSpPr>
          <p:nvPr>
            <p:ph type="title"/>
          </p:nvPr>
        </p:nvSpPr>
        <p:spPr bwMode="gray">
          <a:xfrm>
            <a:off x="855178" y="4414733"/>
            <a:ext cx="13547822" cy="2724818"/>
          </a:xfrm>
        </p:spPr>
        <p:txBody>
          <a:bodyPr/>
          <a:lstStyle>
            <a:lvl1pPr algn="ctr">
              <a:lnSpc>
                <a:spcPct val="110000"/>
              </a:lnSpc>
              <a:defRPr cap="none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1" name="Freeform 5 (PHJU)"/>
          <p:cNvSpPr>
            <a:spLocks noGrp="1" noSelect="1"/>
          </p:cNvSpPr>
          <p:nvPr>
            <p:ph type="body" idx="1001"/>
          </p:nvPr>
        </p:nvSpPr>
        <p:spPr bwMode="invGray">
          <a:xfrm>
            <a:off x="6831645" y="2197926"/>
            <a:ext cx="1560044" cy="1552643"/>
          </a:xfrm>
          <a:custGeom>
            <a:avLst/>
            <a:gdLst>
              <a:gd name="T0" fmla="*/ 686 w 3928"/>
              <a:gd name="T1" fmla="*/ 1346 h 3913"/>
              <a:gd name="T2" fmla="*/ 343 w 3928"/>
              <a:gd name="T3" fmla="*/ 1689 h 3913"/>
              <a:gd name="T4" fmla="*/ 0 w 3928"/>
              <a:gd name="T5" fmla="*/ 1346 h 3913"/>
              <a:gd name="T6" fmla="*/ 343 w 3928"/>
              <a:gd name="T7" fmla="*/ 1003 h 3913"/>
              <a:gd name="T8" fmla="*/ 686 w 3928"/>
              <a:gd name="T9" fmla="*/ 1346 h 3913"/>
              <a:gd name="T10" fmla="*/ 3585 w 3928"/>
              <a:gd name="T11" fmla="*/ 3227 h 3913"/>
              <a:gd name="T12" fmla="*/ 3242 w 3928"/>
              <a:gd name="T13" fmla="*/ 3570 h 3913"/>
              <a:gd name="T14" fmla="*/ 3585 w 3928"/>
              <a:gd name="T15" fmla="*/ 3913 h 3913"/>
              <a:gd name="T16" fmla="*/ 3928 w 3928"/>
              <a:gd name="T17" fmla="*/ 3570 h 3913"/>
              <a:gd name="T18" fmla="*/ 3585 w 3928"/>
              <a:gd name="T19" fmla="*/ 3227 h 3913"/>
              <a:gd name="T20" fmla="*/ 1178 w 3928"/>
              <a:gd name="T21" fmla="*/ 244 h 3913"/>
              <a:gd name="T22" fmla="*/ 1404 w 3928"/>
              <a:gd name="T23" fmla="*/ 409 h 3913"/>
              <a:gd name="T24" fmla="*/ 1569 w 3928"/>
              <a:gd name="T25" fmla="*/ 182 h 3913"/>
              <a:gd name="T26" fmla="*/ 1342 w 3928"/>
              <a:gd name="T27" fmla="*/ 17 h 3913"/>
              <a:gd name="T28" fmla="*/ 1178 w 3928"/>
              <a:gd name="T29" fmla="*/ 244 h 39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3928" h="3913">
                <a:moveTo>
                  <a:pt x="686" y="1346"/>
                </a:moveTo>
                <a:cubicBezTo>
                  <a:pt x="686" y="1536"/>
                  <a:pt x="532" y="1689"/>
                  <a:pt x="343" y="1689"/>
                </a:cubicBezTo>
                <a:cubicBezTo>
                  <a:pt x="153" y="1689"/>
                  <a:pt x="0" y="1536"/>
                  <a:pt x="0" y="1346"/>
                </a:cubicBezTo>
                <a:cubicBezTo>
                  <a:pt x="0" y="1157"/>
                  <a:pt x="153" y="1003"/>
                  <a:pt x="343" y="1003"/>
                </a:cubicBezTo>
                <a:cubicBezTo>
                  <a:pt x="532" y="1003"/>
                  <a:pt x="686" y="1157"/>
                  <a:pt x="686" y="1346"/>
                </a:cubicBezTo>
                <a:close/>
                <a:moveTo>
                  <a:pt x="3585" y="3227"/>
                </a:moveTo>
                <a:cubicBezTo>
                  <a:pt x="3395" y="3227"/>
                  <a:pt x="3242" y="3381"/>
                  <a:pt x="3242" y="3570"/>
                </a:cubicBezTo>
                <a:cubicBezTo>
                  <a:pt x="3242" y="3759"/>
                  <a:pt x="3395" y="3913"/>
                  <a:pt x="3585" y="3913"/>
                </a:cubicBezTo>
                <a:cubicBezTo>
                  <a:pt x="3774" y="3913"/>
                  <a:pt x="3928" y="3759"/>
                  <a:pt x="3928" y="3570"/>
                </a:cubicBezTo>
                <a:cubicBezTo>
                  <a:pt x="3928" y="3381"/>
                  <a:pt x="3774" y="3227"/>
                  <a:pt x="3585" y="3227"/>
                </a:cubicBezTo>
                <a:close/>
                <a:moveTo>
                  <a:pt x="1178" y="244"/>
                </a:moveTo>
                <a:cubicBezTo>
                  <a:pt x="1195" y="352"/>
                  <a:pt x="1296" y="426"/>
                  <a:pt x="1404" y="409"/>
                </a:cubicBezTo>
                <a:cubicBezTo>
                  <a:pt x="1512" y="391"/>
                  <a:pt x="1586" y="290"/>
                  <a:pt x="1569" y="182"/>
                </a:cubicBezTo>
                <a:cubicBezTo>
                  <a:pt x="1551" y="74"/>
                  <a:pt x="1450" y="0"/>
                  <a:pt x="1342" y="17"/>
                </a:cubicBezTo>
                <a:cubicBezTo>
                  <a:pt x="1234" y="35"/>
                  <a:pt x="1160" y="136"/>
                  <a:pt x="1178" y="244"/>
                </a:cubicBezTo>
                <a:close/>
              </a:path>
            </a:pathLst>
          </a:custGeom>
          <a:solidFill>
            <a:srgbClr val="FFFFFF">
              <a:alpha val="50196"/>
            </a:srgbClr>
          </a:solidFill>
          <a:ln>
            <a:noFill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82592" indent="-382592" algn="l" defTabSz="1143274" rtl="0" eaLnBrk="1" latinLnBrk="0" hangingPunct="1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 typeface="Century Gothic" panose="020B0502020202020204" pitchFamily="34" charset="0"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Freeform 6 (PHJU)"/>
          <p:cNvSpPr>
            <a:spLocks noGrp="1" noSelect="1"/>
          </p:cNvSpPr>
          <p:nvPr>
            <p:ph type="body" idx="1000"/>
          </p:nvPr>
        </p:nvSpPr>
        <p:spPr bwMode="invGray">
          <a:xfrm>
            <a:off x="6968596" y="2122478"/>
            <a:ext cx="1448896" cy="1777003"/>
          </a:xfrm>
          <a:custGeom>
            <a:avLst/>
            <a:gdLst>
              <a:gd name="T0" fmla="*/ 3243 w 3652"/>
              <a:gd name="T1" fmla="*/ 3080 h 4479"/>
              <a:gd name="T2" fmla="*/ 3634 w 3652"/>
              <a:gd name="T3" fmla="*/ 3018 h 4479"/>
              <a:gd name="T4" fmla="*/ 377 w 3652"/>
              <a:gd name="T5" fmla="*/ 631 h 4479"/>
              <a:gd name="T6" fmla="*/ 281 w 3652"/>
              <a:gd name="T7" fmla="*/ 27 h 4479"/>
              <a:gd name="T8" fmla="*/ 377 w 3652"/>
              <a:gd name="T9" fmla="*/ 631 h 4479"/>
              <a:gd name="T10" fmla="*/ 2973 w 3652"/>
              <a:gd name="T11" fmla="*/ 4404 h 4479"/>
              <a:gd name="T12" fmla="*/ 331 w 3652"/>
              <a:gd name="T13" fmla="*/ 4479 h 4479"/>
              <a:gd name="T14" fmla="*/ 257 w 3652"/>
              <a:gd name="T15" fmla="*/ 853 h 4479"/>
              <a:gd name="T16" fmla="*/ 2898 w 3652"/>
              <a:gd name="T17" fmla="*/ 778 h 4479"/>
              <a:gd name="T18" fmla="*/ 2823 w 3652"/>
              <a:gd name="T19" fmla="*/ 928 h 4479"/>
              <a:gd name="T20" fmla="*/ 406 w 3652"/>
              <a:gd name="T21" fmla="*/ 4329 h 4479"/>
              <a:gd name="T22" fmla="*/ 2823 w 3652"/>
              <a:gd name="T23" fmla="*/ 928 h 4479"/>
              <a:gd name="T24" fmla="*/ 1028 w 3652"/>
              <a:gd name="T25" fmla="*/ 3529 h 4479"/>
              <a:gd name="T26" fmla="*/ 1028 w 3652"/>
              <a:gd name="T27" fmla="*/ 3679 h 4479"/>
              <a:gd name="T28" fmla="*/ 2276 w 3652"/>
              <a:gd name="T29" fmla="*/ 3604 h 4479"/>
              <a:gd name="T30" fmla="*/ 2006 w 3652"/>
              <a:gd name="T31" fmla="*/ 3841 h 4479"/>
              <a:gd name="T32" fmla="*/ 1148 w 3652"/>
              <a:gd name="T33" fmla="*/ 3916 h 4479"/>
              <a:gd name="T34" fmla="*/ 2006 w 3652"/>
              <a:gd name="T35" fmla="*/ 3991 h 4479"/>
              <a:gd name="T36" fmla="*/ 2006 w 3652"/>
              <a:gd name="T37" fmla="*/ 3841 h 4479"/>
              <a:gd name="T38" fmla="*/ 1615 w 3652"/>
              <a:gd name="T39" fmla="*/ 1373 h 4479"/>
              <a:gd name="T40" fmla="*/ 1615 w 3652"/>
              <a:gd name="T41" fmla="*/ 3004 h 4479"/>
              <a:gd name="T42" fmla="*/ 1615 w 3652"/>
              <a:gd name="T43" fmla="*/ 2794 h 4479"/>
              <a:gd name="T44" fmla="*/ 1435 w 3652"/>
              <a:gd name="T45" fmla="*/ 2263 h 4479"/>
              <a:gd name="T46" fmla="*/ 2276 w 3652"/>
              <a:gd name="T47" fmla="*/ 2263 h 4479"/>
              <a:gd name="T48" fmla="*/ 1763 w 3652"/>
              <a:gd name="T49" fmla="*/ 2837 h 4479"/>
              <a:gd name="T50" fmla="*/ 1763 w 3652"/>
              <a:gd name="T51" fmla="*/ 1539 h 4479"/>
              <a:gd name="T52" fmla="*/ 2276 w 3652"/>
              <a:gd name="T53" fmla="*/ 2114 h 4479"/>
              <a:gd name="T54" fmla="*/ 1435 w 3652"/>
              <a:gd name="T55" fmla="*/ 2114 h 4479"/>
              <a:gd name="T56" fmla="*/ 1615 w 3652"/>
              <a:gd name="T57" fmla="*/ 1583 h 4479"/>
              <a:gd name="T58" fmla="*/ 953 w 3652"/>
              <a:gd name="T59" fmla="*/ 2114 h 4479"/>
              <a:gd name="T60" fmla="*/ 1466 w 3652"/>
              <a:gd name="T61" fmla="*/ 1539 h 4479"/>
              <a:gd name="T62" fmla="*/ 953 w 3652"/>
              <a:gd name="T63" fmla="*/ 2263 h 4479"/>
              <a:gd name="T64" fmla="*/ 1284 w 3652"/>
              <a:gd name="T65" fmla="*/ 2263 h 4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652" h="4479">
                <a:moveTo>
                  <a:pt x="3470" y="3245"/>
                </a:moveTo>
                <a:cubicBezTo>
                  <a:pt x="3362" y="3262"/>
                  <a:pt x="3260" y="3188"/>
                  <a:pt x="3243" y="3080"/>
                </a:cubicBezTo>
                <a:cubicBezTo>
                  <a:pt x="3226" y="2972"/>
                  <a:pt x="3300" y="2871"/>
                  <a:pt x="3408" y="2854"/>
                </a:cubicBezTo>
                <a:cubicBezTo>
                  <a:pt x="3516" y="2836"/>
                  <a:pt x="3617" y="2910"/>
                  <a:pt x="3634" y="3018"/>
                </a:cubicBezTo>
                <a:cubicBezTo>
                  <a:pt x="3652" y="3126"/>
                  <a:pt x="3578" y="3228"/>
                  <a:pt x="3470" y="3245"/>
                </a:cubicBezTo>
                <a:close/>
                <a:moveTo>
                  <a:pt x="377" y="631"/>
                </a:moveTo>
                <a:cubicBezTo>
                  <a:pt x="544" y="605"/>
                  <a:pt x="658" y="448"/>
                  <a:pt x="632" y="281"/>
                </a:cubicBezTo>
                <a:cubicBezTo>
                  <a:pt x="605" y="114"/>
                  <a:pt x="448" y="0"/>
                  <a:pt x="281" y="27"/>
                </a:cubicBezTo>
                <a:cubicBezTo>
                  <a:pt x="114" y="53"/>
                  <a:pt x="0" y="210"/>
                  <a:pt x="27" y="377"/>
                </a:cubicBezTo>
                <a:cubicBezTo>
                  <a:pt x="54" y="544"/>
                  <a:pt x="210" y="658"/>
                  <a:pt x="377" y="631"/>
                </a:cubicBezTo>
                <a:close/>
                <a:moveTo>
                  <a:pt x="2973" y="853"/>
                </a:moveTo>
                <a:cubicBezTo>
                  <a:pt x="2973" y="4404"/>
                  <a:pt x="2973" y="4404"/>
                  <a:pt x="2973" y="4404"/>
                </a:cubicBezTo>
                <a:cubicBezTo>
                  <a:pt x="2973" y="4445"/>
                  <a:pt x="2939" y="4479"/>
                  <a:pt x="2898" y="4479"/>
                </a:cubicBezTo>
                <a:cubicBezTo>
                  <a:pt x="331" y="4479"/>
                  <a:pt x="331" y="4479"/>
                  <a:pt x="331" y="4479"/>
                </a:cubicBezTo>
                <a:cubicBezTo>
                  <a:pt x="290" y="4479"/>
                  <a:pt x="257" y="4445"/>
                  <a:pt x="257" y="4404"/>
                </a:cubicBezTo>
                <a:cubicBezTo>
                  <a:pt x="257" y="853"/>
                  <a:pt x="257" y="853"/>
                  <a:pt x="257" y="853"/>
                </a:cubicBezTo>
                <a:cubicBezTo>
                  <a:pt x="257" y="811"/>
                  <a:pt x="290" y="778"/>
                  <a:pt x="331" y="778"/>
                </a:cubicBezTo>
                <a:cubicBezTo>
                  <a:pt x="2898" y="778"/>
                  <a:pt x="2898" y="778"/>
                  <a:pt x="2898" y="778"/>
                </a:cubicBezTo>
                <a:cubicBezTo>
                  <a:pt x="2939" y="778"/>
                  <a:pt x="2973" y="811"/>
                  <a:pt x="2973" y="853"/>
                </a:cubicBezTo>
                <a:close/>
                <a:moveTo>
                  <a:pt x="2823" y="928"/>
                </a:moveTo>
                <a:cubicBezTo>
                  <a:pt x="406" y="928"/>
                  <a:pt x="406" y="928"/>
                  <a:pt x="406" y="928"/>
                </a:cubicBezTo>
                <a:cubicBezTo>
                  <a:pt x="406" y="4329"/>
                  <a:pt x="406" y="4329"/>
                  <a:pt x="406" y="4329"/>
                </a:cubicBezTo>
                <a:cubicBezTo>
                  <a:pt x="2823" y="4329"/>
                  <a:pt x="2823" y="4329"/>
                  <a:pt x="2823" y="4329"/>
                </a:cubicBezTo>
                <a:lnTo>
                  <a:pt x="2823" y="928"/>
                </a:lnTo>
                <a:close/>
                <a:moveTo>
                  <a:pt x="2201" y="3529"/>
                </a:moveTo>
                <a:cubicBezTo>
                  <a:pt x="1028" y="3529"/>
                  <a:pt x="1028" y="3529"/>
                  <a:pt x="1028" y="3529"/>
                </a:cubicBezTo>
                <a:cubicBezTo>
                  <a:pt x="987" y="3529"/>
                  <a:pt x="953" y="3563"/>
                  <a:pt x="953" y="3604"/>
                </a:cubicBezTo>
                <a:cubicBezTo>
                  <a:pt x="953" y="3646"/>
                  <a:pt x="987" y="3679"/>
                  <a:pt x="1028" y="3679"/>
                </a:cubicBezTo>
                <a:cubicBezTo>
                  <a:pt x="2201" y="3679"/>
                  <a:pt x="2201" y="3679"/>
                  <a:pt x="2201" y="3679"/>
                </a:cubicBezTo>
                <a:cubicBezTo>
                  <a:pt x="2242" y="3679"/>
                  <a:pt x="2276" y="3646"/>
                  <a:pt x="2276" y="3604"/>
                </a:cubicBezTo>
                <a:cubicBezTo>
                  <a:pt x="2276" y="3563"/>
                  <a:pt x="2242" y="3529"/>
                  <a:pt x="2201" y="3529"/>
                </a:cubicBezTo>
                <a:close/>
                <a:moveTo>
                  <a:pt x="2006" y="3841"/>
                </a:moveTo>
                <a:cubicBezTo>
                  <a:pt x="1223" y="3841"/>
                  <a:pt x="1223" y="3841"/>
                  <a:pt x="1223" y="3841"/>
                </a:cubicBezTo>
                <a:cubicBezTo>
                  <a:pt x="1182" y="3841"/>
                  <a:pt x="1148" y="3874"/>
                  <a:pt x="1148" y="3916"/>
                </a:cubicBezTo>
                <a:cubicBezTo>
                  <a:pt x="1148" y="3957"/>
                  <a:pt x="1182" y="3991"/>
                  <a:pt x="1223" y="3991"/>
                </a:cubicBezTo>
                <a:cubicBezTo>
                  <a:pt x="2006" y="3991"/>
                  <a:pt x="2006" y="3991"/>
                  <a:pt x="2006" y="3991"/>
                </a:cubicBezTo>
                <a:cubicBezTo>
                  <a:pt x="2047" y="3991"/>
                  <a:pt x="2081" y="3957"/>
                  <a:pt x="2081" y="3916"/>
                </a:cubicBezTo>
                <a:cubicBezTo>
                  <a:pt x="2081" y="3874"/>
                  <a:pt x="2047" y="3841"/>
                  <a:pt x="2006" y="3841"/>
                </a:cubicBezTo>
                <a:close/>
                <a:moveTo>
                  <a:pt x="799" y="2188"/>
                </a:moveTo>
                <a:cubicBezTo>
                  <a:pt x="799" y="1739"/>
                  <a:pt x="1165" y="1373"/>
                  <a:pt x="1615" y="1373"/>
                </a:cubicBezTo>
                <a:cubicBezTo>
                  <a:pt x="2064" y="1373"/>
                  <a:pt x="2430" y="1739"/>
                  <a:pt x="2430" y="2188"/>
                </a:cubicBezTo>
                <a:cubicBezTo>
                  <a:pt x="2430" y="2638"/>
                  <a:pt x="2064" y="3004"/>
                  <a:pt x="1615" y="3004"/>
                </a:cubicBezTo>
                <a:cubicBezTo>
                  <a:pt x="1165" y="3004"/>
                  <a:pt x="799" y="2638"/>
                  <a:pt x="799" y="2188"/>
                </a:cubicBezTo>
                <a:close/>
                <a:moveTo>
                  <a:pt x="1615" y="2794"/>
                </a:moveTo>
                <a:cubicBezTo>
                  <a:pt x="1679" y="2685"/>
                  <a:pt x="1776" y="2489"/>
                  <a:pt x="1794" y="2263"/>
                </a:cubicBezTo>
                <a:cubicBezTo>
                  <a:pt x="1435" y="2263"/>
                  <a:pt x="1435" y="2263"/>
                  <a:pt x="1435" y="2263"/>
                </a:cubicBezTo>
                <a:cubicBezTo>
                  <a:pt x="1453" y="2489"/>
                  <a:pt x="1550" y="2685"/>
                  <a:pt x="1615" y="2794"/>
                </a:cubicBezTo>
                <a:close/>
                <a:moveTo>
                  <a:pt x="2276" y="2263"/>
                </a:moveTo>
                <a:cubicBezTo>
                  <a:pt x="1945" y="2263"/>
                  <a:pt x="1945" y="2263"/>
                  <a:pt x="1945" y="2263"/>
                </a:cubicBezTo>
                <a:cubicBezTo>
                  <a:pt x="1928" y="2503"/>
                  <a:pt x="1835" y="2709"/>
                  <a:pt x="1763" y="2837"/>
                </a:cubicBezTo>
                <a:cubicBezTo>
                  <a:pt x="2035" y="2775"/>
                  <a:pt x="2244" y="2546"/>
                  <a:pt x="2276" y="2263"/>
                </a:cubicBezTo>
                <a:close/>
                <a:moveTo>
                  <a:pt x="1763" y="1539"/>
                </a:moveTo>
                <a:cubicBezTo>
                  <a:pt x="1835" y="1667"/>
                  <a:pt x="1928" y="1874"/>
                  <a:pt x="1945" y="2114"/>
                </a:cubicBezTo>
                <a:cubicBezTo>
                  <a:pt x="2276" y="2114"/>
                  <a:pt x="2276" y="2114"/>
                  <a:pt x="2276" y="2114"/>
                </a:cubicBezTo>
                <a:cubicBezTo>
                  <a:pt x="2244" y="1831"/>
                  <a:pt x="2035" y="1602"/>
                  <a:pt x="1763" y="1539"/>
                </a:cubicBezTo>
                <a:close/>
                <a:moveTo>
                  <a:pt x="1435" y="2114"/>
                </a:moveTo>
                <a:cubicBezTo>
                  <a:pt x="1794" y="2114"/>
                  <a:pt x="1794" y="2114"/>
                  <a:pt x="1794" y="2114"/>
                </a:cubicBezTo>
                <a:cubicBezTo>
                  <a:pt x="1776" y="1887"/>
                  <a:pt x="1679" y="1691"/>
                  <a:pt x="1615" y="1583"/>
                </a:cubicBezTo>
                <a:cubicBezTo>
                  <a:pt x="1550" y="1691"/>
                  <a:pt x="1453" y="1888"/>
                  <a:pt x="1435" y="2114"/>
                </a:cubicBezTo>
                <a:close/>
                <a:moveTo>
                  <a:pt x="953" y="2114"/>
                </a:moveTo>
                <a:cubicBezTo>
                  <a:pt x="1284" y="2114"/>
                  <a:pt x="1284" y="2114"/>
                  <a:pt x="1284" y="2114"/>
                </a:cubicBezTo>
                <a:cubicBezTo>
                  <a:pt x="1301" y="1874"/>
                  <a:pt x="1394" y="1667"/>
                  <a:pt x="1466" y="1539"/>
                </a:cubicBezTo>
                <a:cubicBezTo>
                  <a:pt x="1194" y="1602"/>
                  <a:pt x="985" y="1831"/>
                  <a:pt x="953" y="2114"/>
                </a:cubicBezTo>
                <a:close/>
                <a:moveTo>
                  <a:pt x="953" y="2263"/>
                </a:moveTo>
                <a:cubicBezTo>
                  <a:pt x="985" y="2546"/>
                  <a:pt x="1194" y="2775"/>
                  <a:pt x="1466" y="2837"/>
                </a:cubicBezTo>
                <a:cubicBezTo>
                  <a:pt x="1394" y="2709"/>
                  <a:pt x="1301" y="2503"/>
                  <a:pt x="1284" y="2263"/>
                </a:cubicBezTo>
                <a:lnTo>
                  <a:pt x="953" y="226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82592" indent="-382592" algn="l" defTabSz="1143274" rtl="0" eaLnBrk="1" latinLnBrk="0" hangingPunct="1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 typeface="Century Gothic" panose="020B0502020202020204" pitchFamily="34" charset="0"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***Tijdelijke aanduiding voor dianummer 11">
            <a:extLst>
              <a:ext uri="{FF2B5EF4-FFF2-40B4-BE49-F238E27FC236}">
                <a16:creationId xmlns:a16="http://schemas.microsoft.com/office/drawing/2014/main" id="{D0F24275-D132-4B30-8C13-E631D4DF935E}"/>
              </a:ext>
            </a:extLst>
          </p:cNvPr>
          <p:cNvSpPr>
            <a:spLocks noGrp="1" noSelect="1"/>
          </p:cNvSpPr>
          <p:nvPr>
            <p:ph type="sldNum" sz="quarter" idx="100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 </a:t>
            </a:r>
            <a:fld id="{FC43C684-509C-411E-9C4A-83F52576179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8634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con &amp; text slide Corporate Blue">
    <p:bg>
      <p:bgPr>
        <a:gradFill rotWithShape="1">
          <a:gsLst>
            <a:gs pos="0">
              <a:srgbClr val="150F7D"/>
            </a:gs>
            <a:gs pos="50000">
              <a:srgbClr val="05135A"/>
            </a:gs>
            <a:gs pos="100000">
              <a:srgbClr val="00145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4">
            <a:extLst>
              <a:ext uri="{FF2B5EF4-FFF2-40B4-BE49-F238E27FC236}">
                <a16:creationId xmlns:a16="http://schemas.microsoft.com/office/drawing/2014/main" id="{18C6E877-6BB1-4DBC-9D16-70D8AF05894F}"/>
              </a:ext>
            </a:extLst>
          </p:cNvPr>
          <p:cNvGrpSpPr>
            <a:grpSpLocks noSelect="1" noChangeAspect="1"/>
          </p:cNvGrpSpPr>
          <p:nvPr/>
        </p:nvGrpSpPr>
        <p:grpSpPr bwMode="auto">
          <a:xfrm>
            <a:off x="331788" y="7548563"/>
            <a:ext cx="674687" cy="673100"/>
            <a:chOff x="167" y="3802"/>
            <a:chExt cx="340" cy="339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51A7276D-4F9E-4727-BA9F-D6B49F93866F}"/>
                </a:ext>
              </a:extLst>
            </p:cNvPr>
            <p:cNvSpPr>
              <a:spLocks noSelect="1"/>
            </p:cNvSpPr>
            <p:nvPr userDrawn="1"/>
          </p:nvSpPr>
          <p:spPr bwMode="invGray">
            <a:xfrm>
              <a:off x="167" y="3827"/>
              <a:ext cx="338" cy="304"/>
            </a:xfrm>
            <a:custGeom>
              <a:avLst/>
              <a:gdLst>
                <a:gd name="T0" fmla="*/ 3 w 1693"/>
                <a:gd name="T1" fmla="*/ 1 h 1525"/>
                <a:gd name="T2" fmla="*/ 3 w 1693"/>
                <a:gd name="T3" fmla="*/ 0 h 1525"/>
                <a:gd name="T4" fmla="*/ 13 w 1693"/>
                <a:gd name="T5" fmla="*/ 4 h 1525"/>
                <a:gd name="T6" fmla="*/ 13 w 1693"/>
                <a:gd name="T7" fmla="*/ 5 h 1525"/>
                <a:gd name="T8" fmla="*/ 13 w 1693"/>
                <a:gd name="T9" fmla="*/ 4 h 1525"/>
                <a:gd name="T10" fmla="*/ 11 w 1693"/>
                <a:gd name="T11" fmla="*/ 3 h 1525"/>
                <a:gd name="T12" fmla="*/ 12 w 1693"/>
                <a:gd name="T13" fmla="*/ 3 h 1525"/>
                <a:gd name="T14" fmla="*/ 5 w 1693"/>
                <a:gd name="T15" fmla="*/ 0 h 1525"/>
                <a:gd name="T16" fmla="*/ 5 w 1693"/>
                <a:gd name="T17" fmla="*/ 1 h 1525"/>
                <a:gd name="T18" fmla="*/ 5 w 1693"/>
                <a:gd name="T19" fmla="*/ 0 h 1525"/>
                <a:gd name="T20" fmla="*/ 6 w 1693"/>
                <a:gd name="T21" fmla="*/ 0 h 1525"/>
                <a:gd name="T22" fmla="*/ 7 w 1693"/>
                <a:gd name="T23" fmla="*/ 0 h 1525"/>
                <a:gd name="T24" fmla="*/ 8 w 1693"/>
                <a:gd name="T25" fmla="*/ 1 h 1525"/>
                <a:gd name="T26" fmla="*/ 8 w 1693"/>
                <a:gd name="T27" fmla="*/ 0 h 1525"/>
                <a:gd name="T28" fmla="*/ 8 w 1693"/>
                <a:gd name="T29" fmla="*/ 1 h 1525"/>
                <a:gd name="T30" fmla="*/ 8 w 1693"/>
                <a:gd name="T31" fmla="*/ 1 h 1525"/>
                <a:gd name="T32" fmla="*/ 9 w 1693"/>
                <a:gd name="T33" fmla="*/ 1 h 1525"/>
                <a:gd name="T34" fmla="*/ 10 w 1693"/>
                <a:gd name="T35" fmla="*/ 0 h 1525"/>
                <a:gd name="T36" fmla="*/ 10 w 1693"/>
                <a:gd name="T37" fmla="*/ 1 h 1525"/>
                <a:gd name="T38" fmla="*/ 10 w 1693"/>
                <a:gd name="T39" fmla="*/ 0 h 1525"/>
                <a:gd name="T40" fmla="*/ 1 w 1693"/>
                <a:gd name="T41" fmla="*/ 9 h 1525"/>
                <a:gd name="T42" fmla="*/ 3 w 1693"/>
                <a:gd name="T43" fmla="*/ 9 h 1525"/>
                <a:gd name="T44" fmla="*/ 0 w 1693"/>
                <a:gd name="T45" fmla="*/ 5 h 1525"/>
                <a:gd name="T46" fmla="*/ 0 w 1693"/>
                <a:gd name="T47" fmla="*/ 6 h 1525"/>
                <a:gd name="T48" fmla="*/ 0 w 1693"/>
                <a:gd name="T49" fmla="*/ 5 h 1525"/>
                <a:gd name="T50" fmla="*/ 10 w 1693"/>
                <a:gd name="T51" fmla="*/ 11 h 1525"/>
                <a:gd name="T52" fmla="*/ 11 w 1693"/>
                <a:gd name="T53" fmla="*/ 11 h 1525"/>
                <a:gd name="T54" fmla="*/ 2 w 1693"/>
                <a:gd name="T55" fmla="*/ 8 h 1525"/>
                <a:gd name="T56" fmla="*/ 2 w 1693"/>
                <a:gd name="T57" fmla="*/ 8 h 1525"/>
                <a:gd name="T58" fmla="*/ 2 w 1693"/>
                <a:gd name="T59" fmla="*/ 8 h 1525"/>
                <a:gd name="T60" fmla="*/ 7 w 1693"/>
                <a:gd name="T61" fmla="*/ 11 h 1525"/>
                <a:gd name="T62" fmla="*/ 9 w 1693"/>
                <a:gd name="T63" fmla="*/ 11 h 1525"/>
                <a:gd name="T64" fmla="*/ 5 w 1693"/>
                <a:gd name="T65" fmla="*/ 10 h 1525"/>
                <a:gd name="T66" fmla="*/ 5 w 1693"/>
                <a:gd name="T67" fmla="*/ 11 h 1525"/>
                <a:gd name="T68" fmla="*/ 5 w 1693"/>
                <a:gd name="T69" fmla="*/ 10 h 1525"/>
                <a:gd name="T70" fmla="*/ 3 w 1693"/>
                <a:gd name="T71" fmla="*/ 10 h 1525"/>
                <a:gd name="T72" fmla="*/ 4 w 1693"/>
                <a:gd name="T73" fmla="*/ 10 h 152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693" h="1525">
                  <a:moveTo>
                    <a:pt x="398" y="94"/>
                  </a:moveTo>
                  <a:cubicBezTo>
                    <a:pt x="398" y="119"/>
                    <a:pt x="377" y="140"/>
                    <a:pt x="352" y="140"/>
                  </a:cubicBezTo>
                  <a:cubicBezTo>
                    <a:pt x="326" y="140"/>
                    <a:pt x="305" y="119"/>
                    <a:pt x="305" y="94"/>
                  </a:cubicBezTo>
                  <a:cubicBezTo>
                    <a:pt x="305" y="68"/>
                    <a:pt x="326" y="47"/>
                    <a:pt x="352" y="47"/>
                  </a:cubicBezTo>
                  <a:cubicBezTo>
                    <a:pt x="377" y="47"/>
                    <a:pt x="398" y="68"/>
                    <a:pt x="398" y="94"/>
                  </a:cubicBezTo>
                  <a:close/>
                  <a:moveTo>
                    <a:pt x="1646" y="549"/>
                  </a:moveTo>
                  <a:cubicBezTo>
                    <a:pt x="1621" y="549"/>
                    <a:pt x="1600" y="570"/>
                    <a:pt x="1600" y="596"/>
                  </a:cubicBezTo>
                  <a:cubicBezTo>
                    <a:pt x="1600" y="621"/>
                    <a:pt x="1621" y="642"/>
                    <a:pt x="1646" y="642"/>
                  </a:cubicBezTo>
                  <a:cubicBezTo>
                    <a:pt x="1672" y="642"/>
                    <a:pt x="1693" y="621"/>
                    <a:pt x="1693" y="596"/>
                  </a:cubicBezTo>
                  <a:cubicBezTo>
                    <a:pt x="1693" y="570"/>
                    <a:pt x="1672" y="549"/>
                    <a:pt x="1646" y="549"/>
                  </a:cubicBezTo>
                  <a:close/>
                  <a:moveTo>
                    <a:pt x="1450" y="382"/>
                  </a:moveTo>
                  <a:cubicBezTo>
                    <a:pt x="1424" y="382"/>
                    <a:pt x="1403" y="403"/>
                    <a:pt x="1403" y="429"/>
                  </a:cubicBezTo>
                  <a:cubicBezTo>
                    <a:pt x="1403" y="454"/>
                    <a:pt x="1424" y="475"/>
                    <a:pt x="1450" y="475"/>
                  </a:cubicBezTo>
                  <a:cubicBezTo>
                    <a:pt x="1475" y="475"/>
                    <a:pt x="1496" y="454"/>
                    <a:pt x="1496" y="429"/>
                  </a:cubicBezTo>
                  <a:cubicBezTo>
                    <a:pt x="1496" y="403"/>
                    <a:pt x="1475" y="382"/>
                    <a:pt x="1450" y="382"/>
                  </a:cubicBezTo>
                  <a:close/>
                  <a:moveTo>
                    <a:pt x="644" y="48"/>
                  </a:moveTo>
                  <a:cubicBezTo>
                    <a:pt x="619" y="48"/>
                    <a:pt x="598" y="69"/>
                    <a:pt x="598" y="95"/>
                  </a:cubicBezTo>
                  <a:cubicBezTo>
                    <a:pt x="598" y="120"/>
                    <a:pt x="619" y="141"/>
                    <a:pt x="644" y="141"/>
                  </a:cubicBezTo>
                  <a:cubicBezTo>
                    <a:pt x="670" y="141"/>
                    <a:pt x="691" y="120"/>
                    <a:pt x="691" y="95"/>
                  </a:cubicBezTo>
                  <a:cubicBezTo>
                    <a:pt x="691" y="69"/>
                    <a:pt x="670" y="48"/>
                    <a:pt x="644" y="48"/>
                  </a:cubicBezTo>
                  <a:close/>
                  <a:moveTo>
                    <a:pt x="824" y="0"/>
                  </a:moveTo>
                  <a:cubicBezTo>
                    <a:pt x="798" y="0"/>
                    <a:pt x="777" y="21"/>
                    <a:pt x="777" y="47"/>
                  </a:cubicBezTo>
                  <a:cubicBezTo>
                    <a:pt x="777" y="72"/>
                    <a:pt x="798" y="93"/>
                    <a:pt x="824" y="93"/>
                  </a:cubicBezTo>
                  <a:cubicBezTo>
                    <a:pt x="849" y="93"/>
                    <a:pt x="870" y="72"/>
                    <a:pt x="870" y="47"/>
                  </a:cubicBezTo>
                  <a:cubicBezTo>
                    <a:pt x="870" y="21"/>
                    <a:pt x="849" y="0"/>
                    <a:pt x="824" y="0"/>
                  </a:cubicBezTo>
                  <a:close/>
                  <a:moveTo>
                    <a:pt x="954" y="146"/>
                  </a:moveTo>
                  <a:cubicBezTo>
                    <a:pt x="980" y="146"/>
                    <a:pt x="1000" y="125"/>
                    <a:pt x="1000" y="100"/>
                  </a:cubicBezTo>
                  <a:cubicBezTo>
                    <a:pt x="1000" y="74"/>
                    <a:pt x="980" y="53"/>
                    <a:pt x="954" y="53"/>
                  </a:cubicBezTo>
                  <a:cubicBezTo>
                    <a:pt x="928" y="53"/>
                    <a:pt x="907" y="74"/>
                    <a:pt x="907" y="100"/>
                  </a:cubicBezTo>
                  <a:cubicBezTo>
                    <a:pt x="907" y="125"/>
                    <a:pt x="928" y="146"/>
                    <a:pt x="954" y="146"/>
                  </a:cubicBezTo>
                  <a:close/>
                  <a:moveTo>
                    <a:pt x="1110" y="70"/>
                  </a:moveTo>
                  <a:cubicBezTo>
                    <a:pt x="1076" y="70"/>
                    <a:pt x="1048" y="98"/>
                    <a:pt x="1048" y="132"/>
                  </a:cubicBezTo>
                  <a:cubicBezTo>
                    <a:pt x="1048" y="167"/>
                    <a:pt x="1076" y="194"/>
                    <a:pt x="1110" y="194"/>
                  </a:cubicBezTo>
                  <a:cubicBezTo>
                    <a:pt x="1145" y="194"/>
                    <a:pt x="1172" y="167"/>
                    <a:pt x="1172" y="132"/>
                  </a:cubicBezTo>
                  <a:cubicBezTo>
                    <a:pt x="1172" y="98"/>
                    <a:pt x="1145" y="70"/>
                    <a:pt x="1110" y="70"/>
                  </a:cubicBezTo>
                  <a:close/>
                  <a:moveTo>
                    <a:pt x="1291" y="8"/>
                  </a:moveTo>
                  <a:cubicBezTo>
                    <a:pt x="1257" y="8"/>
                    <a:pt x="1229" y="36"/>
                    <a:pt x="1229" y="70"/>
                  </a:cubicBezTo>
                  <a:cubicBezTo>
                    <a:pt x="1229" y="104"/>
                    <a:pt x="1257" y="132"/>
                    <a:pt x="1291" y="132"/>
                  </a:cubicBezTo>
                  <a:cubicBezTo>
                    <a:pt x="1325" y="132"/>
                    <a:pt x="1353" y="104"/>
                    <a:pt x="1353" y="70"/>
                  </a:cubicBezTo>
                  <a:cubicBezTo>
                    <a:pt x="1353" y="36"/>
                    <a:pt x="1325" y="8"/>
                    <a:pt x="1291" y="8"/>
                  </a:cubicBezTo>
                  <a:close/>
                  <a:moveTo>
                    <a:pt x="242" y="1087"/>
                  </a:moveTo>
                  <a:cubicBezTo>
                    <a:pt x="190" y="1087"/>
                    <a:pt x="149" y="1129"/>
                    <a:pt x="149" y="1180"/>
                  </a:cubicBezTo>
                  <a:cubicBezTo>
                    <a:pt x="149" y="1232"/>
                    <a:pt x="190" y="1273"/>
                    <a:pt x="242" y="1273"/>
                  </a:cubicBezTo>
                  <a:cubicBezTo>
                    <a:pt x="293" y="1273"/>
                    <a:pt x="335" y="1232"/>
                    <a:pt x="335" y="1180"/>
                  </a:cubicBezTo>
                  <a:cubicBezTo>
                    <a:pt x="335" y="1129"/>
                    <a:pt x="293" y="1087"/>
                    <a:pt x="242" y="1087"/>
                  </a:cubicBezTo>
                  <a:close/>
                  <a:moveTo>
                    <a:pt x="46" y="677"/>
                  </a:moveTo>
                  <a:cubicBezTo>
                    <a:pt x="20" y="677"/>
                    <a:pt x="0" y="698"/>
                    <a:pt x="0" y="724"/>
                  </a:cubicBezTo>
                  <a:cubicBezTo>
                    <a:pt x="0" y="749"/>
                    <a:pt x="20" y="770"/>
                    <a:pt x="46" y="770"/>
                  </a:cubicBezTo>
                  <a:cubicBezTo>
                    <a:pt x="72" y="770"/>
                    <a:pt x="93" y="749"/>
                    <a:pt x="93" y="724"/>
                  </a:cubicBezTo>
                  <a:cubicBezTo>
                    <a:pt x="93" y="698"/>
                    <a:pt x="72" y="677"/>
                    <a:pt x="46" y="677"/>
                  </a:cubicBezTo>
                  <a:close/>
                  <a:moveTo>
                    <a:pt x="1282" y="1354"/>
                  </a:moveTo>
                  <a:cubicBezTo>
                    <a:pt x="1257" y="1354"/>
                    <a:pt x="1236" y="1375"/>
                    <a:pt x="1236" y="1401"/>
                  </a:cubicBezTo>
                  <a:cubicBezTo>
                    <a:pt x="1236" y="1426"/>
                    <a:pt x="1257" y="1447"/>
                    <a:pt x="1282" y="1447"/>
                  </a:cubicBezTo>
                  <a:cubicBezTo>
                    <a:pt x="1308" y="1447"/>
                    <a:pt x="1329" y="1426"/>
                    <a:pt x="1329" y="1401"/>
                  </a:cubicBezTo>
                  <a:cubicBezTo>
                    <a:pt x="1329" y="1375"/>
                    <a:pt x="1308" y="1354"/>
                    <a:pt x="1282" y="1354"/>
                  </a:cubicBezTo>
                  <a:close/>
                  <a:moveTo>
                    <a:pt x="250" y="1065"/>
                  </a:moveTo>
                  <a:cubicBezTo>
                    <a:pt x="276" y="1065"/>
                    <a:pt x="296" y="1044"/>
                    <a:pt x="296" y="1018"/>
                  </a:cubicBezTo>
                  <a:cubicBezTo>
                    <a:pt x="296" y="993"/>
                    <a:pt x="276" y="972"/>
                    <a:pt x="250" y="972"/>
                  </a:cubicBezTo>
                  <a:cubicBezTo>
                    <a:pt x="224" y="972"/>
                    <a:pt x="203" y="993"/>
                    <a:pt x="203" y="1018"/>
                  </a:cubicBezTo>
                  <a:cubicBezTo>
                    <a:pt x="203" y="1044"/>
                    <a:pt x="224" y="1065"/>
                    <a:pt x="250" y="1065"/>
                  </a:cubicBezTo>
                  <a:close/>
                  <a:moveTo>
                    <a:pt x="978" y="1339"/>
                  </a:moveTo>
                  <a:cubicBezTo>
                    <a:pt x="927" y="1339"/>
                    <a:pt x="885" y="1380"/>
                    <a:pt x="885" y="1432"/>
                  </a:cubicBezTo>
                  <a:cubicBezTo>
                    <a:pt x="885" y="1483"/>
                    <a:pt x="927" y="1525"/>
                    <a:pt x="978" y="1525"/>
                  </a:cubicBezTo>
                  <a:cubicBezTo>
                    <a:pt x="1029" y="1525"/>
                    <a:pt x="1071" y="1483"/>
                    <a:pt x="1071" y="1432"/>
                  </a:cubicBezTo>
                  <a:cubicBezTo>
                    <a:pt x="1071" y="1380"/>
                    <a:pt x="1029" y="1339"/>
                    <a:pt x="978" y="1339"/>
                  </a:cubicBezTo>
                  <a:close/>
                  <a:moveTo>
                    <a:pt x="589" y="1253"/>
                  </a:moveTo>
                  <a:cubicBezTo>
                    <a:pt x="555" y="1253"/>
                    <a:pt x="527" y="1281"/>
                    <a:pt x="527" y="1315"/>
                  </a:cubicBezTo>
                  <a:cubicBezTo>
                    <a:pt x="527" y="1349"/>
                    <a:pt x="555" y="1377"/>
                    <a:pt x="589" y="1377"/>
                  </a:cubicBezTo>
                  <a:cubicBezTo>
                    <a:pt x="623" y="1377"/>
                    <a:pt x="651" y="1349"/>
                    <a:pt x="651" y="1315"/>
                  </a:cubicBezTo>
                  <a:cubicBezTo>
                    <a:pt x="651" y="1281"/>
                    <a:pt x="623" y="1253"/>
                    <a:pt x="589" y="1253"/>
                  </a:cubicBezTo>
                  <a:close/>
                  <a:moveTo>
                    <a:pt x="454" y="1273"/>
                  </a:moveTo>
                  <a:cubicBezTo>
                    <a:pt x="428" y="1273"/>
                    <a:pt x="407" y="1294"/>
                    <a:pt x="407" y="1320"/>
                  </a:cubicBezTo>
                  <a:cubicBezTo>
                    <a:pt x="407" y="1345"/>
                    <a:pt x="428" y="1366"/>
                    <a:pt x="454" y="1366"/>
                  </a:cubicBezTo>
                  <a:cubicBezTo>
                    <a:pt x="479" y="1366"/>
                    <a:pt x="500" y="1345"/>
                    <a:pt x="500" y="1320"/>
                  </a:cubicBezTo>
                  <a:cubicBezTo>
                    <a:pt x="500" y="1294"/>
                    <a:pt x="479" y="1273"/>
                    <a:pt x="454" y="1273"/>
                  </a:cubicBez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L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7F00B362-1B18-4895-ACF7-89DF7DD1E627}"/>
                </a:ext>
              </a:extLst>
            </p:cNvPr>
            <p:cNvSpPr>
              <a:spLocks noSelect="1"/>
            </p:cNvSpPr>
            <p:nvPr userDrawn="1"/>
          </p:nvSpPr>
          <p:spPr bwMode="invGray">
            <a:xfrm>
              <a:off x="168" y="3802"/>
              <a:ext cx="339" cy="339"/>
            </a:xfrm>
            <a:custGeom>
              <a:avLst/>
              <a:gdLst>
                <a:gd name="T0" fmla="*/ 10 w 1693"/>
                <a:gd name="T1" fmla="*/ 3 h 1701"/>
                <a:gd name="T2" fmla="*/ 12 w 1693"/>
                <a:gd name="T3" fmla="*/ 3 h 1701"/>
                <a:gd name="T4" fmla="*/ 9 w 1693"/>
                <a:gd name="T5" fmla="*/ 0 h 1701"/>
                <a:gd name="T6" fmla="*/ 13 w 1693"/>
                <a:gd name="T7" fmla="*/ 7 h 1701"/>
                <a:gd name="T8" fmla="*/ 11 w 1693"/>
                <a:gd name="T9" fmla="*/ 2 h 1701"/>
                <a:gd name="T10" fmla="*/ 11 w 1693"/>
                <a:gd name="T11" fmla="*/ 2 h 1701"/>
                <a:gd name="T12" fmla="*/ 6 w 1693"/>
                <a:gd name="T13" fmla="*/ 2 h 1701"/>
                <a:gd name="T14" fmla="*/ 3 w 1693"/>
                <a:gd name="T15" fmla="*/ 1 h 1701"/>
                <a:gd name="T16" fmla="*/ 5 w 1693"/>
                <a:gd name="T17" fmla="*/ 1 h 1701"/>
                <a:gd name="T18" fmla="*/ 4 w 1693"/>
                <a:gd name="T19" fmla="*/ 3 h 1701"/>
                <a:gd name="T20" fmla="*/ 4 w 1693"/>
                <a:gd name="T21" fmla="*/ 3 h 1701"/>
                <a:gd name="T22" fmla="*/ 12 w 1693"/>
                <a:gd name="T23" fmla="*/ 4 h 1701"/>
                <a:gd name="T24" fmla="*/ 6 w 1693"/>
                <a:gd name="T25" fmla="*/ 1 h 1701"/>
                <a:gd name="T26" fmla="*/ 6 w 1693"/>
                <a:gd name="T27" fmla="*/ 0 h 1701"/>
                <a:gd name="T28" fmla="*/ 8 w 1693"/>
                <a:gd name="T29" fmla="*/ 1 h 1701"/>
                <a:gd name="T30" fmla="*/ 9 w 1693"/>
                <a:gd name="T31" fmla="*/ 3 h 1701"/>
                <a:gd name="T32" fmla="*/ 9 w 1693"/>
                <a:gd name="T33" fmla="*/ 3 h 1701"/>
                <a:gd name="T34" fmla="*/ 13 w 1693"/>
                <a:gd name="T35" fmla="*/ 6 h 1701"/>
                <a:gd name="T36" fmla="*/ 10 w 1693"/>
                <a:gd name="T37" fmla="*/ 2 h 1701"/>
                <a:gd name="T38" fmla="*/ 4 w 1693"/>
                <a:gd name="T39" fmla="*/ 13 h 1701"/>
                <a:gd name="T40" fmla="*/ 11 w 1693"/>
                <a:gd name="T41" fmla="*/ 11 h 1701"/>
                <a:gd name="T42" fmla="*/ 11 w 1693"/>
                <a:gd name="T43" fmla="*/ 11 h 1701"/>
                <a:gd name="T44" fmla="*/ 7 w 1693"/>
                <a:gd name="T45" fmla="*/ 11 h 1701"/>
                <a:gd name="T46" fmla="*/ 9 w 1693"/>
                <a:gd name="T47" fmla="*/ 13 h 1701"/>
                <a:gd name="T48" fmla="*/ 9 w 1693"/>
                <a:gd name="T49" fmla="*/ 11 h 1701"/>
                <a:gd name="T50" fmla="*/ 1 w 1693"/>
                <a:gd name="T51" fmla="*/ 9 h 1701"/>
                <a:gd name="T52" fmla="*/ 1 w 1693"/>
                <a:gd name="T53" fmla="*/ 9 h 1701"/>
                <a:gd name="T54" fmla="*/ 8 w 1693"/>
                <a:gd name="T55" fmla="*/ 12 h 1701"/>
                <a:gd name="T56" fmla="*/ 7 w 1693"/>
                <a:gd name="T57" fmla="*/ 12 h 1701"/>
                <a:gd name="T58" fmla="*/ 6 w 1693"/>
                <a:gd name="T59" fmla="*/ 11 h 1701"/>
                <a:gd name="T60" fmla="*/ 7 w 1693"/>
                <a:gd name="T61" fmla="*/ 13 h 1701"/>
                <a:gd name="T62" fmla="*/ 7 w 1693"/>
                <a:gd name="T63" fmla="*/ 13 h 1701"/>
                <a:gd name="T64" fmla="*/ 7 w 1693"/>
                <a:gd name="T65" fmla="*/ 13 h 1701"/>
                <a:gd name="T66" fmla="*/ 4 w 1693"/>
                <a:gd name="T67" fmla="*/ 10 h 1701"/>
                <a:gd name="T68" fmla="*/ 3 w 1693"/>
                <a:gd name="T69" fmla="*/ 12 h 1701"/>
                <a:gd name="T70" fmla="*/ 3 w 1693"/>
                <a:gd name="T71" fmla="*/ 12 h 1701"/>
                <a:gd name="T72" fmla="*/ 3 w 1693"/>
                <a:gd name="T73" fmla="*/ 11 h 1701"/>
                <a:gd name="T74" fmla="*/ 0 w 1693"/>
                <a:gd name="T75" fmla="*/ 8 h 1701"/>
                <a:gd name="T76" fmla="*/ 1 w 1693"/>
                <a:gd name="T77" fmla="*/ 9 h 1701"/>
                <a:gd name="T78" fmla="*/ 3 w 1693"/>
                <a:gd name="T79" fmla="*/ 11 h 1701"/>
                <a:gd name="T80" fmla="*/ 6 w 1693"/>
                <a:gd name="T81" fmla="*/ 7 h 1701"/>
                <a:gd name="T82" fmla="*/ 8 w 1693"/>
                <a:gd name="T83" fmla="*/ 7 h 1701"/>
                <a:gd name="T84" fmla="*/ 9 w 1693"/>
                <a:gd name="T85" fmla="*/ 6 h 1701"/>
                <a:gd name="T86" fmla="*/ 11 w 1693"/>
                <a:gd name="T87" fmla="*/ 6 h 1701"/>
                <a:gd name="T88" fmla="*/ 11 w 1693"/>
                <a:gd name="T89" fmla="*/ 8 h 1701"/>
                <a:gd name="T90" fmla="*/ 10 w 1693"/>
                <a:gd name="T91" fmla="*/ 7 h 1701"/>
                <a:gd name="T92" fmla="*/ 4 w 1693"/>
                <a:gd name="T93" fmla="*/ 7 h 1701"/>
                <a:gd name="T94" fmla="*/ 6 w 1693"/>
                <a:gd name="T95" fmla="*/ 5 h 1701"/>
                <a:gd name="T96" fmla="*/ 4 w 1693"/>
                <a:gd name="T97" fmla="*/ 5 h 1701"/>
                <a:gd name="T98" fmla="*/ 3 w 1693"/>
                <a:gd name="T99" fmla="*/ 8 h 170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693" h="1701">
                  <a:moveTo>
                    <a:pt x="1451" y="487"/>
                  </a:moveTo>
                  <a:cubicBezTo>
                    <a:pt x="1412" y="487"/>
                    <a:pt x="1378" y="463"/>
                    <a:pt x="1365" y="429"/>
                  </a:cubicBezTo>
                  <a:cubicBezTo>
                    <a:pt x="1354" y="438"/>
                    <a:pt x="1340" y="444"/>
                    <a:pt x="1325" y="444"/>
                  </a:cubicBezTo>
                  <a:cubicBezTo>
                    <a:pt x="1291" y="444"/>
                    <a:pt x="1263" y="416"/>
                    <a:pt x="1263" y="382"/>
                  </a:cubicBezTo>
                  <a:cubicBezTo>
                    <a:pt x="1263" y="347"/>
                    <a:pt x="1291" y="320"/>
                    <a:pt x="1325" y="320"/>
                  </a:cubicBezTo>
                  <a:cubicBezTo>
                    <a:pt x="1345" y="320"/>
                    <a:pt x="1362" y="329"/>
                    <a:pt x="1373" y="343"/>
                  </a:cubicBezTo>
                  <a:cubicBezTo>
                    <a:pt x="1390" y="317"/>
                    <a:pt x="1418" y="301"/>
                    <a:pt x="1451" y="301"/>
                  </a:cubicBezTo>
                  <a:cubicBezTo>
                    <a:pt x="1502" y="301"/>
                    <a:pt x="1544" y="343"/>
                    <a:pt x="1544" y="394"/>
                  </a:cubicBezTo>
                  <a:cubicBezTo>
                    <a:pt x="1544" y="445"/>
                    <a:pt x="1502" y="487"/>
                    <a:pt x="1451" y="487"/>
                  </a:cubicBezTo>
                  <a:close/>
                  <a:moveTo>
                    <a:pt x="1080" y="220"/>
                  </a:moveTo>
                  <a:cubicBezTo>
                    <a:pt x="1132" y="220"/>
                    <a:pt x="1174" y="179"/>
                    <a:pt x="1174" y="127"/>
                  </a:cubicBezTo>
                  <a:cubicBezTo>
                    <a:pt x="1174" y="76"/>
                    <a:pt x="1132" y="34"/>
                    <a:pt x="1080" y="34"/>
                  </a:cubicBezTo>
                  <a:cubicBezTo>
                    <a:pt x="1029" y="34"/>
                    <a:pt x="987" y="76"/>
                    <a:pt x="987" y="127"/>
                  </a:cubicBezTo>
                  <a:cubicBezTo>
                    <a:pt x="987" y="179"/>
                    <a:pt x="1029" y="220"/>
                    <a:pt x="1080" y="220"/>
                  </a:cubicBezTo>
                  <a:close/>
                  <a:moveTo>
                    <a:pt x="1646" y="804"/>
                  </a:moveTo>
                  <a:cubicBezTo>
                    <a:pt x="1621" y="804"/>
                    <a:pt x="1600" y="825"/>
                    <a:pt x="1600" y="851"/>
                  </a:cubicBezTo>
                  <a:cubicBezTo>
                    <a:pt x="1600" y="876"/>
                    <a:pt x="1621" y="897"/>
                    <a:pt x="1646" y="897"/>
                  </a:cubicBezTo>
                  <a:cubicBezTo>
                    <a:pt x="1672" y="897"/>
                    <a:pt x="1693" y="876"/>
                    <a:pt x="1693" y="851"/>
                  </a:cubicBezTo>
                  <a:cubicBezTo>
                    <a:pt x="1693" y="825"/>
                    <a:pt x="1672" y="804"/>
                    <a:pt x="1646" y="804"/>
                  </a:cubicBezTo>
                  <a:close/>
                  <a:moveTo>
                    <a:pt x="1370" y="291"/>
                  </a:moveTo>
                  <a:cubicBezTo>
                    <a:pt x="1396" y="291"/>
                    <a:pt x="1416" y="270"/>
                    <a:pt x="1416" y="245"/>
                  </a:cubicBezTo>
                  <a:cubicBezTo>
                    <a:pt x="1416" y="219"/>
                    <a:pt x="1396" y="198"/>
                    <a:pt x="1370" y="198"/>
                  </a:cubicBezTo>
                  <a:cubicBezTo>
                    <a:pt x="1344" y="198"/>
                    <a:pt x="1323" y="219"/>
                    <a:pt x="1323" y="245"/>
                  </a:cubicBezTo>
                  <a:cubicBezTo>
                    <a:pt x="1323" y="270"/>
                    <a:pt x="1344" y="291"/>
                    <a:pt x="1370" y="291"/>
                  </a:cubicBezTo>
                  <a:close/>
                  <a:moveTo>
                    <a:pt x="746" y="320"/>
                  </a:moveTo>
                  <a:cubicBezTo>
                    <a:pt x="746" y="345"/>
                    <a:pt x="767" y="366"/>
                    <a:pt x="792" y="366"/>
                  </a:cubicBezTo>
                  <a:cubicBezTo>
                    <a:pt x="818" y="366"/>
                    <a:pt x="839" y="345"/>
                    <a:pt x="839" y="320"/>
                  </a:cubicBezTo>
                  <a:cubicBezTo>
                    <a:pt x="839" y="294"/>
                    <a:pt x="818" y="273"/>
                    <a:pt x="792" y="273"/>
                  </a:cubicBezTo>
                  <a:cubicBezTo>
                    <a:pt x="767" y="273"/>
                    <a:pt x="746" y="294"/>
                    <a:pt x="746" y="320"/>
                  </a:cubicBezTo>
                  <a:close/>
                  <a:moveTo>
                    <a:pt x="410" y="220"/>
                  </a:moveTo>
                  <a:cubicBezTo>
                    <a:pt x="436" y="220"/>
                    <a:pt x="457" y="199"/>
                    <a:pt x="457" y="174"/>
                  </a:cubicBezTo>
                  <a:cubicBezTo>
                    <a:pt x="457" y="148"/>
                    <a:pt x="436" y="127"/>
                    <a:pt x="410" y="127"/>
                  </a:cubicBezTo>
                  <a:cubicBezTo>
                    <a:pt x="384" y="127"/>
                    <a:pt x="363" y="148"/>
                    <a:pt x="363" y="174"/>
                  </a:cubicBezTo>
                  <a:cubicBezTo>
                    <a:pt x="363" y="199"/>
                    <a:pt x="384" y="220"/>
                    <a:pt x="410" y="220"/>
                  </a:cubicBezTo>
                  <a:close/>
                  <a:moveTo>
                    <a:pt x="559" y="138"/>
                  </a:moveTo>
                  <a:cubicBezTo>
                    <a:pt x="585" y="138"/>
                    <a:pt x="606" y="117"/>
                    <a:pt x="606" y="91"/>
                  </a:cubicBezTo>
                  <a:cubicBezTo>
                    <a:pt x="606" y="65"/>
                    <a:pt x="585" y="45"/>
                    <a:pt x="559" y="45"/>
                  </a:cubicBezTo>
                  <a:cubicBezTo>
                    <a:pt x="534" y="45"/>
                    <a:pt x="513" y="65"/>
                    <a:pt x="513" y="91"/>
                  </a:cubicBezTo>
                  <a:cubicBezTo>
                    <a:pt x="513" y="117"/>
                    <a:pt x="534" y="138"/>
                    <a:pt x="559" y="138"/>
                  </a:cubicBezTo>
                  <a:close/>
                  <a:moveTo>
                    <a:pt x="513" y="320"/>
                  </a:moveTo>
                  <a:cubicBezTo>
                    <a:pt x="538" y="320"/>
                    <a:pt x="559" y="299"/>
                    <a:pt x="559" y="273"/>
                  </a:cubicBezTo>
                  <a:cubicBezTo>
                    <a:pt x="559" y="247"/>
                    <a:pt x="538" y="227"/>
                    <a:pt x="513" y="227"/>
                  </a:cubicBezTo>
                  <a:cubicBezTo>
                    <a:pt x="487" y="227"/>
                    <a:pt x="466" y="247"/>
                    <a:pt x="466" y="273"/>
                  </a:cubicBezTo>
                  <a:cubicBezTo>
                    <a:pt x="466" y="299"/>
                    <a:pt x="487" y="320"/>
                    <a:pt x="513" y="320"/>
                  </a:cubicBezTo>
                  <a:close/>
                  <a:moveTo>
                    <a:pt x="1581" y="571"/>
                  </a:moveTo>
                  <a:cubicBezTo>
                    <a:pt x="1607" y="571"/>
                    <a:pt x="1628" y="550"/>
                    <a:pt x="1628" y="524"/>
                  </a:cubicBezTo>
                  <a:cubicBezTo>
                    <a:pt x="1628" y="499"/>
                    <a:pt x="1607" y="478"/>
                    <a:pt x="1581" y="478"/>
                  </a:cubicBezTo>
                  <a:cubicBezTo>
                    <a:pt x="1556" y="478"/>
                    <a:pt x="1535" y="499"/>
                    <a:pt x="1535" y="524"/>
                  </a:cubicBezTo>
                  <a:cubicBezTo>
                    <a:pt x="1535" y="550"/>
                    <a:pt x="1556" y="571"/>
                    <a:pt x="1581" y="571"/>
                  </a:cubicBezTo>
                  <a:close/>
                  <a:moveTo>
                    <a:pt x="714" y="236"/>
                  </a:moveTo>
                  <a:cubicBezTo>
                    <a:pt x="766" y="236"/>
                    <a:pt x="807" y="194"/>
                    <a:pt x="807" y="143"/>
                  </a:cubicBezTo>
                  <a:cubicBezTo>
                    <a:pt x="807" y="119"/>
                    <a:pt x="798" y="98"/>
                    <a:pt x="784" y="82"/>
                  </a:cubicBezTo>
                  <a:cubicBezTo>
                    <a:pt x="792" y="73"/>
                    <a:pt x="797" y="62"/>
                    <a:pt x="797" y="50"/>
                  </a:cubicBezTo>
                  <a:cubicBezTo>
                    <a:pt x="797" y="24"/>
                    <a:pt x="776" y="3"/>
                    <a:pt x="751" y="3"/>
                  </a:cubicBezTo>
                  <a:cubicBezTo>
                    <a:pt x="725" y="3"/>
                    <a:pt x="704" y="24"/>
                    <a:pt x="704" y="50"/>
                  </a:cubicBezTo>
                  <a:cubicBezTo>
                    <a:pt x="704" y="50"/>
                    <a:pt x="704" y="50"/>
                    <a:pt x="704" y="51"/>
                  </a:cubicBezTo>
                  <a:cubicBezTo>
                    <a:pt x="658" y="56"/>
                    <a:pt x="621" y="95"/>
                    <a:pt x="621" y="143"/>
                  </a:cubicBezTo>
                  <a:cubicBezTo>
                    <a:pt x="621" y="194"/>
                    <a:pt x="663" y="236"/>
                    <a:pt x="714" y="236"/>
                  </a:cubicBezTo>
                  <a:close/>
                  <a:moveTo>
                    <a:pt x="896" y="125"/>
                  </a:moveTo>
                  <a:cubicBezTo>
                    <a:pt x="930" y="125"/>
                    <a:pt x="958" y="97"/>
                    <a:pt x="958" y="63"/>
                  </a:cubicBezTo>
                  <a:cubicBezTo>
                    <a:pt x="958" y="28"/>
                    <a:pt x="930" y="0"/>
                    <a:pt x="896" y="0"/>
                  </a:cubicBezTo>
                  <a:cubicBezTo>
                    <a:pt x="862" y="0"/>
                    <a:pt x="834" y="28"/>
                    <a:pt x="834" y="63"/>
                  </a:cubicBezTo>
                  <a:cubicBezTo>
                    <a:pt x="834" y="97"/>
                    <a:pt x="862" y="125"/>
                    <a:pt x="896" y="125"/>
                  </a:cubicBezTo>
                  <a:close/>
                  <a:moveTo>
                    <a:pt x="1111" y="394"/>
                  </a:moveTo>
                  <a:cubicBezTo>
                    <a:pt x="1111" y="420"/>
                    <a:pt x="1132" y="440"/>
                    <a:pt x="1157" y="440"/>
                  </a:cubicBezTo>
                  <a:cubicBezTo>
                    <a:pt x="1183" y="440"/>
                    <a:pt x="1204" y="420"/>
                    <a:pt x="1204" y="394"/>
                  </a:cubicBezTo>
                  <a:cubicBezTo>
                    <a:pt x="1204" y="368"/>
                    <a:pt x="1183" y="347"/>
                    <a:pt x="1157" y="347"/>
                  </a:cubicBezTo>
                  <a:cubicBezTo>
                    <a:pt x="1132" y="347"/>
                    <a:pt x="1111" y="368"/>
                    <a:pt x="1111" y="394"/>
                  </a:cubicBezTo>
                  <a:close/>
                  <a:moveTo>
                    <a:pt x="1637" y="664"/>
                  </a:moveTo>
                  <a:cubicBezTo>
                    <a:pt x="1637" y="630"/>
                    <a:pt x="1609" y="602"/>
                    <a:pt x="1575" y="602"/>
                  </a:cubicBezTo>
                  <a:cubicBezTo>
                    <a:pt x="1540" y="602"/>
                    <a:pt x="1513" y="630"/>
                    <a:pt x="1513" y="664"/>
                  </a:cubicBezTo>
                  <a:cubicBezTo>
                    <a:pt x="1513" y="698"/>
                    <a:pt x="1540" y="726"/>
                    <a:pt x="1575" y="726"/>
                  </a:cubicBezTo>
                  <a:cubicBezTo>
                    <a:pt x="1609" y="726"/>
                    <a:pt x="1637" y="698"/>
                    <a:pt x="1637" y="664"/>
                  </a:cubicBezTo>
                  <a:close/>
                  <a:moveTo>
                    <a:pt x="1239" y="301"/>
                  </a:moveTo>
                  <a:cubicBezTo>
                    <a:pt x="1264" y="301"/>
                    <a:pt x="1285" y="280"/>
                    <a:pt x="1285" y="254"/>
                  </a:cubicBezTo>
                  <a:cubicBezTo>
                    <a:pt x="1285" y="229"/>
                    <a:pt x="1264" y="208"/>
                    <a:pt x="1239" y="208"/>
                  </a:cubicBezTo>
                  <a:cubicBezTo>
                    <a:pt x="1213" y="208"/>
                    <a:pt x="1192" y="229"/>
                    <a:pt x="1192" y="254"/>
                  </a:cubicBezTo>
                  <a:cubicBezTo>
                    <a:pt x="1192" y="280"/>
                    <a:pt x="1213" y="301"/>
                    <a:pt x="1239" y="301"/>
                  </a:cubicBezTo>
                  <a:close/>
                  <a:moveTo>
                    <a:pt x="605" y="1481"/>
                  </a:moveTo>
                  <a:cubicBezTo>
                    <a:pt x="554" y="1481"/>
                    <a:pt x="512" y="1522"/>
                    <a:pt x="512" y="1574"/>
                  </a:cubicBezTo>
                  <a:cubicBezTo>
                    <a:pt x="512" y="1625"/>
                    <a:pt x="554" y="1667"/>
                    <a:pt x="605" y="1667"/>
                  </a:cubicBezTo>
                  <a:cubicBezTo>
                    <a:pt x="656" y="1667"/>
                    <a:pt x="698" y="1625"/>
                    <a:pt x="698" y="1574"/>
                  </a:cubicBezTo>
                  <a:cubicBezTo>
                    <a:pt x="698" y="1522"/>
                    <a:pt x="656" y="1481"/>
                    <a:pt x="605" y="1481"/>
                  </a:cubicBezTo>
                  <a:close/>
                  <a:moveTo>
                    <a:pt x="1341" y="1434"/>
                  </a:moveTo>
                  <a:cubicBezTo>
                    <a:pt x="1315" y="1434"/>
                    <a:pt x="1294" y="1455"/>
                    <a:pt x="1294" y="1481"/>
                  </a:cubicBezTo>
                  <a:cubicBezTo>
                    <a:pt x="1294" y="1506"/>
                    <a:pt x="1315" y="1527"/>
                    <a:pt x="1341" y="1527"/>
                  </a:cubicBezTo>
                  <a:cubicBezTo>
                    <a:pt x="1366" y="1527"/>
                    <a:pt x="1387" y="1506"/>
                    <a:pt x="1387" y="1481"/>
                  </a:cubicBezTo>
                  <a:cubicBezTo>
                    <a:pt x="1387" y="1455"/>
                    <a:pt x="1366" y="1434"/>
                    <a:pt x="1341" y="1434"/>
                  </a:cubicBezTo>
                  <a:close/>
                  <a:moveTo>
                    <a:pt x="846" y="1382"/>
                  </a:moveTo>
                  <a:cubicBezTo>
                    <a:pt x="846" y="1407"/>
                    <a:pt x="867" y="1428"/>
                    <a:pt x="893" y="1428"/>
                  </a:cubicBezTo>
                  <a:cubicBezTo>
                    <a:pt x="919" y="1428"/>
                    <a:pt x="940" y="1407"/>
                    <a:pt x="940" y="1382"/>
                  </a:cubicBezTo>
                  <a:cubicBezTo>
                    <a:pt x="940" y="1356"/>
                    <a:pt x="919" y="1335"/>
                    <a:pt x="893" y="1335"/>
                  </a:cubicBezTo>
                  <a:cubicBezTo>
                    <a:pt x="867" y="1335"/>
                    <a:pt x="846" y="1356"/>
                    <a:pt x="846" y="1382"/>
                  </a:cubicBezTo>
                  <a:close/>
                  <a:moveTo>
                    <a:pt x="1126" y="1563"/>
                  </a:moveTo>
                  <a:cubicBezTo>
                    <a:pt x="1100" y="1563"/>
                    <a:pt x="1080" y="1584"/>
                    <a:pt x="1080" y="1610"/>
                  </a:cubicBezTo>
                  <a:cubicBezTo>
                    <a:pt x="1080" y="1636"/>
                    <a:pt x="1100" y="1657"/>
                    <a:pt x="1126" y="1657"/>
                  </a:cubicBezTo>
                  <a:cubicBezTo>
                    <a:pt x="1152" y="1657"/>
                    <a:pt x="1173" y="1636"/>
                    <a:pt x="1173" y="1610"/>
                  </a:cubicBezTo>
                  <a:cubicBezTo>
                    <a:pt x="1173" y="1584"/>
                    <a:pt x="1152" y="1563"/>
                    <a:pt x="1126" y="1563"/>
                  </a:cubicBezTo>
                  <a:close/>
                  <a:moveTo>
                    <a:pt x="1173" y="1381"/>
                  </a:moveTo>
                  <a:cubicBezTo>
                    <a:pt x="1147" y="1381"/>
                    <a:pt x="1126" y="1402"/>
                    <a:pt x="1126" y="1428"/>
                  </a:cubicBezTo>
                  <a:cubicBezTo>
                    <a:pt x="1126" y="1454"/>
                    <a:pt x="1147" y="1475"/>
                    <a:pt x="1173" y="1475"/>
                  </a:cubicBezTo>
                  <a:cubicBezTo>
                    <a:pt x="1198" y="1475"/>
                    <a:pt x="1219" y="1454"/>
                    <a:pt x="1219" y="1428"/>
                  </a:cubicBezTo>
                  <a:cubicBezTo>
                    <a:pt x="1219" y="1402"/>
                    <a:pt x="1198" y="1381"/>
                    <a:pt x="1173" y="1381"/>
                  </a:cubicBezTo>
                  <a:close/>
                  <a:moveTo>
                    <a:pt x="104" y="1130"/>
                  </a:moveTo>
                  <a:cubicBezTo>
                    <a:pt x="78" y="1130"/>
                    <a:pt x="58" y="1151"/>
                    <a:pt x="58" y="1177"/>
                  </a:cubicBezTo>
                  <a:cubicBezTo>
                    <a:pt x="58" y="1202"/>
                    <a:pt x="78" y="1223"/>
                    <a:pt x="104" y="1223"/>
                  </a:cubicBezTo>
                  <a:cubicBezTo>
                    <a:pt x="130" y="1223"/>
                    <a:pt x="151" y="1202"/>
                    <a:pt x="151" y="1177"/>
                  </a:cubicBezTo>
                  <a:cubicBezTo>
                    <a:pt x="151" y="1151"/>
                    <a:pt x="130" y="1130"/>
                    <a:pt x="104" y="1130"/>
                  </a:cubicBezTo>
                  <a:close/>
                  <a:moveTo>
                    <a:pt x="1094" y="1480"/>
                  </a:moveTo>
                  <a:cubicBezTo>
                    <a:pt x="1094" y="1454"/>
                    <a:pt x="1074" y="1433"/>
                    <a:pt x="1048" y="1433"/>
                  </a:cubicBezTo>
                  <a:cubicBezTo>
                    <a:pt x="1022" y="1433"/>
                    <a:pt x="1001" y="1454"/>
                    <a:pt x="1001" y="1480"/>
                  </a:cubicBezTo>
                  <a:cubicBezTo>
                    <a:pt x="1001" y="1505"/>
                    <a:pt x="1022" y="1526"/>
                    <a:pt x="1048" y="1526"/>
                  </a:cubicBezTo>
                  <a:cubicBezTo>
                    <a:pt x="1074" y="1526"/>
                    <a:pt x="1094" y="1505"/>
                    <a:pt x="1094" y="1480"/>
                  </a:cubicBezTo>
                  <a:close/>
                  <a:moveTo>
                    <a:pt x="915" y="1528"/>
                  </a:moveTo>
                  <a:cubicBezTo>
                    <a:pt x="915" y="1502"/>
                    <a:pt x="894" y="1481"/>
                    <a:pt x="869" y="1481"/>
                  </a:cubicBezTo>
                  <a:cubicBezTo>
                    <a:pt x="843" y="1481"/>
                    <a:pt x="822" y="1502"/>
                    <a:pt x="822" y="1528"/>
                  </a:cubicBezTo>
                  <a:cubicBezTo>
                    <a:pt x="822" y="1553"/>
                    <a:pt x="843" y="1574"/>
                    <a:pt x="869" y="1574"/>
                  </a:cubicBezTo>
                  <a:cubicBezTo>
                    <a:pt x="894" y="1574"/>
                    <a:pt x="915" y="1553"/>
                    <a:pt x="915" y="1528"/>
                  </a:cubicBezTo>
                  <a:close/>
                  <a:moveTo>
                    <a:pt x="785" y="1475"/>
                  </a:moveTo>
                  <a:cubicBezTo>
                    <a:pt x="785" y="1449"/>
                    <a:pt x="764" y="1428"/>
                    <a:pt x="738" y="1428"/>
                  </a:cubicBezTo>
                  <a:cubicBezTo>
                    <a:pt x="713" y="1428"/>
                    <a:pt x="692" y="1449"/>
                    <a:pt x="692" y="1475"/>
                  </a:cubicBezTo>
                  <a:cubicBezTo>
                    <a:pt x="692" y="1500"/>
                    <a:pt x="713" y="1521"/>
                    <a:pt x="738" y="1521"/>
                  </a:cubicBezTo>
                  <a:cubicBezTo>
                    <a:pt x="764" y="1521"/>
                    <a:pt x="785" y="1500"/>
                    <a:pt x="785" y="1475"/>
                  </a:cubicBezTo>
                  <a:close/>
                  <a:moveTo>
                    <a:pt x="935" y="1605"/>
                  </a:moveTo>
                  <a:cubicBezTo>
                    <a:pt x="909" y="1605"/>
                    <a:pt x="888" y="1626"/>
                    <a:pt x="888" y="1651"/>
                  </a:cubicBezTo>
                  <a:cubicBezTo>
                    <a:pt x="888" y="1677"/>
                    <a:pt x="909" y="1698"/>
                    <a:pt x="935" y="1698"/>
                  </a:cubicBezTo>
                  <a:cubicBezTo>
                    <a:pt x="961" y="1698"/>
                    <a:pt x="981" y="1677"/>
                    <a:pt x="981" y="1651"/>
                  </a:cubicBezTo>
                  <a:cubicBezTo>
                    <a:pt x="981" y="1626"/>
                    <a:pt x="961" y="1605"/>
                    <a:pt x="935" y="1605"/>
                  </a:cubicBezTo>
                  <a:close/>
                  <a:moveTo>
                    <a:pt x="790" y="1577"/>
                  </a:moveTo>
                  <a:cubicBezTo>
                    <a:pt x="755" y="1577"/>
                    <a:pt x="728" y="1604"/>
                    <a:pt x="728" y="1639"/>
                  </a:cubicBezTo>
                  <a:cubicBezTo>
                    <a:pt x="728" y="1673"/>
                    <a:pt x="755" y="1701"/>
                    <a:pt x="790" y="1701"/>
                  </a:cubicBezTo>
                  <a:cubicBezTo>
                    <a:pt x="824" y="1701"/>
                    <a:pt x="852" y="1673"/>
                    <a:pt x="852" y="1639"/>
                  </a:cubicBezTo>
                  <a:cubicBezTo>
                    <a:pt x="852" y="1604"/>
                    <a:pt x="824" y="1577"/>
                    <a:pt x="790" y="1577"/>
                  </a:cubicBezTo>
                  <a:close/>
                  <a:moveTo>
                    <a:pt x="574" y="1307"/>
                  </a:moveTo>
                  <a:cubicBezTo>
                    <a:pt x="574" y="1281"/>
                    <a:pt x="554" y="1261"/>
                    <a:pt x="528" y="1261"/>
                  </a:cubicBezTo>
                  <a:cubicBezTo>
                    <a:pt x="502" y="1261"/>
                    <a:pt x="481" y="1281"/>
                    <a:pt x="481" y="1307"/>
                  </a:cubicBezTo>
                  <a:cubicBezTo>
                    <a:pt x="481" y="1333"/>
                    <a:pt x="502" y="1354"/>
                    <a:pt x="528" y="1354"/>
                  </a:cubicBezTo>
                  <a:cubicBezTo>
                    <a:pt x="554" y="1354"/>
                    <a:pt x="574" y="1333"/>
                    <a:pt x="574" y="1307"/>
                  </a:cubicBezTo>
                  <a:close/>
                  <a:moveTo>
                    <a:pt x="402" y="1442"/>
                  </a:moveTo>
                  <a:cubicBezTo>
                    <a:pt x="386" y="1442"/>
                    <a:pt x="373" y="1447"/>
                    <a:pt x="362" y="1456"/>
                  </a:cubicBezTo>
                  <a:cubicBezTo>
                    <a:pt x="362" y="1431"/>
                    <a:pt x="341" y="1410"/>
                    <a:pt x="316" y="1410"/>
                  </a:cubicBezTo>
                  <a:cubicBezTo>
                    <a:pt x="290" y="1410"/>
                    <a:pt x="269" y="1431"/>
                    <a:pt x="269" y="1457"/>
                  </a:cubicBezTo>
                  <a:cubicBezTo>
                    <a:pt x="269" y="1482"/>
                    <a:pt x="290" y="1503"/>
                    <a:pt x="316" y="1503"/>
                  </a:cubicBezTo>
                  <a:cubicBezTo>
                    <a:pt x="325" y="1503"/>
                    <a:pt x="333" y="1500"/>
                    <a:pt x="340" y="1495"/>
                  </a:cubicBezTo>
                  <a:cubicBezTo>
                    <a:pt x="340" y="1498"/>
                    <a:pt x="340" y="1501"/>
                    <a:pt x="340" y="1504"/>
                  </a:cubicBezTo>
                  <a:cubicBezTo>
                    <a:pt x="340" y="1538"/>
                    <a:pt x="367" y="1566"/>
                    <a:pt x="402" y="1566"/>
                  </a:cubicBezTo>
                  <a:cubicBezTo>
                    <a:pt x="436" y="1566"/>
                    <a:pt x="464" y="1538"/>
                    <a:pt x="464" y="1504"/>
                  </a:cubicBezTo>
                  <a:cubicBezTo>
                    <a:pt x="464" y="1470"/>
                    <a:pt x="436" y="1442"/>
                    <a:pt x="402" y="1442"/>
                  </a:cubicBezTo>
                  <a:close/>
                  <a:moveTo>
                    <a:pt x="111" y="975"/>
                  </a:moveTo>
                  <a:cubicBezTo>
                    <a:pt x="104" y="975"/>
                    <a:pt x="98" y="976"/>
                    <a:pt x="92" y="978"/>
                  </a:cubicBezTo>
                  <a:cubicBezTo>
                    <a:pt x="92" y="953"/>
                    <a:pt x="71" y="932"/>
                    <a:pt x="46" y="932"/>
                  </a:cubicBezTo>
                  <a:cubicBezTo>
                    <a:pt x="20" y="932"/>
                    <a:pt x="0" y="953"/>
                    <a:pt x="0" y="979"/>
                  </a:cubicBezTo>
                  <a:cubicBezTo>
                    <a:pt x="0" y="1004"/>
                    <a:pt x="20" y="1025"/>
                    <a:pt x="46" y="1025"/>
                  </a:cubicBezTo>
                  <a:cubicBezTo>
                    <a:pt x="47" y="1025"/>
                    <a:pt x="49" y="1024"/>
                    <a:pt x="50" y="1024"/>
                  </a:cubicBezTo>
                  <a:cubicBezTo>
                    <a:pt x="49" y="1028"/>
                    <a:pt x="49" y="1033"/>
                    <a:pt x="49" y="1037"/>
                  </a:cubicBezTo>
                  <a:cubicBezTo>
                    <a:pt x="49" y="1071"/>
                    <a:pt x="76" y="1099"/>
                    <a:pt x="111" y="1099"/>
                  </a:cubicBezTo>
                  <a:cubicBezTo>
                    <a:pt x="145" y="1099"/>
                    <a:pt x="173" y="1071"/>
                    <a:pt x="173" y="1037"/>
                  </a:cubicBezTo>
                  <a:cubicBezTo>
                    <a:pt x="173" y="1003"/>
                    <a:pt x="145" y="975"/>
                    <a:pt x="111" y="975"/>
                  </a:cubicBezTo>
                  <a:close/>
                  <a:moveTo>
                    <a:pt x="298" y="1320"/>
                  </a:moveTo>
                  <a:cubicBezTo>
                    <a:pt x="298" y="1354"/>
                    <a:pt x="326" y="1382"/>
                    <a:pt x="360" y="1382"/>
                  </a:cubicBezTo>
                  <a:cubicBezTo>
                    <a:pt x="394" y="1382"/>
                    <a:pt x="422" y="1354"/>
                    <a:pt x="422" y="1320"/>
                  </a:cubicBezTo>
                  <a:cubicBezTo>
                    <a:pt x="422" y="1285"/>
                    <a:pt x="394" y="1257"/>
                    <a:pt x="360" y="1257"/>
                  </a:cubicBezTo>
                  <a:cubicBezTo>
                    <a:pt x="326" y="1257"/>
                    <a:pt x="298" y="1285"/>
                    <a:pt x="298" y="1320"/>
                  </a:cubicBezTo>
                  <a:close/>
                  <a:moveTo>
                    <a:pt x="800" y="851"/>
                  </a:moveTo>
                  <a:cubicBezTo>
                    <a:pt x="800" y="947"/>
                    <a:pt x="878" y="1025"/>
                    <a:pt x="975" y="1025"/>
                  </a:cubicBezTo>
                  <a:cubicBezTo>
                    <a:pt x="1021" y="1025"/>
                    <a:pt x="1063" y="1007"/>
                    <a:pt x="1094" y="978"/>
                  </a:cubicBezTo>
                  <a:cubicBezTo>
                    <a:pt x="1032" y="912"/>
                    <a:pt x="1032" y="912"/>
                    <a:pt x="1032" y="912"/>
                  </a:cubicBezTo>
                  <a:cubicBezTo>
                    <a:pt x="1017" y="926"/>
                    <a:pt x="997" y="935"/>
                    <a:pt x="975" y="935"/>
                  </a:cubicBezTo>
                  <a:cubicBezTo>
                    <a:pt x="928" y="935"/>
                    <a:pt x="890" y="897"/>
                    <a:pt x="890" y="851"/>
                  </a:cubicBezTo>
                  <a:cubicBezTo>
                    <a:pt x="890" y="804"/>
                    <a:pt x="928" y="766"/>
                    <a:pt x="975" y="766"/>
                  </a:cubicBezTo>
                  <a:cubicBezTo>
                    <a:pt x="997" y="766"/>
                    <a:pt x="1017" y="775"/>
                    <a:pt x="1032" y="789"/>
                  </a:cubicBezTo>
                  <a:cubicBezTo>
                    <a:pt x="1094" y="723"/>
                    <a:pt x="1094" y="723"/>
                    <a:pt x="1094" y="723"/>
                  </a:cubicBezTo>
                  <a:cubicBezTo>
                    <a:pt x="1063" y="694"/>
                    <a:pt x="1021" y="676"/>
                    <a:pt x="975" y="676"/>
                  </a:cubicBezTo>
                  <a:cubicBezTo>
                    <a:pt x="878" y="676"/>
                    <a:pt x="800" y="754"/>
                    <a:pt x="800" y="851"/>
                  </a:cubicBezTo>
                  <a:close/>
                  <a:moveTo>
                    <a:pt x="1313" y="766"/>
                  </a:moveTo>
                  <a:cubicBezTo>
                    <a:pt x="1335" y="766"/>
                    <a:pt x="1355" y="775"/>
                    <a:pt x="1371" y="789"/>
                  </a:cubicBezTo>
                  <a:cubicBezTo>
                    <a:pt x="1432" y="723"/>
                    <a:pt x="1432" y="723"/>
                    <a:pt x="1432" y="723"/>
                  </a:cubicBezTo>
                  <a:cubicBezTo>
                    <a:pt x="1401" y="694"/>
                    <a:pt x="1359" y="676"/>
                    <a:pt x="1313" y="676"/>
                  </a:cubicBezTo>
                  <a:cubicBezTo>
                    <a:pt x="1216" y="676"/>
                    <a:pt x="1138" y="754"/>
                    <a:pt x="1138" y="851"/>
                  </a:cubicBezTo>
                  <a:cubicBezTo>
                    <a:pt x="1138" y="947"/>
                    <a:pt x="1216" y="1025"/>
                    <a:pt x="1313" y="1025"/>
                  </a:cubicBezTo>
                  <a:cubicBezTo>
                    <a:pt x="1359" y="1025"/>
                    <a:pt x="1401" y="1007"/>
                    <a:pt x="1432" y="978"/>
                  </a:cubicBezTo>
                  <a:cubicBezTo>
                    <a:pt x="1370" y="912"/>
                    <a:pt x="1370" y="912"/>
                    <a:pt x="1370" y="912"/>
                  </a:cubicBezTo>
                  <a:cubicBezTo>
                    <a:pt x="1355" y="926"/>
                    <a:pt x="1335" y="935"/>
                    <a:pt x="1313" y="935"/>
                  </a:cubicBezTo>
                  <a:cubicBezTo>
                    <a:pt x="1266" y="935"/>
                    <a:pt x="1229" y="897"/>
                    <a:pt x="1229" y="851"/>
                  </a:cubicBezTo>
                  <a:cubicBezTo>
                    <a:pt x="1229" y="804"/>
                    <a:pt x="1266" y="766"/>
                    <a:pt x="1313" y="766"/>
                  </a:cubicBezTo>
                  <a:close/>
                  <a:moveTo>
                    <a:pt x="342" y="1018"/>
                  </a:moveTo>
                  <a:cubicBezTo>
                    <a:pt x="439" y="1018"/>
                    <a:pt x="439" y="1018"/>
                    <a:pt x="439" y="1018"/>
                  </a:cubicBezTo>
                  <a:cubicBezTo>
                    <a:pt x="496" y="838"/>
                    <a:pt x="496" y="838"/>
                    <a:pt x="496" y="838"/>
                  </a:cubicBezTo>
                  <a:cubicBezTo>
                    <a:pt x="553" y="1018"/>
                    <a:pt x="553" y="1018"/>
                    <a:pt x="553" y="1018"/>
                  </a:cubicBezTo>
                  <a:cubicBezTo>
                    <a:pt x="650" y="1018"/>
                    <a:pt x="650" y="1018"/>
                    <a:pt x="650" y="1018"/>
                  </a:cubicBezTo>
                  <a:cubicBezTo>
                    <a:pt x="659" y="1018"/>
                    <a:pt x="659" y="1018"/>
                    <a:pt x="659" y="1018"/>
                  </a:cubicBezTo>
                  <a:cubicBezTo>
                    <a:pt x="764" y="683"/>
                    <a:pt x="764" y="683"/>
                    <a:pt x="764" y="683"/>
                  </a:cubicBezTo>
                  <a:cubicBezTo>
                    <a:pt x="658" y="683"/>
                    <a:pt x="658" y="683"/>
                    <a:pt x="658" y="683"/>
                  </a:cubicBezTo>
                  <a:cubicBezTo>
                    <a:pt x="601" y="864"/>
                    <a:pt x="601" y="864"/>
                    <a:pt x="601" y="864"/>
                  </a:cubicBezTo>
                  <a:cubicBezTo>
                    <a:pt x="544" y="683"/>
                    <a:pt x="544" y="683"/>
                    <a:pt x="544" y="683"/>
                  </a:cubicBezTo>
                  <a:cubicBezTo>
                    <a:pt x="447" y="683"/>
                    <a:pt x="447" y="683"/>
                    <a:pt x="447" y="683"/>
                  </a:cubicBezTo>
                  <a:cubicBezTo>
                    <a:pt x="390" y="864"/>
                    <a:pt x="390" y="864"/>
                    <a:pt x="390" y="864"/>
                  </a:cubicBezTo>
                  <a:cubicBezTo>
                    <a:pt x="334" y="683"/>
                    <a:pt x="334" y="683"/>
                    <a:pt x="334" y="683"/>
                  </a:cubicBezTo>
                  <a:cubicBezTo>
                    <a:pt x="227" y="683"/>
                    <a:pt x="227" y="683"/>
                    <a:pt x="227" y="683"/>
                  </a:cubicBezTo>
                  <a:cubicBezTo>
                    <a:pt x="333" y="1018"/>
                    <a:pt x="333" y="1018"/>
                    <a:pt x="333" y="1018"/>
                  </a:cubicBezTo>
                  <a:lnTo>
                    <a:pt x="342" y="10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L"/>
            </a:p>
          </p:txBody>
        </p:sp>
      </p:grpSp>
      <p:sp>
        <p:nvSpPr>
          <p:cNvPr id="9" name="LS_Logo4 (JU-Free) Swipe" hidden="1">
            <a:extLst>
              <a:ext uri="{FF2B5EF4-FFF2-40B4-BE49-F238E27FC236}">
                <a16:creationId xmlns:a16="http://schemas.microsoft.com/office/drawing/2014/main" id="{24EE71BA-2592-4C19-918A-E9848B04F163}"/>
              </a:ext>
            </a:extLst>
          </p:cNvPr>
          <p:cNvSpPr>
            <a:spLocks/>
          </p:cNvSpPr>
          <p:nvPr/>
        </p:nvSpPr>
        <p:spPr bwMode="auto">
          <a:xfrm>
            <a:off x="1143000" y="7820025"/>
            <a:ext cx="615950" cy="138113"/>
          </a:xfrm>
          <a:custGeom>
            <a:avLst/>
            <a:gdLst>
              <a:gd name="T0" fmla="*/ 2147483646 w 1551"/>
              <a:gd name="T1" fmla="*/ 2147483646 h 347"/>
              <a:gd name="T2" fmla="*/ 2147483646 w 1551"/>
              <a:gd name="T3" fmla="*/ 2147483646 h 347"/>
              <a:gd name="T4" fmla="*/ 0 w 1551"/>
              <a:gd name="T5" fmla="*/ 2147483646 h 347"/>
              <a:gd name="T6" fmla="*/ 1126228238 w 1551"/>
              <a:gd name="T7" fmla="*/ 2147483646 h 347"/>
              <a:gd name="T8" fmla="*/ 2147483646 w 1551"/>
              <a:gd name="T9" fmla="*/ 2147483646 h 347"/>
              <a:gd name="T10" fmla="*/ 2147483646 w 1551"/>
              <a:gd name="T11" fmla="*/ 2147483646 h 347"/>
              <a:gd name="T12" fmla="*/ 1251294284 w 1551"/>
              <a:gd name="T13" fmla="*/ 2147483646 h 347"/>
              <a:gd name="T14" fmla="*/ 2147483646 w 1551"/>
              <a:gd name="T15" fmla="*/ 0 h 347"/>
              <a:gd name="T16" fmla="*/ 2147483646 w 1551"/>
              <a:gd name="T17" fmla="*/ 2001479067 h 347"/>
              <a:gd name="T18" fmla="*/ 2147483646 w 1551"/>
              <a:gd name="T19" fmla="*/ 2147483646 h 347"/>
              <a:gd name="T20" fmla="*/ 2147483646 w 1551"/>
              <a:gd name="T21" fmla="*/ 2147483646 h 347"/>
              <a:gd name="T22" fmla="*/ 2147483646 w 1551"/>
              <a:gd name="T23" fmla="*/ 2147483646 h 347"/>
              <a:gd name="T24" fmla="*/ 2147483646 w 1551"/>
              <a:gd name="T25" fmla="*/ 2147483646 h 347"/>
              <a:gd name="T26" fmla="*/ 2147483646 w 1551"/>
              <a:gd name="T27" fmla="*/ 2147483646 h 347"/>
              <a:gd name="T28" fmla="*/ 2147483646 w 1551"/>
              <a:gd name="T29" fmla="*/ 62575936 h 347"/>
              <a:gd name="T30" fmla="*/ 2147483646 w 1551"/>
              <a:gd name="T31" fmla="*/ 125151871 h 347"/>
              <a:gd name="T32" fmla="*/ 2147483646 w 1551"/>
              <a:gd name="T33" fmla="*/ 2147483646 h 347"/>
              <a:gd name="T34" fmla="*/ 2147483646 w 1551"/>
              <a:gd name="T35" fmla="*/ 62575936 h 347"/>
              <a:gd name="T36" fmla="*/ 2147483646 w 1551"/>
              <a:gd name="T37" fmla="*/ 62575936 h 347"/>
              <a:gd name="T38" fmla="*/ 2147483646 w 1551"/>
              <a:gd name="T39" fmla="*/ 2147483646 h 347"/>
              <a:gd name="T40" fmla="*/ 2147483646 w 1551"/>
              <a:gd name="T41" fmla="*/ 2147483646 h 347"/>
              <a:gd name="T42" fmla="*/ 2147483646 w 1551"/>
              <a:gd name="T43" fmla="*/ 2147483646 h 347"/>
              <a:gd name="T44" fmla="*/ 2147483646 w 1551"/>
              <a:gd name="T45" fmla="*/ 2147483646 h 347"/>
              <a:gd name="T46" fmla="*/ 2147483646 w 1551"/>
              <a:gd name="T47" fmla="*/ 2147483646 h 347"/>
              <a:gd name="T48" fmla="*/ 2147483646 w 1551"/>
              <a:gd name="T49" fmla="*/ 62575936 h 347"/>
              <a:gd name="T50" fmla="*/ 2147483646 w 1551"/>
              <a:gd name="T51" fmla="*/ 62575936 h 347"/>
              <a:gd name="T52" fmla="*/ 2147483646 w 1551"/>
              <a:gd name="T53" fmla="*/ 2147483646 h 347"/>
              <a:gd name="T54" fmla="*/ 2147483646 w 1551"/>
              <a:gd name="T55" fmla="*/ 2147483646 h 347"/>
              <a:gd name="T56" fmla="*/ 2147483646 w 1551"/>
              <a:gd name="T57" fmla="*/ 2147483646 h 347"/>
              <a:gd name="T58" fmla="*/ 2147483646 w 1551"/>
              <a:gd name="T59" fmla="*/ 62575936 h 347"/>
              <a:gd name="T60" fmla="*/ 2147483646 w 1551"/>
              <a:gd name="T61" fmla="*/ 62575936 h 347"/>
              <a:gd name="T62" fmla="*/ 2147483646 w 1551"/>
              <a:gd name="T63" fmla="*/ 2147483646 h 347"/>
              <a:gd name="T64" fmla="*/ 2147483646 w 1551"/>
              <a:gd name="T65" fmla="*/ 2147483646 h 347"/>
              <a:gd name="T66" fmla="*/ 2147483646 w 1551"/>
              <a:gd name="T67" fmla="*/ 2147483646 h 347"/>
              <a:gd name="T68" fmla="*/ 2147483646 w 1551"/>
              <a:gd name="T69" fmla="*/ 2147483646 h 347"/>
              <a:gd name="T70" fmla="*/ 2147483646 w 1551"/>
              <a:gd name="T71" fmla="*/ 2147483646 h 347"/>
              <a:gd name="T72" fmla="*/ 2147483646 w 1551"/>
              <a:gd name="T73" fmla="*/ 2147483646 h 347"/>
              <a:gd name="T74" fmla="*/ 2147483646 w 1551"/>
              <a:gd name="T75" fmla="*/ 62575936 h 347"/>
              <a:gd name="T76" fmla="*/ 2147483646 w 1551"/>
              <a:gd name="T77" fmla="*/ 62575936 h 347"/>
              <a:gd name="T78" fmla="*/ 2147483646 w 1551"/>
              <a:gd name="T79" fmla="*/ 2147483646 h 347"/>
              <a:gd name="T80" fmla="*/ 2147483646 w 1551"/>
              <a:gd name="T81" fmla="*/ 2147483646 h 347"/>
              <a:gd name="T82" fmla="*/ 2147483646 w 1551"/>
              <a:gd name="T83" fmla="*/ 2147483646 h 347"/>
              <a:gd name="T84" fmla="*/ 2147483646 w 1551"/>
              <a:gd name="T85" fmla="*/ 2147483646 h 347"/>
              <a:gd name="T86" fmla="*/ 2147483646 w 1551"/>
              <a:gd name="T87" fmla="*/ 2147483646 h 347"/>
              <a:gd name="T88" fmla="*/ 2147483646 w 1551"/>
              <a:gd name="T89" fmla="*/ 2147483646 h 347"/>
              <a:gd name="T90" fmla="*/ 2147483646 w 1551"/>
              <a:gd name="T91" fmla="*/ 2147483646 h 347"/>
              <a:gd name="T92" fmla="*/ 2147483646 w 1551"/>
              <a:gd name="T93" fmla="*/ 2147483646 h 347"/>
              <a:gd name="T94" fmla="*/ 2147483646 w 1551"/>
              <a:gd name="T95" fmla="*/ 2147483646 h 347"/>
              <a:gd name="T96" fmla="*/ 2147483646 w 1551"/>
              <a:gd name="T97" fmla="*/ 2147483646 h 347"/>
              <a:gd name="T98" fmla="*/ 2147483646 w 1551"/>
              <a:gd name="T99" fmla="*/ 2147483646 h 347"/>
              <a:gd name="T100" fmla="*/ 2147483646 w 1551"/>
              <a:gd name="T101" fmla="*/ 2147483646 h 347"/>
              <a:gd name="T102" fmla="*/ 2147483646 w 1551"/>
              <a:gd name="T103" fmla="*/ 2147483646 h 347"/>
              <a:gd name="T104" fmla="*/ 2147483646 w 1551"/>
              <a:gd name="T105" fmla="*/ 2147483646 h 347"/>
              <a:gd name="T106" fmla="*/ 2147483646 w 1551"/>
              <a:gd name="T107" fmla="*/ 62575936 h 347"/>
              <a:gd name="T108" fmla="*/ 2147483646 w 1551"/>
              <a:gd name="T109" fmla="*/ 62575936 h 347"/>
              <a:gd name="T110" fmla="*/ 2147483646 w 1551"/>
              <a:gd name="T111" fmla="*/ 2147483646 h 347"/>
              <a:gd name="T112" fmla="*/ 2147483646 w 1551"/>
              <a:gd name="T113" fmla="*/ 2147483646 h 347"/>
              <a:gd name="T114" fmla="*/ 2147483646 w 1551"/>
              <a:gd name="T115" fmla="*/ 2147483646 h 347"/>
              <a:gd name="T116" fmla="*/ 2147483646 w 1551"/>
              <a:gd name="T117" fmla="*/ 2147483646 h 347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1551" h="347">
                <a:moveTo>
                  <a:pt x="256" y="253"/>
                </a:moveTo>
                <a:cubicBezTo>
                  <a:pt x="256" y="311"/>
                  <a:pt x="206" y="347"/>
                  <a:pt x="132" y="347"/>
                </a:cubicBezTo>
                <a:cubicBezTo>
                  <a:pt x="82" y="347"/>
                  <a:pt x="33" y="326"/>
                  <a:pt x="0" y="295"/>
                </a:cubicBezTo>
                <a:cubicBezTo>
                  <a:pt x="18" y="259"/>
                  <a:pt x="18" y="259"/>
                  <a:pt x="18" y="259"/>
                </a:cubicBezTo>
                <a:cubicBezTo>
                  <a:pt x="50" y="290"/>
                  <a:pt x="94" y="308"/>
                  <a:pt x="132" y="308"/>
                </a:cubicBezTo>
                <a:cubicBezTo>
                  <a:pt x="182" y="308"/>
                  <a:pt x="213" y="288"/>
                  <a:pt x="213" y="255"/>
                </a:cubicBezTo>
                <a:cubicBezTo>
                  <a:pt x="214" y="164"/>
                  <a:pt x="20" y="213"/>
                  <a:pt x="20" y="89"/>
                </a:cubicBezTo>
                <a:cubicBezTo>
                  <a:pt x="20" y="35"/>
                  <a:pt x="68" y="0"/>
                  <a:pt x="139" y="0"/>
                </a:cubicBezTo>
                <a:cubicBezTo>
                  <a:pt x="179" y="0"/>
                  <a:pt x="220" y="13"/>
                  <a:pt x="248" y="32"/>
                </a:cubicBezTo>
                <a:cubicBezTo>
                  <a:pt x="231" y="69"/>
                  <a:pt x="231" y="69"/>
                  <a:pt x="231" y="69"/>
                </a:cubicBezTo>
                <a:cubicBezTo>
                  <a:pt x="200" y="48"/>
                  <a:pt x="164" y="40"/>
                  <a:pt x="136" y="40"/>
                </a:cubicBezTo>
                <a:cubicBezTo>
                  <a:pt x="92" y="40"/>
                  <a:pt x="63" y="57"/>
                  <a:pt x="63" y="86"/>
                </a:cubicBezTo>
                <a:cubicBezTo>
                  <a:pt x="63" y="174"/>
                  <a:pt x="257" y="128"/>
                  <a:pt x="256" y="253"/>
                </a:cubicBezTo>
                <a:close/>
                <a:moveTo>
                  <a:pt x="652" y="300"/>
                </a:moveTo>
                <a:cubicBezTo>
                  <a:pt x="558" y="1"/>
                  <a:pt x="558" y="1"/>
                  <a:pt x="558" y="1"/>
                </a:cubicBezTo>
                <a:cubicBezTo>
                  <a:pt x="518" y="2"/>
                  <a:pt x="518" y="2"/>
                  <a:pt x="518" y="2"/>
                </a:cubicBezTo>
                <a:cubicBezTo>
                  <a:pt x="425" y="300"/>
                  <a:pt x="425" y="300"/>
                  <a:pt x="425" y="300"/>
                </a:cubicBezTo>
                <a:cubicBezTo>
                  <a:pt x="330" y="1"/>
                  <a:pt x="330" y="1"/>
                  <a:pt x="330" y="1"/>
                </a:cubicBezTo>
                <a:cubicBezTo>
                  <a:pt x="288" y="1"/>
                  <a:pt x="288" y="1"/>
                  <a:pt x="288" y="1"/>
                </a:cubicBezTo>
                <a:cubicBezTo>
                  <a:pt x="403" y="346"/>
                  <a:pt x="403" y="346"/>
                  <a:pt x="403" y="346"/>
                </a:cubicBezTo>
                <a:cubicBezTo>
                  <a:pt x="444" y="346"/>
                  <a:pt x="444" y="346"/>
                  <a:pt x="444" y="346"/>
                </a:cubicBezTo>
                <a:cubicBezTo>
                  <a:pt x="538" y="56"/>
                  <a:pt x="538" y="56"/>
                  <a:pt x="538" y="56"/>
                </a:cubicBezTo>
                <a:cubicBezTo>
                  <a:pt x="631" y="346"/>
                  <a:pt x="631" y="346"/>
                  <a:pt x="631" y="346"/>
                </a:cubicBezTo>
                <a:cubicBezTo>
                  <a:pt x="671" y="346"/>
                  <a:pt x="671" y="346"/>
                  <a:pt x="671" y="346"/>
                </a:cubicBezTo>
                <a:cubicBezTo>
                  <a:pt x="787" y="1"/>
                  <a:pt x="787" y="1"/>
                  <a:pt x="787" y="1"/>
                </a:cubicBezTo>
                <a:cubicBezTo>
                  <a:pt x="746" y="1"/>
                  <a:pt x="746" y="1"/>
                  <a:pt x="746" y="1"/>
                </a:cubicBezTo>
                <a:lnTo>
                  <a:pt x="652" y="300"/>
                </a:lnTo>
                <a:close/>
                <a:moveTo>
                  <a:pt x="838" y="346"/>
                </a:moveTo>
                <a:cubicBezTo>
                  <a:pt x="877" y="346"/>
                  <a:pt x="877" y="346"/>
                  <a:pt x="877" y="346"/>
                </a:cubicBezTo>
                <a:cubicBezTo>
                  <a:pt x="877" y="1"/>
                  <a:pt x="877" y="1"/>
                  <a:pt x="877" y="1"/>
                </a:cubicBezTo>
                <a:cubicBezTo>
                  <a:pt x="838" y="1"/>
                  <a:pt x="838" y="1"/>
                  <a:pt x="838" y="1"/>
                </a:cubicBezTo>
                <a:lnTo>
                  <a:pt x="838" y="346"/>
                </a:lnTo>
                <a:close/>
                <a:moveTo>
                  <a:pt x="1245" y="117"/>
                </a:moveTo>
                <a:cubicBezTo>
                  <a:pt x="1245" y="193"/>
                  <a:pt x="1196" y="237"/>
                  <a:pt x="1111" y="237"/>
                </a:cubicBezTo>
                <a:cubicBezTo>
                  <a:pt x="1021" y="237"/>
                  <a:pt x="1021" y="237"/>
                  <a:pt x="1021" y="237"/>
                </a:cubicBezTo>
                <a:cubicBezTo>
                  <a:pt x="1021" y="346"/>
                  <a:pt x="1021" y="346"/>
                  <a:pt x="1021" y="346"/>
                </a:cubicBezTo>
                <a:cubicBezTo>
                  <a:pt x="981" y="346"/>
                  <a:pt x="981" y="346"/>
                  <a:pt x="981" y="346"/>
                </a:cubicBezTo>
                <a:cubicBezTo>
                  <a:pt x="981" y="1"/>
                  <a:pt x="981" y="1"/>
                  <a:pt x="981" y="1"/>
                </a:cubicBezTo>
                <a:cubicBezTo>
                  <a:pt x="1111" y="1"/>
                  <a:pt x="1111" y="1"/>
                  <a:pt x="1111" y="1"/>
                </a:cubicBezTo>
                <a:cubicBezTo>
                  <a:pt x="1196" y="1"/>
                  <a:pt x="1245" y="44"/>
                  <a:pt x="1245" y="117"/>
                </a:cubicBezTo>
                <a:close/>
                <a:moveTo>
                  <a:pt x="1207" y="118"/>
                </a:moveTo>
                <a:cubicBezTo>
                  <a:pt x="1207" y="66"/>
                  <a:pt x="1171" y="39"/>
                  <a:pt x="1109" y="39"/>
                </a:cubicBezTo>
                <a:cubicBezTo>
                  <a:pt x="1021" y="39"/>
                  <a:pt x="1021" y="39"/>
                  <a:pt x="1021" y="39"/>
                </a:cubicBezTo>
                <a:cubicBezTo>
                  <a:pt x="1021" y="199"/>
                  <a:pt x="1021" y="199"/>
                  <a:pt x="1021" y="199"/>
                </a:cubicBezTo>
                <a:cubicBezTo>
                  <a:pt x="1109" y="199"/>
                  <a:pt x="1109" y="199"/>
                  <a:pt x="1109" y="199"/>
                </a:cubicBezTo>
                <a:cubicBezTo>
                  <a:pt x="1171" y="199"/>
                  <a:pt x="1207" y="172"/>
                  <a:pt x="1207" y="118"/>
                </a:cubicBezTo>
                <a:close/>
                <a:moveTo>
                  <a:pt x="1350" y="309"/>
                </a:moveTo>
                <a:cubicBezTo>
                  <a:pt x="1350" y="190"/>
                  <a:pt x="1350" y="190"/>
                  <a:pt x="1350" y="190"/>
                </a:cubicBezTo>
                <a:cubicBezTo>
                  <a:pt x="1524" y="190"/>
                  <a:pt x="1524" y="190"/>
                  <a:pt x="1524" y="190"/>
                </a:cubicBezTo>
                <a:cubicBezTo>
                  <a:pt x="1524" y="153"/>
                  <a:pt x="1524" y="153"/>
                  <a:pt x="1524" y="153"/>
                </a:cubicBezTo>
                <a:cubicBezTo>
                  <a:pt x="1350" y="153"/>
                  <a:pt x="1350" y="153"/>
                  <a:pt x="1350" y="153"/>
                </a:cubicBezTo>
                <a:cubicBezTo>
                  <a:pt x="1350" y="39"/>
                  <a:pt x="1350" y="39"/>
                  <a:pt x="1350" y="39"/>
                </a:cubicBezTo>
                <a:cubicBezTo>
                  <a:pt x="1544" y="39"/>
                  <a:pt x="1544" y="39"/>
                  <a:pt x="1544" y="39"/>
                </a:cubicBezTo>
                <a:cubicBezTo>
                  <a:pt x="1544" y="1"/>
                  <a:pt x="1544" y="1"/>
                  <a:pt x="1544" y="1"/>
                </a:cubicBezTo>
                <a:cubicBezTo>
                  <a:pt x="1311" y="1"/>
                  <a:pt x="1311" y="1"/>
                  <a:pt x="1311" y="1"/>
                </a:cubicBezTo>
                <a:cubicBezTo>
                  <a:pt x="1311" y="346"/>
                  <a:pt x="1311" y="346"/>
                  <a:pt x="1311" y="346"/>
                </a:cubicBezTo>
                <a:cubicBezTo>
                  <a:pt x="1551" y="346"/>
                  <a:pt x="1551" y="346"/>
                  <a:pt x="1551" y="346"/>
                </a:cubicBezTo>
                <a:cubicBezTo>
                  <a:pt x="1551" y="309"/>
                  <a:pt x="1551" y="309"/>
                  <a:pt x="1551" y="309"/>
                </a:cubicBezTo>
                <a:lnTo>
                  <a:pt x="1350" y="30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14324" tIns="57162" rIns="114324" bIns="57162"/>
          <a:lstStyle/>
          <a:p>
            <a:endParaRPr lang="en-NL"/>
          </a:p>
        </p:txBody>
      </p:sp>
      <p:sp>
        <p:nvSpPr>
          <p:cNvPr id="10" name="LS_Logo2 (JU-Free) Emploment" hidden="1">
            <a:extLst>
              <a:ext uri="{FF2B5EF4-FFF2-40B4-BE49-F238E27FC236}">
                <a16:creationId xmlns:a16="http://schemas.microsoft.com/office/drawing/2014/main" id="{3874F537-2B4F-4DF4-B40E-A2209B5D64DE}"/>
              </a:ext>
            </a:extLst>
          </p:cNvPr>
          <p:cNvSpPr>
            <a:spLocks/>
          </p:cNvSpPr>
          <p:nvPr/>
        </p:nvSpPr>
        <p:spPr bwMode="auto">
          <a:xfrm>
            <a:off x="1155700" y="7712075"/>
            <a:ext cx="1365250" cy="365125"/>
          </a:xfrm>
          <a:custGeom>
            <a:avLst/>
            <a:gdLst>
              <a:gd name="T0" fmla="*/ 2147483646 w 3440"/>
              <a:gd name="T1" fmla="*/ 62395541 h 921"/>
              <a:gd name="T2" fmla="*/ 2147483646 w 3440"/>
              <a:gd name="T3" fmla="*/ 2147483646 h 921"/>
              <a:gd name="T4" fmla="*/ 2147483646 w 3440"/>
              <a:gd name="T5" fmla="*/ 2147483646 h 921"/>
              <a:gd name="T6" fmla="*/ 2147483646 w 3440"/>
              <a:gd name="T7" fmla="*/ 2147483646 h 921"/>
              <a:gd name="T8" fmla="*/ 2147483646 w 3440"/>
              <a:gd name="T9" fmla="*/ 62395541 h 921"/>
              <a:gd name="T10" fmla="*/ 2147483646 w 3440"/>
              <a:gd name="T11" fmla="*/ 62395541 h 921"/>
              <a:gd name="T12" fmla="*/ 2147483646 w 3440"/>
              <a:gd name="T13" fmla="*/ 2147483646 h 921"/>
              <a:gd name="T14" fmla="*/ 2147483646 w 3440"/>
              <a:gd name="T15" fmla="*/ 2147483646 h 921"/>
              <a:gd name="T16" fmla="*/ 2147483646 w 3440"/>
              <a:gd name="T17" fmla="*/ 2147483646 h 921"/>
              <a:gd name="T18" fmla="*/ 2147483646 w 3440"/>
              <a:gd name="T19" fmla="*/ 2147483646 h 921"/>
              <a:gd name="T20" fmla="*/ 2147483646 w 3440"/>
              <a:gd name="T21" fmla="*/ 62395541 h 921"/>
              <a:gd name="T22" fmla="*/ 2147483646 w 3440"/>
              <a:gd name="T23" fmla="*/ 2147483646 h 921"/>
              <a:gd name="T24" fmla="*/ 2147483646 w 3440"/>
              <a:gd name="T25" fmla="*/ 2147483646 h 921"/>
              <a:gd name="T26" fmla="*/ 2147483646 w 3440"/>
              <a:gd name="T27" fmla="*/ 2147483646 h 921"/>
              <a:gd name="T28" fmla="*/ 2147483646 w 3440"/>
              <a:gd name="T29" fmla="*/ 2147483646 h 921"/>
              <a:gd name="T30" fmla="*/ 2147483646 w 3440"/>
              <a:gd name="T31" fmla="*/ 62395541 h 921"/>
              <a:gd name="T32" fmla="*/ 2147483646 w 3440"/>
              <a:gd name="T33" fmla="*/ 2147483646 h 921"/>
              <a:gd name="T34" fmla="*/ 2147483646 w 3440"/>
              <a:gd name="T35" fmla="*/ 2147483646 h 921"/>
              <a:gd name="T36" fmla="*/ 2147483646 w 3440"/>
              <a:gd name="T37" fmla="*/ 62395541 h 921"/>
              <a:gd name="T38" fmla="*/ 2147483646 w 3440"/>
              <a:gd name="T39" fmla="*/ 2147483646 h 921"/>
              <a:gd name="T40" fmla="*/ 2147483646 w 3440"/>
              <a:gd name="T41" fmla="*/ 2147483646 h 921"/>
              <a:gd name="T42" fmla="*/ 2147483646 w 3440"/>
              <a:gd name="T43" fmla="*/ 2147483646 h 921"/>
              <a:gd name="T44" fmla="*/ 2147483646 w 3440"/>
              <a:gd name="T45" fmla="*/ 2147483646 h 921"/>
              <a:gd name="T46" fmla="*/ 2147483646 w 3440"/>
              <a:gd name="T47" fmla="*/ 2147483646 h 921"/>
              <a:gd name="T48" fmla="*/ 2147483646 w 3440"/>
              <a:gd name="T49" fmla="*/ 2147483646 h 921"/>
              <a:gd name="T50" fmla="*/ 2147483646 w 3440"/>
              <a:gd name="T51" fmla="*/ 62395541 h 921"/>
              <a:gd name="T52" fmla="*/ 2147483646 w 3440"/>
              <a:gd name="T53" fmla="*/ 2147483646 h 921"/>
              <a:gd name="T54" fmla="*/ 2147483646 w 3440"/>
              <a:gd name="T55" fmla="*/ 2147483646 h 921"/>
              <a:gd name="T56" fmla="*/ 2147483646 w 3440"/>
              <a:gd name="T57" fmla="*/ 2147483646 h 921"/>
              <a:gd name="T58" fmla="*/ 0 w 3440"/>
              <a:gd name="T59" fmla="*/ 2147483646 h 921"/>
              <a:gd name="T60" fmla="*/ 2147483646 w 3440"/>
              <a:gd name="T61" fmla="*/ 2147483646 h 921"/>
              <a:gd name="T62" fmla="*/ 2147483646 w 3440"/>
              <a:gd name="T63" fmla="*/ 2147483646 h 921"/>
              <a:gd name="T64" fmla="*/ 2147483646 w 3440"/>
              <a:gd name="T65" fmla="*/ 2147483646 h 921"/>
              <a:gd name="T66" fmla="*/ 2147483646 w 3440"/>
              <a:gd name="T67" fmla="*/ 2147483646 h 921"/>
              <a:gd name="T68" fmla="*/ 2147483646 w 3440"/>
              <a:gd name="T69" fmla="*/ 2147483646 h 921"/>
              <a:gd name="T70" fmla="*/ 2147483646 w 3440"/>
              <a:gd name="T71" fmla="*/ 2147483646 h 921"/>
              <a:gd name="T72" fmla="*/ 2147483646 w 3440"/>
              <a:gd name="T73" fmla="*/ 2147483646 h 921"/>
              <a:gd name="T74" fmla="*/ 2147483646 w 3440"/>
              <a:gd name="T75" fmla="*/ 2147483646 h 921"/>
              <a:gd name="T76" fmla="*/ 2147483646 w 3440"/>
              <a:gd name="T77" fmla="*/ 2147483646 h 921"/>
              <a:gd name="T78" fmla="*/ 2147483646 w 3440"/>
              <a:gd name="T79" fmla="*/ 2147483646 h 921"/>
              <a:gd name="T80" fmla="*/ 2147483646 w 3440"/>
              <a:gd name="T81" fmla="*/ 2147483646 h 921"/>
              <a:gd name="T82" fmla="*/ 2147483646 w 3440"/>
              <a:gd name="T83" fmla="*/ 2147483646 h 921"/>
              <a:gd name="T84" fmla="*/ 2147483646 w 3440"/>
              <a:gd name="T85" fmla="*/ 2147483646 h 921"/>
              <a:gd name="T86" fmla="*/ 2147483646 w 3440"/>
              <a:gd name="T87" fmla="*/ 2147483646 h 921"/>
              <a:gd name="T88" fmla="*/ 2147483646 w 3440"/>
              <a:gd name="T89" fmla="*/ 2147483646 h 921"/>
              <a:gd name="T90" fmla="*/ 2147483646 w 3440"/>
              <a:gd name="T91" fmla="*/ 2147483646 h 921"/>
              <a:gd name="T92" fmla="*/ 2147483646 w 3440"/>
              <a:gd name="T93" fmla="*/ 2147483646 h 921"/>
              <a:gd name="T94" fmla="*/ 2147483646 w 3440"/>
              <a:gd name="T95" fmla="*/ 2147483646 h 921"/>
              <a:gd name="T96" fmla="*/ 2147483646 w 3440"/>
              <a:gd name="T97" fmla="*/ 2147483646 h 921"/>
              <a:gd name="T98" fmla="*/ 2147483646 w 3440"/>
              <a:gd name="T99" fmla="*/ 2147483646 h 921"/>
              <a:gd name="T100" fmla="*/ 2147483646 w 3440"/>
              <a:gd name="T101" fmla="*/ 2147483646 h 921"/>
              <a:gd name="T102" fmla="*/ 2147483646 w 3440"/>
              <a:gd name="T103" fmla="*/ 2147483646 h 921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3440" h="921">
                <a:moveTo>
                  <a:pt x="240" y="346"/>
                </a:moveTo>
                <a:cubicBezTo>
                  <a:pt x="0" y="346"/>
                  <a:pt x="0" y="346"/>
                  <a:pt x="0" y="346"/>
                </a:cubicBezTo>
                <a:cubicBezTo>
                  <a:pt x="0" y="1"/>
                  <a:pt x="0" y="1"/>
                  <a:pt x="0" y="1"/>
                </a:cubicBezTo>
                <a:cubicBezTo>
                  <a:pt x="234" y="1"/>
                  <a:pt x="234" y="1"/>
                  <a:pt x="234" y="1"/>
                </a:cubicBezTo>
                <a:cubicBezTo>
                  <a:pt x="234" y="39"/>
                  <a:pt x="234" y="39"/>
                  <a:pt x="234" y="39"/>
                </a:cubicBezTo>
                <a:cubicBezTo>
                  <a:pt x="40" y="39"/>
                  <a:pt x="40" y="39"/>
                  <a:pt x="40" y="39"/>
                </a:cubicBezTo>
                <a:cubicBezTo>
                  <a:pt x="40" y="152"/>
                  <a:pt x="40" y="152"/>
                  <a:pt x="40" y="152"/>
                </a:cubicBezTo>
                <a:cubicBezTo>
                  <a:pt x="213" y="152"/>
                  <a:pt x="213" y="152"/>
                  <a:pt x="213" y="152"/>
                </a:cubicBezTo>
                <a:cubicBezTo>
                  <a:pt x="213" y="190"/>
                  <a:pt x="213" y="190"/>
                  <a:pt x="213" y="190"/>
                </a:cubicBezTo>
                <a:cubicBezTo>
                  <a:pt x="40" y="190"/>
                  <a:pt x="40" y="190"/>
                  <a:pt x="40" y="190"/>
                </a:cubicBezTo>
                <a:cubicBezTo>
                  <a:pt x="40" y="308"/>
                  <a:pt x="40" y="308"/>
                  <a:pt x="40" y="308"/>
                </a:cubicBezTo>
                <a:cubicBezTo>
                  <a:pt x="240" y="308"/>
                  <a:pt x="240" y="308"/>
                  <a:pt x="240" y="308"/>
                </a:cubicBezTo>
                <a:lnTo>
                  <a:pt x="240" y="346"/>
                </a:lnTo>
                <a:close/>
                <a:moveTo>
                  <a:pt x="357" y="62"/>
                </a:moveTo>
                <a:cubicBezTo>
                  <a:pt x="482" y="309"/>
                  <a:pt x="482" y="309"/>
                  <a:pt x="482" y="309"/>
                </a:cubicBezTo>
                <a:cubicBezTo>
                  <a:pt x="506" y="309"/>
                  <a:pt x="506" y="309"/>
                  <a:pt x="506" y="309"/>
                </a:cubicBezTo>
                <a:cubicBezTo>
                  <a:pt x="631" y="62"/>
                  <a:pt x="631" y="62"/>
                  <a:pt x="631" y="62"/>
                </a:cubicBezTo>
                <a:cubicBezTo>
                  <a:pt x="632" y="346"/>
                  <a:pt x="632" y="346"/>
                  <a:pt x="632" y="346"/>
                </a:cubicBezTo>
                <a:cubicBezTo>
                  <a:pt x="668" y="346"/>
                  <a:pt x="668" y="346"/>
                  <a:pt x="668" y="346"/>
                </a:cubicBezTo>
                <a:cubicBezTo>
                  <a:pt x="668" y="1"/>
                  <a:pt x="668" y="1"/>
                  <a:pt x="668" y="1"/>
                </a:cubicBezTo>
                <a:cubicBezTo>
                  <a:pt x="620" y="1"/>
                  <a:pt x="620" y="1"/>
                  <a:pt x="620" y="1"/>
                </a:cubicBezTo>
                <a:cubicBezTo>
                  <a:pt x="495" y="249"/>
                  <a:pt x="495" y="249"/>
                  <a:pt x="495" y="249"/>
                </a:cubicBezTo>
                <a:cubicBezTo>
                  <a:pt x="369" y="1"/>
                  <a:pt x="369" y="1"/>
                  <a:pt x="369" y="1"/>
                </a:cubicBezTo>
                <a:cubicBezTo>
                  <a:pt x="320" y="1"/>
                  <a:pt x="320" y="1"/>
                  <a:pt x="320" y="1"/>
                </a:cubicBezTo>
                <a:cubicBezTo>
                  <a:pt x="320" y="346"/>
                  <a:pt x="320" y="346"/>
                  <a:pt x="320" y="346"/>
                </a:cubicBezTo>
                <a:cubicBezTo>
                  <a:pt x="357" y="346"/>
                  <a:pt x="357" y="346"/>
                  <a:pt x="357" y="346"/>
                </a:cubicBezTo>
                <a:lnTo>
                  <a:pt x="357" y="62"/>
                </a:lnTo>
                <a:close/>
                <a:moveTo>
                  <a:pt x="812" y="346"/>
                </a:moveTo>
                <a:cubicBezTo>
                  <a:pt x="773" y="346"/>
                  <a:pt x="773" y="346"/>
                  <a:pt x="773" y="346"/>
                </a:cubicBezTo>
                <a:cubicBezTo>
                  <a:pt x="773" y="1"/>
                  <a:pt x="773" y="1"/>
                  <a:pt x="773" y="1"/>
                </a:cubicBezTo>
                <a:cubicBezTo>
                  <a:pt x="902" y="1"/>
                  <a:pt x="902" y="1"/>
                  <a:pt x="902" y="1"/>
                </a:cubicBezTo>
                <a:cubicBezTo>
                  <a:pt x="987" y="1"/>
                  <a:pt x="1036" y="44"/>
                  <a:pt x="1036" y="117"/>
                </a:cubicBezTo>
                <a:cubicBezTo>
                  <a:pt x="1036" y="193"/>
                  <a:pt x="987" y="237"/>
                  <a:pt x="902" y="237"/>
                </a:cubicBezTo>
                <a:cubicBezTo>
                  <a:pt x="812" y="237"/>
                  <a:pt x="812" y="237"/>
                  <a:pt x="812" y="237"/>
                </a:cubicBezTo>
                <a:lnTo>
                  <a:pt x="812" y="346"/>
                </a:lnTo>
                <a:close/>
                <a:moveTo>
                  <a:pt x="812" y="199"/>
                </a:moveTo>
                <a:cubicBezTo>
                  <a:pt x="900" y="199"/>
                  <a:pt x="900" y="199"/>
                  <a:pt x="900" y="199"/>
                </a:cubicBezTo>
                <a:cubicBezTo>
                  <a:pt x="962" y="199"/>
                  <a:pt x="998" y="172"/>
                  <a:pt x="998" y="118"/>
                </a:cubicBezTo>
                <a:cubicBezTo>
                  <a:pt x="998" y="66"/>
                  <a:pt x="962" y="39"/>
                  <a:pt x="900" y="39"/>
                </a:cubicBezTo>
                <a:cubicBezTo>
                  <a:pt x="812" y="39"/>
                  <a:pt x="812" y="39"/>
                  <a:pt x="812" y="39"/>
                </a:cubicBezTo>
                <a:lnTo>
                  <a:pt x="812" y="199"/>
                </a:lnTo>
                <a:close/>
                <a:moveTo>
                  <a:pt x="1291" y="308"/>
                </a:moveTo>
                <a:cubicBezTo>
                  <a:pt x="1141" y="308"/>
                  <a:pt x="1141" y="308"/>
                  <a:pt x="1141" y="308"/>
                </a:cubicBezTo>
                <a:cubicBezTo>
                  <a:pt x="1141" y="1"/>
                  <a:pt x="1141" y="1"/>
                  <a:pt x="1141" y="1"/>
                </a:cubicBezTo>
                <a:cubicBezTo>
                  <a:pt x="1101" y="1"/>
                  <a:pt x="1101" y="1"/>
                  <a:pt x="1101" y="1"/>
                </a:cubicBezTo>
                <a:cubicBezTo>
                  <a:pt x="1101" y="346"/>
                  <a:pt x="1101" y="346"/>
                  <a:pt x="1101" y="346"/>
                </a:cubicBezTo>
                <a:cubicBezTo>
                  <a:pt x="1291" y="346"/>
                  <a:pt x="1291" y="346"/>
                  <a:pt x="1291" y="346"/>
                </a:cubicBezTo>
                <a:lnTo>
                  <a:pt x="1291" y="308"/>
                </a:lnTo>
                <a:close/>
                <a:moveTo>
                  <a:pt x="1323" y="174"/>
                </a:moveTo>
                <a:cubicBezTo>
                  <a:pt x="1323" y="76"/>
                  <a:pt x="1402" y="0"/>
                  <a:pt x="1503" y="0"/>
                </a:cubicBezTo>
                <a:cubicBezTo>
                  <a:pt x="1603" y="0"/>
                  <a:pt x="1683" y="77"/>
                  <a:pt x="1683" y="174"/>
                </a:cubicBezTo>
                <a:cubicBezTo>
                  <a:pt x="1683" y="271"/>
                  <a:pt x="1603" y="348"/>
                  <a:pt x="1503" y="348"/>
                </a:cubicBezTo>
                <a:cubicBezTo>
                  <a:pt x="1402" y="348"/>
                  <a:pt x="1323" y="271"/>
                  <a:pt x="1323" y="174"/>
                </a:cubicBezTo>
                <a:close/>
                <a:moveTo>
                  <a:pt x="1363" y="174"/>
                </a:moveTo>
                <a:cubicBezTo>
                  <a:pt x="1363" y="249"/>
                  <a:pt x="1427" y="310"/>
                  <a:pt x="1503" y="310"/>
                </a:cubicBezTo>
                <a:cubicBezTo>
                  <a:pt x="1580" y="310"/>
                  <a:pt x="1643" y="249"/>
                  <a:pt x="1643" y="174"/>
                </a:cubicBezTo>
                <a:cubicBezTo>
                  <a:pt x="1643" y="98"/>
                  <a:pt x="1580" y="38"/>
                  <a:pt x="1503" y="38"/>
                </a:cubicBezTo>
                <a:cubicBezTo>
                  <a:pt x="1427" y="38"/>
                  <a:pt x="1363" y="98"/>
                  <a:pt x="1363" y="174"/>
                </a:cubicBezTo>
                <a:close/>
                <a:moveTo>
                  <a:pt x="1875" y="346"/>
                </a:moveTo>
                <a:cubicBezTo>
                  <a:pt x="1875" y="228"/>
                  <a:pt x="1875" y="228"/>
                  <a:pt x="1875" y="228"/>
                </a:cubicBezTo>
                <a:cubicBezTo>
                  <a:pt x="2005" y="1"/>
                  <a:pt x="2005" y="1"/>
                  <a:pt x="2005" y="1"/>
                </a:cubicBezTo>
                <a:cubicBezTo>
                  <a:pt x="1965" y="1"/>
                  <a:pt x="1965" y="1"/>
                  <a:pt x="1965" y="1"/>
                </a:cubicBezTo>
                <a:cubicBezTo>
                  <a:pt x="1855" y="181"/>
                  <a:pt x="1855" y="181"/>
                  <a:pt x="1855" y="181"/>
                </a:cubicBezTo>
                <a:cubicBezTo>
                  <a:pt x="1743" y="1"/>
                  <a:pt x="1743" y="1"/>
                  <a:pt x="1743" y="1"/>
                </a:cubicBezTo>
                <a:cubicBezTo>
                  <a:pt x="1703" y="1"/>
                  <a:pt x="1703" y="1"/>
                  <a:pt x="1703" y="1"/>
                </a:cubicBezTo>
                <a:cubicBezTo>
                  <a:pt x="1836" y="229"/>
                  <a:pt x="1836" y="229"/>
                  <a:pt x="1836" y="229"/>
                </a:cubicBezTo>
                <a:cubicBezTo>
                  <a:pt x="1836" y="346"/>
                  <a:pt x="1836" y="346"/>
                  <a:pt x="1836" y="346"/>
                </a:cubicBezTo>
                <a:lnTo>
                  <a:pt x="1875" y="346"/>
                </a:lnTo>
                <a:close/>
                <a:moveTo>
                  <a:pt x="2097" y="62"/>
                </a:moveTo>
                <a:cubicBezTo>
                  <a:pt x="2222" y="309"/>
                  <a:pt x="2222" y="309"/>
                  <a:pt x="2222" y="309"/>
                </a:cubicBezTo>
                <a:cubicBezTo>
                  <a:pt x="2246" y="309"/>
                  <a:pt x="2246" y="309"/>
                  <a:pt x="2246" y="309"/>
                </a:cubicBezTo>
                <a:cubicBezTo>
                  <a:pt x="2371" y="62"/>
                  <a:pt x="2371" y="62"/>
                  <a:pt x="2371" y="62"/>
                </a:cubicBezTo>
                <a:cubicBezTo>
                  <a:pt x="2371" y="346"/>
                  <a:pt x="2371" y="346"/>
                  <a:pt x="2371" y="346"/>
                </a:cubicBezTo>
                <a:cubicBezTo>
                  <a:pt x="2408" y="346"/>
                  <a:pt x="2408" y="346"/>
                  <a:pt x="2408" y="346"/>
                </a:cubicBezTo>
                <a:cubicBezTo>
                  <a:pt x="2408" y="1"/>
                  <a:pt x="2408" y="1"/>
                  <a:pt x="2408" y="1"/>
                </a:cubicBezTo>
                <a:cubicBezTo>
                  <a:pt x="2360" y="1"/>
                  <a:pt x="2360" y="1"/>
                  <a:pt x="2360" y="1"/>
                </a:cubicBezTo>
                <a:cubicBezTo>
                  <a:pt x="2234" y="249"/>
                  <a:pt x="2234" y="249"/>
                  <a:pt x="2234" y="249"/>
                </a:cubicBezTo>
                <a:cubicBezTo>
                  <a:pt x="2108" y="1"/>
                  <a:pt x="2108" y="1"/>
                  <a:pt x="2108" y="1"/>
                </a:cubicBezTo>
                <a:cubicBezTo>
                  <a:pt x="2060" y="1"/>
                  <a:pt x="2060" y="1"/>
                  <a:pt x="2060" y="1"/>
                </a:cubicBezTo>
                <a:cubicBezTo>
                  <a:pt x="2060" y="346"/>
                  <a:pt x="2060" y="346"/>
                  <a:pt x="2060" y="346"/>
                </a:cubicBezTo>
                <a:cubicBezTo>
                  <a:pt x="2097" y="346"/>
                  <a:pt x="2097" y="346"/>
                  <a:pt x="2097" y="346"/>
                </a:cubicBezTo>
                <a:lnTo>
                  <a:pt x="2097" y="62"/>
                </a:lnTo>
                <a:close/>
                <a:moveTo>
                  <a:pt x="2552" y="190"/>
                </a:moveTo>
                <a:cubicBezTo>
                  <a:pt x="2725" y="190"/>
                  <a:pt x="2725" y="190"/>
                  <a:pt x="2725" y="190"/>
                </a:cubicBezTo>
                <a:cubicBezTo>
                  <a:pt x="2725" y="152"/>
                  <a:pt x="2725" y="152"/>
                  <a:pt x="2725" y="152"/>
                </a:cubicBezTo>
                <a:cubicBezTo>
                  <a:pt x="2552" y="152"/>
                  <a:pt x="2552" y="152"/>
                  <a:pt x="2552" y="152"/>
                </a:cubicBezTo>
                <a:cubicBezTo>
                  <a:pt x="2552" y="39"/>
                  <a:pt x="2552" y="39"/>
                  <a:pt x="2552" y="39"/>
                </a:cubicBezTo>
                <a:cubicBezTo>
                  <a:pt x="2746" y="39"/>
                  <a:pt x="2746" y="39"/>
                  <a:pt x="2746" y="39"/>
                </a:cubicBezTo>
                <a:cubicBezTo>
                  <a:pt x="2746" y="1"/>
                  <a:pt x="2746" y="1"/>
                  <a:pt x="2746" y="1"/>
                </a:cubicBezTo>
                <a:cubicBezTo>
                  <a:pt x="2512" y="1"/>
                  <a:pt x="2512" y="1"/>
                  <a:pt x="2512" y="1"/>
                </a:cubicBezTo>
                <a:cubicBezTo>
                  <a:pt x="2512" y="346"/>
                  <a:pt x="2512" y="346"/>
                  <a:pt x="2512" y="346"/>
                </a:cubicBezTo>
                <a:cubicBezTo>
                  <a:pt x="2752" y="346"/>
                  <a:pt x="2752" y="346"/>
                  <a:pt x="2752" y="346"/>
                </a:cubicBezTo>
                <a:cubicBezTo>
                  <a:pt x="2752" y="308"/>
                  <a:pt x="2752" y="308"/>
                  <a:pt x="2752" y="308"/>
                </a:cubicBezTo>
                <a:cubicBezTo>
                  <a:pt x="2552" y="308"/>
                  <a:pt x="2552" y="308"/>
                  <a:pt x="2552" y="308"/>
                </a:cubicBezTo>
                <a:lnTo>
                  <a:pt x="2552" y="190"/>
                </a:lnTo>
                <a:close/>
                <a:moveTo>
                  <a:pt x="3079" y="278"/>
                </a:moveTo>
                <a:cubicBezTo>
                  <a:pt x="2873" y="1"/>
                  <a:pt x="2873" y="1"/>
                  <a:pt x="2873" y="1"/>
                </a:cubicBezTo>
                <a:cubicBezTo>
                  <a:pt x="2832" y="1"/>
                  <a:pt x="2832" y="1"/>
                  <a:pt x="2832" y="1"/>
                </a:cubicBezTo>
                <a:cubicBezTo>
                  <a:pt x="2832" y="346"/>
                  <a:pt x="2832" y="346"/>
                  <a:pt x="2832" y="346"/>
                </a:cubicBezTo>
                <a:cubicBezTo>
                  <a:pt x="2872" y="346"/>
                  <a:pt x="2872" y="346"/>
                  <a:pt x="2872" y="346"/>
                </a:cubicBezTo>
                <a:cubicBezTo>
                  <a:pt x="2872" y="69"/>
                  <a:pt x="2872" y="69"/>
                  <a:pt x="2872" y="69"/>
                </a:cubicBezTo>
                <a:cubicBezTo>
                  <a:pt x="3078" y="346"/>
                  <a:pt x="3078" y="346"/>
                  <a:pt x="3078" y="346"/>
                </a:cubicBezTo>
                <a:cubicBezTo>
                  <a:pt x="3118" y="346"/>
                  <a:pt x="3118" y="346"/>
                  <a:pt x="3118" y="346"/>
                </a:cubicBezTo>
                <a:cubicBezTo>
                  <a:pt x="3118" y="1"/>
                  <a:pt x="3118" y="1"/>
                  <a:pt x="3118" y="1"/>
                </a:cubicBezTo>
                <a:cubicBezTo>
                  <a:pt x="3079" y="1"/>
                  <a:pt x="3079" y="1"/>
                  <a:pt x="3079" y="1"/>
                </a:cubicBezTo>
                <a:lnTo>
                  <a:pt x="3079" y="278"/>
                </a:lnTo>
                <a:close/>
                <a:moveTo>
                  <a:pt x="3176" y="1"/>
                </a:moveTo>
                <a:cubicBezTo>
                  <a:pt x="3176" y="39"/>
                  <a:pt x="3176" y="39"/>
                  <a:pt x="3176" y="39"/>
                </a:cubicBezTo>
                <a:cubicBezTo>
                  <a:pt x="3288" y="39"/>
                  <a:pt x="3288" y="39"/>
                  <a:pt x="3288" y="39"/>
                </a:cubicBezTo>
                <a:cubicBezTo>
                  <a:pt x="3288" y="346"/>
                  <a:pt x="3288" y="346"/>
                  <a:pt x="3288" y="346"/>
                </a:cubicBezTo>
                <a:cubicBezTo>
                  <a:pt x="3327" y="346"/>
                  <a:pt x="3327" y="346"/>
                  <a:pt x="3327" y="346"/>
                </a:cubicBezTo>
                <a:cubicBezTo>
                  <a:pt x="3327" y="39"/>
                  <a:pt x="3327" y="39"/>
                  <a:pt x="3327" y="39"/>
                </a:cubicBezTo>
                <a:cubicBezTo>
                  <a:pt x="3440" y="39"/>
                  <a:pt x="3440" y="39"/>
                  <a:pt x="3440" y="39"/>
                </a:cubicBezTo>
                <a:cubicBezTo>
                  <a:pt x="3440" y="1"/>
                  <a:pt x="3440" y="1"/>
                  <a:pt x="3440" y="1"/>
                </a:cubicBezTo>
                <a:lnTo>
                  <a:pt x="3176" y="1"/>
                </a:lnTo>
                <a:close/>
                <a:moveTo>
                  <a:pt x="264" y="690"/>
                </a:moveTo>
                <a:cubicBezTo>
                  <a:pt x="264" y="766"/>
                  <a:pt x="215" y="810"/>
                  <a:pt x="130" y="810"/>
                </a:cubicBezTo>
                <a:cubicBezTo>
                  <a:pt x="40" y="810"/>
                  <a:pt x="40" y="810"/>
                  <a:pt x="40" y="810"/>
                </a:cubicBezTo>
                <a:cubicBezTo>
                  <a:pt x="40" y="919"/>
                  <a:pt x="40" y="919"/>
                  <a:pt x="40" y="919"/>
                </a:cubicBezTo>
                <a:cubicBezTo>
                  <a:pt x="0" y="919"/>
                  <a:pt x="0" y="919"/>
                  <a:pt x="0" y="919"/>
                </a:cubicBezTo>
                <a:cubicBezTo>
                  <a:pt x="0" y="574"/>
                  <a:pt x="0" y="574"/>
                  <a:pt x="0" y="574"/>
                </a:cubicBezTo>
                <a:cubicBezTo>
                  <a:pt x="130" y="574"/>
                  <a:pt x="130" y="574"/>
                  <a:pt x="130" y="574"/>
                </a:cubicBezTo>
                <a:cubicBezTo>
                  <a:pt x="215" y="574"/>
                  <a:pt x="264" y="616"/>
                  <a:pt x="264" y="690"/>
                </a:cubicBezTo>
                <a:close/>
                <a:moveTo>
                  <a:pt x="226" y="691"/>
                </a:moveTo>
                <a:cubicBezTo>
                  <a:pt x="226" y="639"/>
                  <a:pt x="190" y="612"/>
                  <a:pt x="128" y="612"/>
                </a:cubicBezTo>
                <a:cubicBezTo>
                  <a:pt x="40" y="612"/>
                  <a:pt x="40" y="612"/>
                  <a:pt x="40" y="612"/>
                </a:cubicBezTo>
                <a:cubicBezTo>
                  <a:pt x="40" y="772"/>
                  <a:pt x="40" y="772"/>
                  <a:pt x="40" y="772"/>
                </a:cubicBezTo>
                <a:cubicBezTo>
                  <a:pt x="128" y="772"/>
                  <a:pt x="128" y="772"/>
                  <a:pt x="128" y="772"/>
                </a:cubicBezTo>
                <a:cubicBezTo>
                  <a:pt x="190" y="772"/>
                  <a:pt x="226" y="744"/>
                  <a:pt x="226" y="691"/>
                </a:cubicBezTo>
                <a:close/>
                <a:moveTo>
                  <a:pt x="369" y="574"/>
                </a:moveTo>
                <a:cubicBezTo>
                  <a:pt x="329" y="574"/>
                  <a:pt x="329" y="574"/>
                  <a:pt x="329" y="574"/>
                </a:cubicBezTo>
                <a:cubicBezTo>
                  <a:pt x="329" y="919"/>
                  <a:pt x="329" y="919"/>
                  <a:pt x="329" y="919"/>
                </a:cubicBezTo>
                <a:cubicBezTo>
                  <a:pt x="520" y="919"/>
                  <a:pt x="520" y="919"/>
                  <a:pt x="520" y="919"/>
                </a:cubicBezTo>
                <a:cubicBezTo>
                  <a:pt x="520" y="881"/>
                  <a:pt x="520" y="881"/>
                  <a:pt x="520" y="881"/>
                </a:cubicBezTo>
                <a:cubicBezTo>
                  <a:pt x="369" y="881"/>
                  <a:pt x="369" y="881"/>
                  <a:pt x="369" y="881"/>
                </a:cubicBezTo>
                <a:lnTo>
                  <a:pt x="369" y="574"/>
                </a:lnTo>
                <a:close/>
                <a:moveTo>
                  <a:pt x="733" y="574"/>
                </a:moveTo>
                <a:cubicBezTo>
                  <a:pt x="887" y="919"/>
                  <a:pt x="887" y="919"/>
                  <a:pt x="887" y="919"/>
                </a:cubicBezTo>
                <a:cubicBezTo>
                  <a:pt x="844" y="919"/>
                  <a:pt x="844" y="919"/>
                  <a:pt x="844" y="919"/>
                </a:cubicBezTo>
                <a:cubicBezTo>
                  <a:pt x="806" y="831"/>
                  <a:pt x="806" y="831"/>
                  <a:pt x="806" y="831"/>
                </a:cubicBezTo>
                <a:cubicBezTo>
                  <a:pt x="618" y="831"/>
                  <a:pt x="618" y="831"/>
                  <a:pt x="618" y="831"/>
                </a:cubicBezTo>
                <a:cubicBezTo>
                  <a:pt x="579" y="919"/>
                  <a:pt x="579" y="919"/>
                  <a:pt x="579" y="919"/>
                </a:cubicBezTo>
                <a:cubicBezTo>
                  <a:pt x="538" y="919"/>
                  <a:pt x="538" y="919"/>
                  <a:pt x="538" y="919"/>
                </a:cubicBezTo>
                <a:cubicBezTo>
                  <a:pt x="692" y="574"/>
                  <a:pt x="692" y="574"/>
                  <a:pt x="692" y="574"/>
                </a:cubicBezTo>
                <a:lnTo>
                  <a:pt x="733" y="574"/>
                </a:lnTo>
                <a:close/>
                <a:moveTo>
                  <a:pt x="789" y="794"/>
                </a:moveTo>
                <a:cubicBezTo>
                  <a:pt x="711" y="619"/>
                  <a:pt x="711" y="619"/>
                  <a:pt x="711" y="619"/>
                </a:cubicBezTo>
                <a:cubicBezTo>
                  <a:pt x="635" y="794"/>
                  <a:pt x="635" y="794"/>
                  <a:pt x="635" y="794"/>
                </a:cubicBezTo>
                <a:lnTo>
                  <a:pt x="789" y="794"/>
                </a:lnTo>
                <a:close/>
                <a:moveTo>
                  <a:pt x="862" y="612"/>
                </a:moveTo>
                <a:cubicBezTo>
                  <a:pt x="975" y="612"/>
                  <a:pt x="975" y="612"/>
                  <a:pt x="975" y="612"/>
                </a:cubicBezTo>
                <a:cubicBezTo>
                  <a:pt x="975" y="919"/>
                  <a:pt x="975" y="919"/>
                  <a:pt x="975" y="919"/>
                </a:cubicBezTo>
                <a:cubicBezTo>
                  <a:pt x="1014" y="919"/>
                  <a:pt x="1014" y="919"/>
                  <a:pt x="1014" y="919"/>
                </a:cubicBezTo>
                <a:cubicBezTo>
                  <a:pt x="1014" y="612"/>
                  <a:pt x="1014" y="612"/>
                  <a:pt x="1014" y="612"/>
                </a:cubicBezTo>
                <a:cubicBezTo>
                  <a:pt x="1127" y="612"/>
                  <a:pt x="1127" y="612"/>
                  <a:pt x="1127" y="612"/>
                </a:cubicBezTo>
                <a:cubicBezTo>
                  <a:pt x="1127" y="574"/>
                  <a:pt x="1127" y="574"/>
                  <a:pt x="1127" y="574"/>
                </a:cubicBezTo>
                <a:cubicBezTo>
                  <a:pt x="862" y="574"/>
                  <a:pt x="862" y="574"/>
                  <a:pt x="862" y="574"/>
                </a:cubicBezTo>
                <a:lnTo>
                  <a:pt x="862" y="612"/>
                </a:lnTo>
                <a:close/>
                <a:moveTo>
                  <a:pt x="1184" y="919"/>
                </a:moveTo>
                <a:cubicBezTo>
                  <a:pt x="1223" y="919"/>
                  <a:pt x="1223" y="919"/>
                  <a:pt x="1223" y="919"/>
                </a:cubicBezTo>
                <a:cubicBezTo>
                  <a:pt x="1223" y="771"/>
                  <a:pt x="1223" y="771"/>
                  <a:pt x="1223" y="771"/>
                </a:cubicBezTo>
                <a:cubicBezTo>
                  <a:pt x="1384" y="771"/>
                  <a:pt x="1384" y="771"/>
                  <a:pt x="1384" y="771"/>
                </a:cubicBezTo>
                <a:cubicBezTo>
                  <a:pt x="1384" y="733"/>
                  <a:pt x="1384" y="733"/>
                  <a:pt x="1384" y="733"/>
                </a:cubicBezTo>
                <a:cubicBezTo>
                  <a:pt x="1223" y="733"/>
                  <a:pt x="1223" y="733"/>
                  <a:pt x="1223" y="733"/>
                </a:cubicBezTo>
                <a:cubicBezTo>
                  <a:pt x="1223" y="612"/>
                  <a:pt x="1223" y="612"/>
                  <a:pt x="1223" y="612"/>
                </a:cubicBezTo>
                <a:cubicBezTo>
                  <a:pt x="1403" y="612"/>
                  <a:pt x="1403" y="612"/>
                  <a:pt x="1403" y="612"/>
                </a:cubicBezTo>
                <a:cubicBezTo>
                  <a:pt x="1403" y="574"/>
                  <a:pt x="1403" y="574"/>
                  <a:pt x="1403" y="574"/>
                </a:cubicBezTo>
                <a:cubicBezTo>
                  <a:pt x="1184" y="574"/>
                  <a:pt x="1184" y="574"/>
                  <a:pt x="1184" y="574"/>
                </a:cubicBezTo>
                <a:lnTo>
                  <a:pt x="1184" y="919"/>
                </a:lnTo>
                <a:close/>
                <a:moveTo>
                  <a:pt x="1789" y="746"/>
                </a:moveTo>
                <a:cubicBezTo>
                  <a:pt x="1789" y="843"/>
                  <a:pt x="1709" y="921"/>
                  <a:pt x="1609" y="921"/>
                </a:cubicBezTo>
                <a:cubicBezTo>
                  <a:pt x="1508" y="921"/>
                  <a:pt x="1428" y="843"/>
                  <a:pt x="1428" y="746"/>
                </a:cubicBezTo>
                <a:cubicBezTo>
                  <a:pt x="1428" y="649"/>
                  <a:pt x="1508" y="573"/>
                  <a:pt x="1609" y="573"/>
                </a:cubicBezTo>
                <a:cubicBezTo>
                  <a:pt x="1709" y="573"/>
                  <a:pt x="1789" y="649"/>
                  <a:pt x="1789" y="746"/>
                </a:cubicBezTo>
                <a:close/>
                <a:moveTo>
                  <a:pt x="1749" y="746"/>
                </a:moveTo>
                <a:cubicBezTo>
                  <a:pt x="1749" y="671"/>
                  <a:pt x="1686" y="610"/>
                  <a:pt x="1609" y="610"/>
                </a:cubicBezTo>
                <a:cubicBezTo>
                  <a:pt x="1532" y="610"/>
                  <a:pt x="1468" y="671"/>
                  <a:pt x="1468" y="746"/>
                </a:cubicBezTo>
                <a:cubicBezTo>
                  <a:pt x="1468" y="822"/>
                  <a:pt x="1532" y="883"/>
                  <a:pt x="1609" y="883"/>
                </a:cubicBezTo>
                <a:cubicBezTo>
                  <a:pt x="1686" y="883"/>
                  <a:pt x="1749" y="822"/>
                  <a:pt x="1749" y="746"/>
                </a:cubicBezTo>
                <a:close/>
                <a:moveTo>
                  <a:pt x="2051" y="801"/>
                </a:moveTo>
                <a:cubicBezTo>
                  <a:pt x="2131" y="919"/>
                  <a:pt x="2131" y="919"/>
                  <a:pt x="2131" y="919"/>
                </a:cubicBezTo>
                <a:cubicBezTo>
                  <a:pt x="2086" y="919"/>
                  <a:pt x="2086" y="919"/>
                  <a:pt x="2086" y="919"/>
                </a:cubicBezTo>
                <a:cubicBezTo>
                  <a:pt x="2015" y="809"/>
                  <a:pt x="2015" y="809"/>
                  <a:pt x="2015" y="809"/>
                </a:cubicBezTo>
                <a:cubicBezTo>
                  <a:pt x="2008" y="809"/>
                  <a:pt x="2000" y="810"/>
                  <a:pt x="1992" y="810"/>
                </a:cubicBezTo>
                <a:cubicBezTo>
                  <a:pt x="1900" y="810"/>
                  <a:pt x="1900" y="810"/>
                  <a:pt x="1900" y="810"/>
                </a:cubicBezTo>
                <a:cubicBezTo>
                  <a:pt x="1900" y="919"/>
                  <a:pt x="1900" y="919"/>
                  <a:pt x="1900" y="919"/>
                </a:cubicBezTo>
                <a:cubicBezTo>
                  <a:pt x="1861" y="919"/>
                  <a:pt x="1861" y="919"/>
                  <a:pt x="1861" y="919"/>
                </a:cubicBezTo>
                <a:cubicBezTo>
                  <a:pt x="1861" y="574"/>
                  <a:pt x="1861" y="574"/>
                  <a:pt x="1861" y="574"/>
                </a:cubicBezTo>
                <a:cubicBezTo>
                  <a:pt x="1992" y="574"/>
                  <a:pt x="1992" y="574"/>
                  <a:pt x="1992" y="574"/>
                </a:cubicBezTo>
                <a:cubicBezTo>
                  <a:pt x="2078" y="574"/>
                  <a:pt x="2128" y="616"/>
                  <a:pt x="2128" y="690"/>
                </a:cubicBezTo>
                <a:cubicBezTo>
                  <a:pt x="2128" y="747"/>
                  <a:pt x="2100" y="785"/>
                  <a:pt x="2051" y="801"/>
                </a:cubicBezTo>
                <a:close/>
                <a:moveTo>
                  <a:pt x="2090" y="691"/>
                </a:moveTo>
                <a:cubicBezTo>
                  <a:pt x="2090" y="639"/>
                  <a:pt x="2054" y="612"/>
                  <a:pt x="1992" y="612"/>
                </a:cubicBezTo>
                <a:cubicBezTo>
                  <a:pt x="1900" y="612"/>
                  <a:pt x="1900" y="612"/>
                  <a:pt x="1900" y="612"/>
                </a:cubicBezTo>
                <a:cubicBezTo>
                  <a:pt x="1900" y="772"/>
                  <a:pt x="1900" y="772"/>
                  <a:pt x="1900" y="772"/>
                </a:cubicBezTo>
                <a:cubicBezTo>
                  <a:pt x="1992" y="772"/>
                  <a:pt x="1992" y="772"/>
                  <a:pt x="1992" y="772"/>
                </a:cubicBezTo>
                <a:cubicBezTo>
                  <a:pt x="2054" y="772"/>
                  <a:pt x="2090" y="744"/>
                  <a:pt x="2090" y="691"/>
                </a:cubicBezTo>
                <a:close/>
                <a:moveTo>
                  <a:pt x="2392" y="822"/>
                </a:moveTo>
                <a:cubicBezTo>
                  <a:pt x="2266" y="574"/>
                  <a:pt x="2266" y="574"/>
                  <a:pt x="2266" y="574"/>
                </a:cubicBezTo>
                <a:cubicBezTo>
                  <a:pt x="2217" y="574"/>
                  <a:pt x="2217" y="574"/>
                  <a:pt x="2217" y="574"/>
                </a:cubicBezTo>
                <a:cubicBezTo>
                  <a:pt x="2217" y="919"/>
                  <a:pt x="2217" y="919"/>
                  <a:pt x="2217" y="919"/>
                </a:cubicBezTo>
                <a:cubicBezTo>
                  <a:pt x="2254" y="919"/>
                  <a:pt x="2254" y="919"/>
                  <a:pt x="2254" y="919"/>
                </a:cubicBezTo>
                <a:cubicBezTo>
                  <a:pt x="2254" y="635"/>
                  <a:pt x="2254" y="635"/>
                  <a:pt x="2254" y="635"/>
                </a:cubicBezTo>
                <a:cubicBezTo>
                  <a:pt x="2379" y="882"/>
                  <a:pt x="2379" y="882"/>
                  <a:pt x="2379" y="882"/>
                </a:cubicBezTo>
                <a:cubicBezTo>
                  <a:pt x="2403" y="882"/>
                  <a:pt x="2403" y="882"/>
                  <a:pt x="2403" y="882"/>
                </a:cubicBezTo>
                <a:cubicBezTo>
                  <a:pt x="2528" y="635"/>
                  <a:pt x="2528" y="635"/>
                  <a:pt x="2528" y="635"/>
                </a:cubicBezTo>
                <a:cubicBezTo>
                  <a:pt x="2529" y="919"/>
                  <a:pt x="2529" y="919"/>
                  <a:pt x="2529" y="919"/>
                </a:cubicBezTo>
                <a:cubicBezTo>
                  <a:pt x="2565" y="919"/>
                  <a:pt x="2565" y="919"/>
                  <a:pt x="2565" y="919"/>
                </a:cubicBezTo>
                <a:cubicBezTo>
                  <a:pt x="2565" y="574"/>
                  <a:pt x="2565" y="574"/>
                  <a:pt x="2565" y="574"/>
                </a:cubicBezTo>
                <a:cubicBezTo>
                  <a:pt x="2517" y="574"/>
                  <a:pt x="2517" y="574"/>
                  <a:pt x="2517" y="574"/>
                </a:cubicBezTo>
                <a:lnTo>
                  <a:pt x="2392" y="82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14324" tIns="57162" rIns="114324" bIns="57162"/>
          <a:lstStyle/>
          <a:p>
            <a:endParaRPr lang="en-NL"/>
          </a:p>
        </p:txBody>
      </p:sp>
      <p:sp>
        <p:nvSpPr>
          <p:cNvPr id="11" name="LS_Logo6 (JU-Free) Taxonomy" hidden="1">
            <a:extLst>
              <a:ext uri="{FF2B5EF4-FFF2-40B4-BE49-F238E27FC236}">
                <a16:creationId xmlns:a16="http://schemas.microsoft.com/office/drawing/2014/main" id="{90CE66A8-BA69-4184-8810-58157CD61572}"/>
              </a:ext>
            </a:extLst>
          </p:cNvPr>
          <p:cNvSpPr>
            <a:spLocks/>
          </p:cNvSpPr>
          <p:nvPr/>
        </p:nvSpPr>
        <p:spPr bwMode="auto">
          <a:xfrm>
            <a:off x="1136650" y="7712075"/>
            <a:ext cx="1131888" cy="365125"/>
          </a:xfrm>
          <a:custGeom>
            <a:avLst/>
            <a:gdLst>
              <a:gd name="T0" fmla="*/ 0 w 2851"/>
              <a:gd name="T1" fmla="*/ 62395541 h 921"/>
              <a:gd name="T2" fmla="*/ 2147483646 w 2851"/>
              <a:gd name="T3" fmla="*/ 2147483646 h 921"/>
              <a:gd name="T4" fmla="*/ 2147483646 w 2851"/>
              <a:gd name="T5" fmla="*/ 2147483646 h 921"/>
              <a:gd name="T6" fmla="*/ 2147483646 w 2851"/>
              <a:gd name="T7" fmla="*/ 62395541 h 921"/>
              <a:gd name="T8" fmla="*/ 2147483646 w 2851"/>
              <a:gd name="T9" fmla="*/ 2147483646 h 921"/>
              <a:gd name="T10" fmla="*/ 2147483646 w 2851"/>
              <a:gd name="T11" fmla="*/ 2147483646 h 921"/>
              <a:gd name="T12" fmla="*/ 2147483646 w 2851"/>
              <a:gd name="T13" fmla="*/ 2147483646 h 921"/>
              <a:gd name="T14" fmla="*/ 2147483646 w 2851"/>
              <a:gd name="T15" fmla="*/ 2147483646 h 921"/>
              <a:gd name="T16" fmla="*/ 2147483646 w 2851"/>
              <a:gd name="T17" fmla="*/ 2147483646 h 921"/>
              <a:gd name="T18" fmla="*/ 2147483646 w 2851"/>
              <a:gd name="T19" fmla="*/ 2147483646 h 921"/>
              <a:gd name="T20" fmla="*/ 2147483646 w 2851"/>
              <a:gd name="T21" fmla="*/ 2147483646 h 921"/>
              <a:gd name="T22" fmla="*/ 2147483646 w 2851"/>
              <a:gd name="T23" fmla="*/ 2147483646 h 921"/>
              <a:gd name="T24" fmla="*/ 2147483646 w 2851"/>
              <a:gd name="T25" fmla="*/ 2147483646 h 921"/>
              <a:gd name="T26" fmla="*/ 2147483646 w 2851"/>
              <a:gd name="T27" fmla="*/ 2147483646 h 921"/>
              <a:gd name="T28" fmla="*/ 2147483646 w 2851"/>
              <a:gd name="T29" fmla="*/ 2147483646 h 921"/>
              <a:gd name="T30" fmla="*/ 2147483646 w 2851"/>
              <a:gd name="T31" fmla="*/ 2147483646 h 921"/>
              <a:gd name="T32" fmla="*/ 2147483646 w 2851"/>
              <a:gd name="T33" fmla="*/ 2147483646 h 921"/>
              <a:gd name="T34" fmla="*/ 2147483646 w 2851"/>
              <a:gd name="T35" fmla="*/ 2147483646 h 921"/>
              <a:gd name="T36" fmla="*/ 2147483646 w 2851"/>
              <a:gd name="T37" fmla="*/ 2147483646 h 921"/>
              <a:gd name="T38" fmla="*/ 2147483646 w 2851"/>
              <a:gd name="T39" fmla="*/ 2147483646 h 921"/>
              <a:gd name="T40" fmla="*/ 2147483646 w 2851"/>
              <a:gd name="T41" fmla="*/ 2147483646 h 921"/>
              <a:gd name="T42" fmla="*/ 2147483646 w 2851"/>
              <a:gd name="T43" fmla="*/ 2147483646 h 921"/>
              <a:gd name="T44" fmla="*/ 2147483646 w 2851"/>
              <a:gd name="T45" fmla="*/ 2147483646 h 921"/>
              <a:gd name="T46" fmla="*/ 2147483646 w 2851"/>
              <a:gd name="T47" fmla="*/ 2147483646 h 921"/>
              <a:gd name="T48" fmla="*/ 2147483646 w 2851"/>
              <a:gd name="T49" fmla="*/ 2147483646 h 921"/>
              <a:gd name="T50" fmla="*/ 2147483646 w 2851"/>
              <a:gd name="T51" fmla="*/ 2147483646 h 921"/>
              <a:gd name="T52" fmla="*/ 2147483646 w 2851"/>
              <a:gd name="T53" fmla="*/ 62395541 h 921"/>
              <a:gd name="T54" fmla="*/ 2147483646 w 2851"/>
              <a:gd name="T55" fmla="*/ 62395541 h 921"/>
              <a:gd name="T56" fmla="*/ 2147483646 w 2851"/>
              <a:gd name="T57" fmla="*/ 2147483646 h 921"/>
              <a:gd name="T58" fmla="*/ 2147483646 w 2851"/>
              <a:gd name="T59" fmla="*/ 62395541 h 921"/>
              <a:gd name="T60" fmla="*/ 2147483646 w 2851"/>
              <a:gd name="T61" fmla="*/ 2147483646 h 921"/>
              <a:gd name="T62" fmla="*/ 2147483646 w 2851"/>
              <a:gd name="T63" fmla="*/ 2147483646 h 921"/>
              <a:gd name="T64" fmla="*/ 2147483646 w 2851"/>
              <a:gd name="T65" fmla="*/ 2147483646 h 921"/>
              <a:gd name="T66" fmla="*/ 2147483646 w 2851"/>
              <a:gd name="T67" fmla="*/ 2147483646 h 921"/>
              <a:gd name="T68" fmla="*/ 2147483646 w 2851"/>
              <a:gd name="T69" fmla="*/ 2147483646 h 921"/>
              <a:gd name="T70" fmla="*/ 2147483646 w 2851"/>
              <a:gd name="T71" fmla="*/ 2147483646 h 921"/>
              <a:gd name="T72" fmla="*/ 2147483646 w 2851"/>
              <a:gd name="T73" fmla="*/ 2147483646 h 921"/>
              <a:gd name="T74" fmla="*/ 2147483646 w 2851"/>
              <a:gd name="T75" fmla="*/ 2147483646 h 921"/>
              <a:gd name="T76" fmla="*/ 2147483646 w 2851"/>
              <a:gd name="T77" fmla="*/ 2147483646 h 921"/>
              <a:gd name="T78" fmla="*/ 2147483646 w 2851"/>
              <a:gd name="T79" fmla="*/ 2147483646 h 921"/>
              <a:gd name="T80" fmla="*/ 2147483646 w 2851"/>
              <a:gd name="T81" fmla="*/ 2147483646 h 921"/>
              <a:gd name="T82" fmla="*/ 2147483646 w 2851"/>
              <a:gd name="T83" fmla="*/ 2147483646 h 921"/>
              <a:gd name="T84" fmla="*/ 2147483646 w 2851"/>
              <a:gd name="T85" fmla="*/ 2147483646 h 921"/>
              <a:gd name="T86" fmla="*/ 2147483646 w 2851"/>
              <a:gd name="T87" fmla="*/ 2147483646 h 921"/>
              <a:gd name="T88" fmla="*/ 2147483646 w 2851"/>
              <a:gd name="T89" fmla="*/ 2147483646 h 921"/>
              <a:gd name="T90" fmla="*/ 2147483646 w 2851"/>
              <a:gd name="T91" fmla="*/ 2147483646 h 921"/>
              <a:gd name="T92" fmla="*/ 2147483646 w 2851"/>
              <a:gd name="T93" fmla="*/ 2147483646 h 921"/>
              <a:gd name="T94" fmla="*/ 2147483646 w 2851"/>
              <a:gd name="T95" fmla="*/ 2147483646 h 921"/>
              <a:gd name="T96" fmla="*/ 2147483646 w 2851"/>
              <a:gd name="T97" fmla="*/ 2147483646 h 921"/>
              <a:gd name="T98" fmla="*/ 2147483646 w 2851"/>
              <a:gd name="T99" fmla="*/ 2147483646 h 921"/>
              <a:gd name="T100" fmla="*/ 2147483646 w 2851"/>
              <a:gd name="T101" fmla="*/ 2147483646 h 921"/>
              <a:gd name="T102" fmla="*/ 2147483646 w 2851"/>
              <a:gd name="T103" fmla="*/ 2147483646 h 921"/>
              <a:gd name="T104" fmla="*/ 2147483646 w 2851"/>
              <a:gd name="T105" fmla="*/ 2147483646 h 921"/>
              <a:gd name="T106" fmla="*/ 2147483646 w 2851"/>
              <a:gd name="T107" fmla="*/ 2147483646 h 921"/>
              <a:gd name="T108" fmla="*/ 2147483646 w 2851"/>
              <a:gd name="T109" fmla="*/ 2147483646 h 921"/>
              <a:gd name="T110" fmla="*/ 2147483646 w 2851"/>
              <a:gd name="T111" fmla="*/ 2147483646 h 921"/>
              <a:gd name="T112" fmla="*/ 2147483646 w 2851"/>
              <a:gd name="T113" fmla="*/ 2147483646 h 921"/>
              <a:gd name="T114" fmla="*/ 2147483646 w 2851"/>
              <a:gd name="T115" fmla="*/ 2147483646 h 921"/>
              <a:gd name="T116" fmla="*/ 2147483646 w 2851"/>
              <a:gd name="T117" fmla="*/ 2147483646 h 921"/>
              <a:gd name="T118" fmla="*/ 2147483646 w 2851"/>
              <a:gd name="T119" fmla="*/ 2147483646 h 921"/>
              <a:gd name="T120" fmla="*/ 2147483646 w 2851"/>
              <a:gd name="T121" fmla="*/ 2147483646 h 921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2851" h="921">
                <a:moveTo>
                  <a:pt x="112" y="39"/>
                </a:moveTo>
                <a:cubicBezTo>
                  <a:pt x="0" y="39"/>
                  <a:pt x="0" y="39"/>
                  <a:pt x="0" y="39"/>
                </a:cubicBezTo>
                <a:cubicBezTo>
                  <a:pt x="0" y="1"/>
                  <a:pt x="0" y="1"/>
                  <a:pt x="0" y="1"/>
                </a:cubicBezTo>
                <a:cubicBezTo>
                  <a:pt x="263" y="1"/>
                  <a:pt x="263" y="1"/>
                  <a:pt x="263" y="1"/>
                </a:cubicBezTo>
                <a:cubicBezTo>
                  <a:pt x="263" y="39"/>
                  <a:pt x="263" y="39"/>
                  <a:pt x="263" y="39"/>
                </a:cubicBezTo>
                <a:cubicBezTo>
                  <a:pt x="151" y="39"/>
                  <a:pt x="151" y="39"/>
                  <a:pt x="151" y="39"/>
                </a:cubicBezTo>
                <a:cubicBezTo>
                  <a:pt x="151" y="346"/>
                  <a:pt x="151" y="346"/>
                  <a:pt x="151" y="346"/>
                </a:cubicBezTo>
                <a:cubicBezTo>
                  <a:pt x="112" y="346"/>
                  <a:pt x="112" y="346"/>
                  <a:pt x="112" y="346"/>
                </a:cubicBezTo>
                <a:lnTo>
                  <a:pt x="112" y="39"/>
                </a:lnTo>
                <a:close/>
                <a:moveTo>
                  <a:pt x="238" y="346"/>
                </a:moveTo>
                <a:cubicBezTo>
                  <a:pt x="393" y="1"/>
                  <a:pt x="393" y="1"/>
                  <a:pt x="393" y="1"/>
                </a:cubicBezTo>
                <a:cubicBezTo>
                  <a:pt x="433" y="1"/>
                  <a:pt x="433" y="1"/>
                  <a:pt x="433" y="1"/>
                </a:cubicBezTo>
                <a:cubicBezTo>
                  <a:pt x="587" y="346"/>
                  <a:pt x="587" y="346"/>
                  <a:pt x="587" y="346"/>
                </a:cubicBezTo>
                <a:cubicBezTo>
                  <a:pt x="544" y="346"/>
                  <a:pt x="544" y="346"/>
                  <a:pt x="544" y="346"/>
                </a:cubicBezTo>
                <a:cubicBezTo>
                  <a:pt x="506" y="259"/>
                  <a:pt x="506" y="259"/>
                  <a:pt x="506" y="259"/>
                </a:cubicBezTo>
                <a:cubicBezTo>
                  <a:pt x="318" y="259"/>
                  <a:pt x="318" y="259"/>
                  <a:pt x="318" y="259"/>
                </a:cubicBezTo>
                <a:cubicBezTo>
                  <a:pt x="280" y="346"/>
                  <a:pt x="280" y="346"/>
                  <a:pt x="280" y="346"/>
                </a:cubicBezTo>
                <a:lnTo>
                  <a:pt x="238" y="346"/>
                </a:lnTo>
                <a:close/>
                <a:moveTo>
                  <a:pt x="335" y="221"/>
                </a:moveTo>
                <a:cubicBezTo>
                  <a:pt x="489" y="221"/>
                  <a:pt x="489" y="221"/>
                  <a:pt x="489" y="221"/>
                </a:cubicBezTo>
                <a:cubicBezTo>
                  <a:pt x="412" y="46"/>
                  <a:pt x="412" y="46"/>
                  <a:pt x="412" y="46"/>
                </a:cubicBezTo>
                <a:lnTo>
                  <a:pt x="335" y="221"/>
                </a:lnTo>
                <a:close/>
                <a:moveTo>
                  <a:pt x="646" y="346"/>
                </a:moveTo>
                <a:cubicBezTo>
                  <a:pt x="750" y="202"/>
                  <a:pt x="750" y="202"/>
                  <a:pt x="750" y="202"/>
                </a:cubicBezTo>
                <a:cubicBezTo>
                  <a:pt x="854" y="346"/>
                  <a:pt x="854" y="346"/>
                  <a:pt x="854" y="346"/>
                </a:cubicBezTo>
                <a:cubicBezTo>
                  <a:pt x="902" y="346"/>
                  <a:pt x="902" y="346"/>
                  <a:pt x="902" y="346"/>
                </a:cubicBezTo>
                <a:cubicBezTo>
                  <a:pt x="775" y="167"/>
                  <a:pt x="775" y="167"/>
                  <a:pt x="775" y="167"/>
                </a:cubicBezTo>
                <a:cubicBezTo>
                  <a:pt x="892" y="1"/>
                  <a:pt x="892" y="1"/>
                  <a:pt x="892" y="1"/>
                </a:cubicBezTo>
                <a:cubicBezTo>
                  <a:pt x="846" y="1"/>
                  <a:pt x="846" y="1"/>
                  <a:pt x="846" y="1"/>
                </a:cubicBezTo>
                <a:cubicBezTo>
                  <a:pt x="750" y="134"/>
                  <a:pt x="750" y="134"/>
                  <a:pt x="750" y="134"/>
                </a:cubicBezTo>
                <a:cubicBezTo>
                  <a:pt x="655" y="1"/>
                  <a:pt x="655" y="1"/>
                  <a:pt x="655" y="1"/>
                </a:cubicBezTo>
                <a:cubicBezTo>
                  <a:pt x="609" y="1"/>
                  <a:pt x="609" y="1"/>
                  <a:pt x="609" y="1"/>
                </a:cubicBezTo>
                <a:cubicBezTo>
                  <a:pt x="726" y="169"/>
                  <a:pt x="726" y="169"/>
                  <a:pt x="726" y="169"/>
                </a:cubicBezTo>
                <a:cubicBezTo>
                  <a:pt x="600" y="346"/>
                  <a:pt x="600" y="346"/>
                  <a:pt x="600" y="346"/>
                </a:cubicBezTo>
                <a:lnTo>
                  <a:pt x="646" y="346"/>
                </a:lnTo>
                <a:close/>
                <a:moveTo>
                  <a:pt x="924" y="174"/>
                </a:moveTo>
                <a:cubicBezTo>
                  <a:pt x="924" y="76"/>
                  <a:pt x="1004" y="0"/>
                  <a:pt x="1105" y="0"/>
                </a:cubicBezTo>
                <a:cubicBezTo>
                  <a:pt x="1205" y="0"/>
                  <a:pt x="1284" y="77"/>
                  <a:pt x="1284" y="174"/>
                </a:cubicBezTo>
                <a:cubicBezTo>
                  <a:pt x="1284" y="271"/>
                  <a:pt x="1205" y="348"/>
                  <a:pt x="1105" y="348"/>
                </a:cubicBezTo>
                <a:cubicBezTo>
                  <a:pt x="1004" y="348"/>
                  <a:pt x="924" y="271"/>
                  <a:pt x="924" y="174"/>
                </a:cubicBezTo>
                <a:close/>
                <a:moveTo>
                  <a:pt x="964" y="174"/>
                </a:moveTo>
                <a:cubicBezTo>
                  <a:pt x="964" y="249"/>
                  <a:pt x="1028" y="310"/>
                  <a:pt x="1105" y="310"/>
                </a:cubicBezTo>
                <a:cubicBezTo>
                  <a:pt x="1181" y="310"/>
                  <a:pt x="1244" y="249"/>
                  <a:pt x="1244" y="174"/>
                </a:cubicBezTo>
                <a:cubicBezTo>
                  <a:pt x="1244" y="98"/>
                  <a:pt x="1181" y="38"/>
                  <a:pt x="1105" y="38"/>
                </a:cubicBezTo>
                <a:cubicBezTo>
                  <a:pt x="1028" y="38"/>
                  <a:pt x="964" y="98"/>
                  <a:pt x="964" y="174"/>
                </a:cubicBezTo>
                <a:close/>
                <a:moveTo>
                  <a:pt x="1395" y="69"/>
                </a:moveTo>
                <a:cubicBezTo>
                  <a:pt x="1602" y="346"/>
                  <a:pt x="1602" y="346"/>
                  <a:pt x="1602" y="346"/>
                </a:cubicBezTo>
                <a:cubicBezTo>
                  <a:pt x="1642" y="346"/>
                  <a:pt x="1642" y="346"/>
                  <a:pt x="1642" y="346"/>
                </a:cubicBezTo>
                <a:cubicBezTo>
                  <a:pt x="1642" y="1"/>
                  <a:pt x="1642" y="1"/>
                  <a:pt x="1642" y="1"/>
                </a:cubicBezTo>
                <a:cubicBezTo>
                  <a:pt x="1603" y="1"/>
                  <a:pt x="1603" y="1"/>
                  <a:pt x="1603" y="1"/>
                </a:cubicBezTo>
                <a:cubicBezTo>
                  <a:pt x="1603" y="278"/>
                  <a:pt x="1603" y="278"/>
                  <a:pt x="1603" y="278"/>
                </a:cubicBezTo>
                <a:cubicBezTo>
                  <a:pt x="1397" y="1"/>
                  <a:pt x="1397" y="1"/>
                  <a:pt x="1397" y="1"/>
                </a:cubicBezTo>
                <a:cubicBezTo>
                  <a:pt x="1356" y="1"/>
                  <a:pt x="1356" y="1"/>
                  <a:pt x="1356" y="1"/>
                </a:cubicBezTo>
                <a:cubicBezTo>
                  <a:pt x="1356" y="346"/>
                  <a:pt x="1356" y="346"/>
                  <a:pt x="1356" y="346"/>
                </a:cubicBezTo>
                <a:cubicBezTo>
                  <a:pt x="1395" y="346"/>
                  <a:pt x="1395" y="346"/>
                  <a:pt x="1395" y="346"/>
                </a:cubicBezTo>
                <a:lnTo>
                  <a:pt x="1395" y="69"/>
                </a:lnTo>
                <a:close/>
                <a:moveTo>
                  <a:pt x="1895" y="348"/>
                </a:moveTo>
                <a:cubicBezTo>
                  <a:pt x="1794" y="348"/>
                  <a:pt x="1714" y="271"/>
                  <a:pt x="1714" y="174"/>
                </a:cubicBezTo>
                <a:cubicBezTo>
                  <a:pt x="1714" y="76"/>
                  <a:pt x="1794" y="0"/>
                  <a:pt x="1895" y="0"/>
                </a:cubicBezTo>
                <a:cubicBezTo>
                  <a:pt x="1995" y="0"/>
                  <a:pt x="2074" y="77"/>
                  <a:pt x="2074" y="174"/>
                </a:cubicBezTo>
                <a:cubicBezTo>
                  <a:pt x="2074" y="271"/>
                  <a:pt x="1995" y="348"/>
                  <a:pt x="1895" y="348"/>
                </a:cubicBezTo>
                <a:close/>
                <a:moveTo>
                  <a:pt x="2034" y="174"/>
                </a:moveTo>
                <a:cubicBezTo>
                  <a:pt x="2034" y="98"/>
                  <a:pt x="1971" y="38"/>
                  <a:pt x="1895" y="38"/>
                </a:cubicBezTo>
                <a:cubicBezTo>
                  <a:pt x="1818" y="38"/>
                  <a:pt x="1754" y="98"/>
                  <a:pt x="1754" y="174"/>
                </a:cubicBezTo>
                <a:cubicBezTo>
                  <a:pt x="1754" y="249"/>
                  <a:pt x="1818" y="310"/>
                  <a:pt x="1895" y="310"/>
                </a:cubicBezTo>
                <a:cubicBezTo>
                  <a:pt x="1971" y="310"/>
                  <a:pt x="2034" y="249"/>
                  <a:pt x="2034" y="174"/>
                </a:cubicBezTo>
                <a:close/>
                <a:moveTo>
                  <a:pt x="2183" y="62"/>
                </a:moveTo>
                <a:cubicBezTo>
                  <a:pt x="2308" y="309"/>
                  <a:pt x="2308" y="309"/>
                  <a:pt x="2308" y="309"/>
                </a:cubicBezTo>
                <a:cubicBezTo>
                  <a:pt x="2332" y="309"/>
                  <a:pt x="2332" y="309"/>
                  <a:pt x="2332" y="309"/>
                </a:cubicBezTo>
                <a:cubicBezTo>
                  <a:pt x="2457" y="62"/>
                  <a:pt x="2457" y="62"/>
                  <a:pt x="2457" y="62"/>
                </a:cubicBezTo>
                <a:cubicBezTo>
                  <a:pt x="2458" y="346"/>
                  <a:pt x="2458" y="346"/>
                  <a:pt x="2458" y="346"/>
                </a:cubicBezTo>
                <a:cubicBezTo>
                  <a:pt x="2494" y="346"/>
                  <a:pt x="2494" y="346"/>
                  <a:pt x="2494" y="346"/>
                </a:cubicBezTo>
                <a:cubicBezTo>
                  <a:pt x="2494" y="1"/>
                  <a:pt x="2494" y="1"/>
                  <a:pt x="2494" y="1"/>
                </a:cubicBezTo>
                <a:cubicBezTo>
                  <a:pt x="2446" y="1"/>
                  <a:pt x="2446" y="1"/>
                  <a:pt x="2446" y="1"/>
                </a:cubicBezTo>
                <a:cubicBezTo>
                  <a:pt x="2321" y="249"/>
                  <a:pt x="2321" y="249"/>
                  <a:pt x="2321" y="249"/>
                </a:cubicBezTo>
                <a:cubicBezTo>
                  <a:pt x="2195" y="1"/>
                  <a:pt x="2195" y="1"/>
                  <a:pt x="2195" y="1"/>
                </a:cubicBezTo>
                <a:cubicBezTo>
                  <a:pt x="2146" y="1"/>
                  <a:pt x="2146" y="1"/>
                  <a:pt x="2146" y="1"/>
                </a:cubicBezTo>
                <a:cubicBezTo>
                  <a:pt x="2146" y="346"/>
                  <a:pt x="2146" y="346"/>
                  <a:pt x="2146" y="346"/>
                </a:cubicBezTo>
                <a:cubicBezTo>
                  <a:pt x="2183" y="346"/>
                  <a:pt x="2183" y="346"/>
                  <a:pt x="2183" y="346"/>
                </a:cubicBezTo>
                <a:lnTo>
                  <a:pt x="2183" y="62"/>
                </a:lnTo>
                <a:close/>
                <a:moveTo>
                  <a:pt x="2811" y="1"/>
                </a:moveTo>
                <a:cubicBezTo>
                  <a:pt x="2701" y="181"/>
                  <a:pt x="2701" y="181"/>
                  <a:pt x="2701" y="181"/>
                </a:cubicBezTo>
                <a:cubicBezTo>
                  <a:pt x="2589" y="1"/>
                  <a:pt x="2589" y="1"/>
                  <a:pt x="2589" y="1"/>
                </a:cubicBezTo>
                <a:cubicBezTo>
                  <a:pt x="2549" y="1"/>
                  <a:pt x="2549" y="1"/>
                  <a:pt x="2549" y="1"/>
                </a:cubicBezTo>
                <a:cubicBezTo>
                  <a:pt x="2682" y="229"/>
                  <a:pt x="2682" y="229"/>
                  <a:pt x="2682" y="229"/>
                </a:cubicBezTo>
                <a:cubicBezTo>
                  <a:pt x="2682" y="346"/>
                  <a:pt x="2682" y="346"/>
                  <a:pt x="2682" y="346"/>
                </a:cubicBezTo>
                <a:cubicBezTo>
                  <a:pt x="2721" y="346"/>
                  <a:pt x="2721" y="346"/>
                  <a:pt x="2721" y="346"/>
                </a:cubicBezTo>
                <a:cubicBezTo>
                  <a:pt x="2721" y="228"/>
                  <a:pt x="2721" y="228"/>
                  <a:pt x="2721" y="228"/>
                </a:cubicBezTo>
                <a:cubicBezTo>
                  <a:pt x="2851" y="1"/>
                  <a:pt x="2851" y="1"/>
                  <a:pt x="2851" y="1"/>
                </a:cubicBezTo>
                <a:lnTo>
                  <a:pt x="2811" y="1"/>
                </a:lnTo>
                <a:close/>
                <a:moveTo>
                  <a:pt x="221" y="822"/>
                </a:moveTo>
                <a:cubicBezTo>
                  <a:pt x="95" y="574"/>
                  <a:pt x="95" y="574"/>
                  <a:pt x="95" y="574"/>
                </a:cubicBezTo>
                <a:cubicBezTo>
                  <a:pt x="46" y="574"/>
                  <a:pt x="46" y="574"/>
                  <a:pt x="46" y="574"/>
                </a:cubicBezTo>
                <a:cubicBezTo>
                  <a:pt x="46" y="919"/>
                  <a:pt x="46" y="919"/>
                  <a:pt x="46" y="919"/>
                </a:cubicBezTo>
                <a:cubicBezTo>
                  <a:pt x="84" y="919"/>
                  <a:pt x="84" y="919"/>
                  <a:pt x="84" y="919"/>
                </a:cubicBezTo>
                <a:cubicBezTo>
                  <a:pt x="84" y="635"/>
                  <a:pt x="84" y="635"/>
                  <a:pt x="84" y="635"/>
                </a:cubicBezTo>
                <a:cubicBezTo>
                  <a:pt x="208" y="882"/>
                  <a:pt x="208" y="882"/>
                  <a:pt x="208" y="882"/>
                </a:cubicBezTo>
                <a:cubicBezTo>
                  <a:pt x="232" y="882"/>
                  <a:pt x="232" y="882"/>
                  <a:pt x="232" y="882"/>
                </a:cubicBezTo>
                <a:cubicBezTo>
                  <a:pt x="357" y="635"/>
                  <a:pt x="357" y="635"/>
                  <a:pt x="357" y="635"/>
                </a:cubicBezTo>
                <a:cubicBezTo>
                  <a:pt x="358" y="919"/>
                  <a:pt x="358" y="919"/>
                  <a:pt x="358" y="919"/>
                </a:cubicBezTo>
                <a:cubicBezTo>
                  <a:pt x="394" y="919"/>
                  <a:pt x="394" y="919"/>
                  <a:pt x="394" y="919"/>
                </a:cubicBezTo>
                <a:cubicBezTo>
                  <a:pt x="394" y="574"/>
                  <a:pt x="394" y="574"/>
                  <a:pt x="394" y="574"/>
                </a:cubicBezTo>
                <a:cubicBezTo>
                  <a:pt x="346" y="574"/>
                  <a:pt x="346" y="574"/>
                  <a:pt x="346" y="574"/>
                </a:cubicBezTo>
                <a:lnTo>
                  <a:pt x="221" y="822"/>
                </a:lnTo>
                <a:close/>
                <a:moveTo>
                  <a:pt x="644" y="574"/>
                </a:moveTo>
                <a:cubicBezTo>
                  <a:pt x="797" y="919"/>
                  <a:pt x="797" y="919"/>
                  <a:pt x="797" y="919"/>
                </a:cubicBezTo>
                <a:cubicBezTo>
                  <a:pt x="755" y="919"/>
                  <a:pt x="755" y="919"/>
                  <a:pt x="755" y="919"/>
                </a:cubicBezTo>
                <a:cubicBezTo>
                  <a:pt x="716" y="831"/>
                  <a:pt x="716" y="831"/>
                  <a:pt x="716" y="831"/>
                </a:cubicBezTo>
                <a:cubicBezTo>
                  <a:pt x="529" y="831"/>
                  <a:pt x="529" y="831"/>
                  <a:pt x="529" y="831"/>
                </a:cubicBezTo>
                <a:cubicBezTo>
                  <a:pt x="490" y="919"/>
                  <a:pt x="490" y="919"/>
                  <a:pt x="490" y="919"/>
                </a:cubicBezTo>
                <a:cubicBezTo>
                  <a:pt x="449" y="919"/>
                  <a:pt x="449" y="919"/>
                  <a:pt x="449" y="919"/>
                </a:cubicBezTo>
                <a:cubicBezTo>
                  <a:pt x="603" y="574"/>
                  <a:pt x="603" y="574"/>
                  <a:pt x="603" y="574"/>
                </a:cubicBezTo>
                <a:lnTo>
                  <a:pt x="644" y="574"/>
                </a:lnTo>
                <a:close/>
                <a:moveTo>
                  <a:pt x="700" y="794"/>
                </a:moveTo>
                <a:cubicBezTo>
                  <a:pt x="622" y="619"/>
                  <a:pt x="622" y="619"/>
                  <a:pt x="622" y="619"/>
                </a:cubicBezTo>
                <a:cubicBezTo>
                  <a:pt x="545" y="794"/>
                  <a:pt x="545" y="794"/>
                  <a:pt x="545" y="794"/>
                </a:cubicBezTo>
                <a:lnTo>
                  <a:pt x="700" y="794"/>
                </a:lnTo>
                <a:close/>
                <a:moveTo>
                  <a:pt x="1099" y="851"/>
                </a:moveTo>
                <a:cubicBezTo>
                  <a:pt x="892" y="574"/>
                  <a:pt x="892" y="574"/>
                  <a:pt x="892" y="574"/>
                </a:cubicBezTo>
                <a:cubicBezTo>
                  <a:pt x="851" y="574"/>
                  <a:pt x="851" y="574"/>
                  <a:pt x="851" y="574"/>
                </a:cubicBezTo>
                <a:cubicBezTo>
                  <a:pt x="851" y="919"/>
                  <a:pt x="851" y="919"/>
                  <a:pt x="851" y="919"/>
                </a:cubicBezTo>
                <a:cubicBezTo>
                  <a:pt x="891" y="919"/>
                  <a:pt x="891" y="919"/>
                  <a:pt x="891" y="919"/>
                </a:cubicBezTo>
                <a:cubicBezTo>
                  <a:pt x="891" y="642"/>
                  <a:pt x="891" y="642"/>
                  <a:pt x="891" y="642"/>
                </a:cubicBezTo>
                <a:cubicBezTo>
                  <a:pt x="1097" y="919"/>
                  <a:pt x="1097" y="919"/>
                  <a:pt x="1097" y="919"/>
                </a:cubicBezTo>
                <a:cubicBezTo>
                  <a:pt x="1137" y="919"/>
                  <a:pt x="1137" y="919"/>
                  <a:pt x="1137" y="919"/>
                </a:cubicBezTo>
                <a:cubicBezTo>
                  <a:pt x="1137" y="574"/>
                  <a:pt x="1137" y="574"/>
                  <a:pt x="1137" y="574"/>
                </a:cubicBezTo>
                <a:cubicBezTo>
                  <a:pt x="1099" y="574"/>
                  <a:pt x="1099" y="574"/>
                  <a:pt x="1099" y="574"/>
                </a:cubicBezTo>
                <a:lnTo>
                  <a:pt x="1099" y="851"/>
                </a:lnTo>
                <a:close/>
                <a:moveTo>
                  <a:pt x="1387" y="574"/>
                </a:moveTo>
                <a:cubicBezTo>
                  <a:pt x="1541" y="919"/>
                  <a:pt x="1541" y="919"/>
                  <a:pt x="1541" y="919"/>
                </a:cubicBezTo>
                <a:cubicBezTo>
                  <a:pt x="1498" y="919"/>
                  <a:pt x="1498" y="919"/>
                  <a:pt x="1498" y="919"/>
                </a:cubicBezTo>
                <a:cubicBezTo>
                  <a:pt x="1460" y="831"/>
                  <a:pt x="1460" y="831"/>
                  <a:pt x="1460" y="831"/>
                </a:cubicBezTo>
                <a:cubicBezTo>
                  <a:pt x="1272" y="831"/>
                  <a:pt x="1272" y="831"/>
                  <a:pt x="1272" y="831"/>
                </a:cubicBezTo>
                <a:cubicBezTo>
                  <a:pt x="1234" y="919"/>
                  <a:pt x="1234" y="919"/>
                  <a:pt x="1234" y="919"/>
                </a:cubicBezTo>
                <a:cubicBezTo>
                  <a:pt x="1192" y="919"/>
                  <a:pt x="1192" y="919"/>
                  <a:pt x="1192" y="919"/>
                </a:cubicBezTo>
                <a:cubicBezTo>
                  <a:pt x="1346" y="574"/>
                  <a:pt x="1346" y="574"/>
                  <a:pt x="1346" y="574"/>
                </a:cubicBezTo>
                <a:lnTo>
                  <a:pt x="1387" y="574"/>
                </a:lnTo>
                <a:close/>
                <a:moveTo>
                  <a:pt x="1443" y="794"/>
                </a:moveTo>
                <a:cubicBezTo>
                  <a:pt x="1365" y="619"/>
                  <a:pt x="1365" y="619"/>
                  <a:pt x="1365" y="619"/>
                </a:cubicBezTo>
                <a:cubicBezTo>
                  <a:pt x="1289" y="794"/>
                  <a:pt x="1289" y="794"/>
                  <a:pt x="1289" y="794"/>
                </a:cubicBezTo>
                <a:lnTo>
                  <a:pt x="1443" y="794"/>
                </a:lnTo>
                <a:close/>
                <a:moveTo>
                  <a:pt x="1735" y="610"/>
                </a:moveTo>
                <a:cubicBezTo>
                  <a:pt x="1774" y="610"/>
                  <a:pt x="1812" y="625"/>
                  <a:pt x="1840" y="650"/>
                </a:cubicBezTo>
                <a:cubicBezTo>
                  <a:pt x="1862" y="620"/>
                  <a:pt x="1862" y="620"/>
                  <a:pt x="1862" y="620"/>
                </a:cubicBezTo>
                <a:cubicBezTo>
                  <a:pt x="1829" y="591"/>
                  <a:pt x="1783" y="573"/>
                  <a:pt x="1735" y="573"/>
                </a:cubicBezTo>
                <a:cubicBezTo>
                  <a:pt x="1634" y="573"/>
                  <a:pt x="1554" y="649"/>
                  <a:pt x="1554" y="746"/>
                </a:cubicBezTo>
                <a:cubicBezTo>
                  <a:pt x="1554" y="843"/>
                  <a:pt x="1634" y="921"/>
                  <a:pt x="1733" y="921"/>
                </a:cubicBezTo>
                <a:cubicBezTo>
                  <a:pt x="1780" y="921"/>
                  <a:pt x="1827" y="902"/>
                  <a:pt x="1861" y="875"/>
                </a:cubicBezTo>
                <a:cubicBezTo>
                  <a:pt x="1861" y="750"/>
                  <a:pt x="1861" y="750"/>
                  <a:pt x="1861" y="750"/>
                </a:cubicBezTo>
                <a:cubicBezTo>
                  <a:pt x="1826" y="750"/>
                  <a:pt x="1826" y="750"/>
                  <a:pt x="1826" y="750"/>
                </a:cubicBezTo>
                <a:cubicBezTo>
                  <a:pt x="1826" y="854"/>
                  <a:pt x="1826" y="854"/>
                  <a:pt x="1826" y="854"/>
                </a:cubicBezTo>
                <a:cubicBezTo>
                  <a:pt x="1800" y="872"/>
                  <a:pt x="1767" y="883"/>
                  <a:pt x="1736" y="883"/>
                </a:cubicBezTo>
                <a:cubicBezTo>
                  <a:pt x="1657" y="883"/>
                  <a:pt x="1594" y="823"/>
                  <a:pt x="1594" y="746"/>
                </a:cubicBezTo>
                <a:cubicBezTo>
                  <a:pt x="1594" y="671"/>
                  <a:pt x="1657" y="610"/>
                  <a:pt x="1735" y="610"/>
                </a:cubicBezTo>
                <a:close/>
                <a:moveTo>
                  <a:pt x="1996" y="763"/>
                </a:moveTo>
                <a:cubicBezTo>
                  <a:pt x="2169" y="763"/>
                  <a:pt x="2169" y="763"/>
                  <a:pt x="2169" y="763"/>
                </a:cubicBezTo>
                <a:cubicBezTo>
                  <a:pt x="2169" y="725"/>
                  <a:pt x="2169" y="725"/>
                  <a:pt x="2169" y="725"/>
                </a:cubicBezTo>
                <a:cubicBezTo>
                  <a:pt x="1996" y="725"/>
                  <a:pt x="1996" y="725"/>
                  <a:pt x="1996" y="725"/>
                </a:cubicBezTo>
                <a:cubicBezTo>
                  <a:pt x="1996" y="612"/>
                  <a:pt x="1996" y="612"/>
                  <a:pt x="1996" y="612"/>
                </a:cubicBezTo>
                <a:cubicBezTo>
                  <a:pt x="2190" y="612"/>
                  <a:pt x="2190" y="612"/>
                  <a:pt x="2190" y="612"/>
                </a:cubicBezTo>
                <a:cubicBezTo>
                  <a:pt x="2190" y="574"/>
                  <a:pt x="2190" y="574"/>
                  <a:pt x="2190" y="574"/>
                </a:cubicBezTo>
                <a:cubicBezTo>
                  <a:pt x="1956" y="574"/>
                  <a:pt x="1956" y="574"/>
                  <a:pt x="1956" y="574"/>
                </a:cubicBezTo>
                <a:cubicBezTo>
                  <a:pt x="1956" y="919"/>
                  <a:pt x="1956" y="919"/>
                  <a:pt x="1956" y="919"/>
                </a:cubicBezTo>
                <a:cubicBezTo>
                  <a:pt x="2196" y="919"/>
                  <a:pt x="2196" y="919"/>
                  <a:pt x="2196" y="919"/>
                </a:cubicBezTo>
                <a:cubicBezTo>
                  <a:pt x="2196" y="881"/>
                  <a:pt x="2196" y="881"/>
                  <a:pt x="2196" y="881"/>
                </a:cubicBezTo>
                <a:cubicBezTo>
                  <a:pt x="1996" y="881"/>
                  <a:pt x="1996" y="881"/>
                  <a:pt x="1996" y="881"/>
                </a:cubicBezTo>
                <a:lnTo>
                  <a:pt x="1996" y="763"/>
                </a:lnTo>
                <a:close/>
                <a:moveTo>
                  <a:pt x="2466" y="801"/>
                </a:moveTo>
                <a:cubicBezTo>
                  <a:pt x="2546" y="919"/>
                  <a:pt x="2546" y="919"/>
                  <a:pt x="2546" y="919"/>
                </a:cubicBezTo>
                <a:cubicBezTo>
                  <a:pt x="2501" y="919"/>
                  <a:pt x="2501" y="919"/>
                  <a:pt x="2501" y="919"/>
                </a:cubicBezTo>
                <a:cubicBezTo>
                  <a:pt x="2430" y="809"/>
                  <a:pt x="2430" y="809"/>
                  <a:pt x="2430" y="809"/>
                </a:cubicBezTo>
                <a:cubicBezTo>
                  <a:pt x="2423" y="809"/>
                  <a:pt x="2415" y="810"/>
                  <a:pt x="2407" y="810"/>
                </a:cubicBezTo>
                <a:cubicBezTo>
                  <a:pt x="2316" y="810"/>
                  <a:pt x="2316" y="810"/>
                  <a:pt x="2316" y="810"/>
                </a:cubicBezTo>
                <a:cubicBezTo>
                  <a:pt x="2316" y="919"/>
                  <a:pt x="2316" y="919"/>
                  <a:pt x="2316" y="919"/>
                </a:cubicBezTo>
                <a:cubicBezTo>
                  <a:pt x="2276" y="919"/>
                  <a:pt x="2276" y="919"/>
                  <a:pt x="2276" y="919"/>
                </a:cubicBezTo>
                <a:cubicBezTo>
                  <a:pt x="2276" y="574"/>
                  <a:pt x="2276" y="574"/>
                  <a:pt x="2276" y="574"/>
                </a:cubicBezTo>
                <a:cubicBezTo>
                  <a:pt x="2407" y="574"/>
                  <a:pt x="2407" y="574"/>
                  <a:pt x="2407" y="574"/>
                </a:cubicBezTo>
                <a:cubicBezTo>
                  <a:pt x="2493" y="574"/>
                  <a:pt x="2543" y="616"/>
                  <a:pt x="2543" y="690"/>
                </a:cubicBezTo>
                <a:cubicBezTo>
                  <a:pt x="2543" y="747"/>
                  <a:pt x="2515" y="785"/>
                  <a:pt x="2466" y="801"/>
                </a:cubicBezTo>
                <a:close/>
                <a:moveTo>
                  <a:pt x="2505" y="691"/>
                </a:moveTo>
                <a:cubicBezTo>
                  <a:pt x="2505" y="639"/>
                  <a:pt x="2469" y="612"/>
                  <a:pt x="2407" y="612"/>
                </a:cubicBezTo>
                <a:cubicBezTo>
                  <a:pt x="2316" y="612"/>
                  <a:pt x="2316" y="612"/>
                  <a:pt x="2316" y="612"/>
                </a:cubicBezTo>
                <a:cubicBezTo>
                  <a:pt x="2316" y="772"/>
                  <a:pt x="2316" y="772"/>
                  <a:pt x="2316" y="772"/>
                </a:cubicBezTo>
                <a:cubicBezTo>
                  <a:pt x="2407" y="772"/>
                  <a:pt x="2407" y="772"/>
                  <a:pt x="2407" y="772"/>
                </a:cubicBezTo>
                <a:cubicBezTo>
                  <a:pt x="2469" y="772"/>
                  <a:pt x="2505" y="744"/>
                  <a:pt x="2505" y="69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14324" tIns="57162" rIns="114324" bIns="57162"/>
          <a:lstStyle/>
          <a:p>
            <a:endParaRPr lang="en-NL"/>
          </a:p>
        </p:txBody>
      </p:sp>
      <p:sp>
        <p:nvSpPr>
          <p:cNvPr id="12" name="LS_Logo10 (JU-Free) Hermes" hidden="1">
            <a:extLst>
              <a:ext uri="{FF2B5EF4-FFF2-40B4-BE49-F238E27FC236}">
                <a16:creationId xmlns:a16="http://schemas.microsoft.com/office/drawing/2014/main" id="{5D27AB81-F1C7-4291-B234-08973DE35FA0}"/>
              </a:ext>
            </a:extLst>
          </p:cNvPr>
          <p:cNvSpPr>
            <a:spLocks/>
          </p:cNvSpPr>
          <p:nvPr/>
        </p:nvSpPr>
        <p:spPr bwMode="auto">
          <a:xfrm>
            <a:off x="1157288" y="7820025"/>
            <a:ext cx="817562" cy="138113"/>
          </a:xfrm>
          <a:custGeom>
            <a:avLst/>
            <a:gdLst>
              <a:gd name="T0" fmla="*/ 2147483646 w 2062"/>
              <a:gd name="T1" fmla="*/ 2147483646 h 347"/>
              <a:gd name="T2" fmla="*/ 2147483646 w 2062"/>
              <a:gd name="T3" fmla="*/ 2147483646 h 347"/>
              <a:gd name="T4" fmla="*/ 0 w 2062"/>
              <a:gd name="T5" fmla="*/ 62575936 h 347"/>
              <a:gd name="T6" fmla="*/ 2147483646 w 2062"/>
              <a:gd name="T7" fmla="*/ 2147483646 h 347"/>
              <a:gd name="T8" fmla="*/ 2147483646 w 2062"/>
              <a:gd name="T9" fmla="*/ 62575936 h 347"/>
              <a:gd name="T10" fmla="*/ 2147483646 w 2062"/>
              <a:gd name="T11" fmla="*/ 2147483646 h 347"/>
              <a:gd name="T12" fmla="*/ 2147483646 w 2062"/>
              <a:gd name="T13" fmla="*/ 2147483646 h 347"/>
              <a:gd name="T14" fmla="*/ 2147483646 w 2062"/>
              <a:gd name="T15" fmla="*/ 2147483646 h 347"/>
              <a:gd name="T16" fmla="*/ 2147483646 w 2062"/>
              <a:gd name="T17" fmla="*/ 2147483646 h 347"/>
              <a:gd name="T18" fmla="*/ 2147483646 w 2062"/>
              <a:gd name="T19" fmla="*/ 2147483646 h 347"/>
              <a:gd name="T20" fmla="*/ 2147483646 w 2062"/>
              <a:gd name="T21" fmla="*/ 2147483646 h 347"/>
              <a:gd name="T22" fmla="*/ 2147483646 w 2062"/>
              <a:gd name="T23" fmla="*/ 62575936 h 347"/>
              <a:gd name="T24" fmla="*/ 2147483646 w 2062"/>
              <a:gd name="T25" fmla="*/ 2147483646 h 347"/>
              <a:gd name="T26" fmla="*/ 2147483646 w 2062"/>
              <a:gd name="T27" fmla="*/ 2147483646 h 347"/>
              <a:gd name="T28" fmla="*/ 2147483646 w 2062"/>
              <a:gd name="T29" fmla="*/ 2147483646 h 347"/>
              <a:gd name="T30" fmla="*/ 2147483646 w 2062"/>
              <a:gd name="T31" fmla="*/ 62575936 h 347"/>
              <a:gd name="T32" fmla="*/ 2147483646 w 2062"/>
              <a:gd name="T33" fmla="*/ 2147483646 h 347"/>
              <a:gd name="T34" fmla="*/ 2147483646 w 2062"/>
              <a:gd name="T35" fmla="*/ 2147483646 h 347"/>
              <a:gd name="T36" fmla="*/ 2147483646 w 2062"/>
              <a:gd name="T37" fmla="*/ 2147483646 h 347"/>
              <a:gd name="T38" fmla="*/ 2147483646 w 2062"/>
              <a:gd name="T39" fmla="*/ 2147483646 h 347"/>
              <a:gd name="T40" fmla="*/ 2147483646 w 2062"/>
              <a:gd name="T41" fmla="*/ 2147483646 h 347"/>
              <a:gd name="T42" fmla="*/ 2147483646 w 2062"/>
              <a:gd name="T43" fmla="*/ 2147483646 h 347"/>
              <a:gd name="T44" fmla="*/ 2147483646 w 2062"/>
              <a:gd name="T45" fmla="*/ 2147483646 h 347"/>
              <a:gd name="T46" fmla="*/ 2147483646 w 2062"/>
              <a:gd name="T47" fmla="*/ 2147483646 h 347"/>
              <a:gd name="T48" fmla="*/ 2147483646 w 2062"/>
              <a:gd name="T49" fmla="*/ 2147483646 h 347"/>
              <a:gd name="T50" fmla="*/ 2147483646 w 2062"/>
              <a:gd name="T51" fmla="*/ 62575936 h 347"/>
              <a:gd name="T52" fmla="*/ 2147483646 w 2062"/>
              <a:gd name="T53" fmla="*/ 2147483646 h 347"/>
              <a:gd name="T54" fmla="*/ 2147483646 w 2062"/>
              <a:gd name="T55" fmla="*/ 62575936 h 347"/>
              <a:gd name="T56" fmla="*/ 2147483646 w 2062"/>
              <a:gd name="T57" fmla="*/ 2147483646 h 347"/>
              <a:gd name="T58" fmla="*/ 2147483646 w 2062"/>
              <a:gd name="T59" fmla="*/ 2147483646 h 347"/>
              <a:gd name="T60" fmla="*/ 2147483646 w 2062"/>
              <a:gd name="T61" fmla="*/ 2147483646 h 347"/>
              <a:gd name="T62" fmla="*/ 2147483646 w 2062"/>
              <a:gd name="T63" fmla="*/ 2147483646 h 347"/>
              <a:gd name="T64" fmla="*/ 2147483646 w 2062"/>
              <a:gd name="T65" fmla="*/ 2147483646 h 347"/>
              <a:gd name="T66" fmla="*/ 2147483646 w 2062"/>
              <a:gd name="T67" fmla="*/ 62575936 h 347"/>
              <a:gd name="T68" fmla="*/ 2147483646 w 2062"/>
              <a:gd name="T69" fmla="*/ 2147483646 h 347"/>
              <a:gd name="T70" fmla="*/ 2147483646 w 2062"/>
              <a:gd name="T71" fmla="*/ 2001479067 h 347"/>
              <a:gd name="T72" fmla="*/ 2147483646 w 2062"/>
              <a:gd name="T73" fmla="*/ 2147483646 h 347"/>
              <a:gd name="T74" fmla="*/ 2147483646 w 2062"/>
              <a:gd name="T75" fmla="*/ 2147483646 h 347"/>
              <a:gd name="T76" fmla="*/ 2147483646 w 2062"/>
              <a:gd name="T77" fmla="*/ 2147483646 h 347"/>
              <a:gd name="T78" fmla="*/ 2147483646 w 2062"/>
              <a:gd name="T79" fmla="*/ 2147483646 h 347"/>
              <a:gd name="T80" fmla="*/ 2147483646 w 2062"/>
              <a:gd name="T81" fmla="*/ 2147483646 h 347"/>
              <a:gd name="T82" fmla="*/ 2147483646 w 2062"/>
              <a:gd name="T83" fmla="*/ 2001479067 h 347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2062" h="347">
                <a:moveTo>
                  <a:pt x="248" y="346"/>
                </a:moveTo>
                <a:cubicBezTo>
                  <a:pt x="248" y="194"/>
                  <a:pt x="248" y="194"/>
                  <a:pt x="248" y="194"/>
                </a:cubicBezTo>
                <a:cubicBezTo>
                  <a:pt x="40" y="194"/>
                  <a:pt x="40" y="194"/>
                  <a:pt x="40" y="194"/>
                </a:cubicBezTo>
                <a:cubicBezTo>
                  <a:pt x="40" y="346"/>
                  <a:pt x="40" y="346"/>
                  <a:pt x="40" y="346"/>
                </a:cubicBezTo>
                <a:cubicBezTo>
                  <a:pt x="0" y="346"/>
                  <a:pt x="0" y="346"/>
                  <a:pt x="0" y="346"/>
                </a:cubicBezTo>
                <a:cubicBezTo>
                  <a:pt x="0" y="1"/>
                  <a:pt x="0" y="1"/>
                  <a:pt x="0" y="1"/>
                </a:cubicBezTo>
                <a:cubicBezTo>
                  <a:pt x="40" y="1"/>
                  <a:pt x="40" y="1"/>
                  <a:pt x="40" y="1"/>
                </a:cubicBezTo>
                <a:cubicBezTo>
                  <a:pt x="40" y="157"/>
                  <a:pt x="40" y="157"/>
                  <a:pt x="40" y="157"/>
                </a:cubicBezTo>
                <a:cubicBezTo>
                  <a:pt x="248" y="157"/>
                  <a:pt x="248" y="157"/>
                  <a:pt x="248" y="157"/>
                </a:cubicBezTo>
                <a:cubicBezTo>
                  <a:pt x="248" y="1"/>
                  <a:pt x="248" y="1"/>
                  <a:pt x="248" y="1"/>
                </a:cubicBezTo>
                <a:cubicBezTo>
                  <a:pt x="287" y="1"/>
                  <a:pt x="287" y="1"/>
                  <a:pt x="287" y="1"/>
                </a:cubicBezTo>
                <a:cubicBezTo>
                  <a:pt x="287" y="346"/>
                  <a:pt x="287" y="346"/>
                  <a:pt x="287" y="346"/>
                </a:cubicBezTo>
                <a:lnTo>
                  <a:pt x="248" y="346"/>
                </a:lnTo>
                <a:close/>
                <a:moveTo>
                  <a:pt x="431" y="39"/>
                </a:moveTo>
                <a:cubicBezTo>
                  <a:pt x="431" y="153"/>
                  <a:pt x="431" y="153"/>
                  <a:pt x="431" y="153"/>
                </a:cubicBezTo>
                <a:cubicBezTo>
                  <a:pt x="604" y="153"/>
                  <a:pt x="604" y="153"/>
                  <a:pt x="604" y="153"/>
                </a:cubicBezTo>
                <a:cubicBezTo>
                  <a:pt x="604" y="190"/>
                  <a:pt x="604" y="190"/>
                  <a:pt x="604" y="190"/>
                </a:cubicBezTo>
                <a:cubicBezTo>
                  <a:pt x="431" y="190"/>
                  <a:pt x="431" y="190"/>
                  <a:pt x="431" y="190"/>
                </a:cubicBezTo>
                <a:cubicBezTo>
                  <a:pt x="431" y="309"/>
                  <a:pt x="431" y="309"/>
                  <a:pt x="431" y="309"/>
                </a:cubicBezTo>
                <a:cubicBezTo>
                  <a:pt x="631" y="309"/>
                  <a:pt x="631" y="309"/>
                  <a:pt x="631" y="309"/>
                </a:cubicBezTo>
                <a:cubicBezTo>
                  <a:pt x="631" y="346"/>
                  <a:pt x="631" y="346"/>
                  <a:pt x="631" y="346"/>
                </a:cubicBezTo>
                <a:cubicBezTo>
                  <a:pt x="391" y="346"/>
                  <a:pt x="391" y="346"/>
                  <a:pt x="391" y="346"/>
                </a:cubicBezTo>
                <a:cubicBezTo>
                  <a:pt x="391" y="1"/>
                  <a:pt x="391" y="1"/>
                  <a:pt x="391" y="1"/>
                </a:cubicBezTo>
                <a:cubicBezTo>
                  <a:pt x="625" y="1"/>
                  <a:pt x="625" y="1"/>
                  <a:pt x="625" y="1"/>
                </a:cubicBezTo>
                <a:cubicBezTo>
                  <a:pt x="625" y="39"/>
                  <a:pt x="625" y="39"/>
                  <a:pt x="625" y="39"/>
                </a:cubicBezTo>
                <a:lnTo>
                  <a:pt x="431" y="39"/>
                </a:lnTo>
                <a:close/>
                <a:moveTo>
                  <a:pt x="866" y="236"/>
                </a:moveTo>
                <a:cubicBezTo>
                  <a:pt x="858" y="237"/>
                  <a:pt x="850" y="237"/>
                  <a:pt x="843" y="237"/>
                </a:cubicBezTo>
                <a:cubicBezTo>
                  <a:pt x="751" y="237"/>
                  <a:pt x="751" y="237"/>
                  <a:pt x="751" y="237"/>
                </a:cubicBezTo>
                <a:cubicBezTo>
                  <a:pt x="751" y="346"/>
                  <a:pt x="751" y="346"/>
                  <a:pt x="751" y="346"/>
                </a:cubicBezTo>
                <a:cubicBezTo>
                  <a:pt x="712" y="346"/>
                  <a:pt x="712" y="346"/>
                  <a:pt x="712" y="346"/>
                </a:cubicBezTo>
                <a:cubicBezTo>
                  <a:pt x="712" y="1"/>
                  <a:pt x="712" y="1"/>
                  <a:pt x="712" y="1"/>
                </a:cubicBezTo>
                <a:cubicBezTo>
                  <a:pt x="843" y="1"/>
                  <a:pt x="843" y="1"/>
                  <a:pt x="843" y="1"/>
                </a:cubicBezTo>
                <a:cubicBezTo>
                  <a:pt x="929" y="1"/>
                  <a:pt x="978" y="44"/>
                  <a:pt x="978" y="117"/>
                </a:cubicBezTo>
                <a:cubicBezTo>
                  <a:pt x="978" y="174"/>
                  <a:pt x="951" y="213"/>
                  <a:pt x="901" y="229"/>
                </a:cubicBezTo>
                <a:cubicBezTo>
                  <a:pt x="982" y="346"/>
                  <a:pt x="982" y="346"/>
                  <a:pt x="982" y="346"/>
                </a:cubicBezTo>
                <a:cubicBezTo>
                  <a:pt x="937" y="346"/>
                  <a:pt x="937" y="346"/>
                  <a:pt x="937" y="346"/>
                </a:cubicBezTo>
                <a:lnTo>
                  <a:pt x="866" y="236"/>
                </a:lnTo>
                <a:close/>
                <a:moveTo>
                  <a:pt x="843" y="199"/>
                </a:moveTo>
                <a:cubicBezTo>
                  <a:pt x="905" y="199"/>
                  <a:pt x="941" y="172"/>
                  <a:pt x="941" y="118"/>
                </a:cubicBezTo>
                <a:cubicBezTo>
                  <a:pt x="941" y="66"/>
                  <a:pt x="905" y="39"/>
                  <a:pt x="843" y="39"/>
                </a:cubicBezTo>
                <a:cubicBezTo>
                  <a:pt x="751" y="39"/>
                  <a:pt x="751" y="39"/>
                  <a:pt x="751" y="39"/>
                </a:cubicBezTo>
                <a:cubicBezTo>
                  <a:pt x="751" y="199"/>
                  <a:pt x="751" y="199"/>
                  <a:pt x="751" y="199"/>
                </a:cubicBezTo>
                <a:lnTo>
                  <a:pt x="843" y="199"/>
                </a:lnTo>
                <a:close/>
                <a:moveTo>
                  <a:pt x="1380" y="346"/>
                </a:moveTo>
                <a:cubicBezTo>
                  <a:pt x="1379" y="62"/>
                  <a:pt x="1379" y="62"/>
                  <a:pt x="1379" y="62"/>
                </a:cubicBezTo>
                <a:cubicBezTo>
                  <a:pt x="1254" y="310"/>
                  <a:pt x="1254" y="310"/>
                  <a:pt x="1254" y="310"/>
                </a:cubicBezTo>
                <a:cubicBezTo>
                  <a:pt x="1230" y="310"/>
                  <a:pt x="1230" y="310"/>
                  <a:pt x="1230" y="310"/>
                </a:cubicBezTo>
                <a:cubicBezTo>
                  <a:pt x="1105" y="62"/>
                  <a:pt x="1105" y="62"/>
                  <a:pt x="1105" y="62"/>
                </a:cubicBezTo>
                <a:cubicBezTo>
                  <a:pt x="1105" y="346"/>
                  <a:pt x="1105" y="346"/>
                  <a:pt x="1105" y="346"/>
                </a:cubicBezTo>
                <a:cubicBezTo>
                  <a:pt x="1068" y="346"/>
                  <a:pt x="1068" y="346"/>
                  <a:pt x="1068" y="346"/>
                </a:cubicBezTo>
                <a:cubicBezTo>
                  <a:pt x="1068" y="1"/>
                  <a:pt x="1068" y="1"/>
                  <a:pt x="1068" y="1"/>
                </a:cubicBezTo>
                <a:cubicBezTo>
                  <a:pt x="1116" y="1"/>
                  <a:pt x="1116" y="1"/>
                  <a:pt x="1116" y="1"/>
                </a:cubicBezTo>
                <a:cubicBezTo>
                  <a:pt x="1242" y="249"/>
                  <a:pt x="1242" y="249"/>
                  <a:pt x="1242" y="249"/>
                </a:cubicBezTo>
                <a:cubicBezTo>
                  <a:pt x="1368" y="1"/>
                  <a:pt x="1368" y="1"/>
                  <a:pt x="1368" y="1"/>
                </a:cubicBezTo>
                <a:cubicBezTo>
                  <a:pt x="1416" y="1"/>
                  <a:pt x="1416" y="1"/>
                  <a:pt x="1416" y="1"/>
                </a:cubicBezTo>
                <a:cubicBezTo>
                  <a:pt x="1416" y="346"/>
                  <a:pt x="1416" y="346"/>
                  <a:pt x="1416" y="346"/>
                </a:cubicBezTo>
                <a:lnTo>
                  <a:pt x="1380" y="346"/>
                </a:lnTo>
                <a:close/>
                <a:moveTo>
                  <a:pt x="1560" y="39"/>
                </a:moveTo>
                <a:cubicBezTo>
                  <a:pt x="1560" y="153"/>
                  <a:pt x="1560" y="153"/>
                  <a:pt x="1560" y="153"/>
                </a:cubicBezTo>
                <a:cubicBezTo>
                  <a:pt x="1734" y="153"/>
                  <a:pt x="1734" y="153"/>
                  <a:pt x="1734" y="153"/>
                </a:cubicBezTo>
                <a:cubicBezTo>
                  <a:pt x="1734" y="190"/>
                  <a:pt x="1734" y="190"/>
                  <a:pt x="1734" y="190"/>
                </a:cubicBezTo>
                <a:cubicBezTo>
                  <a:pt x="1560" y="190"/>
                  <a:pt x="1560" y="190"/>
                  <a:pt x="1560" y="190"/>
                </a:cubicBezTo>
                <a:cubicBezTo>
                  <a:pt x="1560" y="309"/>
                  <a:pt x="1560" y="309"/>
                  <a:pt x="1560" y="309"/>
                </a:cubicBezTo>
                <a:cubicBezTo>
                  <a:pt x="1761" y="309"/>
                  <a:pt x="1761" y="309"/>
                  <a:pt x="1761" y="309"/>
                </a:cubicBezTo>
                <a:cubicBezTo>
                  <a:pt x="1761" y="346"/>
                  <a:pt x="1761" y="346"/>
                  <a:pt x="1761" y="346"/>
                </a:cubicBezTo>
                <a:cubicBezTo>
                  <a:pt x="1521" y="346"/>
                  <a:pt x="1521" y="346"/>
                  <a:pt x="1521" y="346"/>
                </a:cubicBezTo>
                <a:cubicBezTo>
                  <a:pt x="1521" y="1"/>
                  <a:pt x="1521" y="1"/>
                  <a:pt x="1521" y="1"/>
                </a:cubicBezTo>
                <a:cubicBezTo>
                  <a:pt x="1755" y="1"/>
                  <a:pt x="1755" y="1"/>
                  <a:pt x="1755" y="1"/>
                </a:cubicBezTo>
                <a:cubicBezTo>
                  <a:pt x="1755" y="39"/>
                  <a:pt x="1755" y="39"/>
                  <a:pt x="1755" y="39"/>
                </a:cubicBezTo>
                <a:lnTo>
                  <a:pt x="1560" y="39"/>
                </a:lnTo>
                <a:close/>
                <a:moveTo>
                  <a:pt x="2053" y="32"/>
                </a:moveTo>
                <a:cubicBezTo>
                  <a:pt x="2036" y="69"/>
                  <a:pt x="2036" y="69"/>
                  <a:pt x="2036" y="69"/>
                </a:cubicBezTo>
                <a:cubicBezTo>
                  <a:pt x="2005" y="48"/>
                  <a:pt x="1969" y="40"/>
                  <a:pt x="1941" y="40"/>
                </a:cubicBezTo>
                <a:cubicBezTo>
                  <a:pt x="1897" y="40"/>
                  <a:pt x="1868" y="57"/>
                  <a:pt x="1868" y="86"/>
                </a:cubicBezTo>
                <a:cubicBezTo>
                  <a:pt x="1868" y="174"/>
                  <a:pt x="2062" y="128"/>
                  <a:pt x="2061" y="253"/>
                </a:cubicBezTo>
                <a:cubicBezTo>
                  <a:pt x="2061" y="311"/>
                  <a:pt x="2010" y="347"/>
                  <a:pt x="1937" y="347"/>
                </a:cubicBezTo>
                <a:cubicBezTo>
                  <a:pt x="1886" y="347"/>
                  <a:pt x="1837" y="326"/>
                  <a:pt x="1805" y="295"/>
                </a:cubicBezTo>
                <a:cubicBezTo>
                  <a:pt x="1822" y="259"/>
                  <a:pt x="1822" y="259"/>
                  <a:pt x="1822" y="259"/>
                </a:cubicBezTo>
                <a:cubicBezTo>
                  <a:pt x="1854" y="290"/>
                  <a:pt x="1898" y="308"/>
                  <a:pt x="1937" y="308"/>
                </a:cubicBezTo>
                <a:cubicBezTo>
                  <a:pt x="1987" y="308"/>
                  <a:pt x="2018" y="288"/>
                  <a:pt x="2018" y="255"/>
                </a:cubicBezTo>
                <a:cubicBezTo>
                  <a:pt x="2018" y="164"/>
                  <a:pt x="1824" y="213"/>
                  <a:pt x="1824" y="89"/>
                </a:cubicBezTo>
                <a:cubicBezTo>
                  <a:pt x="1824" y="35"/>
                  <a:pt x="1872" y="0"/>
                  <a:pt x="1944" y="0"/>
                </a:cubicBezTo>
                <a:cubicBezTo>
                  <a:pt x="1983" y="0"/>
                  <a:pt x="2024" y="13"/>
                  <a:pt x="2053" y="3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14324" tIns="57162" rIns="114324" bIns="57162"/>
          <a:lstStyle/>
          <a:p>
            <a:endParaRPr lang="en-NL"/>
          </a:p>
        </p:txBody>
      </p:sp>
      <p:sp>
        <p:nvSpPr>
          <p:cNvPr id="13" name="LS_Logo8 (JU-Free) Hera" hidden="1">
            <a:extLst>
              <a:ext uri="{FF2B5EF4-FFF2-40B4-BE49-F238E27FC236}">
                <a16:creationId xmlns:a16="http://schemas.microsoft.com/office/drawing/2014/main" id="{F9F75827-53B9-455F-9CA1-8C6834E109A4}"/>
              </a:ext>
            </a:extLst>
          </p:cNvPr>
          <p:cNvSpPr>
            <a:spLocks/>
          </p:cNvSpPr>
          <p:nvPr/>
        </p:nvSpPr>
        <p:spPr bwMode="auto">
          <a:xfrm>
            <a:off x="1157288" y="7820025"/>
            <a:ext cx="541337" cy="138113"/>
          </a:xfrm>
          <a:custGeom>
            <a:avLst/>
            <a:gdLst>
              <a:gd name="T0" fmla="*/ 2147483646 w 1367"/>
              <a:gd name="T1" fmla="*/ 0 h 345"/>
              <a:gd name="T2" fmla="*/ 2147483646 w 1367"/>
              <a:gd name="T3" fmla="*/ 0 h 345"/>
              <a:gd name="T4" fmla="*/ 2147483646 w 1367"/>
              <a:gd name="T5" fmla="*/ 2147483646 h 345"/>
              <a:gd name="T6" fmla="*/ 2147483646 w 1367"/>
              <a:gd name="T7" fmla="*/ 2147483646 h 345"/>
              <a:gd name="T8" fmla="*/ 2147483646 w 1367"/>
              <a:gd name="T9" fmla="*/ 2147483646 h 345"/>
              <a:gd name="T10" fmla="*/ 2147483646 w 1367"/>
              <a:gd name="T11" fmla="*/ 2147483646 h 345"/>
              <a:gd name="T12" fmla="*/ 2147483646 w 1367"/>
              <a:gd name="T13" fmla="*/ 2147483646 h 345"/>
              <a:gd name="T14" fmla="*/ 0 w 1367"/>
              <a:gd name="T15" fmla="*/ 2147483646 h 345"/>
              <a:gd name="T16" fmla="*/ 0 w 1367"/>
              <a:gd name="T17" fmla="*/ 0 h 345"/>
              <a:gd name="T18" fmla="*/ 2147483646 w 1367"/>
              <a:gd name="T19" fmla="*/ 0 h 345"/>
              <a:gd name="T20" fmla="*/ 2147483646 w 1367"/>
              <a:gd name="T21" fmla="*/ 2147483646 h 345"/>
              <a:gd name="T22" fmla="*/ 2147483646 w 1367"/>
              <a:gd name="T23" fmla="*/ 2147483646 h 345"/>
              <a:gd name="T24" fmla="*/ 2147483646 w 1367"/>
              <a:gd name="T25" fmla="*/ 0 h 345"/>
              <a:gd name="T26" fmla="*/ 2147483646 w 1367"/>
              <a:gd name="T27" fmla="*/ 2147483646 h 345"/>
              <a:gd name="T28" fmla="*/ 2147483646 w 1367"/>
              <a:gd name="T29" fmla="*/ 2147483646 h 345"/>
              <a:gd name="T30" fmla="*/ 2147483646 w 1367"/>
              <a:gd name="T31" fmla="*/ 2147483646 h 345"/>
              <a:gd name="T32" fmla="*/ 2147483646 w 1367"/>
              <a:gd name="T33" fmla="*/ 2147483646 h 345"/>
              <a:gd name="T34" fmla="*/ 2147483646 w 1367"/>
              <a:gd name="T35" fmla="*/ 2147483646 h 345"/>
              <a:gd name="T36" fmla="*/ 2147483646 w 1367"/>
              <a:gd name="T37" fmla="*/ 2147483646 h 345"/>
              <a:gd name="T38" fmla="*/ 2147483646 w 1367"/>
              <a:gd name="T39" fmla="*/ 0 h 345"/>
              <a:gd name="T40" fmla="*/ 2147483646 w 1367"/>
              <a:gd name="T41" fmla="*/ 0 h 345"/>
              <a:gd name="T42" fmla="*/ 2147483646 w 1367"/>
              <a:gd name="T43" fmla="*/ 2147483646 h 345"/>
              <a:gd name="T44" fmla="*/ 2147483646 w 1367"/>
              <a:gd name="T45" fmla="*/ 2147483646 h 345"/>
              <a:gd name="T46" fmla="*/ 2147483646 w 1367"/>
              <a:gd name="T47" fmla="*/ 2147483646 h 345"/>
              <a:gd name="T48" fmla="*/ 2147483646 w 1367"/>
              <a:gd name="T49" fmla="*/ 2147483646 h 345"/>
              <a:gd name="T50" fmla="*/ 2147483646 w 1367"/>
              <a:gd name="T51" fmla="*/ 2147483646 h 345"/>
              <a:gd name="T52" fmla="*/ 2147483646 w 1367"/>
              <a:gd name="T53" fmla="*/ 2147483646 h 345"/>
              <a:gd name="T54" fmla="*/ 2147483646 w 1367"/>
              <a:gd name="T55" fmla="*/ 2147483646 h 345"/>
              <a:gd name="T56" fmla="*/ 2147483646 w 1367"/>
              <a:gd name="T57" fmla="*/ 2147483646 h 345"/>
              <a:gd name="T58" fmla="*/ 2147483646 w 1367"/>
              <a:gd name="T59" fmla="*/ 2147483646 h 345"/>
              <a:gd name="T60" fmla="*/ 2147483646 w 1367"/>
              <a:gd name="T61" fmla="*/ 2147483646 h 345"/>
              <a:gd name="T62" fmla="*/ 2147483646 w 1367"/>
              <a:gd name="T63" fmla="*/ 2147483646 h 345"/>
              <a:gd name="T64" fmla="*/ 2147483646 w 1367"/>
              <a:gd name="T65" fmla="*/ 2147483646 h 345"/>
              <a:gd name="T66" fmla="*/ 2147483646 w 1367"/>
              <a:gd name="T67" fmla="*/ 2147483646 h 345"/>
              <a:gd name="T68" fmla="*/ 2147483646 w 1367"/>
              <a:gd name="T69" fmla="*/ 0 h 345"/>
              <a:gd name="T70" fmla="*/ 2147483646 w 1367"/>
              <a:gd name="T71" fmla="*/ 0 h 345"/>
              <a:gd name="T72" fmla="*/ 2147483646 w 1367"/>
              <a:gd name="T73" fmla="*/ 2147483646 h 345"/>
              <a:gd name="T74" fmla="*/ 2147483646 w 1367"/>
              <a:gd name="T75" fmla="*/ 2147483646 h 345"/>
              <a:gd name="T76" fmla="*/ 2147483646 w 1367"/>
              <a:gd name="T77" fmla="*/ 2147483646 h 345"/>
              <a:gd name="T78" fmla="*/ 2147483646 w 1367"/>
              <a:gd name="T79" fmla="*/ 2147483646 h 345"/>
              <a:gd name="T80" fmla="*/ 2147483646 w 1367"/>
              <a:gd name="T81" fmla="*/ 2147483646 h 345"/>
              <a:gd name="T82" fmla="*/ 2147483646 w 1367"/>
              <a:gd name="T83" fmla="*/ 2147483646 h 345"/>
              <a:gd name="T84" fmla="*/ 2147483646 w 1367"/>
              <a:gd name="T85" fmla="*/ 2147483646 h 345"/>
              <a:gd name="T86" fmla="*/ 2147483646 w 1367"/>
              <a:gd name="T87" fmla="*/ 2147483646 h 345"/>
              <a:gd name="T88" fmla="*/ 2147483646 w 1367"/>
              <a:gd name="T89" fmla="*/ 2147483646 h 345"/>
              <a:gd name="T90" fmla="*/ 2147483646 w 1367"/>
              <a:gd name="T91" fmla="*/ 2147483646 h 345"/>
              <a:gd name="T92" fmla="*/ 2147483646 w 1367"/>
              <a:gd name="T93" fmla="*/ 2147483646 h 345"/>
              <a:gd name="T94" fmla="*/ 2147483646 w 1367"/>
              <a:gd name="T95" fmla="*/ 2147483646 h 345"/>
              <a:gd name="T96" fmla="*/ 2147483646 w 1367"/>
              <a:gd name="T97" fmla="*/ 2147483646 h 345"/>
              <a:gd name="T98" fmla="*/ 2147483646 w 1367"/>
              <a:gd name="T99" fmla="*/ 2147483646 h 345"/>
              <a:gd name="T100" fmla="*/ 2147483646 w 1367"/>
              <a:gd name="T101" fmla="*/ 0 h 345"/>
              <a:gd name="T102" fmla="*/ 2147483646 w 1367"/>
              <a:gd name="T103" fmla="*/ 0 h 345"/>
              <a:gd name="T104" fmla="*/ 2147483646 w 1367"/>
              <a:gd name="T105" fmla="*/ 2147483646 h 345"/>
              <a:gd name="T106" fmla="*/ 2147483646 w 1367"/>
              <a:gd name="T107" fmla="*/ 2147483646 h 345"/>
              <a:gd name="T108" fmla="*/ 2147483646 w 1367"/>
              <a:gd name="T109" fmla="*/ 2147483646 h 345"/>
              <a:gd name="T110" fmla="*/ 2147483646 w 1367"/>
              <a:gd name="T111" fmla="*/ 2147483646 h 345"/>
              <a:gd name="T112" fmla="*/ 2147483646 w 1367"/>
              <a:gd name="T113" fmla="*/ 2147483646 h 345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1367" h="345">
                <a:moveTo>
                  <a:pt x="248" y="0"/>
                </a:moveTo>
                <a:cubicBezTo>
                  <a:pt x="287" y="0"/>
                  <a:pt x="287" y="0"/>
                  <a:pt x="287" y="0"/>
                </a:cubicBezTo>
                <a:cubicBezTo>
                  <a:pt x="287" y="345"/>
                  <a:pt x="287" y="345"/>
                  <a:pt x="287" y="345"/>
                </a:cubicBezTo>
                <a:cubicBezTo>
                  <a:pt x="248" y="345"/>
                  <a:pt x="248" y="345"/>
                  <a:pt x="248" y="345"/>
                </a:cubicBezTo>
                <a:cubicBezTo>
                  <a:pt x="248" y="193"/>
                  <a:pt x="248" y="193"/>
                  <a:pt x="248" y="193"/>
                </a:cubicBezTo>
                <a:cubicBezTo>
                  <a:pt x="40" y="193"/>
                  <a:pt x="40" y="193"/>
                  <a:pt x="40" y="193"/>
                </a:cubicBezTo>
                <a:cubicBezTo>
                  <a:pt x="40" y="345"/>
                  <a:pt x="40" y="345"/>
                  <a:pt x="40" y="345"/>
                </a:cubicBezTo>
                <a:cubicBezTo>
                  <a:pt x="0" y="345"/>
                  <a:pt x="0" y="345"/>
                  <a:pt x="0" y="345"/>
                </a:cubicBezTo>
                <a:cubicBezTo>
                  <a:pt x="0" y="0"/>
                  <a:pt x="0" y="0"/>
                  <a:pt x="0" y="0"/>
                </a:cubicBezTo>
                <a:cubicBezTo>
                  <a:pt x="40" y="0"/>
                  <a:pt x="40" y="0"/>
                  <a:pt x="40" y="0"/>
                </a:cubicBezTo>
                <a:cubicBezTo>
                  <a:pt x="40" y="156"/>
                  <a:pt x="40" y="156"/>
                  <a:pt x="40" y="156"/>
                </a:cubicBezTo>
                <a:cubicBezTo>
                  <a:pt x="248" y="156"/>
                  <a:pt x="248" y="156"/>
                  <a:pt x="248" y="156"/>
                </a:cubicBezTo>
                <a:lnTo>
                  <a:pt x="248" y="0"/>
                </a:lnTo>
                <a:close/>
                <a:moveTo>
                  <a:pt x="431" y="189"/>
                </a:moveTo>
                <a:cubicBezTo>
                  <a:pt x="604" y="189"/>
                  <a:pt x="604" y="189"/>
                  <a:pt x="604" y="189"/>
                </a:cubicBezTo>
                <a:cubicBezTo>
                  <a:pt x="604" y="152"/>
                  <a:pt x="604" y="152"/>
                  <a:pt x="604" y="152"/>
                </a:cubicBezTo>
                <a:cubicBezTo>
                  <a:pt x="431" y="152"/>
                  <a:pt x="431" y="152"/>
                  <a:pt x="431" y="152"/>
                </a:cubicBezTo>
                <a:cubicBezTo>
                  <a:pt x="431" y="38"/>
                  <a:pt x="431" y="38"/>
                  <a:pt x="431" y="38"/>
                </a:cubicBezTo>
                <a:cubicBezTo>
                  <a:pt x="625" y="38"/>
                  <a:pt x="625" y="38"/>
                  <a:pt x="625" y="38"/>
                </a:cubicBezTo>
                <a:cubicBezTo>
                  <a:pt x="625" y="0"/>
                  <a:pt x="625" y="0"/>
                  <a:pt x="625" y="0"/>
                </a:cubicBezTo>
                <a:cubicBezTo>
                  <a:pt x="391" y="0"/>
                  <a:pt x="391" y="0"/>
                  <a:pt x="391" y="0"/>
                </a:cubicBezTo>
                <a:cubicBezTo>
                  <a:pt x="391" y="345"/>
                  <a:pt x="391" y="345"/>
                  <a:pt x="391" y="345"/>
                </a:cubicBezTo>
                <a:cubicBezTo>
                  <a:pt x="631" y="345"/>
                  <a:pt x="631" y="345"/>
                  <a:pt x="631" y="345"/>
                </a:cubicBezTo>
                <a:cubicBezTo>
                  <a:pt x="631" y="308"/>
                  <a:pt x="631" y="308"/>
                  <a:pt x="631" y="308"/>
                </a:cubicBezTo>
                <a:cubicBezTo>
                  <a:pt x="431" y="308"/>
                  <a:pt x="431" y="308"/>
                  <a:pt x="431" y="308"/>
                </a:cubicBezTo>
                <a:lnTo>
                  <a:pt x="431" y="189"/>
                </a:lnTo>
                <a:close/>
                <a:moveTo>
                  <a:pt x="901" y="228"/>
                </a:moveTo>
                <a:cubicBezTo>
                  <a:pt x="982" y="345"/>
                  <a:pt x="982" y="345"/>
                  <a:pt x="982" y="345"/>
                </a:cubicBezTo>
                <a:cubicBezTo>
                  <a:pt x="937" y="345"/>
                  <a:pt x="937" y="345"/>
                  <a:pt x="937" y="345"/>
                </a:cubicBezTo>
                <a:cubicBezTo>
                  <a:pt x="866" y="235"/>
                  <a:pt x="866" y="235"/>
                  <a:pt x="866" y="235"/>
                </a:cubicBezTo>
                <a:cubicBezTo>
                  <a:pt x="858" y="236"/>
                  <a:pt x="850" y="236"/>
                  <a:pt x="843" y="236"/>
                </a:cubicBezTo>
                <a:cubicBezTo>
                  <a:pt x="751" y="236"/>
                  <a:pt x="751" y="236"/>
                  <a:pt x="751" y="236"/>
                </a:cubicBezTo>
                <a:cubicBezTo>
                  <a:pt x="751" y="345"/>
                  <a:pt x="751" y="345"/>
                  <a:pt x="751" y="345"/>
                </a:cubicBezTo>
                <a:cubicBezTo>
                  <a:pt x="712" y="345"/>
                  <a:pt x="712" y="345"/>
                  <a:pt x="712" y="345"/>
                </a:cubicBezTo>
                <a:cubicBezTo>
                  <a:pt x="712" y="0"/>
                  <a:pt x="712" y="0"/>
                  <a:pt x="712" y="0"/>
                </a:cubicBezTo>
                <a:cubicBezTo>
                  <a:pt x="843" y="0"/>
                  <a:pt x="843" y="0"/>
                  <a:pt x="843" y="0"/>
                </a:cubicBezTo>
                <a:cubicBezTo>
                  <a:pt x="929" y="0"/>
                  <a:pt x="978" y="43"/>
                  <a:pt x="978" y="116"/>
                </a:cubicBezTo>
                <a:cubicBezTo>
                  <a:pt x="978" y="173"/>
                  <a:pt x="951" y="212"/>
                  <a:pt x="901" y="228"/>
                </a:cubicBezTo>
                <a:close/>
                <a:moveTo>
                  <a:pt x="941" y="117"/>
                </a:moveTo>
                <a:cubicBezTo>
                  <a:pt x="941" y="65"/>
                  <a:pt x="905" y="38"/>
                  <a:pt x="843" y="38"/>
                </a:cubicBezTo>
                <a:cubicBezTo>
                  <a:pt x="751" y="38"/>
                  <a:pt x="751" y="38"/>
                  <a:pt x="751" y="38"/>
                </a:cubicBezTo>
                <a:cubicBezTo>
                  <a:pt x="751" y="198"/>
                  <a:pt x="751" y="198"/>
                  <a:pt x="751" y="198"/>
                </a:cubicBezTo>
                <a:cubicBezTo>
                  <a:pt x="843" y="198"/>
                  <a:pt x="843" y="198"/>
                  <a:pt x="843" y="198"/>
                </a:cubicBezTo>
                <a:cubicBezTo>
                  <a:pt x="905" y="198"/>
                  <a:pt x="941" y="171"/>
                  <a:pt x="941" y="117"/>
                </a:cubicBezTo>
                <a:close/>
                <a:moveTo>
                  <a:pt x="1367" y="345"/>
                </a:moveTo>
                <a:cubicBezTo>
                  <a:pt x="1324" y="345"/>
                  <a:pt x="1324" y="345"/>
                  <a:pt x="1324" y="345"/>
                </a:cubicBezTo>
                <a:cubicBezTo>
                  <a:pt x="1286" y="258"/>
                  <a:pt x="1286" y="258"/>
                  <a:pt x="1286" y="258"/>
                </a:cubicBezTo>
                <a:cubicBezTo>
                  <a:pt x="1098" y="258"/>
                  <a:pt x="1098" y="258"/>
                  <a:pt x="1098" y="258"/>
                </a:cubicBezTo>
                <a:cubicBezTo>
                  <a:pt x="1059" y="345"/>
                  <a:pt x="1059" y="345"/>
                  <a:pt x="1059" y="345"/>
                </a:cubicBezTo>
                <a:cubicBezTo>
                  <a:pt x="1017" y="345"/>
                  <a:pt x="1017" y="345"/>
                  <a:pt x="1017" y="345"/>
                </a:cubicBezTo>
                <a:cubicBezTo>
                  <a:pt x="1172" y="0"/>
                  <a:pt x="1172" y="0"/>
                  <a:pt x="1172" y="0"/>
                </a:cubicBezTo>
                <a:cubicBezTo>
                  <a:pt x="1213" y="0"/>
                  <a:pt x="1213" y="0"/>
                  <a:pt x="1213" y="0"/>
                </a:cubicBezTo>
                <a:lnTo>
                  <a:pt x="1367" y="345"/>
                </a:lnTo>
                <a:close/>
                <a:moveTo>
                  <a:pt x="1269" y="220"/>
                </a:moveTo>
                <a:cubicBezTo>
                  <a:pt x="1191" y="45"/>
                  <a:pt x="1191" y="45"/>
                  <a:pt x="1191" y="45"/>
                </a:cubicBezTo>
                <a:cubicBezTo>
                  <a:pt x="1114" y="220"/>
                  <a:pt x="1114" y="220"/>
                  <a:pt x="1114" y="220"/>
                </a:cubicBezTo>
                <a:lnTo>
                  <a:pt x="1269" y="22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14324" tIns="57162" rIns="114324" bIns="57162"/>
          <a:lstStyle/>
          <a:p>
            <a:endParaRPr lang="en-NL"/>
          </a:p>
        </p:txBody>
      </p:sp>
      <p:sp>
        <p:nvSpPr>
          <p:cNvPr id="14" name="LS_Logo12 (JU-Free) Horus" hidden="1">
            <a:extLst>
              <a:ext uri="{FF2B5EF4-FFF2-40B4-BE49-F238E27FC236}">
                <a16:creationId xmlns:a16="http://schemas.microsoft.com/office/drawing/2014/main" id="{8984BD89-6220-4763-95E8-48F330502BE7}"/>
              </a:ext>
            </a:extLst>
          </p:cNvPr>
          <p:cNvSpPr>
            <a:spLocks/>
          </p:cNvSpPr>
          <p:nvPr/>
        </p:nvSpPr>
        <p:spPr bwMode="auto">
          <a:xfrm>
            <a:off x="1157288" y="7820025"/>
            <a:ext cx="692150" cy="138113"/>
          </a:xfrm>
          <a:custGeom>
            <a:avLst/>
            <a:gdLst>
              <a:gd name="T0" fmla="*/ 2147483646 w 1746"/>
              <a:gd name="T1" fmla="*/ 62059172 h 348"/>
              <a:gd name="T2" fmla="*/ 2147483646 w 1746"/>
              <a:gd name="T3" fmla="*/ 2147483646 h 348"/>
              <a:gd name="T4" fmla="*/ 2147483646 w 1746"/>
              <a:gd name="T5" fmla="*/ 2147483646 h 348"/>
              <a:gd name="T6" fmla="*/ 0 w 1746"/>
              <a:gd name="T7" fmla="*/ 2147483646 h 348"/>
              <a:gd name="T8" fmla="*/ 2147483646 w 1746"/>
              <a:gd name="T9" fmla="*/ 62059172 h 348"/>
              <a:gd name="T10" fmla="*/ 2147483646 w 1746"/>
              <a:gd name="T11" fmla="*/ 2147483646 h 348"/>
              <a:gd name="T12" fmla="*/ 2147483646 w 1746"/>
              <a:gd name="T13" fmla="*/ 2147483646 h 348"/>
              <a:gd name="T14" fmla="*/ 2147483646 w 1746"/>
              <a:gd name="T15" fmla="*/ 2147483646 h 348"/>
              <a:gd name="T16" fmla="*/ 2147483646 w 1746"/>
              <a:gd name="T17" fmla="*/ 2147483646 h 348"/>
              <a:gd name="T18" fmla="*/ 2147483646 w 1746"/>
              <a:gd name="T19" fmla="*/ 2147483646 h 348"/>
              <a:gd name="T20" fmla="*/ 2147483646 w 1746"/>
              <a:gd name="T21" fmla="*/ 2147483646 h 348"/>
              <a:gd name="T22" fmla="*/ 2147483646 w 1746"/>
              <a:gd name="T23" fmla="*/ 2147483646 h 348"/>
              <a:gd name="T24" fmla="*/ 2147483646 w 1746"/>
              <a:gd name="T25" fmla="*/ 2147483646 h 348"/>
              <a:gd name="T26" fmla="*/ 2147483646 w 1746"/>
              <a:gd name="T27" fmla="*/ 2147483646 h 348"/>
              <a:gd name="T28" fmla="*/ 2147483646 w 1746"/>
              <a:gd name="T29" fmla="*/ 2147483646 h 348"/>
              <a:gd name="T30" fmla="*/ 2147483646 w 1746"/>
              <a:gd name="T31" fmla="*/ 62059172 h 348"/>
              <a:gd name="T32" fmla="*/ 2147483646 w 1746"/>
              <a:gd name="T33" fmla="*/ 2147483646 h 348"/>
              <a:gd name="T34" fmla="*/ 2147483646 w 1746"/>
              <a:gd name="T35" fmla="*/ 2147483646 h 348"/>
              <a:gd name="T36" fmla="*/ 2147483646 w 1746"/>
              <a:gd name="T37" fmla="*/ 2147483646 h 348"/>
              <a:gd name="T38" fmla="*/ 2147483646 w 1746"/>
              <a:gd name="T39" fmla="*/ 2147483646 h 348"/>
              <a:gd name="T40" fmla="*/ 2147483646 w 1746"/>
              <a:gd name="T41" fmla="*/ 2147483646 h 348"/>
              <a:gd name="T42" fmla="*/ 2147483646 w 1746"/>
              <a:gd name="T43" fmla="*/ 2147483646 h 348"/>
              <a:gd name="T44" fmla="*/ 2147483646 w 1746"/>
              <a:gd name="T45" fmla="*/ 62059172 h 348"/>
              <a:gd name="T46" fmla="*/ 2147483646 w 1746"/>
              <a:gd name="T47" fmla="*/ 2147483646 h 348"/>
              <a:gd name="T48" fmla="*/ 2147483646 w 1746"/>
              <a:gd name="T49" fmla="*/ 62059172 h 348"/>
              <a:gd name="T50" fmla="*/ 2147483646 w 1746"/>
              <a:gd name="T51" fmla="*/ 2147483646 h 348"/>
              <a:gd name="T52" fmla="*/ 2147483646 w 1746"/>
              <a:gd name="T53" fmla="*/ 2147483646 h 348"/>
              <a:gd name="T54" fmla="*/ 2147483646 w 1746"/>
              <a:gd name="T55" fmla="*/ 1984322256 h 348"/>
              <a:gd name="T56" fmla="*/ 2147483646 w 1746"/>
              <a:gd name="T57" fmla="*/ 2147483646 h 348"/>
              <a:gd name="T58" fmla="*/ 2147483646 w 1746"/>
              <a:gd name="T59" fmla="*/ 2147483646 h 348"/>
              <a:gd name="T60" fmla="*/ 2147483646 w 1746"/>
              <a:gd name="T61" fmla="*/ 2147483646 h 348"/>
              <a:gd name="T62" fmla="*/ 2147483646 w 1746"/>
              <a:gd name="T63" fmla="*/ 2147483646 h 348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1746" h="348">
                <a:moveTo>
                  <a:pt x="248" y="1"/>
                </a:moveTo>
                <a:cubicBezTo>
                  <a:pt x="287" y="1"/>
                  <a:pt x="287" y="1"/>
                  <a:pt x="287" y="1"/>
                </a:cubicBezTo>
                <a:cubicBezTo>
                  <a:pt x="287" y="346"/>
                  <a:pt x="287" y="346"/>
                  <a:pt x="287" y="346"/>
                </a:cubicBezTo>
                <a:cubicBezTo>
                  <a:pt x="248" y="346"/>
                  <a:pt x="248" y="346"/>
                  <a:pt x="248" y="346"/>
                </a:cubicBezTo>
                <a:cubicBezTo>
                  <a:pt x="248" y="194"/>
                  <a:pt x="248" y="194"/>
                  <a:pt x="248" y="194"/>
                </a:cubicBezTo>
                <a:cubicBezTo>
                  <a:pt x="40" y="194"/>
                  <a:pt x="40" y="194"/>
                  <a:pt x="40" y="194"/>
                </a:cubicBezTo>
                <a:cubicBezTo>
                  <a:pt x="40" y="346"/>
                  <a:pt x="40" y="346"/>
                  <a:pt x="40" y="346"/>
                </a:cubicBezTo>
                <a:cubicBezTo>
                  <a:pt x="0" y="346"/>
                  <a:pt x="0" y="346"/>
                  <a:pt x="0" y="346"/>
                </a:cubicBezTo>
                <a:cubicBezTo>
                  <a:pt x="0" y="1"/>
                  <a:pt x="0" y="1"/>
                  <a:pt x="0" y="1"/>
                </a:cubicBezTo>
                <a:cubicBezTo>
                  <a:pt x="40" y="1"/>
                  <a:pt x="40" y="1"/>
                  <a:pt x="40" y="1"/>
                </a:cubicBezTo>
                <a:cubicBezTo>
                  <a:pt x="40" y="157"/>
                  <a:pt x="40" y="157"/>
                  <a:pt x="40" y="157"/>
                </a:cubicBezTo>
                <a:cubicBezTo>
                  <a:pt x="248" y="157"/>
                  <a:pt x="248" y="157"/>
                  <a:pt x="248" y="157"/>
                </a:cubicBezTo>
                <a:lnTo>
                  <a:pt x="248" y="1"/>
                </a:lnTo>
                <a:close/>
                <a:moveTo>
                  <a:pt x="720" y="174"/>
                </a:moveTo>
                <a:cubicBezTo>
                  <a:pt x="720" y="271"/>
                  <a:pt x="640" y="348"/>
                  <a:pt x="539" y="348"/>
                </a:cubicBezTo>
                <a:cubicBezTo>
                  <a:pt x="439" y="348"/>
                  <a:pt x="359" y="271"/>
                  <a:pt x="359" y="174"/>
                </a:cubicBezTo>
                <a:cubicBezTo>
                  <a:pt x="359" y="76"/>
                  <a:pt x="439" y="0"/>
                  <a:pt x="539" y="0"/>
                </a:cubicBezTo>
                <a:cubicBezTo>
                  <a:pt x="640" y="0"/>
                  <a:pt x="720" y="77"/>
                  <a:pt x="720" y="174"/>
                </a:cubicBezTo>
                <a:close/>
                <a:moveTo>
                  <a:pt x="679" y="174"/>
                </a:moveTo>
                <a:cubicBezTo>
                  <a:pt x="679" y="98"/>
                  <a:pt x="616" y="38"/>
                  <a:pt x="539" y="38"/>
                </a:cubicBezTo>
                <a:cubicBezTo>
                  <a:pt x="463" y="38"/>
                  <a:pt x="399" y="98"/>
                  <a:pt x="399" y="174"/>
                </a:cubicBezTo>
                <a:cubicBezTo>
                  <a:pt x="399" y="249"/>
                  <a:pt x="463" y="310"/>
                  <a:pt x="539" y="310"/>
                </a:cubicBezTo>
                <a:cubicBezTo>
                  <a:pt x="616" y="310"/>
                  <a:pt x="679" y="249"/>
                  <a:pt x="679" y="174"/>
                </a:cubicBezTo>
                <a:close/>
                <a:moveTo>
                  <a:pt x="981" y="229"/>
                </a:moveTo>
                <a:cubicBezTo>
                  <a:pt x="1062" y="346"/>
                  <a:pt x="1062" y="346"/>
                  <a:pt x="1062" y="346"/>
                </a:cubicBezTo>
                <a:cubicBezTo>
                  <a:pt x="1017" y="346"/>
                  <a:pt x="1017" y="346"/>
                  <a:pt x="1017" y="346"/>
                </a:cubicBezTo>
                <a:cubicBezTo>
                  <a:pt x="945" y="236"/>
                  <a:pt x="945" y="236"/>
                  <a:pt x="945" y="236"/>
                </a:cubicBezTo>
                <a:cubicBezTo>
                  <a:pt x="938" y="237"/>
                  <a:pt x="930" y="237"/>
                  <a:pt x="922" y="237"/>
                </a:cubicBezTo>
                <a:cubicBezTo>
                  <a:pt x="831" y="237"/>
                  <a:pt x="831" y="237"/>
                  <a:pt x="831" y="237"/>
                </a:cubicBezTo>
                <a:cubicBezTo>
                  <a:pt x="831" y="346"/>
                  <a:pt x="831" y="346"/>
                  <a:pt x="831" y="346"/>
                </a:cubicBezTo>
                <a:cubicBezTo>
                  <a:pt x="791" y="346"/>
                  <a:pt x="791" y="346"/>
                  <a:pt x="791" y="346"/>
                </a:cubicBezTo>
                <a:cubicBezTo>
                  <a:pt x="791" y="1"/>
                  <a:pt x="791" y="1"/>
                  <a:pt x="791" y="1"/>
                </a:cubicBezTo>
                <a:cubicBezTo>
                  <a:pt x="922" y="1"/>
                  <a:pt x="922" y="1"/>
                  <a:pt x="922" y="1"/>
                </a:cubicBezTo>
                <a:cubicBezTo>
                  <a:pt x="1008" y="1"/>
                  <a:pt x="1058" y="44"/>
                  <a:pt x="1058" y="117"/>
                </a:cubicBezTo>
                <a:cubicBezTo>
                  <a:pt x="1058" y="174"/>
                  <a:pt x="1031" y="213"/>
                  <a:pt x="981" y="229"/>
                </a:cubicBezTo>
                <a:close/>
                <a:moveTo>
                  <a:pt x="1020" y="118"/>
                </a:moveTo>
                <a:cubicBezTo>
                  <a:pt x="1020" y="66"/>
                  <a:pt x="985" y="39"/>
                  <a:pt x="922" y="39"/>
                </a:cubicBezTo>
                <a:cubicBezTo>
                  <a:pt x="831" y="39"/>
                  <a:pt x="831" y="39"/>
                  <a:pt x="831" y="39"/>
                </a:cubicBezTo>
                <a:cubicBezTo>
                  <a:pt x="831" y="199"/>
                  <a:pt x="831" y="199"/>
                  <a:pt x="831" y="199"/>
                </a:cubicBezTo>
                <a:cubicBezTo>
                  <a:pt x="922" y="199"/>
                  <a:pt x="922" y="199"/>
                  <a:pt x="922" y="199"/>
                </a:cubicBezTo>
                <a:cubicBezTo>
                  <a:pt x="985" y="199"/>
                  <a:pt x="1020" y="172"/>
                  <a:pt x="1020" y="118"/>
                </a:cubicBezTo>
                <a:close/>
                <a:moveTo>
                  <a:pt x="1389" y="204"/>
                </a:moveTo>
                <a:cubicBezTo>
                  <a:pt x="1389" y="271"/>
                  <a:pt x="1350" y="310"/>
                  <a:pt x="1285" y="310"/>
                </a:cubicBezTo>
                <a:cubicBezTo>
                  <a:pt x="1219" y="310"/>
                  <a:pt x="1179" y="271"/>
                  <a:pt x="1179" y="204"/>
                </a:cubicBezTo>
                <a:cubicBezTo>
                  <a:pt x="1179" y="1"/>
                  <a:pt x="1179" y="1"/>
                  <a:pt x="1179" y="1"/>
                </a:cubicBezTo>
                <a:cubicBezTo>
                  <a:pt x="1139" y="1"/>
                  <a:pt x="1139" y="1"/>
                  <a:pt x="1139" y="1"/>
                </a:cubicBezTo>
                <a:cubicBezTo>
                  <a:pt x="1139" y="204"/>
                  <a:pt x="1139" y="204"/>
                  <a:pt x="1139" y="204"/>
                </a:cubicBezTo>
                <a:cubicBezTo>
                  <a:pt x="1139" y="294"/>
                  <a:pt x="1194" y="348"/>
                  <a:pt x="1285" y="348"/>
                </a:cubicBezTo>
                <a:cubicBezTo>
                  <a:pt x="1375" y="348"/>
                  <a:pt x="1429" y="294"/>
                  <a:pt x="1429" y="204"/>
                </a:cubicBezTo>
                <a:cubicBezTo>
                  <a:pt x="1429" y="1"/>
                  <a:pt x="1429" y="1"/>
                  <a:pt x="1429" y="1"/>
                </a:cubicBezTo>
                <a:cubicBezTo>
                  <a:pt x="1389" y="1"/>
                  <a:pt x="1389" y="1"/>
                  <a:pt x="1389" y="1"/>
                </a:cubicBezTo>
                <a:lnTo>
                  <a:pt x="1389" y="204"/>
                </a:lnTo>
                <a:close/>
                <a:moveTo>
                  <a:pt x="1552" y="86"/>
                </a:moveTo>
                <a:cubicBezTo>
                  <a:pt x="1552" y="57"/>
                  <a:pt x="1581" y="40"/>
                  <a:pt x="1625" y="40"/>
                </a:cubicBezTo>
                <a:cubicBezTo>
                  <a:pt x="1653" y="40"/>
                  <a:pt x="1689" y="48"/>
                  <a:pt x="1720" y="69"/>
                </a:cubicBezTo>
                <a:cubicBezTo>
                  <a:pt x="1737" y="32"/>
                  <a:pt x="1737" y="32"/>
                  <a:pt x="1737" y="32"/>
                </a:cubicBezTo>
                <a:cubicBezTo>
                  <a:pt x="1708" y="13"/>
                  <a:pt x="1667" y="0"/>
                  <a:pt x="1628" y="0"/>
                </a:cubicBezTo>
                <a:cubicBezTo>
                  <a:pt x="1556" y="0"/>
                  <a:pt x="1508" y="35"/>
                  <a:pt x="1508" y="89"/>
                </a:cubicBezTo>
                <a:cubicBezTo>
                  <a:pt x="1508" y="213"/>
                  <a:pt x="1702" y="164"/>
                  <a:pt x="1702" y="255"/>
                </a:cubicBezTo>
                <a:cubicBezTo>
                  <a:pt x="1702" y="288"/>
                  <a:pt x="1671" y="308"/>
                  <a:pt x="1621" y="308"/>
                </a:cubicBezTo>
                <a:cubicBezTo>
                  <a:pt x="1582" y="308"/>
                  <a:pt x="1539" y="290"/>
                  <a:pt x="1507" y="259"/>
                </a:cubicBezTo>
                <a:cubicBezTo>
                  <a:pt x="1489" y="295"/>
                  <a:pt x="1489" y="295"/>
                  <a:pt x="1489" y="295"/>
                </a:cubicBezTo>
                <a:cubicBezTo>
                  <a:pt x="1521" y="326"/>
                  <a:pt x="1570" y="347"/>
                  <a:pt x="1621" y="347"/>
                </a:cubicBezTo>
                <a:cubicBezTo>
                  <a:pt x="1695" y="347"/>
                  <a:pt x="1745" y="311"/>
                  <a:pt x="1745" y="253"/>
                </a:cubicBezTo>
                <a:cubicBezTo>
                  <a:pt x="1746" y="128"/>
                  <a:pt x="1552" y="174"/>
                  <a:pt x="1552" y="8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14324" tIns="57162" rIns="114324" bIns="57162"/>
          <a:lstStyle/>
          <a:p>
            <a:endParaRPr lang="en-NL"/>
          </a:p>
        </p:txBody>
      </p:sp>
      <p:sp>
        <p:nvSpPr>
          <p:cNvPr id="15" name="LS_Logo13(JU-Free) Enterprise" hidden="1">
            <a:extLst>
              <a:ext uri="{FF2B5EF4-FFF2-40B4-BE49-F238E27FC236}">
                <a16:creationId xmlns:a16="http://schemas.microsoft.com/office/drawing/2014/main" id="{E027EF3C-CF94-41FE-AAD9-146F8A54753D}"/>
              </a:ext>
            </a:extLst>
          </p:cNvPr>
          <p:cNvSpPr>
            <a:spLocks noEditPoints="1"/>
          </p:cNvSpPr>
          <p:nvPr/>
        </p:nvSpPr>
        <p:spPr bwMode="auto">
          <a:xfrm>
            <a:off x="1136650" y="7712075"/>
            <a:ext cx="2205038" cy="365125"/>
          </a:xfrm>
          <a:custGeom>
            <a:avLst/>
            <a:gdLst>
              <a:gd name="T0" fmla="*/ 2147483646 w 5552"/>
              <a:gd name="T1" fmla="*/ 2147483646 h 921"/>
              <a:gd name="T2" fmla="*/ 2147483646 w 5552"/>
              <a:gd name="T3" fmla="*/ 2147483646 h 921"/>
              <a:gd name="T4" fmla="*/ 2147483646 w 5552"/>
              <a:gd name="T5" fmla="*/ 2147483646 h 921"/>
              <a:gd name="T6" fmla="*/ 2147483646 w 5552"/>
              <a:gd name="T7" fmla="*/ 2119723475 h 921"/>
              <a:gd name="T8" fmla="*/ 2147483646 w 5552"/>
              <a:gd name="T9" fmla="*/ 2147483646 h 921"/>
              <a:gd name="T10" fmla="*/ 2147483646 w 5552"/>
              <a:gd name="T11" fmla="*/ 187029632 h 921"/>
              <a:gd name="T12" fmla="*/ 2147483646 w 5552"/>
              <a:gd name="T13" fmla="*/ 2147483646 h 921"/>
              <a:gd name="T14" fmla="*/ 2147483646 w 5552"/>
              <a:gd name="T15" fmla="*/ 2147483646 h 921"/>
              <a:gd name="T16" fmla="*/ 2147483646 w 5552"/>
              <a:gd name="T17" fmla="*/ 2147483646 h 921"/>
              <a:gd name="T18" fmla="*/ 2147483646 w 5552"/>
              <a:gd name="T19" fmla="*/ 2147483646 h 921"/>
              <a:gd name="T20" fmla="*/ 2147483646 w 5552"/>
              <a:gd name="T21" fmla="*/ 2119723475 h 921"/>
              <a:gd name="T22" fmla="*/ 2147483646 w 5552"/>
              <a:gd name="T23" fmla="*/ 2147483646 h 921"/>
              <a:gd name="T24" fmla="*/ 2147483646 w 5552"/>
              <a:gd name="T25" fmla="*/ 2147483646 h 921"/>
              <a:gd name="T26" fmla="*/ 2147483646 w 5552"/>
              <a:gd name="T27" fmla="*/ 2147483646 h 921"/>
              <a:gd name="T28" fmla="*/ 2147483646 w 5552"/>
              <a:gd name="T29" fmla="*/ 2119723475 h 921"/>
              <a:gd name="T30" fmla="*/ 2147483646 w 5552"/>
              <a:gd name="T31" fmla="*/ 2147483646 h 921"/>
              <a:gd name="T32" fmla="*/ 2147483646 w 5552"/>
              <a:gd name="T33" fmla="*/ 2147483646 h 921"/>
              <a:gd name="T34" fmla="*/ 2147483646 w 5552"/>
              <a:gd name="T35" fmla="*/ 810514862 h 921"/>
              <a:gd name="T36" fmla="*/ 2147483646 w 5552"/>
              <a:gd name="T37" fmla="*/ 2147483646 h 921"/>
              <a:gd name="T38" fmla="*/ 2147483646 w 5552"/>
              <a:gd name="T39" fmla="*/ 2147483646 h 921"/>
              <a:gd name="T40" fmla="*/ 2147483646 w 5552"/>
              <a:gd name="T41" fmla="*/ 2147483646 h 921"/>
              <a:gd name="T42" fmla="*/ 2147483646 w 5552"/>
              <a:gd name="T43" fmla="*/ 2119723475 h 921"/>
              <a:gd name="T44" fmla="*/ 1879435067 w 5552"/>
              <a:gd name="T45" fmla="*/ 2147483646 h 921"/>
              <a:gd name="T46" fmla="*/ 2147483646 w 5552"/>
              <a:gd name="T47" fmla="*/ 2147483646 h 921"/>
              <a:gd name="T48" fmla="*/ 2147483646 w 5552"/>
              <a:gd name="T49" fmla="*/ 2147483646 h 921"/>
              <a:gd name="T50" fmla="*/ 2147483646 w 5552"/>
              <a:gd name="T51" fmla="*/ 2147483646 h 921"/>
              <a:gd name="T52" fmla="*/ 2147483646 w 5552"/>
              <a:gd name="T53" fmla="*/ 2147483646 h 921"/>
              <a:gd name="T54" fmla="*/ 2147483646 w 5552"/>
              <a:gd name="T55" fmla="*/ 2147483646 h 921"/>
              <a:gd name="T56" fmla="*/ 2147483646 w 5552"/>
              <a:gd name="T57" fmla="*/ 2147483646 h 921"/>
              <a:gd name="T58" fmla="*/ 2147483646 w 5552"/>
              <a:gd name="T59" fmla="*/ 2147483646 h 921"/>
              <a:gd name="T60" fmla="*/ 2147483646 w 5552"/>
              <a:gd name="T61" fmla="*/ 2147483646 h 921"/>
              <a:gd name="T62" fmla="*/ 2147483646 w 5552"/>
              <a:gd name="T63" fmla="*/ 2147483646 h 921"/>
              <a:gd name="T64" fmla="*/ 2147483646 w 5552"/>
              <a:gd name="T65" fmla="*/ 2147483646 h 921"/>
              <a:gd name="T66" fmla="*/ 2147483646 w 5552"/>
              <a:gd name="T67" fmla="*/ 2147483646 h 921"/>
              <a:gd name="T68" fmla="*/ 2147483646 w 5552"/>
              <a:gd name="T69" fmla="*/ 2147483646 h 921"/>
              <a:gd name="T70" fmla="*/ 2147483646 w 5552"/>
              <a:gd name="T71" fmla="*/ 2147483646 h 921"/>
              <a:gd name="T72" fmla="*/ 2147483646 w 5552"/>
              <a:gd name="T73" fmla="*/ 2147483646 h 921"/>
              <a:gd name="T74" fmla="*/ 2147483646 w 5552"/>
              <a:gd name="T75" fmla="*/ 2147483646 h 921"/>
              <a:gd name="T76" fmla="*/ 2147483646 w 5552"/>
              <a:gd name="T77" fmla="*/ 2147483646 h 921"/>
              <a:gd name="T78" fmla="*/ 2147483646 w 5552"/>
              <a:gd name="T79" fmla="*/ 2147483646 h 921"/>
              <a:gd name="T80" fmla="*/ 2147483646 w 5552"/>
              <a:gd name="T81" fmla="*/ 2147483646 h 921"/>
              <a:gd name="T82" fmla="*/ 2147483646 w 5552"/>
              <a:gd name="T83" fmla="*/ 2147483646 h 921"/>
              <a:gd name="T84" fmla="*/ 2147483646 w 5552"/>
              <a:gd name="T85" fmla="*/ 2147483646 h 921"/>
              <a:gd name="T86" fmla="*/ 2147483646 w 5552"/>
              <a:gd name="T87" fmla="*/ 2147483646 h 921"/>
              <a:gd name="T88" fmla="*/ 2147483646 w 5552"/>
              <a:gd name="T89" fmla="*/ 2147483646 h 921"/>
              <a:gd name="T90" fmla="*/ 2147483646 w 5552"/>
              <a:gd name="T91" fmla="*/ 2147483646 h 921"/>
              <a:gd name="T92" fmla="*/ 2147483646 w 5552"/>
              <a:gd name="T93" fmla="*/ 2147483646 h 921"/>
              <a:gd name="T94" fmla="*/ 2147483646 w 5552"/>
              <a:gd name="T95" fmla="*/ 2147483646 h 921"/>
              <a:gd name="T96" fmla="*/ 2147483646 w 5552"/>
              <a:gd name="T97" fmla="*/ 2147483646 h 921"/>
              <a:gd name="T98" fmla="*/ 2147483646 w 5552"/>
              <a:gd name="T99" fmla="*/ 2147483646 h 921"/>
              <a:gd name="T100" fmla="*/ 2147483646 w 5552"/>
              <a:gd name="T101" fmla="*/ 2147483646 h 921"/>
              <a:gd name="T102" fmla="*/ 2147483646 w 5552"/>
              <a:gd name="T103" fmla="*/ 2147483646 h 921"/>
              <a:gd name="T104" fmla="*/ 2147483646 w 5552"/>
              <a:gd name="T105" fmla="*/ 2147483646 h 921"/>
              <a:gd name="T106" fmla="*/ 2147483646 w 5552"/>
              <a:gd name="T107" fmla="*/ 2147483646 h 921"/>
              <a:gd name="T108" fmla="*/ 2147483646 w 5552"/>
              <a:gd name="T109" fmla="*/ 2147483646 h 921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5552" h="921">
                <a:moveTo>
                  <a:pt x="242" y="345"/>
                </a:moveTo>
                <a:cubicBezTo>
                  <a:pt x="0" y="345"/>
                  <a:pt x="0" y="345"/>
                  <a:pt x="0" y="345"/>
                </a:cubicBezTo>
                <a:cubicBezTo>
                  <a:pt x="0" y="3"/>
                  <a:pt x="0" y="3"/>
                  <a:pt x="0" y="3"/>
                </a:cubicBezTo>
                <a:cubicBezTo>
                  <a:pt x="235" y="3"/>
                  <a:pt x="235" y="3"/>
                  <a:pt x="235" y="3"/>
                </a:cubicBezTo>
                <a:cubicBezTo>
                  <a:pt x="235" y="34"/>
                  <a:pt x="235" y="34"/>
                  <a:pt x="235" y="34"/>
                </a:cubicBezTo>
                <a:cubicBezTo>
                  <a:pt x="36" y="34"/>
                  <a:pt x="36" y="34"/>
                  <a:pt x="36" y="34"/>
                </a:cubicBezTo>
                <a:cubicBezTo>
                  <a:pt x="36" y="156"/>
                  <a:pt x="36" y="156"/>
                  <a:pt x="36" y="156"/>
                </a:cubicBezTo>
                <a:cubicBezTo>
                  <a:pt x="213" y="156"/>
                  <a:pt x="213" y="156"/>
                  <a:pt x="213" y="156"/>
                </a:cubicBezTo>
                <a:cubicBezTo>
                  <a:pt x="213" y="187"/>
                  <a:pt x="213" y="187"/>
                  <a:pt x="213" y="187"/>
                </a:cubicBezTo>
                <a:cubicBezTo>
                  <a:pt x="36" y="187"/>
                  <a:pt x="36" y="187"/>
                  <a:pt x="36" y="187"/>
                </a:cubicBezTo>
                <a:cubicBezTo>
                  <a:pt x="36" y="314"/>
                  <a:pt x="36" y="314"/>
                  <a:pt x="36" y="314"/>
                </a:cubicBezTo>
                <a:cubicBezTo>
                  <a:pt x="242" y="314"/>
                  <a:pt x="242" y="314"/>
                  <a:pt x="242" y="314"/>
                </a:cubicBezTo>
                <a:lnTo>
                  <a:pt x="242" y="345"/>
                </a:lnTo>
                <a:close/>
                <a:moveTo>
                  <a:pt x="613" y="345"/>
                </a:moveTo>
                <a:cubicBezTo>
                  <a:pt x="613" y="3"/>
                  <a:pt x="613" y="3"/>
                  <a:pt x="613" y="3"/>
                </a:cubicBezTo>
                <a:cubicBezTo>
                  <a:pt x="578" y="3"/>
                  <a:pt x="578" y="3"/>
                  <a:pt x="578" y="3"/>
                </a:cubicBezTo>
                <a:cubicBezTo>
                  <a:pt x="578" y="281"/>
                  <a:pt x="578" y="281"/>
                  <a:pt x="578" y="281"/>
                </a:cubicBezTo>
                <a:cubicBezTo>
                  <a:pt x="357" y="3"/>
                  <a:pt x="357" y="3"/>
                  <a:pt x="357" y="3"/>
                </a:cubicBezTo>
                <a:cubicBezTo>
                  <a:pt x="327" y="3"/>
                  <a:pt x="327" y="3"/>
                  <a:pt x="327" y="3"/>
                </a:cubicBezTo>
                <a:cubicBezTo>
                  <a:pt x="327" y="345"/>
                  <a:pt x="327" y="345"/>
                  <a:pt x="327" y="345"/>
                </a:cubicBezTo>
                <a:cubicBezTo>
                  <a:pt x="363" y="345"/>
                  <a:pt x="363" y="345"/>
                  <a:pt x="363" y="345"/>
                </a:cubicBezTo>
                <a:cubicBezTo>
                  <a:pt x="363" y="67"/>
                  <a:pt x="363" y="67"/>
                  <a:pt x="363" y="67"/>
                </a:cubicBezTo>
                <a:cubicBezTo>
                  <a:pt x="583" y="345"/>
                  <a:pt x="583" y="345"/>
                  <a:pt x="583" y="345"/>
                </a:cubicBezTo>
                <a:lnTo>
                  <a:pt x="613" y="345"/>
                </a:lnTo>
                <a:close/>
                <a:moveTo>
                  <a:pt x="791" y="345"/>
                </a:moveTo>
                <a:cubicBezTo>
                  <a:pt x="828" y="345"/>
                  <a:pt x="828" y="345"/>
                  <a:pt x="828" y="345"/>
                </a:cubicBezTo>
                <a:cubicBezTo>
                  <a:pt x="828" y="34"/>
                  <a:pt x="828" y="34"/>
                  <a:pt x="828" y="34"/>
                </a:cubicBezTo>
                <a:cubicBezTo>
                  <a:pt x="948" y="34"/>
                  <a:pt x="948" y="34"/>
                  <a:pt x="948" y="34"/>
                </a:cubicBezTo>
                <a:cubicBezTo>
                  <a:pt x="948" y="3"/>
                  <a:pt x="948" y="3"/>
                  <a:pt x="948" y="3"/>
                </a:cubicBezTo>
                <a:cubicBezTo>
                  <a:pt x="671" y="3"/>
                  <a:pt x="671" y="3"/>
                  <a:pt x="671" y="3"/>
                </a:cubicBezTo>
                <a:cubicBezTo>
                  <a:pt x="671" y="34"/>
                  <a:pt x="671" y="34"/>
                  <a:pt x="671" y="34"/>
                </a:cubicBezTo>
                <a:cubicBezTo>
                  <a:pt x="791" y="34"/>
                  <a:pt x="791" y="34"/>
                  <a:pt x="791" y="34"/>
                </a:cubicBezTo>
                <a:lnTo>
                  <a:pt x="791" y="345"/>
                </a:lnTo>
                <a:close/>
                <a:moveTo>
                  <a:pt x="1248" y="314"/>
                </a:moveTo>
                <a:cubicBezTo>
                  <a:pt x="1042" y="314"/>
                  <a:pt x="1042" y="314"/>
                  <a:pt x="1042" y="314"/>
                </a:cubicBezTo>
                <a:cubicBezTo>
                  <a:pt x="1042" y="187"/>
                  <a:pt x="1042" y="187"/>
                  <a:pt x="1042" y="187"/>
                </a:cubicBezTo>
                <a:cubicBezTo>
                  <a:pt x="1219" y="187"/>
                  <a:pt x="1219" y="187"/>
                  <a:pt x="1219" y="187"/>
                </a:cubicBezTo>
                <a:cubicBezTo>
                  <a:pt x="1219" y="156"/>
                  <a:pt x="1219" y="156"/>
                  <a:pt x="1219" y="156"/>
                </a:cubicBezTo>
                <a:cubicBezTo>
                  <a:pt x="1042" y="156"/>
                  <a:pt x="1042" y="156"/>
                  <a:pt x="1042" y="156"/>
                </a:cubicBezTo>
                <a:cubicBezTo>
                  <a:pt x="1042" y="34"/>
                  <a:pt x="1042" y="34"/>
                  <a:pt x="1042" y="34"/>
                </a:cubicBezTo>
                <a:cubicBezTo>
                  <a:pt x="1240" y="34"/>
                  <a:pt x="1240" y="34"/>
                  <a:pt x="1240" y="34"/>
                </a:cubicBezTo>
                <a:cubicBezTo>
                  <a:pt x="1240" y="3"/>
                  <a:pt x="1240" y="3"/>
                  <a:pt x="1240" y="3"/>
                </a:cubicBezTo>
                <a:cubicBezTo>
                  <a:pt x="1006" y="3"/>
                  <a:pt x="1006" y="3"/>
                  <a:pt x="1006" y="3"/>
                </a:cubicBezTo>
                <a:cubicBezTo>
                  <a:pt x="1006" y="345"/>
                  <a:pt x="1006" y="345"/>
                  <a:pt x="1006" y="345"/>
                </a:cubicBezTo>
                <a:cubicBezTo>
                  <a:pt x="1248" y="345"/>
                  <a:pt x="1248" y="345"/>
                  <a:pt x="1248" y="345"/>
                </a:cubicBezTo>
                <a:lnTo>
                  <a:pt x="1248" y="314"/>
                </a:lnTo>
                <a:close/>
                <a:moveTo>
                  <a:pt x="1461" y="237"/>
                </a:moveTo>
                <a:cubicBezTo>
                  <a:pt x="1369" y="237"/>
                  <a:pt x="1369" y="237"/>
                  <a:pt x="1369" y="237"/>
                </a:cubicBezTo>
                <a:cubicBezTo>
                  <a:pt x="1369" y="345"/>
                  <a:pt x="1369" y="345"/>
                  <a:pt x="1369" y="345"/>
                </a:cubicBezTo>
                <a:cubicBezTo>
                  <a:pt x="1333" y="345"/>
                  <a:pt x="1333" y="345"/>
                  <a:pt x="1333" y="345"/>
                </a:cubicBezTo>
                <a:cubicBezTo>
                  <a:pt x="1333" y="3"/>
                  <a:pt x="1333" y="3"/>
                  <a:pt x="1333" y="3"/>
                </a:cubicBezTo>
                <a:cubicBezTo>
                  <a:pt x="1461" y="3"/>
                  <a:pt x="1461" y="3"/>
                  <a:pt x="1461" y="3"/>
                </a:cubicBezTo>
                <a:cubicBezTo>
                  <a:pt x="1505" y="3"/>
                  <a:pt x="1539" y="13"/>
                  <a:pt x="1564" y="34"/>
                </a:cubicBezTo>
                <a:cubicBezTo>
                  <a:pt x="1588" y="55"/>
                  <a:pt x="1601" y="84"/>
                  <a:pt x="1601" y="120"/>
                </a:cubicBezTo>
                <a:cubicBezTo>
                  <a:pt x="1601" y="147"/>
                  <a:pt x="1594" y="169"/>
                  <a:pt x="1581" y="188"/>
                </a:cubicBezTo>
                <a:cubicBezTo>
                  <a:pt x="1567" y="206"/>
                  <a:pt x="1548" y="220"/>
                  <a:pt x="1523" y="228"/>
                </a:cubicBezTo>
                <a:cubicBezTo>
                  <a:pt x="1606" y="345"/>
                  <a:pt x="1606" y="345"/>
                  <a:pt x="1606" y="345"/>
                </a:cubicBezTo>
                <a:cubicBezTo>
                  <a:pt x="1567" y="345"/>
                  <a:pt x="1567" y="345"/>
                  <a:pt x="1567" y="345"/>
                </a:cubicBezTo>
                <a:cubicBezTo>
                  <a:pt x="1488" y="235"/>
                  <a:pt x="1488" y="235"/>
                  <a:pt x="1488" y="235"/>
                </a:cubicBezTo>
                <a:cubicBezTo>
                  <a:pt x="1480" y="236"/>
                  <a:pt x="1470" y="237"/>
                  <a:pt x="1461" y="237"/>
                </a:cubicBezTo>
                <a:close/>
                <a:moveTo>
                  <a:pt x="1460" y="206"/>
                </a:moveTo>
                <a:cubicBezTo>
                  <a:pt x="1494" y="206"/>
                  <a:pt x="1520" y="198"/>
                  <a:pt x="1538" y="183"/>
                </a:cubicBezTo>
                <a:cubicBezTo>
                  <a:pt x="1556" y="168"/>
                  <a:pt x="1565" y="147"/>
                  <a:pt x="1565" y="120"/>
                </a:cubicBezTo>
                <a:cubicBezTo>
                  <a:pt x="1565" y="92"/>
                  <a:pt x="1556" y="71"/>
                  <a:pt x="1538" y="56"/>
                </a:cubicBezTo>
                <a:cubicBezTo>
                  <a:pt x="1520" y="42"/>
                  <a:pt x="1494" y="34"/>
                  <a:pt x="1460" y="34"/>
                </a:cubicBezTo>
                <a:cubicBezTo>
                  <a:pt x="1369" y="34"/>
                  <a:pt x="1369" y="34"/>
                  <a:pt x="1369" y="34"/>
                </a:cubicBezTo>
                <a:cubicBezTo>
                  <a:pt x="1369" y="206"/>
                  <a:pt x="1369" y="206"/>
                  <a:pt x="1369" y="206"/>
                </a:cubicBezTo>
                <a:lnTo>
                  <a:pt x="1460" y="206"/>
                </a:lnTo>
                <a:close/>
                <a:moveTo>
                  <a:pt x="1954" y="120"/>
                </a:moveTo>
                <a:cubicBezTo>
                  <a:pt x="1954" y="157"/>
                  <a:pt x="1942" y="185"/>
                  <a:pt x="1917" y="206"/>
                </a:cubicBezTo>
                <a:cubicBezTo>
                  <a:pt x="1893" y="227"/>
                  <a:pt x="1858" y="237"/>
                  <a:pt x="1815" y="237"/>
                </a:cubicBezTo>
                <a:cubicBezTo>
                  <a:pt x="1723" y="237"/>
                  <a:pt x="1723" y="237"/>
                  <a:pt x="1723" y="237"/>
                </a:cubicBezTo>
                <a:cubicBezTo>
                  <a:pt x="1723" y="345"/>
                  <a:pt x="1723" y="345"/>
                  <a:pt x="1723" y="345"/>
                </a:cubicBezTo>
                <a:cubicBezTo>
                  <a:pt x="1686" y="345"/>
                  <a:pt x="1686" y="345"/>
                  <a:pt x="1686" y="345"/>
                </a:cubicBezTo>
                <a:cubicBezTo>
                  <a:pt x="1686" y="3"/>
                  <a:pt x="1686" y="3"/>
                  <a:pt x="1686" y="3"/>
                </a:cubicBezTo>
                <a:cubicBezTo>
                  <a:pt x="1815" y="3"/>
                  <a:pt x="1815" y="3"/>
                  <a:pt x="1815" y="3"/>
                </a:cubicBezTo>
                <a:cubicBezTo>
                  <a:pt x="1858" y="3"/>
                  <a:pt x="1893" y="13"/>
                  <a:pt x="1917" y="34"/>
                </a:cubicBezTo>
                <a:cubicBezTo>
                  <a:pt x="1942" y="55"/>
                  <a:pt x="1954" y="84"/>
                  <a:pt x="1954" y="120"/>
                </a:cubicBezTo>
                <a:close/>
                <a:moveTo>
                  <a:pt x="1918" y="120"/>
                </a:moveTo>
                <a:cubicBezTo>
                  <a:pt x="1918" y="92"/>
                  <a:pt x="1909" y="71"/>
                  <a:pt x="1891" y="56"/>
                </a:cubicBezTo>
                <a:cubicBezTo>
                  <a:pt x="1873" y="42"/>
                  <a:pt x="1848" y="34"/>
                  <a:pt x="1814" y="34"/>
                </a:cubicBezTo>
                <a:cubicBezTo>
                  <a:pt x="1723" y="34"/>
                  <a:pt x="1723" y="34"/>
                  <a:pt x="1723" y="34"/>
                </a:cubicBezTo>
                <a:cubicBezTo>
                  <a:pt x="1723" y="205"/>
                  <a:pt x="1723" y="205"/>
                  <a:pt x="1723" y="205"/>
                </a:cubicBezTo>
                <a:cubicBezTo>
                  <a:pt x="1814" y="205"/>
                  <a:pt x="1814" y="205"/>
                  <a:pt x="1814" y="205"/>
                </a:cubicBezTo>
                <a:cubicBezTo>
                  <a:pt x="1848" y="205"/>
                  <a:pt x="1873" y="198"/>
                  <a:pt x="1891" y="183"/>
                </a:cubicBezTo>
                <a:cubicBezTo>
                  <a:pt x="1909" y="168"/>
                  <a:pt x="1918" y="147"/>
                  <a:pt x="1918" y="120"/>
                </a:cubicBezTo>
                <a:close/>
                <a:moveTo>
                  <a:pt x="2223" y="228"/>
                </a:moveTo>
                <a:cubicBezTo>
                  <a:pt x="2306" y="345"/>
                  <a:pt x="2306" y="345"/>
                  <a:pt x="2306" y="345"/>
                </a:cubicBezTo>
                <a:cubicBezTo>
                  <a:pt x="2267" y="345"/>
                  <a:pt x="2267" y="345"/>
                  <a:pt x="2267" y="345"/>
                </a:cubicBezTo>
                <a:cubicBezTo>
                  <a:pt x="2188" y="235"/>
                  <a:pt x="2188" y="235"/>
                  <a:pt x="2188" y="235"/>
                </a:cubicBezTo>
                <a:cubicBezTo>
                  <a:pt x="2179" y="236"/>
                  <a:pt x="2170" y="237"/>
                  <a:pt x="2161" y="237"/>
                </a:cubicBezTo>
                <a:cubicBezTo>
                  <a:pt x="2069" y="237"/>
                  <a:pt x="2069" y="237"/>
                  <a:pt x="2069" y="237"/>
                </a:cubicBezTo>
                <a:cubicBezTo>
                  <a:pt x="2069" y="345"/>
                  <a:pt x="2069" y="345"/>
                  <a:pt x="2069" y="345"/>
                </a:cubicBezTo>
                <a:cubicBezTo>
                  <a:pt x="2033" y="345"/>
                  <a:pt x="2033" y="345"/>
                  <a:pt x="2033" y="345"/>
                </a:cubicBezTo>
                <a:cubicBezTo>
                  <a:pt x="2033" y="3"/>
                  <a:pt x="2033" y="3"/>
                  <a:pt x="2033" y="3"/>
                </a:cubicBezTo>
                <a:cubicBezTo>
                  <a:pt x="2161" y="3"/>
                  <a:pt x="2161" y="3"/>
                  <a:pt x="2161" y="3"/>
                </a:cubicBezTo>
                <a:cubicBezTo>
                  <a:pt x="2205" y="3"/>
                  <a:pt x="2239" y="13"/>
                  <a:pt x="2264" y="34"/>
                </a:cubicBezTo>
                <a:cubicBezTo>
                  <a:pt x="2288" y="55"/>
                  <a:pt x="2301" y="84"/>
                  <a:pt x="2301" y="120"/>
                </a:cubicBezTo>
                <a:cubicBezTo>
                  <a:pt x="2301" y="147"/>
                  <a:pt x="2294" y="169"/>
                  <a:pt x="2280" y="188"/>
                </a:cubicBezTo>
                <a:cubicBezTo>
                  <a:pt x="2267" y="206"/>
                  <a:pt x="2248" y="220"/>
                  <a:pt x="2223" y="228"/>
                </a:cubicBezTo>
                <a:close/>
                <a:moveTo>
                  <a:pt x="2238" y="183"/>
                </a:moveTo>
                <a:cubicBezTo>
                  <a:pt x="2256" y="168"/>
                  <a:pt x="2265" y="147"/>
                  <a:pt x="2265" y="120"/>
                </a:cubicBezTo>
                <a:cubicBezTo>
                  <a:pt x="2265" y="92"/>
                  <a:pt x="2256" y="71"/>
                  <a:pt x="2238" y="56"/>
                </a:cubicBezTo>
                <a:cubicBezTo>
                  <a:pt x="2220" y="42"/>
                  <a:pt x="2194" y="34"/>
                  <a:pt x="2160" y="34"/>
                </a:cubicBezTo>
                <a:cubicBezTo>
                  <a:pt x="2069" y="34"/>
                  <a:pt x="2069" y="34"/>
                  <a:pt x="2069" y="34"/>
                </a:cubicBezTo>
                <a:cubicBezTo>
                  <a:pt x="2069" y="206"/>
                  <a:pt x="2069" y="206"/>
                  <a:pt x="2069" y="206"/>
                </a:cubicBezTo>
                <a:cubicBezTo>
                  <a:pt x="2160" y="206"/>
                  <a:pt x="2160" y="206"/>
                  <a:pt x="2160" y="206"/>
                </a:cubicBezTo>
                <a:cubicBezTo>
                  <a:pt x="2194" y="206"/>
                  <a:pt x="2220" y="198"/>
                  <a:pt x="2238" y="183"/>
                </a:cubicBezTo>
                <a:close/>
                <a:moveTo>
                  <a:pt x="2423" y="3"/>
                </a:moveTo>
                <a:cubicBezTo>
                  <a:pt x="2386" y="3"/>
                  <a:pt x="2386" y="3"/>
                  <a:pt x="2386" y="3"/>
                </a:cubicBezTo>
                <a:cubicBezTo>
                  <a:pt x="2386" y="345"/>
                  <a:pt x="2386" y="345"/>
                  <a:pt x="2386" y="345"/>
                </a:cubicBezTo>
                <a:cubicBezTo>
                  <a:pt x="2423" y="345"/>
                  <a:pt x="2423" y="345"/>
                  <a:pt x="2423" y="345"/>
                </a:cubicBezTo>
                <a:lnTo>
                  <a:pt x="2423" y="3"/>
                </a:lnTo>
                <a:close/>
                <a:moveTo>
                  <a:pt x="2701" y="178"/>
                </a:moveTo>
                <a:cubicBezTo>
                  <a:pt x="2685" y="172"/>
                  <a:pt x="2665" y="165"/>
                  <a:pt x="2640" y="159"/>
                </a:cubicBezTo>
                <a:cubicBezTo>
                  <a:pt x="2619" y="154"/>
                  <a:pt x="2602" y="149"/>
                  <a:pt x="2589" y="145"/>
                </a:cubicBezTo>
                <a:cubicBezTo>
                  <a:pt x="2577" y="140"/>
                  <a:pt x="2566" y="134"/>
                  <a:pt x="2558" y="126"/>
                </a:cubicBezTo>
                <a:cubicBezTo>
                  <a:pt x="2550" y="117"/>
                  <a:pt x="2545" y="106"/>
                  <a:pt x="2545" y="93"/>
                </a:cubicBezTo>
                <a:cubicBezTo>
                  <a:pt x="2545" y="75"/>
                  <a:pt x="2553" y="60"/>
                  <a:pt x="2568" y="48"/>
                </a:cubicBezTo>
                <a:cubicBezTo>
                  <a:pt x="2583" y="36"/>
                  <a:pt x="2606" y="31"/>
                  <a:pt x="2636" y="31"/>
                </a:cubicBezTo>
                <a:cubicBezTo>
                  <a:pt x="2651" y="31"/>
                  <a:pt x="2667" y="33"/>
                  <a:pt x="2684" y="38"/>
                </a:cubicBezTo>
                <a:cubicBezTo>
                  <a:pt x="2700" y="42"/>
                  <a:pt x="2715" y="50"/>
                  <a:pt x="2730" y="59"/>
                </a:cubicBezTo>
                <a:cubicBezTo>
                  <a:pt x="2742" y="30"/>
                  <a:pt x="2742" y="30"/>
                  <a:pt x="2742" y="30"/>
                </a:cubicBezTo>
                <a:cubicBezTo>
                  <a:pt x="2728" y="21"/>
                  <a:pt x="2712" y="13"/>
                  <a:pt x="2693" y="8"/>
                </a:cubicBezTo>
                <a:cubicBezTo>
                  <a:pt x="2675" y="3"/>
                  <a:pt x="2655" y="0"/>
                  <a:pt x="2636" y="0"/>
                </a:cubicBezTo>
                <a:cubicBezTo>
                  <a:pt x="2608" y="0"/>
                  <a:pt x="2584" y="4"/>
                  <a:pt x="2565" y="13"/>
                </a:cubicBezTo>
                <a:cubicBezTo>
                  <a:pt x="2546" y="21"/>
                  <a:pt x="2532" y="32"/>
                  <a:pt x="2523" y="47"/>
                </a:cubicBezTo>
                <a:cubicBezTo>
                  <a:pt x="2514" y="61"/>
                  <a:pt x="2510" y="76"/>
                  <a:pt x="2510" y="94"/>
                </a:cubicBezTo>
                <a:cubicBezTo>
                  <a:pt x="2510" y="115"/>
                  <a:pt x="2515" y="132"/>
                  <a:pt x="2526" y="144"/>
                </a:cubicBezTo>
                <a:cubicBezTo>
                  <a:pt x="2537" y="157"/>
                  <a:pt x="2550" y="166"/>
                  <a:pt x="2565" y="172"/>
                </a:cubicBezTo>
                <a:cubicBezTo>
                  <a:pt x="2581" y="178"/>
                  <a:pt x="2601" y="184"/>
                  <a:pt x="2627" y="191"/>
                </a:cubicBezTo>
                <a:cubicBezTo>
                  <a:pt x="2649" y="196"/>
                  <a:pt x="2665" y="201"/>
                  <a:pt x="2677" y="205"/>
                </a:cubicBezTo>
                <a:cubicBezTo>
                  <a:pt x="2689" y="209"/>
                  <a:pt x="2700" y="216"/>
                  <a:pt x="2708" y="224"/>
                </a:cubicBezTo>
                <a:cubicBezTo>
                  <a:pt x="2716" y="232"/>
                  <a:pt x="2720" y="243"/>
                  <a:pt x="2720" y="257"/>
                </a:cubicBezTo>
                <a:cubicBezTo>
                  <a:pt x="2720" y="275"/>
                  <a:pt x="2713" y="289"/>
                  <a:pt x="2697" y="300"/>
                </a:cubicBezTo>
                <a:cubicBezTo>
                  <a:pt x="2682" y="312"/>
                  <a:pt x="2659" y="317"/>
                  <a:pt x="2629" y="317"/>
                </a:cubicBezTo>
                <a:cubicBezTo>
                  <a:pt x="2607" y="317"/>
                  <a:pt x="2585" y="313"/>
                  <a:pt x="2565" y="306"/>
                </a:cubicBezTo>
                <a:cubicBezTo>
                  <a:pt x="2544" y="298"/>
                  <a:pt x="2528" y="288"/>
                  <a:pt x="2516" y="276"/>
                </a:cubicBezTo>
                <a:cubicBezTo>
                  <a:pt x="2501" y="304"/>
                  <a:pt x="2501" y="304"/>
                  <a:pt x="2501" y="304"/>
                </a:cubicBezTo>
                <a:cubicBezTo>
                  <a:pt x="2514" y="317"/>
                  <a:pt x="2532" y="328"/>
                  <a:pt x="2555" y="336"/>
                </a:cubicBezTo>
                <a:cubicBezTo>
                  <a:pt x="2579" y="344"/>
                  <a:pt x="2603" y="348"/>
                  <a:pt x="2629" y="348"/>
                </a:cubicBezTo>
                <a:cubicBezTo>
                  <a:pt x="2657" y="348"/>
                  <a:pt x="2680" y="344"/>
                  <a:pt x="2699" y="336"/>
                </a:cubicBezTo>
                <a:cubicBezTo>
                  <a:pt x="2719" y="327"/>
                  <a:pt x="2733" y="316"/>
                  <a:pt x="2742" y="302"/>
                </a:cubicBezTo>
                <a:cubicBezTo>
                  <a:pt x="2752" y="288"/>
                  <a:pt x="2756" y="272"/>
                  <a:pt x="2756" y="255"/>
                </a:cubicBezTo>
                <a:cubicBezTo>
                  <a:pt x="2756" y="234"/>
                  <a:pt x="2751" y="217"/>
                  <a:pt x="2740" y="205"/>
                </a:cubicBezTo>
                <a:cubicBezTo>
                  <a:pt x="2729" y="193"/>
                  <a:pt x="2716" y="184"/>
                  <a:pt x="2701" y="178"/>
                </a:cubicBezTo>
                <a:close/>
                <a:moveTo>
                  <a:pt x="3077" y="314"/>
                </a:moveTo>
                <a:cubicBezTo>
                  <a:pt x="2871" y="314"/>
                  <a:pt x="2871" y="314"/>
                  <a:pt x="2871" y="314"/>
                </a:cubicBezTo>
                <a:cubicBezTo>
                  <a:pt x="2871" y="187"/>
                  <a:pt x="2871" y="187"/>
                  <a:pt x="2871" y="187"/>
                </a:cubicBezTo>
                <a:cubicBezTo>
                  <a:pt x="3048" y="187"/>
                  <a:pt x="3048" y="187"/>
                  <a:pt x="3048" y="187"/>
                </a:cubicBezTo>
                <a:cubicBezTo>
                  <a:pt x="3048" y="156"/>
                  <a:pt x="3048" y="156"/>
                  <a:pt x="3048" y="156"/>
                </a:cubicBezTo>
                <a:cubicBezTo>
                  <a:pt x="2871" y="156"/>
                  <a:pt x="2871" y="156"/>
                  <a:pt x="2871" y="156"/>
                </a:cubicBezTo>
                <a:cubicBezTo>
                  <a:pt x="2871" y="34"/>
                  <a:pt x="2871" y="34"/>
                  <a:pt x="2871" y="34"/>
                </a:cubicBezTo>
                <a:cubicBezTo>
                  <a:pt x="3070" y="34"/>
                  <a:pt x="3070" y="34"/>
                  <a:pt x="3070" y="34"/>
                </a:cubicBezTo>
                <a:cubicBezTo>
                  <a:pt x="3070" y="3"/>
                  <a:pt x="3070" y="3"/>
                  <a:pt x="3070" y="3"/>
                </a:cubicBezTo>
                <a:cubicBezTo>
                  <a:pt x="2835" y="3"/>
                  <a:pt x="2835" y="3"/>
                  <a:pt x="2835" y="3"/>
                </a:cubicBezTo>
                <a:cubicBezTo>
                  <a:pt x="2835" y="345"/>
                  <a:pt x="2835" y="345"/>
                  <a:pt x="2835" y="345"/>
                </a:cubicBezTo>
                <a:cubicBezTo>
                  <a:pt x="3077" y="345"/>
                  <a:pt x="3077" y="345"/>
                  <a:pt x="3077" y="345"/>
                </a:cubicBezTo>
                <a:lnTo>
                  <a:pt x="3077" y="314"/>
                </a:lnTo>
                <a:close/>
                <a:moveTo>
                  <a:pt x="178" y="830"/>
                </a:moveTo>
                <a:cubicBezTo>
                  <a:pt x="30" y="576"/>
                  <a:pt x="30" y="576"/>
                  <a:pt x="30" y="576"/>
                </a:cubicBezTo>
                <a:cubicBezTo>
                  <a:pt x="0" y="576"/>
                  <a:pt x="0" y="576"/>
                  <a:pt x="0" y="576"/>
                </a:cubicBezTo>
                <a:cubicBezTo>
                  <a:pt x="0" y="919"/>
                  <a:pt x="0" y="919"/>
                  <a:pt x="0" y="919"/>
                </a:cubicBezTo>
                <a:cubicBezTo>
                  <a:pt x="35" y="919"/>
                  <a:pt x="35" y="919"/>
                  <a:pt x="35" y="919"/>
                </a:cubicBezTo>
                <a:cubicBezTo>
                  <a:pt x="35" y="646"/>
                  <a:pt x="35" y="646"/>
                  <a:pt x="35" y="646"/>
                </a:cubicBezTo>
                <a:cubicBezTo>
                  <a:pt x="169" y="875"/>
                  <a:pt x="169" y="875"/>
                  <a:pt x="169" y="875"/>
                </a:cubicBezTo>
                <a:cubicBezTo>
                  <a:pt x="186" y="875"/>
                  <a:pt x="186" y="875"/>
                  <a:pt x="186" y="875"/>
                </a:cubicBezTo>
                <a:cubicBezTo>
                  <a:pt x="321" y="645"/>
                  <a:pt x="321" y="645"/>
                  <a:pt x="321" y="645"/>
                </a:cubicBezTo>
                <a:cubicBezTo>
                  <a:pt x="321" y="919"/>
                  <a:pt x="321" y="919"/>
                  <a:pt x="321" y="919"/>
                </a:cubicBezTo>
                <a:cubicBezTo>
                  <a:pt x="356" y="919"/>
                  <a:pt x="356" y="919"/>
                  <a:pt x="356" y="919"/>
                </a:cubicBezTo>
                <a:cubicBezTo>
                  <a:pt x="356" y="576"/>
                  <a:pt x="356" y="576"/>
                  <a:pt x="356" y="576"/>
                </a:cubicBezTo>
                <a:cubicBezTo>
                  <a:pt x="326" y="576"/>
                  <a:pt x="326" y="576"/>
                  <a:pt x="326" y="576"/>
                </a:cubicBezTo>
                <a:lnTo>
                  <a:pt x="178" y="830"/>
                </a:lnTo>
                <a:close/>
                <a:moveTo>
                  <a:pt x="604" y="576"/>
                </a:moveTo>
                <a:cubicBezTo>
                  <a:pt x="761" y="919"/>
                  <a:pt x="761" y="919"/>
                  <a:pt x="761" y="919"/>
                </a:cubicBezTo>
                <a:cubicBezTo>
                  <a:pt x="723" y="919"/>
                  <a:pt x="723" y="919"/>
                  <a:pt x="723" y="919"/>
                </a:cubicBezTo>
                <a:cubicBezTo>
                  <a:pt x="682" y="827"/>
                  <a:pt x="682" y="827"/>
                  <a:pt x="682" y="827"/>
                </a:cubicBezTo>
                <a:cubicBezTo>
                  <a:pt x="491" y="827"/>
                  <a:pt x="491" y="827"/>
                  <a:pt x="491" y="827"/>
                </a:cubicBezTo>
                <a:cubicBezTo>
                  <a:pt x="450" y="919"/>
                  <a:pt x="450" y="919"/>
                  <a:pt x="450" y="919"/>
                </a:cubicBezTo>
                <a:cubicBezTo>
                  <a:pt x="412" y="919"/>
                  <a:pt x="412" y="919"/>
                  <a:pt x="412" y="919"/>
                </a:cubicBezTo>
                <a:cubicBezTo>
                  <a:pt x="569" y="576"/>
                  <a:pt x="569" y="576"/>
                  <a:pt x="569" y="576"/>
                </a:cubicBezTo>
                <a:lnTo>
                  <a:pt x="604" y="576"/>
                </a:lnTo>
                <a:close/>
                <a:moveTo>
                  <a:pt x="669" y="798"/>
                </a:moveTo>
                <a:cubicBezTo>
                  <a:pt x="586" y="614"/>
                  <a:pt x="586" y="614"/>
                  <a:pt x="586" y="614"/>
                </a:cubicBezTo>
                <a:cubicBezTo>
                  <a:pt x="504" y="798"/>
                  <a:pt x="504" y="798"/>
                  <a:pt x="504" y="798"/>
                </a:cubicBezTo>
                <a:lnTo>
                  <a:pt x="669" y="798"/>
                </a:lnTo>
                <a:close/>
                <a:moveTo>
                  <a:pt x="747" y="607"/>
                </a:moveTo>
                <a:cubicBezTo>
                  <a:pt x="867" y="607"/>
                  <a:pt x="867" y="607"/>
                  <a:pt x="867" y="607"/>
                </a:cubicBezTo>
                <a:cubicBezTo>
                  <a:pt x="867" y="919"/>
                  <a:pt x="867" y="919"/>
                  <a:pt x="867" y="919"/>
                </a:cubicBezTo>
                <a:cubicBezTo>
                  <a:pt x="903" y="919"/>
                  <a:pt x="903" y="919"/>
                  <a:pt x="903" y="919"/>
                </a:cubicBezTo>
                <a:cubicBezTo>
                  <a:pt x="903" y="607"/>
                  <a:pt x="903" y="607"/>
                  <a:pt x="903" y="607"/>
                </a:cubicBezTo>
                <a:cubicBezTo>
                  <a:pt x="1024" y="607"/>
                  <a:pt x="1024" y="607"/>
                  <a:pt x="1024" y="607"/>
                </a:cubicBezTo>
                <a:cubicBezTo>
                  <a:pt x="1024" y="576"/>
                  <a:pt x="1024" y="576"/>
                  <a:pt x="1024" y="576"/>
                </a:cubicBezTo>
                <a:cubicBezTo>
                  <a:pt x="747" y="576"/>
                  <a:pt x="747" y="576"/>
                  <a:pt x="747" y="576"/>
                </a:cubicBezTo>
                <a:lnTo>
                  <a:pt x="747" y="607"/>
                </a:lnTo>
                <a:close/>
                <a:moveTo>
                  <a:pt x="1153" y="624"/>
                </a:moveTo>
                <a:cubicBezTo>
                  <a:pt x="1175" y="612"/>
                  <a:pt x="1200" y="605"/>
                  <a:pt x="1227" y="605"/>
                </a:cubicBezTo>
                <a:cubicBezTo>
                  <a:pt x="1267" y="605"/>
                  <a:pt x="1301" y="619"/>
                  <a:pt x="1328" y="646"/>
                </a:cubicBezTo>
                <a:cubicBezTo>
                  <a:pt x="1351" y="623"/>
                  <a:pt x="1351" y="623"/>
                  <a:pt x="1351" y="623"/>
                </a:cubicBezTo>
                <a:cubicBezTo>
                  <a:pt x="1336" y="607"/>
                  <a:pt x="1318" y="594"/>
                  <a:pt x="1296" y="586"/>
                </a:cubicBezTo>
                <a:cubicBezTo>
                  <a:pt x="1275" y="577"/>
                  <a:pt x="1251" y="573"/>
                  <a:pt x="1226" y="573"/>
                </a:cubicBezTo>
                <a:cubicBezTo>
                  <a:pt x="1192" y="573"/>
                  <a:pt x="1161" y="581"/>
                  <a:pt x="1134" y="596"/>
                </a:cubicBezTo>
                <a:cubicBezTo>
                  <a:pt x="1106" y="611"/>
                  <a:pt x="1085" y="631"/>
                  <a:pt x="1069" y="658"/>
                </a:cubicBezTo>
                <a:cubicBezTo>
                  <a:pt x="1054" y="685"/>
                  <a:pt x="1046" y="714"/>
                  <a:pt x="1046" y="747"/>
                </a:cubicBezTo>
                <a:cubicBezTo>
                  <a:pt x="1046" y="780"/>
                  <a:pt x="1054" y="810"/>
                  <a:pt x="1069" y="837"/>
                </a:cubicBezTo>
                <a:cubicBezTo>
                  <a:pt x="1085" y="863"/>
                  <a:pt x="1106" y="884"/>
                  <a:pt x="1133" y="899"/>
                </a:cubicBezTo>
                <a:cubicBezTo>
                  <a:pt x="1161" y="914"/>
                  <a:pt x="1191" y="921"/>
                  <a:pt x="1225" y="921"/>
                </a:cubicBezTo>
                <a:cubicBezTo>
                  <a:pt x="1251" y="921"/>
                  <a:pt x="1274" y="917"/>
                  <a:pt x="1296" y="908"/>
                </a:cubicBezTo>
                <a:cubicBezTo>
                  <a:pt x="1318" y="900"/>
                  <a:pt x="1336" y="887"/>
                  <a:pt x="1351" y="871"/>
                </a:cubicBezTo>
                <a:cubicBezTo>
                  <a:pt x="1328" y="848"/>
                  <a:pt x="1328" y="848"/>
                  <a:pt x="1328" y="848"/>
                </a:cubicBezTo>
                <a:cubicBezTo>
                  <a:pt x="1301" y="875"/>
                  <a:pt x="1268" y="889"/>
                  <a:pt x="1227" y="889"/>
                </a:cubicBezTo>
                <a:cubicBezTo>
                  <a:pt x="1200" y="889"/>
                  <a:pt x="1175" y="883"/>
                  <a:pt x="1153" y="871"/>
                </a:cubicBezTo>
                <a:cubicBezTo>
                  <a:pt x="1131" y="858"/>
                  <a:pt x="1113" y="841"/>
                  <a:pt x="1101" y="820"/>
                </a:cubicBezTo>
                <a:cubicBezTo>
                  <a:pt x="1088" y="798"/>
                  <a:pt x="1082" y="774"/>
                  <a:pt x="1082" y="747"/>
                </a:cubicBezTo>
                <a:cubicBezTo>
                  <a:pt x="1082" y="721"/>
                  <a:pt x="1088" y="696"/>
                  <a:pt x="1101" y="675"/>
                </a:cubicBezTo>
                <a:cubicBezTo>
                  <a:pt x="1113" y="653"/>
                  <a:pt x="1131" y="636"/>
                  <a:pt x="1153" y="624"/>
                </a:cubicBezTo>
                <a:close/>
                <a:moveTo>
                  <a:pt x="1679" y="729"/>
                </a:moveTo>
                <a:cubicBezTo>
                  <a:pt x="1464" y="729"/>
                  <a:pt x="1464" y="729"/>
                  <a:pt x="1464" y="729"/>
                </a:cubicBezTo>
                <a:cubicBezTo>
                  <a:pt x="1464" y="576"/>
                  <a:pt x="1464" y="576"/>
                  <a:pt x="1464" y="576"/>
                </a:cubicBezTo>
                <a:cubicBezTo>
                  <a:pt x="1428" y="576"/>
                  <a:pt x="1428" y="576"/>
                  <a:pt x="1428" y="576"/>
                </a:cubicBezTo>
                <a:cubicBezTo>
                  <a:pt x="1428" y="919"/>
                  <a:pt x="1428" y="919"/>
                  <a:pt x="1428" y="919"/>
                </a:cubicBezTo>
                <a:cubicBezTo>
                  <a:pt x="1464" y="919"/>
                  <a:pt x="1464" y="919"/>
                  <a:pt x="1464" y="919"/>
                </a:cubicBezTo>
                <a:cubicBezTo>
                  <a:pt x="1464" y="761"/>
                  <a:pt x="1464" y="761"/>
                  <a:pt x="1464" y="761"/>
                </a:cubicBezTo>
                <a:cubicBezTo>
                  <a:pt x="1679" y="761"/>
                  <a:pt x="1679" y="761"/>
                  <a:pt x="1679" y="761"/>
                </a:cubicBezTo>
                <a:cubicBezTo>
                  <a:pt x="1679" y="919"/>
                  <a:pt x="1679" y="919"/>
                  <a:pt x="1679" y="919"/>
                </a:cubicBezTo>
                <a:cubicBezTo>
                  <a:pt x="1714" y="919"/>
                  <a:pt x="1714" y="919"/>
                  <a:pt x="1714" y="919"/>
                </a:cubicBezTo>
                <a:cubicBezTo>
                  <a:pt x="1714" y="576"/>
                  <a:pt x="1714" y="576"/>
                  <a:pt x="1714" y="576"/>
                </a:cubicBezTo>
                <a:cubicBezTo>
                  <a:pt x="1679" y="576"/>
                  <a:pt x="1679" y="576"/>
                  <a:pt x="1679" y="576"/>
                </a:cubicBezTo>
                <a:lnTo>
                  <a:pt x="1679" y="729"/>
                </a:lnTo>
                <a:close/>
                <a:moveTo>
                  <a:pt x="1826" y="919"/>
                </a:moveTo>
                <a:cubicBezTo>
                  <a:pt x="1862" y="919"/>
                  <a:pt x="1862" y="919"/>
                  <a:pt x="1862" y="919"/>
                </a:cubicBezTo>
                <a:cubicBezTo>
                  <a:pt x="1862" y="576"/>
                  <a:pt x="1862" y="576"/>
                  <a:pt x="1862" y="576"/>
                </a:cubicBezTo>
                <a:cubicBezTo>
                  <a:pt x="1826" y="576"/>
                  <a:pt x="1826" y="576"/>
                  <a:pt x="1826" y="576"/>
                </a:cubicBezTo>
                <a:lnTo>
                  <a:pt x="1826" y="919"/>
                </a:lnTo>
                <a:close/>
                <a:moveTo>
                  <a:pt x="2224" y="854"/>
                </a:moveTo>
                <a:cubicBezTo>
                  <a:pt x="2003" y="576"/>
                  <a:pt x="2003" y="576"/>
                  <a:pt x="2003" y="576"/>
                </a:cubicBezTo>
                <a:cubicBezTo>
                  <a:pt x="1974" y="576"/>
                  <a:pt x="1974" y="576"/>
                  <a:pt x="1974" y="576"/>
                </a:cubicBezTo>
                <a:cubicBezTo>
                  <a:pt x="1974" y="919"/>
                  <a:pt x="1974" y="919"/>
                  <a:pt x="1974" y="919"/>
                </a:cubicBezTo>
                <a:cubicBezTo>
                  <a:pt x="2010" y="919"/>
                  <a:pt x="2010" y="919"/>
                  <a:pt x="2010" y="919"/>
                </a:cubicBezTo>
                <a:cubicBezTo>
                  <a:pt x="2010" y="641"/>
                  <a:pt x="2010" y="641"/>
                  <a:pt x="2010" y="641"/>
                </a:cubicBezTo>
                <a:cubicBezTo>
                  <a:pt x="2230" y="919"/>
                  <a:pt x="2230" y="919"/>
                  <a:pt x="2230" y="919"/>
                </a:cubicBezTo>
                <a:cubicBezTo>
                  <a:pt x="2260" y="919"/>
                  <a:pt x="2260" y="919"/>
                  <a:pt x="2260" y="919"/>
                </a:cubicBezTo>
                <a:cubicBezTo>
                  <a:pt x="2260" y="576"/>
                  <a:pt x="2260" y="576"/>
                  <a:pt x="2260" y="576"/>
                </a:cubicBezTo>
                <a:cubicBezTo>
                  <a:pt x="2224" y="576"/>
                  <a:pt x="2224" y="576"/>
                  <a:pt x="2224" y="576"/>
                </a:cubicBezTo>
                <a:lnTo>
                  <a:pt x="2224" y="854"/>
                </a:lnTo>
                <a:close/>
                <a:moveTo>
                  <a:pt x="2448" y="624"/>
                </a:moveTo>
                <a:cubicBezTo>
                  <a:pt x="2471" y="612"/>
                  <a:pt x="2496" y="605"/>
                  <a:pt x="2523" y="605"/>
                </a:cubicBezTo>
                <a:cubicBezTo>
                  <a:pt x="2565" y="605"/>
                  <a:pt x="2599" y="619"/>
                  <a:pt x="2627" y="646"/>
                </a:cubicBezTo>
                <a:cubicBezTo>
                  <a:pt x="2649" y="623"/>
                  <a:pt x="2649" y="623"/>
                  <a:pt x="2649" y="623"/>
                </a:cubicBezTo>
                <a:cubicBezTo>
                  <a:pt x="2634" y="606"/>
                  <a:pt x="2616" y="594"/>
                  <a:pt x="2594" y="586"/>
                </a:cubicBezTo>
                <a:cubicBezTo>
                  <a:pt x="2572" y="577"/>
                  <a:pt x="2548" y="573"/>
                  <a:pt x="2522" y="573"/>
                </a:cubicBezTo>
                <a:cubicBezTo>
                  <a:pt x="2487" y="573"/>
                  <a:pt x="2456" y="581"/>
                  <a:pt x="2429" y="596"/>
                </a:cubicBezTo>
                <a:cubicBezTo>
                  <a:pt x="2402" y="611"/>
                  <a:pt x="2380" y="631"/>
                  <a:pt x="2364" y="658"/>
                </a:cubicBezTo>
                <a:cubicBezTo>
                  <a:pt x="2349" y="685"/>
                  <a:pt x="2341" y="714"/>
                  <a:pt x="2341" y="747"/>
                </a:cubicBezTo>
                <a:cubicBezTo>
                  <a:pt x="2341" y="780"/>
                  <a:pt x="2349" y="810"/>
                  <a:pt x="2364" y="837"/>
                </a:cubicBezTo>
                <a:cubicBezTo>
                  <a:pt x="2380" y="863"/>
                  <a:pt x="2402" y="884"/>
                  <a:pt x="2429" y="899"/>
                </a:cubicBezTo>
                <a:cubicBezTo>
                  <a:pt x="2456" y="914"/>
                  <a:pt x="2487" y="921"/>
                  <a:pt x="2521" y="921"/>
                </a:cubicBezTo>
                <a:cubicBezTo>
                  <a:pt x="2546" y="921"/>
                  <a:pt x="2569" y="918"/>
                  <a:pt x="2590" y="910"/>
                </a:cubicBezTo>
                <a:cubicBezTo>
                  <a:pt x="2612" y="903"/>
                  <a:pt x="2631" y="892"/>
                  <a:pt x="2647" y="878"/>
                </a:cubicBezTo>
                <a:cubicBezTo>
                  <a:pt x="2647" y="747"/>
                  <a:pt x="2647" y="747"/>
                  <a:pt x="2647" y="747"/>
                </a:cubicBezTo>
                <a:cubicBezTo>
                  <a:pt x="2612" y="747"/>
                  <a:pt x="2612" y="747"/>
                  <a:pt x="2612" y="747"/>
                </a:cubicBezTo>
                <a:cubicBezTo>
                  <a:pt x="2612" y="863"/>
                  <a:pt x="2612" y="863"/>
                  <a:pt x="2612" y="863"/>
                </a:cubicBezTo>
                <a:cubicBezTo>
                  <a:pt x="2588" y="880"/>
                  <a:pt x="2558" y="889"/>
                  <a:pt x="2523" y="889"/>
                </a:cubicBezTo>
                <a:cubicBezTo>
                  <a:pt x="2495" y="889"/>
                  <a:pt x="2470" y="883"/>
                  <a:pt x="2448" y="871"/>
                </a:cubicBezTo>
                <a:cubicBezTo>
                  <a:pt x="2426" y="858"/>
                  <a:pt x="2408" y="841"/>
                  <a:pt x="2396" y="820"/>
                </a:cubicBezTo>
                <a:cubicBezTo>
                  <a:pt x="2383" y="798"/>
                  <a:pt x="2377" y="774"/>
                  <a:pt x="2377" y="747"/>
                </a:cubicBezTo>
                <a:cubicBezTo>
                  <a:pt x="2377" y="721"/>
                  <a:pt x="2383" y="696"/>
                  <a:pt x="2396" y="675"/>
                </a:cubicBezTo>
                <a:cubicBezTo>
                  <a:pt x="2408" y="653"/>
                  <a:pt x="2426" y="636"/>
                  <a:pt x="2448" y="624"/>
                </a:cubicBezTo>
                <a:close/>
                <a:moveTo>
                  <a:pt x="3146" y="693"/>
                </a:moveTo>
                <a:cubicBezTo>
                  <a:pt x="3146" y="730"/>
                  <a:pt x="3133" y="759"/>
                  <a:pt x="3108" y="779"/>
                </a:cubicBezTo>
                <a:cubicBezTo>
                  <a:pt x="3084" y="800"/>
                  <a:pt x="3049" y="810"/>
                  <a:pt x="3006" y="810"/>
                </a:cubicBezTo>
                <a:cubicBezTo>
                  <a:pt x="2914" y="810"/>
                  <a:pt x="2914" y="810"/>
                  <a:pt x="2914" y="810"/>
                </a:cubicBezTo>
                <a:cubicBezTo>
                  <a:pt x="2914" y="919"/>
                  <a:pt x="2914" y="919"/>
                  <a:pt x="2914" y="919"/>
                </a:cubicBezTo>
                <a:cubicBezTo>
                  <a:pt x="2877" y="919"/>
                  <a:pt x="2877" y="919"/>
                  <a:pt x="2877" y="919"/>
                </a:cubicBezTo>
                <a:cubicBezTo>
                  <a:pt x="2877" y="576"/>
                  <a:pt x="2877" y="576"/>
                  <a:pt x="2877" y="576"/>
                </a:cubicBezTo>
                <a:cubicBezTo>
                  <a:pt x="3006" y="576"/>
                  <a:pt x="3006" y="576"/>
                  <a:pt x="3006" y="576"/>
                </a:cubicBezTo>
                <a:cubicBezTo>
                  <a:pt x="3049" y="576"/>
                  <a:pt x="3084" y="587"/>
                  <a:pt x="3108" y="607"/>
                </a:cubicBezTo>
                <a:cubicBezTo>
                  <a:pt x="3133" y="628"/>
                  <a:pt x="3146" y="657"/>
                  <a:pt x="3146" y="693"/>
                </a:cubicBezTo>
                <a:close/>
                <a:moveTo>
                  <a:pt x="3109" y="693"/>
                </a:moveTo>
                <a:cubicBezTo>
                  <a:pt x="3109" y="666"/>
                  <a:pt x="3100" y="645"/>
                  <a:pt x="3082" y="630"/>
                </a:cubicBezTo>
                <a:cubicBezTo>
                  <a:pt x="3064" y="615"/>
                  <a:pt x="3039" y="607"/>
                  <a:pt x="3005" y="607"/>
                </a:cubicBezTo>
                <a:cubicBezTo>
                  <a:pt x="2914" y="607"/>
                  <a:pt x="2914" y="607"/>
                  <a:pt x="2914" y="607"/>
                </a:cubicBezTo>
                <a:cubicBezTo>
                  <a:pt x="2914" y="779"/>
                  <a:pt x="2914" y="779"/>
                  <a:pt x="2914" y="779"/>
                </a:cubicBezTo>
                <a:cubicBezTo>
                  <a:pt x="3005" y="779"/>
                  <a:pt x="3005" y="779"/>
                  <a:pt x="3005" y="779"/>
                </a:cubicBezTo>
                <a:cubicBezTo>
                  <a:pt x="3039" y="779"/>
                  <a:pt x="3064" y="771"/>
                  <a:pt x="3082" y="756"/>
                </a:cubicBezTo>
                <a:cubicBezTo>
                  <a:pt x="3100" y="742"/>
                  <a:pt x="3109" y="721"/>
                  <a:pt x="3109" y="693"/>
                </a:cubicBezTo>
                <a:close/>
                <a:moveTo>
                  <a:pt x="3260" y="576"/>
                </a:moveTo>
                <a:cubicBezTo>
                  <a:pt x="3224" y="576"/>
                  <a:pt x="3224" y="576"/>
                  <a:pt x="3224" y="576"/>
                </a:cubicBezTo>
                <a:cubicBezTo>
                  <a:pt x="3224" y="919"/>
                  <a:pt x="3224" y="919"/>
                  <a:pt x="3224" y="919"/>
                </a:cubicBezTo>
                <a:cubicBezTo>
                  <a:pt x="3452" y="919"/>
                  <a:pt x="3452" y="919"/>
                  <a:pt x="3452" y="919"/>
                </a:cubicBezTo>
                <a:cubicBezTo>
                  <a:pt x="3452" y="887"/>
                  <a:pt x="3452" y="887"/>
                  <a:pt x="3452" y="887"/>
                </a:cubicBezTo>
                <a:cubicBezTo>
                  <a:pt x="3260" y="887"/>
                  <a:pt x="3260" y="887"/>
                  <a:pt x="3260" y="887"/>
                </a:cubicBezTo>
                <a:lnTo>
                  <a:pt x="3260" y="576"/>
                </a:lnTo>
                <a:close/>
                <a:moveTo>
                  <a:pt x="3650" y="576"/>
                </a:moveTo>
                <a:cubicBezTo>
                  <a:pt x="3807" y="919"/>
                  <a:pt x="3807" y="919"/>
                  <a:pt x="3807" y="919"/>
                </a:cubicBezTo>
                <a:cubicBezTo>
                  <a:pt x="3769" y="919"/>
                  <a:pt x="3769" y="919"/>
                  <a:pt x="3769" y="919"/>
                </a:cubicBezTo>
                <a:cubicBezTo>
                  <a:pt x="3728" y="827"/>
                  <a:pt x="3728" y="827"/>
                  <a:pt x="3728" y="827"/>
                </a:cubicBezTo>
                <a:cubicBezTo>
                  <a:pt x="3537" y="827"/>
                  <a:pt x="3537" y="827"/>
                  <a:pt x="3537" y="827"/>
                </a:cubicBezTo>
                <a:cubicBezTo>
                  <a:pt x="3496" y="919"/>
                  <a:pt x="3496" y="919"/>
                  <a:pt x="3496" y="919"/>
                </a:cubicBezTo>
                <a:cubicBezTo>
                  <a:pt x="3458" y="919"/>
                  <a:pt x="3458" y="919"/>
                  <a:pt x="3458" y="919"/>
                </a:cubicBezTo>
                <a:cubicBezTo>
                  <a:pt x="3615" y="576"/>
                  <a:pt x="3615" y="576"/>
                  <a:pt x="3615" y="576"/>
                </a:cubicBezTo>
                <a:lnTo>
                  <a:pt x="3650" y="576"/>
                </a:lnTo>
                <a:close/>
                <a:moveTo>
                  <a:pt x="3714" y="798"/>
                </a:moveTo>
                <a:cubicBezTo>
                  <a:pt x="3632" y="614"/>
                  <a:pt x="3632" y="614"/>
                  <a:pt x="3632" y="614"/>
                </a:cubicBezTo>
                <a:cubicBezTo>
                  <a:pt x="3550" y="798"/>
                  <a:pt x="3550" y="798"/>
                  <a:pt x="3550" y="798"/>
                </a:cubicBezTo>
                <a:lnTo>
                  <a:pt x="3714" y="798"/>
                </a:lnTo>
                <a:close/>
                <a:moveTo>
                  <a:pt x="3793" y="607"/>
                </a:moveTo>
                <a:cubicBezTo>
                  <a:pt x="3913" y="607"/>
                  <a:pt x="3913" y="607"/>
                  <a:pt x="3913" y="607"/>
                </a:cubicBezTo>
                <a:cubicBezTo>
                  <a:pt x="3913" y="919"/>
                  <a:pt x="3913" y="919"/>
                  <a:pt x="3913" y="919"/>
                </a:cubicBezTo>
                <a:cubicBezTo>
                  <a:pt x="3949" y="919"/>
                  <a:pt x="3949" y="919"/>
                  <a:pt x="3949" y="919"/>
                </a:cubicBezTo>
                <a:cubicBezTo>
                  <a:pt x="3949" y="607"/>
                  <a:pt x="3949" y="607"/>
                  <a:pt x="3949" y="607"/>
                </a:cubicBezTo>
                <a:cubicBezTo>
                  <a:pt x="4070" y="607"/>
                  <a:pt x="4070" y="607"/>
                  <a:pt x="4070" y="607"/>
                </a:cubicBezTo>
                <a:cubicBezTo>
                  <a:pt x="4070" y="576"/>
                  <a:pt x="4070" y="576"/>
                  <a:pt x="4070" y="576"/>
                </a:cubicBezTo>
                <a:cubicBezTo>
                  <a:pt x="3793" y="576"/>
                  <a:pt x="3793" y="576"/>
                  <a:pt x="3793" y="576"/>
                </a:cubicBezTo>
                <a:lnTo>
                  <a:pt x="3793" y="607"/>
                </a:lnTo>
                <a:close/>
                <a:moveTo>
                  <a:pt x="4127" y="919"/>
                </a:moveTo>
                <a:cubicBezTo>
                  <a:pt x="4163" y="919"/>
                  <a:pt x="4163" y="919"/>
                  <a:pt x="4163" y="919"/>
                </a:cubicBezTo>
                <a:cubicBezTo>
                  <a:pt x="4163" y="773"/>
                  <a:pt x="4163" y="773"/>
                  <a:pt x="4163" y="773"/>
                </a:cubicBezTo>
                <a:cubicBezTo>
                  <a:pt x="4340" y="773"/>
                  <a:pt x="4340" y="773"/>
                  <a:pt x="4340" y="773"/>
                </a:cubicBezTo>
                <a:cubicBezTo>
                  <a:pt x="4340" y="742"/>
                  <a:pt x="4340" y="742"/>
                  <a:pt x="4340" y="742"/>
                </a:cubicBezTo>
                <a:cubicBezTo>
                  <a:pt x="4163" y="742"/>
                  <a:pt x="4163" y="742"/>
                  <a:pt x="4163" y="742"/>
                </a:cubicBezTo>
                <a:cubicBezTo>
                  <a:pt x="4163" y="607"/>
                  <a:pt x="4163" y="607"/>
                  <a:pt x="4163" y="607"/>
                </a:cubicBezTo>
                <a:cubicBezTo>
                  <a:pt x="4362" y="607"/>
                  <a:pt x="4362" y="607"/>
                  <a:pt x="4362" y="607"/>
                </a:cubicBezTo>
                <a:cubicBezTo>
                  <a:pt x="4362" y="576"/>
                  <a:pt x="4362" y="576"/>
                  <a:pt x="4362" y="576"/>
                </a:cubicBezTo>
                <a:cubicBezTo>
                  <a:pt x="4127" y="576"/>
                  <a:pt x="4127" y="576"/>
                  <a:pt x="4127" y="576"/>
                </a:cubicBezTo>
                <a:lnTo>
                  <a:pt x="4127" y="919"/>
                </a:lnTo>
                <a:close/>
                <a:moveTo>
                  <a:pt x="4738" y="658"/>
                </a:moveTo>
                <a:cubicBezTo>
                  <a:pt x="4754" y="685"/>
                  <a:pt x="4762" y="714"/>
                  <a:pt x="4762" y="747"/>
                </a:cubicBezTo>
                <a:cubicBezTo>
                  <a:pt x="4762" y="780"/>
                  <a:pt x="4754" y="810"/>
                  <a:pt x="4738" y="837"/>
                </a:cubicBezTo>
                <a:cubicBezTo>
                  <a:pt x="4723" y="863"/>
                  <a:pt x="4701" y="884"/>
                  <a:pt x="4674" y="899"/>
                </a:cubicBezTo>
                <a:cubicBezTo>
                  <a:pt x="4647" y="914"/>
                  <a:pt x="4616" y="921"/>
                  <a:pt x="4582" y="921"/>
                </a:cubicBezTo>
                <a:cubicBezTo>
                  <a:pt x="4548" y="921"/>
                  <a:pt x="4517" y="914"/>
                  <a:pt x="4490" y="899"/>
                </a:cubicBezTo>
                <a:cubicBezTo>
                  <a:pt x="4462" y="884"/>
                  <a:pt x="4441" y="863"/>
                  <a:pt x="4425" y="836"/>
                </a:cubicBezTo>
                <a:cubicBezTo>
                  <a:pt x="4410" y="810"/>
                  <a:pt x="4402" y="780"/>
                  <a:pt x="4402" y="747"/>
                </a:cubicBezTo>
                <a:cubicBezTo>
                  <a:pt x="4402" y="714"/>
                  <a:pt x="4410" y="685"/>
                  <a:pt x="4425" y="658"/>
                </a:cubicBezTo>
                <a:cubicBezTo>
                  <a:pt x="4441" y="632"/>
                  <a:pt x="4462" y="611"/>
                  <a:pt x="4490" y="596"/>
                </a:cubicBezTo>
                <a:cubicBezTo>
                  <a:pt x="4517" y="581"/>
                  <a:pt x="4548" y="573"/>
                  <a:pt x="4582" y="573"/>
                </a:cubicBezTo>
                <a:cubicBezTo>
                  <a:pt x="4616" y="573"/>
                  <a:pt x="4647" y="581"/>
                  <a:pt x="4674" y="596"/>
                </a:cubicBezTo>
                <a:cubicBezTo>
                  <a:pt x="4701" y="611"/>
                  <a:pt x="4723" y="631"/>
                  <a:pt x="4738" y="658"/>
                </a:cubicBezTo>
                <a:close/>
                <a:moveTo>
                  <a:pt x="4725" y="747"/>
                </a:moveTo>
                <a:cubicBezTo>
                  <a:pt x="4725" y="721"/>
                  <a:pt x="4719" y="696"/>
                  <a:pt x="4707" y="675"/>
                </a:cubicBezTo>
                <a:cubicBezTo>
                  <a:pt x="4694" y="653"/>
                  <a:pt x="4677" y="636"/>
                  <a:pt x="4656" y="624"/>
                </a:cubicBezTo>
                <a:cubicBezTo>
                  <a:pt x="4634" y="612"/>
                  <a:pt x="4609" y="605"/>
                  <a:pt x="4582" y="605"/>
                </a:cubicBezTo>
                <a:cubicBezTo>
                  <a:pt x="4555" y="605"/>
                  <a:pt x="4531" y="612"/>
                  <a:pt x="4509" y="624"/>
                </a:cubicBezTo>
                <a:cubicBezTo>
                  <a:pt x="4487" y="636"/>
                  <a:pt x="4469" y="653"/>
                  <a:pt x="4457" y="675"/>
                </a:cubicBezTo>
                <a:cubicBezTo>
                  <a:pt x="4444" y="696"/>
                  <a:pt x="4438" y="721"/>
                  <a:pt x="4438" y="747"/>
                </a:cubicBezTo>
                <a:cubicBezTo>
                  <a:pt x="4438" y="774"/>
                  <a:pt x="4444" y="798"/>
                  <a:pt x="4457" y="820"/>
                </a:cubicBezTo>
                <a:cubicBezTo>
                  <a:pt x="4469" y="842"/>
                  <a:pt x="4487" y="859"/>
                  <a:pt x="4509" y="871"/>
                </a:cubicBezTo>
                <a:cubicBezTo>
                  <a:pt x="4531" y="883"/>
                  <a:pt x="4555" y="889"/>
                  <a:pt x="4582" y="889"/>
                </a:cubicBezTo>
                <a:cubicBezTo>
                  <a:pt x="4609" y="889"/>
                  <a:pt x="4634" y="883"/>
                  <a:pt x="4656" y="871"/>
                </a:cubicBezTo>
                <a:cubicBezTo>
                  <a:pt x="4677" y="859"/>
                  <a:pt x="4694" y="842"/>
                  <a:pt x="4707" y="820"/>
                </a:cubicBezTo>
                <a:cubicBezTo>
                  <a:pt x="4719" y="798"/>
                  <a:pt x="4725" y="774"/>
                  <a:pt x="4725" y="747"/>
                </a:cubicBezTo>
                <a:close/>
                <a:moveTo>
                  <a:pt x="5033" y="801"/>
                </a:moveTo>
                <a:cubicBezTo>
                  <a:pt x="5116" y="919"/>
                  <a:pt x="5116" y="919"/>
                  <a:pt x="5116" y="919"/>
                </a:cubicBezTo>
                <a:cubicBezTo>
                  <a:pt x="5077" y="919"/>
                  <a:pt x="5077" y="919"/>
                  <a:pt x="5077" y="919"/>
                </a:cubicBezTo>
                <a:cubicBezTo>
                  <a:pt x="4998" y="808"/>
                  <a:pt x="4998" y="808"/>
                  <a:pt x="4998" y="808"/>
                </a:cubicBezTo>
                <a:cubicBezTo>
                  <a:pt x="4990" y="809"/>
                  <a:pt x="4980" y="810"/>
                  <a:pt x="4971" y="810"/>
                </a:cubicBezTo>
                <a:cubicBezTo>
                  <a:pt x="4879" y="810"/>
                  <a:pt x="4879" y="810"/>
                  <a:pt x="4879" y="810"/>
                </a:cubicBezTo>
                <a:cubicBezTo>
                  <a:pt x="4879" y="919"/>
                  <a:pt x="4879" y="919"/>
                  <a:pt x="4879" y="919"/>
                </a:cubicBezTo>
                <a:cubicBezTo>
                  <a:pt x="4843" y="919"/>
                  <a:pt x="4843" y="919"/>
                  <a:pt x="4843" y="919"/>
                </a:cubicBezTo>
                <a:cubicBezTo>
                  <a:pt x="4843" y="576"/>
                  <a:pt x="4843" y="576"/>
                  <a:pt x="4843" y="576"/>
                </a:cubicBezTo>
                <a:cubicBezTo>
                  <a:pt x="4971" y="576"/>
                  <a:pt x="4971" y="576"/>
                  <a:pt x="4971" y="576"/>
                </a:cubicBezTo>
                <a:cubicBezTo>
                  <a:pt x="5015" y="576"/>
                  <a:pt x="5049" y="587"/>
                  <a:pt x="5074" y="607"/>
                </a:cubicBezTo>
                <a:cubicBezTo>
                  <a:pt x="5098" y="628"/>
                  <a:pt x="5111" y="657"/>
                  <a:pt x="5111" y="693"/>
                </a:cubicBezTo>
                <a:cubicBezTo>
                  <a:pt x="5111" y="720"/>
                  <a:pt x="5104" y="743"/>
                  <a:pt x="5091" y="761"/>
                </a:cubicBezTo>
                <a:cubicBezTo>
                  <a:pt x="5077" y="780"/>
                  <a:pt x="5058" y="793"/>
                  <a:pt x="5033" y="801"/>
                </a:cubicBezTo>
                <a:close/>
                <a:moveTo>
                  <a:pt x="5048" y="757"/>
                </a:moveTo>
                <a:cubicBezTo>
                  <a:pt x="5066" y="742"/>
                  <a:pt x="5075" y="721"/>
                  <a:pt x="5075" y="693"/>
                </a:cubicBezTo>
                <a:cubicBezTo>
                  <a:pt x="5075" y="666"/>
                  <a:pt x="5066" y="645"/>
                  <a:pt x="5048" y="630"/>
                </a:cubicBezTo>
                <a:cubicBezTo>
                  <a:pt x="5030" y="615"/>
                  <a:pt x="5004" y="607"/>
                  <a:pt x="4970" y="607"/>
                </a:cubicBezTo>
                <a:cubicBezTo>
                  <a:pt x="4879" y="607"/>
                  <a:pt x="4879" y="607"/>
                  <a:pt x="4879" y="607"/>
                </a:cubicBezTo>
                <a:cubicBezTo>
                  <a:pt x="4879" y="779"/>
                  <a:pt x="4879" y="779"/>
                  <a:pt x="4879" y="779"/>
                </a:cubicBezTo>
                <a:cubicBezTo>
                  <a:pt x="4970" y="779"/>
                  <a:pt x="4970" y="779"/>
                  <a:pt x="4970" y="779"/>
                </a:cubicBezTo>
                <a:cubicBezTo>
                  <a:pt x="5004" y="779"/>
                  <a:pt x="5030" y="772"/>
                  <a:pt x="5048" y="757"/>
                </a:cubicBezTo>
                <a:close/>
                <a:moveTo>
                  <a:pt x="5522" y="576"/>
                </a:moveTo>
                <a:cubicBezTo>
                  <a:pt x="5375" y="830"/>
                  <a:pt x="5375" y="830"/>
                  <a:pt x="5375" y="830"/>
                </a:cubicBezTo>
                <a:cubicBezTo>
                  <a:pt x="5226" y="576"/>
                  <a:pt x="5226" y="576"/>
                  <a:pt x="5226" y="576"/>
                </a:cubicBezTo>
                <a:cubicBezTo>
                  <a:pt x="5196" y="576"/>
                  <a:pt x="5196" y="576"/>
                  <a:pt x="5196" y="576"/>
                </a:cubicBezTo>
                <a:cubicBezTo>
                  <a:pt x="5196" y="919"/>
                  <a:pt x="5196" y="919"/>
                  <a:pt x="5196" y="919"/>
                </a:cubicBezTo>
                <a:cubicBezTo>
                  <a:pt x="5231" y="919"/>
                  <a:pt x="5231" y="919"/>
                  <a:pt x="5231" y="919"/>
                </a:cubicBezTo>
                <a:cubicBezTo>
                  <a:pt x="5231" y="646"/>
                  <a:pt x="5231" y="646"/>
                  <a:pt x="5231" y="646"/>
                </a:cubicBezTo>
                <a:cubicBezTo>
                  <a:pt x="5366" y="875"/>
                  <a:pt x="5366" y="875"/>
                  <a:pt x="5366" y="875"/>
                </a:cubicBezTo>
                <a:cubicBezTo>
                  <a:pt x="5383" y="875"/>
                  <a:pt x="5383" y="875"/>
                  <a:pt x="5383" y="875"/>
                </a:cubicBezTo>
                <a:cubicBezTo>
                  <a:pt x="5517" y="645"/>
                  <a:pt x="5517" y="645"/>
                  <a:pt x="5517" y="645"/>
                </a:cubicBezTo>
                <a:cubicBezTo>
                  <a:pt x="5517" y="919"/>
                  <a:pt x="5517" y="919"/>
                  <a:pt x="5517" y="919"/>
                </a:cubicBezTo>
                <a:cubicBezTo>
                  <a:pt x="5552" y="919"/>
                  <a:pt x="5552" y="919"/>
                  <a:pt x="5552" y="919"/>
                </a:cubicBezTo>
                <a:cubicBezTo>
                  <a:pt x="5552" y="576"/>
                  <a:pt x="5552" y="576"/>
                  <a:pt x="5552" y="576"/>
                </a:cubicBezTo>
                <a:lnTo>
                  <a:pt x="5522" y="57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14324" tIns="57162" rIns="114324" bIns="57162"/>
          <a:lstStyle/>
          <a:p>
            <a:endParaRPr lang="en-NL"/>
          </a:p>
        </p:txBody>
      </p:sp>
      <p:sp>
        <p:nvSpPr>
          <p:cNvPr id="5" name="Titel 4"/>
          <p:cNvSpPr>
            <a:spLocks noGrp="1" noSelect="1"/>
          </p:cNvSpPr>
          <p:nvPr>
            <p:ph type="title"/>
          </p:nvPr>
        </p:nvSpPr>
        <p:spPr bwMode="gray">
          <a:xfrm>
            <a:off x="855178" y="4414733"/>
            <a:ext cx="13547822" cy="2724818"/>
          </a:xfrm>
        </p:spPr>
        <p:txBody>
          <a:bodyPr/>
          <a:lstStyle>
            <a:lvl1pPr algn="ctr">
              <a:lnSpc>
                <a:spcPct val="110000"/>
              </a:lnSpc>
              <a:defRPr cap="none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1" name="Freeform 5 (PHJU)"/>
          <p:cNvSpPr>
            <a:spLocks noGrp="1" noSelect="1"/>
          </p:cNvSpPr>
          <p:nvPr>
            <p:ph type="body" idx="1001"/>
          </p:nvPr>
        </p:nvSpPr>
        <p:spPr bwMode="invGray">
          <a:xfrm>
            <a:off x="6831645" y="2197926"/>
            <a:ext cx="1560044" cy="1552643"/>
          </a:xfrm>
          <a:custGeom>
            <a:avLst/>
            <a:gdLst>
              <a:gd name="T0" fmla="*/ 686 w 3928"/>
              <a:gd name="T1" fmla="*/ 1346 h 3913"/>
              <a:gd name="T2" fmla="*/ 343 w 3928"/>
              <a:gd name="T3" fmla="*/ 1689 h 3913"/>
              <a:gd name="T4" fmla="*/ 0 w 3928"/>
              <a:gd name="T5" fmla="*/ 1346 h 3913"/>
              <a:gd name="T6" fmla="*/ 343 w 3928"/>
              <a:gd name="T7" fmla="*/ 1003 h 3913"/>
              <a:gd name="T8" fmla="*/ 686 w 3928"/>
              <a:gd name="T9" fmla="*/ 1346 h 3913"/>
              <a:gd name="T10" fmla="*/ 3585 w 3928"/>
              <a:gd name="T11" fmla="*/ 3227 h 3913"/>
              <a:gd name="T12" fmla="*/ 3242 w 3928"/>
              <a:gd name="T13" fmla="*/ 3570 h 3913"/>
              <a:gd name="T14" fmla="*/ 3585 w 3928"/>
              <a:gd name="T15" fmla="*/ 3913 h 3913"/>
              <a:gd name="T16" fmla="*/ 3928 w 3928"/>
              <a:gd name="T17" fmla="*/ 3570 h 3913"/>
              <a:gd name="T18" fmla="*/ 3585 w 3928"/>
              <a:gd name="T19" fmla="*/ 3227 h 3913"/>
              <a:gd name="T20" fmla="*/ 1178 w 3928"/>
              <a:gd name="T21" fmla="*/ 244 h 3913"/>
              <a:gd name="T22" fmla="*/ 1404 w 3928"/>
              <a:gd name="T23" fmla="*/ 409 h 3913"/>
              <a:gd name="T24" fmla="*/ 1569 w 3928"/>
              <a:gd name="T25" fmla="*/ 182 h 3913"/>
              <a:gd name="T26" fmla="*/ 1342 w 3928"/>
              <a:gd name="T27" fmla="*/ 17 h 3913"/>
              <a:gd name="T28" fmla="*/ 1178 w 3928"/>
              <a:gd name="T29" fmla="*/ 244 h 39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3928" h="3913">
                <a:moveTo>
                  <a:pt x="686" y="1346"/>
                </a:moveTo>
                <a:cubicBezTo>
                  <a:pt x="686" y="1536"/>
                  <a:pt x="532" y="1689"/>
                  <a:pt x="343" y="1689"/>
                </a:cubicBezTo>
                <a:cubicBezTo>
                  <a:pt x="153" y="1689"/>
                  <a:pt x="0" y="1536"/>
                  <a:pt x="0" y="1346"/>
                </a:cubicBezTo>
                <a:cubicBezTo>
                  <a:pt x="0" y="1157"/>
                  <a:pt x="153" y="1003"/>
                  <a:pt x="343" y="1003"/>
                </a:cubicBezTo>
                <a:cubicBezTo>
                  <a:pt x="532" y="1003"/>
                  <a:pt x="686" y="1157"/>
                  <a:pt x="686" y="1346"/>
                </a:cubicBezTo>
                <a:close/>
                <a:moveTo>
                  <a:pt x="3585" y="3227"/>
                </a:moveTo>
                <a:cubicBezTo>
                  <a:pt x="3395" y="3227"/>
                  <a:pt x="3242" y="3381"/>
                  <a:pt x="3242" y="3570"/>
                </a:cubicBezTo>
                <a:cubicBezTo>
                  <a:pt x="3242" y="3759"/>
                  <a:pt x="3395" y="3913"/>
                  <a:pt x="3585" y="3913"/>
                </a:cubicBezTo>
                <a:cubicBezTo>
                  <a:pt x="3774" y="3913"/>
                  <a:pt x="3928" y="3759"/>
                  <a:pt x="3928" y="3570"/>
                </a:cubicBezTo>
                <a:cubicBezTo>
                  <a:pt x="3928" y="3381"/>
                  <a:pt x="3774" y="3227"/>
                  <a:pt x="3585" y="3227"/>
                </a:cubicBezTo>
                <a:close/>
                <a:moveTo>
                  <a:pt x="1178" y="244"/>
                </a:moveTo>
                <a:cubicBezTo>
                  <a:pt x="1195" y="352"/>
                  <a:pt x="1296" y="426"/>
                  <a:pt x="1404" y="409"/>
                </a:cubicBezTo>
                <a:cubicBezTo>
                  <a:pt x="1512" y="391"/>
                  <a:pt x="1586" y="290"/>
                  <a:pt x="1569" y="182"/>
                </a:cubicBezTo>
                <a:cubicBezTo>
                  <a:pt x="1551" y="74"/>
                  <a:pt x="1450" y="0"/>
                  <a:pt x="1342" y="17"/>
                </a:cubicBezTo>
                <a:cubicBezTo>
                  <a:pt x="1234" y="35"/>
                  <a:pt x="1160" y="136"/>
                  <a:pt x="1178" y="244"/>
                </a:cubicBezTo>
                <a:close/>
              </a:path>
            </a:pathLst>
          </a:custGeom>
          <a:solidFill>
            <a:srgbClr val="FFFFFF">
              <a:alpha val="50196"/>
            </a:srgbClr>
          </a:solidFill>
          <a:ln>
            <a:noFill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82592" indent="-382592" algn="l" defTabSz="1143274" rtl="0" eaLnBrk="1" latinLnBrk="0" hangingPunct="1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 typeface="Century Gothic" panose="020B0502020202020204" pitchFamily="34" charset="0"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Freeform 6 (PHJU)"/>
          <p:cNvSpPr>
            <a:spLocks noGrp="1" noSelect="1"/>
          </p:cNvSpPr>
          <p:nvPr>
            <p:ph type="body" idx="1000"/>
          </p:nvPr>
        </p:nvSpPr>
        <p:spPr bwMode="invGray">
          <a:xfrm>
            <a:off x="6968596" y="2122478"/>
            <a:ext cx="1448896" cy="1777003"/>
          </a:xfrm>
          <a:custGeom>
            <a:avLst/>
            <a:gdLst>
              <a:gd name="T0" fmla="*/ 3243 w 3652"/>
              <a:gd name="T1" fmla="*/ 3080 h 4479"/>
              <a:gd name="T2" fmla="*/ 3634 w 3652"/>
              <a:gd name="T3" fmla="*/ 3018 h 4479"/>
              <a:gd name="T4" fmla="*/ 377 w 3652"/>
              <a:gd name="T5" fmla="*/ 631 h 4479"/>
              <a:gd name="T6" fmla="*/ 281 w 3652"/>
              <a:gd name="T7" fmla="*/ 27 h 4479"/>
              <a:gd name="T8" fmla="*/ 377 w 3652"/>
              <a:gd name="T9" fmla="*/ 631 h 4479"/>
              <a:gd name="T10" fmla="*/ 2973 w 3652"/>
              <a:gd name="T11" fmla="*/ 4404 h 4479"/>
              <a:gd name="T12" fmla="*/ 331 w 3652"/>
              <a:gd name="T13" fmla="*/ 4479 h 4479"/>
              <a:gd name="T14" fmla="*/ 257 w 3652"/>
              <a:gd name="T15" fmla="*/ 853 h 4479"/>
              <a:gd name="T16" fmla="*/ 2898 w 3652"/>
              <a:gd name="T17" fmla="*/ 778 h 4479"/>
              <a:gd name="T18" fmla="*/ 2823 w 3652"/>
              <a:gd name="T19" fmla="*/ 928 h 4479"/>
              <a:gd name="T20" fmla="*/ 406 w 3652"/>
              <a:gd name="T21" fmla="*/ 4329 h 4479"/>
              <a:gd name="T22" fmla="*/ 2823 w 3652"/>
              <a:gd name="T23" fmla="*/ 928 h 4479"/>
              <a:gd name="T24" fmla="*/ 1028 w 3652"/>
              <a:gd name="T25" fmla="*/ 3529 h 4479"/>
              <a:gd name="T26" fmla="*/ 1028 w 3652"/>
              <a:gd name="T27" fmla="*/ 3679 h 4479"/>
              <a:gd name="T28" fmla="*/ 2276 w 3652"/>
              <a:gd name="T29" fmla="*/ 3604 h 4479"/>
              <a:gd name="T30" fmla="*/ 2006 w 3652"/>
              <a:gd name="T31" fmla="*/ 3841 h 4479"/>
              <a:gd name="T32" fmla="*/ 1148 w 3652"/>
              <a:gd name="T33" fmla="*/ 3916 h 4479"/>
              <a:gd name="T34" fmla="*/ 2006 w 3652"/>
              <a:gd name="T35" fmla="*/ 3991 h 4479"/>
              <a:gd name="T36" fmla="*/ 2006 w 3652"/>
              <a:gd name="T37" fmla="*/ 3841 h 4479"/>
              <a:gd name="T38" fmla="*/ 1615 w 3652"/>
              <a:gd name="T39" fmla="*/ 1373 h 4479"/>
              <a:gd name="T40" fmla="*/ 1615 w 3652"/>
              <a:gd name="T41" fmla="*/ 3004 h 4479"/>
              <a:gd name="T42" fmla="*/ 1615 w 3652"/>
              <a:gd name="T43" fmla="*/ 2794 h 4479"/>
              <a:gd name="T44" fmla="*/ 1435 w 3652"/>
              <a:gd name="T45" fmla="*/ 2263 h 4479"/>
              <a:gd name="T46" fmla="*/ 2276 w 3652"/>
              <a:gd name="T47" fmla="*/ 2263 h 4479"/>
              <a:gd name="T48" fmla="*/ 1763 w 3652"/>
              <a:gd name="T49" fmla="*/ 2837 h 4479"/>
              <a:gd name="T50" fmla="*/ 1763 w 3652"/>
              <a:gd name="T51" fmla="*/ 1539 h 4479"/>
              <a:gd name="T52" fmla="*/ 2276 w 3652"/>
              <a:gd name="T53" fmla="*/ 2114 h 4479"/>
              <a:gd name="T54" fmla="*/ 1435 w 3652"/>
              <a:gd name="T55" fmla="*/ 2114 h 4479"/>
              <a:gd name="T56" fmla="*/ 1615 w 3652"/>
              <a:gd name="T57" fmla="*/ 1583 h 4479"/>
              <a:gd name="T58" fmla="*/ 953 w 3652"/>
              <a:gd name="T59" fmla="*/ 2114 h 4479"/>
              <a:gd name="T60" fmla="*/ 1466 w 3652"/>
              <a:gd name="T61" fmla="*/ 1539 h 4479"/>
              <a:gd name="T62" fmla="*/ 953 w 3652"/>
              <a:gd name="T63" fmla="*/ 2263 h 4479"/>
              <a:gd name="T64" fmla="*/ 1284 w 3652"/>
              <a:gd name="T65" fmla="*/ 2263 h 4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652" h="4479">
                <a:moveTo>
                  <a:pt x="3470" y="3245"/>
                </a:moveTo>
                <a:cubicBezTo>
                  <a:pt x="3362" y="3262"/>
                  <a:pt x="3260" y="3188"/>
                  <a:pt x="3243" y="3080"/>
                </a:cubicBezTo>
                <a:cubicBezTo>
                  <a:pt x="3226" y="2972"/>
                  <a:pt x="3300" y="2871"/>
                  <a:pt x="3408" y="2854"/>
                </a:cubicBezTo>
                <a:cubicBezTo>
                  <a:pt x="3516" y="2836"/>
                  <a:pt x="3617" y="2910"/>
                  <a:pt x="3634" y="3018"/>
                </a:cubicBezTo>
                <a:cubicBezTo>
                  <a:pt x="3652" y="3126"/>
                  <a:pt x="3578" y="3228"/>
                  <a:pt x="3470" y="3245"/>
                </a:cubicBezTo>
                <a:close/>
                <a:moveTo>
                  <a:pt x="377" y="631"/>
                </a:moveTo>
                <a:cubicBezTo>
                  <a:pt x="544" y="605"/>
                  <a:pt x="658" y="448"/>
                  <a:pt x="632" y="281"/>
                </a:cubicBezTo>
                <a:cubicBezTo>
                  <a:pt x="605" y="114"/>
                  <a:pt x="448" y="0"/>
                  <a:pt x="281" y="27"/>
                </a:cubicBezTo>
                <a:cubicBezTo>
                  <a:pt x="114" y="53"/>
                  <a:pt x="0" y="210"/>
                  <a:pt x="27" y="377"/>
                </a:cubicBezTo>
                <a:cubicBezTo>
                  <a:pt x="54" y="544"/>
                  <a:pt x="210" y="658"/>
                  <a:pt x="377" y="631"/>
                </a:cubicBezTo>
                <a:close/>
                <a:moveTo>
                  <a:pt x="2973" y="853"/>
                </a:moveTo>
                <a:cubicBezTo>
                  <a:pt x="2973" y="4404"/>
                  <a:pt x="2973" y="4404"/>
                  <a:pt x="2973" y="4404"/>
                </a:cubicBezTo>
                <a:cubicBezTo>
                  <a:pt x="2973" y="4445"/>
                  <a:pt x="2939" y="4479"/>
                  <a:pt x="2898" y="4479"/>
                </a:cubicBezTo>
                <a:cubicBezTo>
                  <a:pt x="331" y="4479"/>
                  <a:pt x="331" y="4479"/>
                  <a:pt x="331" y="4479"/>
                </a:cubicBezTo>
                <a:cubicBezTo>
                  <a:pt x="290" y="4479"/>
                  <a:pt x="257" y="4445"/>
                  <a:pt x="257" y="4404"/>
                </a:cubicBezTo>
                <a:cubicBezTo>
                  <a:pt x="257" y="853"/>
                  <a:pt x="257" y="853"/>
                  <a:pt x="257" y="853"/>
                </a:cubicBezTo>
                <a:cubicBezTo>
                  <a:pt x="257" y="811"/>
                  <a:pt x="290" y="778"/>
                  <a:pt x="331" y="778"/>
                </a:cubicBezTo>
                <a:cubicBezTo>
                  <a:pt x="2898" y="778"/>
                  <a:pt x="2898" y="778"/>
                  <a:pt x="2898" y="778"/>
                </a:cubicBezTo>
                <a:cubicBezTo>
                  <a:pt x="2939" y="778"/>
                  <a:pt x="2973" y="811"/>
                  <a:pt x="2973" y="853"/>
                </a:cubicBezTo>
                <a:close/>
                <a:moveTo>
                  <a:pt x="2823" y="928"/>
                </a:moveTo>
                <a:cubicBezTo>
                  <a:pt x="406" y="928"/>
                  <a:pt x="406" y="928"/>
                  <a:pt x="406" y="928"/>
                </a:cubicBezTo>
                <a:cubicBezTo>
                  <a:pt x="406" y="4329"/>
                  <a:pt x="406" y="4329"/>
                  <a:pt x="406" y="4329"/>
                </a:cubicBezTo>
                <a:cubicBezTo>
                  <a:pt x="2823" y="4329"/>
                  <a:pt x="2823" y="4329"/>
                  <a:pt x="2823" y="4329"/>
                </a:cubicBezTo>
                <a:lnTo>
                  <a:pt x="2823" y="928"/>
                </a:lnTo>
                <a:close/>
                <a:moveTo>
                  <a:pt x="2201" y="3529"/>
                </a:moveTo>
                <a:cubicBezTo>
                  <a:pt x="1028" y="3529"/>
                  <a:pt x="1028" y="3529"/>
                  <a:pt x="1028" y="3529"/>
                </a:cubicBezTo>
                <a:cubicBezTo>
                  <a:pt x="987" y="3529"/>
                  <a:pt x="953" y="3563"/>
                  <a:pt x="953" y="3604"/>
                </a:cubicBezTo>
                <a:cubicBezTo>
                  <a:pt x="953" y="3646"/>
                  <a:pt x="987" y="3679"/>
                  <a:pt x="1028" y="3679"/>
                </a:cubicBezTo>
                <a:cubicBezTo>
                  <a:pt x="2201" y="3679"/>
                  <a:pt x="2201" y="3679"/>
                  <a:pt x="2201" y="3679"/>
                </a:cubicBezTo>
                <a:cubicBezTo>
                  <a:pt x="2242" y="3679"/>
                  <a:pt x="2276" y="3646"/>
                  <a:pt x="2276" y="3604"/>
                </a:cubicBezTo>
                <a:cubicBezTo>
                  <a:pt x="2276" y="3563"/>
                  <a:pt x="2242" y="3529"/>
                  <a:pt x="2201" y="3529"/>
                </a:cubicBezTo>
                <a:close/>
                <a:moveTo>
                  <a:pt x="2006" y="3841"/>
                </a:moveTo>
                <a:cubicBezTo>
                  <a:pt x="1223" y="3841"/>
                  <a:pt x="1223" y="3841"/>
                  <a:pt x="1223" y="3841"/>
                </a:cubicBezTo>
                <a:cubicBezTo>
                  <a:pt x="1182" y="3841"/>
                  <a:pt x="1148" y="3874"/>
                  <a:pt x="1148" y="3916"/>
                </a:cubicBezTo>
                <a:cubicBezTo>
                  <a:pt x="1148" y="3957"/>
                  <a:pt x="1182" y="3991"/>
                  <a:pt x="1223" y="3991"/>
                </a:cubicBezTo>
                <a:cubicBezTo>
                  <a:pt x="2006" y="3991"/>
                  <a:pt x="2006" y="3991"/>
                  <a:pt x="2006" y="3991"/>
                </a:cubicBezTo>
                <a:cubicBezTo>
                  <a:pt x="2047" y="3991"/>
                  <a:pt x="2081" y="3957"/>
                  <a:pt x="2081" y="3916"/>
                </a:cubicBezTo>
                <a:cubicBezTo>
                  <a:pt x="2081" y="3874"/>
                  <a:pt x="2047" y="3841"/>
                  <a:pt x="2006" y="3841"/>
                </a:cubicBezTo>
                <a:close/>
                <a:moveTo>
                  <a:pt x="799" y="2188"/>
                </a:moveTo>
                <a:cubicBezTo>
                  <a:pt x="799" y="1739"/>
                  <a:pt x="1165" y="1373"/>
                  <a:pt x="1615" y="1373"/>
                </a:cubicBezTo>
                <a:cubicBezTo>
                  <a:pt x="2064" y="1373"/>
                  <a:pt x="2430" y="1739"/>
                  <a:pt x="2430" y="2188"/>
                </a:cubicBezTo>
                <a:cubicBezTo>
                  <a:pt x="2430" y="2638"/>
                  <a:pt x="2064" y="3004"/>
                  <a:pt x="1615" y="3004"/>
                </a:cubicBezTo>
                <a:cubicBezTo>
                  <a:pt x="1165" y="3004"/>
                  <a:pt x="799" y="2638"/>
                  <a:pt x="799" y="2188"/>
                </a:cubicBezTo>
                <a:close/>
                <a:moveTo>
                  <a:pt x="1615" y="2794"/>
                </a:moveTo>
                <a:cubicBezTo>
                  <a:pt x="1679" y="2685"/>
                  <a:pt x="1776" y="2489"/>
                  <a:pt x="1794" y="2263"/>
                </a:cubicBezTo>
                <a:cubicBezTo>
                  <a:pt x="1435" y="2263"/>
                  <a:pt x="1435" y="2263"/>
                  <a:pt x="1435" y="2263"/>
                </a:cubicBezTo>
                <a:cubicBezTo>
                  <a:pt x="1453" y="2489"/>
                  <a:pt x="1550" y="2685"/>
                  <a:pt x="1615" y="2794"/>
                </a:cubicBezTo>
                <a:close/>
                <a:moveTo>
                  <a:pt x="2276" y="2263"/>
                </a:moveTo>
                <a:cubicBezTo>
                  <a:pt x="1945" y="2263"/>
                  <a:pt x="1945" y="2263"/>
                  <a:pt x="1945" y="2263"/>
                </a:cubicBezTo>
                <a:cubicBezTo>
                  <a:pt x="1928" y="2503"/>
                  <a:pt x="1835" y="2709"/>
                  <a:pt x="1763" y="2837"/>
                </a:cubicBezTo>
                <a:cubicBezTo>
                  <a:pt x="2035" y="2775"/>
                  <a:pt x="2244" y="2546"/>
                  <a:pt x="2276" y="2263"/>
                </a:cubicBezTo>
                <a:close/>
                <a:moveTo>
                  <a:pt x="1763" y="1539"/>
                </a:moveTo>
                <a:cubicBezTo>
                  <a:pt x="1835" y="1667"/>
                  <a:pt x="1928" y="1874"/>
                  <a:pt x="1945" y="2114"/>
                </a:cubicBezTo>
                <a:cubicBezTo>
                  <a:pt x="2276" y="2114"/>
                  <a:pt x="2276" y="2114"/>
                  <a:pt x="2276" y="2114"/>
                </a:cubicBezTo>
                <a:cubicBezTo>
                  <a:pt x="2244" y="1831"/>
                  <a:pt x="2035" y="1602"/>
                  <a:pt x="1763" y="1539"/>
                </a:cubicBezTo>
                <a:close/>
                <a:moveTo>
                  <a:pt x="1435" y="2114"/>
                </a:moveTo>
                <a:cubicBezTo>
                  <a:pt x="1794" y="2114"/>
                  <a:pt x="1794" y="2114"/>
                  <a:pt x="1794" y="2114"/>
                </a:cubicBezTo>
                <a:cubicBezTo>
                  <a:pt x="1776" y="1887"/>
                  <a:pt x="1679" y="1691"/>
                  <a:pt x="1615" y="1583"/>
                </a:cubicBezTo>
                <a:cubicBezTo>
                  <a:pt x="1550" y="1691"/>
                  <a:pt x="1453" y="1888"/>
                  <a:pt x="1435" y="2114"/>
                </a:cubicBezTo>
                <a:close/>
                <a:moveTo>
                  <a:pt x="953" y="2114"/>
                </a:moveTo>
                <a:cubicBezTo>
                  <a:pt x="1284" y="2114"/>
                  <a:pt x="1284" y="2114"/>
                  <a:pt x="1284" y="2114"/>
                </a:cubicBezTo>
                <a:cubicBezTo>
                  <a:pt x="1301" y="1874"/>
                  <a:pt x="1394" y="1667"/>
                  <a:pt x="1466" y="1539"/>
                </a:cubicBezTo>
                <a:cubicBezTo>
                  <a:pt x="1194" y="1602"/>
                  <a:pt x="985" y="1831"/>
                  <a:pt x="953" y="2114"/>
                </a:cubicBezTo>
                <a:close/>
                <a:moveTo>
                  <a:pt x="953" y="2263"/>
                </a:moveTo>
                <a:cubicBezTo>
                  <a:pt x="985" y="2546"/>
                  <a:pt x="1194" y="2775"/>
                  <a:pt x="1466" y="2837"/>
                </a:cubicBezTo>
                <a:cubicBezTo>
                  <a:pt x="1394" y="2709"/>
                  <a:pt x="1301" y="2503"/>
                  <a:pt x="1284" y="2263"/>
                </a:cubicBezTo>
                <a:lnTo>
                  <a:pt x="953" y="226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82592" indent="-382592" algn="l" defTabSz="1143274" rtl="0" eaLnBrk="1" latinLnBrk="0" hangingPunct="1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 typeface="Century Gothic" panose="020B0502020202020204" pitchFamily="34" charset="0"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***Tijdelijke aanduiding voor dianummer 11">
            <a:extLst>
              <a:ext uri="{FF2B5EF4-FFF2-40B4-BE49-F238E27FC236}">
                <a16:creationId xmlns:a16="http://schemas.microsoft.com/office/drawing/2014/main" id="{D439616F-0D15-49AD-907D-BAAB5D1ABFDD}"/>
              </a:ext>
            </a:extLst>
          </p:cNvPr>
          <p:cNvSpPr>
            <a:spLocks noGrp="1" noSelect="1"/>
          </p:cNvSpPr>
          <p:nvPr>
            <p:ph type="sldNum" sz="quarter" idx="100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 </a:t>
            </a:r>
            <a:fld id="{E331E59A-4B75-41CD-A9F4-ED822FBE452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1883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con &amp; text slide Corporate Blue">
    <p:bg>
      <p:bgPr>
        <a:gradFill rotWithShape="1">
          <a:gsLst>
            <a:gs pos="0">
              <a:srgbClr val="150F7D"/>
            </a:gs>
            <a:gs pos="50000">
              <a:srgbClr val="05135A"/>
            </a:gs>
            <a:gs pos="100000">
              <a:srgbClr val="00145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4">
            <a:extLst>
              <a:ext uri="{FF2B5EF4-FFF2-40B4-BE49-F238E27FC236}">
                <a16:creationId xmlns:a16="http://schemas.microsoft.com/office/drawing/2014/main" id="{3C0E65BB-AB81-44A4-B41D-5201AEEB4AAF}"/>
              </a:ext>
            </a:extLst>
          </p:cNvPr>
          <p:cNvGrpSpPr>
            <a:grpSpLocks noSelect="1" noChangeAspect="1"/>
          </p:cNvGrpSpPr>
          <p:nvPr/>
        </p:nvGrpSpPr>
        <p:grpSpPr bwMode="auto">
          <a:xfrm>
            <a:off x="331788" y="7548563"/>
            <a:ext cx="674687" cy="673100"/>
            <a:chOff x="167" y="3802"/>
            <a:chExt cx="340" cy="339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BE1E461F-807E-472B-84CC-70C78943F882}"/>
                </a:ext>
              </a:extLst>
            </p:cNvPr>
            <p:cNvSpPr>
              <a:spLocks noSelect="1"/>
            </p:cNvSpPr>
            <p:nvPr userDrawn="1"/>
          </p:nvSpPr>
          <p:spPr bwMode="invGray">
            <a:xfrm>
              <a:off x="167" y="3827"/>
              <a:ext cx="338" cy="304"/>
            </a:xfrm>
            <a:custGeom>
              <a:avLst/>
              <a:gdLst>
                <a:gd name="T0" fmla="*/ 3 w 1693"/>
                <a:gd name="T1" fmla="*/ 1 h 1525"/>
                <a:gd name="T2" fmla="*/ 3 w 1693"/>
                <a:gd name="T3" fmla="*/ 0 h 1525"/>
                <a:gd name="T4" fmla="*/ 13 w 1693"/>
                <a:gd name="T5" fmla="*/ 4 h 1525"/>
                <a:gd name="T6" fmla="*/ 13 w 1693"/>
                <a:gd name="T7" fmla="*/ 5 h 1525"/>
                <a:gd name="T8" fmla="*/ 13 w 1693"/>
                <a:gd name="T9" fmla="*/ 4 h 1525"/>
                <a:gd name="T10" fmla="*/ 11 w 1693"/>
                <a:gd name="T11" fmla="*/ 3 h 1525"/>
                <a:gd name="T12" fmla="*/ 12 w 1693"/>
                <a:gd name="T13" fmla="*/ 3 h 1525"/>
                <a:gd name="T14" fmla="*/ 5 w 1693"/>
                <a:gd name="T15" fmla="*/ 0 h 1525"/>
                <a:gd name="T16" fmla="*/ 5 w 1693"/>
                <a:gd name="T17" fmla="*/ 1 h 1525"/>
                <a:gd name="T18" fmla="*/ 5 w 1693"/>
                <a:gd name="T19" fmla="*/ 0 h 1525"/>
                <a:gd name="T20" fmla="*/ 6 w 1693"/>
                <a:gd name="T21" fmla="*/ 0 h 1525"/>
                <a:gd name="T22" fmla="*/ 7 w 1693"/>
                <a:gd name="T23" fmla="*/ 0 h 1525"/>
                <a:gd name="T24" fmla="*/ 8 w 1693"/>
                <a:gd name="T25" fmla="*/ 1 h 1525"/>
                <a:gd name="T26" fmla="*/ 8 w 1693"/>
                <a:gd name="T27" fmla="*/ 0 h 1525"/>
                <a:gd name="T28" fmla="*/ 8 w 1693"/>
                <a:gd name="T29" fmla="*/ 1 h 1525"/>
                <a:gd name="T30" fmla="*/ 8 w 1693"/>
                <a:gd name="T31" fmla="*/ 1 h 1525"/>
                <a:gd name="T32" fmla="*/ 9 w 1693"/>
                <a:gd name="T33" fmla="*/ 1 h 1525"/>
                <a:gd name="T34" fmla="*/ 10 w 1693"/>
                <a:gd name="T35" fmla="*/ 0 h 1525"/>
                <a:gd name="T36" fmla="*/ 10 w 1693"/>
                <a:gd name="T37" fmla="*/ 1 h 1525"/>
                <a:gd name="T38" fmla="*/ 10 w 1693"/>
                <a:gd name="T39" fmla="*/ 0 h 1525"/>
                <a:gd name="T40" fmla="*/ 1 w 1693"/>
                <a:gd name="T41" fmla="*/ 9 h 1525"/>
                <a:gd name="T42" fmla="*/ 3 w 1693"/>
                <a:gd name="T43" fmla="*/ 9 h 1525"/>
                <a:gd name="T44" fmla="*/ 0 w 1693"/>
                <a:gd name="T45" fmla="*/ 5 h 1525"/>
                <a:gd name="T46" fmla="*/ 0 w 1693"/>
                <a:gd name="T47" fmla="*/ 6 h 1525"/>
                <a:gd name="T48" fmla="*/ 0 w 1693"/>
                <a:gd name="T49" fmla="*/ 5 h 1525"/>
                <a:gd name="T50" fmla="*/ 10 w 1693"/>
                <a:gd name="T51" fmla="*/ 11 h 1525"/>
                <a:gd name="T52" fmla="*/ 11 w 1693"/>
                <a:gd name="T53" fmla="*/ 11 h 1525"/>
                <a:gd name="T54" fmla="*/ 2 w 1693"/>
                <a:gd name="T55" fmla="*/ 8 h 1525"/>
                <a:gd name="T56" fmla="*/ 2 w 1693"/>
                <a:gd name="T57" fmla="*/ 8 h 1525"/>
                <a:gd name="T58" fmla="*/ 2 w 1693"/>
                <a:gd name="T59" fmla="*/ 8 h 1525"/>
                <a:gd name="T60" fmla="*/ 7 w 1693"/>
                <a:gd name="T61" fmla="*/ 11 h 1525"/>
                <a:gd name="T62" fmla="*/ 9 w 1693"/>
                <a:gd name="T63" fmla="*/ 11 h 1525"/>
                <a:gd name="T64" fmla="*/ 5 w 1693"/>
                <a:gd name="T65" fmla="*/ 10 h 1525"/>
                <a:gd name="T66" fmla="*/ 5 w 1693"/>
                <a:gd name="T67" fmla="*/ 11 h 1525"/>
                <a:gd name="T68" fmla="*/ 5 w 1693"/>
                <a:gd name="T69" fmla="*/ 10 h 1525"/>
                <a:gd name="T70" fmla="*/ 3 w 1693"/>
                <a:gd name="T71" fmla="*/ 10 h 1525"/>
                <a:gd name="T72" fmla="*/ 4 w 1693"/>
                <a:gd name="T73" fmla="*/ 10 h 152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693" h="1525">
                  <a:moveTo>
                    <a:pt x="398" y="94"/>
                  </a:moveTo>
                  <a:cubicBezTo>
                    <a:pt x="398" y="119"/>
                    <a:pt x="377" y="140"/>
                    <a:pt x="352" y="140"/>
                  </a:cubicBezTo>
                  <a:cubicBezTo>
                    <a:pt x="326" y="140"/>
                    <a:pt x="305" y="119"/>
                    <a:pt x="305" y="94"/>
                  </a:cubicBezTo>
                  <a:cubicBezTo>
                    <a:pt x="305" y="68"/>
                    <a:pt x="326" y="47"/>
                    <a:pt x="352" y="47"/>
                  </a:cubicBezTo>
                  <a:cubicBezTo>
                    <a:pt x="377" y="47"/>
                    <a:pt x="398" y="68"/>
                    <a:pt x="398" y="94"/>
                  </a:cubicBezTo>
                  <a:close/>
                  <a:moveTo>
                    <a:pt x="1646" y="549"/>
                  </a:moveTo>
                  <a:cubicBezTo>
                    <a:pt x="1621" y="549"/>
                    <a:pt x="1600" y="570"/>
                    <a:pt x="1600" y="596"/>
                  </a:cubicBezTo>
                  <a:cubicBezTo>
                    <a:pt x="1600" y="621"/>
                    <a:pt x="1621" y="642"/>
                    <a:pt x="1646" y="642"/>
                  </a:cubicBezTo>
                  <a:cubicBezTo>
                    <a:pt x="1672" y="642"/>
                    <a:pt x="1693" y="621"/>
                    <a:pt x="1693" y="596"/>
                  </a:cubicBezTo>
                  <a:cubicBezTo>
                    <a:pt x="1693" y="570"/>
                    <a:pt x="1672" y="549"/>
                    <a:pt x="1646" y="549"/>
                  </a:cubicBezTo>
                  <a:close/>
                  <a:moveTo>
                    <a:pt x="1450" y="382"/>
                  </a:moveTo>
                  <a:cubicBezTo>
                    <a:pt x="1424" y="382"/>
                    <a:pt x="1403" y="403"/>
                    <a:pt x="1403" y="429"/>
                  </a:cubicBezTo>
                  <a:cubicBezTo>
                    <a:pt x="1403" y="454"/>
                    <a:pt x="1424" y="475"/>
                    <a:pt x="1450" y="475"/>
                  </a:cubicBezTo>
                  <a:cubicBezTo>
                    <a:pt x="1475" y="475"/>
                    <a:pt x="1496" y="454"/>
                    <a:pt x="1496" y="429"/>
                  </a:cubicBezTo>
                  <a:cubicBezTo>
                    <a:pt x="1496" y="403"/>
                    <a:pt x="1475" y="382"/>
                    <a:pt x="1450" y="382"/>
                  </a:cubicBezTo>
                  <a:close/>
                  <a:moveTo>
                    <a:pt x="644" y="48"/>
                  </a:moveTo>
                  <a:cubicBezTo>
                    <a:pt x="619" y="48"/>
                    <a:pt x="598" y="69"/>
                    <a:pt x="598" y="95"/>
                  </a:cubicBezTo>
                  <a:cubicBezTo>
                    <a:pt x="598" y="120"/>
                    <a:pt x="619" y="141"/>
                    <a:pt x="644" y="141"/>
                  </a:cubicBezTo>
                  <a:cubicBezTo>
                    <a:pt x="670" y="141"/>
                    <a:pt x="691" y="120"/>
                    <a:pt x="691" y="95"/>
                  </a:cubicBezTo>
                  <a:cubicBezTo>
                    <a:pt x="691" y="69"/>
                    <a:pt x="670" y="48"/>
                    <a:pt x="644" y="48"/>
                  </a:cubicBezTo>
                  <a:close/>
                  <a:moveTo>
                    <a:pt x="824" y="0"/>
                  </a:moveTo>
                  <a:cubicBezTo>
                    <a:pt x="798" y="0"/>
                    <a:pt x="777" y="21"/>
                    <a:pt x="777" y="47"/>
                  </a:cubicBezTo>
                  <a:cubicBezTo>
                    <a:pt x="777" y="72"/>
                    <a:pt x="798" y="93"/>
                    <a:pt x="824" y="93"/>
                  </a:cubicBezTo>
                  <a:cubicBezTo>
                    <a:pt x="849" y="93"/>
                    <a:pt x="870" y="72"/>
                    <a:pt x="870" y="47"/>
                  </a:cubicBezTo>
                  <a:cubicBezTo>
                    <a:pt x="870" y="21"/>
                    <a:pt x="849" y="0"/>
                    <a:pt x="824" y="0"/>
                  </a:cubicBezTo>
                  <a:close/>
                  <a:moveTo>
                    <a:pt x="954" y="146"/>
                  </a:moveTo>
                  <a:cubicBezTo>
                    <a:pt x="980" y="146"/>
                    <a:pt x="1000" y="125"/>
                    <a:pt x="1000" y="100"/>
                  </a:cubicBezTo>
                  <a:cubicBezTo>
                    <a:pt x="1000" y="74"/>
                    <a:pt x="980" y="53"/>
                    <a:pt x="954" y="53"/>
                  </a:cubicBezTo>
                  <a:cubicBezTo>
                    <a:pt x="928" y="53"/>
                    <a:pt x="907" y="74"/>
                    <a:pt x="907" y="100"/>
                  </a:cubicBezTo>
                  <a:cubicBezTo>
                    <a:pt x="907" y="125"/>
                    <a:pt x="928" y="146"/>
                    <a:pt x="954" y="146"/>
                  </a:cubicBezTo>
                  <a:close/>
                  <a:moveTo>
                    <a:pt x="1110" y="70"/>
                  </a:moveTo>
                  <a:cubicBezTo>
                    <a:pt x="1076" y="70"/>
                    <a:pt x="1048" y="98"/>
                    <a:pt x="1048" y="132"/>
                  </a:cubicBezTo>
                  <a:cubicBezTo>
                    <a:pt x="1048" y="167"/>
                    <a:pt x="1076" y="194"/>
                    <a:pt x="1110" y="194"/>
                  </a:cubicBezTo>
                  <a:cubicBezTo>
                    <a:pt x="1145" y="194"/>
                    <a:pt x="1172" y="167"/>
                    <a:pt x="1172" y="132"/>
                  </a:cubicBezTo>
                  <a:cubicBezTo>
                    <a:pt x="1172" y="98"/>
                    <a:pt x="1145" y="70"/>
                    <a:pt x="1110" y="70"/>
                  </a:cubicBezTo>
                  <a:close/>
                  <a:moveTo>
                    <a:pt x="1291" y="8"/>
                  </a:moveTo>
                  <a:cubicBezTo>
                    <a:pt x="1257" y="8"/>
                    <a:pt x="1229" y="36"/>
                    <a:pt x="1229" y="70"/>
                  </a:cubicBezTo>
                  <a:cubicBezTo>
                    <a:pt x="1229" y="104"/>
                    <a:pt x="1257" y="132"/>
                    <a:pt x="1291" y="132"/>
                  </a:cubicBezTo>
                  <a:cubicBezTo>
                    <a:pt x="1325" y="132"/>
                    <a:pt x="1353" y="104"/>
                    <a:pt x="1353" y="70"/>
                  </a:cubicBezTo>
                  <a:cubicBezTo>
                    <a:pt x="1353" y="36"/>
                    <a:pt x="1325" y="8"/>
                    <a:pt x="1291" y="8"/>
                  </a:cubicBezTo>
                  <a:close/>
                  <a:moveTo>
                    <a:pt x="242" y="1087"/>
                  </a:moveTo>
                  <a:cubicBezTo>
                    <a:pt x="190" y="1087"/>
                    <a:pt x="149" y="1129"/>
                    <a:pt x="149" y="1180"/>
                  </a:cubicBezTo>
                  <a:cubicBezTo>
                    <a:pt x="149" y="1232"/>
                    <a:pt x="190" y="1273"/>
                    <a:pt x="242" y="1273"/>
                  </a:cubicBezTo>
                  <a:cubicBezTo>
                    <a:pt x="293" y="1273"/>
                    <a:pt x="335" y="1232"/>
                    <a:pt x="335" y="1180"/>
                  </a:cubicBezTo>
                  <a:cubicBezTo>
                    <a:pt x="335" y="1129"/>
                    <a:pt x="293" y="1087"/>
                    <a:pt x="242" y="1087"/>
                  </a:cubicBezTo>
                  <a:close/>
                  <a:moveTo>
                    <a:pt x="46" y="677"/>
                  </a:moveTo>
                  <a:cubicBezTo>
                    <a:pt x="20" y="677"/>
                    <a:pt x="0" y="698"/>
                    <a:pt x="0" y="724"/>
                  </a:cubicBezTo>
                  <a:cubicBezTo>
                    <a:pt x="0" y="749"/>
                    <a:pt x="20" y="770"/>
                    <a:pt x="46" y="770"/>
                  </a:cubicBezTo>
                  <a:cubicBezTo>
                    <a:pt x="72" y="770"/>
                    <a:pt x="93" y="749"/>
                    <a:pt x="93" y="724"/>
                  </a:cubicBezTo>
                  <a:cubicBezTo>
                    <a:pt x="93" y="698"/>
                    <a:pt x="72" y="677"/>
                    <a:pt x="46" y="677"/>
                  </a:cubicBezTo>
                  <a:close/>
                  <a:moveTo>
                    <a:pt x="1282" y="1354"/>
                  </a:moveTo>
                  <a:cubicBezTo>
                    <a:pt x="1257" y="1354"/>
                    <a:pt x="1236" y="1375"/>
                    <a:pt x="1236" y="1401"/>
                  </a:cubicBezTo>
                  <a:cubicBezTo>
                    <a:pt x="1236" y="1426"/>
                    <a:pt x="1257" y="1447"/>
                    <a:pt x="1282" y="1447"/>
                  </a:cubicBezTo>
                  <a:cubicBezTo>
                    <a:pt x="1308" y="1447"/>
                    <a:pt x="1329" y="1426"/>
                    <a:pt x="1329" y="1401"/>
                  </a:cubicBezTo>
                  <a:cubicBezTo>
                    <a:pt x="1329" y="1375"/>
                    <a:pt x="1308" y="1354"/>
                    <a:pt x="1282" y="1354"/>
                  </a:cubicBezTo>
                  <a:close/>
                  <a:moveTo>
                    <a:pt x="250" y="1065"/>
                  </a:moveTo>
                  <a:cubicBezTo>
                    <a:pt x="276" y="1065"/>
                    <a:pt x="296" y="1044"/>
                    <a:pt x="296" y="1018"/>
                  </a:cubicBezTo>
                  <a:cubicBezTo>
                    <a:pt x="296" y="993"/>
                    <a:pt x="276" y="972"/>
                    <a:pt x="250" y="972"/>
                  </a:cubicBezTo>
                  <a:cubicBezTo>
                    <a:pt x="224" y="972"/>
                    <a:pt x="203" y="993"/>
                    <a:pt x="203" y="1018"/>
                  </a:cubicBezTo>
                  <a:cubicBezTo>
                    <a:pt x="203" y="1044"/>
                    <a:pt x="224" y="1065"/>
                    <a:pt x="250" y="1065"/>
                  </a:cubicBezTo>
                  <a:close/>
                  <a:moveTo>
                    <a:pt x="978" y="1339"/>
                  </a:moveTo>
                  <a:cubicBezTo>
                    <a:pt x="927" y="1339"/>
                    <a:pt x="885" y="1380"/>
                    <a:pt x="885" y="1432"/>
                  </a:cubicBezTo>
                  <a:cubicBezTo>
                    <a:pt x="885" y="1483"/>
                    <a:pt x="927" y="1525"/>
                    <a:pt x="978" y="1525"/>
                  </a:cubicBezTo>
                  <a:cubicBezTo>
                    <a:pt x="1029" y="1525"/>
                    <a:pt x="1071" y="1483"/>
                    <a:pt x="1071" y="1432"/>
                  </a:cubicBezTo>
                  <a:cubicBezTo>
                    <a:pt x="1071" y="1380"/>
                    <a:pt x="1029" y="1339"/>
                    <a:pt x="978" y="1339"/>
                  </a:cubicBezTo>
                  <a:close/>
                  <a:moveTo>
                    <a:pt x="589" y="1253"/>
                  </a:moveTo>
                  <a:cubicBezTo>
                    <a:pt x="555" y="1253"/>
                    <a:pt x="527" y="1281"/>
                    <a:pt x="527" y="1315"/>
                  </a:cubicBezTo>
                  <a:cubicBezTo>
                    <a:pt x="527" y="1349"/>
                    <a:pt x="555" y="1377"/>
                    <a:pt x="589" y="1377"/>
                  </a:cubicBezTo>
                  <a:cubicBezTo>
                    <a:pt x="623" y="1377"/>
                    <a:pt x="651" y="1349"/>
                    <a:pt x="651" y="1315"/>
                  </a:cubicBezTo>
                  <a:cubicBezTo>
                    <a:pt x="651" y="1281"/>
                    <a:pt x="623" y="1253"/>
                    <a:pt x="589" y="1253"/>
                  </a:cubicBezTo>
                  <a:close/>
                  <a:moveTo>
                    <a:pt x="454" y="1273"/>
                  </a:moveTo>
                  <a:cubicBezTo>
                    <a:pt x="428" y="1273"/>
                    <a:pt x="407" y="1294"/>
                    <a:pt x="407" y="1320"/>
                  </a:cubicBezTo>
                  <a:cubicBezTo>
                    <a:pt x="407" y="1345"/>
                    <a:pt x="428" y="1366"/>
                    <a:pt x="454" y="1366"/>
                  </a:cubicBezTo>
                  <a:cubicBezTo>
                    <a:pt x="479" y="1366"/>
                    <a:pt x="500" y="1345"/>
                    <a:pt x="500" y="1320"/>
                  </a:cubicBezTo>
                  <a:cubicBezTo>
                    <a:pt x="500" y="1294"/>
                    <a:pt x="479" y="1273"/>
                    <a:pt x="454" y="1273"/>
                  </a:cubicBez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L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20D8F573-D631-44C8-8E70-8C6374FA9E27}"/>
                </a:ext>
              </a:extLst>
            </p:cNvPr>
            <p:cNvSpPr>
              <a:spLocks noSelect="1"/>
            </p:cNvSpPr>
            <p:nvPr userDrawn="1"/>
          </p:nvSpPr>
          <p:spPr bwMode="invGray">
            <a:xfrm>
              <a:off x="168" y="3802"/>
              <a:ext cx="339" cy="339"/>
            </a:xfrm>
            <a:custGeom>
              <a:avLst/>
              <a:gdLst>
                <a:gd name="T0" fmla="*/ 10 w 1693"/>
                <a:gd name="T1" fmla="*/ 3 h 1701"/>
                <a:gd name="T2" fmla="*/ 12 w 1693"/>
                <a:gd name="T3" fmla="*/ 3 h 1701"/>
                <a:gd name="T4" fmla="*/ 9 w 1693"/>
                <a:gd name="T5" fmla="*/ 0 h 1701"/>
                <a:gd name="T6" fmla="*/ 13 w 1693"/>
                <a:gd name="T7" fmla="*/ 7 h 1701"/>
                <a:gd name="T8" fmla="*/ 11 w 1693"/>
                <a:gd name="T9" fmla="*/ 2 h 1701"/>
                <a:gd name="T10" fmla="*/ 11 w 1693"/>
                <a:gd name="T11" fmla="*/ 2 h 1701"/>
                <a:gd name="T12" fmla="*/ 6 w 1693"/>
                <a:gd name="T13" fmla="*/ 2 h 1701"/>
                <a:gd name="T14" fmla="*/ 3 w 1693"/>
                <a:gd name="T15" fmla="*/ 1 h 1701"/>
                <a:gd name="T16" fmla="*/ 5 w 1693"/>
                <a:gd name="T17" fmla="*/ 1 h 1701"/>
                <a:gd name="T18" fmla="*/ 4 w 1693"/>
                <a:gd name="T19" fmla="*/ 3 h 1701"/>
                <a:gd name="T20" fmla="*/ 4 w 1693"/>
                <a:gd name="T21" fmla="*/ 3 h 1701"/>
                <a:gd name="T22" fmla="*/ 12 w 1693"/>
                <a:gd name="T23" fmla="*/ 4 h 1701"/>
                <a:gd name="T24" fmla="*/ 6 w 1693"/>
                <a:gd name="T25" fmla="*/ 1 h 1701"/>
                <a:gd name="T26" fmla="*/ 6 w 1693"/>
                <a:gd name="T27" fmla="*/ 0 h 1701"/>
                <a:gd name="T28" fmla="*/ 8 w 1693"/>
                <a:gd name="T29" fmla="*/ 1 h 1701"/>
                <a:gd name="T30" fmla="*/ 9 w 1693"/>
                <a:gd name="T31" fmla="*/ 3 h 1701"/>
                <a:gd name="T32" fmla="*/ 9 w 1693"/>
                <a:gd name="T33" fmla="*/ 3 h 1701"/>
                <a:gd name="T34" fmla="*/ 13 w 1693"/>
                <a:gd name="T35" fmla="*/ 6 h 1701"/>
                <a:gd name="T36" fmla="*/ 10 w 1693"/>
                <a:gd name="T37" fmla="*/ 2 h 1701"/>
                <a:gd name="T38" fmla="*/ 4 w 1693"/>
                <a:gd name="T39" fmla="*/ 13 h 1701"/>
                <a:gd name="T40" fmla="*/ 11 w 1693"/>
                <a:gd name="T41" fmla="*/ 11 h 1701"/>
                <a:gd name="T42" fmla="*/ 11 w 1693"/>
                <a:gd name="T43" fmla="*/ 11 h 1701"/>
                <a:gd name="T44" fmla="*/ 7 w 1693"/>
                <a:gd name="T45" fmla="*/ 11 h 1701"/>
                <a:gd name="T46" fmla="*/ 9 w 1693"/>
                <a:gd name="T47" fmla="*/ 13 h 1701"/>
                <a:gd name="T48" fmla="*/ 9 w 1693"/>
                <a:gd name="T49" fmla="*/ 11 h 1701"/>
                <a:gd name="T50" fmla="*/ 1 w 1693"/>
                <a:gd name="T51" fmla="*/ 9 h 1701"/>
                <a:gd name="T52" fmla="*/ 1 w 1693"/>
                <a:gd name="T53" fmla="*/ 9 h 1701"/>
                <a:gd name="T54" fmla="*/ 8 w 1693"/>
                <a:gd name="T55" fmla="*/ 12 h 1701"/>
                <a:gd name="T56" fmla="*/ 7 w 1693"/>
                <a:gd name="T57" fmla="*/ 12 h 1701"/>
                <a:gd name="T58" fmla="*/ 6 w 1693"/>
                <a:gd name="T59" fmla="*/ 11 h 1701"/>
                <a:gd name="T60" fmla="*/ 7 w 1693"/>
                <a:gd name="T61" fmla="*/ 13 h 1701"/>
                <a:gd name="T62" fmla="*/ 7 w 1693"/>
                <a:gd name="T63" fmla="*/ 13 h 1701"/>
                <a:gd name="T64" fmla="*/ 7 w 1693"/>
                <a:gd name="T65" fmla="*/ 13 h 1701"/>
                <a:gd name="T66" fmla="*/ 4 w 1693"/>
                <a:gd name="T67" fmla="*/ 10 h 1701"/>
                <a:gd name="T68" fmla="*/ 3 w 1693"/>
                <a:gd name="T69" fmla="*/ 12 h 1701"/>
                <a:gd name="T70" fmla="*/ 3 w 1693"/>
                <a:gd name="T71" fmla="*/ 12 h 1701"/>
                <a:gd name="T72" fmla="*/ 3 w 1693"/>
                <a:gd name="T73" fmla="*/ 11 h 1701"/>
                <a:gd name="T74" fmla="*/ 0 w 1693"/>
                <a:gd name="T75" fmla="*/ 8 h 1701"/>
                <a:gd name="T76" fmla="*/ 1 w 1693"/>
                <a:gd name="T77" fmla="*/ 9 h 1701"/>
                <a:gd name="T78" fmla="*/ 3 w 1693"/>
                <a:gd name="T79" fmla="*/ 11 h 1701"/>
                <a:gd name="T80" fmla="*/ 6 w 1693"/>
                <a:gd name="T81" fmla="*/ 7 h 1701"/>
                <a:gd name="T82" fmla="*/ 8 w 1693"/>
                <a:gd name="T83" fmla="*/ 7 h 1701"/>
                <a:gd name="T84" fmla="*/ 9 w 1693"/>
                <a:gd name="T85" fmla="*/ 6 h 1701"/>
                <a:gd name="T86" fmla="*/ 11 w 1693"/>
                <a:gd name="T87" fmla="*/ 6 h 1701"/>
                <a:gd name="T88" fmla="*/ 11 w 1693"/>
                <a:gd name="T89" fmla="*/ 8 h 1701"/>
                <a:gd name="T90" fmla="*/ 10 w 1693"/>
                <a:gd name="T91" fmla="*/ 7 h 1701"/>
                <a:gd name="T92" fmla="*/ 4 w 1693"/>
                <a:gd name="T93" fmla="*/ 7 h 1701"/>
                <a:gd name="T94" fmla="*/ 6 w 1693"/>
                <a:gd name="T95" fmla="*/ 5 h 1701"/>
                <a:gd name="T96" fmla="*/ 4 w 1693"/>
                <a:gd name="T97" fmla="*/ 5 h 1701"/>
                <a:gd name="T98" fmla="*/ 3 w 1693"/>
                <a:gd name="T99" fmla="*/ 8 h 170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693" h="1701">
                  <a:moveTo>
                    <a:pt x="1451" y="487"/>
                  </a:moveTo>
                  <a:cubicBezTo>
                    <a:pt x="1412" y="487"/>
                    <a:pt x="1378" y="463"/>
                    <a:pt x="1365" y="429"/>
                  </a:cubicBezTo>
                  <a:cubicBezTo>
                    <a:pt x="1354" y="438"/>
                    <a:pt x="1340" y="444"/>
                    <a:pt x="1325" y="444"/>
                  </a:cubicBezTo>
                  <a:cubicBezTo>
                    <a:pt x="1291" y="444"/>
                    <a:pt x="1263" y="416"/>
                    <a:pt x="1263" y="382"/>
                  </a:cubicBezTo>
                  <a:cubicBezTo>
                    <a:pt x="1263" y="347"/>
                    <a:pt x="1291" y="320"/>
                    <a:pt x="1325" y="320"/>
                  </a:cubicBezTo>
                  <a:cubicBezTo>
                    <a:pt x="1345" y="320"/>
                    <a:pt x="1362" y="329"/>
                    <a:pt x="1373" y="343"/>
                  </a:cubicBezTo>
                  <a:cubicBezTo>
                    <a:pt x="1390" y="317"/>
                    <a:pt x="1418" y="301"/>
                    <a:pt x="1451" y="301"/>
                  </a:cubicBezTo>
                  <a:cubicBezTo>
                    <a:pt x="1502" y="301"/>
                    <a:pt x="1544" y="343"/>
                    <a:pt x="1544" y="394"/>
                  </a:cubicBezTo>
                  <a:cubicBezTo>
                    <a:pt x="1544" y="445"/>
                    <a:pt x="1502" y="487"/>
                    <a:pt x="1451" y="487"/>
                  </a:cubicBezTo>
                  <a:close/>
                  <a:moveTo>
                    <a:pt x="1080" y="220"/>
                  </a:moveTo>
                  <a:cubicBezTo>
                    <a:pt x="1132" y="220"/>
                    <a:pt x="1174" y="179"/>
                    <a:pt x="1174" y="127"/>
                  </a:cubicBezTo>
                  <a:cubicBezTo>
                    <a:pt x="1174" y="76"/>
                    <a:pt x="1132" y="34"/>
                    <a:pt x="1080" y="34"/>
                  </a:cubicBezTo>
                  <a:cubicBezTo>
                    <a:pt x="1029" y="34"/>
                    <a:pt x="987" y="76"/>
                    <a:pt x="987" y="127"/>
                  </a:cubicBezTo>
                  <a:cubicBezTo>
                    <a:pt x="987" y="179"/>
                    <a:pt x="1029" y="220"/>
                    <a:pt x="1080" y="220"/>
                  </a:cubicBezTo>
                  <a:close/>
                  <a:moveTo>
                    <a:pt x="1646" y="804"/>
                  </a:moveTo>
                  <a:cubicBezTo>
                    <a:pt x="1621" y="804"/>
                    <a:pt x="1600" y="825"/>
                    <a:pt x="1600" y="851"/>
                  </a:cubicBezTo>
                  <a:cubicBezTo>
                    <a:pt x="1600" y="876"/>
                    <a:pt x="1621" y="897"/>
                    <a:pt x="1646" y="897"/>
                  </a:cubicBezTo>
                  <a:cubicBezTo>
                    <a:pt x="1672" y="897"/>
                    <a:pt x="1693" y="876"/>
                    <a:pt x="1693" y="851"/>
                  </a:cubicBezTo>
                  <a:cubicBezTo>
                    <a:pt x="1693" y="825"/>
                    <a:pt x="1672" y="804"/>
                    <a:pt x="1646" y="804"/>
                  </a:cubicBezTo>
                  <a:close/>
                  <a:moveTo>
                    <a:pt x="1370" y="291"/>
                  </a:moveTo>
                  <a:cubicBezTo>
                    <a:pt x="1396" y="291"/>
                    <a:pt x="1416" y="270"/>
                    <a:pt x="1416" y="245"/>
                  </a:cubicBezTo>
                  <a:cubicBezTo>
                    <a:pt x="1416" y="219"/>
                    <a:pt x="1396" y="198"/>
                    <a:pt x="1370" y="198"/>
                  </a:cubicBezTo>
                  <a:cubicBezTo>
                    <a:pt x="1344" y="198"/>
                    <a:pt x="1323" y="219"/>
                    <a:pt x="1323" y="245"/>
                  </a:cubicBezTo>
                  <a:cubicBezTo>
                    <a:pt x="1323" y="270"/>
                    <a:pt x="1344" y="291"/>
                    <a:pt x="1370" y="291"/>
                  </a:cubicBezTo>
                  <a:close/>
                  <a:moveTo>
                    <a:pt x="746" y="320"/>
                  </a:moveTo>
                  <a:cubicBezTo>
                    <a:pt x="746" y="345"/>
                    <a:pt x="767" y="366"/>
                    <a:pt x="792" y="366"/>
                  </a:cubicBezTo>
                  <a:cubicBezTo>
                    <a:pt x="818" y="366"/>
                    <a:pt x="839" y="345"/>
                    <a:pt x="839" y="320"/>
                  </a:cubicBezTo>
                  <a:cubicBezTo>
                    <a:pt x="839" y="294"/>
                    <a:pt x="818" y="273"/>
                    <a:pt x="792" y="273"/>
                  </a:cubicBezTo>
                  <a:cubicBezTo>
                    <a:pt x="767" y="273"/>
                    <a:pt x="746" y="294"/>
                    <a:pt x="746" y="320"/>
                  </a:cubicBezTo>
                  <a:close/>
                  <a:moveTo>
                    <a:pt x="410" y="220"/>
                  </a:moveTo>
                  <a:cubicBezTo>
                    <a:pt x="436" y="220"/>
                    <a:pt x="457" y="199"/>
                    <a:pt x="457" y="174"/>
                  </a:cubicBezTo>
                  <a:cubicBezTo>
                    <a:pt x="457" y="148"/>
                    <a:pt x="436" y="127"/>
                    <a:pt x="410" y="127"/>
                  </a:cubicBezTo>
                  <a:cubicBezTo>
                    <a:pt x="384" y="127"/>
                    <a:pt x="363" y="148"/>
                    <a:pt x="363" y="174"/>
                  </a:cubicBezTo>
                  <a:cubicBezTo>
                    <a:pt x="363" y="199"/>
                    <a:pt x="384" y="220"/>
                    <a:pt x="410" y="220"/>
                  </a:cubicBezTo>
                  <a:close/>
                  <a:moveTo>
                    <a:pt x="559" y="138"/>
                  </a:moveTo>
                  <a:cubicBezTo>
                    <a:pt x="585" y="138"/>
                    <a:pt x="606" y="117"/>
                    <a:pt x="606" y="91"/>
                  </a:cubicBezTo>
                  <a:cubicBezTo>
                    <a:pt x="606" y="65"/>
                    <a:pt x="585" y="45"/>
                    <a:pt x="559" y="45"/>
                  </a:cubicBezTo>
                  <a:cubicBezTo>
                    <a:pt x="534" y="45"/>
                    <a:pt x="513" y="65"/>
                    <a:pt x="513" y="91"/>
                  </a:cubicBezTo>
                  <a:cubicBezTo>
                    <a:pt x="513" y="117"/>
                    <a:pt x="534" y="138"/>
                    <a:pt x="559" y="138"/>
                  </a:cubicBezTo>
                  <a:close/>
                  <a:moveTo>
                    <a:pt x="513" y="320"/>
                  </a:moveTo>
                  <a:cubicBezTo>
                    <a:pt x="538" y="320"/>
                    <a:pt x="559" y="299"/>
                    <a:pt x="559" y="273"/>
                  </a:cubicBezTo>
                  <a:cubicBezTo>
                    <a:pt x="559" y="247"/>
                    <a:pt x="538" y="227"/>
                    <a:pt x="513" y="227"/>
                  </a:cubicBezTo>
                  <a:cubicBezTo>
                    <a:pt x="487" y="227"/>
                    <a:pt x="466" y="247"/>
                    <a:pt x="466" y="273"/>
                  </a:cubicBezTo>
                  <a:cubicBezTo>
                    <a:pt x="466" y="299"/>
                    <a:pt x="487" y="320"/>
                    <a:pt x="513" y="320"/>
                  </a:cubicBezTo>
                  <a:close/>
                  <a:moveTo>
                    <a:pt x="1581" y="571"/>
                  </a:moveTo>
                  <a:cubicBezTo>
                    <a:pt x="1607" y="571"/>
                    <a:pt x="1628" y="550"/>
                    <a:pt x="1628" y="524"/>
                  </a:cubicBezTo>
                  <a:cubicBezTo>
                    <a:pt x="1628" y="499"/>
                    <a:pt x="1607" y="478"/>
                    <a:pt x="1581" y="478"/>
                  </a:cubicBezTo>
                  <a:cubicBezTo>
                    <a:pt x="1556" y="478"/>
                    <a:pt x="1535" y="499"/>
                    <a:pt x="1535" y="524"/>
                  </a:cubicBezTo>
                  <a:cubicBezTo>
                    <a:pt x="1535" y="550"/>
                    <a:pt x="1556" y="571"/>
                    <a:pt x="1581" y="571"/>
                  </a:cubicBezTo>
                  <a:close/>
                  <a:moveTo>
                    <a:pt x="714" y="236"/>
                  </a:moveTo>
                  <a:cubicBezTo>
                    <a:pt x="766" y="236"/>
                    <a:pt x="807" y="194"/>
                    <a:pt x="807" y="143"/>
                  </a:cubicBezTo>
                  <a:cubicBezTo>
                    <a:pt x="807" y="119"/>
                    <a:pt x="798" y="98"/>
                    <a:pt x="784" y="82"/>
                  </a:cubicBezTo>
                  <a:cubicBezTo>
                    <a:pt x="792" y="73"/>
                    <a:pt x="797" y="62"/>
                    <a:pt x="797" y="50"/>
                  </a:cubicBezTo>
                  <a:cubicBezTo>
                    <a:pt x="797" y="24"/>
                    <a:pt x="776" y="3"/>
                    <a:pt x="751" y="3"/>
                  </a:cubicBezTo>
                  <a:cubicBezTo>
                    <a:pt x="725" y="3"/>
                    <a:pt x="704" y="24"/>
                    <a:pt x="704" y="50"/>
                  </a:cubicBezTo>
                  <a:cubicBezTo>
                    <a:pt x="704" y="50"/>
                    <a:pt x="704" y="50"/>
                    <a:pt x="704" y="51"/>
                  </a:cubicBezTo>
                  <a:cubicBezTo>
                    <a:pt x="658" y="56"/>
                    <a:pt x="621" y="95"/>
                    <a:pt x="621" y="143"/>
                  </a:cubicBezTo>
                  <a:cubicBezTo>
                    <a:pt x="621" y="194"/>
                    <a:pt x="663" y="236"/>
                    <a:pt x="714" y="236"/>
                  </a:cubicBezTo>
                  <a:close/>
                  <a:moveTo>
                    <a:pt x="896" y="125"/>
                  </a:moveTo>
                  <a:cubicBezTo>
                    <a:pt x="930" y="125"/>
                    <a:pt x="958" y="97"/>
                    <a:pt x="958" y="63"/>
                  </a:cubicBezTo>
                  <a:cubicBezTo>
                    <a:pt x="958" y="28"/>
                    <a:pt x="930" y="0"/>
                    <a:pt x="896" y="0"/>
                  </a:cubicBezTo>
                  <a:cubicBezTo>
                    <a:pt x="862" y="0"/>
                    <a:pt x="834" y="28"/>
                    <a:pt x="834" y="63"/>
                  </a:cubicBezTo>
                  <a:cubicBezTo>
                    <a:pt x="834" y="97"/>
                    <a:pt x="862" y="125"/>
                    <a:pt x="896" y="125"/>
                  </a:cubicBezTo>
                  <a:close/>
                  <a:moveTo>
                    <a:pt x="1111" y="394"/>
                  </a:moveTo>
                  <a:cubicBezTo>
                    <a:pt x="1111" y="420"/>
                    <a:pt x="1132" y="440"/>
                    <a:pt x="1157" y="440"/>
                  </a:cubicBezTo>
                  <a:cubicBezTo>
                    <a:pt x="1183" y="440"/>
                    <a:pt x="1204" y="420"/>
                    <a:pt x="1204" y="394"/>
                  </a:cubicBezTo>
                  <a:cubicBezTo>
                    <a:pt x="1204" y="368"/>
                    <a:pt x="1183" y="347"/>
                    <a:pt x="1157" y="347"/>
                  </a:cubicBezTo>
                  <a:cubicBezTo>
                    <a:pt x="1132" y="347"/>
                    <a:pt x="1111" y="368"/>
                    <a:pt x="1111" y="394"/>
                  </a:cubicBezTo>
                  <a:close/>
                  <a:moveTo>
                    <a:pt x="1637" y="664"/>
                  </a:moveTo>
                  <a:cubicBezTo>
                    <a:pt x="1637" y="630"/>
                    <a:pt x="1609" y="602"/>
                    <a:pt x="1575" y="602"/>
                  </a:cubicBezTo>
                  <a:cubicBezTo>
                    <a:pt x="1540" y="602"/>
                    <a:pt x="1513" y="630"/>
                    <a:pt x="1513" y="664"/>
                  </a:cubicBezTo>
                  <a:cubicBezTo>
                    <a:pt x="1513" y="698"/>
                    <a:pt x="1540" y="726"/>
                    <a:pt x="1575" y="726"/>
                  </a:cubicBezTo>
                  <a:cubicBezTo>
                    <a:pt x="1609" y="726"/>
                    <a:pt x="1637" y="698"/>
                    <a:pt x="1637" y="664"/>
                  </a:cubicBezTo>
                  <a:close/>
                  <a:moveTo>
                    <a:pt x="1239" y="301"/>
                  </a:moveTo>
                  <a:cubicBezTo>
                    <a:pt x="1264" y="301"/>
                    <a:pt x="1285" y="280"/>
                    <a:pt x="1285" y="254"/>
                  </a:cubicBezTo>
                  <a:cubicBezTo>
                    <a:pt x="1285" y="229"/>
                    <a:pt x="1264" y="208"/>
                    <a:pt x="1239" y="208"/>
                  </a:cubicBezTo>
                  <a:cubicBezTo>
                    <a:pt x="1213" y="208"/>
                    <a:pt x="1192" y="229"/>
                    <a:pt x="1192" y="254"/>
                  </a:cubicBezTo>
                  <a:cubicBezTo>
                    <a:pt x="1192" y="280"/>
                    <a:pt x="1213" y="301"/>
                    <a:pt x="1239" y="301"/>
                  </a:cubicBezTo>
                  <a:close/>
                  <a:moveTo>
                    <a:pt x="605" y="1481"/>
                  </a:moveTo>
                  <a:cubicBezTo>
                    <a:pt x="554" y="1481"/>
                    <a:pt x="512" y="1522"/>
                    <a:pt x="512" y="1574"/>
                  </a:cubicBezTo>
                  <a:cubicBezTo>
                    <a:pt x="512" y="1625"/>
                    <a:pt x="554" y="1667"/>
                    <a:pt x="605" y="1667"/>
                  </a:cubicBezTo>
                  <a:cubicBezTo>
                    <a:pt x="656" y="1667"/>
                    <a:pt x="698" y="1625"/>
                    <a:pt x="698" y="1574"/>
                  </a:cubicBezTo>
                  <a:cubicBezTo>
                    <a:pt x="698" y="1522"/>
                    <a:pt x="656" y="1481"/>
                    <a:pt x="605" y="1481"/>
                  </a:cubicBezTo>
                  <a:close/>
                  <a:moveTo>
                    <a:pt x="1341" y="1434"/>
                  </a:moveTo>
                  <a:cubicBezTo>
                    <a:pt x="1315" y="1434"/>
                    <a:pt x="1294" y="1455"/>
                    <a:pt x="1294" y="1481"/>
                  </a:cubicBezTo>
                  <a:cubicBezTo>
                    <a:pt x="1294" y="1506"/>
                    <a:pt x="1315" y="1527"/>
                    <a:pt x="1341" y="1527"/>
                  </a:cubicBezTo>
                  <a:cubicBezTo>
                    <a:pt x="1366" y="1527"/>
                    <a:pt x="1387" y="1506"/>
                    <a:pt x="1387" y="1481"/>
                  </a:cubicBezTo>
                  <a:cubicBezTo>
                    <a:pt x="1387" y="1455"/>
                    <a:pt x="1366" y="1434"/>
                    <a:pt x="1341" y="1434"/>
                  </a:cubicBezTo>
                  <a:close/>
                  <a:moveTo>
                    <a:pt x="846" y="1382"/>
                  </a:moveTo>
                  <a:cubicBezTo>
                    <a:pt x="846" y="1407"/>
                    <a:pt x="867" y="1428"/>
                    <a:pt x="893" y="1428"/>
                  </a:cubicBezTo>
                  <a:cubicBezTo>
                    <a:pt x="919" y="1428"/>
                    <a:pt x="940" y="1407"/>
                    <a:pt x="940" y="1382"/>
                  </a:cubicBezTo>
                  <a:cubicBezTo>
                    <a:pt x="940" y="1356"/>
                    <a:pt x="919" y="1335"/>
                    <a:pt x="893" y="1335"/>
                  </a:cubicBezTo>
                  <a:cubicBezTo>
                    <a:pt x="867" y="1335"/>
                    <a:pt x="846" y="1356"/>
                    <a:pt x="846" y="1382"/>
                  </a:cubicBezTo>
                  <a:close/>
                  <a:moveTo>
                    <a:pt x="1126" y="1563"/>
                  </a:moveTo>
                  <a:cubicBezTo>
                    <a:pt x="1100" y="1563"/>
                    <a:pt x="1080" y="1584"/>
                    <a:pt x="1080" y="1610"/>
                  </a:cubicBezTo>
                  <a:cubicBezTo>
                    <a:pt x="1080" y="1636"/>
                    <a:pt x="1100" y="1657"/>
                    <a:pt x="1126" y="1657"/>
                  </a:cubicBezTo>
                  <a:cubicBezTo>
                    <a:pt x="1152" y="1657"/>
                    <a:pt x="1173" y="1636"/>
                    <a:pt x="1173" y="1610"/>
                  </a:cubicBezTo>
                  <a:cubicBezTo>
                    <a:pt x="1173" y="1584"/>
                    <a:pt x="1152" y="1563"/>
                    <a:pt x="1126" y="1563"/>
                  </a:cubicBezTo>
                  <a:close/>
                  <a:moveTo>
                    <a:pt x="1173" y="1381"/>
                  </a:moveTo>
                  <a:cubicBezTo>
                    <a:pt x="1147" y="1381"/>
                    <a:pt x="1126" y="1402"/>
                    <a:pt x="1126" y="1428"/>
                  </a:cubicBezTo>
                  <a:cubicBezTo>
                    <a:pt x="1126" y="1454"/>
                    <a:pt x="1147" y="1475"/>
                    <a:pt x="1173" y="1475"/>
                  </a:cubicBezTo>
                  <a:cubicBezTo>
                    <a:pt x="1198" y="1475"/>
                    <a:pt x="1219" y="1454"/>
                    <a:pt x="1219" y="1428"/>
                  </a:cubicBezTo>
                  <a:cubicBezTo>
                    <a:pt x="1219" y="1402"/>
                    <a:pt x="1198" y="1381"/>
                    <a:pt x="1173" y="1381"/>
                  </a:cubicBezTo>
                  <a:close/>
                  <a:moveTo>
                    <a:pt x="104" y="1130"/>
                  </a:moveTo>
                  <a:cubicBezTo>
                    <a:pt x="78" y="1130"/>
                    <a:pt x="58" y="1151"/>
                    <a:pt x="58" y="1177"/>
                  </a:cubicBezTo>
                  <a:cubicBezTo>
                    <a:pt x="58" y="1202"/>
                    <a:pt x="78" y="1223"/>
                    <a:pt x="104" y="1223"/>
                  </a:cubicBezTo>
                  <a:cubicBezTo>
                    <a:pt x="130" y="1223"/>
                    <a:pt x="151" y="1202"/>
                    <a:pt x="151" y="1177"/>
                  </a:cubicBezTo>
                  <a:cubicBezTo>
                    <a:pt x="151" y="1151"/>
                    <a:pt x="130" y="1130"/>
                    <a:pt x="104" y="1130"/>
                  </a:cubicBezTo>
                  <a:close/>
                  <a:moveTo>
                    <a:pt x="1094" y="1480"/>
                  </a:moveTo>
                  <a:cubicBezTo>
                    <a:pt x="1094" y="1454"/>
                    <a:pt x="1074" y="1433"/>
                    <a:pt x="1048" y="1433"/>
                  </a:cubicBezTo>
                  <a:cubicBezTo>
                    <a:pt x="1022" y="1433"/>
                    <a:pt x="1001" y="1454"/>
                    <a:pt x="1001" y="1480"/>
                  </a:cubicBezTo>
                  <a:cubicBezTo>
                    <a:pt x="1001" y="1505"/>
                    <a:pt x="1022" y="1526"/>
                    <a:pt x="1048" y="1526"/>
                  </a:cubicBezTo>
                  <a:cubicBezTo>
                    <a:pt x="1074" y="1526"/>
                    <a:pt x="1094" y="1505"/>
                    <a:pt x="1094" y="1480"/>
                  </a:cubicBezTo>
                  <a:close/>
                  <a:moveTo>
                    <a:pt x="915" y="1528"/>
                  </a:moveTo>
                  <a:cubicBezTo>
                    <a:pt x="915" y="1502"/>
                    <a:pt x="894" y="1481"/>
                    <a:pt x="869" y="1481"/>
                  </a:cubicBezTo>
                  <a:cubicBezTo>
                    <a:pt x="843" y="1481"/>
                    <a:pt x="822" y="1502"/>
                    <a:pt x="822" y="1528"/>
                  </a:cubicBezTo>
                  <a:cubicBezTo>
                    <a:pt x="822" y="1553"/>
                    <a:pt x="843" y="1574"/>
                    <a:pt x="869" y="1574"/>
                  </a:cubicBezTo>
                  <a:cubicBezTo>
                    <a:pt x="894" y="1574"/>
                    <a:pt x="915" y="1553"/>
                    <a:pt x="915" y="1528"/>
                  </a:cubicBezTo>
                  <a:close/>
                  <a:moveTo>
                    <a:pt x="785" y="1475"/>
                  </a:moveTo>
                  <a:cubicBezTo>
                    <a:pt x="785" y="1449"/>
                    <a:pt x="764" y="1428"/>
                    <a:pt x="738" y="1428"/>
                  </a:cubicBezTo>
                  <a:cubicBezTo>
                    <a:pt x="713" y="1428"/>
                    <a:pt x="692" y="1449"/>
                    <a:pt x="692" y="1475"/>
                  </a:cubicBezTo>
                  <a:cubicBezTo>
                    <a:pt x="692" y="1500"/>
                    <a:pt x="713" y="1521"/>
                    <a:pt x="738" y="1521"/>
                  </a:cubicBezTo>
                  <a:cubicBezTo>
                    <a:pt x="764" y="1521"/>
                    <a:pt x="785" y="1500"/>
                    <a:pt x="785" y="1475"/>
                  </a:cubicBezTo>
                  <a:close/>
                  <a:moveTo>
                    <a:pt x="935" y="1605"/>
                  </a:moveTo>
                  <a:cubicBezTo>
                    <a:pt x="909" y="1605"/>
                    <a:pt x="888" y="1626"/>
                    <a:pt x="888" y="1651"/>
                  </a:cubicBezTo>
                  <a:cubicBezTo>
                    <a:pt x="888" y="1677"/>
                    <a:pt x="909" y="1698"/>
                    <a:pt x="935" y="1698"/>
                  </a:cubicBezTo>
                  <a:cubicBezTo>
                    <a:pt x="961" y="1698"/>
                    <a:pt x="981" y="1677"/>
                    <a:pt x="981" y="1651"/>
                  </a:cubicBezTo>
                  <a:cubicBezTo>
                    <a:pt x="981" y="1626"/>
                    <a:pt x="961" y="1605"/>
                    <a:pt x="935" y="1605"/>
                  </a:cubicBezTo>
                  <a:close/>
                  <a:moveTo>
                    <a:pt x="790" y="1577"/>
                  </a:moveTo>
                  <a:cubicBezTo>
                    <a:pt x="755" y="1577"/>
                    <a:pt x="728" y="1604"/>
                    <a:pt x="728" y="1639"/>
                  </a:cubicBezTo>
                  <a:cubicBezTo>
                    <a:pt x="728" y="1673"/>
                    <a:pt x="755" y="1701"/>
                    <a:pt x="790" y="1701"/>
                  </a:cubicBezTo>
                  <a:cubicBezTo>
                    <a:pt x="824" y="1701"/>
                    <a:pt x="852" y="1673"/>
                    <a:pt x="852" y="1639"/>
                  </a:cubicBezTo>
                  <a:cubicBezTo>
                    <a:pt x="852" y="1604"/>
                    <a:pt x="824" y="1577"/>
                    <a:pt x="790" y="1577"/>
                  </a:cubicBezTo>
                  <a:close/>
                  <a:moveTo>
                    <a:pt x="574" y="1307"/>
                  </a:moveTo>
                  <a:cubicBezTo>
                    <a:pt x="574" y="1281"/>
                    <a:pt x="554" y="1261"/>
                    <a:pt x="528" y="1261"/>
                  </a:cubicBezTo>
                  <a:cubicBezTo>
                    <a:pt x="502" y="1261"/>
                    <a:pt x="481" y="1281"/>
                    <a:pt x="481" y="1307"/>
                  </a:cubicBezTo>
                  <a:cubicBezTo>
                    <a:pt x="481" y="1333"/>
                    <a:pt x="502" y="1354"/>
                    <a:pt x="528" y="1354"/>
                  </a:cubicBezTo>
                  <a:cubicBezTo>
                    <a:pt x="554" y="1354"/>
                    <a:pt x="574" y="1333"/>
                    <a:pt x="574" y="1307"/>
                  </a:cubicBezTo>
                  <a:close/>
                  <a:moveTo>
                    <a:pt x="402" y="1442"/>
                  </a:moveTo>
                  <a:cubicBezTo>
                    <a:pt x="386" y="1442"/>
                    <a:pt x="373" y="1447"/>
                    <a:pt x="362" y="1456"/>
                  </a:cubicBezTo>
                  <a:cubicBezTo>
                    <a:pt x="362" y="1431"/>
                    <a:pt x="341" y="1410"/>
                    <a:pt x="316" y="1410"/>
                  </a:cubicBezTo>
                  <a:cubicBezTo>
                    <a:pt x="290" y="1410"/>
                    <a:pt x="269" y="1431"/>
                    <a:pt x="269" y="1457"/>
                  </a:cubicBezTo>
                  <a:cubicBezTo>
                    <a:pt x="269" y="1482"/>
                    <a:pt x="290" y="1503"/>
                    <a:pt x="316" y="1503"/>
                  </a:cubicBezTo>
                  <a:cubicBezTo>
                    <a:pt x="325" y="1503"/>
                    <a:pt x="333" y="1500"/>
                    <a:pt x="340" y="1495"/>
                  </a:cubicBezTo>
                  <a:cubicBezTo>
                    <a:pt x="340" y="1498"/>
                    <a:pt x="340" y="1501"/>
                    <a:pt x="340" y="1504"/>
                  </a:cubicBezTo>
                  <a:cubicBezTo>
                    <a:pt x="340" y="1538"/>
                    <a:pt x="367" y="1566"/>
                    <a:pt x="402" y="1566"/>
                  </a:cubicBezTo>
                  <a:cubicBezTo>
                    <a:pt x="436" y="1566"/>
                    <a:pt x="464" y="1538"/>
                    <a:pt x="464" y="1504"/>
                  </a:cubicBezTo>
                  <a:cubicBezTo>
                    <a:pt x="464" y="1470"/>
                    <a:pt x="436" y="1442"/>
                    <a:pt x="402" y="1442"/>
                  </a:cubicBezTo>
                  <a:close/>
                  <a:moveTo>
                    <a:pt x="111" y="975"/>
                  </a:moveTo>
                  <a:cubicBezTo>
                    <a:pt x="104" y="975"/>
                    <a:pt x="98" y="976"/>
                    <a:pt x="92" y="978"/>
                  </a:cubicBezTo>
                  <a:cubicBezTo>
                    <a:pt x="92" y="953"/>
                    <a:pt x="71" y="932"/>
                    <a:pt x="46" y="932"/>
                  </a:cubicBezTo>
                  <a:cubicBezTo>
                    <a:pt x="20" y="932"/>
                    <a:pt x="0" y="953"/>
                    <a:pt x="0" y="979"/>
                  </a:cubicBezTo>
                  <a:cubicBezTo>
                    <a:pt x="0" y="1004"/>
                    <a:pt x="20" y="1025"/>
                    <a:pt x="46" y="1025"/>
                  </a:cubicBezTo>
                  <a:cubicBezTo>
                    <a:pt x="47" y="1025"/>
                    <a:pt x="49" y="1024"/>
                    <a:pt x="50" y="1024"/>
                  </a:cubicBezTo>
                  <a:cubicBezTo>
                    <a:pt x="49" y="1028"/>
                    <a:pt x="49" y="1033"/>
                    <a:pt x="49" y="1037"/>
                  </a:cubicBezTo>
                  <a:cubicBezTo>
                    <a:pt x="49" y="1071"/>
                    <a:pt x="76" y="1099"/>
                    <a:pt x="111" y="1099"/>
                  </a:cubicBezTo>
                  <a:cubicBezTo>
                    <a:pt x="145" y="1099"/>
                    <a:pt x="173" y="1071"/>
                    <a:pt x="173" y="1037"/>
                  </a:cubicBezTo>
                  <a:cubicBezTo>
                    <a:pt x="173" y="1003"/>
                    <a:pt x="145" y="975"/>
                    <a:pt x="111" y="975"/>
                  </a:cubicBezTo>
                  <a:close/>
                  <a:moveTo>
                    <a:pt x="298" y="1320"/>
                  </a:moveTo>
                  <a:cubicBezTo>
                    <a:pt x="298" y="1354"/>
                    <a:pt x="326" y="1382"/>
                    <a:pt x="360" y="1382"/>
                  </a:cubicBezTo>
                  <a:cubicBezTo>
                    <a:pt x="394" y="1382"/>
                    <a:pt x="422" y="1354"/>
                    <a:pt x="422" y="1320"/>
                  </a:cubicBezTo>
                  <a:cubicBezTo>
                    <a:pt x="422" y="1285"/>
                    <a:pt x="394" y="1257"/>
                    <a:pt x="360" y="1257"/>
                  </a:cubicBezTo>
                  <a:cubicBezTo>
                    <a:pt x="326" y="1257"/>
                    <a:pt x="298" y="1285"/>
                    <a:pt x="298" y="1320"/>
                  </a:cubicBezTo>
                  <a:close/>
                  <a:moveTo>
                    <a:pt x="800" y="851"/>
                  </a:moveTo>
                  <a:cubicBezTo>
                    <a:pt x="800" y="947"/>
                    <a:pt x="878" y="1025"/>
                    <a:pt x="975" y="1025"/>
                  </a:cubicBezTo>
                  <a:cubicBezTo>
                    <a:pt x="1021" y="1025"/>
                    <a:pt x="1063" y="1007"/>
                    <a:pt x="1094" y="978"/>
                  </a:cubicBezTo>
                  <a:cubicBezTo>
                    <a:pt x="1032" y="912"/>
                    <a:pt x="1032" y="912"/>
                    <a:pt x="1032" y="912"/>
                  </a:cubicBezTo>
                  <a:cubicBezTo>
                    <a:pt x="1017" y="926"/>
                    <a:pt x="997" y="935"/>
                    <a:pt x="975" y="935"/>
                  </a:cubicBezTo>
                  <a:cubicBezTo>
                    <a:pt x="928" y="935"/>
                    <a:pt x="890" y="897"/>
                    <a:pt x="890" y="851"/>
                  </a:cubicBezTo>
                  <a:cubicBezTo>
                    <a:pt x="890" y="804"/>
                    <a:pt x="928" y="766"/>
                    <a:pt x="975" y="766"/>
                  </a:cubicBezTo>
                  <a:cubicBezTo>
                    <a:pt x="997" y="766"/>
                    <a:pt x="1017" y="775"/>
                    <a:pt x="1032" y="789"/>
                  </a:cubicBezTo>
                  <a:cubicBezTo>
                    <a:pt x="1094" y="723"/>
                    <a:pt x="1094" y="723"/>
                    <a:pt x="1094" y="723"/>
                  </a:cubicBezTo>
                  <a:cubicBezTo>
                    <a:pt x="1063" y="694"/>
                    <a:pt x="1021" y="676"/>
                    <a:pt x="975" y="676"/>
                  </a:cubicBezTo>
                  <a:cubicBezTo>
                    <a:pt x="878" y="676"/>
                    <a:pt x="800" y="754"/>
                    <a:pt x="800" y="851"/>
                  </a:cubicBezTo>
                  <a:close/>
                  <a:moveTo>
                    <a:pt x="1313" y="766"/>
                  </a:moveTo>
                  <a:cubicBezTo>
                    <a:pt x="1335" y="766"/>
                    <a:pt x="1355" y="775"/>
                    <a:pt x="1371" y="789"/>
                  </a:cubicBezTo>
                  <a:cubicBezTo>
                    <a:pt x="1432" y="723"/>
                    <a:pt x="1432" y="723"/>
                    <a:pt x="1432" y="723"/>
                  </a:cubicBezTo>
                  <a:cubicBezTo>
                    <a:pt x="1401" y="694"/>
                    <a:pt x="1359" y="676"/>
                    <a:pt x="1313" y="676"/>
                  </a:cubicBezTo>
                  <a:cubicBezTo>
                    <a:pt x="1216" y="676"/>
                    <a:pt x="1138" y="754"/>
                    <a:pt x="1138" y="851"/>
                  </a:cubicBezTo>
                  <a:cubicBezTo>
                    <a:pt x="1138" y="947"/>
                    <a:pt x="1216" y="1025"/>
                    <a:pt x="1313" y="1025"/>
                  </a:cubicBezTo>
                  <a:cubicBezTo>
                    <a:pt x="1359" y="1025"/>
                    <a:pt x="1401" y="1007"/>
                    <a:pt x="1432" y="978"/>
                  </a:cubicBezTo>
                  <a:cubicBezTo>
                    <a:pt x="1370" y="912"/>
                    <a:pt x="1370" y="912"/>
                    <a:pt x="1370" y="912"/>
                  </a:cubicBezTo>
                  <a:cubicBezTo>
                    <a:pt x="1355" y="926"/>
                    <a:pt x="1335" y="935"/>
                    <a:pt x="1313" y="935"/>
                  </a:cubicBezTo>
                  <a:cubicBezTo>
                    <a:pt x="1266" y="935"/>
                    <a:pt x="1229" y="897"/>
                    <a:pt x="1229" y="851"/>
                  </a:cubicBezTo>
                  <a:cubicBezTo>
                    <a:pt x="1229" y="804"/>
                    <a:pt x="1266" y="766"/>
                    <a:pt x="1313" y="766"/>
                  </a:cubicBezTo>
                  <a:close/>
                  <a:moveTo>
                    <a:pt x="342" y="1018"/>
                  </a:moveTo>
                  <a:cubicBezTo>
                    <a:pt x="439" y="1018"/>
                    <a:pt x="439" y="1018"/>
                    <a:pt x="439" y="1018"/>
                  </a:cubicBezTo>
                  <a:cubicBezTo>
                    <a:pt x="496" y="838"/>
                    <a:pt x="496" y="838"/>
                    <a:pt x="496" y="838"/>
                  </a:cubicBezTo>
                  <a:cubicBezTo>
                    <a:pt x="553" y="1018"/>
                    <a:pt x="553" y="1018"/>
                    <a:pt x="553" y="1018"/>
                  </a:cubicBezTo>
                  <a:cubicBezTo>
                    <a:pt x="650" y="1018"/>
                    <a:pt x="650" y="1018"/>
                    <a:pt x="650" y="1018"/>
                  </a:cubicBezTo>
                  <a:cubicBezTo>
                    <a:pt x="659" y="1018"/>
                    <a:pt x="659" y="1018"/>
                    <a:pt x="659" y="1018"/>
                  </a:cubicBezTo>
                  <a:cubicBezTo>
                    <a:pt x="764" y="683"/>
                    <a:pt x="764" y="683"/>
                    <a:pt x="764" y="683"/>
                  </a:cubicBezTo>
                  <a:cubicBezTo>
                    <a:pt x="658" y="683"/>
                    <a:pt x="658" y="683"/>
                    <a:pt x="658" y="683"/>
                  </a:cubicBezTo>
                  <a:cubicBezTo>
                    <a:pt x="601" y="864"/>
                    <a:pt x="601" y="864"/>
                    <a:pt x="601" y="864"/>
                  </a:cubicBezTo>
                  <a:cubicBezTo>
                    <a:pt x="544" y="683"/>
                    <a:pt x="544" y="683"/>
                    <a:pt x="544" y="683"/>
                  </a:cubicBezTo>
                  <a:cubicBezTo>
                    <a:pt x="447" y="683"/>
                    <a:pt x="447" y="683"/>
                    <a:pt x="447" y="683"/>
                  </a:cubicBezTo>
                  <a:cubicBezTo>
                    <a:pt x="390" y="864"/>
                    <a:pt x="390" y="864"/>
                    <a:pt x="390" y="864"/>
                  </a:cubicBezTo>
                  <a:cubicBezTo>
                    <a:pt x="334" y="683"/>
                    <a:pt x="334" y="683"/>
                    <a:pt x="334" y="683"/>
                  </a:cubicBezTo>
                  <a:cubicBezTo>
                    <a:pt x="227" y="683"/>
                    <a:pt x="227" y="683"/>
                    <a:pt x="227" y="683"/>
                  </a:cubicBezTo>
                  <a:cubicBezTo>
                    <a:pt x="333" y="1018"/>
                    <a:pt x="333" y="1018"/>
                    <a:pt x="333" y="1018"/>
                  </a:cubicBezTo>
                  <a:lnTo>
                    <a:pt x="342" y="10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L"/>
            </a:p>
          </p:txBody>
        </p:sp>
      </p:grpSp>
      <p:sp>
        <p:nvSpPr>
          <p:cNvPr id="9" name="LS_Logo4 (JU-Free) Swipe" hidden="1">
            <a:extLst>
              <a:ext uri="{FF2B5EF4-FFF2-40B4-BE49-F238E27FC236}">
                <a16:creationId xmlns:a16="http://schemas.microsoft.com/office/drawing/2014/main" id="{7FF63BF0-67F5-448E-80E2-BFB0EA8E6585}"/>
              </a:ext>
            </a:extLst>
          </p:cNvPr>
          <p:cNvSpPr>
            <a:spLocks/>
          </p:cNvSpPr>
          <p:nvPr/>
        </p:nvSpPr>
        <p:spPr bwMode="auto">
          <a:xfrm>
            <a:off x="1143000" y="7820025"/>
            <a:ext cx="615950" cy="138113"/>
          </a:xfrm>
          <a:custGeom>
            <a:avLst/>
            <a:gdLst>
              <a:gd name="T0" fmla="*/ 2147483646 w 1551"/>
              <a:gd name="T1" fmla="*/ 2147483646 h 347"/>
              <a:gd name="T2" fmla="*/ 2147483646 w 1551"/>
              <a:gd name="T3" fmla="*/ 2147483646 h 347"/>
              <a:gd name="T4" fmla="*/ 0 w 1551"/>
              <a:gd name="T5" fmla="*/ 2147483646 h 347"/>
              <a:gd name="T6" fmla="*/ 1126228238 w 1551"/>
              <a:gd name="T7" fmla="*/ 2147483646 h 347"/>
              <a:gd name="T8" fmla="*/ 2147483646 w 1551"/>
              <a:gd name="T9" fmla="*/ 2147483646 h 347"/>
              <a:gd name="T10" fmla="*/ 2147483646 w 1551"/>
              <a:gd name="T11" fmla="*/ 2147483646 h 347"/>
              <a:gd name="T12" fmla="*/ 1251294284 w 1551"/>
              <a:gd name="T13" fmla="*/ 2147483646 h 347"/>
              <a:gd name="T14" fmla="*/ 2147483646 w 1551"/>
              <a:gd name="T15" fmla="*/ 0 h 347"/>
              <a:gd name="T16" fmla="*/ 2147483646 w 1551"/>
              <a:gd name="T17" fmla="*/ 2001479067 h 347"/>
              <a:gd name="T18" fmla="*/ 2147483646 w 1551"/>
              <a:gd name="T19" fmla="*/ 2147483646 h 347"/>
              <a:gd name="T20" fmla="*/ 2147483646 w 1551"/>
              <a:gd name="T21" fmla="*/ 2147483646 h 347"/>
              <a:gd name="T22" fmla="*/ 2147483646 w 1551"/>
              <a:gd name="T23" fmla="*/ 2147483646 h 347"/>
              <a:gd name="T24" fmla="*/ 2147483646 w 1551"/>
              <a:gd name="T25" fmla="*/ 2147483646 h 347"/>
              <a:gd name="T26" fmla="*/ 2147483646 w 1551"/>
              <a:gd name="T27" fmla="*/ 2147483646 h 347"/>
              <a:gd name="T28" fmla="*/ 2147483646 w 1551"/>
              <a:gd name="T29" fmla="*/ 62575936 h 347"/>
              <a:gd name="T30" fmla="*/ 2147483646 w 1551"/>
              <a:gd name="T31" fmla="*/ 125151871 h 347"/>
              <a:gd name="T32" fmla="*/ 2147483646 w 1551"/>
              <a:gd name="T33" fmla="*/ 2147483646 h 347"/>
              <a:gd name="T34" fmla="*/ 2147483646 w 1551"/>
              <a:gd name="T35" fmla="*/ 62575936 h 347"/>
              <a:gd name="T36" fmla="*/ 2147483646 w 1551"/>
              <a:gd name="T37" fmla="*/ 62575936 h 347"/>
              <a:gd name="T38" fmla="*/ 2147483646 w 1551"/>
              <a:gd name="T39" fmla="*/ 2147483646 h 347"/>
              <a:gd name="T40" fmla="*/ 2147483646 w 1551"/>
              <a:gd name="T41" fmla="*/ 2147483646 h 347"/>
              <a:gd name="T42" fmla="*/ 2147483646 w 1551"/>
              <a:gd name="T43" fmla="*/ 2147483646 h 347"/>
              <a:gd name="T44" fmla="*/ 2147483646 w 1551"/>
              <a:gd name="T45" fmla="*/ 2147483646 h 347"/>
              <a:gd name="T46" fmla="*/ 2147483646 w 1551"/>
              <a:gd name="T47" fmla="*/ 2147483646 h 347"/>
              <a:gd name="T48" fmla="*/ 2147483646 w 1551"/>
              <a:gd name="T49" fmla="*/ 62575936 h 347"/>
              <a:gd name="T50" fmla="*/ 2147483646 w 1551"/>
              <a:gd name="T51" fmla="*/ 62575936 h 347"/>
              <a:gd name="T52" fmla="*/ 2147483646 w 1551"/>
              <a:gd name="T53" fmla="*/ 2147483646 h 347"/>
              <a:gd name="T54" fmla="*/ 2147483646 w 1551"/>
              <a:gd name="T55" fmla="*/ 2147483646 h 347"/>
              <a:gd name="T56" fmla="*/ 2147483646 w 1551"/>
              <a:gd name="T57" fmla="*/ 2147483646 h 347"/>
              <a:gd name="T58" fmla="*/ 2147483646 w 1551"/>
              <a:gd name="T59" fmla="*/ 62575936 h 347"/>
              <a:gd name="T60" fmla="*/ 2147483646 w 1551"/>
              <a:gd name="T61" fmla="*/ 62575936 h 347"/>
              <a:gd name="T62" fmla="*/ 2147483646 w 1551"/>
              <a:gd name="T63" fmla="*/ 2147483646 h 347"/>
              <a:gd name="T64" fmla="*/ 2147483646 w 1551"/>
              <a:gd name="T65" fmla="*/ 2147483646 h 347"/>
              <a:gd name="T66" fmla="*/ 2147483646 w 1551"/>
              <a:gd name="T67" fmla="*/ 2147483646 h 347"/>
              <a:gd name="T68" fmla="*/ 2147483646 w 1551"/>
              <a:gd name="T69" fmla="*/ 2147483646 h 347"/>
              <a:gd name="T70" fmla="*/ 2147483646 w 1551"/>
              <a:gd name="T71" fmla="*/ 2147483646 h 347"/>
              <a:gd name="T72" fmla="*/ 2147483646 w 1551"/>
              <a:gd name="T73" fmla="*/ 2147483646 h 347"/>
              <a:gd name="T74" fmla="*/ 2147483646 w 1551"/>
              <a:gd name="T75" fmla="*/ 62575936 h 347"/>
              <a:gd name="T76" fmla="*/ 2147483646 w 1551"/>
              <a:gd name="T77" fmla="*/ 62575936 h 347"/>
              <a:gd name="T78" fmla="*/ 2147483646 w 1551"/>
              <a:gd name="T79" fmla="*/ 2147483646 h 347"/>
              <a:gd name="T80" fmla="*/ 2147483646 w 1551"/>
              <a:gd name="T81" fmla="*/ 2147483646 h 347"/>
              <a:gd name="T82" fmla="*/ 2147483646 w 1551"/>
              <a:gd name="T83" fmla="*/ 2147483646 h 347"/>
              <a:gd name="T84" fmla="*/ 2147483646 w 1551"/>
              <a:gd name="T85" fmla="*/ 2147483646 h 347"/>
              <a:gd name="T86" fmla="*/ 2147483646 w 1551"/>
              <a:gd name="T87" fmla="*/ 2147483646 h 347"/>
              <a:gd name="T88" fmla="*/ 2147483646 w 1551"/>
              <a:gd name="T89" fmla="*/ 2147483646 h 347"/>
              <a:gd name="T90" fmla="*/ 2147483646 w 1551"/>
              <a:gd name="T91" fmla="*/ 2147483646 h 347"/>
              <a:gd name="T92" fmla="*/ 2147483646 w 1551"/>
              <a:gd name="T93" fmla="*/ 2147483646 h 347"/>
              <a:gd name="T94" fmla="*/ 2147483646 w 1551"/>
              <a:gd name="T95" fmla="*/ 2147483646 h 347"/>
              <a:gd name="T96" fmla="*/ 2147483646 w 1551"/>
              <a:gd name="T97" fmla="*/ 2147483646 h 347"/>
              <a:gd name="T98" fmla="*/ 2147483646 w 1551"/>
              <a:gd name="T99" fmla="*/ 2147483646 h 347"/>
              <a:gd name="T100" fmla="*/ 2147483646 w 1551"/>
              <a:gd name="T101" fmla="*/ 2147483646 h 347"/>
              <a:gd name="T102" fmla="*/ 2147483646 w 1551"/>
              <a:gd name="T103" fmla="*/ 2147483646 h 347"/>
              <a:gd name="T104" fmla="*/ 2147483646 w 1551"/>
              <a:gd name="T105" fmla="*/ 2147483646 h 347"/>
              <a:gd name="T106" fmla="*/ 2147483646 w 1551"/>
              <a:gd name="T107" fmla="*/ 62575936 h 347"/>
              <a:gd name="T108" fmla="*/ 2147483646 w 1551"/>
              <a:gd name="T109" fmla="*/ 62575936 h 347"/>
              <a:gd name="T110" fmla="*/ 2147483646 w 1551"/>
              <a:gd name="T111" fmla="*/ 2147483646 h 347"/>
              <a:gd name="T112" fmla="*/ 2147483646 w 1551"/>
              <a:gd name="T113" fmla="*/ 2147483646 h 347"/>
              <a:gd name="T114" fmla="*/ 2147483646 w 1551"/>
              <a:gd name="T115" fmla="*/ 2147483646 h 347"/>
              <a:gd name="T116" fmla="*/ 2147483646 w 1551"/>
              <a:gd name="T117" fmla="*/ 2147483646 h 347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1551" h="347">
                <a:moveTo>
                  <a:pt x="256" y="253"/>
                </a:moveTo>
                <a:cubicBezTo>
                  <a:pt x="256" y="311"/>
                  <a:pt x="206" y="347"/>
                  <a:pt x="132" y="347"/>
                </a:cubicBezTo>
                <a:cubicBezTo>
                  <a:pt x="82" y="347"/>
                  <a:pt x="33" y="326"/>
                  <a:pt x="0" y="295"/>
                </a:cubicBezTo>
                <a:cubicBezTo>
                  <a:pt x="18" y="259"/>
                  <a:pt x="18" y="259"/>
                  <a:pt x="18" y="259"/>
                </a:cubicBezTo>
                <a:cubicBezTo>
                  <a:pt x="50" y="290"/>
                  <a:pt x="94" y="308"/>
                  <a:pt x="132" y="308"/>
                </a:cubicBezTo>
                <a:cubicBezTo>
                  <a:pt x="182" y="308"/>
                  <a:pt x="213" y="288"/>
                  <a:pt x="213" y="255"/>
                </a:cubicBezTo>
                <a:cubicBezTo>
                  <a:pt x="214" y="164"/>
                  <a:pt x="20" y="213"/>
                  <a:pt x="20" y="89"/>
                </a:cubicBezTo>
                <a:cubicBezTo>
                  <a:pt x="20" y="35"/>
                  <a:pt x="68" y="0"/>
                  <a:pt x="139" y="0"/>
                </a:cubicBezTo>
                <a:cubicBezTo>
                  <a:pt x="179" y="0"/>
                  <a:pt x="220" y="13"/>
                  <a:pt x="248" y="32"/>
                </a:cubicBezTo>
                <a:cubicBezTo>
                  <a:pt x="231" y="69"/>
                  <a:pt x="231" y="69"/>
                  <a:pt x="231" y="69"/>
                </a:cubicBezTo>
                <a:cubicBezTo>
                  <a:pt x="200" y="48"/>
                  <a:pt x="164" y="40"/>
                  <a:pt x="136" y="40"/>
                </a:cubicBezTo>
                <a:cubicBezTo>
                  <a:pt x="92" y="40"/>
                  <a:pt x="63" y="57"/>
                  <a:pt x="63" y="86"/>
                </a:cubicBezTo>
                <a:cubicBezTo>
                  <a:pt x="63" y="174"/>
                  <a:pt x="257" y="128"/>
                  <a:pt x="256" y="253"/>
                </a:cubicBezTo>
                <a:close/>
                <a:moveTo>
                  <a:pt x="652" y="300"/>
                </a:moveTo>
                <a:cubicBezTo>
                  <a:pt x="558" y="1"/>
                  <a:pt x="558" y="1"/>
                  <a:pt x="558" y="1"/>
                </a:cubicBezTo>
                <a:cubicBezTo>
                  <a:pt x="518" y="2"/>
                  <a:pt x="518" y="2"/>
                  <a:pt x="518" y="2"/>
                </a:cubicBezTo>
                <a:cubicBezTo>
                  <a:pt x="425" y="300"/>
                  <a:pt x="425" y="300"/>
                  <a:pt x="425" y="300"/>
                </a:cubicBezTo>
                <a:cubicBezTo>
                  <a:pt x="330" y="1"/>
                  <a:pt x="330" y="1"/>
                  <a:pt x="330" y="1"/>
                </a:cubicBezTo>
                <a:cubicBezTo>
                  <a:pt x="288" y="1"/>
                  <a:pt x="288" y="1"/>
                  <a:pt x="288" y="1"/>
                </a:cubicBezTo>
                <a:cubicBezTo>
                  <a:pt x="403" y="346"/>
                  <a:pt x="403" y="346"/>
                  <a:pt x="403" y="346"/>
                </a:cubicBezTo>
                <a:cubicBezTo>
                  <a:pt x="444" y="346"/>
                  <a:pt x="444" y="346"/>
                  <a:pt x="444" y="346"/>
                </a:cubicBezTo>
                <a:cubicBezTo>
                  <a:pt x="538" y="56"/>
                  <a:pt x="538" y="56"/>
                  <a:pt x="538" y="56"/>
                </a:cubicBezTo>
                <a:cubicBezTo>
                  <a:pt x="631" y="346"/>
                  <a:pt x="631" y="346"/>
                  <a:pt x="631" y="346"/>
                </a:cubicBezTo>
                <a:cubicBezTo>
                  <a:pt x="671" y="346"/>
                  <a:pt x="671" y="346"/>
                  <a:pt x="671" y="346"/>
                </a:cubicBezTo>
                <a:cubicBezTo>
                  <a:pt x="787" y="1"/>
                  <a:pt x="787" y="1"/>
                  <a:pt x="787" y="1"/>
                </a:cubicBezTo>
                <a:cubicBezTo>
                  <a:pt x="746" y="1"/>
                  <a:pt x="746" y="1"/>
                  <a:pt x="746" y="1"/>
                </a:cubicBezTo>
                <a:lnTo>
                  <a:pt x="652" y="300"/>
                </a:lnTo>
                <a:close/>
                <a:moveTo>
                  <a:pt x="838" y="346"/>
                </a:moveTo>
                <a:cubicBezTo>
                  <a:pt x="877" y="346"/>
                  <a:pt x="877" y="346"/>
                  <a:pt x="877" y="346"/>
                </a:cubicBezTo>
                <a:cubicBezTo>
                  <a:pt x="877" y="1"/>
                  <a:pt x="877" y="1"/>
                  <a:pt x="877" y="1"/>
                </a:cubicBezTo>
                <a:cubicBezTo>
                  <a:pt x="838" y="1"/>
                  <a:pt x="838" y="1"/>
                  <a:pt x="838" y="1"/>
                </a:cubicBezTo>
                <a:lnTo>
                  <a:pt x="838" y="346"/>
                </a:lnTo>
                <a:close/>
                <a:moveTo>
                  <a:pt x="1245" y="117"/>
                </a:moveTo>
                <a:cubicBezTo>
                  <a:pt x="1245" y="193"/>
                  <a:pt x="1196" y="237"/>
                  <a:pt x="1111" y="237"/>
                </a:cubicBezTo>
                <a:cubicBezTo>
                  <a:pt x="1021" y="237"/>
                  <a:pt x="1021" y="237"/>
                  <a:pt x="1021" y="237"/>
                </a:cubicBezTo>
                <a:cubicBezTo>
                  <a:pt x="1021" y="346"/>
                  <a:pt x="1021" y="346"/>
                  <a:pt x="1021" y="346"/>
                </a:cubicBezTo>
                <a:cubicBezTo>
                  <a:pt x="981" y="346"/>
                  <a:pt x="981" y="346"/>
                  <a:pt x="981" y="346"/>
                </a:cubicBezTo>
                <a:cubicBezTo>
                  <a:pt x="981" y="1"/>
                  <a:pt x="981" y="1"/>
                  <a:pt x="981" y="1"/>
                </a:cubicBezTo>
                <a:cubicBezTo>
                  <a:pt x="1111" y="1"/>
                  <a:pt x="1111" y="1"/>
                  <a:pt x="1111" y="1"/>
                </a:cubicBezTo>
                <a:cubicBezTo>
                  <a:pt x="1196" y="1"/>
                  <a:pt x="1245" y="44"/>
                  <a:pt x="1245" y="117"/>
                </a:cubicBezTo>
                <a:close/>
                <a:moveTo>
                  <a:pt x="1207" y="118"/>
                </a:moveTo>
                <a:cubicBezTo>
                  <a:pt x="1207" y="66"/>
                  <a:pt x="1171" y="39"/>
                  <a:pt x="1109" y="39"/>
                </a:cubicBezTo>
                <a:cubicBezTo>
                  <a:pt x="1021" y="39"/>
                  <a:pt x="1021" y="39"/>
                  <a:pt x="1021" y="39"/>
                </a:cubicBezTo>
                <a:cubicBezTo>
                  <a:pt x="1021" y="199"/>
                  <a:pt x="1021" y="199"/>
                  <a:pt x="1021" y="199"/>
                </a:cubicBezTo>
                <a:cubicBezTo>
                  <a:pt x="1109" y="199"/>
                  <a:pt x="1109" y="199"/>
                  <a:pt x="1109" y="199"/>
                </a:cubicBezTo>
                <a:cubicBezTo>
                  <a:pt x="1171" y="199"/>
                  <a:pt x="1207" y="172"/>
                  <a:pt x="1207" y="118"/>
                </a:cubicBezTo>
                <a:close/>
                <a:moveTo>
                  <a:pt x="1350" y="309"/>
                </a:moveTo>
                <a:cubicBezTo>
                  <a:pt x="1350" y="190"/>
                  <a:pt x="1350" y="190"/>
                  <a:pt x="1350" y="190"/>
                </a:cubicBezTo>
                <a:cubicBezTo>
                  <a:pt x="1524" y="190"/>
                  <a:pt x="1524" y="190"/>
                  <a:pt x="1524" y="190"/>
                </a:cubicBezTo>
                <a:cubicBezTo>
                  <a:pt x="1524" y="153"/>
                  <a:pt x="1524" y="153"/>
                  <a:pt x="1524" y="153"/>
                </a:cubicBezTo>
                <a:cubicBezTo>
                  <a:pt x="1350" y="153"/>
                  <a:pt x="1350" y="153"/>
                  <a:pt x="1350" y="153"/>
                </a:cubicBezTo>
                <a:cubicBezTo>
                  <a:pt x="1350" y="39"/>
                  <a:pt x="1350" y="39"/>
                  <a:pt x="1350" y="39"/>
                </a:cubicBezTo>
                <a:cubicBezTo>
                  <a:pt x="1544" y="39"/>
                  <a:pt x="1544" y="39"/>
                  <a:pt x="1544" y="39"/>
                </a:cubicBezTo>
                <a:cubicBezTo>
                  <a:pt x="1544" y="1"/>
                  <a:pt x="1544" y="1"/>
                  <a:pt x="1544" y="1"/>
                </a:cubicBezTo>
                <a:cubicBezTo>
                  <a:pt x="1311" y="1"/>
                  <a:pt x="1311" y="1"/>
                  <a:pt x="1311" y="1"/>
                </a:cubicBezTo>
                <a:cubicBezTo>
                  <a:pt x="1311" y="346"/>
                  <a:pt x="1311" y="346"/>
                  <a:pt x="1311" y="346"/>
                </a:cubicBezTo>
                <a:cubicBezTo>
                  <a:pt x="1551" y="346"/>
                  <a:pt x="1551" y="346"/>
                  <a:pt x="1551" y="346"/>
                </a:cubicBezTo>
                <a:cubicBezTo>
                  <a:pt x="1551" y="309"/>
                  <a:pt x="1551" y="309"/>
                  <a:pt x="1551" y="309"/>
                </a:cubicBezTo>
                <a:lnTo>
                  <a:pt x="1350" y="30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14324" tIns="57162" rIns="114324" bIns="57162"/>
          <a:lstStyle/>
          <a:p>
            <a:endParaRPr lang="en-NL"/>
          </a:p>
        </p:txBody>
      </p:sp>
      <p:sp>
        <p:nvSpPr>
          <p:cNvPr id="10" name="LS_Logo2 (JU-Free) Emploment" hidden="1">
            <a:extLst>
              <a:ext uri="{FF2B5EF4-FFF2-40B4-BE49-F238E27FC236}">
                <a16:creationId xmlns:a16="http://schemas.microsoft.com/office/drawing/2014/main" id="{E099F384-17EA-4D2C-A8D5-32E0083D1FFE}"/>
              </a:ext>
            </a:extLst>
          </p:cNvPr>
          <p:cNvSpPr>
            <a:spLocks/>
          </p:cNvSpPr>
          <p:nvPr/>
        </p:nvSpPr>
        <p:spPr bwMode="auto">
          <a:xfrm>
            <a:off x="1155700" y="7712075"/>
            <a:ext cx="1365250" cy="365125"/>
          </a:xfrm>
          <a:custGeom>
            <a:avLst/>
            <a:gdLst>
              <a:gd name="T0" fmla="*/ 2147483646 w 3440"/>
              <a:gd name="T1" fmla="*/ 62395541 h 921"/>
              <a:gd name="T2" fmla="*/ 2147483646 w 3440"/>
              <a:gd name="T3" fmla="*/ 2147483646 h 921"/>
              <a:gd name="T4" fmla="*/ 2147483646 w 3440"/>
              <a:gd name="T5" fmla="*/ 2147483646 h 921"/>
              <a:gd name="T6" fmla="*/ 2147483646 w 3440"/>
              <a:gd name="T7" fmla="*/ 2147483646 h 921"/>
              <a:gd name="T8" fmla="*/ 2147483646 w 3440"/>
              <a:gd name="T9" fmla="*/ 62395541 h 921"/>
              <a:gd name="T10" fmla="*/ 2147483646 w 3440"/>
              <a:gd name="T11" fmla="*/ 62395541 h 921"/>
              <a:gd name="T12" fmla="*/ 2147483646 w 3440"/>
              <a:gd name="T13" fmla="*/ 2147483646 h 921"/>
              <a:gd name="T14" fmla="*/ 2147483646 w 3440"/>
              <a:gd name="T15" fmla="*/ 2147483646 h 921"/>
              <a:gd name="T16" fmla="*/ 2147483646 w 3440"/>
              <a:gd name="T17" fmla="*/ 2147483646 h 921"/>
              <a:gd name="T18" fmla="*/ 2147483646 w 3440"/>
              <a:gd name="T19" fmla="*/ 2147483646 h 921"/>
              <a:gd name="T20" fmla="*/ 2147483646 w 3440"/>
              <a:gd name="T21" fmla="*/ 62395541 h 921"/>
              <a:gd name="T22" fmla="*/ 2147483646 w 3440"/>
              <a:gd name="T23" fmla="*/ 2147483646 h 921"/>
              <a:gd name="T24" fmla="*/ 2147483646 w 3440"/>
              <a:gd name="T25" fmla="*/ 2147483646 h 921"/>
              <a:gd name="T26" fmla="*/ 2147483646 w 3440"/>
              <a:gd name="T27" fmla="*/ 2147483646 h 921"/>
              <a:gd name="T28" fmla="*/ 2147483646 w 3440"/>
              <a:gd name="T29" fmla="*/ 2147483646 h 921"/>
              <a:gd name="T30" fmla="*/ 2147483646 w 3440"/>
              <a:gd name="T31" fmla="*/ 62395541 h 921"/>
              <a:gd name="T32" fmla="*/ 2147483646 w 3440"/>
              <a:gd name="T33" fmla="*/ 2147483646 h 921"/>
              <a:gd name="T34" fmla="*/ 2147483646 w 3440"/>
              <a:gd name="T35" fmla="*/ 2147483646 h 921"/>
              <a:gd name="T36" fmla="*/ 2147483646 w 3440"/>
              <a:gd name="T37" fmla="*/ 62395541 h 921"/>
              <a:gd name="T38" fmla="*/ 2147483646 w 3440"/>
              <a:gd name="T39" fmla="*/ 2147483646 h 921"/>
              <a:gd name="T40" fmla="*/ 2147483646 w 3440"/>
              <a:gd name="T41" fmla="*/ 2147483646 h 921"/>
              <a:gd name="T42" fmla="*/ 2147483646 w 3440"/>
              <a:gd name="T43" fmla="*/ 2147483646 h 921"/>
              <a:gd name="T44" fmla="*/ 2147483646 w 3440"/>
              <a:gd name="T45" fmla="*/ 2147483646 h 921"/>
              <a:gd name="T46" fmla="*/ 2147483646 w 3440"/>
              <a:gd name="T47" fmla="*/ 2147483646 h 921"/>
              <a:gd name="T48" fmla="*/ 2147483646 w 3440"/>
              <a:gd name="T49" fmla="*/ 2147483646 h 921"/>
              <a:gd name="T50" fmla="*/ 2147483646 w 3440"/>
              <a:gd name="T51" fmla="*/ 62395541 h 921"/>
              <a:gd name="T52" fmla="*/ 2147483646 w 3440"/>
              <a:gd name="T53" fmla="*/ 2147483646 h 921"/>
              <a:gd name="T54" fmla="*/ 2147483646 w 3440"/>
              <a:gd name="T55" fmla="*/ 2147483646 h 921"/>
              <a:gd name="T56" fmla="*/ 2147483646 w 3440"/>
              <a:gd name="T57" fmla="*/ 2147483646 h 921"/>
              <a:gd name="T58" fmla="*/ 0 w 3440"/>
              <a:gd name="T59" fmla="*/ 2147483646 h 921"/>
              <a:gd name="T60" fmla="*/ 2147483646 w 3440"/>
              <a:gd name="T61" fmla="*/ 2147483646 h 921"/>
              <a:gd name="T62" fmla="*/ 2147483646 w 3440"/>
              <a:gd name="T63" fmla="*/ 2147483646 h 921"/>
              <a:gd name="T64" fmla="*/ 2147483646 w 3440"/>
              <a:gd name="T65" fmla="*/ 2147483646 h 921"/>
              <a:gd name="T66" fmla="*/ 2147483646 w 3440"/>
              <a:gd name="T67" fmla="*/ 2147483646 h 921"/>
              <a:gd name="T68" fmla="*/ 2147483646 w 3440"/>
              <a:gd name="T69" fmla="*/ 2147483646 h 921"/>
              <a:gd name="T70" fmla="*/ 2147483646 w 3440"/>
              <a:gd name="T71" fmla="*/ 2147483646 h 921"/>
              <a:gd name="T72" fmla="*/ 2147483646 w 3440"/>
              <a:gd name="T73" fmla="*/ 2147483646 h 921"/>
              <a:gd name="T74" fmla="*/ 2147483646 w 3440"/>
              <a:gd name="T75" fmla="*/ 2147483646 h 921"/>
              <a:gd name="T76" fmla="*/ 2147483646 w 3440"/>
              <a:gd name="T77" fmla="*/ 2147483646 h 921"/>
              <a:gd name="T78" fmla="*/ 2147483646 w 3440"/>
              <a:gd name="T79" fmla="*/ 2147483646 h 921"/>
              <a:gd name="T80" fmla="*/ 2147483646 w 3440"/>
              <a:gd name="T81" fmla="*/ 2147483646 h 921"/>
              <a:gd name="T82" fmla="*/ 2147483646 w 3440"/>
              <a:gd name="T83" fmla="*/ 2147483646 h 921"/>
              <a:gd name="T84" fmla="*/ 2147483646 w 3440"/>
              <a:gd name="T85" fmla="*/ 2147483646 h 921"/>
              <a:gd name="T86" fmla="*/ 2147483646 w 3440"/>
              <a:gd name="T87" fmla="*/ 2147483646 h 921"/>
              <a:gd name="T88" fmla="*/ 2147483646 w 3440"/>
              <a:gd name="T89" fmla="*/ 2147483646 h 921"/>
              <a:gd name="T90" fmla="*/ 2147483646 w 3440"/>
              <a:gd name="T91" fmla="*/ 2147483646 h 921"/>
              <a:gd name="T92" fmla="*/ 2147483646 w 3440"/>
              <a:gd name="T93" fmla="*/ 2147483646 h 921"/>
              <a:gd name="T94" fmla="*/ 2147483646 w 3440"/>
              <a:gd name="T95" fmla="*/ 2147483646 h 921"/>
              <a:gd name="T96" fmla="*/ 2147483646 w 3440"/>
              <a:gd name="T97" fmla="*/ 2147483646 h 921"/>
              <a:gd name="T98" fmla="*/ 2147483646 w 3440"/>
              <a:gd name="T99" fmla="*/ 2147483646 h 921"/>
              <a:gd name="T100" fmla="*/ 2147483646 w 3440"/>
              <a:gd name="T101" fmla="*/ 2147483646 h 921"/>
              <a:gd name="T102" fmla="*/ 2147483646 w 3440"/>
              <a:gd name="T103" fmla="*/ 2147483646 h 921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3440" h="921">
                <a:moveTo>
                  <a:pt x="240" y="346"/>
                </a:moveTo>
                <a:cubicBezTo>
                  <a:pt x="0" y="346"/>
                  <a:pt x="0" y="346"/>
                  <a:pt x="0" y="346"/>
                </a:cubicBezTo>
                <a:cubicBezTo>
                  <a:pt x="0" y="1"/>
                  <a:pt x="0" y="1"/>
                  <a:pt x="0" y="1"/>
                </a:cubicBezTo>
                <a:cubicBezTo>
                  <a:pt x="234" y="1"/>
                  <a:pt x="234" y="1"/>
                  <a:pt x="234" y="1"/>
                </a:cubicBezTo>
                <a:cubicBezTo>
                  <a:pt x="234" y="39"/>
                  <a:pt x="234" y="39"/>
                  <a:pt x="234" y="39"/>
                </a:cubicBezTo>
                <a:cubicBezTo>
                  <a:pt x="40" y="39"/>
                  <a:pt x="40" y="39"/>
                  <a:pt x="40" y="39"/>
                </a:cubicBezTo>
                <a:cubicBezTo>
                  <a:pt x="40" y="152"/>
                  <a:pt x="40" y="152"/>
                  <a:pt x="40" y="152"/>
                </a:cubicBezTo>
                <a:cubicBezTo>
                  <a:pt x="213" y="152"/>
                  <a:pt x="213" y="152"/>
                  <a:pt x="213" y="152"/>
                </a:cubicBezTo>
                <a:cubicBezTo>
                  <a:pt x="213" y="190"/>
                  <a:pt x="213" y="190"/>
                  <a:pt x="213" y="190"/>
                </a:cubicBezTo>
                <a:cubicBezTo>
                  <a:pt x="40" y="190"/>
                  <a:pt x="40" y="190"/>
                  <a:pt x="40" y="190"/>
                </a:cubicBezTo>
                <a:cubicBezTo>
                  <a:pt x="40" y="308"/>
                  <a:pt x="40" y="308"/>
                  <a:pt x="40" y="308"/>
                </a:cubicBezTo>
                <a:cubicBezTo>
                  <a:pt x="240" y="308"/>
                  <a:pt x="240" y="308"/>
                  <a:pt x="240" y="308"/>
                </a:cubicBezTo>
                <a:lnTo>
                  <a:pt x="240" y="346"/>
                </a:lnTo>
                <a:close/>
                <a:moveTo>
                  <a:pt x="357" y="62"/>
                </a:moveTo>
                <a:cubicBezTo>
                  <a:pt x="482" y="309"/>
                  <a:pt x="482" y="309"/>
                  <a:pt x="482" y="309"/>
                </a:cubicBezTo>
                <a:cubicBezTo>
                  <a:pt x="506" y="309"/>
                  <a:pt x="506" y="309"/>
                  <a:pt x="506" y="309"/>
                </a:cubicBezTo>
                <a:cubicBezTo>
                  <a:pt x="631" y="62"/>
                  <a:pt x="631" y="62"/>
                  <a:pt x="631" y="62"/>
                </a:cubicBezTo>
                <a:cubicBezTo>
                  <a:pt x="632" y="346"/>
                  <a:pt x="632" y="346"/>
                  <a:pt x="632" y="346"/>
                </a:cubicBezTo>
                <a:cubicBezTo>
                  <a:pt x="668" y="346"/>
                  <a:pt x="668" y="346"/>
                  <a:pt x="668" y="346"/>
                </a:cubicBezTo>
                <a:cubicBezTo>
                  <a:pt x="668" y="1"/>
                  <a:pt x="668" y="1"/>
                  <a:pt x="668" y="1"/>
                </a:cubicBezTo>
                <a:cubicBezTo>
                  <a:pt x="620" y="1"/>
                  <a:pt x="620" y="1"/>
                  <a:pt x="620" y="1"/>
                </a:cubicBezTo>
                <a:cubicBezTo>
                  <a:pt x="495" y="249"/>
                  <a:pt x="495" y="249"/>
                  <a:pt x="495" y="249"/>
                </a:cubicBezTo>
                <a:cubicBezTo>
                  <a:pt x="369" y="1"/>
                  <a:pt x="369" y="1"/>
                  <a:pt x="369" y="1"/>
                </a:cubicBezTo>
                <a:cubicBezTo>
                  <a:pt x="320" y="1"/>
                  <a:pt x="320" y="1"/>
                  <a:pt x="320" y="1"/>
                </a:cubicBezTo>
                <a:cubicBezTo>
                  <a:pt x="320" y="346"/>
                  <a:pt x="320" y="346"/>
                  <a:pt x="320" y="346"/>
                </a:cubicBezTo>
                <a:cubicBezTo>
                  <a:pt x="357" y="346"/>
                  <a:pt x="357" y="346"/>
                  <a:pt x="357" y="346"/>
                </a:cubicBezTo>
                <a:lnTo>
                  <a:pt x="357" y="62"/>
                </a:lnTo>
                <a:close/>
                <a:moveTo>
                  <a:pt x="812" y="346"/>
                </a:moveTo>
                <a:cubicBezTo>
                  <a:pt x="773" y="346"/>
                  <a:pt x="773" y="346"/>
                  <a:pt x="773" y="346"/>
                </a:cubicBezTo>
                <a:cubicBezTo>
                  <a:pt x="773" y="1"/>
                  <a:pt x="773" y="1"/>
                  <a:pt x="773" y="1"/>
                </a:cubicBezTo>
                <a:cubicBezTo>
                  <a:pt x="902" y="1"/>
                  <a:pt x="902" y="1"/>
                  <a:pt x="902" y="1"/>
                </a:cubicBezTo>
                <a:cubicBezTo>
                  <a:pt x="987" y="1"/>
                  <a:pt x="1036" y="44"/>
                  <a:pt x="1036" y="117"/>
                </a:cubicBezTo>
                <a:cubicBezTo>
                  <a:pt x="1036" y="193"/>
                  <a:pt x="987" y="237"/>
                  <a:pt x="902" y="237"/>
                </a:cubicBezTo>
                <a:cubicBezTo>
                  <a:pt x="812" y="237"/>
                  <a:pt x="812" y="237"/>
                  <a:pt x="812" y="237"/>
                </a:cubicBezTo>
                <a:lnTo>
                  <a:pt x="812" y="346"/>
                </a:lnTo>
                <a:close/>
                <a:moveTo>
                  <a:pt x="812" y="199"/>
                </a:moveTo>
                <a:cubicBezTo>
                  <a:pt x="900" y="199"/>
                  <a:pt x="900" y="199"/>
                  <a:pt x="900" y="199"/>
                </a:cubicBezTo>
                <a:cubicBezTo>
                  <a:pt x="962" y="199"/>
                  <a:pt x="998" y="172"/>
                  <a:pt x="998" y="118"/>
                </a:cubicBezTo>
                <a:cubicBezTo>
                  <a:pt x="998" y="66"/>
                  <a:pt x="962" y="39"/>
                  <a:pt x="900" y="39"/>
                </a:cubicBezTo>
                <a:cubicBezTo>
                  <a:pt x="812" y="39"/>
                  <a:pt x="812" y="39"/>
                  <a:pt x="812" y="39"/>
                </a:cubicBezTo>
                <a:lnTo>
                  <a:pt x="812" y="199"/>
                </a:lnTo>
                <a:close/>
                <a:moveTo>
                  <a:pt x="1291" y="308"/>
                </a:moveTo>
                <a:cubicBezTo>
                  <a:pt x="1141" y="308"/>
                  <a:pt x="1141" y="308"/>
                  <a:pt x="1141" y="308"/>
                </a:cubicBezTo>
                <a:cubicBezTo>
                  <a:pt x="1141" y="1"/>
                  <a:pt x="1141" y="1"/>
                  <a:pt x="1141" y="1"/>
                </a:cubicBezTo>
                <a:cubicBezTo>
                  <a:pt x="1101" y="1"/>
                  <a:pt x="1101" y="1"/>
                  <a:pt x="1101" y="1"/>
                </a:cubicBezTo>
                <a:cubicBezTo>
                  <a:pt x="1101" y="346"/>
                  <a:pt x="1101" y="346"/>
                  <a:pt x="1101" y="346"/>
                </a:cubicBezTo>
                <a:cubicBezTo>
                  <a:pt x="1291" y="346"/>
                  <a:pt x="1291" y="346"/>
                  <a:pt x="1291" y="346"/>
                </a:cubicBezTo>
                <a:lnTo>
                  <a:pt x="1291" y="308"/>
                </a:lnTo>
                <a:close/>
                <a:moveTo>
                  <a:pt x="1323" y="174"/>
                </a:moveTo>
                <a:cubicBezTo>
                  <a:pt x="1323" y="76"/>
                  <a:pt x="1402" y="0"/>
                  <a:pt x="1503" y="0"/>
                </a:cubicBezTo>
                <a:cubicBezTo>
                  <a:pt x="1603" y="0"/>
                  <a:pt x="1683" y="77"/>
                  <a:pt x="1683" y="174"/>
                </a:cubicBezTo>
                <a:cubicBezTo>
                  <a:pt x="1683" y="271"/>
                  <a:pt x="1603" y="348"/>
                  <a:pt x="1503" y="348"/>
                </a:cubicBezTo>
                <a:cubicBezTo>
                  <a:pt x="1402" y="348"/>
                  <a:pt x="1323" y="271"/>
                  <a:pt x="1323" y="174"/>
                </a:cubicBezTo>
                <a:close/>
                <a:moveTo>
                  <a:pt x="1363" y="174"/>
                </a:moveTo>
                <a:cubicBezTo>
                  <a:pt x="1363" y="249"/>
                  <a:pt x="1427" y="310"/>
                  <a:pt x="1503" y="310"/>
                </a:cubicBezTo>
                <a:cubicBezTo>
                  <a:pt x="1580" y="310"/>
                  <a:pt x="1643" y="249"/>
                  <a:pt x="1643" y="174"/>
                </a:cubicBezTo>
                <a:cubicBezTo>
                  <a:pt x="1643" y="98"/>
                  <a:pt x="1580" y="38"/>
                  <a:pt x="1503" y="38"/>
                </a:cubicBezTo>
                <a:cubicBezTo>
                  <a:pt x="1427" y="38"/>
                  <a:pt x="1363" y="98"/>
                  <a:pt x="1363" y="174"/>
                </a:cubicBezTo>
                <a:close/>
                <a:moveTo>
                  <a:pt x="1875" y="346"/>
                </a:moveTo>
                <a:cubicBezTo>
                  <a:pt x="1875" y="228"/>
                  <a:pt x="1875" y="228"/>
                  <a:pt x="1875" y="228"/>
                </a:cubicBezTo>
                <a:cubicBezTo>
                  <a:pt x="2005" y="1"/>
                  <a:pt x="2005" y="1"/>
                  <a:pt x="2005" y="1"/>
                </a:cubicBezTo>
                <a:cubicBezTo>
                  <a:pt x="1965" y="1"/>
                  <a:pt x="1965" y="1"/>
                  <a:pt x="1965" y="1"/>
                </a:cubicBezTo>
                <a:cubicBezTo>
                  <a:pt x="1855" y="181"/>
                  <a:pt x="1855" y="181"/>
                  <a:pt x="1855" y="181"/>
                </a:cubicBezTo>
                <a:cubicBezTo>
                  <a:pt x="1743" y="1"/>
                  <a:pt x="1743" y="1"/>
                  <a:pt x="1743" y="1"/>
                </a:cubicBezTo>
                <a:cubicBezTo>
                  <a:pt x="1703" y="1"/>
                  <a:pt x="1703" y="1"/>
                  <a:pt x="1703" y="1"/>
                </a:cubicBezTo>
                <a:cubicBezTo>
                  <a:pt x="1836" y="229"/>
                  <a:pt x="1836" y="229"/>
                  <a:pt x="1836" y="229"/>
                </a:cubicBezTo>
                <a:cubicBezTo>
                  <a:pt x="1836" y="346"/>
                  <a:pt x="1836" y="346"/>
                  <a:pt x="1836" y="346"/>
                </a:cubicBezTo>
                <a:lnTo>
                  <a:pt x="1875" y="346"/>
                </a:lnTo>
                <a:close/>
                <a:moveTo>
                  <a:pt x="2097" y="62"/>
                </a:moveTo>
                <a:cubicBezTo>
                  <a:pt x="2222" y="309"/>
                  <a:pt x="2222" y="309"/>
                  <a:pt x="2222" y="309"/>
                </a:cubicBezTo>
                <a:cubicBezTo>
                  <a:pt x="2246" y="309"/>
                  <a:pt x="2246" y="309"/>
                  <a:pt x="2246" y="309"/>
                </a:cubicBezTo>
                <a:cubicBezTo>
                  <a:pt x="2371" y="62"/>
                  <a:pt x="2371" y="62"/>
                  <a:pt x="2371" y="62"/>
                </a:cubicBezTo>
                <a:cubicBezTo>
                  <a:pt x="2371" y="346"/>
                  <a:pt x="2371" y="346"/>
                  <a:pt x="2371" y="346"/>
                </a:cubicBezTo>
                <a:cubicBezTo>
                  <a:pt x="2408" y="346"/>
                  <a:pt x="2408" y="346"/>
                  <a:pt x="2408" y="346"/>
                </a:cubicBezTo>
                <a:cubicBezTo>
                  <a:pt x="2408" y="1"/>
                  <a:pt x="2408" y="1"/>
                  <a:pt x="2408" y="1"/>
                </a:cubicBezTo>
                <a:cubicBezTo>
                  <a:pt x="2360" y="1"/>
                  <a:pt x="2360" y="1"/>
                  <a:pt x="2360" y="1"/>
                </a:cubicBezTo>
                <a:cubicBezTo>
                  <a:pt x="2234" y="249"/>
                  <a:pt x="2234" y="249"/>
                  <a:pt x="2234" y="249"/>
                </a:cubicBezTo>
                <a:cubicBezTo>
                  <a:pt x="2108" y="1"/>
                  <a:pt x="2108" y="1"/>
                  <a:pt x="2108" y="1"/>
                </a:cubicBezTo>
                <a:cubicBezTo>
                  <a:pt x="2060" y="1"/>
                  <a:pt x="2060" y="1"/>
                  <a:pt x="2060" y="1"/>
                </a:cubicBezTo>
                <a:cubicBezTo>
                  <a:pt x="2060" y="346"/>
                  <a:pt x="2060" y="346"/>
                  <a:pt x="2060" y="346"/>
                </a:cubicBezTo>
                <a:cubicBezTo>
                  <a:pt x="2097" y="346"/>
                  <a:pt x="2097" y="346"/>
                  <a:pt x="2097" y="346"/>
                </a:cubicBezTo>
                <a:lnTo>
                  <a:pt x="2097" y="62"/>
                </a:lnTo>
                <a:close/>
                <a:moveTo>
                  <a:pt x="2552" y="190"/>
                </a:moveTo>
                <a:cubicBezTo>
                  <a:pt x="2725" y="190"/>
                  <a:pt x="2725" y="190"/>
                  <a:pt x="2725" y="190"/>
                </a:cubicBezTo>
                <a:cubicBezTo>
                  <a:pt x="2725" y="152"/>
                  <a:pt x="2725" y="152"/>
                  <a:pt x="2725" y="152"/>
                </a:cubicBezTo>
                <a:cubicBezTo>
                  <a:pt x="2552" y="152"/>
                  <a:pt x="2552" y="152"/>
                  <a:pt x="2552" y="152"/>
                </a:cubicBezTo>
                <a:cubicBezTo>
                  <a:pt x="2552" y="39"/>
                  <a:pt x="2552" y="39"/>
                  <a:pt x="2552" y="39"/>
                </a:cubicBezTo>
                <a:cubicBezTo>
                  <a:pt x="2746" y="39"/>
                  <a:pt x="2746" y="39"/>
                  <a:pt x="2746" y="39"/>
                </a:cubicBezTo>
                <a:cubicBezTo>
                  <a:pt x="2746" y="1"/>
                  <a:pt x="2746" y="1"/>
                  <a:pt x="2746" y="1"/>
                </a:cubicBezTo>
                <a:cubicBezTo>
                  <a:pt x="2512" y="1"/>
                  <a:pt x="2512" y="1"/>
                  <a:pt x="2512" y="1"/>
                </a:cubicBezTo>
                <a:cubicBezTo>
                  <a:pt x="2512" y="346"/>
                  <a:pt x="2512" y="346"/>
                  <a:pt x="2512" y="346"/>
                </a:cubicBezTo>
                <a:cubicBezTo>
                  <a:pt x="2752" y="346"/>
                  <a:pt x="2752" y="346"/>
                  <a:pt x="2752" y="346"/>
                </a:cubicBezTo>
                <a:cubicBezTo>
                  <a:pt x="2752" y="308"/>
                  <a:pt x="2752" y="308"/>
                  <a:pt x="2752" y="308"/>
                </a:cubicBezTo>
                <a:cubicBezTo>
                  <a:pt x="2552" y="308"/>
                  <a:pt x="2552" y="308"/>
                  <a:pt x="2552" y="308"/>
                </a:cubicBezTo>
                <a:lnTo>
                  <a:pt x="2552" y="190"/>
                </a:lnTo>
                <a:close/>
                <a:moveTo>
                  <a:pt x="3079" y="278"/>
                </a:moveTo>
                <a:cubicBezTo>
                  <a:pt x="2873" y="1"/>
                  <a:pt x="2873" y="1"/>
                  <a:pt x="2873" y="1"/>
                </a:cubicBezTo>
                <a:cubicBezTo>
                  <a:pt x="2832" y="1"/>
                  <a:pt x="2832" y="1"/>
                  <a:pt x="2832" y="1"/>
                </a:cubicBezTo>
                <a:cubicBezTo>
                  <a:pt x="2832" y="346"/>
                  <a:pt x="2832" y="346"/>
                  <a:pt x="2832" y="346"/>
                </a:cubicBezTo>
                <a:cubicBezTo>
                  <a:pt x="2872" y="346"/>
                  <a:pt x="2872" y="346"/>
                  <a:pt x="2872" y="346"/>
                </a:cubicBezTo>
                <a:cubicBezTo>
                  <a:pt x="2872" y="69"/>
                  <a:pt x="2872" y="69"/>
                  <a:pt x="2872" y="69"/>
                </a:cubicBezTo>
                <a:cubicBezTo>
                  <a:pt x="3078" y="346"/>
                  <a:pt x="3078" y="346"/>
                  <a:pt x="3078" y="346"/>
                </a:cubicBezTo>
                <a:cubicBezTo>
                  <a:pt x="3118" y="346"/>
                  <a:pt x="3118" y="346"/>
                  <a:pt x="3118" y="346"/>
                </a:cubicBezTo>
                <a:cubicBezTo>
                  <a:pt x="3118" y="1"/>
                  <a:pt x="3118" y="1"/>
                  <a:pt x="3118" y="1"/>
                </a:cubicBezTo>
                <a:cubicBezTo>
                  <a:pt x="3079" y="1"/>
                  <a:pt x="3079" y="1"/>
                  <a:pt x="3079" y="1"/>
                </a:cubicBezTo>
                <a:lnTo>
                  <a:pt x="3079" y="278"/>
                </a:lnTo>
                <a:close/>
                <a:moveTo>
                  <a:pt x="3176" y="1"/>
                </a:moveTo>
                <a:cubicBezTo>
                  <a:pt x="3176" y="39"/>
                  <a:pt x="3176" y="39"/>
                  <a:pt x="3176" y="39"/>
                </a:cubicBezTo>
                <a:cubicBezTo>
                  <a:pt x="3288" y="39"/>
                  <a:pt x="3288" y="39"/>
                  <a:pt x="3288" y="39"/>
                </a:cubicBezTo>
                <a:cubicBezTo>
                  <a:pt x="3288" y="346"/>
                  <a:pt x="3288" y="346"/>
                  <a:pt x="3288" y="346"/>
                </a:cubicBezTo>
                <a:cubicBezTo>
                  <a:pt x="3327" y="346"/>
                  <a:pt x="3327" y="346"/>
                  <a:pt x="3327" y="346"/>
                </a:cubicBezTo>
                <a:cubicBezTo>
                  <a:pt x="3327" y="39"/>
                  <a:pt x="3327" y="39"/>
                  <a:pt x="3327" y="39"/>
                </a:cubicBezTo>
                <a:cubicBezTo>
                  <a:pt x="3440" y="39"/>
                  <a:pt x="3440" y="39"/>
                  <a:pt x="3440" y="39"/>
                </a:cubicBezTo>
                <a:cubicBezTo>
                  <a:pt x="3440" y="1"/>
                  <a:pt x="3440" y="1"/>
                  <a:pt x="3440" y="1"/>
                </a:cubicBezTo>
                <a:lnTo>
                  <a:pt x="3176" y="1"/>
                </a:lnTo>
                <a:close/>
                <a:moveTo>
                  <a:pt x="264" y="690"/>
                </a:moveTo>
                <a:cubicBezTo>
                  <a:pt x="264" y="766"/>
                  <a:pt x="215" y="810"/>
                  <a:pt x="130" y="810"/>
                </a:cubicBezTo>
                <a:cubicBezTo>
                  <a:pt x="40" y="810"/>
                  <a:pt x="40" y="810"/>
                  <a:pt x="40" y="810"/>
                </a:cubicBezTo>
                <a:cubicBezTo>
                  <a:pt x="40" y="919"/>
                  <a:pt x="40" y="919"/>
                  <a:pt x="40" y="919"/>
                </a:cubicBezTo>
                <a:cubicBezTo>
                  <a:pt x="0" y="919"/>
                  <a:pt x="0" y="919"/>
                  <a:pt x="0" y="919"/>
                </a:cubicBezTo>
                <a:cubicBezTo>
                  <a:pt x="0" y="574"/>
                  <a:pt x="0" y="574"/>
                  <a:pt x="0" y="574"/>
                </a:cubicBezTo>
                <a:cubicBezTo>
                  <a:pt x="130" y="574"/>
                  <a:pt x="130" y="574"/>
                  <a:pt x="130" y="574"/>
                </a:cubicBezTo>
                <a:cubicBezTo>
                  <a:pt x="215" y="574"/>
                  <a:pt x="264" y="616"/>
                  <a:pt x="264" y="690"/>
                </a:cubicBezTo>
                <a:close/>
                <a:moveTo>
                  <a:pt x="226" y="691"/>
                </a:moveTo>
                <a:cubicBezTo>
                  <a:pt x="226" y="639"/>
                  <a:pt x="190" y="612"/>
                  <a:pt x="128" y="612"/>
                </a:cubicBezTo>
                <a:cubicBezTo>
                  <a:pt x="40" y="612"/>
                  <a:pt x="40" y="612"/>
                  <a:pt x="40" y="612"/>
                </a:cubicBezTo>
                <a:cubicBezTo>
                  <a:pt x="40" y="772"/>
                  <a:pt x="40" y="772"/>
                  <a:pt x="40" y="772"/>
                </a:cubicBezTo>
                <a:cubicBezTo>
                  <a:pt x="128" y="772"/>
                  <a:pt x="128" y="772"/>
                  <a:pt x="128" y="772"/>
                </a:cubicBezTo>
                <a:cubicBezTo>
                  <a:pt x="190" y="772"/>
                  <a:pt x="226" y="744"/>
                  <a:pt x="226" y="691"/>
                </a:cubicBezTo>
                <a:close/>
                <a:moveTo>
                  <a:pt x="369" y="574"/>
                </a:moveTo>
                <a:cubicBezTo>
                  <a:pt x="329" y="574"/>
                  <a:pt x="329" y="574"/>
                  <a:pt x="329" y="574"/>
                </a:cubicBezTo>
                <a:cubicBezTo>
                  <a:pt x="329" y="919"/>
                  <a:pt x="329" y="919"/>
                  <a:pt x="329" y="919"/>
                </a:cubicBezTo>
                <a:cubicBezTo>
                  <a:pt x="520" y="919"/>
                  <a:pt x="520" y="919"/>
                  <a:pt x="520" y="919"/>
                </a:cubicBezTo>
                <a:cubicBezTo>
                  <a:pt x="520" y="881"/>
                  <a:pt x="520" y="881"/>
                  <a:pt x="520" y="881"/>
                </a:cubicBezTo>
                <a:cubicBezTo>
                  <a:pt x="369" y="881"/>
                  <a:pt x="369" y="881"/>
                  <a:pt x="369" y="881"/>
                </a:cubicBezTo>
                <a:lnTo>
                  <a:pt x="369" y="574"/>
                </a:lnTo>
                <a:close/>
                <a:moveTo>
                  <a:pt x="733" y="574"/>
                </a:moveTo>
                <a:cubicBezTo>
                  <a:pt x="887" y="919"/>
                  <a:pt x="887" y="919"/>
                  <a:pt x="887" y="919"/>
                </a:cubicBezTo>
                <a:cubicBezTo>
                  <a:pt x="844" y="919"/>
                  <a:pt x="844" y="919"/>
                  <a:pt x="844" y="919"/>
                </a:cubicBezTo>
                <a:cubicBezTo>
                  <a:pt x="806" y="831"/>
                  <a:pt x="806" y="831"/>
                  <a:pt x="806" y="831"/>
                </a:cubicBezTo>
                <a:cubicBezTo>
                  <a:pt x="618" y="831"/>
                  <a:pt x="618" y="831"/>
                  <a:pt x="618" y="831"/>
                </a:cubicBezTo>
                <a:cubicBezTo>
                  <a:pt x="579" y="919"/>
                  <a:pt x="579" y="919"/>
                  <a:pt x="579" y="919"/>
                </a:cubicBezTo>
                <a:cubicBezTo>
                  <a:pt x="538" y="919"/>
                  <a:pt x="538" y="919"/>
                  <a:pt x="538" y="919"/>
                </a:cubicBezTo>
                <a:cubicBezTo>
                  <a:pt x="692" y="574"/>
                  <a:pt x="692" y="574"/>
                  <a:pt x="692" y="574"/>
                </a:cubicBezTo>
                <a:lnTo>
                  <a:pt x="733" y="574"/>
                </a:lnTo>
                <a:close/>
                <a:moveTo>
                  <a:pt x="789" y="794"/>
                </a:moveTo>
                <a:cubicBezTo>
                  <a:pt x="711" y="619"/>
                  <a:pt x="711" y="619"/>
                  <a:pt x="711" y="619"/>
                </a:cubicBezTo>
                <a:cubicBezTo>
                  <a:pt x="635" y="794"/>
                  <a:pt x="635" y="794"/>
                  <a:pt x="635" y="794"/>
                </a:cubicBezTo>
                <a:lnTo>
                  <a:pt x="789" y="794"/>
                </a:lnTo>
                <a:close/>
                <a:moveTo>
                  <a:pt x="862" y="612"/>
                </a:moveTo>
                <a:cubicBezTo>
                  <a:pt x="975" y="612"/>
                  <a:pt x="975" y="612"/>
                  <a:pt x="975" y="612"/>
                </a:cubicBezTo>
                <a:cubicBezTo>
                  <a:pt x="975" y="919"/>
                  <a:pt x="975" y="919"/>
                  <a:pt x="975" y="919"/>
                </a:cubicBezTo>
                <a:cubicBezTo>
                  <a:pt x="1014" y="919"/>
                  <a:pt x="1014" y="919"/>
                  <a:pt x="1014" y="919"/>
                </a:cubicBezTo>
                <a:cubicBezTo>
                  <a:pt x="1014" y="612"/>
                  <a:pt x="1014" y="612"/>
                  <a:pt x="1014" y="612"/>
                </a:cubicBezTo>
                <a:cubicBezTo>
                  <a:pt x="1127" y="612"/>
                  <a:pt x="1127" y="612"/>
                  <a:pt x="1127" y="612"/>
                </a:cubicBezTo>
                <a:cubicBezTo>
                  <a:pt x="1127" y="574"/>
                  <a:pt x="1127" y="574"/>
                  <a:pt x="1127" y="574"/>
                </a:cubicBezTo>
                <a:cubicBezTo>
                  <a:pt x="862" y="574"/>
                  <a:pt x="862" y="574"/>
                  <a:pt x="862" y="574"/>
                </a:cubicBezTo>
                <a:lnTo>
                  <a:pt x="862" y="612"/>
                </a:lnTo>
                <a:close/>
                <a:moveTo>
                  <a:pt x="1184" y="919"/>
                </a:moveTo>
                <a:cubicBezTo>
                  <a:pt x="1223" y="919"/>
                  <a:pt x="1223" y="919"/>
                  <a:pt x="1223" y="919"/>
                </a:cubicBezTo>
                <a:cubicBezTo>
                  <a:pt x="1223" y="771"/>
                  <a:pt x="1223" y="771"/>
                  <a:pt x="1223" y="771"/>
                </a:cubicBezTo>
                <a:cubicBezTo>
                  <a:pt x="1384" y="771"/>
                  <a:pt x="1384" y="771"/>
                  <a:pt x="1384" y="771"/>
                </a:cubicBezTo>
                <a:cubicBezTo>
                  <a:pt x="1384" y="733"/>
                  <a:pt x="1384" y="733"/>
                  <a:pt x="1384" y="733"/>
                </a:cubicBezTo>
                <a:cubicBezTo>
                  <a:pt x="1223" y="733"/>
                  <a:pt x="1223" y="733"/>
                  <a:pt x="1223" y="733"/>
                </a:cubicBezTo>
                <a:cubicBezTo>
                  <a:pt x="1223" y="612"/>
                  <a:pt x="1223" y="612"/>
                  <a:pt x="1223" y="612"/>
                </a:cubicBezTo>
                <a:cubicBezTo>
                  <a:pt x="1403" y="612"/>
                  <a:pt x="1403" y="612"/>
                  <a:pt x="1403" y="612"/>
                </a:cubicBezTo>
                <a:cubicBezTo>
                  <a:pt x="1403" y="574"/>
                  <a:pt x="1403" y="574"/>
                  <a:pt x="1403" y="574"/>
                </a:cubicBezTo>
                <a:cubicBezTo>
                  <a:pt x="1184" y="574"/>
                  <a:pt x="1184" y="574"/>
                  <a:pt x="1184" y="574"/>
                </a:cubicBezTo>
                <a:lnTo>
                  <a:pt x="1184" y="919"/>
                </a:lnTo>
                <a:close/>
                <a:moveTo>
                  <a:pt x="1789" y="746"/>
                </a:moveTo>
                <a:cubicBezTo>
                  <a:pt x="1789" y="843"/>
                  <a:pt x="1709" y="921"/>
                  <a:pt x="1609" y="921"/>
                </a:cubicBezTo>
                <a:cubicBezTo>
                  <a:pt x="1508" y="921"/>
                  <a:pt x="1428" y="843"/>
                  <a:pt x="1428" y="746"/>
                </a:cubicBezTo>
                <a:cubicBezTo>
                  <a:pt x="1428" y="649"/>
                  <a:pt x="1508" y="573"/>
                  <a:pt x="1609" y="573"/>
                </a:cubicBezTo>
                <a:cubicBezTo>
                  <a:pt x="1709" y="573"/>
                  <a:pt x="1789" y="649"/>
                  <a:pt x="1789" y="746"/>
                </a:cubicBezTo>
                <a:close/>
                <a:moveTo>
                  <a:pt x="1749" y="746"/>
                </a:moveTo>
                <a:cubicBezTo>
                  <a:pt x="1749" y="671"/>
                  <a:pt x="1686" y="610"/>
                  <a:pt x="1609" y="610"/>
                </a:cubicBezTo>
                <a:cubicBezTo>
                  <a:pt x="1532" y="610"/>
                  <a:pt x="1468" y="671"/>
                  <a:pt x="1468" y="746"/>
                </a:cubicBezTo>
                <a:cubicBezTo>
                  <a:pt x="1468" y="822"/>
                  <a:pt x="1532" y="883"/>
                  <a:pt x="1609" y="883"/>
                </a:cubicBezTo>
                <a:cubicBezTo>
                  <a:pt x="1686" y="883"/>
                  <a:pt x="1749" y="822"/>
                  <a:pt x="1749" y="746"/>
                </a:cubicBezTo>
                <a:close/>
                <a:moveTo>
                  <a:pt x="2051" y="801"/>
                </a:moveTo>
                <a:cubicBezTo>
                  <a:pt x="2131" y="919"/>
                  <a:pt x="2131" y="919"/>
                  <a:pt x="2131" y="919"/>
                </a:cubicBezTo>
                <a:cubicBezTo>
                  <a:pt x="2086" y="919"/>
                  <a:pt x="2086" y="919"/>
                  <a:pt x="2086" y="919"/>
                </a:cubicBezTo>
                <a:cubicBezTo>
                  <a:pt x="2015" y="809"/>
                  <a:pt x="2015" y="809"/>
                  <a:pt x="2015" y="809"/>
                </a:cubicBezTo>
                <a:cubicBezTo>
                  <a:pt x="2008" y="809"/>
                  <a:pt x="2000" y="810"/>
                  <a:pt x="1992" y="810"/>
                </a:cubicBezTo>
                <a:cubicBezTo>
                  <a:pt x="1900" y="810"/>
                  <a:pt x="1900" y="810"/>
                  <a:pt x="1900" y="810"/>
                </a:cubicBezTo>
                <a:cubicBezTo>
                  <a:pt x="1900" y="919"/>
                  <a:pt x="1900" y="919"/>
                  <a:pt x="1900" y="919"/>
                </a:cubicBezTo>
                <a:cubicBezTo>
                  <a:pt x="1861" y="919"/>
                  <a:pt x="1861" y="919"/>
                  <a:pt x="1861" y="919"/>
                </a:cubicBezTo>
                <a:cubicBezTo>
                  <a:pt x="1861" y="574"/>
                  <a:pt x="1861" y="574"/>
                  <a:pt x="1861" y="574"/>
                </a:cubicBezTo>
                <a:cubicBezTo>
                  <a:pt x="1992" y="574"/>
                  <a:pt x="1992" y="574"/>
                  <a:pt x="1992" y="574"/>
                </a:cubicBezTo>
                <a:cubicBezTo>
                  <a:pt x="2078" y="574"/>
                  <a:pt x="2128" y="616"/>
                  <a:pt x="2128" y="690"/>
                </a:cubicBezTo>
                <a:cubicBezTo>
                  <a:pt x="2128" y="747"/>
                  <a:pt x="2100" y="785"/>
                  <a:pt x="2051" y="801"/>
                </a:cubicBezTo>
                <a:close/>
                <a:moveTo>
                  <a:pt x="2090" y="691"/>
                </a:moveTo>
                <a:cubicBezTo>
                  <a:pt x="2090" y="639"/>
                  <a:pt x="2054" y="612"/>
                  <a:pt x="1992" y="612"/>
                </a:cubicBezTo>
                <a:cubicBezTo>
                  <a:pt x="1900" y="612"/>
                  <a:pt x="1900" y="612"/>
                  <a:pt x="1900" y="612"/>
                </a:cubicBezTo>
                <a:cubicBezTo>
                  <a:pt x="1900" y="772"/>
                  <a:pt x="1900" y="772"/>
                  <a:pt x="1900" y="772"/>
                </a:cubicBezTo>
                <a:cubicBezTo>
                  <a:pt x="1992" y="772"/>
                  <a:pt x="1992" y="772"/>
                  <a:pt x="1992" y="772"/>
                </a:cubicBezTo>
                <a:cubicBezTo>
                  <a:pt x="2054" y="772"/>
                  <a:pt x="2090" y="744"/>
                  <a:pt x="2090" y="691"/>
                </a:cubicBezTo>
                <a:close/>
                <a:moveTo>
                  <a:pt x="2392" y="822"/>
                </a:moveTo>
                <a:cubicBezTo>
                  <a:pt x="2266" y="574"/>
                  <a:pt x="2266" y="574"/>
                  <a:pt x="2266" y="574"/>
                </a:cubicBezTo>
                <a:cubicBezTo>
                  <a:pt x="2217" y="574"/>
                  <a:pt x="2217" y="574"/>
                  <a:pt x="2217" y="574"/>
                </a:cubicBezTo>
                <a:cubicBezTo>
                  <a:pt x="2217" y="919"/>
                  <a:pt x="2217" y="919"/>
                  <a:pt x="2217" y="919"/>
                </a:cubicBezTo>
                <a:cubicBezTo>
                  <a:pt x="2254" y="919"/>
                  <a:pt x="2254" y="919"/>
                  <a:pt x="2254" y="919"/>
                </a:cubicBezTo>
                <a:cubicBezTo>
                  <a:pt x="2254" y="635"/>
                  <a:pt x="2254" y="635"/>
                  <a:pt x="2254" y="635"/>
                </a:cubicBezTo>
                <a:cubicBezTo>
                  <a:pt x="2379" y="882"/>
                  <a:pt x="2379" y="882"/>
                  <a:pt x="2379" y="882"/>
                </a:cubicBezTo>
                <a:cubicBezTo>
                  <a:pt x="2403" y="882"/>
                  <a:pt x="2403" y="882"/>
                  <a:pt x="2403" y="882"/>
                </a:cubicBezTo>
                <a:cubicBezTo>
                  <a:pt x="2528" y="635"/>
                  <a:pt x="2528" y="635"/>
                  <a:pt x="2528" y="635"/>
                </a:cubicBezTo>
                <a:cubicBezTo>
                  <a:pt x="2529" y="919"/>
                  <a:pt x="2529" y="919"/>
                  <a:pt x="2529" y="919"/>
                </a:cubicBezTo>
                <a:cubicBezTo>
                  <a:pt x="2565" y="919"/>
                  <a:pt x="2565" y="919"/>
                  <a:pt x="2565" y="919"/>
                </a:cubicBezTo>
                <a:cubicBezTo>
                  <a:pt x="2565" y="574"/>
                  <a:pt x="2565" y="574"/>
                  <a:pt x="2565" y="574"/>
                </a:cubicBezTo>
                <a:cubicBezTo>
                  <a:pt x="2517" y="574"/>
                  <a:pt x="2517" y="574"/>
                  <a:pt x="2517" y="574"/>
                </a:cubicBezTo>
                <a:lnTo>
                  <a:pt x="2392" y="82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14324" tIns="57162" rIns="114324" bIns="57162"/>
          <a:lstStyle/>
          <a:p>
            <a:endParaRPr lang="en-NL"/>
          </a:p>
        </p:txBody>
      </p:sp>
      <p:sp>
        <p:nvSpPr>
          <p:cNvPr id="11" name="LS_Logo6 (JU-Free) Taxonomy" hidden="1">
            <a:extLst>
              <a:ext uri="{FF2B5EF4-FFF2-40B4-BE49-F238E27FC236}">
                <a16:creationId xmlns:a16="http://schemas.microsoft.com/office/drawing/2014/main" id="{2873645C-BE0D-4024-B85E-AC57586BF33E}"/>
              </a:ext>
            </a:extLst>
          </p:cNvPr>
          <p:cNvSpPr>
            <a:spLocks/>
          </p:cNvSpPr>
          <p:nvPr/>
        </p:nvSpPr>
        <p:spPr bwMode="auto">
          <a:xfrm>
            <a:off x="1136650" y="7712075"/>
            <a:ext cx="1131888" cy="365125"/>
          </a:xfrm>
          <a:custGeom>
            <a:avLst/>
            <a:gdLst>
              <a:gd name="T0" fmla="*/ 0 w 2851"/>
              <a:gd name="T1" fmla="*/ 62395541 h 921"/>
              <a:gd name="T2" fmla="*/ 2147483646 w 2851"/>
              <a:gd name="T3" fmla="*/ 2147483646 h 921"/>
              <a:gd name="T4" fmla="*/ 2147483646 w 2851"/>
              <a:gd name="T5" fmla="*/ 2147483646 h 921"/>
              <a:gd name="T6" fmla="*/ 2147483646 w 2851"/>
              <a:gd name="T7" fmla="*/ 62395541 h 921"/>
              <a:gd name="T8" fmla="*/ 2147483646 w 2851"/>
              <a:gd name="T9" fmla="*/ 2147483646 h 921"/>
              <a:gd name="T10" fmla="*/ 2147483646 w 2851"/>
              <a:gd name="T11" fmla="*/ 2147483646 h 921"/>
              <a:gd name="T12" fmla="*/ 2147483646 w 2851"/>
              <a:gd name="T13" fmla="*/ 2147483646 h 921"/>
              <a:gd name="T14" fmla="*/ 2147483646 w 2851"/>
              <a:gd name="T15" fmla="*/ 2147483646 h 921"/>
              <a:gd name="T16" fmla="*/ 2147483646 w 2851"/>
              <a:gd name="T17" fmla="*/ 2147483646 h 921"/>
              <a:gd name="T18" fmla="*/ 2147483646 w 2851"/>
              <a:gd name="T19" fmla="*/ 2147483646 h 921"/>
              <a:gd name="T20" fmla="*/ 2147483646 w 2851"/>
              <a:gd name="T21" fmla="*/ 2147483646 h 921"/>
              <a:gd name="T22" fmla="*/ 2147483646 w 2851"/>
              <a:gd name="T23" fmla="*/ 2147483646 h 921"/>
              <a:gd name="T24" fmla="*/ 2147483646 w 2851"/>
              <a:gd name="T25" fmla="*/ 2147483646 h 921"/>
              <a:gd name="T26" fmla="*/ 2147483646 w 2851"/>
              <a:gd name="T27" fmla="*/ 2147483646 h 921"/>
              <a:gd name="T28" fmla="*/ 2147483646 w 2851"/>
              <a:gd name="T29" fmla="*/ 2147483646 h 921"/>
              <a:gd name="T30" fmla="*/ 2147483646 w 2851"/>
              <a:gd name="T31" fmla="*/ 2147483646 h 921"/>
              <a:gd name="T32" fmla="*/ 2147483646 w 2851"/>
              <a:gd name="T33" fmla="*/ 2147483646 h 921"/>
              <a:gd name="T34" fmla="*/ 2147483646 w 2851"/>
              <a:gd name="T35" fmla="*/ 2147483646 h 921"/>
              <a:gd name="T36" fmla="*/ 2147483646 w 2851"/>
              <a:gd name="T37" fmla="*/ 2147483646 h 921"/>
              <a:gd name="T38" fmla="*/ 2147483646 w 2851"/>
              <a:gd name="T39" fmla="*/ 2147483646 h 921"/>
              <a:gd name="T40" fmla="*/ 2147483646 w 2851"/>
              <a:gd name="T41" fmla="*/ 2147483646 h 921"/>
              <a:gd name="T42" fmla="*/ 2147483646 w 2851"/>
              <a:gd name="T43" fmla="*/ 2147483646 h 921"/>
              <a:gd name="T44" fmla="*/ 2147483646 w 2851"/>
              <a:gd name="T45" fmla="*/ 2147483646 h 921"/>
              <a:gd name="T46" fmla="*/ 2147483646 w 2851"/>
              <a:gd name="T47" fmla="*/ 2147483646 h 921"/>
              <a:gd name="T48" fmla="*/ 2147483646 w 2851"/>
              <a:gd name="T49" fmla="*/ 2147483646 h 921"/>
              <a:gd name="T50" fmla="*/ 2147483646 w 2851"/>
              <a:gd name="T51" fmla="*/ 2147483646 h 921"/>
              <a:gd name="T52" fmla="*/ 2147483646 w 2851"/>
              <a:gd name="T53" fmla="*/ 62395541 h 921"/>
              <a:gd name="T54" fmla="*/ 2147483646 w 2851"/>
              <a:gd name="T55" fmla="*/ 62395541 h 921"/>
              <a:gd name="T56" fmla="*/ 2147483646 w 2851"/>
              <a:gd name="T57" fmla="*/ 2147483646 h 921"/>
              <a:gd name="T58" fmla="*/ 2147483646 w 2851"/>
              <a:gd name="T59" fmla="*/ 62395541 h 921"/>
              <a:gd name="T60" fmla="*/ 2147483646 w 2851"/>
              <a:gd name="T61" fmla="*/ 2147483646 h 921"/>
              <a:gd name="T62" fmla="*/ 2147483646 w 2851"/>
              <a:gd name="T63" fmla="*/ 2147483646 h 921"/>
              <a:gd name="T64" fmla="*/ 2147483646 w 2851"/>
              <a:gd name="T65" fmla="*/ 2147483646 h 921"/>
              <a:gd name="T66" fmla="*/ 2147483646 w 2851"/>
              <a:gd name="T67" fmla="*/ 2147483646 h 921"/>
              <a:gd name="T68" fmla="*/ 2147483646 w 2851"/>
              <a:gd name="T69" fmla="*/ 2147483646 h 921"/>
              <a:gd name="T70" fmla="*/ 2147483646 w 2851"/>
              <a:gd name="T71" fmla="*/ 2147483646 h 921"/>
              <a:gd name="T72" fmla="*/ 2147483646 w 2851"/>
              <a:gd name="T73" fmla="*/ 2147483646 h 921"/>
              <a:gd name="T74" fmla="*/ 2147483646 w 2851"/>
              <a:gd name="T75" fmla="*/ 2147483646 h 921"/>
              <a:gd name="T76" fmla="*/ 2147483646 w 2851"/>
              <a:gd name="T77" fmla="*/ 2147483646 h 921"/>
              <a:gd name="T78" fmla="*/ 2147483646 w 2851"/>
              <a:gd name="T79" fmla="*/ 2147483646 h 921"/>
              <a:gd name="T80" fmla="*/ 2147483646 w 2851"/>
              <a:gd name="T81" fmla="*/ 2147483646 h 921"/>
              <a:gd name="T82" fmla="*/ 2147483646 w 2851"/>
              <a:gd name="T83" fmla="*/ 2147483646 h 921"/>
              <a:gd name="T84" fmla="*/ 2147483646 w 2851"/>
              <a:gd name="T85" fmla="*/ 2147483646 h 921"/>
              <a:gd name="T86" fmla="*/ 2147483646 w 2851"/>
              <a:gd name="T87" fmla="*/ 2147483646 h 921"/>
              <a:gd name="T88" fmla="*/ 2147483646 w 2851"/>
              <a:gd name="T89" fmla="*/ 2147483646 h 921"/>
              <a:gd name="T90" fmla="*/ 2147483646 w 2851"/>
              <a:gd name="T91" fmla="*/ 2147483646 h 921"/>
              <a:gd name="T92" fmla="*/ 2147483646 w 2851"/>
              <a:gd name="T93" fmla="*/ 2147483646 h 921"/>
              <a:gd name="T94" fmla="*/ 2147483646 w 2851"/>
              <a:gd name="T95" fmla="*/ 2147483646 h 921"/>
              <a:gd name="T96" fmla="*/ 2147483646 w 2851"/>
              <a:gd name="T97" fmla="*/ 2147483646 h 921"/>
              <a:gd name="T98" fmla="*/ 2147483646 w 2851"/>
              <a:gd name="T99" fmla="*/ 2147483646 h 921"/>
              <a:gd name="T100" fmla="*/ 2147483646 w 2851"/>
              <a:gd name="T101" fmla="*/ 2147483646 h 921"/>
              <a:gd name="T102" fmla="*/ 2147483646 w 2851"/>
              <a:gd name="T103" fmla="*/ 2147483646 h 921"/>
              <a:gd name="T104" fmla="*/ 2147483646 w 2851"/>
              <a:gd name="T105" fmla="*/ 2147483646 h 921"/>
              <a:gd name="T106" fmla="*/ 2147483646 w 2851"/>
              <a:gd name="T107" fmla="*/ 2147483646 h 921"/>
              <a:gd name="T108" fmla="*/ 2147483646 w 2851"/>
              <a:gd name="T109" fmla="*/ 2147483646 h 921"/>
              <a:gd name="T110" fmla="*/ 2147483646 w 2851"/>
              <a:gd name="T111" fmla="*/ 2147483646 h 921"/>
              <a:gd name="T112" fmla="*/ 2147483646 w 2851"/>
              <a:gd name="T113" fmla="*/ 2147483646 h 921"/>
              <a:gd name="T114" fmla="*/ 2147483646 w 2851"/>
              <a:gd name="T115" fmla="*/ 2147483646 h 921"/>
              <a:gd name="T116" fmla="*/ 2147483646 w 2851"/>
              <a:gd name="T117" fmla="*/ 2147483646 h 921"/>
              <a:gd name="T118" fmla="*/ 2147483646 w 2851"/>
              <a:gd name="T119" fmla="*/ 2147483646 h 921"/>
              <a:gd name="T120" fmla="*/ 2147483646 w 2851"/>
              <a:gd name="T121" fmla="*/ 2147483646 h 921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2851" h="921">
                <a:moveTo>
                  <a:pt x="112" y="39"/>
                </a:moveTo>
                <a:cubicBezTo>
                  <a:pt x="0" y="39"/>
                  <a:pt x="0" y="39"/>
                  <a:pt x="0" y="39"/>
                </a:cubicBezTo>
                <a:cubicBezTo>
                  <a:pt x="0" y="1"/>
                  <a:pt x="0" y="1"/>
                  <a:pt x="0" y="1"/>
                </a:cubicBezTo>
                <a:cubicBezTo>
                  <a:pt x="263" y="1"/>
                  <a:pt x="263" y="1"/>
                  <a:pt x="263" y="1"/>
                </a:cubicBezTo>
                <a:cubicBezTo>
                  <a:pt x="263" y="39"/>
                  <a:pt x="263" y="39"/>
                  <a:pt x="263" y="39"/>
                </a:cubicBezTo>
                <a:cubicBezTo>
                  <a:pt x="151" y="39"/>
                  <a:pt x="151" y="39"/>
                  <a:pt x="151" y="39"/>
                </a:cubicBezTo>
                <a:cubicBezTo>
                  <a:pt x="151" y="346"/>
                  <a:pt x="151" y="346"/>
                  <a:pt x="151" y="346"/>
                </a:cubicBezTo>
                <a:cubicBezTo>
                  <a:pt x="112" y="346"/>
                  <a:pt x="112" y="346"/>
                  <a:pt x="112" y="346"/>
                </a:cubicBezTo>
                <a:lnTo>
                  <a:pt x="112" y="39"/>
                </a:lnTo>
                <a:close/>
                <a:moveTo>
                  <a:pt x="238" y="346"/>
                </a:moveTo>
                <a:cubicBezTo>
                  <a:pt x="393" y="1"/>
                  <a:pt x="393" y="1"/>
                  <a:pt x="393" y="1"/>
                </a:cubicBezTo>
                <a:cubicBezTo>
                  <a:pt x="433" y="1"/>
                  <a:pt x="433" y="1"/>
                  <a:pt x="433" y="1"/>
                </a:cubicBezTo>
                <a:cubicBezTo>
                  <a:pt x="587" y="346"/>
                  <a:pt x="587" y="346"/>
                  <a:pt x="587" y="346"/>
                </a:cubicBezTo>
                <a:cubicBezTo>
                  <a:pt x="544" y="346"/>
                  <a:pt x="544" y="346"/>
                  <a:pt x="544" y="346"/>
                </a:cubicBezTo>
                <a:cubicBezTo>
                  <a:pt x="506" y="259"/>
                  <a:pt x="506" y="259"/>
                  <a:pt x="506" y="259"/>
                </a:cubicBezTo>
                <a:cubicBezTo>
                  <a:pt x="318" y="259"/>
                  <a:pt x="318" y="259"/>
                  <a:pt x="318" y="259"/>
                </a:cubicBezTo>
                <a:cubicBezTo>
                  <a:pt x="280" y="346"/>
                  <a:pt x="280" y="346"/>
                  <a:pt x="280" y="346"/>
                </a:cubicBezTo>
                <a:lnTo>
                  <a:pt x="238" y="346"/>
                </a:lnTo>
                <a:close/>
                <a:moveTo>
                  <a:pt x="335" y="221"/>
                </a:moveTo>
                <a:cubicBezTo>
                  <a:pt x="489" y="221"/>
                  <a:pt x="489" y="221"/>
                  <a:pt x="489" y="221"/>
                </a:cubicBezTo>
                <a:cubicBezTo>
                  <a:pt x="412" y="46"/>
                  <a:pt x="412" y="46"/>
                  <a:pt x="412" y="46"/>
                </a:cubicBezTo>
                <a:lnTo>
                  <a:pt x="335" y="221"/>
                </a:lnTo>
                <a:close/>
                <a:moveTo>
                  <a:pt x="646" y="346"/>
                </a:moveTo>
                <a:cubicBezTo>
                  <a:pt x="750" y="202"/>
                  <a:pt x="750" y="202"/>
                  <a:pt x="750" y="202"/>
                </a:cubicBezTo>
                <a:cubicBezTo>
                  <a:pt x="854" y="346"/>
                  <a:pt x="854" y="346"/>
                  <a:pt x="854" y="346"/>
                </a:cubicBezTo>
                <a:cubicBezTo>
                  <a:pt x="902" y="346"/>
                  <a:pt x="902" y="346"/>
                  <a:pt x="902" y="346"/>
                </a:cubicBezTo>
                <a:cubicBezTo>
                  <a:pt x="775" y="167"/>
                  <a:pt x="775" y="167"/>
                  <a:pt x="775" y="167"/>
                </a:cubicBezTo>
                <a:cubicBezTo>
                  <a:pt x="892" y="1"/>
                  <a:pt x="892" y="1"/>
                  <a:pt x="892" y="1"/>
                </a:cubicBezTo>
                <a:cubicBezTo>
                  <a:pt x="846" y="1"/>
                  <a:pt x="846" y="1"/>
                  <a:pt x="846" y="1"/>
                </a:cubicBezTo>
                <a:cubicBezTo>
                  <a:pt x="750" y="134"/>
                  <a:pt x="750" y="134"/>
                  <a:pt x="750" y="134"/>
                </a:cubicBezTo>
                <a:cubicBezTo>
                  <a:pt x="655" y="1"/>
                  <a:pt x="655" y="1"/>
                  <a:pt x="655" y="1"/>
                </a:cubicBezTo>
                <a:cubicBezTo>
                  <a:pt x="609" y="1"/>
                  <a:pt x="609" y="1"/>
                  <a:pt x="609" y="1"/>
                </a:cubicBezTo>
                <a:cubicBezTo>
                  <a:pt x="726" y="169"/>
                  <a:pt x="726" y="169"/>
                  <a:pt x="726" y="169"/>
                </a:cubicBezTo>
                <a:cubicBezTo>
                  <a:pt x="600" y="346"/>
                  <a:pt x="600" y="346"/>
                  <a:pt x="600" y="346"/>
                </a:cubicBezTo>
                <a:lnTo>
                  <a:pt x="646" y="346"/>
                </a:lnTo>
                <a:close/>
                <a:moveTo>
                  <a:pt x="924" y="174"/>
                </a:moveTo>
                <a:cubicBezTo>
                  <a:pt x="924" y="76"/>
                  <a:pt x="1004" y="0"/>
                  <a:pt x="1105" y="0"/>
                </a:cubicBezTo>
                <a:cubicBezTo>
                  <a:pt x="1205" y="0"/>
                  <a:pt x="1284" y="77"/>
                  <a:pt x="1284" y="174"/>
                </a:cubicBezTo>
                <a:cubicBezTo>
                  <a:pt x="1284" y="271"/>
                  <a:pt x="1205" y="348"/>
                  <a:pt x="1105" y="348"/>
                </a:cubicBezTo>
                <a:cubicBezTo>
                  <a:pt x="1004" y="348"/>
                  <a:pt x="924" y="271"/>
                  <a:pt x="924" y="174"/>
                </a:cubicBezTo>
                <a:close/>
                <a:moveTo>
                  <a:pt x="964" y="174"/>
                </a:moveTo>
                <a:cubicBezTo>
                  <a:pt x="964" y="249"/>
                  <a:pt x="1028" y="310"/>
                  <a:pt x="1105" y="310"/>
                </a:cubicBezTo>
                <a:cubicBezTo>
                  <a:pt x="1181" y="310"/>
                  <a:pt x="1244" y="249"/>
                  <a:pt x="1244" y="174"/>
                </a:cubicBezTo>
                <a:cubicBezTo>
                  <a:pt x="1244" y="98"/>
                  <a:pt x="1181" y="38"/>
                  <a:pt x="1105" y="38"/>
                </a:cubicBezTo>
                <a:cubicBezTo>
                  <a:pt x="1028" y="38"/>
                  <a:pt x="964" y="98"/>
                  <a:pt x="964" y="174"/>
                </a:cubicBezTo>
                <a:close/>
                <a:moveTo>
                  <a:pt x="1395" y="69"/>
                </a:moveTo>
                <a:cubicBezTo>
                  <a:pt x="1602" y="346"/>
                  <a:pt x="1602" y="346"/>
                  <a:pt x="1602" y="346"/>
                </a:cubicBezTo>
                <a:cubicBezTo>
                  <a:pt x="1642" y="346"/>
                  <a:pt x="1642" y="346"/>
                  <a:pt x="1642" y="346"/>
                </a:cubicBezTo>
                <a:cubicBezTo>
                  <a:pt x="1642" y="1"/>
                  <a:pt x="1642" y="1"/>
                  <a:pt x="1642" y="1"/>
                </a:cubicBezTo>
                <a:cubicBezTo>
                  <a:pt x="1603" y="1"/>
                  <a:pt x="1603" y="1"/>
                  <a:pt x="1603" y="1"/>
                </a:cubicBezTo>
                <a:cubicBezTo>
                  <a:pt x="1603" y="278"/>
                  <a:pt x="1603" y="278"/>
                  <a:pt x="1603" y="278"/>
                </a:cubicBezTo>
                <a:cubicBezTo>
                  <a:pt x="1397" y="1"/>
                  <a:pt x="1397" y="1"/>
                  <a:pt x="1397" y="1"/>
                </a:cubicBezTo>
                <a:cubicBezTo>
                  <a:pt x="1356" y="1"/>
                  <a:pt x="1356" y="1"/>
                  <a:pt x="1356" y="1"/>
                </a:cubicBezTo>
                <a:cubicBezTo>
                  <a:pt x="1356" y="346"/>
                  <a:pt x="1356" y="346"/>
                  <a:pt x="1356" y="346"/>
                </a:cubicBezTo>
                <a:cubicBezTo>
                  <a:pt x="1395" y="346"/>
                  <a:pt x="1395" y="346"/>
                  <a:pt x="1395" y="346"/>
                </a:cubicBezTo>
                <a:lnTo>
                  <a:pt x="1395" y="69"/>
                </a:lnTo>
                <a:close/>
                <a:moveTo>
                  <a:pt x="1895" y="348"/>
                </a:moveTo>
                <a:cubicBezTo>
                  <a:pt x="1794" y="348"/>
                  <a:pt x="1714" y="271"/>
                  <a:pt x="1714" y="174"/>
                </a:cubicBezTo>
                <a:cubicBezTo>
                  <a:pt x="1714" y="76"/>
                  <a:pt x="1794" y="0"/>
                  <a:pt x="1895" y="0"/>
                </a:cubicBezTo>
                <a:cubicBezTo>
                  <a:pt x="1995" y="0"/>
                  <a:pt x="2074" y="77"/>
                  <a:pt x="2074" y="174"/>
                </a:cubicBezTo>
                <a:cubicBezTo>
                  <a:pt x="2074" y="271"/>
                  <a:pt x="1995" y="348"/>
                  <a:pt x="1895" y="348"/>
                </a:cubicBezTo>
                <a:close/>
                <a:moveTo>
                  <a:pt x="2034" y="174"/>
                </a:moveTo>
                <a:cubicBezTo>
                  <a:pt x="2034" y="98"/>
                  <a:pt x="1971" y="38"/>
                  <a:pt x="1895" y="38"/>
                </a:cubicBezTo>
                <a:cubicBezTo>
                  <a:pt x="1818" y="38"/>
                  <a:pt x="1754" y="98"/>
                  <a:pt x="1754" y="174"/>
                </a:cubicBezTo>
                <a:cubicBezTo>
                  <a:pt x="1754" y="249"/>
                  <a:pt x="1818" y="310"/>
                  <a:pt x="1895" y="310"/>
                </a:cubicBezTo>
                <a:cubicBezTo>
                  <a:pt x="1971" y="310"/>
                  <a:pt x="2034" y="249"/>
                  <a:pt x="2034" y="174"/>
                </a:cubicBezTo>
                <a:close/>
                <a:moveTo>
                  <a:pt x="2183" y="62"/>
                </a:moveTo>
                <a:cubicBezTo>
                  <a:pt x="2308" y="309"/>
                  <a:pt x="2308" y="309"/>
                  <a:pt x="2308" y="309"/>
                </a:cubicBezTo>
                <a:cubicBezTo>
                  <a:pt x="2332" y="309"/>
                  <a:pt x="2332" y="309"/>
                  <a:pt x="2332" y="309"/>
                </a:cubicBezTo>
                <a:cubicBezTo>
                  <a:pt x="2457" y="62"/>
                  <a:pt x="2457" y="62"/>
                  <a:pt x="2457" y="62"/>
                </a:cubicBezTo>
                <a:cubicBezTo>
                  <a:pt x="2458" y="346"/>
                  <a:pt x="2458" y="346"/>
                  <a:pt x="2458" y="346"/>
                </a:cubicBezTo>
                <a:cubicBezTo>
                  <a:pt x="2494" y="346"/>
                  <a:pt x="2494" y="346"/>
                  <a:pt x="2494" y="346"/>
                </a:cubicBezTo>
                <a:cubicBezTo>
                  <a:pt x="2494" y="1"/>
                  <a:pt x="2494" y="1"/>
                  <a:pt x="2494" y="1"/>
                </a:cubicBezTo>
                <a:cubicBezTo>
                  <a:pt x="2446" y="1"/>
                  <a:pt x="2446" y="1"/>
                  <a:pt x="2446" y="1"/>
                </a:cubicBezTo>
                <a:cubicBezTo>
                  <a:pt x="2321" y="249"/>
                  <a:pt x="2321" y="249"/>
                  <a:pt x="2321" y="249"/>
                </a:cubicBezTo>
                <a:cubicBezTo>
                  <a:pt x="2195" y="1"/>
                  <a:pt x="2195" y="1"/>
                  <a:pt x="2195" y="1"/>
                </a:cubicBezTo>
                <a:cubicBezTo>
                  <a:pt x="2146" y="1"/>
                  <a:pt x="2146" y="1"/>
                  <a:pt x="2146" y="1"/>
                </a:cubicBezTo>
                <a:cubicBezTo>
                  <a:pt x="2146" y="346"/>
                  <a:pt x="2146" y="346"/>
                  <a:pt x="2146" y="346"/>
                </a:cubicBezTo>
                <a:cubicBezTo>
                  <a:pt x="2183" y="346"/>
                  <a:pt x="2183" y="346"/>
                  <a:pt x="2183" y="346"/>
                </a:cubicBezTo>
                <a:lnTo>
                  <a:pt x="2183" y="62"/>
                </a:lnTo>
                <a:close/>
                <a:moveTo>
                  <a:pt x="2811" y="1"/>
                </a:moveTo>
                <a:cubicBezTo>
                  <a:pt x="2701" y="181"/>
                  <a:pt x="2701" y="181"/>
                  <a:pt x="2701" y="181"/>
                </a:cubicBezTo>
                <a:cubicBezTo>
                  <a:pt x="2589" y="1"/>
                  <a:pt x="2589" y="1"/>
                  <a:pt x="2589" y="1"/>
                </a:cubicBezTo>
                <a:cubicBezTo>
                  <a:pt x="2549" y="1"/>
                  <a:pt x="2549" y="1"/>
                  <a:pt x="2549" y="1"/>
                </a:cubicBezTo>
                <a:cubicBezTo>
                  <a:pt x="2682" y="229"/>
                  <a:pt x="2682" y="229"/>
                  <a:pt x="2682" y="229"/>
                </a:cubicBezTo>
                <a:cubicBezTo>
                  <a:pt x="2682" y="346"/>
                  <a:pt x="2682" y="346"/>
                  <a:pt x="2682" y="346"/>
                </a:cubicBezTo>
                <a:cubicBezTo>
                  <a:pt x="2721" y="346"/>
                  <a:pt x="2721" y="346"/>
                  <a:pt x="2721" y="346"/>
                </a:cubicBezTo>
                <a:cubicBezTo>
                  <a:pt x="2721" y="228"/>
                  <a:pt x="2721" y="228"/>
                  <a:pt x="2721" y="228"/>
                </a:cubicBezTo>
                <a:cubicBezTo>
                  <a:pt x="2851" y="1"/>
                  <a:pt x="2851" y="1"/>
                  <a:pt x="2851" y="1"/>
                </a:cubicBezTo>
                <a:lnTo>
                  <a:pt x="2811" y="1"/>
                </a:lnTo>
                <a:close/>
                <a:moveTo>
                  <a:pt x="221" y="822"/>
                </a:moveTo>
                <a:cubicBezTo>
                  <a:pt x="95" y="574"/>
                  <a:pt x="95" y="574"/>
                  <a:pt x="95" y="574"/>
                </a:cubicBezTo>
                <a:cubicBezTo>
                  <a:pt x="46" y="574"/>
                  <a:pt x="46" y="574"/>
                  <a:pt x="46" y="574"/>
                </a:cubicBezTo>
                <a:cubicBezTo>
                  <a:pt x="46" y="919"/>
                  <a:pt x="46" y="919"/>
                  <a:pt x="46" y="919"/>
                </a:cubicBezTo>
                <a:cubicBezTo>
                  <a:pt x="84" y="919"/>
                  <a:pt x="84" y="919"/>
                  <a:pt x="84" y="919"/>
                </a:cubicBezTo>
                <a:cubicBezTo>
                  <a:pt x="84" y="635"/>
                  <a:pt x="84" y="635"/>
                  <a:pt x="84" y="635"/>
                </a:cubicBezTo>
                <a:cubicBezTo>
                  <a:pt x="208" y="882"/>
                  <a:pt x="208" y="882"/>
                  <a:pt x="208" y="882"/>
                </a:cubicBezTo>
                <a:cubicBezTo>
                  <a:pt x="232" y="882"/>
                  <a:pt x="232" y="882"/>
                  <a:pt x="232" y="882"/>
                </a:cubicBezTo>
                <a:cubicBezTo>
                  <a:pt x="357" y="635"/>
                  <a:pt x="357" y="635"/>
                  <a:pt x="357" y="635"/>
                </a:cubicBezTo>
                <a:cubicBezTo>
                  <a:pt x="358" y="919"/>
                  <a:pt x="358" y="919"/>
                  <a:pt x="358" y="919"/>
                </a:cubicBezTo>
                <a:cubicBezTo>
                  <a:pt x="394" y="919"/>
                  <a:pt x="394" y="919"/>
                  <a:pt x="394" y="919"/>
                </a:cubicBezTo>
                <a:cubicBezTo>
                  <a:pt x="394" y="574"/>
                  <a:pt x="394" y="574"/>
                  <a:pt x="394" y="574"/>
                </a:cubicBezTo>
                <a:cubicBezTo>
                  <a:pt x="346" y="574"/>
                  <a:pt x="346" y="574"/>
                  <a:pt x="346" y="574"/>
                </a:cubicBezTo>
                <a:lnTo>
                  <a:pt x="221" y="822"/>
                </a:lnTo>
                <a:close/>
                <a:moveTo>
                  <a:pt x="644" y="574"/>
                </a:moveTo>
                <a:cubicBezTo>
                  <a:pt x="797" y="919"/>
                  <a:pt x="797" y="919"/>
                  <a:pt x="797" y="919"/>
                </a:cubicBezTo>
                <a:cubicBezTo>
                  <a:pt x="755" y="919"/>
                  <a:pt x="755" y="919"/>
                  <a:pt x="755" y="919"/>
                </a:cubicBezTo>
                <a:cubicBezTo>
                  <a:pt x="716" y="831"/>
                  <a:pt x="716" y="831"/>
                  <a:pt x="716" y="831"/>
                </a:cubicBezTo>
                <a:cubicBezTo>
                  <a:pt x="529" y="831"/>
                  <a:pt x="529" y="831"/>
                  <a:pt x="529" y="831"/>
                </a:cubicBezTo>
                <a:cubicBezTo>
                  <a:pt x="490" y="919"/>
                  <a:pt x="490" y="919"/>
                  <a:pt x="490" y="919"/>
                </a:cubicBezTo>
                <a:cubicBezTo>
                  <a:pt x="449" y="919"/>
                  <a:pt x="449" y="919"/>
                  <a:pt x="449" y="919"/>
                </a:cubicBezTo>
                <a:cubicBezTo>
                  <a:pt x="603" y="574"/>
                  <a:pt x="603" y="574"/>
                  <a:pt x="603" y="574"/>
                </a:cubicBezTo>
                <a:lnTo>
                  <a:pt x="644" y="574"/>
                </a:lnTo>
                <a:close/>
                <a:moveTo>
                  <a:pt x="700" y="794"/>
                </a:moveTo>
                <a:cubicBezTo>
                  <a:pt x="622" y="619"/>
                  <a:pt x="622" y="619"/>
                  <a:pt x="622" y="619"/>
                </a:cubicBezTo>
                <a:cubicBezTo>
                  <a:pt x="545" y="794"/>
                  <a:pt x="545" y="794"/>
                  <a:pt x="545" y="794"/>
                </a:cubicBezTo>
                <a:lnTo>
                  <a:pt x="700" y="794"/>
                </a:lnTo>
                <a:close/>
                <a:moveTo>
                  <a:pt x="1099" y="851"/>
                </a:moveTo>
                <a:cubicBezTo>
                  <a:pt x="892" y="574"/>
                  <a:pt x="892" y="574"/>
                  <a:pt x="892" y="574"/>
                </a:cubicBezTo>
                <a:cubicBezTo>
                  <a:pt x="851" y="574"/>
                  <a:pt x="851" y="574"/>
                  <a:pt x="851" y="574"/>
                </a:cubicBezTo>
                <a:cubicBezTo>
                  <a:pt x="851" y="919"/>
                  <a:pt x="851" y="919"/>
                  <a:pt x="851" y="919"/>
                </a:cubicBezTo>
                <a:cubicBezTo>
                  <a:pt x="891" y="919"/>
                  <a:pt x="891" y="919"/>
                  <a:pt x="891" y="919"/>
                </a:cubicBezTo>
                <a:cubicBezTo>
                  <a:pt x="891" y="642"/>
                  <a:pt x="891" y="642"/>
                  <a:pt x="891" y="642"/>
                </a:cubicBezTo>
                <a:cubicBezTo>
                  <a:pt x="1097" y="919"/>
                  <a:pt x="1097" y="919"/>
                  <a:pt x="1097" y="919"/>
                </a:cubicBezTo>
                <a:cubicBezTo>
                  <a:pt x="1137" y="919"/>
                  <a:pt x="1137" y="919"/>
                  <a:pt x="1137" y="919"/>
                </a:cubicBezTo>
                <a:cubicBezTo>
                  <a:pt x="1137" y="574"/>
                  <a:pt x="1137" y="574"/>
                  <a:pt x="1137" y="574"/>
                </a:cubicBezTo>
                <a:cubicBezTo>
                  <a:pt x="1099" y="574"/>
                  <a:pt x="1099" y="574"/>
                  <a:pt x="1099" y="574"/>
                </a:cubicBezTo>
                <a:lnTo>
                  <a:pt x="1099" y="851"/>
                </a:lnTo>
                <a:close/>
                <a:moveTo>
                  <a:pt x="1387" y="574"/>
                </a:moveTo>
                <a:cubicBezTo>
                  <a:pt x="1541" y="919"/>
                  <a:pt x="1541" y="919"/>
                  <a:pt x="1541" y="919"/>
                </a:cubicBezTo>
                <a:cubicBezTo>
                  <a:pt x="1498" y="919"/>
                  <a:pt x="1498" y="919"/>
                  <a:pt x="1498" y="919"/>
                </a:cubicBezTo>
                <a:cubicBezTo>
                  <a:pt x="1460" y="831"/>
                  <a:pt x="1460" y="831"/>
                  <a:pt x="1460" y="831"/>
                </a:cubicBezTo>
                <a:cubicBezTo>
                  <a:pt x="1272" y="831"/>
                  <a:pt x="1272" y="831"/>
                  <a:pt x="1272" y="831"/>
                </a:cubicBezTo>
                <a:cubicBezTo>
                  <a:pt x="1234" y="919"/>
                  <a:pt x="1234" y="919"/>
                  <a:pt x="1234" y="919"/>
                </a:cubicBezTo>
                <a:cubicBezTo>
                  <a:pt x="1192" y="919"/>
                  <a:pt x="1192" y="919"/>
                  <a:pt x="1192" y="919"/>
                </a:cubicBezTo>
                <a:cubicBezTo>
                  <a:pt x="1346" y="574"/>
                  <a:pt x="1346" y="574"/>
                  <a:pt x="1346" y="574"/>
                </a:cubicBezTo>
                <a:lnTo>
                  <a:pt x="1387" y="574"/>
                </a:lnTo>
                <a:close/>
                <a:moveTo>
                  <a:pt x="1443" y="794"/>
                </a:moveTo>
                <a:cubicBezTo>
                  <a:pt x="1365" y="619"/>
                  <a:pt x="1365" y="619"/>
                  <a:pt x="1365" y="619"/>
                </a:cubicBezTo>
                <a:cubicBezTo>
                  <a:pt x="1289" y="794"/>
                  <a:pt x="1289" y="794"/>
                  <a:pt x="1289" y="794"/>
                </a:cubicBezTo>
                <a:lnTo>
                  <a:pt x="1443" y="794"/>
                </a:lnTo>
                <a:close/>
                <a:moveTo>
                  <a:pt x="1735" y="610"/>
                </a:moveTo>
                <a:cubicBezTo>
                  <a:pt x="1774" y="610"/>
                  <a:pt x="1812" y="625"/>
                  <a:pt x="1840" y="650"/>
                </a:cubicBezTo>
                <a:cubicBezTo>
                  <a:pt x="1862" y="620"/>
                  <a:pt x="1862" y="620"/>
                  <a:pt x="1862" y="620"/>
                </a:cubicBezTo>
                <a:cubicBezTo>
                  <a:pt x="1829" y="591"/>
                  <a:pt x="1783" y="573"/>
                  <a:pt x="1735" y="573"/>
                </a:cubicBezTo>
                <a:cubicBezTo>
                  <a:pt x="1634" y="573"/>
                  <a:pt x="1554" y="649"/>
                  <a:pt x="1554" y="746"/>
                </a:cubicBezTo>
                <a:cubicBezTo>
                  <a:pt x="1554" y="843"/>
                  <a:pt x="1634" y="921"/>
                  <a:pt x="1733" y="921"/>
                </a:cubicBezTo>
                <a:cubicBezTo>
                  <a:pt x="1780" y="921"/>
                  <a:pt x="1827" y="902"/>
                  <a:pt x="1861" y="875"/>
                </a:cubicBezTo>
                <a:cubicBezTo>
                  <a:pt x="1861" y="750"/>
                  <a:pt x="1861" y="750"/>
                  <a:pt x="1861" y="750"/>
                </a:cubicBezTo>
                <a:cubicBezTo>
                  <a:pt x="1826" y="750"/>
                  <a:pt x="1826" y="750"/>
                  <a:pt x="1826" y="750"/>
                </a:cubicBezTo>
                <a:cubicBezTo>
                  <a:pt x="1826" y="854"/>
                  <a:pt x="1826" y="854"/>
                  <a:pt x="1826" y="854"/>
                </a:cubicBezTo>
                <a:cubicBezTo>
                  <a:pt x="1800" y="872"/>
                  <a:pt x="1767" y="883"/>
                  <a:pt x="1736" y="883"/>
                </a:cubicBezTo>
                <a:cubicBezTo>
                  <a:pt x="1657" y="883"/>
                  <a:pt x="1594" y="823"/>
                  <a:pt x="1594" y="746"/>
                </a:cubicBezTo>
                <a:cubicBezTo>
                  <a:pt x="1594" y="671"/>
                  <a:pt x="1657" y="610"/>
                  <a:pt x="1735" y="610"/>
                </a:cubicBezTo>
                <a:close/>
                <a:moveTo>
                  <a:pt x="1996" y="763"/>
                </a:moveTo>
                <a:cubicBezTo>
                  <a:pt x="2169" y="763"/>
                  <a:pt x="2169" y="763"/>
                  <a:pt x="2169" y="763"/>
                </a:cubicBezTo>
                <a:cubicBezTo>
                  <a:pt x="2169" y="725"/>
                  <a:pt x="2169" y="725"/>
                  <a:pt x="2169" y="725"/>
                </a:cubicBezTo>
                <a:cubicBezTo>
                  <a:pt x="1996" y="725"/>
                  <a:pt x="1996" y="725"/>
                  <a:pt x="1996" y="725"/>
                </a:cubicBezTo>
                <a:cubicBezTo>
                  <a:pt x="1996" y="612"/>
                  <a:pt x="1996" y="612"/>
                  <a:pt x="1996" y="612"/>
                </a:cubicBezTo>
                <a:cubicBezTo>
                  <a:pt x="2190" y="612"/>
                  <a:pt x="2190" y="612"/>
                  <a:pt x="2190" y="612"/>
                </a:cubicBezTo>
                <a:cubicBezTo>
                  <a:pt x="2190" y="574"/>
                  <a:pt x="2190" y="574"/>
                  <a:pt x="2190" y="574"/>
                </a:cubicBezTo>
                <a:cubicBezTo>
                  <a:pt x="1956" y="574"/>
                  <a:pt x="1956" y="574"/>
                  <a:pt x="1956" y="574"/>
                </a:cubicBezTo>
                <a:cubicBezTo>
                  <a:pt x="1956" y="919"/>
                  <a:pt x="1956" y="919"/>
                  <a:pt x="1956" y="919"/>
                </a:cubicBezTo>
                <a:cubicBezTo>
                  <a:pt x="2196" y="919"/>
                  <a:pt x="2196" y="919"/>
                  <a:pt x="2196" y="919"/>
                </a:cubicBezTo>
                <a:cubicBezTo>
                  <a:pt x="2196" y="881"/>
                  <a:pt x="2196" y="881"/>
                  <a:pt x="2196" y="881"/>
                </a:cubicBezTo>
                <a:cubicBezTo>
                  <a:pt x="1996" y="881"/>
                  <a:pt x="1996" y="881"/>
                  <a:pt x="1996" y="881"/>
                </a:cubicBezTo>
                <a:lnTo>
                  <a:pt x="1996" y="763"/>
                </a:lnTo>
                <a:close/>
                <a:moveTo>
                  <a:pt x="2466" y="801"/>
                </a:moveTo>
                <a:cubicBezTo>
                  <a:pt x="2546" y="919"/>
                  <a:pt x="2546" y="919"/>
                  <a:pt x="2546" y="919"/>
                </a:cubicBezTo>
                <a:cubicBezTo>
                  <a:pt x="2501" y="919"/>
                  <a:pt x="2501" y="919"/>
                  <a:pt x="2501" y="919"/>
                </a:cubicBezTo>
                <a:cubicBezTo>
                  <a:pt x="2430" y="809"/>
                  <a:pt x="2430" y="809"/>
                  <a:pt x="2430" y="809"/>
                </a:cubicBezTo>
                <a:cubicBezTo>
                  <a:pt x="2423" y="809"/>
                  <a:pt x="2415" y="810"/>
                  <a:pt x="2407" y="810"/>
                </a:cubicBezTo>
                <a:cubicBezTo>
                  <a:pt x="2316" y="810"/>
                  <a:pt x="2316" y="810"/>
                  <a:pt x="2316" y="810"/>
                </a:cubicBezTo>
                <a:cubicBezTo>
                  <a:pt x="2316" y="919"/>
                  <a:pt x="2316" y="919"/>
                  <a:pt x="2316" y="919"/>
                </a:cubicBezTo>
                <a:cubicBezTo>
                  <a:pt x="2276" y="919"/>
                  <a:pt x="2276" y="919"/>
                  <a:pt x="2276" y="919"/>
                </a:cubicBezTo>
                <a:cubicBezTo>
                  <a:pt x="2276" y="574"/>
                  <a:pt x="2276" y="574"/>
                  <a:pt x="2276" y="574"/>
                </a:cubicBezTo>
                <a:cubicBezTo>
                  <a:pt x="2407" y="574"/>
                  <a:pt x="2407" y="574"/>
                  <a:pt x="2407" y="574"/>
                </a:cubicBezTo>
                <a:cubicBezTo>
                  <a:pt x="2493" y="574"/>
                  <a:pt x="2543" y="616"/>
                  <a:pt x="2543" y="690"/>
                </a:cubicBezTo>
                <a:cubicBezTo>
                  <a:pt x="2543" y="747"/>
                  <a:pt x="2515" y="785"/>
                  <a:pt x="2466" y="801"/>
                </a:cubicBezTo>
                <a:close/>
                <a:moveTo>
                  <a:pt x="2505" y="691"/>
                </a:moveTo>
                <a:cubicBezTo>
                  <a:pt x="2505" y="639"/>
                  <a:pt x="2469" y="612"/>
                  <a:pt x="2407" y="612"/>
                </a:cubicBezTo>
                <a:cubicBezTo>
                  <a:pt x="2316" y="612"/>
                  <a:pt x="2316" y="612"/>
                  <a:pt x="2316" y="612"/>
                </a:cubicBezTo>
                <a:cubicBezTo>
                  <a:pt x="2316" y="772"/>
                  <a:pt x="2316" y="772"/>
                  <a:pt x="2316" y="772"/>
                </a:cubicBezTo>
                <a:cubicBezTo>
                  <a:pt x="2407" y="772"/>
                  <a:pt x="2407" y="772"/>
                  <a:pt x="2407" y="772"/>
                </a:cubicBezTo>
                <a:cubicBezTo>
                  <a:pt x="2469" y="772"/>
                  <a:pt x="2505" y="744"/>
                  <a:pt x="2505" y="69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14324" tIns="57162" rIns="114324" bIns="57162"/>
          <a:lstStyle/>
          <a:p>
            <a:endParaRPr lang="en-NL"/>
          </a:p>
        </p:txBody>
      </p:sp>
      <p:sp>
        <p:nvSpPr>
          <p:cNvPr id="12" name="LS_Logo10 (JU-Free) Hermes" hidden="1">
            <a:extLst>
              <a:ext uri="{FF2B5EF4-FFF2-40B4-BE49-F238E27FC236}">
                <a16:creationId xmlns:a16="http://schemas.microsoft.com/office/drawing/2014/main" id="{4173CBBF-76EE-4A3A-B2F1-102C05F83D64}"/>
              </a:ext>
            </a:extLst>
          </p:cNvPr>
          <p:cNvSpPr>
            <a:spLocks/>
          </p:cNvSpPr>
          <p:nvPr/>
        </p:nvSpPr>
        <p:spPr bwMode="auto">
          <a:xfrm>
            <a:off x="1157288" y="7820025"/>
            <a:ext cx="817562" cy="138113"/>
          </a:xfrm>
          <a:custGeom>
            <a:avLst/>
            <a:gdLst>
              <a:gd name="T0" fmla="*/ 2147483646 w 2062"/>
              <a:gd name="T1" fmla="*/ 2147483646 h 347"/>
              <a:gd name="T2" fmla="*/ 2147483646 w 2062"/>
              <a:gd name="T3" fmla="*/ 2147483646 h 347"/>
              <a:gd name="T4" fmla="*/ 0 w 2062"/>
              <a:gd name="T5" fmla="*/ 62575936 h 347"/>
              <a:gd name="T6" fmla="*/ 2147483646 w 2062"/>
              <a:gd name="T7" fmla="*/ 2147483646 h 347"/>
              <a:gd name="T8" fmla="*/ 2147483646 w 2062"/>
              <a:gd name="T9" fmla="*/ 62575936 h 347"/>
              <a:gd name="T10" fmla="*/ 2147483646 w 2062"/>
              <a:gd name="T11" fmla="*/ 2147483646 h 347"/>
              <a:gd name="T12" fmla="*/ 2147483646 w 2062"/>
              <a:gd name="T13" fmla="*/ 2147483646 h 347"/>
              <a:gd name="T14" fmla="*/ 2147483646 w 2062"/>
              <a:gd name="T15" fmla="*/ 2147483646 h 347"/>
              <a:gd name="T16" fmla="*/ 2147483646 w 2062"/>
              <a:gd name="T17" fmla="*/ 2147483646 h 347"/>
              <a:gd name="T18" fmla="*/ 2147483646 w 2062"/>
              <a:gd name="T19" fmla="*/ 2147483646 h 347"/>
              <a:gd name="T20" fmla="*/ 2147483646 w 2062"/>
              <a:gd name="T21" fmla="*/ 2147483646 h 347"/>
              <a:gd name="T22" fmla="*/ 2147483646 w 2062"/>
              <a:gd name="T23" fmla="*/ 62575936 h 347"/>
              <a:gd name="T24" fmla="*/ 2147483646 w 2062"/>
              <a:gd name="T25" fmla="*/ 2147483646 h 347"/>
              <a:gd name="T26" fmla="*/ 2147483646 w 2062"/>
              <a:gd name="T27" fmla="*/ 2147483646 h 347"/>
              <a:gd name="T28" fmla="*/ 2147483646 w 2062"/>
              <a:gd name="T29" fmla="*/ 2147483646 h 347"/>
              <a:gd name="T30" fmla="*/ 2147483646 w 2062"/>
              <a:gd name="T31" fmla="*/ 62575936 h 347"/>
              <a:gd name="T32" fmla="*/ 2147483646 w 2062"/>
              <a:gd name="T33" fmla="*/ 2147483646 h 347"/>
              <a:gd name="T34" fmla="*/ 2147483646 w 2062"/>
              <a:gd name="T35" fmla="*/ 2147483646 h 347"/>
              <a:gd name="T36" fmla="*/ 2147483646 w 2062"/>
              <a:gd name="T37" fmla="*/ 2147483646 h 347"/>
              <a:gd name="T38" fmla="*/ 2147483646 w 2062"/>
              <a:gd name="T39" fmla="*/ 2147483646 h 347"/>
              <a:gd name="T40" fmla="*/ 2147483646 w 2062"/>
              <a:gd name="T41" fmla="*/ 2147483646 h 347"/>
              <a:gd name="T42" fmla="*/ 2147483646 w 2062"/>
              <a:gd name="T43" fmla="*/ 2147483646 h 347"/>
              <a:gd name="T44" fmla="*/ 2147483646 w 2062"/>
              <a:gd name="T45" fmla="*/ 2147483646 h 347"/>
              <a:gd name="T46" fmla="*/ 2147483646 w 2062"/>
              <a:gd name="T47" fmla="*/ 2147483646 h 347"/>
              <a:gd name="T48" fmla="*/ 2147483646 w 2062"/>
              <a:gd name="T49" fmla="*/ 2147483646 h 347"/>
              <a:gd name="T50" fmla="*/ 2147483646 w 2062"/>
              <a:gd name="T51" fmla="*/ 62575936 h 347"/>
              <a:gd name="T52" fmla="*/ 2147483646 w 2062"/>
              <a:gd name="T53" fmla="*/ 2147483646 h 347"/>
              <a:gd name="T54" fmla="*/ 2147483646 w 2062"/>
              <a:gd name="T55" fmla="*/ 62575936 h 347"/>
              <a:gd name="T56" fmla="*/ 2147483646 w 2062"/>
              <a:gd name="T57" fmla="*/ 2147483646 h 347"/>
              <a:gd name="T58" fmla="*/ 2147483646 w 2062"/>
              <a:gd name="T59" fmla="*/ 2147483646 h 347"/>
              <a:gd name="T60" fmla="*/ 2147483646 w 2062"/>
              <a:gd name="T61" fmla="*/ 2147483646 h 347"/>
              <a:gd name="T62" fmla="*/ 2147483646 w 2062"/>
              <a:gd name="T63" fmla="*/ 2147483646 h 347"/>
              <a:gd name="T64" fmla="*/ 2147483646 w 2062"/>
              <a:gd name="T65" fmla="*/ 2147483646 h 347"/>
              <a:gd name="T66" fmla="*/ 2147483646 w 2062"/>
              <a:gd name="T67" fmla="*/ 62575936 h 347"/>
              <a:gd name="T68" fmla="*/ 2147483646 w 2062"/>
              <a:gd name="T69" fmla="*/ 2147483646 h 347"/>
              <a:gd name="T70" fmla="*/ 2147483646 w 2062"/>
              <a:gd name="T71" fmla="*/ 2001479067 h 347"/>
              <a:gd name="T72" fmla="*/ 2147483646 w 2062"/>
              <a:gd name="T73" fmla="*/ 2147483646 h 347"/>
              <a:gd name="T74" fmla="*/ 2147483646 w 2062"/>
              <a:gd name="T75" fmla="*/ 2147483646 h 347"/>
              <a:gd name="T76" fmla="*/ 2147483646 w 2062"/>
              <a:gd name="T77" fmla="*/ 2147483646 h 347"/>
              <a:gd name="T78" fmla="*/ 2147483646 w 2062"/>
              <a:gd name="T79" fmla="*/ 2147483646 h 347"/>
              <a:gd name="T80" fmla="*/ 2147483646 w 2062"/>
              <a:gd name="T81" fmla="*/ 2147483646 h 347"/>
              <a:gd name="T82" fmla="*/ 2147483646 w 2062"/>
              <a:gd name="T83" fmla="*/ 2001479067 h 347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2062" h="347">
                <a:moveTo>
                  <a:pt x="248" y="346"/>
                </a:moveTo>
                <a:cubicBezTo>
                  <a:pt x="248" y="194"/>
                  <a:pt x="248" y="194"/>
                  <a:pt x="248" y="194"/>
                </a:cubicBezTo>
                <a:cubicBezTo>
                  <a:pt x="40" y="194"/>
                  <a:pt x="40" y="194"/>
                  <a:pt x="40" y="194"/>
                </a:cubicBezTo>
                <a:cubicBezTo>
                  <a:pt x="40" y="346"/>
                  <a:pt x="40" y="346"/>
                  <a:pt x="40" y="346"/>
                </a:cubicBezTo>
                <a:cubicBezTo>
                  <a:pt x="0" y="346"/>
                  <a:pt x="0" y="346"/>
                  <a:pt x="0" y="346"/>
                </a:cubicBezTo>
                <a:cubicBezTo>
                  <a:pt x="0" y="1"/>
                  <a:pt x="0" y="1"/>
                  <a:pt x="0" y="1"/>
                </a:cubicBezTo>
                <a:cubicBezTo>
                  <a:pt x="40" y="1"/>
                  <a:pt x="40" y="1"/>
                  <a:pt x="40" y="1"/>
                </a:cubicBezTo>
                <a:cubicBezTo>
                  <a:pt x="40" y="157"/>
                  <a:pt x="40" y="157"/>
                  <a:pt x="40" y="157"/>
                </a:cubicBezTo>
                <a:cubicBezTo>
                  <a:pt x="248" y="157"/>
                  <a:pt x="248" y="157"/>
                  <a:pt x="248" y="157"/>
                </a:cubicBezTo>
                <a:cubicBezTo>
                  <a:pt x="248" y="1"/>
                  <a:pt x="248" y="1"/>
                  <a:pt x="248" y="1"/>
                </a:cubicBezTo>
                <a:cubicBezTo>
                  <a:pt x="287" y="1"/>
                  <a:pt x="287" y="1"/>
                  <a:pt x="287" y="1"/>
                </a:cubicBezTo>
                <a:cubicBezTo>
                  <a:pt x="287" y="346"/>
                  <a:pt x="287" y="346"/>
                  <a:pt x="287" y="346"/>
                </a:cubicBezTo>
                <a:lnTo>
                  <a:pt x="248" y="346"/>
                </a:lnTo>
                <a:close/>
                <a:moveTo>
                  <a:pt x="431" y="39"/>
                </a:moveTo>
                <a:cubicBezTo>
                  <a:pt x="431" y="153"/>
                  <a:pt x="431" y="153"/>
                  <a:pt x="431" y="153"/>
                </a:cubicBezTo>
                <a:cubicBezTo>
                  <a:pt x="604" y="153"/>
                  <a:pt x="604" y="153"/>
                  <a:pt x="604" y="153"/>
                </a:cubicBezTo>
                <a:cubicBezTo>
                  <a:pt x="604" y="190"/>
                  <a:pt x="604" y="190"/>
                  <a:pt x="604" y="190"/>
                </a:cubicBezTo>
                <a:cubicBezTo>
                  <a:pt x="431" y="190"/>
                  <a:pt x="431" y="190"/>
                  <a:pt x="431" y="190"/>
                </a:cubicBezTo>
                <a:cubicBezTo>
                  <a:pt x="431" y="309"/>
                  <a:pt x="431" y="309"/>
                  <a:pt x="431" y="309"/>
                </a:cubicBezTo>
                <a:cubicBezTo>
                  <a:pt x="631" y="309"/>
                  <a:pt x="631" y="309"/>
                  <a:pt x="631" y="309"/>
                </a:cubicBezTo>
                <a:cubicBezTo>
                  <a:pt x="631" y="346"/>
                  <a:pt x="631" y="346"/>
                  <a:pt x="631" y="346"/>
                </a:cubicBezTo>
                <a:cubicBezTo>
                  <a:pt x="391" y="346"/>
                  <a:pt x="391" y="346"/>
                  <a:pt x="391" y="346"/>
                </a:cubicBezTo>
                <a:cubicBezTo>
                  <a:pt x="391" y="1"/>
                  <a:pt x="391" y="1"/>
                  <a:pt x="391" y="1"/>
                </a:cubicBezTo>
                <a:cubicBezTo>
                  <a:pt x="625" y="1"/>
                  <a:pt x="625" y="1"/>
                  <a:pt x="625" y="1"/>
                </a:cubicBezTo>
                <a:cubicBezTo>
                  <a:pt x="625" y="39"/>
                  <a:pt x="625" y="39"/>
                  <a:pt x="625" y="39"/>
                </a:cubicBezTo>
                <a:lnTo>
                  <a:pt x="431" y="39"/>
                </a:lnTo>
                <a:close/>
                <a:moveTo>
                  <a:pt x="866" y="236"/>
                </a:moveTo>
                <a:cubicBezTo>
                  <a:pt x="858" y="237"/>
                  <a:pt x="850" y="237"/>
                  <a:pt x="843" y="237"/>
                </a:cubicBezTo>
                <a:cubicBezTo>
                  <a:pt x="751" y="237"/>
                  <a:pt x="751" y="237"/>
                  <a:pt x="751" y="237"/>
                </a:cubicBezTo>
                <a:cubicBezTo>
                  <a:pt x="751" y="346"/>
                  <a:pt x="751" y="346"/>
                  <a:pt x="751" y="346"/>
                </a:cubicBezTo>
                <a:cubicBezTo>
                  <a:pt x="712" y="346"/>
                  <a:pt x="712" y="346"/>
                  <a:pt x="712" y="346"/>
                </a:cubicBezTo>
                <a:cubicBezTo>
                  <a:pt x="712" y="1"/>
                  <a:pt x="712" y="1"/>
                  <a:pt x="712" y="1"/>
                </a:cubicBezTo>
                <a:cubicBezTo>
                  <a:pt x="843" y="1"/>
                  <a:pt x="843" y="1"/>
                  <a:pt x="843" y="1"/>
                </a:cubicBezTo>
                <a:cubicBezTo>
                  <a:pt x="929" y="1"/>
                  <a:pt x="978" y="44"/>
                  <a:pt x="978" y="117"/>
                </a:cubicBezTo>
                <a:cubicBezTo>
                  <a:pt x="978" y="174"/>
                  <a:pt x="951" y="213"/>
                  <a:pt x="901" y="229"/>
                </a:cubicBezTo>
                <a:cubicBezTo>
                  <a:pt x="982" y="346"/>
                  <a:pt x="982" y="346"/>
                  <a:pt x="982" y="346"/>
                </a:cubicBezTo>
                <a:cubicBezTo>
                  <a:pt x="937" y="346"/>
                  <a:pt x="937" y="346"/>
                  <a:pt x="937" y="346"/>
                </a:cubicBezTo>
                <a:lnTo>
                  <a:pt x="866" y="236"/>
                </a:lnTo>
                <a:close/>
                <a:moveTo>
                  <a:pt x="843" y="199"/>
                </a:moveTo>
                <a:cubicBezTo>
                  <a:pt x="905" y="199"/>
                  <a:pt x="941" y="172"/>
                  <a:pt x="941" y="118"/>
                </a:cubicBezTo>
                <a:cubicBezTo>
                  <a:pt x="941" y="66"/>
                  <a:pt x="905" y="39"/>
                  <a:pt x="843" y="39"/>
                </a:cubicBezTo>
                <a:cubicBezTo>
                  <a:pt x="751" y="39"/>
                  <a:pt x="751" y="39"/>
                  <a:pt x="751" y="39"/>
                </a:cubicBezTo>
                <a:cubicBezTo>
                  <a:pt x="751" y="199"/>
                  <a:pt x="751" y="199"/>
                  <a:pt x="751" y="199"/>
                </a:cubicBezTo>
                <a:lnTo>
                  <a:pt x="843" y="199"/>
                </a:lnTo>
                <a:close/>
                <a:moveTo>
                  <a:pt x="1380" y="346"/>
                </a:moveTo>
                <a:cubicBezTo>
                  <a:pt x="1379" y="62"/>
                  <a:pt x="1379" y="62"/>
                  <a:pt x="1379" y="62"/>
                </a:cubicBezTo>
                <a:cubicBezTo>
                  <a:pt x="1254" y="310"/>
                  <a:pt x="1254" y="310"/>
                  <a:pt x="1254" y="310"/>
                </a:cubicBezTo>
                <a:cubicBezTo>
                  <a:pt x="1230" y="310"/>
                  <a:pt x="1230" y="310"/>
                  <a:pt x="1230" y="310"/>
                </a:cubicBezTo>
                <a:cubicBezTo>
                  <a:pt x="1105" y="62"/>
                  <a:pt x="1105" y="62"/>
                  <a:pt x="1105" y="62"/>
                </a:cubicBezTo>
                <a:cubicBezTo>
                  <a:pt x="1105" y="346"/>
                  <a:pt x="1105" y="346"/>
                  <a:pt x="1105" y="346"/>
                </a:cubicBezTo>
                <a:cubicBezTo>
                  <a:pt x="1068" y="346"/>
                  <a:pt x="1068" y="346"/>
                  <a:pt x="1068" y="346"/>
                </a:cubicBezTo>
                <a:cubicBezTo>
                  <a:pt x="1068" y="1"/>
                  <a:pt x="1068" y="1"/>
                  <a:pt x="1068" y="1"/>
                </a:cubicBezTo>
                <a:cubicBezTo>
                  <a:pt x="1116" y="1"/>
                  <a:pt x="1116" y="1"/>
                  <a:pt x="1116" y="1"/>
                </a:cubicBezTo>
                <a:cubicBezTo>
                  <a:pt x="1242" y="249"/>
                  <a:pt x="1242" y="249"/>
                  <a:pt x="1242" y="249"/>
                </a:cubicBezTo>
                <a:cubicBezTo>
                  <a:pt x="1368" y="1"/>
                  <a:pt x="1368" y="1"/>
                  <a:pt x="1368" y="1"/>
                </a:cubicBezTo>
                <a:cubicBezTo>
                  <a:pt x="1416" y="1"/>
                  <a:pt x="1416" y="1"/>
                  <a:pt x="1416" y="1"/>
                </a:cubicBezTo>
                <a:cubicBezTo>
                  <a:pt x="1416" y="346"/>
                  <a:pt x="1416" y="346"/>
                  <a:pt x="1416" y="346"/>
                </a:cubicBezTo>
                <a:lnTo>
                  <a:pt x="1380" y="346"/>
                </a:lnTo>
                <a:close/>
                <a:moveTo>
                  <a:pt x="1560" y="39"/>
                </a:moveTo>
                <a:cubicBezTo>
                  <a:pt x="1560" y="153"/>
                  <a:pt x="1560" y="153"/>
                  <a:pt x="1560" y="153"/>
                </a:cubicBezTo>
                <a:cubicBezTo>
                  <a:pt x="1734" y="153"/>
                  <a:pt x="1734" y="153"/>
                  <a:pt x="1734" y="153"/>
                </a:cubicBezTo>
                <a:cubicBezTo>
                  <a:pt x="1734" y="190"/>
                  <a:pt x="1734" y="190"/>
                  <a:pt x="1734" y="190"/>
                </a:cubicBezTo>
                <a:cubicBezTo>
                  <a:pt x="1560" y="190"/>
                  <a:pt x="1560" y="190"/>
                  <a:pt x="1560" y="190"/>
                </a:cubicBezTo>
                <a:cubicBezTo>
                  <a:pt x="1560" y="309"/>
                  <a:pt x="1560" y="309"/>
                  <a:pt x="1560" y="309"/>
                </a:cubicBezTo>
                <a:cubicBezTo>
                  <a:pt x="1761" y="309"/>
                  <a:pt x="1761" y="309"/>
                  <a:pt x="1761" y="309"/>
                </a:cubicBezTo>
                <a:cubicBezTo>
                  <a:pt x="1761" y="346"/>
                  <a:pt x="1761" y="346"/>
                  <a:pt x="1761" y="346"/>
                </a:cubicBezTo>
                <a:cubicBezTo>
                  <a:pt x="1521" y="346"/>
                  <a:pt x="1521" y="346"/>
                  <a:pt x="1521" y="346"/>
                </a:cubicBezTo>
                <a:cubicBezTo>
                  <a:pt x="1521" y="1"/>
                  <a:pt x="1521" y="1"/>
                  <a:pt x="1521" y="1"/>
                </a:cubicBezTo>
                <a:cubicBezTo>
                  <a:pt x="1755" y="1"/>
                  <a:pt x="1755" y="1"/>
                  <a:pt x="1755" y="1"/>
                </a:cubicBezTo>
                <a:cubicBezTo>
                  <a:pt x="1755" y="39"/>
                  <a:pt x="1755" y="39"/>
                  <a:pt x="1755" y="39"/>
                </a:cubicBezTo>
                <a:lnTo>
                  <a:pt x="1560" y="39"/>
                </a:lnTo>
                <a:close/>
                <a:moveTo>
                  <a:pt x="2053" y="32"/>
                </a:moveTo>
                <a:cubicBezTo>
                  <a:pt x="2036" y="69"/>
                  <a:pt x="2036" y="69"/>
                  <a:pt x="2036" y="69"/>
                </a:cubicBezTo>
                <a:cubicBezTo>
                  <a:pt x="2005" y="48"/>
                  <a:pt x="1969" y="40"/>
                  <a:pt x="1941" y="40"/>
                </a:cubicBezTo>
                <a:cubicBezTo>
                  <a:pt x="1897" y="40"/>
                  <a:pt x="1868" y="57"/>
                  <a:pt x="1868" y="86"/>
                </a:cubicBezTo>
                <a:cubicBezTo>
                  <a:pt x="1868" y="174"/>
                  <a:pt x="2062" y="128"/>
                  <a:pt x="2061" y="253"/>
                </a:cubicBezTo>
                <a:cubicBezTo>
                  <a:pt x="2061" y="311"/>
                  <a:pt x="2010" y="347"/>
                  <a:pt x="1937" y="347"/>
                </a:cubicBezTo>
                <a:cubicBezTo>
                  <a:pt x="1886" y="347"/>
                  <a:pt x="1837" y="326"/>
                  <a:pt x="1805" y="295"/>
                </a:cubicBezTo>
                <a:cubicBezTo>
                  <a:pt x="1822" y="259"/>
                  <a:pt x="1822" y="259"/>
                  <a:pt x="1822" y="259"/>
                </a:cubicBezTo>
                <a:cubicBezTo>
                  <a:pt x="1854" y="290"/>
                  <a:pt x="1898" y="308"/>
                  <a:pt x="1937" y="308"/>
                </a:cubicBezTo>
                <a:cubicBezTo>
                  <a:pt x="1987" y="308"/>
                  <a:pt x="2018" y="288"/>
                  <a:pt x="2018" y="255"/>
                </a:cubicBezTo>
                <a:cubicBezTo>
                  <a:pt x="2018" y="164"/>
                  <a:pt x="1824" y="213"/>
                  <a:pt x="1824" y="89"/>
                </a:cubicBezTo>
                <a:cubicBezTo>
                  <a:pt x="1824" y="35"/>
                  <a:pt x="1872" y="0"/>
                  <a:pt x="1944" y="0"/>
                </a:cubicBezTo>
                <a:cubicBezTo>
                  <a:pt x="1983" y="0"/>
                  <a:pt x="2024" y="13"/>
                  <a:pt x="2053" y="3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14324" tIns="57162" rIns="114324" bIns="57162"/>
          <a:lstStyle/>
          <a:p>
            <a:endParaRPr lang="en-NL"/>
          </a:p>
        </p:txBody>
      </p:sp>
      <p:sp>
        <p:nvSpPr>
          <p:cNvPr id="13" name="LS_Logo8 (JU-Free) Hera" hidden="1">
            <a:extLst>
              <a:ext uri="{FF2B5EF4-FFF2-40B4-BE49-F238E27FC236}">
                <a16:creationId xmlns:a16="http://schemas.microsoft.com/office/drawing/2014/main" id="{191C3A7B-BE62-4056-80E8-0BCE9CC22ECD}"/>
              </a:ext>
            </a:extLst>
          </p:cNvPr>
          <p:cNvSpPr>
            <a:spLocks/>
          </p:cNvSpPr>
          <p:nvPr/>
        </p:nvSpPr>
        <p:spPr bwMode="auto">
          <a:xfrm>
            <a:off x="1157288" y="7820025"/>
            <a:ext cx="541337" cy="138113"/>
          </a:xfrm>
          <a:custGeom>
            <a:avLst/>
            <a:gdLst>
              <a:gd name="T0" fmla="*/ 2147483646 w 1367"/>
              <a:gd name="T1" fmla="*/ 0 h 345"/>
              <a:gd name="T2" fmla="*/ 2147483646 w 1367"/>
              <a:gd name="T3" fmla="*/ 0 h 345"/>
              <a:gd name="T4" fmla="*/ 2147483646 w 1367"/>
              <a:gd name="T5" fmla="*/ 2147483646 h 345"/>
              <a:gd name="T6" fmla="*/ 2147483646 w 1367"/>
              <a:gd name="T7" fmla="*/ 2147483646 h 345"/>
              <a:gd name="T8" fmla="*/ 2147483646 w 1367"/>
              <a:gd name="T9" fmla="*/ 2147483646 h 345"/>
              <a:gd name="T10" fmla="*/ 2147483646 w 1367"/>
              <a:gd name="T11" fmla="*/ 2147483646 h 345"/>
              <a:gd name="T12" fmla="*/ 2147483646 w 1367"/>
              <a:gd name="T13" fmla="*/ 2147483646 h 345"/>
              <a:gd name="T14" fmla="*/ 0 w 1367"/>
              <a:gd name="T15" fmla="*/ 2147483646 h 345"/>
              <a:gd name="T16" fmla="*/ 0 w 1367"/>
              <a:gd name="T17" fmla="*/ 0 h 345"/>
              <a:gd name="T18" fmla="*/ 2147483646 w 1367"/>
              <a:gd name="T19" fmla="*/ 0 h 345"/>
              <a:gd name="T20" fmla="*/ 2147483646 w 1367"/>
              <a:gd name="T21" fmla="*/ 2147483646 h 345"/>
              <a:gd name="T22" fmla="*/ 2147483646 w 1367"/>
              <a:gd name="T23" fmla="*/ 2147483646 h 345"/>
              <a:gd name="T24" fmla="*/ 2147483646 w 1367"/>
              <a:gd name="T25" fmla="*/ 0 h 345"/>
              <a:gd name="T26" fmla="*/ 2147483646 w 1367"/>
              <a:gd name="T27" fmla="*/ 2147483646 h 345"/>
              <a:gd name="T28" fmla="*/ 2147483646 w 1367"/>
              <a:gd name="T29" fmla="*/ 2147483646 h 345"/>
              <a:gd name="T30" fmla="*/ 2147483646 w 1367"/>
              <a:gd name="T31" fmla="*/ 2147483646 h 345"/>
              <a:gd name="T32" fmla="*/ 2147483646 w 1367"/>
              <a:gd name="T33" fmla="*/ 2147483646 h 345"/>
              <a:gd name="T34" fmla="*/ 2147483646 w 1367"/>
              <a:gd name="T35" fmla="*/ 2147483646 h 345"/>
              <a:gd name="T36" fmla="*/ 2147483646 w 1367"/>
              <a:gd name="T37" fmla="*/ 2147483646 h 345"/>
              <a:gd name="T38" fmla="*/ 2147483646 w 1367"/>
              <a:gd name="T39" fmla="*/ 0 h 345"/>
              <a:gd name="T40" fmla="*/ 2147483646 w 1367"/>
              <a:gd name="T41" fmla="*/ 0 h 345"/>
              <a:gd name="T42" fmla="*/ 2147483646 w 1367"/>
              <a:gd name="T43" fmla="*/ 2147483646 h 345"/>
              <a:gd name="T44" fmla="*/ 2147483646 w 1367"/>
              <a:gd name="T45" fmla="*/ 2147483646 h 345"/>
              <a:gd name="T46" fmla="*/ 2147483646 w 1367"/>
              <a:gd name="T47" fmla="*/ 2147483646 h 345"/>
              <a:gd name="T48" fmla="*/ 2147483646 w 1367"/>
              <a:gd name="T49" fmla="*/ 2147483646 h 345"/>
              <a:gd name="T50" fmla="*/ 2147483646 w 1367"/>
              <a:gd name="T51" fmla="*/ 2147483646 h 345"/>
              <a:gd name="T52" fmla="*/ 2147483646 w 1367"/>
              <a:gd name="T53" fmla="*/ 2147483646 h 345"/>
              <a:gd name="T54" fmla="*/ 2147483646 w 1367"/>
              <a:gd name="T55" fmla="*/ 2147483646 h 345"/>
              <a:gd name="T56" fmla="*/ 2147483646 w 1367"/>
              <a:gd name="T57" fmla="*/ 2147483646 h 345"/>
              <a:gd name="T58" fmla="*/ 2147483646 w 1367"/>
              <a:gd name="T59" fmla="*/ 2147483646 h 345"/>
              <a:gd name="T60" fmla="*/ 2147483646 w 1367"/>
              <a:gd name="T61" fmla="*/ 2147483646 h 345"/>
              <a:gd name="T62" fmla="*/ 2147483646 w 1367"/>
              <a:gd name="T63" fmla="*/ 2147483646 h 345"/>
              <a:gd name="T64" fmla="*/ 2147483646 w 1367"/>
              <a:gd name="T65" fmla="*/ 2147483646 h 345"/>
              <a:gd name="T66" fmla="*/ 2147483646 w 1367"/>
              <a:gd name="T67" fmla="*/ 2147483646 h 345"/>
              <a:gd name="T68" fmla="*/ 2147483646 w 1367"/>
              <a:gd name="T69" fmla="*/ 0 h 345"/>
              <a:gd name="T70" fmla="*/ 2147483646 w 1367"/>
              <a:gd name="T71" fmla="*/ 0 h 345"/>
              <a:gd name="T72" fmla="*/ 2147483646 w 1367"/>
              <a:gd name="T73" fmla="*/ 2147483646 h 345"/>
              <a:gd name="T74" fmla="*/ 2147483646 w 1367"/>
              <a:gd name="T75" fmla="*/ 2147483646 h 345"/>
              <a:gd name="T76" fmla="*/ 2147483646 w 1367"/>
              <a:gd name="T77" fmla="*/ 2147483646 h 345"/>
              <a:gd name="T78" fmla="*/ 2147483646 w 1367"/>
              <a:gd name="T79" fmla="*/ 2147483646 h 345"/>
              <a:gd name="T80" fmla="*/ 2147483646 w 1367"/>
              <a:gd name="T81" fmla="*/ 2147483646 h 345"/>
              <a:gd name="T82" fmla="*/ 2147483646 w 1367"/>
              <a:gd name="T83" fmla="*/ 2147483646 h 345"/>
              <a:gd name="T84" fmla="*/ 2147483646 w 1367"/>
              <a:gd name="T85" fmla="*/ 2147483646 h 345"/>
              <a:gd name="T86" fmla="*/ 2147483646 w 1367"/>
              <a:gd name="T87" fmla="*/ 2147483646 h 345"/>
              <a:gd name="T88" fmla="*/ 2147483646 w 1367"/>
              <a:gd name="T89" fmla="*/ 2147483646 h 345"/>
              <a:gd name="T90" fmla="*/ 2147483646 w 1367"/>
              <a:gd name="T91" fmla="*/ 2147483646 h 345"/>
              <a:gd name="T92" fmla="*/ 2147483646 w 1367"/>
              <a:gd name="T93" fmla="*/ 2147483646 h 345"/>
              <a:gd name="T94" fmla="*/ 2147483646 w 1367"/>
              <a:gd name="T95" fmla="*/ 2147483646 h 345"/>
              <a:gd name="T96" fmla="*/ 2147483646 w 1367"/>
              <a:gd name="T97" fmla="*/ 2147483646 h 345"/>
              <a:gd name="T98" fmla="*/ 2147483646 w 1367"/>
              <a:gd name="T99" fmla="*/ 2147483646 h 345"/>
              <a:gd name="T100" fmla="*/ 2147483646 w 1367"/>
              <a:gd name="T101" fmla="*/ 0 h 345"/>
              <a:gd name="T102" fmla="*/ 2147483646 w 1367"/>
              <a:gd name="T103" fmla="*/ 0 h 345"/>
              <a:gd name="T104" fmla="*/ 2147483646 w 1367"/>
              <a:gd name="T105" fmla="*/ 2147483646 h 345"/>
              <a:gd name="T106" fmla="*/ 2147483646 w 1367"/>
              <a:gd name="T107" fmla="*/ 2147483646 h 345"/>
              <a:gd name="T108" fmla="*/ 2147483646 w 1367"/>
              <a:gd name="T109" fmla="*/ 2147483646 h 345"/>
              <a:gd name="T110" fmla="*/ 2147483646 w 1367"/>
              <a:gd name="T111" fmla="*/ 2147483646 h 345"/>
              <a:gd name="T112" fmla="*/ 2147483646 w 1367"/>
              <a:gd name="T113" fmla="*/ 2147483646 h 345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1367" h="345">
                <a:moveTo>
                  <a:pt x="248" y="0"/>
                </a:moveTo>
                <a:cubicBezTo>
                  <a:pt x="287" y="0"/>
                  <a:pt x="287" y="0"/>
                  <a:pt x="287" y="0"/>
                </a:cubicBezTo>
                <a:cubicBezTo>
                  <a:pt x="287" y="345"/>
                  <a:pt x="287" y="345"/>
                  <a:pt x="287" y="345"/>
                </a:cubicBezTo>
                <a:cubicBezTo>
                  <a:pt x="248" y="345"/>
                  <a:pt x="248" y="345"/>
                  <a:pt x="248" y="345"/>
                </a:cubicBezTo>
                <a:cubicBezTo>
                  <a:pt x="248" y="193"/>
                  <a:pt x="248" y="193"/>
                  <a:pt x="248" y="193"/>
                </a:cubicBezTo>
                <a:cubicBezTo>
                  <a:pt x="40" y="193"/>
                  <a:pt x="40" y="193"/>
                  <a:pt x="40" y="193"/>
                </a:cubicBezTo>
                <a:cubicBezTo>
                  <a:pt x="40" y="345"/>
                  <a:pt x="40" y="345"/>
                  <a:pt x="40" y="345"/>
                </a:cubicBezTo>
                <a:cubicBezTo>
                  <a:pt x="0" y="345"/>
                  <a:pt x="0" y="345"/>
                  <a:pt x="0" y="345"/>
                </a:cubicBezTo>
                <a:cubicBezTo>
                  <a:pt x="0" y="0"/>
                  <a:pt x="0" y="0"/>
                  <a:pt x="0" y="0"/>
                </a:cubicBezTo>
                <a:cubicBezTo>
                  <a:pt x="40" y="0"/>
                  <a:pt x="40" y="0"/>
                  <a:pt x="40" y="0"/>
                </a:cubicBezTo>
                <a:cubicBezTo>
                  <a:pt x="40" y="156"/>
                  <a:pt x="40" y="156"/>
                  <a:pt x="40" y="156"/>
                </a:cubicBezTo>
                <a:cubicBezTo>
                  <a:pt x="248" y="156"/>
                  <a:pt x="248" y="156"/>
                  <a:pt x="248" y="156"/>
                </a:cubicBezTo>
                <a:lnTo>
                  <a:pt x="248" y="0"/>
                </a:lnTo>
                <a:close/>
                <a:moveTo>
                  <a:pt x="431" y="189"/>
                </a:moveTo>
                <a:cubicBezTo>
                  <a:pt x="604" y="189"/>
                  <a:pt x="604" y="189"/>
                  <a:pt x="604" y="189"/>
                </a:cubicBezTo>
                <a:cubicBezTo>
                  <a:pt x="604" y="152"/>
                  <a:pt x="604" y="152"/>
                  <a:pt x="604" y="152"/>
                </a:cubicBezTo>
                <a:cubicBezTo>
                  <a:pt x="431" y="152"/>
                  <a:pt x="431" y="152"/>
                  <a:pt x="431" y="152"/>
                </a:cubicBezTo>
                <a:cubicBezTo>
                  <a:pt x="431" y="38"/>
                  <a:pt x="431" y="38"/>
                  <a:pt x="431" y="38"/>
                </a:cubicBezTo>
                <a:cubicBezTo>
                  <a:pt x="625" y="38"/>
                  <a:pt x="625" y="38"/>
                  <a:pt x="625" y="38"/>
                </a:cubicBezTo>
                <a:cubicBezTo>
                  <a:pt x="625" y="0"/>
                  <a:pt x="625" y="0"/>
                  <a:pt x="625" y="0"/>
                </a:cubicBezTo>
                <a:cubicBezTo>
                  <a:pt x="391" y="0"/>
                  <a:pt x="391" y="0"/>
                  <a:pt x="391" y="0"/>
                </a:cubicBezTo>
                <a:cubicBezTo>
                  <a:pt x="391" y="345"/>
                  <a:pt x="391" y="345"/>
                  <a:pt x="391" y="345"/>
                </a:cubicBezTo>
                <a:cubicBezTo>
                  <a:pt x="631" y="345"/>
                  <a:pt x="631" y="345"/>
                  <a:pt x="631" y="345"/>
                </a:cubicBezTo>
                <a:cubicBezTo>
                  <a:pt x="631" y="308"/>
                  <a:pt x="631" y="308"/>
                  <a:pt x="631" y="308"/>
                </a:cubicBezTo>
                <a:cubicBezTo>
                  <a:pt x="431" y="308"/>
                  <a:pt x="431" y="308"/>
                  <a:pt x="431" y="308"/>
                </a:cubicBezTo>
                <a:lnTo>
                  <a:pt x="431" y="189"/>
                </a:lnTo>
                <a:close/>
                <a:moveTo>
                  <a:pt x="901" y="228"/>
                </a:moveTo>
                <a:cubicBezTo>
                  <a:pt x="982" y="345"/>
                  <a:pt x="982" y="345"/>
                  <a:pt x="982" y="345"/>
                </a:cubicBezTo>
                <a:cubicBezTo>
                  <a:pt x="937" y="345"/>
                  <a:pt x="937" y="345"/>
                  <a:pt x="937" y="345"/>
                </a:cubicBezTo>
                <a:cubicBezTo>
                  <a:pt x="866" y="235"/>
                  <a:pt x="866" y="235"/>
                  <a:pt x="866" y="235"/>
                </a:cubicBezTo>
                <a:cubicBezTo>
                  <a:pt x="858" y="236"/>
                  <a:pt x="850" y="236"/>
                  <a:pt x="843" y="236"/>
                </a:cubicBezTo>
                <a:cubicBezTo>
                  <a:pt x="751" y="236"/>
                  <a:pt x="751" y="236"/>
                  <a:pt x="751" y="236"/>
                </a:cubicBezTo>
                <a:cubicBezTo>
                  <a:pt x="751" y="345"/>
                  <a:pt x="751" y="345"/>
                  <a:pt x="751" y="345"/>
                </a:cubicBezTo>
                <a:cubicBezTo>
                  <a:pt x="712" y="345"/>
                  <a:pt x="712" y="345"/>
                  <a:pt x="712" y="345"/>
                </a:cubicBezTo>
                <a:cubicBezTo>
                  <a:pt x="712" y="0"/>
                  <a:pt x="712" y="0"/>
                  <a:pt x="712" y="0"/>
                </a:cubicBezTo>
                <a:cubicBezTo>
                  <a:pt x="843" y="0"/>
                  <a:pt x="843" y="0"/>
                  <a:pt x="843" y="0"/>
                </a:cubicBezTo>
                <a:cubicBezTo>
                  <a:pt x="929" y="0"/>
                  <a:pt x="978" y="43"/>
                  <a:pt x="978" y="116"/>
                </a:cubicBezTo>
                <a:cubicBezTo>
                  <a:pt x="978" y="173"/>
                  <a:pt x="951" y="212"/>
                  <a:pt x="901" y="228"/>
                </a:cubicBezTo>
                <a:close/>
                <a:moveTo>
                  <a:pt x="941" y="117"/>
                </a:moveTo>
                <a:cubicBezTo>
                  <a:pt x="941" y="65"/>
                  <a:pt x="905" y="38"/>
                  <a:pt x="843" y="38"/>
                </a:cubicBezTo>
                <a:cubicBezTo>
                  <a:pt x="751" y="38"/>
                  <a:pt x="751" y="38"/>
                  <a:pt x="751" y="38"/>
                </a:cubicBezTo>
                <a:cubicBezTo>
                  <a:pt x="751" y="198"/>
                  <a:pt x="751" y="198"/>
                  <a:pt x="751" y="198"/>
                </a:cubicBezTo>
                <a:cubicBezTo>
                  <a:pt x="843" y="198"/>
                  <a:pt x="843" y="198"/>
                  <a:pt x="843" y="198"/>
                </a:cubicBezTo>
                <a:cubicBezTo>
                  <a:pt x="905" y="198"/>
                  <a:pt x="941" y="171"/>
                  <a:pt x="941" y="117"/>
                </a:cubicBezTo>
                <a:close/>
                <a:moveTo>
                  <a:pt x="1367" y="345"/>
                </a:moveTo>
                <a:cubicBezTo>
                  <a:pt x="1324" y="345"/>
                  <a:pt x="1324" y="345"/>
                  <a:pt x="1324" y="345"/>
                </a:cubicBezTo>
                <a:cubicBezTo>
                  <a:pt x="1286" y="258"/>
                  <a:pt x="1286" y="258"/>
                  <a:pt x="1286" y="258"/>
                </a:cubicBezTo>
                <a:cubicBezTo>
                  <a:pt x="1098" y="258"/>
                  <a:pt x="1098" y="258"/>
                  <a:pt x="1098" y="258"/>
                </a:cubicBezTo>
                <a:cubicBezTo>
                  <a:pt x="1059" y="345"/>
                  <a:pt x="1059" y="345"/>
                  <a:pt x="1059" y="345"/>
                </a:cubicBezTo>
                <a:cubicBezTo>
                  <a:pt x="1017" y="345"/>
                  <a:pt x="1017" y="345"/>
                  <a:pt x="1017" y="345"/>
                </a:cubicBezTo>
                <a:cubicBezTo>
                  <a:pt x="1172" y="0"/>
                  <a:pt x="1172" y="0"/>
                  <a:pt x="1172" y="0"/>
                </a:cubicBezTo>
                <a:cubicBezTo>
                  <a:pt x="1213" y="0"/>
                  <a:pt x="1213" y="0"/>
                  <a:pt x="1213" y="0"/>
                </a:cubicBezTo>
                <a:lnTo>
                  <a:pt x="1367" y="345"/>
                </a:lnTo>
                <a:close/>
                <a:moveTo>
                  <a:pt x="1269" y="220"/>
                </a:moveTo>
                <a:cubicBezTo>
                  <a:pt x="1191" y="45"/>
                  <a:pt x="1191" y="45"/>
                  <a:pt x="1191" y="45"/>
                </a:cubicBezTo>
                <a:cubicBezTo>
                  <a:pt x="1114" y="220"/>
                  <a:pt x="1114" y="220"/>
                  <a:pt x="1114" y="220"/>
                </a:cubicBezTo>
                <a:lnTo>
                  <a:pt x="1269" y="22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14324" tIns="57162" rIns="114324" bIns="57162"/>
          <a:lstStyle/>
          <a:p>
            <a:endParaRPr lang="en-NL"/>
          </a:p>
        </p:txBody>
      </p:sp>
      <p:sp>
        <p:nvSpPr>
          <p:cNvPr id="14" name="LS_Logo12 (JU-Free) Horus" hidden="1">
            <a:extLst>
              <a:ext uri="{FF2B5EF4-FFF2-40B4-BE49-F238E27FC236}">
                <a16:creationId xmlns:a16="http://schemas.microsoft.com/office/drawing/2014/main" id="{089BE193-9DE2-4913-8D67-87BDC72EE68E}"/>
              </a:ext>
            </a:extLst>
          </p:cNvPr>
          <p:cNvSpPr>
            <a:spLocks/>
          </p:cNvSpPr>
          <p:nvPr/>
        </p:nvSpPr>
        <p:spPr bwMode="auto">
          <a:xfrm>
            <a:off x="1157288" y="7820025"/>
            <a:ext cx="692150" cy="138113"/>
          </a:xfrm>
          <a:custGeom>
            <a:avLst/>
            <a:gdLst>
              <a:gd name="T0" fmla="*/ 2147483646 w 1746"/>
              <a:gd name="T1" fmla="*/ 62059172 h 348"/>
              <a:gd name="T2" fmla="*/ 2147483646 w 1746"/>
              <a:gd name="T3" fmla="*/ 2147483646 h 348"/>
              <a:gd name="T4" fmla="*/ 2147483646 w 1746"/>
              <a:gd name="T5" fmla="*/ 2147483646 h 348"/>
              <a:gd name="T6" fmla="*/ 0 w 1746"/>
              <a:gd name="T7" fmla="*/ 2147483646 h 348"/>
              <a:gd name="T8" fmla="*/ 2147483646 w 1746"/>
              <a:gd name="T9" fmla="*/ 62059172 h 348"/>
              <a:gd name="T10" fmla="*/ 2147483646 w 1746"/>
              <a:gd name="T11" fmla="*/ 2147483646 h 348"/>
              <a:gd name="T12" fmla="*/ 2147483646 w 1746"/>
              <a:gd name="T13" fmla="*/ 2147483646 h 348"/>
              <a:gd name="T14" fmla="*/ 2147483646 w 1746"/>
              <a:gd name="T15" fmla="*/ 2147483646 h 348"/>
              <a:gd name="T16" fmla="*/ 2147483646 w 1746"/>
              <a:gd name="T17" fmla="*/ 2147483646 h 348"/>
              <a:gd name="T18" fmla="*/ 2147483646 w 1746"/>
              <a:gd name="T19" fmla="*/ 2147483646 h 348"/>
              <a:gd name="T20" fmla="*/ 2147483646 w 1746"/>
              <a:gd name="T21" fmla="*/ 2147483646 h 348"/>
              <a:gd name="T22" fmla="*/ 2147483646 w 1746"/>
              <a:gd name="T23" fmla="*/ 2147483646 h 348"/>
              <a:gd name="T24" fmla="*/ 2147483646 w 1746"/>
              <a:gd name="T25" fmla="*/ 2147483646 h 348"/>
              <a:gd name="T26" fmla="*/ 2147483646 w 1746"/>
              <a:gd name="T27" fmla="*/ 2147483646 h 348"/>
              <a:gd name="T28" fmla="*/ 2147483646 w 1746"/>
              <a:gd name="T29" fmla="*/ 2147483646 h 348"/>
              <a:gd name="T30" fmla="*/ 2147483646 w 1746"/>
              <a:gd name="T31" fmla="*/ 62059172 h 348"/>
              <a:gd name="T32" fmla="*/ 2147483646 w 1746"/>
              <a:gd name="T33" fmla="*/ 2147483646 h 348"/>
              <a:gd name="T34" fmla="*/ 2147483646 w 1746"/>
              <a:gd name="T35" fmla="*/ 2147483646 h 348"/>
              <a:gd name="T36" fmla="*/ 2147483646 w 1746"/>
              <a:gd name="T37" fmla="*/ 2147483646 h 348"/>
              <a:gd name="T38" fmla="*/ 2147483646 w 1746"/>
              <a:gd name="T39" fmla="*/ 2147483646 h 348"/>
              <a:gd name="T40" fmla="*/ 2147483646 w 1746"/>
              <a:gd name="T41" fmla="*/ 2147483646 h 348"/>
              <a:gd name="T42" fmla="*/ 2147483646 w 1746"/>
              <a:gd name="T43" fmla="*/ 2147483646 h 348"/>
              <a:gd name="T44" fmla="*/ 2147483646 w 1746"/>
              <a:gd name="T45" fmla="*/ 62059172 h 348"/>
              <a:gd name="T46" fmla="*/ 2147483646 w 1746"/>
              <a:gd name="T47" fmla="*/ 2147483646 h 348"/>
              <a:gd name="T48" fmla="*/ 2147483646 w 1746"/>
              <a:gd name="T49" fmla="*/ 62059172 h 348"/>
              <a:gd name="T50" fmla="*/ 2147483646 w 1746"/>
              <a:gd name="T51" fmla="*/ 2147483646 h 348"/>
              <a:gd name="T52" fmla="*/ 2147483646 w 1746"/>
              <a:gd name="T53" fmla="*/ 2147483646 h 348"/>
              <a:gd name="T54" fmla="*/ 2147483646 w 1746"/>
              <a:gd name="T55" fmla="*/ 1984322256 h 348"/>
              <a:gd name="T56" fmla="*/ 2147483646 w 1746"/>
              <a:gd name="T57" fmla="*/ 2147483646 h 348"/>
              <a:gd name="T58" fmla="*/ 2147483646 w 1746"/>
              <a:gd name="T59" fmla="*/ 2147483646 h 348"/>
              <a:gd name="T60" fmla="*/ 2147483646 w 1746"/>
              <a:gd name="T61" fmla="*/ 2147483646 h 348"/>
              <a:gd name="T62" fmla="*/ 2147483646 w 1746"/>
              <a:gd name="T63" fmla="*/ 2147483646 h 348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1746" h="348">
                <a:moveTo>
                  <a:pt x="248" y="1"/>
                </a:moveTo>
                <a:cubicBezTo>
                  <a:pt x="287" y="1"/>
                  <a:pt x="287" y="1"/>
                  <a:pt x="287" y="1"/>
                </a:cubicBezTo>
                <a:cubicBezTo>
                  <a:pt x="287" y="346"/>
                  <a:pt x="287" y="346"/>
                  <a:pt x="287" y="346"/>
                </a:cubicBezTo>
                <a:cubicBezTo>
                  <a:pt x="248" y="346"/>
                  <a:pt x="248" y="346"/>
                  <a:pt x="248" y="346"/>
                </a:cubicBezTo>
                <a:cubicBezTo>
                  <a:pt x="248" y="194"/>
                  <a:pt x="248" y="194"/>
                  <a:pt x="248" y="194"/>
                </a:cubicBezTo>
                <a:cubicBezTo>
                  <a:pt x="40" y="194"/>
                  <a:pt x="40" y="194"/>
                  <a:pt x="40" y="194"/>
                </a:cubicBezTo>
                <a:cubicBezTo>
                  <a:pt x="40" y="346"/>
                  <a:pt x="40" y="346"/>
                  <a:pt x="40" y="346"/>
                </a:cubicBezTo>
                <a:cubicBezTo>
                  <a:pt x="0" y="346"/>
                  <a:pt x="0" y="346"/>
                  <a:pt x="0" y="346"/>
                </a:cubicBezTo>
                <a:cubicBezTo>
                  <a:pt x="0" y="1"/>
                  <a:pt x="0" y="1"/>
                  <a:pt x="0" y="1"/>
                </a:cubicBezTo>
                <a:cubicBezTo>
                  <a:pt x="40" y="1"/>
                  <a:pt x="40" y="1"/>
                  <a:pt x="40" y="1"/>
                </a:cubicBezTo>
                <a:cubicBezTo>
                  <a:pt x="40" y="157"/>
                  <a:pt x="40" y="157"/>
                  <a:pt x="40" y="157"/>
                </a:cubicBezTo>
                <a:cubicBezTo>
                  <a:pt x="248" y="157"/>
                  <a:pt x="248" y="157"/>
                  <a:pt x="248" y="157"/>
                </a:cubicBezTo>
                <a:lnTo>
                  <a:pt x="248" y="1"/>
                </a:lnTo>
                <a:close/>
                <a:moveTo>
                  <a:pt x="720" y="174"/>
                </a:moveTo>
                <a:cubicBezTo>
                  <a:pt x="720" y="271"/>
                  <a:pt x="640" y="348"/>
                  <a:pt x="539" y="348"/>
                </a:cubicBezTo>
                <a:cubicBezTo>
                  <a:pt x="439" y="348"/>
                  <a:pt x="359" y="271"/>
                  <a:pt x="359" y="174"/>
                </a:cubicBezTo>
                <a:cubicBezTo>
                  <a:pt x="359" y="76"/>
                  <a:pt x="439" y="0"/>
                  <a:pt x="539" y="0"/>
                </a:cubicBezTo>
                <a:cubicBezTo>
                  <a:pt x="640" y="0"/>
                  <a:pt x="720" y="77"/>
                  <a:pt x="720" y="174"/>
                </a:cubicBezTo>
                <a:close/>
                <a:moveTo>
                  <a:pt x="679" y="174"/>
                </a:moveTo>
                <a:cubicBezTo>
                  <a:pt x="679" y="98"/>
                  <a:pt x="616" y="38"/>
                  <a:pt x="539" y="38"/>
                </a:cubicBezTo>
                <a:cubicBezTo>
                  <a:pt x="463" y="38"/>
                  <a:pt x="399" y="98"/>
                  <a:pt x="399" y="174"/>
                </a:cubicBezTo>
                <a:cubicBezTo>
                  <a:pt x="399" y="249"/>
                  <a:pt x="463" y="310"/>
                  <a:pt x="539" y="310"/>
                </a:cubicBezTo>
                <a:cubicBezTo>
                  <a:pt x="616" y="310"/>
                  <a:pt x="679" y="249"/>
                  <a:pt x="679" y="174"/>
                </a:cubicBezTo>
                <a:close/>
                <a:moveTo>
                  <a:pt x="981" y="229"/>
                </a:moveTo>
                <a:cubicBezTo>
                  <a:pt x="1062" y="346"/>
                  <a:pt x="1062" y="346"/>
                  <a:pt x="1062" y="346"/>
                </a:cubicBezTo>
                <a:cubicBezTo>
                  <a:pt x="1017" y="346"/>
                  <a:pt x="1017" y="346"/>
                  <a:pt x="1017" y="346"/>
                </a:cubicBezTo>
                <a:cubicBezTo>
                  <a:pt x="945" y="236"/>
                  <a:pt x="945" y="236"/>
                  <a:pt x="945" y="236"/>
                </a:cubicBezTo>
                <a:cubicBezTo>
                  <a:pt x="938" y="237"/>
                  <a:pt x="930" y="237"/>
                  <a:pt x="922" y="237"/>
                </a:cubicBezTo>
                <a:cubicBezTo>
                  <a:pt x="831" y="237"/>
                  <a:pt x="831" y="237"/>
                  <a:pt x="831" y="237"/>
                </a:cubicBezTo>
                <a:cubicBezTo>
                  <a:pt x="831" y="346"/>
                  <a:pt x="831" y="346"/>
                  <a:pt x="831" y="346"/>
                </a:cubicBezTo>
                <a:cubicBezTo>
                  <a:pt x="791" y="346"/>
                  <a:pt x="791" y="346"/>
                  <a:pt x="791" y="346"/>
                </a:cubicBezTo>
                <a:cubicBezTo>
                  <a:pt x="791" y="1"/>
                  <a:pt x="791" y="1"/>
                  <a:pt x="791" y="1"/>
                </a:cubicBezTo>
                <a:cubicBezTo>
                  <a:pt x="922" y="1"/>
                  <a:pt x="922" y="1"/>
                  <a:pt x="922" y="1"/>
                </a:cubicBezTo>
                <a:cubicBezTo>
                  <a:pt x="1008" y="1"/>
                  <a:pt x="1058" y="44"/>
                  <a:pt x="1058" y="117"/>
                </a:cubicBezTo>
                <a:cubicBezTo>
                  <a:pt x="1058" y="174"/>
                  <a:pt x="1031" y="213"/>
                  <a:pt x="981" y="229"/>
                </a:cubicBezTo>
                <a:close/>
                <a:moveTo>
                  <a:pt x="1020" y="118"/>
                </a:moveTo>
                <a:cubicBezTo>
                  <a:pt x="1020" y="66"/>
                  <a:pt x="985" y="39"/>
                  <a:pt x="922" y="39"/>
                </a:cubicBezTo>
                <a:cubicBezTo>
                  <a:pt x="831" y="39"/>
                  <a:pt x="831" y="39"/>
                  <a:pt x="831" y="39"/>
                </a:cubicBezTo>
                <a:cubicBezTo>
                  <a:pt x="831" y="199"/>
                  <a:pt x="831" y="199"/>
                  <a:pt x="831" y="199"/>
                </a:cubicBezTo>
                <a:cubicBezTo>
                  <a:pt x="922" y="199"/>
                  <a:pt x="922" y="199"/>
                  <a:pt x="922" y="199"/>
                </a:cubicBezTo>
                <a:cubicBezTo>
                  <a:pt x="985" y="199"/>
                  <a:pt x="1020" y="172"/>
                  <a:pt x="1020" y="118"/>
                </a:cubicBezTo>
                <a:close/>
                <a:moveTo>
                  <a:pt x="1389" y="204"/>
                </a:moveTo>
                <a:cubicBezTo>
                  <a:pt x="1389" y="271"/>
                  <a:pt x="1350" y="310"/>
                  <a:pt x="1285" y="310"/>
                </a:cubicBezTo>
                <a:cubicBezTo>
                  <a:pt x="1219" y="310"/>
                  <a:pt x="1179" y="271"/>
                  <a:pt x="1179" y="204"/>
                </a:cubicBezTo>
                <a:cubicBezTo>
                  <a:pt x="1179" y="1"/>
                  <a:pt x="1179" y="1"/>
                  <a:pt x="1179" y="1"/>
                </a:cubicBezTo>
                <a:cubicBezTo>
                  <a:pt x="1139" y="1"/>
                  <a:pt x="1139" y="1"/>
                  <a:pt x="1139" y="1"/>
                </a:cubicBezTo>
                <a:cubicBezTo>
                  <a:pt x="1139" y="204"/>
                  <a:pt x="1139" y="204"/>
                  <a:pt x="1139" y="204"/>
                </a:cubicBezTo>
                <a:cubicBezTo>
                  <a:pt x="1139" y="294"/>
                  <a:pt x="1194" y="348"/>
                  <a:pt x="1285" y="348"/>
                </a:cubicBezTo>
                <a:cubicBezTo>
                  <a:pt x="1375" y="348"/>
                  <a:pt x="1429" y="294"/>
                  <a:pt x="1429" y="204"/>
                </a:cubicBezTo>
                <a:cubicBezTo>
                  <a:pt x="1429" y="1"/>
                  <a:pt x="1429" y="1"/>
                  <a:pt x="1429" y="1"/>
                </a:cubicBezTo>
                <a:cubicBezTo>
                  <a:pt x="1389" y="1"/>
                  <a:pt x="1389" y="1"/>
                  <a:pt x="1389" y="1"/>
                </a:cubicBezTo>
                <a:lnTo>
                  <a:pt x="1389" y="204"/>
                </a:lnTo>
                <a:close/>
                <a:moveTo>
                  <a:pt x="1552" y="86"/>
                </a:moveTo>
                <a:cubicBezTo>
                  <a:pt x="1552" y="57"/>
                  <a:pt x="1581" y="40"/>
                  <a:pt x="1625" y="40"/>
                </a:cubicBezTo>
                <a:cubicBezTo>
                  <a:pt x="1653" y="40"/>
                  <a:pt x="1689" y="48"/>
                  <a:pt x="1720" y="69"/>
                </a:cubicBezTo>
                <a:cubicBezTo>
                  <a:pt x="1737" y="32"/>
                  <a:pt x="1737" y="32"/>
                  <a:pt x="1737" y="32"/>
                </a:cubicBezTo>
                <a:cubicBezTo>
                  <a:pt x="1708" y="13"/>
                  <a:pt x="1667" y="0"/>
                  <a:pt x="1628" y="0"/>
                </a:cubicBezTo>
                <a:cubicBezTo>
                  <a:pt x="1556" y="0"/>
                  <a:pt x="1508" y="35"/>
                  <a:pt x="1508" y="89"/>
                </a:cubicBezTo>
                <a:cubicBezTo>
                  <a:pt x="1508" y="213"/>
                  <a:pt x="1702" y="164"/>
                  <a:pt x="1702" y="255"/>
                </a:cubicBezTo>
                <a:cubicBezTo>
                  <a:pt x="1702" y="288"/>
                  <a:pt x="1671" y="308"/>
                  <a:pt x="1621" y="308"/>
                </a:cubicBezTo>
                <a:cubicBezTo>
                  <a:pt x="1582" y="308"/>
                  <a:pt x="1539" y="290"/>
                  <a:pt x="1507" y="259"/>
                </a:cubicBezTo>
                <a:cubicBezTo>
                  <a:pt x="1489" y="295"/>
                  <a:pt x="1489" y="295"/>
                  <a:pt x="1489" y="295"/>
                </a:cubicBezTo>
                <a:cubicBezTo>
                  <a:pt x="1521" y="326"/>
                  <a:pt x="1570" y="347"/>
                  <a:pt x="1621" y="347"/>
                </a:cubicBezTo>
                <a:cubicBezTo>
                  <a:pt x="1695" y="347"/>
                  <a:pt x="1745" y="311"/>
                  <a:pt x="1745" y="253"/>
                </a:cubicBezTo>
                <a:cubicBezTo>
                  <a:pt x="1746" y="128"/>
                  <a:pt x="1552" y="174"/>
                  <a:pt x="1552" y="8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14324" tIns="57162" rIns="114324" bIns="57162"/>
          <a:lstStyle/>
          <a:p>
            <a:endParaRPr lang="en-NL"/>
          </a:p>
        </p:txBody>
      </p:sp>
      <p:sp>
        <p:nvSpPr>
          <p:cNvPr id="15" name="LS_Logo13(JU-Free) Enterprise" hidden="1">
            <a:extLst>
              <a:ext uri="{FF2B5EF4-FFF2-40B4-BE49-F238E27FC236}">
                <a16:creationId xmlns:a16="http://schemas.microsoft.com/office/drawing/2014/main" id="{22E4B8AC-8CC6-418B-BA4B-078350D680E4}"/>
              </a:ext>
            </a:extLst>
          </p:cNvPr>
          <p:cNvSpPr>
            <a:spLocks noEditPoints="1"/>
          </p:cNvSpPr>
          <p:nvPr/>
        </p:nvSpPr>
        <p:spPr bwMode="auto">
          <a:xfrm>
            <a:off x="1136650" y="7712075"/>
            <a:ext cx="2205038" cy="365125"/>
          </a:xfrm>
          <a:custGeom>
            <a:avLst/>
            <a:gdLst>
              <a:gd name="T0" fmla="*/ 2147483646 w 5552"/>
              <a:gd name="T1" fmla="*/ 2147483646 h 921"/>
              <a:gd name="T2" fmla="*/ 2147483646 w 5552"/>
              <a:gd name="T3" fmla="*/ 2147483646 h 921"/>
              <a:gd name="T4" fmla="*/ 2147483646 w 5552"/>
              <a:gd name="T5" fmla="*/ 2147483646 h 921"/>
              <a:gd name="T6" fmla="*/ 2147483646 w 5552"/>
              <a:gd name="T7" fmla="*/ 2119723475 h 921"/>
              <a:gd name="T8" fmla="*/ 2147483646 w 5552"/>
              <a:gd name="T9" fmla="*/ 2147483646 h 921"/>
              <a:gd name="T10" fmla="*/ 2147483646 w 5552"/>
              <a:gd name="T11" fmla="*/ 187029632 h 921"/>
              <a:gd name="T12" fmla="*/ 2147483646 w 5552"/>
              <a:gd name="T13" fmla="*/ 2147483646 h 921"/>
              <a:gd name="T14" fmla="*/ 2147483646 w 5552"/>
              <a:gd name="T15" fmla="*/ 2147483646 h 921"/>
              <a:gd name="T16" fmla="*/ 2147483646 w 5552"/>
              <a:gd name="T17" fmla="*/ 2147483646 h 921"/>
              <a:gd name="T18" fmla="*/ 2147483646 w 5552"/>
              <a:gd name="T19" fmla="*/ 2147483646 h 921"/>
              <a:gd name="T20" fmla="*/ 2147483646 w 5552"/>
              <a:gd name="T21" fmla="*/ 2119723475 h 921"/>
              <a:gd name="T22" fmla="*/ 2147483646 w 5552"/>
              <a:gd name="T23" fmla="*/ 2147483646 h 921"/>
              <a:gd name="T24" fmla="*/ 2147483646 w 5552"/>
              <a:gd name="T25" fmla="*/ 2147483646 h 921"/>
              <a:gd name="T26" fmla="*/ 2147483646 w 5552"/>
              <a:gd name="T27" fmla="*/ 2147483646 h 921"/>
              <a:gd name="T28" fmla="*/ 2147483646 w 5552"/>
              <a:gd name="T29" fmla="*/ 2119723475 h 921"/>
              <a:gd name="T30" fmla="*/ 2147483646 w 5552"/>
              <a:gd name="T31" fmla="*/ 2147483646 h 921"/>
              <a:gd name="T32" fmla="*/ 2147483646 w 5552"/>
              <a:gd name="T33" fmla="*/ 2147483646 h 921"/>
              <a:gd name="T34" fmla="*/ 2147483646 w 5552"/>
              <a:gd name="T35" fmla="*/ 810514862 h 921"/>
              <a:gd name="T36" fmla="*/ 2147483646 w 5552"/>
              <a:gd name="T37" fmla="*/ 2147483646 h 921"/>
              <a:gd name="T38" fmla="*/ 2147483646 w 5552"/>
              <a:gd name="T39" fmla="*/ 2147483646 h 921"/>
              <a:gd name="T40" fmla="*/ 2147483646 w 5552"/>
              <a:gd name="T41" fmla="*/ 2147483646 h 921"/>
              <a:gd name="T42" fmla="*/ 2147483646 w 5552"/>
              <a:gd name="T43" fmla="*/ 2119723475 h 921"/>
              <a:gd name="T44" fmla="*/ 1879435067 w 5552"/>
              <a:gd name="T45" fmla="*/ 2147483646 h 921"/>
              <a:gd name="T46" fmla="*/ 2147483646 w 5552"/>
              <a:gd name="T47" fmla="*/ 2147483646 h 921"/>
              <a:gd name="T48" fmla="*/ 2147483646 w 5552"/>
              <a:gd name="T49" fmla="*/ 2147483646 h 921"/>
              <a:gd name="T50" fmla="*/ 2147483646 w 5552"/>
              <a:gd name="T51" fmla="*/ 2147483646 h 921"/>
              <a:gd name="T52" fmla="*/ 2147483646 w 5552"/>
              <a:gd name="T53" fmla="*/ 2147483646 h 921"/>
              <a:gd name="T54" fmla="*/ 2147483646 w 5552"/>
              <a:gd name="T55" fmla="*/ 2147483646 h 921"/>
              <a:gd name="T56" fmla="*/ 2147483646 w 5552"/>
              <a:gd name="T57" fmla="*/ 2147483646 h 921"/>
              <a:gd name="T58" fmla="*/ 2147483646 w 5552"/>
              <a:gd name="T59" fmla="*/ 2147483646 h 921"/>
              <a:gd name="T60" fmla="*/ 2147483646 w 5552"/>
              <a:gd name="T61" fmla="*/ 2147483646 h 921"/>
              <a:gd name="T62" fmla="*/ 2147483646 w 5552"/>
              <a:gd name="T63" fmla="*/ 2147483646 h 921"/>
              <a:gd name="T64" fmla="*/ 2147483646 w 5552"/>
              <a:gd name="T65" fmla="*/ 2147483646 h 921"/>
              <a:gd name="T66" fmla="*/ 2147483646 w 5552"/>
              <a:gd name="T67" fmla="*/ 2147483646 h 921"/>
              <a:gd name="T68" fmla="*/ 2147483646 w 5552"/>
              <a:gd name="T69" fmla="*/ 2147483646 h 921"/>
              <a:gd name="T70" fmla="*/ 2147483646 w 5552"/>
              <a:gd name="T71" fmla="*/ 2147483646 h 921"/>
              <a:gd name="T72" fmla="*/ 2147483646 w 5552"/>
              <a:gd name="T73" fmla="*/ 2147483646 h 921"/>
              <a:gd name="T74" fmla="*/ 2147483646 w 5552"/>
              <a:gd name="T75" fmla="*/ 2147483646 h 921"/>
              <a:gd name="T76" fmla="*/ 2147483646 w 5552"/>
              <a:gd name="T77" fmla="*/ 2147483646 h 921"/>
              <a:gd name="T78" fmla="*/ 2147483646 w 5552"/>
              <a:gd name="T79" fmla="*/ 2147483646 h 921"/>
              <a:gd name="T80" fmla="*/ 2147483646 w 5552"/>
              <a:gd name="T81" fmla="*/ 2147483646 h 921"/>
              <a:gd name="T82" fmla="*/ 2147483646 w 5552"/>
              <a:gd name="T83" fmla="*/ 2147483646 h 921"/>
              <a:gd name="T84" fmla="*/ 2147483646 w 5552"/>
              <a:gd name="T85" fmla="*/ 2147483646 h 921"/>
              <a:gd name="T86" fmla="*/ 2147483646 w 5552"/>
              <a:gd name="T87" fmla="*/ 2147483646 h 921"/>
              <a:gd name="T88" fmla="*/ 2147483646 w 5552"/>
              <a:gd name="T89" fmla="*/ 2147483646 h 921"/>
              <a:gd name="T90" fmla="*/ 2147483646 w 5552"/>
              <a:gd name="T91" fmla="*/ 2147483646 h 921"/>
              <a:gd name="T92" fmla="*/ 2147483646 w 5552"/>
              <a:gd name="T93" fmla="*/ 2147483646 h 921"/>
              <a:gd name="T94" fmla="*/ 2147483646 w 5552"/>
              <a:gd name="T95" fmla="*/ 2147483646 h 921"/>
              <a:gd name="T96" fmla="*/ 2147483646 w 5552"/>
              <a:gd name="T97" fmla="*/ 2147483646 h 921"/>
              <a:gd name="T98" fmla="*/ 2147483646 w 5552"/>
              <a:gd name="T99" fmla="*/ 2147483646 h 921"/>
              <a:gd name="T100" fmla="*/ 2147483646 w 5552"/>
              <a:gd name="T101" fmla="*/ 2147483646 h 921"/>
              <a:gd name="T102" fmla="*/ 2147483646 w 5552"/>
              <a:gd name="T103" fmla="*/ 2147483646 h 921"/>
              <a:gd name="T104" fmla="*/ 2147483646 w 5552"/>
              <a:gd name="T105" fmla="*/ 2147483646 h 921"/>
              <a:gd name="T106" fmla="*/ 2147483646 w 5552"/>
              <a:gd name="T107" fmla="*/ 2147483646 h 921"/>
              <a:gd name="T108" fmla="*/ 2147483646 w 5552"/>
              <a:gd name="T109" fmla="*/ 2147483646 h 921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5552" h="921">
                <a:moveTo>
                  <a:pt x="242" y="345"/>
                </a:moveTo>
                <a:cubicBezTo>
                  <a:pt x="0" y="345"/>
                  <a:pt x="0" y="345"/>
                  <a:pt x="0" y="345"/>
                </a:cubicBezTo>
                <a:cubicBezTo>
                  <a:pt x="0" y="3"/>
                  <a:pt x="0" y="3"/>
                  <a:pt x="0" y="3"/>
                </a:cubicBezTo>
                <a:cubicBezTo>
                  <a:pt x="235" y="3"/>
                  <a:pt x="235" y="3"/>
                  <a:pt x="235" y="3"/>
                </a:cubicBezTo>
                <a:cubicBezTo>
                  <a:pt x="235" y="34"/>
                  <a:pt x="235" y="34"/>
                  <a:pt x="235" y="34"/>
                </a:cubicBezTo>
                <a:cubicBezTo>
                  <a:pt x="36" y="34"/>
                  <a:pt x="36" y="34"/>
                  <a:pt x="36" y="34"/>
                </a:cubicBezTo>
                <a:cubicBezTo>
                  <a:pt x="36" y="156"/>
                  <a:pt x="36" y="156"/>
                  <a:pt x="36" y="156"/>
                </a:cubicBezTo>
                <a:cubicBezTo>
                  <a:pt x="213" y="156"/>
                  <a:pt x="213" y="156"/>
                  <a:pt x="213" y="156"/>
                </a:cubicBezTo>
                <a:cubicBezTo>
                  <a:pt x="213" y="187"/>
                  <a:pt x="213" y="187"/>
                  <a:pt x="213" y="187"/>
                </a:cubicBezTo>
                <a:cubicBezTo>
                  <a:pt x="36" y="187"/>
                  <a:pt x="36" y="187"/>
                  <a:pt x="36" y="187"/>
                </a:cubicBezTo>
                <a:cubicBezTo>
                  <a:pt x="36" y="314"/>
                  <a:pt x="36" y="314"/>
                  <a:pt x="36" y="314"/>
                </a:cubicBezTo>
                <a:cubicBezTo>
                  <a:pt x="242" y="314"/>
                  <a:pt x="242" y="314"/>
                  <a:pt x="242" y="314"/>
                </a:cubicBezTo>
                <a:lnTo>
                  <a:pt x="242" y="345"/>
                </a:lnTo>
                <a:close/>
                <a:moveTo>
                  <a:pt x="613" y="345"/>
                </a:moveTo>
                <a:cubicBezTo>
                  <a:pt x="613" y="3"/>
                  <a:pt x="613" y="3"/>
                  <a:pt x="613" y="3"/>
                </a:cubicBezTo>
                <a:cubicBezTo>
                  <a:pt x="578" y="3"/>
                  <a:pt x="578" y="3"/>
                  <a:pt x="578" y="3"/>
                </a:cubicBezTo>
                <a:cubicBezTo>
                  <a:pt x="578" y="281"/>
                  <a:pt x="578" y="281"/>
                  <a:pt x="578" y="281"/>
                </a:cubicBezTo>
                <a:cubicBezTo>
                  <a:pt x="357" y="3"/>
                  <a:pt x="357" y="3"/>
                  <a:pt x="357" y="3"/>
                </a:cubicBezTo>
                <a:cubicBezTo>
                  <a:pt x="327" y="3"/>
                  <a:pt x="327" y="3"/>
                  <a:pt x="327" y="3"/>
                </a:cubicBezTo>
                <a:cubicBezTo>
                  <a:pt x="327" y="345"/>
                  <a:pt x="327" y="345"/>
                  <a:pt x="327" y="345"/>
                </a:cubicBezTo>
                <a:cubicBezTo>
                  <a:pt x="363" y="345"/>
                  <a:pt x="363" y="345"/>
                  <a:pt x="363" y="345"/>
                </a:cubicBezTo>
                <a:cubicBezTo>
                  <a:pt x="363" y="67"/>
                  <a:pt x="363" y="67"/>
                  <a:pt x="363" y="67"/>
                </a:cubicBezTo>
                <a:cubicBezTo>
                  <a:pt x="583" y="345"/>
                  <a:pt x="583" y="345"/>
                  <a:pt x="583" y="345"/>
                </a:cubicBezTo>
                <a:lnTo>
                  <a:pt x="613" y="345"/>
                </a:lnTo>
                <a:close/>
                <a:moveTo>
                  <a:pt x="791" y="345"/>
                </a:moveTo>
                <a:cubicBezTo>
                  <a:pt x="828" y="345"/>
                  <a:pt x="828" y="345"/>
                  <a:pt x="828" y="345"/>
                </a:cubicBezTo>
                <a:cubicBezTo>
                  <a:pt x="828" y="34"/>
                  <a:pt x="828" y="34"/>
                  <a:pt x="828" y="34"/>
                </a:cubicBezTo>
                <a:cubicBezTo>
                  <a:pt x="948" y="34"/>
                  <a:pt x="948" y="34"/>
                  <a:pt x="948" y="34"/>
                </a:cubicBezTo>
                <a:cubicBezTo>
                  <a:pt x="948" y="3"/>
                  <a:pt x="948" y="3"/>
                  <a:pt x="948" y="3"/>
                </a:cubicBezTo>
                <a:cubicBezTo>
                  <a:pt x="671" y="3"/>
                  <a:pt x="671" y="3"/>
                  <a:pt x="671" y="3"/>
                </a:cubicBezTo>
                <a:cubicBezTo>
                  <a:pt x="671" y="34"/>
                  <a:pt x="671" y="34"/>
                  <a:pt x="671" y="34"/>
                </a:cubicBezTo>
                <a:cubicBezTo>
                  <a:pt x="791" y="34"/>
                  <a:pt x="791" y="34"/>
                  <a:pt x="791" y="34"/>
                </a:cubicBezTo>
                <a:lnTo>
                  <a:pt x="791" y="345"/>
                </a:lnTo>
                <a:close/>
                <a:moveTo>
                  <a:pt x="1248" y="314"/>
                </a:moveTo>
                <a:cubicBezTo>
                  <a:pt x="1042" y="314"/>
                  <a:pt x="1042" y="314"/>
                  <a:pt x="1042" y="314"/>
                </a:cubicBezTo>
                <a:cubicBezTo>
                  <a:pt x="1042" y="187"/>
                  <a:pt x="1042" y="187"/>
                  <a:pt x="1042" y="187"/>
                </a:cubicBezTo>
                <a:cubicBezTo>
                  <a:pt x="1219" y="187"/>
                  <a:pt x="1219" y="187"/>
                  <a:pt x="1219" y="187"/>
                </a:cubicBezTo>
                <a:cubicBezTo>
                  <a:pt x="1219" y="156"/>
                  <a:pt x="1219" y="156"/>
                  <a:pt x="1219" y="156"/>
                </a:cubicBezTo>
                <a:cubicBezTo>
                  <a:pt x="1042" y="156"/>
                  <a:pt x="1042" y="156"/>
                  <a:pt x="1042" y="156"/>
                </a:cubicBezTo>
                <a:cubicBezTo>
                  <a:pt x="1042" y="34"/>
                  <a:pt x="1042" y="34"/>
                  <a:pt x="1042" y="34"/>
                </a:cubicBezTo>
                <a:cubicBezTo>
                  <a:pt x="1240" y="34"/>
                  <a:pt x="1240" y="34"/>
                  <a:pt x="1240" y="34"/>
                </a:cubicBezTo>
                <a:cubicBezTo>
                  <a:pt x="1240" y="3"/>
                  <a:pt x="1240" y="3"/>
                  <a:pt x="1240" y="3"/>
                </a:cubicBezTo>
                <a:cubicBezTo>
                  <a:pt x="1006" y="3"/>
                  <a:pt x="1006" y="3"/>
                  <a:pt x="1006" y="3"/>
                </a:cubicBezTo>
                <a:cubicBezTo>
                  <a:pt x="1006" y="345"/>
                  <a:pt x="1006" y="345"/>
                  <a:pt x="1006" y="345"/>
                </a:cubicBezTo>
                <a:cubicBezTo>
                  <a:pt x="1248" y="345"/>
                  <a:pt x="1248" y="345"/>
                  <a:pt x="1248" y="345"/>
                </a:cubicBezTo>
                <a:lnTo>
                  <a:pt x="1248" y="314"/>
                </a:lnTo>
                <a:close/>
                <a:moveTo>
                  <a:pt x="1461" y="237"/>
                </a:moveTo>
                <a:cubicBezTo>
                  <a:pt x="1369" y="237"/>
                  <a:pt x="1369" y="237"/>
                  <a:pt x="1369" y="237"/>
                </a:cubicBezTo>
                <a:cubicBezTo>
                  <a:pt x="1369" y="345"/>
                  <a:pt x="1369" y="345"/>
                  <a:pt x="1369" y="345"/>
                </a:cubicBezTo>
                <a:cubicBezTo>
                  <a:pt x="1333" y="345"/>
                  <a:pt x="1333" y="345"/>
                  <a:pt x="1333" y="345"/>
                </a:cubicBezTo>
                <a:cubicBezTo>
                  <a:pt x="1333" y="3"/>
                  <a:pt x="1333" y="3"/>
                  <a:pt x="1333" y="3"/>
                </a:cubicBezTo>
                <a:cubicBezTo>
                  <a:pt x="1461" y="3"/>
                  <a:pt x="1461" y="3"/>
                  <a:pt x="1461" y="3"/>
                </a:cubicBezTo>
                <a:cubicBezTo>
                  <a:pt x="1505" y="3"/>
                  <a:pt x="1539" y="13"/>
                  <a:pt x="1564" y="34"/>
                </a:cubicBezTo>
                <a:cubicBezTo>
                  <a:pt x="1588" y="55"/>
                  <a:pt x="1601" y="84"/>
                  <a:pt x="1601" y="120"/>
                </a:cubicBezTo>
                <a:cubicBezTo>
                  <a:pt x="1601" y="147"/>
                  <a:pt x="1594" y="169"/>
                  <a:pt x="1581" y="188"/>
                </a:cubicBezTo>
                <a:cubicBezTo>
                  <a:pt x="1567" y="206"/>
                  <a:pt x="1548" y="220"/>
                  <a:pt x="1523" y="228"/>
                </a:cubicBezTo>
                <a:cubicBezTo>
                  <a:pt x="1606" y="345"/>
                  <a:pt x="1606" y="345"/>
                  <a:pt x="1606" y="345"/>
                </a:cubicBezTo>
                <a:cubicBezTo>
                  <a:pt x="1567" y="345"/>
                  <a:pt x="1567" y="345"/>
                  <a:pt x="1567" y="345"/>
                </a:cubicBezTo>
                <a:cubicBezTo>
                  <a:pt x="1488" y="235"/>
                  <a:pt x="1488" y="235"/>
                  <a:pt x="1488" y="235"/>
                </a:cubicBezTo>
                <a:cubicBezTo>
                  <a:pt x="1480" y="236"/>
                  <a:pt x="1470" y="237"/>
                  <a:pt x="1461" y="237"/>
                </a:cubicBezTo>
                <a:close/>
                <a:moveTo>
                  <a:pt x="1460" y="206"/>
                </a:moveTo>
                <a:cubicBezTo>
                  <a:pt x="1494" y="206"/>
                  <a:pt x="1520" y="198"/>
                  <a:pt x="1538" y="183"/>
                </a:cubicBezTo>
                <a:cubicBezTo>
                  <a:pt x="1556" y="168"/>
                  <a:pt x="1565" y="147"/>
                  <a:pt x="1565" y="120"/>
                </a:cubicBezTo>
                <a:cubicBezTo>
                  <a:pt x="1565" y="92"/>
                  <a:pt x="1556" y="71"/>
                  <a:pt x="1538" y="56"/>
                </a:cubicBezTo>
                <a:cubicBezTo>
                  <a:pt x="1520" y="42"/>
                  <a:pt x="1494" y="34"/>
                  <a:pt x="1460" y="34"/>
                </a:cubicBezTo>
                <a:cubicBezTo>
                  <a:pt x="1369" y="34"/>
                  <a:pt x="1369" y="34"/>
                  <a:pt x="1369" y="34"/>
                </a:cubicBezTo>
                <a:cubicBezTo>
                  <a:pt x="1369" y="206"/>
                  <a:pt x="1369" y="206"/>
                  <a:pt x="1369" y="206"/>
                </a:cubicBezTo>
                <a:lnTo>
                  <a:pt x="1460" y="206"/>
                </a:lnTo>
                <a:close/>
                <a:moveTo>
                  <a:pt x="1954" y="120"/>
                </a:moveTo>
                <a:cubicBezTo>
                  <a:pt x="1954" y="157"/>
                  <a:pt x="1942" y="185"/>
                  <a:pt x="1917" y="206"/>
                </a:cubicBezTo>
                <a:cubicBezTo>
                  <a:pt x="1893" y="227"/>
                  <a:pt x="1858" y="237"/>
                  <a:pt x="1815" y="237"/>
                </a:cubicBezTo>
                <a:cubicBezTo>
                  <a:pt x="1723" y="237"/>
                  <a:pt x="1723" y="237"/>
                  <a:pt x="1723" y="237"/>
                </a:cubicBezTo>
                <a:cubicBezTo>
                  <a:pt x="1723" y="345"/>
                  <a:pt x="1723" y="345"/>
                  <a:pt x="1723" y="345"/>
                </a:cubicBezTo>
                <a:cubicBezTo>
                  <a:pt x="1686" y="345"/>
                  <a:pt x="1686" y="345"/>
                  <a:pt x="1686" y="345"/>
                </a:cubicBezTo>
                <a:cubicBezTo>
                  <a:pt x="1686" y="3"/>
                  <a:pt x="1686" y="3"/>
                  <a:pt x="1686" y="3"/>
                </a:cubicBezTo>
                <a:cubicBezTo>
                  <a:pt x="1815" y="3"/>
                  <a:pt x="1815" y="3"/>
                  <a:pt x="1815" y="3"/>
                </a:cubicBezTo>
                <a:cubicBezTo>
                  <a:pt x="1858" y="3"/>
                  <a:pt x="1893" y="13"/>
                  <a:pt x="1917" y="34"/>
                </a:cubicBezTo>
                <a:cubicBezTo>
                  <a:pt x="1942" y="55"/>
                  <a:pt x="1954" y="84"/>
                  <a:pt x="1954" y="120"/>
                </a:cubicBezTo>
                <a:close/>
                <a:moveTo>
                  <a:pt x="1918" y="120"/>
                </a:moveTo>
                <a:cubicBezTo>
                  <a:pt x="1918" y="92"/>
                  <a:pt x="1909" y="71"/>
                  <a:pt x="1891" y="56"/>
                </a:cubicBezTo>
                <a:cubicBezTo>
                  <a:pt x="1873" y="42"/>
                  <a:pt x="1848" y="34"/>
                  <a:pt x="1814" y="34"/>
                </a:cubicBezTo>
                <a:cubicBezTo>
                  <a:pt x="1723" y="34"/>
                  <a:pt x="1723" y="34"/>
                  <a:pt x="1723" y="34"/>
                </a:cubicBezTo>
                <a:cubicBezTo>
                  <a:pt x="1723" y="205"/>
                  <a:pt x="1723" y="205"/>
                  <a:pt x="1723" y="205"/>
                </a:cubicBezTo>
                <a:cubicBezTo>
                  <a:pt x="1814" y="205"/>
                  <a:pt x="1814" y="205"/>
                  <a:pt x="1814" y="205"/>
                </a:cubicBezTo>
                <a:cubicBezTo>
                  <a:pt x="1848" y="205"/>
                  <a:pt x="1873" y="198"/>
                  <a:pt x="1891" y="183"/>
                </a:cubicBezTo>
                <a:cubicBezTo>
                  <a:pt x="1909" y="168"/>
                  <a:pt x="1918" y="147"/>
                  <a:pt x="1918" y="120"/>
                </a:cubicBezTo>
                <a:close/>
                <a:moveTo>
                  <a:pt x="2223" y="228"/>
                </a:moveTo>
                <a:cubicBezTo>
                  <a:pt x="2306" y="345"/>
                  <a:pt x="2306" y="345"/>
                  <a:pt x="2306" y="345"/>
                </a:cubicBezTo>
                <a:cubicBezTo>
                  <a:pt x="2267" y="345"/>
                  <a:pt x="2267" y="345"/>
                  <a:pt x="2267" y="345"/>
                </a:cubicBezTo>
                <a:cubicBezTo>
                  <a:pt x="2188" y="235"/>
                  <a:pt x="2188" y="235"/>
                  <a:pt x="2188" y="235"/>
                </a:cubicBezTo>
                <a:cubicBezTo>
                  <a:pt x="2179" y="236"/>
                  <a:pt x="2170" y="237"/>
                  <a:pt x="2161" y="237"/>
                </a:cubicBezTo>
                <a:cubicBezTo>
                  <a:pt x="2069" y="237"/>
                  <a:pt x="2069" y="237"/>
                  <a:pt x="2069" y="237"/>
                </a:cubicBezTo>
                <a:cubicBezTo>
                  <a:pt x="2069" y="345"/>
                  <a:pt x="2069" y="345"/>
                  <a:pt x="2069" y="345"/>
                </a:cubicBezTo>
                <a:cubicBezTo>
                  <a:pt x="2033" y="345"/>
                  <a:pt x="2033" y="345"/>
                  <a:pt x="2033" y="345"/>
                </a:cubicBezTo>
                <a:cubicBezTo>
                  <a:pt x="2033" y="3"/>
                  <a:pt x="2033" y="3"/>
                  <a:pt x="2033" y="3"/>
                </a:cubicBezTo>
                <a:cubicBezTo>
                  <a:pt x="2161" y="3"/>
                  <a:pt x="2161" y="3"/>
                  <a:pt x="2161" y="3"/>
                </a:cubicBezTo>
                <a:cubicBezTo>
                  <a:pt x="2205" y="3"/>
                  <a:pt x="2239" y="13"/>
                  <a:pt x="2264" y="34"/>
                </a:cubicBezTo>
                <a:cubicBezTo>
                  <a:pt x="2288" y="55"/>
                  <a:pt x="2301" y="84"/>
                  <a:pt x="2301" y="120"/>
                </a:cubicBezTo>
                <a:cubicBezTo>
                  <a:pt x="2301" y="147"/>
                  <a:pt x="2294" y="169"/>
                  <a:pt x="2280" y="188"/>
                </a:cubicBezTo>
                <a:cubicBezTo>
                  <a:pt x="2267" y="206"/>
                  <a:pt x="2248" y="220"/>
                  <a:pt x="2223" y="228"/>
                </a:cubicBezTo>
                <a:close/>
                <a:moveTo>
                  <a:pt x="2238" y="183"/>
                </a:moveTo>
                <a:cubicBezTo>
                  <a:pt x="2256" y="168"/>
                  <a:pt x="2265" y="147"/>
                  <a:pt x="2265" y="120"/>
                </a:cubicBezTo>
                <a:cubicBezTo>
                  <a:pt x="2265" y="92"/>
                  <a:pt x="2256" y="71"/>
                  <a:pt x="2238" y="56"/>
                </a:cubicBezTo>
                <a:cubicBezTo>
                  <a:pt x="2220" y="42"/>
                  <a:pt x="2194" y="34"/>
                  <a:pt x="2160" y="34"/>
                </a:cubicBezTo>
                <a:cubicBezTo>
                  <a:pt x="2069" y="34"/>
                  <a:pt x="2069" y="34"/>
                  <a:pt x="2069" y="34"/>
                </a:cubicBezTo>
                <a:cubicBezTo>
                  <a:pt x="2069" y="206"/>
                  <a:pt x="2069" y="206"/>
                  <a:pt x="2069" y="206"/>
                </a:cubicBezTo>
                <a:cubicBezTo>
                  <a:pt x="2160" y="206"/>
                  <a:pt x="2160" y="206"/>
                  <a:pt x="2160" y="206"/>
                </a:cubicBezTo>
                <a:cubicBezTo>
                  <a:pt x="2194" y="206"/>
                  <a:pt x="2220" y="198"/>
                  <a:pt x="2238" y="183"/>
                </a:cubicBezTo>
                <a:close/>
                <a:moveTo>
                  <a:pt x="2423" y="3"/>
                </a:moveTo>
                <a:cubicBezTo>
                  <a:pt x="2386" y="3"/>
                  <a:pt x="2386" y="3"/>
                  <a:pt x="2386" y="3"/>
                </a:cubicBezTo>
                <a:cubicBezTo>
                  <a:pt x="2386" y="345"/>
                  <a:pt x="2386" y="345"/>
                  <a:pt x="2386" y="345"/>
                </a:cubicBezTo>
                <a:cubicBezTo>
                  <a:pt x="2423" y="345"/>
                  <a:pt x="2423" y="345"/>
                  <a:pt x="2423" y="345"/>
                </a:cubicBezTo>
                <a:lnTo>
                  <a:pt x="2423" y="3"/>
                </a:lnTo>
                <a:close/>
                <a:moveTo>
                  <a:pt x="2701" y="178"/>
                </a:moveTo>
                <a:cubicBezTo>
                  <a:pt x="2685" y="172"/>
                  <a:pt x="2665" y="165"/>
                  <a:pt x="2640" y="159"/>
                </a:cubicBezTo>
                <a:cubicBezTo>
                  <a:pt x="2619" y="154"/>
                  <a:pt x="2602" y="149"/>
                  <a:pt x="2589" y="145"/>
                </a:cubicBezTo>
                <a:cubicBezTo>
                  <a:pt x="2577" y="140"/>
                  <a:pt x="2566" y="134"/>
                  <a:pt x="2558" y="126"/>
                </a:cubicBezTo>
                <a:cubicBezTo>
                  <a:pt x="2550" y="117"/>
                  <a:pt x="2545" y="106"/>
                  <a:pt x="2545" y="93"/>
                </a:cubicBezTo>
                <a:cubicBezTo>
                  <a:pt x="2545" y="75"/>
                  <a:pt x="2553" y="60"/>
                  <a:pt x="2568" y="48"/>
                </a:cubicBezTo>
                <a:cubicBezTo>
                  <a:pt x="2583" y="36"/>
                  <a:pt x="2606" y="31"/>
                  <a:pt x="2636" y="31"/>
                </a:cubicBezTo>
                <a:cubicBezTo>
                  <a:pt x="2651" y="31"/>
                  <a:pt x="2667" y="33"/>
                  <a:pt x="2684" y="38"/>
                </a:cubicBezTo>
                <a:cubicBezTo>
                  <a:pt x="2700" y="42"/>
                  <a:pt x="2715" y="50"/>
                  <a:pt x="2730" y="59"/>
                </a:cubicBezTo>
                <a:cubicBezTo>
                  <a:pt x="2742" y="30"/>
                  <a:pt x="2742" y="30"/>
                  <a:pt x="2742" y="30"/>
                </a:cubicBezTo>
                <a:cubicBezTo>
                  <a:pt x="2728" y="21"/>
                  <a:pt x="2712" y="13"/>
                  <a:pt x="2693" y="8"/>
                </a:cubicBezTo>
                <a:cubicBezTo>
                  <a:pt x="2675" y="3"/>
                  <a:pt x="2655" y="0"/>
                  <a:pt x="2636" y="0"/>
                </a:cubicBezTo>
                <a:cubicBezTo>
                  <a:pt x="2608" y="0"/>
                  <a:pt x="2584" y="4"/>
                  <a:pt x="2565" y="13"/>
                </a:cubicBezTo>
                <a:cubicBezTo>
                  <a:pt x="2546" y="21"/>
                  <a:pt x="2532" y="32"/>
                  <a:pt x="2523" y="47"/>
                </a:cubicBezTo>
                <a:cubicBezTo>
                  <a:pt x="2514" y="61"/>
                  <a:pt x="2510" y="76"/>
                  <a:pt x="2510" y="94"/>
                </a:cubicBezTo>
                <a:cubicBezTo>
                  <a:pt x="2510" y="115"/>
                  <a:pt x="2515" y="132"/>
                  <a:pt x="2526" y="144"/>
                </a:cubicBezTo>
                <a:cubicBezTo>
                  <a:pt x="2537" y="157"/>
                  <a:pt x="2550" y="166"/>
                  <a:pt x="2565" y="172"/>
                </a:cubicBezTo>
                <a:cubicBezTo>
                  <a:pt x="2581" y="178"/>
                  <a:pt x="2601" y="184"/>
                  <a:pt x="2627" y="191"/>
                </a:cubicBezTo>
                <a:cubicBezTo>
                  <a:pt x="2649" y="196"/>
                  <a:pt x="2665" y="201"/>
                  <a:pt x="2677" y="205"/>
                </a:cubicBezTo>
                <a:cubicBezTo>
                  <a:pt x="2689" y="209"/>
                  <a:pt x="2700" y="216"/>
                  <a:pt x="2708" y="224"/>
                </a:cubicBezTo>
                <a:cubicBezTo>
                  <a:pt x="2716" y="232"/>
                  <a:pt x="2720" y="243"/>
                  <a:pt x="2720" y="257"/>
                </a:cubicBezTo>
                <a:cubicBezTo>
                  <a:pt x="2720" y="275"/>
                  <a:pt x="2713" y="289"/>
                  <a:pt x="2697" y="300"/>
                </a:cubicBezTo>
                <a:cubicBezTo>
                  <a:pt x="2682" y="312"/>
                  <a:pt x="2659" y="317"/>
                  <a:pt x="2629" y="317"/>
                </a:cubicBezTo>
                <a:cubicBezTo>
                  <a:pt x="2607" y="317"/>
                  <a:pt x="2585" y="313"/>
                  <a:pt x="2565" y="306"/>
                </a:cubicBezTo>
                <a:cubicBezTo>
                  <a:pt x="2544" y="298"/>
                  <a:pt x="2528" y="288"/>
                  <a:pt x="2516" y="276"/>
                </a:cubicBezTo>
                <a:cubicBezTo>
                  <a:pt x="2501" y="304"/>
                  <a:pt x="2501" y="304"/>
                  <a:pt x="2501" y="304"/>
                </a:cubicBezTo>
                <a:cubicBezTo>
                  <a:pt x="2514" y="317"/>
                  <a:pt x="2532" y="328"/>
                  <a:pt x="2555" y="336"/>
                </a:cubicBezTo>
                <a:cubicBezTo>
                  <a:pt x="2579" y="344"/>
                  <a:pt x="2603" y="348"/>
                  <a:pt x="2629" y="348"/>
                </a:cubicBezTo>
                <a:cubicBezTo>
                  <a:pt x="2657" y="348"/>
                  <a:pt x="2680" y="344"/>
                  <a:pt x="2699" y="336"/>
                </a:cubicBezTo>
                <a:cubicBezTo>
                  <a:pt x="2719" y="327"/>
                  <a:pt x="2733" y="316"/>
                  <a:pt x="2742" y="302"/>
                </a:cubicBezTo>
                <a:cubicBezTo>
                  <a:pt x="2752" y="288"/>
                  <a:pt x="2756" y="272"/>
                  <a:pt x="2756" y="255"/>
                </a:cubicBezTo>
                <a:cubicBezTo>
                  <a:pt x="2756" y="234"/>
                  <a:pt x="2751" y="217"/>
                  <a:pt x="2740" y="205"/>
                </a:cubicBezTo>
                <a:cubicBezTo>
                  <a:pt x="2729" y="193"/>
                  <a:pt x="2716" y="184"/>
                  <a:pt x="2701" y="178"/>
                </a:cubicBezTo>
                <a:close/>
                <a:moveTo>
                  <a:pt x="3077" y="314"/>
                </a:moveTo>
                <a:cubicBezTo>
                  <a:pt x="2871" y="314"/>
                  <a:pt x="2871" y="314"/>
                  <a:pt x="2871" y="314"/>
                </a:cubicBezTo>
                <a:cubicBezTo>
                  <a:pt x="2871" y="187"/>
                  <a:pt x="2871" y="187"/>
                  <a:pt x="2871" y="187"/>
                </a:cubicBezTo>
                <a:cubicBezTo>
                  <a:pt x="3048" y="187"/>
                  <a:pt x="3048" y="187"/>
                  <a:pt x="3048" y="187"/>
                </a:cubicBezTo>
                <a:cubicBezTo>
                  <a:pt x="3048" y="156"/>
                  <a:pt x="3048" y="156"/>
                  <a:pt x="3048" y="156"/>
                </a:cubicBezTo>
                <a:cubicBezTo>
                  <a:pt x="2871" y="156"/>
                  <a:pt x="2871" y="156"/>
                  <a:pt x="2871" y="156"/>
                </a:cubicBezTo>
                <a:cubicBezTo>
                  <a:pt x="2871" y="34"/>
                  <a:pt x="2871" y="34"/>
                  <a:pt x="2871" y="34"/>
                </a:cubicBezTo>
                <a:cubicBezTo>
                  <a:pt x="3070" y="34"/>
                  <a:pt x="3070" y="34"/>
                  <a:pt x="3070" y="34"/>
                </a:cubicBezTo>
                <a:cubicBezTo>
                  <a:pt x="3070" y="3"/>
                  <a:pt x="3070" y="3"/>
                  <a:pt x="3070" y="3"/>
                </a:cubicBezTo>
                <a:cubicBezTo>
                  <a:pt x="2835" y="3"/>
                  <a:pt x="2835" y="3"/>
                  <a:pt x="2835" y="3"/>
                </a:cubicBezTo>
                <a:cubicBezTo>
                  <a:pt x="2835" y="345"/>
                  <a:pt x="2835" y="345"/>
                  <a:pt x="2835" y="345"/>
                </a:cubicBezTo>
                <a:cubicBezTo>
                  <a:pt x="3077" y="345"/>
                  <a:pt x="3077" y="345"/>
                  <a:pt x="3077" y="345"/>
                </a:cubicBezTo>
                <a:lnTo>
                  <a:pt x="3077" y="314"/>
                </a:lnTo>
                <a:close/>
                <a:moveTo>
                  <a:pt x="178" y="830"/>
                </a:moveTo>
                <a:cubicBezTo>
                  <a:pt x="30" y="576"/>
                  <a:pt x="30" y="576"/>
                  <a:pt x="30" y="576"/>
                </a:cubicBezTo>
                <a:cubicBezTo>
                  <a:pt x="0" y="576"/>
                  <a:pt x="0" y="576"/>
                  <a:pt x="0" y="576"/>
                </a:cubicBezTo>
                <a:cubicBezTo>
                  <a:pt x="0" y="919"/>
                  <a:pt x="0" y="919"/>
                  <a:pt x="0" y="919"/>
                </a:cubicBezTo>
                <a:cubicBezTo>
                  <a:pt x="35" y="919"/>
                  <a:pt x="35" y="919"/>
                  <a:pt x="35" y="919"/>
                </a:cubicBezTo>
                <a:cubicBezTo>
                  <a:pt x="35" y="646"/>
                  <a:pt x="35" y="646"/>
                  <a:pt x="35" y="646"/>
                </a:cubicBezTo>
                <a:cubicBezTo>
                  <a:pt x="169" y="875"/>
                  <a:pt x="169" y="875"/>
                  <a:pt x="169" y="875"/>
                </a:cubicBezTo>
                <a:cubicBezTo>
                  <a:pt x="186" y="875"/>
                  <a:pt x="186" y="875"/>
                  <a:pt x="186" y="875"/>
                </a:cubicBezTo>
                <a:cubicBezTo>
                  <a:pt x="321" y="645"/>
                  <a:pt x="321" y="645"/>
                  <a:pt x="321" y="645"/>
                </a:cubicBezTo>
                <a:cubicBezTo>
                  <a:pt x="321" y="919"/>
                  <a:pt x="321" y="919"/>
                  <a:pt x="321" y="919"/>
                </a:cubicBezTo>
                <a:cubicBezTo>
                  <a:pt x="356" y="919"/>
                  <a:pt x="356" y="919"/>
                  <a:pt x="356" y="919"/>
                </a:cubicBezTo>
                <a:cubicBezTo>
                  <a:pt x="356" y="576"/>
                  <a:pt x="356" y="576"/>
                  <a:pt x="356" y="576"/>
                </a:cubicBezTo>
                <a:cubicBezTo>
                  <a:pt x="326" y="576"/>
                  <a:pt x="326" y="576"/>
                  <a:pt x="326" y="576"/>
                </a:cubicBezTo>
                <a:lnTo>
                  <a:pt x="178" y="830"/>
                </a:lnTo>
                <a:close/>
                <a:moveTo>
                  <a:pt x="604" y="576"/>
                </a:moveTo>
                <a:cubicBezTo>
                  <a:pt x="761" y="919"/>
                  <a:pt x="761" y="919"/>
                  <a:pt x="761" y="919"/>
                </a:cubicBezTo>
                <a:cubicBezTo>
                  <a:pt x="723" y="919"/>
                  <a:pt x="723" y="919"/>
                  <a:pt x="723" y="919"/>
                </a:cubicBezTo>
                <a:cubicBezTo>
                  <a:pt x="682" y="827"/>
                  <a:pt x="682" y="827"/>
                  <a:pt x="682" y="827"/>
                </a:cubicBezTo>
                <a:cubicBezTo>
                  <a:pt x="491" y="827"/>
                  <a:pt x="491" y="827"/>
                  <a:pt x="491" y="827"/>
                </a:cubicBezTo>
                <a:cubicBezTo>
                  <a:pt x="450" y="919"/>
                  <a:pt x="450" y="919"/>
                  <a:pt x="450" y="919"/>
                </a:cubicBezTo>
                <a:cubicBezTo>
                  <a:pt x="412" y="919"/>
                  <a:pt x="412" y="919"/>
                  <a:pt x="412" y="919"/>
                </a:cubicBezTo>
                <a:cubicBezTo>
                  <a:pt x="569" y="576"/>
                  <a:pt x="569" y="576"/>
                  <a:pt x="569" y="576"/>
                </a:cubicBezTo>
                <a:lnTo>
                  <a:pt x="604" y="576"/>
                </a:lnTo>
                <a:close/>
                <a:moveTo>
                  <a:pt x="669" y="798"/>
                </a:moveTo>
                <a:cubicBezTo>
                  <a:pt x="586" y="614"/>
                  <a:pt x="586" y="614"/>
                  <a:pt x="586" y="614"/>
                </a:cubicBezTo>
                <a:cubicBezTo>
                  <a:pt x="504" y="798"/>
                  <a:pt x="504" y="798"/>
                  <a:pt x="504" y="798"/>
                </a:cubicBezTo>
                <a:lnTo>
                  <a:pt x="669" y="798"/>
                </a:lnTo>
                <a:close/>
                <a:moveTo>
                  <a:pt x="747" y="607"/>
                </a:moveTo>
                <a:cubicBezTo>
                  <a:pt x="867" y="607"/>
                  <a:pt x="867" y="607"/>
                  <a:pt x="867" y="607"/>
                </a:cubicBezTo>
                <a:cubicBezTo>
                  <a:pt x="867" y="919"/>
                  <a:pt x="867" y="919"/>
                  <a:pt x="867" y="919"/>
                </a:cubicBezTo>
                <a:cubicBezTo>
                  <a:pt x="903" y="919"/>
                  <a:pt x="903" y="919"/>
                  <a:pt x="903" y="919"/>
                </a:cubicBezTo>
                <a:cubicBezTo>
                  <a:pt x="903" y="607"/>
                  <a:pt x="903" y="607"/>
                  <a:pt x="903" y="607"/>
                </a:cubicBezTo>
                <a:cubicBezTo>
                  <a:pt x="1024" y="607"/>
                  <a:pt x="1024" y="607"/>
                  <a:pt x="1024" y="607"/>
                </a:cubicBezTo>
                <a:cubicBezTo>
                  <a:pt x="1024" y="576"/>
                  <a:pt x="1024" y="576"/>
                  <a:pt x="1024" y="576"/>
                </a:cubicBezTo>
                <a:cubicBezTo>
                  <a:pt x="747" y="576"/>
                  <a:pt x="747" y="576"/>
                  <a:pt x="747" y="576"/>
                </a:cubicBezTo>
                <a:lnTo>
                  <a:pt x="747" y="607"/>
                </a:lnTo>
                <a:close/>
                <a:moveTo>
                  <a:pt x="1153" y="624"/>
                </a:moveTo>
                <a:cubicBezTo>
                  <a:pt x="1175" y="612"/>
                  <a:pt x="1200" y="605"/>
                  <a:pt x="1227" y="605"/>
                </a:cubicBezTo>
                <a:cubicBezTo>
                  <a:pt x="1267" y="605"/>
                  <a:pt x="1301" y="619"/>
                  <a:pt x="1328" y="646"/>
                </a:cubicBezTo>
                <a:cubicBezTo>
                  <a:pt x="1351" y="623"/>
                  <a:pt x="1351" y="623"/>
                  <a:pt x="1351" y="623"/>
                </a:cubicBezTo>
                <a:cubicBezTo>
                  <a:pt x="1336" y="607"/>
                  <a:pt x="1318" y="594"/>
                  <a:pt x="1296" y="586"/>
                </a:cubicBezTo>
                <a:cubicBezTo>
                  <a:pt x="1275" y="577"/>
                  <a:pt x="1251" y="573"/>
                  <a:pt x="1226" y="573"/>
                </a:cubicBezTo>
                <a:cubicBezTo>
                  <a:pt x="1192" y="573"/>
                  <a:pt x="1161" y="581"/>
                  <a:pt x="1134" y="596"/>
                </a:cubicBezTo>
                <a:cubicBezTo>
                  <a:pt x="1106" y="611"/>
                  <a:pt x="1085" y="631"/>
                  <a:pt x="1069" y="658"/>
                </a:cubicBezTo>
                <a:cubicBezTo>
                  <a:pt x="1054" y="685"/>
                  <a:pt x="1046" y="714"/>
                  <a:pt x="1046" y="747"/>
                </a:cubicBezTo>
                <a:cubicBezTo>
                  <a:pt x="1046" y="780"/>
                  <a:pt x="1054" y="810"/>
                  <a:pt x="1069" y="837"/>
                </a:cubicBezTo>
                <a:cubicBezTo>
                  <a:pt x="1085" y="863"/>
                  <a:pt x="1106" y="884"/>
                  <a:pt x="1133" y="899"/>
                </a:cubicBezTo>
                <a:cubicBezTo>
                  <a:pt x="1161" y="914"/>
                  <a:pt x="1191" y="921"/>
                  <a:pt x="1225" y="921"/>
                </a:cubicBezTo>
                <a:cubicBezTo>
                  <a:pt x="1251" y="921"/>
                  <a:pt x="1274" y="917"/>
                  <a:pt x="1296" y="908"/>
                </a:cubicBezTo>
                <a:cubicBezTo>
                  <a:pt x="1318" y="900"/>
                  <a:pt x="1336" y="887"/>
                  <a:pt x="1351" y="871"/>
                </a:cubicBezTo>
                <a:cubicBezTo>
                  <a:pt x="1328" y="848"/>
                  <a:pt x="1328" y="848"/>
                  <a:pt x="1328" y="848"/>
                </a:cubicBezTo>
                <a:cubicBezTo>
                  <a:pt x="1301" y="875"/>
                  <a:pt x="1268" y="889"/>
                  <a:pt x="1227" y="889"/>
                </a:cubicBezTo>
                <a:cubicBezTo>
                  <a:pt x="1200" y="889"/>
                  <a:pt x="1175" y="883"/>
                  <a:pt x="1153" y="871"/>
                </a:cubicBezTo>
                <a:cubicBezTo>
                  <a:pt x="1131" y="858"/>
                  <a:pt x="1113" y="841"/>
                  <a:pt x="1101" y="820"/>
                </a:cubicBezTo>
                <a:cubicBezTo>
                  <a:pt x="1088" y="798"/>
                  <a:pt x="1082" y="774"/>
                  <a:pt x="1082" y="747"/>
                </a:cubicBezTo>
                <a:cubicBezTo>
                  <a:pt x="1082" y="721"/>
                  <a:pt x="1088" y="696"/>
                  <a:pt x="1101" y="675"/>
                </a:cubicBezTo>
                <a:cubicBezTo>
                  <a:pt x="1113" y="653"/>
                  <a:pt x="1131" y="636"/>
                  <a:pt x="1153" y="624"/>
                </a:cubicBezTo>
                <a:close/>
                <a:moveTo>
                  <a:pt x="1679" y="729"/>
                </a:moveTo>
                <a:cubicBezTo>
                  <a:pt x="1464" y="729"/>
                  <a:pt x="1464" y="729"/>
                  <a:pt x="1464" y="729"/>
                </a:cubicBezTo>
                <a:cubicBezTo>
                  <a:pt x="1464" y="576"/>
                  <a:pt x="1464" y="576"/>
                  <a:pt x="1464" y="576"/>
                </a:cubicBezTo>
                <a:cubicBezTo>
                  <a:pt x="1428" y="576"/>
                  <a:pt x="1428" y="576"/>
                  <a:pt x="1428" y="576"/>
                </a:cubicBezTo>
                <a:cubicBezTo>
                  <a:pt x="1428" y="919"/>
                  <a:pt x="1428" y="919"/>
                  <a:pt x="1428" y="919"/>
                </a:cubicBezTo>
                <a:cubicBezTo>
                  <a:pt x="1464" y="919"/>
                  <a:pt x="1464" y="919"/>
                  <a:pt x="1464" y="919"/>
                </a:cubicBezTo>
                <a:cubicBezTo>
                  <a:pt x="1464" y="761"/>
                  <a:pt x="1464" y="761"/>
                  <a:pt x="1464" y="761"/>
                </a:cubicBezTo>
                <a:cubicBezTo>
                  <a:pt x="1679" y="761"/>
                  <a:pt x="1679" y="761"/>
                  <a:pt x="1679" y="761"/>
                </a:cubicBezTo>
                <a:cubicBezTo>
                  <a:pt x="1679" y="919"/>
                  <a:pt x="1679" y="919"/>
                  <a:pt x="1679" y="919"/>
                </a:cubicBezTo>
                <a:cubicBezTo>
                  <a:pt x="1714" y="919"/>
                  <a:pt x="1714" y="919"/>
                  <a:pt x="1714" y="919"/>
                </a:cubicBezTo>
                <a:cubicBezTo>
                  <a:pt x="1714" y="576"/>
                  <a:pt x="1714" y="576"/>
                  <a:pt x="1714" y="576"/>
                </a:cubicBezTo>
                <a:cubicBezTo>
                  <a:pt x="1679" y="576"/>
                  <a:pt x="1679" y="576"/>
                  <a:pt x="1679" y="576"/>
                </a:cubicBezTo>
                <a:lnTo>
                  <a:pt x="1679" y="729"/>
                </a:lnTo>
                <a:close/>
                <a:moveTo>
                  <a:pt x="1826" y="919"/>
                </a:moveTo>
                <a:cubicBezTo>
                  <a:pt x="1862" y="919"/>
                  <a:pt x="1862" y="919"/>
                  <a:pt x="1862" y="919"/>
                </a:cubicBezTo>
                <a:cubicBezTo>
                  <a:pt x="1862" y="576"/>
                  <a:pt x="1862" y="576"/>
                  <a:pt x="1862" y="576"/>
                </a:cubicBezTo>
                <a:cubicBezTo>
                  <a:pt x="1826" y="576"/>
                  <a:pt x="1826" y="576"/>
                  <a:pt x="1826" y="576"/>
                </a:cubicBezTo>
                <a:lnTo>
                  <a:pt x="1826" y="919"/>
                </a:lnTo>
                <a:close/>
                <a:moveTo>
                  <a:pt x="2224" y="854"/>
                </a:moveTo>
                <a:cubicBezTo>
                  <a:pt x="2003" y="576"/>
                  <a:pt x="2003" y="576"/>
                  <a:pt x="2003" y="576"/>
                </a:cubicBezTo>
                <a:cubicBezTo>
                  <a:pt x="1974" y="576"/>
                  <a:pt x="1974" y="576"/>
                  <a:pt x="1974" y="576"/>
                </a:cubicBezTo>
                <a:cubicBezTo>
                  <a:pt x="1974" y="919"/>
                  <a:pt x="1974" y="919"/>
                  <a:pt x="1974" y="919"/>
                </a:cubicBezTo>
                <a:cubicBezTo>
                  <a:pt x="2010" y="919"/>
                  <a:pt x="2010" y="919"/>
                  <a:pt x="2010" y="919"/>
                </a:cubicBezTo>
                <a:cubicBezTo>
                  <a:pt x="2010" y="641"/>
                  <a:pt x="2010" y="641"/>
                  <a:pt x="2010" y="641"/>
                </a:cubicBezTo>
                <a:cubicBezTo>
                  <a:pt x="2230" y="919"/>
                  <a:pt x="2230" y="919"/>
                  <a:pt x="2230" y="919"/>
                </a:cubicBezTo>
                <a:cubicBezTo>
                  <a:pt x="2260" y="919"/>
                  <a:pt x="2260" y="919"/>
                  <a:pt x="2260" y="919"/>
                </a:cubicBezTo>
                <a:cubicBezTo>
                  <a:pt x="2260" y="576"/>
                  <a:pt x="2260" y="576"/>
                  <a:pt x="2260" y="576"/>
                </a:cubicBezTo>
                <a:cubicBezTo>
                  <a:pt x="2224" y="576"/>
                  <a:pt x="2224" y="576"/>
                  <a:pt x="2224" y="576"/>
                </a:cubicBezTo>
                <a:lnTo>
                  <a:pt x="2224" y="854"/>
                </a:lnTo>
                <a:close/>
                <a:moveTo>
                  <a:pt x="2448" y="624"/>
                </a:moveTo>
                <a:cubicBezTo>
                  <a:pt x="2471" y="612"/>
                  <a:pt x="2496" y="605"/>
                  <a:pt x="2523" y="605"/>
                </a:cubicBezTo>
                <a:cubicBezTo>
                  <a:pt x="2565" y="605"/>
                  <a:pt x="2599" y="619"/>
                  <a:pt x="2627" y="646"/>
                </a:cubicBezTo>
                <a:cubicBezTo>
                  <a:pt x="2649" y="623"/>
                  <a:pt x="2649" y="623"/>
                  <a:pt x="2649" y="623"/>
                </a:cubicBezTo>
                <a:cubicBezTo>
                  <a:pt x="2634" y="606"/>
                  <a:pt x="2616" y="594"/>
                  <a:pt x="2594" y="586"/>
                </a:cubicBezTo>
                <a:cubicBezTo>
                  <a:pt x="2572" y="577"/>
                  <a:pt x="2548" y="573"/>
                  <a:pt x="2522" y="573"/>
                </a:cubicBezTo>
                <a:cubicBezTo>
                  <a:pt x="2487" y="573"/>
                  <a:pt x="2456" y="581"/>
                  <a:pt x="2429" y="596"/>
                </a:cubicBezTo>
                <a:cubicBezTo>
                  <a:pt x="2402" y="611"/>
                  <a:pt x="2380" y="631"/>
                  <a:pt x="2364" y="658"/>
                </a:cubicBezTo>
                <a:cubicBezTo>
                  <a:pt x="2349" y="685"/>
                  <a:pt x="2341" y="714"/>
                  <a:pt x="2341" y="747"/>
                </a:cubicBezTo>
                <a:cubicBezTo>
                  <a:pt x="2341" y="780"/>
                  <a:pt x="2349" y="810"/>
                  <a:pt x="2364" y="837"/>
                </a:cubicBezTo>
                <a:cubicBezTo>
                  <a:pt x="2380" y="863"/>
                  <a:pt x="2402" y="884"/>
                  <a:pt x="2429" y="899"/>
                </a:cubicBezTo>
                <a:cubicBezTo>
                  <a:pt x="2456" y="914"/>
                  <a:pt x="2487" y="921"/>
                  <a:pt x="2521" y="921"/>
                </a:cubicBezTo>
                <a:cubicBezTo>
                  <a:pt x="2546" y="921"/>
                  <a:pt x="2569" y="918"/>
                  <a:pt x="2590" y="910"/>
                </a:cubicBezTo>
                <a:cubicBezTo>
                  <a:pt x="2612" y="903"/>
                  <a:pt x="2631" y="892"/>
                  <a:pt x="2647" y="878"/>
                </a:cubicBezTo>
                <a:cubicBezTo>
                  <a:pt x="2647" y="747"/>
                  <a:pt x="2647" y="747"/>
                  <a:pt x="2647" y="747"/>
                </a:cubicBezTo>
                <a:cubicBezTo>
                  <a:pt x="2612" y="747"/>
                  <a:pt x="2612" y="747"/>
                  <a:pt x="2612" y="747"/>
                </a:cubicBezTo>
                <a:cubicBezTo>
                  <a:pt x="2612" y="863"/>
                  <a:pt x="2612" y="863"/>
                  <a:pt x="2612" y="863"/>
                </a:cubicBezTo>
                <a:cubicBezTo>
                  <a:pt x="2588" y="880"/>
                  <a:pt x="2558" y="889"/>
                  <a:pt x="2523" y="889"/>
                </a:cubicBezTo>
                <a:cubicBezTo>
                  <a:pt x="2495" y="889"/>
                  <a:pt x="2470" y="883"/>
                  <a:pt x="2448" y="871"/>
                </a:cubicBezTo>
                <a:cubicBezTo>
                  <a:pt x="2426" y="858"/>
                  <a:pt x="2408" y="841"/>
                  <a:pt x="2396" y="820"/>
                </a:cubicBezTo>
                <a:cubicBezTo>
                  <a:pt x="2383" y="798"/>
                  <a:pt x="2377" y="774"/>
                  <a:pt x="2377" y="747"/>
                </a:cubicBezTo>
                <a:cubicBezTo>
                  <a:pt x="2377" y="721"/>
                  <a:pt x="2383" y="696"/>
                  <a:pt x="2396" y="675"/>
                </a:cubicBezTo>
                <a:cubicBezTo>
                  <a:pt x="2408" y="653"/>
                  <a:pt x="2426" y="636"/>
                  <a:pt x="2448" y="624"/>
                </a:cubicBezTo>
                <a:close/>
                <a:moveTo>
                  <a:pt x="3146" y="693"/>
                </a:moveTo>
                <a:cubicBezTo>
                  <a:pt x="3146" y="730"/>
                  <a:pt x="3133" y="759"/>
                  <a:pt x="3108" y="779"/>
                </a:cubicBezTo>
                <a:cubicBezTo>
                  <a:pt x="3084" y="800"/>
                  <a:pt x="3049" y="810"/>
                  <a:pt x="3006" y="810"/>
                </a:cubicBezTo>
                <a:cubicBezTo>
                  <a:pt x="2914" y="810"/>
                  <a:pt x="2914" y="810"/>
                  <a:pt x="2914" y="810"/>
                </a:cubicBezTo>
                <a:cubicBezTo>
                  <a:pt x="2914" y="919"/>
                  <a:pt x="2914" y="919"/>
                  <a:pt x="2914" y="919"/>
                </a:cubicBezTo>
                <a:cubicBezTo>
                  <a:pt x="2877" y="919"/>
                  <a:pt x="2877" y="919"/>
                  <a:pt x="2877" y="919"/>
                </a:cubicBezTo>
                <a:cubicBezTo>
                  <a:pt x="2877" y="576"/>
                  <a:pt x="2877" y="576"/>
                  <a:pt x="2877" y="576"/>
                </a:cubicBezTo>
                <a:cubicBezTo>
                  <a:pt x="3006" y="576"/>
                  <a:pt x="3006" y="576"/>
                  <a:pt x="3006" y="576"/>
                </a:cubicBezTo>
                <a:cubicBezTo>
                  <a:pt x="3049" y="576"/>
                  <a:pt x="3084" y="587"/>
                  <a:pt x="3108" y="607"/>
                </a:cubicBezTo>
                <a:cubicBezTo>
                  <a:pt x="3133" y="628"/>
                  <a:pt x="3146" y="657"/>
                  <a:pt x="3146" y="693"/>
                </a:cubicBezTo>
                <a:close/>
                <a:moveTo>
                  <a:pt x="3109" y="693"/>
                </a:moveTo>
                <a:cubicBezTo>
                  <a:pt x="3109" y="666"/>
                  <a:pt x="3100" y="645"/>
                  <a:pt x="3082" y="630"/>
                </a:cubicBezTo>
                <a:cubicBezTo>
                  <a:pt x="3064" y="615"/>
                  <a:pt x="3039" y="607"/>
                  <a:pt x="3005" y="607"/>
                </a:cubicBezTo>
                <a:cubicBezTo>
                  <a:pt x="2914" y="607"/>
                  <a:pt x="2914" y="607"/>
                  <a:pt x="2914" y="607"/>
                </a:cubicBezTo>
                <a:cubicBezTo>
                  <a:pt x="2914" y="779"/>
                  <a:pt x="2914" y="779"/>
                  <a:pt x="2914" y="779"/>
                </a:cubicBezTo>
                <a:cubicBezTo>
                  <a:pt x="3005" y="779"/>
                  <a:pt x="3005" y="779"/>
                  <a:pt x="3005" y="779"/>
                </a:cubicBezTo>
                <a:cubicBezTo>
                  <a:pt x="3039" y="779"/>
                  <a:pt x="3064" y="771"/>
                  <a:pt x="3082" y="756"/>
                </a:cubicBezTo>
                <a:cubicBezTo>
                  <a:pt x="3100" y="742"/>
                  <a:pt x="3109" y="721"/>
                  <a:pt x="3109" y="693"/>
                </a:cubicBezTo>
                <a:close/>
                <a:moveTo>
                  <a:pt x="3260" y="576"/>
                </a:moveTo>
                <a:cubicBezTo>
                  <a:pt x="3224" y="576"/>
                  <a:pt x="3224" y="576"/>
                  <a:pt x="3224" y="576"/>
                </a:cubicBezTo>
                <a:cubicBezTo>
                  <a:pt x="3224" y="919"/>
                  <a:pt x="3224" y="919"/>
                  <a:pt x="3224" y="919"/>
                </a:cubicBezTo>
                <a:cubicBezTo>
                  <a:pt x="3452" y="919"/>
                  <a:pt x="3452" y="919"/>
                  <a:pt x="3452" y="919"/>
                </a:cubicBezTo>
                <a:cubicBezTo>
                  <a:pt x="3452" y="887"/>
                  <a:pt x="3452" y="887"/>
                  <a:pt x="3452" y="887"/>
                </a:cubicBezTo>
                <a:cubicBezTo>
                  <a:pt x="3260" y="887"/>
                  <a:pt x="3260" y="887"/>
                  <a:pt x="3260" y="887"/>
                </a:cubicBezTo>
                <a:lnTo>
                  <a:pt x="3260" y="576"/>
                </a:lnTo>
                <a:close/>
                <a:moveTo>
                  <a:pt x="3650" y="576"/>
                </a:moveTo>
                <a:cubicBezTo>
                  <a:pt x="3807" y="919"/>
                  <a:pt x="3807" y="919"/>
                  <a:pt x="3807" y="919"/>
                </a:cubicBezTo>
                <a:cubicBezTo>
                  <a:pt x="3769" y="919"/>
                  <a:pt x="3769" y="919"/>
                  <a:pt x="3769" y="919"/>
                </a:cubicBezTo>
                <a:cubicBezTo>
                  <a:pt x="3728" y="827"/>
                  <a:pt x="3728" y="827"/>
                  <a:pt x="3728" y="827"/>
                </a:cubicBezTo>
                <a:cubicBezTo>
                  <a:pt x="3537" y="827"/>
                  <a:pt x="3537" y="827"/>
                  <a:pt x="3537" y="827"/>
                </a:cubicBezTo>
                <a:cubicBezTo>
                  <a:pt x="3496" y="919"/>
                  <a:pt x="3496" y="919"/>
                  <a:pt x="3496" y="919"/>
                </a:cubicBezTo>
                <a:cubicBezTo>
                  <a:pt x="3458" y="919"/>
                  <a:pt x="3458" y="919"/>
                  <a:pt x="3458" y="919"/>
                </a:cubicBezTo>
                <a:cubicBezTo>
                  <a:pt x="3615" y="576"/>
                  <a:pt x="3615" y="576"/>
                  <a:pt x="3615" y="576"/>
                </a:cubicBezTo>
                <a:lnTo>
                  <a:pt x="3650" y="576"/>
                </a:lnTo>
                <a:close/>
                <a:moveTo>
                  <a:pt x="3714" y="798"/>
                </a:moveTo>
                <a:cubicBezTo>
                  <a:pt x="3632" y="614"/>
                  <a:pt x="3632" y="614"/>
                  <a:pt x="3632" y="614"/>
                </a:cubicBezTo>
                <a:cubicBezTo>
                  <a:pt x="3550" y="798"/>
                  <a:pt x="3550" y="798"/>
                  <a:pt x="3550" y="798"/>
                </a:cubicBezTo>
                <a:lnTo>
                  <a:pt x="3714" y="798"/>
                </a:lnTo>
                <a:close/>
                <a:moveTo>
                  <a:pt x="3793" y="607"/>
                </a:moveTo>
                <a:cubicBezTo>
                  <a:pt x="3913" y="607"/>
                  <a:pt x="3913" y="607"/>
                  <a:pt x="3913" y="607"/>
                </a:cubicBezTo>
                <a:cubicBezTo>
                  <a:pt x="3913" y="919"/>
                  <a:pt x="3913" y="919"/>
                  <a:pt x="3913" y="919"/>
                </a:cubicBezTo>
                <a:cubicBezTo>
                  <a:pt x="3949" y="919"/>
                  <a:pt x="3949" y="919"/>
                  <a:pt x="3949" y="919"/>
                </a:cubicBezTo>
                <a:cubicBezTo>
                  <a:pt x="3949" y="607"/>
                  <a:pt x="3949" y="607"/>
                  <a:pt x="3949" y="607"/>
                </a:cubicBezTo>
                <a:cubicBezTo>
                  <a:pt x="4070" y="607"/>
                  <a:pt x="4070" y="607"/>
                  <a:pt x="4070" y="607"/>
                </a:cubicBezTo>
                <a:cubicBezTo>
                  <a:pt x="4070" y="576"/>
                  <a:pt x="4070" y="576"/>
                  <a:pt x="4070" y="576"/>
                </a:cubicBezTo>
                <a:cubicBezTo>
                  <a:pt x="3793" y="576"/>
                  <a:pt x="3793" y="576"/>
                  <a:pt x="3793" y="576"/>
                </a:cubicBezTo>
                <a:lnTo>
                  <a:pt x="3793" y="607"/>
                </a:lnTo>
                <a:close/>
                <a:moveTo>
                  <a:pt x="4127" y="919"/>
                </a:moveTo>
                <a:cubicBezTo>
                  <a:pt x="4163" y="919"/>
                  <a:pt x="4163" y="919"/>
                  <a:pt x="4163" y="919"/>
                </a:cubicBezTo>
                <a:cubicBezTo>
                  <a:pt x="4163" y="773"/>
                  <a:pt x="4163" y="773"/>
                  <a:pt x="4163" y="773"/>
                </a:cubicBezTo>
                <a:cubicBezTo>
                  <a:pt x="4340" y="773"/>
                  <a:pt x="4340" y="773"/>
                  <a:pt x="4340" y="773"/>
                </a:cubicBezTo>
                <a:cubicBezTo>
                  <a:pt x="4340" y="742"/>
                  <a:pt x="4340" y="742"/>
                  <a:pt x="4340" y="742"/>
                </a:cubicBezTo>
                <a:cubicBezTo>
                  <a:pt x="4163" y="742"/>
                  <a:pt x="4163" y="742"/>
                  <a:pt x="4163" y="742"/>
                </a:cubicBezTo>
                <a:cubicBezTo>
                  <a:pt x="4163" y="607"/>
                  <a:pt x="4163" y="607"/>
                  <a:pt x="4163" y="607"/>
                </a:cubicBezTo>
                <a:cubicBezTo>
                  <a:pt x="4362" y="607"/>
                  <a:pt x="4362" y="607"/>
                  <a:pt x="4362" y="607"/>
                </a:cubicBezTo>
                <a:cubicBezTo>
                  <a:pt x="4362" y="576"/>
                  <a:pt x="4362" y="576"/>
                  <a:pt x="4362" y="576"/>
                </a:cubicBezTo>
                <a:cubicBezTo>
                  <a:pt x="4127" y="576"/>
                  <a:pt x="4127" y="576"/>
                  <a:pt x="4127" y="576"/>
                </a:cubicBezTo>
                <a:lnTo>
                  <a:pt x="4127" y="919"/>
                </a:lnTo>
                <a:close/>
                <a:moveTo>
                  <a:pt x="4738" y="658"/>
                </a:moveTo>
                <a:cubicBezTo>
                  <a:pt x="4754" y="685"/>
                  <a:pt x="4762" y="714"/>
                  <a:pt x="4762" y="747"/>
                </a:cubicBezTo>
                <a:cubicBezTo>
                  <a:pt x="4762" y="780"/>
                  <a:pt x="4754" y="810"/>
                  <a:pt x="4738" y="837"/>
                </a:cubicBezTo>
                <a:cubicBezTo>
                  <a:pt x="4723" y="863"/>
                  <a:pt x="4701" y="884"/>
                  <a:pt x="4674" y="899"/>
                </a:cubicBezTo>
                <a:cubicBezTo>
                  <a:pt x="4647" y="914"/>
                  <a:pt x="4616" y="921"/>
                  <a:pt x="4582" y="921"/>
                </a:cubicBezTo>
                <a:cubicBezTo>
                  <a:pt x="4548" y="921"/>
                  <a:pt x="4517" y="914"/>
                  <a:pt x="4490" y="899"/>
                </a:cubicBezTo>
                <a:cubicBezTo>
                  <a:pt x="4462" y="884"/>
                  <a:pt x="4441" y="863"/>
                  <a:pt x="4425" y="836"/>
                </a:cubicBezTo>
                <a:cubicBezTo>
                  <a:pt x="4410" y="810"/>
                  <a:pt x="4402" y="780"/>
                  <a:pt x="4402" y="747"/>
                </a:cubicBezTo>
                <a:cubicBezTo>
                  <a:pt x="4402" y="714"/>
                  <a:pt x="4410" y="685"/>
                  <a:pt x="4425" y="658"/>
                </a:cubicBezTo>
                <a:cubicBezTo>
                  <a:pt x="4441" y="632"/>
                  <a:pt x="4462" y="611"/>
                  <a:pt x="4490" y="596"/>
                </a:cubicBezTo>
                <a:cubicBezTo>
                  <a:pt x="4517" y="581"/>
                  <a:pt x="4548" y="573"/>
                  <a:pt x="4582" y="573"/>
                </a:cubicBezTo>
                <a:cubicBezTo>
                  <a:pt x="4616" y="573"/>
                  <a:pt x="4647" y="581"/>
                  <a:pt x="4674" y="596"/>
                </a:cubicBezTo>
                <a:cubicBezTo>
                  <a:pt x="4701" y="611"/>
                  <a:pt x="4723" y="631"/>
                  <a:pt x="4738" y="658"/>
                </a:cubicBezTo>
                <a:close/>
                <a:moveTo>
                  <a:pt x="4725" y="747"/>
                </a:moveTo>
                <a:cubicBezTo>
                  <a:pt x="4725" y="721"/>
                  <a:pt x="4719" y="696"/>
                  <a:pt x="4707" y="675"/>
                </a:cubicBezTo>
                <a:cubicBezTo>
                  <a:pt x="4694" y="653"/>
                  <a:pt x="4677" y="636"/>
                  <a:pt x="4656" y="624"/>
                </a:cubicBezTo>
                <a:cubicBezTo>
                  <a:pt x="4634" y="612"/>
                  <a:pt x="4609" y="605"/>
                  <a:pt x="4582" y="605"/>
                </a:cubicBezTo>
                <a:cubicBezTo>
                  <a:pt x="4555" y="605"/>
                  <a:pt x="4531" y="612"/>
                  <a:pt x="4509" y="624"/>
                </a:cubicBezTo>
                <a:cubicBezTo>
                  <a:pt x="4487" y="636"/>
                  <a:pt x="4469" y="653"/>
                  <a:pt x="4457" y="675"/>
                </a:cubicBezTo>
                <a:cubicBezTo>
                  <a:pt x="4444" y="696"/>
                  <a:pt x="4438" y="721"/>
                  <a:pt x="4438" y="747"/>
                </a:cubicBezTo>
                <a:cubicBezTo>
                  <a:pt x="4438" y="774"/>
                  <a:pt x="4444" y="798"/>
                  <a:pt x="4457" y="820"/>
                </a:cubicBezTo>
                <a:cubicBezTo>
                  <a:pt x="4469" y="842"/>
                  <a:pt x="4487" y="859"/>
                  <a:pt x="4509" y="871"/>
                </a:cubicBezTo>
                <a:cubicBezTo>
                  <a:pt x="4531" y="883"/>
                  <a:pt x="4555" y="889"/>
                  <a:pt x="4582" y="889"/>
                </a:cubicBezTo>
                <a:cubicBezTo>
                  <a:pt x="4609" y="889"/>
                  <a:pt x="4634" y="883"/>
                  <a:pt x="4656" y="871"/>
                </a:cubicBezTo>
                <a:cubicBezTo>
                  <a:pt x="4677" y="859"/>
                  <a:pt x="4694" y="842"/>
                  <a:pt x="4707" y="820"/>
                </a:cubicBezTo>
                <a:cubicBezTo>
                  <a:pt x="4719" y="798"/>
                  <a:pt x="4725" y="774"/>
                  <a:pt x="4725" y="747"/>
                </a:cubicBezTo>
                <a:close/>
                <a:moveTo>
                  <a:pt x="5033" y="801"/>
                </a:moveTo>
                <a:cubicBezTo>
                  <a:pt x="5116" y="919"/>
                  <a:pt x="5116" y="919"/>
                  <a:pt x="5116" y="919"/>
                </a:cubicBezTo>
                <a:cubicBezTo>
                  <a:pt x="5077" y="919"/>
                  <a:pt x="5077" y="919"/>
                  <a:pt x="5077" y="919"/>
                </a:cubicBezTo>
                <a:cubicBezTo>
                  <a:pt x="4998" y="808"/>
                  <a:pt x="4998" y="808"/>
                  <a:pt x="4998" y="808"/>
                </a:cubicBezTo>
                <a:cubicBezTo>
                  <a:pt x="4990" y="809"/>
                  <a:pt x="4980" y="810"/>
                  <a:pt x="4971" y="810"/>
                </a:cubicBezTo>
                <a:cubicBezTo>
                  <a:pt x="4879" y="810"/>
                  <a:pt x="4879" y="810"/>
                  <a:pt x="4879" y="810"/>
                </a:cubicBezTo>
                <a:cubicBezTo>
                  <a:pt x="4879" y="919"/>
                  <a:pt x="4879" y="919"/>
                  <a:pt x="4879" y="919"/>
                </a:cubicBezTo>
                <a:cubicBezTo>
                  <a:pt x="4843" y="919"/>
                  <a:pt x="4843" y="919"/>
                  <a:pt x="4843" y="919"/>
                </a:cubicBezTo>
                <a:cubicBezTo>
                  <a:pt x="4843" y="576"/>
                  <a:pt x="4843" y="576"/>
                  <a:pt x="4843" y="576"/>
                </a:cubicBezTo>
                <a:cubicBezTo>
                  <a:pt x="4971" y="576"/>
                  <a:pt x="4971" y="576"/>
                  <a:pt x="4971" y="576"/>
                </a:cubicBezTo>
                <a:cubicBezTo>
                  <a:pt x="5015" y="576"/>
                  <a:pt x="5049" y="587"/>
                  <a:pt x="5074" y="607"/>
                </a:cubicBezTo>
                <a:cubicBezTo>
                  <a:pt x="5098" y="628"/>
                  <a:pt x="5111" y="657"/>
                  <a:pt x="5111" y="693"/>
                </a:cubicBezTo>
                <a:cubicBezTo>
                  <a:pt x="5111" y="720"/>
                  <a:pt x="5104" y="743"/>
                  <a:pt x="5091" y="761"/>
                </a:cubicBezTo>
                <a:cubicBezTo>
                  <a:pt x="5077" y="780"/>
                  <a:pt x="5058" y="793"/>
                  <a:pt x="5033" y="801"/>
                </a:cubicBezTo>
                <a:close/>
                <a:moveTo>
                  <a:pt x="5048" y="757"/>
                </a:moveTo>
                <a:cubicBezTo>
                  <a:pt x="5066" y="742"/>
                  <a:pt x="5075" y="721"/>
                  <a:pt x="5075" y="693"/>
                </a:cubicBezTo>
                <a:cubicBezTo>
                  <a:pt x="5075" y="666"/>
                  <a:pt x="5066" y="645"/>
                  <a:pt x="5048" y="630"/>
                </a:cubicBezTo>
                <a:cubicBezTo>
                  <a:pt x="5030" y="615"/>
                  <a:pt x="5004" y="607"/>
                  <a:pt x="4970" y="607"/>
                </a:cubicBezTo>
                <a:cubicBezTo>
                  <a:pt x="4879" y="607"/>
                  <a:pt x="4879" y="607"/>
                  <a:pt x="4879" y="607"/>
                </a:cubicBezTo>
                <a:cubicBezTo>
                  <a:pt x="4879" y="779"/>
                  <a:pt x="4879" y="779"/>
                  <a:pt x="4879" y="779"/>
                </a:cubicBezTo>
                <a:cubicBezTo>
                  <a:pt x="4970" y="779"/>
                  <a:pt x="4970" y="779"/>
                  <a:pt x="4970" y="779"/>
                </a:cubicBezTo>
                <a:cubicBezTo>
                  <a:pt x="5004" y="779"/>
                  <a:pt x="5030" y="772"/>
                  <a:pt x="5048" y="757"/>
                </a:cubicBezTo>
                <a:close/>
                <a:moveTo>
                  <a:pt x="5522" y="576"/>
                </a:moveTo>
                <a:cubicBezTo>
                  <a:pt x="5375" y="830"/>
                  <a:pt x="5375" y="830"/>
                  <a:pt x="5375" y="830"/>
                </a:cubicBezTo>
                <a:cubicBezTo>
                  <a:pt x="5226" y="576"/>
                  <a:pt x="5226" y="576"/>
                  <a:pt x="5226" y="576"/>
                </a:cubicBezTo>
                <a:cubicBezTo>
                  <a:pt x="5196" y="576"/>
                  <a:pt x="5196" y="576"/>
                  <a:pt x="5196" y="576"/>
                </a:cubicBezTo>
                <a:cubicBezTo>
                  <a:pt x="5196" y="919"/>
                  <a:pt x="5196" y="919"/>
                  <a:pt x="5196" y="919"/>
                </a:cubicBezTo>
                <a:cubicBezTo>
                  <a:pt x="5231" y="919"/>
                  <a:pt x="5231" y="919"/>
                  <a:pt x="5231" y="919"/>
                </a:cubicBezTo>
                <a:cubicBezTo>
                  <a:pt x="5231" y="646"/>
                  <a:pt x="5231" y="646"/>
                  <a:pt x="5231" y="646"/>
                </a:cubicBezTo>
                <a:cubicBezTo>
                  <a:pt x="5366" y="875"/>
                  <a:pt x="5366" y="875"/>
                  <a:pt x="5366" y="875"/>
                </a:cubicBezTo>
                <a:cubicBezTo>
                  <a:pt x="5383" y="875"/>
                  <a:pt x="5383" y="875"/>
                  <a:pt x="5383" y="875"/>
                </a:cubicBezTo>
                <a:cubicBezTo>
                  <a:pt x="5517" y="645"/>
                  <a:pt x="5517" y="645"/>
                  <a:pt x="5517" y="645"/>
                </a:cubicBezTo>
                <a:cubicBezTo>
                  <a:pt x="5517" y="919"/>
                  <a:pt x="5517" y="919"/>
                  <a:pt x="5517" y="919"/>
                </a:cubicBezTo>
                <a:cubicBezTo>
                  <a:pt x="5552" y="919"/>
                  <a:pt x="5552" y="919"/>
                  <a:pt x="5552" y="919"/>
                </a:cubicBezTo>
                <a:cubicBezTo>
                  <a:pt x="5552" y="576"/>
                  <a:pt x="5552" y="576"/>
                  <a:pt x="5552" y="576"/>
                </a:cubicBezTo>
                <a:lnTo>
                  <a:pt x="5522" y="57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14324" tIns="57162" rIns="114324" bIns="57162"/>
          <a:lstStyle/>
          <a:p>
            <a:endParaRPr lang="en-NL"/>
          </a:p>
        </p:txBody>
      </p:sp>
      <p:sp>
        <p:nvSpPr>
          <p:cNvPr id="5" name="Titel 4"/>
          <p:cNvSpPr>
            <a:spLocks noGrp="1" noSelect="1"/>
          </p:cNvSpPr>
          <p:nvPr>
            <p:ph type="title"/>
          </p:nvPr>
        </p:nvSpPr>
        <p:spPr bwMode="gray">
          <a:xfrm>
            <a:off x="855178" y="4414733"/>
            <a:ext cx="13547822" cy="2724818"/>
          </a:xfrm>
        </p:spPr>
        <p:txBody>
          <a:bodyPr/>
          <a:lstStyle>
            <a:lvl1pPr algn="ctr">
              <a:lnSpc>
                <a:spcPct val="110000"/>
              </a:lnSpc>
              <a:defRPr cap="none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1" name="Freeform 5 (PHJU)"/>
          <p:cNvSpPr>
            <a:spLocks noGrp="1" noSelect="1"/>
          </p:cNvSpPr>
          <p:nvPr>
            <p:ph type="body" idx="1001"/>
          </p:nvPr>
        </p:nvSpPr>
        <p:spPr bwMode="invGray">
          <a:xfrm>
            <a:off x="6831645" y="2197926"/>
            <a:ext cx="1560044" cy="1552643"/>
          </a:xfrm>
          <a:custGeom>
            <a:avLst/>
            <a:gdLst>
              <a:gd name="T0" fmla="*/ 686 w 3928"/>
              <a:gd name="T1" fmla="*/ 1346 h 3913"/>
              <a:gd name="T2" fmla="*/ 343 w 3928"/>
              <a:gd name="T3" fmla="*/ 1689 h 3913"/>
              <a:gd name="T4" fmla="*/ 0 w 3928"/>
              <a:gd name="T5" fmla="*/ 1346 h 3913"/>
              <a:gd name="T6" fmla="*/ 343 w 3928"/>
              <a:gd name="T7" fmla="*/ 1003 h 3913"/>
              <a:gd name="T8" fmla="*/ 686 w 3928"/>
              <a:gd name="T9" fmla="*/ 1346 h 3913"/>
              <a:gd name="T10" fmla="*/ 3585 w 3928"/>
              <a:gd name="T11" fmla="*/ 3227 h 3913"/>
              <a:gd name="T12" fmla="*/ 3242 w 3928"/>
              <a:gd name="T13" fmla="*/ 3570 h 3913"/>
              <a:gd name="T14" fmla="*/ 3585 w 3928"/>
              <a:gd name="T15" fmla="*/ 3913 h 3913"/>
              <a:gd name="T16" fmla="*/ 3928 w 3928"/>
              <a:gd name="T17" fmla="*/ 3570 h 3913"/>
              <a:gd name="T18" fmla="*/ 3585 w 3928"/>
              <a:gd name="T19" fmla="*/ 3227 h 3913"/>
              <a:gd name="T20" fmla="*/ 1178 w 3928"/>
              <a:gd name="T21" fmla="*/ 244 h 3913"/>
              <a:gd name="T22" fmla="*/ 1404 w 3928"/>
              <a:gd name="T23" fmla="*/ 409 h 3913"/>
              <a:gd name="T24" fmla="*/ 1569 w 3928"/>
              <a:gd name="T25" fmla="*/ 182 h 3913"/>
              <a:gd name="T26" fmla="*/ 1342 w 3928"/>
              <a:gd name="T27" fmla="*/ 17 h 3913"/>
              <a:gd name="T28" fmla="*/ 1178 w 3928"/>
              <a:gd name="T29" fmla="*/ 244 h 39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3928" h="3913">
                <a:moveTo>
                  <a:pt x="686" y="1346"/>
                </a:moveTo>
                <a:cubicBezTo>
                  <a:pt x="686" y="1536"/>
                  <a:pt x="532" y="1689"/>
                  <a:pt x="343" y="1689"/>
                </a:cubicBezTo>
                <a:cubicBezTo>
                  <a:pt x="153" y="1689"/>
                  <a:pt x="0" y="1536"/>
                  <a:pt x="0" y="1346"/>
                </a:cubicBezTo>
                <a:cubicBezTo>
                  <a:pt x="0" y="1157"/>
                  <a:pt x="153" y="1003"/>
                  <a:pt x="343" y="1003"/>
                </a:cubicBezTo>
                <a:cubicBezTo>
                  <a:pt x="532" y="1003"/>
                  <a:pt x="686" y="1157"/>
                  <a:pt x="686" y="1346"/>
                </a:cubicBezTo>
                <a:close/>
                <a:moveTo>
                  <a:pt x="3585" y="3227"/>
                </a:moveTo>
                <a:cubicBezTo>
                  <a:pt x="3395" y="3227"/>
                  <a:pt x="3242" y="3381"/>
                  <a:pt x="3242" y="3570"/>
                </a:cubicBezTo>
                <a:cubicBezTo>
                  <a:pt x="3242" y="3759"/>
                  <a:pt x="3395" y="3913"/>
                  <a:pt x="3585" y="3913"/>
                </a:cubicBezTo>
                <a:cubicBezTo>
                  <a:pt x="3774" y="3913"/>
                  <a:pt x="3928" y="3759"/>
                  <a:pt x="3928" y="3570"/>
                </a:cubicBezTo>
                <a:cubicBezTo>
                  <a:pt x="3928" y="3381"/>
                  <a:pt x="3774" y="3227"/>
                  <a:pt x="3585" y="3227"/>
                </a:cubicBezTo>
                <a:close/>
                <a:moveTo>
                  <a:pt x="1178" y="244"/>
                </a:moveTo>
                <a:cubicBezTo>
                  <a:pt x="1195" y="352"/>
                  <a:pt x="1296" y="426"/>
                  <a:pt x="1404" y="409"/>
                </a:cubicBezTo>
                <a:cubicBezTo>
                  <a:pt x="1512" y="391"/>
                  <a:pt x="1586" y="290"/>
                  <a:pt x="1569" y="182"/>
                </a:cubicBezTo>
                <a:cubicBezTo>
                  <a:pt x="1551" y="74"/>
                  <a:pt x="1450" y="0"/>
                  <a:pt x="1342" y="17"/>
                </a:cubicBezTo>
                <a:cubicBezTo>
                  <a:pt x="1234" y="35"/>
                  <a:pt x="1160" y="136"/>
                  <a:pt x="1178" y="244"/>
                </a:cubicBezTo>
                <a:close/>
              </a:path>
            </a:pathLst>
          </a:custGeom>
          <a:solidFill>
            <a:srgbClr val="FFFFFF">
              <a:alpha val="50196"/>
            </a:srgbClr>
          </a:solidFill>
          <a:ln>
            <a:noFill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82592" indent="-382592" algn="l" defTabSz="1143274" rtl="0" eaLnBrk="1" latinLnBrk="0" hangingPunct="1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 typeface="Century Gothic" panose="020B0502020202020204" pitchFamily="34" charset="0"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Freeform 6 (PHJU)"/>
          <p:cNvSpPr>
            <a:spLocks noGrp="1" noSelect="1"/>
          </p:cNvSpPr>
          <p:nvPr>
            <p:ph type="body" idx="1000"/>
          </p:nvPr>
        </p:nvSpPr>
        <p:spPr bwMode="invGray">
          <a:xfrm>
            <a:off x="6968596" y="2122478"/>
            <a:ext cx="1448896" cy="1777003"/>
          </a:xfrm>
          <a:custGeom>
            <a:avLst/>
            <a:gdLst>
              <a:gd name="T0" fmla="*/ 3243 w 3652"/>
              <a:gd name="T1" fmla="*/ 3080 h 4479"/>
              <a:gd name="T2" fmla="*/ 3634 w 3652"/>
              <a:gd name="T3" fmla="*/ 3018 h 4479"/>
              <a:gd name="T4" fmla="*/ 377 w 3652"/>
              <a:gd name="T5" fmla="*/ 631 h 4479"/>
              <a:gd name="T6" fmla="*/ 281 w 3652"/>
              <a:gd name="T7" fmla="*/ 27 h 4479"/>
              <a:gd name="T8" fmla="*/ 377 w 3652"/>
              <a:gd name="T9" fmla="*/ 631 h 4479"/>
              <a:gd name="T10" fmla="*/ 2973 w 3652"/>
              <a:gd name="T11" fmla="*/ 4404 h 4479"/>
              <a:gd name="T12" fmla="*/ 331 w 3652"/>
              <a:gd name="T13" fmla="*/ 4479 h 4479"/>
              <a:gd name="T14" fmla="*/ 257 w 3652"/>
              <a:gd name="T15" fmla="*/ 853 h 4479"/>
              <a:gd name="T16" fmla="*/ 2898 w 3652"/>
              <a:gd name="T17" fmla="*/ 778 h 4479"/>
              <a:gd name="T18" fmla="*/ 2823 w 3652"/>
              <a:gd name="T19" fmla="*/ 928 h 4479"/>
              <a:gd name="T20" fmla="*/ 406 w 3652"/>
              <a:gd name="T21" fmla="*/ 4329 h 4479"/>
              <a:gd name="T22" fmla="*/ 2823 w 3652"/>
              <a:gd name="T23" fmla="*/ 928 h 4479"/>
              <a:gd name="T24" fmla="*/ 1028 w 3652"/>
              <a:gd name="T25" fmla="*/ 3529 h 4479"/>
              <a:gd name="T26" fmla="*/ 1028 w 3652"/>
              <a:gd name="T27" fmla="*/ 3679 h 4479"/>
              <a:gd name="T28" fmla="*/ 2276 w 3652"/>
              <a:gd name="T29" fmla="*/ 3604 h 4479"/>
              <a:gd name="T30" fmla="*/ 2006 w 3652"/>
              <a:gd name="T31" fmla="*/ 3841 h 4479"/>
              <a:gd name="T32" fmla="*/ 1148 w 3652"/>
              <a:gd name="T33" fmla="*/ 3916 h 4479"/>
              <a:gd name="T34" fmla="*/ 2006 w 3652"/>
              <a:gd name="T35" fmla="*/ 3991 h 4479"/>
              <a:gd name="T36" fmla="*/ 2006 w 3652"/>
              <a:gd name="T37" fmla="*/ 3841 h 4479"/>
              <a:gd name="T38" fmla="*/ 1615 w 3652"/>
              <a:gd name="T39" fmla="*/ 1373 h 4479"/>
              <a:gd name="T40" fmla="*/ 1615 w 3652"/>
              <a:gd name="T41" fmla="*/ 3004 h 4479"/>
              <a:gd name="T42" fmla="*/ 1615 w 3652"/>
              <a:gd name="T43" fmla="*/ 2794 h 4479"/>
              <a:gd name="T44" fmla="*/ 1435 w 3652"/>
              <a:gd name="T45" fmla="*/ 2263 h 4479"/>
              <a:gd name="T46" fmla="*/ 2276 w 3652"/>
              <a:gd name="T47" fmla="*/ 2263 h 4479"/>
              <a:gd name="T48" fmla="*/ 1763 w 3652"/>
              <a:gd name="T49" fmla="*/ 2837 h 4479"/>
              <a:gd name="T50" fmla="*/ 1763 w 3652"/>
              <a:gd name="T51" fmla="*/ 1539 h 4479"/>
              <a:gd name="T52" fmla="*/ 2276 w 3652"/>
              <a:gd name="T53" fmla="*/ 2114 h 4479"/>
              <a:gd name="T54" fmla="*/ 1435 w 3652"/>
              <a:gd name="T55" fmla="*/ 2114 h 4479"/>
              <a:gd name="T56" fmla="*/ 1615 w 3652"/>
              <a:gd name="T57" fmla="*/ 1583 h 4479"/>
              <a:gd name="T58" fmla="*/ 953 w 3652"/>
              <a:gd name="T59" fmla="*/ 2114 h 4479"/>
              <a:gd name="T60" fmla="*/ 1466 w 3652"/>
              <a:gd name="T61" fmla="*/ 1539 h 4479"/>
              <a:gd name="T62" fmla="*/ 953 w 3652"/>
              <a:gd name="T63" fmla="*/ 2263 h 4479"/>
              <a:gd name="T64" fmla="*/ 1284 w 3652"/>
              <a:gd name="T65" fmla="*/ 2263 h 4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652" h="4479">
                <a:moveTo>
                  <a:pt x="3470" y="3245"/>
                </a:moveTo>
                <a:cubicBezTo>
                  <a:pt x="3362" y="3262"/>
                  <a:pt x="3260" y="3188"/>
                  <a:pt x="3243" y="3080"/>
                </a:cubicBezTo>
                <a:cubicBezTo>
                  <a:pt x="3226" y="2972"/>
                  <a:pt x="3300" y="2871"/>
                  <a:pt x="3408" y="2854"/>
                </a:cubicBezTo>
                <a:cubicBezTo>
                  <a:pt x="3516" y="2836"/>
                  <a:pt x="3617" y="2910"/>
                  <a:pt x="3634" y="3018"/>
                </a:cubicBezTo>
                <a:cubicBezTo>
                  <a:pt x="3652" y="3126"/>
                  <a:pt x="3578" y="3228"/>
                  <a:pt x="3470" y="3245"/>
                </a:cubicBezTo>
                <a:close/>
                <a:moveTo>
                  <a:pt x="377" y="631"/>
                </a:moveTo>
                <a:cubicBezTo>
                  <a:pt x="544" y="605"/>
                  <a:pt x="658" y="448"/>
                  <a:pt x="632" y="281"/>
                </a:cubicBezTo>
                <a:cubicBezTo>
                  <a:pt x="605" y="114"/>
                  <a:pt x="448" y="0"/>
                  <a:pt x="281" y="27"/>
                </a:cubicBezTo>
                <a:cubicBezTo>
                  <a:pt x="114" y="53"/>
                  <a:pt x="0" y="210"/>
                  <a:pt x="27" y="377"/>
                </a:cubicBezTo>
                <a:cubicBezTo>
                  <a:pt x="54" y="544"/>
                  <a:pt x="210" y="658"/>
                  <a:pt x="377" y="631"/>
                </a:cubicBezTo>
                <a:close/>
                <a:moveTo>
                  <a:pt x="2973" y="853"/>
                </a:moveTo>
                <a:cubicBezTo>
                  <a:pt x="2973" y="4404"/>
                  <a:pt x="2973" y="4404"/>
                  <a:pt x="2973" y="4404"/>
                </a:cubicBezTo>
                <a:cubicBezTo>
                  <a:pt x="2973" y="4445"/>
                  <a:pt x="2939" y="4479"/>
                  <a:pt x="2898" y="4479"/>
                </a:cubicBezTo>
                <a:cubicBezTo>
                  <a:pt x="331" y="4479"/>
                  <a:pt x="331" y="4479"/>
                  <a:pt x="331" y="4479"/>
                </a:cubicBezTo>
                <a:cubicBezTo>
                  <a:pt x="290" y="4479"/>
                  <a:pt x="257" y="4445"/>
                  <a:pt x="257" y="4404"/>
                </a:cubicBezTo>
                <a:cubicBezTo>
                  <a:pt x="257" y="853"/>
                  <a:pt x="257" y="853"/>
                  <a:pt x="257" y="853"/>
                </a:cubicBezTo>
                <a:cubicBezTo>
                  <a:pt x="257" y="811"/>
                  <a:pt x="290" y="778"/>
                  <a:pt x="331" y="778"/>
                </a:cubicBezTo>
                <a:cubicBezTo>
                  <a:pt x="2898" y="778"/>
                  <a:pt x="2898" y="778"/>
                  <a:pt x="2898" y="778"/>
                </a:cubicBezTo>
                <a:cubicBezTo>
                  <a:pt x="2939" y="778"/>
                  <a:pt x="2973" y="811"/>
                  <a:pt x="2973" y="853"/>
                </a:cubicBezTo>
                <a:close/>
                <a:moveTo>
                  <a:pt x="2823" y="928"/>
                </a:moveTo>
                <a:cubicBezTo>
                  <a:pt x="406" y="928"/>
                  <a:pt x="406" y="928"/>
                  <a:pt x="406" y="928"/>
                </a:cubicBezTo>
                <a:cubicBezTo>
                  <a:pt x="406" y="4329"/>
                  <a:pt x="406" y="4329"/>
                  <a:pt x="406" y="4329"/>
                </a:cubicBezTo>
                <a:cubicBezTo>
                  <a:pt x="2823" y="4329"/>
                  <a:pt x="2823" y="4329"/>
                  <a:pt x="2823" y="4329"/>
                </a:cubicBezTo>
                <a:lnTo>
                  <a:pt x="2823" y="928"/>
                </a:lnTo>
                <a:close/>
                <a:moveTo>
                  <a:pt x="2201" y="3529"/>
                </a:moveTo>
                <a:cubicBezTo>
                  <a:pt x="1028" y="3529"/>
                  <a:pt x="1028" y="3529"/>
                  <a:pt x="1028" y="3529"/>
                </a:cubicBezTo>
                <a:cubicBezTo>
                  <a:pt x="987" y="3529"/>
                  <a:pt x="953" y="3563"/>
                  <a:pt x="953" y="3604"/>
                </a:cubicBezTo>
                <a:cubicBezTo>
                  <a:pt x="953" y="3646"/>
                  <a:pt x="987" y="3679"/>
                  <a:pt x="1028" y="3679"/>
                </a:cubicBezTo>
                <a:cubicBezTo>
                  <a:pt x="2201" y="3679"/>
                  <a:pt x="2201" y="3679"/>
                  <a:pt x="2201" y="3679"/>
                </a:cubicBezTo>
                <a:cubicBezTo>
                  <a:pt x="2242" y="3679"/>
                  <a:pt x="2276" y="3646"/>
                  <a:pt x="2276" y="3604"/>
                </a:cubicBezTo>
                <a:cubicBezTo>
                  <a:pt x="2276" y="3563"/>
                  <a:pt x="2242" y="3529"/>
                  <a:pt x="2201" y="3529"/>
                </a:cubicBezTo>
                <a:close/>
                <a:moveTo>
                  <a:pt x="2006" y="3841"/>
                </a:moveTo>
                <a:cubicBezTo>
                  <a:pt x="1223" y="3841"/>
                  <a:pt x="1223" y="3841"/>
                  <a:pt x="1223" y="3841"/>
                </a:cubicBezTo>
                <a:cubicBezTo>
                  <a:pt x="1182" y="3841"/>
                  <a:pt x="1148" y="3874"/>
                  <a:pt x="1148" y="3916"/>
                </a:cubicBezTo>
                <a:cubicBezTo>
                  <a:pt x="1148" y="3957"/>
                  <a:pt x="1182" y="3991"/>
                  <a:pt x="1223" y="3991"/>
                </a:cubicBezTo>
                <a:cubicBezTo>
                  <a:pt x="2006" y="3991"/>
                  <a:pt x="2006" y="3991"/>
                  <a:pt x="2006" y="3991"/>
                </a:cubicBezTo>
                <a:cubicBezTo>
                  <a:pt x="2047" y="3991"/>
                  <a:pt x="2081" y="3957"/>
                  <a:pt x="2081" y="3916"/>
                </a:cubicBezTo>
                <a:cubicBezTo>
                  <a:pt x="2081" y="3874"/>
                  <a:pt x="2047" y="3841"/>
                  <a:pt x="2006" y="3841"/>
                </a:cubicBezTo>
                <a:close/>
                <a:moveTo>
                  <a:pt x="799" y="2188"/>
                </a:moveTo>
                <a:cubicBezTo>
                  <a:pt x="799" y="1739"/>
                  <a:pt x="1165" y="1373"/>
                  <a:pt x="1615" y="1373"/>
                </a:cubicBezTo>
                <a:cubicBezTo>
                  <a:pt x="2064" y="1373"/>
                  <a:pt x="2430" y="1739"/>
                  <a:pt x="2430" y="2188"/>
                </a:cubicBezTo>
                <a:cubicBezTo>
                  <a:pt x="2430" y="2638"/>
                  <a:pt x="2064" y="3004"/>
                  <a:pt x="1615" y="3004"/>
                </a:cubicBezTo>
                <a:cubicBezTo>
                  <a:pt x="1165" y="3004"/>
                  <a:pt x="799" y="2638"/>
                  <a:pt x="799" y="2188"/>
                </a:cubicBezTo>
                <a:close/>
                <a:moveTo>
                  <a:pt x="1615" y="2794"/>
                </a:moveTo>
                <a:cubicBezTo>
                  <a:pt x="1679" y="2685"/>
                  <a:pt x="1776" y="2489"/>
                  <a:pt x="1794" y="2263"/>
                </a:cubicBezTo>
                <a:cubicBezTo>
                  <a:pt x="1435" y="2263"/>
                  <a:pt x="1435" y="2263"/>
                  <a:pt x="1435" y="2263"/>
                </a:cubicBezTo>
                <a:cubicBezTo>
                  <a:pt x="1453" y="2489"/>
                  <a:pt x="1550" y="2685"/>
                  <a:pt x="1615" y="2794"/>
                </a:cubicBezTo>
                <a:close/>
                <a:moveTo>
                  <a:pt x="2276" y="2263"/>
                </a:moveTo>
                <a:cubicBezTo>
                  <a:pt x="1945" y="2263"/>
                  <a:pt x="1945" y="2263"/>
                  <a:pt x="1945" y="2263"/>
                </a:cubicBezTo>
                <a:cubicBezTo>
                  <a:pt x="1928" y="2503"/>
                  <a:pt x="1835" y="2709"/>
                  <a:pt x="1763" y="2837"/>
                </a:cubicBezTo>
                <a:cubicBezTo>
                  <a:pt x="2035" y="2775"/>
                  <a:pt x="2244" y="2546"/>
                  <a:pt x="2276" y="2263"/>
                </a:cubicBezTo>
                <a:close/>
                <a:moveTo>
                  <a:pt x="1763" y="1539"/>
                </a:moveTo>
                <a:cubicBezTo>
                  <a:pt x="1835" y="1667"/>
                  <a:pt x="1928" y="1874"/>
                  <a:pt x="1945" y="2114"/>
                </a:cubicBezTo>
                <a:cubicBezTo>
                  <a:pt x="2276" y="2114"/>
                  <a:pt x="2276" y="2114"/>
                  <a:pt x="2276" y="2114"/>
                </a:cubicBezTo>
                <a:cubicBezTo>
                  <a:pt x="2244" y="1831"/>
                  <a:pt x="2035" y="1602"/>
                  <a:pt x="1763" y="1539"/>
                </a:cubicBezTo>
                <a:close/>
                <a:moveTo>
                  <a:pt x="1435" y="2114"/>
                </a:moveTo>
                <a:cubicBezTo>
                  <a:pt x="1794" y="2114"/>
                  <a:pt x="1794" y="2114"/>
                  <a:pt x="1794" y="2114"/>
                </a:cubicBezTo>
                <a:cubicBezTo>
                  <a:pt x="1776" y="1887"/>
                  <a:pt x="1679" y="1691"/>
                  <a:pt x="1615" y="1583"/>
                </a:cubicBezTo>
                <a:cubicBezTo>
                  <a:pt x="1550" y="1691"/>
                  <a:pt x="1453" y="1888"/>
                  <a:pt x="1435" y="2114"/>
                </a:cubicBezTo>
                <a:close/>
                <a:moveTo>
                  <a:pt x="953" y="2114"/>
                </a:moveTo>
                <a:cubicBezTo>
                  <a:pt x="1284" y="2114"/>
                  <a:pt x="1284" y="2114"/>
                  <a:pt x="1284" y="2114"/>
                </a:cubicBezTo>
                <a:cubicBezTo>
                  <a:pt x="1301" y="1874"/>
                  <a:pt x="1394" y="1667"/>
                  <a:pt x="1466" y="1539"/>
                </a:cubicBezTo>
                <a:cubicBezTo>
                  <a:pt x="1194" y="1602"/>
                  <a:pt x="985" y="1831"/>
                  <a:pt x="953" y="2114"/>
                </a:cubicBezTo>
                <a:close/>
                <a:moveTo>
                  <a:pt x="953" y="2263"/>
                </a:moveTo>
                <a:cubicBezTo>
                  <a:pt x="985" y="2546"/>
                  <a:pt x="1194" y="2775"/>
                  <a:pt x="1466" y="2837"/>
                </a:cubicBezTo>
                <a:cubicBezTo>
                  <a:pt x="1394" y="2709"/>
                  <a:pt x="1301" y="2503"/>
                  <a:pt x="1284" y="2263"/>
                </a:cubicBezTo>
                <a:lnTo>
                  <a:pt x="953" y="226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82592" indent="-382592" algn="l" defTabSz="1143274" rtl="0" eaLnBrk="1" latinLnBrk="0" hangingPunct="1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 typeface="Century Gothic" panose="020B0502020202020204" pitchFamily="34" charset="0"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***Tijdelijke aanduiding voor dianummer 11">
            <a:extLst>
              <a:ext uri="{FF2B5EF4-FFF2-40B4-BE49-F238E27FC236}">
                <a16:creationId xmlns:a16="http://schemas.microsoft.com/office/drawing/2014/main" id="{F46590B5-DF62-46A0-9BD8-CA6E47166736}"/>
              </a:ext>
            </a:extLst>
          </p:cNvPr>
          <p:cNvSpPr>
            <a:spLocks noGrp="1" noSelect="1"/>
          </p:cNvSpPr>
          <p:nvPr>
            <p:ph type="sldNum" sz="quarter" idx="100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 </a:t>
            </a:r>
            <a:fld id="{7FD55273-CAC0-455E-A323-1454F690AF6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9022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con &amp; text slide Corporate Blue">
    <p:bg>
      <p:bgPr>
        <a:gradFill rotWithShape="1">
          <a:gsLst>
            <a:gs pos="0">
              <a:srgbClr val="150F7D"/>
            </a:gs>
            <a:gs pos="50000">
              <a:srgbClr val="05135A"/>
            </a:gs>
            <a:gs pos="100000">
              <a:srgbClr val="00145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4">
            <a:extLst>
              <a:ext uri="{FF2B5EF4-FFF2-40B4-BE49-F238E27FC236}">
                <a16:creationId xmlns:a16="http://schemas.microsoft.com/office/drawing/2014/main" id="{5A66C7C7-56E1-45D2-A385-ED9FC8F418E3}"/>
              </a:ext>
            </a:extLst>
          </p:cNvPr>
          <p:cNvGrpSpPr>
            <a:grpSpLocks noSelect="1" noChangeAspect="1"/>
          </p:cNvGrpSpPr>
          <p:nvPr/>
        </p:nvGrpSpPr>
        <p:grpSpPr bwMode="auto">
          <a:xfrm>
            <a:off x="331788" y="7548563"/>
            <a:ext cx="674687" cy="673100"/>
            <a:chOff x="167" y="3802"/>
            <a:chExt cx="340" cy="339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FE475510-92C1-4EED-AB3B-9865CE7E60AF}"/>
                </a:ext>
              </a:extLst>
            </p:cNvPr>
            <p:cNvSpPr>
              <a:spLocks noSelect="1"/>
            </p:cNvSpPr>
            <p:nvPr userDrawn="1"/>
          </p:nvSpPr>
          <p:spPr bwMode="invGray">
            <a:xfrm>
              <a:off x="167" y="3827"/>
              <a:ext cx="338" cy="304"/>
            </a:xfrm>
            <a:custGeom>
              <a:avLst/>
              <a:gdLst>
                <a:gd name="T0" fmla="*/ 3 w 1693"/>
                <a:gd name="T1" fmla="*/ 1 h 1525"/>
                <a:gd name="T2" fmla="*/ 3 w 1693"/>
                <a:gd name="T3" fmla="*/ 0 h 1525"/>
                <a:gd name="T4" fmla="*/ 13 w 1693"/>
                <a:gd name="T5" fmla="*/ 4 h 1525"/>
                <a:gd name="T6" fmla="*/ 13 w 1693"/>
                <a:gd name="T7" fmla="*/ 5 h 1525"/>
                <a:gd name="T8" fmla="*/ 13 w 1693"/>
                <a:gd name="T9" fmla="*/ 4 h 1525"/>
                <a:gd name="T10" fmla="*/ 11 w 1693"/>
                <a:gd name="T11" fmla="*/ 3 h 1525"/>
                <a:gd name="T12" fmla="*/ 12 w 1693"/>
                <a:gd name="T13" fmla="*/ 3 h 1525"/>
                <a:gd name="T14" fmla="*/ 5 w 1693"/>
                <a:gd name="T15" fmla="*/ 0 h 1525"/>
                <a:gd name="T16" fmla="*/ 5 w 1693"/>
                <a:gd name="T17" fmla="*/ 1 h 1525"/>
                <a:gd name="T18" fmla="*/ 5 w 1693"/>
                <a:gd name="T19" fmla="*/ 0 h 1525"/>
                <a:gd name="T20" fmla="*/ 6 w 1693"/>
                <a:gd name="T21" fmla="*/ 0 h 1525"/>
                <a:gd name="T22" fmla="*/ 7 w 1693"/>
                <a:gd name="T23" fmla="*/ 0 h 1525"/>
                <a:gd name="T24" fmla="*/ 8 w 1693"/>
                <a:gd name="T25" fmla="*/ 1 h 1525"/>
                <a:gd name="T26" fmla="*/ 8 w 1693"/>
                <a:gd name="T27" fmla="*/ 0 h 1525"/>
                <a:gd name="T28" fmla="*/ 8 w 1693"/>
                <a:gd name="T29" fmla="*/ 1 h 1525"/>
                <a:gd name="T30" fmla="*/ 8 w 1693"/>
                <a:gd name="T31" fmla="*/ 1 h 1525"/>
                <a:gd name="T32" fmla="*/ 9 w 1693"/>
                <a:gd name="T33" fmla="*/ 1 h 1525"/>
                <a:gd name="T34" fmla="*/ 10 w 1693"/>
                <a:gd name="T35" fmla="*/ 0 h 1525"/>
                <a:gd name="T36" fmla="*/ 10 w 1693"/>
                <a:gd name="T37" fmla="*/ 1 h 1525"/>
                <a:gd name="T38" fmla="*/ 10 w 1693"/>
                <a:gd name="T39" fmla="*/ 0 h 1525"/>
                <a:gd name="T40" fmla="*/ 1 w 1693"/>
                <a:gd name="T41" fmla="*/ 9 h 1525"/>
                <a:gd name="T42" fmla="*/ 3 w 1693"/>
                <a:gd name="T43" fmla="*/ 9 h 1525"/>
                <a:gd name="T44" fmla="*/ 0 w 1693"/>
                <a:gd name="T45" fmla="*/ 5 h 1525"/>
                <a:gd name="T46" fmla="*/ 0 w 1693"/>
                <a:gd name="T47" fmla="*/ 6 h 1525"/>
                <a:gd name="T48" fmla="*/ 0 w 1693"/>
                <a:gd name="T49" fmla="*/ 5 h 1525"/>
                <a:gd name="T50" fmla="*/ 10 w 1693"/>
                <a:gd name="T51" fmla="*/ 11 h 1525"/>
                <a:gd name="T52" fmla="*/ 11 w 1693"/>
                <a:gd name="T53" fmla="*/ 11 h 1525"/>
                <a:gd name="T54" fmla="*/ 2 w 1693"/>
                <a:gd name="T55" fmla="*/ 8 h 1525"/>
                <a:gd name="T56" fmla="*/ 2 w 1693"/>
                <a:gd name="T57" fmla="*/ 8 h 1525"/>
                <a:gd name="T58" fmla="*/ 2 w 1693"/>
                <a:gd name="T59" fmla="*/ 8 h 1525"/>
                <a:gd name="T60" fmla="*/ 7 w 1693"/>
                <a:gd name="T61" fmla="*/ 11 h 1525"/>
                <a:gd name="T62" fmla="*/ 9 w 1693"/>
                <a:gd name="T63" fmla="*/ 11 h 1525"/>
                <a:gd name="T64" fmla="*/ 5 w 1693"/>
                <a:gd name="T65" fmla="*/ 10 h 1525"/>
                <a:gd name="T66" fmla="*/ 5 w 1693"/>
                <a:gd name="T67" fmla="*/ 11 h 1525"/>
                <a:gd name="T68" fmla="*/ 5 w 1693"/>
                <a:gd name="T69" fmla="*/ 10 h 1525"/>
                <a:gd name="T70" fmla="*/ 3 w 1693"/>
                <a:gd name="T71" fmla="*/ 10 h 1525"/>
                <a:gd name="T72" fmla="*/ 4 w 1693"/>
                <a:gd name="T73" fmla="*/ 10 h 152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693" h="1525">
                  <a:moveTo>
                    <a:pt x="398" y="94"/>
                  </a:moveTo>
                  <a:cubicBezTo>
                    <a:pt x="398" y="119"/>
                    <a:pt x="377" y="140"/>
                    <a:pt x="352" y="140"/>
                  </a:cubicBezTo>
                  <a:cubicBezTo>
                    <a:pt x="326" y="140"/>
                    <a:pt x="305" y="119"/>
                    <a:pt x="305" y="94"/>
                  </a:cubicBezTo>
                  <a:cubicBezTo>
                    <a:pt x="305" y="68"/>
                    <a:pt x="326" y="47"/>
                    <a:pt x="352" y="47"/>
                  </a:cubicBezTo>
                  <a:cubicBezTo>
                    <a:pt x="377" y="47"/>
                    <a:pt x="398" y="68"/>
                    <a:pt x="398" y="94"/>
                  </a:cubicBezTo>
                  <a:close/>
                  <a:moveTo>
                    <a:pt x="1646" y="549"/>
                  </a:moveTo>
                  <a:cubicBezTo>
                    <a:pt x="1621" y="549"/>
                    <a:pt x="1600" y="570"/>
                    <a:pt x="1600" y="596"/>
                  </a:cubicBezTo>
                  <a:cubicBezTo>
                    <a:pt x="1600" y="621"/>
                    <a:pt x="1621" y="642"/>
                    <a:pt x="1646" y="642"/>
                  </a:cubicBezTo>
                  <a:cubicBezTo>
                    <a:pt x="1672" y="642"/>
                    <a:pt x="1693" y="621"/>
                    <a:pt x="1693" y="596"/>
                  </a:cubicBezTo>
                  <a:cubicBezTo>
                    <a:pt x="1693" y="570"/>
                    <a:pt x="1672" y="549"/>
                    <a:pt x="1646" y="549"/>
                  </a:cubicBezTo>
                  <a:close/>
                  <a:moveTo>
                    <a:pt x="1450" y="382"/>
                  </a:moveTo>
                  <a:cubicBezTo>
                    <a:pt x="1424" y="382"/>
                    <a:pt x="1403" y="403"/>
                    <a:pt x="1403" y="429"/>
                  </a:cubicBezTo>
                  <a:cubicBezTo>
                    <a:pt x="1403" y="454"/>
                    <a:pt x="1424" y="475"/>
                    <a:pt x="1450" y="475"/>
                  </a:cubicBezTo>
                  <a:cubicBezTo>
                    <a:pt x="1475" y="475"/>
                    <a:pt x="1496" y="454"/>
                    <a:pt x="1496" y="429"/>
                  </a:cubicBezTo>
                  <a:cubicBezTo>
                    <a:pt x="1496" y="403"/>
                    <a:pt x="1475" y="382"/>
                    <a:pt x="1450" y="382"/>
                  </a:cubicBezTo>
                  <a:close/>
                  <a:moveTo>
                    <a:pt x="644" y="48"/>
                  </a:moveTo>
                  <a:cubicBezTo>
                    <a:pt x="619" y="48"/>
                    <a:pt x="598" y="69"/>
                    <a:pt x="598" y="95"/>
                  </a:cubicBezTo>
                  <a:cubicBezTo>
                    <a:pt x="598" y="120"/>
                    <a:pt x="619" y="141"/>
                    <a:pt x="644" y="141"/>
                  </a:cubicBezTo>
                  <a:cubicBezTo>
                    <a:pt x="670" y="141"/>
                    <a:pt x="691" y="120"/>
                    <a:pt x="691" y="95"/>
                  </a:cubicBezTo>
                  <a:cubicBezTo>
                    <a:pt x="691" y="69"/>
                    <a:pt x="670" y="48"/>
                    <a:pt x="644" y="48"/>
                  </a:cubicBezTo>
                  <a:close/>
                  <a:moveTo>
                    <a:pt x="824" y="0"/>
                  </a:moveTo>
                  <a:cubicBezTo>
                    <a:pt x="798" y="0"/>
                    <a:pt x="777" y="21"/>
                    <a:pt x="777" y="47"/>
                  </a:cubicBezTo>
                  <a:cubicBezTo>
                    <a:pt x="777" y="72"/>
                    <a:pt x="798" y="93"/>
                    <a:pt x="824" y="93"/>
                  </a:cubicBezTo>
                  <a:cubicBezTo>
                    <a:pt x="849" y="93"/>
                    <a:pt x="870" y="72"/>
                    <a:pt x="870" y="47"/>
                  </a:cubicBezTo>
                  <a:cubicBezTo>
                    <a:pt x="870" y="21"/>
                    <a:pt x="849" y="0"/>
                    <a:pt x="824" y="0"/>
                  </a:cubicBezTo>
                  <a:close/>
                  <a:moveTo>
                    <a:pt x="954" y="146"/>
                  </a:moveTo>
                  <a:cubicBezTo>
                    <a:pt x="980" y="146"/>
                    <a:pt x="1000" y="125"/>
                    <a:pt x="1000" y="100"/>
                  </a:cubicBezTo>
                  <a:cubicBezTo>
                    <a:pt x="1000" y="74"/>
                    <a:pt x="980" y="53"/>
                    <a:pt x="954" y="53"/>
                  </a:cubicBezTo>
                  <a:cubicBezTo>
                    <a:pt x="928" y="53"/>
                    <a:pt x="907" y="74"/>
                    <a:pt x="907" y="100"/>
                  </a:cubicBezTo>
                  <a:cubicBezTo>
                    <a:pt x="907" y="125"/>
                    <a:pt x="928" y="146"/>
                    <a:pt x="954" y="146"/>
                  </a:cubicBezTo>
                  <a:close/>
                  <a:moveTo>
                    <a:pt x="1110" y="70"/>
                  </a:moveTo>
                  <a:cubicBezTo>
                    <a:pt x="1076" y="70"/>
                    <a:pt x="1048" y="98"/>
                    <a:pt x="1048" y="132"/>
                  </a:cubicBezTo>
                  <a:cubicBezTo>
                    <a:pt x="1048" y="167"/>
                    <a:pt x="1076" y="194"/>
                    <a:pt x="1110" y="194"/>
                  </a:cubicBezTo>
                  <a:cubicBezTo>
                    <a:pt x="1145" y="194"/>
                    <a:pt x="1172" y="167"/>
                    <a:pt x="1172" y="132"/>
                  </a:cubicBezTo>
                  <a:cubicBezTo>
                    <a:pt x="1172" y="98"/>
                    <a:pt x="1145" y="70"/>
                    <a:pt x="1110" y="70"/>
                  </a:cubicBezTo>
                  <a:close/>
                  <a:moveTo>
                    <a:pt x="1291" y="8"/>
                  </a:moveTo>
                  <a:cubicBezTo>
                    <a:pt x="1257" y="8"/>
                    <a:pt x="1229" y="36"/>
                    <a:pt x="1229" y="70"/>
                  </a:cubicBezTo>
                  <a:cubicBezTo>
                    <a:pt x="1229" y="104"/>
                    <a:pt x="1257" y="132"/>
                    <a:pt x="1291" y="132"/>
                  </a:cubicBezTo>
                  <a:cubicBezTo>
                    <a:pt x="1325" y="132"/>
                    <a:pt x="1353" y="104"/>
                    <a:pt x="1353" y="70"/>
                  </a:cubicBezTo>
                  <a:cubicBezTo>
                    <a:pt x="1353" y="36"/>
                    <a:pt x="1325" y="8"/>
                    <a:pt x="1291" y="8"/>
                  </a:cubicBezTo>
                  <a:close/>
                  <a:moveTo>
                    <a:pt x="242" y="1087"/>
                  </a:moveTo>
                  <a:cubicBezTo>
                    <a:pt x="190" y="1087"/>
                    <a:pt x="149" y="1129"/>
                    <a:pt x="149" y="1180"/>
                  </a:cubicBezTo>
                  <a:cubicBezTo>
                    <a:pt x="149" y="1232"/>
                    <a:pt x="190" y="1273"/>
                    <a:pt x="242" y="1273"/>
                  </a:cubicBezTo>
                  <a:cubicBezTo>
                    <a:pt x="293" y="1273"/>
                    <a:pt x="335" y="1232"/>
                    <a:pt x="335" y="1180"/>
                  </a:cubicBezTo>
                  <a:cubicBezTo>
                    <a:pt x="335" y="1129"/>
                    <a:pt x="293" y="1087"/>
                    <a:pt x="242" y="1087"/>
                  </a:cubicBezTo>
                  <a:close/>
                  <a:moveTo>
                    <a:pt x="46" y="677"/>
                  </a:moveTo>
                  <a:cubicBezTo>
                    <a:pt x="20" y="677"/>
                    <a:pt x="0" y="698"/>
                    <a:pt x="0" y="724"/>
                  </a:cubicBezTo>
                  <a:cubicBezTo>
                    <a:pt x="0" y="749"/>
                    <a:pt x="20" y="770"/>
                    <a:pt x="46" y="770"/>
                  </a:cubicBezTo>
                  <a:cubicBezTo>
                    <a:pt x="72" y="770"/>
                    <a:pt x="93" y="749"/>
                    <a:pt x="93" y="724"/>
                  </a:cubicBezTo>
                  <a:cubicBezTo>
                    <a:pt x="93" y="698"/>
                    <a:pt x="72" y="677"/>
                    <a:pt x="46" y="677"/>
                  </a:cubicBezTo>
                  <a:close/>
                  <a:moveTo>
                    <a:pt x="1282" y="1354"/>
                  </a:moveTo>
                  <a:cubicBezTo>
                    <a:pt x="1257" y="1354"/>
                    <a:pt x="1236" y="1375"/>
                    <a:pt x="1236" y="1401"/>
                  </a:cubicBezTo>
                  <a:cubicBezTo>
                    <a:pt x="1236" y="1426"/>
                    <a:pt x="1257" y="1447"/>
                    <a:pt x="1282" y="1447"/>
                  </a:cubicBezTo>
                  <a:cubicBezTo>
                    <a:pt x="1308" y="1447"/>
                    <a:pt x="1329" y="1426"/>
                    <a:pt x="1329" y="1401"/>
                  </a:cubicBezTo>
                  <a:cubicBezTo>
                    <a:pt x="1329" y="1375"/>
                    <a:pt x="1308" y="1354"/>
                    <a:pt x="1282" y="1354"/>
                  </a:cubicBezTo>
                  <a:close/>
                  <a:moveTo>
                    <a:pt x="250" y="1065"/>
                  </a:moveTo>
                  <a:cubicBezTo>
                    <a:pt x="276" y="1065"/>
                    <a:pt x="296" y="1044"/>
                    <a:pt x="296" y="1018"/>
                  </a:cubicBezTo>
                  <a:cubicBezTo>
                    <a:pt x="296" y="993"/>
                    <a:pt x="276" y="972"/>
                    <a:pt x="250" y="972"/>
                  </a:cubicBezTo>
                  <a:cubicBezTo>
                    <a:pt x="224" y="972"/>
                    <a:pt x="203" y="993"/>
                    <a:pt x="203" y="1018"/>
                  </a:cubicBezTo>
                  <a:cubicBezTo>
                    <a:pt x="203" y="1044"/>
                    <a:pt x="224" y="1065"/>
                    <a:pt x="250" y="1065"/>
                  </a:cubicBezTo>
                  <a:close/>
                  <a:moveTo>
                    <a:pt x="978" y="1339"/>
                  </a:moveTo>
                  <a:cubicBezTo>
                    <a:pt x="927" y="1339"/>
                    <a:pt x="885" y="1380"/>
                    <a:pt x="885" y="1432"/>
                  </a:cubicBezTo>
                  <a:cubicBezTo>
                    <a:pt x="885" y="1483"/>
                    <a:pt x="927" y="1525"/>
                    <a:pt x="978" y="1525"/>
                  </a:cubicBezTo>
                  <a:cubicBezTo>
                    <a:pt x="1029" y="1525"/>
                    <a:pt x="1071" y="1483"/>
                    <a:pt x="1071" y="1432"/>
                  </a:cubicBezTo>
                  <a:cubicBezTo>
                    <a:pt x="1071" y="1380"/>
                    <a:pt x="1029" y="1339"/>
                    <a:pt x="978" y="1339"/>
                  </a:cubicBezTo>
                  <a:close/>
                  <a:moveTo>
                    <a:pt x="589" y="1253"/>
                  </a:moveTo>
                  <a:cubicBezTo>
                    <a:pt x="555" y="1253"/>
                    <a:pt x="527" y="1281"/>
                    <a:pt x="527" y="1315"/>
                  </a:cubicBezTo>
                  <a:cubicBezTo>
                    <a:pt x="527" y="1349"/>
                    <a:pt x="555" y="1377"/>
                    <a:pt x="589" y="1377"/>
                  </a:cubicBezTo>
                  <a:cubicBezTo>
                    <a:pt x="623" y="1377"/>
                    <a:pt x="651" y="1349"/>
                    <a:pt x="651" y="1315"/>
                  </a:cubicBezTo>
                  <a:cubicBezTo>
                    <a:pt x="651" y="1281"/>
                    <a:pt x="623" y="1253"/>
                    <a:pt x="589" y="1253"/>
                  </a:cubicBezTo>
                  <a:close/>
                  <a:moveTo>
                    <a:pt x="454" y="1273"/>
                  </a:moveTo>
                  <a:cubicBezTo>
                    <a:pt x="428" y="1273"/>
                    <a:pt x="407" y="1294"/>
                    <a:pt x="407" y="1320"/>
                  </a:cubicBezTo>
                  <a:cubicBezTo>
                    <a:pt x="407" y="1345"/>
                    <a:pt x="428" y="1366"/>
                    <a:pt x="454" y="1366"/>
                  </a:cubicBezTo>
                  <a:cubicBezTo>
                    <a:pt x="479" y="1366"/>
                    <a:pt x="500" y="1345"/>
                    <a:pt x="500" y="1320"/>
                  </a:cubicBezTo>
                  <a:cubicBezTo>
                    <a:pt x="500" y="1294"/>
                    <a:pt x="479" y="1273"/>
                    <a:pt x="454" y="1273"/>
                  </a:cubicBez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L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4262A8EE-9588-4D86-90A8-951541B0AC0D}"/>
                </a:ext>
              </a:extLst>
            </p:cNvPr>
            <p:cNvSpPr>
              <a:spLocks noSelect="1"/>
            </p:cNvSpPr>
            <p:nvPr userDrawn="1"/>
          </p:nvSpPr>
          <p:spPr bwMode="invGray">
            <a:xfrm>
              <a:off x="168" y="3802"/>
              <a:ext cx="339" cy="339"/>
            </a:xfrm>
            <a:custGeom>
              <a:avLst/>
              <a:gdLst>
                <a:gd name="T0" fmla="*/ 10 w 1693"/>
                <a:gd name="T1" fmla="*/ 3 h 1701"/>
                <a:gd name="T2" fmla="*/ 12 w 1693"/>
                <a:gd name="T3" fmla="*/ 3 h 1701"/>
                <a:gd name="T4" fmla="*/ 9 w 1693"/>
                <a:gd name="T5" fmla="*/ 0 h 1701"/>
                <a:gd name="T6" fmla="*/ 13 w 1693"/>
                <a:gd name="T7" fmla="*/ 7 h 1701"/>
                <a:gd name="T8" fmla="*/ 11 w 1693"/>
                <a:gd name="T9" fmla="*/ 2 h 1701"/>
                <a:gd name="T10" fmla="*/ 11 w 1693"/>
                <a:gd name="T11" fmla="*/ 2 h 1701"/>
                <a:gd name="T12" fmla="*/ 6 w 1693"/>
                <a:gd name="T13" fmla="*/ 2 h 1701"/>
                <a:gd name="T14" fmla="*/ 3 w 1693"/>
                <a:gd name="T15" fmla="*/ 1 h 1701"/>
                <a:gd name="T16" fmla="*/ 5 w 1693"/>
                <a:gd name="T17" fmla="*/ 1 h 1701"/>
                <a:gd name="T18" fmla="*/ 4 w 1693"/>
                <a:gd name="T19" fmla="*/ 3 h 1701"/>
                <a:gd name="T20" fmla="*/ 4 w 1693"/>
                <a:gd name="T21" fmla="*/ 3 h 1701"/>
                <a:gd name="T22" fmla="*/ 12 w 1693"/>
                <a:gd name="T23" fmla="*/ 4 h 1701"/>
                <a:gd name="T24" fmla="*/ 6 w 1693"/>
                <a:gd name="T25" fmla="*/ 1 h 1701"/>
                <a:gd name="T26" fmla="*/ 6 w 1693"/>
                <a:gd name="T27" fmla="*/ 0 h 1701"/>
                <a:gd name="T28" fmla="*/ 8 w 1693"/>
                <a:gd name="T29" fmla="*/ 1 h 1701"/>
                <a:gd name="T30" fmla="*/ 9 w 1693"/>
                <a:gd name="T31" fmla="*/ 3 h 1701"/>
                <a:gd name="T32" fmla="*/ 9 w 1693"/>
                <a:gd name="T33" fmla="*/ 3 h 1701"/>
                <a:gd name="T34" fmla="*/ 13 w 1693"/>
                <a:gd name="T35" fmla="*/ 6 h 1701"/>
                <a:gd name="T36" fmla="*/ 10 w 1693"/>
                <a:gd name="T37" fmla="*/ 2 h 1701"/>
                <a:gd name="T38" fmla="*/ 4 w 1693"/>
                <a:gd name="T39" fmla="*/ 13 h 1701"/>
                <a:gd name="T40" fmla="*/ 11 w 1693"/>
                <a:gd name="T41" fmla="*/ 11 h 1701"/>
                <a:gd name="T42" fmla="*/ 11 w 1693"/>
                <a:gd name="T43" fmla="*/ 11 h 1701"/>
                <a:gd name="T44" fmla="*/ 7 w 1693"/>
                <a:gd name="T45" fmla="*/ 11 h 1701"/>
                <a:gd name="T46" fmla="*/ 9 w 1693"/>
                <a:gd name="T47" fmla="*/ 13 h 1701"/>
                <a:gd name="T48" fmla="*/ 9 w 1693"/>
                <a:gd name="T49" fmla="*/ 11 h 1701"/>
                <a:gd name="T50" fmla="*/ 1 w 1693"/>
                <a:gd name="T51" fmla="*/ 9 h 1701"/>
                <a:gd name="T52" fmla="*/ 1 w 1693"/>
                <a:gd name="T53" fmla="*/ 9 h 1701"/>
                <a:gd name="T54" fmla="*/ 8 w 1693"/>
                <a:gd name="T55" fmla="*/ 12 h 1701"/>
                <a:gd name="T56" fmla="*/ 7 w 1693"/>
                <a:gd name="T57" fmla="*/ 12 h 1701"/>
                <a:gd name="T58" fmla="*/ 6 w 1693"/>
                <a:gd name="T59" fmla="*/ 11 h 1701"/>
                <a:gd name="T60" fmla="*/ 7 w 1693"/>
                <a:gd name="T61" fmla="*/ 13 h 1701"/>
                <a:gd name="T62" fmla="*/ 7 w 1693"/>
                <a:gd name="T63" fmla="*/ 13 h 1701"/>
                <a:gd name="T64" fmla="*/ 7 w 1693"/>
                <a:gd name="T65" fmla="*/ 13 h 1701"/>
                <a:gd name="T66" fmla="*/ 4 w 1693"/>
                <a:gd name="T67" fmla="*/ 10 h 1701"/>
                <a:gd name="T68" fmla="*/ 3 w 1693"/>
                <a:gd name="T69" fmla="*/ 12 h 1701"/>
                <a:gd name="T70" fmla="*/ 3 w 1693"/>
                <a:gd name="T71" fmla="*/ 12 h 1701"/>
                <a:gd name="T72" fmla="*/ 3 w 1693"/>
                <a:gd name="T73" fmla="*/ 11 h 1701"/>
                <a:gd name="T74" fmla="*/ 0 w 1693"/>
                <a:gd name="T75" fmla="*/ 8 h 1701"/>
                <a:gd name="T76" fmla="*/ 1 w 1693"/>
                <a:gd name="T77" fmla="*/ 9 h 1701"/>
                <a:gd name="T78" fmla="*/ 3 w 1693"/>
                <a:gd name="T79" fmla="*/ 11 h 1701"/>
                <a:gd name="T80" fmla="*/ 6 w 1693"/>
                <a:gd name="T81" fmla="*/ 7 h 1701"/>
                <a:gd name="T82" fmla="*/ 8 w 1693"/>
                <a:gd name="T83" fmla="*/ 7 h 1701"/>
                <a:gd name="T84" fmla="*/ 9 w 1693"/>
                <a:gd name="T85" fmla="*/ 6 h 1701"/>
                <a:gd name="T86" fmla="*/ 11 w 1693"/>
                <a:gd name="T87" fmla="*/ 6 h 1701"/>
                <a:gd name="T88" fmla="*/ 11 w 1693"/>
                <a:gd name="T89" fmla="*/ 8 h 1701"/>
                <a:gd name="T90" fmla="*/ 10 w 1693"/>
                <a:gd name="T91" fmla="*/ 7 h 1701"/>
                <a:gd name="T92" fmla="*/ 4 w 1693"/>
                <a:gd name="T93" fmla="*/ 7 h 1701"/>
                <a:gd name="T94" fmla="*/ 6 w 1693"/>
                <a:gd name="T95" fmla="*/ 5 h 1701"/>
                <a:gd name="T96" fmla="*/ 4 w 1693"/>
                <a:gd name="T97" fmla="*/ 5 h 1701"/>
                <a:gd name="T98" fmla="*/ 3 w 1693"/>
                <a:gd name="T99" fmla="*/ 8 h 170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693" h="1701">
                  <a:moveTo>
                    <a:pt x="1451" y="487"/>
                  </a:moveTo>
                  <a:cubicBezTo>
                    <a:pt x="1412" y="487"/>
                    <a:pt x="1378" y="463"/>
                    <a:pt x="1365" y="429"/>
                  </a:cubicBezTo>
                  <a:cubicBezTo>
                    <a:pt x="1354" y="438"/>
                    <a:pt x="1340" y="444"/>
                    <a:pt x="1325" y="444"/>
                  </a:cubicBezTo>
                  <a:cubicBezTo>
                    <a:pt x="1291" y="444"/>
                    <a:pt x="1263" y="416"/>
                    <a:pt x="1263" y="382"/>
                  </a:cubicBezTo>
                  <a:cubicBezTo>
                    <a:pt x="1263" y="347"/>
                    <a:pt x="1291" y="320"/>
                    <a:pt x="1325" y="320"/>
                  </a:cubicBezTo>
                  <a:cubicBezTo>
                    <a:pt x="1345" y="320"/>
                    <a:pt x="1362" y="329"/>
                    <a:pt x="1373" y="343"/>
                  </a:cubicBezTo>
                  <a:cubicBezTo>
                    <a:pt x="1390" y="317"/>
                    <a:pt x="1418" y="301"/>
                    <a:pt x="1451" y="301"/>
                  </a:cubicBezTo>
                  <a:cubicBezTo>
                    <a:pt x="1502" y="301"/>
                    <a:pt x="1544" y="343"/>
                    <a:pt x="1544" y="394"/>
                  </a:cubicBezTo>
                  <a:cubicBezTo>
                    <a:pt x="1544" y="445"/>
                    <a:pt x="1502" y="487"/>
                    <a:pt x="1451" y="487"/>
                  </a:cubicBezTo>
                  <a:close/>
                  <a:moveTo>
                    <a:pt x="1080" y="220"/>
                  </a:moveTo>
                  <a:cubicBezTo>
                    <a:pt x="1132" y="220"/>
                    <a:pt x="1174" y="179"/>
                    <a:pt x="1174" y="127"/>
                  </a:cubicBezTo>
                  <a:cubicBezTo>
                    <a:pt x="1174" y="76"/>
                    <a:pt x="1132" y="34"/>
                    <a:pt x="1080" y="34"/>
                  </a:cubicBezTo>
                  <a:cubicBezTo>
                    <a:pt x="1029" y="34"/>
                    <a:pt x="987" y="76"/>
                    <a:pt x="987" y="127"/>
                  </a:cubicBezTo>
                  <a:cubicBezTo>
                    <a:pt x="987" y="179"/>
                    <a:pt x="1029" y="220"/>
                    <a:pt x="1080" y="220"/>
                  </a:cubicBezTo>
                  <a:close/>
                  <a:moveTo>
                    <a:pt x="1646" y="804"/>
                  </a:moveTo>
                  <a:cubicBezTo>
                    <a:pt x="1621" y="804"/>
                    <a:pt x="1600" y="825"/>
                    <a:pt x="1600" y="851"/>
                  </a:cubicBezTo>
                  <a:cubicBezTo>
                    <a:pt x="1600" y="876"/>
                    <a:pt x="1621" y="897"/>
                    <a:pt x="1646" y="897"/>
                  </a:cubicBezTo>
                  <a:cubicBezTo>
                    <a:pt x="1672" y="897"/>
                    <a:pt x="1693" y="876"/>
                    <a:pt x="1693" y="851"/>
                  </a:cubicBezTo>
                  <a:cubicBezTo>
                    <a:pt x="1693" y="825"/>
                    <a:pt x="1672" y="804"/>
                    <a:pt x="1646" y="804"/>
                  </a:cubicBezTo>
                  <a:close/>
                  <a:moveTo>
                    <a:pt x="1370" y="291"/>
                  </a:moveTo>
                  <a:cubicBezTo>
                    <a:pt x="1396" y="291"/>
                    <a:pt x="1416" y="270"/>
                    <a:pt x="1416" y="245"/>
                  </a:cubicBezTo>
                  <a:cubicBezTo>
                    <a:pt x="1416" y="219"/>
                    <a:pt x="1396" y="198"/>
                    <a:pt x="1370" y="198"/>
                  </a:cubicBezTo>
                  <a:cubicBezTo>
                    <a:pt x="1344" y="198"/>
                    <a:pt x="1323" y="219"/>
                    <a:pt x="1323" y="245"/>
                  </a:cubicBezTo>
                  <a:cubicBezTo>
                    <a:pt x="1323" y="270"/>
                    <a:pt x="1344" y="291"/>
                    <a:pt x="1370" y="291"/>
                  </a:cubicBezTo>
                  <a:close/>
                  <a:moveTo>
                    <a:pt x="746" y="320"/>
                  </a:moveTo>
                  <a:cubicBezTo>
                    <a:pt x="746" y="345"/>
                    <a:pt x="767" y="366"/>
                    <a:pt x="792" y="366"/>
                  </a:cubicBezTo>
                  <a:cubicBezTo>
                    <a:pt x="818" y="366"/>
                    <a:pt x="839" y="345"/>
                    <a:pt x="839" y="320"/>
                  </a:cubicBezTo>
                  <a:cubicBezTo>
                    <a:pt x="839" y="294"/>
                    <a:pt x="818" y="273"/>
                    <a:pt x="792" y="273"/>
                  </a:cubicBezTo>
                  <a:cubicBezTo>
                    <a:pt x="767" y="273"/>
                    <a:pt x="746" y="294"/>
                    <a:pt x="746" y="320"/>
                  </a:cubicBezTo>
                  <a:close/>
                  <a:moveTo>
                    <a:pt x="410" y="220"/>
                  </a:moveTo>
                  <a:cubicBezTo>
                    <a:pt x="436" y="220"/>
                    <a:pt x="457" y="199"/>
                    <a:pt x="457" y="174"/>
                  </a:cubicBezTo>
                  <a:cubicBezTo>
                    <a:pt x="457" y="148"/>
                    <a:pt x="436" y="127"/>
                    <a:pt x="410" y="127"/>
                  </a:cubicBezTo>
                  <a:cubicBezTo>
                    <a:pt x="384" y="127"/>
                    <a:pt x="363" y="148"/>
                    <a:pt x="363" y="174"/>
                  </a:cubicBezTo>
                  <a:cubicBezTo>
                    <a:pt x="363" y="199"/>
                    <a:pt x="384" y="220"/>
                    <a:pt x="410" y="220"/>
                  </a:cubicBezTo>
                  <a:close/>
                  <a:moveTo>
                    <a:pt x="559" y="138"/>
                  </a:moveTo>
                  <a:cubicBezTo>
                    <a:pt x="585" y="138"/>
                    <a:pt x="606" y="117"/>
                    <a:pt x="606" y="91"/>
                  </a:cubicBezTo>
                  <a:cubicBezTo>
                    <a:pt x="606" y="65"/>
                    <a:pt x="585" y="45"/>
                    <a:pt x="559" y="45"/>
                  </a:cubicBezTo>
                  <a:cubicBezTo>
                    <a:pt x="534" y="45"/>
                    <a:pt x="513" y="65"/>
                    <a:pt x="513" y="91"/>
                  </a:cubicBezTo>
                  <a:cubicBezTo>
                    <a:pt x="513" y="117"/>
                    <a:pt x="534" y="138"/>
                    <a:pt x="559" y="138"/>
                  </a:cubicBezTo>
                  <a:close/>
                  <a:moveTo>
                    <a:pt x="513" y="320"/>
                  </a:moveTo>
                  <a:cubicBezTo>
                    <a:pt x="538" y="320"/>
                    <a:pt x="559" y="299"/>
                    <a:pt x="559" y="273"/>
                  </a:cubicBezTo>
                  <a:cubicBezTo>
                    <a:pt x="559" y="247"/>
                    <a:pt x="538" y="227"/>
                    <a:pt x="513" y="227"/>
                  </a:cubicBezTo>
                  <a:cubicBezTo>
                    <a:pt x="487" y="227"/>
                    <a:pt x="466" y="247"/>
                    <a:pt x="466" y="273"/>
                  </a:cubicBezTo>
                  <a:cubicBezTo>
                    <a:pt x="466" y="299"/>
                    <a:pt x="487" y="320"/>
                    <a:pt x="513" y="320"/>
                  </a:cubicBezTo>
                  <a:close/>
                  <a:moveTo>
                    <a:pt x="1581" y="571"/>
                  </a:moveTo>
                  <a:cubicBezTo>
                    <a:pt x="1607" y="571"/>
                    <a:pt x="1628" y="550"/>
                    <a:pt x="1628" y="524"/>
                  </a:cubicBezTo>
                  <a:cubicBezTo>
                    <a:pt x="1628" y="499"/>
                    <a:pt x="1607" y="478"/>
                    <a:pt x="1581" y="478"/>
                  </a:cubicBezTo>
                  <a:cubicBezTo>
                    <a:pt x="1556" y="478"/>
                    <a:pt x="1535" y="499"/>
                    <a:pt x="1535" y="524"/>
                  </a:cubicBezTo>
                  <a:cubicBezTo>
                    <a:pt x="1535" y="550"/>
                    <a:pt x="1556" y="571"/>
                    <a:pt x="1581" y="571"/>
                  </a:cubicBezTo>
                  <a:close/>
                  <a:moveTo>
                    <a:pt x="714" y="236"/>
                  </a:moveTo>
                  <a:cubicBezTo>
                    <a:pt x="766" y="236"/>
                    <a:pt x="807" y="194"/>
                    <a:pt x="807" y="143"/>
                  </a:cubicBezTo>
                  <a:cubicBezTo>
                    <a:pt x="807" y="119"/>
                    <a:pt x="798" y="98"/>
                    <a:pt x="784" y="82"/>
                  </a:cubicBezTo>
                  <a:cubicBezTo>
                    <a:pt x="792" y="73"/>
                    <a:pt x="797" y="62"/>
                    <a:pt x="797" y="50"/>
                  </a:cubicBezTo>
                  <a:cubicBezTo>
                    <a:pt x="797" y="24"/>
                    <a:pt x="776" y="3"/>
                    <a:pt x="751" y="3"/>
                  </a:cubicBezTo>
                  <a:cubicBezTo>
                    <a:pt x="725" y="3"/>
                    <a:pt x="704" y="24"/>
                    <a:pt x="704" y="50"/>
                  </a:cubicBezTo>
                  <a:cubicBezTo>
                    <a:pt x="704" y="50"/>
                    <a:pt x="704" y="50"/>
                    <a:pt x="704" y="51"/>
                  </a:cubicBezTo>
                  <a:cubicBezTo>
                    <a:pt x="658" y="56"/>
                    <a:pt x="621" y="95"/>
                    <a:pt x="621" y="143"/>
                  </a:cubicBezTo>
                  <a:cubicBezTo>
                    <a:pt x="621" y="194"/>
                    <a:pt x="663" y="236"/>
                    <a:pt x="714" y="236"/>
                  </a:cubicBezTo>
                  <a:close/>
                  <a:moveTo>
                    <a:pt x="896" y="125"/>
                  </a:moveTo>
                  <a:cubicBezTo>
                    <a:pt x="930" y="125"/>
                    <a:pt x="958" y="97"/>
                    <a:pt x="958" y="63"/>
                  </a:cubicBezTo>
                  <a:cubicBezTo>
                    <a:pt x="958" y="28"/>
                    <a:pt x="930" y="0"/>
                    <a:pt x="896" y="0"/>
                  </a:cubicBezTo>
                  <a:cubicBezTo>
                    <a:pt x="862" y="0"/>
                    <a:pt x="834" y="28"/>
                    <a:pt x="834" y="63"/>
                  </a:cubicBezTo>
                  <a:cubicBezTo>
                    <a:pt x="834" y="97"/>
                    <a:pt x="862" y="125"/>
                    <a:pt x="896" y="125"/>
                  </a:cubicBezTo>
                  <a:close/>
                  <a:moveTo>
                    <a:pt x="1111" y="394"/>
                  </a:moveTo>
                  <a:cubicBezTo>
                    <a:pt x="1111" y="420"/>
                    <a:pt x="1132" y="440"/>
                    <a:pt x="1157" y="440"/>
                  </a:cubicBezTo>
                  <a:cubicBezTo>
                    <a:pt x="1183" y="440"/>
                    <a:pt x="1204" y="420"/>
                    <a:pt x="1204" y="394"/>
                  </a:cubicBezTo>
                  <a:cubicBezTo>
                    <a:pt x="1204" y="368"/>
                    <a:pt x="1183" y="347"/>
                    <a:pt x="1157" y="347"/>
                  </a:cubicBezTo>
                  <a:cubicBezTo>
                    <a:pt x="1132" y="347"/>
                    <a:pt x="1111" y="368"/>
                    <a:pt x="1111" y="394"/>
                  </a:cubicBezTo>
                  <a:close/>
                  <a:moveTo>
                    <a:pt x="1637" y="664"/>
                  </a:moveTo>
                  <a:cubicBezTo>
                    <a:pt x="1637" y="630"/>
                    <a:pt x="1609" y="602"/>
                    <a:pt x="1575" y="602"/>
                  </a:cubicBezTo>
                  <a:cubicBezTo>
                    <a:pt x="1540" y="602"/>
                    <a:pt x="1513" y="630"/>
                    <a:pt x="1513" y="664"/>
                  </a:cubicBezTo>
                  <a:cubicBezTo>
                    <a:pt x="1513" y="698"/>
                    <a:pt x="1540" y="726"/>
                    <a:pt x="1575" y="726"/>
                  </a:cubicBezTo>
                  <a:cubicBezTo>
                    <a:pt x="1609" y="726"/>
                    <a:pt x="1637" y="698"/>
                    <a:pt x="1637" y="664"/>
                  </a:cubicBezTo>
                  <a:close/>
                  <a:moveTo>
                    <a:pt x="1239" y="301"/>
                  </a:moveTo>
                  <a:cubicBezTo>
                    <a:pt x="1264" y="301"/>
                    <a:pt x="1285" y="280"/>
                    <a:pt x="1285" y="254"/>
                  </a:cubicBezTo>
                  <a:cubicBezTo>
                    <a:pt x="1285" y="229"/>
                    <a:pt x="1264" y="208"/>
                    <a:pt x="1239" y="208"/>
                  </a:cubicBezTo>
                  <a:cubicBezTo>
                    <a:pt x="1213" y="208"/>
                    <a:pt x="1192" y="229"/>
                    <a:pt x="1192" y="254"/>
                  </a:cubicBezTo>
                  <a:cubicBezTo>
                    <a:pt x="1192" y="280"/>
                    <a:pt x="1213" y="301"/>
                    <a:pt x="1239" y="301"/>
                  </a:cubicBezTo>
                  <a:close/>
                  <a:moveTo>
                    <a:pt x="605" y="1481"/>
                  </a:moveTo>
                  <a:cubicBezTo>
                    <a:pt x="554" y="1481"/>
                    <a:pt x="512" y="1522"/>
                    <a:pt x="512" y="1574"/>
                  </a:cubicBezTo>
                  <a:cubicBezTo>
                    <a:pt x="512" y="1625"/>
                    <a:pt x="554" y="1667"/>
                    <a:pt x="605" y="1667"/>
                  </a:cubicBezTo>
                  <a:cubicBezTo>
                    <a:pt x="656" y="1667"/>
                    <a:pt x="698" y="1625"/>
                    <a:pt x="698" y="1574"/>
                  </a:cubicBezTo>
                  <a:cubicBezTo>
                    <a:pt x="698" y="1522"/>
                    <a:pt x="656" y="1481"/>
                    <a:pt x="605" y="1481"/>
                  </a:cubicBezTo>
                  <a:close/>
                  <a:moveTo>
                    <a:pt x="1341" y="1434"/>
                  </a:moveTo>
                  <a:cubicBezTo>
                    <a:pt x="1315" y="1434"/>
                    <a:pt x="1294" y="1455"/>
                    <a:pt x="1294" y="1481"/>
                  </a:cubicBezTo>
                  <a:cubicBezTo>
                    <a:pt x="1294" y="1506"/>
                    <a:pt x="1315" y="1527"/>
                    <a:pt x="1341" y="1527"/>
                  </a:cubicBezTo>
                  <a:cubicBezTo>
                    <a:pt x="1366" y="1527"/>
                    <a:pt x="1387" y="1506"/>
                    <a:pt x="1387" y="1481"/>
                  </a:cubicBezTo>
                  <a:cubicBezTo>
                    <a:pt x="1387" y="1455"/>
                    <a:pt x="1366" y="1434"/>
                    <a:pt x="1341" y="1434"/>
                  </a:cubicBezTo>
                  <a:close/>
                  <a:moveTo>
                    <a:pt x="846" y="1382"/>
                  </a:moveTo>
                  <a:cubicBezTo>
                    <a:pt x="846" y="1407"/>
                    <a:pt x="867" y="1428"/>
                    <a:pt x="893" y="1428"/>
                  </a:cubicBezTo>
                  <a:cubicBezTo>
                    <a:pt x="919" y="1428"/>
                    <a:pt x="940" y="1407"/>
                    <a:pt x="940" y="1382"/>
                  </a:cubicBezTo>
                  <a:cubicBezTo>
                    <a:pt x="940" y="1356"/>
                    <a:pt x="919" y="1335"/>
                    <a:pt x="893" y="1335"/>
                  </a:cubicBezTo>
                  <a:cubicBezTo>
                    <a:pt x="867" y="1335"/>
                    <a:pt x="846" y="1356"/>
                    <a:pt x="846" y="1382"/>
                  </a:cubicBezTo>
                  <a:close/>
                  <a:moveTo>
                    <a:pt x="1126" y="1563"/>
                  </a:moveTo>
                  <a:cubicBezTo>
                    <a:pt x="1100" y="1563"/>
                    <a:pt x="1080" y="1584"/>
                    <a:pt x="1080" y="1610"/>
                  </a:cubicBezTo>
                  <a:cubicBezTo>
                    <a:pt x="1080" y="1636"/>
                    <a:pt x="1100" y="1657"/>
                    <a:pt x="1126" y="1657"/>
                  </a:cubicBezTo>
                  <a:cubicBezTo>
                    <a:pt x="1152" y="1657"/>
                    <a:pt x="1173" y="1636"/>
                    <a:pt x="1173" y="1610"/>
                  </a:cubicBezTo>
                  <a:cubicBezTo>
                    <a:pt x="1173" y="1584"/>
                    <a:pt x="1152" y="1563"/>
                    <a:pt x="1126" y="1563"/>
                  </a:cubicBezTo>
                  <a:close/>
                  <a:moveTo>
                    <a:pt x="1173" y="1381"/>
                  </a:moveTo>
                  <a:cubicBezTo>
                    <a:pt x="1147" y="1381"/>
                    <a:pt x="1126" y="1402"/>
                    <a:pt x="1126" y="1428"/>
                  </a:cubicBezTo>
                  <a:cubicBezTo>
                    <a:pt x="1126" y="1454"/>
                    <a:pt x="1147" y="1475"/>
                    <a:pt x="1173" y="1475"/>
                  </a:cubicBezTo>
                  <a:cubicBezTo>
                    <a:pt x="1198" y="1475"/>
                    <a:pt x="1219" y="1454"/>
                    <a:pt x="1219" y="1428"/>
                  </a:cubicBezTo>
                  <a:cubicBezTo>
                    <a:pt x="1219" y="1402"/>
                    <a:pt x="1198" y="1381"/>
                    <a:pt x="1173" y="1381"/>
                  </a:cubicBezTo>
                  <a:close/>
                  <a:moveTo>
                    <a:pt x="104" y="1130"/>
                  </a:moveTo>
                  <a:cubicBezTo>
                    <a:pt x="78" y="1130"/>
                    <a:pt x="58" y="1151"/>
                    <a:pt x="58" y="1177"/>
                  </a:cubicBezTo>
                  <a:cubicBezTo>
                    <a:pt x="58" y="1202"/>
                    <a:pt x="78" y="1223"/>
                    <a:pt x="104" y="1223"/>
                  </a:cubicBezTo>
                  <a:cubicBezTo>
                    <a:pt x="130" y="1223"/>
                    <a:pt x="151" y="1202"/>
                    <a:pt x="151" y="1177"/>
                  </a:cubicBezTo>
                  <a:cubicBezTo>
                    <a:pt x="151" y="1151"/>
                    <a:pt x="130" y="1130"/>
                    <a:pt x="104" y="1130"/>
                  </a:cubicBezTo>
                  <a:close/>
                  <a:moveTo>
                    <a:pt x="1094" y="1480"/>
                  </a:moveTo>
                  <a:cubicBezTo>
                    <a:pt x="1094" y="1454"/>
                    <a:pt x="1074" y="1433"/>
                    <a:pt x="1048" y="1433"/>
                  </a:cubicBezTo>
                  <a:cubicBezTo>
                    <a:pt x="1022" y="1433"/>
                    <a:pt x="1001" y="1454"/>
                    <a:pt x="1001" y="1480"/>
                  </a:cubicBezTo>
                  <a:cubicBezTo>
                    <a:pt x="1001" y="1505"/>
                    <a:pt x="1022" y="1526"/>
                    <a:pt x="1048" y="1526"/>
                  </a:cubicBezTo>
                  <a:cubicBezTo>
                    <a:pt x="1074" y="1526"/>
                    <a:pt x="1094" y="1505"/>
                    <a:pt x="1094" y="1480"/>
                  </a:cubicBezTo>
                  <a:close/>
                  <a:moveTo>
                    <a:pt x="915" y="1528"/>
                  </a:moveTo>
                  <a:cubicBezTo>
                    <a:pt x="915" y="1502"/>
                    <a:pt x="894" y="1481"/>
                    <a:pt x="869" y="1481"/>
                  </a:cubicBezTo>
                  <a:cubicBezTo>
                    <a:pt x="843" y="1481"/>
                    <a:pt x="822" y="1502"/>
                    <a:pt x="822" y="1528"/>
                  </a:cubicBezTo>
                  <a:cubicBezTo>
                    <a:pt x="822" y="1553"/>
                    <a:pt x="843" y="1574"/>
                    <a:pt x="869" y="1574"/>
                  </a:cubicBezTo>
                  <a:cubicBezTo>
                    <a:pt x="894" y="1574"/>
                    <a:pt x="915" y="1553"/>
                    <a:pt x="915" y="1528"/>
                  </a:cubicBezTo>
                  <a:close/>
                  <a:moveTo>
                    <a:pt x="785" y="1475"/>
                  </a:moveTo>
                  <a:cubicBezTo>
                    <a:pt x="785" y="1449"/>
                    <a:pt x="764" y="1428"/>
                    <a:pt x="738" y="1428"/>
                  </a:cubicBezTo>
                  <a:cubicBezTo>
                    <a:pt x="713" y="1428"/>
                    <a:pt x="692" y="1449"/>
                    <a:pt x="692" y="1475"/>
                  </a:cubicBezTo>
                  <a:cubicBezTo>
                    <a:pt x="692" y="1500"/>
                    <a:pt x="713" y="1521"/>
                    <a:pt x="738" y="1521"/>
                  </a:cubicBezTo>
                  <a:cubicBezTo>
                    <a:pt x="764" y="1521"/>
                    <a:pt x="785" y="1500"/>
                    <a:pt x="785" y="1475"/>
                  </a:cubicBezTo>
                  <a:close/>
                  <a:moveTo>
                    <a:pt x="935" y="1605"/>
                  </a:moveTo>
                  <a:cubicBezTo>
                    <a:pt x="909" y="1605"/>
                    <a:pt x="888" y="1626"/>
                    <a:pt x="888" y="1651"/>
                  </a:cubicBezTo>
                  <a:cubicBezTo>
                    <a:pt x="888" y="1677"/>
                    <a:pt x="909" y="1698"/>
                    <a:pt x="935" y="1698"/>
                  </a:cubicBezTo>
                  <a:cubicBezTo>
                    <a:pt x="961" y="1698"/>
                    <a:pt x="981" y="1677"/>
                    <a:pt x="981" y="1651"/>
                  </a:cubicBezTo>
                  <a:cubicBezTo>
                    <a:pt x="981" y="1626"/>
                    <a:pt x="961" y="1605"/>
                    <a:pt x="935" y="1605"/>
                  </a:cubicBezTo>
                  <a:close/>
                  <a:moveTo>
                    <a:pt x="790" y="1577"/>
                  </a:moveTo>
                  <a:cubicBezTo>
                    <a:pt x="755" y="1577"/>
                    <a:pt x="728" y="1604"/>
                    <a:pt x="728" y="1639"/>
                  </a:cubicBezTo>
                  <a:cubicBezTo>
                    <a:pt x="728" y="1673"/>
                    <a:pt x="755" y="1701"/>
                    <a:pt x="790" y="1701"/>
                  </a:cubicBezTo>
                  <a:cubicBezTo>
                    <a:pt x="824" y="1701"/>
                    <a:pt x="852" y="1673"/>
                    <a:pt x="852" y="1639"/>
                  </a:cubicBezTo>
                  <a:cubicBezTo>
                    <a:pt x="852" y="1604"/>
                    <a:pt x="824" y="1577"/>
                    <a:pt x="790" y="1577"/>
                  </a:cubicBezTo>
                  <a:close/>
                  <a:moveTo>
                    <a:pt x="574" y="1307"/>
                  </a:moveTo>
                  <a:cubicBezTo>
                    <a:pt x="574" y="1281"/>
                    <a:pt x="554" y="1261"/>
                    <a:pt x="528" y="1261"/>
                  </a:cubicBezTo>
                  <a:cubicBezTo>
                    <a:pt x="502" y="1261"/>
                    <a:pt x="481" y="1281"/>
                    <a:pt x="481" y="1307"/>
                  </a:cubicBezTo>
                  <a:cubicBezTo>
                    <a:pt x="481" y="1333"/>
                    <a:pt x="502" y="1354"/>
                    <a:pt x="528" y="1354"/>
                  </a:cubicBezTo>
                  <a:cubicBezTo>
                    <a:pt x="554" y="1354"/>
                    <a:pt x="574" y="1333"/>
                    <a:pt x="574" y="1307"/>
                  </a:cubicBezTo>
                  <a:close/>
                  <a:moveTo>
                    <a:pt x="402" y="1442"/>
                  </a:moveTo>
                  <a:cubicBezTo>
                    <a:pt x="386" y="1442"/>
                    <a:pt x="373" y="1447"/>
                    <a:pt x="362" y="1456"/>
                  </a:cubicBezTo>
                  <a:cubicBezTo>
                    <a:pt x="362" y="1431"/>
                    <a:pt x="341" y="1410"/>
                    <a:pt x="316" y="1410"/>
                  </a:cubicBezTo>
                  <a:cubicBezTo>
                    <a:pt x="290" y="1410"/>
                    <a:pt x="269" y="1431"/>
                    <a:pt x="269" y="1457"/>
                  </a:cubicBezTo>
                  <a:cubicBezTo>
                    <a:pt x="269" y="1482"/>
                    <a:pt x="290" y="1503"/>
                    <a:pt x="316" y="1503"/>
                  </a:cubicBezTo>
                  <a:cubicBezTo>
                    <a:pt x="325" y="1503"/>
                    <a:pt x="333" y="1500"/>
                    <a:pt x="340" y="1495"/>
                  </a:cubicBezTo>
                  <a:cubicBezTo>
                    <a:pt x="340" y="1498"/>
                    <a:pt x="340" y="1501"/>
                    <a:pt x="340" y="1504"/>
                  </a:cubicBezTo>
                  <a:cubicBezTo>
                    <a:pt x="340" y="1538"/>
                    <a:pt x="367" y="1566"/>
                    <a:pt x="402" y="1566"/>
                  </a:cubicBezTo>
                  <a:cubicBezTo>
                    <a:pt x="436" y="1566"/>
                    <a:pt x="464" y="1538"/>
                    <a:pt x="464" y="1504"/>
                  </a:cubicBezTo>
                  <a:cubicBezTo>
                    <a:pt x="464" y="1470"/>
                    <a:pt x="436" y="1442"/>
                    <a:pt x="402" y="1442"/>
                  </a:cubicBezTo>
                  <a:close/>
                  <a:moveTo>
                    <a:pt x="111" y="975"/>
                  </a:moveTo>
                  <a:cubicBezTo>
                    <a:pt x="104" y="975"/>
                    <a:pt x="98" y="976"/>
                    <a:pt x="92" y="978"/>
                  </a:cubicBezTo>
                  <a:cubicBezTo>
                    <a:pt x="92" y="953"/>
                    <a:pt x="71" y="932"/>
                    <a:pt x="46" y="932"/>
                  </a:cubicBezTo>
                  <a:cubicBezTo>
                    <a:pt x="20" y="932"/>
                    <a:pt x="0" y="953"/>
                    <a:pt x="0" y="979"/>
                  </a:cubicBezTo>
                  <a:cubicBezTo>
                    <a:pt x="0" y="1004"/>
                    <a:pt x="20" y="1025"/>
                    <a:pt x="46" y="1025"/>
                  </a:cubicBezTo>
                  <a:cubicBezTo>
                    <a:pt x="47" y="1025"/>
                    <a:pt x="49" y="1024"/>
                    <a:pt x="50" y="1024"/>
                  </a:cubicBezTo>
                  <a:cubicBezTo>
                    <a:pt x="49" y="1028"/>
                    <a:pt x="49" y="1033"/>
                    <a:pt x="49" y="1037"/>
                  </a:cubicBezTo>
                  <a:cubicBezTo>
                    <a:pt x="49" y="1071"/>
                    <a:pt x="76" y="1099"/>
                    <a:pt x="111" y="1099"/>
                  </a:cubicBezTo>
                  <a:cubicBezTo>
                    <a:pt x="145" y="1099"/>
                    <a:pt x="173" y="1071"/>
                    <a:pt x="173" y="1037"/>
                  </a:cubicBezTo>
                  <a:cubicBezTo>
                    <a:pt x="173" y="1003"/>
                    <a:pt x="145" y="975"/>
                    <a:pt x="111" y="975"/>
                  </a:cubicBezTo>
                  <a:close/>
                  <a:moveTo>
                    <a:pt x="298" y="1320"/>
                  </a:moveTo>
                  <a:cubicBezTo>
                    <a:pt x="298" y="1354"/>
                    <a:pt x="326" y="1382"/>
                    <a:pt x="360" y="1382"/>
                  </a:cubicBezTo>
                  <a:cubicBezTo>
                    <a:pt x="394" y="1382"/>
                    <a:pt x="422" y="1354"/>
                    <a:pt x="422" y="1320"/>
                  </a:cubicBezTo>
                  <a:cubicBezTo>
                    <a:pt x="422" y="1285"/>
                    <a:pt x="394" y="1257"/>
                    <a:pt x="360" y="1257"/>
                  </a:cubicBezTo>
                  <a:cubicBezTo>
                    <a:pt x="326" y="1257"/>
                    <a:pt x="298" y="1285"/>
                    <a:pt x="298" y="1320"/>
                  </a:cubicBezTo>
                  <a:close/>
                  <a:moveTo>
                    <a:pt x="800" y="851"/>
                  </a:moveTo>
                  <a:cubicBezTo>
                    <a:pt x="800" y="947"/>
                    <a:pt x="878" y="1025"/>
                    <a:pt x="975" y="1025"/>
                  </a:cubicBezTo>
                  <a:cubicBezTo>
                    <a:pt x="1021" y="1025"/>
                    <a:pt x="1063" y="1007"/>
                    <a:pt x="1094" y="978"/>
                  </a:cubicBezTo>
                  <a:cubicBezTo>
                    <a:pt x="1032" y="912"/>
                    <a:pt x="1032" y="912"/>
                    <a:pt x="1032" y="912"/>
                  </a:cubicBezTo>
                  <a:cubicBezTo>
                    <a:pt x="1017" y="926"/>
                    <a:pt x="997" y="935"/>
                    <a:pt x="975" y="935"/>
                  </a:cubicBezTo>
                  <a:cubicBezTo>
                    <a:pt x="928" y="935"/>
                    <a:pt x="890" y="897"/>
                    <a:pt x="890" y="851"/>
                  </a:cubicBezTo>
                  <a:cubicBezTo>
                    <a:pt x="890" y="804"/>
                    <a:pt x="928" y="766"/>
                    <a:pt x="975" y="766"/>
                  </a:cubicBezTo>
                  <a:cubicBezTo>
                    <a:pt x="997" y="766"/>
                    <a:pt x="1017" y="775"/>
                    <a:pt x="1032" y="789"/>
                  </a:cubicBezTo>
                  <a:cubicBezTo>
                    <a:pt x="1094" y="723"/>
                    <a:pt x="1094" y="723"/>
                    <a:pt x="1094" y="723"/>
                  </a:cubicBezTo>
                  <a:cubicBezTo>
                    <a:pt x="1063" y="694"/>
                    <a:pt x="1021" y="676"/>
                    <a:pt x="975" y="676"/>
                  </a:cubicBezTo>
                  <a:cubicBezTo>
                    <a:pt x="878" y="676"/>
                    <a:pt x="800" y="754"/>
                    <a:pt x="800" y="851"/>
                  </a:cubicBezTo>
                  <a:close/>
                  <a:moveTo>
                    <a:pt x="1313" y="766"/>
                  </a:moveTo>
                  <a:cubicBezTo>
                    <a:pt x="1335" y="766"/>
                    <a:pt x="1355" y="775"/>
                    <a:pt x="1371" y="789"/>
                  </a:cubicBezTo>
                  <a:cubicBezTo>
                    <a:pt x="1432" y="723"/>
                    <a:pt x="1432" y="723"/>
                    <a:pt x="1432" y="723"/>
                  </a:cubicBezTo>
                  <a:cubicBezTo>
                    <a:pt x="1401" y="694"/>
                    <a:pt x="1359" y="676"/>
                    <a:pt x="1313" y="676"/>
                  </a:cubicBezTo>
                  <a:cubicBezTo>
                    <a:pt x="1216" y="676"/>
                    <a:pt x="1138" y="754"/>
                    <a:pt x="1138" y="851"/>
                  </a:cubicBezTo>
                  <a:cubicBezTo>
                    <a:pt x="1138" y="947"/>
                    <a:pt x="1216" y="1025"/>
                    <a:pt x="1313" y="1025"/>
                  </a:cubicBezTo>
                  <a:cubicBezTo>
                    <a:pt x="1359" y="1025"/>
                    <a:pt x="1401" y="1007"/>
                    <a:pt x="1432" y="978"/>
                  </a:cubicBezTo>
                  <a:cubicBezTo>
                    <a:pt x="1370" y="912"/>
                    <a:pt x="1370" y="912"/>
                    <a:pt x="1370" y="912"/>
                  </a:cubicBezTo>
                  <a:cubicBezTo>
                    <a:pt x="1355" y="926"/>
                    <a:pt x="1335" y="935"/>
                    <a:pt x="1313" y="935"/>
                  </a:cubicBezTo>
                  <a:cubicBezTo>
                    <a:pt x="1266" y="935"/>
                    <a:pt x="1229" y="897"/>
                    <a:pt x="1229" y="851"/>
                  </a:cubicBezTo>
                  <a:cubicBezTo>
                    <a:pt x="1229" y="804"/>
                    <a:pt x="1266" y="766"/>
                    <a:pt x="1313" y="766"/>
                  </a:cubicBezTo>
                  <a:close/>
                  <a:moveTo>
                    <a:pt x="342" y="1018"/>
                  </a:moveTo>
                  <a:cubicBezTo>
                    <a:pt x="439" y="1018"/>
                    <a:pt x="439" y="1018"/>
                    <a:pt x="439" y="1018"/>
                  </a:cubicBezTo>
                  <a:cubicBezTo>
                    <a:pt x="496" y="838"/>
                    <a:pt x="496" y="838"/>
                    <a:pt x="496" y="838"/>
                  </a:cubicBezTo>
                  <a:cubicBezTo>
                    <a:pt x="553" y="1018"/>
                    <a:pt x="553" y="1018"/>
                    <a:pt x="553" y="1018"/>
                  </a:cubicBezTo>
                  <a:cubicBezTo>
                    <a:pt x="650" y="1018"/>
                    <a:pt x="650" y="1018"/>
                    <a:pt x="650" y="1018"/>
                  </a:cubicBezTo>
                  <a:cubicBezTo>
                    <a:pt x="659" y="1018"/>
                    <a:pt x="659" y="1018"/>
                    <a:pt x="659" y="1018"/>
                  </a:cubicBezTo>
                  <a:cubicBezTo>
                    <a:pt x="764" y="683"/>
                    <a:pt x="764" y="683"/>
                    <a:pt x="764" y="683"/>
                  </a:cubicBezTo>
                  <a:cubicBezTo>
                    <a:pt x="658" y="683"/>
                    <a:pt x="658" y="683"/>
                    <a:pt x="658" y="683"/>
                  </a:cubicBezTo>
                  <a:cubicBezTo>
                    <a:pt x="601" y="864"/>
                    <a:pt x="601" y="864"/>
                    <a:pt x="601" y="864"/>
                  </a:cubicBezTo>
                  <a:cubicBezTo>
                    <a:pt x="544" y="683"/>
                    <a:pt x="544" y="683"/>
                    <a:pt x="544" y="683"/>
                  </a:cubicBezTo>
                  <a:cubicBezTo>
                    <a:pt x="447" y="683"/>
                    <a:pt x="447" y="683"/>
                    <a:pt x="447" y="683"/>
                  </a:cubicBezTo>
                  <a:cubicBezTo>
                    <a:pt x="390" y="864"/>
                    <a:pt x="390" y="864"/>
                    <a:pt x="390" y="864"/>
                  </a:cubicBezTo>
                  <a:cubicBezTo>
                    <a:pt x="334" y="683"/>
                    <a:pt x="334" y="683"/>
                    <a:pt x="334" y="683"/>
                  </a:cubicBezTo>
                  <a:cubicBezTo>
                    <a:pt x="227" y="683"/>
                    <a:pt x="227" y="683"/>
                    <a:pt x="227" y="683"/>
                  </a:cubicBezTo>
                  <a:cubicBezTo>
                    <a:pt x="333" y="1018"/>
                    <a:pt x="333" y="1018"/>
                    <a:pt x="333" y="1018"/>
                  </a:cubicBezTo>
                  <a:lnTo>
                    <a:pt x="342" y="10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L"/>
            </a:p>
          </p:txBody>
        </p:sp>
      </p:grpSp>
      <p:sp>
        <p:nvSpPr>
          <p:cNvPr id="9" name="LS_Logo4 (JU-Free) Swipe" hidden="1">
            <a:extLst>
              <a:ext uri="{FF2B5EF4-FFF2-40B4-BE49-F238E27FC236}">
                <a16:creationId xmlns:a16="http://schemas.microsoft.com/office/drawing/2014/main" id="{58892D62-C6C3-40FE-ADF2-9BB9182BF0A6}"/>
              </a:ext>
            </a:extLst>
          </p:cNvPr>
          <p:cNvSpPr>
            <a:spLocks/>
          </p:cNvSpPr>
          <p:nvPr/>
        </p:nvSpPr>
        <p:spPr bwMode="auto">
          <a:xfrm>
            <a:off x="1143000" y="7820025"/>
            <a:ext cx="615950" cy="138113"/>
          </a:xfrm>
          <a:custGeom>
            <a:avLst/>
            <a:gdLst>
              <a:gd name="T0" fmla="*/ 2147483646 w 1551"/>
              <a:gd name="T1" fmla="*/ 2147483646 h 347"/>
              <a:gd name="T2" fmla="*/ 2147483646 w 1551"/>
              <a:gd name="T3" fmla="*/ 2147483646 h 347"/>
              <a:gd name="T4" fmla="*/ 0 w 1551"/>
              <a:gd name="T5" fmla="*/ 2147483646 h 347"/>
              <a:gd name="T6" fmla="*/ 1126228238 w 1551"/>
              <a:gd name="T7" fmla="*/ 2147483646 h 347"/>
              <a:gd name="T8" fmla="*/ 2147483646 w 1551"/>
              <a:gd name="T9" fmla="*/ 2147483646 h 347"/>
              <a:gd name="T10" fmla="*/ 2147483646 w 1551"/>
              <a:gd name="T11" fmla="*/ 2147483646 h 347"/>
              <a:gd name="T12" fmla="*/ 1251294284 w 1551"/>
              <a:gd name="T13" fmla="*/ 2147483646 h 347"/>
              <a:gd name="T14" fmla="*/ 2147483646 w 1551"/>
              <a:gd name="T15" fmla="*/ 0 h 347"/>
              <a:gd name="T16" fmla="*/ 2147483646 w 1551"/>
              <a:gd name="T17" fmla="*/ 2001479067 h 347"/>
              <a:gd name="T18" fmla="*/ 2147483646 w 1551"/>
              <a:gd name="T19" fmla="*/ 2147483646 h 347"/>
              <a:gd name="T20" fmla="*/ 2147483646 w 1551"/>
              <a:gd name="T21" fmla="*/ 2147483646 h 347"/>
              <a:gd name="T22" fmla="*/ 2147483646 w 1551"/>
              <a:gd name="T23" fmla="*/ 2147483646 h 347"/>
              <a:gd name="T24" fmla="*/ 2147483646 w 1551"/>
              <a:gd name="T25" fmla="*/ 2147483646 h 347"/>
              <a:gd name="T26" fmla="*/ 2147483646 w 1551"/>
              <a:gd name="T27" fmla="*/ 2147483646 h 347"/>
              <a:gd name="T28" fmla="*/ 2147483646 w 1551"/>
              <a:gd name="T29" fmla="*/ 62575936 h 347"/>
              <a:gd name="T30" fmla="*/ 2147483646 w 1551"/>
              <a:gd name="T31" fmla="*/ 125151871 h 347"/>
              <a:gd name="T32" fmla="*/ 2147483646 w 1551"/>
              <a:gd name="T33" fmla="*/ 2147483646 h 347"/>
              <a:gd name="T34" fmla="*/ 2147483646 w 1551"/>
              <a:gd name="T35" fmla="*/ 62575936 h 347"/>
              <a:gd name="T36" fmla="*/ 2147483646 w 1551"/>
              <a:gd name="T37" fmla="*/ 62575936 h 347"/>
              <a:gd name="T38" fmla="*/ 2147483646 w 1551"/>
              <a:gd name="T39" fmla="*/ 2147483646 h 347"/>
              <a:gd name="T40" fmla="*/ 2147483646 w 1551"/>
              <a:gd name="T41" fmla="*/ 2147483646 h 347"/>
              <a:gd name="T42" fmla="*/ 2147483646 w 1551"/>
              <a:gd name="T43" fmla="*/ 2147483646 h 347"/>
              <a:gd name="T44" fmla="*/ 2147483646 w 1551"/>
              <a:gd name="T45" fmla="*/ 2147483646 h 347"/>
              <a:gd name="T46" fmla="*/ 2147483646 w 1551"/>
              <a:gd name="T47" fmla="*/ 2147483646 h 347"/>
              <a:gd name="T48" fmla="*/ 2147483646 w 1551"/>
              <a:gd name="T49" fmla="*/ 62575936 h 347"/>
              <a:gd name="T50" fmla="*/ 2147483646 w 1551"/>
              <a:gd name="T51" fmla="*/ 62575936 h 347"/>
              <a:gd name="T52" fmla="*/ 2147483646 w 1551"/>
              <a:gd name="T53" fmla="*/ 2147483646 h 347"/>
              <a:gd name="T54" fmla="*/ 2147483646 w 1551"/>
              <a:gd name="T55" fmla="*/ 2147483646 h 347"/>
              <a:gd name="T56" fmla="*/ 2147483646 w 1551"/>
              <a:gd name="T57" fmla="*/ 2147483646 h 347"/>
              <a:gd name="T58" fmla="*/ 2147483646 w 1551"/>
              <a:gd name="T59" fmla="*/ 62575936 h 347"/>
              <a:gd name="T60" fmla="*/ 2147483646 w 1551"/>
              <a:gd name="T61" fmla="*/ 62575936 h 347"/>
              <a:gd name="T62" fmla="*/ 2147483646 w 1551"/>
              <a:gd name="T63" fmla="*/ 2147483646 h 347"/>
              <a:gd name="T64" fmla="*/ 2147483646 w 1551"/>
              <a:gd name="T65" fmla="*/ 2147483646 h 347"/>
              <a:gd name="T66" fmla="*/ 2147483646 w 1551"/>
              <a:gd name="T67" fmla="*/ 2147483646 h 347"/>
              <a:gd name="T68" fmla="*/ 2147483646 w 1551"/>
              <a:gd name="T69" fmla="*/ 2147483646 h 347"/>
              <a:gd name="T70" fmla="*/ 2147483646 w 1551"/>
              <a:gd name="T71" fmla="*/ 2147483646 h 347"/>
              <a:gd name="T72" fmla="*/ 2147483646 w 1551"/>
              <a:gd name="T73" fmla="*/ 2147483646 h 347"/>
              <a:gd name="T74" fmla="*/ 2147483646 w 1551"/>
              <a:gd name="T75" fmla="*/ 62575936 h 347"/>
              <a:gd name="T76" fmla="*/ 2147483646 w 1551"/>
              <a:gd name="T77" fmla="*/ 62575936 h 347"/>
              <a:gd name="T78" fmla="*/ 2147483646 w 1551"/>
              <a:gd name="T79" fmla="*/ 2147483646 h 347"/>
              <a:gd name="T80" fmla="*/ 2147483646 w 1551"/>
              <a:gd name="T81" fmla="*/ 2147483646 h 347"/>
              <a:gd name="T82" fmla="*/ 2147483646 w 1551"/>
              <a:gd name="T83" fmla="*/ 2147483646 h 347"/>
              <a:gd name="T84" fmla="*/ 2147483646 w 1551"/>
              <a:gd name="T85" fmla="*/ 2147483646 h 347"/>
              <a:gd name="T86" fmla="*/ 2147483646 w 1551"/>
              <a:gd name="T87" fmla="*/ 2147483646 h 347"/>
              <a:gd name="T88" fmla="*/ 2147483646 w 1551"/>
              <a:gd name="T89" fmla="*/ 2147483646 h 347"/>
              <a:gd name="T90" fmla="*/ 2147483646 w 1551"/>
              <a:gd name="T91" fmla="*/ 2147483646 h 347"/>
              <a:gd name="T92" fmla="*/ 2147483646 w 1551"/>
              <a:gd name="T93" fmla="*/ 2147483646 h 347"/>
              <a:gd name="T94" fmla="*/ 2147483646 w 1551"/>
              <a:gd name="T95" fmla="*/ 2147483646 h 347"/>
              <a:gd name="T96" fmla="*/ 2147483646 w 1551"/>
              <a:gd name="T97" fmla="*/ 2147483646 h 347"/>
              <a:gd name="T98" fmla="*/ 2147483646 w 1551"/>
              <a:gd name="T99" fmla="*/ 2147483646 h 347"/>
              <a:gd name="T100" fmla="*/ 2147483646 w 1551"/>
              <a:gd name="T101" fmla="*/ 2147483646 h 347"/>
              <a:gd name="T102" fmla="*/ 2147483646 w 1551"/>
              <a:gd name="T103" fmla="*/ 2147483646 h 347"/>
              <a:gd name="T104" fmla="*/ 2147483646 w 1551"/>
              <a:gd name="T105" fmla="*/ 2147483646 h 347"/>
              <a:gd name="T106" fmla="*/ 2147483646 w 1551"/>
              <a:gd name="T107" fmla="*/ 62575936 h 347"/>
              <a:gd name="T108" fmla="*/ 2147483646 w 1551"/>
              <a:gd name="T109" fmla="*/ 62575936 h 347"/>
              <a:gd name="T110" fmla="*/ 2147483646 w 1551"/>
              <a:gd name="T111" fmla="*/ 2147483646 h 347"/>
              <a:gd name="T112" fmla="*/ 2147483646 w 1551"/>
              <a:gd name="T113" fmla="*/ 2147483646 h 347"/>
              <a:gd name="T114" fmla="*/ 2147483646 w 1551"/>
              <a:gd name="T115" fmla="*/ 2147483646 h 347"/>
              <a:gd name="T116" fmla="*/ 2147483646 w 1551"/>
              <a:gd name="T117" fmla="*/ 2147483646 h 347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1551" h="347">
                <a:moveTo>
                  <a:pt x="256" y="253"/>
                </a:moveTo>
                <a:cubicBezTo>
                  <a:pt x="256" y="311"/>
                  <a:pt x="206" y="347"/>
                  <a:pt x="132" y="347"/>
                </a:cubicBezTo>
                <a:cubicBezTo>
                  <a:pt x="82" y="347"/>
                  <a:pt x="33" y="326"/>
                  <a:pt x="0" y="295"/>
                </a:cubicBezTo>
                <a:cubicBezTo>
                  <a:pt x="18" y="259"/>
                  <a:pt x="18" y="259"/>
                  <a:pt x="18" y="259"/>
                </a:cubicBezTo>
                <a:cubicBezTo>
                  <a:pt x="50" y="290"/>
                  <a:pt x="94" y="308"/>
                  <a:pt x="132" y="308"/>
                </a:cubicBezTo>
                <a:cubicBezTo>
                  <a:pt x="182" y="308"/>
                  <a:pt x="213" y="288"/>
                  <a:pt x="213" y="255"/>
                </a:cubicBezTo>
                <a:cubicBezTo>
                  <a:pt x="214" y="164"/>
                  <a:pt x="20" y="213"/>
                  <a:pt x="20" y="89"/>
                </a:cubicBezTo>
                <a:cubicBezTo>
                  <a:pt x="20" y="35"/>
                  <a:pt x="68" y="0"/>
                  <a:pt x="139" y="0"/>
                </a:cubicBezTo>
                <a:cubicBezTo>
                  <a:pt x="179" y="0"/>
                  <a:pt x="220" y="13"/>
                  <a:pt x="248" y="32"/>
                </a:cubicBezTo>
                <a:cubicBezTo>
                  <a:pt x="231" y="69"/>
                  <a:pt x="231" y="69"/>
                  <a:pt x="231" y="69"/>
                </a:cubicBezTo>
                <a:cubicBezTo>
                  <a:pt x="200" y="48"/>
                  <a:pt x="164" y="40"/>
                  <a:pt x="136" y="40"/>
                </a:cubicBezTo>
                <a:cubicBezTo>
                  <a:pt x="92" y="40"/>
                  <a:pt x="63" y="57"/>
                  <a:pt x="63" y="86"/>
                </a:cubicBezTo>
                <a:cubicBezTo>
                  <a:pt x="63" y="174"/>
                  <a:pt x="257" y="128"/>
                  <a:pt x="256" y="253"/>
                </a:cubicBezTo>
                <a:close/>
                <a:moveTo>
                  <a:pt x="652" y="300"/>
                </a:moveTo>
                <a:cubicBezTo>
                  <a:pt x="558" y="1"/>
                  <a:pt x="558" y="1"/>
                  <a:pt x="558" y="1"/>
                </a:cubicBezTo>
                <a:cubicBezTo>
                  <a:pt x="518" y="2"/>
                  <a:pt x="518" y="2"/>
                  <a:pt x="518" y="2"/>
                </a:cubicBezTo>
                <a:cubicBezTo>
                  <a:pt x="425" y="300"/>
                  <a:pt x="425" y="300"/>
                  <a:pt x="425" y="300"/>
                </a:cubicBezTo>
                <a:cubicBezTo>
                  <a:pt x="330" y="1"/>
                  <a:pt x="330" y="1"/>
                  <a:pt x="330" y="1"/>
                </a:cubicBezTo>
                <a:cubicBezTo>
                  <a:pt x="288" y="1"/>
                  <a:pt x="288" y="1"/>
                  <a:pt x="288" y="1"/>
                </a:cubicBezTo>
                <a:cubicBezTo>
                  <a:pt x="403" y="346"/>
                  <a:pt x="403" y="346"/>
                  <a:pt x="403" y="346"/>
                </a:cubicBezTo>
                <a:cubicBezTo>
                  <a:pt x="444" y="346"/>
                  <a:pt x="444" y="346"/>
                  <a:pt x="444" y="346"/>
                </a:cubicBezTo>
                <a:cubicBezTo>
                  <a:pt x="538" y="56"/>
                  <a:pt x="538" y="56"/>
                  <a:pt x="538" y="56"/>
                </a:cubicBezTo>
                <a:cubicBezTo>
                  <a:pt x="631" y="346"/>
                  <a:pt x="631" y="346"/>
                  <a:pt x="631" y="346"/>
                </a:cubicBezTo>
                <a:cubicBezTo>
                  <a:pt x="671" y="346"/>
                  <a:pt x="671" y="346"/>
                  <a:pt x="671" y="346"/>
                </a:cubicBezTo>
                <a:cubicBezTo>
                  <a:pt x="787" y="1"/>
                  <a:pt x="787" y="1"/>
                  <a:pt x="787" y="1"/>
                </a:cubicBezTo>
                <a:cubicBezTo>
                  <a:pt x="746" y="1"/>
                  <a:pt x="746" y="1"/>
                  <a:pt x="746" y="1"/>
                </a:cubicBezTo>
                <a:lnTo>
                  <a:pt x="652" y="300"/>
                </a:lnTo>
                <a:close/>
                <a:moveTo>
                  <a:pt x="838" y="346"/>
                </a:moveTo>
                <a:cubicBezTo>
                  <a:pt x="877" y="346"/>
                  <a:pt x="877" y="346"/>
                  <a:pt x="877" y="346"/>
                </a:cubicBezTo>
                <a:cubicBezTo>
                  <a:pt x="877" y="1"/>
                  <a:pt x="877" y="1"/>
                  <a:pt x="877" y="1"/>
                </a:cubicBezTo>
                <a:cubicBezTo>
                  <a:pt x="838" y="1"/>
                  <a:pt x="838" y="1"/>
                  <a:pt x="838" y="1"/>
                </a:cubicBezTo>
                <a:lnTo>
                  <a:pt x="838" y="346"/>
                </a:lnTo>
                <a:close/>
                <a:moveTo>
                  <a:pt x="1245" y="117"/>
                </a:moveTo>
                <a:cubicBezTo>
                  <a:pt x="1245" y="193"/>
                  <a:pt x="1196" y="237"/>
                  <a:pt x="1111" y="237"/>
                </a:cubicBezTo>
                <a:cubicBezTo>
                  <a:pt x="1021" y="237"/>
                  <a:pt x="1021" y="237"/>
                  <a:pt x="1021" y="237"/>
                </a:cubicBezTo>
                <a:cubicBezTo>
                  <a:pt x="1021" y="346"/>
                  <a:pt x="1021" y="346"/>
                  <a:pt x="1021" y="346"/>
                </a:cubicBezTo>
                <a:cubicBezTo>
                  <a:pt x="981" y="346"/>
                  <a:pt x="981" y="346"/>
                  <a:pt x="981" y="346"/>
                </a:cubicBezTo>
                <a:cubicBezTo>
                  <a:pt x="981" y="1"/>
                  <a:pt x="981" y="1"/>
                  <a:pt x="981" y="1"/>
                </a:cubicBezTo>
                <a:cubicBezTo>
                  <a:pt x="1111" y="1"/>
                  <a:pt x="1111" y="1"/>
                  <a:pt x="1111" y="1"/>
                </a:cubicBezTo>
                <a:cubicBezTo>
                  <a:pt x="1196" y="1"/>
                  <a:pt x="1245" y="44"/>
                  <a:pt x="1245" y="117"/>
                </a:cubicBezTo>
                <a:close/>
                <a:moveTo>
                  <a:pt x="1207" y="118"/>
                </a:moveTo>
                <a:cubicBezTo>
                  <a:pt x="1207" y="66"/>
                  <a:pt x="1171" y="39"/>
                  <a:pt x="1109" y="39"/>
                </a:cubicBezTo>
                <a:cubicBezTo>
                  <a:pt x="1021" y="39"/>
                  <a:pt x="1021" y="39"/>
                  <a:pt x="1021" y="39"/>
                </a:cubicBezTo>
                <a:cubicBezTo>
                  <a:pt x="1021" y="199"/>
                  <a:pt x="1021" y="199"/>
                  <a:pt x="1021" y="199"/>
                </a:cubicBezTo>
                <a:cubicBezTo>
                  <a:pt x="1109" y="199"/>
                  <a:pt x="1109" y="199"/>
                  <a:pt x="1109" y="199"/>
                </a:cubicBezTo>
                <a:cubicBezTo>
                  <a:pt x="1171" y="199"/>
                  <a:pt x="1207" y="172"/>
                  <a:pt x="1207" y="118"/>
                </a:cubicBezTo>
                <a:close/>
                <a:moveTo>
                  <a:pt x="1350" y="309"/>
                </a:moveTo>
                <a:cubicBezTo>
                  <a:pt x="1350" y="190"/>
                  <a:pt x="1350" y="190"/>
                  <a:pt x="1350" y="190"/>
                </a:cubicBezTo>
                <a:cubicBezTo>
                  <a:pt x="1524" y="190"/>
                  <a:pt x="1524" y="190"/>
                  <a:pt x="1524" y="190"/>
                </a:cubicBezTo>
                <a:cubicBezTo>
                  <a:pt x="1524" y="153"/>
                  <a:pt x="1524" y="153"/>
                  <a:pt x="1524" y="153"/>
                </a:cubicBezTo>
                <a:cubicBezTo>
                  <a:pt x="1350" y="153"/>
                  <a:pt x="1350" y="153"/>
                  <a:pt x="1350" y="153"/>
                </a:cubicBezTo>
                <a:cubicBezTo>
                  <a:pt x="1350" y="39"/>
                  <a:pt x="1350" y="39"/>
                  <a:pt x="1350" y="39"/>
                </a:cubicBezTo>
                <a:cubicBezTo>
                  <a:pt x="1544" y="39"/>
                  <a:pt x="1544" y="39"/>
                  <a:pt x="1544" y="39"/>
                </a:cubicBezTo>
                <a:cubicBezTo>
                  <a:pt x="1544" y="1"/>
                  <a:pt x="1544" y="1"/>
                  <a:pt x="1544" y="1"/>
                </a:cubicBezTo>
                <a:cubicBezTo>
                  <a:pt x="1311" y="1"/>
                  <a:pt x="1311" y="1"/>
                  <a:pt x="1311" y="1"/>
                </a:cubicBezTo>
                <a:cubicBezTo>
                  <a:pt x="1311" y="346"/>
                  <a:pt x="1311" y="346"/>
                  <a:pt x="1311" y="346"/>
                </a:cubicBezTo>
                <a:cubicBezTo>
                  <a:pt x="1551" y="346"/>
                  <a:pt x="1551" y="346"/>
                  <a:pt x="1551" y="346"/>
                </a:cubicBezTo>
                <a:cubicBezTo>
                  <a:pt x="1551" y="309"/>
                  <a:pt x="1551" y="309"/>
                  <a:pt x="1551" y="309"/>
                </a:cubicBezTo>
                <a:lnTo>
                  <a:pt x="1350" y="30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14324" tIns="57162" rIns="114324" bIns="57162"/>
          <a:lstStyle/>
          <a:p>
            <a:endParaRPr lang="en-NL"/>
          </a:p>
        </p:txBody>
      </p:sp>
      <p:sp>
        <p:nvSpPr>
          <p:cNvPr id="10" name="LS_Logo2 (JU-Free) Emploment" hidden="1">
            <a:extLst>
              <a:ext uri="{FF2B5EF4-FFF2-40B4-BE49-F238E27FC236}">
                <a16:creationId xmlns:a16="http://schemas.microsoft.com/office/drawing/2014/main" id="{67449FB1-9C25-496F-8008-AF9F4B70B2A5}"/>
              </a:ext>
            </a:extLst>
          </p:cNvPr>
          <p:cNvSpPr>
            <a:spLocks/>
          </p:cNvSpPr>
          <p:nvPr/>
        </p:nvSpPr>
        <p:spPr bwMode="auto">
          <a:xfrm>
            <a:off x="1155700" y="7712075"/>
            <a:ext cx="1365250" cy="365125"/>
          </a:xfrm>
          <a:custGeom>
            <a:avLst/>
            <a:gdLst>
              <a:gd name="T0" fmla="*/ 2147483646 w 3440"/>
              <a:gd name="T1" fmla="*/ 62395541 h 921"/>
              <a:gd name="T2" fmla="*/ 2147483646 w 3440"/>
              <a:gd name="T3" fmla="*/ 2147483646 h 921"/>
              <a:gd name="T4" fmla="*/ 2147483646 w 3440"/>
              <a:gd name="T5" fmla="*/ 2147483646 h 921"/>
              <a:gd name="T6" fmla="*/ 2147483646 w 3440"/>
              <a:gd name="T7" fmla="*/ 2147483646 h 921"/>
              <a:gd name="T8" fmla="*/ 2147483646 w 3440"/>
              <a:gd name="T9" fmla="*/ 62395541 h 921"/>
              <a:gd name="T10" fmla="*/ 2147483646 w 3440"/>
              <a:gd name="T11" fmla="*/ 62395541 h 921"/>
              <a:gd name="T12" fmla="*/ 2147483646 w 3440"/>
              <a:gd name="T13" fmla="*/ 2147483646 h 921"/>
              <a:gd name="T14" fmla="*/ 2147483646 w 3440"/>
              <a:gd name="T15" fmla="*/ 2147483646 h 921"/>
              <a:gd name="T16" fmla="*/ 2147483646 w 3440"/>
              <a:gd name="T17" fmla="*/ 2147483646 h 921"/>
              <a:gd name="T18" fmla="*/ 2147483646 w 3440"/>
              <a:gd name="T19" fmla="*/ 2147483646 h 921"/>
              <a:gd name="T20" fmla="*/ 2147483646 w 3440"/>
              <a:gd name="T21" fmla="*/ 62395541 h 921"/>
              <a:gd name="T22" fmla="*/ 2147483646 w 3440"/>
              <a:gd name="T23" fmla="*/ 2147483646 h 921"/>
              <a:gd name="T24" fmla="*/ 2147483646 w 3440"/>
              <a:gd name="T25" fmla="*/ 2147483646 h 921"/>
              <a:gd name="T26" fmla="*/ 2147483646 w 3440"/>
              <a:gd name="T27" fmla="*/ 2147483646 h 921"/>
              <a:gd name="T28" fmla="*/ 2147483646 w 3440"/>
              <a:gd name="T29" fmla="*/ 2147483646 h 921"/>
              <a:gd name="T30" fmla="*/ 2147483646 w 3440"/>
              <a:gd name="T31" fmla="*/ 62395541 h 921"/>
              <a:gd name="T32" fmla="*/ 2147483646 w 3440"/>
              <a:gd name="T33" fmla="*/ 2147483646 h 921"/>
              <a:gd name="T34" fmla="*/ 2147483646 w 3440"/>
              <a:gd name="T35" fmla="*/ 2147483646 h 921"/>
              <a:gd name="T36" fmla="*/ 2147483646 w 3440"/>
              <a:gd name="T37" fmla="*/ 62395541 h 921"/>
              <a:gd name="T38" fmla="*/ 2147483646 w 3440"/>
              <a:gd name="T39" fmla="*/ 2147483646 h 921"/>
              <a:gd name="T40" fmla="*/ 2147483646 w 3440"/>
              <a:gd name="T41" fmla="*/ 2147483646 h 921"/>
              <a:gd name="T42" fmla="*/ 2147483646 w 3440"/>
              <a:gd name="T43" fmla="*/ 2147483646 h 921"/>
              <a:gd name="T44" fmla="*/ 2147483646 w 3440"/>
              <a:gd name="T45" fmla="*/ 2147483646 h 921"/>
              <a:gd name="T46" fmla="*/ 2147483646 w 3440"/>
              <a:gd name="T47" fmla="*/ 2147483646 h 921"/>
              <a:gd name="T48" fmla="*/ 2147483646 w 3440"/>
              <a:gd name="T49" fmla="*/ 2147483646 h 921"/>
              <a:gd name="T50" fmla="*/ 2147483646 w 3440"/>
              <a:gd name="T51" fmla="*/ 62395541 h 921"/>
              <a:gd name="T52" fmla="*/ 2147483646 w 3440"/>
              <a:gd name="T53" fmla="*/ 2147483646 h 921"/>
              <a:gd name="T54" fmla="*/ 2147483646 w 3440"/>
              <a:gd name="T55" fmla="*/ 2147483646 h 921"/>
              <a:gd name="T56" fmla="*/ 2147483646 w 3440"/>
              <a:gd name="T57" fmla="*/ 2147483646 h 921"/>
              <a:gd name="T58" fmla="*/ 0 w 3440"/>
              <a:gd name="T59" fmla="*/ 2147483646 h 921"/>
              <a:gd name="T60" fmla="*/ 2147483646 w 3440"/>
              <a:gd name="T61" fmla="*/ 2147483646 h 921"/>
              <a:gd name="T62" fmla="*/ 2147483646 w 3440"/>
              <a:gd name="T63" fmla="*/ 2147483646 h 921"/>
              <a:gd name="T64" fmla="*/ 2147483646 w 3440"/>
              <a:gd name="T65" fmla="*/ 2147483646 h 921"/>
              <a:gd name="T66" fmla="*/ 2147483646 w 3440"/>
              <a:gd name="T67" fmla="*/ 2147483646 h 921"/>
              <a:gd name="T68" fmla="*/ 2147483646 w 3440"/>
              <a:gd name="T69" fmla="*/ 2147483646 h 921"/>
              <a:gd name="T70" fmla="*/ 2147483646 w 3440"/>
              <a:gd name="T71" fmla="*/ 2147483646 h 921"/>
              <a:gd name="T72" fmla="*/ 2147483646 w 3440"/>
              <a:gd name="T73" fmla="*/ 2147483646 h 921"/>
              <a:gd name="T74" fmla="*/ 2147483646 w 3440"/>
              <a:gd name="T75" fmla="*/ 2147483646 h 921"/>
              <a:gd name="T76" fmla="*/ 2147483646 w 3440"/>
              <a:gd name="T77" fmla="*/ 2147483646 h 921"/>
              <a:gd name="T78" fmla="*/ 2147483646 w 3440"/>
              <a:gd name="T79" fmla="*/ 2147483646 h 921"/>
              <a:gd name="T80" fmla="*/ 2147483646 w 3440"/>
              <a:gd name="T81" fmla="*/ 2147483646 h 921"/>
              <a:gd name="T82" fmla="*/ 2147483646 w 3440"/>
              <a:gd name="T83" fmla="*/ 2147483646 h 921"/>
              <a:gd name="T84" fmla="*/ 2147483646 w 3440"/>
              <a:gd name="T85" fmla="*/ 2147483646 h 921"/>
              <a:gd name="T86" fmla="*/ 2147483646 w 3440"/>
              <a:gd name="T87" fmla="*/ 2147483646 h 921"/>
              <a:gd name="T88" fmla="*/ 2147483646 w 3440"/>
              <a:gd name="T89" fmla="*/ 2147483646 h 921"/>
              <a:gd name="T90" fmla="*/ 2147483646 w 3440"/>
              <a:gd name="T91" fmla="*/ 2147483646 h 921"/>
              <a:gd name="T92" fmla="*/ 2147483646 w 3440"/>
              <a:gd name="T93" fmla="*/ 2147483646 h 921"/>
              <a:gd name="T94" fmla="*/ 2147483646 w 3440"/>
              <a:gd name="T95" fmla="*/ 2147483646 h 921"/>
              <a:gd name="T96" fmla="*/ 2147483646 w 3440"/>
              <a:gd name="T97" fmla="*/ 2147483646 h 921"/>
              <a:gd name="T98" fmla="*/ 2147483646 w 3440"/>
              <a:gd name="T99" fmla="*/ 2147483646 h 921"/>
              <a:gd name="T100" fmla="*/ 2147483646 w 3440"/>
              <a:gd name="T101" fmla="*/ 2147483646 h 921"/>
              <a:gd name="T102" fmla="*/ 2147483646 w 3440"/>
              <a:gd name="T103" fmla="*/ 2147483646 h 921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3440" h="921">
                <a:moveTo>
                  <a:pt x="240" y="346"/>
                </a:moveTo>
                <a:cubicBezTo>
                  <a:pt x="0" y="346"/>
                  <a:pt x="0" y="346"/>
                  <a:pt x="0" y="346"/>
                </a:cubicBezTo>
                <a:cubicBezTo>
                  <a:pt x="0" y="1"/>
                  <a:pt x="0" y="1"/>
                  <a:pt x="0" y="1"/>
                </a:cubicBezTo>
                <a:cubicBezTo>
                  <a:pt x="234" y="1"/>
                  <a:pt x="234" y="1"/>
                  <a:pt x="234" y="1"/>
                </a:cubicBezTo>
                <a:cubicBezTo>
                  <a:pt x="234" y="39"/>
                  <a:pt x="234" y="39"/>
                  <a:pt x="234" y="39"/>
                </a:cubicBezTo>
                <a:cubicBezTo>
                  <a:pt x="40" y="39"/>
                  <a:pt x="40" y="39"/>
                  <a:pt x="40" y="39"/>
                </a:cubicBezTo>
                <a:cubicBezTo>
                  <a:pt x="40" y="152"/>
                  <a:pt x="40" y="152"/>
                  <a:pt x="40" y="152"/>
                </a:cubicBezTo>
                <a:cubicBezTo>
                  <a:pt x="213" y="152"/>
                  <a:pt x="213" y="152"/>
                  <a:pt x="213" y="152"/>
                </a:cubicBezTo>
                <a:cubicBezTo>
                  <a:pt x="213" y="190"/>
                  <a:pt x="213" y="190"/>
                  <a:pt x="213" y="190"/>
                </a:cubicBezTo>
                <a:cubicBezTo>
                  <a:pt x="40" y="190"/>
                  <a:pt x="40" y="190"/>
                  <a:pt x="40" y="190"/>
                </a:cubicBezTo>
                <a:cubicBezTo>
                  <a:pt x="40" y="308"/>
                  <a:pt x="40" y="308"/>
                  <a:pt x="40" y="308"/>
                </a:cubicBezTo>
                <a:cubicBezTo>
                  <a:pt x="240" y="308"/>
                  <a:pt x="240" y="308"/>
                  <a:pt x="240" y="308"/>
                </a:cubicBezTo>
                <a:lnTo>
                  <a:pt x="240" y="346"/>
                </a:lnTo>
                <a:close/>
                <a:moveTo>
                  <a:pt x="357" y="62"/>
                </a:moveTo>
                <a:cubicBezTo>
                  <a:pt x="482" y="309"/>
                  <a:pt x="482" y="309"/>
                  <a:pt x="482" y="309"/>
                </a:cubicBezTo>
                <a:cubicBezTo>
                  <a:pt x="506" y="309"/>
                  <a:pt x="506" y="309"/>
                  <a:pt x="506" y="309"/>
                </a:cubicBezTo>
                <a:cubicBezTo>
                  <a:pt x="631" y="62"/>
                  <a:pt x="631" y="62"/>
                  <a:pt x="631" y="62"/>
                </a:cubicBezTo>
                <a:cubicBezTo>
                  <a:pt x="632" y="346"/>
                  <a:pt x="632" y="346"/>
                  <a:pt x="632" y="346"/>
                </a:cubicBezTo>
                <a:cubicBezTo>
                  <a:pt x="668" y="346"/>
                  <a:pt x="668" y="346"/>
                  <a:pt x="668" y="346"/>
                </a:cubicBezTo>
                <a:cubicBezTo>
                  <a:pt x="668" y="1"/>
                  <a:pt x="668" y="1"/>
                  <a:pt x="668" y="1"/>
                </a:cubicBezTo>
                <a:cubicBezTo>
                  <a:pt x="620" y="1"/>
                  <a:pt x="620" y="1"/>
                  <a:pt x="620" y="1"/>
                </a:cubicBezTo>
                <a:cubicBezTo>
                  <a:pt x="495" y="249"/>
                  <a:pt x="495" y="249"/>
                  <a:pt x="495" y="249"/>
                </a:cubicBezTo>
                <a:cubicBezTo>
                  <a:pt x="369" y="1"/>
                  <a:pt x="369" y="1"/>
                  <a:pt x="369" y="1"/>
                </a:cubicBezTo>
                <a:cubicBezTo>
                  <a:pt x="320" y="1"/>
                  <a:pt x="320" y="1"/>
                  <a:pt x="320" y="1"/>
                </a:cubicBezTo>
                <a:cubicBezTo>
                  <a:pt x="320" y="346"/>
                  <a:pt x="320" y="346"/>
                  <a:pt x="320" y="346"/>
                </a:cubicBezTo>
                <a:cubicBezTo>
                  <a:pt x="357" y="346"/>
                  <a:pt x="357" y="346"/>
                  <a:pt x="357" y="346"/>
                </a:cubicBezTo>
                <a:lnTo>
                  <a:pt x="357" y="62"/>
                </a:lnTo>
                <a:close/>
                <a:moveTo>
                  <a:pt x="812" y="346"/>
                </a:moveTo>
                <a:cubicBezTo>
                  <a:pt x="773" y="346"/>
                  <a:pt x="773" y="346"/>
                  <a:pt x="773" y="346"/>
                </a:cubicBezTo>
                <a:cubicBezTo>
                  <a:pt x="773" y="1"/>
                  <a:pt x="773" y="1"/>
                  <a:pt x="773" y="1"/>
                </a:cubicBezTo>
                <a:cubicBezTo>
                  <a:pt x="902" y="1"/>
                  <a:pt x="902" y="1"/>
                  <a:pt x="902" y="1"/>
                </a:cubicBezTo>
                <a:cubicBezTo>
                  <a:pt x="987" y="1"/>
                  <a:pt x="1036" y="44"/>
                  <a:pt x="1036" y="117"/>
                </a:cubicBezTo>
                <a:cubicBezTo>
                  <a:pt x="1036" y="193"/>
                  <a:pt x="987" y="237"/>
                  <a:pt x="902" y="237"/>
                </a:cubicBezTo>
                <a:cubicBezTo>
                  <a:pt x="812" y="237"/>
                  <a:pt x="812" y="237"/>
                  <a:pt x="812" y="237"/>
                </a:cubicBezTo>
                <a:lnTo>
                  <a:pt x="812" y="346"/>
                </a:lnTo>
                <a:close/>
                <a:moveTo>
                  <a:pt x="812" y="199"/>
                </a:moveTo>
                <a:cubicBezTo>
                  <a:pt x="900" y="199"/>
                  <a:pt x="900" y="199"/>
                  <a:pt x="900" y="199"/>
                </a:cubicBezTo>
                <a:cubicBezTo>
                  <a:pt x="962" y="199"/>
                  <a:pt x="998" y="172"/>
                  <a:pt x="998" y="118"/>
                </a:cubicBezTo>
                <a:cubicBezTo>
                  <a:pt x="998" y="66"/>
                  <a:pt x="962" y="39"/>
                  <a:pt x="900" y="39"/>
                </a:cubicBezTo>
                <a:cubicBezTo>
                  <a:pt x="812" y="39"/>
                  <a:pt x="812" y="39"/>
                  <a:pt x="812" y="39"/>
                </a:cubicBezTo>
                <a:lnTo>
                  <a:pt x="812" y="199"/>
                </a:lnTo>
                <a:close/>
                <a:moveTo>
                  <a:pt x="1291" y="308"/>
                </a:moveTo>
                <a:cubicBezTo>
                  <a:pt x="1141" y="308"/>
                  <a:pt x="1141" y="308"/>
                  <a:pt x="1141" y="308"/>
                </a:cubicBezTo>
                <a:cubicBezTo>
                  <a:pt x="1141" y="1"/>
                  <a:pt x="1141" y="1"/>
                  <a:pt x="1141" y="1"/>
                </a:cubicBezTo>
                <a:cubicBezTo>
                  <a:pt x="1101" y="1"/>
                  <a:pt x="1101" y="1"/>
                  <a:pt x="1101" y="1"/>
                </a:cubicBezTo>
                <a:cubicBezTo>
                  <a:pt x="1101" y="346"/>
                  <a:pt x="1101" y="346"/>
                  <a:pt x="1101" y="346"/>
                </a:cubicBezTo>
                <a:cubicBezTo>
                  <a:pt x="1291" y="346"/>
                  <a:pt x="1291" y="346"/>
                  <a:pt x="1291" y="346"/>
                </a:cubicBezTo>
                <a:lnTo>
                  <a:pt x="1291" y="308"/>
                </a:lnTo>
                <a:close/>
                <a:moveTo>
                  <a:pt x="1323" y="174"/>
                </a:moveTo>
                <a:cubicBezTo>
                  <a:pt x="1323" y="76"/>
                  <a:pt x="1402" y="0"/>
                  <a:pt x="1503" y="0"/>
                </a:cubicBezTo>
                <a:cubicBezTo>
                  <a:pt x="1603" y="0"/>
                  <a:pt x="1683" y="77"/>
                  <a:pt x="1683" y="174"/>
                </a:cubicBezTo>
                <a:cubicBezTo>
                  <a:pt x="1683" y="271"/>
                  <a:pt x="1603" y="348"/>
                  <a:pt x="1503" y="348"/>
                </a:cubicBezTo>
                <a:cubicBezTo>
                  <a:pt x="1402" y="348"/>
                  <a:pt x="1323" y="271"/>
                  <a:pt x="1323" y="174"/>
                </a:cubicBezTo>
                <a:close/>
                <a:moveTo>
                  <a:pt x="1363" y="174"/>
                </a:moveTo>
                <a:cubicBezTo>
                  <a:pt x="1363" y="249"/>
                  <a:pt x="1427" y="310"/>
                  <a:pt x="1503" y="310"/>
                </a:cubicBezTo>
                <a:cubicBezTo>
                  <a:pt x="1580" y="310"/>
                  <a:pt x="1643" y="249"/>
                  <a:pt x="1643" y="174"/>
                </a:cubicBezTo>
                <a:cubicBezTo>
                  <a:pt x="1643" y="98"/>
                  <a:pt x="1580" y="38"/>
                  <a:pt x="1503" y="38"/>
                </a:cubicBezTo>
                <a:cubicBezTo>
                  <a:pt x="1427" y="38"/>
                  <a:pt x="1363" y="98"/>
                  <a:pt x="1363" y="174"/>
                </a:cubicBezTo>
                <a:close/>
                <a:moveTo>
                  <a:pt x="1875" y="346"/>
                </a:moveTo>
                <a:cubicBezTo>
                  <a:pt x="1875" y="228"/>
                  <a:pt x="1875" y="228"/>
                  <a:pt x="1875" y="228"/>
                </a:cubicBezTo>
                <a:cubicBezTo>
                  <a:pt x="2005" y="1"/>
                  <a:pt x="2005" y="1"/>
                  <a:pt x="2005" y="1"/>
                </a:cubicBezTo>
                <a:cubicBezTo>
                  <a:pt x="1965" y="1"/>
                  <a:pt x="1965" y="1"/>
                  <a:pt x="1965" y="1"/>
                </a:cubicBezTo>
                <a:cubicBezTo>
                  <a:pt x="1855" y="181"/>
                  <a:pt x="1855" y="181"/>
                  <a:pt x="1855" y="181"/>
                </a:cubicBezTo>
                <a:cubicBezTo>
                  <a:pt x="1743" y="1"/>
                  <a:pt x="1743" y="1"/>
                  <a:pt x="1743" y="1"/>
                </a:cubicBezTo>
                <a:cubicBezTo>
                  <a:pt x="1703" y="1"/>
                  <a:pt x="1703" y="1"/>
                  <a:pt x="1703" y="1"/>
                </a:cubicBezTo>
                <a:cubicBezTo>
                  <a:pt x="1836" y="229"/>
                  <a:pt x="1836" y="229"/>
                  <a:pt x="1836" y="229"/>
                </a:cubicBezTo>
                <a:cubicBezTo>
                  <a:pt x="1836" y="346"/>
                  <a:pt x="1836" y="346"/>
                  <a:pt x="1836" y="346"/>
                </a:cubicBezTo>
                <a:lnTo>
                  <a:pt x="1875" y="346"/>
                </a:lnTo>
                <a:close/>
                <a:moveTo>
                  <a:pt x="2097" y="62"/>
                </a:moveTo>
                <a:cubicBezTo>
                  <a:pt x="2222" y="309"/>
                  <a:pt x="2222" y="309"/>
                  <a:pt x="2222" y="309"/>
                </a:cubicBezTo>
                <a:cubicBezTo>
                  <a:pt x="2246" y="309"/>
                  <a:pt x="2246" y="309"/>
                  <a:pt x="2246" y="309"/>
                </a:cubicBezTo>
                <a:cubicBezTo>
                  <a:pt x="2371" y="62"/>
                  <a:pt x="2371" y="62"/>
                  <a:pt x="2371" y="62"/>
                </a:cubicBezTo>
                <a:cubicBezTo>
                  <a:pt x="2371" y="346"/>
                  <a:pt x="2371" y="346"/>
                  <a:pt x="2371" y="346"/>
                </a:cubicBezTo>
                <a:cubicBezTo>
                  <a:pt x="2408" y="346"/>
                  <a:pt x="2408" y="346"/>
                  <a:pt x="2408" y="346"/>
                </a:cubicBezTo>
                <a:cubicBezTo>
                  <a:pt x="2408" y="1"/>
                  <a:pt x="2408" y="1"/>
                  <a:pt x="2408" y="1"/>
                </a:cubicBezTo>
                <a:cubicBezTo>
                  <a:pt x="2360" y="1"/>
                  <a:pt x="2360" y="1"/>
                  <a:pt x="2360" y="1"/>
                </a:cubicBezTo>
                <a:cubicBezTo>
                  <a:pt x="2234" y="249"/>
                  <a:pt x="2234" y="249"/>
                  <a:pt x="2234" y="249"/>
                </a:cubicBezTo>
                <a:cubicBezTo>
                  <a:pt x="2108" y="1"/>
                  <a:pt x="2108" y="1"/>
                  <a:pt x="2108" y="1"/>
                </a:cubicBezTo>
                <a:cubicBezTo>
                  <a:pt x="2060" y="1"/>
                  <a:pt x="2060" y="1"/>
                  <a:pt x="2060" y="1"/>
                </a:cubicBezTo>
                <a:cubicBezTo>
                  <a:pt x="2060" y="346"/>
                  <a:pt x="2060" y="346"/>
                  <a:pt x="2060" y="346"/>
                </a:cubicBezTo>
                <a:cubicBezTo>
                  <a:pt x="2097" y="346"/>
                  <a:pt x="2097" y="346"/>
                  <a:pt x="2097" y="346"/>
                </a:cubicBezTo>
                <a:lnTo>
                  <a:pt x="2097" y="62"/>
                </a:lnTo>
                <a:close/>
                <a:moveTo>
                  <a:pt x="2552" y="190"/>
                </a:moveTo>
                <a:cubicBezTo>
                  <a:pt x="2725" y="190"/>
                  <a:pt x="2725" y="190"/>
                  <a:pt x="2725" y="190"/>
                </a:cubicBezTo>
                <a:cubicBezTo>
                  <a:pt x="2725" y="152"/>
                  <a:pt x="2725" y="152"/>
                  <a:pt x="2725" y="152"/>
                </a:cubicBezTo>
                <a:cubicBezTo>
                  <a:pt x="2552" y="152"/>
                  <a:pt x="2552" y="152"/>
                  <a:pt x="2552" y="152"/>
                </a:cubicBezTo>
                <a:cubicBezTo>
                  <a:pt x="2552" y="39"/>
                  <a:pt x="2552" y="39"/>
                  <a:pt x="2552" y="39"/>
                </a:cubicBezTo>
                <a:cubicBezTo>
                  <a:pt x="2746" y="39"/>
                  <a:pt x="2746" y="39"/>
                  <a:pt x="2746" y="39"/>
                </a:cubicBezTo>
                <a:cubicBezTo>
                  <a:pt x="2746" y="1"/>
                  <a:pt x="2746" y="1"/>
                  <a:pt x="2746" y="1"/>
                </a:cubicBezTo>
                <a:cubicBezTo>
                  <a:pt x="2512" y="1"/>
                  <a:pt x="2512" y="1"/>
                  <a:pt x="2512" y="1"/>
                </a:cubicBezTo>
                <a:cubicBezTo>
                  <a:pt x="2512" y="346"/>
                  <a:pt x="2512" y="346"/>
                  <a:pt x="2512" y="346"/>
                </a:cubicBezTo>
                <a:cubicBezTo>
                  <a:pt x="2752" y="346"/>
                  <a:pt x="2752" y="346"/>
                  <a:pt x="2752" y="346"/>
                </a:cubicBezTo>
                <a:cubicBezTo>
                  <a:pt x="2752" y="308"/>
                  <a:pt x="2752" y="308"/>
                  <a:pt x="2752" y="308"/>
                </a:cubicBezTo>
                <a:cubicBezTo>
                  <a:pt x="2552" y="308"/>
                  <a:pt x="2552" y="308"/>
                  <a:pt x="2552" y="308"/>
                </a:cubicBezTo>
                <a:lnTo>
                  <a:pt x="2552" y="190"/>
                </a:lnTo>
                <a:close/>
                <a:moveTo>
                  <a:pt x="3079" y="278"/>
                </a:moveTo>
                <a:cubicBezTo>
                  <a:pt x="2873" y="1"/>
                  <a:pt x="2873" y="1"/>
                  <a:pt x="2873" y="1"/>
                </a:cubicBezTo>
                <a:cubicBezTo>
                  <a:pt x="2832" y="1"/>
                  <a:pt x="2832" y="1"/>
                  <a:pt x="2832" y="1"/>
                </a:cubicBezTo>
                <a:cubicBezTo>
                  <a:pt x="2832" y="346"/>
                  <a:pt x="2832" y="346"/>
                  <a:pt x="2832" y="346"/>
                </a:cubicBezTo>
                <a:cubicBezTo>
                  <a:pt x="2872" y="346"/>
                  <a:pt x="2872" y="346"/>
                  <a:pt x="2872" y="346"/>
                </a:cubicBezTo>
                <a:cubicBezTo>
                  <a:pt x="2872" y="69"/>
                  <a:pt x="2872" y="69"/>
                  <a:pt x="2872" y="69"/>
                </a:cubicBezTo>
                <a:cubicBezTo>
                  <a:pt x="3078" y="346"/>
                  <a:pt x="3078" y="346"/>
                  <a:pt x="3078" y="346"/>
                </a:cubicBezTo>
                <a:cubicBezTo>
                  <a:pt x="3118" y="346"/>
                  <a:pt x="3118" y="346"/>
                  <a:pt x="3118" y="346"/>
                </a:cubicBezTo>
                <a:cubicBezTo>
                  <a:pt x="3118" y="1"/>
                  <a:pt x="3118" y="1"/>
                  <a:pt x="3118" y="1"/>
                </a:cubicBezTo>
                <a:cubicBezTo>
                  <a:pt x="3079" y="1"/>
                  <a:pt x="3079" y="1"/>
                  <a:pt x="3079" y="1"/>
                </a:cubicBezTo>
                <a:lnTo>
                  <a:pt x="3079" y="278"/>
                </a:lnTo>
                <a:close/>
                <a:moveTo>
                  <a:pt x="3176" y="1"/>
                </a:moveTo>
                <a:cubicBezTo>
                  <a:pt x="3176" y="39"/>
                  <a:pt x="3176" y="39"/>
                  <a:pt x="3176" y="39"/>
                </a:cubicBezTo>
                <a:cubicBezTo>
                  <a:pt x="3288" y="39"/>
                  <a:pt x="3288" y="39"/>
                  <a:pt x="3288" y="39"/>
                </a:cubicBezTo>
                <a:cubicBezTo>
                  <a:pt x="3288" y="346"/>
                  <a:pt x="3288" y="346"/>
                  <a:pt x="3288" y="346"/>
                </a:cubicBezTo>
                <a:cubicBezTo>
                  <a:pt x="3327" y="346"/>
                  <a:pt x="3327" y="346"/>
                  <a:pt x="3327" y="346"/>
                </a:cubicBezTo>
                <a:cubicBezTo>
                  <a:pt x="3327" y="39"/>
                  <a:pt x="3327" y="39"/>
                  <a:pt x="3327" y="39"/>
                </a:cubicBezTo>
                <a:cubicBezTo>
                  <a:pt x="3440" y="39"/>
                  <a:pt x="3440" y="39"/>
                  <a:pt x="3440" y="39"/>
                </a:cubicBezTo>
                <a:cubicBezTo>
                  <a:pt x="3440" y="1"/>
                  <a:pt x="3440" y="1"/>
                  <a:pt x="3440" y="1"/>
                </a:cubicBezTo>
                <a:lnTo>
                  <a:pt x="3176" y="1"/>
                </a:lnTo>
                <a:close/>
                <a:moveTo>
                  <a:pt x="264" y="690"/>
                </a:moveTo>
                <a:cubicBezTo>
                  <a:pt x="264" y="766"/>
                  <a:pt x="215" y="810"/>
                  <a:pt x="130" y="810"/>
                </a:cubicBezTo>
                <a:cubicBezTo>
                  <a:pt x="40" y="810"/>
                  <a:pt x="40" y="810"/>
                  <a:pt x="40" y="810"/>
                </a:cubicBezTo>
                <a:cubicBezTo>
                  <a:pt x="40" y="919"/>
                  <a:pt x="40" y="919"/>
                  <a:pt x="40" y="919"/>
                </a:cubicBezTo>
                <a:cubicBezTo>
                  <a:pt x="0" y="919"/>
                  <a:pt x="0" y="919"/>
                  <a:pt x="0" y="919"/>
                </a:cubicBezTo>
                <a:cubicBezTo>
                  <a:pt x="0" y="574"/>
                  <a:pt x="0" y="574"/>
                  <a:pt x="0" y="574"/>
                </a:cubicBezTo>
                <a:cubicBezTo>
                  <a:pt x="130" y="574"/>
                  <a:pt x="130" y="574"/>
                  <a:pt x="130" y="574"/>
                </a:cubicBezTo>
                <a:cubicBezTo>
                  <a:pt x="215" y="574"/>
                  <a:pt x="264" y="616"/>
                  <a:pt x="264" y="690"/>
                </a:cubicBezTo>
                <a:close/>
                <a:moveTo>
                  <a:pt x="226" y="691"/>
                </a:moveTo>
                <a:cubicBezTo>
                  <a:pt x="226" y="639"/>
                  <a:pt x="190" y="612"/>
                  <a:pt x="128" y="612"/>
                </a:cubicBezTo>
                <a:cubicBezTo>
                  <a:pt x="40" y="612"/>
                  <a:pt x="40" y="612"/>
                  <a:pt x="40" y="612"/>
                </a:cubicBezTo>
                <a:cubicBezTo>
                  <a:pt x="40" y="772"/>
                  <a:pt x="40" y="772"/>
                  <a:pt x="40" y="772"/>
                </a:cubicBezTo>
                <a:cubicBezTo>
                  <a:pt x="128" y="772"/>
                  <a:pt x="128" y="772"/>
                  <a:pt x="128" y="772"/>
                </a:cubicBezTo>
                <a:cubicBezTo>
                  <a:pt x="190" y="772"/>
                  <a:pt x="226" y="744"/>
                  <a:pt x="226" y="691"/>
                </a:cubicBezTo>
                <a:close/>
                <a:moveTo>
                  <a:pt x="369" y="574"/>
                </a:moveTo>
                <a:cubicBezTo>
                  <a:pt x="329" y="574"/>
                  <a:pt x="329" y="574"/>
                  <a:pt x="329" y="574"/>
                </a:cubicBezTo>
                <a:cubicBezTo>
                  <a:pt x="329" y="919"/>
                  <a:pt x="329" y="919"/>
                  <a:pt x="329" y="919"/>
                </a:cubicBezTo>
                <a:cubicBezTo>
                  <a:pt x="520" y="919"/>
                  <a:pt x="520" y="919"/>
                  <a:pt x="520" y="919"/>
                </a:cubicBezTo>
                <a:cubicBezTo>
                  <a:pt x="520" y="881"/>
                  <a:pt x="520" y="881"/>
                  <a:pt x="520" y="881"/>
                </a:cubicBezTo>
                <a:cubicBezTo>
                  <a:pt x="369" y="881"/>
                  <a:pt x="369" y="881"/>
                  <a:pt x="369" y="881"/>
                </a:cubicBezTo>
                <a:lnTo>
                  <a:pt x="369" y="574"/>
                </a:lnTo>
                <a:close/>
                <a:moveTo>
                  <a:pt x="733" y="574"/>
                </a:moveTo>
                <a:cubicBezTo>
                  <a:pt x="887" y="919"/>
                  <a:pt x="887" y="919"/>
                  <a:pt x="887" y="919"/>
                </a:cubicBezTo>
                <a:cubicBezTo>
                  <a:pt x="844" y="919"/>
                  <a:pt x="844" y="919"/>
                  <a:pt x="844" y="919"/>
                </a:cubicBezTo>
                <a:cubicBezTo>
                  <a:pt x="806" y="831"/>
                  <a:pt x="806" y="831"/>
                  <a:pt x="806" y="831"/>
                </a:cubicBezTo>
                <a:cubicBezTo>
                  <a:pt x="618" y="831"/>
                  <a:pt x="618" y="831"/>
                  <a:pt x="618" y="831"/>
                </a:cubicBezTo>
                <a:cubicBezTo>
                  <a:pt x="579" y="919"/>
                  <a:pt x="579" y="919"/>
                  <a:pt x="579" y="919"/>
                </a:cubicBezTo>
                <a:cubicBezTo>
                  <a:pt x="538" y="919"/>
                  <a:pt x="538" y="919"/>
                  <a:pt x="538" y="919"/>
                </a:cubicBezTo>
                <a:cubicBezTo>
                  <a:pt x="692" y="574"/>
                  <a:pt x="692" y="574"/>
                  <a:pt x="692" y="574"/>
                </a:cubicBezTo>
                <a:lnTo>
                  <a:pt x="733" y="574"/>
                </a:lnTo>
                <a:close/>
                <a:moveTo>
                  <a:pt x="789" y="794"/>
                </a:moveTo>
                <a:cubicBezTo>
                  <a:pt x="711" y="619"/>
                  <a:pt x="711" y="619"/>
                  <a:pt x="711" y="619"/>
                </a:cubicBezTo>
                <a:cubicBezTo>
                  <a:pt x="635" y="794"/>
                  <a:pt x="635" y="794"/>
                  <a:pt x="635" y="794"/>
                </a:cubicBezTo>
                <a:lnTo>
                  <a:pt x="789" y="794"/>
                </a:lnTo>
                <a:close/>
                <a:moveTo>
                  <a:pt x="862" y="612"/>
                </a:moveTo>
                <a:cubicBezTo>
                  <a:pt x="975" y="612"/>
                  <a:pt x="975" y="612"/>
                  <a:pt x="975" y="612"/>
                </a:cubicBezTo>
                <a:cubicBezTo>
                  <a:pt x="975" y="919"/>
                  <a:pt x="975" y="919"/>
                  <a:pt x="975" y="919"/>
                </a:cubicBezTo>
                <a:cubicBezTo>
                  <a:pt x="1014" y="919"/>
                  <a:pt x="1014" y="919"/>
                  <a:pt x="1014" y="919"/>
                </a:cubicBezTo>
                <a:cubicBezTo>
                  <a:pt x="1014" y="612"/>
                  <a:pt x="1014" y="612"/>
                  <a:pt x="1014" y="612"/>
                </a:cubicBezTo>
                <a:cubicBezTo>
                  <a:pt x="1127" y="612"/>
                  <a:pt x="1127" y="612"/>
                  <a:pt x="1127" y="612"/>
                </a:cubicBezTo>
                <a:cubicBezTo>
                  <a:pt x="1127" y="574"/>
                  <a:pt x="1127" y="574"/>
                  <a:pt x="1127" y="574"/>
                </a:cubicBezTo>
                <a:cubicBezTo>
                  <a:pt x="862" y="574"/>
                  <a:pt x="862" y="574"/>
                  <a:pt x="862" y="574"/>
                </a:cubicBezTo>
                <a:lnTo>
                  <a:pt x="862" y="612"/>
                </a:lnTo>
                <a:close/>
                <a:moveTo>
                  <a:pt x="1184" y="919"/>
                </a:moveTo>
                <a:cubicBezTo>
                  <a:pt x="1223" y="919"/>
                  <a:pt x="1223" y="919"/>
                  <a:pt x="1223" y="919"/>
                </a:cubicBezTo>
                <a:cubicBezTo>
                  <a:pt x="1223" y="771"/>
                  <a:pt x="1223" y="771"/>
                  <a:pt x="1223" y="771"/>
                </a:cubicBezTo>
                <a:cubicBezTo>
                  <a:pt x="1384" y="771"/>
                  <a:pt x="1384" y="771"/>
                  <a:pt x="1384" y="771"/>
                </a:cubicBezTo>
                <a:cubicBezTo>
                  <a:pt x="1384" y="733"/>
                  <a:pt x="1384" y="733"/>
                  <a:pt x="1384" y="733"/>
                </a:cubicBezTo>
                <a:cubicBezTo>
                  <a:pt x="1223" y="733"/>
                  <a:pt x="1223" y="733"/>
                  <a:pt x="1223" y="733"/>
                </a:cubicBezTo>
                <a:cubicBezTo>
                  <a:pt x="1223" y="612"/>
                  <a:pt x="1223" y="612"/>
                  <a:pt x="1223" y="612"/>
                </a:cubicBezTo>
                <a:cubicBezTo>
                  <a:pt x="1403" y="612"/>
                  <a:pt x="1403" y="612"/>
                  <a:pt x="1403" y="612"/>
                </a:cubicBezTo>
                <a:cubicBezTo>
                  <a:pt x="1403" y="574"/>
                  <a:pt x="1403" y="574"/>
                  <a:pt x="1403" y="574"/>
                </a:cubicBezTo>
                <a:cubicBezTo>
                  <a:pt x="1184" y="574"/>
                  <a:pt x="1184" y="574"/>
                  <a:pt x="1184" y="574"/>
                </a:cubicBezTo>
                <a:lnTo>
                  <a:pt x="1184" y="919"/>
                </a:lnTo>
                <a:close/>
                <a:moveTo>
                  <a:pt x="1789" y="746"/>
                </a:moveTo>
                <a:cubicBezTo>
                  <a:pt x="1789" y="843"/>
                  <a:pt x="1709" y="921"/>
                  <a:pt x="1609" y="921"/>
                </a:cubicBezTo>
                <a:cubicBezTo>
                  <a:pt x="1508" y="921"/>
                  <a:pt x="1428" y="843"/>
                  <a:pt x="1428" y="746"/>
                </a:cubicBezTo>
                <a:cubicBezTo>
                  <a:pt x="1428" y="649"/>
                  <a:pt x="1508" y="573"/>
                  <a:pt x="1609" y="573"/>
                </a:cubicBezTo>
                <a:cubicBezTo>
                  <a:pt x="1709" y="573"/>
                  <a:pt x="1789" y="649"/>
                  <a:pt x="1789" y="746"/>
                </a:cubicBezTo>
                <a:close/>
                <a:moveTo>
                  <a:pt x="1749" y="746"/>
                </a:moveTo>
                <a:cubicBezTo>
                  <a:pt x="1749" y="671"/>
                  <a:pt x="1686" y="610"/>
                  <a:pt x="1609" y="610"/>
                </a:cubicBezTo>
                <a:cubicBezTo>
                  <a:pt x="1532" y="610"/>
                  <a:pt x="1468" y="671"/>
                  <a:pt x="1468" y="746"/>
                </a:cubicBezTo>
                <a:cubicBezTo>
                  <a:pt x="1468" y="822"/>
                  <a:pt x="1532" y="883"/>
                  <a:pt x="1609" y="883"/>
                </a:cubicBezTo>
                <a:cubicBezTo>
                  <a:pt x="1686" y="883"/>
                  <a:pt x="1749" y="822"/>
                  <a:pt x="1749" y="746"/>
                </a:cubicBezTo>
                <a:close/>
                <a:moveTo>
                  <a:pt x="2051" y="801"/>
                </a:moveTo>
                <a:cubicBezTo>
                  <a:pt x="2131" y="919"/>
                  <a:pt x="2131" y="919"/>
                  <a:pt x="2131" y="919"/>
                </a:cubicBezTo>
                <a:cubicBezTo>
                  <a:pt x="2086" y="919"/>
                  <a:pt x="2086" y="919"/>
                  <a:pt x="2086" y="919"/>
                </a:cubicBezTo>
                <a:cubicBezTo>
                  <a:pt x="2015" y="809"/>
                  <a:pt x="2015" y="809"/>
                  <a:pt x="2015" y="809"/>
                </a:cubicBezTo>
                <a:cubicBezTo>
                  <a:pt x="2008" y="809"/>
                  <a:pt x="2000" y="810"/>
                  <a:pt x="1992" y="810"/>
                </a:cubicBezTo>
                <a:cubicBezTo>
                  <a:pt x="1900" y="810"/>
                  <a:pt x="1900" y="810"/>
                  <a:pt x="1900" y="810"/>
                </a:cubicBezTo>
                <a:cubicBezTo>
                  <a:pt x="1900" y="919"/>
                  <a:pt x="1900" y="919"/>
                  <a:pt x="1900" y="919"/>
                </a:cubicBezTo>
                <a:cubicBezTo>
                  <a:pt x="1861" y="919"/>
                  <a:pt x="1861" y="919"/>
                  <a:pt x="1861" y="919"/>
                </a:cubicBezTo>
                <a:cubicBezTo>
                  <a:pt x="1861" y="574"/>
                  <a:pt x="1861" y="574"/>
                  <a:pt x="1861" y="574"/>
                </a:cubicBezTo>
                <a:cubicBezTo>
                  <a:pt x="1992" y="574"/>
                  <a:pt x="1992" y="574"/>
                  <a:pt x="1992" y="574"/>
                </a:cubicBezTo>
                <a:cubicBezTo>
                  <a:pt x="2078" y="574"/>
                  <a:pt x="2128" y="616"/>
                  <a:pt x="2128" y="690"/>
                </a:cubicBezTo>
                <a:cubicBezTo>
                  <a:pt x="2128" y="747"/>
                  <a:pt x="2100" y="785"/>
                  <a:pt x="2051" y="801"/>
                </a:cubicBezTo>
                <a:close/>
                <a:moveTo>
                  <a:pt x="2090" y="691"/>
                </a:moveTo>
                <a:cubicBezTo>
                  <a:pt x="2090" y="639"/>
                  <a:pt x="2054" y="612"/>
                  <a:pt x="1992" y="612"/>
                </a:cubicBezTo>
                <a:cubicBezTo>
                  <a:pt x="1900" y="612"/>
                  <a:pt x="1900" y="612"/>
                  <a:pt x="1900" y="612"/>
                </a:cubicBezTo>
                <a:cubicBezTo>
                  <a:pt x="1900" y="772"/>
                  <a:pt x="1900" y="772"/>
                  <a:pt x="1900" y="772"/>
                </a:cubicBezTo>
                <a:cubicBezTo>
                  <a:pt x="1992" y="772"/>
                  <a:pt x="1992" y="772"/>
                  <a:pt x="1992" y="772"/>
                </a:cubicBezTo>
                <a:cubicBezTo>
                  <a:pt x="2054" y="772"/>
                  <a:pt x="2090" y="744"/>
                  <a:pt x="2090" y="691"/>
                </a:cubicBezTo>
                <a:close/>
                <a:moveTo>
                  <a:pt x="2392" y="822"/>
                </a:moveTo>
                <a:cubicBezTo>
                  <a:pt x="2266" y="574"/>
                  <a:pt x="2266" y="574"/>
                  <a:pt x="2266" y="574"/>
                </a:cubicBezTo>
                <a:cubicBezTo>
                  <a:pt x="2217" y="574"/>
                  <a:pt x="2217" y="574"/>
                  <a:pt x="2217" y="574"/>
                </a:cubicBezTo>
                <a:cubicBezTo>
                  <a:pt x="2217" y="919"/>
                  <a:pt x="2217" y="919"/>
                  <a:pt x="2217" y="919"/>
                </a:cubicBezTo>
                <a:cubicBezTo>
                  <a:pt x="2254" y="919"/>
                  <a:pt x="2254" y="919"/>
                  <a:pt x="2254" y="919"/>
                </a:cubicBezTo>
                <a:cubicBezTo>
                  <a:pt x="2254" y="635"/>
                  <a:pt x="2254" y="635"/>
                  <a:pt x="2254" y="635"/>
                </a:cubicBezTo>
                <a:cubicBezTo>
                  <a:pt x="2379" y="882"/>
                  <a:pt x="2379" y="882"/>
                  <a:pt x="2379" y="882"/>
                </a:cubicBezTo>
                <a:cubicBezTo>
                  <a:pt x="2403" y="882"/>
                  <a:pt x="2403" y="882"/>
                  <a:pt x="2403" y="882"/>
                </a:cubicBezTo>
                <a:cubicBezTo>
                  <a:pt x="2528" y="635"/>
                  <a:pt x="2528" y="635"/>
                  <a:pt x="2528" y="635"/>
                </a:cubicBezTo>
                <a:cubicBezTo>
                  <a:pt x="2529" y="919"/>
                  <a:pt x="2529" y="919"/>
                  <a:pt x="2529" y="919"/>
                </a:cubicBezTo>
                <a:cubicBezTo>
                  <a:pt x="2565" y="919"/>
                  <a:pt x="2565" y="919"/>
                  <a:pt x="2565" y="919"/>
                </a:cubicBezTo>
                <a:cubicBezTo>
                  <a:pt x="2565" y="574"/>
                  <a:pt x="2565" y="574"/>
                  <a:pt x="2565" y="574"/>
                </a:cubicBezTo>
                <a:cubicBezTo>
                  <a:pt x="2517" y="574"/>
                  <a:pt x="2517" y="574"/>
                  <a:pt x="2517" y="574"/>
                </a:cubicBezTo>
                <a:lnTo>
                  <a:pt x="2392" y="82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14324" tIns="57162" rIns="114324" bIns="57162"/>
          <a:lstStyle/>
          <a:p>
            <a:endParaRPr lang="en-NL"/>
          </a:p>
        </p:txBody>
      </p:sp>
      <p:sp>
        <p:nvSpPr>
          <p:cNvPr id="11" name="LS_Logo6 (JU-Free) Taxonomy" hidden="1">
            <a:extLst>
              <a:ext uri="{FF2B5EF4-FFF2-40B4-BE49-F238E27FC236}">
                <a16:creationId xmlns:a16="http://schemas.microsoft.com/office/drawing/2014/main" id="{64E01ADD-7A9F-4B08-B63D-0EBFFB58ADB8}"/>
              </a:ext>
            </a:extLst>
          </p:cNvPr>
          <p:cNvSpPr>
            <a:spLocks/>
          </p:cNvSpPr>
          <p:nvPr/>
        </p:nvSpPr>
        <p:spPr bwMode="auto">
          <a:xfrm>
            <a:off x="1136650" y="7712075"/>
            <a:ext cx="1131888" cy="365125"/>
          </a:xfrm>
          <a:custGeom>
            <a:avLst/>
            <a:gdLst>
              <a:gd name="T0" fmla="*/ 0 w 2851"/>
              <a:gd name="T1" fmla="*/ 62395541 h 921"/>
              <a:gd name="T2" fmla="*/ 2147483646 w 2851"/>
              <a:gd name="T3" fmla="*/ 2147483646 h 921"/>
              <a:gd name="T4" fmla="*/ 2147483646 w 2851"/>
              <a:gd name="T5" fmla="*/ 2147483646 h 921"/>
              <a:gd name="T6" fmla="*/ 2147483646 w 2851"/>
              <a:gd name="T7" fmla="*/ 62395541 h 921"/>
              <a:gd name="T8" fmla="*/ 2147483646 w 2851"/>
              <a:gd name="T9" fmla="*/ 2147483646 h 921"/>
              <a:gd name="T10" fmla="*/ 2147483646 w 2851"/>
              <a:gd name="T11" fmla="*/ 2147483646 h 921"/>
              <a:gd name="T12" fmla="*/ 2147483646 w 2851"/>
              <a:gd name="T13" fmla="*/ 2147483646 h 921"/>
              <a:gd name="T14" fmla="*/ 2147483646 w 2851"/>
              <a:gd name="T15" fmla="*/ 2147483646 h 921"/>
              <a:gd name="T16" fmla="*/ 2147483646 w 2851"/>
              <a:gd name="T17" fmla="*/ 2147483646 h 921"/>
              <a:gd name="T18" fmla="*/ 2147483646 w 2851"/>
              <a:gd name="T19" fmla="*/ 2147483646 h 921"/>
              <a:gd name="T20" fmla="*/ 2147483646 w 2851"/>
              <a:gd name="T21" fmla="*/ 2147483646 h 921"/>
              <a:gd name="T22" fmla="*/ 2147483646 w 2851"/>
              <a:gd name="T23" fmla="*/ 2147483646 h 921"/>
              <a:gd name="T24" fmla="*/ 2147483646 w 2851"/>
              <a:gd name="T25" fmla="*/ 2147483646 h 921"/>
              <a:gd name="T26" fmla="*/ 2147483646 w 2851"/>
              <a:gd name="T27" fmla="*/ 2147483646 h 921"/>
              <a:gd name="T28" fmla="*/ 2147483646 w 2851"/>
              <a:gd name="T29" fmla="*/ 2147483646 h 921"/>
              <a:gd name="T30" fmla="*/ 2147483646 w 2851"/>
              <a:gd name="T31" fmla="*/ 2147483646 h 921"/>
              <a:gd name="T32" fmla="*/ 2147483646 w 2851"/>
              <a:gd name="T33" fmla="*/ 2147483646 h 921"/>
              <a:gd name="T34" fmla="*/ 2147483646 w 2851"/>
              <a:gd name="T35" fmla="*/ 2147483646 h 921"/>
              <a:gd name="T36" fmla="*/ 2147483646 w 2851"/>
              <a:gd name="T37" fmla="*/ 2147483646 h 921"/>
              <a:gd name="T38" fmla="*/ 2147483646 w 2851"/>
              <a:gd name="T39" fmla="*/ 2147483646 h 921"/>
              <a:gd name="T40" fmla="*/ 2147483646 w 2851"/>
              <a:gd name="T41" fmla="*/ 2147483646 h 921"/>
              <a:gd name="T42" fmla="*/ 2147483646 w 2851"/>
              <a:gd name="T43" fmla="*/ 2147483646 h 921"/>
              <a:gd name="T44" fmla="*/ 2147483646 w 2851"/>
              <a:gd name="T45" fmla="*/ 2147483646 h 921"/>
              <a:gd name="T46" fmla="*/ 2147483646 w 2851"/>
              <a:gd name="T47" fmla="*/ 2147483646 h 921"/>
              <a:gd name="T48" fmla="*/ 2147483646 w 2851"/>
              <a:gd name="T49" fmla="*/ 2147483646 h 921"/>
              <a:gd name="T50" fmla="*/ 2147483646 w 2851"/>
              <a:gd name="T51" fmla="*/ 2147483646 h 921"/>
              <a:gd name="T52" fmla="*/ 2147483646 w 2851"/>
              <a:gd name="T53" fmla="*/ 62395541 h 921"/>
              <a:gd name="T54" fmla="*/ 2147483646 w 2851"/>
              <a:gd name="T55" fmla="*/ 62395541 h 921"/>
              <a:gd name="T56" fmla="*/ 2147483646 w 2851"/>
              <a:gd name="T57" fmla="*/ 2147483646 h 921"/>
              <a:gd name="T58" fmla="*/ 2147483646 w 2851"/>
              <a:gd name="T59" fmla="*/ 62395541 h 921"/>
              <a:gd name="T60" fmla="*/ 2147483646 w 2851"/>
              <a:gd name="T61" fmla="*/ 2147483646 h 921"/>
              <a:gd name="T62" fmla="*/ 2147483646 w 2851"/>
              <a:gd name="T63" fmla="*/ 2147483646 h 921"/>
              <a:gd name="T64" fmla="*/ 2147483646 w 2851"/>
              <a:gd name="T65" fmla="*/ 2147483646 h 921"/>
              <a:gd name="T66" fmla="*/ 2147483646 w 2851"/>
              <a:gd name="T67" fmla="*/ 2147483646 h 921"/>
              <a:gd name="T68" fmla="*/ 2147483646 w 2851"/>
              <a:gd name="T69" fmla="*/ 2147483646 h 921"/>
              <a:gd name="T70" fmla="*/ 2147483646 w 2851"/>
              <a:gd name="T71" fmla="*/ 2147483646 h 921"/>
              <a:gd name="T72" fmla="*/ 2147483646 w 2851"/>
              <a:gd name="T73" fmla="*/ 2147483646 h 921"/>
              <a:gd name="T74" fmla="*/ 2147483646 w 2851"/>
              <a:gd name="T75" fmla="*/ 2147483646 h 921"/>
              <a:gd name="T76" fmla="*/ 2147483646 w 2851"/>
              <a:gd name="T77" fmla="*/ 2147483646 h 921"/>
              <a:gd name="T78" fmla="*/ 2147483646 w 2851"/>
              <a:gd name="T79" fmla="*/ 2147483646 h 921"/>
              <a:gd name="T80" fmla="*/ 2147483646 w 2851"/>
              <a:gd name="T81" fmla="*/ 2147483646 h 921"/>
              <a:gd name="T82" fmla="*/ 2147483646 w 2851"/>
              <a:gd name="T83" fmla="*/ 2147483646 h 921"/>
              <a:gd name="T84" fmla="*/ 2147483646 w 2851"/>
              <a:gd name="T85" fmla="*/ 2147483646 h 921"/>
              <a:gd name="T86" fmla="*/ 2147483646 w 2851"/>
              <a:gd name="T87" fmla="*/ 2147483646 h 921"/>
              <a:gd name="T88" fmla="*/ 2147483646 w 2851"/>
              <a:gd name="T89" fmla="*/ 2147483646 h 921"/>
              <a:gd name="T90" fmla="*/ 2147483646 w 2851"/>
              <a:gd name="T91" fmla="*/ 2147483646 h 921"/>
              <a:gd name="T92" fmla="*/ 2147483646 w 2851"/>
              <a:gd name="T93" fmla="*/ 2147483646 h 921"/>
              <a:gd name="T94" fmla="*/ 2147483646 w 2851"/>
              <a:gd name="T95" fmla="*/ 2147483646 h 921"/>
              <a:gd name="T96" fmla="*/ 2147483646 w 2851"/>
              <a:gd name="T97" fmla="*/ 2147483646 h 921"/>
              <a:gd name="T98" fmla="*/ 2147483646 w 2851"/>
              <a:gd name="T99" fmla="*/ 2147483646 h 921"/>
              <a:gd name="T100" fmla="*/ 2147483646 w 2851"/>
              <a:gd name="T101" fmla="*/ 2147483646 h 921"/>
              <a:gd name="T102" fmla="*/ 2147483646 w 2851"/>
              <a:gd name="T103" fmla="*/ 2147483646 h 921"/>
              <a:gd name="T104" fmla="*/ 2147483646 w 2851"/>
              <a:gd name="T105" fmla="*/ 2147483646 h 921"/>
              <a:gd name="T106" fmla="*/ 2147483646 w 2851"/>
              <a:gd name="T107" fmla="*/ 2147483646 h 921"/>
              <a:gd name="T108" fmla="*/ 2147483646 w 2851"/>
              <a:gd name="T109" fmla="*/ 2147483646 h 921"/>
              <a:gd name="T110" fmla="*/ 2147483646 w 2851"/>
              <a:gd name="T111" fmla="*/ 2147483646 h 921"/>
              <a:gd name="T112" fmla="*/ 2147483646 w 2851"/>
              <a:gd name="T113" fmla="*/ 2147483646 h 921"/>
              <a:gd name="T114" fmla="*/ 2147483646 w 2851"/>
              <a:gd name="T115" fmla="*/ 2147483646 h 921"/>
              <a:gd name="T116" fmla="*/ 2147483646 w 2851"/>
              <a:gd name="T117" fmla="*/ 2147483646 h 921"/>
              <a:gd name="T118" fmla="*/ 2147483646 w 2851"/>
              <a:gd name="T119" fmla="*/ 2147483646 h 921"/>
              <a:gd name="T120" fmla="*/ 2147483646 w 2851"/>
              <a:gd name="T121" fmla="*/ 2147483646 h 921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2851" h="921">
                <a:moveTo>
                  <a:pt x="112" y="39"/>
                </a:moveTo>
                <a:cubicBezTo>
                  <a:pt x="0" y="39"/>
                  <a:pt x="0" y="39"/>
                  <a:pt x="0" y="39"/>
                </a:cubicBezTo>
                <a:cubicBezTo>
                  <a:pt x="0" y="1"/>
                  <a:pt x="0" y="1"/>
                  <a:pt x="0" y="1"/>
                </a:cubicBezTo>
                <a:cubicBezTo>
                  <a:pt x="263" y="1"/>
                  <a:pt x="263" y="1"/>
                  <a:pt x="263" y="1"/>
                </a:cubicBezTo>
                <a:cubicBezTo>
                  <a:pt x="263" y="39"/>
                  <a:pt x="263" y="39"/>
                  <a:pt x="263" y="39"/>
                </a:cubicBezTo>
                <a:cubicBezTo>
                  <a:pt x="151" y="39"/>
                  <a:pt x="151" y="39"/>
                  <a:pt x="151" y="39"/>
                </a:cubicBezTo>
                <a:cubicBezTo>
                  <a:pt x="151" y="346"/>
                  <a:pt x="151" y="346"/>
                  <a:pt x="151" y="346"/>
                </a:cubicBezTo>
                <a:cubicBezTo>
                  <a:pt x="112" y="346"/>
                  <a:pt x="112" y="346"/>
                  <a:pt x="112" y="346"/>
                </a:cubicBezTo>
                <a:lnTo>
                  <a:pt x="112" y="39"/>
                </a:lnTo>
                <a:close/>
                <a:moveTo>
                  <a:pt x="238" y="346"/>
                </a:moveTo>
                <a:cubicBezTo>
                  <a:pt x="393" y="1"/>
                  <a:pt x="393" y="1"/>
                  <a:pt x="393" y="1"/>
                </a:cubicBezTo>
                <a:cubicBezTo>
                  <a:pt x="433" y="1"/>
                  <a:pt x="433" y="1"/>
                  <a:pt x="433" y="1"/>
                </a:cubicBezTo>
                <a:cubicBezTo>
                  <a:pt x="587" y="346"/>
                  <a:pt x="587" y="346"/>
                  <a:pt x="587" y="346"/>
                </a:cubicBezTo>
                <a:cubicBezTo>
                  <a:pt x="544" y="346"/>
                  <a:pt x="544" y="346"/>
                  <a:pt x="544" y="346"/>
                </a:cubicBezTo>
                <a:cubicBezTo>
                  <a:pt x="506" y="259"/>
                  <a:pt x="506" y="259"/>
                  <a:pt x="506" y="259"/>
                </a:cubicBezTo>
                <a:cubicBezTo>
                  <a:pt x="318" y="259"/>
                  <a:pt x="318" y="259"/>
                  <a:pt x="318" y="259"/>
                </a:cubicBezTo>
                <a:cubicBezTo>
                  <a:pt x="280" y="346"/>
                  <a:pt x="280" y="346"/>
                  <a:pt x="280" y="346"/>
                </a:cubicBezTo>
                <a:lnTo>
                  <a:pt x="238" y="346"/>
                </a:lnTo>
                <a:close/>
                <a:moveTo>
                  <a:pt x="335" y="221"/>
                </a:moveTo>
                <a:cubicBezTo>
                  <a:pt x="489" y="221"/>
                  <a:pt x="489" y="221"/>
                  <a:pt x="489" y="221"/>
                </a:cubicBezTo>
                <a:cubicBezTo>
                  <a:pt x="412" y="46"/>
                  <a:pt x="412" y="46"/>
                  <a:pt x="412" y="46"/>
                </a:cubicBezTo>
                <a:lnTo>
                  <a:pt x="335" y="221"/>
                </a:lnTo>
                <a:close/>
                <a:moveTo>
                  <a:pt x="646" y="346"/>
                </a:moveTo>
                <a:cubicBezTo>
                  <a:pt x="750" y="202"/>
                  <a:pt x="750" y="202"/>
                  <a:pt x="750" y="202"/>
                </a:cubicBezTo>
                <a:cubicBezTo>
                  <a:pt x="854" y="346"/>
                  <a:pt x="854" y="346"/>
                  <a:pt x="854" y="346"/>
                </a:cubicBezTo>
                <a:cubicBezTo>
                  <a:pt x="902" y="346"/>
                  <a:pt x="902" y="346"/>
                  <a:pt x="902" y="346"/>
                </a:cubicBezTo>
                <a:cubicBezTo>
                  <a:pt x="775" y="167"/>
                  <a:pt x="775" y="167"/>
                  <a:pt x="775" y="167"/>
                </a:cubicBezTo>
                <a:cubicBezTo>
                  <a:pt x="892" y="1"/>
                  <a:pt x="892" y="1"/>
                  <a:pt x="892" y="1"/>
                </a:cubicBezTo>
                <a:cubicBezTo>
                  <a:pt x="846" y="1"/>
                  <a:pt x="846" y="1"/>
                  <a:pt x="846" y="1"/>
                </a:cubicBezTo>
                <a:cubicBezTo>
                  <a:pt x="750" y="134"/>
                  <a:pt x="750" y="134"/>
                  <a:pt x="750" y="134"/>
                </a:cubicBezTo>
                <a:cubicBezTo>
                  <a:pt x="655" y="1"/>
                  <a:pt x="655" y="1"/>
                  <a:pt x="655" y="1"/>
                </a:cubicBezTo>
                <a:cubicBezTo>
                  <a:pt x="609" y="1"/>
                  <a:pt x="609" y="1"/>
                  <a:pt x="609" y="1"/>
                </a:cubicBezTo>
                <a:cubicBezTo>
                  <a:pt x="726" y="169"/>
                  <a:pt x="726" y="169"/>
                  <a:pt x="726" y="169"/>
                </a:cubicBezTo>
                <a:cubicBezTo>
                  <a:pt x="600" y="346"/>
                  <a:pt x="600" y="346"/>
                  <a:pt x="600" y="346"/>
                </a:cubicBezTo>
                <a:lnTo>
                  <a:pt x="646" y="346"/>
                </a:lnTo>
                <a:close/>
                <a:moveTo>
                  <a:pt x="924" y="174"/>
                </a:moveTo>
                <a:cubicBezTo>
                  <a:pt x="924" y="76"/>
                  <a:pt x="1004" y="0"/>
                  <a:pt x="1105" y="0"/>
                </a:cubicBezTo>
                <a:cubicBezTo>
                  <a:pt x="1205" y="0"/>
                  <a:pt x="1284" y="77"/>
                  <a:pt x="1284" y="174"/>
                </a:cubicBezTo>
                <a:cubicBezTo>
                  <a:pt x="1284" y="271"/>
                  <a:pt x="1205" y="348"/>
                  <a:pt x="1105" y="348"/>
                </a:cubicBezTo>
                <a:cubicBezTo>
                  <a:pt x="1004" y="348"/>
                  <a:pt x="924" y="271"/>
                  <a:pt x="924" y="174"/>
                </a:cubicBezTo>
                <a:close/>
                <a:moveTo>
                  <a:pt x="964" y="174"/>
                </a:moveTo>
                <a:cubicBezTo>
                  <a:pt x="964" y="249"/>
                  <a:pt x="1028" y="310"/>
                  <a:pt x="1105" y="310"/>
                </a:cubicBezTo>
                <a:cubicBezTo>
                  <a:pt x="1181" y="310"/>
                  <a:pt x="1244" y="249"/>
                  <a:pt x="1244" y="174"/>
                </a:cubicBezTo>
                <a:cubicBezTo>
                  <a:pt x="1244" y="98"/>
                  <a:pt x="1181" y="38"/>
                  <a:pt x="1105" y="38"/>
                </a:cubicBezTo>
                <a:cubicBezTo>
                  <a:pt x="1028" y="38"/>
                  <a:pt x="964" y="98"/>
                  <a:pt x="964" y="174"/>
                </a:cubicBezTo>
                <a:close/>
                <a:moveTo>
                  <a:pt x="1395" y="69"/>
                </a:moveTo>
                <a:cubicBezTo>
                  <a:pt x="1602" y="346"/>
                  <a:pt x="1602" y="346"/>
                  <a:pt x="1602" y="346"/>
                </a:cubicBezTo>
                <a:cubicBezTo>
                  <a:pt x="1642" y="346"/>
                  <a:pt x="1642" y="346"/>
                  <a:pt x="1642" y="346"/>
                </a:cubicBezTo>
                <a:cubicBezTo>
                  <a:pt x="1642" y="1"/>
                  <a:pt x="1642" y="1"/>
                  <a:pt x="1642" y="1"/>
                </a:cubicBezTo>
                <a:cubicBezTo>
                  <a:pt x="1603" y="1"/>
                  <a:pt x="1603" y="1"/>
                  <a:pt x="1603" y="1"/>
                </a:cubicBezTo>
                <a:cubicBezTo>
                  <a:pt x="1603" y="278"/>
                  <a:pt x="1603" y="278"/>
                  <a:pt x="1603" y="278"/>
                </a:cubicBezTo>
                <a:cubicBezTo>
                  <a:pt x="1397" y="1"/>
                  <a:pt x="1397" y="1"/>
                  <a:pt x="1397" y="1"/>
                </a:cubicBezTo>
                <a:cubicBezTo>
                  <a:pt x="1356" y="1"/>
                  <a:pt x="1356" y="1"/>
                  <a:pt x="1356" y="1"/>
                </a:cubicBezTo>
                <a:cubicBezTo>
                  <a:pt x="1356" y="346"/>
                  <a:pt x="1356" y="346"/>
                  <a:pt x="1356" y="346"/>
                </a:cubicBezTo>
                <a:cubicBezTo>
                  <a:pt x="1395" y="346"/>
                  <a:pt x="1395" y="346"/>
                  <a:pt x="1395" y="346"/>
                </a:cubicBezTo>
                <a:lnTo>
                  <a:pt x="1395" y="69"/>
                </a:lnTo>
                <a:close/>
                <a:moveTo>
                  <a:pt x="1895" y="348"/>
                </a:moveTo>
                <a:cubicBezTo>
                  <a:pt x="1794" y="348"/>
                  <a:pt x="1714" y="271"/>
                  <a:pt x="1714" y="174"/>
                </a:cubicBezTo>
                <a:cubicBezTo>
                  <a:pt x="1714" y="76"/>
                  <a:pt x="1794" y="0"/>
                  <a:pt x="1895" y="0"/>
                </a:cubicBezTo>
                <a:cubicBezTo>
                  <a:pt x="1995" y="0"/>
                  <a:pt x="2074" y="77"/>
                  <a:pt x="2074" y="174"/>
                </a:cubicBezTo>
                <a:cubicBezTo>
                  <a:pt x="2074" y="271"/>
                  <a:pt x="1995" y="348"/>
                  <a:pt x="1895" y="348"/>
                </a:cubicBezTo>
                <a:close/>
                <a:moveTo>
                  <a:pt x="2034" y="174"/>
                </a:moveTo>
                <a:cubicBezTo>
                  <a:pt x="2034" y="98"/>
                  <a:pt x="1971" y="38"/>
                  <a:pt x="1895" y="38"/>
                </a:cubicBezTo>
                <a:cubicBezTo>
                  <a:pt x="1818" y="38"/>
                  <a:pt x="1754" y="98"/>
                  <a:pt x="1754" y="174"/>
                </a:cubicBezTo>
                <a:cubicBezTo>
                  <a:pt x="1754" y="249"/>
                  <a:pt x="1818" y="310"/>
                  <a:pt x="1895" y="310"/>
                </a:cubicBezTo>
                <a:cubicBezTo>
                  <a:pt x="1971" y="310"/>
                  <a:pt x="2034" y="249"/>
                  <a:pt x="2034" y="174"/>
                </a:cubicBezTo>
                <a:close/>
                <a:moveTo>
                  <a:pt x="2183" y="62"/>
                </a:moveTo>
                <a:cubicBezTo>
                  <a:pt x="2308" y="309"/>
                  <a:pt x="2308" y="309"/>
                  <a:pt x="2308" y="309"/>
                </a:cubicBezTo>
                <a:cubicBezTo>
                  <a:pt x="2332" y="309"/>
                  <a:pt x="2332" y="309"/>
                  <a:pt x="2332" y="309"/>
                </a:cubicBezTo>
                <a:cubicBezTo>
                  <a:pt x="2457" y="62"/>
                  <a:pt x="2457" y="62"/>
                  <a:pt x="2457" y="62"/>
                </a:cubicBezTo>
                <a:cubicBezTo>
                  <a:pt x="2458" y="346"/>
                  <a:pt x="2458" y="346"/>
                  <a:pt x="2458" y="346"/>
                </a:cubicBezTo>
                <a:cubicBezTo>
                  <a:pt x="2494" y="346"/>
                  <a:pt x="2494" y="346"/>
                  <a:pt x="2494" y="346"/>
                </a:cubicBezTo>
                <a:cubicBezTo>
                  <a:pt x="2494" y="1"/>
                  <a:pt x="2494" y="1"/>
                  <a:pt x="2494" y="1"/>
                </a:cubicBezTo>
                <a:cubicBezTo>
                  <a:pt x="2446" y="1"/>
                  <a:pt x="2446" y="1"/>
                  <a:pt x="2446" y="1"/>
                </a:cubicBezTo>
                <a:cubicBezTo>
                  <a:pt x="2321" y="249"/>
                  <a:pt x="2321" y="249"/>
                  <a:pt x="2321" y="249"/>
                </a:cubicBezTo>
                <a:cubicBezTo>
                  <a:pt x="2195" y="1"/>
                  <a:pt x="2195" y="1"/>
                  <a:pt x="2195" y="1"/>
                </a:cubicBezTo>
                <a:cubicBezTo>
                  <a:pt x="2146" y="1"/>
                  <a:pt x="2146" y="1"/>
                  <a:pt x="2146" y="1"/>
                </a:cubicBezTo>
                <a:cubicBezTo>
                  <a:pt x="2146" y="346"/>
                  <a:pt x="2146" y="346"/>
                  <a:pt x="2146" y="346"/>
                </a:cubicBezTo>
                <a:cubicBezTo>
                  <a:pt x="2183" y="346"/>
                  <a:pt x="2183" y="346"/>
                  <a:pt x="2183" y="346"/>
                </a:cubicBezTo>
                <a:lnTo>
                  <a:pt x="2183" y="62"/>
                </a:lnTo>
                <a:close/>
                <a:moveTo>
                  <a:pt x="2811" y="1"/>
                </a:moveTo>
                <a:cubicBezTo>
                  <a:pt x="2701" y="181"/>
                  <a:pt x="2701" y="181"/>
                  <a:pt x="2701" y="181"/>
                </a:cubicBezTo>
                <a:cubicBezTo>
                  <a:pt x="2589" y="1"/>
                  <a:pt x="2589" y="1"/>
                  <a:pt x="2589" y="1"/>
                </a:cubicBezTo>
                <a:cubicBezTo>
                  <a:pt x="2549" y="1"/>
                  <a:pt x="2549" y="1"/>
                  <a:pt x="2549" y="1"/>
                </a:cubicBezTo>
                <a:cubicBezTo>
                  <a:pt x="2682" y="229"/>
                  <a:pt x="2682" y="229"/>
                  <a:pt x="2682" y="229"/>
                </a:cubicBezTo>
                <a:cubicBezTo>
                  <a:pt x="2682" y="346"/>
                  <a:pt x="2682" y="346"/>
                  <a:pt x="2682" y="346"/>
                </a:cubicBezTo>
                <a:cubicBezTo>
                  <a:pt x="2721" y="346"/>
                  <a:pt x="2721" y="346"/>
                  <a:pt x="2721" y="346"/>
                </a:cubicBezTo>
                <a:cubicBezTo>
                  <a:pt x="2721" y="228"/>
                  <a:pt x="2721" y="228"/>
                  <a:pt x="2721" y="228"/>
                </a:cubicBezTo>
                <a:cubicBezTo>
                  <a:pt x="2851" y="1"/>
                  <a:pt x="2851" y="1"/>
                  <a:pt x="2851" y="1"/>
                </a:cubicBezTo>
                <a:lnTo>
                  <a:pt x="2811" y="1"/>
                </a:lnTo>
                <a:close/>
                <a:moveTo>
                  <a:pt x="221" y="822"/>
                </a:moveTo>
                <a:cubicBezTo>
                  <a:pt x="95" y="574"/>
                  <a:pt x="95" y="574"/>
                  <a:pt x="95" y="574"/>
                </a:cubicBezTo>
                <a:cubicBezTo>
                  <a:pt x="46" y="574"/>
                  <a:pt x="46" y="574"/>
                  <a:pt x="46" y="574"/>
                </a:cubicBezTo>
                <a:cubicBezTo>
                  <a:pt x="46" y="919"/>
                  <a:pt x="46" y="919"/>
                  <a:pt x="46" y="919"/>
                </a:cubicBezTo>
                <a:cubicBezTo>
                  <a:pt x="84" y="919"/>
                  <a:pt x="84" y="919"/>
                  <a:pt x="84" y="919"/>
                </a:cubicBezTo>
                <a:cubicBezTo>
                  <a:pt x="84" y="635"/>
                  <a:pt x="84" y="635"/>
                  <a:pt x="84" y="635"/>
                </a:cubicBezTo>
                <a:cubicBezTo>
                  <a:pt x="208" y="882"/>
                  <a:pt x="208" y="882"/>
                  <a:pt x="208" y="882"/>
                </a:cubicBezTo>
                <a:cubicBezTo>
                  <a:pt x="232" y="882"/>
                  <a:pt x="232" y="882"/>
                  <a:pt x="232" y="882"/>
                </a:cubicBezTo>
                <a:cubicBezTo>
                  <a:pt x="357" y="635"/>
                  <a:pt x="357" y="635"/>
                  <a:pt x="357" y="635"/>
                </a:cubicBezTo>
                <a:cubicBezTo>
                  <a:pt x="358" y="919"/>
                  <a:pt x="358" y="919"/>
                  <a:pt x="358" y="919"/>
                </a:cubicBezTo>
                <a:cubicBezTo>
                  <a:pt x="394" y="919"/>
                  <a:pt x="394" y="919"/>
                  <a:pt x="394" y="919"/>
                </a:cubicBezTo>
                <a:cubicBezTo>
                  <a:pt x="394" y="574"/>
                  <a:pt x="394" y="574"/>
                  <a:pt x="394" y="574"/>
                </a:cubicBezTo>
                <a:cubicBezTo>
                  <a:pt x="346" y="574"/>
                  <a:pt x="346" y="574"/>
                  <a:pt x="346" y="574"/>
                </a:cubicBezTo>
                <a:lnTo>
                  <a:pt x="221" y="822"/>
                </a:lnTo>
                <a:close/>
                <a:moveTo>
                  <a:pt x="644" y="574"/>
                </a:moveTo>
                <a:cubicBezTo>
                  <a:pt x="797" y="919"/>
                  <a:pt x="797" y="919"/>
                  <a:pt x="797" y="919"/>
                </a:cubicBezTo>
                <a:cubicBezTo>
                  <a:pt x="755" y="919"/>
                  <a:pt x="755" y="919"/>
                  <a:pt x="755" y="919"/>
                </a:cubicBezTo>
                <a:cubicBezTo>
                  <a:pt x="716" y="831"/>
                  <a:pt x="716" y="831"/>
                  <a:pt x="716" y="831"/>
                </a:cubicBezTo>
                <a:cubicBezTo>
                  <a:pt x="529" y="831"/>
                  <a:pt x="529" y="831"/>
                  <a:pt x="529" y="831"/>
                </a:cubicBezTo>
                <a:cubicBezTo>
                  <a:pt x="490" y="919"/>
                  <a:pt x="490" y="919"/>
                  <a:pt x="490" y="919"/>
                </a:cubicBezTo>
                <a:cubicBezTo>
                  <a:pt x="449" y="919"/>
                  <a:pt x="449" y="919"/>
                  <a:pt x="449" y="919"/>
                </a:cubicBezTo>
                <a:cubicBezTo>
                  <a:pt x="603" y="574"/>
                  <a:pt x="603" y="574"/>
                  <a:pt x="603" y="574"/>
                </a:cubicBezTo>
                <a:lnTo>
                  <a:pt x="644" y="574"/>
                </a:lnTo>
                <a:close/>
                <a:moveTo>
                  <a:pt x="700" y="794"/>
                </a:moveTo>
                <a:cubicBezTo>
                  <a:pt x="622" y="619"/>
                  <a:pt x="622" y="619"/>
                  <a:pt x="622" y="619"/>
                </a:cubicBezTo>
                <a:cubicBezTo>
                  <a:pt x="545" y="794"/>
                  <a:pt x="545" y="794"/>
                  <a:pt x="545" y="794"/>
                </a:cubicBezTo>
                <a:lnTo>
                  <a:pt x="700" y="794"/>
                </a:lnTo>
                <a:close/>
                <a:moveTo>
                  <a:pt x="1099" y="851"/>
                </a:moveTo>
                <a:cubicBezTo>
                  <a:pt x="892" y="574"/>
                  <a:pt x="892" y="574"/>
                  <a:pt x="892" y="574"/>
                </a:cubicBezTo>
                <a:cubicBezTo>
                  <a:pt x="851" y="574"/>
                  <a:pt x="851" y="574"/>
                  <a:pt x="851" y="574"/>
                </a:cubicBezTo>
                <a:cubicBezTo>
                  <a:pt x="851" y="919"/>
                  <a:pt x="851" y="919"/>
                  <a:pt x="851" y="919"/>
                </a:cubicBezTo>
                <a:cubicBezTo>
                  <a:pt x="891" y="919"/>
                  <a:pt x="891" y="919"/>
                  <a:pt x="891" y="919"/>
                </a:cubicBezTo>
                <a:cubicBezTo>
                  <a:pt x="891" y="642"/>
                  <a:pt x="891" y="642"/>
                  <a:pt x="891" y="642"/>
                </a:cubicBezTo>
                <a:cubicBezTo>
                  <a:pt x="1097" y="919"/>
                  <a:pt x="1097" y="919"/>
                  <a:pt x="1097" y="919"/>
                </a:cubicBezTo>
                <a:cubicBezTo>
                  <a:pt x="1137" y="919"/>
                  <a:pt x="1137" y="919"/>
                  <a:pt x="1137" y="919"/>
                </a:cubicBezTo>
                <a:cubicBezTo>
                  <a:pt x="1137" y="574"/>
                  <a:pt x="1137" y="574"/>
                  <a:pt x="1137" y="574"/>
                </a:cubicBezTo>
                <a:cubicBezTo>
                  <a:pt x="1099" y="574"/>
                  <a:pt x="1099" y="574"/>
                  <a:pt x="1099" y="574"/>
                </a:cubicBezTo>
                <a:lnTo>
                  <a:pt x="1099" y="851"/>
                </a:lnTo>
                <a:close/>
                <a:moveTo>
                  <a:pt x="1387" y="574"/>
                </a:moveTo>
                <a:cubicBezTo>
                  <a:pt x="1541" y="919"/>
                  <a:pt x="1541" y="919"/>
                  <a:pt x="1541" y="919"/>
                </a:cubicBezTo>
                <a:cubicBezTo>
                  <a:pt x="1498" y="919"/>
                  <a:pt x="1498" y="919"/>
                  <a:pt x="1498" y="919"/>
                </a:cubicBezTo>
                <a:cubicBezTo>
                  <a:pt x="1460" y="831"/>
                  <a:pt x="1460" y="831"/>
                  <a:pt x="1460" y="831"/>
                </a:cubicBezTo>
                <a:cubicBezTo>
                  <a:pt x="1272" y="831"/>
                  <a:pt x="1272" y="831"/>
                  <a:pt x="1272" y="831"/>
                </a:cubicBezTo>
                <a:cubicBezTo>
                  <a:pt x="1234" y="919"/>
                  <a:pt x="1234" y="919"/>
                  <a:pt x="1234" y="919"/>
                </a:cubicBezTo>
                <a:cubicBezTo>
                  <a:pt x="1192" y="919"/>
                  <a:pt x="1192" y="919"/>
                  <a:pt x="1192" y="919"/>
                </a:cubicBezTo>
                <a:cubicBezTo>
                  <a:pt x="1346" y="574"/>
                  <a:pt x="1346" y="574"/>
                  <a:pt x="1346" y="574"/>
                </a:cubicBezTo>
                <a:lnTo>
                  <a:pt x="1387" y="574"/>
                </a:lnTo>
                <a:close/>
                <a:moveTo>
                  <a:pt x="1443" y="794"/>
                </a:moveTo>
                <a:cubicBezTo>
                  <a:pt x="1365" y="619"/>
                  <a:pt x="1365" y="619"/>
                  <a:pt x="1365" y="619"/>
                </a:cubicBezTo>
                <a:cubicBezTo>
                  <a:pt x="1289" y="794"/>
                  <a:pt x="1289" y="794"/>
                  <a:pt x="1289" y="794"/>
                </a:cubicBezTo>
                <a:lnTo>
                  <a:pt x="1443" y="794"/>
                </a:lnTo>
                <a:close/>
                <a:moveTo>
                  <a:pt x="1735" y="610"/>
                </a:moveTo>
                <a:cubicBezTo>
                  <a:pt x="1774" y="610"/>
                  <a:pt x="1812" y="625"/>
                  <a:pt x="1840" y="650"/>
                </a:cubicBezTo>
                <a:cubicBezTo>
                  <a:pt x="1862" y="620"/>
                  <a:pt x="1862" y="620"/>
                  <a:pt x="1862" y="620"/>
                </a:cubicBezTo>
                <a:cubicBezTo>
                  <a:pt x="1829" y="591"/>
                  <a:pt x="1783" y="573"/>
                  <a:pt x="1735" y="573"/>
                </a:cubicBezTo>
                <a:cubicBezTo>
                  <a:pt x="1634" y="573"/>
                  <a:pt x="1554" y="649"/>
                  <a:pt x="1554" y="746"/>
                </a:cubicBezTo>
                <a:cubicBezTo>
                  <a:pt x="1554" y="843"/>
                  <a:pt x="1634" y="921"/>
                  <a:pt x="1733" y="921"/>
                </a:cubicBezTo>
                <a:cubicBezTo>
                  <a:pt x="1780" y="921"/>
                  <a:pt x="1827" y="902"/>
                  <a:pt x="1861" y="875"/>
                </a:cubicBezTo>
                <a:cubicBezTo>
                  <a:pt x="1861" y="750"/>
                  <a:pt x="1861" y="750"/>
                  <a:pt x="1861" y="750"/>
                </a:cubicBezTo>
                <a:cubicBezTo>
                  <a:pt x="1826" y="750"/>
                  <a:pt x="1826" y="750"/>
                  <a:pt x="1826" y="750"/>
                </a:cubicBezTo>
                <a:cubicBezTo>
                  <a:pt x="1826" y="854"/>
                  <a:pt x="1826" y="854"/>
                  <a:pt x="1826" y="854"/>
                </a:cubicBezTo>
                <a:cubicBezTo>
                  <a:pt x="1800" y="872"/>
                  <a:pt x="1767" y="883"/>
                  <a:pt x="1736" y="883"/>
                </a:cubicBezTo>
                <a:cubicBezTo>
                  <a:pt x="1657" y="883"/>
                  <a:pt x="1594" y="823"/>
                  <a:pt x="1594" y="746"/>
                </a:cubicBezTo>
                <a:cubicBezTo>
                  <a:pt x="1594" y="671"/>
                  <a:pt x="1657" y="610"/>
                  <a:pt x="1735" y="610"/>
                </a:cubicBezTo>
                <a:close/>
                <a:moveTo>
                  <a:pt x="1996" y="763"/>
                </a:moveTo>
                <a:cubicBezTo>
                  <a:pt x="2169" y="763"/>
                  <a:pt x="2169" y="763"/>
                  <a:pt x="2169" y="763"/>
                </a:cubicBezTo>
                <a:cubicBezTo>
                  <a:pt x="2169" y="725"/>
                  <a:pt x="2169" y="725"/>
                  <a:pt x="2169" y="725"/>
                </a:cubicBezTo>
                <a:cubicBezTo>
                  <a:pt x="1996" y="725"/>
                  <a:pt x="1996" y="725"/>
                  <a:pt x="1996" y="725"/>
                </a:cubicBezTo>
                <a:cubicBezTo>
                  <a:pt x="1996" y="612"/>
                  <a:pt x="1996" y="612"/>
                  <a:pt x="1996" y="612"/>
                </a:cubicBezTo>
                <a:cubicBezTo>
                  <a:pt x="2190" y="612"/>
                  <a:pt x="2190" y="612"/>
                  <a:pt x="2190" y="612"/>
                </a:cubicBezTo>
                <a:cubicBezTo>
                  <a:pt x="2190" y="574"/>
                  <a:pt x="2190" y="574"/>
                  <a:pt x="2190" y="574"/>
                </a:cubicBezTo>
                <a:cubicBezTo>
                  <a:pt x="1956" y="574"/>
                  <a:pt x="1956" y="574"/>
                  <a:pt x="1956" y="574"/>
                </a:cubicBezTo>
                <a:cubicBezTo>
                  <a:pt x="1956" y="919"/>
                  <a:pt x="1956" y="919"/>
                  <a:pt x="1956" y="919"/>
                </a:cubicBezTo>
                <a:cubicBezTo>
                  <a:pt x="2196" y="919"/>
                  <a:pt x="2196" y="919"/>
                  <a:pt x="2196" y="919"/>
                </a:cubicBezTo>
                <a:cubicBezTo>
                  <a:pt x="2196" y="881"/>
                  <a:pt x="2196" y="881"/>
                  <a:pt x="2196" y="881"/>
                </a:cubicBezTo>
                <a:cubicBezTo>
                  <a:pt x="1996" y="881"/>
                  <a:pt x="1996" y="881"/>
                  <a:pt x="1996" y="881"/>
                </a:cubicBezTo>
                <a:lnTo>
                  <a:pt x="1996" y="763"/>
                </a:lnTo>
                <a:close/>
                <a:moveTo>
                  <a:pt x="2466" y="801"/>
                </a:moveTo>
                <a:cubicBezTo>
                  <a:pt x="2546" y="919"/>
                  <a:pt x="2546" y="919"/>
                  <a:pt x="2546" y="919"/>
                </a:cubicBezTo>
                <a:cubicBezTo>
                  <a:pt x="2501" y="919"/>
                  <a:pt x="2501" y="919"/>
                  <a:pt x="2501" y="919"/>
                </a:cubicBezTo>
                <a:cubicBezTo>
                  <a:pt x="2430" y="809"/>
                  <a:pt x="2430" y="809"/>
                  <a:pt x="2430" y="809"/>
                </a:cubicBezTo>
                <a:cubicBezTo>
                  <a:pt x="2423" y="809"/>
                  <a:pt x="2415" y="810"/>
                  <a:pt x="2407" y="810"/>
                </a:cubicBezTo>
                <a:cubicBezTo>
                  <a:pt x="2316" y="810"/>
                  <a:pt x="2316" y="810"/>
                  <a:pt x="2316" y="810"/>
                </a:cubicBezTo>
                <a:cubicBezTo>
                  <a:pt x="2316" y="919"/>
                  <a:pt x="2316" y="919"/>
                  <a:pt x="2316" y="919"/>
                </a:cubicBezTo>
                <a:cubicBezTo>
                  <a:pt x="2276" y="919"/>
                  <a:pt x="2276" y="919"/>
                  <a:pt x="2276" y="919"/>
                </a:cubicBezTo>
                <a:cubicBezTo>
                  <a:pt x="2276" y="574"/>
                  <a:pt x="2276" y="574"/>
                  <a:pt x="2276" y="574"/>
                </a:cubicBezTo>
                <a:cubicBezTo>
                  <a:pt x="2407" y="574"/>
                  <a:pt x="2407" y="574"/>
                  <a:pt x="2407" y="574"/>
                </a:cubicBezTo>
                <a:cubicBezTo>
                  <a:pt x="2493" y="574"/>
                  <a:pt x="2543" y="616"/>
                  <a:pt x="2543" y="690"/>
                </a:cubicBezTo>
                <a:cubicBezTo>
                  <a:pt x="2543" y="747"/>
                  <a:pt x="2515" y="785"/>
                  <a:pt x="2466" y="801"/>
                </a:cubicBezTo>
                <a:close/>
                <a:moveTo>
                  <a:pt x="2505" y="691"/>
                </a:moveTo>
                <a:cubicBezTo>
                  <a:pt x="2505" y="639"/>
                  <a:pt x="2469" y="612"/>
                  <a:pt x="2407" y="612"/>
                </a:cubicBezTo>
                <a:cubicBezTo>
                  <a:pt x="2316" y="612"/>
                  <a:pt x="2316" y="612"/>
                  <a:pt x="2316" y="612"/>
                </a:cubicBezTo>
                <a:cubicBezTo>
                  <a:pt x="2316" y="772"/>
                  <a:pt x="2316" y="772"/>
                  <a:pt x="2316" y="772"/>
                </a:cubicBezTo>
                <a:cubicBezTo>
                  <a:pt x="2407" y="772"/>
                  <a:pt x="2407" y="772"/>
                  <a:pt x="2407" y="772"/>
                </a:cubicBezTo>
                <a:cubicBezTo>
                  <a:pt x="2469" y="772"/>
                  <a:pt x="2505" y="744"/>
                  <a:pt x="2505" y="69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14324" tIns="57162" rIns="114324" bIns="57162"/>
          <a:lstStyle/>
          <a:p>
            <a:endParaRPr lang="en-NL"/>
          </a:p>
        </p:txBody>
      </p:sp>
      <p:sp>
        <p:nvSpPr>
          <p:cNvPr id="12" name="LS_Logo10 (JU-Free) Hermes" hidden="1">
            <a:extLst>
              <a:ext uri="{FF2B5EF4-FFF2-40B4-BE49-F238E27FC236}">
                <a16:creationId xmlns:a16="http://schemas.microsoft.com/office/drawing/2014/main" id="{27EDC3ED-E906-4385-827F-7727325C0E72}"/>
              </a:ext>
            </a:extLst>
          </p:cNvPr>
          <p:cNvSpPr>
            <a:spLocks/>
          </p:cNvSpPr>
          <p:nvPr/>
        </p:nvSpPr>
        <p:spPr bwMode="auto">
          <a:xfrm>
            <a:off x="1157288" y="7820025"/>
            <a:ext cx="817562" cy="138113"/>
          </a:xfrm>
          <a:custGeom>
            <a:avLst/>
            <a:gdLst>
              <a:gd name="T0" fmla="*/ 2147483646 w 2062"/>
              <a:gd name="T1" fmla="*/ 2147483646 h 347"/>
              <a:gd name="T2" fmla="*/ 2147483646 w 2062"/>
              <a:gd name="T3" fmla="*/ 2147483646 h 347"/>
              <a:gd name="T4" fmla="*/ 0 w 2062"/>
              <a:gd name="T5" fmla="*/ 62575936 h 347"/>
              <a:gd name="T6" fmla="*/ 2147483646 w 2062"/>
              <a:gd name="T7" fmla="*/ 2147483646 h 347"/>
              <a:gd name="T8" fmla="*/ 2147483646 w 2062"/>
              <a:gd name="T9" fmla="*/ 62575936 h 347"/>
              <a:gd name="T10" fmla="*/ 2147483646 w 2062"/>
              <a:gd name="T11" fmla="*/ 2147483646 h 347"/>
              <a:gd name="T12" fmla="*/ 2147483646 w 2062"/>
              <a:gd name="T13" fmla="*/ 2147483646 h 347"/>
              <a:gd name="T14" fmla="*/ 2147483646 w 2062"/>
              <a:gd name="T15" fmla="*/ 2147483646 h 347"/>
              <a:gd name="T16" fmla="*/ 2147483646 w 2062"/>
              <a:gd name="T17" fmla="*/ 2147483646 h 347"/>
              <a:gd name="T18" fmla="*/ 2147483646 w 2062"/>
              <a:gd name="T19" fmla="*/ 2147483646 h 347"/>
              <a:gd name="T20" fmla="*/ 2147483646 w 2062"/>
              <a:gd name="T21" fmla="*/ 2147483646 h 347"/>
              <a:gd name="T22" fmla="*/ 2147483646 w 2062"/>
              <a:gd name="T23" fmla="*/ 62575936 h 347"/>
              <a:gd name="T24" fmla="*/ 2147483646 w 2062"/>
              <a:gd name="T25" fmla="*/ 2147483646 h 347"/>
              <a:gd name="T26" fmla="*/ 2147483646 w 2062"/>
              <a:gd name="T27" fmla="*/ 2147483646 h 347"/>
              <a:gd name="T28" fmla="*/ 2147483646 w 2062"/>
              <a:gd name="T29" fmla="*/ 2147483646 h 347"/>
              <a:gd name="T30" fmla="*/ 2147483646 w 2062"/>
              <a:gd name="T31" fmla="*/ 62575936 h 347"/>
              <a:gd name="T32" fmla="*/ 2147483646 w 2062"/>
              <a:gd name="T33" fmla="*/ 2147483646 h 347"/>
              <a:gd name="T34" fmla="*/ 2147483646 w 2062"/>
              <a:gd name="T35" fmla="*/ 2147483646 h 347"/>
              <a:gd name="T36" fmla="*/ 2147483646 w 2062"/>
              <a:gd name="T37" fmla="*/ 2147483646 h 347"/>
              <a:gd name="T38" fmla="*/ 2147483646 w 2062"/>
              <a:gd name="T39" fmla="*/ 2147483646 h 347"/>
              <a:gd name="T40" fmla="*/ 2147483646 w 2062"/>
              <a:gd name="T41" fmla="*/ 2147483646 h 347"/>
              <a:gd name="T42" fmla="*/ 2147483646 w 2062"/>
              <a:gd name="T43" fmla="*/ 2147483646 h 347"/>
              <a:gd name="T44" fmla="*/ 2147483646 w 2062"/>
              <a:gd name="T45" fmla="*/ 2147483646 h 347"/>
              <a:gd name="T46" fmla="*/ 2147483646 w 2062"/>
              <a:gd name="T47" fmla="*/ 2147483646 h 347"/>
              <a:gd name="T48" fmla="*/ 2147483646 w 2062"/>
              <a:gd name="T49" fmla="*/ 2147483646 h 347"/>
              <a:gd name="T50" fmla="*/ 2147483646 w 2062"/>
              <a:gd name="T51" fmla="*/ 62575936 h 347"/>
              <a:gd name="T52" fmla="*/ 2147483646 w 2062"/>
              <a:gd name="T53" fmla="*/ 2147483646 h 347"/>
              <a:gd name="T54" fmla="*/ 2147483646 w 2062"/>
              <a:gd name="T55" fmla="*/ 62575936 h 347"/>
              <a:gd name="T56" fmla="*/ 2147483646 w 2062"/>
              <a:gd name="T57" fmla="*/ 2147483646 h 347"/>
              <a:gd name="T58" fmla="*/ 2147483646 w 2062"/>
              <a:gd name="T59" fmla="*/ 2147483646 h 347"/>
              <a:gd name="T60" fmla="*/ 2147483646 w 2062"/>
              <a:gd name="T61" fmla="*/ 2147483646 h 347"/>
              <a:gd name="T62" fmla="*/ 2147483646 w 2062"/>
              <a:gd name="T63" fmla="*/ 2147483646 h 347"/>
              <a:gd name="T64" fmla="*/ 2147483646 w 2062"/>
              <a:gd name="T65" fmla="*/ 2147483646 h 347"/>
              <a:gd name="T66" fmla="*/ 2147483646 w 2062"/>
              <a:gd name="T67" fmla="*/ 62575936 h 347"/>
              <a:gd name="T68" fmla="*/ 2147483646 w 2062"/>
              <a:gd name="T69" fmla="*/ 2147483646 h 347"/>
              <a:gd name="T70" fmla="*/ 2147483646 w 2062"/>
              <a:gd name="T71" fmla="*/ 2001479067 h 347"/>
              <a:gd name="T72" fmla="*/ 2147483646 w 2062"/>
              <a:gd name="T73" fmla="*/ 2147483646 h 347"/>
              <a:gd name="T74" fmla="*/ 2147483646 w 2062"/>
              <a:gd name="T75" fmla="*/ 2147483646 h 347"/>
              <a:gd name="T76" fmla="*/ 2147483646 w 2062"/>
              <a:gd name="T77" fmla="*/ 2147483646 h 347"/>
              <a:gd name="T78" fmla="*/ 2147483646 w 2062"/>
              <a:gd name="T79" fmla="*/ 2147483646 h 347"/>
              <a:gd name="T80" fmla="*/ 2147483646 w 2062"/>
              <a:gd name="T81" fmla="*/ 2147483646 h 347"/>
              <a:gd name="T82" fmla="*/ 2147483646 w 2062"/>
              <a:gd name="T83" fmla="*/ 2001479067 h 347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2062" h="347">
                <a:moveTo>
                  <a:pt x="248" y="346"/>
                </a:moveTo>
                <a:cubicBezTo>
                  <a:pt x="248" y="194"/>
                  <a:pt x="248" y="194"/>
                  <a:pt x="248" y="194"/>
                </a:cubicBezTo>
                <a:cubicBezTo>
                  <a:pt x="40" y="194"/>
                  <a:pt x="40" y="194"/>
                  <a:pt x="40" y="194"/>
                </a:cubicBezTo>
                <a:cubicBezTo>
                  <a:pt x="40" y="346"/>
                  <a:pt x="40" y="346"/>
                  <a:pt x="40" y="346"/>
                </a:cubicBezTo>
                <a:cubicBezTo>
                  <a:pt x="0" y="346"/>
                  <a:pt x="0" y="346"/>
                  <a:pt x="0" y="346"/>
                </a:cubicBezTo>
                <a:cubicBezTo>
                  <a:pt x="0" y="1"/>
                  <a:pt x="0" y="1"/>
                  <a:pt x="0" y="1"/>
                </a:cubicBezTo>
                <a:cubicBezTo>
                  <a:pt x="40" y="1"/>
                  <a:pt x="40" y="1"/>
                  <a:pt x="40" y="1"/>
                </a:cubicBezTo>
                <a:cubicBezTo>
                  <a:pt x="40" y="157"/>
                  <a:pt x="40" y="157"/>
                  <a:pt x="40" y="157"/>
                </a:cubicBezTo>
                <a:cubicBezTo>
                  <a:pt x="248" y="157"/>
                  <a:pt x="248" y="157"/>
                  <a:pt x="248" y="157"/>
                </a:cubicBezTo>
                <a:cubicBezTo>
                  <a:pt x="248" y="1"/>
                  <a:pt x="248" y="1"/>
                  <a:pt x="248" y="1"/>
                </a:cubicBezTo>
                <a:cubicBezTo>
                  <a:pt x="287" y="1"/>
                  <a:pt x="287" y="1"/>
                  <a:pt x="287" y="1"/>
                </a:cubicBezTo>
                <a:cubicBezTo>
                  <a:pt x="287" y="346"/>
                  <a:pt x="287" y="346"/>
                  <a:pt x="287" y="346"/>
                </a:cubicBezTo>
                <a:lnTo>
                  <a:pt x="248" y="346"/>
                </a:lnTo>
                <a:close/>
                <a:moveTo>
                  <a:pt x="431" y="39"/>
                </a:moveTo>
                <a:cubicBezTo>
                  <a:pt x="431" y="153"/>
                  <a:pt x="431" y="153"/>
                  <a:pt x="431" y="153"/>
                </a:cubicBezTo>
                <a:cubicBezTo>
                  <a:pt x="604" y="153"/>
                  <a:pt x="604" y="153"/>
                  <a:pt x="604" y="153"/>
                </a:cubicBezTo>
                <a:cubicBezTo>
                  <a:pt x="604" y="190"/>
                  <a:pt x="604" y="190"/>
                  <a:pt x="604" y="190"/>
                </a:cubicBezTo>
                <a:cubicBezTo>
                  <a:pt x="431" y="190"/>
                  <a:pt x="431" y="190"/>
                  <a:pt x="431" y="190"/>
                </a:cubicBezTo>
                <a:cubicBezTo>
                  <a:pt x="431" y="309"/>
                  <a:pt x="431" y="309"/>
                  <a:pt x="431" y="309"/>
                </a:cubicBezTo>
                <a:cubicBezTo>
                  <a:pt x="631" y="309"/>
                  <a:pt x="631" y="309"/>
                  <a:pt x="631" y="309"/>
                </a:cubicBezTo>
                <a:cubicBezTo>
                  <a:pt x="631" y="346"/>
                  <a:pt x="631" y="346"/>
                  <a:pt x="631" y="346"/>
                </a:cubicBezTo>
                <a:cubicBezTo>
                  <a:pt x="391" y="346"/>
                  <a:pt x="391" y="346"/>
                  <a:pt x="391" y="346"/>
                </a:cubicBezTo>
                <a:cubicBezTo>
                  <a:pt x="391" y="1"/>
                  <a:pt x="391" y="1"/>
                  <a:pt x="391" y="1"/>
                </a:cubicBezTo>
                <a:cubicBezTo>
                  <a:pt x="625" y="1"/>
                  <a:pt x="625" y="1"/>
                  <a:pt x="625" y="1"/>
                </a:cubicBezTo>
                <a:cubicBezTo>
                  <a:pt x="625" y="39"/>
                  <a:pt x="625" y="39"/>
                  <a:pt x="625" y="39"/>
                </a:cubicBezTo>
                <a:lnTo>
                  <a:pt x="431" y="39"/>
                </a:lnTo>
                <a:close/>
                <a:moveTo>
                  <a:pt x="866" y="236"/>
                </a:moveTo>
                <a:cubicBezTo>
                  <a:pt x="858" y="237"/>
                  <a:pt x="850" y="237"/>
                  <a:pt x="843" y="237"/>
                </a:cubicBezTo>
                <a:cubicBezTo>
                  <a:pt x="751" y="237"/>
                  <a:pt x="751" y="237"/>
                  <a:pt x="751" y="237"/>
                </a:cubicBezTo>
                <a:cubicBezTo>
                  <a:pt x="751" y="346"/>
                  <a:pt x="751" y="346"/>
                  <a:pt x="751" y="346"/>
                </a:cubicBezTo>
                <a:cubicBezTo>
                  <a:pt x="712" y="346"/>
                  <a:pt x="712" y="346"/>
                  <a:pt x="712" y="346"/>
                </a:cubicBezTo>
                <a:cubicBezTo>
                  <a:pt x="712" y="1"/>
                  <a:pt x="712" y="1"/>
                  <a:pt x="712" y="1"/>
                </a:cubicBezTo>
                <a:cubicBezTo>
                  <a:pt x="843" y="1"/>
                  <a:pt x="843" y="1"/>
                  <a:pt x="843" y="1"/>
                </a:cubicBezTo>
                <a:cubicBezTo>
                  <a:pt x="929" y="1"/>
                  <a:pt x="978" y="44"/>
                  <a:pt x="978" y="117"/>
                </a:cubicBezTo>
                <a:cubicBezTo>
                  <a:pt x="978" y="174"/>
                  <a:pt x="951" y="213"/>
                  <a:pt x="901" y="229"/>
                </a:cubicBezTo>
                <a:cubicBezTo>
                  <a:pt x="982" y="346"/>
                  <a:pt x="982" y="346"/>
                  <a:pt x="982" y="346"/>
                </a:cubicBezTo>
                <a:cubicBezTo>
                  <a:pt x="937" y="346"/>
                  <a:pt x="937" y="346"/>
                  <a:pt x="937" y="346"/>
                </a:cubicBezTo>
                <a:lnTo>
                  <a:pt x="866" y="236"/>
                </a:lnTo>
                <a:close/>
                <a:moveTo>
                  <a:pt x="843" y="199"/>
                </a:moveTo>
                <a:cubicBezTo>
                  <a:pt x="905" y="199"/>
                  <a:pt x="941" y="172"/>
                  <a:pt x="941" y="118"/>
                </a:cubicBezTo>
                <a:cubicBezTo>
                  <a:pt x="941" y="66"/>
                  <a:pt x="905" y="39"/>
                  <a:pt x="843" y="39"/>
                </a:cubicBezTo>
                <a:cubicBezTo>
                  <a:pt x="751" y="39"/>
                  <a:pt x="751" y="39"/>
                  <a:pt x="751" y="39"/>
                </a:cubicBezTo>
                <a:cubicBezTo>
                  <a:pt x="751" y="199"/>
                  <a:pt x="751" y="199"/>
                  <a:pt x="751" y="199"/>
                </a:cubicBezTo>
                <a:lnTo>
                  <a:pt x="843" y="199"/>
                </a:lnTo>
                <a:close/>
                <a:moveTo>
                  <a:pt x="1380" y="346"/>
                </a:moveTo>
                <a:cubicBezTo>
                  <a:pt x="1379" y="62"/>
                  <a:pt x="1379" y="62"/>
                  <a:pt x="1379" y="62"/>
                </a:cubicBezTo>
                <a:cubicBezTo>
                  <a:pt x="1254" y="310"/>
                  <a:pt x="1254" y="310"/>
                  <a:pt x="1254" y="310"/>
                </a:cubicBezTo>
                <a:cubicBezTo>
                  <a:pt x="1230" y="310"/>
                  <a:pt x="1230" y="310"/>
                  <a:pt x="1230" y="310"/>
                </a:cubicBezTo>
                <a:cubicBezTo>
                  <a:pt x="1105" y="62"/>
                  <a:pt x="1105" y="62"/>
                  <a:pt x="1105" y="62"/>
                </a:cubicBezTo>
                <a:cubicBezTo>
                  <a:pt x="1105" y="346"/>
                  <a:pt x="1105" y="346"/>
                  <a:pt x="1105" y="346"/>
                </a:cubicBezTo>
                <a:cubicBezTo>
                  <a:pt x="1068" y="346"/>
                  <a:pt x="1068" y="346"/>
                  <a:pt x="1068" y="346"/>
                </a:cubicBezTo>
                <a:cubicBezTo>
                  <a:pt x="1068" y="1"/>
                  <a:pt x="1068" y="1"/>
                  <a:pt x="1068" y="1"/>
                </a:cubicBezTo>
                <a:cubicBezTo>
                  <a:pt x="1116" y="1"/>
                  <a:pt x="1116" y="1"/>
                  <a:pt x="1116" y="1"/>
                </a:cubicBezTo>
                <a:cubicBezTo>
                  <a:pt x="1242" y="249"/>
                  <a:pt x="1242" y="249"/>
                  <a:pt x="1242" y="249"/>
                </a:cubicBezTo>
                <a:cubicBezTo>
                  <a:pt x="1368" y="1"/>
                  <a:pt x="1368" y="1"/>
                  <a:pt x="1368" y="1"/>
                </a:cubicBezTo>
                <a:cubicBezTo>
                  <a:pt x="1416" y="1"/>
                  <a:pt x="1416" y="1"/>
                  <a:pt x="1416" y="1"/>
                </a:cubicBezTo>
                <a:cubicBezTo>
                  <a:pt x="1416" y="346"/>
                  <a:pt x="1416" y="346"/>
                  <a:pt x="1416" y="346"/>
                </a:cubicBezTo>
                <a:lnTo>
                  <a:pt x="1380" y="346"/>
                </a:lnTo>
                <a:close/>
                <a:moveTo>
                  <a:pt x="1560" y="39"/>
                </a:moveTo>
                <a:cubicBezTo>
                  <a:pt x="1560" y="153"/>
                  <a:pt x="1560" y="153"/>
                  <a:pt x="1560" y="153"/>
                </a:cubicBezTo>
                <a:cubicBezTo>
                  <a:pt x="1734" y="153"/>
                  <a:pt x="1734" y="153"/>
                  <a:pt x="1734" y="153"/>
                </a:cubicBezTo>
                <a:cubicBezTo>
                  <a:pt x="1734" y="190"/>
                  <a:pt x="1734" y="190"/>
                  <a:pt x="1734" y="190"/>
                </a:cubicBezTo>
                <a:cubicBezTo>
                  <a:pt x="1560" y="190"/>
                  <a:pt x="1560" y="190"/>
                  <a:pt x="1560" y="190"/>
                </a:cubicBezTo>
                <a:cubicBezTo>
                  <a:pt x="1560" y="309"/>
                  <a:pt x="1560" y="309"/>
                  <a:pt x="1560" y="309"/>
                </a:cubicBezTo>
                <a:cubicBezTo>
                  <a:pt x="1761" y="309"/>
                  <a:pt x="1761" y="309"/>
                  <a:pt x="1761" y="309"/>
                </a:cubicBezTo>
                <a:cubicBezTo>
                  <a:pt x="1761" y="346"/>
                  <a:pt x="1761" y="346"/>
                  <a:pt x="1761" y="346"/>
                </a:cubicBezTo>
                <a:cubicBezTo>
                  <a:pt x="1521" y="346"/>
                  <a:pt x="1521" y="346"/>
                  <a:pt x="1521" y="346"/>
                </a:cubicBezTo>
                <a:cubicBezTo>
                  <a:pt x="1521" y="1"/>
                  <a:pt x="1521" y="1"/>
                  <a:pt x="1521" y="1"/>
                </a:cubicBezTo>
                <a:cubicBezTo>
                  <a:pt x="1755" y="1"/>
                  <a:pt x="1755" y="1"/>
                  <a:pt x="1755" y="1"/>
                </a:cubicBezTo>
                <a:cubicBezTo>
                  <a:pt x="1755" y="39"/>
                  <a:pt x="1755" y="39"/>
                  <a:pt x="1755" y="39"/>
                </a:cubicBezTo>
                <a:lnTo>
                  <a:pt x="1560" y="39"/>
                </a:lnTo>
                <a:close/>
                <a:moveTo>
                  <a:pt x="2053" y="32"/>
                </a:moveTo>
                <a:cubicBezTo>
                  <a:pt x="2036" y="69"/>
                  <a:pt x="2036" y="69"/>
                  <a:pt x="2036" y="69"/>
                </a:cubicBezTo>
                <a:cubicBezTo>
                  <a:pt x="2005" y="48"/>
                  <a:pt x="1969" y="40"/>
                  <a:pt x="1941" y="40"/>
                </a:cubicBezTo>
                <a:cubicBezTo>
                  <a:pt x="1897" y="40"/>
                  <a:pt x="1868" y="57"/>
                  <a:pt x="1868" y="86"/>
                </a:cubicBezTo>
                <a:cubicBezTo>
                  <a:pt x="1868" y="174"/>
                  <a:pt x="2062" y="128"/>
                  <a:pt x="2061" y="253"/>
                </a:cubicBezTo>
                <a:cubicBezTo>
                  <a:pt x="2061" y="311"/>
                  <a:pt x="2010" y="347"/>
                  <a:pt x="1937" y="347"/>
                </a:cubicBezTo>
                <a:cubicBezTo>
                  <a:pt x="1886" y="347"/>
                  <a:pt x="1837" y="326"/>
                  <a:pt x="1805" y="295"/>
                </a:cubicBezTo>
                <a:cubicBezTo>
                  <a:pt x="1822" y="259"/>
                  <a:pt x="1822" y="259"/>
                  <a:pt x="1822" y="259"/>
                </a:cubicBezTo>
                <a:cubicBezTo>
                  <a:pt x="1854" y="290"/>
                  <a:pt x="1898" y="308"/>
                  <a:pt x="1937" y="308"/>
                </a:cubicBezTo>
                <a:cubicBezTo>
                  <a:pt x="1987" y="308"/>
                  <a:pt x="2018" y="288"/>
                  <a:pt x="2018" y="255"/>
                </a:cubicBezTo>
                <a:cubicBezTo>
                  <a:pt x="2018" y="164"/>
                  <a:pt x="1824" y="213"/>
                  <a:pt x="1824" y="89"/>
                </a:cubicBezTo>
                <a:cubicBezTo>
                  <a:pt x="1824" y="35"/>
                  <a:pt x="1872" y="0"/>
                  <a:pt x="1944" y="0"/>
                </a:cubicBezTo>
                <a:cubicBezTo>
                  <a:pt x="1983" y="0"/>
                  <a:pt x="2024" y="13"/>
                  <a:pt x="2053" y="3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14324" tIns="57162" rIns="114324" bIns="57162"/>
          <a:lstStyle/>
          <a:p>
            <a:endParaRPr lang="en-NL"/>
          </a:p>
        </p:txBody>
      </p:sp>
      <p:sp>
        <p:nvSpPr>
          <p:cNvPr id="13" name="LS_Logo8 (JU-Free) Hera" hidden="1">
            <a:extLst>
              <a:ext uri="{FF2B5EF4-FFF2-40B4-BE49-F238E27FC236}">
                <a16:creationId xmlns:a16="http://schemas.microsoft.com/office/drawing/2014/main" id="{829958F3-730F-487D-A254-50691071BA17}"/>
              </a:ext>
            </a:extLst>
          </p:cNvPr>
          <p:cNvSpPr>
            <a:spLocks/>
          </p:cNvSpPr>
          <p:nvPr/>
        </p:nvSpPr>
        <p:spPr bwMode="auto">
          <a:xfrm>
            <a:off x="1157288" y="7820025"/>
            <a:ext cx="541337" cy="138113"/>
          </a:xfrm>
          <a:custGeom>
            <a:avLst/>
            <a:gdLst>
              <a:gd name="T0" fmla="*/ 2147483646 w 1367"/>
              <a:gd name="T1" fmla="*/ 0 h 345"/>
              <a:gd name="T2" fmla="*/ 2147483646 w 1367"/>
              <a:gd name="T3" fmla="*/ 0 h 345"/>
              <a:gd name="T4" fmla="*/ 2147483646 w 1367"/>
              <a:gd name="T5" fmla="*/ 2147483646 h 345"/>
              <a:gd name="T6" fmla="*/ 2147483646 w 1367"/>
              <a:gd name="T7" fmla="*/ 2147483646 h 345"/>
              <a:gd name="T8" fmla="*/ 2147483646 w 1367"/>
              <a:gd name="T9" fmla="*/ 2147483646 h 345"/>
              <a:gd name="T10" fmla="*/ 2147483646 w 1367"/>
              <a:gd name="T11" fmla="*/ 2147483646 h 345"/>
              <a:gd name="T12" fmla="*/ 2147483646 w 1367"/>
              <a:gd name="T13" fmla="*/ 2147483646 h 345"/>
              <a:gd name="T14" fmla="*/ 0 w 1367"/>
              <a:gd name="T15" fmla="*/ 2147483646 h 345"/>
              <a:gd name="T16" fmla="*/ 0 w 1367"/>
              <a:gd name="T17" fmla="*/ 0 h 345"/>
              <a:gd name="T18" fmla="*/ 2147483646 w 1367"/>
              <a:gd name="T19" fmla="*/ 0 h 345"/>
              <a:gd name="T20" fmla="*/ 2147483646 w 1367"/>
              <a:gd name="T21" fmla="*/ 2147483646 h 345"/>
              <a:gd name="T22" fmla="*/ 2147483646 w 1367"/>
              <a:gd name="T23" fmla="*/ 2147483646 h 345"/>
              <a:gd name="T24" fmla="*/ 2147483646 w 1367"/>
              <a:gd name="T25" fmla="*/ 0 h 345"/>
              <a:gd name="T26" fmla="*/ 2147483646 w 1367"/>
              <a:gd name="T27" fmla="*/ 2147483646 h 345"/>
              <a:gd name="T28" fmla="*/ 2147483646 w 1367"/>
              <a:gd name="T29" fmla="*/ 2147483646 h 345"/>
              <a:gd name="T30" fmla="*/ 2147483646 w 1367"/>
              <a:gd name="T31" fmla="*/ 2147483646 h 345"/>
              <a:gd name="T32" fmla="*/ 2147483646 w 1367"/>
              <a:gd name="T33" fmla="*/ 2147483646 h 345"/>
              <a:gd name="T34" fmla="*/ 2147483646 w 1367"/>
              <a:gd name="T35" fmla="*/ 2147483646 h 345"/>
              <a:gd name="T36" fmla="*/ 2147483646 w 1367"/>
              <a:gd name="T37" fmla="*/ 2147483646 h 345"/>
              <a:gd name="T38" fmla="*/ 2147483646 w 1367"/>
              <a:gd name="T39" fmla="*/ 0 h 345"/>
              <a:gd name="T40" fmla="*/ 2147483646 w 1367"/>
              <a:gd name="T41" fmla="*/ 0 h 345"/>
              <a:gd name="T42" fmla="*/ 2147483646 w 1367"/>
              <a:gd name="T43" fmla="*/ 2147483646 h 345"/>
              <a:gd name="T44" fmla="*/ 2147483646 w 1367"/>
              <a:gd name="T45" fmla="*/ 2147483646 h 345"/>
              <a:gd name="T46" fmla="*/ 2147483646 w 1367"/>
              <a:gd name="T47" fmla="*/ 2147483646 h 345"/>
              <a:gd name="T48" fmla="*/ 2147483646 w 1367"/>
              <a:gd name="T49" fmla="*/ 2147483646 h 345"/>
              <a:gd name="T50" fmla="*/ 2147483646 w 1367"/>
              <a:gd name="T51" fmla="*/ 2147483646 h 345"/>
              <a:gd name="T52" fmla="*/ 2147483646 w 1367"/>
              <a:gd name="T53" fmla="*/ 2147483646 h 345"/>
              <a:gd name="T54" fmla="*/ 2147483646 w 1367"/>
              <a:gd name="T55" fmla="*/ 2147483646 h 345"/>
              <a:gd name="T56" fmla="*/ 2147483646 w 1367"/>
              <a:gd name="T57" fmla="*/ 2147483646 h 345"/>
              <a:gd name="T58" fmla="*/ 2147483646 w 1367"/>
              <a:gd name="T59" fmla="*/ 2147483646 h 345"/>
              <a:gd name="T60" fmla="*/ 2147483646 w 1367"/>
              <a:gd name="T61" fmla="*/ 2147483646 h 345"/>
              <a:gd name="T62" fmla="*/ 2147483646 w 1367"/>
              <a:gd name="T63" fmla="*/ 2147483646 h 345"/>
              <a:gd name="T64" fmla="*/ 2147483646 w 1367"/>
              <a:gd name="T65" fmla="*/ 2147483646 h 345"/>
              <a:gd name="T66" fmla="*/ 2147483646 w 1367"/>
              <a:gd name="T67" fmla="*/ 2147483646 h 345"/>
              <a:gd name="T68" fmla="*/ 2147483646 w 1367"/>
              <a:gd name="T69" fmla="*/ 0 h 345"/>
              <a:gd name="T70" fmla="*/ 2147483646 w 1367"/>
              <a:gd name="T71" fmla="*/ 0 h 345"/>
              <a:gd name="T72" fmla="*/ 2147483646 w 1367"/>
              <a:gd name="T73" fmla="*/ 2147483646 h 345"/>
              <a:gd name="T74" fmla="*/ 2147483646 w 1367"/>
              <a:gd name="T75" fmla="*/ 2147483646 h 345"/>
              <a:gd name="T76" fmla="*/ 2147483646 w 1367"/>
              <a:gd name="T77" fmla="*/ 2147483646 h 345"/>
              <a:gd name="T78" fmla="*/ 2147483646 w 1367"/>
              <a:gd name="T79" fmla="*/ 2147483646 h 345"/>
              <a:gd name="T80" fmla="*/ 2147483646 w 1367"/>
              <a:gd name="T81" fmla="*/ 2147483646 h 345"/>
              <a:gd name="T82" fmla="*/ 2147483646 w 1367"/>
              <a:gd name="T83" fmla="*/ 2147483646 h 345"/>
              <a:gd name="T84" fmla="*/ 2147483646 w 1367"/>
              <a:gd name="T85" fmla="*/ 2147483646 h 345"/>
              <a:gd name="T86" fmla="*/ 2147483646 w 1367"/>
              <a:gd name="T87" fmla="*/ 2147483646 h 345"/>
              <a:gd name="T88" fmla="*/ 2147483646 w 1367"/>
              <a:gd name="T89" fmla="*/ 2147483646 h 345"/>
              <a:gd name="T90" fmla="*/ 2147483646 w 1367"/>
              <a:gd name="T91" fmla="*/ 2147483646 h 345"/>
              <a:gd name="T92" fmla="*/ 2147483646 w 1367"/>
              <a:gd name="T93" fmla="*/ 2147483646 h 345"/>
              <a:gd name="T94" fmla="*/ 2147483646 w 1367"/>
              <a:gd name="T95" fmla="*/ 2147483646 h 345"/>
              <a:gd name="T96" fmla="*/ 2147483646 w 1367"/>
              <a:gd name="T97" fmla="*/ 2147483646 h 345"/>
              <a:gd name="T98" fmla="*/ 2147483646 w 1367"/>
              <a:gd name="T99" fmla="*/ 2147483646 h 345"/>
              <a:gd name="T100" fmla="*/ 2147483646 w 1367"/>
              <a:gd name="T101" fmla="*/ 0 h 345"/>
              <a:gd name="T102" fmla="*/ 2147483646 w 1367"/>
              <a:gd name="T103" fmla="*/ 0 h 345"/>
              <a:gd name="T104" fmla="*/ 2147483646 w 1367"/>
              <a:gd name="T105" fmla="*/ 2147483646 h 345"/>
              <a:gd name="T106" fmla="*/ 2147483646 w 1367"/>
              <a:gd name="T107" fmla="*/ 2147483646 h 345"/>
              <a:gd name="T108" fmla="*/ 2147483646 w 1367"/>
              <a:gd name="T109" fmla="*/ 2147483646 h 345"/>
              <a:gd name="T110" fmla="*/ 2147483646 w 1367"/>
              <a:gd name="T111" fmla="*/ 2147483646 h 345"/>
              <a:gd name="T112" fmla="*/ 2147483646 w 1367"/>
              <a:gd name="T113" fmla="*/ 2147483646 h 345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1367" h="345">
                <a:moveTo>
                  <a:pt x="248" y="0"/>
                </a:moveTo>
                <a:cubicBezTo>
                  <a:pt x="287" y="0"/>
                  <a:pt x="287" y="0"/>
                  <a:pt x="287" y="0"/>
                </a:cubicBezTo>
                <a:cubicBezTo>
                  <a:pt x="287" y="345"/>
                  <a:pt x="287" y="345"/>
                  <a:pt x="287" y="345"/>
                </a:cubicBezTo>
                <a:cubicBezTo>
                  <a:pt x="248" y="345"/>
                  <a:pt x="248" y="345"/>
                  <a:pt x="248" y="345"/>
                </a:cubicBezTo>
                <a:cubicBezTo>
                  <a:pt x="248" y="193"/>
                  <a:pt x="248" y="193"/>
                  <a:pt x="248" y="193"/>
                </a:cubicBezTo>
                <a:cubicBezTo>
                  <a:pt x="40" y="193"/>
                  <a:pt x="40" y="193"/>
                  <a:pt x="40" y="193"/>
                </a:cubicBezTo>
                <a:cubicBezTo>
                  <a:pt x="40" y="345"/>
                  <a:pt x="40" y="345"/>
                  <a:pt x="40" y="345"/>
                </a:cubicBezTo>
                <a:cubicBezTo>
                  <a:pt x="0" y="345"/>
                  <a:pt x="0" y="345"/>
                  <a:pt x="0" y="345"/>
                </a:cubicBezTo>
                <a:cubicBezTo>
                  <a:pt x="0" y="0"/>
                  <a:pt x="0" y="0"/>
                  <a:pt x="0" y="0"/>
                </a:cubicBezTo>
                <a:cubicBezTo>
                  <a:pt x="40" y="0"/>
                  <a:pt x="40" y="0"/>
                  <a:pt x="40" y="0"/>
                </a:cubicBezTo>
                <a:cubicBezTo>
                  <a:pt x="40" y="156"/>
                  <a:pt x="40" y="156"/>
                  <a:pt x="40" y="156"/>
                </a:cubicBezTo>
                <a:cubicBezTo>
                  <a:pt x="248" y="156"/>
                  <a:pt x="248" y="156"/>
                  <a:pt x="248" y="156"/>
                </a:cubicBezTo>
                <a:lnTo>
                  <a:pt x="248" y="0"/>
                </a:lnTo>
                <a:close/>
                <a:moveTo>
                  <a:pt x="431" y="189"/>
                </a:moveTo>
                <a:cubicBezTo>
                  <a:pt x="604" y="189"/>
                  <a:pt x="604" y="189"/>
                  <a:pt x="604" y="189"/>
                </a:cubicBezTo>
                <a:cubicBezTo>
                  <a:pt x="604" y="152"/>
                  <a:pt x="604" y="152"/>
                  <a:pt x="604" y="152"/>
                </a:cubicBezTo>
                <a:cubicBezTo>
                  <a:pt x="431" y="152"/>
                  <a:pt x="431" y="152"/>
                  <a:pt x="431" y="152"/>
                </a:cubicBezTo>
                <a:cubicBezTo>
                  <a:pt x="431" y="38"/>
                  <a:pt x="431" y="38"/>
                  <a:pt x="431" y="38"/>
                </a:cubicBezTo>
                <a:cubicBezTo>
                  <a:pt x="625" y="38"/>
                  <a:pt x="625" y="38"/>
                  <a:pt x="625" y="38"/>
                </a:cubicBezTo>
                <a:cubicBezTo>
                  <a:pt x="625" y="0"/>
                  <a:pt x="625" y="0"/>
                  <a:pt x="625" y="0"/>
                </a:cubicBezTo>
                <a:cubicBezTo>
                  <a:pt x="391" y="0"/>
                  <a:pt x="391" y="0"/>
                  <a:pt x="391" y="0"/>
                </a:cubicBezTo>
                <a:cubicBezTo>
                  <a:pt x="391" y="345"/>
                  <a:pt x="391" y="345"/>
                  <a:pt x="391" y="345"/>
                </a:cubicBezTo>
                <a:cubicBezTo>
                  <a:pt x="631" y="345"/>
                  <a:pt x="631" y="345"/>
                  <a:pt x="631" y="345"/>
                </a:cubicBezTo>
                <a:cubicBezTo>
                  <a:pt x="631" y="308"/>
                  <a:pt x="631" y="308"/>
                  <a:pt x="631" y="308"/>
                </a:cubicBezTo>
                <a:cubicBezTo>
                  <a:pt x="431" y="308"/>
                  <a:pt x="431" y="308"/>
                  <a:pt x="431" y="308"/>
                </a:cubicBezTo>
                <a:lnTo>
                  <a:pt x="431" y="189"/>
                </a:lnTo>
                <a:close/>
                <a:moveTo>
                  <a:pt x="901" y="228"/>
                </a:moveTo>
                <a:cubicBezTo>
                  <a:pt x="982" y="345"/>
                  <a:pt x="982" y="345"/>
                  <a:pt x="982" y="345"/>
                </a:cubicBezTo>
                <a:cubicBezTo>
                  <a:pt x="937" y="345"/>
                  <a:pt x="937" y="345"/>
                  <a:pt x="937" y="345"/>
                </a:cubicBezTo>
                <a:cubicBezTo>
                  <a:pt x="866" y="235"/>
                  <a:pt x="866" y="235"/>
                  <a:pt x="866" y="235"/>
                </a:cubicBezTo>
                <a:cubicBezTo>
                  <a:pt x="858" y="236"/>
                  <a:pt x="850" y="236"/>
                  <a:pt x="843" y="236"/>
                </a:cubicBezTo>
                <a:cubicBezTo>
                  <a:pt x="751" y="236"/>
                  <a:pt x="751" y="236"/>
                  <a:pt x="751" y="236"/>
                </a:cubicBezTo>
                <a:cubicBezTo>
                  <a:pt x="751" y="345"/>
                  <a:pt x="751" y="345"/>
                  <a:pt x="751" y="345"/>
                </a:cubicBezTo>
                <a:cubicBezTo>
                  <a:pt x="712" y="345"/>
                  <a:pt x="712" y="345"/>
                  <a:pt x="712" y="345"/>
                </a:cubicBezTo>
                <a:cubicBezTo>
                  <a:pt x="712" y="0"/>
                  <a:pt x="712" y="0"/>
                  <a:pt x="712" y="0"/>
                </a:cubicBezTo>
                <a:cubicBezTo>
                  <a:pt x="843" y="0"/>
                  <a:pt x="843" y="0"/>
                  <a:pt x="843" y="0"/>
                </a:cubicBezTo>
                <a:cubicBezTo>
                  <a:pt x="929" y="0"/>
                  <a:pt x="978" y="43"/>
                  <a:pt x="978" y="116"/>
                </a:cubicBezTo>
                <a:cubicBezTo>
                  <a:pt x="978" y="173"/>
                  <a:pt x="951" y="212"/>
                  <a:pt x="901" y="228"/>
                </a:cubicBezTo>
                <a:close/>
                <a:moveTo>
                  <a:pt x="941" y="117"/>
                </a:moveTo>
                <a:cubicBezTo>
                  <a:pt x="941" y="65"/>
                  <a:pt x="905" y="38"/>
                  <a:pt x="843" y="38"/>
                </a:cubicBezTo>
                <a:cubicBezTo>
                  <a:pt x="751" y="38"/>
                  <a:pt x="751" y="38"/>
                  <a:pt x="751" y="38"/>
                </a:cubicBezTo>
                <a:cubicBezTo>
                  <a:pt x="751" y="198"/>
                  <a:pt x="751" y="198"/>
                  <a:pt x="751" y="198"/>
                </a:cubicBezTo>
                <a:cubicBezTo>
                  <a:pt x="843" y="198"/>
                  <a:pt x="843" y="198"/>
                  <a:pt x="843" y="198"/>
                </a:cubicBezTo>
                <a:cubicBezTo>
                  <a:pt x="905" y="198"/>
                  <a:pt x="941" y="171"/>
                  <a:pt x="941" y="117"/>
                </a:cubicBezTo>
                <a:close/>
                <a:moveTo>
                  <a:pt x="1367" y="345"/>
                </a:moveTo>
                <a:cubicBezTo>
                  <a:pt x="1324" y="345"/>
                  <a:pt x="1324" y="345"/>
                  <a:pt x="1324" y="345"/>
                </a:cubicBezTo>
                <a:cubicBezTo>
                  <a:pt x="1286" y="258"/>
                  <a:pt x="1286" y="258"/>
                  <a:pt x="1286" y="258"/>
                </a:cubicBezTo>
                <a:cubicBezTo>
                  <a:pt x="1098" y="258"/>
                  <a:pt x="1098" y="258"/>
                  <a:pt x="1098" y="258"/>
                </a:cubicBezTo>
                <a:cubicBezTo>
                  <a:pt x="1059" y="345"/>
                  <a:pt x="1059" y="345"/>
                  <a:pt x="1059" y="345"/>
                </a:cubicBezTo>
                <a:cubicBezTo>
                  <a:pt x="1017" y="345"/>
                  <a:pt x="1017" y="345"/>
                  <a:pt x="1017" y="345"/>
                </a:cubicBezTo>
                <a:cubicBezTo>
                  <a:pt x="1172" y="0"/>
                  <a:pt x="1172" y="0"/>
                  <a:pt x="1172" y="0"/>
                </a:cubicBezTo>
                <a:cubicBezTo>
                  <a:pt x="1213" y="0"/>
                  <a:pt x="1213" y="0"/>
                  <a:pt x="1213" y="0"/>
                </a:cubicBezTo>
                <a:lnTo>
                  <a:pt x="1367" y="345"/>
                </a:lnTo>
                <a:close/>
                <a:moveTo>
                  <a:pt x="1269" y="220"/>
                </a:moveTo>
                <a:cubicBezTo>
                  <a:pt x="1191" y="45"/>
                  <a:pt x="1191" y="45"/>
                  <a:pt x="1191" y="45"/>
                </a:cubicBezTo>
                <a:cubicBezTo>
                  <a:pt x="1114" y="220"/>
                  <a:pt x="1114" y="220"/>
                  <a:pt x="1114" y="220"/>
                </a:cubicBezTo>
                <a:lnTo>
                  <a:pt x="1269" y="22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14324" tIns="57162" rIns="114324" bIns="57162"/>
          <a:lstStyle/>
          <a:p>
            <a:endParaRPr lang="en-NL"/>
          </a:p>
        </p:txBody>
      </p:sp>
      <p:sp>
        <p:nvSpPr>
          <p:cNvPr id="14" name="LS_Logo12 (JU-Free) Horus" hidden="1">
            <a:extLst>
              <a:ext uri="{FF2B5EF4-FFF2-40B4-BE49-F238E27FC236}">
                <a16:creationId xmlns:a16="http://schemas.microsoft.com/office/drawing/2014/main" id="{F290D090-AE28-47F1-9E4C-AFA2461647BF}"/>
              </a:ext>
            </a:extLst>
          </p:cNvPr>
          <p:cNvSpPr>
            <a:spLocks/>
          </p:cNvSpPr>
          <p:nvPr/>
        </p:nvSpPr>
        <p:spPr bwMode="auto">
          <a:xfrm>
            <a:off x="1157288" y="7820025"/>
            <a:ext cx="692150" cy="138113"/>
          </a:xfrm>
          <a:custGeom>
            <a:avLst/>
            <a:gdLst>
              <a:gd name="T0" fmla="*/ 2147483646 w 1746"/>
              <a:gd name="T1" fmla="*/ 62059172 h 348"/>
              <a:gd name="T2" fmla="*/ 2147483646 w 1746"/>
              <a:gd name="T3" fmla="*/ 2147483646 h 348"/>
              <a:gd name="T4" fmla="*/ 2147483646 w 1746"/>
              <a:gd name="T5" fmla="*/ 2147483646 h 348"/>
              <a:gd name="T6" fmla="*/ 0 w 1746"/>
              <a:gd name="T7" fmla="*/ 2147483646 h 348"/>
              <a:gd name="T8" fmla="*/ 2147483646 w 1746"/>
              <a:gd name="T9" fmla="*/ 62059172 h 348"/>
              <a:gd name="T10" fmla="*/ 2147483646 w 1746"/>
              <a:gd name="T11" fmla="*/ 2147483646 h 348"/>
              <a:gd name="T12" fmla="*/ 2147483646 w 1746"/>
              <a:gd name="T13" fmla="*/ 2147483646 h 348"/>
              <a:gd name="T14" fmla="*/ 2147483646 w 1746"/>
              <a:gd name="T15" fmla="*/ 2147483646 h 348"/>
              <a:gd name="T16" fmla="*/ 2147483646 w 1746"/>
              <a:gd name="T17" fmla="*/ 2147483646 h 348"/>
              <a:gd name="T18" fmla="*/ 2147483646 w 1746"/>
              <a:gd name="T19" fmla="*/ 2147483646 h 348"/>
              <a:gd name="T20" fmla="*/ 2147483646 w 1746"/>
              <a:gd name="T21" fmla="*/ 2147483646 h 348"/>
              <a:gd name="T22" fmla="*/ 2147483646 w 1746"/>
              <a:gd name="T23" fmla="*/ 2147483646 h 348"/>
              <a:gd name="T24" fmla="*/ 2147483646 w 1746"/>
              <a:gd name="T25" fmla="*/ 2147483646 h 348"/>
              <a:gd name="T26" fmla="*/ 2147483646 w 1746"/>
              <a:gd name="T27" fmla="*/ 2147483646 h 348"/>
              <a:gd name="T28" fmla="*/ 2147483646 w 1746"/>
              <a:gd name="T29" fmla="*/ 2147483646 h 348"/>
              <a:gd name="T30" fmla="*/ 2147483646 w 1746"/>
              <a:gd name="T31" fmla="*/ 62059172 h 348"/>
              <a:gd name="T32" fmla="*/ 2147483646 w 1746"/>
              <a:gd name="T33" fmla="*/ 2147483646 h 348"/>
              <a:gd name="T34" fmla="*/ 2147483646 w 1746"/>
              <a:gd name="T35" fmla="*/ 2147483646 h 348"/>
              <a:gd name="T36" fmla="*/ 2147483646 w 1746"/>
              <a:gd name="T37" fmla="*/ 2147483646 h 348"/>
              <a:gd name="T38" fmla="*/ 2147483646 w 1746"/>
              <a:gd name="T39" fmla="*/ 2147483646 h 348"/>
              <a:gd name="T40" fmla="*/ 2147483646 w 1746"/>
              <a:gd name="T41" fmla="*/ 2147483646 h 348"/>
              <a:gd name="T42" fmla="*/ 2147483646 w 1746"/>
              <a:gd name="T43" fmla="*/ 2147483646 h 348"/>
              <a:gd name="T44" fmla="*/ 2147483646 w 1746"/>
              <a:gd name="T45" fmla="*/ 62059172 h 348"/>
              <a:gd name="T46" fmla="*/ 2147483646 w 1746"/>
              <a:gd name="T47" fmla="*/ 2147483646 h 348"/>
              <a:gd name="T48" fmla="*/ 2147483646 w 1746"/>
              <a:gd name="T49" fmla="*/ 62059172 h 348"/>
              <a:gd name="T50" fmla="*/ 2147483646 w 1746"/>
              <a:gd name="T51" fmla="*/ 2147483646 h 348"/>
              <a:gd name="T52" fmla="*/ 2147483646 w 1746"/>
              <a:gd name="T53" fmla="*/ 2147483646 h 348"/>
              <a:gd name="T54" fmla="*/ 2147483646 w 1746"/>
              <a:gd name="T55" fmla="*/ 1984322256 h 348"/>
              <a:gd name="T56" fmla="*/ 2147483646 w 1746"/>
              <a:gd name="T57" fmla="*/ 2147483646 h 348"/>
              <a:gd name="T58" fmla="*/ 2147483646 w 1746"/>
              <a:gd name="T59" fmla="*/ 2147483646 h 348"/>
              <a:gd name="T60" fmla="*/ 2147483646 w 1746"/>
              <a:gd name="T61" fmla="*/ 2147483646 h 348"/>
              <a:gd name="T62" fmla="*/ 2147483646 w 1746"/>
              <a:gd name="T63" fmla="*/ 2147483646 h 348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1746" h="348">
                <a:moveTo>
                  <a:pt x="248" y="1"/>
                </a:moveTo>
                <a:cubicBezTo>
                  <a:pt x="287" y="1"/>
                  <a:pt x="287" y="1"/>
                  <a:pt x="287" y="1"/>
                </a:cubicBezTo>
                <a:cubicBezTo>
                  <a:pt x="287" y="346"/>
                  <a:pt x="287" y="346"/>
                  <a:pt x="287" y="346"/>
                </a:cubicBezTo>
                <a:cubicBezTo>
                  <a:pt x="248" y="346"/>
                  <a:pt x="248" y="346"/>
                  <a:pt x="248" y="346"/>
                </a:cubicBezTo>
                <a:cubicBezTo>
                  <a:pt x="248" y="194"/>
                  <a:pt x="248" y="194"/>
                  <a:pt x="248" y="194"/>
                </a:cubicBezTo>
                <a:cubicBezTo>
                  <a:pt x="40" y="194"/>
                  <a:pt x="40" y="194"/>
                  <a:pt x="40" y="194"/>
                </a:cubicBezTo>
                <a:cubicBezTo>
                  <a:pt x="40" y="346"/>
                  <a:pt x="40" y="346"/>
                  <a:pt x="40" y="346"/>
                </a:cubicBezTo>
                <a:cubicBezTo>
                  <a:pt x="0" y="346"/>
                  <a:pt x="0" y="346"/>
                  <a:pt x="0" y="346"/>
                </a:cubicBezTo>
                <a:cubicBezTo>
                  <a:pt x="0" y="1"/>
                  <a:pt x="0" y="1"/>
                  <a:pt x="0" y="1"/>
                </a:cubicBezTo>
                <a:cubicBezTo>
                  <a:pt x="40" y="1"/>
                  <a:pt x="40" y="1"/>
                  <a:pt x="40" y="1"/>
                </a:cubicBezTo>
                <a:cubicBezTo>
                  <a:pt x="40" y="157"/>
                  <a:pt x="40" y="157"/>
                  <a:pt x="40" y="157"/>
                </a:cubicBezTo>
                <a:cubicBezTo>
                  <a:pt x="248" y="157"/>
                  <a:pt x="248" y="157"/>
                  <a:pt x="248" y="157"/>
                </a:cubicBezTo>
                <a:lnTo>
                  <a:pt x="248" y="1"/>
                </a:lnTo>
                <a:close/>
                <a:moveTo>
                  <a:pt x="720" y="174"/>
                </a:moveTo>
                <a:cubicBezTo>
                  <a:pt x="720" y="271"/>
                  <a:pt x="640" y="348"/>
                  <a:pt x="539" y="348"/>
                </a:cubicBezTo>
                <a:cubicBezTo>
                  <a:pt x="439" y="348"/>
                  <a:pt x="359" y="271"/>
                  <a:pt x="359" y="174"/>
                </a:cubicBezTo>
                <a:cubicBezTo>
                  <a:pt x="359" y="76"/>
                  <a:pt x="439" y="0"/>
                  <a:pt x="539" y="0"/>
                </a:cubicBezTo>
                <a:cubicBezTo>
                  <a:pt x="640" y="0"/>
                  <a:pt x="720" y="77"/>
                  <a:pt x="720" y="174"/>
                </a:cubicBezTo>
                <a:close/>
                <a:moveTo>
                  <a:pt x="679" y="174"/>
                </a:moveTo>
                <a:cubicBezTo>
                  <a:pt x="679" y="98"/>
                  <a:pt x="616" y="38"/>
                  <a:pt x="539" y="38"/>
                </a:cubicBezTo>
                <a:cubicBezTo>
                  <a:pt x="463" y="38"/>
                  <a:pt x="399" y="98"/>
                  <a:pt x="399" y="174"/>
                </a:cubicBezTo>
                <a:cubicBezTo>
                  <a:pt x="399" y="249"/>
                  <a:pt x="463" y="310"/>
                  <a:pt x="539" y="310"/>
                </a:cubicBezTo>
                <a:cubicBezTo>
                  <a:pt x="616" y="310"/>
                  <a:pt x="679" y="249"/>
                  <a:pt x="679" y="174"/>
                </a:cubicBezTo>
                <a:close/>
                <a:moveTo>
                  <a:pt x="981" y="229"/>
                </a:moveTo>
                <a:cubicBezTo>
                  <a:pt x="1062" y="346"/>
                  <a:pt x="1062" y="346"/>
                  <a:pt x="1062" y="346"/>
                </a:cubicBezTo>
                <a:cubicBezTo>
                  <a:pt x="1017" y="346"/>
                  <a:pt x="1017" y="346"/>
                  <a:pt x="1017" y="346"/>
                </a:cubicBezTo>
                <a:cubicBezTo>
                  <a:pt x="945" y="236"/>
                  <a:pt x="945" y="236"/>
                  <a:pt x="945" y="236"/>
                </a:cubicBezTo>
                <a:cubicBezTo>
                  <a:pt x="938" y="237"/>
                  <a:pt x="930" y="237"/>
                  <a:pt x="922" y="237"/>
                </a:cubicBezTo>
                <a:cubicBezTo>
                  <a:pt x="831" y="237"/>
                  <a:pt x="831" y="237"/>
                  <a:pt x="831" y="237"/>
                </a:cubicBezTo>
                <a:cubicBezTo>
                  <a:pt x="831" y="346"/>
                  <a:pt x="831" y="346"/>
                  <a:pt x="831" y="346"/>
                </a:cubicBezTo>
                <a:cubicBezTo>
                  <a:pt x="791" y="346"/>
                  <a:pt x="791" y="346"/>
                  <a:pt x="791" y="346"/>
                </a:cubicBezTo>
                <a:cubicBezTo>
                  <a:pt x="791" y="1"/>
                  <a:pt x="791" y="1"/>
                  <a:pt x="791" y="1"/>
                </a:cubicBezTo>
                <a:cubicBezTo>
                  <a:pt x="922" y="1"/>
                  <a:pt x="922" y="1"/>
                  <a:pt x="922" y="1"/>
                </a:cubicBezTo>
                <a:cubicBezTo>
                  <a:pt x="1008" y="1"/>
                  <a:pt x="1058" y="44"/>
                  <a:pt x="1058" y="117"/>
                </a:cubicBezTo>
                <a:cubicBezTo>
                  <a:pt x="1058" y="174"/>
                  <a:pt x="1031" y="213"/>
                  <a:pt x="981" y="229"/>
                </a:cubicBezTo>
                <a:close/>
                <a:moveTo>
                  <a:pt x="1020" y="118"/>
                </a:moveTo>
                <a:cubicBezTo>
                  <a:pt x="1020" y="66"/>
                  <a:pt x="985" y="39"/>
                  <a:pt x="922" y="39"/>
                </a:cubicBezTo>
                <a:cubicBezTo>
                  <a:pt x="831" y="39"/>
                  <a:pt x="831" y="39"/>
                  <a:pt x="831" y="39"/>
                </a:cubicBezTo>
                <a:cubicBezTo>
                  <a:pt x="831" y="199"/>
                  <a:pt x="831" y="199"/>
                  <a:pt x="831" y="199"/>
                </a:cubicBezTo>
                <a:cubicBezTo>
                  <a:pt x="922" y="199"/>
                  <a:pt x="922" y="199"/>
                  <a:pt x="922" y="199"/>
                </a:cubicBezTo>
                <a:cubicBezTo>
                  <a:pt x="985" y="199"/>
                  <a:pt x="1020" y="172"/>
                  <a:pt x="1020" y="118"/>
                </a:cubicBezTo>
                <a:close/>
                <a:moveTo>
                  <a:pt x="1389" y="204"/>
                </a:moveTo>
                <a:cubicBezTo>
                  <a:pt x="1389" y="271"/>
                  <a:pt x="1350" y="310"/>
                  <a:pt x="1285" y="310"/>
                </a:cubicBezTo>
                <a:cubicBezTo>
                  <a:pt x="1219" y="310"/>
                  <a:pt x="1179" y="271"/>
                  <a:pt x="1179" y="204"/>
                </a:cubicBezTo>
                <a:cubicBezTo>
                  <a:pt x="1179" y="1"/>
                  <a:pt x="1179" y="1"/>
                  <a:pt x="1179" y="1"/>
                </a:cubicBezTo>
                <a:cubicBezTo>
                  <a:pt x="1139" y="1"/>
                  <a:pt x="1139" y="1"/>
                  <a:pt x="1139" y="1"/>
                </a:cubicBezTo>
                <a:cubicBezTo>
                  <a:pt x="1139" y="204"/>
                  <a:pt x="1139" y="204"/>
                  <a:pt x="1139" y="204"/>
                </a:cubicBezTo>
                <a:cubicBezTo>
                  <a:pt x="1139" y="294"/>
                  <a:pt x="1194" y="348"/>
                  <a:pt x="1285" y="348"/>
                </a:cubicBezTo>
                <a:cubicBezTo>
                  <a:pt x="1375" y="348"/>
                  <a:pt x="1429" y="294"/>
                  <a:pt x="1429" y="204"/>
                </a:cubicBezTo>
                <a:cubicBezTo>
                  <a:pt x="1429" y="1"/>
                  <a:pt x="1429" y="1"/>
                  <a:pt x="1429" y="1"/>
                </a:cubicBezTo>
                <a:cubicBezTo>
                  <a:pt x="1389" y="1"/>
                  <a:pt x="1389" y="1"/>
                  <a:pt x="1389" y="1"/>
                </a:cubicBezTo>
                <a:lnTo>
                  <a:pt x="1389" y="204"/>
                </a:lnTo>
                <a:close/>
                <a:moveTo>
                  <a:pt x="1552" y="86"/>
                </a:moveTo>
                <a:cubicBezTo>
                  <a:pt x="1552" y="57"/>
                  <a:pt x="1581" y="40"/>
                  <a:pt x="1625" y="40"/>
                </a:cubicBezTo>
                <a:cubicBezTo>
                  <a:pt x="1653" y="40"/>
                  <a:pt x="1689" y="48"/>
                  <a:pt x="1720" y="69"/>
                </a:cubicBezTo>
                <a:cubicBezTo>
                  <a:pt x="1737" y="32"/>
                  <a:pt x="1737" y="32"/>
                  <a:pt x="1737" y="32"/>
                </a:cubicBezTo>
                <a:cubicBezTo>
                  <a:pt x="1708" y="13"/>
                  <a:pt x="1667" y="0"/>
                  <a:pt x="1628" y="0"/>
                </a:cubicBezTo>
                <a:cubicBezTo>
                  <a:pt x="1556" y="0"/>
                  <a:pt x="1508" y="35"/>
                  <a:pt x="1508" y="89"/>
                </a:cubicBezTo>
                <a:cubicBezTo>
                  <a:pt x="1508" y="213"/>
                  <a:pt x="1702" y="164"/>
                  <a:pt x="1702" y="255"/>
                </a:cubicBezTo>
                <a:cubicBezTo>
                  <a:pt x="1702" y="288"/>
                  <a:pt x="1671" y="308"/>
                  <a:pt x="1621" y="308"/>
                </a:cubicBezTo>
                <a:cubicBezTo>
                  <a:pt x="1582" y="308"/>
                  <a:pt x="1539" y="290"/>
                  <a:pt x="1507" y="259"/>
                </a:cubicBezTo>
                <a:cubicBezTo>
                  <a:pt x="1489" y="295"/>
                  <a:pt x="1489" y="295"/>
                  <a:pt x="1489" y="295"/>
                </a:cubicBezTo>
                <a:cubicBezTo>
                  <a:pt x="1521" y="326"/>
                  <a:pt x="1570" y="347"/>
                  <a:pt x="1621" y="347"/>
                </a:cubicBezTo>
                <a:cubicBezTo>
                  <a:pt x="1695" y="347"/>
                  <a:pt x="1745" y="311"/>
                  <a:pt x="1745" y="253"/>
                </a:cubicBezTo>
                <a:cubicBezTo>
                  <a:pt x="1746" y="128"/>
                  <a:pt x="1552" y="174"/>
                  <a:pt x="1552" y="8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14324" tIns="57162" rIns="114324" bIns="57162"/>
          <a:lstStyle/>
          <a:p>
            <a:endParaRPr lang="en-NL"/>
          </a:p>
        </p:txBody>
      </p:sp>
      <p:sp>
        <p:nvSpPr>
          <p:cNvPr id="15" name="LS_Logo13(JU-Free) Enterprise" hidden="1">
            <a:extLst>
              <a:ext uri="{FF2B5EF4-FFF2-40B4-BE49-F238E27FC236}">
                <a16:creationId xmlns:a16="http://schemas.microsoft.com/office/drawing/2014/main" id="{1BE4A4A4-A416-4E4B-8BFD-F75F92344C7E}"/>
              </a:ext>
            </a:extLst>
          </p:cNvPr>
          <p:cNvSpPr>
            <a:spLocks noEditPoints="1"/>
          </p:cNvSpPr>
          <p:nvPr/>
        </p:nvSpPr>
        <p:spPr bwMode="auto">
          <a:xfrm>
            <a:off x="1136650" y="7712075"/>
            <a:ext cx="2205038" cy="365125"/>
          </a:xfrm>
          <a:custGeom>
            <a:avLst/>
            <a:gdLst>
              <a:gd name="T0" fmla="*/ 2147483646 w 5552"/>
              <a:gd name="T1" fmla="*/ 2147483646 h 921"/>
              <a:gd name="T2" fmla="*/ 2147483646 w 5552"/>
              <a:gd name="T3" fmla="*/ 2147483646 h 921"/>
              <a:gd name="T4" fmla="*/ 2147483646 w 5552"/>
              <a:gd name="T5" fmla="*/ 2147483646 h 921"/>
              <a:gd name="T6" fmla="*/ 2147483646 w 5552"/>
              <a:gd name="T7" fmla="*/ 2119723475 h 921"/>
              <a:gd name="T8" fmla="*/ 2147483646 w 5552"/>
              <a:gd name="T9" fmla="*/ 2147483646 h 921"/>
              <a:gd name="T10" fmla="*/ 2147483646 w 5552"/>
              <a:gd name="T11" fmla="*/ 187029632 h 921"/>
              <a:gd name="T12" fmla="*/ 2147483646 w 5552"/>
              <a:gd name="T13" fmla="*/ 2147483646 h 921"/>
              <a:gd name="T14" fmla="*/ 2147483646 w 5552"/>
              <a:gd name="T15" fmla="*/ 2147483646 h 921"/>
              <a:gd name="T16" fmla="*/ 2147483646 w 5552"/>
              <a:gd name="T17" fmla="*/ 2147483646 h 921"/>
              <a:gd name="T18" fmla="*/ 2147483646 w 5552"/>
              <a:gd name="T19" fmla="*/ 2147483646 h 921"/>
              <a:gd name="T20" fmla="*/ 2147483646 w 5552"/>
              <a:gd name="T21" fmla="*/ 2119723475 h 921"/>
              <a:gd name="T22" fmla="*/ 2147483646 w 5552"/>
              <a:gd name="T23" fmla="*/ 2147483646 h 921"/>
              <a:gd name="T24" fmla="*/ 2147483646 w 5552"/>
              <a:gd name="T25" fmla="*/ 2147483646 h 921"/>
              <a:gd name="T26" fmla="*/ 2147483646 w 5552"/>
              <a:gd name="T27" fmla="*/ 2147483646 h 921"/>
              <a:gd name="T28" fmla="*/ 2147483646 w 5552"/>
              <a:gd name="T29" fmla="*/ 2119723475 h 921"/>
              <a:gd name="T30" fmla="*/ 2147483646 w 5552"/>
              <a:gd name="T31" fmla="*/ 2147483646 h 921"/>
              <a:gd name="T32" fmla="*/ 2147483646 w 5552"/>
              <a:gd name="T33" fmla="*/ 2147483646 h 921"/>
              <a:gd name="T34" fmla="*/ 2147483646 w 5552"/>
              <a:gd name="T35" fmla="*/ 810514862 h 921"/>
              <a:gd name="T36" fmla="*/ 2147483646 w 5552"/>
              <a:gd name="T37" fmla="*/ 2147483646 h 921"/>
              <a:gd name="T38" fmla="*/ 2147483646 w 5552"/>
              <a:gd name="T39" fmla="*/ 2147483646 h 921"/>
              <a:gd name="T40" fmla="*/ 2147483646 w 5552"/>
              <a:gd name="T41" fmla="*/ 2147483646 h 921"/>
              <a:gd name="T42" fmla="*/ 2147483646 w 5552"/>
              <a:gd name="T43" fmla="*/ 2119723475 h 921"/>
              <a:gd name="T44" fmla="*/ 1879435067 w 5552"/>
              <a:gd name="T45" fmla="*/ 2147483646 h 921"/>
              <a:gd name="T46" fmla="*/ 2147483646 w 5552"/>
              <a:gd name="T47" fmla="*/ 2147483646 h 921"/>
              <a:gd name="T48" fmla="*/ 2147483646 w 5552"/>
              <a:gd name="T49" fmla="*/ 2147483646 h 921"/>
              <a:gd name="T50" fmla="*/ 2147483646 w 5552"/>
              <a:gd name="T51" fmla="*/ 2147483646 h 921"/>
              <a:gd name="T52" fmla="*/ 2147483646 w 5552"/>
              <a:gd name="T53" fmla="*/ 2147483646 h 921"/>
              <a:gd name="T54" fmla="*/ 2147483646 w 5552"/>
              <a:gd name="T55" fmla="*/ 2147483646 h 921"/>
              <a:gd name="T56" fmla="*/ 2147483646 w 5552"/>
              <a:gd name="T57" fmla="*/ 2147483646 h 921"/>
              <a:gd name="T58" fmla="*/ 2147483646 w 5552"/>
              <a:gd name="T59" fmla="*/ 2147483646 h 921"/>
              <a:gd name="T60" fmla="*/ 2147483646 w 5552"/>
              <a:gd name="T61" fmla="*/ 2147483646 h 921"/>
              <a:gd name="T62" fmla="*/ 2147483646 w 5552"/>
              <a:gd name="T63" fmla="*/ 2147483646 h 921"/>
              <a:gd name="T64" fmla="*/ 2147483646 w 5552"/>
              <a:gd name="T65" fmla="*/ 2147483646 h 921"/>
              <a:gd name="T66" fmla="*/ 2147483646 w 5552"/>
              <a:gd name="T67" fmla="*/ 2147483646 h 921"/>
              <a:gd name="T68" fmla="*/ 2147483646 w 5552"/>
              <a:gd name="T69" fmla="*/ 2147483646 h 921"/>
              <a:gd name="T70" fmla="*/ 2147483646 w 5552"/>
              <a:gd name="T71" fmla="*/ 2147483646 h 921"/>
              <a:gd name="T72" fmla="*/ 2147483646 w 5552"/>
              <a:gd name="T73" fmla="*/ 2147483646 h 921"/>
              <a:gd name="T74" fmla="*/ 2147483646 w 5552"/>
              <a:gd name="T75" fmla="*/ 2147483646 h 921"/>
              <a:gd name="T76" fmla="*/ 2147483646 w 5552"/>
              <a:gd name="T77" fmla="*/ 2147483646 h 921"/>
              <a:gd name="T78" fmla="*/ 2147483646 w 5552"/>
              <a:gd name="T79" fmla="*/ 2147483646 h 921"/>
              <a:gd name="T80" fmla="*/ 2147483646 w 5552"/>
              <a:gd name="T81" fmla="*/ 2147483646 h 921"/>
              <a:gd name="T82" fmla="*/ 2147483646 w 5552"/>
              <a:gd name="T83" fmla="*/ 2147483646 h 921"/>
              <a:gd name="T84" fmla="*/ 2147483646 w 5552"/>
              <a:gd name="T85" fmla="*/ 2147483646 h 921"/>
              <a:gd name="T86" fmla="*/ 2147483646 w 5552"/>
              <a:gd name="T87" fmla="*/ 2147483646 h 921"/>
              <a:gd name="T88" fmla="*/ 2147483646 w 5552"/>
              <a:gd name="T89" fmla="*/ 2147483646 h 921"/>
              <a:gd name="T90" fmla="*/ 2147483646 w 5552"/>
              <a:gd name="T91" fmla="*/ 2147483646 h 921"/>
              <a:gd name="T92" fmla="*/ 2147483646 w 5552"/>
              <a:gd name="T93" fmla="*/ 2147483646 h 921"/>
              <a:gd name="T94" fmla="*/ 2147483646 w 5552"/>
              <a:gd name="T95" fmla="*/ 2147483646 h 921"/>
              <a:gd name="T96" fmla="*/ 2147483646 w 5552"/>
              <a:gd name="T97" fmla="*/ 2147483646 h 921"/>
              <a:gd name="T98" fmla="*/ 2147483646 w 5552"/>
              <a:gd name="T99" fmla="*/ 2147483646 h 921"/>
              <a:gd name="T100" fmla="*/ 2147483646 w 5552"/>
              <a:gd name="T101" fmla="*/ 2147483646 h 921"/>
              <a:gd name="T102" fmla="*/ 2147483646 w 5552"/>
              <a:gd name="T103" fmla="*/ 2147483646 h 921"/>
              <a:gd name="T104" fmla="*/ 2147483646 w 5552"/>
              <a:gd name="T105" fmla="*/ 2147483646 h 921"/>
              <a:gd name="T106" fmla="*/ 2147483646 w 5552"/>
              <a:gd name="T107" fmla="*/ 2147483646 h 921"/>
              <a:gd name="T108" fmla="*/ 2147483646 w 5552"/>
              <a:gd name="T109" fmla="*/ 2147483646 h 921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5552" h="921">
                <a:moveTo>
                  <a:pt x="242" y="345"/>
                </a:moveTo>
                <a:cubicBezTo>
                  <a:pt x="0" y="345"/>
                  <a:pt x="0" y="345"/>
                  <a:pt x="0" y="345"/>
                </a:cubicBezTo>
                <a:cubicBezTo>
                  <a:pt x="0" y="3"/>
                  <a:pt x="0" y="3"/>
                  <a:pt x="0" y="3"/>
                </a:cubicBezTo>
                <a:cubicBezTo>
                  <a:pt x="235" y="3"/>
                  <a:pt x="235" y="3"/>
                  <a:pt x="235" y="3"/>
                </a:cubicBezTo>
                <a:cubicBezTo>
                  <a:pt x="235" y="34"/>
                  <a:pt x="235" y="34"/>
                  <a:pt x="235" y="34"/>
                </a:cubicBezTo>
                <a:cubicBezTo>
                  <a:pt x="36" y="34"/>
                  <a:pt x="36" y="34"/>
                  <a:pt x="36" y="34"/>
                </a:cubicBezTo>
                <a:cubicBezTo>
                  <a:pt x="36" y="156"/>
                  <a:pt x="36" y="156"/>
                  <a:pt x="36" y="156"/>
                </a:cubicBezTo>
                <a:cubicBezTo>
                  <a:pt x="213" y="156"/>
                  <a:pt x="213" y="156"/>
                  <a:pt x="213" y="156"/>
                </a:cubicBezTo>
                <a:cubicBezTo>
                  <a:pt x="213" y="187"/>
                  <a:pt x="213" y="187"/>
                  <a:pt x="213" y="187"/>
                </a:cubicBezTo>
                <a:cubicBezTo>
                  <a:pt x="36" y="187"/>
                  <a:pt x="36" y="187"/>
                  <a:pt x="36" y="187"/>
                </a:cubicBezTo>
                <a:cubicBezTo>
                  <a:pt x="36" y="314"/>
                  <a:pt x="36" y="314"/>
                  <a:pt x="36" y="314"/>
                </a:cubicBezTo>
                <a:cubicBezTo>
                  <a:pt x="242" y="314"/>
                  <a:pt x="242" y="314"/>
                  <a:pt x="242" y="314"/>
                </a:cubicBezTo>
                <a:lnTo>
                  <a:pt x="242" y="345"/>
                </a:lnTo>
                <a:close/>
                <a:moveTo>
                  <a:pt x="613" y="345"/>
                </a:moveTo>
                <a:cubicBezTo>
                  <a:pt x="613" y="3"/>
                  <a:pt x="613" y="3"/>
                  <a:pt x="613" y="3"/>
                </a:cubicBezTo>
                <a:cubicBezTo>
                  <a:pt x="578" y="3"/>
                  <a:pt x="578" y="3"/>
                  <a:pt x="578" y="3"/>
                </a:cubicBezTo>
                <a:cubicBezTo>
                  <a:pt x="578" y="281"/>
                  <a:pt x="578" y="281"/>
                  <a:pt x="578" y="281"/>
                </a:cubicBezTo>
                <a:cubicBezTo>
                  <a:pt x="357" y="3"/>
                  <a:pt x="357" y="3"/>
                  <a:pt x="357" y="3"/>
                </a:cubicBezTo>
                <a:cubicBezTo>
                  <a:pt x="327" y="3"/>
                  <a:pt x="327" y="3"/>
                  <a:pt x="327" y="3"/>
                </a:cubicBezTo>
                <a:cubicBezTo>
                  <a:pt x="327" y="345"/>
                  <a:pt x="327" y="345"/>
                  <a:pt x="327" y="345"/>
                </a:cubicBezTo>
                <a:cubicBezTo>
                  <a:pt x="363" y="345"/>
                  <a:pt x="363" y="345"/>
                  <a:pt x="363" y="345"/>
                </a:cubicBezTo>
                <a:cubicBezTo>
                  <a:pt x="363" y="67"/>
                  <a:pt x="363" y="67"/>
                  <a:pt x="363" y="67"/>
                </a:cubicBezTo>
                <a:cubicBezTo>
                  <a:pt x="583" y="345"/>
                  <a:pt x="583" y="345"/>
                  <a:pt x="583" y="345"/>
                </a:cubicBezTo>
                <a:lnTo>
                  <a:pt x="613" y="345"/>
                </a:lnTo>
                <a:close/>
                <a:moveTo>
                  <a:pt x="791" y="345"/>
                </a:moveTo>
                <a:cubicBezTo>
                  <a:pt x="828" y="345"/>
                  <a:pt x="828" y="345"/>
                  <a:pt x="828" y="345"/>
                </a:cubicBezTo>
                <a:cubicBezTo>
                  <a:pt x="828" y="34"/>
                  <a:pt x="828" y="34"/>
                  <a:pt x="828" y="34"/>
                </a:cubicBezTo>
                <a:cubicBezTo>
                  <a:pt x="948" y="34"/>
                  <a:pt x="948" y="34"/>
                  <a:pt x="948" y="34"/>
                </a:cubicBezTo>
                <a:cubicBezTo>
                  <a:pt x="948" y="3"/>
                  <a:pt x="948" y="3"/>
                  <a:pt x="948" y="3"/>
                </a:cubicBezTo>
                <a:cubicBezTo>
                  <a:pt x="671" y="3"/>
                  <a:pt x="671" y="3"/>
                  <a:pt x="671" y="3"/>
                </a:cubicBezTo>
                <a:cubicBezTo>
                  <a:pt x="671" y="34"/>
                  <a:pt x="671" y="34"/>
                  <a:pt x="671" y="34"/>
                </a:cubicBezTo>
                <a:cubicBezTo>
                  <a:pt x="791" y="34"/>
                  <a:pt x="791" y="34"/>
                  <a:pt x="791" y="34"/>
                </a:cubicBezTo>
                <a:lnTo>
                  <a:pt x="791" y="345"/>
                </a:lnTo>
                <a:close/>
                <a:moveTo>
                  <a:pt x="1248" y="314"/>
                </a:moveTo>
                <a:cubicBezTo>
                  <a:pt x="1042" y="314"/>
                  <a:pt x="1042" y="314"/>
                  <a:pt x="1042" y="314"/>
                </a:cubicBezTo>
                <a:cubicBezTo>
                  <a:pt x="1042" y="187"/>
                  <a:pt x="1042" y="187"/>
                  <a:pt x="1042" y="187"/>
                </a:cubicBezTo>
                <a:cubicBezTo>
                  <a:pt x="1219" y="187"/>
                  <a:pt x="1219" y="187"/>
                  <a:pt x="1219" y="187"/>
                </a:cubicBezTo>
                <a:cubicBezTo>
                  <a:pt x="1219" y="156"/>
                  <a:pt x="1219" y="156"/>
                  <a:pt x="1219" y="156"/>
                </a:cubicBezTo>
                <a:cubicBezTo>
                  <a:pt x="1042" y="156"/>
                  <a:pt x="1042" y="156"/>
                  <a:pt x="1042" y="156"/>
                </a:cubicBezTo>
                <a:cubicBezTo>
                  <a:pt x="1042" y="34"/>
                  <a:pt x="1042" y="34"/>
                  <a:pt x="1042" y="34"/>
                </a:cubicBezTo>
                <a:cubicBezTo>
                  <a:pt x="1240" y="34"/>
                  <a:pt x="1240" y="34"/>
                  <a:pt x="1240" y="34"/>
                </a:cubicBezTo>
                <a:cubicBezTo>
                  <a:pt x="1240" y="3"/>
                  <a:pt x="1240" y="3"/>
                  <a:pt x="1240" y="3"/>
                </a:cubicBezTo>
                <a:cubicBezTo>
                  <a:pt x="1006" y="3"/>
                  <a:pt x="1006" y="3"/>
                  <a:pt x="1006" y="3"/>
                </a:cubicBezTo>
                <a:cubicBezTo>
                  <a:pt x="1006" y="345"/>
                  <a:pt x="1006" y="345"/>
                  <a:pt x="1006" y="345"/>
                </a:cubicBezTo>
                <a:cubicBezTo>
                  <a:pt x="1248" y="345"/>
                  <a:pt x="1248" y="345"/>
                  <a:pt x="1248" y="345"/>
                </a:cubicBezTo>
                <a:lnTo>
                  <a:pt x="1248" y="314"/>
                </a:lnTo>
                <a:close/>
                <a:moveTo>
                  <a:pt x="1461" y="237"/>
                </a:moveTo>
                <a:cubicBezTo>
                  <a:pt x="1369" y="237"/>
                  <a:pt x="1369" y="237"/>
                  <a:pt x="1369" y="237"/>
                </a:cubicBezTo>
                <a:cubicBezTo>
                  <a:pt x="1369" y="345"/>
                  <a:pt x="1369" y="345"/>
                  <a:pt x="1369" y="345"/>
                </a:cubicBezTo>
                <a:cubicBezTo>
                  <a:pt x="1333" y="345"/>
                  <a:pt x="1333" y="345"/>
                  <a:pt x="1333" y="345"/>
                </a:cubicBezTo>
                <a:cubicBezTo>
                  <a:pt x="1333" y="3"/>
                  <a:pt x="1333" y="3"/>
                  <a:pt x="1333" y="3"/>
                </a:cubicBezTo>
                <a:cubicBezTo>
                  <a:pt x="1461" y="3"/>
                  <a:pt x="1461" y="3"/>
                  <a:pt x="1461" y="3"/>
                </a:cubicBezTo>
                <a:cubicBezTo>
                  <a:pt x="1505" y="3"/>
                  <a:pt x="1539" y="13"/>
                  <a:pt x="1564" y="34"/>
                </a:cubicBezTo>
                <a:cubicBezTo>
                  <a:pt x="1588" y="55"/>
                  <a:pt x="1601" y="84"/>
                  <a:pt x="1601" y="120"/>
                </a:cubicBezTo>
                <a:cubicBezTo>
                  <a:pt x="1601" y="147"/>
                  <a:pt x="1594" y="169"/>
                  <a:pt x="1581" y="188"/>
                </a:cubicBezTo>
                <a:cubicBezTo>
                  <a:pt x="1567" y="206"/>
                  <a:pt x="1548" y="220"/>
                  <a:pt x="1523" y="228"/>
                </a:cubicBezTo>
                <a:cubicBezTo>
                  <a:pt x="1606" y="345"/>
                  <a:pt x="1606" y="345"/>
                  <a:pt x="1606" y="345"/>
                </a:cubicBezTo>
                <a:cubicBezTo>
                  <a:pt x="1567" y="345"/>
                  <a:pt x="1567" y="345"/>
                  <a:pt x="1567" y="345"/>
                </a:cubicBezTo>
                <a:cubicBezTo>
                  <a:pt x="1488" y="235"/>
                  <a:pt x="1488" y="235"/>
                  <a:pt x="1488" y="235"/>
                </a:cubicBezTo>
                <a:cubicBezTo>
                  <a:pt x="1480" y="236"/>
                  <a:pt x="1470" y="237"/>
                  <a:pt x="1461" y="237"/>
                </a:cubicBezTo>
                <a:close/>
                <a:moveTo>
                  <a:pt x="1460" y="206"/>
                </a:moveTo>
                <a:cubicBezTo>
                  <a:pt x="1494" y="206"/>
                  <a:pt x="1520" y="198"/>
                  <a:pt x="1538" y="183"/>
                </a:cubicBezTo>
                <a:cubicBezTo>
                  <a:pt x="1556" y="168"/>
                  <a:pt x="1565" y="147"/>
                  <a:pt x="1565" y="120"/>
                </a:cubicBezTo>
                <a:cubicBezTo>
                  <a:pt x="1565" y="92"/>
                  <a:pt x="1556" y="71"/>
                  <a:pt x="1538" y="56"/>
                </a:cubicBezTo>
                <a:cubicBezTo>
                  <a:pt x="1520" y="42"/>
                  <a:pt x="1494" y="34"/>
                  <a:pt x="1460" y="34"/>
                </a:cubicBezTo>
                <a:cubicBezTo>
                  <a:pt x="1369" y="34"/>
                  <a:pt x="1369" y="34"/>
                  <a:pt x="1369" y="34"/>
                </a:cubicBezTo>
                <a:cubicBezTo>
                  <a:pt x="1369" y="206"/>
                  <a:pt x="1369" y="206"/>
                  <a:pt x="1369" y="206"/>
                </a:cubicBezTo>
                <a:lnTo>
                  <a:pt x="1460" y="206"/>
                </a:lnTo>
                <a:close/>
                <a:moveTo>
                  <a:pt x="1954" y="120"/>
                </a:moveTo>
                <a:cubicBezTo>
                  <a:pt x="1954" y="157"/>
                  <a:pt x="1942" y="185"/>
                  <a:pt x="1917" y="206"/>
                </a:cubicBezTo>
                <a:cubicBezTo>
                  <a:pt x="1893" y="227"/>
                  <a:pt x="1858" y="237"/>
                  <a:pt x="1815" y="237"/>
                </a:cubicBezTo>
                <a:cubicBezTo>
                  <a:pt x="1723" y="237"/>
                  <a:pt x="1723" y="237"/>
                  <a:pt x="1723" y="237"/>
                </a:cubicBezTo>
                <a:cubicBezTo>
                  <a:pt x="1723" y="345"/>
                  <a:pt x="1723" y="345"/>
                  <a:pt x="1723" y="345"/>
                </a:cubicBezTo>
                <a:cubicBezTo>
                  <a:pt x="1686" y="345"/>
                  <a:pt x="1686" y="345"/>
                  <a:pt x="1686" y="345"/>
                </a:cubicBezTo>
                <a:cubicBezTo>
                  <a:pt x="1686" y="3"/>
                  <a:pt x="1686" y="3"/>
                  <a:pt x="1686" y="3"/>
                </a:cubicBezTo>
                <a:cubicBezTo>
                  <a:pt x="1815" y="3"/>
                  <a:pt x="1815" y="3"/>
                  <a:pt x="1815" y="3"/>
                </a:cubicBezTo>
                <a:cubicBezTo>
                  <a:pt x="1858" y="3"/>
                  <a:pt x="1893" y="13"/>
                  <a:pt x="1917" y="34"/>
                </a:cubicBezTo>
                <a:cubicBezTo>
                  <a:pt x="1942" y="55"/>
                  <a:pt x="1954" y="84"/>
                  <a:pt x="1954" y="120"/>
                </a:cubicBezTo>
                <a:close/>
                <a:moveTo>
                  <a:pt x="1918" y="120"/>
                </a:moveTo>
                <a:cubicBezTo>
                  <a:pt x="1918" y="92"/>
                  <a:pt x="1909" y="71"/>
                  <a:pt x="1891" y="56"/>
                </a:cubicBezTo>
                <a:cubicBezTo>
                  <a:pt x="1873" y="42"/>
                  <a:pt x="1848" y="34"/>
                  <a:pt x="1814" y="34"/>
                </a:cubicBezTo>
                <a:cubicBezTo>
                  <a:pt x="1723" y="34"/>
                  <a:pt x="1723" y="34"/>
                  <a:pt x="1723" y="34"/>
                </a:cubicBezTo>
                <a:cubicBezTo>
                  <a:pt x="1723" y="205"/>
                  <a:pt x="1723" y="205"/>
                  <a:pt x="1723" y="205"/>
                </a:cubicBezTo>
                <a:cubicBezTo>
                  <a:pt x="1814" y="205"/>
                  <a:pt x="1814" y="205"/>
                  <a:pt x="1814" y="205"/>
                </a:cubicBezTo>
                <a:cubicBezTo>
                  <a:pt x="1848" y="205"/>
                  <a:pt x="1873" y="198"/>
                  <a:pt x="1891" y="183"/>
                </a:cubicBezTo>
                <a:cubicBezTo>
                  <a:pt x="1909" y="168"/>
                  <a:pt x="1918" y="147"/>
                  <a:pt x="1918" y="120"/>
                </a:cubicBezTo>
                <a:close/>
                <a:moveTo>
                  <a:pt x="2223" y="228"/>
                </a:moveTo>
                <a:cubicBezTo>
                  <a:pt x="2306" y="345"/>
                  <a:pt x="2306" y="345"/>
                  <a:pt x="2306" y="345"/>
                </a:cubicBezTo>
                <a:cubicBezTo>
                  <a:pt x="2267" y="345"/>
                  <a:pt x="2267" y="345"/>
                  <a:pt x="2267" y="345"/>
                </a:cubicBezTo>
                <a:cubicBezTo>
                  <a:pt x="2188" y="235"/>
                  <a:pt x="2188" y="235"/>
                  <a:pt x="2188" y="235"/>
                </a:cubicBezTo>
                <a:cubicBezTo>
                  <a:pt x="2179" y="236"/>
                  <a:pt x="2170" y="237"/>
                  <a:pt x="2161" y="237"/>
                </a:cubicBezTo>
                <a:cubicBezTo>
                  <a:pt x="2069" y="237"/>
                  <a:pt x="2069" y="237"/>
                  <a:pt x="2069" y="237"/>
                </a:cubicBezTo>
                <a:cubicBezTo>
                  <a:pt x="2069" y="345"/>
                  <a:pt x="2069" y="345"/>
                  <a:pt x="2069" y="345"/>
                </a:cubicBezTo>
                <a:cubicBezTo>
                  <a:pt x="2033" y="345"/>
                  <a:pt x="2033" y="345"/>
                  <a:pt x="2033" y="345"/>
                </a:cubicBezTo>
                <a:cubicBezTo>
                  <a:pt x="2033" y="3"/>
                  <a:pt x="2033" y="3"/>
                  <a:pt x="2033" y="3"/>
                </a:cubicBezTo>
                <a:cubicBezTo>
                  <a:pt x="2161" y="3"/>
                  <a:pt x="2161" y="3"/>
                  <a:pt x="2161" y="3"/>
                </a:cubicBezTo>
                <a:cubicBezTo>
                  <a:pt x="2205" y="3"/>
                  <a:pt x="2239" y="13"/>
                  <a:pt x="2264" y="34"/>
                </a:cubicBezTo>
                <a:cubicBezTo>
                  <a:pt x="2288" y="55"/>
                  <a:pt x="2301" y="84"/>
                  <a:pt x="2301" y="120"/>
                </a:cubicBezTo>
                <a:cubicBezTo>
                  <a:pt x="2301" y="147"/>
                  <a:pt x="2294" y="169"/>
                  <a:pt x="2280" y="188"/>
                </a:cubicBezTo>
                <a:cubicBezTo>
                  <a:pt x="2267" y="206"/>
                  <a:pt x="2248" y="220"/>
                  <a:pt x="2223" y="228"/>
                </a:cubicBezTo>
                <a:close/>
                <a:moveTo>
                  <a:pt x="2238" y="183"/>
                </a:moveTo>
                <a:cubicBezTo>
                  <a:pt x="2256" y="168"/>
                  <a:pt x="2265" y="147"/>
                  <a:pt x="2265" y="120"/>
                </a:cubicBezTo>
                <a:cubicBezTo>
                  <a:pt x="2265" y="92"/>
                  <a:pt x="2256" y="71"/>
                  <a:pt x="2238" y="56"/>
                </a:cubicBezTo>
                <a:cubicBezTo>
                  <a:pt x="2220" y="42"/>
                  <a:pt x="2194" y="34"/>
                  <a:pt x="2160" y="34"/>
                </a:cubicBezTo>
                <a:cubicBezTo>
                  <a:pt x="2069" y="34"/>
                  <a:pt x="2069" y="34"/>
                  <a:pt x="2069" y="34"/>
                </a:cubicBezTo>
                <a:cubicBezTo>
                  <a:pt x="2069" y="206"/>
                  <a:pt x="2069" y="206"/>
                  <a:pt x="2069" y="206"/>
                </a:cubicBezTo>
                <a:cubicBezTo>
                  <a:pt x="2160" y="206"/>
                  <a:pt x="2160" y="206"/>
                  <a:pt x="2160" y="206"/>
                </a:cubicBezTo>
                <a:cubicBezTo>
                  <a:pt x="2194" y="206"/>
                  <a:pt x="2220" y="198"/>
                  <a:pt x="2238" y="183"/>
                </a:cubicBezTo>
                <a:close/>
                <a:moveTo>
                  <a:pt x="2423" y="3"/>
                </a:moveTo>
                <a:cubicBezTo>
                  <a:pt x="2386" y="3"/>
                  <a:pt x="2386" y="3"/>
                  <a:pt x="2386" y="3"/>
                </a:cubicBezTo>
                <a:cubicBezTo>
                  <a:pt x="2386" y="345"/>
                  <a:pt x="2386" y="345"/>
                  <a:pt x="2386" y="345"/>
                </a:cubicBezTo>
                <a:cubicBezTo>
                  <a:pt x="2423" y="345"/>
                  <a:pt x="2423" y="345"/>
                  <a:pt x="2423" y="345"/>
                </a:cubicBezTo>
                <a:lnTo>
                  <a:pt x="2423" y="3"/>
                </a:lnTo>
                <a:close/>
                <a:moveTo>
                  <a:pt x="2701" y="178"/>
                </a:moveTo>
                <a:cubicBezTo>
                  <a:pt x="2685" y="172"/>
                  <a:pt x="2665" y="165"/>
                  <a:pt x="2640" y="159"/>
                </a:cubicBezTo>
                <a:cubicBezTo>
                  <a:pt x="2619" y="154"/>
                  <a:pt x="2602" y="149"/>
                  <a:pt x="2589" y="145"/>
                </a:cubicBezTo>
                <a:cubicBezTo>
                  <a:pt x="2577" y="140"/>
                  <a:pt x="2566" y="134"/>
                  <a:pt x="2558" y="126"/>
                </a:cubicBezTo>
                <a:cubicBezTo>
                  <a:pt x="2550" y="117"/>
                  <a:pt x="2545" y="106"/>
                  <a:pt x="2545" y="93"/>
                </a:cubicBezTo>
                <a:cubicBezTo>
                  <a:pt x="2545" y="75"/>
                  <a:pt x="2553" y="60"/>
                  <a:pt x="2568" y="48"/>
                </a:cubicBezTo>
                <a:cubicBezTo>
                  <a:pt x="2583" y="36"/>
                  <a:pt x="2606" y="31"/>
                  <a:pt x="2636" y="31"/>
                </a:cubicBezTo>
                <a:cubicBezTo>
                  <a:pt x="2651" y="31"/>
                  <a:pt x="2667" y="33"/>
                  <a:pt x="2684" y="38"/>
                </a:cubicBezTo>
                <a:cubicBezTo>
                  <a:pt x="2700" y="42"/>
                  <a:pt x="2715" y="50"/>
                  <a:pt x="2730" y="59"/>
                </a:cubicBezTo>
                <a:cubicBezTo>
                  <a:pt x="2742" y="30"/>
                  <a:pt x="2742" y="30"/>
                  <a:pt x="2742" y="30"/>
                </a:cubicBezTo>
                <a:cubicBezTo>
                  <a:pt x="2728" y="21"/>
                  <a:pt x="2712" y="13"/>
                  <a:pt x="2693" y="8"/>
                </a:cubicBezTo>
                <a:cubicBezTo>
                  <a:pt x="2675" y="3"/>
                  <a:pt x="2655" y="0"/>
                  <a:pt x="2636" y="0"/>
                </a:cubicBezTo>
                <a:cubicBezTo>
                  <a:pt x="2608" y="0"/>
                  <a:pt x="2584" y="4"/>
                  <a:pt x="2565" y="13"/>
                </a:cubicBezTo>
                <a:cubicBezTo>
                  <a:pt x="2546" y="21"/>
                  <a:pt x="2532" y="32"/>
                  <a:pt x="2523" y="47"/>
                </a:cubicBezTo>
                <a:cubicBezTo>
                  <a:pt x="2514" y="61"/>
                  <a:pt x="2510" y="76"/>
                  <a:pt x="2510" y="94"/>
                </a:cubicBezTo>
                <a:cubicBezTo>
                  <a:pt x="2510" y="115"/>
                  <a:pt x="2515" y="132"/>
                  <a:pt x="2526" y="144"/>
                </a:cubicBezTo>
                <a:cubicBezTo>
                  <a:pt x="2537" y="157"/>
                  <a:pt x="2550" y="166"/>
                  <a:pt x="2565" y="172"/>
                </a:cubicBezTo>
                <a:cubicBezTo>
                  <a:pt x="2581" y="178"/>
                  <a:pt x="2601" y="184"/>
                  <a:pt x="2627" y="191"/>
                </a:cubicBezTo>
                <a:cubicBezTo>
                  <a:pt x="2649" y="196"/>
                  <a:pt x="2665" y="201"/>
                  <a:pt x="2677" y="205"/>
                </a:cubicBezTo>
                <a:cubicBezTo>
                  <a:pt x="2689" y="209"/>
                  <a:pt x="2700" y="216"/>
                  <a:pt x="2708" y="224"/>
                </a:cubicBezTo>
                <a:cubicBezTo>
                  <a:pt x="2716" y="232"/>
                  <a:pt x="2720" y="243"/>
                  <a:pt x="2720" y="257"/>
                </a:cubicBezTo>
                <a:cubicBezTo>
                  <a:pt x="2720" y="275"/>
                  <a:pt x="2713" y="289"/>
                  <a:pt x="2697" y="300"/>
                </a:cubicBezTo>
                <a:cubicBezTo>
                  <a:pt x="2682" y="312"/>
                  <a:pt x="2659" y="317"/>
                  <a:pt x="2629" y="317"/>
                </a:cubicBezTo>
                <a:cubicBezTo>
                  <a:pt x="2607" y="317"/>
                  <a:pt x="2585" y="313"/>
                  <a:pt x="2565" y="306"/>
                </a:cubicBezTo>
                <a:cubicBezTo>
                  <a:pt x="2544" y="298"/>
                  <a:pt x="2528" y="288"/>
                  <a:pt x="2516" y="276"/>
                </a:cubicBezTo>
                <a:cubicBezTo>
                  <a:pt x="2501" y="304"/>
                  <a:pt x="2501" y="304"/>
                  <a:pt x="2501" y="304"/>
                </a:cubicBezTo>
                <a:cubicBezTo>
                  <a:pt x="2514" y="317"/>
                  <a:pt x="2532" y="328"/>
                  <a:pt x="2555" y="336"/>
                </a:cubicBezTo>
                <a:cubicBezTo>
                  <a:pt x="2579" y="344"/>
                  <a:pt x="2603" y="348"/>
                  <a:pt x="2629" y="348"/>
                </a:cubicBezTo>
                <a:cubicBezTo>
                  <a:pt x="2657" y="348"/>
                  <a:pt x="2680" y="344"/>
                  <a:pt x="2699" y="336"/>
                </a:cubicBezTo>
                <a:cubicBezTo>
                  <a:pt x="2719" y="327"/>
                  <a:pt x="2733" y="316"/>
                  <a:pt x="2742" y="302"/>
                </a:cubicBezTo>
                <a:cubicBezTo>
                  <a:pt x="2752" y="288"/>
                  <a:pt x="2756" y="272"/>
                  <a:pt x="2756" y="255"/>
                </a:cubicBezTo>
                <a:cubicBezTo>
                  <a:pt x="2756" y="234"/>
                  <a:pt x="2751" y="217"/>
                  <a:pt x="2740" y="205"/>
                </a:cubicBezTo>
                <a:cubicBezTo>
                  <a:pt x="2729" y="193"/>
                  <a:pt x="2716" y="184"/>
                  <a:pt x="2701" y="178"/>
                </a:cubicBezTo>
                <a:close/>
                <a:moveTo>
                  <a:pt x="3077" y="314"/>
                </a:moveTo>
                <a:cubicBezTo>
                  <a:pt x="2871" y="314"/>
                  <a:pt x="2871" y="314"/>
                  <a:pt x="2871" y="314"/>
                </a:cubicBezTo>
                <a:cubicBezTo>
                  <a:pt x="2871" y="187"/>
                  <a:pt x="2871" y="187"/>
                  <a:pt x="2871" y="187"/>
                </a:cubicBezTo>
                <a:cubicBezTo>
                  <a:pt x="3048" y="187"/>
                  <a:pt x="3048" y="187"/>
                  <a:pt x="3048" y="187"/>
                </a:cubicBezTo>
                <a:cubicBezTo>
                  <a:pt x="3048" y="156"/>
                  <a:pt x="3048" y="156"/>
                  <a:pt x="3048" y="156"/>
                </a:cubicBezTo>
                <a:cubicBezTo>
                  <a:pt x="2871" y="156"/>
                  <a:pt x="2871" y="156"/>
                  <a:pt x="2871" y="156"/>
                </a:cubicBezTo>
                <a:cubicBezTo>
                  <a:pt x="2871" y="34"/>
                  <a:pt x="2871" y="34"/>
                  <a:pt x="2871" y="34"/>
                </a:cubicBezTo>
                <a:cubicBezTo>
                  <a:pt x="3070" y="34"/>
                  <a:pt x="3070" y="34"/>
                  <a:pt x="3070" y="34"/>
                </a:cubicBezTo>
                <a:cubicBezTo>
                  <a:pt x="3070" y="3"/>
                  <a:pt x="3070" y="3"/>
                  <a:pt x="3070" y="3"/>
                </a:cubicBezTo>
                <a:cubicBezTo>
                  <a:pt x="2835" y="3"/>
                  <a:pt x="2835" y="3"/>
                  <a:pt x="2835" y="3"/>
                </a:cubicBezTo>
                <a:cubicBezTo>
                  <a:pt x="2835" y="345"/>
                  <a:pt x="2835" y="345"/>
                  <a:pt x="2835" y="345"/>
                </a:cubicBezTo>
                <a:cubicBezTo>
                  <a:pt x="3077" y="345"/>
                  <a:pt x="3077" y="345"/>
                  <a:pt x="3077" y="345"/>
                </a:cubicBezTo>
                <a:lnTo>
                  <a:pt x="3077" y="314"/>
                </a:lnTo>
                <a:close/>
                <a:moveTo>
                  <a:pt x="178" y="830"/>
                </a:moveTo>
                <a:cubicBezTo>
                  <a:pt x="30" y="576"/>
                  <a:pt x="30" y="576"/>
                  <a:pt x="30" y="576"/>
                </a:cubicBezTo>
                <a:cubicBezTo>
                  <a:pt x="0" y="576"/>
                  <a:pt x="0" y="576"/>
                  <a:pt x="0" y="576"/>
                </a:cubicBezTo>
                <a:cubicBezTo>
                  <a:pt x="0" y="919"/>
                  <a:pt x="0" y="919"/>
                  <a:pt x="0" y="919"/>
                </a:cubicBezTo>
                <a:cubicBezTo>
                  <a:pt x="35" y="919"/>
                  <a:pt x="35" y="919"/>
                  <a:pt x="35" y="919"/>
                </a:cubicBezTo>
                <a:cubicBezTo>
                  <a:pt x="35" y="646"/>
                  <a:pt x="35" y="646"/>
                  <a:pt x="35" y="646"/>
                </a:cubicBezTo>
                <a:cubicBezTo>
                  <a:pt x="169" y="875"/>
                  <a:pt x="169" y="875"/>
                  <a:pt x="169" y="875"/>
                </a:cubicBezTo>
                <a:cubicBezTo>
                  <a:pt x="186" y="875"/>
                  <a:pt x="186" y="875"/>
                  <a:pt x="186" y="875"/>
                </a:cubicBezTo>
                <a:cubicBezTo>
                  <a:pt x="321" y="645"/>
                  <a:pt x="321" y="645"/>
                  <a:pt x="321" y="645"/>
                </a:cubicBezTo>
                <a:cubicBezTo>
                  <a:pt x="321" y="919"/>
                  <a:pt x="321" y="919"/>
                  <a:pt x="321" y="919"/>
                </a:cubicBezTo>
                <a:cubicBezTo>
                  <a:pt x="356" y="919"/>
                  <a:pt x="356" y="919"/>
                  <a:pt x="356" y="919"/>
                </a:cubicBezTo>
                <a:cubicBezTo>
                  <a:pt x="356" y="576"/>
                  <a:pt x="356" y="576"/>
                  <a:pt x="356" y="576"/>
                </a:cubicBezTo>
                <a:cubicBezTo>
                  <a:pt x="326" y="576"/>
                  <a:pt x="326" y="576"/>
                  <a:pt x="326" y="576"/>
                </a:cubicBezTo>
                <a:lnTo>
                  <a:pt x="178" y="830"/>
                </a:lnTo>
                <a:close/>
                <a:moveTo>
                  <a:pt x="604" y="576"/>
                </a:moveTo>
                <a:cubicBezTo>
                  <a:pt x="761" y="919"/>
                  <a:pt x="761" y="919"/>
                  <a:pt x="761" y="919"/>
                </a:cubicBezTo>
                <a:cubicBezTo>
                  <a:pt x="723" y="919"/>
                  <a:pt x="723" y="919"/>
                  <a:pt x="723" y="919"/>
                </a:cubicBezTo>
                <a:cubicBezTo>
                  <a:pt x="682" y="827"/>
                  <a:pt x="682" y="827"/>
                  <a:pt x="682" y="827"/>
                </a:cubicBezTo>
                <a:cubicBezTo>
                  <a:pt x="491" y="827"/>
                  <a:pt x="491" y="827"/>
                  <a:pt x="491" y="827"/>
                </a:cubicBezTo>
                <a:cubicBezTo>
                  <a:pt x="450" y="919"/>
                  <a:pt x="450" y="919"/>
                  <a:pt x="450" y="919"/>
                </a:cubicBezTo>
                <a:cubicBezTo>
                  <a:pt x="412" y="919"/>
                  <a:pt x="412" y="919"/>
                  <a:pt x="412" y="919"/>
                </a:cubicBezTo>
                <a:cubicBezTo>
                  <a:pt x="569" y="576"/>
                  <a:pt x="569" y="576"/>
                  <a:pt x="569" y="576"/>
                </a:cubicBezTo>
                <a:lnTo>
                  <a:pt x="604" y="576"/>
                </a:lnTo>
                <a:close/>
                <a:moveTo>
                  <a:pt x="669" y="798"/>
                </a:moveTo>
                <a:cubicBezTo>
                  <a:pt x="586" y="614"/>
                  <a:pt x="586" y="614"/>
                  <a:pt x="586" y="614"/>
                </a:cubicBezTo>
                <a:cubicBezTo>
                  <a:pt x="504" y="798"/>
                  <a:pt x="504" y="798"/>
                  <a:pt x="504" y="798"/>
                </a:cubicBezTo>
                <a:lnTo>
                  <a:pt x="669" y="798"/>
                </a:lnTo>
                <a:close/>
                <a:moveTo>
                  <a:pt x="747" y="607"/>
                </a:moveTo>
                <a:cubicBezTo>
                  <a:pt x="867" y="607"/>
                  <a:pt x="867" y="607"/>
                  <a:pt x="867" y="607"/>
                </a:cubicBezTo>
                <a:cubicBezTo>
                  <a:pt x="867" y="919"/>
                  <a:pt x="867" y="919"/>
                  <a:pt x="867" y="919"/>
                </a:cubicBezTo>
                <a:cubicBezTo>
                  <a:pt x="903" y="919"/>
                  <a:pt x="903" y="919"/>
                  <a:pt x="903" y="919"/>
                </a:cubicBezTo>
                <a:cubicBezTo>
                  <a:pt x="903" y="607"/>
                  <a:pt x="903" y="607"/>
                  <a:pt x="903" y="607"/>
                </a:cubicBezTo>
                <a:cubicBezTo>
                  <a:pt x="1024" y="607"/>
                  <a:pt x="1024" y="607"/>
                  <a:pt x="1024" y="607"/>
                </a:cubicBezTo>
                <a:cubicBezTo>
                  <a:pt x="1024" y="576"/>
                  <a:pt x="1024" y="576"/>
                  <a:pt x="1024" y="576"/>
                </a:cubicBezTo>
                <a:cubicBezTo>
                  <a:pt x="747" y="576"/>
                  <a:pt x="747" y="576"/>
                  <a:pt x="747" y="576"/>
                </a:cubicBezTo>
                <a:lnTo>
                  <a:pt x="747" y="607"/>
                </a:lnTo>
                <a:close/>
                <a:moveTo>
                  <a:pt x="1153" y="624"/>
                </a:moveTo>
                <a:cubicBezTo>
                  <a:pt x="1175" y="612"/>
                  <a:pt x="1200" y="605"/>
                  <a:pt x="1227" y="605"/>
                </a:cubicBezTo>
                <a:cubicBezTo>
                  <a:pt x="1267" y="605"/>
                  <a:pt x="1301" y="619"/>
                  <a:pt x="1328" y="646"/>
                </a:cubicBezTo>
                <a:cubicBezTo>
                  <a:pt x="1351" y="623"/>
                  <a:pt x="1351" y="623"/>
                  <a:pt x="1351" y="623"/>
                </a:cubicBezTo>
                <a:cubicBezTo>
                  <a:pt x="1336" y="607"/>
                  <a:pt x="1318" y="594"/>
                  <a:pt x="1296" y="586"/>
                </a:cubicBezTo>
                <a:cubicBezTo>
                  <a:pt x="1275" y="577"/>
                  <a:pt x="1251" y="573"/>
                  <a:pt x="1226" y="573"/>
                </a:cubicBezTo>
                <a:cubicBezTo>
                  <a:pt x="1192" y="573"/>
                  <a:pt x="1161" y="581"/>
                  <a:pt x="1134" y="596"/>
                </a:cubicBezTo>
                <a:cubicBezTo>
                  <a:pt x="1106" y="611"/>
                  <a:pt x="1085" y="631"/>
                  <a:pt x="1069" y="658"/>
                </a:cubicBezTo>
                <a:cubicBezTo>
                  <a:pt x="1054" y="685"/>
                  <a:pt x="1046" y="714"/>
                  <a:pt x="1046" y="747"/>
                </a:cubicBezTo>
                <a:cubicBezTo>
                  <a:pt x="1046" y="780"/>
                  <a:pt x="1054" y="810"/>
                  <a:pt x="1069" y="837"/>
                </a:cubicBezTo>
                <a:cubicBezTo>
                  <a:pt x="1085" y="863"/>
                  <a:pt x="1106" y="884"/>
                  <a:pt x="1133" y="899"/>
                </a:cubicBezTo>
                <a:cubicBezTo>
                  <a:pt x="1161" y="914"/>
                  <a:pt x="1191" y="921"/>
                  <a:pt x="1225" y="921"/>
                </a:cubicBezTo>
                <a:cubicBezTo>
                  <a:pt x="1251" y="921"/>
                  <a:pt x="1274" y="917"/>
                  <a:pt x="1296" y="908"/>
                </a:cubicBezTo>
                <a:cubicBezTo>
                  <a:pt x="1318" y="900"/>
                  <a:pt x="1336" y="887"/>
                  <a:pt x="1351" y="871"/>
                </a:cubicBezTo>
                <a:cubicBezTo>
                  <a:pt x="1328" y="848"/>
                  <a:pt x="1328" y="848"/>
                  <a:pt x="1328" y="848"/>
                </a:cubicBezTo>
                <a:cubicBezTo>
                  <a:pt x="1301" y="875"/>
                  <a:pt x="1268" y="889"/>
                  <a:pt x="1227" y="889"/>
                </a:cubicBezTo>
                <a:cubicBezTo>
                  <a:pt x="1200" y="889"/>
                  <a:pt x="1175" y="883"/>
                  <a:pt x="1153" y="871"/>
                </a:cubicBezTo>
                <a:cubicBezTo>
                  <a:pt x="1131" y="858"/>
                  <a:pt x="1113" y="841"/>
                  <a:pt x="1101" y="820"/>
                </a:cubicBezTo>
                <a:cubicBezTo>
                  <a:pt x="1088" y="798"/>
                  <a:pt x="1082" y="774"/>
                  <a:pt x="1082" y="747"/>
                </a:cubicBezTo>
                <a:cubicBezTo>
                  <a:pt x="1082" y="721"/>
                  <a:pt x="1088" y="696"/>
                  <a:pt x="1101" y="675"/>
                </a:cubicBezTo>
                <a:cubicBezTo>
                  <a:pt x="1113" y="653"/>
                  <a:pt x="1131" y="636"/>
                  <a:pt x="1153" y="624"/>
                </a:cubicBezTo>
                <a:close/>
                <a:moveTo>
                  <a:pt x="1679" y="729"/>
                </a:moveTo>
                <a:cubicBezTo>
                  <a:pt x="1464" y="729"/>
                  <a:pt x="1464" y="729"/>
                  <a:pt x="1464" y="729"/>
                </a:cubicBezTo>
                <a:cubicBezTo>
                  <a:pt x="1464" y="576"/>
                  <a:pt x="1464" y="576"/>
                  <a:pt x="1464" y="576"/>
                </a:cubicBezTo>
                <a:cubicBezTo>
                  <a:pt x="1428" y="576"/>
                  <a:pt x="1428" y="576"/>
                  <a:pt x="1428" y="576"/>
                </a:cubicBezTo>
                <a:cubicBezTo>
                  <a:pt x="1428" y="919"/>
                  <a:pt x="1428" y="919"/>
                  <a:pt x="1428" y="919"/>
                </a:cubicBezTo>
                <a:cubicBezTo>
                  <a:pt x="1464" y="919"/>
                  <a:pt x="1464" y="919"/>
                  <a:pt x="1464" y="919"/>
                </a:cubicBezTo>
                <a:cubicBezTo>
                  <a:pt x="1464" y="761"/>
                  <a:pt x="1464" y="761"/>
                  <a:pt x="1464" y="761"/>
                </a:cubicBezTo>
                <a:cubicBezTo>
                  <a:pt x="1679" y="761"/>
                  <a:pt x="1679" y="761"/>
                  <a:pt x="1679" y="761"/>
                </a:cubicBezTo>
                <a:cubicBezTo>
                  <a:pt x="1679" y="919"/>
                  <a:pt x="1679" y="919"/>
                  <a:pt x="1679" y="919"/>
                </a:cubicBezTo>
                <a:cubicBezTo>
                  <a:pt x="1714" y="919"/>
                  <a:pt x="1714" y="919"/>
                  <a:pt x="1714" y="919"/>
                </a:cubicBezTo>
                <a:cubicBezTo>
                  <a:pt x="1714" y="576"/>
                  <a:pt x="1714" y="576"/>
                  <a:pt x="1714" y="576"/>
                </a:cubicBezTo>
                <a:cubicBezTo>
                  <a:pt x="1679" y="576"/>
                  <a:pt x="1679" y="576"/>
                  <a:pt x="1679" y="576"/>
                </a:cubicBezTo>
                <a:lnTo>
                  <a:pt x="1679" y="729"/>
                </a:lnTo>
                <a:close/>
                <a:moveTo>
                  <a:pt x="1826" y="919"/>
                </a:moveTo>
                <a:cubicBezTo>
                  <a:pt x="1862" y="919"/>
                  <a:pt x="1862" y="919"/>
                  <a:pt x="1862" y="919"/>
                </a:cubicBezTo>
                <a:cubicBezTo>
                  <a:pt x="1862" y="576"/>
                  <a:pt x="1862" y="576"/>
                  <a:pt x="1862" y="576"/>
                </a:cubicBezTo>
                <a:cubicBezTo>
                  <a:pt x="1826" y="576"/>
                  <a:pt x="1826" y="576"/>
                  <a:pt x="1826" y="576"/>
                </a:cubicBezTo>
                <a:lnTo>
                  <a:pt x="1826" y="919"/>
                </a:lnTo>
                <a:close/>
                <a:moveTo>
                  <a:pt x="2224" y="854"/>
                </a:moveTo>
                <a:cubicBezTo>
                  <a:pt x="2003" y="576"/>
                  <a:pt x="2003" y="576"/>
                  <a:pt x="2003" y="576"/>
                </a:cubicBezTo>
                <a:cubicBezTo>
                  <a:pt x="1974" y="576"/>
                  <a:pt x="1974" y="576"/>
                  <a:pt x="1974" y="576"/>
                </a:cubicBezTo>
                <a:cubicBezTo>
                  <a:pt x="1974" y="919"/>
                  <a:pt x="1974" y="919"/>
                  <a:pt x="1974" y="919"/>
                </a:cubicBezTo>
                <a:cubicBezTo>
                  <a:pt x="2010" y="919"/>
                  <a:pt x="2010" y="919"/>
                  <a:pt x="2010" y="919"/>
                </a:cubicBezTo>
                <a:cubicBezTo>
                  <a:pt x="2010" y="641"/>
                  <a:pt x="2010" y="641"/>
                  <a:pt x="2010" y="641"/>
                </a:cubicBezTo>
                <a:cubicBezTo>
                  <a:pt x="2230" y="919"/>
                  <a:pt x="2230" y="919"/>
                  <a:pt x="2230" y="919"/>
                </a:cubicBezTo>
                <a:cubicBezTo>
                  <a:pt x="2260" y="919"/>
                  <a:pt x="2260" y="919"/>
                  <a:pt x="2260" y="919"/>
                </a:cubicBezTo>
                <a:cubicBezTo>
                  <a:pt x="2260" y="576"/>
                  <a:pt x="2260" y="576"/>
                  <a:pt x="2260" y="576"/>
                </a:cubicBezTo>
                <a:cubicBezTo>
                  <a:pt x="2224" y="576"/>
                  <a:pt x="2224" y="576"/>
                  <a:pt x="2224" y="576"/>
                </a:cubicBezTo>
                <a:lnTo>
                  <a:pt x="2224" y="854"/>
                </a:lnTo>
                <a:close/>
                <a:moveTo>
                  <a:pt x="2448" y="624"/>
                </a:moveTo>
                <a:cubicBezTo>
                  <a:pt x="2471" y="612"/>
                  <a:pt x="2496" y="605"/>
                  <a:pt x="2523" y="605"/>
                </a:cubicBezTo>
                <a:cubicBezTo>
                  <a:pt x="2565" y="605"/>
                  <a:pt x="2599" y="619"/>
                  <a:pt x="2627" y="646"/>
                </a:cubicBezTo>
                <a:cubicBezTo>
                  <a:pt x="2649" y="623"/>
                  <a:pt x="2649" y="623"/>
                  <a:pt x="2649" y="623"/>
                </a:cubicBezTo>
                <a:cubicBezTo>
                  <a:pt x="2634" y="606"/>
                  <a:pt x="2616" y="594"/>
                  <a:pt x="2594" y="586"/>
                </a:cubicBezTo>
                <a:cubicBezTo>
                  <a:pt x="2572" y="577"/>
                  <a:pt x="2548" y="573"/>
                  <a:pt x="2522" y="573"/>
                </a:cubicBezTo>
                <a:cubicBezTo>
                  <a:pt x="2487" y="573"/>
                  <a:pt x="2456" y="581"/>
                  <a:pt x="2429" y="596"/>
                </a:cubicBezTo>
                <a:cubicBezTo>
                  <a:pt x="2402" y="611"/>
                  <a:pt x="2380" y="631"/>
                  <a:pt x="2364" y="658"/>
                </a:cubicBezTo>
                <a:cubicBezTo>
                  <a:pt x="2349" y="685"/>
                  <a:pt x="2341" y="714"/>
                  <a:pt x="2341" y="747"/>
                </a:cubicBezTo>
                <a:cubicBezTo>
                  <a:pt x="2341" y="780"/>
                  <a:pt x="2349" y="810"/>
                  <a:pt x="2364" y="837"/>
                </a:cubicBezTo>
                <a:cubicBezTo>
                  <a:pt x="2380" y="863"/>
                  <a:pt x="2402" y="884"/>
                  <a:pt x="2429" y="899"/>
                </a:cubicBezTo>
                <a:cubicBezTo>
                  <a:pt x="2456" y="914"/>
                  <a:pt x="2487" y="921"/>
                  <a:pt x="2521" y="921"/>
                </a:cubicBezTo>
                <a:cubicBezTo>
                  <a:pt x="2546" y="921"/>
                  <a:pt x="2569" y="918"/>
                  <a:pt x="2590" y="910"/>
                </a:cubicBezTo>
                <a:cubicBezTo>
                  <a:pt x="2612" y="903"/>
                  <a:pt x="2631" y="892"/>
                  <a:pt x="2647" y="878"/>
                </a:cubicBezTo>
                <a:cubicBezTo>
                  <a:pt x="2647" y="747"/>
                  <a:pt x="2647" y="747"/>
                  <a:pt x="2647" y="747"/>
                </a:cubicBezTo>
                <a:cubicBezTo>
                  <a:pt x="2612" y="747"/>
                  <a:pt x="2612" y="747"/>
                  <a:pt x="2612" y="747"/>
                </a:cubicBezTo>
                <a:cubicBezTo>
                  <a:pt x="2612" y="863"/>
                  <a:pt x="2612" y="863"/>
                  <a:pt x="2612" y="863"/>
                </a:cubicBezTo>
                <a:cubicBezTo>
                  <a:pt x="2588" y="880"/>
                  <a:pt x="2558" y="889"/>
                  <a:pt x="2523" y="889"/>
                </a:cubicBezTo>
                <a:cubicBezTo>
                  <a:pt x="2495" y="889"/>
                  <a:pt x="2470" y="883"/>
                  <a:pt x="2448" y="871"/>
                </a:cubicBezTo>
                <a:cubicBezTo>
                  <a:pt x="2426" y="858"/>
                  <a:pt x="2408" y="841"/>
                  <a:pt x="2396" y="820"/>
                </a:cubicBezTo>
                <a:cubicBezTo>
                  <a:pt x="2383" y="798"/>
                  <a:pt x="2377" y="774"/>
                  <a:pt x="2377" y="747"/>
                </a:cubicBezTo>
                <a:cubicBezTo>
                  <a:pt x="2377" y="721"/>
                  <a:pt x="2383" y="696"/>
                  <a:pt x="2396" y="675"/>
                </a:cubicBezTo>
                <a:cubicBezTo>
                  <a:pt x="2408" y="653"/>
                  <a:pt x="2426" y="636"/>
                  <a:pt x="2448" y="624"/>
                </a:cubicBezTo>
                <a:close/>
                <a:moveTo>
                  <a:pt x="3146" y="693"/>
                </a:moveTo>
                <a:cubicBezTo>
                  <a:pt x="3146" y="730"/>
                  <a:pt x="3133" y="759"/>
                  <a:pt x="3108" y="779"/>
                </a:cubicBezTo>
                <a:cubicBezTo>
                  <a:pt x="3084" y="800"/>
                  <a:pt x="3049" y="810"/>
                  <a:pt x="3006" y="810"/>
                </a:cubicBezTo>
                <a:cubicBezTo>
                  <a:pt x="2914" y="810"/>
                  <a:pt x="2914" y="810"/>
                  <a:pt x="2914" y="810"/>
                </a:cubicBezTo>
                <a:cubicBezTo>
                  <a:pt x="2914" y="919"/>
                  <a:pt x="2914" y="919"/>
                  <a:pt x="2914" y="919"/>
                </a:cubicBezTo>
                <a:cubicBezTo>
                  <a:pt x="2877" y="919"/>
                  <a:pt x="2877" y="919"/>
                  <a:pt x="2877" y="919"/>
                </a:cubicBezTo>
                <a:cubicBezTo>
                  <a:pt x="2877" y="576"/>
                  <a:pt x="2877" y="576"/>
                  <a:pt x="2877" y="576"/>
                </a:cubicBezTo>
                <a:cubicBezTo>
                  <a:pt x="3006" y="576"/>
                  <a:pt x="3006" y="576"/>
                  <a:pt x="3006" y="576"/>
                </a:cubicBezTo>
                <a:cubicBezTo>
                  <a:pt x="3049" y="576"/>
                  <a:pt x="3084" y="587"/>
                  <a:pt x="3108" y="607"/>
                </a:cubicBezTo>
                <a:cubicBezTo>
                  <a:pt x="3133" y="628"/>
                  <a:pt x="3146" y="657"/>
                  <a:pt x="3146" y="693"/>
                </a:cubicBezTo>
                <a:close/>
                <a:moveTo>
                  <a:pt x="3109" y="693"/>
                </a:moveTo>
                <a:cubicBezTo>
                  <a:pt x="3109" y="666"/>
                  <a:pt x="3100" y="645"/>
                  <a:pt x="3082" y="630"/>
                </a:cubicBezTo>
                <a:cubicBezTo>
                  <a:pt x="3064" y="615"/>
                  <a:pt x="3039" y="607"/>
                  <a:pt x="3005" y="607"/>
                </a:cubicBezTo>
                <a:cubicBezTo>
                  <a:pt x="2914" y="607"/>
                  <a:pt x="2914" y="607"/>
                  <a:pt x="2914" y="607"/>
                </a:cubicBezTo>
                <a:cubicBezTo>
                  <a:pt x="2914" y="779"/>
                  <a:pt x="2914" y="779"/>
                  <a:pt x="2914" y="779"/>
                </a:cubicBezTo>
                <a:cubicBezTo>
                  <a:pt x="3005" y="779"/>
                  <a:pt x="3005" y="779"/>
                  <a:pt x="3005" y="779"/>
                </a:cubicBezTo>
                <a:cubicBezTo>
                  <a:pt x="3039" y="779"/>
                  <a:pt x="3064" y="771"/>
                  <a:pt x="3082" y="756"/>
                </a:cubicBezTo>
                <a:cubicBezTo>
                  <a:pt x="3100" y="742"/>
                  <a:pt x="3109" y="721"/>
                  <a:pt x="3109" y="693"/>
                </a:cubicBezTo>
                <a:close/>
                <a:moveTo>
                  <a:pt x="3260" y="576"/>
                </a:moveTo>
                <a:cubicBezTo>
                  <a:pt x="3224" y="576"/>
                  <a:pt x="3224" y="576"/>
                  <a:pt x="3224" y="576"/>
                </a:cubicBezTo>
                <a:cubicBezTo>
                  <a:pt x="3224" y="919"/>
                  <a:pt x="3224" y="919"/>
                  <a:pt x="3224" y="919"/>
                </a:cubicBezTo>
                <a:cubicBezTo>
                  <a:pt x="3452" y="919"/>
                  <a:pt x="3452" y="919"/>
                  <a:pt x="3452" y="919"/>
                </a:cubicBezTo>
                <a:cubicBezTo>
                  <a:pt x="3452" y="887"/>
                  <a:pt x="3452" y="887"/>
                  <a:pt x="3452" y="887"/>
                </a:cubicBezTo>
                <a:cubicBezTo>
                  <a:pt x="3260" y="887"/>
                  <a:pt x="3260" y="887"/>
                  <a:pt x="3260" y="887"/>
                </a:cubicBezTo>
                <a:lnTo>
                  <a:pt x="3260" y="576"/>
                </a:lnTo>
                <a:close/>
                <a:moveTo>
                  <a:pt x="3650" y="576"/>
                </a:moveTo>
                <a:cubicBezTo>
                  <a:pt x="3807" y="919"/>
                  <a:pt x="3807" y="919"/>
                  <a:pt x="3807" y="919"/>
                </a:cubicBezTo>
                <a:cubicBezTo>
                  <a:pt x="3769" y="919"/>
                  <a:pt x="3769" y="919"/>
                  <a:pt x="3769" y="919"/>
                </a:cubicBezTo>
                <a:cubicBezTo>
                  <a:pt x="3728" y="827"/>
                  <a:pt x="3728" y="827"/>
                  <a:pt x="3728" y="827"/>
                </a:cubicBezTo>
                <a:cubicBezTo>
                  <a:pt x="3537" y="827"/>
                  <a:pt x="3537" y="827"/>
                  <a:pt x="3537" y="827"/>
                </a:cubicBezTo>
                <a:cubicBezTo>
                  <a:pt x="3496" y="919"/>
                  <a:pt x="3496" y="919"/>
                  <a:pt x="3496" y="919"/>
                </a:cubicBezTo>
                <a:cubicBezTo>
                  <a:pt x="3458" y="919"/>
                  <a:pt x="3458" y="919"/>
                  <a:pt x="3458" y="919"/>
                </a:cubicBezTo>
                <a:cubicBezTo>
                  <a:pt x="3615" y="576"/>
                  <a:pt x="3615" y="576"/>
                  <a:pt x="3615" y="576"/>
                </a:cubicBezTo>
                <a:lnTo>
                  <a:pt x="3650" y="576"/>
                </a:lnTo>
                <a:close/>
                <a:moveTo>
                  <a:pt x="3714" y="798"/>
                </a:moveTo>
                <a:cubicBezTo>
                  <a:pt x="3632" y="614"/>
                  <a:pt x="3632" y="614"/>
                  <a:pt x="3632" y="614"/>
                </a:cubicBezTo>
                <a:cubicBezTo>
                  <a:pt x="3550" y="798"/>
                  <a:pt x="3550" y="798"/>
                  <a:pt x="3550" y="798"/>
                </a:cubicBezTo>
                <a:lnTo>
                  <a:pt x="3714" y="798"/>
                </a:lnTo>
                <a:close/>
                <a:moveTo>
                  <a:pt x="3793" y="607"/>
                </a:moveTo>
                <a:cubicBezTo>
                  <a:pt x="3913" y="607"/>
                  <a:pt x="3913" y="607"/>
                  <a:pt x="3913" y="607"/>
                </a:cubicBezTo>
                <a:cubicBezTo>
                  <a:pt x="3913" y="919"/>
                  <a:pt x="3913" y="919"/>
                  <a:pt x="3913" y="919"/>
                </a:cubicBezTo>
                <a:cubicBezTo>
                  <a:pt x="3949" y="919"/>
                  <a:pt x="3949" y="919"/>
                  <a:pt x="3949" y="919"/>
                </a:cubicBezTo>
                <a:cubicBezTo>
                  <a:pt x="3949" y="607"/>
                  <a:pt x="3949" y="607"/>
                  <a:pt x="3949" y="607"/>
                </a:cubicBezTo>
                <a:cubicBezTo>
                  <a:pt x="4070" y="607"/>
                  <a:pt x="4070" y="607"/>
                  <a:pt x="4070" y="607"/>
                </a:cubicBezTo>
                <a:cubicBezTo>
                  <a:pt x="4070" y="576"/>
                  <a:pt x="4070" y="576"/>
                  <a:pt x="4070" y="576"/>
                </a:cubicBezTo>
                <a:cubicBezTo>
                  <a:pt x="3793" y="576"/>
                  <a:pt x="3793" y="576"/>
                  <a:pt x="3793" y="576"/>
                </a:cubicBezTo>
                <a:lnTo>
                  <a:pt x="3793" y="607"/>
                </a:lnTo>
                <a:close/>
                <a:moveTo>
                  <a:pt x="4127" y="919"/>
                </a:moveTo>
                <a:cubicBezTo>
                  <a:pt x="4163" y="919"/>
                  <a:pt x="4163" y="919"/>
                  <a:pt x="4163" y="919"/>
                </a:cubicBezTo>
                <a:cubicBezTo>
                  <a:pt x="4163" y="773"/>
                  <a:pt x="4163" y="773"/>
                  <a:pt x="4163" y="773"/>
                </a:cubicBezTo>
                <a:cubicBezTo>
                  <a:pt x="4340" y="773"/>
                  <a:pt x="4340" y="773"/>
                  <a:pt x="4340" y="773"/>
                </a:cubicBezTo>
                <a:cubicBezTo>
                  <a:pt x="4340" y="742"/>
                  <a:pt x="4340" y="742"/>
                  <a:pt x="4340" y="742"/>
                </a:cubicBezTo>
                <a:cubicBezTo>
                  <a:pt x="4163" y="742"/>
                  <a:pt x="4163" y="742"/>
                  <a:pt x="4163" y="742"/>
                </a:cubicBezTo>
                <a:cubicBezTo>
                  <a:pt x="4163" y="607"/>
                  <a:pt x="4163" y="607"/>
                  <a:pt x="4163" y="607"/>
                </a:cubicBezTo>
                <a:cubicBezTo>
                  <a:pt x="4362" y="607"/>
                  <a:pt x="4362" y="607"/>
                  <a:pt x="4362" y="607"/>
                </a:cubicBezTo>
                <a:cubicBezTo>
                  <a:pt x="4362" y="576"/>
                  <a:pt x="4362" y="576"/>
                  <a:pt x="4362" y="576"/>
                </a:cubicBezTo>
                <a:cubicBezTo>
                  <a:pt x="4127" y="576"/>
                  <a:pt x="4127" y="576"/>
                  <a:pt x="4127" y="576"/>
                </a:cubicBezTo>
                <a:lnTo>
                  <a:pt x="4127" y="919"/>
                </a:lnTo>
                <a:close/>
                <a:moveTo>
                  <a:pt x="4738" y="658"/>
                </a:moveTo>
                <a:cubicBezTo>
                  <a:pt x="4754" y="685"/>
                  <a:pt x="4762" y="714"/>
                  <a:pt x="4762" y="747"/>
                </a:cubicBezTo>
                <a:cubicBezTo>
                  <a:pt x="4762" y="780"/>
                  <a:pt x="4754" y="810"/>
                  <a:pt x="4738" y="837"/>
                </a:cubicBezTo>
                <a:cubicBezTo>
                  <a:pt x="4723" y="863"/>
                  <a:pt x="4701" y="884"/>
                  <a:pt x="4674" y="899"/>
                </a:cubicBezTo>
                <a:cubicBezTo>
                  <a:pt x="4647" y="914"/>
                  <a:pt x="4616" y="921"/>
                  <a:pt x="4582" y="921"/>
                </a:cubicBezTo>
                <a:cubicBezTo>
                  <a:pt x="4548" y="921"/>
                  <a:pt x="4517" y="914"/>
                  <a:pt x="4490" y="899"/>
                </a:cubicBezTo>
                <a:cubicBezTo>
                  <a:pt x="4462" y="884"/>
                  <a:pt x="4441" y="863"/>
                  <a:pt x="4425" y="836"/>
                </a:cubicBezTo>
                <a:cubicBezTo>
                  <a:pt x="4410" y="810"/>
                  <a:pt x="4402" y="780"/>
                  <a:pt x="4402" y="747"/>
                </a:cubicBezTo>
                <a:cubicBezTo>
                  <a:pt x="4402" y="714"/>
                  <a:pt x="4410" y="685"/>
                  <a:pt x="4425" y="658"/>
                </a:cubicBezTo>
                <a:cubicBezTo>
                  <a:pt x="4441" y="632"/>
                  <a:pt x="4462" y="611"/>
                  <a:pt x="4490" y="596"/>
                </a:cubicBezTo>
                <a:cubicBezTo>
                  <a:pt x="4517" y="581"/>
                  <a:pt x="4548" y="573"/>
                  <a:pt x="4582" y="573"/>
                </a:cubicBezTo>
                <a:cubicBezTo>
                  <a:pt x="4616" y="573"/>
                  <a:pt x="4647" y="581"/>
                  <a:pt x="4674" y="596"/>
                </a:cubicBezTo>
                <a:cubicBezTo>
                  <a:pt x="4701" y="611"/>
                  <a:pt x="4723" y="631"/>
                  <a:pt x="4738" y="658"/>
                </a:cubicBezTo>
                <a:close/>
                <a:moveTo>
                  <a:pt x="4725" y="747"/>
                </a:moveTo>
                <a:cubicBezTo>
                  <a:pt x="4725" y="721"/>
                  <a:pt x="4719" y="696"/>
                  <a:pt x="4707" y="675"/>
                </a:cubicBezTo>
                <a:cubicBezTo>
                  <a:pt x="4694" y="653"/>
                  <a:pt x="4677" y="636"/>
                  <a:pt x="4656" y="624"/>
                </a:cubicBezTo>
                <a:cubicBezTo>
                  <a:pt x="4634" y="612"/>
                  <a:pt x="4609" y="605"/>
                  <a:pt x="4582" y="605"/>
                </a:cubicBezTo>
                <a:cubicBezTo>
                  <a:pt x="4555" y="605"/>
                  <a:pt x="4531" y="612"/>
                  <a:pt x="4509" y="624"/>
                </a:cubicBezTo>
                <a:cubicBezTo>
                  <a:pt x="4487" y="636"/>
                  <a:pt x="4469" y="653"/>
                  <a:pt x="4457" y="675"/>
                </a:cubicBezTo>
                <a:cubicBezTo>
                  <a:pt x="4444" y="696"/>
                  <a:pt x="4438" y="721"/>
                  <a:pt x="4438" y="747"/>
                </a:cubicBezTo>
                <a:cubicBezTo>
                  <a:pt x="4438" y="774"/>
                  <a:pt x="4444" y="798"/>
                  <a:pt x="4457" y="820"/>
                </a:cubicBezTo>
                <a:cubicBezTo>
                  <a:pt x="4469" y="842"/>
                  <a:pt x="4487" y="859"/>
                  <a:pt x="4509" y="871"/>
                </a:cubicBezTo>
                <a:cubicBezTo>
                  <a:pt x="4531" y="883"/>
                  <a:pt x="4555" y="889"/>
                  <a:pt x="4582" y="889"/>
                </a:cubicBezTo>
                <a:cubicBezTo>
                  <a:pt x="4609" y="889"/>
                  <a:pt x="4634" y="883"/>
                  <a:pt x="4656" y="871"/>
                </a:cubicBezTo>
                <a:cubicBezTo>
                  <a:pt x="4677" y="859"/>
                  <a:pt x="4694" y="842"/>
                  <a:pt x="4707" y="820"/>
                </a:cubicBezTo>
                <a:cubicBezTo>
                  <a:pt x="4719" y="798"/>
                  <a:pt x="4725" y="774"/>
                  <a:pt x="4725" y="747"/>
                </a:cubicBezTo>
                <a:close/>
                <a:moveTo>
                  <a:pt x="5033" y="801"/>
                </a:moveTo>
                <a:cubicBezTo>
                  <a:pt x="5116" y="919"/>
                  <a:pt x="5116" y="919"/>
                  <a:pt x="5116" y="919"/>
                </a:cubicBezTo>
                <a:cubicBezTo>
                  <a:pt x="5077" y="919"/>
                  <a:pt x="5077" y="919"/>
                  <a:pt x="5077" y="919"/>
                </a:cubicBezTo>
                <a:cubicBezTo>
                  <a:pt x="4998" y="808"/>
                  <a:pt x="4998" y="808"/>
                  <a:pt x="4998" y="808"/>
                </a:cubicBezTo>
                <a:cubicBezTo>
                  <a:pt x="4990" y="809"/>
                  <a:pt x="4980" y="810"/>
                  <a:pt x="4971" y="810"/>
                </a:cubicBezTo>
                <a:cubicBezTo>
                  <a:pt x="4879" y="810"/>
                  <a:pt x="4879" y="810"/>
                  <a:pt x="4879" y="810"/>
                </a:cubicBezTo>
                <a:cubicBezTo>
                  <a:pt x="4879" y="919"/>
                  <a:pt x="4879" y="919"/>
                  <a:pt x="4879" y="919"/>
                </a:cubicBezTo>
                <a:cubicBezTo>
                  <a:pt x="4843" y="919"/>
                  <a:pt x="4843" y="919"/>
                  <a:pt x="4843" y="919"/>
                </a:cubicBezTo>
                <a:cubicBezTo>
                  <a:pt x="4843" y="576"/>
                  <a:pt x="4843" y="576"/>
                  <a:pt x="4843" y="576"/>
                </a:cubicBezTo>
                <a:cubicBezTo>
                  <a:pt x="4971" y="576"/>
                  <a:pt x="4971" y="576"/>
                  <a:pt x="4971" y="576"/>
                </a:cubicBezTo>
                <a:cubicBezTo>
                  <a:pt x="5015" y="576"/>
                  <a:pt x="5049" y="587"/>
                  <a:pt x="5074" y="607"/>
                </a:cubicBezTo>
                <a:cubicBezTo>
                  <a:pt x="5098" y="628"/>
                  <a:pt x="5111" y="657"/>
                  <a:pt x="5111" y="693"/>
                </a:cubicBezTo>
                <a:cubicBezTo>
                  <a:pt x="5111" y="720"/>
                  <a:pt x="5104" y="743"/>
                  <a:pt x="5091" y="761"/>
                </a:cubicBezTo>
                <a:cubicBezTo>
                  <a:pt x="5077" y="780"/>
                  <a:pt x="5058" y="793"/>
                  <a:pt x="5033" y="801"/>
                </a:cubicBezTo>
                <a:close/>
                <a:moveTo>
                  <a:pt x="5048" y="757"/>
                </a:moveTo>
                <a:cubicBezTo>
                  <a:pt x="5066" y="742"/>
                  <a:pt x="5075" y="721"/>
                  <a:pt x="5075" y="693"/>
                </a:cubicBezTo>
                <a:cubicBezTo>
                  <a:pt x="5075" y="666"/>
                  <a:pt x="5066" y="645"/>
                  <a:pt x="5048" y="630"/>
                </a:cubicBezTo>
                <a:cubicBezTo>
                  <a:pt x="5030" y="615"/>
                  <a:pt x="5004" y="607"/>
                  <a:pt x="4970" y="607"/>
                </a:cubicBezTo>
                <a:cubicBezTo>
                  <a:pt x="4879" y="607"/>
                  <a:pt x="4879" y="607"/>
                  <a:pt x="4879" y="607"/>
                </a:cubicBezTo>
                <a:cubicBezTo>
                  <a:pt x="4879" y="779"/>
                  <a:pt x="4879" y="779"/>
                  <a:pt x="4879" y="779"/>
                </a:cubicBezTo>
                <a:cubicBezTo>
                  <a:pt x="4970" y="779"/>
                  <a:pt x="4970" y="779"/>
                  <a:pt x="4970" y="779"/>
                </a:cubicBezTo>
                <a:cubicBezTo>
                  <a:pt x="5004" y="779"/>
                  <a:pt x="5030" y="772"/>
                  <a:pt x="5048" y="757"/>
                </a:cubicBezTo>
                <a:close/>
                <a:moveTo>
                  <a:pt x="5522" y="576"/>
                </a:moveTo>
                <a:cubicBezTo>
                  <a:pt x="5375" y="830"/>
                  <a:pt x="5375" y="830"/>
                  <a:pt x="5375" y="830"/>
                </a:cubicBezTo>
                <a:cubicBezTo>
                  <a:pt x="5226" y="576"/>
                  <a:pt x="5226" y="576"/>
                  <a:pt x="5226" y="576"/>
                </a:cubicBezTo>
                <a:cubicBezTo>
                  <a:pt x="5196" y="576"/>
                  <a:pt x="5196" y="576"/>
                  <a:pt x="5196" y="576"/>
                </a:cubicBezTo>
                <a:cubicBezTo>
                  <a:pt x="5196" y="919"/>
                  <a:pt x="5196" y="919"/>
                  <a:pt x="5196" y="919"/>
                </a:cubicBezTo>
                <a:cubicBezTo>
                  <a:pt x="5231" y="919"/>
                  <a:pt x="5231" y="919"/>
                  <a:pt x="5231" y="919"/>
                </a:cubicBezTo>
                <a:cubicBezTo>
                  <a:pt x="5231" y="646"/>
                  <a:pt x="5231" y="646"/>
                  <a:pt x="5231" y="646"/>
                </a:cubicBezTo>
                <a:cubicBezTo>
                  <a:pt x="5366" y="875"/>
                  <a:pt x="5366" y="875"/>
                  <a:pt x="5366" y="875"/>
                </a:cubicBezTo>
                <a:cubicBezTo>
                  <a:pt x="5383" y="875"/>
                  <a:pt x="5383" y="875"/>
                  <a:pt x="5383" y="875"/>
                </a:cubicBezTo>
                <a:cubicBezTo>
                  <a:pt x="5517" y="645"/>
                  <a:pt x="5517" y="645"/>
                  <a:pt x="5517" y="645"/>
                </a:cubicBezTo>
                <a:cubicBezTo>
                  <a:pt x="5517" y="919"/>
                  <a:pt x="5517" y="919"/>
                  <a:pt x="5517" y="919"/>
                </a:cubicBezTo>
                <a:cubicBezTo>
                  <a:pt x="5552" y="919"/>
                  <a:pt x="5552" y="919"/>
                  <a:pt x="5552" y="919"/>
                </a:cubicBezTo>
                <a:cubicBezTo>
                  <a:pt x="5552" y="576"/>
                  <a:pt x="5552" y="576"/>
                  <a:pt x="5552" y="576"/>
                </a:cubicBezTo>
                <a:lnTo>
                  <a:pt x="5522" y="57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14324" tIns="57162" rIns="114324" bIns="57162"/>
          <a:lstStyle/>
          <a:p>
            <a:endParaRPr lang="en-NL"/>
          </a:p>
        </p:txBody>
      </p:sp>
      <p:sp>
        <p:nvSpPr>
          <p:cNvPr id="5" name="Titel 4"/>
          <p:cNvSpPr>
            <a:spLocks noGrp="1" noSelect="1"/>
          </p:cNvSpPr>
          <p:nvPr>
            <p:ph type="title"/>
          </p:nvPr>
        </p:nvSpPr>
        <p:spPr bwMode="gray">
          <a:xfrm>
            <a:off x="855178" y="4414733"/>
            <a:ext cx="13547822" cy="2724818"/>
          </a:xfrm>
        </p:spPr>
        <p:txBody>
          <a:bodyPr/>
          <a:lstStyle>
            <a:lvl1pPr algn="ctr">
              <a:lnSpc>
                <a:spcPct val="110000"/>
              </a:lnSpc>
              <a:defRPr cap="none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1" name="Freeform 5 (PHJU)"/>
          <p:cNvSpPr>
            <a:spLocks noGrp="1" noSelect="1"/>
          </p:cNvSpPr>
          <p:nvPr>
            <p:ph type="body" idx="1001"/>
          </p:nvPr>
        </p:nvSpPr>
        <p:spPr bwMode="invGray">
          <a:xfrm>
            <a:off x="6831645" y="2197926"/>
            <a:ext cx="1560044" cy="1552643"/>
          </a:xfrm>
          <a:custGeom>
            <a:avLst/>
            <a:gdLst>
              <a:gd name="T0" fmla="*/ 686 w 3928"/>
              <a:gd name="T1" fmla="*/ 1346 h 3913"/>
              <a:gd name="T2" fmla="*/ 343 w 3928"/>
              <a:gd name="T3" fmla="*/ 1689 h 3913"/>
              <a:gd name="T4" fmla="*/ 0 w 3928"/>
              <a:gd name="T5" fmla="*/ 1346 h 3913"/>
              <a:gd name="T6" fmla="*/ 343 w 3928"/>
              <a:gd name="T7" fmla="*/ 1003 h 3913"/>
              <a:gd name="T8" fmla="*/ 686 w 3928"/>
              <a:gd name="T9" fmla="*/ 1346 h 3913"/>
              <a:gd name="T10" fmla="*/ 3585 w 3928"/>
              <a:gd name="T11" fmla="*/ 3227 h 3913"/>
              <a:gd name="T12" fmla="*/ 3242 w 3928"/>
              <a:gd name="T13" fmla="*/ 3570 h 3913"/>
              <a:gd name="T14" fmla="*/ 3585 w 3928"/>
              <a:gd name="T15" fmla="*/ 3913 h 3913"/>
              <a:gd name="T16" fmla="*/ 3928 w 3928"/>
              <a:gd name="T17" fmla="*/ 3570 h 3913"/>
              <a:gd name="T18" fmla="*/ 3585 w 3928"/>
              <a:gd name="T19" fmla="*/ 3227 h 3913"/>
              <a:gd name="T20" fmla="*/ 1178 w 3928"/>
              <a:gd name="T21" fmla="*/ 244 h 3913"/>
              <a:gd name="T22" fmla="*/ 1404 w 3928"/>
              <a:gd name="T23" fmla="*/ 409 h 3913"/>
              <a:gd name="T24" fmla="*/ 1569 w 3928"/>
              <a:gd name="T25" fmla="*/ 182 h 3913"/>
              <a:gd name="T26" fmla="*/ 1342 w 3928"/>
              <a:gd name="T27" fmla="*/ 17 h 3913"/>
              <a:gd name="T28" fmla="*/ 1178 w 3928"/>
              <a:gd name="T29" fmla="*/ 244 h 39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3928" h="3913">
                <a:moveTo>
                  <a:pt x="686" y="1346"/>
                </a:moveTo>
                <a:cubicBezTo>
                  <a:pt x="686" y="1536"/>
                  <a:pt x="532" y="1689"/>
                  <a:pt x="343" y="1689"/>
                </a:cubicBezTo>
                <a:cubicBezTo>
                  <a:pt x="153" y="1689"/>
                  <a:pt x="0" y="1536"/>
                  <a:pt x="0" y="1346"/>
                </a:cubicBezTo>
                <a:cubicBezTo>
                  <a:pt x="0" y="1157"/>
                  <a:pt x="153" y="1003"/>
                  <a:pt x="343" y="1003"/>
                </a:cubicBezTo>
                <a:cubicBezTo>
                  <a:pt x="532" y="1003"/>
                  <a:pt x="686" y="1157"/>
                  <a:pt x="686" y="1346"/>
                </a:cubicBezTo>
                <a:close/>
                <a:moveTo>
                  <a:pt x="3585" y="3227"/>
                </a:moveTo>
                <a:cubicBezTo>
                  <a:pt x="3395" y="3227"/>
                  <a:pt x="3242" y="3381"/>
                  <a:pt x="3242" y="3570"/>
                </a:cubicBezTo>
                <a:cubicBezTo>
                  <a:pt x="3242" y="3759"/>
                  <a:pt x="3395" y="3913"/>
                  <a:pt x="3585" y="3913"/>
                </a:cubicBezTo>
                <a:cubicBezTo>
                  <a:pt x="3774" y="3913"/>
                  <a:pt x="3928" y="3759"/>
                  <a:pt x="3928" y="3570"/>
                </a:cubicBezTo>
                <a:cubicBezTo>
                  <a:pt x="3928" y="3381"/>
                  <a:pt x="3774" y="3227"/>
                  <a:pt x="3585" y="3227"/>
                </a:cubicBezTo>
                <a:close/>
                <a:moveTo>
                  <a:pt x="1178" y="244"/>
                </a:moveTo>
                <a:cubicBezTo>
                  <a:pt x="1195" y="352"/>
                  <a:pt x="1296" y="426"/>
                  <a:pt x="1404" y="409"/>
                </a:cubicBezTo>
                <a:cubicBezTo>
                  <a:pt x="1512" y="391"/>
                  <a:pt x="1586" y="290"/>
                  <a:pt x="1569" y="182"/>
                </a:cubicBezTo>
                <a:cubicBezTo>
                  <a:pt x="1551" y="74"/>
                  <a:pt x="1450" y="0"/>
                  <a:pt x="1342" y="17"/>
                </a:cubicBezTo>
                <a:cubicBezTo>
                  <a:pt x="1234" y="35"/>
                  <a:pt x="1160" y="136"/>
                  <a:pt x="1178" y="244"/>
                </a:cubicBezTo>
                <a:close/>
              </a:path>
            </a:pathLst>
          </a:custGeom>
          <a:solidFill>
            <a:srgbClr val="FFFFFF">
              <a:alpha val="50196"/>
            </a:srgbClr>
          </a:solidFill>
          <a:ln>
            <a:noFill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82592" indent="-382592" algn="l" defTabSz="1143274" rtl="0" eaLnBrk="1" latinLnBrk="0" hangingPunct="1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 typeface="Century Gothic" panose="020B0502020202020204" pitchFamily="34" charset="0"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Freeform 6 (PHJU)"/>
          <p:cNvSpPr>
            <a:spLocks noGrp="1" noSelect="1"/>
          </p:cNvSpPr>
          <p:nvPr>
            <p:ph type="body" idx="1000"/>
          </p:nvPr>
        </p:nvSpPr>
        <p:spPr bwMode="invGray">
          <a:xfrm>
            <a:off x="6968596" y="2122478"/>
            <a:ext cx="1448896" cy="1777003"/>
          </a:xfrm>
          <a:custGeom>
            <a:avLst/>
            <a:gdLst>
              <a:gd name="T0" fmla="*/ 3243 w 3652"/>
              <a:gd name="T1" fmla="*/ 3080 h 4479"/>
              <a:gd name="T2" fmla="*/ 3634 w 3652"/>
              <a:gd name="T3" fmla="*/ 3018 h 4479"/>
              <a:gd name="T4" fmla="*/ 377 w 3652"/>
              <a:gd name="T5" fmla="*/ 631 h 4479"/>
              <a:gd name="T6" fmla="*/ 281 w 3652"/>
              <a:gd name="T7" fmla="*/ 27 h 4479"/>
              <a:gd name="T8" fmla="*/ 377 w 3652"/>
              <a:gd name="T9" fmla="*/ 631 h 4479"/>
              <a:gd name="T10" fmla="*/ 2973 w 3652"/>
              <a:gd name="T11" fmla="*/ 4404 h 4479"/>
              <a:gd name="T12" fmla="*/ 331 w 3652"/>
              <a:gd name="T13" fmla="*/ 4479 h 4479"/>
              <a:gd name="T14" fmla="*/ 257 w 3652"/>
              <a:gd name="T15" fmla="*/ 853 h 4479"/>
              <a:gd name="T16" fmla="*/ 2898 w 3652"/>
              <a:gd name="T17" fmla="*/ 778 h 4479"/>
              <a:gd name="T18" fmla="*/ 2823 w 3652"/>
              <a:gd name="T19" fmla="*/ 928 h 4479"/>
              <a:gd name="T20" fmla="*/ 406 w 3652"/>
              <a:gd name="T21" fmla="*/ 4329 h 4479"/>
              <a:gd name="T22" fmla="*/ 2823 w 3652"/>
              <a:gd name="T23" fmla="*/ 928 h 4479"/>
              <a:gd name="T24" fmla="*/ 1028 w 3652"/>
              <a:gd name="T25" fmla="*/ 3529 h 4479"/>
              <a:gd name="T26" fmla="*/ 1028 w 3652"/>
              <a:gd name="T27" fmla="*/ 3679 h 4479"/>
              <a:gd name="T28" fmla="*/ 2276 w 3652"/>
              <a:gd name="T29" fmla="*/ 3604 h 4479"/>
              <a:gd name="T30" fmla="*/ 2006 w 3652"/>
              <a:gd name="T31" fmla="*/ 3841 h 4479"/>
              <a:gd name="T32" fmla="*/ 1148 w 3652"/>
              <a:gd name="T33" fmla="*/ 3916 h 4479"/>
              <a:gd name="T34" fmla="*/ 2006 w 3652"/>
              <a:gd name="T35" fmla="*/ 3991 h 4479"/>
              <a:gd name="T36" fmla="*/ 2006 w 3652"/>
              <a:gd name="T37" fmla="*/ 3841 h 4479"/>
              <a:gd name="T38" fmla="*/ 1615 w 3652"/>
              <a:gd name="T39" fmla="*/ 1373 h 4479"/>
              <a:gd name="T40" fmla="*/ 1615 w 3652"/>
              <a:gd name="T41" fmla="*/ 3004 h 4479"/>
              <a:gd name="T42" fmla="*/ 1615 w 3652"/>
              <a:gd name="T43" fmla="*/ 2794 h 4479"/>
              <a:gd name="T44" fmla="*/ 1435 w 3652"/>
              <a:gd name="T45" fmla="*/ 2263 h 4479"/>
              <a:gd name="T46" fmla="*/ 2276 w 3652"/>
              <a:gd name="T47" fmla="*/ 2263 h 4479"/>
              <a:gd name="T48" fmla="*/ 1763 w 3652"/>
              <a:gd name="T49" fmla="*/ 2837 h 4479"/>
              <a:gd name="T50" fmla="*/ 1763 w 3652"/>
              <a:gd name="T51" fmla="*/ 1539 h 4479"/>
              <a:gd name="T52" fmla="*/ 2276 w 3652"/>
              <a:gd name="T53" fmla="*/ 2114 h 4479"/>
              <a:gd name="T54" fmla="*/ 1435 w 3652"/>
              <a:gd name="T55" fmla="*/ 2114 h 4479"/>
              <a:gd name="T56" fmla="*/ 1615 w 3652"/>
              <a:gd name="T57" fmla="*/ 1583 h 4479"/>
              <a:gd name="T58" fmla="*/ 953 w 3652"/>
              <a:gd name="T59" fmla="*/ 2114 h 4479"/>
              <a:gd name="T60" fmla="*/ 1466 w 3652"/>
              <a:gd name="T61" fmla="*/ 1539 h 4479"/>
              <a:gd name="T62" fmla="*/ 953 w 3652"/>
              <a:gd name="T63" fmla="*/ 2263 h 4479"/>
              <a:gd name="T64" fmla="*/ 1284 w 3652"/>
              <a:gd name="T65" fmla="*/ 2263 h 4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652" h="4479">
                <a:moveTo>
                  <a:pt x="3470" y="3245"/>
                </a:moveTo>
                <a:cubicBezTo>
                  <a:pt x="3362" y="3262"/>
                  <a:pt x="3260" y="3188"/>
                  <a:pt x="3243" y="3080"/>
                </a:cubicBezTo>
                <a:cubicBezTo>
                  <a:pt x="3226" y="2972"/>
                  <a:pt x="3300" y="2871"/>
                  <a:pt x="3408" y="2854"/>
                </a:cubicBezTo>
                <a:cubicBezTo>
                  <a:pt x="3516" y="2836"/>
                  <a:pt x="3617" y="2910"/>
                  <a:pt x="3634" y="3018"/>
                </a:cubicBezTo>
                <a:cubicBezTo>
                  <a:pt x="3652" y="3126"/>
                  <a:pt x="3578" y="3228"/>
                  <a:pt x="3470" y="3245"/>
                </a:cubicBezTo>
                <a:close/>
                <a:moveTo>
                  <a:pt x="377" y="631"/>
                </a:moveTo>
                <a:cubicBezTo>
                  <a:pt x="544" y="605"/>
                  <a:pt x="658" y="448"/>
                  <a:pt x="632" y="281"/>
                </a:cubicBezTo>
                <a:cubicBezTo>
                  <a:pt x="605" y="114"/>
                  <a:pt x="448" y="0"/>
                  <a:pt x="281" y="27"/>
                </a:cubicBezTo>
                <a:cubicBezTo>
                  <a:pt x="114" y="53"/>
                  <a:pt x="0" y="210"/>
                  <a:pt x="27" y="377"/>
                </a:cubicBezTo>
                <a:cubicBezTo>
                  <a:pt x="54" y="544"/>
                  <a:pt x="210" y="658"/>
                  <a:pt x="377" y="631"/>
                </a:cubicBezTo>
                <a:close/>
                <a:moveTo>
                  <a:pt x="2973" y="853"/>
                </a:moveTo>
                <a:cubicBezTo>
                  <a:pt x="2973" y="4404"/>
                  <a:pt x="2973" y="4404"/>
                  <a:pt x="2973" y="4404"/>
                </a:cubicBezTo>
                <a:cubicBezTo>
                  <a:pt x="2973" y="4445"/>
                  <a:pt x="2939" y="4479"/>
                  <a:pt x="2898" y="4479"/>
                </a:cubicBezTo>
                <a:cubicBezTo>
                  <a:pt x="331" y="4479"/>
                  <a:pt x="331" y="4479"/>
                  <a:pt x="331" y="4479"/>
                </a:cubicBezTo>
                <a:cubicBezTo>
                  <a:pt x="290" y="4479"/>
                  <a:pt x="257" y="4445"/>
                  <a:pt x="257" y="4404"/>
                </a:cubicBezTo>
                <a:cubicBezTo>
                  <a:pt x="257" y="853"/>
                  <a:pt x="257" y="853"/>
                  <a:pt x="257" y="853"/>
                </a:cubicBezTo>
                <a:cubicBezTo>
                  <a:pt x="257" y="811"/>
                  <a:pt x="290" y="778"/>
                  <a:pt x="331" y="778"/>
                </a:cubicBezTo>
                <a:cubicBezTo>
                  <a:pt x="2898" y="778"/>
                  <a:pt x="2898" y="778"/>
                  <a:pt x="2898" y="778"/>
                </a:cubicBezTo>
                <a:cubicBezTo>
                  <a:pt x="2939" y="778"/>
                  <a:pt x="2973" y="811"/>
                  <a:pt x="2973" y="853"/>
                </a:cubicBezTo>
                <a:close/>
                <a:moveTo>
                  <a:pt x="2823" y="928"/>
                </a:moveTo>
                <a:cubicBezTo>
                  <a:pt x="406" y="928"/>
                  <a:pt x="406" y="928"/>
                  <a:pt x="406" y="928"/>
                </a:cubicBezTo>
                <a:cubicBezTo>
                  <a:pt x="406" y="4329"/>
                  <a:pt x="406" y="4329"/>
                  <a:pt x="406" y="4329"/>
                </a:cubicBezTo>
                <a:cubicBezTo>
                  <a:pt x="2823" y="4329"/>
                  <a:pt x="2823" y="4329"/>
                  <a:pt x="2823" y="4329"/>
                </a:cubicBezTo>
                <a:lnTo>
                  <a:pt x="2823" y="928"/>
                </a:lnTo>
                <a:close/>
                <a:moveTo>
                  <a:pt x="2201" y="3529"/>
                </a:moveTo>
                <a:cubicBezTo>
                  <a:pt x="1028" y="3529"/>
                  <a:pt x="1028" y="3529"/>
                  <a:pt x="1028" y="3529"/>
                </a:cubicBezTo>
                <a:cubicBezTo>
                  <a:pt x="987" y="3529"/>
                  <a:pt x="953" y="3563"/>
                  <a:pt x="953" y="3604"/>
                </a:cubicBezTo>
                <a:cubicBezTo>
                  <a:pt x="953" y="3646"/>
                  <a:pt x="987" y="3679"/>
                  <a:pt x="1028" y="3679"/>
                </a:cubicBezTo>
                <a:cubicBezTo>
                  <a:pt x="2201" y="3679"/>
                  <a:pt x="2201" y="3679"/>
                  <a:pt x="2201" y="3679"/>
                </a:cubicBezTo>
                <a:cubicBezTo>
                  <a:pt x="2242" y="3679"/>
                  <a:pt x="2276" y="3646"/>
                  <a:pt x="2276" y="3604"/>
                </a:cubicBezTo>
                <a:cubicBezTo>
                  <a:pt x="2276" y="3563"/>
                  <a:pt x="2242" y="3529"/>
                  <a:pt x="2201" y="3529"/>
                </a:cubicBezTo>
                <a:close/>
                <a:moveTo>
                  <a:pt x="2006" y="3841"/>
                </a:moveTo>
                <a:cubicBezTo>
                  <a:pt x="1223" y="3841"/>
                  <a:pt x="1223" y="3841"/>
                  <a:pt x="1223" y="3841"/>
                </a:cubicBezTo>
                <a:cubicBezTo>
                  <a:pt x="1182" y="3841"/>
                  <a:pt x="1148" y="3874"/>
                  <a:pt x="1148" y="3916"/>
                </a:cubicBezTo>
                <a:cubicBezTo>
                  <a:pt x="1148" y="3957"/>
                  <a:pt x="1182" y="3991"/>
                  <a:pt x="1223" y="3991"/>
                </a:cubicBezTo>
                <a:cubicBezTo>
                  <a:pt x="2006" y="3991"/>
                  <a:pt x="2006" y="3991"/>
                  <a:pt x="2006" y="3991"/>
                </a:cubicBezTo>
                <a:cubicBezTo>
                  <a:pt x="2047" y="3991"/>
                  <a:pt x="2081" y="3957"/>
                  <a:pt x="2081" y="3916"/>
                </a:cubicBezTo>
                <a:cubicBezTo>
                  <a:pt x="2081" y="3874"/>
                  <a:pt x="2047" y="3841"/>
                  <a:pt x="2006" y="3841"/>
                </a:cubicBezTo>
                <a:close/>
                <a:moveTo>
                  <a:pt x="799" y="2188"/>
                </a:moveTo>
                <a:cubicBezTo>
                  <a:pt x="799" y="1739"/>
                  <a:pt x="1165" y="1373"/>
                  <a:pt x="1615" y="1373"/>
                </a:cubicBezTo>
                <a:cubicBezTo>
                  <a:pt x="2064" y="1373"/>
                  <a:pt x="2430" y="1739"/>
                  <a:pt x="2430" y="2188"/>
                </a:cubicBezTo>
                <a:cubicBezTo>
                  <a:pt x="2430" y="2638"/>
                  <a:pt x="2064" y="3004"/>
                  <a:pt x="1615" y="3004"/>
                </a:cubicBezTo>
                <a:cubicBezTo>
                  <a:pt x="1165" y="3004"/>
                  <a:pt x="799" y="2638"/>
                  <a:pt x="799" y="2188"/>
                </a:cubicBezTo>
                <a:close/>
                <a:moveTo>
                  <a:pt x="1615" y="2794"/>
                </a:moveTo>
                <a:cubicBezTo>
                  <a:pt x="1679" y="2685"/>
                  <a:pt x="1776" y="2489"/>
                  <a:pt x="1794" y="2263"/>
                </a:cubicBezTo>
                <a:cubicBezTo>
                  <a:pt x="1435" y="2263"/>
                  <a:pt x="1435" y="2263"/>
                  <a:pt x="1435" y="2263"/>
                </a:cubicBezTo>
                <a:cubicBezTo>
                  <a:pt x="1453" y="2489"/>
                  <a:pt x="1550" y="2685"/>
                  <a:pt x="1615" y="2794"/>
                </a:cubicBezTo>
                <a:close/>
                <a:moveTo>
                  <a:pt x="2276" y="2263"/>
                </a:moveTo>
                <a:cubicBezTo>
                  <a:pt x="1945" y="2263"/>
                  <a:pt x="1945" y="2263"/>
                  <a:pt x="1945" y="2263"/>
                </a:cubicBezTo>
                <a:cubicBezTo>
                  <a:pt x="1928" y="2503"/>
                  <a:pt x="1835" y="2709"/>
                  <a:pt x="1763" y="2837"/>
                </a:cubicBezTo>
                <a:cubicBezTo>
                  <a:pt x="2035" y="2775"/>
                  <a:pt x="2244" y="2546"/>
                  <a:pt x="2276" y="2263"/>
                </a:cubicBezTo>
                <a:close/>
                <a:moveTo>
                  <a:pt x="1763" y="1539"/>
                </a:moveTo>
                <a:cubicBezTo>
                  <a:pt x="1835" y="1667"/>
                  <a:pt x="1928" y="1874"/>
                  <a:pt x="1945" y="2114"/>
                </a:cubicBezTo>
                <a:cubicBezTo>
                  <a:pt x="2276" y="2114"/>
                  <a:pt x="2276" y="2114"/>
                  <a:pt x="2276" y="2114"/>
                </a:cubicBezTo>
                <a:cubicBezTo>
                  <a:pt x="2244" y="1831"/>
                  <a:pt x="2035" y="1602"/>
                  <a:pt x="1763" y="1539"/>
                </a:cubicBezTo>
                <a:close/>
                <a:moveTo>
                  <a:pt x="1435" y="2114"/>
                </a:moveTo>
                <a:cubicBezTo>
                  <a:pt x="1794" y="2114"/>
                  <a:pt x="1794" y="2114"/>
                  <a:pt x="1794" y="2114"/>
                </a:cubicBezTo>
                <a:cubicBezTo>
                  <a:pt x="1776" y="1887"/>
                  <a:pt x="1679" y="1691"/>
                  <a:pt x="1615" y="1583"/>
                </a:cubicBezTo>
                <a:cubicBezTo>
                  <a:pt x="1550" y="1691"/>
                  <a:pt x="1453" y="1888"/>
                  <a:pt x="1435" y="2114"/>
                </a:cubicBezTo>
                <a:close/>
                <a:moveTo>
                  <a:pt x="953" y="2114"/>
                </a:moveTo>
                <a:cubicBezTo>
                  <a:pt x="1284" y="2114"/>
                  <a:pt x="1284" y="2114"/>
                  <a:pt x="1284" y="2114"/>
                </a:cubicBezTo>
                <a:cubicBezTo>
                  <a:pt x="1301" y="1874"/>
                  <a:pt x="1394" y="1667"/>
                  <a:pt x="1466" y="1539"/>
                </a:cubicBezTo>
                <a:cubicBezTo>
                  <a:pt x="1194" y="1602"/>
                  <a:pt x="985" y="1831"/>
                  <a:pt x="953" y="2114"/>
                </a:cubicBezTo>
                <a:close/>
                <a:moveTo>
                  <a:pt x="953" y="2263"/>
                </a:moveTo>
                <a:cubicBezTo>
                  <a:pt x="985" y="2546"/>
                  <a:pt x="1194" y="2775"/>
                  <a:pt x="1466" y="2837"/>
                </a:cubicBezTo>
                <a:cubicBezTo>
                  <a:pt x="1394" y="2709"/>
                  <a:pt x="1301" y="2503"/>
                  <a:pt x="1284" y="2263"/>
                </a:cubicBezTo>
                <a:lnTo>
                  <a:pt x="953" y="226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82592" indent="-382592" algn="l" defTabSz="1143274" rtl="0" eaLnBrk="1" latinLnBrk="0" hangingPunct="1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 typeface="Century Gothic" panose="020B0502020202020204" pitchFamily="34" charset="0"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***Tijdelijke aanduiding voor dianummer 11">
            <a:extLst>
              <a:ext uri="{FF2B5EF4-FFF2-40B4-BE49-F238E27FC236}">
                <a16:creationId xmlns:a16="http://schemas.microsoft.com/office/drawing/2014/main" id="{56530F61-21B2-4EDD-B2A1-50B140247214}"/>
              </a:ext>
            </a:extLst>
          </p:cNvPr>
          <p:cNvSpPr>
            <a:spLocks noGrp="1" noSelect="1"/>
          </p:cNvSpPr>
          <p:nvPr>
            <p:ph type="sldNum" sz="quarter" idx="100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 </a:t>
            </a:r>
            <a:fld id="{5CF1FC3B-EEDC-4167-88E7-322750CBB36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7862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con &amp; text slide Corporate Blue">
    <p:bg>
      <p:bgPr>
        <a:gradFill rotWithShape="1">
          <a:gsLst>
            <a:gs pos="0">
              <a:srgbClr val="150F7D"/>
            </a:gs>
            <a:gs pos="50000">
              <a:srgbClr val="05135A"/>
            </a:gs>
            <a:gs pos="100000">
              <a:srgbClr val="00145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4">
            <a:extLst>
              <a:ext uri="{FF2B5EF4-FFF2-40B4-BE49-F238E27FC236}">
                <a16:creationId xmlns:a16="http://schemas.microsoft.com/office/drawing/2014/main" id="{A65283BE-805D-41C6-9038-5855C8A8A498}"/>
              </a:ext>
            </a:extLst>
          </p:cNvPr>
          <p:cNvGrpSpPr>
            <a:grpSpLocks noSelect="1" noChangeAspect="1"/>
          </p:cNvGrpSpPr>
          <p:nvPr/>
        </p:nvGrpSpPr>
        <p:grpSpPr bwMode="auto">
          <a:xfrm>
            <a:off x="331788" y="7548563"/>
            <a:ext cx="674687" cy="673100"/>
            <a:chOff x="167" y="3802"/>
            <a:chExt cx="340" cy="339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54F92B66-692B-4D46-9264-B47088896A9C}"/>
                </a:ext>
              </a:extLst>
            </p:cNvPr>
            <p:cNvSpPr>
              <a:spLocks noSelect="1"/>
            </p:cNvSpPr>
            <p:nvPr userDrawn="1"/>
          </p:nvSpPr>
          <p:spPr bwMode="invGray">
            <a:xfrm>
              <a:off x="167" y="3827"/>
              <a:ext cx="338" cy="304"/>
            </a:xfrm>
            <a:custGeom>
              <a:avLst/>
              <a:gdLst>
                <a:gd name="T0" fmla="*/ 3 w 1693"/>
                <a:gd name="T1" fmla="*/ 1 h 1525"/>
                <a:gd name="T2" fmla="*/ 3 w 1693"/>
                <a:gd name="T3" fmla="*/ 0 h 1525"/>
                <a:gd name="T4" fmla="*/ 13 w 1693"/>
                <a:gd name="T5" fmla="*/ 4 h 1525"/>
                <a:gd name="T6" fmla="*/ 13 w 1693"/>
                <a:gd name="T7" fmla="*/ 5 h 1525"/>
                <a:gd name="T8" fmla="*/ 13 w 1693"/>
                <a:gd name="T9" fmla="*/ 4 h 1525"/>
                <a:gd name="T10" fmla="*/ 11 w 1693"/>
                <a:gd name="T11" fmla="*/ 3 h 1525"/>
                <a:gd name="T12" fmla="*/ 12 w 1693"/>
                <a:gd name="T13" fmla="*/ 3 h 1525"/>
                <a:gd name="T14" fmla="*/ 5 w 1693"/>
                <a:gd name="T15" fmla="*/ 0 h 1525"/>
                <a:gd name="T16" fmla="*/ 5 w 1693"/>
                <a:gd name="T17" fmla="*/ 1 h 1525"/>
                <a:gd name="T18" fmla="*/ 5 w 1693"/>
                <a:gd name="T19" fmla="*/ 0 h 1525"/>
                <a:gd name="T20" fmla="*/ 6 w 1693"/>
                <a:gd name="T21" fmla="*/ 0 h 1525"/>
                <a:gd name="T22" fmla="*/ 7 w 1693"/>
                <a:gd name="T23" fmla="*/ 0 h 1525"/>
                <a:gd name="T24" fmla="*/ 8 w 1693"/>
                <a:gd name="T25" fmla="*/ 1 h 1525"/>
                <a:gd name="T26" fmla="*/ 8 w 1693"/>
                <a:gd name="T27" fmla="*/ 0 h 1525"/>
                <a:gd name="T28" fmla="*/ 8 w 1693"/>
                <a:gd name="T29" fmla="*/ 1 h 1525"/>
                <a:gd name="T30" fmla="*/ 8 w 1693"/>
                <a:gd name="T31" fmla="*/ 1 h 1525"/>
                <a:gd name="T32" fmla="*/ 9 w 1693"/>
                <a:gd name="T33" fmla="*/ 1 h 1525"/>
                <a:gd name="T34" fmla="*/ 10 w 1693"/>
                <a:gd name="T35" fmla="*/ 0 h 1525"/>
                <a:gd name="T36" fmla="*/ 10 w 1693"/>
                <a:gd name="T37" fmla="*/ 1 h 1525"/>
                <a:gd name="T38" fmla="*/ 10 w 1693"/>
                <a:gd name="T39" fmla="*/ 0 h 1525"/>
                <a:gd name="T40" fmla="*/ 1 w 1693"/>
                <a:gd name="T41" fmla="*/ 9 h 1525"/>
                <a:gd name="T42" fmla="*/ 3 w 1693"/>
                <a:gd name="T43" fmla="*/ 9 h 1525"/>
                <a:gd name="T44" fmla="*/ 0 w 1693"/>
                <a:gd name="T45" fmla="*/ 5 h 1525"/>
                <a:gd name="T46" fmla="*/ 0 w 1693"/>
                <a:gd name="T47" fmla="*/ 6 h 1525"/>
                <a:gd name="T48" fmla="*/ 0 w 1693"/>
                <a:gd name="T49" fmla="*/ 5 h 1525"/>
                <a:gd name="T50" fmla="*/ 10 w 1693"/>
                <a:gd name="T51" fmla="*/ 11 h 1525"/>
                <a:gd name="T52" fmla="*/ 11 w 1693"/>
                <a:gd name="T53" fmla="*/ 11 h 1525"/>
                <a:gd name="T54" fmla="*/ 2 w 1693"/>
                <a:gd name="T55" fmla="*/ 8 h 1525"/>
                <a:gd name="T56" fmla="*/ 2 w 1693"/>
                <a:gd name="T57" fmla="*/ 8 h 1525"/>
                <a:gd name="T58" fmla="*/ 2 w 1693"/>
                <a:gd name="T59" fmla="*/ 8 h 1525"/>
                <a:gd name="T60" fmla="*/ 7 w 1693"/>
                <a:gd name="T61" fmla="*/ 11 h 1525"/>
                <a:gd name="T62" fmla="*/ 9 w 1693"/>
                <a:gd name="T63" fmla="*/ 11 h 1525"/>
                <a:gd name="T64" fmla="*/ 5 w 1693"/>
                <a:gd name="T65" fmla="*/ 10 h 1525"/>
                <a:gd name="T66" fmla="*/ 5 w 1693"/>
                <a:gd name="T67" fmla="*/ 11 h 1525"/>
                <a:gd name="T68" fmla="*/ 5 w 1693"/>
                <a:gd name="T69" fmla="*/ 10 h 1525"/>
                <a:gd name="T70" fmla="*/ 3 w 1693"/>
                <a:gd name="T71" fmla="*/ 10 h 1525"/>
                <a:gd name="T72" fmla="*/ 4 w 1693"/>
                <a:gd name="T73" fmla="*/ 10 h 152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693" h="1525">
                  <a:moveTo>
                    <a:pt x="398" y="94"/>
                  </a:moveTo>
                  <a:cubicBezTo>
                    <a:pt x="398" y="119"/>
                    <a:pt x="377" y="140"/>
                    <a:pt x="352" y="140"/>
                  </a:cubicBezTo>
                  <a:cubicBezTo>
                    <a:pt x="326" y="140"/>
                    <a:pt x="305" y="119"/>
                    <a:pt x="305" y="94"/>
                  </a:cubicBezTo>
                  <a:cubicBezTo>
                    <a:pt x="305" y="68"/>
                    <a:pt x="326" y="47"/>
                    <a:pt x="352" y="47"/>
                  </a:cubicBezTo>
                  <a:cubicBezTo>
                    <a:pt x="377" y="47"/>
                    <a:pt x="398" y="68"/>
                    <a:pt x="398" y="94"/>
                  </a:cubicBezTo>
                  <a:close/>
                  <a:moveTo>
                    <a:pt x="1646" y="549"/>
                  </a:moveTo>
                  <a:cubicBezTo>
                    <a:pt x="1621" y="549"/>
                    <a:pt x="1600" y="570"/>
                    <a:pt x="1600" y="596"/>
                  </a:cubicBezTo>
                  <a:cubicBezTo>
                    <a:pt x="1600" y="621"/>
                    <a:pt x="1621" y="642"/>
                    <a:pt x="1646" y="642"/>
                  </a:cubicBezTo>
                  <a:cubicBezTo>
                    <a:pt x="1672" y="642"/>
                    <a:pt x="1693" y="621"/>
                    <a:pt x="1693" y="596"/>
                  </a:cubicBezTo>
                  <a:cubicBezTo>
                    <a:pt x="1693" y="570"/>
                    <a:pt x="1672" y="549"/>
                    <a:pt x="1646" y="549"/>
                  </a:cubicBezTo>
                  <a:close/>
                  <a:moveTo>
                    <a:pt x="1450" y="382"/>
                  </a:moveTo>
                  <a:cubicBezTo>
                    <a:pt x="1424" y="382"/>
                    <a:pt x="1403" y="403"/>
                    <a:pt x="1403" y="429"/>
                  </a:cubicBezTo>
                  <a:cubicBezTo>
                    <a:pt x="1403" y="454"/>
                    <a:pt x="1424" y="475"/>
                    <a:pt x="1450" y="475"/>
                  </a:cubicBezTo>
                  <a:cubicBezTo>
                    <a:pt x="1475" y="475"/>
                    <a:pt x="1496" y="454"/>
                    <a:pt x="1496" y="429"/>
                  </a:cubicBezTo>
                  <a:cubicBezTo>
                    <a:pt x="1496" y="403"/>
                    <a:pt x="1475" y="382"/>
                    <a:pt x="1450" y="382"/>
                  </a:cubicBezTo>
                  <a:close/>
                  <a:moveTo>
                    <a:pt x="644" y="48"/>
                  </a:moveTo>
                  <a:cubicBezTo>
                    <a:pt x="619" y="48"/>
                    <a:pt x="598" y="69"/>
                    <a:pt x="598" y="95"/>
                  </a:cubicBezTo>
                  <a:cubicBezTo>
                    <a:pt x="598" y="120"/>
                    <a:pt x="619" y="141"/>
                    <a:pt x="644" y="141"/>
                  </a:cubicBezTo>
                  <a:cubicBezTo>
                    <a:pt x="670" y="141"/>
                    <a:pt x="691" y="120"/>
                    <a:pt x="691" y="95"/>
                  </a:cubicBezTo>
                  <a:cubicBezTo>
                    <a:pt x="691" y="69"/>
                    <a:pt x="670" y="48"/>
                    <a:pt x="644" y="48"/>
                  </a:cubicBezTo>
                  <a:close/>
                  <a:moveTo>
                    <a:pt x="824" y="0"/>
                  </a:moveTo>
                  <a:cubicBezTo>
                    <a:pt x="798" y="0"/>
                    <a:pt x="777" y="21"/>
                    <a:pt x="777" y="47"/>
                  </a:cubicBezTo>
                  <a:cubicBezTo>
                    <a:pt x="777" y="72"/>
                    <a:pt x="798" y="93"/>
                    <a:pt x="824" y="93"/>
                  </a:cubicBezTo>
                  <a:cubicBezTo>
                    <a:pt x="849" y="93"/>
                    <a:pt x="870" y="72"/>
                    <a:pt x="870" y="47"/>
                  </a:cubicBezTo>
                  <a:cubicBezTo>
                    <a:pt x="870" y="21"/>
                    <a:pt x="849" y="0"/>
                    <a:pt x="824" y="0"/>
                  </a:cubicBezTo>
                  <a:close/>
                  <a:moveTo>
                    <a:pt x="954" y="146"/>
                  </a:moveTo>
                  <a:cubicBezTo>
                    <a:pt x="980" y="146"/>
                    <a:pt x="1000" y="125"/>
                    <a:pt x="1000" y="100"/>
                  </a:cubicBezTo>
                  <a:cubicBezTo>
                    <a:pt x="1000" y="74"/>
                    <a:pt x="980" y="53"/>
                    <a:pt x="954" y="53"/>
                  </a:cubicBezTo>
                  <a:cubicBezTo>
                    <a:pt x="928" y="53"/>
                    <a:pt x="907" y="74"/>
                    <a:pt x="907" y="100"/>
                  </a:cubicBezTo>
                  <a:cubicBezTo>
                    <a:pt x="907" y="125"/>
                    <a:pt x="928" y="146"/>
                    <a:pt x="954" y="146"/>
                  </a:cubicBezTo>
                  <a:close/>
                  <a:moveTo>
                    <a:pt x="1110" y="70"/>
                  </a:moveTo>
                  <a:cubicBezTo>
                    <a:pt x="1076" y="70"/>
                    <a:pt x="1048" y="98"/>
                    <a:pt x="1048" y="132"/>
                  </a:cubicBezTo>
                  <a:cubicBezTo>
                    <a:pt x="1048" y="167"/>
                    <a:pt x="1076" y="194"/>
                    <a:pt x="1110" y="194"/>
                  </a:cubicBezTo>
                  <a:cubicBezTo>
                    <a:pt x="1145" y="194"/>
                    <a:pt x="1172" y="167"/>
                    <a:pt x="1172" y="132"/>
                  </a:cubicBezTo>
                  <a:cubicBezTo>
                    <a:pt x="1172" y="98"/>
                    <a:pt x="1145" y="70"/>
                    <a:pt x="1110" y="70"/>
                  </a:cubicBezTo>
                  <a:close/>
                  <a:moveTo>
                    <a:pt x="1291" y="8"/>
                  </a:moveTo>
                  <a:cubicBezTo>
                    <a:pt x="1257" y="8"/>
                    <a:pt x="1229" y="36"/>
                    <a:pt x="1229" y="70"/>
                  </a:cubicBezTo>
                  <a:cubicBezTo>
                    <a:pt x="1229" y="104"/>
                    <a:pt x="1257" y="132"/>
                    <a:pt x="1291" y="132"/>
                  </a:cubicBezTo>
                  <a:cubicBezTo>
                    <a:pt x="1325" y="132"/>
                    <a:pt x="1353" y="104"/>
                    <a:pt x="1353" y="70"/>
                  </a:cubicBezTo>
                  <a:cubicBezTo>
                    <a:pt x="1353" y="36"/>
                    <a:pt x="1325" y="8"/>
                    <a:pt x="1291" y="8"/>
                  </a:cubicBezTo>
                  <a:close/>
                  <a:moveTo>
                    <a:pt x="242" y="1087"/>
                  </a:moveTo>
                  <a:cubicBezTo>
                    <a:pt x="190" y="1087"/>
                    <a:pt x="149" y="1129"/>
                    <a:pt x="149" y="1180"/>
                  </a:cubicBezTo>
                  <a:cubicBezTo>
                    <a:pt x="149" y="1232"/>
                    <a:pt x="190" y="1273"/>
                    <a:pt x="242" y="1273"/>
                  </a:cubicBezTo>
                  <a:cubicBezTo>
                    <a:pt x="293" y="1273"/>
                    <a:pt x="335" y="1232"/>
                    <a:pt x="335" y="1180"/>
                  </a:cubicBezTo>
                  <a:cubicBezTo>
                    <a:pt x="335" y="1129"/>
                    <a:pt x="293" y="1087"/>
                    <a:pt x="242" y="1087"/>
                  </a:cubicBezTo>
                  <a:close/>
                  <a:moveTo>
                    <a:pt x="46" y="677"/>
                  </a:moveTo>
                  <a:cubicBezTo>
                    <a:pt x="20" y="677"/>
                    <a:pt x="0" y="698"/>
                    <a:pt x="0" y="724"/>
                  </a:cubicBezTo>
                  <a:cubicBezTo>
                    <a:pt x="0" y="749"/>
                    <a:pt x="20" y="770"/>
                    <a:pt x="46" y="770"/>
                  </a:cubicBezTo>
                  <a:cubicBezTo>
                    <a:pt x="72" y="770"/>
                    <a:pt x="93" y="749"/>
                    <a:pt x="93" y="724"/>
                  </a:cubicBezTo>
                  <a:cubicBezTo>
                    <a:pt x="93" y="698"/>
                    <a:pt x="72" y="677"/>
                    <a:pt x="46" y="677"/>
                  </a:cubicBezTo>
                  <a:close/>
                  <a:moveTo>
                    <a:pt x="1282" y="1354"/>
                  </a:moveTo>
                  <a:cubicBezTo>
                    <a:pt x="1257" y="1354"/>
                    <a:pt x="1236" y="1375"/>
                    <a:pt x="1236" y="1401"/>
                  </a:cubicBezTo>
                  <a:cubicBezTo>
                    <a:pt x="1236" y="1426"/>
                    <a:pt x="1257" y="1447"/>
                    <a:pt x="1282" y="1447"/>
                  </a:cubicBezTo>
                  <a:cubicBezTo>
                    <a:pt x="1308" y="1447"/>
                    <a:pt x="1329" y="1426"/>
                    <a:pt x="1329" y="1401"/>
                  </a:cubicBezTo>
                  <a:cubicBezTo>
                    <a:pt x="1329" y="1375"/>
                    <a:pt x="1308" y="1354"/>
                    <a:pt x="1282" y="1354"/>
                  </a:cubicBezTo>
                  <a:close/>
                  <a:moveTo>
                    <a:pt x="250" y="1065"/>
                  </a:moveTo>
                  <a:cubicBezTo>
                    <a:pt x="276" y="1065"/>
                    <a:pt x="296" y="1044"/>
                    <a:pt x="296" y="1018"/>
                  </a:cubicBezTo>
                  <a:cubicBezTo>
                    <a:pt x="296" y="993"/>
                    <a:pt x="276" y="972"/>
                    <a:pt x="250" y="972"/>
                  </a:cubicBezTo>
                  <a:cubicBezTo>
                    <a:pt x="224" y="972"/>
                    <a:pt x="203" y="993"/>
                    <a:pt x="203" y="1018"/>
                  </a:cubicBezTo>
                  <a:cubicBezTo>
                    <a:pt x="203" y="1044"/>
                    <a:pt x="224" y="1065"/>
                    <a:pt x="250" y="1065"/>
                  </a:cubicBezTo>
                  <a:close/>
                  <a:moveTo>
                    <a:pt x="978" y="1339"/>
                  </a:moveTo>
                  <a:cubicBezTo>
                    <a:pt x="927" y="1339"/>
                    <a:pt x="885" y="1380"/>
                    <a:pt x="885" y="1432"/>
                  </a:cubicBezTo>
                  <a:cubicBezTo>
                    <a:pt x="885" y="1483"/>
                    <a:pt x="927" y="1525"/>
                    <a:pt x="978" y="1525"/>
                  </a:cubicBezTo>
                  <a:cubicBezTo>
                    <a:pt x="1029" y="1525"/>
                    <a:pt x="1071" y="1483"/>
                    <a:pt x="1071" y="1432"/>
                  </a:cubicBezTo>
                  <a:cubicBezTo>
                    <a:pt x="1071" y="1380"/>
                    <a:pt x="1029" y="1339"/>
                    <a:pt x="978" y="1339"/>
                  </a:cubicBezTo>
                  <a:close/>
                  <a:moveTo>
                    <a:pt x="589" y="1253"/>
                  </a:moveTo>
                  <a:cubicBezTo>
                    <a:pt x="555" y="1253"/>
                    <a:pt x="527" y="1281"/>
                    <a:pt x="527" y="1315"/>
                  </a:cubicBezTo>
                  <a:cubicBezTo>
                    <a:pt x="527" y="1349"/>
                    <a:pt x="555" y="1377"/>
                    <a:pt x="589" y="1377"/>
                  </a:cubicBezTo>
                  <a:cubicBezTo>
                    <a:pt x="623" y="1377"/>
                    <a:pt x="651" y="1349"/>
                    <a:pt x="651" y="1315"/>
                  </a:cubicBezTo>
                  <a:cubicBezTo>
                    <a:pt x="651" y="1281"/>
                    <a:pt x="623" y="1253"/>
                    <a:pt x="589" y="1253"/>
                  </a:cubicBezTo>
                  <a:close/>
                  <a:moveTo>
                    <a:pt x="454" y="1273"/>
                  </a:moveTo>
                  <a:cubicBezTo>
                    <a:pt x="428" y="1273"/>
                    <a:pt x="407" y="1294"/>
                    <a:pt x="407" y="1320"/>
                  </a:cubicBezTo>
                  <a:cubicBezTo>
                    <a:pt x="407" y="1345"/>
                    <a:pt x="428" y="1366"/>
                    <a:pt x="454" y="1366"/>
                  </a:cubicBezTo>
                  <a:cubicBezTo>
                    <a:pt x="479" y="1366"/>
                    <a:pt x="500" y="1345"/>
                    <a:pt x="500" y="1320"/>
                  </a:cubicBezTo>
                  <a:cubicBezTo>
                    <a:pt x="500" y="1294"/>
                    <a:pt x="479" y="1273"/>
                    <a:pt x="454" y="1273"/>
                  </a:cubicBez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L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BC782FD3-9CF8-48B9-B6BF-3DE77B43D410}"/>
                </a:ext>
              </a:extLst>
            </p:cNvPr>
            <p:cNvSpPr>
              <a:spLocks noSelect="1"/>
            </p:cNvSpPr>
            <p:nvPr userDrawn="1"/>
          </p:nvSpPr>
          <p:spPr bwMode="invGray">
            <a:xfrm>
              <a:off x="168" y="3802"/>
              <a:ext cx="339" cy="339"/>
            </a:xfrm>
            <a:custGeom>
              <a:avLst/>
              <a:gdLst>
                <a:gd name="T0" fmla="*/ 10 w 1693"/>
                <a:gd name="T1" fmla="*/ 3 h 1701"/>
                <a:gd name="T2" fmla="*/ 12 w 1693"/>
                <a:gd name="T3" fmla="*/ 3 h 1701"/>
                <a:gd name="T4" fmla="*/ 9 w 1693"/>
                <a:gd name="T5" fmla="*/ 0 h 1701"/>
                <a:gd name="T6" fmla="*/ 13 w 1693"/>
                <a:gd name="T7" fmla="*/ 7 h 1701"/>
                <a:gd name="T8" fmla="*/ 11 w 1693"/>
                <a:gd name="T9" fmla="*/ 2 h 1701"/>
                <a:gd name="T10" fmla="*/ 11 w 1693"/>
                <a:gd name="T11" fmla="*/ 2 h 1701"/>
                <a:gd name="T12" fmla="*/ 6 w 1693"/>
                <a:gd name="T13" fmla="*/ 2 h 1701"/>
                <a:gd name="T14" fmla="*/ 3 w 1693"/>
                <a:gd name="T15" fmla="*/ 1 h 1701"/>
                <a:gd name="T16" fmla="*/ 5 w 1693"/>
                <a:gd name="T17" fmla="*/ 1 h 1701"/>
                <a:gd name="T18" fmla="*/ 4 w 1693"/>
                <a:gd name="T19" fmla="*/ 3 h 1701"/>
                <a:gd name="T20" fmla="*/ 4 w 1693"/>
                <a:gd name="T21" fmla="*/ 3 h 1701"/>
                <a:gd name="T22" fmla="*/ 12 w 1693"/>
                <a:gd name="T23" fmla="*/ 4 h 1701"/>
                <a:gd name="T24" fmla="*/ 6 w 1693"/>
                <a:gd name="T25" fmla="*/ 1 h 1701"/>
                <a:gd name="T26" fmla="*/ 6 w 1693"/>
                <a:gd name="T27" fmla="*/ 0 h 1701"/>
                <a:gd name="T28" fmla="*/ 8 w 1693"/>
                <a:gd name="T29" fmla="*/ 1 h 1701"/>
                <a:gd name="T30" fmla="*/ 9 w 1693"/>
                <a:gd name="T31" fmla="*/ 3 h 1701"/>
                <a:gd name="T32" fmla="*/ 9 w 1693"/>
                <a:gd name="T33" fmla="*/ 3 h 1701"/>
                <a:gd name="T34" fmla="*/ 13 w 1693"/>
                <a:gd name="T35" fmla="*/ 6 h 1701"/>
                <a:gd name="T36" fmla="*/ 10 w 1693"/>
                <a:gd name="T37" fmla="*/ 2 h 1701"/>
                <a:gd name="T38" fmla="*/ 4 w 1693"/>
                <a:gd name="T39" fmla="*/ 13 h 1701"/>
                <a:gd name="T40" fmla="*/ 11 w 1693"/>
                <a:gd name="T41" fmla="*/ 11 h 1701"/>
                <a:gd name="T42" fmla="*/ 11 w 1693"/>
                <a:gd name="T43" fmla="*/ 11 h 1701"/>
                <a:gd name="T44" fmla="*/ 7 w 1693"/>
                <a:gd name="T45" fmla="*/ 11 h 1701"/>
                <a:gd name="T46" fmla="*/ 9 w 1693"/>
                <a:gd name="T47" fmla="*/ 13 h 1701"/>
                <a:gd name="T48" fmla="*/ 9 w 1693"/>
                <a:gd name="T49" fmla="*/ 11 h 1701"/>
                <a:gd name="T50" fmla="*/ 1 w 1693"/>
                <a:gd name="T51" fmla="*/ 9 h 1701"/>
                <a:gd name="T52" fmla="*/ 1 w 1693"/>
                <a:gd name="T53" fmla="*/ 9 h 1701"/>
                <a:gd name="T54" fmla="*/ 8 w 1693"/>
                <a:gd name="T55" fmla="*/ 12 h 1701"/>
                <a:gd name="T56" fmla="*/ 7 w 1693"/>
                <a:gd name="T57" fmla="*/ 12 h 1701"/>
                <a:gd name="T58" fmla="*/ 6 w 1693"/>
                <a:gd name="T59" fmla="*/ 11 h 1701"/>
                <a:gd name="T60" fmla="*/ 7 w 1693"/>
                <a:gd name="T61" fmla="*/ 13 h 1701"/>
                <a:gd name="T62" fmla="*/ 7 w 1693"/>
                <a:gd name="T63" fmla="*/ 13 h 1701"/>
                <a:gd name="T64" fmla="*/ 7 w 1693"/>
                <a:gd name="T65" fmla="*/ 13 h 1701"/>
                <a:gd name="T66" fmla="*/ 4 w 1693"/>
                <a:gd name="T67" fmla="*/ 10 h 1701"/>
                <a:gd name="T68" fmla="*/ 3 w 1693"/>
                <a:gd name="T69" fmla="*/ 12 h 1701"/>
                <a:gd name="T70" fmla="*/ 3 w 1693"/>
                <a:gd name="T71" fmla="*/ 12 h 1701"/>
                <a:gd name="T72" fmla="*/ 3 w 1693"/>
                <a:gd name="T73" fmla="*/ 11 h 1701"/>
                <a:gd name="T74" fmla="*/ 0 w 1693"/>
                <a:gd name="T75" fmla="*/ 8 h 1701"/>
                <a:gd name="T76" fmla="*/ 1 w 1693"/>
                <a:gd name="T77" fmla="*/ 9 h 1701"/>
                <a:gd name="T78" fmla="*/ 3 w 1693"/>
                <a:gd name="T79" fmla="*/ 11 h 1701"/>
                <a:gd name="T80" fmla="*/ 6 w 1693"/>
                <a:gd name="T81" fmla="*/ 7 h 1701"/>
                <a:gd name="T82" fmla="*/ 8 w 1693"/>
                <a:gd name="T83" fmla="*/ 7 h 1701"/>
                <a:gd name="T84" fmla="*/ 9 w 1693"/>
                <a:gd name="T85" fmla="*/ 6 h 1701"/>
                <a:gd name="T86" fmla="*/ 11 w 1693"/>
                <a:gd name="T87" fmla="*/ 6 h 1701"/>
                <a:gd name="T88" fmla="*/ 11 w 1693"/>
                <a:gd name="T89" fmla="*/ 8 h 1701"/>
                <a:gd name="T90" fmla="*/ 10 w 1693"/>
                <a:gd name="T91" fmla="*/ 7 h 1701"/>
                <a:gd name="T92" fmla="*/ 4 w 1693"/>
                <a:gd name="T93" fmla="*/ 7 h 1701"/>
                <a:gd name="T94" fmla="*/ 6 w 1693"/>
                <a:gd name="T95" fmla="*/ 5 h 1701"/>
                <a:gd name="T96" fmla="*/ 4 w 1693"/>
                <a:gd name="T97" fmla="*/ 5 h 1701"/>
                <a:gd name="T98" fmla="*/ 3 w 1693"/>
                <a:gd name="T99" fmla="*/ 8 h 170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693" h="1701">
                  <a:moveTo>
                    <a:pt x="1451" y="487"/>
                  </a:moveTo>
                  <a:cubicBezTo>
                    <a:pt x="1412" y="487"/>
                    <a:pt x="1378" y="463"/>
                    <a:pt x="1365" y="429"/>
                  </a:cubicBezTo>
                  <a:cubicBezTo>
                    <a:pt x="1354" y="438"/>
                    <a:pt x="1340" y="444"/>
                    <a:pt x="1325" y="444"/>
                  </a:cubicBezTo>
                  <a:cubicBezTo>
                    <a:pt x="1291" y="444"/>
                    <a:pt x="1263" y="416"/>
                    <a:pt x="1263" y="382"/>
                  </a:cubicBezTo>
                  <a:cubicBezTo>
                    <a:pt x="1263" y="347"/>
                    <a:pt x="1291" y="320"/>
                    <a:pt x="1325" y="320"/>
                  </a:cubicBezTo>
                  <a:cubicBezTo>
                    <a:pt x="1345" y="320"/>
                    <a:pt x="1362" y="329"/>
                    <a:pt x="1373" y="343"/>
                  </a:cubicBezTo>
                  <a:cubicBezTo>
                    <a:pt x="1390" y="317"/>
                    <a:pt x="1418" y="301"/>
                    <a:pt x="1451" y="301"/>
                  </a:cubicBezTo>
                  <a:cubicBezTo>
                    <a:pt x="1502" y="301"/>
                    <a:pt x="1544" y="343"/>
                    <a:pt x="1544" y="394"/>
                  </a:cubicBezTo>
                  <a:cubicBezTo>
                    <a:pt x="1544" y="445"/>
                    <a:pt x="1502" y="487"/>
                    <a:pt x="1451" y="487"/>
                  </a:cubicBezTo>
                  <a:close/>
                  <a:moveTo>
                    <a:pt x="1080" y="220"/>
                  </a:moveTo>
                  <a:cubicBezTo>
                    <a:pt x="1132" y="220"/>
                    <a:pt x="1174" y="179"/>
                    <a:pt x="1174" y="127"/>
                  </a:cubicBezTo>
                  <a:cubicBezTo>
                    <a:pt x="1174" y="76"/>
                    <a:pt x="1132" y="34"/>
                    <a:pt x="1080" y="34"/>
                  </a:cubicBezTo>
                  <a:cubicBezTo>
                    <a:pt x="1029" y="34"/>
                    <a:pt x="987" y="76"/>
                    <a:pt x="987" y="127"/>
                  </a:cubicBezTo>
                  <a:cubicBezTo>
                    <a:pt x="987" y="179"/>
                    <a:pt x="1029" y="220"/>
                    <a:pt x="1080" y="220"/>
                  </a:cubicBezTo>
                  <a:close/>
                  <a:moveTo>
                    <a:pt x="1646" y="804"/>
                  </a:moveTo>
                  <a:cubicBezTo>
                    <a:pt x="1621" y="804"/>
                    <a:pt x="1600" y="825"/>
                    <a:pt x="1600" y="851"/>
                  </a:cubicBezTo>
                  <a:cubicBezTo>
                    <a:pt x="1600" y="876"/>
                    <a:pt x="1621" y="897"/>
                    <a:pt x="1646" y="897"/>
                  </a:cubicBezTo>
                  <a:cubicBezTo>
                    <a:pt x="1672" y="897"/>
                    <a:pt x="1693" y="876"/>
                    <a:pt x="1693" y="851"/>
                  </a:cubicBezTo>
                  <a:cubicBezTo>
                    <a:pt x="1693" y="825"/>
                    <a:pt x="1672" y="804"/>
                    <a:pt x="1646" y="804"/>
                  </a:cubicBezTo>
                  <a:close/>
                  <a:moveTo>
                    <a:pt x="1370" y="291"/>
                  </a:moveTo>
                  <a:cubicBezTo>
                    <a:pt x="1396" y="291"/>
                    <a:pt x="1416" y="270"/>
                    <a:pt x="1416" y="245"/>
                  </a:cubicBezTo>
                  <a:cubicBezTo>
                    <a:pt x="1416" y="219"/>
                    <a:pt x="1396" y="198"/>
                    <a:pt x="1370" y="198"/>
                  </a:cubicBezTo>
                  <a:cubicBezTo>
                    <a:pt x="1344" y="198"/>
                    <a:pt x="1323" y="219"/>
                    <a:pt x="1323" y="245"/>
                  </a:cubicBezTo>
                  <a:cubicBezTo>
                    <a:pt x="1323" y="270"/>
                    <a:pt x="1344" y="291"/>
                    <a:pt x="1370" y="291"/>
                  </a:cubicBezTo>
                  <a:close/>
                  <a:moveTo>
                    <a:pt x="746" y="320"/>
                  </a:moveTo>
                  <a:cubicBezTo>
                    <a:pt x="746" y="345"/>
                    <a:pt x="767" y="366"/>
                    <a:pt x="792" y="366"/>
                  </a:cubicBezTo>
                  <a:cubicBezTo>
                    <a:pt x="818" y="366"/>
                    <a:pt x="839" y="345"/>
                    <a:pt x="839" y="320"/>
                  </a:cubicBezTo>
                  <a:cubicBezTo>
                    <a:pt x="839" y="294"/>
                    <a:pt x="818" y="273"/>
                    <a:pt x="792" y="273"/>
                  </a:cubicBezTo>
                  <a:cubicBezTo>
                    <a:pt x="767" y="273"/>
                    <a:pt x="746" y="294"/>
                    <a:pt x="746" y="320"/>
                  </a:cubicBezTo>
                  <a:close/>
                  <a:moveTo>
                    <a:pt x="410" y="220"/>
                  </a:moveTo>
                  <a:cubicBezTo>
                    <a:pt x="436" y="220"/>
                    <a:pt x="457" y="199"/>
                    <a:pt x="457" y="174"/>
                  </a:cubicBezTo>
                  <a:cubicBezTo>
                    <a:pt x="457" y="148"/>
                    <a:pt x="436" y="127"/>
                    <a:pt x="410" y="127"/>
                  </a:cubicBezTo>
                  <a:cubicBezTo>
                    <a:pt x="384" y="127"/>
                    <a:pt x="363" y="148"/>
                    <a:pt x="363" y="174"/>
                  </a:cubicBezTo>
                  <a:cubicBezTo>
                    <a:pt x="363" y="199"/>
                    <a:pt x="384" y="220"/>
                    <a:pt x="410" y="220"/>
                  </a:cubicBezTo>
                  <a:close/>
                  <a:moveTo>
                    <a:pt x="559" y="138"/>
                  </a:moveTo>
                  <a:cubicBezTo>
                    <a:pt x="585" y="138"/>
                    <a:pt x="606" y="117"/>
                    <a:pt x="606" y="91"/>
                  </a:cubicBezTo>
                  <a:cubicBezTo>
                    <a:pt x="606" y="65"/>
                    <a:pt x="585" y="45"/>
                    <a:pt x="559" y="45"/>
                  </a:cubicBezTo>
                  <a:cubicBezTo>
                    <a:pt x="534" y="45"/>
                    <a:pt x="513" y="65"/>
                    <a:pt x="513" y="91"/>
                  </a:cubicBezTo>
                  <a:cubicBezTo>
                    <a:pt x="513" y="117"/>
                    <a:pt x="534" y="138"/>
                    <a:pt x="559" y="138"/>
                  </a:cubicBezTo>
                  <a:close/>
                  <a:moveTo>
                    <a:pt x="513" y="320"/>
                  </a:moveTo>
                  <a:cubicBezTo>
                    <a:pt x="538" y="320"/>
                    <a:pt x="559" y="299"/>
                    <a:pt x="559" y="273"/>
                  </a:cubicBezTo>
                  <a:cubicBezTo>
                    <a:pt x="559" y="247"/>
                    <a:pt x="538" y="227"/>
                    <a:pt x="513" y="227"/>
                  </a:cubicBezTo>
                  <a:cubicBezTo>
                    <a:pt x="487" y="227"/>
                    <a:pt x="466" y="247"/>
                    <a:pt x="466" y="273"/>
                  </a:cubicBezTo>
                  <a:cubicBezTo>
                    <a:pt x="466" y="299"/>
                    <a:pt x="487" y="320"/>
                    <a:pt x="513" y="320"/>
                  </a:cubicBezTo>
                  <a:close/>
                  <a:moveTo>
                    <a:pt x="1581" y="571"/>
                  </a:moveTo>
                  <a:cubicBezTo>
                    <a:pt x="1607" y="571"/>
                    <a:pt x="1628" y="550"/>
                    <a:pt x="1628" y="524"/>
                  </a:cubicBezTo>
                  <a:cubicBezTo>
                    <a:pt x="1628" y="499"/>
                    <a:pt x="1607" y="478"/>
                    <a:pt x="1581" y="478"/>
                  </a:cubicBezTo>
                  <a:cubicBezTo>
                    <a:pt x="1556" y="478"/>
                    <a:pt x="1535" y="499"/>
                    <a:pt x="1535" y="524"/>
                  </a:cubicBezTo>
                  <a:cubicBezTo>
                    <a:pt x="1535" y="550"/>
                    <a:pt x="1556" y="571"/>
                    <a:pt x="1581" y="571"/>
                  </a:cubicBezTo>
                  <a:close/>
                  <a:moveTo>
                    <a:pt x="714" y="236"/>
                  </a:moveTo>
                  <a:cubicBezTo>
                    <a:pt x="766" y="236"/>
                    <a:pt x="807" y="194"/>
                    <a:pt x="807" y="143"/>
                  </a:cubicBezTo>
                  <a:cubicBezTo>
                    <a:pt x="807" y="119"/>
                    <a:pt x="798" y="98"/>
                    <a:pt x="784" y="82"/>
                  </a:cubicBezTo>
                  <a:cubicBezTo>
                    <a:pt x="792" y="73"/>
                    <a:pt x="797" y="62"/>
                    <a:pt x="797" y="50"/>
                  </a:cubicBezTo>
                  <a:cubicBezTo>
                    <a:pt x="797" y="24"/>
                    <a:pt x="776" y="3"/>
                    <a:pt x="751" y="3"/>
                  </a:cubicBezTo>
                  <a:cubicBezTo>
                    <a:pt x="725" y="3"/>
                    <a:pt x="704" y="24"/>
                    <a:pt x="704" y="50"/>
                  </a:cubicBezTo>
                  <a:cubicBezTo>
                    <a:pt x="704" y="50"/>
                    <a:pt x="704" y="50"/>
                    <a:pt x="704" y="51"/>
                  </a:cubicBezTo>
                  <a:cubicBezTo>
                    <a:pt x="658" y="56"/>
                    <a:pt x="621" y="95"/>
                    <a:pt x="621" y="143"/>
                  </a:cubicBezTo>
                  <a:cubicBezTo>
                    <a:pt x="621" y="194"/>
                    <a:pt x="663" y="236"/>
                    <a:pt x="714" y="236"/>
                  </a:cubicBezTo>
                  <a:close/>
                  <a:moveTo>
                    <a:pt x="896" y="125"/>
                  </a:moveTo>
                  <a:cubicBezTo>
                    <a:pt x="930" y="125"/>
                    <a:pt x="958" y="97"/>
                    <a:pt x="958" y="63"/>
                  </a:cubicBezTo>
                  <a:cubicBezTo>
                    <a:pt x="958" y="28"/>
                    <a:pt x="930" y="0"/>
                    <a:pt x="896" y="0"/>
                  </a:cubicBezTo>
                  <a:cubicBezTo>
                    <a:pt x="862" y="0"/>
                    <a:pt x="834" y="28"/>
                    <a:pt x="834" y="63"/>
                  </a:cubicBezTo>
                  <a:cubicBezTo>
                    <a:pt x="834" y="97"/>
                    <a:pt x="862" y="125"/>
                    <a:pt x="896" y="125"/>
                  </a:cubicBezTo>
                  <a:close/>
                  <a:moveTo>
                    <a:pt x="1111" y="394"/>
                  </a:moveTo>
                  <a:cubicBezTo>
                    <a:pt x="1111" y="420"/>
                    <a:pt x="1132" y="440"/>
                    <a:pt x="1157" y="440"/>
                  </a:cubicBezTo>
                  <a:cubicBezTo>
                    <a:pt x="1183" y="440"/>
                    <a:pt x="1204" y="420"/>
                    <a:pt x="1204" y="394"/>
                  </a:cubicBezTo>
                  <a:cubicBezTo>
                    <a:pt x="1204" y="368"/>
                    <a:pt x="1183" y="347"/>
                    <a:pt x="1157" y="347"/>
                  </a:cubicBezTo>
                  <a:cubicBezTo>
                    <a:pt x="1132" y="347"/>
                    <a:pt x="1111" y="368"/>
                    <a:pt x="1111" y="394"/>
                  </a:cubicBezTo>
                  <a:close/>
                  <a:moveTo>
                    <a:pt x="1637" y="664"/>
                  </a:moveTo>
                  <a:cubicBezTo>
                    <a:pt x="1637" y="630"/>
                    <a:pt x="1609" y="602"/>
                    <a:pt x="1575" y="602"/>
                  </a:cubicBezTo>
                  <a:cubicBezTo>
                    <a:pt x="1540" y="602"/>
                    <a:pt x="1513" y="630"/>
                    <a:pt x="1513" y="664"/>
                  </a:cubicBezTo>
                  <a:cubicBezTo>
                    <a:pt x="1513" y="698"/>
                    <a:pt x="1540" y="726"/>
                    <a:pt x="1575" y="726"/>
                  </a:cubicBezTo>
                  <a:cubicBezTo>
                    <a:pt x="1609" y="726"/>
                    <a:pt x="1637" y="698"/>
                    <a:pt x="1637" y="664"/>
                  </a:cubicBezTo>
                  <a:close/>
                  <a:moveTo>
                    <a:pt x="1239" y="301"/>
                  </a:moveTo>
                  <a:cubicBezTo>
                    <a:pt x="1264" y="301"/>
                    <a:pt x="1285" y="280"/>
                    <a:pt x="1285" y="254"/>
                  </a:cubicBezTo>
                  <a:cubicBezTo>
                    <a:pt x="1285" y="229"/>
                    <a:pt x="1264" y="208"/>
                    <a:pt x="1239" y="208"/>
                  </a:cubicBezTo>
                  <a:cubicBezTo>
                    <a:pt x="1213" y="208"/>
                    <a:pt x="1192" y="229"/>
                    <a:pt x="1192" y="254"/>
                  </a:cubicBezTo>
                  <a:cubicBezTo>
                    <a:pt x="1192" y="280"/>
                    <a:pt x="1213" y="301"/>
                    <a:pt x="1239" y="301"/>
                  </a:cubicBezTo>
                  <a:close/>
                  <a:moveTo>
                    <a:pt x="605" y="1481"/>
                  </a:moveTo>
                  <a:cubicBezTo>
                    <a:pt x="554" y="1481"/>
                    <a:pt x="512" y="1522"/>
                    <a:pt x="512" y="1574"/>
                  </a:cubicBezTo>
                  <a:cubicBezTo>
                    <a:pt x="512" y="1625"/>
                    <a:pt x="554" y="1667"/>
                    <a:pt x="605" y="1667"/>
                  </a:cubicBezTo>
                  <a:cubicBezTo>
                    <a:pt x="656" y="1667"/>
                    <a:pt x="698" y="1625"/>
                    <a:pt x="698" y="1574"/>
                  </a:cubicBezTo>
                  <a:cubicBezTo>
                    <a:pt x="698" y="1522"/>
                    <a:pt x="656" y="1481"/>
                    <a:pt x="605" y="1481"/>
                  </a:cubicBezTo>
                  <a:close/>
                  <a:moveTo>
                    <a:pt x="1341" y="1434"/>
                  </a:moveTo>
                  <a:cubicBezTo>
                    <a:pt x="1315" y="1434"/>
                    <a:pt x="1294" y="1455"/>
                    <a:pt x="1294" y="1481"/>
                  </a:cubicBezTo>
                  <a:cubicBezTo>
                    <a:pt x="1294" y="1506"/>
                    <a:pt x="1315" y="1527"/>
                    <a:pt x="1341" y="1527"/>
                  </a:cubicBezTo>
                  <a:cubicBezTo>
                    <a:pt x="1366" y="1527"/>
                    <a:pt x="1387" y="1506"/>
                    <a:pt x="1387" y="1481"/>
                  </a:cubicBezTo>
                  <a:cubicBezTo>
                    <a:pt x="1387" y="1455"/>
                    <a:pt x="1366" y="1434"/>
                    <a:pt x="1341" y="1434"/>
                  </a:cubicBezTo>
                  <a:close/>
                  <a:moveTo>
                    <a:pt x="846" y="1382"/>
                  </a:moveTo>
                  <a:cubicBezTo>
                    <a:pt x="846" y="1407"/>
                    <a:pt x="867" y="1428"/>
                    <a:pt x="893" y="1428"/>
                  </a:cubicBezTo>
                  <a:cubicBezTo>
                    <a:pt x="919" y="1428"/>
                    <a:pt x="940" y="1407"/>
                    <a:pt x="940" y="1382"/>
                  </a:cubicBezTo>
                  <a:cubicBezTo>
                    <a:pt x="940" y="1356"/>
                    <a:pt x="919" y="1335"/>
                    <a:pt x="893" y="1335"/>
                  </a:cubicBezTo>
                  <a:cubicBezTo>
                    <a:pt x="867" y="1335"/>
                    <a:pt x="846" y="1356"/>
                    <a:pt x="846" y="1382"/>
                  </a:cubicBezTo>
                  <a:close/>
                  <a:moveTo>
                    <a:pt x="1126" y="1563"/>
                  </a:moveTo>
                  <a:cubicBezTo>
                    <a:pt x="1100" y="1563"/>
                    <a:pt x="1080" y="1584"/>
                    <a:pt x="1080" y="1610"/>
                  </a:cubicBezTo>
                  <a:cubicBezTo>
                    <a:pt x="1080" y="1636"/>
                    <a:pt x="1100" y="1657"/>
                    <a:pt x="1126" y="1657"/>
                  </a:cubicBezTo>
                  <a:cubicBezTo>
                    <a:pt x="1152" y="1657"/>
                    <a:pt x="1173" y="1636"/>
                    <a:pt x="1173" y="1610"/>
                  </a:cubicBezTo>
                  <a:cubicBezTo>
                    <a:pt x="1173" y="1584"/>
                    <a:pt x="1152" y="1563"/>
                    <a:pt x="1126" y="1563"/>
                  </a:cubicBezTo>
                  <a:close/>
                  <a:moveTo>
                    <a:pt x="1173" y="1381"/>
                  </a:moveTo>
                  <a:cubicBezTo>
                    <a:pt x="1147" y="1381"/>
                    <a:pt x="1126" y="1402"/>
                    <a:pt x="1126" y="1428"/>
                  </a:cubicBezTo>
                  <a:cubicBezTo>
                    <a:pt x="1126" y="1454"/>
                    <a:pt x="1147" y="1475"/>
                    <a:pt x="1173" y="1475"/>
                  </a:cubicBezTo>
                  <a:cubicBezTo>
                    <a:pt x="1198" y="1475"/>
                    <a:pt x="1219" y="1454"/>
                    <a:pt x="1219" y="1428"/>
                  </a:cubicBezTo>
                  <a:cubicBezTo>
                    <a:pt x="1219" y="1402"/>
                    <a:pt x="1198" y="1381"/>
                    <a:pt x="1173" y="1381"/>
                  </a:cubicBezTo>
                  <a:close/>
                  <a:moveTo>
                    <a:pt x="104" y="1130"/>
                  </a:moveTo>
                  <a:cubicBezTo>
                    <a:pt x="78" y="1130"/>
                    <a:pt x="58" y="1151"/>
                    <a:pt x="58" y="1177"/>
                  </a:cubicBezTo>
                  <a:cubicBezTo>
                    <a:pt x="58" y="1202"/>
                    <a:pt x="78" y="1223"/>
                    <a:pt x="104" y="1223"/>
                  </a:cubicBezTo>
                  <a:cubicBezTo>
                    <a:pt x="130" y="1223"/>
                    <a:pt x="151" y="1202"/>
                    <a:pt x="151" y="1177"/>
                  </a:cubicBezTo>
                  <a:cubicBezTo>
                    <a:pt x="151" y="1151"/>
                    <a:pt x="130" y="1130"/>
                    <a:pt x="104" y="1130"/>
                  </a:cubicBezTo>
                  <a:close/>
                  <a:moveTo>
                    <a:pt x="1094" y="1480"/>
                  </a:moveTo>
                  <a:cubicBezTo>
                    <a:pt x="1094" y="1454"/>
                    <a:pt x="1074" y="1433"/>
                    <a:pt x="1048" y="1433"/>
                  </a:cubicBezTo>
                  <a:cubicBezTo>
                    <a:pt x="1022" y="1433"/>
                    <a:pt x="1001" y="1454"/>
                    <a:pt x="1001" y="1480"/>
                  </a:cubicBezTo>
                  <a:cubicBezTo>
                    <a:pt x="1001" y="1505"/>
                    <a:pt x="1022" y="1526"/>
                    <a:pt x="1048" y="1526"/>
                  </a:cubicBezTo>
                  <a:cubicBezTo>
                    <a:pt x="1074" y="1526"/>
                    <a:pt x="1094" y="1505"/>
                    <a:pt x="1094" y="1480"/>
                  </a:cubicBezTo>
                  <a:close/>
                  <a:moveTo>
                    <a:pt x="915" y="1528"/>
                  </a:moveTo>
                  <a:cubicBezTo>
                    <a:pt x="915" y="1502"/>
                    <a:pt x="894" y="1481"/>
                    <a:pt x="869" y="1481"/>
                  </a:cubicBezTo>
                  <a:cubicBezTo>
                    <a:pt x="843" y="1481"/>
                    <a:pt x="822" y="1502"/>
                    <a:pt x="822" y="1528"/>
                  </a:cubicBezTo>
                  <a:cubicBezTo>
                    <a:pt x="822" y="1553"/>
                    <a:pt x="843" y="1574"/>
                    <a:pt x="869" y="1574"/>
                  </a:cubicBezTo>
                  <a:cubicBezTo>
                    <a:pt x="894" y="1574"/>
                    <a:pt x="915" y="1553"/>
                    <a:pt x="915" y="1528"/>
                  </a:cubicBezTo>
                  <a:close/>
                  <a:moveTo>
                    <a:pt x="785" y="1475"/>
                  </a:moveTo>
                  <a:cubicBezTo>
                    <a:pt x="785" y="1449"/>
                    <a:pt x="764" y="1428"/>
                    <a:pt x="738" y="1428"/>
                  </a:cubicBezTo>
                  <a:cubicBezTo>
                    <a:pt x="713" y="1428"/>
                    <a:pt x="692" y="1449"/>
                    <a:pt x="692" y="1475"/>
                  </a:cubicBezTo>
                  <a:cubicBezTo>
                    <a:pt x="692" y="1500"/>
                    <a:pt x="713" y="1521"/>
                    <a:pt x="738" y="1521"/>
                  </a:cubicBezTo>
                  <a:cubicBezTo>
                    <a:pt x="764" y="1521"/>
                    <a:pt x="785" y="1500"/>
                    <a:pt x="785" y="1475"/>
                  </a:cubicBezTo>
                  <a:close/>
                  <a:moveTo>
                    <a:pt x="935" y="1605"/>
                  </a:moveTo>
                  <a:cubicBezTo>
                    <a:pt x="909" y="1605"/>
                    <a:pt x="888" y="1626"/>
                    <a:pt x="888" y="1651"/>
                  </a:cubicBezTo>
                  <a:cubicBezTo>
                    <a:pt x="888" y="1677"/>
                    <a:pt x="909" y="1698"/>
                    <a:pt x="935" y="1698"/>
                  </a:cubicBezTo>
                  <a:cubicBezTo>
                    <a:pt x="961" y="1698"/>
                    <a:pt x="981" y="1677"/>
                    <a:pt x="981" y="1651"/>
                  </a:cubicBezTo>
                  <a:cubicBezTo>
                    <a:pt x="981" y="1626"/>
                    <a:pt x="961" y="1605"/>
                    <a:pt x="935" y="1605"/>
                  </a:cubicBezTo>
                  <a:close/>
                  <a:moveTo>
                    <a:pt x="790" y="1577"/>
                  </a:moveTo>
                  <a:cubicBezTo>
                    <a:pt x="755" y="1577"/>
                    <a:pt x="728" y="1604"/>
                    <a:pt x="728" y="1639"/>
                  </a:cubicBezTo>
                  <a:cubicBezTo>
                    <a:pt x="728" y="1673"/>
                    <a:pt x="755" y="1701"/>
                    <a:pt x="790" y="1701"/>
                  </a:cubicBezTo>
                  <a:cubicBezTo>
                    <a:pt x="824" y="1701"/>
                    <a:pt x="852" y="1673"/>
                    <a:pt x="852" y="1639"/>
                  </a:cubicBezTo>
                  <a:cubicBezTo>
                    <a:pt x="852" y="1604"/>
                    <a:pt x="824" y="1577"/>
                    <a:pt x="790" y="1577"/>
                  </a:cubicBezTo>
                  <a:close/>
                  <a:moveTo>
                    <a:pt x="574" y="1307"/>
                  </a:moveTo>
                  <a:cubicBezTo>
                    <a:pt x="574" y="1281"/>
                    <a:pt x="554" y="1261"/>
                    <a:pt x="528" y="1261"/>
                  </a:cubicBezTo>
                  <a:cubicBezTo>
                    <a:pt x="502" y="1261"/>
                    <a:pt x="481" y="1281"/>
                    <a:pt x="481" y="1307"/>
                  </a:cubicBezTo>
                  <a:cubicBezTo>
                    <a:pt x="481" y="1333"/>
                    <a:pt x="502" y="1354"/>
                    <a:pt x="528" y="1354"/>
                  </a:cubicBezTo>
                  <a:cubicBezTo>
                    <a:pt x="554" y="1354"/>
                    <a:pt x="574" y="1333"/>
                    <a:pt x="574" y="1307"/>
                  </a:cubicBezTo>
                  <a:close/>
                  <a:moveTo>
                    <a:pt x="402" y="1442"/>
                  </a:moveTo>
                  <a:cubicBezTo>
                    <a:pt x="386" y="1442"/>
                    <a:pt x="373" y="1447"/>
                    <a:pt x="362" y="1456"/>
                  </a:cubicBezTo>
                  <a:cubicBezTo>
                    <a:pt x="362" y="1431"/>
                    <a:pt x="341" y="1410"/>
                    <a:pt x="316" y="1410"/>
                  </a:cubicBezTo>
                  <a:cubicBezTo>
                    <a:pt x="290" y="1410"/>
                    <a:pt x="269" y="1431"/>
                    <a:pt x="269" y="1457"/>
                  </a:cubicBezTo>
                  <a:cubicBezTo>
                    <a:pt x="269" y="1482"/>
                    <a:pt x="290" y="1503"/>
                    <a:pt x="316" y="1503"/>
                  </a:cubicBezTo>
                  <a:cubicBezTo>
                    <a:pt x="325" y="1503"/>
                    <a:pt x="333" y="1500"/>
                    <a:pt x="340" y="1495"/>
                  </a:cubicBezTo>
                  <a:cubicBezTo>
                    <a:pt x="340" y="1498"/>
                    <a:pt x="340" y="1501"/>
                    <a:pt x="340" y="1504"/>
                  </a:cubicBezTo>
                  <a:cubicBezTo>
                    <a:pt x="340" y="1538"/>
                    <a:pt x="367" y="1566"/>
                    <a:pt x="402" y="1566"/>
                  </a:cubicBezTo>
                  <a:cubicBezTo>
                    <a:pt x="436" y="1566"/>
                    <a:pt x="464" y="1538"/>
                    <a:pt x="464" y="1504"/>
                  </a:cubicBezTo>
                  <a:cubicBezTo>
                    <a:pt x="464" y="1470"/>
                    <a:pt x="436" y="1442"/>
                    <a:pt x="402" y="1442"/>
                  </a:cubicBezTo>
                  <a:close/>
                  <a:moveTo>
                    <a:pt x="111" y="975"/>
                  </a:moveTo>
                  <a:cubicBezTo>
                    <a:pt x="104" y="975"/>
                    <a:pt x="98" y="976"/>
                    <a:pt x="92" y="978"/>
                  </a:cubicBezTo>
                  <a:cubicBezTo>
                    <a:pt x="92" y="953"/>
                    <a:pt x="71" y="932"/>
                    <a:pt x="46" y="932"/>
                  </a:cubicBezTo>
                  <a:cubicBezTo>
                    <a:pt x="20" y="932"/>
                    <a:pt x="0" y="953"/>
                    <a:pt x="0" y="979"/>
                  </a:cubicBezTo>
                  <a:cubicBezTo>
                    <a:pt x="0" y="1004"/>
                    <a:pt x="20" y="1025"/>
                    <a:pt x="46" y="1025"/>
                  </a:cubicBezTo>
                  <a:cubicBezTo>
                    <a:pt x="47" y="1025"/>
                    <a:pt x="49" y="1024"/>
                    <a:pt x="50" y="1024"/>
                  </a:cubicBezTo>
                  <a:cubicBezTo>
                    <a:pt x="49" y="1028"/>
                    <a:pt x="49" y="1033"/>
                    <a:pt x="49" y="1037"/>
                  </a:cubicBezTo>
                  <a:cubicBezTo>
                    <a:pt x="49" y="1071"/>
                    <a:pt x="76" y="1099"/>
                    <a:pt x="111" y="1099"/>
                  </a:cubicBezTo>
                  <a:cubicBezTo>
                    <a:pt x="145" y="1099"/>
                    <a:pt x="173" y="1071"/>
                    <a:pt x="173" y="1037"/>
                  </a:cubicBezTo>
                  <a:cubicBezTo>
                    <a:pt x="173" y="1003"/>
                    <a:pt x="145" y="975"/>
                    <a:pt x="111" y="975"/>
                  </a:cubicBezTo>
                  <a:close/>
                  <a:moveTo>
                    <a:pt x="298" y="1320"/>
                  </a:moveTo>
                  <a:cubicBezTo>
                    <a:pt x="298" y="1354"/>
                    <a:pt x="326" y="1382"/>
                    <a:pt x="360" y="1382"/>
                  </a:cubicBezTo>
                  <a:cubicBezTo>
                    <a:pt x="394" y="1382"/>
                    <a:pt x="422" y="1354"/>
                    <a:pt x="422" y="1320"/>
                  </a:cubicBezTo>
                  <a:cubicBezTo>
                    <a:pt x="422" y="1285"/>
                    <a:pt x="394" y="1257"/>
                    <a:pt x="360" y="1257"/>
                  </a:cubicBezTo>
                  <a:cubicBezTo>
                    <a:pt x="326" y="1257"/>
                    <a:pt x="298" y="1285"/>
                    <a:pt x="298" y="1320"/>
                  </a:cubicBezTo>
                  <a:close/>
                  <a:moveTo>
                    <a:pt x="800" y="851"/>
                  </a:moveTo>
                  <a:cubicBezTo>
                    <a:pt x="800" y="947"/>
                    <a:pt x="878" y="1025"/>
                    <a:pt x="975" y="1025"/>
                  </a:cubicBezTo>
                  <a:cubicBezTo>
                    <a:pt x="1021" y="1025"/>
                    <a:pt x="1063" y="1007"/>
                    <a:pt x="1094" y="978"/>
                  </a:cubicBezTo>
                  <a:cubicBezTo>
                    <a:pt x="1032" y="912"/>
                    <a:pt x="1032" y="912"/>
                    <a:pt x="1032" y="912"/>
                  </a:cubicBezTo>
                  <a:cubicBezTo>
                    <a:pt x="1017" y="926"/>
                    <a:pt x="997" y="935"/>
                    <a:pt x="975" y="935"/>
                  </a:cubicBezTo>
                  <a:cubicBezTo>
                    <a:pt x="928" y="935"/>
                    <a:pt x="890" y="897"/>
                    <a:pt x="890" y="851"/>
                  </a:cubicBezTo>
                  <a:cubicBezTo>
                    <a:pt x="890" y="804"/>
                    <a:pt x="928" y="766"/>
                    <a:pt x="975" y="766"/>
                  </a:cubicBezTo>
                  <a:cubicBezTo>
                    <a:pt x="997" y="766"/>
                    <a:pt x="1017" y="775"/>
                    <a:pt x="1032" y="789"/>
                  </a:cubicBezTo>
                  <a:cubicBezTo>
                    <a:pt x="1094" y="723"/>
                    <a:pt x="1094" y="723"/>
                    <a:pt x="1094" y="723"/>
                  </a:cubicBezTo>
                  <a:cubicBezTo>
                    <a:pt x="1063" y="694"/>
                    <a:pt x="1021" y="676"/>
                    <a:pt x="975" y="676"/>
                  </a:cubicBezTo>
                  <a:cubicBezTo>
                    <a:pt x="878" y="676"/>
                    <a:pt x="800" y="754"/>
                    <a:pt x="800" y="851"/>
                  </a:cubicBezTo>
                  <a:close/>
                  <a:moveTo>
                    <a:pt x="1313" y="766"/>
                  </a:moveTo>
                  <a:cubicBezTo>
                    <a:pt x="1335" y="766"/>
                    <a:pt x="1355" y="775"/>
                    <a:pt x="1371" y="789"/>
                  </a:cubicBezTo>
                  <a:cubicBezTo>
                    <a:pt x="1432" y="723"/>
                    <a:pt x="1432" y="723"/>
                    <a:pt x="1432" y="723"/>
                  </a:cubicBezTo>
                  <a:cubicBezTo>
                    <a:pt x="1401" y="694"/>
                    <a:pt x="1359" y="676"/>
                    <a:pt x="1313" y="676"/>
                  </a:cubicBezTo>
                  <a:cubicBezTo>
                    <a:pt x="1216" y="676"/>
                    <a:pt x="1138" y="754"/>
                    <a:pt x="1138" y="851"/>
                  </a:cubicBezTo>
                  <a:cubicBezTo>
                    <a:pt x="1138" y="947"/>
                    <a:pt x="1216" y="1025"/>
                    <a:pt x="1313" y="1025"/>
                  </a:cubicBezTo>
                  <a:cubicBezTo>
                    <a:pt x="1359" y="1025"/>
                    <a:pt x="1401" y="1007"/>
                    <a:pt x="1432" y="978"/>
                  </a:cubicBezTo>
                  <a:cubicBezTo>
                    <a:pt x="1370" y="912"/>
                    <a:pt x="1370" y="912"/>
                    <a:pt x="1370" y="912"/>
                  </a:cubicBezTo>
                  <a:cubicBezTo>
                    <a:pt x="1355" y="926"/>
                    <a:pt x="1335" y="935"/>
                    <a:pt x="1313" y="935"/>
                  </a:cubicBezTo>
                  <a:cubicBezTo>
                    <a:pt x="1266" y="935"/>
                    <a:pt x="1229" y="897"/>
                    <a:pt x="1229" y="851"/>
                  </a:cubicBezTo>
                  <a:cubicBezTo>
                    <a:pt x="1229" y="804"/>
                    <a:pt x="1266" y="766"/>
                    <a:pt x="1313" y="766"/>
                  </a:cubicBezTo>
                  <a:close/>
                  <a:moveTo>
                    <a:pt x="342" y="1018"/>
                  </a:moveTo>
                  <a:cubicBezTo>
                    <a:pt x="439" y="1018"/>
                    <a:pt x="439" y="1018"/>
                    <a:pt x="439" y="1018"/>
                  </a:cubicBezTo>
                  <a:cubicBezTo>
                    <a:pt x="496" y="838"/>
                    <a:pt x="496" y="838"/>
                    <a:pt x="496" y="838"/>
                  </a:cubicBezTo>
                  <a:cubicBezTo>
                    <a:pt x="553" y="1018"/>
                    <a:pt x="553" y="1018"/>
                    <a:pt x="553" y="1018"/>
                  </a:cubicBezTo>
                  <a:cubicBezTo>
                    <a:pt x="650" y="1018"/>
                    <a:pt x="650" y="1018"/>
                    <a:pt x="650" y="1018"/>
                  </a:cubicBezTo>
                  <a:cubicBezTo>
                    <a:pt x="659" y="1018"/>
                    <a:pt x="659" y="1018"/>
                    <a:pt x="659" y="1018"/>
                  </a:cubicBezTo>
                  <a:cubicBezTo>
                    <a:pt x="764" y="683"/>
                    <a:pt x="764" y="683"/>
                    <a:pt x="764" y="683"/>
                  </a:cubicBezTo>
                  <a:cubicBezTo>
                    <a:pt x="658" y="683"/>
                    <a:pt x="658" y="683"/>
                    <a:pt x="658" y="683"/>
                  </a:cubicBezTo>
                  <a:cubicBezTo>
                    <a:pt x="601" y="864"/>
                    <a:pt x="601" y="864"/>
                    <a:pt x="601" y="864"/>
                  </a:cubicBezTo>
                  <a:cubicBezTo>
                    <a:pt x="544" y="683"/>
                    <a:pt x="544" y="683"/>
                    <a:pt x="544" y="683"/>
                  </a:cubicBezTo>
                  <a:cubicBezTo>
                    <a:pt x="447" y="683"/>
                    <a:pt x="447" y="683"/>
                    <a:pt x="447" y="683"/>
                  </a:cubicBezTo>
                  <a:cubicBezTo>
                    <a:pt x="390" y="864"/>
                    <a:pt x="390" y="864"/>
                    <a:pt x="390" y="864"/>
                  </a:cubicBezTo>
                  <a:cubicBezTo>
                    <a:pt x="334" y="683"/>
                    <a:pt x="334" y="683"/>
                    <a:pt x="334" y="683"/>
                  </a:cubicBezTo>
                  <a:cubicBezTo>
                    <a:pt x="227" y="683"/>
                    <a:pt x="227" y="683"/>
                    <a:pt x="227" y="683"/>
                  </a:cubicBezTo>
                  <a:cubicBezTo>
                    <a:pt x="333" y="1018"/>
                    <a:pt x="333" y="1018"/>
                    <a:pt x="333" y="1018"/>
                  </a:cubicBezTo>
                  <a:lnTo>
                    <a:pt x="342" y="10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L"/>
            </a:p>
          </p:txBody>
        </p:sp>
      </p:grpSp>
      <p:sp>
        <p:nvSpPr>
          <p:cNvPr id="9" name="LS_Logo4 (JU-Free) Swipe" hidden="1">
            <a:extLst>
              <a:ext uri="{FF2B5EF4-FFF2-40B4-BE49-F238E27FC236}">
                <a16:creationId xmlns:a16="http://schemas.microsoft.com/office/drawing/2014/main" id="{45EF6B34-B4DE-40B1-8B6C-1E6EBD838A9F}"/>
              </a:ext>
            </a:extLst>
          </p:cNvPr>
          <p:cNvSpPr>
            <a:spLocks/>
          </p:cNvSpPr>
          <p:nvPr/>
        </p:nvSpPr>
        <p:spPr bwMode="auto">
          <a:xfrm>
            <a:off x="1143000" y="7820025"/>
            <a:ext cx="615950" cy="138113"/>
          </a:xfrm>
          <a:custGeom>
            <a:avLst/>
            <a:gdLst>
              <a:gd name="T0" fmla="*/ 2147483646 w 1551"/>
              <a:gd name="T1" fmla="*/ 2147483646 h 347"/>
              <a:gd name="T2" fmla="*/ 2147483646 w 1551"/>
              <a:gd name="T3" fmla="*/ 2147483646 h 347"/>
              <a:gd name="T4" fmla="*/ 0 w 1551"/>
              <a:gd name="T5" fmla="*/ 2147483646 h 347"/>
              <a:gd name="T6" fmla="*/ 1126228238 w 1551"/>
              <a:gd name="T7" fmla="*/ 2147483646 h 347"/>
              <a:gd name="T8" fmla="*/ 2147483646 w 1551"/>
              <a:gd name="T9" fmla="*/ 2147483646 h 347"/>
              <a:gd name="T10" fmla="*/ 2147483646 w 1551"/>
              <a:gd name="T11" fmla="*/ 2147483646 h 347"/>
              <a:gd name="T12" fmla="*/ 1251294284 w 1551"/>
              <a:gd name="T13" fmla="*/ 2147483646 h 347"/>
              <a:gd name="T14" fmla="*/ 2147483646 w 1551"/>
              <a:gd name="T15" fmla="*/ 0 h 347"/>
              <a:gd name="T16" fmla="*/ 2147483646 w 1551"/>
              <a:gd name="T17" fmla="*/ 2001479067 h 347"/>
              <a:gd name="T18" fmla="*/ 2147483646 w 1551"/>
              <a:gd name="T19" fmla="*/ 2147483646 h 347"/>
              <a:gd name="T20" fmla="*/ 2147483646 w 1551"/>
              <a:gd name="T21" fmla="*/ 2147483646 h 347"/>
              <a:gd name="T22" fmla="*/ 2147483646 w 1551"/>
              <a:gd name="T23" fmla="*/ 2147483646 h 347"/>
              <a:gd name="T24" fmla="*/ 2147483646 w 1551"/>
              <a:gd name="T25" fmla="*/ 2147483646 h 347"/>
              <a:gd name="T26" fmla="*/ 2147483646 w 1551"/>
              <a:gd name="T27" fmla="*/ 2147483646 h 347"/>
              <a:gd name="T28" fmla="*/ 2147483646 w 1551"/>
              <a:gd name="T29" fmla="*/ 62575936 h 347"/>
              <a:gd name="T30" fmla="*/ 2147483646 w 1551"/>
              <a:gd name="T31" fmla="*/ 125151871 h 347"/>
              <a:gd name="T32" fmla="*/ 2147483646 w 1551"/>
              <a:gd name="T33" fmla="*/ 2147483646 h 347"/>
              <a:gd name="T34" fmla="*/ 2147483646 w 1551"/>
              <a:gd name="T35" fmla="*/ 62575936 h 347"/>
              <a:gd name="T36" fmla="*/ 2147483646 w 1551"/>
              <a:gd name="T37" fmla="*/ 62575936 h 347"/>
              <a:gd name="T38" fmla="*/ 2147483646 w 1551"/>
              <a:gd name="T39" fmla="*/ 2147483646 h 347"/>
              <a:gd name="T40" fmla="*/ 2147483646 w 1551"/>
              <a:gd name="T41" fmla="*/ 2147483646 h 347"/>
              <a:gd name="T42" fmla="*/ 2147483646 w 1551"/>
              <a:gd name="T43" fmla="*/ 2147483646 h 347"/>
              <a:gd name="T44" fmla="*/ 2147483646 w 1551"/>
              <a:gd name="T45" fmla="*/ 2147483646 h 347"/>
              <a:gd name="T46" fmla="*/ 2147483646 w 1551"/>
              <a:gd name="T47" fmla="*/ 2147483646 h 347"/>
              <a:gd name="T48" fmla="*/ 2147483646 w 1551"/>
              <a:gd name="T49" fmla="*/ 62575936 h 347"/>
              <a:gd name="T50" fmla="*/ 2147483646 w 1551"/>
              <a:gd name="T51" fmla="*/ 62575936 h 347"/>
              <a:gd name="T52" fmla="*/ 2147483646 w 1551"/>
              <a:gd name="T53" fmla="*/ 2147483646 h 347"/>
              <a:gd name="T54" fmla="*/ 2147483646 w 1551"/>
              <a:gd name="T55" fmla="*/ 2147483646 h 347"/>
              <a:gd name="T56" fmla="*/ 2147483646 w 1551"/>
              <a:gd name="T57" fmla="*/ 2147483646 h 347"/>
              <a:gd name="T58" fmla="*/ 2147483646 w 1551"/>
              <a:gd name="T59" fmla="*/ 62575936 h 347"/>
              <a:gd name="T60" fmla="*/ 2147483646 w 1551"/>
              <a:gd name="T61" fmla="*/ 62575936 h 347"/>
              <a:gd name="T62" fmla="*/ 2147483646 w 1551"/>
              <a:gd name="T63" fmla="*/ 2147483646 h 347"/>
              <a:gd name="T64" fmla="*/ 2147483646 w 1551"/>
              <a:gd name="T65" fmla="*/ 2147483646 h 347"/>
              <a:gd name="T66" fmla="*/ 2147483646 w 1551"/>
              <a:gd name="T67" fmla="*/ 2147483646 h 347"/>
              <a:gd name="T68" fmla="*/ 2147483646 w 1551"/>
              <a:gd name="T69" fmla="*/ 2147483646 h 347"/>
              <a:gd name="T70" fmla="*/ 2147483646 w 1551"/>
              <a:gd name="T71" fmla="*/ 2147483646 h 347"/>
              <a:gd name="T72" fmla="*/ 2147483646 w 1551"/>
              <a:gd name="T73" fmla="*/ 2147483646 h 347"/>
              <a:gd name="T74" fmla="*/ 2147483646 w 1551"/>
              <a:gd name="T75" fmla="*/ 62575936 h 347"/>
              <a:gd name="T76" fmla="*/ 2147483646 w 1551"/>
              <a:gd name="T77" fmla="*/ 62575936 h 347"/>
              <a:gd name="T78" fmla="*/ 2147483646 w 1551"/>
              <a:gd name="T79" fmla="*/ 2147483646 h 347"/>
              <a:gd name="T80" fmla="*/ 2147483646 w 1551"/>
              <a:gd name="T81" fmla="*/ 2147483646 h 347"/>
              <a:gd name="T82" fmla="*/ 2147483646 w 1551"/>
              <a:gd name="T83" fmla="*/ 2147483646 h 347"/>
              <a:gd name="T84" fmla="*/ 2147483646 w 1551"/>
              <a:gd name="T85" fmla="*/ 2147483646 h 347"/>
              <a:gd name="T86" fmla="*/ 2147483646 w 1551"/>
              <a:gd name="T87" fmla="*/ 2147483646 h 347"/>
              <a:gd name="T88" fmla="*/ 2147483646 w 1551"/>
              <a:gd name="T89" fmla="*/ 2147483646 h 347"/>
              <a:gd name="T90" fmla="*/ 2147483646 w 1551"/>
              <a:gd name="T91" fmla="*/ 2147483646 h 347"/>
              <a:gd name="T92" fmla="*/ 2147483646 w 1551"/>
              <a:gd name="T93" fmla="*/ 2147483646 h 347"/>
              <a:gd name="T94" fmla="*/ 2147483646 w 1551"/>
              <a:gd name="T95" fmla="*/ 2147483646 h 347"/>
              <a:gd name="T96" fmla="*/ 2147483646 w 1551"/>
              <a:gd name="T97" fmla="*/ 2147483646 h 347"/>
              <a:gd name="T98" fmla="*/ 2147483646 w 1551"/>
              <a:gd name="T99" fmla="*/ 2147483646 h 347"/>
              <a:gd name="T100" fmla="*/ 2147483646 w 1551"/>
              <a:gd name="T101" fmla="*/ 2147483646 h 347"/>
              <a:gd name="T102" fmla="*/ 2147483646 w 1551"/>
              <a:gd name="T103" fmla="*/ 2147483646 h 347"/>
              <a:gd name="T104" fmla="*/ 2147483646 w 1551"/>
              <a:gd name="T105" fmla="*/ 2147483646 h 347"/>
              <a:gd name="T106" fmla="*/ 2147483646 w 1551"/>
              <a:gd name="T107" fmla="*/ 62575936 h 347"/>
              <a:gd name="T108" fmla="*/ 2147483646 w 1551"/>
              <a:gd name="T109" fmla="*/ 62575936 h 347"/>
              <a:gd name="T110" fmla="*/ 2147483646 w 1551"/>
              <a:gd name="T111" fmla="*/ 2147483646 h 347"/>
              <a:gd name="T112" fmla="*/ 2147483646 w 1551"/>
              <a:gd name="T113" fmla="*/ 2147483646 h 347"/>
              <a:gd name="T114" fmla="*/ 2147483646 w 1551"/>
              <a:gd name="T115" fmla="*/ 2147483646 h 347"/>
              <a:gd name="T116" fmla="*/ 2147483646 w 1551"/>
              <a:gd name="T117" fmla="*/ 2147483646 h 347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1551" h="347">
                <a:moveTo>
                  <a:pt x="256" y="253"/>
                </a:moveTo>
                <a:cubicBezTo>
                  <a:pt x="256" y="311"/>
                  <a:pt x="206" y="347"/>
                  <a:pt x="132" y="347"/>
                </a:cubicBezTo>
                <a:cubicBezTo>
                  <a:pt x="82" y="347"/>
                  <a:pt x="33" y="326"/>
                  <a:pt x="0" y="295"/>
                </a:cubicBezTo>
                <a:cubicBezTo>
                  <a:pt x="18" y="259"/>
                  <a:pt x="18" y="259"/>
                  <a:pt x="18" y="259"/>
                </a:cubicBezTo>
                <a:cubicBezTo>
                  <a:pt x="50" y="290"/>
                  <a:pt x="94" y="308"/>
                  <a:pt x="132" y="308"/>
                </a:cubicBezTo>
                <a:cubicBezTo>
                  <a:pt x="182" y="308"/>
                  <a:pt x="213" y="288"/>
                  <a:pt x="213" y="255"/>
                </a:cubicBezTo>
                <a:cubicBezTo>
                  <a:pt x="214" y="164"/>
                  <a:pt x="20" y="213"/>
                  <a:pt x="20" y="89"/>
                </a:cubicBezTo>
                <a:cubicBezTo>
                  <a:pt x="20" y="35"/>
                  <a:pt x="68" y="0"/>
                  <a:pt x="139" y="0"/>
                </a:cubicBezTo>
                <a:cubicBezTo>
                  <a:pt x="179" y="0"/>
                  <a:pt x="220" y="13"/>
                  <a:pt x="248" y="32"/>
                </a:cubicBezTo>
                <a:cubicBezTo>
                  <a:pt x="231" y="69"/>
                  <a:pt x="231" y="69"/>
                  <a:pt x="231" y="69"/>
                </a:cubicBezTo>
                <a:cubicBezTo>
                  <a:pt x="200" y="48"/>
                  <a:pt x="164" y="40"/>
                  <a:pt x="136" y="40"/>
                </a:cubicBezTo>
                <a:cubicBezTo>
                  <a:pt x="92" y="40"/>
                  <a:pt x="63" y="57"/>
                  <a:pt x="63" y="86"/>
                </a:cubicBezTo>
                <a:cubicBezTo>
                  <a:pt x="63" y="174"/>
                  <a:pt x="257" y="128"/>
                  <a:pt x="256" y="253"/>
                </a:cubicBezTo>
                <a:close/>
                <a:moveTo>
                  <a:pt x="652" y="300"/>
                </a:moveTo>
                <a:cubicBezTo>
                  <a:pt x="558" y="1"/>
                  <a:pt x="558" y="1"/>
                  <a:pt x="558" y="1"/>
                </a:cubicBezTo>
                <a:cubicBezTo>
                  <a:pt x="518" y="2"/>
                  <a:pt x="518" y="2"/>
                  <a:pt x="518" y="2"/>
                </a:cubicBezTo>
                <a:cubicBezTo>
                  <a:pt x="425" y="300"/>
                  <a:pt x="425" y="300"/>
                  <a:pt x="425" y="300"/>
                </a:cubicBezTo>
                <a:cubicBezTo>
                  <a:pt x="330" y="1"/>
                  <a:pt x="330" y="1"/>
                  <a:pt x="330" y="1"/>
                </a:cubicBezTo>
                <a:cubicBezTo>
                  <a:pt x="288" y="1"/>
                  <a:pt x="288" y="1"/>
                  <a:pt x="288" y="1"/>
                </a:cubicBezTo>
                <a:cubicBezTo>
                  <a:pt x="403" y="346"/>
                  <a:pt x="403" y="346"/>
                  <a:pt x="403" y="346"/>
                </a:cubicBezTo>
                <a:cubicBezTo>
                  <a:pt x="444" y="346"/>
                  <a:pt x="444" y="346"/>
                  <a:pt x="444" y="346"/>
                </a:cubicBezTo>
                <a:cubicBezTo>
                  <a:pt x="538" y="56"/>
                  <a:pt x="538" y="56"/>
                  <a:pt x="538" y="56"/>
                </a:cubicBezTo>
                <a:cubicBezTo>
                  <a:pt x="631" y="346"/>
                  <a:pt x="631" y="346"/>
                  <a:pt x="631" y="346"/>
                </a:cubicBezTo>
                <a:cubicBezTo>
                  <a:pt x="671" y="346"/>
                  <a:pt x="671" y="346"/>
                  <a:pt x="671" y="346"/>
                </a:cubicBezTo>
                <a:cubicBezTo>
                  <a:pt x="787" y="1"/>
                  <a:pt x="787" y="1"/>
                  <a:pt x="787" y="1"/>
                </a:cubicBezTo>
                <a:cubicBezTo>
                  <a:pt x="746" y="1"/>
                  <a:pt x="746" y="1"/>
                  <a:pt x="746" y="1"/>
                </a:cubicBezTo>
                <a:lnTo>
                  <a:pt x="652" y="300"/>
                </a:lnTo>
                <a:close/>
                <a:moveTo>
                  <a:pt x="838" y="346"/>
                </a:moveTo>
                <a:cubicBezTo>
                  <a:pt x="877" y="346"/>
                  <a:pt x="877" y="346"/>
                  <a:pt x="877" y="346"/>
                </a:cubicBezTo>
                <a:cubicBezTo>
                  <a:pt x="877" y="1"/>
                  <a:pt x="877" y="1"/>
                  <a:pt x="877" y="1"/>
                </a:cubicBezTo>
                <a:cubicBezTo>
                  <a:pt x="838" y="1"/>
                  <a:pt x="838" y="1"/>
                  <a:pt x="838" y="1"/>
                </a:cubicBezTo>
                <a:lnTo>
                  <a:pt x="838" y="346"/>
                </a:lnTo>
                <a:close/>
                <a:moveTo>
                  <a:pt x="1245" y="117"/>
                </a:moveTo>
                <a:cubicBezTo>
                  <a:pt x="1245" y="193"/>
                  <a:pt x="1196" y="237"/>
                  <a:pt x="1111" y="237"/>
                </a:cubicBezTo>
                <a:cubicBezTo>
                  <a:pt x="1021" y="237"/>
                  <a:pt x="1021" y="237"/>
                  <a:pt x="1021" y="237"/>
                </a:cubicBezTo>
                <a:cubicBezTo>
                  <a:pt x="1021" y="346"/>
                  <a:pt x="1021" y="346"/>
                  <a:pt x="1021" y="346"/>
                </a:cubicBezTo>
                <a:cubicBezTo>
                  <a:pt x="981" y="346"/>
                  <a:pt x="981" y="346"/>
                  <a:pt x="981" y="346"/>
                </a:cubicBezTo>
                <a:cubicBezTo>
                  <a:pt x="981" y="1"/>
                  <a:pt x="981" y="1"/>
                  <a:pt x="981" y="1"/>
                </a:cubicBezTo>
                <a:cubicBezTo>
                  <a:pt x="1111" y="1"/>
                  <a:pt x="1111" y="1"/>
                  <a:pt x="1111" y="1"/>
                </a:cubicBezTo>
                <a:cubicBezTo>
                  <a:pt x="1196" y="1"/>
                  <a:pt x="1245" y="44"/>
                  <a:pt x="1245" y="117"/>
                </a:cubicBezTo>
                <a:close/>
                <a:moveTo>
                  <a:pt x="1207" y="118"/>
                </a:moveTo>
                <a:cubicBezTo>
                  <a:pt x="1207" y="66"/>
                  <a:pt x="1171" y="39"/>
                  <a:pt x="1109" y="39"/>
                </a:cubicBezTo>
                <a:cubicBezTo>
                  <a:pt x="1021" y="39"/>
                  <a:pt x="1021" y="39"/>
                  <a:pt x="1021" y="39"/>
                </a:cubicBezTo>
                <a:cubicBezTo>
                  <a:pt x="1021" y="199"/>
                  <a:pt x="1021" y="199"/>
                  <a:pt x="1021" y="199"/>
                </a:cubicBezTo>
                <a:cubicBezTo>
                  <a:pt x="1109" y="199"/>
                  <a:pt x="1109" y="199"/>
                  <a:pt x="1109" y="199"/>
                </a:cubicBezTo>
                <a:cubicBezTo>
                  <a:pt x="1171" y="199"/>
                  <a:pt x="1207" y="172"/>
                  <a:pt x="1207" y="118"/>
                </a:cubicBezTo>
                <a:close/>
                <a:moveTo>
                  <a:pt x="1350" y="309"/>
                </a:moveTo>
                <a:cubicBezTo>
                  <a:pt x="1350" y="190"/>
                  <a:pt x="1350" y="190"/>
                  <a:pt x="1350" y="190"/>
                </a:cubicBezTo>
                <a:cubicBezTo>
                  <a:pt x="1524" y="190"/>
                  <a:pt x="1524" y="190"/>
                  <a:pt x="1524" y="190"/>
                </a:cubicBezTo>
                <a:cubicBezTo>
                  <a:pt x="1524" y="153"/>
                  <a:pt x="1524" y="153"/>
                  <a:pt x="1524" y="153"/>
                </a:cubicBezTo>
                <a:cubicBezTo>
                  <a:pt x="1350" y="153"/>
                  <a:pt x="1350" y="153"/>
                  <a:pt x="1350" y="153"/>
                </a:cubicBezTo>
                <a:cubicBezTo>
                  <a:pt x="1350" y="39"/>
                  <a:pt x="1350" y="39"/>
                  <a:pt x="1350" y="39"/>
                </a:cubicBezTo>
                <a:cubicBezTo>
                  <a:pt x="1544" y="39"/>
                  <a:pt x="1544" y="39"/>
                  <a:pt x="1544" y="39"/>
                </a:cubicBezTo>
                <a:cubicBezTo>
                  <a:pt x="1544" y="1"/>
                  <a:pt x="1544" y="1"/>
                  <a:pt x="1544" y="1"/>
                </a:cubicBezTo>
                <a:cubicBezTo>
                  <a:pt x="1311" y="1"/>
                  <a:pt x="1311" y="1"/>
                  <a:pt x="1311" y="1"/>
                </a:cubicBezTo>
                <a:cubicBezTo>
                  <a:pt x="1311" y="346"/>
                  <a:pt x="1311" y="346"/>
                  <a:pt x="1311" y="346"/>
                </a:cubicBezTo>
                <a:cubicBezTo>
                  <a:pt x="1551" y="346"/>
                  <a:pt x="1551" y="346"/>
                  <a:pt x="1551" y="346"/>
                </a:cubicBezTo>
                <a:cubicBezTo>
                  <a:pt x="1551" y="309"/>
                  <a:pt x="1551" y="309"/>
                  <a:pt x="1551" y="309"/>
                </a:cubicBezTo>
                <a:lnTo>
                  <a:pt x="1350" y="30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14324" tIns="57162" rIns="114324" bIns="57162"/>
          <a:lstStyle/>
          <a:p>
            <a:endParaRPr lang="en-NL"/>
          </a:p>
        </p:txBody>
      </p:sp>
      <p:sp>
        <p:nvSpPr>
          <p:cNvPr id="10" name="LS_Logo2 (JU-Free) Emploment" hidden="1">
            <a:extLst>
              <a:ext uri="{FF2B5EF4-FFF2-40B4-BE49-F238E27FC236}">
                <a16:creationId xmlns:a16="http://schemas.microsoft.com/office/drawing/2014/main" id="{2B177FE5-98B3-4483-8F2C-36B00F1C5021}"/>
              </a:ext>
            </a:extLst>
          </p:cNvPr>
          <p:cNvSpPr>
            <a:spLocks/>
          </p:cNvSpPr>
          <p:nvPr/>
        </p:nvSpPr>
        <p:spPr bwMode="auto">
          <a:xfrm>
            <a:off x="1155700" y="7712075"/>
            <a:ext cx="1365250" cy="365125"/>
          </a:xfrm>
          <a:custGeom>
            <a:avLst/>
            <a:gdLst>
              <a:gd name="T0" fmla="*/ 2147483646 w 3440"/>
              <a:gd name="T1" fmla="*/ 62395541 h 921"/>
              <a:gd name="T2" fmla="*/ 2147483646 w 3440"/>
              <a:gd name="T3" fmla="*/ 2147483646 h 921"/>
              <a:gd name="T4" fmla="*/ 2147483646 w 3440"/>
              <a:gd name="T5" fmla="*/ 2147483646 h 921"/>
              <a:gd name="T6" fmla="*/ 2147483646 w 3440"/>
              <a:gd name="T7" fmla="*/ 2147483646 h 921"/>
              <a:gd name="T8" fmla="*/ 2147483646 w 3440"/>
              <a:gd name="T9" fmla="*/ 62395541 h 921"/>
              <a:gd name="T10" fmla="*/ 2147483646 w 3440"/>
              <a:gd name="T11" fmla="*/ 62395541 h 921"/>
              <a:gd name="T12" fmla="*/ 2147483646 w 3440"/>
              <a:gd name="T13" fmla="*/ 2147483646 h 921"/>
              <a:gd name="T14" fmla="*/ 2147483646 w 3440"/>
              <a:gd name="T15" fmla="*/ 2147483646 h 921"/>
              <a:gd name="T16" fmla="*/ 2147483646 w 3440"/>
              <a:gd name="T17" fmla="*/ 2147483646 h 921"/>
              <a:gd name="T18" fmla="*/ 2147483646 w 3440"/>
              <a:gd name="T19" fmla="*/ 2147483646 h 921"/>
              <a:gd name="T20" fmla="*/ 2147483646 w 3440"/>
              <a:gd name="T21" fmla="*/ 62395541 h 921"/>
              <a:gd name="T22" fmla="*/ 2147483646 w 3440"/>
              <a:gd name="T23" fmla="*/ 2147483646 h 921"/>
              <a:gd name="T24" fmla="*/ 2147483646 w 3440"/>
              <a:gd name="T25" fmla="*/ 2147483646 h 921"/>
              <a:gd name="T26" fmla="*/ 2147483646 w 3440"/>
              <a:gd name="T27" fmla="*/ 2147483646 h 921"/>
              <a:gd name="T28" fmla="*/ 2147483646 w 3440"/>
              <a:gd name="T29" fmla="*/ 2147483646 h 921"/>
              <a:gd name="T30" fmla="*/ 2147483646 w 3440"/>
              <a:gd name="T31" fmla="*/ 62395541 h 921"/>
              <a:gd name="T32" fmla="*/ 2147483646 w 3440"/>
              <a:gd name="T33" fmla="*/ 2147483646 h 921"/>
              <a:gd name="T34" fmla="*/ 2147483646 w 3440"/>
              <a:gd name="T35" fmla="*/ 2147483646 h 921"/>
              <a:gd name="T36" fmla="*/ 2147483646 w 3440"/>
              <a:gd name="T37" fmla="*/ 62395541 h 921"/>
              <a:gd name="T38" fmla="*/ 2147483646 w 3440"/>
              <a:gd name="T39" fmla="*/ 2147483646 h 921"/>
              <a:gd name="T40" fmla="*/ 2147483646 w 3440"/>
              <a:gd name="T41" fmla="*/ 2147483646 h 921"/>
              <a:gd name="T42" fmla="*/ 2147483646 w 3440"/>
              <a:gd name="T43" fmla="*/ 2147483646 h 921"/>
              <a:gd name="T44" fmla="*/ 2147483646 w 3440"/>
              <a:gd name="T45" fmla="*/ 2147483646 h 921"/>
              <a:gd name="T46" fmla="*/ 2147483646 w 3440"/>
              <a:gd name="T47" fmla="*/ 2147483646 h 921"/>
              <a:gd name="T48" fmla="*/ 2147483646 w 3440"/>
              <a:gd name="T49" fmla="*/ 2147483646 h 921"/>
              <a:gd name="T50" fmla="*/ 2147483646 w 3440"/>
              <a:gd name="T51" fmla="*/ 62395541 h 921"/>
              <a:gd name="T52" fmla="*/ 2147483646 w 3440"/>
              <a:gd name="T53" fmla="*/ 2147483646 h 921"/>
              <a:gd name="T54" fmla="*/ 2147483646 w 3440"/>
              <a:gd name="T55" fmla="*/ 2147483646 h 921"/>
              <a:gd name="T56" fmla="*/ 2147483646 w 3440"/>
              <a:gd name="T57" fmla="*/ 2147483646 h 921"/>
              <a:gd name="T58" fmla="*/ 0 w 3440"/>
              <a:gd name="T59" fmla="*/ 2147483646 h 921"/>
              <a:gd name="T60" fmla="*/ 2147483646 w 3440"/>
              <a:gd name="T61" fmla="*/ 2147483646 h 921"/>
              <a:gd name="T62" fmla="*/ 2147483646 w 3440"/>
              <a:gd name="T63" fmla="*/ 2147483646 h 921"/>
              <a:gd name="T64" fmla="*/ 2147483646 w 3440"/>
              <a:gd name="T65" fmla="*/ 2147483646 h 921"/>
              <a:gd name="T66" fmla="*/ 2147483646 w 3440"/>
              <a:gd name="T67" fmla="*/ 2147483646 h 921"/>
              <a:gd name="T68" fmla="*/ 2147483646 w 3440"/>
              <a:gd name="T69" fmla="*/ 2147483646 h 921"/>
              <a:gd name="T70" fmla="*/ 2147483646 w 3440"/>
              <a:gd name="T71" fmla="*/ 2147483646 h 921"/>
              <a:gd name="T72" fmla="*/ 2147483646 w 3440"/>
              <a:gd name="T73" fmla="*/ 2147483646 h 921"/>
              <a:gd name="T74" fmla="*/ 2147483646 w 3440"/>
              <a:gd name="T75" fmla="*/ 2147483646 h 921"/>
              <a:gd name="T76" fmla="*/ 2147483646 w 3440"/>
              <a:gd name="T77" fmla="*/ 2147483646 h 921"/>
              <a:gd name="T78" fmla="*/ 2147483646 w 3440"/>
              <a:gd name="T79" fmla="*/ 2147483646 h 921"/>
              <a:gd name="T80" fmla="*/ 2147483646 w 3440"/>
              <a:gd name="T81" fmla="*/ 2147483646 h 921"/>
              <a:gd name="T82" fmla="*/ 2147483646 w 3440"/>
              <a:gd name="T83" fmla="*/ 2147483646 h 921"/>
              <a:gd name="T84" fmla="*/ 2147483646 w 3440"/>
              <a:gd name="T85" fmla="*/ 2147483646 h 921"/>
              <a:gd name="T86" fmla="*/ 2147483646 w 3440"/>
              <a:gd name="T87" fmla="*/ 2147483646 h 921"/>
              <a:gd name="T88" fmla="*/ 2147483646 w 3440"/>
              <a:gd name="T89" fmla="*/ 2147483646 h 921"/>
              <a:gd name="T90" fmla="*/ 2147483646 w 3440"/>
              <a:gd name="T91" fmla="*/ 2147483646 h 921"/>
              <a:gd name="T92" fmla="*/ 2147483646 w 3440"/>
              <a:gd name="T93" fmla="*/ 2147483646 h 921"/>
              <a:gd name="T94" fmla="*/ 2147483646 w 3440"/>
              <a:gd name="T95" fmla="*/ 2147483646 h 921"/>
              <a:gd name="T96" fmla="*/ 2147483646 w 3440"/>
              <a:gd name="T97" fmla="*/ 2147483646 h 921"/>
              <a:gd name="T98" fmla="*/ 2147483646 w 3440"/>
              <a:gd name="T99" fmla="*/ 2147483646 h 921"/>
              <a:gd name="T100" fmla="*/ 2147483646 w 3440"/>
              <a:gd name="T101" fmla="*/ 2147483646 h 921"/>
              <a:gd name="T102" fmla="*/ 2147483646 w 3440"/>
              <a:gd name="T103" fmla="*/ 2147483646 h 921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3440" h="921">
                <a:moveTo>
                  <a:pt x="240" y="346"/>
                </a:moveTo>
                <a:cubicBezTo>
                  <a:pt x="0" y="346"/>
                  <a:pt x="0" y="346"/>
                  <a:pt x="0" y="346"/>
                </a:cubicBezTo>
                <a:cubicBezTo>
                  <a:pt x="0" y="1"/>
                  <a:pt x="0" y="1"/>
                  <a:pt x="0" y="1"/>
                </a:cubicBezTo>
                <a:cubicBezTo>
                  <a:pt x="234" y="1"/>
                  <a:pt x="234" y="1"/>
                  <a:pt x="234" y="1"/>
                </a:cubicBezTo>
                <a:cubicBezTo>
                  <a:pt x="234" y="39"/>
                  <a:pt x="234" y="39"/>
                  <a:pt x="234" y="39"/>
                </a:cubicBezTo>
                <a:cubicBezTo>
                  <a:pt x="40" y="39"/>
                  <a:pt x="40" y="39"/>
                  <a:pt x="40" y="39"/>
                </a:cubicBezTo>
                <a:cubicBezTo>
                  <a:pt x="40" y="152"/>
                  <a:pt x="40" y="152"/>
                  <a:pt x="40" y="152"/>
                </a:cubicBezTo>
                <a:cubicBezTo>
                  <a:pt x="213" y="152"/>
                  <a:pt x="213" y="152"/>
                  <a:pt x="213" y="152"/>
                </a:cubicBezTo>
                <a:cubicBezTo>
                  <a:pt x="213" y="190"/>
                  <a:pt x="213" y="190"/>
                  <a:pt x="213" y="190"/>
                </a:cubicBezTo>
                <a:cubicBezTo>
                  <a:pt x="40" y="190"/>
                  <a:pt x="40" y="190"/>
                  <a:pt x="40" y="190"/>
                </a:cubicBezTo>
                <a:cubicBezTo>
                  <a:pt x="40" y="308"/>
                  <a:pt x="40" y="308"/>
                  <a:pt x="40" y="308"/>
                </a:cubicBezTo>
                <a:cubicBezTo>
                  <a:pt x="240" y="308"/>
                  <a:pt x="240" y="308"/>
                  <a:pt x="240" y="308"/>
                </a:cubicBezTo>
                <a:lnTo>
                  <a:pt x="240" y="346"/>
                </a:lnTo>
                <a:close/>
                <a:moveTo>
                  <a:pt x="357" y="62"/>
                </a:moveTo>
                <a:cubicBezTo>
                  <a:pt x="482" y="309"/>
                  <a:pt x="482" y="309"/>
                  <a:pt x="482" y="309"/>
                </a:cubicBezTo>
                <a:cubicBezTo>
                  <a:pt x="506" y="309"/>
                  <a:pt x="506" y="309"/>
                  <a:pt x="506" y="309"/>
                </a:cubicBezTo>
                <a:cubicBezTo>
                  <a:pt x="631" y="62"/>
                  <a:pt x="631" y="62"/>
                  <a:pt x="631" y="62"/>
                </a:cubicBezTo>
                <a:cubicBezTo>
                  <a:pt x="632" y="346"/>
                  <a:pt x="632" y="346"/>
                  <a:pt x="632" y="346"/>
                </a:cubicBezTo>
                <a:cubicBezTo>
                  <a:pt x="668" y="346"/>
                  <a:pt x="668" y="346"/>
                  <a:pt x="668" y="346"/>
                </a:cubicBezTo>
                <a:cubicBezTo>
                  <a:pt x="668" y="1"/>
                  <a:pt x="668" y="1"/>
                  <a:pt x="668" y="1"/>
                </a:cubicBezTo>
                <a:cubicBezTo>
                  <a:pt x="620" y="1"/>
                  <a:pt x="620" y="1"/>
                  <a:pt x="620" y="1"/>
                </a:cubicBezTo>
                <a:cubicBezTo>
                  <a:pt x="495" y="249"/>
                  <a:pt x="495" y="249"/>
                  <a:pt x="495" y="249"/>
                </a:cubicBezTo>
                <a:cubicBezTo>
                  <a:pt x="369" y="1"/>
                  <a:pt x="369" y="1"/>
                  <a:pt x="369" y="1"/>
                </a:cubicBezTo>
                <a:cubicBezTo>
                  <a:pt x="320" y="1"/>
                  <a:pt x="320" y="1"/>
                  <a:pt x="320" y="1"/>
                </a:cubicBezTo>
                <a:cubicBezTo>
                  <a:pt x="320" y="346"/>
                  <a:pt x="320" y="346"/>
                  <a:pt x="320" y="346"/>
                </a:cubicBezTo>
                <a:cubicBezTo>
                  <a:pt x="357" y="346"/>
                  <a:pt x="357" y="346"/>
                  <a:pt x="357" y="346"/>
                </a:cubicBezTo>
                <a:lnTo>
                  <a:pt x="357" y="62"/>
                </a:lnTo>
                <a:close/>
                <a:moveTo>
                  <a:pt x="812" y="346"/>
                </a:moveTo>
                <a:cubicBezTo>
                  <a:pt x="773" y="346"/>
                  <a:pt x="773" y="346"/>
                  <a:pt x="773" y="346"/>
                </a:cubicBezTo>
                <a:cubicBezTo>
                  <a:pt x="773" y="1"/>
                  <a:pt x="773" y="1"/>
                  <a:pt x="773" y="1"/>
                </a:cubicBezTo>
                <a:cubicBezTo>
                  <a:pt x="902" y="1"/>
                  <a:pt x="902" y="1"/>
                  <a:pt x="902" y="1"/>
                </a:cubicBezTo>
                <a:cubicBezTo>
                  <a:pt x="987" y="1"/>
                  <a:pt x="1036" y="44"/>
                  <a:pt x="1036" y="117"/>
                </a:cubicBezTo>
                <a:cubicBezTo>
                  <a:pt x="1036" y="193"/>
                  <a:pt x="987" y="237"/>
                  <a:pt x="902" y="237"/>
                </a:cubicBezTo>
                <a:cubicBezTo>
                  <a:pt x="812" y="237"/>
                  <a:pt x="812" y="237"/>
                  <a:pt x="812" y="237"/>
                </a:cubicBezTo>
                <a:lnTo>
                  <a:pt x="812" y="346"/>
                </a:lnTo>
                <a:close/>
                <a:moveTo>
                  <a:pt x="812" y="199"/>
                </a:moveTo>
                <a:cubicBezTo>
                  <a:pt x="900" y="199"/>
                  <a:pt x="900" y="199"/>
                  <a:pt x="900" y="199"/>
                </a:cubicBezTo>
                <a:cubicBezTo>
                  <a:pt x="962" y="199"/>
                  <a:pt x="998" y="172"/>
                  <a:pt x="998" y="118"/>
                </a:cubicBezTo>
                <a:cubicBezTo>
                  <a:pt x="998" y="66"/>
                  <a:pt x="962" y="39"/>
                  <a:pt x="900" y="39"/>
                </a:cubicBezTo>
                <a:cubicBezTo>
                  <a:pt x="812" y="39"/>
                  <a:pt x="812" y="39"/>
                  <a:pt x="812" y="39"/>
                </a:cubicBezTo>
                <a:lnTo>
                  <a:pt x="812" y="199"/>
                </a:lnTo>
                <a:close/>
                <a:moveTo>
                  <a:pt x="1291" y="308"/>
                </a:moveTo>
                <a:cubicBezTo>
                  <a:pt x="1141" y="308"/>
                  <a:pt x="1141" y="308"/>
                  <a:pt x="1141" y="308"/>
                </a:cubicBezTo>
                <a:cubicBezTo>
                  <a:pt x="1141" y="1"/>
                  <a:pt x="1141" y="1"/>
                  <a:pt x="1141" y="1"/>
                </a:cubicBezTo>
                <a:cubicBezTo>
                  <a:pt x="1101" y="1"/>
                  <a:pt x="1101" y="1"/>
                  <a:pt x="1101" y="1"/>
                </a:cubicBezTo>
                <a:cubicBezTo>
                  <a:pt x="1101" y="346"/>
                  <a:pt x="1101" y="346"/>
                  <a:pt x="1101" y="346"/>
                </a:cubicBezTo>
                <a:cubicBezTo>
                  <a:pt x="1291" y="346"/>
                  <a:pt x="1291" y="346"/>
                  <a:pt x="1291" y="346"/>
                </a:cubicBezTo>
                <a:lnTo>
                  <a:pt x="1291" y="308"/>
                </a:lnTo>
                <a:close/>
                <a:moveTo>
                  <a:pt x="1323" y="174"/>
                </a:moveTo>
                <a:cubicBezTo>
                  <a:pt x="1323" y="76"/>
                  <a:pt x="1402" y="0"/>
                  <a:pt x="1503" y="0"/>
                </a:cubicBezTo>
                <a:cubicBezTo>
                  <a:pt x="1603" y="0"/>
                  <a:pt x="1683" y="77"/>
                  <a:pt x="1683" y="174"/>
                </a:cubicBezTo>
                <a:cubicBezTo>
                  <a:pt x="1683" y="271"/>
                  <a:pt x="1603" y="348"/>
                  <a:pt x="1503" y="348"/>
                </a:cubicBezTo>
                <a:cubicBezTo>
                  <a:pt x="1402" y="348"/>
                  <a:pt x="1323" y="271"/>
                  <a:pt x="1323" y="174"/>
                </a:cubicBezTo>
                <a:close/>
                <a:moveTo>
                  <a:pt x="1363" y="174"/>
                </a:moveTo>
                <a:cubicBezTo>
                  <a:pt x="1363" y="249"/>
                  <a:pt x="1427" y="310"/>
                  <a:pt x="1503" y="310"/>
                </a:cubicBezTo>
                <a:cubicBezTo>
                  <a:pt x="1580" y="310"/>
                  <a:pt x="1643" y="249"/>
                  <a:pt x="1643" y="174"/>
                </a:cubicBezTo>
                <a:cubicBezTo>
                  <a:pt x="1643" y="98"/>
                  <a:pt x="1580" y="38"/>
                  <a:pt x="1503" y="38"/>
                </a:cubicBezTo>
                <a:cubicBezTo>
                  <a:pt x="1427" y="38"/>
                  <a:pt x="1363" y="98"/>
                  <a:pt x="1363" y="174"/>
                </a:cubicBezTo>
                <a:close/>
                <a:moveTo>
                  <a:pt x="1875" y="346"/>
                </a:moveTo>
                <a:cubicBezTo>
                  <a:pt x="1875" y="228"/>
                  <a:pt x="1875" y="228"/>
                  <a:pt x="1875" y="228"/>
                </a:cubicBezTo>
                <a:cubicBezTo>
                  <a:pt x="2005" y="1"/>
                  <a:pt x="2005" y="1"/>
                  <a:pt x="2005" y="1"/>
                </a:cubicBezTo>
                <a:cubicBezTo>
                  <a:pt x="1965" y="1"/>
                  <a:pt x="1965" y="1"/>
                  <a:pt x="1965" y="1"/>
                </a:cubicBezTo>
                <a:cubicBezTo>
                  <a:pt x="1855" y="181"/>
                  <a:pt x="1855" y="181"/>
                  <a:pt x="1855" y="181"/>
                </a:cubicBezTo>
                <a:cubicBezTo>
                  <a:pt x="1743" y="1"/>
                  <a:pt x="1743" y="1"/>
                  <a:pt x="1743" y="1"/>
                </a:cubicBezTo>
                <a:cubicBezTo>
                  <a:pt x="1703" y="1"/>
                  <a:pt x="1703" y="1"/>
                  <a:pt x="1703" y="1"/>
                </a:cubicBezTo>
                <a:cubicBezTo>
                  <a:pt x="1836" y="229"/>
                  <a:pt x="1836" y="229"/>
                  <a:pt x="1836" y="229"/>
                </a:cubicBezTo>
                <a:cubicBezTo>
                  <a:pt x="1836" y="346"/>
                  <a:pt x="1836" y="346"/>
                  <a:pt x="1836" y="346"/>
                </a:cubicBezTo>
                <a:lnTo>
                  <a:pt x="1875" y="346"/>
                </a:lnTo>
                <a:close/>
                <a:moveTo>
                  <a:pt x="2097" y="62"/>
                </a:moveTo>
                <a:cubicBezTo>
                  <a:pt x="2222" y="309"/>
                  <a:pt x="2222" y="309"/>
                  <a:pt x="2222" y="309"/>
                </a:cubicBezTo>
                <a:cubicBezTo>
                  <a:pt x="2246" y="309"/>
                  <a:pt x="2246" y="309"/>
                  <a:pt x="2246" y="309"/>
                </a:cubicBezTo>
                <a:cubicBezTo>
                  <a:pt x="2371" y="62"/>
                  <a:pt x="2371" y="62"/>
                  <a:pt x="2371" y="62"/>
                </a:cubicBezTo>
                <a:cubicBezTo>
                  <a:pt x="2371" y="346"/>
                  <a:pt x="2371" y="346"/>
                  <a:pt x="2371" y="346"/>
                </a:cubicBezTo>
                <a:cubicBezTo>
                  <a:pt x="2408" y="346"/>
                  <a:pt x="2408" y="346"/>
                  <a:pt x="2408" y="346"/>
                </a:cubicBezTo>
                <a:cubicBezTo>
                  <a:pt x="2408" y="1"/>
                  <a:pt x="2408" y="1"/>
                  <a:pt x="2408" y="1"/>
                </a:cubicBezTo>
                <a:cubicBezTo>
                  <a:pt x="2360" y="1"/>
                  <a:pt x="2360" y="1"/>
                  <a:pt x="2360" y="1"/>
                </a:cubicBezTo>
                <a:cubicBezTo>
                  <a:pt x="2234" y="249"/>
                  <a:pt x="2234" y="249"/>
                  <a:pt x="2234" y="249"/>
                </a:cubicBezTo>
                <a:cubicBezTo>
                  <a:pt x="2108" y="1"/>
                  <a:pt x="2108" y="1"/>
                  <a:pt x="2108" y="1"/>
                </a:cubicBezTo>
                <a:cubicBezTo>
                  <a:pt x="2060" y="1"/>
                  <a:pt x="2060" y="1"/>
                  <a:pt x="2060" y="1"/>
                </a:cubicBezTo>
                <a:cubicBezTo>
                  <a:pt x="2060" y="346"/>
                  <a:pt x="2060" y="346"/>
                  <a:pt x="2060" y="346"/>
                </a:cubicBezTo>
                <a:cubicBezTo>
                  <a:pt x="2097" y="346"/>
                  <a:pt x="2097" y="346"/>
                  <a:pt x="2097" y="346"/>
                </a:cubicBezTo>
                <a:lnTo>
                  <a:pt x="2097" y="62"/>
                </a:lnTo>
                <a:close/>
                <a:moveTo>
                  <a:pt x="2552" y="190"/>
                </a:moveTo>
                <a:cubicBezTo>
                  <a:pt x="2725" y="190"/>
                  <a:pt x="2725" y="190"/>
                  <a:pt x="2725" y="190"/>
                </a:cubicBezTo>
                <a:cubicBezTo>
                  <a:pt x="2725" y="152"/>
                  <a:pt x="2725" y="152"/>
                  <a:pt x="2725" y="152"/>
                </a:cubicBezTo>
                <a:cubicBezTo>
                  <a:pt x="2552" y="152"/>
                  <a:pt x="2552" y="152"/>
                  <a:pt x="2552" y="152"/>
                </a:cubicBezTo>
                <a:cubicBezTo>
                  <a:pt x="2552" y="39"/>
                  <a:pt x="2552" y="39"/>
                  <a:pt x="2552" y="39"/>
                </a:cubicBezTo>
                <a:cubicBezTo>
                  <a:pt x="2746" y="39"/>
                  <a:pt x="2746" y="39"/>
                  <a:pt x="2746" y="39"/>
                </a:cubicBezTo>
                <a:cubicBezTo>
                  <a:pt x="2746" y="1"/>
                  <a:pt x="2746" y="1"/>
                  <a:pt x="2746" y="1"/>
                </a:cubicBezTo>
                <a:cubicBezTo>
                  <a:pt x="2512" y="1"/>
                  <a:pt x="2512" y="1"/>
                  <a:pt x="2512" y="1"/>
                </a:cubicBezTo>
                <a:cubicBezTo>
                  <a:pt x="2512" y="346"/>
                  <a:pt x="2512" y="346"/>
                  <a:pt x="2512" y="346"/>
                </a:cubicBezTo>
                <a:cubicBezTo>
                  <a:pt x="2752" y="346"/>
                  <a:pt x="2752" y="346"/>
                  <a:pt x="2752" y="346"/>
                </a:cubicBezTo>
                <a:cubicBezTo>
                  <a:pt x="2752" y="308"/>
                  <a:pt x="2752" y="308"/>
                  <a:pt x="2752" y="308"/>
                </a:cubicBezTo>
                <a:cubicBezTo>
                  <a:pt x="2552" y="308"/>
                  <a:pt x="2552" y="308"/>
                  <a:pt x="2552" y="308"/>
                </a:cubicBezTo>
                <a:lnTo>
                  <a:pt x="2552" y="190"/>
                </a:lnTo>
                <a:close/>
                <a:moveTo>
                  <a:pt x="3079" y="278"/>
                </a:moveTo>
                <a:cubicBezTo>
                  <a:pt x="2873" y="1"/>
                  <a:pt x="2873" y="1"/>
                  <a:pt x="2873" y="1"/>
                </a:cubicBezTo>
                <a:cubicBezTo>
                  <a:pt x="2832" y="1"/>
                  <a:pt x="2832" y="1"/>
                  <a:pt x="2832" y="1"/>
                </a:cubicBezTo>
                <a:cubicBezTo>
                  <a:pt x="2832" y="346"/>
                  <a:pt x="2832" y="346"/>
                  <a:pt x="2832" y="346"/>
                </a:cubicBezTo>
                <a:cubicBezTo>
                  <a:pt x="2872" y="346"/>
                  <a:pt x="2872" y="346"/>
                  <a:pt x="2872" y="346"/>
                </a:cubicBezTo>
                <a:cubicBezTo>
                  <a:pt x="2872" y="69"/>
                  <a:pt x="2872" y="69"/>
                  <a:pt x="2872" y="69"/>
                </a:cubicBezTo>
                <a:cubicBezTo>
                  <a:pt x="3078" y="346"/>
                  <a:pt x="3078" y="346"/>
                  <a:pt x="3078" y="346"/>
                </a:cubicBezTo>
                <a:cubicBezTo>
                  <a:pt x="3118" y="346"/>
                  <a:pt x="3118" y="346"/>
                  <a:pt x="3118" y="346"/>
                </a:cubicBezTo>
                <a:cubicBezTo>
                  <a:pt x="3118" y="1"/>
                  <a:pt x="3118" y="1"/>
                  <a:pt x="3118" y="1"/>
                </a:cubicBezTo>
                <a:cubicBezTo>
                  <a:pt x="3079" y="1"/>
                  <a:pt x="3079" y="1"/>
                  <a:pt x="3079" y="1"/>
                </a:cubicBezTo>
                <a:lnTo>
                  <a:pt x="3079" y="278"/>
                </a:lnTo>
                <a:close/>
                <a:moveTo>
                  <a:pt x="3176" y="1"/>
                </a:moveTo>
                <a:cubicBezTo>
                  <a:pt x="3176" y="39"/>
                  <a:pt x="3176" y="39"/>
                  <a:pt x="3176" y="39"/>
                </a:cubicBezTo>
                <a:cubicBezTo>
                  <a:pt x="3288" y="39"/>
                  <a:pt x="3288" y="39"/>
                  <a:pt x="3288" y="39"/>
                </a:cubicBezTo>
                <a:cubicBezTo>
                  <a:pt x="3288" y="346"/>
                  <a:pt x="3288" y="346"/>
                  <a:pt x="3288" y="346"/>
                </a:cubicBezTo>
                <a:cubicBezTo>
                  <a:pt x="3327" y="346"/>
                  <a:pt x="3327" y="346"/>
                  <a:pt x="3327" y="346"/>
                </a:cubicBezTo>
                <a:cubicBezTo>
                  <a:pt x="3327" y="39"/>
                  <a:pt x="3327" y="39"/>
                  <a:pt x="3327" y="39"/>
                </a:cubicBezTo>
                <a:cubicBezTo>
                  <a:pt x="3440" y="39"/>
                  <a:pt x="3440" y="39"/>
                  <a:pt x="3440" y="39"/>
                </a:cubicBezTo>
                <a:cubicBezTo>
                  <a:pt x="3440" y="1"/>
                  <a:pt x="3440" y="1"/>
                  <a:pt x="3440" y="1"/>
                </a:cubicBezTo>
                <a:lnTo>
                  <a:pt x="3176" y="1"/>
                </a:lnTo>
                <a:close/>
                <a:moveTo>
                  <a:pt x="264" y="690"/>
                </a:moveTo>
                <a:cubicBezTo>
                  <a:pt x="264" y="766"/>
                  <a:pt x="215" y="810"/>
                  <a:pt x="130" y="810"/>
                </a:cubicBezTo>
                <a:cubicBezTo>
                  <a:pt x="40" y="810"/>
                  <a:pt x="40" y="810"/>
                  <a:pt x="40" y="810"/>
                </a:cubicBezTo>
                <a:cubicBezTo>
                  <a:pt x="40" y="919"/>
                  <a:pt x="40" y="919"/>
                  <a:pt x="40" y="919"/>
                </a:cubicBezTo>
                <a:cubicBezTo>
                  <a:pt x="0" y="919"/>
                  <a:pt x="0" y="919"/>
                  <a:pt x="0" y="919"/>
                </a:cubicBezTo>
                <a:cubicBezTo>
                  <a:pt x="0" y="574"/>
                  <a:pt x="0" y="574"/>
                  <a:pt x="0" y="574"/>
                </a:cubicBezTo>
                <a:cubicBezTo>
                  <a:pt x="130" y="574"/>
                  <a:pt x="130" y="574"/>
                  <a:pt x="130" y="574"/>
                </a:cubicBezTo>
                <a:cubicBezTo>
                  <a:pt x="215" y="574"/>
                  <a:pt x="264" y="616"/>
                  <a:pt x="264" y="690"/>
                </a:cubicBezTo>
                <a:close/>
                <a:moveTo>
                  <a:pt x="226" y="691"/>
                </a:moveTo>
                <a:cubicBezTo>
                  <a:pt x="226" y="639"/>
                  <a:pt x="190" y="612"/>
                  <a:pt x="128" y="612"/>
                </a:cubicBezTo>
                <a:cubicBezTo>
                  <a:pt x="40" y="612"/>
                  <a:pt x="40" y="612"/>
                  <a:pt x="40" y="612"/>
                </a:cubicBezTo>
                <a:cubicBezTo>
                  <a:pt x="40" y="772"/>
                  <a:pt x="40" y="772"/>
                  <a:pt x="40" y="772"/>
                </a:cubicBezTo>
                <a:cubicBezTo>
                  <a:pt x="128" y="772"/>
                  <a:pt x="128" y="772"/>
                  <a:pt x="128" y="772"/>
                </a:cubicBezTo>
                <a:cubicBezTo>
                  <a:pt x="190" y="772"/>
                  <a:pt x="226" y="744"/>
                  <a:pt x="226" y="691"/>
                </a:cubicBezTo>
                <a:close/>
                <a:moveTo>
                  <a:pt x="369" y="574"/>
                </a:moveTo>
                <a:cubicBezTo>
                  <a:pt x="329" y="574"/>
                  <a:pt x="329" y="574"/>
                  <a:pt x="329" y="574"/>
                </a:cubicBezTo>
                <a:cubicBezTo>
                  <a:pt x="329" y="919"/>
                  <a:pt x="329" y="919"/>
                  <a:pt x="329" y="919"/>
                </a:cubicBezTo>
                <a:cubicBezTo>
                  <a:pt x="520" y="919"/>
                  <a:pt x="520" y="919"/>
                  <a:pt x="520" y="919"/>
                </a:cubicBezTo>
                <a:cubicBezTo>
                  <a:pt x="520" y="881"/>
                  <a:pt x="520" y="881"/>
                  <a:pt x="520" y="881"/>
                </a:cubicBezTo>
                <a:cubicBezTo>
                  <a:pt x="369" y="881"/>
                  <a:pt x="369" y="881"/>
                  <a:pt x="369" y="881"/>
                </a:cubicBezTo>
                <a:lnTo>
                  <a:pt x="369" y="574"/>
                </a:lnTo>
                <a:close/>
                <a:moveTo>
                  <a:pt x="733" y="574"/>
                </a:moveTo>
                <a:cubicBezTo>
                  <a:pt x="887" y="919"/>
                  <a:pt x="887" y="919"/>
                  <a:pt x="887" y="919"/>
                </a:cubicBezTo>
                <a:cubicBezTo>
                  <a:pt x="844" y="919"/>
                  <a:pt x="844" y="919"/>
                  <a:pt x="844" y="919"/>
                </a:cubicBezTo>
                <a:cubicBezTo>
                  <a:pt x="806" y="831"/>
                  <a:pt x="806" y="831"/>
                  <a:pt x="806" y="831"/>
                </a:cubicBezTo>
                <a:cubicBezTo>
                  <a:pt x="618" y="831"/>
                  <a:pt x="618" y="831"/>
                  <a:pt x="618" y="831"/>
                </a:cubicBezTo>
                <a:cubicBezTo>
                  <a:pt x="579" y="919"/>
                  <a:pt x="579" y="919"/>
                  <a:pt x="579" y="919"/>
                </a:cubicBezTo>
                <a:cubicBezTo>
                  <a:pt x="538" y="919"/>
                  <a:pt x="538" y="919"/>
                  <a:pt x="538" y="919"/>
                </a:cubicBezTo>
                <a:cubicBezTo>
                  <a:pt x="692" y="574"/>
                  <a:pt x="692" y="574"/>
                  <a:pt x="692" y="574"/>
                </a:cubicBezTo>
                <a:lnTo>
                  <a:pt x="733" y="574"/>
                </a:lnTo>
                <a:close/>
                <a:moveTo>
                  <a:pt x="789" y="794"/>
                </a:moveTo>
                <a:cubicBezTo>
                  <a:pt x="711" y="619"/>
                  <a:pt x="711" y="619"/>
                  <a:pt x="711" y="619"/>
                </a:cubicBezTo>
                <a:cubicBezTo>
                  <a:pt x="635" y="794"/>
                  <a:pt x="635" y="794"/>
                  <a:pt x="635" y="794"/>
                </a:cubicBezTo>
                <a:lnTo>
                  <a:pt x="789" y="794"/>
                </a:lnTo>
                <a:close/>
                <a:moveTo>
                  <a:pt x="862" y="612"/>
                </a:moveTo>
                <a:cubicBezTo>
                  <a:pt x="975" y="612"/>
                  <a:pt x="975" y="612"/>
                  <a:pt x="975" y="612"/>
                </a:cubicBezTo>
                <a:cubicBezTo>
                  <a:pt x="975" y="919"/>
                  <a:pt x="975" y="919"/>
                  <a:pt x="975" y="919"/>
                </a:cubicBezTo>
                <a:cubicBezTo>
                  <a:pt x="1014" y="919"/>
                  <a:pt x="1014" y="919"/>
                  <a:pt x="1014" y="919"/>
                </a:cubicBezTo>
                <a:cubicBezTo>
                  <a:pt x="1014" y="612"/>
                  <a:pt x="1014" y="612"/>
                  <a:pt x="1014" y="612"/>
                </a:cubicBezTo>
                <a:cubicBezTo>
                  <a:pt x="1127" y="612"/>
                  <a:pt x="1127" y="612"/>
                  <a:pt x="1127" y="612"/>
                </a:cubicBezTo>
                <a:cubicBezTo>
                  <a:pt x="1127" y="574"/>
                  <a:pt x="1127" y="574"/>
                  <a:pt x="1127" y="574"/>
                </a:cubicBezTo>
                <a:cubicBezTo>
                  <a:pt x="862" y="574"/>
                  <a:pt x="862" y="574"/>
                  <a:pt x="862" y="574"/>
                </a:cubicBezTo>
                <a:lnTo>
                  <a:pt x="862" y="612"/>
                </a:lnTo>
                <a:close/>
                <a:moveTo>
                  <a:pt x="1184" y="919"/>
                </a:moveTo>
                <a:cubicBezTo>
                  <a:pt x="1223" y="919"/>
                  <a:pt x="1223" y="919"/>
                  <a:pt x="1223" y="919"/>
                </a:cubicBezTo>
                <a:cubicBezTo>
                  <a:pt x="1223" y="771"/>
                  <a:pt x="1223" y="771"/>
                  <a:pt x="1223" y="771"/>
                </a:cubicBezTo>
                <a:cubicBezTo>
                  <a:pt x="1384" y="771"/>
                  <a:pt x="1384" y="771"/>
                  <a:pt x="1384" y="771"/>
                </a:cubicBezTo>
                <a:cubicBezTo>
                  <a:pt x="1384" y="733"/>
                  <a:pt x="1384" y="733"/>
                  <a:pt x="1384" y="733"/>
                </a:cubicBezTo>
                <a:cubicBezTo>
                  <a:pt x="1223" y="733"/>
                  <a:pt x="1223" y="733"/>
                  <a:pt x="1223" y="733"/>
                </a:cubicBezTo>
                <a:cubicBezTo>
                  <a:pt x="1223" y="612"/>
                  <a:pt x="1223" y="612"/>
                  <a:pt x="1223" y="612"/>
                </a:cubicBezTo>
                <a:cubicBezTo>
                  <a:pt x="1403" y="612"/>
                  <a:pt x="1403" y="612"/>
                  <a:pt x="1403" y="612"/>
                </a:cubicBezTo>
                <a:cubicBezTo>
                  <a:pt x="1403" y="574"/>
                  <a:pt x="1403" y="574"/>
                  <a:pt x="1403" y="574"/>
                </a:cubicBezTo>
                <a:cubicBezTo>
                  <a:pt x="1184" y="574"/>
                  <a:pt x="1184" y="574"/>
                  <a:pt x="1184" y="574"/>
                </a:cubicBezTo>
                <a:lnTo>
                  <a:pt x="1184" y="919"/>
                </a:lnTo>
                <a:close/>
                <a:moveTo>
                  <a:pt x="1789" y="746"/>
                </a:moveTo>
                <a:cubicBezTo>
                  <a:pt x="1789" y="843"/>
                  <a:pt x="1709" y="921"/>
                  <a:pt x="1609" y="921"/>
                </a:cubicBezTo>
                <a:cubicBezTo>
                  <a:pt x="1508" y="921"/>
                  <a:pt x="1428" y="843"/>
                  <a:pt x="1428" y="746"/>
                </a:cubicBezTo>
                <a:cubicBezTo>
                  <a:pt x="1428" y="649"/>
                  <a:pt x="1508" y="573"/>
                  <a:pt x="1609" y="573"/>
                </a:cubicBezTo>
                <a:cubicBezTo>
                  <a:pt x="1709" y="573"/>
                  <a:pt x="1789" y="649"/>
                  <a:pt x="1789" y="746"/>
                </a:cubicBezTo>
                <a:close/>
                <a:moveTo>
                  <a:pt x="1749" y="746"/>
                </a:moveTo>
                <a:cubicBezTo>
                  <a:pt x="1749" y="671"/>
                  <a:pt x="1686" y="610"/>
                  <a:pt x="1609" y="610"/>
                </a:cubicBezTo>
                <a:cubicBezTo>
                  <a:pt x="1532" y="610"/>
                  <a:pt x="1468" y="671"/>
                  <a:pt x="1468" y="746"/>
                </a:cubicBezTo>
                <a:cubicBezTo>
                  <a:pt x="1468" y="822"/>
                  <a:pt x="1532" y="883"/>
                  <a:pt x="1609" y="883"/>
                </a:cubicBezTo>
                <a:cubicBezTo>
                  <a:pt x="1686" y="883"/>
                  <a:pt x="1749" y="822"/>
                  <a:pt x="1749" y="746"/>
                </a:cubicBezTo>
                <a:close/>
                <a:moveTo>
                  <a:pt x="2051" y="801"/>
                </a:moveTo>
                <a:cubicBezTo>
                  <a:pt x="2131" y="919"/>
                  <a:pt x="2131" y="919"/>
                  <a:pt x="2131" y="919"/>
                </a:cubicBezTo>
                <a:cubicBezTo>
                  <a:pt x="2086" y="919"/>
                  <a:pt x="2086" y="919"/>
                  <a:pt x="2086" y="919"/>
                </a:cubicBezTo>
                <a:cubicBezTo>
                  <a:pt x="2015" y="809"/>
                  <a:pt x="2015" y="809"/>
                  <a:pt x="2015" y="809"/>
                </a:cubicBezTo>
                <a:cubicBezTo>
                  <a:pt x="2008" y="809"/>
                  <a:pt x="2000" y="810"/>
                  <a:pt x="1992" y="810"/>
                </a:cubicBezTo>
                <a:cubicBezTo>
                  <a:pt x="1900" y="810"/>
                  <a:pt x="1900" y="810"/>
                  <a:pt x="1900" y="810"/>
                </a:cubicBezTo>
                <a:cubicBezTo>
                  <a:pt x="1900" y="919"/>
                  <a:pt x="1900" y="919"/>
                  <a:pt x="1900" y="919"/>
                </a:cubicBezTo>
                <a:cubicBezTo>
                  <a:pt x="1861" y="919"/>
                  <a:pt x="1861" y="919"/>
                  <a:pt x="1861" y="919"/>
                </a:cubicBezTo>
                <a:cubicBezTo>
                  <a:pt x="1861" y="574"/>
                  <a:pt x="1861" y="574"/>
                  <a:pt x="1861" y="574"/>
                </a:cubicBezTo>
                <a:cubicBezTo>
                  <a:pt x="1992" y="574"/>
                  <a:pt x="1992" y="574"/>
                  <a:pt x="1992" y="574"/>
                </a:cubicBezTo>
                <a:cubicBezTo>
                  <a:pt x="2078" y="574"/>
                  <a:pt x="2128" y="616"/>
                  <a:pt x="2128" y="690"/>
                </a:cubicBezTo>
                <a:cubicBezTo>
                  <a:pt x="2128" y="747"/>
                  <a:pt x="2100" y="785"/>
                  <a:pt x="2051" y="801"/>
                </a:cubicBezTo>
                <a:close/>
                <a:moveTo>
                  <a:pt x="2090" y="691"/>
                </a:moveTo>
                <a:cubicBezTo>
                  <a:pt x="2090" y="639"/>
                  <a:pt x="2054" y="612"/>
                  <a:pt x="1992" y="612"/>
                </a:cubicBezTo>
                <a:cubicBezTo>
                  <a:pt x="1900" y="612"/>
                  <a:pt x="1900" y="612"/>
                  <a:pt x="1900" y="612"/>
                </a:cubicBezTo>
                <a:cubicBezTo>
                  <a:pt x="1900" y="772"/>
                  <a:pt x="1900" y="772"/>
                  <a:pt x="1900" y="772"/>
                </a:cubicBezTo>
                <a:cubicBezTo>
                  <a:pt x="1992" y="772"/>
                  <a:pt x="1992" y="772"/>
                  <a:pt x="1992" y="772"/>
                </a:cubicBezTo>
                <a:cubicBezTo>
                  <a:pt x="2054" y="772"/>
                  <a:pt x="2090" y="744"/>
                  <a:pt x="2090" y="691"/>
                </a:cubicBezTo>
                <a:close/>
                <a:moveTo>
                  <a:pt x="2392" y="822"/>
                </a:moveTo>
                <a:cubicBezTo>
                  <a:pt x="2266" y="574"/>
                  <a:pt x="2266" y="574"/>
                  <a:pt x="2266" y="574"/>
                </a:cubicBezTo>
                <a:cubicBezTo>
                  <a:pt x="2217" y="574"/>
                  <a:pt x="2217" y="574"/>
                  <a:pt x="2217" y="574"/>
                </a:cubicBezTo>
                <a:cubicBezTo>
                  <a:pt x="2217" y="919"/>
                  <a:pt x="2217" y="919"/>
                  <a:pt x="2217" y="919"/>
                </a:cubicBezTo>
                <a:cubicBezTo>
                  <a:pt x="2254" y="919"/>
                  <a:pt x="2254" y="919"/>
                  <a:pt x="2254" y="919"/>
                </a:cubicBezTo>
                <a:cubicBezTo>
                  <a:pt x="2254" y="635"/>
                  <a:pt x="2254" y="635"/>
                  <a:pt x="2254" y="635"/>
                </a:cubicBezTo>
                <a:cubicBezTo>
                  <a:pt x="2379" y="882"/>
                  <a:pt x="2379" y="882"/>
                  <a:pt x="2379" y="882"/>
                </a:cubicBezTo>
                <a:cubicBezTo>
                  <a:pt x="2403" y="882"/>
                  <a:pt x="2403" y="882"/>
                  <a:pt x="2403" y="882"/>
                </a:cubicBezTo>
                <a:cubicBezTo>
                  <a:pt x="2528" y="635"/>
                  <a:pt x="2528" y="635"/>
                  <a:pt x="2528" y="635"/>
                </a:cubicBezTo>
                <a:cubicBezTo>
                  <a:pt x="2529" y="919"/>
                  <a:pt x="2529" y="919"/>
                  <a:pt x="2529" y="919"/>
                </a:cubicBezTo>
                <a:cubicBezTo>
                  <a:pt x="2565" y="919"/>
                  <a:pt x="2565" y="919"/>
                  <a:pt x="2565" y="919"/>
                </a:cubicBezTo>
                <a:cubicBezTo>
                  <a:pt x="2565" y="574"/>
                  <a:pt x="2565" y="574"/>
                  <a:pt x="2565" y="574"/>
                </a:cubicBezTo>
                <a:cubicBezTo>
                  <a:pt x="2517" y="574"/>
                  <a:pt x="2517" y="574"/>
                  <a:pt x="2517" y="574"/>
                </a:cubicBezTo>
                <a:lnTo>
                  <a:pt x="2392" y="82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14324" tIns="57162" rIns="114324" bIns="57162"/>
          <a:lstStyle/>
          <a:p>
            <a:endParaRPr lang="en-NL"/>
          </a:p>
        </p:txBody>
      </p:sp>
      <p:sp>
        <p:nvSpPr>
          <p:cNvPr id="11" name="LS_Logo6 (JU-Free) Taxonomy" hidden="1">
            <a:extLst>
              <a:ext uri="{FF2B5EF4-FFF2-40B4-BE49-F238E27FC236}">
                <a16:creationId xmlns:a16="http://schemas.microsoft.com/office/drawing/2014/main" id="{28E0574F-0AC5-4CD9-91FC-8F2274A2A137}"/>
              </a:ext>
            </a:extLst>
          </p:cNvPr>
          <p:cNvSpPr>
            <a:spLocks/>
          </p:cNvSpPr>
          <p:nvPr/>
        </p:nvSpPr>
        <p:spPr bwMode="auto">
          <a:xfrm>
            <a:off x="1136650" y="7712075"/>
            <a:ext cx="1131888" cy="365125"/>
          </a:xfrm>
          <a:custGeom>
            <a:avLst/>
            <a:gdLst>
              <a:gd name="T0" fmla="*/ 0 w 2851"/>
              <a:gd name="T1" fmla="*/ 62395541 h 921"/>
              <a:gd name="T2" fmla="*/ 2147483646 w 2851"/>
              <a:gd name="T3" fmla="*/ 2147483646 h 921"/>
              <a:gd name="T4" fmla="*/ 2147483646 w 2851"/>
              <a:gd name="T5" fmla="*/ 2147483646 h 921"/>
              <a:gd name="T6" fmla="*/ 2147483646 w 2851"/>
              <a:gd name="T7" fmla="*/ 62395541 h 921"/>
              <a:gd name="T8" fmla="*/ 2147483646 w 2851"/>
              <a:gd name="T9" fmla="*/ 2147483646 h 921"/>
              <a:gd name="T10" fmla="*/ 2147483646 w 2851"/>
              <a:gd name="T11" fmla="*/ 2147483646 h 921"/>
              <a:gd name="T12" fmla="*/ 2147483646 w 2851"/>
              <a:gd name="T13" fmla="*/ 2147483646 h 921"/>
              <a:gd name="T14" fmla="*/ 2147483646 w 2851"/>
              <a:gd name="T15" fmla="*/ 2147483646 h 921"/>
              <a:gd name="T16" fmla="*/ 2147483646 w 2851"/>
              <a:gd name="T17" fmla="*/ 2147483646 h 921"/>
              <a:gd name="T18" fmla="*/ 2147483646 w 2851"/>
              <a:gd name="T19" fmla="*/ 2147483646 h 921"/>
              <a:gd name="T20" fmla="*/ 2147483646 w 2851"/>
              <a:gd name="T21" fmla="*/ 2147483646 h 921"/>
              <a:gd name="T22" fmla="*/ 2147483646 w 2851"/>
              <a:gd name="T23" fmla="*/ 2147483646 h 921"/>
              <a:gd name="T24" fmla="*/ 2147483646 w 2851"/>
              <a:gd name="T25" fmla="*/ 2147483646 h 921"/>
              <a:gd name="T26" fmla="*/ 2147483646 w 2851"/>
              <a:gd name="T27" fmla="*/ 2147483646 h 921"/>
              <a:gd name="T28" fmla="*/ 2147483646 w 2851"/>
              <a:gd name="T29" fmla="*/ 2147483646 h 921"/>
              <a:gd name="T30" fmla="*/ 2147483646 w 2851"/>
              <a:gd name="T31" fmla="*/ 2147483646 h 921"/>
              <a:gd name="T32" fmla="*/ 2147483646 w 2851"/>
              <a:gd name="T33" fmla="*/ 2147483646 h 921"/>
              <a:gd name="T34" fmla="*/ 2147483646 w 2851"/>
              <a:gd name="T35" fmla="*/ 2147483646 h 921"/>
              <a:gd name="T36" fmla="*/ 2147483646 w 2851"/>
              <a:gd name="T37" fmla="*/ 2147483646 h 921"/>
              <a:gd name="T38" fmla="*/ 2147483646 w 2851"/>
              <a:gd name="T39" fmla="*/ 2147483646 h 921"/>
              <a:gd name="T40" fmla="*/ 2147483646 w 2851"/>
              <a:gd name="T41" fmla="*/ 2147483646 h 921"/>
              <a:gd name="T42" fmla="*/ 2147483646 w 2851"/>
              <a:gd name="T43" fmla="*/ 2147483646 h 921"/>
              <a:gd name="T44" fmla="*/ 2147483646 w 2851"/>
              <a:gd name="T45" fmla="*/ 2147483646 h 921"/>
              <a:gd name="T46" fmla="*/ 2147483646 w 2851"/>
              <a:gd name="T47" fmla="*/ 2147483646 h 921"/>
              <a:gd name="T48" fmla="*/ 2147483646 w 2851"/>
              <a:gd name="T49" fmla="*/ 2147483646 h 921"/>
              <a:gd name="T50" fmla="*/ 2147483646 w 2851"/>
              <a:gd name="T51" fmla="*/ 2147483646 h 921"/>
              <a:gd name="T52" fmla="*/ 2147483646 w 2851"/>
              <a:gd name="T53" fmla="*/ 62395541 h 921"/>
              <a:gd name="T54" fmla="*/ 2147483646 w 2851"/>
              <a:gd name="T55" fmla="*/ 62395541 h 921"/>
              <a:gd name="T56" fmla="*/ 2147483646 w 2851"/>
              <a:gd name="T57" fmla="*/ 2147483646 h 921"/>
              <a:gd name="T58" fmla="*/ 2147483646 w 2851"/>
              <a:gd name="T59" fmla="*/ 62395541 h 921"/>
              <a:gd name="T60" fmla="*/ 2147483646 w 2851"/>
              <a:gd name="T61" fmla="*/ 2147483646 h 921"/>
              <a:gd name="T62" fmla="*/ 2147483646 w 2851"/>
              <a:gd name="T63" fmla="*/ 2147483646 h 921"/>
              <a:gd name="T64" fmla="*/ 2147483646 w 2851"/>
              <a:gd name="T65" fmla="*/ 2147483646 h 921"/>
              <a:gd name="T66" fmla="*/ 2147483646 w 2851"/>
              <a:gd name="T67" fmla="*/ 2147483646 h 921"/>
              <a:gd name="T68" fmla="*/ 2147483646 w 2851"/>
              <a:gd name="T69" fmla="*/ 2147483646 h 921"/>
              <a:gd name="T70" fmla="*/ 2147483646 w 2851"/>
              <a:gd name="T71" fmla="*/ 2147483646 h 921"/>
              <a:gd name="T72" fmla="*/ 2147483646 w 2851"/>
              <a:gd name="T73" fmla="*/ 2147483646 h 921"/>
              <a:gd name="T74" fmla="*/ 2147483646 w 2851"/>
              <a:gd name="T75" fmla="*/ 2147483646 h 921"/>
              <a:gd name="T76" fmla="*/ 2147483646 w 2851"/>
              <a:gd name="T77" fmla="*/ 2147483646 h 921"/>
              <a:gd name="T78" fmla="*/ 2147483646 w 2851"/>
              <a:gd name="T79" fmla="*/ 2147483646 h 921"/>
              <a:gd name="T80" fmla="*/ 2147483646 w 2851"/>
              <a:gd name="T81" fmla="*/ 2147483646 h 921"/>
              <a:gd name="T82" fmla="*/ 2147483646 w 2851"/>
              <a:gd name="T83" fmla="*/ 2147483646 h 921"/>
              <a:gd name="T84" fmla="*/ 2147483646 w 2851"/>
              <a:gd name="T85" fmla="*/ 2147483646 h 921"/>
              <a:gd name="T86" fmla="*/ 2147483646 w 2851"/>
              <a:gd name="T87" fmla="*/ 2147483646 h 921"/>
              <a:gd name="T88" fmla="*/ 2147483646 w 2851"/>
              <a:gd name="T89" fmla="*/ 2147483646 h 921"/>
              <a:gd name="T90" fmla="*/ 2147483646 w 2851"/>
              <a:gd name="T91" fmla="*/ 2147483646 h 921"/>
              <a:gd name="T92" fmla="*/ 2147483646 w 2851"/>
              <a:gd name="T93" fmla="*/ 2147483646 h 921"/>
              <a:gd name="T94" fmla="*/ 2147483646 w 2851"/>
              <a:gd name="T95" fmla="*/ 2147483646 h 921"/>
              <a:gd name="T96" fmla="*/ 2147483646 w 2851"/>
              <a:gd name="T97" fmla="*/ 2147483646 h 921"/>
              <a:gd name="T98" fmla="*/ 2147483646 w 2851"/>
              <a:gd name="T99" fmla="*/ 2147483646 h 921"/>
              <a:gd name="T100" fmla="*/ 2147483646 w 2851"/>
              <a:gd name="T101" fmla="*/ 2147483646 h 921"/>
              <a:gd name="T102" fmla="*/ 2147483646 w 2851"/>
              <a:gd name="T103" fmla="*/ 2147483646 h 921"/>
              <a:gd name="T104" fmla="*/ 2147483646 w 2851"/>
              <a:gd name="T105" fmla="*/ 2147483646 h 921"/>
              <a:gd name="T106" fmla="*/ 2147483646 w 2851"/>
              <a:gd name="T107" fmla="*/ 2147483646 h 921"/>
              <a:gd name="T108" fmla="*/ 2147483646 w 2851"/>
              <a:gd name="T109" fmla="*/ 2147483646 h 921"/>
              <a:gd name="T110" fmla="*/ 2147483646 w 2851"/>
              <a:gd name="T111" fmla="*/ 2147483646 h 921"/>
              <a:gd name="T112" fmla="*/ 2147483646 w 2851"/>
              <a:gd name="T113" fmla="*/ 2147483646 h 921"/>
              <a:gd name="T114" fmla="*/ 2147483646 w 2851"/>
              <a:gd name="T115" fmla="*/ 2147483646 h 921"/>
              <a:gd name="T116" fmla="*/ 2147483646 w 2851"/>
              <a:gd name="T117" fmla="*/ 2147483646 h 921"/>
              <a:gd name="T118" fmla="*/ 2147483646 w 2851"/>
              <a:gd name="T119" fmla="*/ 2147483646 h 921"/>
              <a:gd name="T120" fmla="*/ 2147483646 w 2851"/>
              <a:gd name="T121" fmla="*/ 2147483646 h 921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2851" h="921">
                <a:moveTo>
                  <a:pt x="112" y="39"/>
                </a:moveTo>
                <a:cubicBezTo>
                  <a:pt x="0" y="39"/>
                  <a:pt x="0" y="39"/>
                  <a:pt x="0" y="39"/>
                </a:cubicBezTo>
                <a:cubicBezTo>
                  <a:pt x="0" y="1"/>
                  <a:pt x="0" y="1"/>
                  <a:pt x="0" y="1"/>
                </a:cubicBezTo>
                <a:cubicBezTo>
                  <a:pt x="263" y="1"/>
                  <a:pt x="263" y="1"/>
                  <a:pt x="263" y="1"/>
                </a:cubicBezTo>
                <a:cubicBezTo>
                  <a:pt x="263" y="39"/>
                  <a:pt x="263" y="39"/>
                  <a:pt x="263" y="39"/>
                </a:cubicBezTo>
                <a:cubicBezTo>
                  <a:pt x="151" y="39"/>
                  <a:pt x="151" y="39"/>
                  <a:pt x="151" y="39"/>
                </a:cubicBezTo>
                <a:cubicBezTo>
                  <a:pt x="151" y="346"/>
                  <a:pt x="151" y="346"/>
                  <a:pt x="151" y="346"/>
                </a:cubicBezTo>
                <a:cubicBezTo>
                  <a:pt x="112" y="346"/>
                  <a:pt x="112" y="346"/>
                  <a:pt x="112" y="346"/>
                </a:cubicBezTo>
                <a:lnTo>
                  <a:pt x="112" y="39"/>
                </a:lnTo>
                <a:close/>
                <a:moveTo>
                  <a:pt x="238" y="346"/>
                </a:moveTo>
                <a:cubicBezTo>
                  <a:pt x="393" y="1"/>
                  <a:pt x="393" y="1"/>
                  <a:pt x="393" y="1"/>
                </a:cubicBezTo>
                <a:cubicBezTo>
                  <a:pt x="433" y="1"/>
                  <a:pt x="433" y="1"/>
                  <a:pt x="433" y="1"/>
                </a:cubicBezTo>
                <a:cubicBezTo>
                  <a:pt x="587" y="346"/>
                  <a:pt x="587" y="346"/>
                  <a:pt x="587" y="346"/>
                </a:cubicBezTo>
                <a:cubicBezTo>
                  <a:pt x="544" y="346"/>
                  <a:pt x="544" y="346"/>
                  <a:pt x="544" y="346"/>
                </a:cubicBezTo>
                <a:cubicBezTo>
                  <a:pt x="506" y="259"/>
                  <a:pt x="506" y="259"/>
                  <a:pt x="506" y="259"/>
                </a:cubicBezTo>
                <a:cubicBezTo>
                  <a:pt x="318" y="259"/>
                  <a:pt x="318" y="259"/>
                  <a:pt x="318" y="259"/>
                </a:cubicBezTo>
                <a:cubicBezTo>
                  <a:pt x="280" y="346"/>
                  <a:pt x="280" y="346"/>
                  <a:pt x="280" y="346"/>
                </a:cubicBezTo>
                <a:lnTo>
                  <a:pt x="238" y="346"/>
                </a:lnTo>
                <a:close/>
                <a:moveTo>
                  <a:pt x="335" y="221"/>
                </a:moveTo>
                <a:cubicBezTo>
                  <a:pt x="489" y="221"/>
                  <a:pt x="489" y="221"/>
                  <a:pt x="489" y="221"/>
                </a:cubicBezTo>
                <a:cubicBezTo>
                  <a:pt x="412" y="46"/>
                  <a:pt x="412" y="46"/>
                  <a:pt x="412" y="46"/>
                </a:cubicBezTo>
                <a:lnTo>
                  <a:pt x="335" y="221"/>
                </a:lnTo>
                <a:close/>
                <a:moveTo>
                  <a:pt x="646" y="346"/>
                </a:moveTo>
                <a:cubicBezTo>
                  <a:pt x="750" y="202"/>
                  <a:pt x="750" y="202"/>
                  <a:pt x="750" y="202"/>
                </a:cubicBezTo>
                <a:cubicBezTo>
                  <a:pt x="854" y="346"/>
                  <a:pt x="854" y="346"/>
                  <a:pt x="854" y="346"/>
                </a:cubicBezTo>
                <a:cubicBezTo>
                  <a:pt x="902" y="346"/>
                  <a:pt x="902" y="346"/>
                  <a:pt x="902" y="346"/>
                </a:cubicBezTo>
                <a:cubicBezTo>
                  <a:pt x="775" y="167"/>
                  <a:pt x="775" y="167"/>
                  <a:pt x="775" y="167"/>
                </a:cubicBezTo>
                <a:cubicBezTo>
                  <a:pt x="892" y="1"/>
                  <a:pt x="892" y="1"/>
                  <a:pt x="892" y="1"/>
                </a:cubicBezTo>
                <a:cubicBezTo>
                  <a:pt x="846" y="1"/>
                  <a:pt x="846" y="1"/>
                  <a:pt x="846" y="1"/>
                </a:cubicBezTo>
                <a:cubicBezTo>
                  <a:pt x="750" y="134"/>
                  <a:pt x="750" y="134"/>
                  <a:pt x="750" y="134"/>
                </a:cubicBezTo>
                <a:cubicBezTo>
                  <a:pt x="655" y="1"/>
                  <a:pt x="655" y="1"/>
                  <a:pt x="655" y="1"/>
                </a:cubicBezTo>
                <a:cubicBezTo>
                  <a:pt x="609" y="1"/>
                  <a:pt x="609" y="1"/>
                  <a:pt x="609" y="1"/>
                </a:cubicBezTo>
                <a:cubicBezTo>
                  <a:pt x="726" y="169"/>
                  <a:pt x="726" y="169"/>
                  <a:pt x="726" y="169"/>
                </a:cubicBezTo>
                <a:cubicBezTo>
                  <a:pt x="600" y="346"/>
                  <a:pt x="600" y="346"/>
                  <a:pt x="600" y="346"/>
                </a:cubicBezTo>
                <a:lnTo>
                  <a:pt x="646" y="346"/>
                </a:lnTo>
                <a:close/>
                <a:moveTo>
                  <a:pt x="924" y="174"/>
                </a:moveTo>
                <a:cubicBezTo>
                  <a:pt x="924" y="76"/>
                  <a:pt x="1004" y="0"/>
                  <a:pt x="1105" y="0"/>
                </a:cubicBezTo>
                <a:cubicBezTo>
                  <a:pt x="1205" y="0"/>
                  <a:pt x="1284" y="77"/>
                  <a:pt x="1284" y="174"/>
                </a:cubicBezTo>
                <a:cubicBezTo>
                  <a:pt x="1284" y="271"/>
                  <a:pt x="1205" y="348"/>
                  <a:pt x="1105" y="348"/>
                </a:cubicBezTo>
                <a:cubicBezTo>
                  <a:pt x="1004" y="348"/>
                  <a:pt x="924" y="271"/>
                  <a:pt x="924" y="174"/>
                </a:cubicBezTo>
                <a:close/>
                <a:moveTo>
                  <a:pt x="964" y="174"/>
                </a:moveTo>
                <a:cubicBezTo>
                  <a:pt x="964" y="249"/>
                  <a:pt x="1028" y="310"/>
                  <a:pt x="1105" y="310"/>
                </a:cubicBezTo>
                <a:cubicBezTo>
                  <a:pt x="1181" y="310"/>
                  <a:pt x="1244" y="249"/>
                  <a:pt x="1244" y="174"/>
                </a:cubicBezTo>
                <a:cubicBezTo>
                  <a:pt x="1244" y="98"/>
                  <a:pt x="1181" y="38"/>
                  <a:pt x="1105" y="38"/>
                </a:cubicBezTo>
                <a:cubicBezTo>
                  <a:pt x="1028" y="38"/>
                  <a:pt x="964" y="98"/>
                  <a:pt x="964" y="174"/>
                </a:cubicBezTo>
                <a:close/>
                <a:moveTo>
                  <a:pt x="1395" y="69"/>
                </a:moveTo>
                <a:cubicBezTo>
                  <a:pt x="1602" y="346"/>
                  <a:pt x="1602" y="346"/>
                  <a:pt x="1602" y="346"/>
                </a:cubicBezTo>
                <a:cubicBezTo>
                  <a:pt x="1642" y="346"/>
                  <a:pt x="1642" y="346"/>
                  <a:pt x="1642" y="346"/>
                </a:cubicBezTo>
                <a:cubicBezTo>
                  <a:pt x="1642" y="1"/>
                  <a:pt x="1642" y="1"/>
                  <a:pt x="1642" y="1"/>
                </a:cubicBezTo>
                <a:cubicBezTo>
                  <a:pt x="1603" y="1"/>
                  <a:pt x="1603" y="1"/>
                  <a:pt x="1603" y="1"/>
                </a:cubicBezTo>
                <a:cubicBezTo>
                  <a:pt x="1603" y="278"/>
                  <a:pt x="1603" y="278"/>
                  <a:pt x="1603" y="278"/>
                </a:cubicBezTo>
                <a:cubicBezTo>
                  <a:pt x="1397" y="1"/>
                  <a:pt x="1397" y="1"/>
                  <a:pt x="1397" y="1"/>
                </a:cubicBezTo>
                <a:cubicBezTo>
                  <a:pt x="1356" y="1"/>
                  <a:pt x="1356" y="1"/>
                  <a:pt x="1356" y="1"/>
                </a:cubicBezTo>
                <a:cubicBezTo>
                  <a:pt x="1356" y="346"/>
                  <a:pt x="1356" y="346"/>
                  <a:pt x="1356" y="346"/>
                </a:cubicBezTo>
                <a:cubicBezTo>
                  <a:pt x="1395" y="346"/>
                  <a:pt x="1395" y="346"/>
                  <a:pt x="1395" y="346"/>
                </a:cubicBezTo>
                <a:lnTo>
                  <a:pt x="1395" y="69"/>
                </a:lnTo>
                <a:close/>
                <a:moveTo>
                  <a:pt x="1895" y="348"/>
                </a:moveTo>
                <a:cubicBezTo>
                  <a:pt x="1794" y="348"/>
                  <a:pt x="1714" y="271"/>
                  <a:pt x="1714" y="174"/>
                </a:cubicBezTo>
                <a:cubicBezTo>
                  <a:pt x="1714" y="76"/>
                  <a:pt x="1794" y="0"/>
                  <a:pt x="1895" y="0"/>
                </a:cubicBezTo>
                <a:cubicBezTo>
                  <a:pt x="1995" y="0"/>
                  <a:pt x="2074" y="77"/>
                  <a:pt x="2074" y="174"/>
                </a:cubicBezTo>
                <a:cubicBezTo>
                  <a:pt x="2074" y="271"/>
                  <a:pt x="1995" y="348"/>
                  <a:pt x="1895" y="348"/>
                </a:cubicBezTo>
                <a:close/>
                <a:moveTo>
                  <a:pt x="2034" y="174"/>
                </a:moveTo>
                <a:cubicBezTo>
                  <a:pt x="2034" y="98"/>
                  <a:pt x="1971" y="38"/>
                  <a:pt x="1895" y="38"/>
                </a:cubicBezTo>
                <a:cubicBezTo>
                  <a:pt x="1818" y="38"/>
                  <a:pt x="1754" y="98"/>
                  <a:pt x="1754" y="174"/>
                </a:cubicBezTo>
                <a:cubicBezTo>
                  <a:pt x="1754" y="249"/>
                  <a:pt x="1818" y="310"/>
                  <a:pt x="1895" y="310"/>
                </a:cubicBezTo>
                <a:cubicBezTo>
                  <a:pt x="1971" y="310"/>
                  <a:pt x="2034" y="249"/>
                  <a:pt x="2034" y="174"/>
                </a:cubicBezTo>
                <a:close/>
                <a:moveTo>
                  <a:pt x="2183" y="62"/>
                </a:moveTo>
                <a:cubicBezTo>
                  <a:pt x="2308" y="309"/>
                  <a:pt x="2308" y="309"/>
                  <a:pt x="2308" y="309"/>
                </a:cubicBezTo>
                <a:cubicBezTo>
                  <a:pt x="2332" y="309"/>
                  <a:pt x="2332" y="309"/>
                  <a:pt x="2332" y="309"/>
                </a:cubicBezTo>
                <a:cubicBezTo>
                  <a:pt x="2457" y="62"/>
                  <a:pt x="2457" y="62"/>
                  <a:pt x="2457" y="62"/>
                </a:cubicBezTo>
                <a:cubicBezTo>
                  <a:pt x="2458" y="346"/>
                  <a:pt x="2458" y="346"/>
                  <a:pt x="2458" y="346"/>
                </a:cubicBezTo>
                <a:cubicBezTo>
                  <a:pt x="2494" y="346"/>
                  <a:pt x="2494" y="346"/>
                  <a:pt x="2494" y="346"/>
                </a:cubicBezTo>
                <a:cubicBezTo>
                  <a:pt x="2494" y="1"/>
                  <a:pt x="2494" y="1"/>
                  <a:pt x="2494" y="1"/>
                </a:cubicBezTo>
                <a:cubicBezTo>
                  <a:pt x="2446" y="1"/>
                  <a:pt x="2446" y="1"/>
                  <a:pt x="2446" y="1"/>
                </a:cubicBezTo>
                <a:cubicBezTo>
                  <a:pt x="2321" y="249"/>
                  <a:pt x="2321" y="249"/>
                  <a:pt x="2321" y="249"/>
                </a:cubicBezTo>
                <a:cubicBezTo>
                  <a:pt x="2195" y="1"/>
                  <a:pt x="2195" y="1"/>
                  <a:pt x="2195" y="1"/>
                </a:cubicBezTo>
                <a:cubicBezTo>
                  <a:pt x="2146" y="1"/>
                  <a:pt x="2146" y="1"/>
                  <a:pt x="2146" y="1"/>
                </a:cubicBezTo>
                <a:cubicBezTo>
                  <a:pt x="2146" y="346"/>
                  <a:pt x="2146" y="346"/>
                  <a:pt x="2146" y="346"/>
                </a:cubicBezTo>
                <a:cubicBezTo>
                  <a:pt x="2183" y="346"/>
                  <a:pt x="2183" y="346"/>
                  <a:pt x="2183" y="346"/>
                </a:cubicBezTo>
                <a:lnTo>
                  <a:pt x="2183" y="62"/>
                </a:lnTo>
                <a:close/>
                <a:moveTo>
                  <a:pt x="2811" y="1"/>
                </a:moveTo>
                <a:cubicBezTo>
                  <a:pt x="2701" y="181"/>
                  <a:pt x="2701" y="181"/>
                  <a:pt x="2701" y="181"/>
                </a:cubicBezTo>
                <a:cubicBezTo>
                  <a:pt x="2589" y="1"/>
                  <a:pt x="2589" y="1"/>
                  <a:pt x="2589" y="1"/>
                </a:cubicBezTo>
                <a:cubicBezTo>
                  <a:pt x="2549" y="1"/>
                  <a:pt x="2549" y="1"/>
                  <a:pt x="2549" y="1"/>
                </a:cubicBezTo>
                <a:cubicBezTo>
                  <a:pt x="2682" y="229"/>
                  <a:pt x="2682" y="229"/>
                  <a:pt x="2682" y="229"/>
                </a:cubicBezTo>
                <a:cubicBezTo>
                  <a:pt x="2682" y="346"/>
                  <a:pt x="2682" y="346"/>
                  <a:pt x="2682" y="346"/>
                </a:cubicBezTo>
                <a:cubicBezTo>
                  <a:pt x="2721" y="346"/>
                  <a:pt x="2721" y="346"/>
                  <a:pt x="2721" y="346"/>
                </a:cubicBezTo>
                <a:cubicBezTo>
                  <a:pt x="2721" y="228"/>
                  <a:pt x="2721" y="228"/>
                  <a:pt x="2721" y="228"/>
                </a:cubicBezTo>
                <a:cubicBezTo>
                  <a:pt x="2851" y="1"/>
                  <a:pt x="2851" y="1"/>
                  <a:pt x="2851" y="1"/>
                </a:cubicBezTo>
                <a:lnTo>
                  <a:pt x="2811" y="1"/>
                </a:lnTo>
                <a:close/>
                <a:moveTo>
                  <a:pt x="221" y="822"/>
                </a:moveTo>
                <a:cubicBezTo>
                  <a:pt x="95" y="574"/>
                  <a:pt x="95" y="574"/>
                  <a:pt x="95" y="574"/>
                </a:cubicBezTo>
                <a:cubicBezTo>
                  <a:pt x="46" y="574"/>
                  <a:pt x="46" y="574"/>
                  <a:pt x="46" y="574"/>
                </a:cubicBezTo>
                <a:cubicBezTo>
                  <a:pt x="46" y="919"/>
                  <a:pt x="46" y="919"/>
                  <a:pt x="46" y="919"/>
                </a:cubicBezTo>
                <a:cubicBezTo>
                  <a:pt x="84" y="919"/>
                  <a:pt x="84" y="919"/>
                  <a:pt x="84" y="919"/>
                </a:cubicBezTo>
                <a:cubicBezTo>
                  <a:pt x="84" y="635"/>
                  <a:pt x="84" y="635"/>
                  <a:pt x="84" y="635"/>
                </a:cubicBezTo>
                <a:cubicBezTo>
                  <a:pt x="208" y="882"/>
                  <a:pt x="208" y="882"/>
                  <a:pt x="208" y="882"/>
                </a:cubicBezTo>
                <a:cubicBezTo>
                  <a:pt x="232" y="882"/>
                  <a:pt x="232" y="882"/>
                  <a:pt x="232" y="882"/>
                </a:cubicBezTo>
                <a:cubicBezTo>
                  <a:pt x="357" y="635"/>
                  <a:pt x="357" y="635"/>
                  <a:pt x="357" y="635"/>
                </a:cubicBezTo>
                <a:cubicBezTo>
                  <a:pt x="358" y="919"/>
                  <a:pt x="358" y="919"/>
                  <a:pt x="358" y="919"/>
                </a:cubicBezTo>
                <a:cubicBezTo>
                  <a:pt x="394" y="919"/>
                  <a:pt x="394" y="919"/>
                  <a:pt x="394" y="919"/>
                </a:cubicBezTo>
                <a:cubicBezTo>
                  <a:pt x="394" y="574"/>
                  <a:pt x="394" y="574"/>
                  <a:pt x="394" y="574"/>
                </a:cubicBezTo>
                <a:cubicBezTo>
                  <a:pt x="346" y="574"/>
                  <a:pt x="346" y="574"/>
                  <a:pt x="346" y="574"/>
                </a:cubicBezTo>
                <a:lnTo>
                  <a:pt x="221" y="822"/>
                </a:lnTo>
                <a:close/>
                <a:moveTo>
                  <a:pt x="644" y="574"/>
                </a:moveTo>
                <a:cubicBezTo>
                  <a:pt x="797" y="919"/>
                  <a:pt x="797" y="919"/>
                  <a:pt x="797" y="919"/>
                </a:cubicBezTo>
                <a:cubicBezTo>
                  <a:pt x="755" y="919"/>
                  <a:pt x="755" y="919"/>
                  <a:pt x="755" y="919"/>
                </a:cubicBezTo>
                <a:cubicBezTo>
                  <a:pt x="716" y="831"/>
                  <a:pt x="716" y="831"/>
                  <a:pt x="716" y="831"/>
                </a:cubicBezTo>
                <a:cubicBezTo>
                  <a:pt x="529" y="831"/>
                  <a:pt x="529" y="831"/>
                  <a:pt x="529" y="831"/>
                </a:cubicBezTo>
                <a:cubicBezTo>
                  <a:pt x="490" y="919"/>
                  <a:pt x="490" y="919"/>
                  <a:pt x="490" y="919"/>
                </a:cubicBezTo>
                <a:cubicBezTo>
                  <a:pt x="449" y="919"/>
                  <a:pt x="449" y="919"/>
                  <a:pt x="449" y="919"/>
                </a:cubicBezTo>
                <a:cubicBezTo>
                  <a:pt x="603" y="574"/>
                  <a:pt x="603" y="574"/>
                  <a:pt x="603" y="574"/>
                </a:cubicBezTo>
                <a:lnTo>
                  <a:pt x="644" y="574"/>
                </a:lnTo>
                <a:close/>
                <a:moveTo>
                  <a:pt x="700" y="794"/>
                </a:moveTo>
                <a:cubicBezTo>
                  <a:pt x="622" y="619"/>
                  <a:pt x="622" y="619"/>
                  <a:pt x="622" y="619"/>
                </a:cubicBezTo>
                <a:cubicBezTo>
                  <a:pt x="545" y="794"/>
                  <a:pt x="545" y="794"/>
                  <a:pt x="545" y="794"/>
                </a:cubicBezTo>
                <a:lnTo>
                  <a:pt x="700" y="794"/>
                </a:lnTo>
                <a:close/>
                <a:moveTo>
                  <a:pt x="1099" y="851"/>
                </a:moveTo>
                <a:cubicBezTo>
                  <a:pt x="892" y="574"/>
                  <a:pt x="892" y="574"/>
                  <a:pt x="892" y="574"/>
                </a:cubicBezTo>
                <a:cubicBezTo>
                  <a:pt x="851" y="574"/>
                  <a:pt x="851" y="574"/>
                  <a:pt x="851" y="574"/>
                </a:cubicBezTo>
                <a:cubicBezTo>
                  <a:pt x="851" y="919"/>
                  <a:pt x="851" y="919"/>
                  <a:pt x="851" y="919"/>
                </a:cubicBezTo>
                <a:cubicBezTo>
                  <a:pt x="891" y="919"/>
                  <a:pt x="891" y="919"/>
                  <a:pt x="891" y="919"/>
                </a:cubicBezTo>
                <a:cubicBezTo>
                  <a:pt x="891" y="642"/>
                  <a:pt x="891" y="642"/>
                  <a:pt x="891" y="642"/>
                </a:cubicBezTo>
                <a:cubicBezTo>
                  <a:pt x="1097" y="919"/>
                  <a:pt x="1097" y="919"/>
                  <a:pt x="1097" y="919"/>
                </a:cubicBezTo>
                <a:cubicBezTo>
                  <a:pt x="1137" y="919"/>
                  <a:pt x="1137" y="919"/>
                  <a:pt x="1137" y="919"/>
                </a:cubicBezTo>
                <a:cubicBezTo>
                  <a:pt x="1137" y="574"/>
                  <a:pt x="1137" y="574"/>
                  <a:pt x="1137" y="574"/>
                </a:cubicBezTo>
                <a:cubicBezTo>
                  <a:pt x="1099" y="574"/>
                  <a:pt x="1099" y="574"/>
                  <a:pt x="1099" y="574"/>
                </a:cubicBezTo>
                <a:lnTo>
                  <a:pt x="1099" y="851"/>
                </a:lnTo>
                <a:close/>
                <a:moveTo>
                  <a:pt x="1387" y="574"/>
                </a:moveTo>
                <a:cubicBezTo>
                  <a:pt x="1541" y="919"/>
                  <a:pt x="1541" y="919"/>
                  <a:pt x="1541" y="919"/>
                </a:cubicBezTo>
                <a:cubicBezTo>
                  <a:pt x="1498" y="919"/>
                  <a:pt x="1498" y="919"/>
                  <a:pt x="1498" y="919"/>
                </a:cubicBezTo>
                <a:cubicBezTo>
                  <a:pt x="1460" y="831"/>
                  <a:pt x="1460" y="831"/>
                  <a:pt x="1460" y="831"/>
                </a:cubicBezTo>
                <a:cubicBezTo>
                  <a:pt x="1272" y="831"/>
                  <a:pt x="1272" y="831"/>
                  <a:pt x="1272" y="831"/>
                </a:cubicBezTo>
                <a:cubicBezTo>
                  <a:pt x="1234" y="919"/>
                  <a:pt x="1234" y="919"/>
                  <a:pt x="1234" y="919"/>
                </a:cubicBezTo>
                <a:cubicBezTo>
                  <a:pt x="1192" y="919"/>
                  <a:pt x="1192" y="919"/>
                  <a:pt x="1192" y="919"/>
                </a:cubicBezTo>
                <a:cubicBezTo>
                  <a:pt x="1346" y="574"/>
                  <a:pt x="1346" y="574"/>
                  <a:pt x="1346" y="574"/>
                </a:cubicBezTo>
                <a:lnTo>
                  <a:pt x="1387" y="574"/>
                </a:lnTo>
                <a:close/>
                <a:moveTo>
                  <a:pt x="1443" y="794"/>
                </a:moveTo>
                <a:cubicBezTo>
                  <a:pt x="1365" y="619"/>
                  <a:pt x="1365" y="619"/>
                  <a:pt x="1365" y="619"/>
                </a:cubicBezTo>
                <a:cubicBezTo>
                  <a:pt x="1289" y="794"/>
                  <a:pt x="1289" y="794"/>
                  <a:pt x="1289" y="794"/>
                </a:cubicBezTo>
                <a:lnTo>
                  <a:pt x="1443" y="794"/>
                </a:lnTo>
                <a:close/>
                <a:moveTo>
                  <a:pt x="1735" y="610"/>
                </a:moveTo>
                <a:cubicBezTo>
                  <a:pt x="1774" y="610"/>
                  <a:pt x="1812" y="625"/>
                  <a:pt x="1840" y="650"/>
                </a:cubicBezTo>
                <a:cubicBezTo>
                  <a:pt x="1862" y="620"/>
                  <a:pt x="1862" y="620"/>
                  <a:pt x="1862" y="620"/>
                </a:cubicBezTo>
                <a:cubicBezTo>
                  <a:pt x="1829" y="591"/>
                  <a:pt x="1783" y="573"/>
                  <a:pt x="1735" y="573"/>
                </a:cubicBezTo>
                <a:cubicBezTo>
                  <a:pt x="1634" y="573"/>
                  <a:pt x="1554" y="649"/>
                  <a:pt x="1554" y="746"/>
                </a:cubicBezTo>
                <a:cubicBezTo>
                  <a:pt x="1554" y="843"/>
                  <a:pt x="1634" y="921"/>
                  <a:pt x="1733" y="921"/>
                </a:cubicBezTo>
                <a:cubicBezTo>
                  <a:pt x="1780" y="921"/>
                  <a:pt x="1827" y="902"/>
                  <a:pt x="1861" y="875"/>
                </a:cubicBezTo>
                <a:cubicBezTo>
                  <a:pt x="1861" y="750"/>
                  <a:pt x="1861" y="750"/>
                  <a:pt x="1861" y="750"/>
                </a:cubicBezTo>
                <a:cubicBezTo>
                  <a:pt x="1826" y="750"/>
                  <a:pt x="1826" y="750"/>
                  <a:pt x="1826" y="750"/>
                </a:cubicBezTo>
                <a:cubicBezTo>
                  <a:pt x="1826" y="854"/>
                  <a:pt x="1826" y="854"/>
                  <a:pt x="1826" y="854"/>
                </a:cubicBezTo>
                <a:cubicBezTo>
                  <a:pt x="1800" y="872"/>
                  <a:pt x="1767" y="883"/>
                  <a:pt x="1736" y="883"/>
                </a:cubicBezTo>
                <a:cubicBezTo>
                  <a:pt x="1657" y="883"/>
                  <a:pt x="1594" y="823"/>
                  <a:pt x="1594" y="746"/>
                </a:cubicBezTo>
                <a:cubicBezTo>
                  <a:pt x="1594" y="671"/>
                  <a:pt x="1657" y="610"/>
                  <a:pt x="1735" y="610"/>
                </a:cubicBezTo>
                <a:close/>
                <a:moveTo>
                  <a:pt x="1996" y="763"/>
                </a:moveTo>
                <a:cubicBezTo>
                  <a:pt x="2169" y="763"/>
                  <a:pt x="2169" y="763"/>
                  <a:pt x="2169" y="763"/>
                </a:cubicBezTo>
                <a:cubicBezTo>
                  <a:pt x="2169" y="725"/>
                  <a:pt x="2169" y="725"/>
                  <a:pt x="2169" y="725"/>
                </a:cubicBezTo>
                <a:cubicBezTo>
                  <a:pt x="1996" y="725"/>
                  <a:pt x="1996" y="725"/>
                  <a:pt x="1996" y="725"/>
                </a:cubicBezTo>
                <a:cubicBezTo>
                  <a:pt x="1996" y="612"/>
                  <a:pt x="1996" y="612"/>
                  <a:pt x="1996" y="612"/>
                </a:cubicBezTo>
                <a:cubicBezTo>
                  <a:pt x="2190" y="612"/>
                  <a:pt x="2190" y="612"/>
                  <a:pt x="2190" y="612"/>
                </a:cubicBezTo>
                <a:cubicBezTo>
                  <a:pt x="2190" y="574"/>
                  <a:pt x="2190" y="574"/>
                  <a:pt x="2190" y="574"/>
                </a:cubicBezTo>
                <a:cubicBezTo>
                  <a:pt x="1956" y="574"/>
                  <a:pt x="1956" y="574"/>
                  <a:pt x="1956" y="574"/>
                </a:cubicBezTo>
                <a:cubicBezTo>
                  <a:pt x="1956" y="919"/>
                  <a:pt x="1956" y="919"/>
                  <a:pt x="1956" y="919"/>
                </a:cubicBezTo>
                <a:cubicBezTo>
                  <a:pt x="2196" y="919"/>
                  <a:pt x="2196" y="919"/>
                  <a:pt x="2196" y="919"/>
                </a:cubicBezTo>
                <a:cubicBezTo>
                  <a:pt x="2196" y="881"/>
                  <a:pt x="2196" y="881"/>
                  <a:pt x="2196" y="881"/>
                </a:cubicBezTo>
                <a:cubicBezTo>
                  <a:pt x="1996" y="881"/>
                  <a:pt x="1996" y="881"/>
                  <a:pt x="1996" y="881"/>
                </a:cubicBezTo>
                <a:lnTo>
                  <a:pt x="1996" y="763"/>
                </a:lnTo>
                <a:close/>
                <a:moveTo>
                  <a:pt x="2466" y="801"/>
                </a:moveTo>
                <a:cubicBezTo>
                  <a:pt x="2546" y="919"/>
                  <a:pt x="2546" y="919"/>
                  <a:pt x="2546" y="919"/>
                </a:cubicBezTo>
                <a:cubicBezTo>
                  <a:pt x="2501" y="919"/>
                  <a:pt x="2501" y="919"/>
                  <a:pt x="2501" y="919"/>
                </a:cubicBezTo>
                <a:cubicBezTo>
                  <a:pt x="2430" y="809"/>
                  <a:pt x="2430" y="809"/>
                  <a:pt x="2430" y="809"/>
                </a:cubicBezTo>
                <a:cubicBezTo>
                  <a:pt x="2423" y="809"/>
                  <a:pt x="2415" y="810"/>
                  <a:pt x="2407" y="810"/>
                </a:cubicBezTo>
                <a:cubicBezTo>
                  <a:pt x="2316" y="810"/>
                  <a:pt x="2316" y="810"/>
                  <a:pt x="2316" y="810"/>
                </a:cubicBezTo>
                <a:cubicBezTo>
                  <a:pt x="2316" y="919"/>
                  <a:pt x="2316" y="919"/>
                  <a:pt x="2316" y="919"/>
                </a:cubicBezTo>
                <a:cubicBezTo>
                  <a:pt x="2276" y="919"/>
                  <a:pt x="2276" y="919"/>
                  <a:pt x="2276" y="919"/>
                </a:cubicBezTo>
                <a:cubicBezTo>
                  <a:pt x="2276" y="574"/>
                  <a:pt x="2276" y="574"/>
                  <a:pt x="2276" y="574"/>
                </a:cubicBezTo>
                <a:cubicBezTo>
                  <a:pt x="2407" y="574"/>
                  <a:pt x="2407" y="574"/>
                  <a:pt x="2407" y="574"/>
                </a:cubicBezTo>
                <a:cubicBezTo>
                  <a:pt x="2493" y="574"/>
                  <a:pt x="2543" y="616"/>
                  <a:pt x="2543" y="690"/>
                </a:cubicBezTo>
                <a:cubicBezTo>
                  <a:pt x="2543" y="747"/>
                  <a:pt x="2515" y="785"/>
                  <a:pt x="2466" y="801"/>
                </a:cubicBezTo>
                <a:close/>
                <a:moveTo>
                  <a:pt x="2505" y="691"/>
                </a:moveTo>
                <a:cubicBezTo>
                  <a:pt x="2505" y="639"/>
                  <a:pt x="2469" y="612"/>
                  <a:pt x="2407" y="612"/>
                </a:cubicBezTo>
                <a:cubicBezTo>
                  <a:pt x="2316" y="612"/>
                  <a:pt x="2316" y="612"/>
                  <a:pt x="2316" y="612"/>
                </a:cubicBezTo>
                <a:cubicBezTo>
                  <a:pt x="2316" y="772"/>
                  <a:pt x="2316" y="772"/>
                  <a:pt x="2316" y="772"/>
                </a:cubicBezTo>
                <a:cubicBezTo>
                  <a:pt x="2407" y="772"/>
                  <a:pt x="2407" y="772"/>
                  <a:pt x="2407" y="772"/>
                </a:cubicBezTo>
                <a:cubicBezTo>
                  <a:pt x="2469" y="772"/>
                  <a:pt x="2505" y="744"/>
                  <a:pt x="2505" y="69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14324" tIns="57162" rIns="114324" bIns="57162"/>
          <a:lstStyle/>
          <a:p>
            <a:endParaRPr lang="en-NL"/>
          </a:p>
        </p:txBody>
      </p:sp>
      <p:sp>
        <p:nvSpPr>
          <p:cNvPr id="12" name="LS_Logo10 (JU-Free) Hermes" hidden="1">
            <a:extLst>
              <a:ext uri="{FF2B5EF4-FFF2-40B4-BE49-F238E27FC236}">
                <a16:creationId xmlns:a16="http://schemas.microsoft.com/office/drawing/2014/main" id="{059CF80A-F1DA-4ADE-8274-0DBF77FDE2B1}"/>
              </a:ext>
            </a:extLst>
          </p:cNvPr>
          <p:cNvSpPr>
            <a:spLocks/>
          </p:cNvSpPr>
          <p:nvPr/>
        </p:nvSpPr>
        <p:spPr bwMode="auto">
          <a:xfrm>
            <a:off x="1157288" y="7820025"/>
            <a:ext cx="817562" cy="138113"/>
          </a:xfrm>
          <a:custGeom>
            <a:avLst/>
            <a:gdLst>
              <a:gd name="T0" fmla="*/ 2147483646 w 2062"/>
              <a:gd name="T1" fmla="*/ 2147483646 h 347"/>
              <a:gd name="T2" fmla="*/ 2147483646 w 2062"/>
              <a:gd name="T3" fmla="*/ 2147483646 h 347"/>
              <a:gd name="T4" fmla="*/ 0 w 2062"/>
              <a:gd name="T5" fmla="*/ 62575936 h 347"/>
              <a:gd name="T6" fmla="*/ 2147483646 w 2062"/>
              <a:gd name="T7" fmla="*/ 2147483646 h 347"/>
              <a:gd name="T8" fmla="*/ 2147483646 w 2062"/>
              <a:gd name="T9" fmla="*/ 62575936 h 347"/>
              <a:gd name="T10" fmla="*/ 2147483646 w 2062"/>
              <a:gd name="T11" fmla="*/ 2147483646 h 347"/>
              <a:gd name="T12" fmla="*/ 2147483646 w 2062"/>
              <a:gd name="T13" fmla="*/ 2147483646 h 347"/>
              <a:gd name="T14" fmla="*/ 2147483646 w 2062"/>
              <a:gd name="T15" fmla="*/ 2147483646 h 347"/>
              <a:gd name="T16" fmla="*/ 2147483646 w 2062"/>
              <a:gd name="T17" fmla="*/ 2147483646 h 347"/>
              <a:gd name="T18" fmla="*/ 2147483646 w 2062"/>
              <a:gd name="T19" fmla="*/ 2147483646 h 347"/>
              <a:gd name="T20" fmla="*/ 2147483646 w 2062"/>
              <a:gd name="T21" fmla="*/ 2147483646 h 347"/>
              <a:gd name="T22" fmla="*/ 2147483646 w 2062"/>
              <a:gd name="T23" fmla="*/ 62575936 h 347"/>
              <a:gd name="T24" fmla="*/ 2147483646 w 2062"/>
              <a:gd name="T25" fmla="*/ 2147483646 h 347"/>
              <a:gd name="T26" fmla="*/ 2147483646 w 2062"/>
              <a:gd name="T27" fmla="*/ 2147483646 h 347"/>
              <a:gd name="T28" fmla="*/ 2147483646 w 2062"/>
              <a:gd name="T29" fmla="*/ 2147483646 h 347"/>
              <a:gd name="T30" fmla="*/ 2147483646 w 2062"/>
              <a:gd name="T31" fmla="*/ 62575936 h 347"/>
              <a:gd name="T32" fmla="*/ 2147483646 w 2062"/>
              <a:gd name="T33" fmla="*/ 2147483646 h 347"/>
              <a:gd name="T34" fmla="*/ 2147483646 w 2062"/>
              <a:gd name="T35" fmla="*/ 2147483646 h 347"/>
              <a:gd name="T36" fmla="*/ 2147483646 w 2062"/>
              <a:gd name="T37" fmla="*/ 2147483646 h 347"/>
              <a:gd name="T38" fmla="*/ 2147483646 w 2062"/>
              <a:gd name="T39" fmla="*/ 2147483646 h 347"/>
              <a:gd name="T40" fmla="*/ 2147483646 w 2062"/>
              <a:gd name="T41" fmla="*/ 2147483646 h 347"/>
              <a:gd name="T42" fmla="*/ 2147483646 w 2062"/>
              <a:gd name="T43" fmla="*/ 2147483646 h 347"/>
              <a:gd name="T44" fmla="*/ 2147483646 w 2062"/>
              <a:gd name="T45" fmla="*/ 2147483646 h 347"/>
              <a:gd name="T46" fmla="*/ 2147483646 w 2062"/>
              <a:gd name="T47" fmla="*/ 2147483646 h 347"/>
              <a:gd name="T48" fmla="*/ 2147483646 w 2062"/>
              <a:gd name="T49" fmla="*/ 2147483646 h 347"/>
              <a:gd name="T50" fmla="*/ 2147483646 w 2062"/>
              <a:gd name="T51" fmla="*/ 62575936 h 347"/>
              <a:gd name="T52" fmla="*/ 2147483646 w 2062"/>
              <a:gd name="T53" fmla="*/ 2147483646 h 347"/>
              <a:gd name="T54" fmla="*/ 2147483646 w 2062"/>
              <a:gd name="T55" fmla="*/ 62575936 h 347"/>
              <a:gd name="T56" fmla="*/ 2147483646 w 2062"/>
              <a:gd name="T57" fmla="*/ 2147483646 h 347"/>
              <a:gd name="T58" fmla="*/ 2147483646 w 2062"/>
              <a:gd name="T59" fmla="*/ 2147483646 h 347"/>
              <a:gd name="T60" fmla="*/ 2147483646 w 2062"/>
              <a:gd name="T61" fmla="*/ 2147483646 h 347"/>
              <a:gd name="T62" fmla="*/ 2147483646 w 2062"/>
              <a:gd name="T63" fmla="*/ 2147483646 h 347"/>
              <a:gd name="T64" fmla="*/ 2147483646 w 2062"/>
              <a:gd name="T65" fmla="*/ 2147483646 h 347"/>
              <a:gd name="T66" fmla="*/ 2147483646 w 2062"/>
              <a:gd name="T67" fmla="*/ 62575936 h 347"/>
              <a:gd name="T68" fmla="*/ 2147483646 w 2062"/>
              <a:gd name="T69" fmla="*/ 2147483646 h 347"/>
              <a:gd name="T70" fmla="*/ 2147483646 w 2062"/>
              <a:gd name="T71" fmla="*/ 2001479067 h 347"/>
              <a:gd name="T72" fmla="*/ 2147483646 w 2062"/>
              <a:gd name="T73" fmla="*/ 2147483646 h 347"/>
              <a:gd name="T74" fmla="*/ 2147483646 w 2062"/>
              <a:gd name="T75" fmla="*/ 2147483646 h 347"/>
              <a:gd name="T76" fmla="*/ 2147483646 w 2062"/>
              <a:gd name="T77" fmla="*/ 2147483646 h 347"/>
              <a:gd name="T78" fmla="*/ 2147483646 w 2062"/>
              <a:gd name="T79" fmla="*/ 2147483646 h 347"/>
              <a:gd name="T80" fmla="*/ 2147483646 w 2062"/>
              <a:gd name="T81" fmla="*/ 2147483646 h 347"/>
              <a:gd name="T82" fmla="*/ 2147483646 w 2062"/>
              <a:gd name="T83" fmla="*/ 2001479067 h 347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2062" h="347">
                <a:moveTo>
                  <a:pt x="248" y="346"/>
                </a:moveTo>
                <a:cubicBezTo>
                  <a:pt x="248" y="194"/>
                  <a:pt x="248" y="194"/>
                  <a:pt x="248" y="194"/>
                </a:cubicBezTo>
                <a:cubicBezTo>
                  <a:pt x="40" y="194"/>
                  <a:pt x="40" y="194"/>
                  <a:pt x="40" y="194"/>
                </a:cubicBezTo>
                <a:cubicBezTo>
                  <a:pt x="40" y="346"/>
                  <a:pt x="40" y="346"/>
                  <a:pt x="40" y="346"/>
                </a:cubicBezTo>
                <a:cubicBezTo>
                  <a:pt x="0" y="346"/>
                  <a:pt x="0" y="346"/>
                  <a:pt x="0" y="346"/>
                </a:cubicBezTo>
                <a:cubicBezTo>
                  <a:pt x="0" y="1"/>
                  <a:pt x="0" y="1"/>
                  <a:pt x="0" y="1"/>
                </a:cubicBezTo>
                <a:cubicBezTo>
                  <a:pt x="40" y="1"/>
                  <a:pt x="40" y="1"/>
                  <a:pt x="40" y="1"/>
                </a:cubicBezTo>
                <a:cubicBezTo>
                  <a:pt x="40" y="157"/>
                  <a:pt x="40" y="157"/>
                  <a:pt x="40" y="157"/>
                </a:cubicBezTo>
                <a:cubicBezTo>
                  <a:pt x="248" y="157"/>
                  <a:pt x="248" y="157"/>
                  <a:pt x="248" y="157"/>
                </a:cubicBezTo>
                <a:cubicBezTo>
                  <a:pt x="248" y="1"/>
                  <a:pt x="248" y="1"/>
                  <a:pt x="248" y="1"/>
                </a:cubicBezTo>
                <a:cubicBezTo>
                  <a:pt x="287" y="1"/>
                  <a:pt x="287" y="1"/>
                  <a:pt x="287" y="1"/>
                </a:cubicBezTo>
                <a:cubicBezTo>
                  <a:pt x="287" y="346"/>
                  <a:pt x="287" y="346"/>
                  <a:pt x="287" y="346"/>
                </a:cubicBezTo>
                <a:lnTo>
                  <a:pt x="248" y="346"/>
                </a:lnTo>
                <a:close/>
                <a:moveTo>
                  <a:pt x="431" y="39"/>
                </a:moveTo>
                <a:cubicBezTo>
                  <a:pt x="431" y="153"/>
                  <a:pt x="431" y="153"/>
                  <a:pt x="431" y="153"/>
                </a:cubicBezTo>
                <a:cubicBezTo>
                  <a:pt x="604" y="153"/>
                  <a:pt x="604" y="153"/>
                  <a:pt x="604" y="153"/>
                </a:cubicBezTo>
                <a:cubicBezTo>
                  <a:pt x="604" y="190"/>
                  <a:pt x="604" y="190"/>
                  <a:pt x="604" y="190"/>
                </a:cubicBezTo>
                <a:cubicBezTo>
                  <a:pt x="431" y="190"/>
                  <a:pt x="431" y="190"/>
                  <a:pt x="431" y="190"/>
                </a:cubicBezTo>
                <a:cubicBezTo>
                  <a:pt x="431" y="309"/>
                  <a:pt x="431" y="309"/>
                  <a:pt x="431" y="309"/>
                </a:cubicBezTo>
                <a:cubicBezTo>
                  <a:pt x="631" y="309"/>
                  <a:pt x="631" y="309"/>
                  <a:pt x="631" y="309"/>
                </a:cubicBezTo>
                <a:cubicBezTo>
                  <a:pt x="631" y="346"/>
                  <a:pt x="631" y="346"/>
                  <a:pt x="631" y="346"/>
                </a:cubicBezTo>
                <a:cubicBezTo>
                  <a:pt x="391" y="346"/>
                  <a:pt x="391" y="346"/>
                  <a:pt x="391" y="346"/>
                </a:cubicBezTo>
                <a:cubicBezTo>
                  <a:pt x="391" y="1"/>
                  <a:pt x="391" y="1"/>
                  <a:pt x="391" y="1"/>
                </a:cubicBezTo>
                <a:cubicBezTo>
                  <a:pt x="625" y="1"/>
                  <a:pt x="625" y="1"/>
                  <a:pt x="625" y="1"/>
                </a:cubicBezTo>
                <a:cubicBezTo>
                  <a:pt x="625" y="39"/>
                  <a:pt x="625" y="39"/>
                  <a:pt x="625" y="39"/>
                </a:cubicBezTo>
                <a:lnTo>
                  <a:pt x="431" y="39"/>
                </a:lnTo>
                <a:close/>
                <a:moveTo>
                  <a:pt x="866" y="236"/>
                </a:moveTo>
                <a:cubicBezTo>
                  <a:pt x="858" y="237"/>
                  <a:pt x="850" y="237"/>
                  <a:pt x="843" y="237"/>
                </a:cubicBezTo>
                <a:cubicBezTo>
                  <a:pt x="751" y="237"/>
                  <a:pt x="751" y="237"/>
                  <a:pt x="751" y="237"/>
                </a:cubicBezTo>
                <a:cubicBezTo>
                  <a:pt x="751" y="346"/>
                  <a:pt x="751" y="346"/>
                  <a:pt x="751" y="346"/>
                </a:cubicBezTo>
                <a:cubicBezTo>
                  <a:pt x="712" y="346"/>
                  <a:pt x="712" y="346"/>
                  <a:pt x="712" y="346"/>
                </a:cubicBezTo>
                <a:cubicBezTo>
                  <a:pt x="712" y="1"/>
                  <a:pt x="712" y="1"/>
                  <a:pt x="712" y="1"/>
                </a:cubicBezTo>
                <a:cubicBezTo>
                  <a:pt x="843" y="1"/>
                  <a:pt x="843" y="1"/>
                  <a:pt x="843" y="1"/>
                </a:cubicBezTo>
                <a:cubicBezTo>
                  <a:pt x="929" y="1"/>
                  <a:pt x="978" y="44"/>
                  <a:pt x="978" y="117"/>
                </a:cubicBezTo>
                <a:cubicBezTo>
                  <a:pt x="978" y="174"/>
                  <a:pt x="951" y="213"/>
                  <a:pt x="901" y="229"/>
                </a:cubicBezTo>
                <a:cubicBezTo>
                  <a:pt x="982" y="346"/>
                  <a:pt x="982" y="346"/>
                  <a:pt x="982" y="346"/>
                </a:cubicBezTo>
                <a:cubicBezTo>
                  <a:pt x="937" y="346"/>
                  <a:pt x="937" y="346"/>
                  <a:pt x="937" y="346"/>
                </a:cubicBezTo>
                <a:lnTo>
                  <a:pt x="866" y="236"/>
                </a:lnTo>
                <a:close/>
                <a:moveTo>
                  <a:pt x="843" y="199"/>
                </a:moveTo>
                <a:cubicBezTo>
                  <a:pt x="905" y="199"/>
                  <a:pt x="941" y="172"/>
                  <a:pt x="941" y="118"/>
                </a:cubicBezTo>
                <a:cubicBezTo>
                  <a:pt x="941" y="66"/>
                  <a:pt x="905" y="39"/>
                  <a:pt x="843" y="39"/>
                </a:cubicBezTo>
                <a:cubicBezTo>
                  <a:pt x="751" y="39"/>
                  <a:pt x="751" y="39"/>
                  <a:pt x="751" y="39"/>
                </a:cubicBezTo>
                <a:cubicBezTo>
                  <a:pt x="751" y="199"/>
                  <a:pt x="751" y="199"/>
                  <a:pt x="751" y="199"/>
                </a:cubicBezTo>
                <a:lnTo>
                  <a:pt x="843" y="199"/>
                </a:lnTo>
                <a:close/>
                <a:moveTo>
                  <a:pt x="1380" y="346"/>
                </a:moveTo>
                <a:cubicBezTo>
                  <a:pt x="1379" y="62"/>
                  <a:pt x="1379" y="62"/>
                  <a:pt x="1379" y="62"/>
                </a:cubicBezTo>
                <a:cubicBezTo>
                  <a:pt x="1254" y="310"/>
                  <a:pt x="1254" y="310"/>
                  <a:pt x="1254" y="310"/>
                </a:cubicBezTo>
                <a:cubicBezTo>
                  <a:pt x="1230" y="310"/>
                  <a:pt x="1230" y="310"/>
                  <a:pt x="1230" y="310"/>
                </a:cubicBezTo>
                <a:cubicBezTo>
                  <a:pt x="1105" y="62"/>
                  <a:pt x="1105" y="62"/>
                  <a:pt x="1105" y="62"/>
                </a:cubicBezTo>
                <a:cubicBezTo>
                  <a:pt x="1105" y="346"/>
                  <a:pt x="1105" y="346"/>
                  <a:pt x="1105" y="346"/>
                </a:cubicBezTo>
                <a:cubicBezTo>
                  <a:pt x="1068" y="346"/>
                  <a:pt x="1068" y="346"/>
                  <a:pt x="1068" y="346"/>
                </a:cubicBezTo>
                <a:cubicBezTo>
                  <a:pt x="1068" y="1"/>
                  <a:pt x="1068" y="1"/>
                  <a:pt x="1068" y="1"/>
                </a:cubicBezTo>
                <a:cubicBezTo>
                  <a:pt x="1116" y="1"/>
                  <a:pt x="1116" y="1"/>
                  <a:pt x="1116" y="1"/>
                </a:cubicBezTo>
                <a:cubicBezTo>
                  <a:pt x="1242" y="249"/>
                  <a:pt x="1242" y="249"/>
                  <a:pt x="1242" y="249"/>
                </a:cubicBezTo>
                <a:cubicBezTo>
                  <a:pt x="1368" y="1"/>
                  <a:pt x="1368" y="1"/>
                  <a:pt x="1368" y="1"/>
                </a:cubicBezTo>
                <a:cubicBezTo>
                  <a:pt x="1416" y="1"/>
                  <a:pt x="1416" y="1"/>
                  <a:pt x="1416" y="1"/>
                </a:cubicBezTo>
                <a:cubicBezTo>
                  <a:pt x="1416" y="346"/>
                  <a:pt x="1416" y="346"/>
                  <a:pt x="1416" y="346"/>
                </a:cubicBezTo>
                <a:lnTo>
                  <a:pt x="1380" y="346"/>
                </a:lnTo>
                <a:close/>
                <a:moveTo>
                  <a:pt x="1560" y="39"/>
                </a:moveTo>
                <a:cubicBezTo>
                  <a:pt x="1560" y="153"/>
                  <a:pt x="1560" y="153"/>
                  <a:pt x="1560" y="153"/>
                </a:cubicBezTo>
                <a:cubicBezTo>
                  <a:pt x="1734" y="153"/>
                  <a:pt x="1734" y="153"/>
                  <a:pt x="1734" y="153"/>
                </a:cubicBezTo>
                <a:cubicBezTo>
                  <a:pt x="1734" y="190"/>
                  <a:pt x="1734" y="190"/>
                  <a:pt x="1734" y="190"/>
                </a:cubicBezTo>
                <a:cubicBezTo>
                  <a:pt x="1560" y="190"/>
                  <a:pt x="1560" y="190"/>
                  <a:pt x="1560" y="190"/>
                </a:cubicBezTo>
                <a:cubicBezTo>
                  <a:pt x="1560" y="309"/>
                  <a:pt x="1560" y="309"/>
                  <a:pt x="1560" y="309"/>
                </a:cubicBezTo>
                <a:cubicBezTo>
                  <a:pt x="1761" y="309"/>
                  <a:pt x="1761" y="309"/>
                  <a:pt x="1761" y="309"/>
                </a:cubicBezTo>
                <a:cubicBezTo>
                  <a:pt x="1761" y="346"/>
                  <a:pt x="1761" y="346"/>
                  <a:pt x="1761" y="346"/>
                </a:cubicBezTo>
                <a:cubicBezTo>
                  <a:pt x="1521" y="346"/>
                  <a:pt x="1521" y="346"/>
                  <a:pt x="1521" y="346"/>
                </a:cubicBezTo>
                <a:cubicBezTo>
                  <a:pt x="1521" y="1"/>
                  <a:pt x="1521" y="1"/>
                  <a:pt x="1521" y="1"/>
                </a:cubicBezTo>
                <a:cubicBezTo>
                  <a:pt x="1755" y="1"/>
                  <a:pt x="1755" y="1"/>
                  <a:pt x="1755" y="1"/>
                </a:cubicBezTo>
                <a:cubicBezTo>
                  <a:pt x="1755" y="39"/>
                  <a:pt x="1755" y="39"/>
                  <a:pt x="1755" y="39"/>
                </a:cubicBezTo>
                <a:lnTo>
                  <a:pt x="1560" y="39"/>
                </a:lnTo>
                <a:close/>
                <a:moveTo>
                  <a:pt x="2053" y="32"/>
                </a:moveTo>
                <a:cubicBezTo>
                  <a:pt x="2036" y="69"/>
                  <a:pt x="2036" y="69"/>
                  <a:pt x="2036" y="69"/>
                </a:cubicBezTo>
                <a:cubicBezTo>
                  <a:pt x="2005" y="48"/>
                  <a:pt x="1969" y="40"/>
                  <a:pt x="1941" y="40"/>
                </a:cubicBezTo>
                <a:cubicBezTo>
                  <a:pt x="1897" y="40"/>
                  <a:pt x="1868" y="57"/>
                  <a:pt x="1868" y="86"/>
                </a:cubicBezTo>
                <a:cubicBezTo>
                  <a:pt x="1868" y="174"/>
                  <a:pt x="2062" y="128"/>
                  <a:pt x="2061" y="253"/>
                </a:cubicBezTo>
                <a:cubicBezTo>
                  <a:pt x="2061" y="311"/>
                  <a:pt x="2010" y="347"/>
                  <a:pt x="1937" y="347"/>
                </a:cubicBezTo>
                <a:cubicBezTo>
                  <a:pt x="1886" y="347"/>
                  <a:pt x="1837" y="326"/>
                  <a:pt x="1805" y="295"/>
                </a:cubicBezTo>
                <a:cubicBezTo>
                  <a:pt x="1822" y="259"/>
                  <a:pt x="1822" y="259"/>
                  <a:pt x="1822" y="259"/>
                </a:cubicBezTo>
                <a:cubicBezTo>
                  <a:pt x="1854" y="290"/>
                  <a:pt x="1898" y="308"/>
                  <a:pt x="1937" y="308"/>
                </a:cubicBezTo>
                <a:cubicBezTo>
                  <a:pt x="1987" y="308"/>
                  <a:pt x="2018" y="288"/>
                  <a:pt x="2018" y="255"/>
                </a:cubicBezTo>
                <a:cubicBezTo>
                  <a:pt x="2018" y="164"/>
                  <a:pt x="1824" y="213"/>
                  <a:pt x="1824" y="89"/>
                </a:cubicBezTo>
                <a:cubicBezTo>
                  <a:pt x="1824" y="35"/>
                  <a:pt x="1872" y="0"/>
                  <a:pt x="1944" y="0"/>
                </a:cubicBezTo>
                <a:cubicBezTo>
                  <a:pt x="1983" y="0"/>
                  <a:pt x="2024" y="13"/>
                  <a:pt x="2053" y="3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14324" tIns="57162" rIns="114324" bIns="57162"/>
          <a:lstStyle/>
          <a:p>
            <a:endParaRPr lang="en-NL"/>
          </a:p>
        </p:txBody>
      </p:sp>
      <p:sp>
        <p:nvSpPr>
          <p:cNvPr id="13" name="LS_Logo8 (JU-Free) Hera" hidden="1">
            <a:extLst>
              <a:ext uri="{FF2B5EF4-FFF2-40B4-BE49-F238E27FC236}">
                <a16:creationId xmlns:a16="http://schemas.microsoft.com/office/drawing/2014/main" id="{24DEF3D8-3303-4E4B-98E5-BD411D72A004}"/>
              </a:ext>
            </a:extLst>
          </p:cNvPr>
          <p:cNvSpPr>
            <a:spLocks/>
          </p:cNvSpPr>
          <p:nvPr/>
        </p:nvSpPr>
        <p:spPr bwMode="auto">
          <a:xfrm>
            <a:off x="1157288" y="7820025"/>
            <a:ext cx="541337" cy="138113"/>
          </a:xfrm>
          <a:custGeom>
            <a:avLst/>
            <a:gdLst>
              <a:gd name="T0" fmla="*/ 2147483646 w 1367"/>
              <a:gd name="T1" fmla="*/ 0 h 345"/>
              <a:gd name="T2" fmla="*/ 2147483646 w 1367"/>
              <a:gd name="T3" fmla="*/ 0 h 345"/>
              <a:gd name="T4" fmla="*/ 2147483646 w 1367"/>
              <a:gd name="T5" fmla="*/ 2147483646 h 345"/>
              <a:gd name="T6" fmla="*/ 2147483646 w 1367"/>
              <a:gd name="T7" fmla="*/ 2147483646 h 345"/>
              <a:gd name="T8" fmla="*/ 2147483646 w 1367"/>
              <a:gd name="T9" fmla="*/ 2147483646 h 345"/>
              <a:gd name="T10" fmla="*/ 2147483646 w 1367"/>
              <a:gd name="T11" fmla="*/ 2147483646 h 345"/>
              <a:gd name="T12" fmla="*/ 2147483646 w 1367"/>
              <a:gd name="T13" fmla="*/ 2147483646 h 345"/>
              <a:gd name="T14" fmla="*/ 0 w 1367"/>
              <a:gd name="T15" fmla="*/ 2147483646 h 345"/>
              <a:gd name="T16" fmla="*/ 0 w 1367"/>
              <a:gd name="T17" fmla="*/ 0 h 345"/>
              <a:gd name="T18" fmla="*/ 2147483646 w 1367"/>
              <a:gd name="T19" fmla="*/ 0 h 345"/>
              <a:gd name="T20" fmla="*/ 2147483646 w 1367"/>
              <a:gd name="T21" fmla="*/ 2147483646 h 345"/>
              <a:gd name="T22" fmla="*/ 2147483646 w 1367"/>
              <a:gd name="T23" fmla="*/ 2147483646 h 345"/>
              <a:gd name="T24" fmla="*/ 2147483646 w 1367"/>
              <a:gd name="T25" fmla="*/ 0 h 345"/>
              <a:gd name="T26" fmla="*/ 2147483646 w 1367"/>
              <a:gd name="T27" fmla="*/ 2147483646 h 345"/>
              <a:gd name="T28" fmla="*/ 2147483646 w 1367"/>
              <a:gd name="T29" fmla="*/ 2147483646 h 345"/>
              <a:gd name="T30" fmla="*/ 2147483646 w 1367"/>
              <a:gd name="T31" fmla="*/ 2147483646 h 345"/>
              <a:gd name="T32" fmla="*/ 2147483646 w 1367"/>
              <a:gd name="T33" fmla="*/ 2147483646 h 345"/>
              <a:gd name="T34" fmla="*/ 2147483646 w 1367"/>
              <a:gd name="T35" fmla="*/ 2147483646 h 345"/>
              <a:gd name="T36" fmla="*/ 2147483646 w 1367"/>
              <a:gd name="T37" fmla="*/ 2147483646 h 345"/>
              <a:gd name="T38" fmla="*/ 2147483646 w 1367"/>
              <a:gd name="T39" fmla="*/ 0 h 345"/>
              <a:gd name="T40" fmla="*/ 2147483646 w 1367"/>
              <a:gd name="T41" fmla="*/ 0 h 345"/>
              <a:gd name="T42" fmla="*/ 2147483646 w 1367"/>
              <a:gd name="T43" fmla="*/ 2147483646 h 345"/>
              <a:gd name="T44" fmla="*/ 2147483646 w 1367"/>
              <a:gd name="T45" fmla="*/ 2147483646 h 345"/>
              <a:gd name="T46" fmla="*/ 2147483646 w 1367"/>
              <a:gd name="T47" fmla="*/ 2147483646 h 345"/>
              <a:gd name="T48" fmla="*/ 2147483646 w 1367"/>
              <a:gd name="T49" fmla="*/ 2147483646 h 345"/>
              <a:gd name="T50" fmla="*/ 2147483646 w 1367"/>
              <a:gd name="T51" fmla="*/ 2147483646 h 345"/>
              <a:gd name="T52" fmla="*/ 2147483646 w 1367"/>
              <a:gd name="T53" fmla="*/ 2147483646 h 345"/>
              <a:gd name="T54" fmla="*/ 2147483646 w 1367"/>
              <a:gd name="T55" fmla="*/ 2147483646 h 345"/>
              <a:gd name="T56" fmla="*/ 2147483646 w 1367"/>
              <a:gd name="T57" fmla="*/ 2147483646 h 345"/>
              <a:gd name="T58" fmla="*/ 2147483646 w 1367"/>
              <a:gd name="T59" fmla="*/ 2147483646 h 345"/>
              <a:gd name="T60" fmla="*/ 2147483646 w 1367"/>
              <a:gd name="T61" fmla="*/ 2147483646 h 345"/>
              <a:gd name="T62" fmla="*/ 2147483646 w 1367"/>
              <a:gd name="T63" fmla="*/ 2147483646 h 345"/>
              <a:gd name="T64" fmla="*/ 2147483646 w 1367"/>
              <a:gd name="T65" fmla="*/ 2147483646 h 345"/>
              <a:gd name="T66" fmla="*/ 2147483646 w 1367"/>
              <a:gd name="T67" fmla="*/ 2147483646 h 345"/>
              <a:gd name="T68" fmla="*/ 2147483646 w 1367"/>
              <a:gd name="T69" fmla="*/ 0 h 345"/>
              <a:gd name="T70" fmla="*/ 2147483646 w 1367"/>
              <a:gd name="T71" fmla="*/ 0 h 345"/>
              <a:gd name="T72" fmla="*/ 2147483646 w 1367"/>
              <a:gd name="T73" fmla="*/ 2147483646 h 345"/>
              <a:gd name="T74" fmla="*/ 2147483646 w 1367"/>
              <a:gd name="T75" fmla="*/ 2147483646 h 345"/>
              <a:gd name="T76" fmla="*/ 2147483646 w 1367"/>
              <a:gd name="T77" fmla="*/ 2147483646 h 345"/>
              <a:gd name="T78" fmla="*/ 2147483646 w 1367"/>
              <a:gd name="T79" fmla="*/ 2147483646 h 345"/>
              <a:gd name="T80" fmla="*/ 2147483646 w 1367"/>
              <a:gd name="T81" fmla="*/ 2147483646 h 345"/>
              <a:gd name="T82" fmla="*/ 2147483646 w 1367"/>
              <a:gd name="T83" fmla="*/ 2147483646 h 345"/>
              <a:gd name="T84" fmla="*/ 2147483646 w 1367"/>
              <a:gd name="T85" fmla="*/ 2147483646 h 345"/>
              <a:gd name="T86" fmla="*/ 2147483646 w 1367"/>
              <a:gd name="T87" fmla="*/ 2147483646 h 345"/>
              <a:gd name="T88" fmla="*/ 2147483646 w 1367"/>
              <a:gd name="T89" fmla="*/ 2147483646 h 345"/>
              <a:gd name="T90" fmla="*/ 2147483646 w 1367"/>
              <a:gd name="T91" fmla="*/ 2147483646 h 345"/>
              <a:gd name="T92" fmla="*/ 2147483646 w 1367"/>
              <a:gd name="T93" fmla="*/ 2147483646 h 345"/>
              <a:gd name="T94" fmla="*/ 2147483646 w 1367"/>
              <a:gd name="T95" fmla="*/ 2147483646 h 345"/>
              <a:gd name="T96" fmla="*/ 2147483646 w 1367"/>
              <a:gd name="T97" fmla="*/ 2147483646 h 345"/>
              <a:gd name="T98" fmla="*/ 2147483646 w 1367"/>
              <a:gd name="T99" fmla="*/ 2147483646 h 345"/>
              <a:gd name="T100" fmla="*/ 2147483646 w 1367"/>
              <a:gd name="T101" fmla="*/ 0 h 345"/>
              <a:gd name="T102" fmla="*/ 2147483646 w 1367"/>
              <a:gd name="T103" fmla="*/ 0 h 345"/>
              <a:gd name="T104" fmla="*/ 2147483646 w 1367"/>
              <a:gd name="T105" fmla="*/ 2147483646 h 345"/>
              <a:gd name="T106" fmla="*/ 2147483646 w 1367"/>
              <a:gd name="T107" fmla="*/ 2147483646 h 345"/>
              <a:gd name="T108" fmla="*/ 2147483646 w 1367"/>
              <a:gd name="T109" fmla="*/ 2147483646 h 345"/>
              <a:gd name="T110" fmla="*/ 2147483646 w 1367"/>
              <a:gd name="T111" fmla="*/ 2147483646 h 345"/>
              <a:gd name="T112" fmla="*/ 2147483646 w 1367"/>
              <a:gd name="T113" fmla="*/ 2147483646 h 345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1367" h="345">
                <a:moveTo>
                  <a:pt x="248" y="0"/>
                </a:moveTo>
                <a:cubicBezTo>
                  <a:pt x="287" y="0"/>
                  <a:pt x="287" y="0"/>
                  <a:pt x="287" y="0"/>
                </a:cubicBezTo>
                <a:cubicBezTo>
                  <a:pt x="287" y="345"/>
                  <a:pt x="287" y="345"/>
                  <a:pt x="287" y="345"/>
                </a:cubicBezTo>
                <a:cubicBezTo>
                  <a:pt x="248" y="345"/>
                  <a:pt x="248" y="345"/>
                  <a:pt x="248" y="345"/>
                </a:cubicBezTo>
                <a:cubicBezTo>
                  <a:pt x="248" y="193"/>
                  <a:pt x="248" y="193"/>
                  <a:pt x="248" y="193"/>
                </a:cubicBezTo>
                <a:cubicBezTo>
                  <a:pt x="40" y="193"/>
                  <a:pt x="40" y="193"/>
                  <a:pt x="40" y="193"/>
                </a:cubicBezTo>
                <a:cubicBezTo>
                  <a:pt x="40" y="345"/>
                  <a:pt x="40" y="345"/>
                  <a:pt x="40" y="345"/>
                </a:cubicBezTo>
                <a:cubicBezTo>
                  <a:pt x="0" y="345"/>
                  <a:pt x="0" y="345"/>
                  <a:pt x="0" y="345"/>
                </a:cubicBezTo>
                <a:cubicBezTo>
                  <a:pt x="0" y="0"/>
                  <a:pt x="0" y="0"/>
                  <a:pt x="0" y="0"/>
                </a:cubicBezTo>
                <a:cubicBezTo>
                  <a:pt x="40" y="0"/>
                  <a:pt x="40" y="0"/>
                  <a:pt x="40" y="0"/>
                </a:cubicBezTo>
                <a:cubicBezTo>
                  <a:pt x="40" y="156"/>
                  <a:pt x="40" y="156"/>
                  <a:pt x="40" y="156"/>
                </a:cubicBezTo>
                <a:cubicBezTo>
                  <a:pt x="248" y="156"/>
                  <a:pt x="248" y="156"/>
                  <a:pt x="248" y="156"/>
                </a:cubicBezTo>
                <a:lnTo>
                  <a:pt x="248" y="0"/>
                </a:lnTo>
                <a:close/>
                <a:moveTo>
                  <a:pt x="431" y="189"/>
                </a:moveTo>
                <a:cubicBezTo>
                  <a:pt x="604" y="189"/>
                  <a:pt x="604" y="189"/>
                  <a:pt x="604" y="189"/>
                </a:cubicBezTo>
                <a:cubicBezTo>
                  <a:pt x="604" y="152"/>
                  <a:pt x="604" y="152"/>
                  <a:pt x="604" y="152"/>
                </a:cubicBezTo>
                <a:cubicBezTo>
                  <a:pt x="431" y="152"/>
                  <a:pt x="431" y="152"/>
                  <a:pt x="431" y="152"/>
                </a:cubicBezTo>
                <a:cubicBezTo>
                  <a:pt x="431" y="38"/>
                  <a:pt x="431" y="38"/>
                  <a:pt x="431" y="38"/>
                </a:cubicBezTo>
                <a:cubicBezTo>
                  <a:pt x="625" y="38"/>
                  <a:pt x="625" y="38"/>
                  <a:pt x="625" y="38"/>
                </a:cubicBezTo>
                <a:cubicBezTo>
                  <a:pt x="625" y="0"/>
                  <a:pt x="625" y="0"/>
                  <a:pt x="625" y="0"/>
                </a:cubicBezTo>
                <a:cubicBezTo>
                  <a:pt x="391" y="0"/>
                  <a:pt x="391" y="0"/>
                  <a:pt x="391" y="0"/>
                </a:cubicBezTo>
                <a:cubicBezTo>
                  <a:pt x="391" y="345"/>
                  <a:pt x="391" y="345"/>
                  <a:pt x="391" y="345"/>
                </a:cubicBezTo>
                <a:cubicBezTo>
                  <a:pt x="631" y="345"/>
                  <a:pt x="631" y="345"/>
                  <a:pt x="631" y="345"/>
                </a:cubicBezTo>
                <a:cubicBezTo>
                  <a:pt x="631" y="308"/>
                  <a:pt x="631" y="308"/>
                  <a:pt x="631" y="308"/>
                </a:cubicBezTo>
                <a:cubicBezTo>
                  <a:pt x="431" y="308"/>
                  <a:pt x="431" y="308"/>
                  <a:pt x="431" y="308"/>
                </a:cubicBezTo>
                <a:lnTo>
                  <a:pt x="431" y="189"/>
                </a:lnTo>
                <a:close/>
                <a:moveTo>
                  <a:pt x="901" y="228"/>
                </a:moveTo>
                <a:cubicBezTo>
                  <a:pt x="982" y="345"/>
                  <a:pt x="982" y="345"/>
                  <a:pt x="982" y="345"/>
                </a:cubicBezTo>
                <a:cubicBezTo>
                  <a:pt x="937" y="345"/>
                  <a:pt x="937" y="345"/>
                  <a:pt x="937" y="345"/>
                </a:cubicBezTo>
                <a:cubicBezTo>
                  <a:pt x="866" y="235"/>
                  <a:pt x="866" y="235"/>
                  <a:pt x="866" y="235"/>
                </a:cubicBezTo>
                <a:cubicBezTo>
                  <a:pt x="858" y="236"/>
                  <a:pt x="850" y="236"/>
                  <a:pt x="843" y="236"/>
                </a:cubicBezTo>
                <a:cubicBezTo>
                  <a:pt x="751" y="236"/>
                  <a:pt x="751" y="236"/>
                  <a:pt x="751" y="236"/>
                </a:cubicBezTo>
                <a:cubicBezTo>
                  <a:pt x="751" y="345"/>
                  <a:pt x="751" y="345"/>
                  <a:pt x="751" y="345"/>
                </a:cubicBezTo>
                <a:cubicBezTo>
                  <a:pt x="712" y="345"/>
                  <a:pt x="712" y="345"/>
                  <a:pt x="712" y="345"/>
                </a:cubicBezTo>
                <a:cubicBezTo>
                  <a:pt x="712" y="0"/>
                  <a:pt x="712" y="0"/>
                  <a:pt x="712" y="0"/>
                </a:cubicBezTo>
                <a:cubicBezTo>
                  <a:pt x="843" y="0"/>
                  <a:pt x="843" y="0"/>
                  <a:pt x="843" y="0"/>
                </a:cubicBezTo>
                <a:cubicBezTo>
                  <a:pt x="929" y="0"/>
                  <a:pt x="978" y="43"/>
                  <a:pt x="978" y="116"/>
                </a:cubicBezTo>
                <a:cubicBezTo>
                  <a:pt x="978" y="173"/>
                  <a:pt x="951" y="212"/>
                  <a:pt x="901" y="228"/>
                </a:cubicBezTo>
                <a:close/>
                <a:moveTo>
                  <a:pt x="941" y="117"/>
                </a:moveTo>
                <a:cubicBezTo>
                  <a:pt x="941" y="65"/>
                  <a:pt x="905" y="38"/>
                  <a:pt x="843" y="38"/>
                </a:cubicBezTo>
                <a:cubicBezTo>
                  <a:pt x="751" y="38"/>
                  <a:pt x="751" y="38"/>
                  <a:pt x="751" y="38"/>
                </a:cubicBezTo>
                <a:cubicBezTo>
                  <a:pt x="751" y="198"/>
                  <a:pt x="751" y="198"/>
                  <a:pt x="751" y="198"/>
                </a:cubicBezTo>
                <a:cubicBezTo>
                  <a:pt x="843" y="198"/>
                  <a:pt x="843" y="198"/>
                  <a:pt x="843" y="198"/>
                </a:cubicBezTo>
                <a:cubicBezTo>
                  <a:pt x="905" y="198"/>
                  <a:pt x="941" y="171"/>
                  <a:pt x="941" y="117"/>
                </a:cubicBezTo>
                <a:close/>
                <a:moveTo>
                  <a:pt x="1367" y="345"/>
                </a:moveTo>
                <a:cubicBezTo>
                  <a:pt x="1324" y="345"/>
                  <a:pt x="1324" y="345"/>
                  <a:pt x="1324" y="345"/>
                </a:cubicBezTo>
                <a:cubicBezTo>
                  <a:pt x="1286" y="258"/>
                  <a:pt x="1286" y="258"/>
                  <a:pt x="1286" y="258"/>
                </a:cubicBezTo>
                <a:cubicBezTo>
                  <a:pt x="1098" y="258"/>
                  <a:pt x="1098" y="258"/>
                  <a:pt x="1098" y="258"/>
                </a:cubicBezTo>
                <a:cubicBezTo>
                  <a:pt x="1059" y="345"/>
                  <a:pt x="1059" y="345"/>
                  <a:pt x="1059" y="345"/>
                </a:cubicBezTo>
                <a:cubicBezTo>
                  <a:pt x="1017" y="345"/>
                  <a:pt x="1017" y="345"/>
                  <a:pt x="1017" y="345"/>
                </a:cubicBezTo>
                <a:cubicBezTo>
                  <a:pt x="1172" y="0"/>
                  <a:pt x="1172" y="0"/>
                  <a:pt x="1172" y="0"/>
                </a:cubicBezTo>
                <a:cubicBezTo>
                  <a:pt x="1213" y="0"/>
                  <a:pt x="1213" y="0"/>
                  <a:pt x="1213" y="0"/>
                </a:cubicBezTo>
                <a:lnTo>
                  <a:pt x="1367" y="345"/>
                </a:lnTo>
                <a:close/>
                <a:moveTo>
                  <a:pt x="1269" y="220"/>
                </a:moveTo>
                <a:cubicBezTo>
                  <a:pt x="1191" y="45"/>
                  <a:pt x="1191" y="45"/>
                  <a:pt x="1191" y="45"/>
                </a:cubicBezTo>
                <a:cubicBezTo>
                  <a:pt x="1114" y="220"/>
                  <a:pt x="1114" y="220"/>
                  <a:pt x="1114" y="220"/>
                </a:cubicBezTo>
                <a:lnTo>
                  <a:pt x="1269" y="22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14324" tIns="57162" rIns="114324" bIns="57162"/>
          <a:lstStyle/>
          <a:p>
            <a:endParaRPr lang="en-NL"/>
          </a:p>
        </p:txBody>
      </p:sp>
      <p:sp>
        <p:nvSpPr>
          <p:cNvPr id="14" name="LS_Logo12 (JU-Free) Horus" hidden="1">
            <a:extLst>
              <a:ext uri="{FF2B5EF4-FFF2-40B4-BE49-F238E27FC236}">
                <a16:creationId xmlns:a16="http://schemas.microsoft.com/office/drawing/2014/main" id="{11FF8290-6666-4E65-9885-011EA4B2F2D9}"/>
              </a:ext>
            </a:extLst>
          </p:cNvPr>
          <p:cNvSpPr>
            <a:spLocks/>
          </p:cNvSpPr>
          <p:nvPr/>
        </p:nvSpPr>
        <p:spPr bwMode="auto">
          <a:xfrm>
            <a:off x="1157288" y="7820025"/>
            <a:ext cx="692150" cy="138113"/>
          </a:xfrm>
          <a:custGeom>
            <a:avLst/>
            <a:gdLst>
              <a:gd name="T0" fmla="*/ 2147483646 w 1746"/>
              <a:gd name="T1" fmla="*/ 62059172 h 348"/>
              <a:gd name="T2" fmla="*/ 2147483646 w 1746"/>
              <a:gd name="T3" fmla="*/ 2147483646 h 348"/>
              <a:gd name="T4" fmla="*/ 2147483646 w 1746"/>
              <a:gd name="T5" fmla="*/ 2147483646 h 348"/>
              <a:gd name="T6" fmla="*/ 0 w 1746"/>
              <a:gd name="T7" fmla="*/ 2147483646 h 348"/>
              <a:gd name="T8" fmla="*/ 2147483646 w 1746"/>
              <a:gd name="T9" fmla="*/ 62059172 h 348"/>
              <a:gd name="T10" fmla="*/ 2147483646 w 1746"/>
              <a:gd name="T11" fmla="*/ 2147483646 h 348"/>
              <a:gd name="T12" fmla="*/ 2147483646 w 1746"/>
              <a:gd name="T13" fmla="*/ 2147483646 h 348"/>
              <a:gd name="T14" fmla="*/ 2147483646 w 1746"/>
              <a:gd name="T15" fmla="*/ 2147483646 h 348"/>
              <a:gd name="T16" fmla="*/ 2147483646 w 1746"/>
              <a:gd name="T17" fmla="*/ 2147483646 h 348"/>
              <a:gd name="T18" fmla="*/ 2147483646 w 1746"/>
              <a:gd name="T19" fmla="*/ 2147483646 h 348"/>
              <a:gd name="T20" fmla="*/ 2147483646 w 1746"/>
              <a:gd name="T21" fmla="*/ 2147483646 h 348"/>
              <a:gd name="T22" fmla="*/ 2147483646 w 1746"/>
              <a:gd name="T23" fmla="*/ 2147483646 h 348"/>
              <a:gd name="T24" fmla="*/ 2147483646 w 1746"/>
              <a:gd name="T25" fmla="*/ 2147483646 h 348"/>
              <a:gd name="T26" fmla="*/ 2147483646 w 1746"/>
              <a:gd name="T27" fmla="*/ 2147483646 h 348"/>
              <a:gd name="T28" fmla="*/ 2147483646 w 1746"/>
              <a:gd name="T29" fmla="*/ 2147483646 h 348"/>
              <a:gd name="T30" fmla="*/ 2147483646 w 1746"/>
              <a:gd name="T31" fmla="*/ 62059172 h 348"/>
              <a:gd name="T32" fmla="*/ 2147483646 w 1746"/>
              <a:gd name="T33" fmla="*/ 2147483646 h 348"/>
              <a:gd name="T34" fmla="*/ 2147483646 w 1746"/>
              <a:gd name="T35" fmla="*/ 2147483646 h 348"/>
              <a:gd name="T36" fmla="*/ 2147483646 w 1746"/>
              <a:gd name="T37" fmla="*/ 2147483646 h 348"/>
              <a:gd name="T38" fmla="*/ 2147483646 w 1746"/>
              <a:gd name="T39" fmla="*/ 2147483646 h 348"/>
              <a:gd name="T40" fmla="*/ 2147483646 w 1746"/>
              <a:gd name="T41" fmla="*/ 2147483646 h 348"/>
              <a:gd name="T42" fmla="*/ 2147483646 w 1746"/>
              <a:gd name="T43" fmla="*/ 2147483646 h 348"/>
              <a:gd name="T44" fmla="*/ 2147483646 w 1746"/>
              <a:gd name="T45" fmla="*/ 62059172 h 348"/>
              <a:gd name="T46" fmla="*/ 2147483646 w 1746"/>
              <a:gd name="T47" fmla="*/ 2147483646 h 348"/>
              <a:gd name="T48" fmla="*/ 2147483646 w 1746"/>
              <a:gd name="T49" fmla="*/ 62059172 h 348"/>
              <a:gd name="T50" fmla="*/ 2147483646 w 1746"/>
              <a:gd name="T51" fmla="*/ 2147483646 h 348"/>
              <a:gd name="T52" fmla="*/ 2147483646 w 1746"/>
              <a:gd name="T53" fmla="*/ 2147483646 h 348"/>
              <a:gd name="T54" fmla="*/ 2147483646 w 1746"/>
              <a:gd name="T55" fmla="*/ 1984322256 h 348"/>
              <a:gd name="T56" fmla="*/ 2147483646 w 1746"/>
              <a:gd name="T57" fmla="*/ 2147483646 h 348"/>
              <a:gd name="T58" fmla="*/ 2147483646 w 1746"/>
              <a:gd name="T59" fmla="*/ 2147483646 h 348"/>
              <a:gd name="T60" fmla="*/ 2147483646 w 1746"/>
              <a:gd name="T61" fmla="*/ 2147483646 h 348"/>
              <a:gd name="T62" fmla="*/ 2147483646 w 1746"/>
              <a:gd name="T63" fmla="*/ 2147483646 h 348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1746" h="348">
                <a:moveTo>
                  <a:pt x="248" y="1"/>
                </a:moveTo>
                <a:cubicBezTo>
                  <a:pt x="287" y="1"/>
                  <a:pt x="287" y="1"/>
                  <a:pt x="287" y="1"/>
                </a:cubicBezTo>
                <a:cubicBezTo>
                  <a:pt x="287" y="346"/>
                  <a:pt x="287" y="346"/>
                  <a:pt x="287" y="346"/>
                </a:cubicBezTo>
                <a:cubicBezTo>
                  <a:pt x="248" y="346"/>
                  <a:pt x="248" y="346"/>
                  <a:pt x="248" y="346"/>
                </a:cubicBezTo>
                <a:cubicBezTo>
                  <a:pt x="248" y="194"/>
                  <a:pt x="248" y="194"/>
                  <a:pt x="248" y="194"/>
                </a:cubicBezTo>
                <a:cubicBezTo>
                  <a:pt x="40" y="194"/>
                  <a:pt x="40" y="194"/>
                  <a:pt x="40" y="194"/>
                </a:cubicBezTo>
                <a:cubicBezTo>
                  <a:pt x="40" y="346"/>
                  <a:pt x="40" y="346"/>
                  <a:pt x="40" y="346"/>
                </a:cubicBezTo>
                <a:cubicBezTo>
                  <a:pt x="0" y="346"/>
                  <a:pt x="0" y="346"/>
                  <a:pt x="0" y="346"/>
                </a:cubicBezTo>
                <a:cubicBezTo>
                  <a:pt x="0" y="1"/>
                  <a:pt x="0" y="1"/>
                  <a:pt x="0" y="1"/>
                </a:cubicBezTo>
                <a:cubicBezTo>
                  <a:pt x="40" y="1"/>
                  <a:pt x="40" y="1"/>
                  <a:pt x="40" y="1"/>
                </a:cubicBezTo>
                <a:cubicBezTo>
                  <a:pt x="40" y="157"/>
                  <a:pt x="40" y="157"/>
                  <a:pt x="40" y="157"/>
                </a:cubicBezTo>
                <a:cubicBezTo>
                  <a:pt x="248" y="157"/>
                  <a:pt x="248" y="157"/>
                  <a:pt x="248" y="157"/>
                </a:cubicBezTo>
                <a:lnTo>
                  <a:pt x="248" y="1"/>
                </a:lnTo>
                <a:close/>
                <a:moveTo>
                  <a:pt x="720" y="174"/>
                </a:moveTo>
                <a:cubicBezTo>
                  <a:pt x="720" y="271"/>
                  <a:pt x="640" y="348"/>
                  <a:pt x="539" y="348"/>
                </a:cubicBezTo>
                <a:cubicBezTo>
                  <a:pt x="439" y="348"/>
                  <a:pt x="359" y="271"/>
                  <a:pt x="359" y="174"/>
                </a:cubicBezTo>
                <a:cubicBezTo>
                  <a:pt x="359" y="76"/>
                  <a:pt x="439" y="0"/>
                  <a:pt x="539" y="0"/>
                </a:cubicBezTo>
                <a:cubicBezTo>
                  <a:pt x="640" y="0"/>
                  <a:pt x="720" y="77"/>
                  <a:pt x="720" y="174"/>
                </a:cubicBezTo>
                <a:close/>
                <a:moveTo>
                  <a:pt x="679" y="174"/>
                </a:moveTo>
                <a:cubicBezTo>
                  <a:pt x="679" y="98"/>
                  <a:pt x="616" y="38"/>
                  <a:pt x="539" y="38"/>
                </a:cubicBezTo>
                <a:cubicBezTo>
                  <a:pt x="463" y="38"/>
                  <a:pt x="399" y="98"/>
                  <a:pt x="399" y="174"/>
                </a:cubicBezTo>
                <a:cubicBezTo>
                  <a:pt x="399" y="249"/>
                  <a:pt x="463" y="310"/>
                  <a:pt x="539" y="310"/>
                </a:cubicBezTo>
                <a:cubicBezTo>
                  <a:pt x="616" y="310"/>
                  <a:pt x="679" y="249"/>
                  <a:pt x="679" y="174"/>
                </a:cubicBezTo>
                <a:close/>
                <a:moveTo>
                  <a:pt x="981" y="229"/>
                </a:moveTo>
                <a:cubicBezTo>
                  <a:pt x="1062" y="346"/>
                  <a:pt x="1062" y="346"/>
                  <a:pt x="1062" y="346"/>
                </a:cubicBezTo>
                <a:cubicBezTo>
                  <a:pt x="1017" y="346"/>
                  <a:pt x="1017" y="346"/>
                  <a:pt x="1017" y="346"/>
                </a:cubicBezTo>
                <a:cubicBezTo>
                  <a:pt x="945" y="236"/>
                  <a:pt x="945" y="236"/>
                  <a:pt x="945" y="236"/>
                </a:cubicBezTo>
                <a:cubicBezTo>
                  <a:pt x="938" y="237"/>
                  <a:pt x="930" y="237"/>
                  <a:pt x="922" y="237"/>
                </a:cubicBezTo>
                <a:cubicBezTo>
                  <a:pt x="831" y="237"/>
                  <a:pt x="831" y="237"/>
                  <a:pt x="831" y="237"/>
                </a:cubicBezTo>
                <a:cubicBezTo>
                  <a:pt x="831" y="346"/>
                  <a:pt x="831" y="346"/>
                  <a:pt x="831" y="346"/>
                </a:cubicBezTo>
                <a:cubicBezTo>
                  <a:pt x="791" y="346"/>
                  <a:pt x="791" y="346"/>
                  <a:pt x="791" y="346"/>
                </a:cubicBezTo>
                <a:cubicBezTo>
                  <a:pt x="791" y="1"/>
                  <a:pt x="791" y="1"/>
                  <a:pt x="791" y="1"/>
                </a:cubicBezTo>
                <a:cubicBezTo>
                  <a:pt x="922" y="1"/>
                  <a:pt x="922" y="1"/>
                  <a:pt x="922" y="1"/>
                </a:cubicBezTo>
                <a:cubicBezTo>
                  <a:pt x="1008" y="1"/>
                  <a:pt x="1058" y="44"/>
                  <a:pt x="1058" y="117"/>
                </a:cubicBezTo>
                <a:cubicBezTo>
                  <a:pt x="1058" y="174"/>
                  <a:pt x="1031" y="213"/>
                  <a:pt x="981" y="229"/>
                </a:cubicBezTo>
                <a:close/>
                <a:moveTo>
                  <a:pt x="1020" y="118"/>
                </a:moveTo>
                <a:cubicBezTo>
                  <a:pt x="1020" y="66"/>
                  <a:pt x="985" y="39"/>
                  <a:pt x="922" y="39"/>
                </a:cubicBezTo>
                <a:cubicBezTo>
                  <a:pt x="831" y="39"/>
                  <a:pt x="831" y="39"/>
                  <a:pt x="831" y="39"/>
                </a:cubicBezTo>
                <a:cubicBezTo>
                  <a:pt x="831" y="199"/>
                  <a:pt x="831" y="199"/>
                  <a:pt x="831" y="199"/>
                </a:cubicBezTo>
                <a:cubicBezTo>
                  <a:pt x="922" y="199"/>
                  <a:pt x="922" y="199"/>
                  <a:pt x="922" y="199"/>
                </a:cubicBezTo>
                <a:cubicBezTo>
                  <a:pt x="985" y="199"/>
                  <a:pt x="1020" y="172"/>
                  <a:pt x="1020" y="118"/>
                </a:cubicBezTo>
                <a:close/>
                <a:moveTo>
                  <a:pt x="1389" y="204"/>
                </a:moveTo>
                <a:cubicBezTo>
                  <a:pt x="1389" y="271"/>
                  <a:pt x="1350" y="310"/>
                  <a:pt x="1285" y="310"/>
                </a:cubicBezTo>
                <a:cubicBezTo>
                  <a:pt x="1219" y="310"/>
                  <a:pt x="1179" y="271"/>
                  <a:pt x="1179" y="204"/>
                </a:cubicBezTo>
                <a:cubicBezTo>
                  <a:pt x="1179" y="1"/>
                  <a:pt x="1179" y="1"/>
                  <a:pt x="1179" y="1"/>
                </a:cubicBezTo>
                <a:cubicBezTo>
                  <a:pt x="1139" y="1"/>
                  <a:pt x="1139" y="1"/>
                  <a:pt x="1139" y="1"/>
                </a:cubicBezTo>
                <a:cubicBezTo>
                  <a:pt x="1139" y="204"/>
                  <a:pt x="1139" y="204"/>
                  <a:pt x="1139" y="204"/>
                </a:cubicBezTo>
                <a:cubicBezTo>
                  <a:pt x="1139" y="294"/>
                  <a:pt x="1194" y="348"/>
                  <a:pt x="1285" y="348"/>
                </a:cubicBezTo>
                <a:cubicBezTo>
                  <a:pt x="1375" y="348"/>
                  <a:pt x="1429" y="294"/>
                  <a:pt x="1429" y="204"/>
                </a:cubicBezTo>
                <a:cubicBezTo>
                  <a:pt x="1429" y="1"/>
                  <a:pt x="1429" y="1"/>
                  <a:pt x="1429" y="1"/>
                </a:cubicBezTo>
                <a:cubicBezTo>
                  <a:pt x="1389" y="1"/>
                  <a:pt x="1389" y="1"/>
                  <a:pt x="1389" y="1"/>
                </a:cubicBezTo>
                <a:lnTo>
                  <a:pt x="1389" y="204"/>
                </a:lnTo>
                <a:close/>
                <a:moveTo>
                  <a:pt x="1552" y="86"/>
                </a:moveTo>
                <a:cubicBezTo>
                  <a:pt x="1552" y="57"/>
                  <a:pt x="1581" y="40"/>
                  <a:pt x="1625" y="40"/>
                </a:cubicBezTo>
                <a:cubicBezTo>
                  <a:pt x="1653" y="40"/>
                  <a:pt x="1689" y="48"/>
                  <a:pt x="1720" y="69"/>
                </a:cubicBezTo>
                <a:cubicBezTo>
                  <a:pt x="1737" y="32"/>
                  <a:pt x="1737" y="32"/>
                  <a:pt x="1737" y="32"/>
                </a:cubicBezTo>
                <a:cubicBezTo>
                  <a:pt x="1708" y="13"/>
                  <a:pt x="1667" y="0"/>
                  <a:pt x="1628" y="0"/>
                </a:cubicBezTo>
                <a:cubicBezTo>
                  <a:pt x="1556" y="0"/>
                  <a:pt x="1508" y="35"/>
                  <a:pt x="1508" y="89"/>
                </a:cubicBezTo>
                <a:cubicBezTo>
                  <a:pt x="1508" y="213"/>
                  <a:pt x="1702" y="164"/>
                  <a:pt x="1702" y="255"/>
                </a:cubicBezTo>
                <a:cubicBezTo>
                  <a:pt x="1702" y="288"/>
                  <a:pt x="1671" y="308"/>
                  <a:pt x="1621" y="308"/>
                </a:cubicBezTo>
                <a:cubicBezTo>
                  <a:pt x="1582" y="308"/>
                  <a:pt x="1539" y="290"/>
                  <a:pt x="1507" y="259"/>
                </a:cubicBezTo>
                <a:cubicBezTo>
                  <a:pt x="1489" y="295"/>
                  <a:pt x="1489" y="295"/>
                  <a:pt x="1489" y="295"/>
                </a:cubicBezTo>
                <a:cubicBezTo>
                  <a:pt x="1521" y="326"/>
                  <a:pt x="1570" y="347"/>
                  <a:pt x="1621" y="347"/>
                </a:cubicBezTo>
                <a:cubicBezTo>
                  <a:pt x="1695" y="347"/>
                  <a:pt x="1745" y="311"/>
                  <a:pt x="1745" y="253"/>
                </a:cubicBezTo>
                <a:cubicBezTo>
                  <a:pt x="1746" y="128"/>
                  <a:pt x="1552" y="174"/>
                  <a:pt x="1552" y="8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14324" tIns="57162" rIns="114324" bIns="57162"/>
          <a:lstStyle/>
          <a:p>
            <a:endParaRPr lang="en-NL"/>
          </a:p>
        </p:txBody>
      </p:sp>
      <p:sp>
        <p:nvSpPr>
          <p:cNvPr id="15" name="LS_Logo13(JU-Free) Enterprise" hidden="1">
            <a:extLst>
              <a:ext uri="{FF2B5EF4-FFF2-40B4-BE49-F238E27FC236}">
                <a16:creationId xmlns:a16="http://schemas.microsoft.com/office/drawing/2014/main" id="{C2F385F3-E05C-4C04-9C2A-4235A8221BA1}"/>
              </a:ext>
            </a:extLst>
          </p:cNvPr>
          <p:cNvSpPr>
            <a:spLocks noEditPoints="1"/>
          </p:cNvSpPr>
          <p:nvPr/>
        </p:nvSpPr>
        <p:spPr bwMode="auto">
          <a:xfrm>
            <a:off x="1136650" y="7712075"/>
            <a:ext cx="2205038" cy="365125"/>
          </a:xfrm>
          <a:custGeom>
            <a:avLst/>
            <a:gdLst>
              <a:gd name="T0" fmla="*/ 2147483646 w 5552"/>
              <a:gd name="T1" fmla="*/ 2147483646 h 921"/>
              <a:gd name="T2" fmla="*/ 2147483646 w 5552"/>
              <a:gd name="T3" fmla="*/ 2147483646 h 921"/>
              <a:gd name="T4" fmla="*/ 2147483646 w 5552"/>
              <a:gd name="T5" fmla="*/ 2147483646 h 921"/>
              <a:gd name="T6" fmla="*/ 2147483646 w 5552"/>
              <a:gd name="T7" fmla="*/ 2119723475 h 921"/>
              <a:gd name="T8" fmla="*/ 2147483646 w 5552"/>
              <a:gd name="T9" fmla="*/ 2147483646 h 921"/>
              <a:gd name="T10" fmla="*/ 2147483646 w 5552"/>
              <a:gd name="T11" fmla="*/ 187029632 h 921"/>
              <a:gd name="T12" fmla="*/ 2147483646 w 5552"/>
              <a:gd name="T13" fmla="*/ 2147483646 h 921"/>
              <a:gd name="T14" fmla="*/ 2147483646 w 5552"/>
              <a:gd name="T15" fmla="*/ 2147483646 h 921"/>
              <a:gd name="T16" fmla="*/ 2147483646 w 5552"/>
              <a:gd name="T17" fmla="*/ 2147483646 h 921"/>
              <a:gd name="T18" fmla="*/ 2147483646 w 5552"/>
              <a:gd name="T19" fmla="*/ 2147483646 h 921"/>
              <a:gd name="T20" fmla="*/ 2147483646 w 5552"/>
              <a:gd name="T21" fmla="*/ 2119723475 h 921"/>
              <a:gd name="T22" fmla="*/ 2147483646 w 5552"/>
              <a:gd name="T23" fmla="*/ 2147483646 h 921"/>
              <a:gd name="T24" fmla="*/ 2147483646 w 5552"/>
              <a:gd name="T25" fmla="*/ 2147483646 h 921"/>
              <a:gd name="T26" fmla="*/ 2147483646 w 5552"/>
              <a:gd name="T27" fmla="*/ 2147483646 h 921"/>
              <a:gd name="T28" fmla="*/ 2147483646 w 5552"/>
              <a:gd name="T29" fmla="*/ 2119723475 h 921"/>
              <a:gd name="T30" fmla="*/ 2147483646 w 5552"/>
              <a:gd name="T31" fmla="*/ 2147483646 h 921"/>
              <a:gd name="T32" fmla="*/ 2147483646 w 5552"/>
              <a:gd name="T33" fmla="*/ 2147483646 h 921"/>
              <a:gd name="T34" fmla="*/ 2147483646 w 5552"/>
              <a:gd name="T35" fmla="*/ 810514862 h 921"/>
              <a:gd name="T36" fmla="*/ 2147483646 w 5552"/>
              <a:gd name="T37" fmla="*/ 2147483646 h 921"/>
              <a:gd name="T38" fmla="*/ 2147483646 w 5552"/>
              <a:gd name="T39" fmla="*/ 2147483646 h 921"/>
              <a:gd name="T40" fmla="*/ 2147483646 w 5552"/>
              <a:gd name="T41" fmla="*/ 2147483646 h 921"/>
              <a:gd name="T42" fmla="*/ 2147483646 w 5552"/>
              <a:gd name="T43" fmla="*/ 2119723475 h 921"/>
              <a:gd name="T44" fmla="*/ 1879435067 w 5552"/>
              <a:gd name="T45" fmla="*/ 2147483646 h 921"/>
              <a:gd name="T46" fmla="*/ 2147483646 w 5552"/>
              <a:gd name="T47" fmla="*/ 2147483646 h 921"/>
              <a:gd name="T48" fmla="*/ 2147483646 w 5552"/>
              <a:gd name="T49" fmla="*/ 2147483646 h 921"/>
              <a:gd name="T50" fmla="*/ 2147483646 w 5552"/>
              <a:gd name="T51" fmla="*/ 2147483646 h 921"/>
              <a:gd name="T52" fmla="*/ 2147483646 w 5552"/>
              <a:gd name="T53" fmla="*/ 2147483646 h 921"/>
              <a:gd name="T54" fmla="*/ 2147483646 w 5552"/>
              <a:gd name="T55" fmla="*/ 2147483646 h 921"/>
              <a:gd name="T56" fmla="*/ 2147483646 w 5552"/>
              <a:gd name="T57" fmla="*/ 2147483646 h 921"/>
              <a:gd name="T58" fmla="*/ 2147483646 w 5552"/>
              <a:gd name="T59" fmla="*/ 2147483646 h 921"/>
              <a:gd name="T60" fmla="*/ 2147483646 w 5552"/>
              <a:gd name="T61" fmla="*/ 2147483646 h 921"/>
              <a:gd name="T62" fmla="*/ 2147483646 w 5552"/>
              <a:gd name="T63" fmla="*/ 2147483646 h 921"/>
              <a:gd name="T64" fmla="*/ 2147483646 w 5552"/>
              <a:gd name="T65" fmla="*/ 2147483646 h 921"/>
              <a:gd name="T66" fmla="*/ 2147483646 w 5552"/>
              <a:gd name="T67" fmla="*/ 2147483646 h 921"/>
              <a:gd name="T68" fmla="*/ 2147483646 w 5552"/>
              <a:gd name="T69" fmla="*/ 2147483646 h 921"/>
              <a:gd name="T70" fmla="*/ 2147483646 w 5552"/>
              <a:gd name="T71" fmla="*/ 2147483646 h 921"/>
              <a:gd name="T72" fmla="*/ 2147483646 w 5552"/>
              <a:gd name="T73" fmla="*/ 2147483646 h 921"/>
              <a:gd name="T74" fmla="*/ 2147483646 w 5552"/>
              <a:gd name="T75" fmla="*/ 2147483646 h 921"/>
              <a:gd name="T76" fmla="*/ 2147483646 w 5552"/>
              <a:gd name="T77" fmla="*/ 2147483646 h 921"/>
              <a:gd name="T78" fmla="*/ 2147483646 w 5552"/>
              <a:gd name="T79" fmla="*/ 2147483646 h 921"/>
              <a:gd name="T80" fmla="*/ 2147483646 w 5552"/>
              <a:gd name="T81" fmla="*/ 2147483646 h 921"/>
              <a:gd name="T82" fmla="*/ 2147483646 w 5552"/>
              <a:gd name="T83" fmla="*/ 2147483646 h 921"/>
              <a:gd name="T84" fmla="*/ 2147483646 w 5552"/>
              <a:gd name="T85" fmla="*/ 2147483646 h 921"/>
              <a:gd name="T86" fmla="*/ 2147483646 w 5552"/>
              <a:gd name="T87" fmla="*/ 2147483646 h 921"/>
              <a:gd name="T88" fmla="*/ 2147483646 w 5552"/>
              <a:gd name="T89" fmla="*/ 2147483646 h 921"/>
              <a:gd name="T90" fmla="*/ 2147483646 w 5552"/>
              <a:gd name="T91" fmla="*/ 2147483646 h 921"/>
              <a:gd name="T92" fmla="*/ 2147483646 w 5552"/>
              <a:gd name="T93" fmla="*/ 2147483646 h 921"/>
              <a:gd name="T94" fmla="*/ 2147483646 w 5552"/>
              <a:gd name="T95" fmla="*/ 2147483646 h 921"/>
              <a:gd name="T96" fmla="*/ 2147483646 w 5552"/>
              <a:gd name="T97" fmla="*/ 2147483646 h 921"/>
              <a:gd name="T98" fmla="*/ 2147483646 w 5552"/>
              <a:gd name="T99" fmla="*/ 2147483646 h 921"/>
              <a:gd name="T100" fmla="*/ 2147483646 w 5552"/>
              <a:gd name="T101" fmla="*/ 2147483646 h 921"/>
              <a:gd name="T102" fmla="*/ 2147483646 w 5552"/>
              <a:gd name="T103" fmla="*/ 2147483646 h 921"/>
              <a:gd name="T104" fmla="*/ 2147483646 w 5552"/>
              <a:gd name="T105" fmla="*/ 2147483646 h 921"/>
              <a:gd name="T106" fmla="*/ 2147483646 w 5552"/>
              <a:gd name="T107" fmla="*/ 2147483646 h 921"/>
              <a:gd name="T108" fmla="*/ 2147483646 w 5552"/>
              <a:gd name="T109" fmla="*/ 2147483646 h 921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5552" h="921">
                <a:moveTo>
                  <a:pt x="242" y="345"/>
                </a:moveTo>
                <a:cubicBezTo>
                  <a:pt x="0" y="345"/>
                  <a:pt x="0" y="345"/>
                  <a:pt x="0" y="345"/>
                </a:cubicBezTo>
                <a:cubicBezTo>
                  <a:pt x="0" y="3"/>
                  <a:pt x="0" y="3"/>
                  <a:pt x="0" y="3"/>
                </a:cubicBezTo>
                <a:cubicBezTo>
                  <a:pt x="235" y="3"/>
                  <a:pt x="235" y="3"/>
                  <a:pt x="235" y="3"/>
                </a:cubicBezTo>
                <a:cubicBezTo>
                  <a:pt x="235" y="34"/>
                  <a:pt x="235" y="34"/>
                  <a:pt x="235" y="34"/>
                </a:cubicBezTo>
                <a:cubicBezTo>
                  <a:pt x="36" y="34"/>
                  <a:pt x="36" y="34"/>
                  <a:pt x="36" y="34"/>
                </a:cubicBezTo>
                <a:cubicBezTo>
                  <a:pt x="36" y="156"/>
                  <a:pt x="36" y="156"/>
                  <a:pt x="36" y="156"/>
                </a:cubicBezTo>
                <a:cubicBezTo>
                  <a:pt x="213" y="156"/>
                  <a:pt x="213" y="156"/>
                  <a:pt x="213" y="156"/>
                </a:cubicBezTo>
                <a:cubicBezTo>
                  <a:pt x="213" y="187"/>
                  <a:pt x="213" y="187"/>
                  <a:pt x="213" y="187"/>
                </a:cubicBezTo>
                <a:cubicBezTo>
                  <a:pt x="36" y="187"/>
                  <a:pt x="36" y="187"/>
                  <a:pt x="36" y="187"/>
                </a:cubicBezTo>
                <a:cubicBezTo>
                  <a:pt x="36" y="314"/>
                  <a:pt x="36" y="314"/>
                  <a:pt x="36" y="314"/>
                </a:cubicBezTo>
                <a:cubicBezTo>
                  <a:pt x="242" y="314"/>
                  <a:pt x="242" y="314"/>
                  <a:pt x="242" y="314"/>
                </a:cubicBezTo>
                <a:lnTo>
                  <a:pt x="242" y="345"/>
                </a:lnTo>
                <a:close/>
                <a:moveTo>
                  <a:pt x="613" y="345"/>
                </a:moveTo>
                <a:cubicBezTo>
                  <a:pt x="613" y="3"/>
                  <a:pt x="613" y="3"/>
                  <a:pt x="613" y="3"/>
                </a:cubicBezTo>
                <a:cubicBezTo>
                  <a:pt x="578" y="3"/>
                  <a:pt x="578" y="3"/>
                  <a:pt x="578" y="3"/>
                </a:cubicBezTo>
                <a:cubicBezTo>
                  <a:pt x="578" y="281"/>
                  <a:pt x="578" y="281"/>
                  <a:pt x="578" y="281"/>
                </a:cubicBezTo>
                <a:cubicBezTo>
                  <a:pt x="357" y="3"/>
                  <a:pt x="357" y="3"/>
                  <a:pt x="357" y="3"/>
                </a:cubicBezTo>
                <a:cubicBezTo>
                  <a:pt x="327" y="3"/>
                  <a:pt x="327" y="3"/>
                  <a:pt x="327" y="3"/>
                </a:cubicBezTo>
                <a:cubicBezTo>
                  <a:pt x="327" y="345"/>
                  <a:pt x="327" y="345"/>
                  <a:pt x="327" y="345"/>
                </a:cubicBezTo>
                <a:cubicBezTo>
                  <a:pt x="363" y="345"/>
                  <a:pt x="363" y="345"/>
                  <a:pt x="363" y="345"/>
                </a:cubicBezTo>
                <a:cubicBezTo>
                  <a:pt x="363" y="67"/>
                  <a:pt x="363" y="67"/>
                  <a:pt x="363" y="67"/>
                </a:cubicBezTo>
                <a:cubicBezTo>
                  <a:pt x="583" y="345"/>
                  <a:pt x="583" y="345"/>
                  <a:pt x="583" y="345"/>
                </a:cubicBezTo>
                <a:lnTo>
                  <a:pt x="613" y="345"/>
                </a:lnTo>
                <a:close/>
                <a:moveTo>
                  <a:pt x="791" y="345"/>
                </a:moveTo>
                <a:cubicBezTo>
                  <a:pt x="828" y="345"/>
                  <a:pt x="828" y="345"/>
                  <a:pt x="828" y="345"/>
                </a:cubicBezTo>
                <a:cubicBezTo>
                  <a:pt x="828" y="34"/>
                  <a:pt x="828" y="34"/>
                  <a:pt x="828" y="34"/>
                </a:cubicBezTo>
                <a:cubicBezTo>
                  <a:pt x="948" y="34"/>
                  <a:pt x="948" y="34"/>
                  <a:pt x="948" y="34"/>
                </a:cubicBezTo>
                <a:cubicBezTo>
                  <a:pt x="948" y="3"/>
                  <a:pt x="948" y="3"/>
                  <a:pt x="948" y="3"/>
                </a:cubicBezTo>
                <a:cubicBezTo>
                  <a:pt x="671" y="3"/>
                  <a:pt x="671" y="3"/>
                  <a:pt x="671" y="3"/>
                </a:cubicBezTo>
                <a:cubicBezTo>
                  <a:pt x="671" y="34"/>
                  <a:pt x="671" y="34"/>
                  <a:pt x="671" y="34"/>
                </a:cubicBezTo>
                <a:cubicBezTo>
                  <a:pt x="791" y="34"/>
                  <a:pt x="791" y="34"/>
                  <a:pt x="791" y="34"/>
                </a:cubicBezTo>
                <a:lnTo>
                  <a:pt x="791" y="345"/>
                </a:lnTo>
                <a:close/>
                <a:moveTo>
                  <a:pt x="1248" y="314"/>
                </a:moveTo>
                <a:cubicBezTo>
                  <a:pt x="1042" y="314"/>
                  <a:pt x="1042" y="314"/>
                  <a:pt x="1042" y="314"/>
                </a:cubicBezTo>
                <a:cubicBezTo>
                  <a:pt x="1042" y="187"/>
                  <a:pt x="1042" y="187"/>
                  <a:pt x="1042" y="187"/>
                </a:cubicBezTo>
                <a:cubicBezTo>
                  <a:pt x="1219" y="187"/>
                  <a:pt x="1219" y="187"/>
                  <a:pt x="1219" y="187"/>
                </a:cubicBezTo>
                <a:cubicBezTo>
                  <a:pt x="1219" y="156"/>
                  <a:pt x="1219" y="156"/>
                  <a:pt x="1219" y="156"/>
                </a:cubicBezTo>
                <a:cubicBezTo>
                  <a:pt x="1042" y="156"/>
                  <a:pt x="1042" y="156"/>
                  <a:pt x="1042" y="156"/>
                </a:cubicBezTo>
                <a:cubicBezTo>
                  <a:pt x="1042" y="34"/>
                  <a:pt x="1042" y="34"/>
                  <a:pt x="1042" y="34"/>
                </a:cubicBezTo>
                <a:cubicBezTo>
                  <a:pt x="1240" y="34"/>
                  <a:pt x="1240" y="34"/>
                  <a:pt x="1240" y="34"/>
                </a:cubicBezTo>
                <a:cubicBezTo>
                  <a:pt x="1240" y="3"/>
                  <a:pt x="1240" y="3"/>
                  <a:pt x="1240" y="3"/>
                </a:cubicBezTo>
                <a:cubicBezTo>
                  <a:pt x="1006" y="3"/>
                  <a:pt x="1006" y="3"/>
                  <a:pt x="1006" y="3"/>
                </a:cubicBezTo>
                <a:cubicBezTo>
                  <a:pt x="1006" y="345"/>
                  <a:pt x="1006" y="345"/>
                  <a:pt x="1006" y="345"/>
                </a:cubicBezTo>
                <a:cubicBezTo>
                  <a:pt x="1248" y="345"/>
                  <a:pt x="1248" y="345"/>
                  <a:pt x="1248" y="345"/>
                </a:cubicBezTo>
                <a:lnTo>
                  <a:pt x="1248" y="314"/>
                </a:lnTo>
                <a:close/>
                <a:moveTo>
                  <a:pt x="1461" y="237"/>
                </a:moveTo>
                <a:cubicBezTo>
                  <a:pt x="1369" y="237"/>
                  <a:pt x="1369" y="237"/>
                  <a:pt x="1369" y="237"/>
                </a:cubicBezTo>
                <a:cubicBezTo>
                  <a:pt x="1369" y="345"/>
                  <a:pt x="1369" y="345"/>
                  <a:pt x="1369" y="345"/>
                </a:cubicBezTo>
                <a:cubicBezTo>
                  <a:pt x="1333" y="345"/>
                  <a:pt x="1333" y="345"/>
                  <a:pt x="1333" y="345"/>
                </a:cubicBezTo>
                <a:cubicBezTo>
                  <a:pt x="1333" y="3"/>
                  <a:pt x="1333" y="3"/>
                  <a:pt x="1333" y="3"/>
                </a:cubicBezTo>
                <a:cubicBezTo>
                  <a:pt x="1461" y="3"/>
                  <a:pt x="1461" y="3"/>
                  <a:pt x="1461" y="3"/>
                </a:cubicBezTo>
                <a:cubicBezTo>
                  <a:pt x="1505" y="3"/>
                  <a:pt x="1539" y="13"/>
                  <a:pt x="1564" y="34"/>
                </a:cubicBezTo>
                <a:cubicBezTo>
                  <a:pt x="1588" y="55"/>
                  <a:pt x="1601" y="84"/>
                  <a:pt x="1601" y="120"/>
                </a:cubicBezTo>
                <a:cubicBezTo>
                  <a:pt x="1601" y="147"/>
                  <a:pt x="1594" y="169"/>
                  <a:pt x="1581" y="188"/>
                </a:cubicBezTo>
                <a:cubicBezTo>
                  <a:pt x="1567" y="206"/>
                  <a:pt x="1548" y="220"/>
                  <a:pt x="1523" y="228"/>
                </a:cubicBezTo>
                <a:cubicBezTo>
                  <a:pt x="1606" y="345"/>
                  <a:pt x="1606" y="345"/>
                  <a:pt x="1606" y="345"/>
                </a:cubicBezTo>
                <a:cubicBezTo>
                  <a:pt x="1567" y="345"/>
                  <a:pt x="1567" y="345"/>
                  <a:pt x="1567" y="345"/>
                </a:cubicBezTo>
                <a:cubicBezTo>
                  <a:pt x="1488" y="235"/>
                  <a:pt x="1488" y="235"/>
                  <a:pt x="1488" y="235"/>
                </a:cubicBezTo>
                <a:cubicBezTo>
                  <a:pt x="1480" y="236"/>
                  <a:pt x="1470" y="237"/>
                  <a:pt x="1461" y="237"/>
                </a:cubicBezTo>
                <a:close/>
                <a:moveTo>
                  <a:pt x="1460" y="206"/>
                </a:moveTo>
                <a:cubicBezTo>
                  <a:pt x="1494" y="206"/>
                  <a:pt x="1520" y="198"/>
                  <a:pt x="1538" y="183"/>
                </a:cubicBezTo>
                <a:cubicBezTo>
                  <a:pt x="1556" y="168"/>
                  <a:pt x="1565" y="147"/>
                  <a:pt x="1565" y="120"/>
                </a:cubicBezTo>
                <a:cubicBezTo>
                  <a:pt x="1565" y="92"/>
                  <a:pt x="1556" y="71"/>
                  <a:pt x="1538" y="56"/>
                </a:cubicBezTo>
                <a:cubicBezTo>
                  <a:pt x="1520" y="42"/>
                  <a:pt x="1494" y="34"/>
                  <a:pt x="1460" y="34"/>
                </a:cubicBezTo>
                <a:cubicBezTo>
                  <a:pt x="1369" y="34"/>
                  <a:pt x="1369" y="34"/>
                  <a:pt x="1369" y="34"/>
                </a:cubicBezTo>
                <a:cubicBezTo>
                  <a:pt x="1369" y="206"/>
                  <a:pt x="1369" y="206"/>
                  <a:pt x="1369" y="206"/>
                </a:cubicBezTo>
                <a:lnTo>
                  <a:pt x="1460" y="206"/>
                </a:lnTo>
                <a:close/>
                <a:moveTo>
                  <a:pt x="1954" y="120"/>
                </a:moveTo>
                <a:cubicBezTo>
                  <a:pt x="1954" y="157"/>
                  <a:pt x="1942" y="185"/>
                  <a:pt x="1917" y="206"/>
                </a:cubicBezTo>
                <a:cubicBezTo>
                  <a:pt x="1893" y="227"/>
                  <a:pt x="1858" y="237"/>
                  <a:pt x="1815" y="237"/>
                </a:cubicBezTo>
                <a:cubicBezTo>
                  <a:pt x="1723" y="237"/>
                  <a:pt x="1723" y="237"/>
                  <a:pt x="1723" y="237"/>
                </a:cubicBezTo>
                <a:cubicBezTo>
                  <a:pt x="1723" y="345"/>
                  <a:pt x="1723" y="345"/>
                  <a:pt x="1723" y="345"/>
                </a:cubicBezTo>
                <a:cubicBezTo>
                  <a:pt x="1686" y="345"/>
                  <a:pt x="1686" y="345"/>
                  <a:pt x="1686" y="345"/>
                </a:cubicBezTo>
                <a:cubicBezTo>
                  <a:pt x="1686" y="3"/>
                  <a:pt x="1686" y="3"/>
                  <a:pt x="1686" y="3"/>
                </a:cubicBezTo>
                <a:cubicBezTo>
                  <a:pt x="1815" y="3"/>
                  <a:pt x="1815" y="3"/>
                  <a:pt x="1815" y="3"/>
                </a:cubicBezTo>
                <a:cubicBezTo>
                  <a:pt x="1858" y="3"/>
                  <a:pt x="1893" y="13"/>
                  <a:pt x="1917" y="34"/>
                </a:cubicBezTo>
                <a:cubicBezTo>
                  <a:pt x="1942" y="55"/>
                  <a:pt x="1954" y="84"/>
                  <a:pt x="1954" y="120"/>
                </a:cubicBezTo>
                <a:close/>
                <a:moveTo>
                  <a:pt x="1918" y="120"/>
                </a:moveTo>
                <a:cubicBezTo>
                  <a:pt x="1918" y="92"/>
                  <a:pt x="1909" y="71"/>
                  <a:pt x="1891" y="56"/>
                </a:cubicBezTo>
                <a:cubicBezTo>
                  <a:pt x="1873" y="42"/>
                  <a:pt x="1848" y="34"/>
                  <a:pt x="1814" y="34"/>
                </a:cubicBezTo>
                <a:cubicBezTo>
                  <a:pt x="1723" y="34"/>
                  <a:pt x="1723" y="34"/>
                  <a:pt x="1723" y="34"/>
                </a:cubicBezTo>
                <a:cubicBezTo>
                  <a:pt x="1723" y="205"/>
                  <a:pt x="1723" y="205"/>
                  <a:pt x="1723" y="205"/>
                </a:cubicBezTo>
                <a:cubicBezTo>
                  <a:pt x="1814" y="205"/>
                  <a:pt x="1814" y="205"/>
                  <a:pt x="1814" y="205"/>
                </a:cubicBezTo>
                <a:cubicBezTo>
                  <a:pt x="1848" y="205"/>
                  <a:pt x="1873" y="198"/>
                  <a:pt x="1891" y="183"/>
                </a:cubicBezTo>
                <a:cubicBezTo>
                  <a:pt x="1909" y="168"/>
                  <a:pt x="1918" y="147"/>
                  <a:pt x="1918" y="120"/>
                </a:cubicBezTo>
                <a:close/>
                <a:moveTo>
                  <a:pt x="2223" y="228"/>
                </a:moveTo>
                <a:cubicBezTo>
                  <a:pt x="2306" y="345"/>
                  <a:pt x="2306" y="345"/>
                  <a:pt x="2306" y="345"/>
                </a:cubicBezTo>
                <a:cubicBezTo>
                  <a:pt x="2267" y="345"/>
                  <a:pt x="2267" y="345"/>
                  <a:pt x="2267" y="345"/>
                </a:cubicBezTo>
                <a:cubicBezTo>
                  <a:pt x="2188" y="235"/>
                  <a:pt x="2188" y="235"/>
                  <a:pt x="2188" y="235"/>
                </a:cubicBezTo>
                <a:cubicBezTo>
                  <a:pt x="2179" y="236"/>
                  <a:pt x="2170" y="237"/>
                  <a:pt x="2161" y="237"/>
                </a:cubicBezTo>
                <a:cubicBezTo>
                  <a:pt x="2069" y="237"/>
                  <a:pt x="2069" y="237"/>
                  <a:pt x="2069" y="237"/>
                </a:cubicBezTo>
                <a:cubicBezTo>
                  <a:pt x="2069" y="345"/>
                  <a:pt x="2069" y="345"/>
                  <a:pt x="2069" y="345"/>
                </a:cubicBezTo>
                <a:cubicBezTo>
                  <a:pt x="2033" y="345"/>
                  <a:pt x="2033" y="345"/>
                  <a:pt x="2033" y="345"/>
                </a:cubicBezTo>
                <a:cubicBezTo>
                  <a:pt x="2033" y="3"/>
                  <a:pt x="2033" y="3"/>
                  <a:pt x="2033" y="3"/>
                </a:cubicBezTo>
                <a:cubicBezTo>
                  <a:pt x="2161" y="3"/>
                  <a:pt x="2161" y="3"/>
                  <a:pt x="2161" y="3"/>
                </a:cubicBezTo>
                <a:cubicBezTo>
                  <a:pt x="2205" y="3"/>
                  <a:pt x="2239" y="13"/>
                  <a:pt x="2264" y="34"/>
                </a:cubicBezTo>
                <a:cubicBezTo>
                  <a:pt x="2288" y="55"/>
                  <a:pt x="2301" y="84"/>
                  <a:pt x="2301" y="120"/>
                </a:cubicBezTo>
                <a:cubicBezTo>
                  <a:pt x="2301" y="147"/>
                  <a:pt x="2294" y="169"/>
                  <a:pt x="2280" y="188"/>
                </a:cubicBezTo>
                <a:cubicBezTo>
                  <a:pt x="2267" y="206"/>
                  <a:pt x="2248" y="220"/>
                  <a:pt x="2223" y="228"/>
                </a:cubicBezTo>
                <a:close/>
                <a:moveTo>
                  <a:pt x="2238" y="183"/>
                </a:moveTo>
                <a:cubicBezTo>
                  <a:pt x="2256" y="168"/>
                  <a:pt x="2265" y="147"/>
                  <a:pt x="2265" y="120"/>
                </a:cubicBezTo>
                <a:cubicBezTo>
                  <a:pt x="2265" y="92"/>
                  <a:pt x="2256" y="71"/>
                  <a:pt x="2238" y="56"/>
                </a:cubicBezTo>
                <a:cubicBezTo>
                  <a:pt x="2220" y="42"/>
                  <a:pt x="2194" y="34"/>
                  <a:pt x="2160" y="34"/>
                </a:cubicBezTo>
                <a:cubicBezTo>
                  <a:pt x="2069" y="34"/>
                  <a:pt x="2069" y="34"/>
                  <a:pt x="2069" y="34"/>
                </a:cubicBezTo>
                <a:cubicBezTo>
                  <a:pt x="2069" y="206"/>
                  <a:pt x="2069" y="206"/>
                  <a:pt x="2069" y="206"/>
                </a:cubicBezTo>
                <a:cubicBezTo>
                  <a:pt x="2160" y="206"/>
                  <a:pt x="2160" y="206"/>
                  <a:pt x="2160" y="206"/>
                </a:cubicBezTo>
                <a:cubicBezTo>
                  <a:pt x="2194" y="206"/>
                  <a:pt x="2220" y="198"/>
                  <a:pt x="2238" y="183"/>
                </a:cubicBezTo>
                <a:close/>
                <a:moveTo>
                  <a:pt x="2423" y="3"/>
                </a:moveTo>
                <a:cubicBezTo>
                  <a:pt x="2386" y="3"/>
                  <a:pt x="2386" y="3"/>
                  <a:pt x="2386" y="3"/>
                </a:cubicBezTo>
                <a:cubicBezTo>
                  <a:pt x="2386" y="345"/>
                  <a:pt x="2386" y="345"/>
                  <a:pt x="2386" y="345"/>
                </a:cubicBezTo>
                <a:cubicBezTo>
                  <a:pt x="2423" y="345"/>
                  <a:pt x="2423" y="345"/>
                  <a:pt x="2423" y="345"/>
                </a:cubicBezTo>
                <a:lnTo>
                  <a:pt x="2423" y="3"/>
                </a:lnTo>
                <a:close/>
                <a:moveTo>
                  <a:pt x="2701" y="178"/>
                </a:moveTo>
                <a:cubicBezTo>
                  <a:pt x="2685" y="172"/>
                  <a:pt x="2665" y="165"/>
                  <a:pt x="2640" y="159"/>
                </a:cubicBezTo>
                <a:cubicBezTo>
                  <a:pt x="2619" y="154"/>
                  <a:pt x="2602" y="149"/>
                  <a:pt x="2589" y="145"/>
                </a:cubicBezTo>
                <a:cubicBezTo>
                  <a:pt x="2577" y="140"/>
                  <a:pt x="2566" y="134"/>
                  <a:pt x="2558" y="126"/>
                </a:cubicBezTo>
                <a:cubicBezTo>
                  <a:pt x="2550" y="117"/>
                  <a:pt x="2545" y="106"/>
                  <a:pt x="2545" y="93"/>
                </a:cubicBezTo>
                <a:cubicBezTo>
                  <a:pt x="2545" y="75"/>
                  <a:pt x="2553" y="60"/>
                  <a:pt x="2568" y="48"/>
                </a:cubicBezTo>
                <a:cubicBezTo>
                  <a:pt x="2583" y="36"/>
                  <a:pt x="2606" y="31"/>
                  <a:pt x="2636" y="31"/>
                </a:cubicBezTo>
                <a:cubicBezTo>
                  <a:pt x="2651" y="31"/>
                  <a:pt x="2667" y="33"/>
                  <a:pt x="2684" y="38"/>
                </a:cubicBezTo>
                <a:cubicBezTo>
                  <a:pt x="2700" y="42"/>
                  <a:pt x="2715" y="50"/>
                  <a:pt x="2730" y="59"/>
                </a:cubicBezTo>
                <a:cubicBezTo>
                  <a:pt x="2742" y="30"/>
                  <a:pt x="2742" y="30"/>
                  <a:pt x="2742" y="30"/>
                </a:cubicBezTo>
                <a:cubicBezTo>
                  <a:pt x="2728" y="21"/>
                  <a:pt x="2712" y="13"/>
                  <a:pt x="2693" y="8"/>
                </a:cubicBezTo>
                <a:cubicBezTo>
                  <a:pt x="2675" y="3"/>
                  <a:pt x="2655" y="0"/>
                  <a:pt x="2636" y="0"/>
                </a:cubicBezTo>
                <a:cubicBezTo>
                  <a:pt x="2608" y="0"/>
                  <a:pt x="2584" y="4"/>
                  <a:pt x="2565" y="13"/>
                </a:cubicBezTo>
                <a:cubicBezTo>
                  <a:pt x="2546" y="21"/>
                  <a:pt x="2532" y="32"/>
                  <a:pt x="2523" y="47"/>
                </a:cubicBezTo>
                <a:cubicBezTo>
                  <a:pt x="2514" y="61"/>
                  <a:pt x="2510" y="76"/>
                  <a:pt x="2510" y="94"/>
                </a:cubicBezTo>
                <a:cubicBezTo>
                  <a:pt x="2510" y="115"/>
                  <a:pt x="2515" y="132"/>
                  <a:pt x="2526" y="144"/>
                </a:cubicBezTo>
                <a:cubicBezTo>
                  <a:pt x="2537" y="157"/>
                  <a:pt x="2550" y="166"/>
                  <a:pt x="2565" y="172"/>
                </a:cubicBezTo>
                <a:cubicBezTo>
                  <a:pt x="2581" y="178"/>
                  <a:pt x="2601" y="184"/>
                  <a:pt x="2627" y="191"/>
                </a:cubicBezTo>
                <a:cubicBezTo>
                  <a:pt x="2649" y="196"/>
                  <a:pt x="2665" y="201"/>
                  <a:pt x="2677" y="205"/>
                </a:cubicBezTo>
                <a:cubicBezTo>
                  <a:pt x="2689" y="209"/>
                  <a:pt x="2700" y="216"/>
                  <a:pt x="2708" y="224"/>
                </a:cubicBezTo>
                <a:cubicBezTo>
                  <a:pt x="2716" y="232"/>
                  <a:pt x="2720" y="243"/>
                  <a:pt x="2720" y="257"/>
                </a:cubicBezTo>
                <a:cubicBezTo>
                  <a:pt x="2720" y="275"/>
                  <a:pt x="2713" y="289"/>
                  <a:pt x="2697" y="300"/>
                </a:cubicBezTo>
                <a:cubicBezTo>
                  <a:pt x="2682" y="312"/>
                  <a:pt x="2659" y="317"/>
                  <a:pt x="2629" y="317"/>
                </a:cubicBezTo>
                <a:cubicBezTo>
                  <a:pt x="2607" y="317"/>
                  <a:pt x="2585" y="313"/>
                  <a:pt x="2565" y="306"/>
                </a:cubicBezTo>
                <a:cubicBezTo>
                  <a:pt x="2544" y="298"/>
                  <a:pt x="2528" y="288"/>
                  <a:pt x="2516" y="276"/>
                </a:cubicBezTo>
                <a:cubicBezTo>
                  <a:pt x="2501" y="304"/>
                  <a:pt x="2501" y="304"/>
                  <a:pt x="2501" y="304"/>
                </a:cubicBezTo>
                <a:cubicBezTo>
                  <a:pt x="2514" y="317"/>
                  <a:pt x="2532" y="328"/>
                  <a:pt x="2555" y="336"/>
                </a:cubicBezTo>
                <a:cubicBezTo>
                  <a:pt x="2579" y="344"/>
                  <a:pt x="2603" y="348"/>
                  <a:pt x="2629" y="348"/>
                </a:cubicBezTo>
                <a:cubicBezTo>
                  <a:pt x="2657" y="348"/>
                  <a:pt x="2680" y="344"/>
                  <a:pt x="2699" y="336"/>
                </a:cubicBezTo>
                <a:cubicBezTo>
                  <a:pt x="2719" y="327"/>
                  <a:pt x="2733" y="316"/>
                  <a:pt x="2742" y="302"/>
                </a:cubicBezTo>
                <a:cubicBezTo>
                  <a:pt x="2752" y="288"/>
                  <a:pt x="2756" y="272"/>
                  <a:pt x="2756" y="255"/>
                </a:cubicBezTo>
                <a:cubicBezTo>
                  <a:pt x="2756" y="234"/>
                  <a:pt x="2751" y="217"/>
                  <a:pt x="2740" y="205"/>
                </a:cubicBezTo>
                <a:cubicBezTo>
                  <a:pt x="2729" y="193"/>
                  <a:pt x="2716" y="184"/>
                  <a:pt x="2701" y="178"/>
                </a:cubicBezTo>
                <a:close/>
                <a:moveTo>
                  <a:pt x="3077" y="314"/>
                </a:moveTo>
                <a:cubicBezTo>
                  <a:pt x="2871" y="314"/>
                  <a:pt x="2871" y="314"/>
                  <a:pt x="2871" y="314"/>
                </a:cubicBezTo>
                <a:cubicBezTo>
                  <a:pt x="2871" y="187"/>
                  <a:pt x="2871" y="187"/>
                  <a:pt x="2871" y="187"/>
                </a:cubicBezTo>
                <a:cubicBezTo>
                  <a:pt x="3048" y="187"/>
                  <a:pt x="3048" y="187"/>
                  <a:pt x="3048" y="187"/>
                </a:cubicBezTo>
                <a:cubicBezTo>
                  <a:pt x="3048" y="156"/>
                  <a:pt x="3048" y="156"/>
                  <a:pt x="3048" y="156"/>
                </a:cubicBezTo>
                <a:cubicBezTo>
                  <a:pt x="2871" y="156"/>
                  <a:pt x="2871" y="156"/>
                  <a:pt x="2871" y="156"/>
                </a:cubicBezTo>
                <a:cubicBezTo>
                  <a:pt x="2871" y="34"/>
                  <a:pt x="2871" y="34"/>
                  <a:pt x="2871" y="34"/>
                </a:cubicBezTo>
                <a:cubicBezTo>
                  <a:pt x="3070" y="34"/>
                  <a:pt x="3070" y="34"/>
                  <a:pt x="3070" y="34"/>
                </a:cubicBezTo>
                <a:cubicBezTo>
                  <a:pt x="3070" y="3"/>
                  <a:pt x="3070" y="3"/>
                  <a:pt x="3070" y="3"/>
                </a:cubicBezTo>
                <a:cubicBezTo>
                  <a:pt x="2835" y="3"/>
                  <a:pt x="2835" y="3"/>
                  <a:pt x="2835" y="3"/>
                </a:cubicBezTo>
                <a:cubicBezTo>
                  <a:pt x="2835" y="345"/>
                  <a:pt x="2835" y="345"/>
                  <a:pt x="2835" y="345"/>
                </a:cubicBezTo>
                <a:cubicBezTo>
                  <a:pt x="3077" y="345"/>
                  <a:pt x="3077" y="345"/>
                  <a:pt x="3077" y="345"/>
                </a:cubicBezTo>
                <a:lnTo>
                  <a:pt x="3077" y="314"/>
                </a:lnTo>
                <a:close/>
                <a:moveTo>
                  <a:pt x="178" y="830"/>
                </a:moveTo>
                <a:cubicBezTo>
                  <a:pt x="30" y="576"/>
                  <a:pt x="30" y="576"/>
                  <a:pt x="30" y="576"/>
                </a:cubicBezTo>
                <a:cubicBezTo>
                  <a:pt x="0" y="576"/>
                  <a:pt x="0" y="576"/>
                  <a:pt x="0" y="576"/>
                </a:cubicBezTo>
                <a:cubicBezTo>
                  <a:pt x="0" y="919"/>
                  <a:pt x="0" y="919"/>
                  <a:pt x="0" y="919"/>
                </a:cubicBezTo>
                <a:cubicBezTo>
                  <a:pt x="35" y="919"/>
                  <a:pt x="35" y="919"/>
                  <a:pt x="35" y="919"/>
                </a:cubicBezTo>
                <a:cubicBezTo>
                  <a:pt x="35" y="646"/>
                  <a:pt x="35" y="646"/>
                  <a:pt x="35" y="646"/>
                </a:cubicBezTo>
                <a:cubicBezTo>
                  <a:pt x="169" y="875"/>
                  <a:pt x="169" y="875"/>
                  <a:pt x="169" y="875"/>
                </a:cubicBezTo>
                <a:cubicBezTo>
                  <a:pt x="186" y="875"/>
                  <a:pt x="186" y="875"/>
                  <a:pt x="186" y="875"/>
                </a:cubicBezTo>
                <a:cubicBezTo>
                  <a:pt x="321" y="645"/>
                  <a:pt x="321" y="645"/>
                  <a:pt x="321" y="645"/>
                </a:cubicBezTo>
                <a:cubicBezTo>
                  <a:pt x="321" y="919"/>
                  <a:pt x="321" y="919"/>
                  <a:pt x="321" y="919"/>
                </a:cubicBezTo>
                <a:cubicBezTo>
                  <a:pt x="356" y="919"/>
                  <a:pt x="356" y="919"/>
                  <a:pt x="356" y="919"/>
                </a:cubicBezTo>
                <a:cubicBezTo>
                  <a:pt x="356" y="576"/>
                  <a:pt x="356" y="576"/>
                  <a:pt x="356" y="576"/>
                </a:cubicBezTo>
                <a:cubicBezTo>
                  <a:pt x="326" y="576"/>
                  <a:pt x="326" y="576"/>
                  <a:pt x="326" y="576"/>
                </a:cubicBezTo>
                <a:lnTo>
                  <a:pt x="178" y="830"/>
                </a:lnTo>
                <a:close/>
                <a:moveTo>
                  <a:pt x="604" y="576"/>
                </a:moveTo>
                <a:cubicBezTo>
                  <a:pt x="761" y="919"/>
                  <a:pt x="761" y="919"/>
                  <a:pt x="761" y="919"/>
                </a:cubicBezTo>
                <a:cubicBezTo>
                  <a:pt x="723" y="919"/>
                  <a:pt x="723" y="919"/>
                  <a:pt x="723" y="919"/>
                </a:cubicBezTo>
                <a:cubicBezTo>
                  <a:pt x="682" y="827"/>
                  <a:pt x="682" y="827"/>
                  <a:pt x="682" y="827"/>
                </a:cubicBezTo>
                <a:cubicBezTo>
                  <a:pt x="491" y="827"/>
                  <a:pt x="491" y="827"/>
                  <a:pt x="491" y="827"/>
                </a:cubicBezTo>
                <a:cubicBezTo>
                  <a:pt x="450" y="919"/>
                  <a:pt x="450" y="919"/>
                  <a:pt x="450" y="919"/>
                </a:cubicBezTo>
                <a:cubicBezTo>
                  <a:pt x="412" y="919"/>
                  <a:pt x="412" y="919"/>
                  <a:pt x="412" y="919"/>
                </a:cubicBezTo>
                <a:cubicBezTo>
                  <a:pt x="569" y="576"/>
                  <a:pt x="569" y="576"/>
                  <a:pt x="569" y="576"/>
                </a:cubicBezTo>
                <a:lnTo>
                  <a:pt x="604" y="576"/>
                </a:lnTo>
                <a:close/>
                <a:moveTo>
                  <a:pt x="669" y="798"/>
                </a:moveTo>
                <a:cubicBezTo>
                  <a:pt x="586" y="614"/>
                  <a:pt x="586" y="614"/>
                  <a:pt x="586" y="614"/>
                </a:cubicBezTo>
                <a:cubicBezTo>
                  <a:pt x="504" y="798"/>
                  <a:pt x="504" y="798"/>
                  <a:pt x="504" y="798"/>
                </a:cubicBezTo>
                <a:lnTo>
                  <a:pt x="669" y="798"/>
                </a:lnTo>
                <a:close/>
                <a:moveTo>
                  <a:pt x="747" y="607"/>
                </a:moveTo>
                <a:cubicBezTo>
                  <a:pt x="867" y="607"/>
                  <a:pt x="867" y="607"/>
                  <a:pt x="867" y="607"/>
                </a:cubicBezTo>
                <a:cubicBezTo>
                  <a:pt x="867" y="919"/>
                  <a:pt x="867" y="919"/>
                  <a:pt x="867" y="919"/>
                </a:cubicBezTo>
                <a:cubicBezTo>
                  <a:pt x="903" y="919"/>
                  <a:pt x="903" y="919"/>
                  <a:pt x="903" y="919"/>
                </a:cubicBezTo>
                <a:cubicBezTo>
                  <a:pt x="903" y="607"/>
                  <a:pt x="903" y="607"/>
                  <a:pt x="903" y="607"/>
                </a:cubicBezTo>
                <a:cubicBezTo>
                  <a:pt x="1024" y="607"/>
                  <a:pt x="1024" y="607"/>
                  <a:pt x="1024" y="607"/>
                </a:cubicBezTo>
                <a:cubicBezTo>
                  <a:pt x="1024" y="576"/>
                  <a:pt x="1024" y="576"/>
                  <a:pt x="1024" y="576"/>
                </a:cubicBezTo>
                <a:cubicBezTo>
                  <a:pt x="747" y="576"/>
                  <a:pt x="747" y="576"/>
                  <a:pt x="747" y="576"/>
                </a:cubicBezTo>
                <a:lnTo>
                  <a:pt x="747" y="607"/>
                </a:lnTo>
                <a:close/>
                <a:moveTo>
                  <a:pt x="1153" y="624"/>
                </a:moveTo>
                <a:cubicBezTo>
                  <a:pt x="1175" y="612"/>
                  <a:pt x="1200" y="605"/>
                  <a:pt x="1227" y="605"/>
                </a:cubicBezTo>
                <a:cubicBezTo>
                  <a:pt x="1267" y="605"/>
                  <a:pt x="1301" y="619"/>
                  <a:pt x="1328" y="646"/>
                </a:cubicBezTo>
                <a:cubicBezTo>
                  <a:pt x="1351" y="623"/>
                  <a:pt x="1351" y="623"/>
                  <a:pt x="1351" y="623"/>
                </a:cubicBezTo>
                <a:cubicBezTo>
                  <a:pt x="1336" y="607"/>
                  <a:pt x="1318" y="594"/>
                  <a:pt x="1296" y="586"/>
                </a:cubicBezTo>
                <a:cubicBezTo>
                  <a:pt x="1275" y="577"/>
                  <a:pt x="1251" y="573"/>
                  <a:pt x="1226" y="573"/>
                </a:cubicBezTo>
                <a:cubicBezTo>
                  <a:pt x="1192" y="573"/>
                  <a:pt x="1161" y="581"/>
                  <a:pt x="1134" y="596"/>
                </a:cubicBezTo>
                <a:cubicBezTo>
                  <a:pt x="1106" y="611"/>
                  <a:pt x="1085" y="631"/>
                  <a:pt x="1069" y="658"/>
                </a:cubicBezTo>
                <a:cubicBezTo>
                  <a:pt x="1054" y="685"/>
                  <a:pt x="1046" y="714"/>
                  <a:pt x="1046" y="747"/>
                </a:cubicBezTo>
                <a:cubicBezTo>
                  <a:pt x="1046" y="780"/>
                  <a:pt x="1054" y="810"/>
                  <a:pt x="1069" y="837"/>
                </a:cubicBezTo>
                <a:cubicBezTo>
                  <a:pt x="1085" y="863"/>
                  <a:pt x="1106" y="884"/>
                  <a:pt x="1133" y="899"/>
                </a:cubicBezTo>
                <a:cubicBezTo>
                  <a:pt x="1161" y="914"/>
                  <a:pt x="1191" y="921"/>
                  <a:pt x="1225" y="921"/>
                </a:cubicBezTo>
                <a:cubicBezTo>
                  <a:pt x="1251" y="921"/>
                  <a:pt x="1274" y="917"/>
                  <a:pt x="1296" y="908"/>
                </a:cubicBezTo>
                <a:cubicBezTo>
                  <a:pt x="1318" y="900"/>
                  <a:pt x="1336" y="887"/>
                  <a:pt x="1351" y="871"/>
                </a:cubicBezTo>
                <a:cubicBezTo>
                  <a:pt x="1328" y="848"/>
                  <a:pt x="1328" y="848"/>
                  <a:pt x="1328" y="848"/>
                </a:cubicBezTo>
                <a:cubicBezTo>
                  <a:pt x="1301" y="875"/>
                  <a:pt x="1268" y="889"/>
                  <a:pt x="1227" y="889"/>
                </a:cubicBezTo>
                <a:cubicBezTo>
                  <a:pt x="1200" y="889"/>
                  <a:pt x="1175" y="883"/>
                  <a:pt x="1153" y="871"/>
                </a:cubicBezTo>
                <a:cubicBezTo>
                  <a:pt x="1131" y="858"/>
                  <a:pt x="1113" y="841"/>
                  <a:pt x="1101" y="820"/>
                </a:cubicBezTo>
                <a:cubicBezTo>
                  <a:pt x="1088" y="798"/>
                  <a:pt x="1082" y="774"/>
                  <a:pt x="1082" y="747"/>
                </a:cubicBezTo>
                <a:cubicBezTo>
                  <a:pt x="1082" y="721"/>
                  <a:pt x="1088" y="696"/>
                  <a:pt x="1101" y="675"/>
                </a:cubicBezTo>
                <a:cubicBezTo>
                  <a:pt x="1113" y="653"/>
                  <a:pt x="1131" y="636"/>
                  <a:pt x="1153" y="624"/>
                </a:cubicBezTo>
                <a:close/>
                <a:moveTo>
                  <a:pt x="1679" y="729"/>
                </a:moveTo>
                <a:cubicBezTo>
                  <a:pt x="1464" y="729"/>
                  <a:pt x="1464" y="729"/>
                  <a:pt x="1464" y="729"/>
                </a:cubicBezTo>
                <a:cubicBezTo>
                  <a:pt x="1464" y="576"/>
                  <a:pt x="1464" y="576"/>
                  <a:pt x="1464" y="576"/>
                </a:cubicBezTo>
                <a:cubicBezTo>
                  <a:pt x="1428" y="576"/>
                  <a:pt x="1428" y="576"/>
                  <a:pt x="1428" y="576"/>
                </a:cubicBezTo>
                <a:cubicBezTo>
                  <a:pt x="1428" y="919"/>
                  <a:pt x="1428" y="919"/>
                  <a:pt x="1428" y="919"/>
                </a:cubicBezTo>
                <a:cubicBezTo>
                  <a:pt x="1464" y="919"/>
                  <a:pt x="1464" y="919"/>
                  <a:pt x="1464" y="919"/>
                </a:cubicBezTo>
                <a:cubicBezTo>
                  <a:pt x="1464" y="761"/>
                  <a:pt x="1464" y="761"/>
                  <a:pt x="1464" y="761"/>
                </a:cubicBezTo>
                <a:cubicBezTo>
                  <a:pt x="1679" y="761"/>
                  <a:pt x="1679" y="761"/>
                  <a:pt x="1679" y="761"/>
                </a:cubicBezTo>
                <a:cubicBezTo>
                  <a:pt x="1679" y="919"/>
                  <a:pt x="1679" y="919"/>
                  <a:pt x="1679" y="919"/>
                </a:cubicBezTo>
                <a:cubicBezTo>
                  <a:pt x="1714" y="919"/>
                  <a:pt x="1714" y="919"/>
                  <a:pt x="1714" y="919"/>
                </a:cubicBezTo>
                <a:cubicBezTo>
                  <a:pt x="1714" y="576"/>
                  <a:pt x="1714" y="576"/>
                  <a:pt x="1714" y="576"/>
                </a:cubicBezTo>
                <a:cubicBezTo>
                  <a:pt x="1679" y="576"/>
                  <a:pt x="1679" y="576"/>
                  <a:pt x="1679" y="576"/>
                </a:cubicBezTo>
                <a:lnTo>
                  <a:pt x="1679" y="729"/>
                </a:lnTo>
                <a:close/>
                <a:moveTo>
                  <a:pt x="1826" y="919"/>
                </a:moveTo>
                <a:cubicBezTo>
                  <a:pt x="1862" y="919"/>
                  <a:pt x="1862" y="919"/>
                  <a:pt x="1862" y="919"/>
                </a:cubicBezTo>
                <a:cubicBezTo>
                  <a:pt x="1862" y="576"/>
                  <a:pt x="1862" y="576"/>
                  <a:pt x="1862" y="576"/>
                </a:cubicBezTo>
                <a:cubicBezTo>
                  <a:pt x="1826" y="576"/>
                  <a:pt x="1826" y="576"/>
                  <a:pt x="1826" y="576"/>
                </a:cubicBezTo>
                <a:lnTo>
                  <a:pt x="1826" y="919"/>
                </a:lnTo>
                <a:close/>
                <a:moveTo>
                  <a:pt x="2224" y="854"/>
                </a:moveTo>
                <a:cubicBezTo>
                  <a:pt x="2003" y="576"/>
                  <a:pt x="2003" y="576"/>
                  <a:pt x="2003" y="576"/>
                </a:cubicBezTo>
                <a:cubicBezTo>
                  <a:pt x="1974" y="576"/>
                  <a:pt x="1974" y="576"/>
                  <a:pt x="1974" y="576"/>
                </a:cubicBezTo>
                <a:cubicBezTo>
                  <a:pt x="1974" y="919"/>
                  <a:pt x="1974" y="919"/>
                  <a:pt x="1974" y="919"/>
                </a:cubicBezTo>
                <a:cubicBezTo>
                  <a:pt x="2010" y="919"/>
                  <a:pt x="2010" y="919"/>
                  <a:pt x="2010" y="919"/>
                </a:cubicBezTo>
                <a:cubicBezTo>
                  <a:pt x="2010" y="641"/>
                  <a:pt x="2010" y="641"/>
                  <a:pt x="2010" y="641"/>
                </a:cubicBezTo>
                <a:cubicBezTo>
                  <a:pt x="2230" y="919"/>
                  <a:pt x="2230" y="919"/>
                  <a:pt x="2230" y="919"/>
                </a:cubicBezTo>
                <a:cubicBezTo>
                  <a:pt x="2260" y="919"/>
                  <a:pt x="2260" y="919"/>
                  <a:pt x="2260" y="919"/>
                </a:cubicBezTo>
                <a:cubicBezTo>
                  <a:pt x="2260" y="576"/>
                  <a:pt x="2260" y="576"/>
                  <a:pt x="2260" y="576"/>
                </a:cubicBezTo>
                <a:cubicBezTo>
                  <a:pt x="2224" y="576"/>
                  <a:pt x="2224" y="576"/>
                  <a:pt x="2224" y="576"/>
                </a:cubicBezTo>
                <a:lnTo>
                  <a:pt x="2224" y="854"/>
                </a:lnTo>
                <a:close/>
                <a:moveTo>
                  <a:pt x="2448" y="624"/>
                </a:moveTo>
                <a:cubicBezTo>
                  <a:pt x="2471" y="612"/>
                  <a:pt x="2496" y="605"/>
                  <a:pt x="2523" y="605"/>
                </a:cubicBezTo>
                <a:cubicBezTo>
                  <a:pt x="2565" y="605"/>
                  <a:pt x="2599" y="619"/>
                  <a:pt x="2627" y="646"/>
                </a:cubicBezTo>
                <a:cubicBezTo>
                  <a:pt x="2649" y="623"/>
                  <a:pt x="2649" y="623"/>
                  <a:pt x="2649" y="623"/>
                </a:cubicBezTo>
                <a:cubicBezTo>
                  <a:pt x="2634" y="606"/>
                  <a:pt x="2616" y="594"/>
                  <a:pt x="2594" y="586"/>
                </a:cubicBezTo>
                <a:cubicBezTo>
                  <a:pt x="2572" y="577"/>
                  <a:pt x="2548" y="573"/>
                  <a:pt x="2522" y="573"/>
                </a:cubicBezTo>
                <a:cubicBezTo>
                  <a:pt x="2487" y="573"/>
                  <a:pt x="2456" y="581"/>
                  <a:pt x="2429" y="596"/>
                </a:cubicBezTo>
                <a:cubicBezTo>
                  <a:pt x="2402" y="611"/>
                  <a:pt x="2380" y="631"/>
                  <a:pt x="2364" y="658"/>
                </a:cubicBezTo>
                <a:cubicBezTo>
                  <a:pt x="2349" y="685"/>
                  <a:pt x="2341" y="714"/>
                  <a:pt x="2341" y="747"/>
                </a:cubicBezTo>
                <a:cubicBezTo>
                  <a:pt x="2341" y="780"/>
                  <a:pt x="2349" y="810"/>
                  <a:pt x="2364" y="837"/>
                </a:cubicBezTo>
                <a:cubicBezTo>
                  <a:pt x="2380" y="863"/>
                  <a:pt x="2402" y="884"/>
                  <a:pt x="2429" y="899"/>
                </a:cubicBezTo>
                <a:cubicBezTo>
                  <a:pt x="2456" y="914"/>
                  <a:pt x="2487" y="921"/>
                  <a:pt x="2521" y="921"/>
                </a:cubicBezTo>
                <a:cubicBezTo>
                  <a:pt x="2546" y="921"/>
                  <a:pt x="2569" y="918"/>
                  <a:pt x="2590" y="910"/>
                </a:cubicBezTo>
                <a:cubicBezTo>
                  <a:pt x="2612" y="903"/>
                  <a:pt x="2631" y="892"/>
                  <a:pt x="2647" y="878"/>
                </a:cubicBezTo>
                <a:cubicBezTo>
                  <a:pt x="2647" y="747"/>
                  <a:pt x="2647" y="747"/>
                  <a:pt x="2647" y="747"/>
                </a:cubicBezTo>
                <a:cubicBezTo>
                  <a:pt x="2612" y="747"/>
                  <a:pt x="2612" y="747"/>
                  <a:pt x="2612" y="747"/>
                </a:cubicBezTo>
                <a:cubicBezTo>
                  <a:pt x="2612" y="863"/>
                  <a:pt x="2612" y="863"/>
                  <a:pt x="2612" y="863"/>
                </a:cubicBezTo>
                <a:cubicBezTo>
                  <a:pt x="2588" y="880"/>
                  <a:pt x="2558" y="889"/>
                  <a:pt x="2523" y="889"/>
                </a:cubicBezTo>
                <a:cubicBezTo>
                  <a:pt x="2495" y="889"/>
                  <a:pt x="2470" y="883"/>
                  <a:pt x="2448" y="871"/>
                </a:cubicBezTo>
                <a:cubicBezTo>
                  <a:pt x="2426" y="858"/>
                  <a:pt x="2408" y="841"/>
                  <a:pt x="2396" y="820"/>
                </a:cubicBezTo>
                <a:cubicBezTo>
                  <a:pt x="2383" y="798"/>
                  <a:pt x="2377" y="774"/>
                  <a:pt x="2377" y="747"/>
                </a:cubicBezTo>
                <a:cubicBezTo>
                  <a:pt x="2377" y="721"/>
                  <a:pt x="2383" y="696"/>
                  <a:pt x="2396" y="675"/>
                </a:cubicBezTo>
                <a:cubicBezTo>
                  <a:pt x="2408" y="653"/>
                  <a:pt x="2426" y="636"/>
                  <a:pt x="2448" y="624"/>
                </a:cubicBezTo>
                <a:close/>
                <a:moveTo>
                  <a:pt x="3146" y="693"/>
                </a:moveTo>
                <a:cubicBezTo>
                  <a:pt x="3146" y="730"/>
                  <a:pt x="3133" y="759"/>
                  <a:pt x="3108" y="779"/>
                </a:cubicBezTo>
                <a:cubicBezTo>
                  <a:pt x="3084" y="800"/>
                  <a:pt x="3049" y="810"/>
                  <a:pt x="3006" y="810"/>
                </a:cubicBezTo>
                <a:cubicBezTo>
                  <a:pt x="2914" y="810"/>
                  <a:pt x="2914" y="810"/>
                  <a:pt x="2914" y="810"/>
                </a:cubicBezTo>
                <a:cubicBezTo>
                  <a:pt x="2914" y="919"/>
                  <a:pt x="2914" y="919"/>
                  <a:pt x="2914" y="919"/>
                </a:cubicBezTo>
                <a:cubicBezTo>
                  <a:pt x="2877" y="919"/>
                  <a:pt x="2877" y="919"/>
                  <a:pt x="2877" y="919"/>
                </a:cubicBezTo>
                <a:cubicBezTo>
                  <a:pt x="2877" y="576"/>
                  <a:pt x="2877" y="576"/>
                  <a:pt x="2877" y="576"/>
                </a:cubicBezTo>
                <a:cubicBezTo>
                  <a:pt x="3006" y="576"/>
                  <a:pt x="3006" y="576"/>
                  <a:pt x="3006" y="576"/>
                </a:cubicBezTo>
                <a:cubicBezTo>
                  <a:pt x="3049" y="576"/>
                  <a:pt x="3084" y="587"/>
                  <a:pt x="3108" y="607"/>
                </a:cubicBezTo>
                <a:cubicBezTo>
                  <a:pt x="3133" y="628"/>
                  <a:pt x="3146" y="657"/>
                  <a:pt x="3146" y="693"/>
                </a:cubicBezTo>
                <a:close/>
                <a:moveTo>
                  <a:pt x="3109" y="693"/>
                </a:moveTo>
                <a:cubicBezTo>
                  <a:pt x="3109" y="666"/>
                  <a:pt x="3100" y="645"/>
                  <a:pt x="3082" y="630"/>
                </a:cubicBezTo>
                <a:cubicBezTo>
                  <a:pt x="3064" y="615"/>
                  <a:pt x="3039" y="607"/>
                  <a:pt x="3005" y="607"/>
                </a:cubicBezTo>
                <a:cubicBezTo>
                  <a:pt x="2914" y="607"/>
                  <a:pt x="2914" y="607"/>
                  <a:pt x="2914" y="607"/>
                </a:cubicBezTo>
                <a:cubicBezTo>
                  <a:pt x="2914" y="779"/>
                  <a:pt x="2914" y="779"/>
                  <a:pt x="2914" y="779"/>
                </a:cubicBezTo>
                <a:cubicBezTo>
                  <a:pt x="3005" y="779"/>
                  <a:pt x="3005" y="779"/>
                  <a:pt x="3005" y="779"/>
                </a:cubicBezTo>
                <a:cubicBezTo>
                  <a:pt x="3039" y="779"/>
                  <a:pt x="3064" y="771"/>
                  <a:pt x="3082" y="756"/>
                </a:cubicBezTo>
                <a:cubicBezTo>
                  <a:pt x="3100" y="742"/>
                  <a:pt x="3109" y="721"/>
                  <a:pt x="3109" y="693"/>
                </a:cubicBezTo>
                <a:close/>
                <a:moveTo>
                  <a:pt x="3260" y="576"/>
                </a:moveTo>
                <a:cubicBezTo>
                  <a:pt x="3224" y="576"/>
                  <a:pt x="3224" y="576"/>
                  <a:pt x="3224" y="576"/>
                </a:cubicBezTo>
                <a:cubicBezTo>
                  <a:pt x="3224" y="919"/>
                  <a:pt x="3224" y="919"/>
                  <a:pt x="3224" y="919"/>
                </a:cubicBezTo>
                <a:cubicBezTo>
                  <a:pt x="3452" y="919"/>
                  <a:pt x="3452" y="919"/>
                  <a:pt x="3452" y="919"/>
                </a:cubicBezTo>
                <a:cubicBezTo>
                  <a:pt x="3452" y="887"/>
                  <a:pt x="3452" y="887"/>
                  <a:pt x="3452" y="887"/>
                </a:cubicBezTo>
                <a:cubicBezTo>
                  <a:pt x="3260" y="887"/>
                  <a:pt x="3260" y="887"/>
                  <a:pt x="3260" y="887"/>
                </a:cubicBezTo>
                <a:lnTo>
                  <a:pt x="3260" y="576"/>
                </a:lnTo>
                <a:close/>
                <a:moveTo>
                  <a:pt x="3650" y="576"/>
                </a:moveTo>
                <a:cubicBezTo>
                  <a:pt x="3807" y="919"/>
                  <a:pt x="3807" y="919"/>
                  <a:pt x="3807" y="919"/>
                </a:cubicBezTo>
                <a:cubicBezTo>
                  <a:pt x="3769" y="919"/>
                  <a:pt x="3769" y="919"/>
                  <a:pt x="3769" y="919"/>
                </a:cubicBezTo>
                <a:cubicBezTo>
                  <a:pt x="3728" y="827"/>
                  <a:pt x="3728" y="827"/>
                  <a:pt x="3728" y="827"/>
                </a:cubicBezTo>
                <a:cubicBezTo>
                  <a:pt x="3537" y="827"/>
                  <a:pt x="3537" y="827"/>
                  <a:pt x="3537" y="827"/>
                </a:cubicBezTo>
                <a:cubicBezTo>
                  <a:pt x="3496" y="919"/>
                  <a:pt x="3496" y="919"/>
                  <a:pt x="3496" y="919"/>
                </a:cubicBezTo>
                <a:cubicBezTo>
                  <a:pt x="3458" y="919"/>
                  <a:pt x="3458" y="919"/>
                  <a:pt x="3458" y="919"/>
                </a:cubicBezTo>
                <a:cubicBezTo>
                  <a:pt x="3615" y="576"/>
                  <a:pt x="3615" y="576"/>
                  <a:pt x="3615" y="576"/>
                </a:cubicBezTo>
                <a:lnTo>
                  <a:pt x="3650" y="576"/>
                </a:lnTo>
                <a:close/>
                <a:moveTo>
                  <a:pt x="3714" y="798"/>
                </a:moveTo>
                <a:cubicBezTo>
                  <a:pt x="3632" y="614"/>
                  <a:pt x="3632" y="614"/>
                  <a:pt x="3632" y="614"/>
                </a:cubicBezTo>
                <a:cubicBezTo>
                  <a:pt x="3550" y="798"/>
                  <a:pt x="3550" y="798"/>
                  <a:pt x="3550" y="798"/>
                </a:cubicBezTo>
                <a:lnTo>
                  <a:pt x="3714" y="798"/>
                </a:lnTo>
                <a:close/>
                <a:moveTo>
                  <a:pt x="3793" y="607"/>
                </a:moveTo>
                <a:cubicBezTo>
                  <a:pt x="3913" y="607"/>
                  <a:pt x="3913" y="607"/>
                  <a:pt x="3913" y="607"/>
                </a:cubicBezTo>
                <a:cubicBezTo>
                  <a:pt x="3913" y="919"/>
                  <a:pt x="3913" y="919"/>
                  <a:pt x="3913" y="919"/>
                </a:cubicBezTo>
                <a:cubicBezTo>
                  <a:pt x="3949" y="919"/>
                  <a:pt x="3949" y="919"/>
                  <a:pt x="3949" y="919"/>
                </a:cubicBezTo>
                <a:cubicBezTo>
                  <a:pt x="3949" y="607"/>
                  <a:pt x="3949" y="607"/>
                  <a:pt x="3949" y="607"/>
                </a:cubicBezTo>
                <a:cubicBezTo>
                  <a:pt x="4070" y="607"/>
                  <a:pt x="4070" y="607"/>
                  <a:pt x="4070" y="607"/>
                </a:cubicBezTo>
                <a:cubicBezTo>
                  <a:pt x="4070" y="576"/>
                  <a:pt x="4070" y="576"/>
                  <a:pt x="4070" y="576"/>
                </a:cubicBezTo>
                <a:cubicBezTo>
                  <a:pt x="3793" y="576"/>
                  <a:pt x="3793" y="576"/>
                  <a:pt x="3793" y="576"/>
                </a:cubicBezTo>
                <a:lnTo>
                  <a:pt x="3793" y="607"/>
                </a:lnTo>
                <a:close/>
                <a:moveTo>
                  <a:pt x="4127" y="919"/>
                </a:moveTo>
                <a:cubicBezTo>
                  <a:pt x="4163" y="919"/>
                  <a:pt x="4163" y="919"/>
                  <a:pt x="4163" y="919"/>
                </a:cubicBezTo>
                <a:cubicBezTo>
                  <a:pt x="4163" y="773"/>
                  <a:pt x="4163" y="773"/>
                  <a:pt x="4163" y="773"/>
                </a:cubicBezTo>
                <a:cubicBezTo>
                  <a:pt x="4340" y="773"/>
                  <a:pt x="4340" y="773"/>
                  <a:pt x="4340" y="773"/>
                </a:cubicBezTo>
                <a:cubicBezTo>
                  <a:pt x="4340" y="742"/>
                  <a:pt x="4340" y="742"/>
                  <a:pt x="4340" y="742"/>
                </a:cubicBezTo>
                <a:cubicBezTo>
                  <a:pt x="4163" y="742"/>
                  <a:pt x="4163" y="742"/>
                  <a:pt x="4163" y="742"/>
                </a:cubicBezTo>
                <a:cubicBezTo>
                  <a:pt x="4163" y="607"/>
                  <a:pt x="4163" y="607"/>
                  <a:pt x="4163" y="607"/>
                </a:cubicBezTo>
                <a:cubicBezTo>
                  <a:pt x="4362" y="607"/>
                  <a:pt x="4362" y="607"/>
                  <a:pt x="4362" y="607"/>
                </a:cubicBezTo>
                <a:cubicBezTo>
                  <a:pt x="4362" y="576"/>
                  <a:pt x="4362" y="576"/>
                  <a:pt x="4362" y="576"/>
                </a:cubicBezTo>
                <a:cubicBezTo>
                  <a:pt x="4127" y="576"/>
                  <a:pt x="4127" y="576"/>
                  <a:pt x="4127" y="576"/>
                </a:cubicBezTo>
                <a:lnTo>
                  <a:pt x="4127" y="919"/>
                </a:lnTo>
                <a:close/>
                <a:moveTo>
                  <a:pt x="4738" y="658"/>
                </a:moveTo>
                <a:cubicBezTo>
                  <a:pt x="4754" y="685"/>
                  <a:pt x="4762" y="714"/>
                  <a:pt x="4762" y="747"/>
                </a:cubicBezTo>
                <a:cubicBezTo>
                  <a:pt x="4762" y="780"/>
                  <a:pt x="4754" y="810"/>
                  <a:pt x="4738" y="837"/>
                </a:cubicBezTo>
                <a:cubicBezTo>
                  <a:pt x="4723" y="863"/>
                  <a:pt x="4701" y="884"/>
                  <a:pt x="4674" y="899"/>
                </a:cubicBezTo>
                <a:cubicBezTo>
                  <a:pt x="4647" y="914"/>
                  <a:pt x="4616" y="921"/>
                  <a:pt x="4582" y="921"/>
                </a:cubicBezTo>
                <a:cubicBezTo>
                  <a:pt x="4548" y="921"/>
                  <a:pt x="4517" y="914"/>
                  <a:pt x="4490" y="899"/>
                </a:cubicBezTo>
                <a:cubicBezTo>
                  <a:pt x="4462" y="884"/>
                  <a:pt x="4441" y="863"/>
                  <a:pt x="4425" y="836"/>
                </a:cubicBezTo>
                <a:cubicBezTo>
                  <a:pt x="4410" y="810"/>
                  <a:pt x="4402" y="780"/>
                  <a:pt x="4402" y="747"/>
                </a:cubicBezTo>
                <a:cubicBezTo>
                  <a:pt x="4402" y="714"/>
                  <a:pt x="4410" y="685"/>
                  <a:pt x="4425" y="658"/>
                </a:cubicBezTo>
                <a:cubicBezTo>
                  <a:pt x="4441" y="632"/>
                  <a:pt x="4462" y="611"/>
                  <a:pt x="4490" y="596"/>
                </a:cubicBezTo>
                <a:cubicBezTo>
                  <a:pt x="4517" y="581"/>
                  <a:pt x="4548" y="573"/>
                  <a:pt x="4582" y="573"/>
                </a:cubicBezTo>
                <a:cubicBezTo>
                  <a:pt x="4616" y="573"/>
                  <a:pt x="4647" y="581"/>
                  <a:pt x="4674" y="596"/>
                </a:cubicBezTo>
                <a:cubicBezTo>
                  <a:pt x="4701" y="611"/>
                  <a:pt x="4723" y="631"/>
                  <a:pt x="4738" y="658"/>
                </a:cubicBezTo>
                <a:close/>
                <a:moveTo>
                  <a:pt x="4725" y="747"/>
                </a:moveTo>
                <a:cubicBezTo>
                  <a:pt x="4725" y="721"/>
                  <a:pt x="4719" y="696"/>
                  <a:pt x="4707" y="675"/>
                </a:cubicBezTo>
                <a:cubicBezTo>
                  <a:pt x="4694" y="653"/>
                  <a:pt x="4677" y="636"/>
                  <a:pt x="4656" y="624"/>
                </a:cubicBezTo>
                <a:cubicBezTo>
                  <a:pt x="4634" y="612"/>
                  <a:pt x="4609" y="605"/>
                  <a:pt x="4582" y="605"/>
                </a:cubicBezTo>
                <a:cubicBezTo>
                  <a:pt x="4555" y="605"/>
                  <a:pt x="4531" y="612"/>
                  <a:pt x="4509" y="624"/>
                </a:cubicBezTo>
                <a:cubicBezTo>
                  <a:pt x="4487" y="636"/>
                  <a:pt x="4469" y="653"/>
                  <a:pt x="4457" y="675"/>
                </a:cubicBezTo>
                <a:cubicBezTo>
                  <a:pt x="4444" y="696"/>
                  <a:pt x="4438" y="721"/>
                  <a:pt x="4438" y="747"/>
                </a:cubicBezTo>
                <a:cubicBezTo>
                  <a:pt x="4438" y="774"/>
                  <a:pt x="4444" y="798"/>
                  <a:pt x="4457" y="820"/>
                </a:cubicBezTo>
                <a:cubicBezTo>
                  <a:pt x="4469" y="842"/>
                  <a:pt x="4487" y="859"/>
                  <a:pt x="4509" y="871"/>
                </a:cubicBezTo>
                <a:cubicBezTo>
                  <a:pt x="4531" y="883"/>
                  <a:pt x="4555" y="889"/>
                  <a:pt x="4582" y="889"/>
                </a:cubicBezTo>
                <a:cubicBezTo>
                  <a:pt x="4609" y="889"/>
                  <a:pt x="4634" y="883"/>
                  <a:pt x="4656" y="871"/>
                </a:cubicBezTo>
                <a:cubicBezTo>
                  <a:pt x="4677" y="859"/>
                  <a:pt x="4694" y="842"/>
                  <a:pt x="4707" y="820"/>
                </a:cubicBezTo>
                <a:cubicBezTo>
                  <a:pt x="4719" y="798"/>
                  <a:pt x="4725" y="774"/>
                  <a:pt x="4725" y="747"/>
                </a:cubicBezTo>
                <a:close/>
                <a:moveTo>
                  <a:pt x="5033" y="801"/>
                </a:moveTo>
                <a:cubicBezTo>
                  <a:pt x="5116" y="919"/>
                  <a:pt x="5116" y="919"/>
                  <a:pt x="5116" y="919"/>
                </a:cubicBezTo>
                <a:cubicBezTo>
                  <a:pt x="5077" y="919"/>
                  <a:pt x="5077" y="919"/>
                  <a:pt x="5077" y="919"/>
                </a:cubicBezTo>
                <a:cubicBezTo>
                  <a:pt x="4998" y="808"/>
                  <a:pt x="4998" y="808"/>
                  <a:pt x="4998" y="808"/>
                </a:cubicBezTo>
                <a:cubicBezTo>
                  <a:pt x="4990" y="809"/>
                  <a:pt x="4980" y="810"/>
                  <a:pt x="4971" y="810"/>
                </a:cubicBezTo>
                <a:cubicBezTo>
                  <a:pt x="4879" y="810"/>
                  <a:pt x="4879" y="810"/>
                  <a:pt x="4879" y="810"/>
                </a:cubicBezTo>
                <a:cubicBezTo>
                  <a:pt x="4879" y="919"/>
                  <a:pt x="4879" y="919"/>
                  <a:pt x="4879" y="919"/>
                </a:cubicBezTo>
                <a:cubicBezTo>
                  <a:pt x="4843" y="919"/>
                  <a:pt x="4843" y="919"/>
                  <a:pt x="4843" y="919"/>
                </a:cubicBezTo>
                <a:cubicBezTo>
                  <a:pt x="4843" y="576"/>
                  <a:pt x="4843" y="576"/>
                  <a:pt x="4843" y="576"/>
                </a:cubicBezTo>
                <a:cubicBezTo>
                  <a:pt x="4971" y="576"/>
                  <a:pt x="4971" y="576"/>
                  <a:pt x="4971" y="576"/>
                </a:cubicBezTo>
                <a:cubicBezTo>
                  <a:pt x="5015" y="576"/>
                  <a:pt x="5049" y="587"/>
                  <a:pt x="5074" y="607"/>
                </a:cubicBezTo>
                <a:cubicBezTo>
                  <a:pt x="5098" y="628"/>
                  <a:pt x="5111" y="657"/>
                  <a:pt x="5111" y="693"/>
                </a:cubicBezTo>
                <a:cubicBezTo>
                  <a:pt x="5111" y="720"/>
                  <a:pt x="5104" y="743"/>
                  <a:pt x="5091" y="761"/>
                </a:cubicBezTo>
                <a:cubicBezTo>
                  <a:pt x="5077" y="780"/>
                  <a:pt x="5058" y="793"/>
                  <a:pt x="5033" y="801"/>
                </a:cubicBezTo>
                <a:close/>
                <a:moveTo>
                  <a:pt x="5048" y="757"/>
                </a:moveTo>
                <a:cubicBezTo>
                  <a:pt x="5066" y="742"/>
                  <a:pt x="5075" y="721"/>
                  <a:pt x="5075" y="693"/>
                </a:cubicBezTo>
                <a:cubicBezTo>
                  <a:pt x="5075" y="666"/>
                  <a:pt x="5066" y="645"/>
                  <a:pt x="5048" y="630"/>
                </a:cubicBezTo>
                <a:cubicBezTo>
                  <a:pt x="5030" y="615"/>
                  <a:pt x="5004" y="607"/>
                  <a:pt x="4970" y="607"/>
                </a:cubicBezTo>
                <a:cubicBezTo>
                  <a:pt x="4879" y="607"/>
                  <a:pt x="4879" y="607"/>
                  <a:pt x="4879" y="607"/>
                </a:cubicBezTo>
                <a:cubicBezTo>
                  <a:pt x="4879" y="779"/>
                  <a:pt x="4879" y="779"/>
                  <a:pt x="4879" y="779"/>
                </a:cubicBezTo>
                <a:cubicBezTo>
                  <a:pt x="4970" y="779"/>
                  <a:pt x="4970" y="779"/>
                  <a:pt x="4970" y="779"/>
                </a:cubicBezTo>
                <a:cubicBezTo>
                  <a:pt x="5004" y="779"/>
                  <a:pt x="5030" y="772"/>
                  <a:pt x="5048" y="757"/>
                </a:cubicBezTo>
                <a:close/>
                <a:moveTo>
                  <a:pt x="5522" y="576"/>
                </a:moveTo>
                <a:cubicBezTo>
                  <a:pt x="5375" y="830"/>
                  <a:pt x="5375" y="830"/>
                  <a:pt x="5375" y="830"/>
                </a:cubicBezTo>
                <a:cubicBezTo>
                  <a:pt x="5226" y="576"/>
                  <a:pt x="5226" y="576"/>
                  <a:pt x="5226" y="576"/>
                </a:cubicBezTo>
                <a:cubicBezTo>
                  <a:pt x="5196" y="576"/>
                  <a:pt x="5196" y="576"/>
                  <a:pt x="5196" y="576"/>
                </a:cubicBezTo>
                <a:cubicBezTo>
                  <a:pt x="5196" y="919"/>
                  <a:pt x="5196" y="919"/>
                  <a:pt x="5196" y="919"/>
                </a:cubicBezTo>
                <a:cubicBezTo>
                  <a:pt x="5231" y="919"/>
                  <a:pt x="5231" y="919"/>
                  <a:pt x="5231" y="919"/>
                </a:cubicBezTo>
                <a:cubicBezTo>
                  <a:pt x="5231" y="646"/>
                  <a:pt x="5231" y="646"/>
                  <a:pt x="5231" y="646"/>
                </a:cubicBezTo>
                <a:cubicBezTo>
                  <a:pt x="5366" y="875"/>
                  <a:pt x="5366" y="875"/>
                  <a:pt x="5366" y="875"/>
                </a:cubicBezTo>
                <a:cubicBezTo>
                  <a:pt x="5383" y="875"/>
                  <a:pt x="5383" y="875"/>
                  <a:pt x="5383" y="875"/>
                </a:cubicBezTo>
                <a:cubicBezTo>
                  <a:pt x="5517" y="645"/>
                  <a:pt x="5517" y="645"/>
                  <a:pt x="5517" y="645"/>
                </a:cubicBezTo>
                <a:cubicBezTo>
                  <a:pt x="5517" y="919"/>
                  <a:pt x="5517" y="919"/>
                  <a:pt x="5517" y="919"/>
                </a:cubicBezTo>
                <a:cubicBezTo>
                  <a:pt x="5552" y="919"/>
                  <a:pt x="5552" y="919"/>
                  <a:pt x="5552" y="919"/>
                </a:cubicBezTo>
                <a:cubicBezTo>
                  <a:pt x="5552" y="576"/>
                  <a:pt x="5552" y="576"/>
                  <a:pt x="5552" y="576"/>
                </a:cubicBezTo>
                <a:lnTo>
                  <a:pt x="5522" y="57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14324" tIns="57162" rIns="114324" bIns="57162"/>
          <a:lstStyle/>
          <a:p>
            <a:endParaRPr lang="en-NL"/>
          </a:p>
        </p:txBody>
      </p:sp>
      <p:sp>
        <p:nvSpPr>
          <p:cNvPr id="5" name="Titel 4"/>
          <p:cNvSpPr>
            <a:spLocks noGrp="1" noSelect="1"/>
          </p:cNvSpPr>
          <p:nvPr>
            <p:ph type="title"/>
          </p:nvPr>
        </p:nvSpPr>
        <p:spPr bwMode="gray">
          <a:xfrm>
            <a:off x="855178" y="4414733"/>
            <a:ext cx="13547822" cy="2724818"/>
          </a:xfrm>
        </p:spPr>
        <p:txBody>
          <a:bodyPr/>
          <a:lstStyle>
            <a:lvl1pPr algn="ctr">
              <a:lnSpc>
                <a:spcPct val="110000"/>
              </a:lnSpc>
              <a:defRPr cap="none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1" name="Freeform 5 (PHJU)"/>
          <p:cNvSpPr>
            <a:spLocks noGrp="1" noSelect="1"/>
          </p:cNvSpPr>
          <p:nvPr>
            <p:ph type="body" idx="1001"/>
          </p:nvPr>
        </p:nvSpPr>
        <p:spPr bwMode="invGray">
          <a:xfrm>
            <a:off x="6831645" y="2197926"/>
            <a:ext cx="1560044" cy="1552643"/>
          </a:xfrm>
          <a:custGeom>
            <a:avLst/>
            <a:gdLst>
              <a:gd name="T0" fmla="*/ 686 w 3928"/>
              <a:gd name="T1" fmla="*/ 1346 h 3913"/>
              <a:gd name="T2" fmla="*/ 343 w 3928"/>
              <a:gd name="T3" fmla="*/ 1689 h 3913"/>
              <a:gd name="T4" fmla="*/ 0 w 3928"/>
              <a:gd name="T5" fmla="*/ 1346 h 3913"/>
              <a:gd name="T6" fmla="*/ 343 w 3928"/>
              <a:gd name="T7" fmla="*/ 1003 h 3913"/>
              <a:gd name="T8" fmla="*/ 686 w 3928"/>
              <a:gd name="T9" fmla="*/ 1346 h 3913"/>
              <a:gd name="T10" fmla="*/ 3585 w 3928"/>
              <a:gd name="T11" fmla="*/ 3227 h 3913"/>
              <a:gd name="T12" fmla="*/ 3242 w 3928"/>
              <a:gd name="T13" fmla="*/ 3570 h 3913"/>
              <a:gd name="T14" fmla="*/ 3585 w 3928"/>
              <a:gd name="T15" fmla="*/ 3913 h 3913"/>
              <a:gd name="T16" fmla="*/ 3928 w 3928"/>
              <a:gd name="T17" fmla="*/ 3570 h 3913"/>
              <a:gd name="T18" fmla="*/ 3585 w 3928"/>
              <a:gd name="T19" fmla="*/ 3227 h 3913"/>
              <a:gd name="T20" fmla="*/ 1178 w 3928"/>
              <a:gd name="T21" fmla="*/ 244 h 3913"/>
              <a:gd name="T22" fmla="*/ 1404 w 3928"/>
              <a:gd name="T23" fmla="*/ 409 h 3913"/>
              <a:gd name="T24" fmla="*/ 1569 w 3928"/>
              <a:gd name="T25" fmla="*/ 182 h 3913"/>
              <a:gd name="T26" fmla="*/ 1342 w 3928"/>
              <a:gd name="T27" fmla="*/ 17 h 3913"/>
              <a:gd name="T28" fmla="*/ 1178 w 3928"/>
              <a:gd name="T29" fmla="*/ 244 h 39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3928" h="3913">
                <a:moveTo>
                  <a:pt x="686" y="1346"/>
                </a:moveTo>
                <a:cubicBezTo>
                  <a:pt x="686" y="1536"/>
                  <a:pt x="532" y="1689"/>
                  <a:pt x="343" y="1689"/>
                </a:cubicBezTo>
                <a:cubicBezTo>
                  <a:pt x="153" y="1689"/>
                  <a:pt x="0" y="1536"/>
                  <a:pt x="0" y="1346"/>
                </a:cubicBezTo>
                <a:cubicBezTo>
                  <a:pt x="0" y="1157"/>
                  <a:pt x="153" y="1003"/>
                  <a:pt x="343" y="1003"/>
                </a:cubicBezTo>
                <a:cubicBezTo>
                  <a:pt x="532" y="1003"/>
                  <a:pt x="686" y="1157"/>
                  <a:pt x="686" y="1346"/>
                </a:cubicBezTo>
                <a:close/>
                <a:moveTo>
                  <a:pt x="3585" y="3227"/>
                </a:moveTo>
                <a:cubicBezTo>
                  <a:pt x="3395" y="3227"/>
                  <a:pt x="3242" y="3381"/>
                  <a:pt x="3242" y="3570"/>
                </a:cubicBezTo>
                <a:cubicBezTo>
                  <a:pt x="3242" y="3759"/>
                  <a:pt x="3395" y="3913"/>
                  <a:pt x="3585" y="3913"/>
                </a:cubicBezTo>
                <a:cubicBezTo>
                  <a:pt x="3774" y="3913"/>
                  <a:pt x="3928" y="3759"/>
                  <a:pt x="3928" y="3570"/>
                </a:cubicBezTo>
                <a:cubicBezTo>
                  <a:pt x="3928" y="3381"/>
                  <a:pt x="3774" y="3227"/>
                  <a:pt x="3585" y="3227"/>
                </a:cubicBezTo>
                <a:close/>
                <a:moveTo>
                  <a:pt x="1178" y="244"/>
                </a:moveTo>
                <a:cubicBezTo>
                  <a:pt x="1195" y="352"/>
                  <a:pt x="1296" y="426"/>
                  <a:pt x="1404" y="409"/>
                </a:cubicBezTo>
                <a:cubicBezTo>
                  <a:pt x="1512" y="391"/>
                  <a:pt x="1586" y="290"/>
                  <a:pt x="1569" y="182"/>
                </a:cubicBezTo>
                <a:cubicBezTo>
                  <a:pt x="1551" y="74"/>
                  <a:pt x="1450" y="0"/>
                  <a:pt x="1342" y="17"/>
                </a:cubicBezTo>
                <a:cubicBezTo>
                  <a:pt x="1234" y="35"/>
                  <a:pt x="1160" y="136"/>
                  <a:pt x="1178" y="244"/>
                </a:cubicBezTo>
                <a:close/>
              </a:path>
            </a:pathLst>
          </a:custGeom>
          <a:solidFill>
            <a:srgbClr val="FFFFFF">
              <a:alpha val="50196"/>
            </a:srgbClr>
          </a:solidFill>
          <a:ln>
            <a:noFill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82592" indent="-382592" algn="l" defTabSz="1143274" rtl="0" eaLnBrk="1" latinLnBrk="0" hangingPunct="1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 typeface="Century Gothic" panose="020B0502020202020204" pitchFamily="34" charset="0"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Freeform 6 (PHJU)"/>
          <p:cNvSpPr>
            <a:spLocks noGrp="1" noSelect="1"/>
          </p:cNvSpPr>
          <p:nvPr>
            <p:ph type="body" idx="1000"/>
          </p:nvPr>
        </p:nvSpPr>
        <p:spPr bwMode="invGray">
          <a:xfrm>
            <a:off x="6968596" y="2122478"/>
            <a:ext cx="1448896" cy="1777003"/>
          </a:xfrm>
          <a:custGeom>
            <a:avLst/>
            <a:gdLst>
              <a:gd name="T0" fmla="*/ 3243 w 3652"/>
              <a:gd name="T1" fmla="*/ 3080 h 4479"/>
              <a:gd name="T2" fmla="*/ 3634 w 3652"/>
              <a:gd name="T3" fmla="*/ 3018 h 4479"/>
              <a:gd name="T4" fmla="*/ 377 w 3652"/>
              <a:gd name="T5" fmla="*/ 631 h 4479"/>
              <a:gd name="T6" fmla="*/ 281 w 3652"/>
              <a:gd name="T7" fmla="*/ 27 h 4479"/>
              <a:gd name="T8" fmla="*/ 377 w 3652"/>
              <a:gd name="T9" fmla="*/ 631 h 4479"/>
              <a:gd name="T10" fmla="*/ 2973 w 3652"/>
              <a:gd name="T11" fmla="*/ 4404 h 4479"/>
              <a:gd name="T12" fmla="*/ 331 w 3652"/>
              <a:gd name="T13" fmla="*/ 4479 h 4479"/>
              <a:gd name="T14" fmla="*/ 257 w 3652"/>
              <a:gd name="T15" fmla="*/ 853 h 4479"/>
              <a:gd name="T16" fmla="*/ 2898 w 3652"/>
              <a:gd name="T17" fmla="*/ 778 h 4479"/>
              <a:gd name="T18" fmla="*/ 2823 w 3652"/>
              <a:gd name="T19" fmla="*/ 928 h 4479"/>
              <a:gd name="T20" fmla="*/ 406 w 3652"/>
              <a:gd name="T21" fmla="*/ 4329 h 4479"/>
              <a:gd name="T22" fmla="*/ 2823 w 3652"/>
              <a:gd name="T23" fmla="*/ 928 h 4479"/>
              <a:gd name="T24" fmla="*/ 1028 w 3652"/>
              <a:gd name="T25" fmla="*/ 3529 h 4479"/>
              <a:gd name="T26" fmla="*/ 1028 w 3652"/>
              <a:gd name="T27" fmla="*/ 3679 h 4479"/>
              <a:gd name="T28" fmla="*/ 2276 w 3652"/>
              <a:gd name="T29" fmla="*/ 3604 h 4479"/>
              <a:gd name="T30" fmla="*/ 2006 w 3652"/>
              <a:gd name="T31" fmla="*/ 3841 h 4479"/>
              <a:gd name="T32" fmla="*/ 1148 w 3652"/>
              <a:gd name="T33" fmla="*/ 3916 h 4479"/>
              <a:gd name="T34" fmla="*/ 2006 w 3652"/>
              <a:gd name="T35" fmla="*/ 3991 h 4479"/>
              <a:gd name="T36" fmla="*/ 2006 w 3652"/>
              <a:gd name="T37" fmla="*/ 3841 h 4479"/>
              <a:gd name="T38" fmla="*/ 1615 w 3652"/>
              <a:gd name="T39" fmla="*/ 1373 h 4479"/>
              <a:gd name="T40" fmla="*/ 1615 w 3652"/>
              <a:gd name="T41" fmla="*/ 3004 h 4479"/>
              <a:gd name="T42" fmla="*/ 1615 w 3652"/>
              <a:gd name="T43" fmla="*/ 2794 h 4479"/>
              <a:gd name="T44" fmla="*/ 1435 w 3652"/>
              <a:gd name="T45" fmla="*/ 2263 h 4479"/>
              <a:gd name="T46" fmla="*/ 2276 w 3652"/>
              <a:gd name="T47" fmla="*/ 2263 h 4479"/>
              <a:gd name="T48" fmla="*/ 1763 w 3652"/>
              <a:gd name="T49" fmla="*/ 2837 h 4479"/>
              <a:gd name="T50" fmla="*/ 1763 w 3652"/>
              <a:gd name="T51" fmla="*/ 1539 h 4479"/>
              <a:gd name="T52" fmla="*/ 2276 w 3652"/>
              <a:gd name="T53" fmla="*/ 2114 h 4479"/>
              <a:gd name="T54" fmla="*/ 1435 w 3652"/>
              <a:gd name="T55" fmla="*/ 2114 h 4479"/>
              <a:gd name="T56" fmla="*/ 1615 w 3652"/>
              <a:gd name="T57" fmla="*/ 1583 h 4479"/>
              <a:gd name="T58" fmla="*/ 953 w 3652"/>
              <a:gd name="T59" fmla="*/ 2114 h 4479"/>
              <a:gd name="T60" fmla="*/ 1466 w 3652"/>
              <a:gd name="T61" fmla="*/ 1539 h 4479"/>
              <a:gd name="T62" fmla="*/ 953 w 3652"/>
              <a:gd name="T63" fmla="*/ 2263 h 4479"/>
              <a:gd name="T64" fmla="*/ 1284 w 3652"/>
              <a:gd name="T65" fmla="*/ 2263 h 4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652" h="4479">
                <a:moveTo>
                  <a:pt x="3470" y="3245"/>
                </a:moveTo>
                <a:cubicBezTo>
                  <a:pt x="3362" y="3262"/>
                  <a:pt x="3260" y="3188"/>
                  <a:pt x="3243" y="3080"/>
                </a:cubicBezTo>
                <a:cubicBezTo>
                  <a:pt x="3226" y="2972"/>
                  <a:pt x="3300" y="2871"/>
                  <a:pt x="3408" y="2854"/>
                </a:cubicBezTo>
                <a:cubicBezTo>
                  <a:pt x="3516" y="2836"/>
                  <a:pt x="3617" y="2910"/>
                  <a:pt x="3634" y="3018"/>
                </a:cubicBezTo>
                <a:cubicBezTo>
                  <a:pt x="3652" y="3126"/>
                  <a:pt x="3578" y="3228"/>
                  <a:pt x="3470" y="3245"/>
                </a:cubicBezTo>
                <a:close/>
                <a:moveTo>
                  <a:pt x="377" y="631"/>
                </a:moveTo>
                <a:cubicBezTo>
                  <a:pt x="544" y="605"/>
                  <a:pt x="658" y="448"/>
                  <a:pt x="632" y="281"/>
                </a:cubicBezTo>
                <a:cubicBezTo>
                  <a:pt x="605" y="114"/>
                  <a:pt x="448" y="0"/>
                  <a:pt x="281" y="27"/>
                </a:cubicBezTo>
                <a:cubicBezTo>
                  <a:pt x="114" y="53"/>
                  <a:pt x="0" y="210"/>
                  <a:pt x="27" y="377"/>
                </a:cubicBezTo>
                <a:cubicBezTo>
                  <a:pt x="54" y="544"/>
                  <a:pt x="210" y="658"/>
                  <a:pt x="377" y="631"/>
                </a:cubicBezTo>
                <a:close/>
                <a:moveTo>
                  <a:pt x="2973" y="853"/>
                </a:moveTo>
                <a:cubicBezTo>
                  <a:pt x="2973" y="4404"/>
                  <a:pt x="2973" y="4404"/>
                  <a:pt x="2973" y="4404"/>
                </a:cubicBezTo>
                <a:cubicBezTo>
                  <a:pt x="2973" y="4445"/>
                  <a:pt x="2939" y="4479"/>
                  <a:pt x="2898" y="4479"/>
                </a:cubicBezTo>
                <a:cubicBezTo>
                  <a:pt x="331" y="4479"/>
                  <a:pt x="331" y="4479"/>
                  <a:pt x="331" y="4479"/>
                </a:cubicBezTo>
                <a:cubicBezTo>
                  <a:pt x="290" y="4479"/>
                  <a:pt x="257" y="4445"/>
                  <a:pt x="257" y="4404"/>
                </a:cubicBezTo>
                <a:cubicBezTo>
                  <a:pt x="257" y="853"/>
                  <a:pt x="257" y="853"/>
                  <a:pt x="257" y="853"/>
                </a:cubicBezTo>
                <a:cubicBezTo>
                  <a:pt x="257" y="811"/>
                  <a:pt x="290" y="778"/>
                  <a:pt x="331" y="778"/>
                </a:cubicBezTo>
                <a:cubicBezTo>
                  <a:pt x="2898" y="778"/>
                  <a:pt x="2898" y="778"/>
                  <a:pt x="2898" y="778"/>
                </a:cubicBezTo>
                <a:cubicBezTo>
                  <a:pt x="2939" y="778"/>
                  <a:pt x="2973" y="811"/>
                  <a:pt x="2973" y="853"/>
                </a:cubicBezTo>
                <a:close/>
                <a:moveTo>
                  <a:pt x="2823" y="928"/>
                </a:moveTo>
                <a:cubicBezTo>
                  <a:pt x="406" y="928"/>
                  <a:pt x="406" y="928"/>
                  <a:pt x="406" y="928"/>
                </a:cubicBezTo>
                <a:cubicBezTo>
                  <a:pt x="406" y="4329"/>
                  <a:pt x="406" y="4329"/>
                  <a:pt x="406" y="4329"/>
                </a:cubicBezTo>
                <a:cubicBezTo>
                  <a:pt x="2823" y="4329"/>
                  <a:pt x="2823" y="4329"/>
                  <a:pt x="2823" y="4329"/>
                </a:cubicBezTo>
                <a:lnTo>
                  <a:pt x="2823" y="928"/>
                </a:lnTo>
                <a:close/>
                <a:moveTo>
                  <a:pt x="2201" y="3529"/>
                </a:moveTo>
                <a:cubicBezTo>
                  <a:pt x="1028" y="3529"/>
                  <a:pt x="1028" y="3529"/>
                  <a:pt x="1028" y="3529"/>
                </a:cubicBezTo>
                <a:cubicBezTo>
                  <a:pt x="987" y="3529"/>
                  <a:pt x="953" y="3563"/>
                  <a:pt x="953" y="3604"/>
                </a:cubicBezTo>
                <a:cubicBezTo>
                  <a:pt x="953" y="3646"/>
                  <a:pt x="987" y="3679"/>
                  <a:pt x="1028" y="3679"/>
                </a:cubicBezTo>
                <a:cubicBezTo>
                  <a:pt x="2201" y="3679"/>
                  <a:pt x="2201" y="3679"/>
                  <a:pt x="2201" y="3679"/>
                </a:cubicBezTo>
                <a:cubicBezTo>
                  <a:pt x="2242" y="3679"/>
                  <a:pt x="2276" y="3646"/>
                  <a:pt x="2276" y="3604"/>
                </a:cubicBezTo>
                <a:cubicBezTo>
                  <a:pt x="2276" y="3563"/>
                  <a:pt x="2242" y="3529"/>
                  <a:pt x="2201" y="3529"/>
                </a:cubicBezTo>
                <a:close/>
                <a:moveTo>
                  <a:pt x="2006" y="3841"/>
                </a:moveTo>
                <a:cubicBezTo>
                  <a:pt x="1223" y="3841"/>
                  <a:pt x="1223" y="3841"/>
                  <a:pt x="1223" y="3841"/>
                </a:cubicBezTo>
                <a:cubicBezTo>
                  <a:pt x="1182" y="3841"/>
                  <a:pt x="1148" y="3874"/>
                  <a:pt x="1148" y="3916"/>
                </a:cubicBezTo>
                <a:cubicBezTo>
                  <a:pt x="1148" y="3957"/>
                  <a:pt x="1182" y="3991"/>
                  <a:pt x="1223" y="3991"/>
                </a:cubicBezTo>
                <a:cubicBezTo>
                  <a:pt x="2006" y="3991"/>
                  <a:pt x="2006" y="3991"/>
                  <a:pt x="2006" y="3991"/>
                </a:cubicBezTo>
                <a:cubicBezTo>
                  <a:pt x="2047" y="3991"/>
                  <a:pt x="2081" y="3957"/>
                  <a:pt x="2081" y="3916"/>
                </a:cubicBezTo>
                <a:cubicBezTo>
                  <a:pt x="2081" y="3874"/>
                  <a:pt x="2047" y="3841"/>
                  <a:pt x="2006" y="3841"/>
                </a:cubicBezTo>
                <a:close/>
                <a:moveTo>
                  <a:pt x="799" y="2188"/>
                </a:moveTo>
                <a:cubicBezTo>
                  <a:pt x="799" y="1739"/>
                  <a:pt x="1165" y="1373"/>
                  <a:pt x="1615" y="1373"/>
                </a:cubicBezTo>
                <a:cubicBezTo>
                  <a:pt x="2064" y="1373"/>
                  <a:pt x="2430" y="1739"/>
                  <a:pt x="2430" y="2188"/>
                </a:cubicBezTo>
                <a:cubicBezTo>
                  <a:pt x="2430" y="2638"/>
                  <a:pt x="2064" y="3004"/>
                  <a:pt x="1615" y="3004"/>
                </a:cubicBezTo>
                <a:cubicBezTo>
                  <a:pt x="1165" y="3004"/>
                  <a:pt x="799" y="2638"/>
                  <a:pt x="799" y="2188"/>
                </a:cubicBezTo>
                <a:close/>
                <a:moveTo>
                  <a:pt x="1615" y="2794"/>
                </a:moveTo>
                <a:cubicBezTo>
                  <a:pt x="1679" y="2685"/>
                  <a:pt x="1776" y="2489"/>
                  <a:pt x="1794" y="2263"/>
                </a:cubicBezTo>
                <a:cubicBezTo>
                  <a:pt x="1435" y="2263"/>
                  <a:pt x="1435" y="2263"/>
                  <a:pt x="1435" y="2263"/>
                </a:cubicBezTo>
                <a:cubicBezTo>
                  <a:pt x="1453" y="2489"/>
                  <a:pt x="1550" y="2685"/>
                  <a:pt x="1615" y="2794"/>
                </a:cubicBezTo>
                <a:close/>
                <a:moveTo>
                  <a:pt x="2276" y="2263"/>
                </a:moveTo>
                <a:cubicBezTo>
                  <a:pt x="1945" y="2263"/>
                  <a:pt x="1945" y="2263"/>
                  <a:pt x="1945" y="2263"/>
                </a:cubicBezTo>
                <a:cubicBezTo>
                  <a:pt x="1928" y="2503"/>
                  <a:pt x="1835" y="2709"/>
                  <a:pt x="1763" y="2837"/>
                </a:cubicBezTo>
                <a:cubicBezTo>
                  <a:pt x="2035" y="2775"/>
                  <a:pt x="2244" y="2546"/>
                  <a:pt x="2276" y="2263"/>
                </a:cubicBezTo>
                <a:close/>
                <a:moveTo>
                  <a:pt x="1763" y="1539"/>
                </a:moveTo>
                <a:cubicBezTo>
                  <a:pt x="1835" y="1667"/>
                  <a:pt x="1928" y="1874"/>
                  <a:pt x="1945" y="2114"/>
                </a:cubicBezTo>
                <a:cubicBezTo>
                  <a:pt x="2276" y="2114"/>
                  <a:pt x="2276" y="2114"/>
                  <a:pt x="2276" y="2114"/>
                </a:cubicBezTo>
                <a:cubicBezTo>
                  <a:pt x="2244" y="1831"/>
                  <a:pt x="2035" y="1602"/>
                  <a:pt x="1763" y="1539"/>
                </a:cubicBezTo>
                <a:close/>
                <a:moveTo>
                  <a:pt x="1435" y="2114"/>
                </a:moveTo>
                <a:cubicBezTo>
                  <a:pt x="1794" y="2114"/>
                  <a:pt x="1794" y="2114"/>
                  <a:pt x="1794" y="2114"/>
                </a:cubicBezTo>
                <a:cubicBezTo>
                  <a:pt x="1776" y="1887"/>
                  <a:pt x="1679" y="1691"/>
                  <a:pt x="1615" y="1583"/>
                </a:cubicBezTo>
                <a:cubicBezTo>
                  <a:pt x="1550" y="1691"/>
                  <a:pt x="1453" y="1888"/>
                  <a:pt x="1435" y="2114"/>
                </a:cubicBezTo>
                <a:close/>
                <a:moveTo>
                  <a:pt x="953" y="2114"/>
                </a:moveTo>
                <a:cubicBezTo>
                  <a:pt x="1284" y="2114"/>
                  <a:pt x="1284" y="2114"/>
                  <a:pt x="1284" y="2114"/>
                </a:cubicBezTo>
                <a:cubicBezTo>
                  <a:pt x="1301" y="1874"/>
                  <a:pt x="1394" y="1667"/>
                  <a:pt x="1466" y="1539"/>
                </a:cubicBezTo>
                <a:cubicBezTo>
                  <a:pt x="1194" y="1602"/>
                  <a:pt x="985" y="1831"/>
                  <a:pt x="953" y="2114"/>
                </a:cubicBezTo>
                <a:close/>
                <a:moveTo>
                  <a:pt x="953" y="2263"/>
                </a:moveTo>
                <a:cubicBezTo>
                  <a:pt x="985" y="2546"/>
                  <a:pt x="1194" y="2775"/>
                  <a:pt x="1466" y="2837"/>
                </a:cubicBezTo>
                <a:cubicBezTo>
                  <a:pt x="1394" y="2709"/>
                  <a:pt x="1301" y="2503"/>
                  <a:pt x="1284" y="2263"/>
                </a:cubicBezTo>
                <a:lnTo>
                  <a:pt x="953" y="226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82592" indent="-382592" algn="l" defTabSz="1143274" rtl="0" eaLnBrk="1" latinLnBrk="0" hangingPunct="1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 typeface="Century Gothic" panose="020B0502020202020204" pitchFamily="34" charset="0"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***Tijdelijke aanduiding voor dianummer 11">
            <a:extLst>
              <a:ext uri="{FF2B5EF4-FFF2-40B4-BE49-F238E27FC236}">
                <a16:creationId xmlns:a16="http://schemas.microsoft.com/office/drawing/2014/main" id="{667F09DE-0354-4B57-BBB8-08A80788F1AE}"/>
              </a:ext>
            </a:extLst>
          </p:cNvPr>
          <p:cNvSpPr>
            <a:spLocks noGrp="1" noSelect="1"/>
          </p:cNvSpPr>
          <p:nvPr>
            <p:ph type="sldNum" sz="quarter" idx="100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 </a:t>
            </a:r>
            <a:fld id="{2D8EBFB8-E026-407C-9E6C-4216E494881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5242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con &amp; text slide Corporate Blue">
    <p:bg>
      <p:bgPr>
        <a:gradFill rotWithShape="1">
          <a:gsLst>
            <a:gs pos="0">
              <a:srgbClr val="150F7D"/>
            </a:gs>
            <a:gs pos="50000">
              <a:srgbClr val="05135A"/>
            </a:gs>
            <a:gs pos="100000">
              <a:srgbClr val="00145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4">
            <a:extLst>
              <a:ext uri="{FF2B5EF4-FFF2-40B4-BE49-F238E27FC236}">
                <a16:creationId xmlns:a16="http://schemas.microsoft.com/office/drawing/2014/main" id="{41A61BA0-15C7-48BF-882A-B86C3CF864D8}"/>
              </a:ext>
            </a:extLst>
          </p:cNvPr>
          <p:cNvGrpSpPr>
            <a:grpSpLocks noSelect="1" noChangeAspect="1"/>
          </p:cNvGrpSpPr>
          <p:nvPr/>
        </p:nvGrpSpPr>
        <p:grpSpPr bwMode="auto">
          <a:xfrm>
            <a:off x="331788" y="7548563"/>
            <a:ext cx="674687" cy="673100"/>
            <a:chOff x="167" y="3802"/>
            <a:chExt cx="340" cy="339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57318B7A-F27B-40B8-BB95-A40EE0EE47BA}"/>
                </a:ext>
              </a:extLst>
            </p:cNvPr>
            <p:cNvSpPr>
              <a:spLocks noSelect="1"/>
            </p:cNvSpPr>
            <p:nvPr userDrawn="1"/>
          </p:nvSpPr>
          <p:spPr bwMode="invGray">
            <a:xfrm>
              <a:off x="167" y="3827"/>
              <a:ext cx="338" cy="304"/>
            </a:xfrm>
            <a:custGeom>
              <a:avLst/>
              <a:gdLst>
                <a:gd name="T0" fmla="*/ 3 w 1693"/>
                <a:gd name="T1" fmla="*/ 1 h 1525"/>
                <a:gd name="T2" fmla="*/ 3 w 1693"/>
                <a:gd name="T3" fmla="*/ 0 h 1525"/>
                <a:gd name="T4" fmla="*/ 13 w 1693"/>
                <a:gd name="T5" fmla="*/ 4 h 1525"/>
                <a:gd name="T6" fmla="*/ 13 w 1693"/>
                <a:gd name="T7" fmla="*/ 5 h 1525"/>
                <a:gd name="T8" fmla="*/ 13 w 1693"/>
                <a:gd name="T9" fmla="*/ 4 h 1525"/>
                <a:gd name="T10" fmla="*/ 11 w 1693"/>
                <a:gd name="T11" fmla="*/ 3 h 1525"/>
                <a:gd name="T12" fmla="*/ 12 w 1693"/>
                <a:gd name="T13" fmla="*/ 3 h 1525"/>
                <a:gd name="T14" fmla="*/ 5 w 1693"/>
                <a:gd name="T15" fmla="*/ 0 h 1525"/>
                <a:gd name="T16" fmla="*/ 5 w 1693"/>
                <a:gd name="T17" fmla="*/ 1 h 1525"/>
                <a:gd name="T18" fmla="*/ 5 w 1693"/>
                <a:gd name="T19" fmla="*/ 0 h 1525"/>
                <a:gd name="T20" fmla="*/ 6 w 1693"/>
                <a:gd name="T21" fmla="*/ 0 h 1525"/>
                <a:gd name="T22" fmla="*/ 7 w 1693"/>
                <a:gd name="T23" fmla="*/ 0 h 1525"/>
                <a:gd name="T24" fmla="*/ 8 w 1693"/>
                <a:gd name="T25" fmla="*/ 1 h 1525"/>
                <a:gd name="T26" fmla="*/ 8 w 1693"/>
                <a:gd name="T27" fmla="*/ 0 h 1525"/>
                <a:gd name="T28" fmla="*/ 8 w 1693"/>
                <a:gd name="T29" fmla="*/ 1 h 1525"/>
                <a:gd name="T30" fmla="*/ 8 w 1693"/>
                <a:gd name="T31" fmla="*/ 1 h 1525"/>
                <a:gd name="T32" fmla="*/ 9 w 1693"/>
                <a:gd name="T33" fmla="*/ 1 h 1525"/>
                <a:gd name="T34" fmla="*/ 10 w 1693"/>
                <a:gd name="T35" fmla="*/ 0 h 1525"/>
                <a:gd name="T36" fmla="*/ 10 w 1693"/>
                <a:gd name="T37" fmla="*/ 1 h 1525"/>
                <a:gd name="T38" fmla="*/ 10 w 1693"/>
                <a:gd name="T39" fmla="*/ 0 h 1525"/>
                <a:gd name="T40" fmla="*/ 1 w 1693"/>
                <a:gd name="T41" fmla="*/ 9 h 1525"/>
                <a:gd name="T42" fmla="*/ 3 w 1693"/>
                <a:gd name="T43" fmla="*/ 9 h 1525"/>
                <a:gd name="T44" fmla="*/ 0 w 1693"/>
                <a:gd name="T45" fmla="*/ 5 h 1525"/>
                <a:gd name="T46" fmla="*/ 0 w 1693"/>
                <a:gd name="T47" fmla="*/ 6 h 1525"/>
                <a:gd name="T48" fmla="*/ 0 w 1693"/>
                <a:gd name="T49" fmla="*/ 5 h 1525"/>
                <a:gd name="T50" fmla="*/ 10 w 1693"/>
                <a:gd name="T51" fmla="*/ 11 h 1525"/>
                <a:gd name="T52" fmla="*/ 11 w 1693"/>
                <a:gd name="T53" fmla="*/ 11 h 1525"/>
                <a:gd name="T54" fmla="*/ 2 w 1693"/>
                <a:gd name="T55" fmla="*/ 8 h 1525"/>
                <a:gd name="T56" fmla="*/ 2 w 1693"/>
                <a:gd name="T57" fmla="*/ 8 h 1525"/>
                <a:gd name="T58" fmla="*/ 2 w 1693"/>
                <a:gd name="T59" fmla="*/ 8 h 1525"/>
                <a:gd name="T60" fmla="*/ 7 w 1693"/>
                <a:gd name="T61" fmla="*/ 11 h 1525"/>
                <a:gd name="T62" fmla="*/ 9 w 1693"/>
                <a:gd name="T63" fmla="*/ 11 h 1525"/>
                <a:gd name="T64" fmla="*/ 5 w 1693"/>
                <a:gd name="T65" fmla="*/ 10 h 1525"/>
                <a:gd name="T66" fmla="*/ 5 w 1693"/>
                <a:gd name="T67" fmla="*/ 11 h 1525"/>
                <a:gd name="T68" fmla="*/ 5 w 1693"/>
                <a:gd name="T69" fmla="*/ 10 h 1525"/>
                <a:gd name="T70" fmla="*/ 3 w 1693"/>
                <a:gd name="T71" fmla="*/ 10 h 1525"/>
                <a:gd name="T72" fmla="*/ 4 w 1693"/>
                <a:gd name="T73" fmla="*/ 10 h 152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693" h="1525">
                  <a:moveTo>
                    <a:pt x="398" y="94"/>
                  </a:moveTo>
                  <a:cubicBezTo>
                    <a:pt x="398" y="119"/>
                    <a:pt x="377" y="140"/>
                    <a:pt x="352" y="140"/>
                  </a:cubicBezTo>
                  <a:cubicBezTo>
                    <a:pt x="326" y="140"/>
                    <a:pt x="305" y="119"/>
                    <a:pt x="305" y="94"/>
                  </a:cubicBezTo>
                  <a:cubicBezTo>
                    <a:pt x="305" y="68"/>
                    <a:pt x="326" y="47"/>
                    <a:pt x="352" y="47"/>
                  </a:cubicBezTo>
                  <a:cubicBezTo>
                    <a:pt x="377" y="47"/>
                    <a:pt x="398" y="68"/>
                    <a:pt x="398" y="94"/>
                  </a:cubicBezTo>
                  <a:close/>
                  <a:moveTo>
                    <a:pt x="1646" y="549"/>
                  </a:moveTo>
                  <a:cubicBezTo>
                    <a:pt x="1621" y="549"/>
                    <a:pt x="1600" y="570"/>
                    <a:pt x="1600" y="596"/>
                  </a:cubicBezTo>
                  <a:cubicBezTo>
                    <a:pt x="1600" y="621"/>
                    <a:pt x="1621" y="642"/>
                    <a:pt x="1646" y="642"/>
                  </a:cubicBezTo>
                  <a:cubicBezTo>
                    <a:pt x="1672" y="642"/>
                    <a:pt x="1693" y="621"/>
                    <a:pt x="1693" y="596"/>
                  </a:cubicBezTo>
                  <a:cubicBezTo>
                    <a:pt x="1693" y="570"/>
                    <a:pt x="1672" y="549"/>
                    <a:pt x="1646" y="549"/>
                  </a:cubicBezTo>
                  <a:close/>
                  <a:moveTo>
                    <a:pt x="1450" y="382"/>
                  </a:moveTo>
                  <a:cubicBezTo>
                    <a:pt x="1424" y="382"/>
                    <a:pt x="1403" y="403"/>
                    <a:pt x="1403" y="429"/>
                  </a:cubicBezTo>
                  <a:cubicBezTo>
                    <a:pt x="1403" y="454"/>
                    <a:pt x="1424" y="475"/>
                    <a:pt x="1450" y="475"/>
                  </a:cubicBezTo>
                  <a:cubicBezTo>
                    <a:pt x="1475" y="475"/>
                    <a:pt x="1496" y="454"/>
                    <a:pt x="1496" y="429"/>
                  </a:cubicBezTo>
                  <a:cubicBezTo>
                    <a:pt x="1496" y="403"/>
                    <a:pt x="1475" y="382"/>
                    <a:pt x="1450" y="382"/>
                  </a:cubicBezTo>
                  <a:close/>
                  <a:moveTo>
                    <a:pt x="644" y="48"/>
                  </a:moveTo>
                  <a:cubicBezTo>
                    <a:pt x="619" y="48"/>
                    <a:pt x="598" y="69"/>
                    <a:pt x="598" y="95"/>
                  </a:cubicBezTo>
                  <a:cubicBezTo>
                    <a:pt x="598" y="120"/>
                    <a:pt x="619" y="141"/>
                    <a:pt x="644" y="141"/>
                  </a:cubicBezTo>
                  <a:cubicBezTo>
                    <a:pt x="670" y="141"/>
                    <a:pt x="691" y="120"/>
                    <a:pt x="691" y="95"/>
                  </a:cubicBezTo>
                  <a:cubicBezTo>
                    <a:pt x="691" y="69"/>
                    <a:pt x="670" y="48"/>
                    <a:pt x="644" y="48"/>
                  </a:cubicBezTo>
                  <a:close/>
                  <a:moveTo>
                    <a:pt x="824" y="0"/>
                  </a:moveTo>
                  <a:cubicBezTo>
                    <a:pt x="798" y="0"/>
                    <a:pt x="777" y="21"/>
                    <a:pt x="777" y="47"/>
                  </a:cubicBezTo>
                  <a:cubicBezTo>
                    <a:pt x="777" y="72"/>
                    <a:pt x="798" y="93"/>
                    <a:pt x="824" y="93"/>
                  </a:cubicBezTo>
                  <a:cubicBezTo>
                    <a:pt x="849" y="93"/>
                    <a:pt x="870" y="72"/>
                    <a:pt x="870" y="47"/>
                  </a:cubicBezTo>
                  <a:cubicBezTo>
                    <a:pt x="870" y="21"/>
                    <a:pt x="849" y="0"/>
                    <a:pt x="824" y="0"/>
                  </a:cubicBezTo>
                  <a:close/>
                  <a:moveTo>
                    <a:pt x="954" y="146"/>
                  </a:moveTo>
                  <a:cubicBezTo>
                    <a:pt x="980" y="146"/>
                    <a:pt x="1000" y="125"/>
                    <a:pt x="1000" y="100"/>
                  </a:cubicBezTo>
                  <a:cubicBezTo>
                    <a:pt x="1000" y="74"/>
                    <a:pt x="980" y="53"/>
                    <a:pt x="954" y="53"/>
                  </a:cubicBezTo>
                  <a:cubicBezTo>
                    <a:pt x="928" y="53"/>
                    <a:pt x="907" y="74"/>
                    <a:pt x="907" y="100"/>
                  </a:cubicBezTo>
                  <a:cubicBezTo>
                    <a:pt x="907" y="125"/>
                    <a:pt x="928" y="146"/>
                    <a:pt x="954" y="146"/>
                  </a:cubicBezTo>
                  <a:close/>
                  <a:moveTo>
                    <a:pt x="1110" y="70"/>
                  </a:moveTo>
                  <a:cubicBezTo>
                    <a:pt x="1076" y="70"/>
                    <a:pt x="1048" y="98"/>
                    <a:pt x="1048" y="132"/>
                  </a:cubicBezTo>
                  <a:cubicBezTo>
                    <a:pt x="1048" y="167"/>
                    <a:pt x="1076" y="194"/>
                    <a:pt x="1110" y="194"/>
                  </a:cubicBezTo>
                  <a:cubicBezTo>
                    <a:pt x="1145" y="194"/>
                    <a:pt x="1172" y="167"/>
                    <a:pt x="1172" y="132"/>
                  </a:cubicBezTo>
                  <a:cubicBezTo>
                    <a:pt x="1172" y="98"/>
                    <a:pt x="1145" y="70"/>
                    <a:pt x="1110" y="70"/>
                  </a:cubicBezTo>
                  <a:close/>
                  <a:moveTo>
                    <a:pt x="1291" y="8"/>
                  </a:moveTo>
                  <a:cubicBezTo>
                    <a:pt x="1257" y="8"/>
                    <a:pt x="1229" y="36"/>
                    <a:pt x="1229" y="70"/>
                  </a:cubicBezTo>
                  <a:cubicBezTo>
                    <a:pt x="1229" y="104"/>
                    <a:pt x="1257" y="132"/>
                    <a:pt x="1291" y="132"/>
                  </a:cubicBezTo>
                  <a:cubicBezTo>
                    <a:pt x="1325" y="132"/>
                    <a:pt x="1353" y="104"/>
                    <a:pt x="1353" y="70"/>
                  </a:cubicBezTo>
                  <a:cubicBezTo>
                    <a:pt x="1353" y="36"/>
                    <a:pt x="1325" y="8"/>
                    <a:pt x="1291" y="8"/>
                  </a:cubicBezTo>
                  <a:close/>
                  <a:moveTo>
                    <a:pt x="242" y="1087"/>
                  </a:moveTo>
                  <a:cubicBezTo>
                    <a:pt x="190" y="1087"/>
                    <a:pt x="149" y="1129"/>
                    <a:pt x="149" y="1180"/>
                  </a:cubicBezTo>
                  <a:cubicBezTo>
                    <a:pt x="149" y="1232"/>
                    <a:pt x="190" y="1273"/>
                    <a:pt x="242" y="1273"/>
                  </a:cubicBezTo>
                  <a:cubicBezTo>
                    <a:pt x="293" y="1273"/>
                    <a:pt x="335" y="1232"/>
                    <a:pt x="335" y="1180"/>
                  </a:cubicBezTo>
                  <a:cubicBezTo>
                    <a:pt x="335" y="1129"/>
                    <a:pt x="293" y="1087"/>
                    <a:pt x="242" y="1087"/>
                  </a:cubicBezTo>
                  <a:close/>
                  <a:moveTo>
                    <a:pt x="46" y="677"/>
                  </a:moveTo>
                  <a:cubicBezTo>
                    <a:pt x="20" y="677"/>
                    <a:pt x="0" y="698"/>
                    <a:pt x="0" y="724"/>
                  </a:cubicBezTo>
                  <a:cubicBezTo>
                    <a:pt x="0" y="749"/>
                    <a:pt x="20" y="770"/>
                    <a:pt x="46" y="770"/>
                  </a:cubicBezTo>
                  <a:cubicBezTo>
                    <a:pt x="72" y="770"/>
                    <a:pt x="93" y="749"/>
                    <a:pt x="93" y="724"/>
                  </a:cubicBezTo>
                  <a:cubicBezTo>
                    <a:pt x="93" y="698"/>
                    <a:pt x="72" y="677"/>
                    <a:pt x="46" y="677"/>
                  </a:cubicBezTo>
                  <a:close/>
                  <a:moveTo>
                    <a:pt x="1282" y="1354"/>
                  </a:moveTo>
                  <a:cubicBezTo>
                    <a:pt x="1257" y="1354"/>
                    <a:pt x="1236" y="1375"/>
                    <a:pt x="1236" y="1401"/>
                  </a:cubicBezTo>
                  <a:cubicBezTo>
                    <a:pt x="1236" y="1426"/>
                    <a:pt x="1257" y="1447"/>
                    <a:pt x="1282" y="1447"/>
                  </a:cubicBezTo>
                  <a:cubicBezTo>
                    <a:pt x="1308" y="1447"/>
                    <a:pt x="1329" y="1426"/>
                    <a:pt x="1329" y="1401"/>
                  </a:cubicBezTo>
                  <a:cubicBezTo>
                    <a:pt x="1329" y="1375"/>
                    <a:pt x="1308" y="1354"/>
                    <a:pt x="1282" y="1354"/>
                  </a:cubicBezTo>
                  <a:close/>
                  <a:moveTo>
                    <a:pt x="250" y="1065"/>
                  </a:moveTo>
                  <a:cubicBezTo>
                    <a:pt x="276" y="1065"/>
                    <a:pt x="296" y="1044"/>
                    <a:pt x="296" y="1018"/>
                  </a:cubicBezTo>
                  <a:cubicBezTo>
                    <a:pt x="296" y="993"/>
                    <a:pt x="276" y="972"/>
                    <a:pt x="250" y="972"/>
                  </a:cubicBezTo>
                  <a:cubicBezTo>
                    <a:pt x="224" y="972"/>
                    <a:pt x="203" y="993"/>
                    <a:pt x="203" y="1018"/>
                  </a:cubicBezTo>
                  <a:cubicBezTo>
                    <a:pt x="203" y="1044"/>
                    <a:pt x="224" y="1065"/>
                    <a:pt x="250" y="1065"/>
                  </a:cubicBezTo>
                  <a:close/>
                  <a:moveTo>
                    <a:pt x="978" y="1339"/>
                  </a:moveTo>
                  <a:cubicBezTo>
                    <a:pt x="927" y="1339"/>
                    <a:pt x="885" y="1380"/>
                    <a:pt x="885" y="1432"/>
                  </a:cubicBezTo>
                  <a:cubicBezTo>
                    <a:pt x="885" y="1483"/>
                    <a:pt x="927" y="1525"/>
                    <a:pt x="978" y="1525"/>
                  </a:cubicBezTo>
                  <a:cubicBezTo>
                    <a:pt x="1029" y="1525"/>
                    <a:pt x="1071" y="1483"/>
                    <a:pt x="1071" y="1432"/>
                  </a:cubicBezTo>
                  <a:cubicBezTo>
                    <a:pt x="1071" y="1380"/>
                    <a:pt x="1029" y="1339"/>
                    <a:pt x="978" y="1339"/>
                  </a:cubicBezTo>
                  <a:close/>
                  <a:moveTo>
                    <a:pt x="589" y="1253"/>
                  </a:moveTo>
                  <a:cubicBezTo>
                    <a:pt x="555" y="1253"/>
                    <a:pt x="527" y="1281"/>
                    <a:pt x="527" y="1315"/>
                  </a:cubicBezTo>
                  <a:cubicBezTo>
                    <a:pt x="527" y="1349"/>
                    <a:pt x="555" y="1377"/>
                    <a:pt x="589" y="1377"/>
                  </a:cubicBezTo>
                  <a:cubicBezTo>
                    <a:pt x="623" y="1377"/>
                    <a:pt x="651" y="1349"/>
                    <a:pt x="651" y="1315"/>
                  </a:cubicBezTo>
                  <a:cubicBezTo>
                    <a:pt x="651" y="1281"/>
                    <a:pt x="623" y="1253"/>
                    <a:pt x="589" y="1253"/>
                  </a:cubicBezTo>
                  <a:close/>
                  <a:moveTo>
                    <a:pt x="454" y="1273"/>
                  </a:moveTo>
                  <a:cubicBezTo>
                    <a:pt x="428" y="1273"/>
                    <a:pt x="407" y="1294"/>
                    <a:pt x="407" y="1320"/>
                  </a:cubicBezTo>
                  <a:cubicBezTo>
                    <a:pt x="407" y="1345"/>
                    <a:pt x="428" y="1366"/>
                    <a:pt x="454" y="1366"/>
                  </a:cubicBezTo>
                  <a:cubicBezTo>
                    <a:pt x="479" y="1366"/>
                    <a:pt x="500" y="1345"/>
                    <a:pt x="500" y="1320"/>
                  </a:cubicBezTo>
                  <a:cubicBezTo>
                    <a:pt x="500" y="1294"/>
                    <a:pt x="479" y="1273"/>
                    <a:pt x="454" y="1273"/>
                  </a:cubicBez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L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66165660-F08E-4E2F-95B2-DFD7687A7915}"/>
                </a:ext>
              </a:extLst>
            </p:cNvPr>
            <p:cNvSpPr>
              <a:spLocks noSelect="1"/>
            </p:cNvSpPr>
            <p:nvPr userDrawn="1"/>
          </p:nvSpPr>
          <p:spPr bwMode="invGray">
            <a:xfrm>
              <a:off x="168" y="3802"/>
              <a:ext cx="339" cy="339"/>
            </a:xfrm>
            <a:custGeom>
              <a:avLst/>
              <a:gdLst>
                <a:gd name="T0" fmla="*/ 10 w 1693"/>
                <a:gd name="T1" fmla="*/ 3 h 1701"/>
                <a:gd name="T2" fmla="*/ 12 w 1693"/>
                <a:gd name="T3" fmla="*/ 3 h 1701"/>
                <a:gd name="T4" fmla="*/ 9 w 1693"/>
                <a:gd name="T5" fmla="*/ 0 h 1701"/>
                <a:gd name="T6" fmla="*/ 13 w 1693"/>
                <a:gd name="T7" fmla="*/ 7 h 1701"/>
                <a:gd name="T8" fmla="*/ 11 w 1693"/>
                <a:gd name="T9" fmla="*/ 2 h 1701"/>
                <a:gd name="T10" fmla="*/ 11 w 1693"/>
                <a:gd name="T11" fmla="*/ 2 h 1701"/>
                <a:gd name="T12" fmla="*/ 6 w 1693"/>
                <a:gd name="T13" fmla="*/ 2 h 1701"/>
                <a:gd name="T14" fmla="*/ 3 w 1693"/>
                <a:gd name="T15" fmla="*/ 1 h 1701"/>
                <a:gd name="T16" fmla="*/ 5 w 1693"/>
                <a:gd name="T17" fmla="*/ 1 h 1701"/>
                <a:gd name="T18" fmla="*/ 4 w 1693"/>
                <a:gd name="T19" fmla="*/ 3 h 1701"/>
                <a:gd name="T20" fmla="*/ 4 w 1693"/>
                <a:gd name="T21" fmla="*/ 3 h 1701"/>
                <a:gd name="T22" fmla="*/ 12 w 1693"/>
                <a:gd name="T23" fmla="*/ 4 h 1701"/>
                <a:gd name="T24" fmla="*/ 6 w 1693"/>
                <a:gd name="T25" fmla="*/ 1 h 1701"/>
                <a:gd name="T26" fmla="*/ 6 w 1693"/>
                <a:gd name="T27" fmla="*/ 0 h 1701"/>
                <a:gd name="T28" fmla="*/ 8 w 1693"/>
                <a:gd name="T29" fmla="*/ 1 h 1701"/>
                <a:gd name="T30" fmla="*/ 9 w 1693"/>
                <a:gd name="T31" fmla="*/ 3 h 1701"/>
                <a:gd name="T32" fmla="*/ 9 w 1693"/>
                <a:gd name="T33" fmla="*/ 3 h 1701"/>
                <a:gd name="T34" fmla="*/ 13 w 1693"/>
                <a:gd name="T35" fmla="*/ 6 h 1701"/>
                <a:gd name="T36" fmla="*/ 10 w 1693"/>
                <a:gd name="T37" fmla="*/ 2 h 1701"/>
                <a:gd name="T38" fmla="*/ 4 w 1693"/>
                <a:gd name="T39" fmla="*/ 13 h 1701"/>
                <a:gd name="T40" fmla="*/ 11 w 1693"/>
                <a:gd name="T41" fmla="*/ 11 h 1701"/>
                <a:gd name="T42" fmla="*/ 11 w 1693"/>
                <a:gd name="T43" fmla="*/ 11 h 1701"/>
                <a:gd name="T44" fmla="*/ 7 w 1693"/>
                <a:gd name="T45" fmla="*/ 11 h 1701"/>
                <a:gd name="T46" fmla="*/ 9 w 1693"/>
                <a:gd name="T47" fmla="*/ 13 h 1701"/>
                <a:gd name="T48" fmla="*/ 9 w 1693"/>
                <a:gd name="T49" fmla="*/ 11 h 1701"/>
                <a:gd name="T50" fmla="*/ 1 w 1693"/>
                <a:gd name="T51" fmla="*/ 9 h 1701"/>
                <a:gd name="T52" fmla="*/ 1 w 1693"/>
                <a:gd name="T53" fmla="*/ 9 h 1701"/>
                <a:gd name="T54" fmla="*/ 8 w 1693"/>
                <a:gd name="T55" fmla="*/ 12 h 1701"/>
                <a:gd name="T56" fmla="*/ 7 w 1693"/>
                <a:gd name="T57" fmla="*/ 12 h 1701"/>
                <a:gd name="T58" fmla="*/ 6 w 1693"/>
                <a:gd name="T59" fmla="*/ 11 h 1701"/>
                <a:gd name="T60" fmla="*/ 7 w 1693"/>
                <a:gd name="T61" fmla="*/ 13 h 1701"/>
                <a:gd name="T62" fmla="*/ 7 w 1693"/>
                <a:gd name="T63" fmla="*/ 13 h 1701"/>
                <a:gd name="T64" fmla="*/ 7 w 1693"/>
                <a:gd name="T65" fmla="*/ 13 h 1701"/>
                <a:gd name="T66" fmla="*/ 4 w 1693"/>
                <a:gd name="T67" fmla="*/ 10 h 1701"/>
                <a:gd name="T68" fmla="*/ 3 w 1693"/>
                <a:gd name="T69" fmla="*/ 12 h 1701"/>
                <a:gd name="T70" fmla="*/ 3 w 1693"/>
                <a:gd name="T71" fmla="*/ 12 h 1701"/>
                <a:gd name="T72" fmla="*/ 3 w 1693"/>
                <a:gd name="T73" fmla="*/ 11 h 1701"/>
                <a:gd name="T74" fmla="*/ 0 w 1693"/>
                <a:gd name="T75" fmla="*/ 8 h 1701"/>
                <a:gd name="T76" fmla="*/ 1 w 1693"/>
                <a:gd name="T77" fmla="*/ 9 h 1701"/>
                <a:gd name="T78" fmla="*/ 3 w 1693"/>
                <a:gd name="T79" fmla="*/ 11 h 1701"/>
                <a:gd name="T80" fmla="*/ 6 w 1693"/>
                <a:gd name="T81" fmla="*/ 7 h 1701"/>
                <a:gd name="T82" fmla="*/ 8 w 1693"/>
                <a:gd name="T83" fmla="*/ 7 h 1701"/>
                <a:gd name="T84" fmla="*/ 9 w 1693"/>
                <a:gd name="T85" fmla="*/ 6 h 1701"/>
                <a:gd name="T86" fmla="*/ 11 w 1693"/>
                <a:gd name="T87" fmla="*/ 6 h 1701"/>
                <a:gd name="T88" fmla="*/ 11 w 1693"/>
                <a:gd name="T89" fmla="*/ 8 h 1701"/>
                <a:gd name="T90" fmla="*/ 10 w 1693"/>
                <a:gd name="T91" fmla="*/ 7 h 1701"/>
                <a:gd name="T92" fmla="*/ 4 w 1693"/>
                <a:gd name="T93" fmla="*/ 7 h 1701"/>
                <a:gd name="T94" fmla="*/ 6 w 1693"/>
                <a:gd name="T95" fmla="*/ 5 h 1701"/>
                <a:gd name="T96" fmla="*/ 4 w 1693"/>
                <a:gd name="T97" fmla="*/ 5 h 1701"/>
                <a:gd name="T98" fmla="*/ 3 w 1693"/>
                <a:gd name="T99" fmla="*/ 8 h 170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693" h="1701">
                  <a:moveTo>
                    <a:pt x="1451" y="487"/>
                  </a:moveTo>
                  <a:cubicBezTo>
                    <a:pt x="1412" y="487"/>
                    <a:pt x="1378" y="463"/>
                    <a:pt x="1365" y="429"/>
                  </a:cubicBezTo>
                  <a:cubicBezTo>
                    <a:pt x="1354" y="438"/>
                    <a:pt x="1340" y="444"/>
                    <a:pt x="1325" y="444"/>
                  </a:cubicBezTo>
                  <a:cubicBezTo>
                    <a:pt x="1291" y="444"/>
                    <a:pt x="1263" y="416"/>
                    <a:pt x="1263" y="382"/>
                  </a:cubicBezTo>
                  <a:cubicBezTo>
                    <a:pt x="1263" y="347"/>
                    <a:pt x="1291" y="320"/>
                    <a:pt x="1325" y="320"/>
                  </a:cubicBezTo>
                  <a:cubicBezTo>
                    <a:pt x="1345" y="320"/>
                    <a:pt x="1362" y="329"/>
                    <a:pt x="1373" y="343"/>
                  </a:cubicBezTo>
                  <a:cubicBezTo>
                    <a:pt x="1390" y="317"/>
                    <a:pt x="1418" y="301"/>
                    <a:pt x="1451" y="301"/>
                  </a:cubicBezTo>
                  <a:cubicBezTo>
                    <a:pt x="1502" y="301"/>
                    <a:pt x="1544" y="343"/>
                    <a:pt x="1544" y="394"/>
                  </a:cubicBezTo>
                  <a:cubicBezTo>
                    <a:pt x="1544" y="445"/>
                    <a:pt x="1502" y="487"/>
                    <a:pt x="1451" y="487"/>
                  </a:cubicBezTo>
                  <a:close/>
                  <a:moveTo>
                    <a:pt x="1080" y="220"/>
                  </a:moveTo>
                  <a:cubicBezTo>
                    <a:pt x="1132" y="220"/>
                    <a:pt x="1174" y="179"/>
                    <a:pt x="1174" y="127"/>
                  </a:cubicBezTo>
                  <a:cubicBezTo>
                    <a:pt x="1174" y="76"/>
                    <a:pt x="1132" y="34"/>
                    <a:pt x="1080" y="34"/>
                  </a:cubicBezTo>
                  <a:cubicBezTo>
                    <a:pt x="1029" y="34"/>
                    <a:pt x="987" y="76"/>
                    <a:pt x="987" y="127"/>
                  </a:cubicBezTo>
                  <a:cubicBezTo>
                    <a:pt x="987" y="179"/>
                    <a:pt x="1029" y="220"/>
                    <a:pt x="1080" y="220"/>
                  </a:cubicBezTo>
                  <a:close/>
                  <a:moveTo>
                    <a:pt x="1646" y="804"/>
                  </a:moveTo>
                  <a:cubicBezTo>
                    <a:pt x="1621" y="804"/>
                    <a:pt x="1600" y="825"/>
                    <a:pt x="1600" y="851"/>
                  </a:cubicBezTo>
                  <a:cubicBezTo>
                    <a:pt x="1600" y="876"/>
                    <a:pt x="1621" y="897"/>
                    <a:pt x="1646" y="897"/>
                  </a:cubicBezTo>
                  <a:cubicBezTo>
                    <a:pt x="1672" y="897"/>
                    <a:pt x="1693" y="876"/>
                    <a:pt x="1693" y="851"/>
                  </a:cubicBezTo>
                  <a:cubicBezTo>
                    <a:pt x="1693" y="825"/>
                    <a:pt x="1672" y="804"/>
                    <a:pt x="1646" y="804"/>
                  </a:cubicBezTo>
                  <a:close/>
                  <a:moveTo>
                    <a:pt x="1370" y="291"/>
                  </a:moveTo>
                  <a:cubicBezTo>
                    <a:pt x="1396" y="291"/>
                    <a:pt x="1416" y="270"/>
                    <a:pt x="1416" y="245"/>
                  </a:cubicBezTo>
                  <a:cubicBezTo>
                    <a:pt x="1416" y="219"/>
                    <a:pt x="1396" y="198"/>
                    <a:pt x="1370" y="198"/>
                  </a:cubicBezTo>
                  <a:cubicBezTo>
                    <a:pt x="1344" y="198"/>
                    <a:pt x="1323" y="219"/>
                    <a:pt x="1323" y="245"/>
                  </a:cubicBezTo>
                  <a:cubicBezTo>
                    <a:pt x="1323" y="270"/>
                    <a:pt x="1344" y="291"/>
                    <a:pt x="1370" y="291"/>
                  </a:cubicBezTo>
                  <a:close/>
                  <a:moveTo>
                    <a:pt x="746" y="320"/>
                  </a:moveTo>
                  <a:cubicBezTo>
                    <a:pt x="746" y="345"/>
                    <a:pt x="767" y="366"/>
                    <a:pt x="792" y="366"/>
                  </a:cubicBezTo>
                  <a:cubicBezTo>
                    <a:pt x="818" y="366"/>
                    <a:pt x="839" y="345"/>
                    <a:pt x="839" y="320"/>
                  </a:cubicBezTo>
                  <a:cubicBezTo>
                    <a:pt x="839" y="294"/>
                    <a:pt x="818" y="273"/>
                    <a:pt x="792" y="273"/>
                  </a:cubicBezTo>
                  <a:cubicBezTo>
                    <a:pt x="767" y="273"/>
                    <a:pt x="746" y="294"/>
                    <a:pt x="746" y="320"/>
                  </a:cubicBezTo>
                  <a:close/>
                  <a:moveTo>
                    <a:pt x="410" y="220"/>
                  </a:moveTo>
                  <a:cubicBezTo>
                    <a:pt x="436" y="220"/>
                    <a:pt x="457" y="199"/>
                    <a:pt x="457" y="174"/>
                  </a:cubicBezTo>
                  <a:cubicBezTo>
                    <a:pt x="457" y="148"/>
                    <a:pt x="436" y="127"/>
                    <a:pt x="410" y="127"/>
                  </a:cubicBezTo>
                  <a:cubicBezTo>
                    <a:pt x="384" y="127"/>
                    <a:pt x="363" y="148"/>
                    <a:pt x="363" y="174"/>
                  </a:cubicBezTo>
                  <a:cubicBezTo>
                    <a:pt x="363" y="199"/>
                    <a:pt x="384" y="220"/>
                    <a:pt x="410" y="220"/>
                  </a:cubicBezTo>
                  <a:close/>
                  <a:moveTo>
                    <a:pt x="559" y="138"/>
                  </a:moveTo>
                  <a:cubicBezTo>
                    <a:pt x="585" y="138"/>
                    <a:pt x="606" y="117"/>
                    <a:pt x="606" y="91"/>
                  </a:cubicBezTo>
                  <a:cubicBezTo>
                    <a:pt x="606" y="65"/>
                    <a:pt x="585" y="45"/>
                    <a:pt x="559" y="45"/>
                  </a:cubicBezTo>
                  <a:cubicBezTo>
                    <a:pt x="534" y="45"/>
                    <a:pt x="513" y="65"/>
                    <a:pt x="513" y="91"/>
                  </a:cubicBezTo>
                  <a:cubicBezTo>
                    <a:pt x="513" y="117"/>
                    <a:pt x="534" y="138"/>
                    <a:pt x="559" y="138"/>
                  </a:cubicBezTo>
                  <a:close/>
                  <a:moveTo>
                    <a:pt x="513" y="320"/>
                  </a:moveTo>
                  <a:cubicBezTo>
                    <a:pt x="538" y="320"/>
                    <a:pt x="559" y="299"/>
                    <a:pt x="559" y="273"/>
                  </a:cubicBezTo>
                  <a:cubicBezTo>
                    <a:pt x="559" y="247"/>
                    <a:pt x="538" y="227"/>
                    <a:pt x="513" y="227"/>
                  </a:cubicBezTo>
                  <a:cubicBezTo>
                    <a:pt x="487" y="227"/>
                    <a:pt x="466" y="247"/>
                    <a:pt x="466" y="273"/>
                  </a:cubicBezTo>
                  <a:cubicBezTo>
                    <a:pt x="466" y="299"/>
                    <a:pt x="487" y="320"/>
                    <a:pt x="513" y="320"/>
                  </a:cubicBezTo>
                  <a:close/>
                  <a:moveTo>
                    <a:pt x="1581" y="571"/>
                  </a:moveTo>
                  <a:cubicBezTo>
                    <a:pt x="1607" y="571"/>
                    <a:pt x="1628" y="550"/>
                    <a:pt x="1628" y="524"/>
                  </a:cubicBezTo>
                  <a:cubicBezTo>
                    <a:pt x="1628" y="499"/>
                    <a:pt x="1607" y="478"/>
                    <a:pt x="1581" y="478"/>
                  </a:cubicBezTo>
                  <a:cubicBezTo>
                    <a:pt x="1556" y="478"/>
                    <a:pt x="1535" y="499"/>
                    <a:pt x="1535" y="524"/>
                  </a:cubicBezTo>
                  <a:cubicBezTo>
                    <a:pt x="1535" y="550"/>
                    <a:pt x="1556" y="571"/>
                    <a:pt x="1581" y="571"/>
                  </a:cubicBezTo>
                  <a:close/>
                  <a:moveTo>
                    <a:pt x="714" y="236"/>
                  </a:moveTo>
                  <a:cubicBezTo>
                    <a:pt x="766" y="236"/>
                    <a:pt x="807" y="194"/>
                    <a:pt x="807" y="143"/>
                  </a:cubicBezTo>
                  <a:cubicBezTo>
                    <a:pt x="807" y="119"/>
                    <a:pt x="798" y="98"/>
                    <a:pt x="784" y="82"/>
                  </a:cubicBezTo>
                  <a:cubicBezTo>
                    <a:pt x="792" y="73"/>
                    <a:pt x="797" y="62"/>
                    <a:pt x="797" y="50"/>
                  </a:cubicBezTo>
                  <a:cubicBezTo>
                    <a:pt x="797" y="24"/>
                    <a:pt x="776" y="3"/>
                    <a:pt x="751" y="3"/>
                  </a:cubicBezTo>
                  <a:cubicBezTo>
                    <a:pt x="725" y="3"/>
                    <a:pt x="704" y="24"/>
                    <a:pt x="704" y="50"/>
                  </a:cubicBezTo>
                  <a:cubicBezTo>
                    <a:pt x="704" y="50"/>
                    <a:pt x="704" y="50"/>
                    <a:pt x="704" y="51"/>
                  </a:cubicBezTo>
                  <a:cubicBezTo>
                    <a:pt x="658" y="56"/>
                    <a:pt x="621" y="95"/>
                    <a:pt x="621" y="143"/>
                  </a:cubicBezTo>
                  <a:cubicBezTo>
                    <a:pt x="621" y="194"/>
                    <a:pt x="663" y="236"/>
                    <a:pt x="714" y="236"/>
                  </a:cubicBezTo>
                  <a:close/>
                  <a:moveTo>
                    <a:pt x="896" y="125"/>
                  </a:moveTo>
                  <a:cubicBezTo>
                    <a:pt x="930" y="125"/>
                    <a:pt x="958" y="97"/>
                    <a:pt x="958" y="63"/>
                  </a:cubicBezTo>
                  <a:cubicBezTo>
                    <a:pt x="958" y="28"/>
                    <a:pt x="930" y="0"/>
                    <a:pt x="896" y="0"/>
                  </a:cubicBezTo>
                  <a:cubicBezTo>
                    <a:pt x="862" y="0"/>
                    <a:pt x="834" y="28"/>
                    <a:pt x="834" y="63"/>
                  </a:cubicBezTo>
                  <a:cubicBezTo>
                    <a:pt x="834" y="97"/>
                    <a:pt x="862" y="125"/>
                    <a:pt x="896" y="125"/>
                  </a:cubicBezTo>
                  <a:close/>
                  <a:moveTo>
                    <a:pt x="1111" y="394"/>
                  </a:moveTo>
                  <a:cubicBezTo>
                    <a:pt x="1111" y="420"/>
                    <a:pt x="1132" y="440"/>
                    <a:pt x="1157" y="440"/>
                  </a:cubicBezTo>
                  <a:cubicBezTo>
                    <a:pt x="1183" y="440"/>
                    <a:pt x="1204" y="420"/>
                    <a:pt x="1204" y="394"/>
                  </a:cubicBezTo>
                  <a:cubicBezTo>
                    <a:pt x="1204" y="368"/>
                    <a:pt x="1183" y="347"/>
                    <a:pt x="1157" y="347"/>
                  </a:cubicBezTo>
                  <a:cubicBezTo>
                    <a:pt x="1132" y="347"/>
                    <a:pt x="1111" y="368"/>
                    <a:pt x="1111" y="394"/>
                  </a:cubicBezTo>
                  <a:close/>
                  <a:moveTo>
                    <a:pt x="1637" y="664"/>
                  </a:moveTo>
                  <a:cubicBezTo>
                    <a:pt x="1637" y="630"/>
                    <a:pt x="1609" y="602"/>
                    <a:pt x="1575" y="602"/>
                  </a:cubicBezTo>
                  <a:cubicBezTo>
                    <a:pt x="1540" y="602"/>
                    <a:pt x="1513" y="630"/>
                    <a:pt x="1513" y="664"/>
                  </a:cubicBezTo>
                  <a:cubicBezTo>
                    <a:pt x="1513" y="698"/>
                    <a:pt x="1540" y="726"/>
                    <a:pt x="1575" y="726"/>
                  </a:cubicBezTo>
                  <a:cubicBezTo>
                    <a:pt x="1609" y="726"/>
                    <a:pt x="1637" y="698"/>
                    <a:pt x="1637" y="664"/>
                  </a:cubicBezTo>
                  <a:close/>
                  <a:moveTo>
                    <a:pt x="1239" y="301"/>
                  </a:moveTo>
                  <a:cubicBezTo>
                    <a:pt x="1264" y="301"/>
                    <a:pt x="1285" y="280"/>
                    <a:pt x="1285" y="254"/>
                  </a:cubicBezTo>
                  <a:cubicBezTo>
                    <a:pt x="1285" y="229"/>
                    <a:pt x="1264" y="208"/>
                    <a:pt x="1239" y="208"/>
                  </a:cubicBezTo>
                  <a:cubicBezTo>
                    <a:pt x="1213" y="208"/>
                    <a:pt x="1192" y="229"/>
                    <a:pt x="1192" y="254"/>
                  </a:cubicBezTo>
                  <a:cubicBezTo>
                    <a:pt x="1192" y="280"/>
                    <a:pt x="1213" y="301"/>
                    <a:pt x="1239" y="301"/>
                  </a:cubicBezTo>
                  <a:close/>
                  <a:moveTo>
                    <a:pt x="605" y="1481"/>
                  </a:moveTo>
                  <a:cubicBezTo>
                    <a:pt x="554" y="1481"/>
                    <a:pt x="512" y="1522"/>
                    <a:pt x="512" y="1574"/>
                  </a:cubicBezTo>
                  <a:cubicBezTo>
                    <a:pt x="512" y="1625"/>
                    <a:pt x="554" y="1667"/>
                    <a:pt x="605" y="1667"/>
                  </a:cubicBezTo>
                  <a:cubicBezTo>
                    <a:pt x="656" y="1667"/>
                    <a:pt x="698" y="1625"/>
                    <a:pt x="698" y="1574"/>
                  </a:cubicBezTo>
                  <a:cubicBezTo>
                    <a:pt x="698" y="1522"/>
                    <a:pt x="656" y="1481"/>
                    <a:pt x="605" y="1481"/>
                  </a:cubicBezTo>
                  <a:close/>
                  <a:moveTo>
                    <a:pt x="1341" y="1434"/>
                  </a:moveTo>
                  <a:cubicBezTo>
                    <a:pt x="1315" y="1434"/>
                    <a:pt x="1294" y="1455"/>
                    <a:pt x="1294" y="1481"/>
                  </a:cubicBezTo>
                  <a:cubicBezTo>
                    <a:pt x="1294" y="1506"/>
                    <a:pt x="1315" y="1527"/>
                    <a:pt x="1341" y="1527"/>
                  </a:cubicBezTo>
                  <a:cubicBezTo>
                    <a:pt x="1366" y="1527"/>
                    <a:pt x="1387" y="1506"/>
                    <a:pt x="1387" y="1481"/>
                  </a:cubicBezTo>
                  <a:cubicBezTo>
                    <a:pt x="1387" y="1455"/>
                    <a:pt x="1366" y="1434"/>
                    <a:pt x="1341" y="1434"/>
                  </a:cubicBezTo>
                  <a:close/>
                  <a:moveTo>
                    <a:pt x="846" y="1382"/>
                  </a:moveTo>
                  <a:cubicBezTo>
                    <a:pt x="846" y="1407"/>
                    <a:pt x="867" y="1428"/>
                    <a:pt x="893" y="1428"/>
                  </a:cubicBezTo>
                  <a:cubicBezTo>
                    <a:pt x="919" y="1428"/>
                    <a:pt x="940" y="1407"/>
                    <a:pt x="940" y="1382"/>
                  </a:cubicBezTo>
                  <a:cubicBezTo>
                    <a:pt x="940" y="1356"/>
                    <a:pt x="919" y="1335"/>
                    <a:pt x="893" y="1335"/>
                  </a:cubicBezTo>
                  <a:cubicBezTo>
                    <a:pt x="867" y="1335"/>
                    <a:pt x="846" y="1356"/>
                    <a:pt x="846" y="1382"/>
                  </a:cubicBezTo>
                  <a:close/>
                  <a:moveTo>
                    <a:pt x="1126" y="1563"/>
                  </a:moveTo>
                  <a:cubicBezTo>
                    <a:pt x="1100" y="1563"/>
                    <a:pt x="1080" y="1584"/>
                    <a:pt x="1080" y="1610"/>
                  </a:cubicBezTo>
                  <a:cubicBezTo>
                    <a:pt x="1080" y="1636"/>
                    <a:pt x="1100" y="1657"/>
                    <a:pt x="1126" y="1657"/>
                  </a:cubicBezTo>
                  <a:cubicBezTo>
                    <a:pt x="1152" y="1657"/>
                    <a:pt x="1173" y="1636"/>
                    <a:pt x="1173" y="1610"/>
                  </a:cubicBezTo>
                  <a:cubicBezTo>
                    <a:pt x="1173" y="1584"/>
                    <a:pt x="1152" y="1563"/>
                    <a:pt x="1126" y="1563"/>
                  </a:cubicBezTo>
                  <a:close/>
                  <a:moveTo>
                    <a:pt x="1173" y="1381"/>
                  </a:moveTo>
                  <a:cubicBezTo>
                    <a:pt x="1147" y="1381"/>
                    <a:pt x="1126" y="1402"/>
                    <a:pt x="1126" y="1428"/>
                  </a:cubicBezTo>
                  <a:cubicBezTo>
                    <a:pt x="1126" y="1454"/>
                    <a:pt x="1147" y="1475"/>
                    <a:pt x="1173" y="1475"/>
                  </a:cubicBezTo>
                  <a:cubicBezTo>
                    <a:pt x="1198" y="1475"/>
                    <a:pt x="1219" y="1454"/>
                    <a:pt x="1219" y="1428"/>
                  </a:cubicBezTo>
                  <a:cubicBezTo>
                    <a:pt x="1219" y="1402"/>
                    <a:pt x="1198" y="1381"/>
                    <a:pt x="1173" y="1381"/>
                  </a:cubicBezTo>
                  <a:close/>
                  <a:moveTo>
                    <a:pt x="104" y="1130"/>
                  </a:moveTo>
                  <a:cubicBezTo>
                    <a:pt x="78" y="1130"/>
                    <a:pt x="58" y="1151"/>
                    <a:pt x="58" y="1177"/>
                  </a:cubicBezTo>
                  <a:cubicBezTo>
                    <a:pt x="58" y="1202"/>
                    <a:pt x="78" y="1223"/>
                    <a:pt x="104" y="1223"/>
                  </a:cubicBezTo>
                  <a:cubicBezTo>
                    <a:pt x="130" y="1223"/>
                    <a:pt x="151" y="1202"/>
                    <a:pt x="151" y="1177"/>
                  </a:cubicBezTo>
                  <a:cubicBezTo>
                    <a:pt x="151" y="1151"/>
                    <a:pt x="130" y="1130"/>
                    <a:pt x="104" y="1130"/>
                  </a:cubicBezTo>
                  <a:close/>
                  <a:moveTo>
                    <a:pt x="1094" y="1480"/>
                  </a:moveTo>
                  <a:cubicBezTo>
                    <a:pt x="1094" y="1454"/>
                    <a:pt x="1074" y="1433"/>
                    <a:pt x="1048" y="1433"/>
                  </a:cubicBezTo>
                  <a:cubicBezTo>
                    <a:pt x="1022" y="1433"/>
                    <a:pt x="1001" y="1454"/>
                    <a:pt x="1001" y="1480"/>
                  </a:cubicBezTo>
                  <a:cubicBezTo>
                    <a:pt x="1001" y="1505"/>
                    <a:pt x="1022" y="1526"/>
                    <a:pt x="1048" y="1526"/>
                  </a:cubicBezTo>
                  <a:cubicBezTo>
                    <a:pt x="1074" y="1526"/>
                    <a:pt x="1094" y="1505"/>
                    <a:pt x="1094" y="1480"/>
                  </a:cubicBezTo>
                  <a:close/>
                  <a:moveTo>
                    <a:pt x="915" y="1528"/>
                  </a:moveTo>
                  <a:cubicBezTo>
                    <a:pt x="915" y="1502"/>
                    <a:pt x="894" y="1481"/>
                    <a:pt x="869" y="1481"/>
                  </a:cubicBezTo>
                  <a:cubicBezTo>
                    <a:pt x="843" y="1481"/>
                    <a:pt x="822" y="1502"/>
                    <a:pt x="822" y="1528"/>
                  </a:cubicBezTo>
                  <a:cubicBezTo>
                    <a:pt x="822" y="1553"/>
                    <a:pt x="843" y="1574"/>
                    <a:pt x="869" y="1574"/>
                  </a:cubicBezTo>
                  <a:cubicBezTo>
                    <a:pt x="894" y="1574"/>
                    <a:pt x="915" y="1553"/>
                    <a:pt x="915" y="1528"/>
                  </a:cubicBezTo>
                  <a:close/>
                  <a:moveTo>
                    <a:pt x="785" y="1475"/>
                  </a:moveTo>
                  <a:cubicBezTo>
                    <a:pt x="785" y="1449"/>
                    <a:pt x="764" y="1428"/>
                    <a:pt x="738" y="1428"/>
                  </a:cubicBezTo>
                  <a:cubicBezTo>
                    <a:pt x="713" y="1428"/>
                    <a:pt x="692" y="1449"/>
                    <a:pt x="692" y="1475"/>
                  </a:cubicBezTo>
                  <a:cubicBezTo>
                    <a:pt x="692" y="1500"/>
                    <a:pt x="713" y="1521"/>
                    <a:pt x="738" y="1521"/>
                  </a:cubicBezTo>
                  <a:cubicBezTo>
                    <a:pt x="764" y="1521"/>
                    <a:pt x="785" y="1500"/>
                    <a:pt x="785" y="1475"/>
                  </a:cubicBezTo>
                  <a:close/>
                  <a:moveTo>
                    <a:pt x="935" y="1605"/>
                  </a:moveTo>
                  <a:cubicBezTo>
                    <a:pt x="909" y="1605"/>
                    <a:pt x="888" y="1626"/>
                    <a:pt x="888" y="1651"/>
                  </a:cubicBezTo>
                  <a:cubicBezTo>
                    <a:pt x="888" y="1677"/>
                    <a:pt x="909" y="1698"/>
                    <a:pt x="935" y="1698"/>
                  </a:cubicBezTo>
                  <a:cubicBezTo>
                    <a:pt x="961" y="1698"/>
                    <a:pt x="981" y="1677"/>
                    <a:pt x="981" y="1651"/>
                  </a:cubicBezTo>
                  <a:cubicBezTo>
                    <a:pt x="981" y="1626"/>
                    <a:pt x="961" y="1605"/>
                    <a:pt x="935" y="1605"/>
                  </a:cubicBezTo>
                  <a:close/>
                  <a:moveTo>
                    <a:pt x="790" y="1577"/>
                  </a:moveTo>
                  <a:cubicBezTo>
                    <a:pt x="755" y="1577"/>
                    <a:pt x="728" y="1604"/>
                    <a:pt x="728" y="1639"/>
                  </a:cubicBezTo>
                  <a:cubicBezTo>
                    <a:pt x="728" y="1673"/>
                    <a:pt x="755" y="1701"/>
                    <a:pt x="790" y="1701"/>
                  </a:cubicBezTo>
                  <a:cubicBezTo>
                    <a:pt x="824" y="1701"/>
                    <a:pt x="852" y="1673"/>
                    <a:pt x="852" y="1639"/>
                  </a:cubicBezTo>
                  <a:cubicBezTo>
                    <a:pt x="852" y="1604"/>
                    <a:pt x="824" y="1577"/>
                    <a:pt x="790" y="1577"/>
                  </a:cubicBezTo>
                  <a:close/>
                  <a:moveTo>
                    <a:pt x="574" y="1307"/>
                  </a:moveTo>
                  <a:cubicBezTo>
                    <a:pt x="574" y="1281"/>
                    <a:pt x="554" y="1261"/>
                    <a:pt x="528" y="1261"/>
                  </a:cubicBezTo>
                  <a:cubicBezTo>
                    <a:pt x="502" y="1261"/>
                    <a:pt x="481" y="1281"/>
                    <a:pt x="481" y="1307"/>
                  </a:cubicBezTo>
                  <a:cubicBezTo>
                    <a:pt x="481" y="1333"/>
                    <a:pt x="502" y="1354"/>
                    <a:pt x="528" y="1354"/>
                  </a:cubicBezTo>
                  <a:cubicBezTo>
                    <a:pt x="554" y="1354"/>
                    <a:pt x="574" y="1333"/>
                    <a:pt x="574" y="1307"/>
                  </a:cubicBezTo>
                  <a:close/>
                  <a:moveTo>
                    <a:pt x="402" y="1442"/>
                  </a:moveTo>
                  <a:cubicBezTo>
                    <a:pt x="386" y="1442"/>
                    <a:pt x="373" y="1447"/>
                    <a:pt x="362" y="1456"/>
                  </a:cubicBezTo>
                  <a:cubicBezTo>
                    <a:pt x="362" y="1431"/>
                    <a:pt x="341" y="1410"/>
                    <a:pt x="316" y="1410"/>
                  </a:cubicBezTo>
                  <a:cubicBezTo>
                    <a:pt x="290" y="1410"/>
                    <a:pt x="269" y="1431"/>
                    <a:pt x="269" y="1457"/>
                  </a:cubicBezTo>
                  <a:cubicBezTo>
                    <a:pt x="269" y="1482"/>
                    <a:pt x="290" y="1503"/>
                    <a:pt x="316" y="1503"/>
                  </a:cubicBezTo>
                  <a:cubicBezTo>
                    <a:pt x="325" y="1503"/>
                    <a:pt x="333" y="1500"/>
                    <a:pt x="340" y="1495"/>
                  </a:cubicBezTo>
                  <a:cubicBezTo>
                    <a:pt x="340" y="1498"/>
                    <a:pt x="340" y="1501"/>
                    <a:pt x="340" y="1504"/>
                  </a:cubicBezTo>
                  <a:cubicBezTo>
                    <a:pt x="340" y="1538"/>
                    <a:pt x="367" y="1566"/>
                    <a:pt x="402" y="1566"/>
                  </a:cubicBezTo>
                  <a:cubicBezTo>
                    <a:pt x="436" y="1566"/>
                    <a:pt x="464" y="1538"/>
                    <a:pt x="464" y="1504"/>
                  </a:cubicBezTo>
                  <a:cubicBezTo>
                    <a:pt x="464" y="1470"/>
                    <a:pt x="436" y="1442"/>
                    <a:pt x="402" y="1442"/>
                  </a:cubicBezTo>
                  <a:close/>
                  <a:moveTo>
                    <a:pt x="111" y="975"/>
                  </a:moveTo>
                  <a:cubicBezTo>
                    <a:pt x="104" y="975"/>
                    <a:pt x="98" y="976"/>
                    <a:pt x="92" y="978"/>
                  </a:cubicBezTo>
                  <a:cubicBezTo>
                    <a:pt x="92" y="953"/>
                    <a:pt x="71" y="932"/>
                    <a:pt x="46" y="932"/>
                  </a:cubicBezTo>
                  <a:cubicBezTo>
                    <a:pt x="20" y="932"/>
                    <a:pt x="0" y="953"/>
                    <a:pt x="0" y="979"/>
                  </a:cubicBezTo>
                  <a:cubicBezTo>
                    <a:pt x="0" y="1004"/>
                    <a:pt x="20" y="1025"/>
                    <a:pt x="46" y="1025"/>
                  </a:cubicBezTo>
                  <a:cubicBezTo>
                    <a:pt x="47" y="1025"/>
                    <a:pt x="49" y="1024"/>
                    <a:pt x="50" y="1024"/>
                  </a:cubicBezTo>
                  <a:cubicBezTo>
                    <a:pt x="49" y="1028"/>
                    <a:pt x="49" y="1033"/>
                    <a:pt x="49" y="1037"/>
                  </a:cubicBezTo>
                  <a:cubicBezTo>
                    <a:pt x="49" y="1071"/>
                    <a:pt x="76" y="1099"/>
                    <a:pt x="111" y="1099"/>
                  </a:cubicBezTo>
                  <a:cubicBezTo>
                    <a:pt x="145" y="1099"/>
                    <a:pt x="173" y="1071"/>
                    <a:pt x="173" y="1037"/>
                  </a:cubicBezTo>
                  <a:cubicBezTo>
                    <a:pt x="173" y="1003"/>
                    <a:pt x="145" y="975"/>
                    <a:pt x="111" y="975"/>
                  </a:cubicBezTo>
                  <a:close/>
                  <a:moveTo>
                    <a:pt x="298" y="1320"/>
                  </a:moveTo>
                  <a:cubicBezTo>
                    <a:pt x="298" y="1354"/>
                    <a:pt x="326" y="1382"/>
                    <a:pt x="360" y="1382"/>
                  </a:cubicBezTo>
                  <a:cubicBezTo>
                    <a:pt x="394" y="1382"/>
                    <a:pt x="422" y="1354"/>
                    <a:pt x="422" y="1320"/>
                  </a:cubicBezTo>
                  <a:cubicBezTo>
                    <a:pt x="422" y="1285"/>
                    <a:pt x="394" y="1257"/>
                    <a:pt x="360" y="1257"/>
                  </a:cubicBezTo>
                  <a:cubicBezTo>
                    <a:pt x="326" y="1257"/>
                    <a:pt x="298" y="1285"/>
                    <a:pt x="298" y="1320"/>
                  </a:cubicBezTo>
                  <a:close/>
                  <a:moveTo>
                    <a:pt x="800" y="851"/>
                  </a:moveTo>
                  <a:cubicBezTo>
                    <a:pt x="800" y="947"/>
                    <a:pt x="878" y="1025"/>
                    <a:pt x="975" y="1025"/>
                  </a:cubicBezTo>
                  <a:cubicBezTo>
                    <a:pt x="1021" y="1025"/>
                    <a:pt x="1063" y="1007"/>
                    <a:pt x="1094" y="978"/>
                  </a:cubicBezTo>
                  <a:cubicBezTo>
                    <a:pt x="1032" y="912"/>
                    <a:pt x="1032" y="912"/>
                    <a:pt x="1032" y="912"/>
                  </a:cubicBezTo>
                  <a:cubicBezTo>
                    <a:pt x="1017" y="926"/>
                    <a:pt x="997" y="935"/>
                    <a:pt x="975" y="935"/>
                  </a:cubicBezTo>
                  <a:cubicBezTo>
                    <a:pt x="928" y="935"/>
                    <a:pt x="890" y="897"/>
                    <a:pt x="890" y="851"/>
                  </a:cubicBezTo>
                  <a:cubicBezTo>
                    <a:pt x="890" y="804"/>
                    <a:pt x="928" y="766"/>
                    <a:pt x="975" y="766"/>
                  </a:cubicBezTo>
                  <a:cubicBezTo>
                    <a:pt x="997" y="766"/>
                    <a:pt x="1017" y="775"/>
                    <a:pt x="1032" y="789"/>
                  </a:cubicBezTo>
                  <a:cubicBezTo>
                    <a:pt x="1094" y="723"/>
                    <a:pt x="1094" y="723"/>
                    <a:pt x="1094" y="723"/>
                  </a:cubicBezTo>
                  <a:cubicBezTo>
                    <a:pt x="1063" y="694"/>
                    <a:pt x="1021" y="676"/>
                    <a:pt x="975" y="676"/>
                  </a:cubicBezTo>
                  <a:cubicBezTo>
                    <a:pt x="878" y="676"/>
                    <a:pt x="800" y="754"/>
                    <a:pt x="800" y="851"/>
                  </a:cubicBezTo>
                  <a:close/>
                  <a:moveTo>
                    <a:pt x="1313" y="766"/>
                  </a:moveTo>
                  <a:cubicBezTo>
                    <a:pt x="1335" y="766"/>
                    <a:pt x="1355" y="775"/>
                    <a:pt x="1371" y="789"/>
                  </a:cubicBezTo>
                  <a:cubicBezTo>
                    <a:pt x="1432" y="723"/>
                    <a:pt x="1432" y="723"/>
                    <a:pt x="1432" y="723"/>
                  </a:cubicBezTo>
                  <a:cubicBezTo>
                    <a:pt x="1401" y="694"/>
                    <a:pt x="1359" y="676"/>
                    <a:pt x="1313" y="676"/>
                  </a:cubicBezTo>
                  <a:cubicBezTo>
                    <a:pt x="1216" y="676"/>
                    <a:pt x="1138" y="754"/>
                    <a:pt x="1138" y="851"/>
                  </a:cubicBezTo>
                  <a:cubicBezTo>
                    <a:pt x="1138" y="947"/>
                    <a:pt x="1216" y="1025"/>
                    <a:pt x="1313" y="1025"/>
                  </a:cubicBezTo>
                  <a:cubicBezTo>
                    <a:pt x="1359" y="1025"/>
                    <a:pt x="1401" y="1007"/>
                    <a:pt x="1432" y="978"/>
                  </a:cubicBezTo>
                  <a:cubicBezTo>
                    <a:pt x="1370" y="912"/>
                    <a:pt x="1370" y="912"/>
                    <a:pt x="1370" y="912"/>
                  </a:cubicBezTo>
                  <a:cubicBezTo>
                    <a:pt x="1355" y="926"/>
                    <a:pt x="1335" y="935"/>
                    <a:pt x="1313" y="935"/>
                  </a:cubicBezTo>
                  <a:cubicBezTo>
                    <a:pt x="1266" y="935"/>
                    <a:pt x="1229" y="897"/>
                    <a:pt x="1229" y="851"/>
                  </a:cubicBezTo>
                  <a:cubicBezTo>
                    <a:pt x="1229" y="804"/>
                    <a:pt x="1266" y="766"/>
                    <a:pt x="1313" y="766"/>
                  </a:cubicBezTo>
                  <a:close/>
                  <a:moveTo>
                    <a:pt x="342" y="1018"/>
                  </a:moveTo>
                  <a:cubicBezTo>
                    <a:pt x="439" y="1018"/>
                    <a:pt x="439" y="1018"/>
                    <a:pt x="439" y="1018"/>
                  </a:cubicBezTo>
                  <a:cubicBezTo>
                    <a:pt x="496" y="838"/>
                    <a:pt x="496" y="838"/>
                    <a:pt x="496" y="838"/>
                  </a:cubicBezTo>
                  <a:cubicBezTo>
                    <a:pt x="553" y="1018"/>
                    <a:pt x="553" y="1018"/>
                    <a:pt x="553" y="1018"/>
                  </a:cubicBezTo>
                  <a:cubicBezTo>
                    <a:pt x="650" y="1018"/>
                    <a:pt x="650" y="1018"/>
                    <a:pt x="650" y="1018"/>
                  </a:cubicBezTo>
                  <a:cubicBezTo>
                    <a:pt x="659" y="1018"/>
                    <a:pt x="659" y="1018"/>
                    <a:pt x="659" y="1018"/>
                  </a:cubicBezTo>
                  <a:cubicBezTo>
                    <a:pt x="764" y="683"/>
                    <a:pt x="764" y="683"/>
                    <a:pt x="764" y="683"/>
                  </a:cubicBezTo>
                  <a:cubicBezTo>
                    <a:pt x="658" y="683"/>
                    <a:pt x="658" y="683"/>
                    <a:pt x="658" y="683"/>
                  </a:cubicBezTo>
                  <a:cubicBezTo>
                    <a:pt x="601" y="864"/>
                    <a:pt x="601" y="864"/>
                    <a:pt x="601" y="864"/>
                  </a:cubicBezTo>
                  <a:cubicBezTo>
                    <a:pt x="544" y="683"/>
                    <a:pt x="544" y="683"/>
                    <a:pt x="544" y="683"/>
                  </a:cubicBezTo>
                  <a:cubicBezTo>
                    <a:pt x="447" y="683"/>
                    <a:pt x="447" y="683"/>
                    <a:pt x="447" y="683"/>
                  </a:cubicBezTo>
                  <a:cubicBezTo>
                    <a:pt x="390" y="864"/>
                    <a:pt x="390" y="864"/>
                    <a:pt x="390" y="864"/>
                  </a:cubicBezTo>
                  <a:cubicBezTo>
                    <a:pt x="334" y="683"/>
                    <a:pt x="334" y="683"/>
                    <a:pt x="334" y="683"/>
                  </a:cubicBezTo>
                  <a:cubicBezTo>
                    <a:pt x="227" y="683"/>
                    <a:pt x="227" y="683"/>
                    <a:pt x="227" y="683"/>
                  </a:cubicBezTo>
                  <a:cubicBezTo>
                    <a:pt x="333" y="1018"/>
                    <a:pt x="333" y="1018"/>
                    <a:pt x="333" y="1018"/>
                  </a:cubicBezTo>
                  <a:lnTo>
                    <a:pt x="342" y="10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L"/>
            </a:p>
          </p:txBody>
        </p:sp>
      </p:grpSp>
      <p:sp>
        <p:nvSpPr>
          <p:cNvPr id="9" name="LS_Logo4 (JU-Free) Swipe" hidden="1">
            <a:extLst>
              <a:ext uri="{FF2B5EF4-FFF2-40B4-BE49-F238E27FC236}">
                <a16:creationId xmlns:a16="http://schemas.microsoft.com/office/drawing/2014/main" id="{53030679-3012-4575-A50C-445D3FC0E607}"/>
              </a:ext>
            </a:extLst>
          </p:cNvPr>
          <p:cNvSpPr>
            <a:spLocks/>
          </p:cNvSpPr>
          <p:nvPr/>
        </p:nvSpPr>
        <p:spPr bwMode="auto">
          <a:xfrm>
            <a:off x="1143000" y="7820025"/>
            <a:ext cx="615950" cy="138113"/>
          </a:xfrm>
          <a:custGeom>
            <a:avLst/>
            <a:gdLst>
              <a:gd name="T0" fmla="*/ 2147483646 w 1551"/>
              <a:gd name="T1" fmla="*/ 2147483646 h 347"/>
              <a:gd name="T2" fmla="*/ 2147483646 w 1551"/>
              <a:gd name="T3" fmla="*/ 2147483646 h 347"/>
              <a:gd name="T4" fmla="*/ 0 w 1551"/>
              <a:gd name="T5" fmla="*/ 2147483646 h 347"/>
              <a:gd name="T6" fmla="*/ 1126228238 w 1551"/>
              <a:gd name="T7" fmla="*/ 2147483646 h 347"/>
              <a:gd name="T8" fmla="*/ 2147483646 w 1551"/>
              <a:gd name="T9" fmla="*/ 2147483646 h 347"/>
              <a:gd name="T10" fmla="*/ 2147483646 w 1551"/>
              <a:gd name="T11" fmla="*/ 2147483646 h 347"/>
              <a:gd name="T12" fmla="*/ 1251294284 w 1551"/>
              <a:gd name="T13" fmla="*/ 2147483646 h 347"/>
              <a:gd name="T14" fmla="*/ 2147483646 w 1551"/>
              <a:gd name="T15" fmla="*/ 0 h 347"/>
              <a:gd name="T16" fmla="*/ 2147483646 w 1551"/>
              <a:gd name="T17" fmla="*/ 2001479067 h 347"/>
              <a:gd name="T18" fmla="*/ 2147483646 w 1551"/>
              <a:gd name="T19" fmla="*/ 2147483646 h 347"/>
              <a:gd name="T20" fmla="*/ 2147483646 w 1551"/>
              <a:gd name="T21" fmla="*/ 2147483646 h 347"/>
              <a:gd name="T22" fmla="*/ 2147483646 w 1551"/>
              <a:gd name="T23" fmla="*/ 2147483646 h 347"/>
              <a:gd name="T24" fmla="*/ 2147483646 w 1551"/>
              <a:gd name="T25" fmla="*/ 2147483646 h 347"/>
              <a:gd name="T26" fmla="*/ 2147483646 w 1551"/>
              <a:gd name="T27" fmla="*/ 2147483646 h 347"/>
              <a:gd name="T28" fmla="*/ 2147483646 w 1551"/>
              <a:gd name="T29" fmla="*/ 62575936 h 347"/>
              <a:gd name="T30" fmla="*/ 2147483646 w 1551"/>
              <a:gd name="T31" fmla="*/ 125151871 h 347"/>
              <a:gd name="T32" fmla="*/ 2147483646 w 1551"/>
              <a:gd name="T33" fmla="*/ 2147483646 h 347"/>
              <a:gd name="T34" fmla="*/ 2147483646 w 1551"/>
              <a:gd name="T35" fmla="*/ 62575936 h 347"/>
              <a:gd name="T36" fmla="*/ 2147483646 w 1551"/>
              <a:gd name="T37" fmla="*/ 62575936 h 347"/>
              <a:gd name="T38" fmla="*/ 2147483646 w 1551"/>
              <a:gd name="T39" fmla="*/ 2147483646 h 347"/>
              <a:gd name="T40" fmla="*/ 2147483646 w 1551"/>
              <a:gd name="T41" fmla="*/ 2147483646 h 347"/>
              <a:gd name="T42" fmla="*/ 2147483646 w 1551"/>
              <a:gd name="T43" fmla="*/ 2147483646 h 347"/>
              <a:gd name="T44" fmla="*/ 2147483646 w 1551"/>
              <a:gd name="T45" fmla="*/ 2147483646 h 347"/>
              <a:gd name="T46" fmla="*/ 2147483646 w 1551"/>
              <a:gd name="T47" fmla="*/ 2147483646 h 347"/>
              <a:gd name="T48" fmla="*/ 2147483646 w 1551"/>
              <a:gd name="T49" fmla="*/ 62575936 h 347"/>
              <a:gd name="T50" fmla="*/ 2147483646 w 1551"/>
              <a:gd name="T51" fmla="*/ 62575936 h 347"/>
              <a:gd name="T52" fmla="*/ 2147483646 w 1551"/>
              <a:gd name="T53" fmla="*/ 2147483646 h 347"/>
              <a:gd name="T54" fmla="*/ 2147483646 w 1551"/>
              <a:gd name="T55" fmla="*/ 2147483646 h 347"/>
              <a:gd name="T56" fmla="*/ 2147483646 w 1551"/>
              <a:gd name="T57" fmla="*/ 2147483646 h 347"/>
              <a:gd name="T58" fmla="*/ 2147483646 w 1551"/>
              <a:gd name="T59" fmla="*/ 62575936 h 347"/>
              <a:gd name="T60" fmla="*/ 2147483646 w 1551"/>
              <a:gd name="T61" fmla="*/ 62575936 h 347"/>
              <a:gd name="T62" fmla="*/ 2147483646 w 1551"/>
              <a:gd name="T63" fmla="*/ 2147483646 h 347"/>
              <a:gd name="T64" fmla="*/ 2147483646 w 1551"/>
              <a:gd name="T65" fmla="*/ 2147483646 h 347"/>
              <a:gd name="T66" fmla="*/ 2147483646 w 1551"/>
              <a:gd name="T67" fmla="*/ 2147483646 h 347"/>
              <a:gd name="T68" fmla="*/ 2147483646 w 1551"/>
              <a:gd name="T69" fmla="*/ 2147483646 h 347"/>
              <a:gd name="T70" fmla="*/ 2147483646 w 1551"/>
              <a:gd name="T71" fmla="*/ 2147483646 h 347"/>
              <a:gd name="T72" fmla="*/ 2147483646 w 1551"/>
              <a:gd name="T73" fmla="*/ 2147483646 h 347"/>
              <a:gd name="T74" fmla="*/ 2147483646 w 1551"/>
              <a:gd name="T75" fmla="*/ 62575936 h 347"/>
              <a:gd name="T76" fmla="*/ 2147483646 w 1551"/>
              <a:gd name="T77" fmla="*/ 62575936 h 347"/>
              <a:gd name="T78" fmla="*/ 2147483646 w 1551"/>
              <a:gd name="T79" fmla="*/ 2147483646 h 347"/>
              <a:gd name="T80" fmla="*/ 2147483646 w 1551"/>
              <a:gd name="T81" fmla="*/ 2147483646 h 347"/>
              <a:gd name="T82" fmla="*/ 2147483646 w 1551"/>
              <a:gd name="T83" fmla="*/ 2147483646 h 347"/>
              <a:gd name="T84" fmla="*/ 2147483646 w 1551"/>
              <a:gd name="T85" fmla="*/ 2147483646 h 347"/>
              <a:gd name="T86" fmla="*/ 2147483646 w 1551"/>
              <a:gd name="T87" fmla="*/ 2147483646 h 347"/>
              <a:gd name="T88" fmla="*/ 2147483646 w 1551"/>
              <a:gd name="T89" fmla="*/ 2147483646 h 347"/>
              <a:gd name="T90" fmla="*/ 2147483646 w 1551"/>
              <a:gd name="T91" fmla="*/ 2147483646 h 347"/>
              <a:gd name="T92" fmla="*/ 2147483646 w 1551"/>
              <a:gd name="T93" fmla="*/ 2147483646 h 347"/>
              <a:gd name="T94" fmla="*/ 2147483646 w 1551"/>
              <a:gd name="T95" fmla="*/ 2147483646 h 347"/>
              <a:gd name="T96" fmla="*/ 2147483646 w 1551"/>
              <a:gd name="T97" fmla="*/ 2147483646 h 347"/>
              <a:gd name="T98" fmla="*/ 2147483646 w 1551"/>
              <a:gd name="T99" fmla="*/ 2147483646 h 347"/>
              <a:gd name="T100" fmla="*/ 2147483646 w 1551"/>
              <a:gd name="T101" fmla="*/ 2147483646 h 347"/>
              <a:gd name="T102" fmla="*/ 2147483646 w 1551"/>
              <a:gd name="T103" fmla="*/ 2147483646 h 347"/>
              <a:gd name="T104" fmla="*/ 2147483646 w 1551"/>
              <a:gd name="T105" fmla="*/ 2147483646 h 347"/>
              <a:gd name="T106" fmla="*/ 2147483646 w 1551"/>
              <a:gd name="T107" fmla="*/ 62575936 h 347"/>
              <a:gd name="T108" fmla="*/ 2147483646 w 1551"/>
              <a:gd name="T109" fmla="*/ 62575936 h 347"/>
              <a:gd name="T110" fmla="*/ 2147483646 w 1551"/>
              <a:gd name="T111" fmla="*/ 2147483646 h 347"/>
              <a:gd name="T112" fmla="*/ 2147483646 w 1551"/>
              <a:gd name="T113" fmla="*/ 2147483646 h 347"/>
              <a:gd name="T114" fmla="*/ 2147483646 w 1551"/>
              <a:gd name="T115" fmla="*/ 2147483646 h 347"/>
              <a:gd name="T116" fmla="*/ 2147483646 w 1551"/>
              <a:gd name="T117" fmla="*/ 2147483646 h 347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1551" h="347">
                <a:moveTo>
                  <a:pt x="256" y="253"/>
                </a:moveTo>
                <a:cubicBezTo>
                  <a:pt x="256" y="311"/>
                  <a:pt x="206" y="347"/>
                  <a:pt x="132" y="347"/>
                </a:cubicBezTo>
                <a:cubicBezTo>
                  <a:pt x="82" y="347"/>
                  <a:pt x="33" y="326"/>
                  <a:pt x="0" y="295"/>
                </a:cubicBezTo>
                <a:cubicBezTo>
                  <a:pt x="18" y="259"/>
                  <a:pt x="18" y="259"/>
                  <a:pt x="18" y="259"/>
                </a:cubicBezTo>
                <a:cubicBezTo>
                  <a:pt x="50" y="290"/>
                  <a:pt x="94" y="308"/>
                  <a:pt x="132" y="308"/>
                </a:cubicBezTo>
                <a:cubicBezTo>
                  <a:pt x="182" y="308"/>
                  <a:pt x="213" y="288"/>
                  <a:pt x="213" y="255"/>
                </a:cubicBezTo>
                <a:cubicBezTo>
                  <a:pt x="214" y="164"/>
                  <a:pt x="20" y="213"/>
                  <a:pt x="20" y="89"/>
                </a:cubicBezTo>
                <a:cubicBezTo>
                  <a:pt x="20" y="35"/>
                  <a:pt x="68" y="0"/>
                  <a:pt x="139" y="0"/>
                </a:cubicBezTo>
                <a:cubicBezTo>
                  <a:pt x="179" y="0"/>
                  <a:pt x="220" y="13"/>
                  <a:pt x="248" y="32"/>
                </a:cubicBezTo>
                <a:cubicBezTo>
                  <a:pt x="231" y="69"/>
                  <a:pt x="231" y="69"/>
                  <a:pt x="231" y="69"/>
                </a:cubicBezTo>
                <a:cubicBezTo>
                  <a:pt x="200" y="48"/>
                  <a:pt x="164" y="40"/>
                  <a:pt x="136" y="40"/>
                </a:cubicBezTo>
                <a:cubicBezTo>
                  <a:pt x="92" y="40"/>
                  <a:pt x="63" y="57"/>
                  <a:pt x="63" y="86"/>
                </a:cubicBezTo>
                <a:cubicBezTo>
                  <a:pt x="63" y="174"/>
                  <a:pt x="257" y="128"/>
                  <a:pt x="256" y="253"/>
                </a:cubicBezTo>
                <a:close/>
                <a:moveTo>
                  <a:pt x="652" y="300"/>
                </a:moveTo>
                <a:cubicBezTo>
                  <a:pt x="558" y="1"/>
                  <a:pt x="558" y="1"/>
                  <a:pt x="558" y="1"/>
                </a:cubicBezTo>
                <a:cubicBezTo>
                  <a:pt x="518" y="2"/>
                  <a:pt x="518" y="2"/>
                  <a:pt x="518" y="2"/>
                </a:cubicBezTo>
                <a:cubicBezTo>
                  <a:pt x="425" y="300"/>
                  <a:pt x="425" y="300"/>
                  <a:pt x="425" y="300"/>
                </a:cubicBezTo>
                <a:cubicBezTo>
                  <a:pt x="330" y="1"/>
                  <a:pt x="330" y="1"/>
                  <a:pt x="330" y="1"/>
                </a:cubicBezTo>
                <a:cubicBezTo>
                  <a:pt x="288" y="1"/>
                  <a:pt x="288" y="1"/>
                  <a:pt x="288" y="1"/>
                </a:cubicBezTo>
                <a:cubicBezTo>
                  <a:pt x="403" y="346"/>
                  <a:pt x="403" y="346"/>
                  <a:pt x="403" y="346"/>
                </a:cubicBezTo>
                <a:cubicBezTo>
                  <a:pt x="444" y="346"/>
                  <a:pt x="444" y="346"/>
                  <a:pt x="444" y="346"/>
                </a:cubicBezTo>
                <a:cubicBezTo>
                  <a:pt x="538" y="56"/>
                  <a:pt x="538" y="56"/>
                  <a:pt x="538" y="56"/>
                </a:cubicBezTo>
                <a:cubicBezTo>
                  <a:pt x="631" y="346"/>
                  <a:pt x="631" y="346"/>
                  <a:pt x="631" y="346"/>
                </a:cubicBezTo>
                <a:cubicBezTo>
                  <a:pt x="671" y="346"/>
                  <a:pt x="671" y="346"/>
                  <a:pt x="671" y="346"/>
                </a:cubicBezTo>
                <a:cubicBezTo>
                  <a:pt x="787" y="1"/>
                  <a:pt x="787" y="1"/>
                  <a:pt x="787" y="1"/>
                </a:cubicBezTo>
                <a:cubicBezTo>
                  <a:pt x="746" y="1"/>
                  <a:pt x="746" y="1"/>
                  <a:pt x="746" y="1"/>
                </a:cubicBezTo>
                <a:lnTo>
                  <a:pt x="652" y="300"/>
                </a:lnTo>
                <a:close/>
                <a:moveTo>
                  <a:pt x="838" y="346"/>
                </a:moveTo>
                <a:cubicBezTo>
                  <a:pt x="877" y="346"/>
                  <a:pt x="877" y="346"/>
                  <a:pt x="877" y="346"/>
                </a:cubicBezTo>
                <a:cubicBezTo>
                  <a:pt x="877" y="1"/>
                  <a:pt x="877" y="1"/>
                  <a:pt x="877" y="1"/>
                </a:cubicBezTo>
                <a:cubicBezTo>
                  <a:pt x="838" y="1"/>
                  <a:pt x="838" y="1"/>
                  <a:pt x="838" y="1"/>
                </a:cubicBezTo>
                <a:lnTo>
                  <a:pt x="838" y="346"/>
                </a:lnTo>
                <a:close/>
                <a:moveTo>
                  <a:pt x="1245" y="117"/>
                </a:moveTo>
                <a:cubicBezTo>
                  <a:pt x="1245" y="193"/>
                  <a:pt x="1196" y="237"/>
                  <a:pt x="1111" y="237"/>
                </a:cubicBezTo>
                <a:cubicBezTo>
                  <a:pt x="1021" y="237"/>
                  <a:pt x="1021" y="237"/>
                  <a:pt x="1021" y="237"/>
                </a:cubicBezTo>
                <a:cubicBezTo>
                  <a:pt x="1021" y="346"/>
                  <a:pt x="1021" y="346"/>
                  <a:pt x="1021" y="346"/>
                </a:cubicBezTo>
                <a:cubicBezTo>
                  <a:pt x="981" y="346"/>
                  <a:pt x="981" y="346"/>
                  <a:pt x="981" y="346"/>
                </a:cubicBezTo>
                <a:cubicBezTo>
                  <a:pt x="981" y="1"/>
                  <a:pt x="981" y="1"/>
                  <a:pt x="981" y="1"/>
                </a:cubicBezTo>
                <a:cubicBezTo>
                  <a:pt x="1111" y="1"/>
                  <a:pt x="1111" y="1"/>
                  <a:pt x="1111" y="1"/>
                </a:cubicBezTo>
                <a:cubicBezTo>
                  <a:pt x="1196" y="1"/>
                  <a:pt x="1245" y="44"/>
                  <a:pt x="1245" y="117"/>
                </a:cubicBezTo>
                <a:close/>
                <a:moveTo>
                  <a:pt x="1207" y="118"/>
                </a:moveTo>
                <a:cubicBezTo>
                  <a:pt x="1207" y="66"/>
                  <a:pt x="1171" y="39"/>
                  <a:pt x="1109" y="39"/>
                </a:cubicBezTo>
                <a:cubicBezTo>
                  <a:pt x="1021" y="39"/>
                  <a:pt x="1021" y="39"/>
                  <a:pt x="1021" y="39"/>
                </a:cubicBezTo>
                <a:cubicBezTo>
                  <a:pt x="1021" y="199"/>
                  <a:pt x="1021" y="199"/>
                  <a:pt x="1021" y="199"/>
                </a:cubicBezTo>
                <a:cubicBezTo>
                  <a:pt x="1109" y="199"/>
                  <a:pt x="1109" y="199"/>
                  <a:pt x="1109" y="199"/>
                </a:cubicBezTo>
                <a:cubicBezTo>
                  <a:pt x="1171" y="199"/>
                  <a:pt x="1207" y="172"/>
                  <a:pt x="1207" y="118"/>
                </a:cubicBezTo>
                <a:close/>
                <a:moveTo>
                  <a:pt x="1350" y="309"/>
                </a:moveTo>
                <a:cubicBezTo>
                  <a:pt x="1350" y="190"/>
                  <a:pt x="1350" y="190"/>
                  <a:pt x="1350" y="190"/>
                </a:cubicBezTo>
                <a:cubicBezTo>
                  <a:pt x="1524" y="190"/>
                  <a:pt x="1524" y="190"/>
                  <a:pt x="1524" y="190"/>
                </a:cubicBezTo>
                <a:cubicBezTo>
                  <a:pt x="1524" y="153"/>
                  <a:pt x="1524" y="153"/>
                  <a:pt x="1524" y="153"/>
                </a:cubicBezTo>
                <a:cubicBezTo>
                  <a:pt x="1350" y="153"/>
                  <a:pt x="1350" y="153"/>
                  <a:pt x="1350" y="153"/>
                </a:cubicBezTo>
                <a:cubicBezTo>
                  <a:pt x="1350" y="39"/>
                  <a:pt x="1350" y="39"/>
                  <a:pt x="1350" y="39"/>
                </a:cubicBezTo>
                <a:cubicBezTo>
                  <a:pt x="1544" y="39"/>
                  <a:pt x="1544" y="39"/>
                  <a:pt x="1544" y="39"/>
                </a:cubicBezTo>
                <a:cubicBezTo>
                  <a:pt x="1544" y="1"/>
                  <a:pt x="1544" y="1"/>
                  <a:pt x="1544" y="1"/>
                </a:cubicBezTo>
                <a:cubicBezTo>
                  <a:pt x="1311" y="1"/>
                  <a:pt x="1311" y="1"/>
                  <a:pt x="1311" y="1"/>
                </a:cubicBezTo>
                <a:cubicBezTo>
                  <a:pt x="1311" y="346"/>
                  <a:pt x="1311" y="346"/>
                  <a:pt x="1311" y="346"/>
                </a:cubicBezTo>
                <a:cubicBezTo>
                  <a:pt x="1551" y="346"/>
                  <a:pt x="1551" y="346"/>
                  <a:pt x="1551" y="346"/>
                </a:cubicBezTo>
                <a:cubicBezTo>
                  <a:pt x="1551" y="309"/>
                  <a:pt x="1551" y="309"/>
                  <a:pt x="1551" y="309"/>
                </a:cubicBezTo>
                <a:lnTo>
                  <a:pt x="1350" y="30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14324" tIns="57162" rIns="114324" bIns="57162"/>
          <a:lstStyle/>
          <a:p>
            <a:endParaRPr lang="en-NL"/>
          </a:p>
        </p:txBody>
      </p:sp>
      <p:sp>
        <p:nvSpPr>
          <p:cNvPr id="10" name="LS_Logo2 (JU-Free) Emploment" hidden="1">
            <a:extLst>
              <a:ext uri="{FF2B5EF4-FFF2-40B4-BE49-F238E27FC236}">
                <a16:creationId xmlns:a16="http://schemas.microsoft.com/office/drawing/2014/main" id="{A4A495CC-D6DD-4B08-AF90-F6F1C0E98207}"/>
              </a:ext>
            </a:extLst>
          </p:cNvPr>
          <p:cNvSpPr>
            <a:spLocks/>
          </p:cNvSpPr>
          <p:nvPr/>
        </p:nvSpPr>
        <p:spPr bwMode="auto">
          <a:xfrm>
            <a:off x="1155700" y="7712075"/>
            <a:ext cx="1365250" cy="365125"/>
          </a:xfrm>
          <a:custGeom>
            <a:avLst/>
            <a:gdLst>
              <a:gd name="T0" fmla="*/ 2147483646 w 3440"/>
              <a:gd name="T1" fmla="*/ 62395541 h 921"/>
              <a:gd name="T2" fmla="*/ 2147483646 w 3440"/>
              <a:gd name="T3" fmla="*/ 2147483646 h 921"/>
              <a:gd name="T4" fmla="*/ 2147483646 w 3440"/>
              <a:gd name="T5" fmla="*/ 2147483646 h 921"/>
              <a:gd name="T6" fmla="*/ 2147483646 w 3440"/>
              <a:gd name="T7" fmla="*/ 2147483646 h 921"/>
              <a:gd name="T8" fmla="*/ 2147483646 w 3440"/>
              <a:gd name="T9" fmla="*/ 62395541 h 921"/>
              <a:gd name="T10" fmla="*/ 2147483646 w 3440"/>
              <a:gd name="T11" fmla="*/ 62395541 h 921"/>
              <a:gd name="T12" fmla="*/ 2147483646 w 3440"/>
              <a:gd name="T13" fmla="*/ 2147483646 h 921"/>
              <a:gd name="T14" fmla="*/ 2147483646 w 3440"/>
              <a:gd name="T15" fmla="*/ 2147483646 h 921"/>
              <a:gd name="T16" fmla="*/ 2147483646 w 3440"/>
              <a:gd name="T17" fmla="*/ 2147483646 h 921"/>
              <a:gd name="T18" fmla="*/ 2147483646 w 3440"/>
              <a:gd name="T19" fmla="*/ 2147483646 h 921"/>
              <a:gd name="T20" fmla="*/ 2147483646 w 3440"/>
              <a:gd name="T21" fmla="*/ 62395541 h 921"/>
              <a:gd name="T22" fmla="*/ 2147483646 w 3440"/>
              <a:gd name="T23" fmla="*/ 2147483646 h 921"/>
              <a:gd name="T24" fmla="*/ 2147483646 w 3440"/>
              <a:gd name="T25" fmla="*/ 2147483646 h 921"/>
              <a:gd name="T26" fmla="*/ 2147483646 w 3440"/>
              <a:gd name="T27" fmla="*/ 2147483646 h 921"/>
              <a:gd name="T28" fmla="*/ 2147483646 w 3440"/>
              <a:gd name="T29" fmla="*/ 2147483646 h 921"/>
              <a:gd name="T30" fmla="*/ 2147483646 w 3440"/>
              <a:gd name="T31" fmla="*/ 62395541 h 921"/>
              <a:gd name="T32" fmla="*/ 2147483646 w 3440"/>
              <a:gd name="T33" fmla="*/ 2147483646 h 921"/>
              <a:gd name="T34" fmla="*/ 2147483646 w 3440"/>
              <a:gd name="T35" fmla="*/ 2147483646 h 921"/>
              <a:gd name="T36" fmla="*/ 2147483646 w 3440"/>
              <a:gd name="T37" fmla="*/ 62395541 h 921"/>
              <a:gd name="T38" fmla="*/ 2147483646 w 3440"/>
              <a:gd name="T39" fmla="*/ 2147483646 h 921"/>
              <a:gd name="T40" fmla="*/ 2147483646 w 3440"/>
              <a:gd name="T41" fmla="*/ 2147483646 h 921"/>
              <a:gd name="T42" fmla="*/ 2147483646 w 3440"/>
              <a:gd name="T43" fmla="*/ 2147483646 h 921"/>
              <a:gd name="T44" fmla="*/ 2147483646 w 3440"/>
              <a:gd name="T45" fmla="*/ 2147483646 h 921"/>
              <a:gd name="T46" fmla="*/ 2147483646 w 3440"/>
              <a:gd name="T47" fmla="*/ 2147483646 h 921"/>
              <a:gd name="T48" fmla="*/ 2147483646 w 3440"/>
              <a:gd name="T49" fmla="*/ 2147483646 h 921"/>
              <a:gd name="T50" fmla="*/ 2147483646 w 3440"/>
              <a:gd name="T51" fmla="*/ 62395541 h 921"/>
              <a:gd name="T52" fmla="*/ 2147483646 w 3440"/>
              <a:gd name="T53" fmla="*/ 2147483646 h 921"/>
              <a:gd name="T54" fmla="*/ 2147483646 w 3440"/>
              <a:gd name="T55" fmla="*/ 2147483646 h 921"/>
              <a:gd name="T56" fmla="*/ 2147483646 w 3440"/>
              <a:gd name="T57" fmla="*/ 2147483646 h 921"/>
              <a:gd name="T58" fmla="*/ 0 w 3440"/>
              <a:gd name="T59" fmla="*/ 2147483646 h 921"/>
              <a:gd name="T60" fmla="*/ 2147483646 w 3440"/>
              <a:gd name="T61" fmla="*/ 2147483646 h 921"/>
              <a:gd name="T62" fmla="*/ 2147483646 w 3440"/>
              <a:gd name="T63" fmla="*/ 2147483646 h 921"/>
              <a:gd name="T64" fmla="*/ 2147483646 w 3440"/>
              <a:gd name="T65" fmla="*/ 2147483646 h 921"/>
              <a:gd name="T66" fmla="*/ 2147483646 w 3440"/>
              <a:gd name="T67" fmla="*/ 2147483646 h 921"/>
              <a:gd name="T68" fmla="*/ 2147483646 w 3440"/>
              <a:gd name="T69" fmla="*/ 2147483646 h 921"/>
              <a:gd name="T70" fmla="*/ 2147483646 w 3440"/>
              <a:gd name="T71" fmla="*/ 2147483646 h 921"/>
              <a:gd name="T72" fmla="*/ 2147483646 w 3440"/>
              <a:gd name="T73" fmla="*/ 2147483646 h 921"/>
              <a:gd name="T74" fmla="*/ 2147483646 w 3440"/>
              <a:gd name="T75" fmla="*/ 2147483646 h 921"/>
              <a:gd name="T76" fmla="*/ 2147483646 w 3440"/>
              <a:gd name="T77" fmla="*/ 2147483646 h 921"/>
              <a:gd name="T78" fmla="*/ 2147483646 w 3440"/>
              <a:gd name="T79" fmla="*/ 2147483646 h 921"/>
              <a:gd name="T80" fmla="*/ 2147483646 w 3440"/>
              <a:gd name="T81" fmla="*/ 2147483646 h 921"/>
              <a:gd name="T82" fmla="*/ 2147483646 w 3440"/>
              <a:gd name="T83" fmla="*/ 2147483646 h 921"/>
              <a:gd name="T84" fmla="*/ 2147483646 w 3440"/>
              <a:gd name="T85" fmla="*/ 2147483646 h 921"/>
              <a:gd name="T86" fmla="*/ 2147483646 w 3440"/>
              <a:gd name="T87" fmla="*/ 2147483646 h 921"/>
              <a:gd name="T88" fmla="*/ 2147483646 w 3440"/>
              <a:gd name="T89" fmla="*/ 2147483646 h 921"/>
              <a:gd name="T90" fmla="*/ 2147483646 w 3440"/>
              <a:gd name="T91" fmla="*/ 2147483646 h 921"/>
              <a:gd name="T92" fmla="*/ 2147483646 w 3440"/>
              <a:gd name="T93" fmla="*/ 2147483646 h 921"/>
              <a:gd name="T94" fmla="*/ 2147483646 w 3440"/>
              <a:gd name="T95" fmla="*/ 2147483646 h 921"/>
              <a:gd name="T96" fmla="*/ 2147483646 w 3440"/>
              <a:gd name="T97" fmla="*/ 2147483646 h 921"/>
              <a:gd name="T98" fmla="*/ 2147483646 w 3440"/>
              <a:gd name="T99" fmla="*/ 2147483646 h 921"/>
              <a:gd name="T100" fmla="*/ 2147483646 w 3440"/>
              <a:gd name="T101" fmla="*/ 2147483646 h 921"/>
              <a:gd name="T102" fmla="*/ 2147483646 w 3440"/>
              <a:gd name="T103" fmla="*/ 2147483646 h 921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3440" h="921">
                <a:moveTo>
                  <a:pt x="240" y="346"/>
                </a:moveTo>
                <a:cubicBezTo>
                  <a:pt x="0" y="346"/>
                  <a:pt x="0" y="346"/>
                  <a:pt x="0" y="346"/>
                </a:cubicBezTo>
                <a:cubicBezTo>
                  <a:pt x="0" y="1"/>
                  <a:pt x="0" y="1"/>
                  <a:pt x="0" y="1"/>
                </a:cubicBezTo>
                <a:cubicBezTo>
                  <a:pt x="234" y="1"/>
                  <a:pt x="234" y="1"/>
                  <a:pt x="234" y="1"/>
                </a:cubicBezTo>
                <a:cubicBezTo>
                  <a:pt x="234" y="39"/>
                  <a:pt x="234" y="39"/>
                  <a:pt x="234" y="39"/>
                </a:cubicBezTo>
                <a:cubicBezTo>
                  <a:pt x="40" y="39"/>
                  <a:pt x="40" y="39"/>
                  <a:pt x="40" y="39"/>
                </a:cubicBezTo>
                <a:cubicBezTo>
                  <a:pt x="40" y="152"/>
                  <a:pt x="40" y="152"/>
                  <a:pt x="40" y="152"/>
                </a:cubicBezTo>
                <a:cubicBezTo>
                  <a:pt x="213" y="152"/>
                  <a:pt x="213" y="152"/>
                  <a:pt x="213" y="152"/>
                </a:cubicBezTo>
                <a:cubicBezTo>
                  <a:pt x="213" y="190"/>
                  <a:pt x="213" y="190"/>
                  <a:pt x="213" y="190"/>
                </a:cubicBezTo>
                <a:cubicBezTo>
                  <a:pt x="40" y="190"/>
                  <a:pt x="40" y="190"/>
                  <a:pt x="40" y="190"/>
                </a:cubicBezTo>
                <a:cubicBezTo>
                  <a:pt x="40" y="308"/>
                  <a:pt x="40" y="308"/>
                  <a:pt x="40" y="308"/>
                </a:cubicBezTo>
                <a:cubicBezTo>
                  <a:pt x="240" y="308"/>
                  <a:pt x="240" y="308"/>
                  <a:pt x="240" y="308"/>
                </a:cubicBezTo>
                <a:lnTo>
                  <a:pt x="240" y="346"/>
                </a:lnTo>
                <a:close/>
                <a:moveTo>
                  <a:pt x="357" y="62"/>
                </a:moveTo>
                <a:cubicBezTo>
                  <a:pt x="482" y="309"/>
                  <a:pt x="482" y="309"/>
                  <a:pt x="482" y="309"/>
                </a:cubicBezTo>
                <a:cubicBezTo>
                  <a:pt x="506" y="309"/>
                  <a:pt x="506" y="309"/>
                  <a:pt x="506" y="309"/>
                </a:cubicBezTo>
                <a:cubicBezTo>
                  <a:pt x="631" y="62"/>
                  <a:pt x="631" y="62"/>
                  <a:pt x="631" y="62"/>
                </a:cubicBezTo>
                <a:cubicBezTo>
                  <a:pt x="632" y="346"/>
                  <a:pt x="632" y="346"/>
                  <a:pt x="632" y="346"/>
                </a:cubicBezTo>
                <a:cubicBezTo>
                  <a:pt x="668" y="346"/>
                  <a:pt x="668" y="346"/>
                  <a:pt x="668" y="346"/>
                </a:cubicBezTo>
                <a:cubicBezTo>
                  <a:pt x="668" y="1"/>
                  <a:pt x="668" y="1"/>
                  <a:pt x="668" y="1"/>
                </a:cubicBezTo>
                <a:cubicBezTo>
                  <a:pt x="620" y="1"/>
                  <a:pt x="620" y="1"/>
                  <a:pt x="620" y="1"/>
                </a:cubicBezTo>
                <a:cubicBezTo>
                  <a:pt x="495" y="249"/>
                  <a:pt x="495" y="249"/>
                  <a:pt x="495" y="249"/>
                </a:cubicBezTo>
                <a:cubicBezTo>
                  <a:pt x="369" y="1"/>
                  <a:pt x="369" y="1"/>
                  <a:pt x="369" y="1"/>
                </a:cubicBezTo>
                <a:cubicBezTo>
                  <a:pt x="320" y="1"/>
                  <a:pt x="320" y="1"/>
                  <a:pt x="320" y="1"/>
                </a:cubicBezTo>
                <a:cubicBezTo>
                  <a:pt x="320" y="346"/>
                  <a:pt x="320" y="346"/>
                  <a:pt x="320" y="346"/>
                </a:cubicBezTo>
                <a:cubicBezTo>
                  <a:pt x="357" y="346"/>
                  <a:pt x="357" y="346"/>
                  <a:pt x="357" y="346"/>
                </a:cubicBezTo>
                <a:lnTo>
                  <a:pt x="357" y="62"/>
                </a:lnTo>
                <a:close/>
                <a:moveTo>
                  <a:pt x="812" y="346"/>
                </a:moveTo>
                <a:cubicBezTo>
                  <a:pt x="773" y="346"/>
                  <a:pt x="773" y="346"/>
                  <a:pt x="773" y="346"/>
                </a:cubicBezTo>
                <a:cubicBezTo>
                  <a:pt x="773" y="1"/>
                  <a:pt x="773" y="1"/>
                  <a:pt x="773" y="1"/>
                </a:cubicBezTo>
                <a:cubicBezTo>
                  <a:pt x="902" y="1"/>
                  <a:pt x="902" y="1"/>
                  <a:pt x="902" y="1"/>
                </a:cubicBezTo>
                <a:cubicBezTo>
                  <a:pt x="987" y="1"/>
                  <a:pt x="1036" y="44"/>
                  <a:pt x="1036" y="117"/>
                </a:cubicBezTo>
                <a:cubicBezTo>
                  <a:pt x="1036" y="193"/>
                  <a:pt x="987" y="237"/>
                  <a:pt x="902" y="237"/>
                </a:cubicBezTo>
                <a:cubicBezTo>
                  <a:pt x="812" y="237"/>
                  <a:pt x="812" y="237"/>
                  <a:pt x="812" y="237"/>
                </a:cubicBezTo>
                <a:lnTo>
                  <a:pt x="812" y="346"/>
                </a:lnTo>
                <a:close/>
                <a:moveTo>
                  <a:pt x="812" y="199"/>
                </a:moveTo>
                <a:cubicBezTo>
                  <a:pt x="900" y="199"/>
                  <a:pt x="900" y="199"/>
                  <a:pt x="900" y="199"/>
                </a:cubicBezTo>
                <a:cubicBezTo>
                  <a:pt x="962" y="199"/>
                  <a:pt x="998" y="172"/>
                  <a:pt x="998" y="118"/>
                </a:cubicBezTo>
                <a:cubicBezTo>
                  <a:pt x="998" y="66"/>
                  <a:pt x="962" y="39"/>
                  <a:pt x="900" y="39"/>
                </a:cubicBezTo>
                <a:cubicBezTo>
                  <a:pt x="812" y="39"/>
                  <a:pt x="812" y="39"/>
                  <a:pt x="812" y="39"/>
                </a:cubicBezTo>
                <a:lnTo>
                  <a:pt x="812" y="199"/>
                </a:lnTo>
                <a:close/>
                <a:moveTo>
                  <a:pt x="1291" y="308"/>
                </a:moveTo>
                <a:cubicBezTo>
                  <a:pt x="1141" y="308"/>
                  <a:pt x="1141" y="308"/>
                  <a:pt x="1141" y="308"/>
                </a:cubicBezTo>
                <a:cubicBezTo>
                  <a:pt x="1141" y="1"/>
                  <a:pt x="1141" y="1"/>
                  <a:pt x="1141" y="1"/>
                </a:cubicBezTo>
                <a:cubicBezTo>
                  <a:pt x="1101" y="1"/>
                  <a:pt x="1101" y="1"/>
                  <a:pt x="1101" y="1"/>
                </a:cubicBezTo>
                <a:cubicBezTo>
                  <a:pt x="1101" y="346"/>
                  <a:pt x="1101" y="346"/>
                  <a:pt x="1101" y="346"/>
                </a:cubicBezTo>
                <a:cubicBezTo>
                  <a:pt x="1291" y="346"/>
                  <a:pt x="1291" y="346"/>
                  <a:pt x="1291" y="346"/>
                </a:cubicBezTo>
                <a:lnTo>
                  <a:pt x="1291" y="308"/>
                </a:lnTo>
                <a:close/>
                <a:moveTo>
                  <a:pt x="1323" y="174"/>
                </a:moveTo>
                <a:cubicBezTo>
                  <a:pt x="1323" y="76"/>
                  <a:pt x="1402" y="0"/>
                  <a:pt x="1503" y="0"/>
                </a:cubicBezTo>
                <a:cubicBezTo>
                  <a:pt x="1603" y="0"/>
                  <a:pt x="1683" y="77"/>
                  <a:pt x="1683" y="174"/>
                </a:cubicBezTo>
                <a:cubicBezTo>
                  <a:pt x="1683" y="271"/>
                  <a:pt x="1603" y="348"/>
                  <a:pt x="1503" y="348"/>
                </a:cubicBezTo>
                <a:cubicBezTo>
                  <a:pt x="1402" y="348"/>
                  <a:pt x="1323" y="271"/>
                  <a:pt x="1323" y="174"/>
                </a:cubicBezTo>
                <a:close/>
                <a:moveTo>
                  <a:pt x="1363" y="174"/>
                </a:moveTo>
                <a:cubicBezTo>
                  <a:pt x="1363" y="249"/>
                  <a:pt x="1427" y="310"/>
                  <a:pt x="1503" y="310"/>
                </a:cubicBezTo>
                <a:cubicBezTo>
                  <a:pt x="1580" y="310"/>
                  <a:pt x="1643" y="249"/>
                  <a:pt x="1643" y="174"/>
                </a:cubicBezTo>
                <a:cubicBezTo>
                  <a:pt x="1643" y="98"/>
                  <a:pt x="1580" y="38"/>
                  <a:pt x="1503" y="38"/>
                </a:cubicBezTo>
                <a:cubicBezTo>
                  <a:pt x="1427" y="38"/>
                  <a:pt x="1363" y="98"/>
                  <a:pt x="1363" y="174"/>
                </a:cubicBezTo>
                <a:close/>
                <a:moveTo>
                  <a:pt x="1875" y="346"/>
                </a:moveTo>
                <a:cubicBezTo>
                  <a:pt x="1875" y="228"/>
                  <a:pt x="1875" y="228"/>
                  <a:pt x="1875" y="228"/>
                </a:cubicBezTo>
                <a:cubicBezTo>
                  <a:pt x="2005" y="1"/>
                  <a:pt x="2005" y="1"/>
                  <a:pt x="2005" y="1"/>
                </a:cubicBezTo>
                <a:cubicBezTo>
                  <a:pt x="1965" y="1"/>
                  <a:pt x="1965" y="1"/>
                  <a:pt x="1965" y="1"/>
                </a:cubicBezTo>
                <a:cubicBezTo>
                  <a:pt x="1855" y="181"/>
                  <a:pt x="1855" y="181"/>
                  <a:pt x="1855" y="181"/>
                </a:cubicBezTo>
                <a:cubicBezTo>
                  <a:pt x="1743" y="1"/>
                  <a:pt x="1743" y="1"/>
                  <a:pt x="1743" y="1"/>
                </a:cubicBezTo>
                <a:cubicBezTo>
                  <a:pt x="1703" y="1"/>
                  <a:pt x="1703" y="1"/>
                  <a:pt x="1703" y="1"/>
                </a:cubicBezTo>
                <a:cubicBezTo>
                  <a:pt x="1836" y="229"/>
                  <a:pt x="1836" y="229"/>
                  <a:pt x="1836" y="229"/>
                </a:cubicBezTo>
                <a:cubicBezTo>
                  <a:pt x="1836" y="346"/>
                  <a:pt x="1836" y="346"/>
                  <a:pt x="1836" y="346"/>
                </a:cubicBezTo>
                <a:lnTo>
                  <a:pt x="1875" y="346"/>
                </a:lnTo>
                <a:close/>
                <a:moveTo>
                  <a:pt x="2097" y="62"/>
                </a:moveTo>
                <a:cubicBezTo>
                  <a:pt x="2222" y="309"/>
                  <a:pt x="2222" y="309"/>
                  <a:pt x="2222" y="309"/>
                </a:cubicBezTo>
                <a:cubicBezTo>
                  <a:pt x="2246" y="309"/>
                  <a:pt x="2246" y="309"/>
                  <a:pt x="2246" y="309"/>
                </a:cubicBezTo>
                <a:cubicBezTo>
                  <a:pt x="2371" y="62"/>
                  <a:pt x="2371" y="62"/>
                  <a:pt x="2371" y="62"/>
                </a:cubicBezTo>
                <a:cubicBezTo>
                  <a:pt x="2371" y="346"/>
                  <a:pt x="2371" y="346"/>
                  <a:pt x="2371" y="346"/>
                </a:cubicBezTo>
                <a:cubicBezTo>
                  <a:pt x="2408" y="346"/>
                  <a:pt x="2408" y="346"/>
                  <a:pt x="2408" y="346"/>
                </a:cubicBezTo>
                <a:cubicBezTo>
                  <a:pt x="2408" y="1"/>
                  <a:pt x="2408" y="1"/>
                  <a:pt x="2408" y="1"/>
                </a:cubicBezTo>
                <a:cubicBezTo>
                  <a:pt x="2360" y="1"/>
                  <a:pt x="2360" y="1"/>
                  <a:pt x="2360" y="1"/>
                </a:cubicBezTo>
                <a:cubicBezTo>
                  <a:pt x="2234" y="249"/>
                  <a:pt x="2234" y="249"/>
                  <a:pt x="2234" y="249"/>
                </a:cubicBezTo>
                <a:cubicBezTo>
                  <a:pt x="2108" y="1"/>
                  <a:pt x="2108" y="1"/>
                  <a:pt x="2108" y="1"/>
                </a:cubicBezTo>
                <a:cubicBezTo>
                  <a:pt x="2060" y="1"/>
                  <a:pt x="2060" y="1"/>
                  <a:pt x="2060" y="1"/>
                </a:cubicBezTo>
                <a:cubicBezTo>
                  <a:pt x="2060" y="346"/>
                  <a:pt x="2060" y="346"/>
                  <a:pt x="2060" y="346"/>
                </a:cubicBezTo>
                <a:cubicBezTo>
                  <a:pt x="2097" y="346"/>
                  <a:pt x="2097" y="346"/>
                  <a:pt x="2097" y="346"/>
                </a:cubicBezTo>
                <a:lnTo>
                  <a:pt x="2097" y="62"/>
                </a:lnTo>
                <a:close/>
                <a:moveTo>
                  <a:pt x="2552" y="190"/>
                </a:moveTo>
                <a:cubicBezTo>
                  <a:pt x="2725" y="190"/>
                  <a:pt x="2725" y="190"/>
                  <a:pt x="2725" y="190"/>
                </a:cubicBezTo>
                <a:cubicBezTo>
                  <a:pt x="2725" y="152"/>
                  <a:pt x="2725" y="152"/>
                  <a:pt x="2725" y="152"/>
                </a:cubicBezTo>
                <a:cubicBezTo>
                  <a:pt x="2552" y="152"/>
                  <a:pt x="2552" y="152"/>
                  <a:pt x="2552" y="152"/>
                </a:cubicBezTo>
                <a:cubicBezTo>
                  <a:pt x="2552" y="39"/>
                  <a:pt x="2552" y="39"/>
                  <a:pt x="2552" y="39"/>
                </a:cubicBezTo>
                <a:cubicBezTo>
                  <a:pt x="2746" y="39"/>
                  <a:pt x="2746" y="39"/>
                  <a:pt x="2746" y="39"/>
                </a:cubicBezTo>
                <a:cubicBezTo>
                  <a:pt x="2746" y="1"/>
                  <a:pt x="2746" y="1"/>
                  <a:pt x="2746" y="1"/>
                </a:cubicBezTo>
                <a:cubicBezTo>
                  <a:pt x="2512" y="1"/>
                  <a:pt x="2512" y="1"/>
                  <a:pt x="2512" y="1"/>
                </a:cubicBezTo>
                <a:cubicBezTo>
                  <a:pt x="2512" y="346"/>
                  <a:pt x="2512" y="346"/>
                  <a:pt x="2512" y="346"/>
                </a:cubicBezTo>
                <a:cubicBezTo>
                  <a:pt x="2752" y="346"/>
                  <a:pt x="2752" y="346"/>
                  <a:pt x="2752" y="346"/>
                </a:cubicBezTo>
                <a:cubicBezTo>
                  <a:pt x="2752" y="308"/>
                  <a:pt x="2752" y="308"/>
                  <a:pt x="2752" y="308"/>
                </a:cubicBezTo>
                <a:cubicBezTo>
                  <a:pt x="2552" y="308"/>
                  <a:pt x="2552" y="308"/>
                  <a:pt x="2552" y="308"/>
                </a:cubicBezTo>
                <a:lnTo>
                  <a:pt x="2552" y="190"/>
                </a:lnTo>
                <a:close/>
                <a:moveTo>
                  <a:pt x="3079" y="278"/>
                </a:moveTo>
                <a:cubicBezTo>
                  <a:pt x="2873" y="1"/>
                  <a:pt x="2873" y="1"/>
                  <a:pt x="2873" y="1"/>
                </a:cubicBezTo>
                <a:cubicBezTo>
                  <a:pt x="2832" y="1"/>
                  <a:pt x="2832" y="1"/>
                  <a:pt x="2832" y="1"/>
                </a:cubicBezTo>
                <a:cubicBezTo>
                  <a:pt x="2832" y="346"/>
                  <a:pt x="2832" y="346"/>
                  <a:pt x="2832" y="346"/>
                </a:cubicBezTo>
                <a:cubicBezTo>
                  <a:pt x="2872" y="346"/>
                  <a:pt x="2872" y="346"/>
                  <a:pt x="2872" y="346"/>
                </a:cubicBezTo>
                <a:cubicBezTo>
                  <a:pt x="2872" y="69"/>
                  <a:pt x="2872" y="69"/>
                  <a:pt x="2872" y="69"/>
                </a:cubicBezTo>
                <a:cubicBezTo>
                  <a:pt x="3078" y="346"/>
                  <a:pt x="3078" y="346"/>
                  <a:pt x="3078" y="346"/>
                </a:cubicBezTo>
                <a:cubicBezTo>
                  <a:pt x="3118" y="346"/>
                  <a:pt x="3118" y="346"/>
                  <a:pt x="3118" y="346"/>
                </a:cubicBezTo>
                <a:cubicBezTo>
                  <a:pt x="3118" y="1"/>
                  <a:pt x="3118" y="1"/>
                  <a:pt x="3118" y="1"/>
                </a:cubicBezTo>
                <a:cubicBezTo>
                  <a:pt x="3079" y="1"/>
                  <a:pt x="3079" y="1"/>
                  <a:pt x="3079" y="1"/>
                </a:cubicBezTo>
                <a:lnTo>
                  <a:pt x="3079" y="278"/>
                </a:lnTo>
                <a:close/>
                <a:moveTo>
                  <a:pt x="3176" y="1"/>
                </a:moveTo>
                <a:cubicBezTo>
                  <a:pt x="3176" y="39"/>
                  <a:pt x="3176" y="39"/>
                  <a:pt x="3176" y="39"/>
                </a:cubicBezTo>
                <a:cubicBezTo>
                  <a:pt x="3288" y="39"/>
                  <a:pt x="3288" y="39"/>
                  <a:pt x="3288" y="39"/>
                </a:cubicBezTo>
                <a:cubicBezTo>
                  <a:pt x="3288" y="346"/>
                  <a:pt x="3288" y="346"/>
                  <a:pt x="3288" y="346"/>
                </a:cubicBezTo>
                <a:cubicBezTo>
                  <a:pt x="3327" y="346"/>
                  <a:pt x="3327" y="346"/>
                  <a:pt x="3327" y="346"/>
                </a:cubicBezTo>
                <a:cubicBezTo>
                  <a:pt x="3327" y="39"/>
                  <a:pt x="3327" y="39"/>
                  <a:pt x="3327" y="39"/>
                </a:cubicBezTo>
                <a:cubicBezTo>
                  <a:pt x="3440" y="39"/>
                  <a:pt x="3440" y="39"/>
                  <a:pt x="3440" y="39"/>
                </a:cubicBezTo>
                <a:cubicBezTo>
                  <a:pt x="3440" y="1"/>
                  <a:pt x="3440" y="1"/>
                  <a:pt x="3440" y="1"/>
                </a:cubicBezTo>
                <a:lnTo>
                  <a:pt x="3176" y="1"/>
                </a:lnTo>
                <a:close/>
                <a:moveTo>
                  <a:pt x="264" y="690"/>
                </a:moveTo>
                <a:cubicBezTo>
                  <a:pt x="264" y="766"/>
                  <a:pt x="215" y="810"/>
                  <a:pt x="130" y="810"/>
                </a:cubicBezTo>
                <a:cubicBezTo>
                  <a:pt x="40" y="810"/>
                  <a:pt x="40" y="810"/>
                  <a:pt x="40" y="810"/>
                </a:cubicBezTo>
                <a:cubicBezTo>
                  <a:pt x="40" y="919"/>
                  <a:pt x="40" y="919"/>
                  <a:pt x="40" y="919"/>
                </a:cubicBezTo>
                <a:cubicBezTo>
                  <a:pt x="0" y="919"/>
                  <a:pt x="0" y="919"/>
                  <a:pt x="0" y="919"/>
                </a:cubicBezTo>
                <a:cubicBezTo>
                  <a:pt x="0" y="574"/>
                  <a:pt x="0" y="574"/>
                  <a:pt x="0" y="574"/>
                </a:cubicBezTo>
                <a:cubicBezTo>
                  <a:pt x="130" y="574"/>
                  <a:pt x="130" y="574"/>
                  <a:pt x="130" y="574"/>
                </a:cubicBezTo>
                <a:cubicBezTo>
                  <a:pt x="215" y="574"/>
                  <a:pt x="264" y="616"/>
                  <a:pt x="264" y="690"/>
                </a:cubicBezTo>
                <a:close/>
                <a:moveTo>
                  <a:pt x="226" y="691"/>
                </a:moveTo>
                <a:cubicBezTo>
                  <a:pt x="226" y="639"/>
                  <a:pt x="190" y="612"/>
                  <a:pt x="128" y="612"/>
                </a:cubicBezTo>
                <a:cubicBezTo>
                  <a:pt x="40" y="612"/>
                  <a:pt x="40" y="612"/>
                  <a:pt x="40" y="612"/>
                </a:cubicBezTo>
                <a:cubicBezTo>
                  <a:pt x="40" y="772"/>
                  <a:pt x="40" y="772"/>
                  <a:pt x="40" y="772"/>
                </a:cubicBezTo>
                <a:cubicBezTo>
                  <a:pt x="128" y="772"/>
                  <a:pt x="128" y="772"/>
                  <a:pt x="128" y="772"/>
                </a:cubicBezTo>
                <a:cubicBezTo>
                  <a:pt x="190" y="772"/>
                  <a:pt x="226" y="744"/>
                  <a:pt x="226" y="691"/>
                </a:cubicBezTo>
                <a:close/>
                <a:moveTo>
                  <a:pt x="369" y="574"/>
                </a:moveTo>
                <a:cubicBezTo>
                  <a:pt x="329" y="574"/>
                  <a:pt x="329" y="574"/>
                  <a:pt x="329" y="574"/>
                </a:cubicBezTo>
                <a:cubicBezTo>
                  <a:pt x="329" y="919"/>
                  <a:pt x="329" y="919"/>
                  <a:pt x="329" y="919"/>
                </a:cubicBezTo>
                <a:cubicBezTo>
                  <a:pt x="520" y="919"/>
                  <a:pt x="520" y="919"/>
                  <a:pt x="520" y="919"/>
                </a:cubicBezTo>
                <a:cubicBezTo>
                  <a:pt x="520" y="881"/>
                  <a:pt x="520" y="881"/>
                  <a:pt x="520" y="881"/>
                </a:cubicBezTo>
                <a:cubicBezTo>
                  <a:pt x="369" y="881"/>
                  <a:pt x="369" y="881"/>
                  <a:pt x="369" y="881"/>
                </a:cubicBezTo>
                <a:lnTo>
                  <a:pt x="369" y="574"/>
                </a:lnTo>
                <a:close/>
                <a:moveTo>
                  <a:pt x="733" y="574"/>
                </a:moveTo>
                <a:cubicBezTo>
                  <a:pt x="887" y="919"/>
                  <a:pt x="887" y="919"/>
                  <a:pt x="887" y="919"/>
                </a:cubicBezTo>
                <a:cubicBezTo>
                  <a:pt x="844" y="919"/>
                  <a:pt x="844" y="919"/>
                  <a:pt x="844" y="919"/>
                </a:cubicBezTo>
                <a:cubicBezTo>
                  <a:pt x="806" y="831"/>
                  <a:pt x="806" y="831"/>
                  <a:pt x="806" y="831"/>
                </a:cubicBezTo>
                <a:cubicBezTo>
                  <a:pt x="618" y="831"/>
                  <a:pt x="618" y="831"/>
                  <a:pt x="618" y="831"/>
                </a:cubicBezTo>
                <a:cubicBezTo>
                  <a:pt x="579" y="919"/>
                  <a:pt x="579" y="919"/>
                  <a:pt x="579" y="919"/>
                </a:cubicBezTo>
                <a:cubicBezTo>
                  <a:pt x="538" y="919"/>
                  <a:pt x="538" y="919"/>
                  <a:pt x="538" y="919"/>
                </a:cubicBezTo>
                <a:cubicBezTo>
                  <a:pt x="692" y="574"/>
                  <a:pt x="692" y="574"/>
                  <a:pt x="692" y="574"/>
                </a:cubicBezTo>
                <a:lnTo>
                  <a:pt x="733" y="574"/>
                </a:lnTo>
                <a:close/>
                <a:moveTo>
                  <a:pt x="789" y="794"/>
                </a:moveTo>
                <a:cubicBezTo>
                  <a:pt x="711" y="619"/>
                  <a:pt x="711" y="619"/>
                  <a:pt x="711" y="619"/>
                </a:cubicBezTo>
                <a:cubicBezTo>
                  <a:pt x="635" y="794"/>
                  <a:pt x="635" y="794"/>
                  <a:pt x="635" y="794"/>
                </a:cubicBezTo>
                <a:lnTo>
                  <a:pt x="789" y="794"/>
                </a:lnTo>
                <a:close/>
                <a:moveTo>
                  <a:pt x="862" y="612"/>
                </a:moveTo>
                <a:cubicBezTo>
                  <a:pt x="975" y="612"/>
                  <a:pt x="975" y="612"/>
                  <a:pt x="975" y="612"/>
                </a:cubicBezTo>
                <a:cubicBezTo>
                  <a:pt x="975" y="919"/>
                  <a:pt x="975" y="919"/>
                  <a:pt x="975" y="919"/>
                </a:cubicBezTo>
                <a:cubicBezTo>
                  <a:pt x="1014" y="919"/>
                  <a:pt x="1014" y="919"/>
                  <a:pt x="1014" y="919"/>
                </a:cubicBezTo>
                <a:cubicBezTo>
                  <a:pt x="1014" y="612"/>
                  <a:pt x="1014" y="612"/>
                  <a:pt x="1014" y="612"/>
                </a:cubicBezTo>
                <a:cubicBezTo>
                  <a:pt x="1127" y="612"/>
                  <a:pt x="1127" y="612"/>
                  <a:pt x="1127" y="612"/>
                </a:cubicBezTo>
                <a:cubicBezTo>
                  <a:pt x="1127" y="574"/>
                  <a:pt x="1127" y="574"/>
                  <a:pt x="1127" y="574"/>
                </a:cubicBezTo>
                <a:cubicBezTo>
                  <a:pt x="862" y="574"/>
                  <a:pt x="862" y="574"/>
                  <a:pt x="862" y="574"/>
                </a:cubicBezTo>
                <a:lnTo>
                  <a:pt x="862" y="612"/>
                </a:lnTo>
                <a:close/>
                <a:moveTo>
                  <a:pt x="1184" y="919"/>
                </a:moveTo>
                <a:cubicBezTo>
                  <a:pt x="1223" y="919"/>
                  <a:pt x="1223" y="919"/>
                  <a:pt x="1223" y="919"/>
                </a:cubicBezTo>
                <a:cubicBezTo>
                  <a:pt x="1223" y="771"/>
                  <a:pt x="1223" y="771"/>
                  <a:pt x="1223" y="771"/>
                </a:cubicBezTo>
                <a:cubicBezTo>
                  <a:pt x="1384" y="771"/>
                  <a:pt x="1384" y="771"/>
                  <a:pt x="1384" y="771"/>
                </a:cubicBezTo>
                <a:cubicBezTo>
                  <a:pt x="1384" y="733"/>
                  <a:pt x="1384" y="733"/>
                  <a:pt x="1384" y="733"/>
                </a:cubicBezTo>
                <a:cubicBezTo>
                  <a:pt x="1223" y="733"/>
                  <a:pt x="1223" y="733"/>
                  <a:pt x="1223" y="733"/>
                </a:cubicBezTo>
                <a:cubicBezTo>
                  <a:pt x="1223" y="612"/>
                  <a:pt x="1223" y="612"/>
                  <a:pt x="1223" y="612"/>
                </a:cubicBezTo>
                <a:cubicBezTo>
                  <a:pt x="1403" y="612"/>
                  <a:pt x="1403" y="612"/>
                  <a:pt x="1403" y="612"/>
                </a:cubicBezTo>
                <a:cubicBezTo>
                  <a:pt x="1403" y="574"/>
                  <a:pt x="1403" y="574"/>
                  <a:pt x="1403" y="574"/>
                </a:cubicBezTo>
                <a:cubicBezTo>
                  <a:pt x="1184" y="574"/>
                  <a:pt x="1184" y="574"/>
                  <a:pt x="1184" y="574"/>
                </a:cubicBezTo>
                <a:lnTo>
                  <a:pt x="1184" y="919"/>
                </a:lnTo>
                <a:close/>
                <a:moveTo>
                  <a:pt x="1789" y="746"/>
                </a:moveTo>
                <a:cubicBezTo>
                  <a:pt x="1789" y="843"/>
                  <a:pt x="1709" y="921"/>
                  <a:pt x="1609" y="921"/>
                </a:cubicBezTo>
                <a:cubicBezTo>
                  <a:pt x="1508" y="921"/>
                  <a:pt x="1428" y="843"/>
                  <a:pt x="1428" y="746"/>
                </a:cubicBezTo>
                <a:cubicBezTo>
                  <a:pt x="1428" y="649"/>
                  <a:pt x="1508" y="573"/>
                  <a:pt x="1609" y="573"/>
                </a:cubicBezTo>
                <a:cubicBezTo>
                  <a:pt x="1709" y="573"/>
                  <a:pt x="1789" y="649"/>
                  <a:pt x="1789" y="746"/>
                </a:cubicBezTo>
                <a:close/>
                <a:moveTo>
                  <a:pt x="1749" y="746"/>
                </a:moveTo>
                <a:cubicBezTo>
                  <a:pt x="1749" y="671"/>
                  <a:pt x="1686" y="610"/>
                  <a:pt x="1609" y="610"/>
                </a:cubicBezTo>
                <a:cubicBezTo>
                  <a:pt x="1532" y="610"/>
                  <a:pt x="1468" y="671"/>
                  <a:pt x="1468" y="746"/>
                </a:cubicBezTo>
                <a:cubicBezTo>
                  <a:pt x="1468" y="822"/>
                  <a:pt x="1532" y="883"/>
                  <a:pt x="1609" y="883"/>
                </a:cubicBezTo>
                <a:cubicBezTo>
                  <a:pt x="1686" y="883"/>
                  <a:pt x="1749" y="822"/>
                  <a:pt x="1749" y="746"/>
                </a:cubicBezTo>
                <a:close/>
                <a:moveTo>
                  <a:pt x="2051" y="801"/>
                </a:moveTo>
                <a:cubicBezTo>
                  <a:pt x="2131" y="919"/>
                  <a:pt x="2131" y="919"/>
                  <a:pt x="2131" y="919"/>
                </a:cubicBezTo>
                <a:cubicBezTo>
                  <a:pt x="2086" y="919"/>
                  <a:pt x="2086" y="919"/>
                  <a:pt x="2086" y="919"/>
                </a:cubicBezTo>
                <a:cubicBezTo>
                  <a:pt x="2015" y="809"/>
                  <a:pt x="2015" y="809"/>
                  <a:pt x="2015" y="809"/>
                </a:cubicBezTo>
                <a:cubicBezTo>
                  <a:pt x="2008" y="809"/>
                  <a:pt x="2000" y="810"/>
                  <a:pt x="1992" y="810"/>
                </a:cubicBezTo>
                <a:cubicBezTo>
                  <a:pt x="1900" y="810"/>
                  <a:pt x="1900" y="810"/>
                  <a:pt x="1900" y="810"/>
                </a:cubicBezTo>
                <a:cubicBezTo>
                  <a:pt x="1900" y="919"/>
                  <a:pt x="1900" y="919"/>
                  <a:pt x="1900" y="919"/>
                </a:cubicBezTo>
                <a:cubicBezTo>
                  <a:pt x="1861" y="919"/>
                  <a:pt x="1861" y="919"/>
                  <a:pt x="1861" y="919"/>
                </a:cubicBezTo>
                <a:cubicBezTo>
                  <a:pt x="1861" y="574"/>
                  <a:pt x="1861" y="574"/>
                  <a:pt x="1861" y="574"/>
                </a:cubicBezTo>
                <a:cubicBezTo>
                  <a:pt x="1992" y="574"/>
                  <a:pt x="1992" y="574"/>
                  <a:pt x="1992" y="574"/>
                </a:cubicBezTo>
                <a:cubicBezTo>
                  <a:pt x="2078" y="574"/>
                  <a:pt x="2128" y="616"/>
                  <a:pt x="2128" y="690"/>
                </a:cubicBezTo>
                <a:cubicBezTo>
                  <a:pt x="2128" y="747"/>
                  <a:pt x="2100" y="785"/>
                  <a:pt x="2051" y="801"/>
                </a:cubicBezTo>
                <a:close/>
                <a:moveTo>
                  <a:pt x="2090" y="691"/>
                </a:moveTo>
                <a:cubicBezTo>
                  <a:pt x="2090" y="639"/>
                  <a:pt x="2054" y="612"/>
                  <a:pt x="1992" y="612"/>
                </a:cubicBezTo>
                <a:cubicBezTo>
                  <a:pt x="1900" y="612"/>
                  <a:pt x="1900" y="612"/>
                  <a:pt x="1900" y="612"/>
                </a:cubicBezTo>
                <a:cubicBezTo>
                  <a:pt x="1900" y="772"/>
                  <a:pt x="1900" y="772"/>
                  <a:pt x="1900" y="772"/>
                </a:cubicBezTo>
                <a:cubicBezTo>
                  <a:pt x="1992" y="772"/>
                  <a:pt x="1992" y="772"/>
                  <a:pt x="1992" y="772"/>
                </a:cubicBezTo>
                <a:cubicBezTo>
                  <a:pt x="2054" y="772"/>
                  <a:pt x="2090" y="744"/>
                  <a:pt x="2090" y="691"/>
                </a:cubicBezTo>
                <a:close/>
                <a:moveTo>
                  <a:pt x="2392" y="822"/>
                </a:moveTo>
                <a:cubicBezTo>
                  <a:pt x="2266" y="574"/>
                  <a:pt x="2266" y="574"/>
                  <a:pt x="2266" y="574"/>
                </a:cubicBezTo>
                <a:cubicBezTo>
                  <a:pt x="2217" y="574"/>
                  <a:pt x="2217" y="574"/>
                  <a:pt x="2217" y="574"/>
                </a:cubicBezTo>
                <a:cubicBezTo>
                  <a:pt x="2217" y="919"/>
                  <a:pt x="2217" y="919"/>
                  <a:pt x="2217" y="919"/>
                </a:cubicBezTo>
                <a:cubicBezTo>
                  <a:pt x="2254" y="919"/>
                  <a:pt x="2254" y="919"/>
                  <a:pt x="2254" y="919"/>
                </a:cubicBezTo>
                <a:cubicBezTo>
                  <a:pt x="2254" y="635"/>
                  <a:pt x="2254" y="635"/>
                  <a:pt x="2254" y="635"/>
                </a:cubicBezTo>
                <a:cubicBezTo>
                  <a:pt x="2379" y="882"/>
                  <a:pt x="2379" y="882"/>
                  <a:pt x="2379" y="882"/>
                </a:cubicBezTo>
                <a:cubicBezTo>
                  <a:pt x="2403" y="882"/>
                  <a:pt x="2403" y="882"/>
                  <a:pt x="2403" y="882"/>
                </a:cubicBezTo>
                <a:cubicBezTo>
                  <a:pt x="2528" y="635"/>
                  <a:pt x="2528" y="635"/>
                  <a:pt x="2528" y="635"/>
                </a:cubicBezTo>
                <a:cubicBezTo>
                  <a:pt x="2529" y="919"/>
                  <a:pt x="2529" y="919"/>
                  <a:pt x="2529" y="919"/>
                </a:cubicBezTo>
                <a:cubicBezTo>
                  <a:pt x="2565" y="919"/>
                  <a:pt x="2565" y="919"/>
                  <a:pt x="2565" y="919"/>
                </a:cubicBezTo>
                <a:cubicBezTo>
                  <a:pt x="2565" y="574"/>
                  <a:pt x="2565" y="574"/>
                  <a:pt x="2565" y="574"/>
                </a:cubicBezTo>
                <a:cubicBezTo>
                  <a:pt x="2517" y="574"/>
                  <a:pt x="2517" y="574"/>
                  <a:pt x="2517" y="574"/>
                </a:cubicBezTo>
                <a:lnTo>
                  <a:pt x="2392" y="82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14324" tIns="57162" rIns="114324" bIns="57162"/>
          <a:lstStyle/>
          <a:p>
            <a:endParaRPr lang="en-NL"/>
          </a:p>
        </p:txBody>
      </p:sp>
      <p:sp>
        <p:nvSpPr>
          <p:cNvPr id="11" name="LS_Logo6 (JU-Free) Taxonomy" hidden="1">
            <a:extLst>
              <a:ext uri="{FF2B5EF4-FFF2-40B4-BE49-F238E27FC236}">
                <a16:creationId xmlns:a16="http://schemas.microsoft.com/office/drawing/2014/main" id="{F4B493F9-F55B-4A89-A261-E5910308E492}"/>
              </a:ext>
            </a:extLst>
          </p:cNvPr>
          <p:cNvSpPr>
            <a:spLocks/>
          </p:cNvSpPr>
          <p:nvPr/>
        </p:nvSpPr>
        <p:spPr bwMode="auto">
          <a:xfrm>
            <a:off x="1136650" y="7712075"/>
            <a:ext cx="1131888" cy="365125"/>
          </a:xfrm>
          <a:custGeom>
            <a:avLst/>
            <a:gdLst>
              <a:gd name="T0" fmla="*/ 0 w 2851"/>
              <a:gd name="T1" fmla="*/ 62395541 h 921"/>
              <a:gd name="T2" fmla="*/ 2147483646 w 2851"/>
              <a:gd name="T3" fmla="*/ 2147483646 h 921"/>
              <a:gd name="T4" fmla="*/ 2147483646 w 2851"/>
              <a:gd name="T5" fmla="*/ 2147483646 h 921"/>
              <a:gd name="T6" fmla="*/ 2147483646 w 2851"/>
              <a:gd name="T7" fmla="*/ 62395541 h 921"/>
              <a:gd name="T8" fmla="*/ 2147483646 w 2851"/>
              <a:gd name="T9" fmla="*/ 2147483646 h 921"/>
              <a:gd name="T10" fmla="*/ 2147483646 w 2851"/>
              <a:gd name="T11" fmla="*/ 2147483646 h 921"/>
              <a:gd name="T12" fmla="*/ 2147483646 w 2851"/>
              <a:gd name="T13" fmla="*/ 2147483646 h 921"/>
              <a:gd name="T14" fmla="*/ 2147483646 w 2851"/>
              <a:gd name="T15" fmla="*/ 2147483646 h 921"/>
              <a:gd name="T16" fmla="*/ 2147483646 w 2851"/>
              <a:gd name="T17" fmla="*/ 2147483646 h 921"/>
              <a:gd name="T18" fmla="*/ 2147483646 w 2851"/>
              <a:gd name="T19" fmla="*/ 2147483646 h 921"/>
              <a:gd name="T20" fmla="*/ 2147483646 w 2851"/>
              <a:gd name="T21" fmla="*/ 2147483646 h 921"/>
              <a:gd name="T22" fmla="*/ 2147483646 w 2851"/>
              <a:gd name="T23" fmla="*/ 2147483646 h 921"/>
              <a:gd name="T24" fmla="*/ 2147483646 w 2851"/>
              <a:gd name="T25" fmla="*/ 2147483646 h 921"/>
              <a:gd name="T26" fmla="*/ 2147483646 w 2851"/>
              <a:gd name="T27" fmla="*/ 2147483646 h 921"/>
              <a:gd name="T28" fmla="*/ 2147483646 w 2851"/>
              <a:gd name="T29" fmla="*/ 2147483646 h 921"/>
              <a:gd name="T30" fmla="*/ 2147483646 w 2851"/>
              <a:gd name="T31" fmla="*/ 2147483646 h 921"/>
              <a:gd name="T32" fmla="*/ 2147483646 w 2851"/>
              <a:gd name="T33" fmla="*/ 2147483646 h 921"/>
              <a:gd name="T34" fmla="*/ 2147483646 w 2851"/>
              <a:gd name="T35" fmla="*/ 2147483646 h 921"/>
              <a:gd name="T36" fmla="*/ 2147483646 w 2851"/>
              <a:gd name="T37" fmla="*/ 2147483646 h 921"/>
              <a:gd name="T38" fmla="*/ 2147483646 w 2851"/>
              <a:gd name="T39" fmla="*/ 2147483646 h 921"/>
              <a:gd name="T40" fmla="*/ 2147483646 w 2851"/>
              <a:gd name="T41" fmla="*/ 2147483646 h 921"/>
              <a:gd name="T42" fmla="*/ 2147483646 w 2851"/>
              <a:gd name="T43" fmla="*/ 2147483646 h 921"/>
              <a:gd name="T44" fmla="*/ 2147483646 w 2851"/>
              <a:gd name="T45" fmla="*/ 2147483646 h 921"/>
              <a:gd name="T46" fmla="*/ 2147483646 w 2851"/>
              <a:gd name="T47" fmla="*/ 2147483646 h 921"/>
              <a:gd name="T48" fmla="*/ 2147483646 w 2851"/>
              <a:gd name="T49" fmla="*/ 2147483646 h 921"/>
              <a:gd name="T50" fmla="*/ 2147483646 w 2851"/>
              <a:gd name="T51" fmla="*/ 2147483646 h 921"/>
              <a:gd name="T52" fmla="*/ 2147483646 w 2851"/>
              <a:gd name="T53" fmla="*/ 62395541 h 921"/>
              <a:gd name="T54" fmla="*/ 2147483646 w 2851"/>
              <a:gd name="T55" fmla="*/ 62395541 h 921"/>
              <a:gd name="T56" fmla="*/ 2147483646 w 2851"/>
              <a:gd name="T57" fmla="*/ 2147483646 h 921"/>
              <a:gd name="T58" fmla="*/ 2147483646 w 2851"/>
              <a:gd name="T59" fmla="*/ 62395541 h 921"/>
              <a:gd name="T60" fmla="*/ 2147483646 w 2851"/>
              <a:gd name="T61" fmla="*/ 2147483646 h 921"/>
              <a:gd name="T62" fmla="*/ 2147483646 w 2851"/>
              <a:gd name="T63" fmla="*/ 2147483646 h 921"/>
              <a:gd name="T64" fmla="*/ 2147483646 w 2851"/>
              <a:gd name="T65" fmla="*/ 2147483646 h 921"/>
              <a:gd name="T66" fmla="*/ 2147483646 w 2851"/>
              <a:gd name="T67" fmla="*/ 2147483646 h 921"/>
              <a:gd name="T68" fmla="*/ 2147483646 w 2851"/>
              <a:gd name="T69" fmla="*/ 2147483646 h 921"/>
              <a:gd name="T70" fmla="*/ 2147483646 w 2851"/>
              <a:gd name="T71" fmla="*/ 2147483646 h 921"/>
              <a:gd name="T72" fmla="*/ 2147483646 w 2851"/>
              <a:gd name="T73" fmla="*/ 2147483646 h 921"/>
              <a:gd name="T74" fmla="*/ 2147483646 w 2851"/>
              <a:gd name="T75" fmla="*/ 2147483646 h 921"/>
              <a:gd name="T76" fmla="*/ 2147483646 w 2851"/>
              <a:gd name="T77" fmla="*/ 2147483646 h 921"/>
              <a:gd name="T78" fmla="*/ 2147483646 w 2851"/>
              <a:gd name="T79" fmla="*/ 2147483646 h 921"/>
              <a:gd name="T80" fmla="*/ 2147483646 w 2851"/>
              <a:gd name="T81" fmla="*/ 2147483646 h 921"/>
              <a:gd name="T82" fmla="*/ 2147483646 w 2851"/>
              <a:gd name="T83" fmla="*/ 2147483646 h 921"/>
              <a:gd name="T84" fmla="*/ 2147483646 w 2851"/>
              <a:gd name="T85" fmla="*/ 2147483646 h 921"/>
              <a:gd name="T86" fmla="*/ 2147483646 w 2851"/>
              <a:gd name="T87" fmla="*/ 2147483646 h 921"/>
              <a:gd name="T88" fmla="*/ 2147483646 w 2851"/>
              <a:gd name="T89" fmla="*/ 2147483646 h 921"/>
              <a:gd name="T90" fmla="*/ 2147483646 w 2851"/>
              <a:gd name="T91" fmla="*/ 2147483646 h 921"/>
              <a:gd name="T92" fmla="*/ 2147483646 w 2851"/>
              <a:gd name="T93" fmla="*/ 2147483646 h 921"/>
              <a:gd name="T94" fmla="*/ 2147483646 w 2851"/>
              <a:gd name="T95" fmla="*/ 2147483646 h 921"/>
              <a:gd name="T96" fmla="*/ 2147483646 w 2851"/>
              <a:gd name="T97" fmla="*/ 2147483646 h 921"/>
              <a:gd name="T98" fmla="*/ 2147483646 w 2851"/>
              <a:gd name="T99" fmla="*/ 2147483646 h 921"/>
              <a:gd name="T100" fmla="*/ 2147483646 w 2851"/>
              <a:gd name="T101" fmla="*/ 2147483646 h 921"/>
              <a:gd name="T102" fmla="*/ 2147483646 w 2851"/>
              <a:gd name="T103" fmla="*/ 2147483646 h 921"/>
              <a:gd name="T104" fmla="*/ 2147483646 w 2851"/>
              <a:gd name="T105" fmla="*/ 2147483646 h 921"/>
              <a:gd name="T106" fmla="*/ 2147483646 w 2851"/>
              <a:gd name="T107" fmla="*/ 2147483646 h 921"/>
              <a:gd name="T108" fmla="*/ 2147483646 w 2851"/>
              <a:gd name="T109" fmla="*/ 2147483646 h 921"/>
              <a:gd name="T110" fmla="*/ 2147483646 w 2851"/>
              <a:gd name="T111" fmla="*/ 2147483646 h 921"/>
              <a:gd name="T112" fmla="*/ 2147483646 w 2851"/>
              <a:gd name="T113" fmla="*/ 2147483646 h 921"/>
              <a:gd name="T114" fmla="*/ 2147483646 w 2851"/>
              <a:gd name="T115" fmla="*/ 2147483646 h 921"/>
              <a:gd name="T116" fmla="*/ 2147483646 w 2851"/>
              <a:gd name="T117" fmla="*/ 2147483646 h 921"/>
              <a:gd name="T118" fmla="*/ 2147483646 w 2851"/>
              <a:gd name="T119" fmla="*/ 2147483646 h 921"/>
              <a:gd name="T120" fmla="*/ 2147483646 w 2851"/>
              <a:gd name="T121" fmla="*/ 2147483646 h 921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2851" h="921">
                <a:moveTo>
                  <a:pt x="112" y="39"/>
                </a:moveTo>
                <a:cubicBezTo>
                  <a:pt x="0" y="39"/>
                  <a:pt x="0" y="39"/>
                  <a:pt x="0" y="39"/>
                </a:cubicBezTo>
                <a:cubicBezTo>
                  <a:pt x="0" y="1"/>
                  <a:pt x="0" y="1"/>
                  <a:pt x="0" y="1"/>
                </a:cubicBezTo>
                <a:cubicBezTo>
                  <a:pt x="263" y="1"/>
                  <a:pt x="263" y="1"/>
                  <a:pt x="263" y="1"/>
                </a:cubicBezTo>
                <a:cubicBezTo>
                  <a:pt x="263" y="39"/>
                  <a:pt x="263" y="39"/>
                  <a:pt x="263" y="39"/>
                </a:cubicBezTo>
                <a:cubicBezTo>
                  <a:pt x="151" y="39"/>
                  <a:pt x="151" y="39"/>
                  <a:pt x="151" y="39"/>
                </a:cubicBezTo>
                <a:cubicBezTo>
                  <a:pt x="151" y="346"/>
                  <a:pt x="151" y="346"/>
                  <a:pt x="151" y="346"/>
                </a:cubicBezTo>
                <a:cubicBezTo>
                  <a:pt x="112" y="346"/>
                  <a:pt x="112" y="346"/>
                  <a:pt x="112" y="346"/>
                </a:cubicBezTo>
                <a:lnTo>
                  <a:pt x="112" y="39"/>
                </a:lnTo>
                <a:close/>
                <a:moveTo>
                  <a:pt x="238" y="346"/>
                </a:moveTo>
                <a:cubicBezTo>
                  <a:pt x="393" y="1"/>
                  <a:pt x="393" y="1"/>
                  <a:pt x="393" y="1"/>
                </a:cubicBezTo>
                <a:cubicBezTo>
                  <a:pt x="433" y="1"/>
                  <a:pt x="433" y="1"/>
                  <a:pt x="433" y="1"/>
                </a:cubicBezTo>
                <a:cubicBezTo>
                  <a:pt x="587" y="346"/>
                  <a:pt x="587" y="346"/>
                  <a:pt x="587" y="346"/>
                </a:cubicBezTo>
                <a:cubicBezTo>
                  <a:pt x="544" y="346"/>
                  <a:pt x="544" y="346"/>
                  <a:pt x="544" y="346"/>
                </a:cubicBezTo>
                <a:cubicBezTo>
                  <a:pt x="506" y="259"/>
                  <a:pt x="506" y="259"/>
                  <a:pt x="506" y="259"/>
                </a:cubicBezTo>
                <a:cubicBezTo>
                  <a:pt x="318" y="259"/>
                  <a:pt x="318" y="259"/>
                  <a:pt x="318" y="259"/>
                </a:cubicBezTo>
                <a:cubicBezTo>
                  <a:pt x="280" y="346"/>
                  <a:pt x="280" y="346"/>
                  <a:pt x="280" y="346"/>
                </a:cubicBezTo>
                <a:lnTo>
                  <a:pt x="238" y="346"/>
                </a:lnTo>
                <a:close/>
                <a:moveTo>
                  <a:pt x="335" y="221"/>
                </a:moveTo>
                <a:cubicBezTo>
                  <a:pt x="489" y="221"/>
                  <a:pt x="489" y="221"/>
                  <a:pt x="489" y="221"/>
                </a:cubicBezTo>
                <a:cubicBezTo>
                  <a:pt x="412" y="46"/>
                  <a:pt x="412" y="46"/>
                  <a:pt x="412" y="46"/>
                </a:cubicBezTo>
                <a:lnTo>
                  <a:pt x="335" y="221"/>
                </a:lnTo>
                <a:close/>
                <a:moveTo>
                  <a:pt x="646" y="346"/>
                </a:moveTo>
                <a:cubicBezTo>
                  <a:pt x="750" y="202"/>
                  <a:pt x="750" y="202"/>
                  <a:pt x="750" y="202"/>
                </a:cubicBezTo>
                <a:cubicBezTo>
                  <a:pt x="854" y="346"/>
                  <a:pt x="854" y="346"/>
                  <a:pt x="854" y="346"/>
                </a:cubicBezTo>
                <a:cubicBezTo>
                  <a:pt x="902" y="346"/>
                  <a:pt x="902" y="346"/>
                  <a:pt x="902" y="346"/>
                </a:cubicBezTo>
                <a:cubicBezTo>
                  <a:pt x="775" y="167"/>
                  <a:pt x="775" y="167"/>
                  <a:pt x="775" y="167"/>
                </a:cubicBezTo>
                <a:cubicBezTo>
                  <a:pt x="892" y="1"/>
                  <a:pt x="892" y="1"/>
                  <a:pt x="892" y="1"/>
                </a:cubicBezTo>
                <a:cubicBezTo>
                  <a:pt x="846" y="1"/>
                  <a:pt x="846" y="1"/>
                  <a:pt x="846" y="1"/>
                </a:cubicBezTo>
                <a:cubicBezTo>
                  <a:pt x="750" y="134"/>
                  <a:pt x="750" y="134"/>
                  <a:pt x="750" y="134"/>
                </a:cubicBezTo>
                <a:cubicBezTo>
                  <a:pt x="655" y="1"/>
                  <a:pt x="655" y="1"/>
                  <a:pt x="655" y="1"/>
                </a:cubicBezTo>
                <a:cubicBezTo>
                  <a:pt x="609" y="1"/>
                  <a:pt x="609" y="1"/>
                  <a:pt x="609" y="1"/>
                </a:cubicBezTo>
                <a:cubicBezTo>
                  <a:pt x="726" y="169"/>
                  <a:pt x="726" y="169"/>
                  <a:pt x="726" y="169"/>
                </a:cubicBezTo>
                <a:cubicBezTo>
                  <a:pt x="600" y="346"/>
                  <a:pt x="600" y="346"/>
                  <a:pt x="600" y="346"/>
                </a:cubicBezTo>
                <a:lnTo>
                  <a:pt x="646" y="346"/>
                </a:lnTo>
                <a:close/>
                <a:moveTo>
                  <a:pt x="924" y="174"/>
                </a:moveTo>
                <a:cubicBezTo>
                  <a:pt x="924" y="76"/>
                  <a:pt x="1004" y="0"/>
                  <a:pt x="1105" y="0"/>
                </a:cubicBezTo>
                <a:cubicBezTo>
                  <a:pt x="1205" y="0"/>
                  <a:pt x="1284" y="77"/>
                  <a:pt x="1284" y="174"/>
                </a:cubicBezTo>
                <a:cubicBezTo>
                  <a:pt x="1284" y="271"/>
                  <a:pt x="1205" y="348"/>
                  <a:pt x="1105" y="348"/>
                </a:cubicBezTo>
                <a:cubicBezTo>
                  <a:pt x="1004" y="348"/>
                  <a:pt x="924" y="271"/>
                  <a:pt x="924" y="174"/>
                </a:cubicBezTo>
                <a:close/>
                <a:moveTo>
                  <a:pt x="964" y="174"/>
                </a:moveTo>
                <a:cubicBezTo>
                  <a:pt x="964" y="249"/>
                  <a:pt x="1028" y="310"/>
                  <a:pt x="1105" y="310"/>
                </a:cubicBezTo>
                <a:cubicBezTo>
                  <a:pt x="1181" y="310"/>
                  <a:pt x="1244" y="249"/>
                  <a:pt x="1244" y="174"/>
                </a:cubicBezTo>
                <a:cubicBezTo>
                  <a:pt x="1244" y="98"/>
                  <a:pt x="1181" y="38"/>
                  <a:pt x="1105" y="38"/>
                </a:cubicBezTo>
                <a:cubicBezTo>
                  <a:pt x="1028" y="38"/>
                  <a:pt x="964" y="98"/>
                  <a:pt x="964" y="174"/>
                </a:cubicBezTo>
                <a:close/>
                <a:moveTo>
                  <a:pt x="1395" y="69"/>
                </a:moveTo>
                <a:cubicBezTo>
                  <a:pt x="1602" y="346"/>
                  <a:pt x="1602" y="346"/>
                  <a:pt x="1602" y="346"/>
                </a:cubicBezTo>
                <a:cubicBezTo>
                  <a:pt x="1642" y="346"/>
                  <a:pt x="1642" y="346"/>
                  <a:pt x="1642" y="346"/>
                </a:cubicBezTo>
                <a:cubicBezTo>
                  <a:pt x="1642" y="1"/>
                  <a:pt x="1642" y="1"/>
                  <a:pt x="1642" y="1"/>
                </a:cubicBezTo>
                <a:cubicBezTo>
                  <a:pt x="1603" y="1"/>
                  <a:pt x="1603" y="1"/>
                  <a:pt x="1603" y="1"/>
                </a:cubicBezTo>
                <a:cubicBezTo>
                  <a:pt x="1603" y="278"/>
                  <a:pt x="1603" y="278"/>
                  <a:pt x="1603" y="278"/>
                </a:cubicBezTo>
                <a:cubicBezTo>
                  <a:pt x="1397" y="1"/>
                  <a:pt x="1397" y="1"/>
                  <a:pt x="1397" y="1"/>
                </a:cubicBezTo>
                <a:cubicBezTo>
                  <a:pt x="1356" y="1"/>
                  <a:pt x="1356" y="1"/>
                  <a:pt x="1356" y="1"/>
                </a:cubicBezTo>
                <a:cubicBezTo>
                  <a:pt x="1356" y="346"/>
                  <a:pt x="1356" y="346"/>
                  <a:pt x="1356" y="346"/>
                </a:cubicBezTo>
                <a:cubicBezTo>
                  <a:pt x="1395" y="346"/>
                  <a:pt x="1395" y="346"/>
                  <a:pt x="1395" y="346"/>
                </a:cubicBezTo>
                <a:lnTo>
                  <a:pt x="1395" y="69"/>
                </a:lnTo>
                <a:close/>
                <a:moveTo>
                  <a:pt x="1895" y="348"/>
                </a:moveTo>
                <a:cubicBezTo>
                  <a:pt x="1794" y="348"/>
                  <a:pt x="1714" y="271"/>
                  <a:pt x="1714" y="174"/>
                </a:cubicBezTo>
                <a:cubicBezTo>
                  <a:pt x="1714" y="76"/>
                  <a:pt x="1794" y="0"/>
                  <a:pt x="1895" y="0"/>
                </a:cubicBezTo>
                <a:cubicBezTo>
                  <a:pt x="1995" y="0"/>
                  <a:pt x="2074" y="77"/>
                  <a:pt x="2074" y="174"/>
                </a:cubicBezTo>
                <a:cubicBezTo>
                  <a:pt x="2074" y="271"/>
                  <a:pt x="1995" y="348"/>
                  <a:pt x="1895" y="348"/>
                </a:cubicBezTo>
                <a:close/>
                <a:moveTo>
                  <a:pt x="2034" y="174"/>
                </a:moveTo>
                <a:cubicBezTo>
                  <a:pt x="2034" y="98"/>
                  <a:pt x="1971" y="38"/>
                  <a:pt x="1895" y="38"/>
                </a:cubicBezTo>
                <a:cubicBezTo>
                  <a:pt x="1818" y="38"/>
                  <a:pt x="1754" y="98"/>
                  <a:pt x="1754" y="174"/>
                </a:cubicBezTo>
                <a:cubicBezTo>
                  <a:pt x="1754" y="249"/>
                  <a:pt x="1818" y="310"/>
                  <a:pt x="1895" y="310"/>
                </a:cubicBezTo>
                <a:cubicBezTo>
                  <a:pt x="1971" y="310"/>
                  <a:pt x="2034" y="249"/>
                  <a:pt x="2034" y="174"/>
                </a:cubicBezTo>
                <a:close/>
                <a:moveTo>
                  <a:pt x="2183" y="62"/>
                </a:moveTo>
                <a:cubicBezTo>
                  <a:pt x="2308" y="309"/>
                  <a:pt x="2308" y="309"/>
                  <a:pt x="2308" y="309"/>
                </a:cubicBezTo>
                <a:cubicBezTo>
                  <a:pt x="2332" y="309"/>
                  <a:pt x="2332" y="309"/>
                  <a:pt x="2332" y="309"/>
                </a:cubicBezTo>
                <a:cubicBezTo>
                  <a:pt x="2457" y="62"/>
                  <a:pt x="2457" y="62"/>
                  <a:pt x="2457" y="62"/>
                </a:cubicBezTo>
                <a:cubicBezTo>
                  <a:pt x="2458" y="346"/>
                  <a:pt x="2458" y="346"/>
                  <a:pt x="2458" y="346"/>
                </a:cubicBezTo>
                <a:cubicBezTo>
                  <a:pt x="2494" y="346"/>
                  <a:pt x="2494" y="346"/>
                  <a:pt x="2494" y="346"/>
                </a:cubicBezTo>
                <a:cubicBezTo>
                  <a:pt x="2494" y="1"/>
                  <a:pt x="2494" y="1"/>
                  <a:pt x="2494" y="1"/>
                </a:cubicBezTo>
                <a:cubicBezTo>
                  <a:pt x="2446" y="1"/>
                  <a:pt x="2446" y="1"/>
                  <a:pt x="2446" y="1"/>
                </a:cubicBezTo>
                <a:cubicBezTo>
                  <a:pt x="2321" y="249"/>
                  <a:pt x="2321" y="249"/>
                  <a:pt x="2321" y="249"/>
                </a:cubicBezTo>
                <a:cubicBezTo>
                  <a:pt x="2195" y="1"/>
                  <a:pt x="2195" y="1"/>
                  <a:pt x="2195" y="1"/>
                </a:cubicBezTo>
                <a:cubicBezTo>
                  <a:pt x="2146" y="1"/>
                  <a:pt x="2146" y="1"/>
                  <a:pt x="2146" y="1"/>
                </a:cubicBezTo>
                <a:cubicBezTo>
                  <a:pt x="2146" y="346"/>
                  <a:pt x="2146" y="346"/>
                  <a:pt x="2146" y="346"/>
                </a:cubicBezTo>
                <a:cubicBezTo>
                  <a:pt x="2183" y="346"/>
                  <a:pt x="2183" y="346"/>
                  <a:pt x="2183" y="346"/>
                </a:cubicBezTo>
                <a:lnTo>
                  <a:pt x="2183" y="62"/>
                </a:lnTo>
                <a:close/>
                <a:moveTo>
                  <a:pt x="2811" y="1"/>
                </a:moveTo>
                <a:cubicBezTo>
                  <a:pt x="2701" y="181"/>
                  <a:pt x="2701" y="181"/>
                  <a:pt x="2701" y="181"/>
                </a:cubicBezTo>
                <a:cubicBezTo>
                  <a:pt x="2589" y="1"/>
                  <a:pt x="2589" y="1"/>
                  <a:pt x="2589" y="1"/>
                </a:cubicBezTo>
                <a:cubicBezTo>
                  <a:pt x="2549" y="1"/>
                  <a:pt x="2549" y="1"/>
                  <a:pt x="2549" y="1"/>
                </a:cubicBezTo>
                <a:cubicBezTo>
                  <a:pt x="2682" y="229"/>
                  <a:pt x="2682" y="229"/>
                  <a:pt x="2682" y="229"/>
                </a:cubicBezTo>
                <a:cubicBezTo>
                  <a:pt x="2682" y="346"/>
                  <a:pt x="2682" y="346"/>
                  <a:pt x="2682" y="346"/>
                </a:cubicBezTo>
                <a:cubicBezTo>
                  <a:pt x="2721" y="346"/>
                  <a:pt x="2721" y="346"/>
                  <a:pt x="2721" y="346"/>
                </a:cubicBezTo>
                <a:cubicBezTo>
                  <a:pt x="2721" y="228"/>
                  <a:pt x="2721" y="228"/>
                  <a:pt x="2721" y="228"/>
                </a:cubicBezTo>
                <a:cubicBezTo>
                  <a:pt x="2851" y="1"/>
                  <a:pt x="2851" y="1"/>
                  <a:pt x="2851" y="1"/>
                </a:cubicBezTo>
                <a:lnTo>
                  <a:pt x="2811" y="1"/>
                </a:lnTo>
                <a:close/>
                <a:moveTo>
                  <a:pt x="221" y="822"/>
                </a:moveTo>
                <a:cubicBezTo>
                  <a:pt x="95" y="574"/>
                  <a:pt x="95" y="574"/>
                  <a:pt x="95" y="574"/>
                </a:cubicBezTo>
                <a:cubicBezTo>
                  <a:pt x="46" y="574"/>
                  <a:pt x="46" y="574"/>
                  <a:pt x="46" y="574"/>
                </a:cubicBezTo>
                <a:cubicBezTo>
                  <a:pt x="46" y="919"/>
                  <a:pt x="46" y="919"/>
                  <a:pt x="46" y="919"/>
                </a:cubicBezTo>
                <a:cubicBezTo>
                  <a:pt x="84" y="919"/>
                  <a:pt x="84" y="919"/>
                  <a:pt x="84" y="919"/>
                </a:cubicBezTo>
                <a:cubicBezTo>
                  <a:pt x="84" y="635"/>
                  <a:pt x="84" y="635"/>
                  <a:pt x="84" y="635"/>
                </a:cubicBezTo>
                <a:cubicBezTo>
                  <a:pt x="208" y="882"/>
                  <a:pt x="208" y="882"/>
                  <a:pt x="208" y="882"/>
                </a:cubicBezTo>
                <a:cubicBezTo>
                  <a:pt x="232" y="882"/>
                  <a:pt x="232" y="882"/>
                  <a:pt x="232" y="882"/>
                </a:cubicBezTo>
                <a:cubicBezTo>
                  <a:pt x="357" y="635"/>
                  <a:pt x="357" y="635"/>
                  <a:pt x="357" y="635"/>
                </a:cubicBezTo>
                <a:cubicBezTo>
                  <a:pt x="358" y="919"/>
                  <a:pt x="358" y="919"/>
                  <a:pt x="358" y="919"/>
                </a:cubicBezTo>
                <a:cubicBezTo>
                  <a:pt x="394" y="919"/>
                  <a:pt x="394" y="919"/>
                  <a:pt x="394" y="919"/>
                </a:cubicBezTo>
                <a:cubicBezTo>
                  <a:pt x="394" y="574"/>
                  <a:pt x="394" y="574"/>
                  <a:pt x="394" y="574"/>
                </a:cubicBezTo>
                <a:cubicBezTo>
                  <a:pt x="346" y="574"/>
                  <a:pt x="346" y="574"/>
                  <a:pt x="346" y="574"/>
                </a:cubicBezTo>
                <a:lnTo>
                  <a:pt x="221" y="822"/>
                </a:lnTo>
                <a:close/>
                <a:moveTo>
                  <a:pt x="644" y="574"/>
                </a:moveTo>
                <a:cubicBezTo>
                  <a:pt x="797" y="919"/>
                  <a:pt x="797" y="919"/>
                  <a:pt x="797" y="919"/>
                </a:cubicBezTo>
                <a:cubicBezTo>
                  <a:pt x="755" y="919"/>
                  <a:pt x="755" y="919"/>
                  <a:pt x="755" y="919"/>
                </a:cubicBezTo>
                <a:cubicBezTo>
                  <a:pt x="716" y="831"/>
                  <a:pt x="716" y="831"/>
                  <a:pt x="716" y="831"/>
                </a:cubicBezTo>
                <a:cubicBezTo>
                  <a:pt x="529" y="831"/>
                  <a:pt x="529" y="831"/>
                  <a:pt x="529" y="831"/>
                </a:cubicBezTo>
                <a:cubicBezTo>
                  <a:pt x="490" y="919"/>
                  <a:pt x="490" y="919"/>
                  <a:pt x="490" y="919"/>
                </a:cubicBezTo>
                <a:cubicBezTo>
                  <a:pt x="449" y="919"/>
                  <a:pt x="449" y="919"/>
                  <a:pt x="449" y="919"/>
                </a:cubicBezTo>
                <a:cubicBezTo>
                  <a:pt x="603" y="574"/>
                  <a:pt x="603" y="574"/>
                  <a:pt x="603" y="574"/>
                </a:cubicBezTo>
                <a:lnTo>
                  <a:pt x="644" y="574"/>
                </a:lnTo>
                <a:close/>
                <a:moveTo>
                  <a:pt x="700" y="794"/>
                </a:moveTo>
                <a:cubicBezTo>
                  <a:pt x="622" y="619"/>
                  <a:pt x="622" y="619"/>
                  <a:pt x="622" y="619"/>
                </a:cubicBezTo>
                <a:cubicBezTo>
                  <a:pt x="545" y="794"/>
                  <a:pt x="545" y="794"/>
                  <a:pt x="545" y="794"/>
                </a:cubicBezTo>
                <a:lnTo>
                  <a:pt x="700" y="794"/>
                </a:lnTo>
                <a:close/>
                <a:moveTo>
                  <a:pt x="1099" y="851"/>
                </a:moveTo>
                <a:cubicBezTo>
                  <a:pt x="892" y="574"/>
                  <a:pt x="892" y="574"/>
                  <a:pt x="892" y="574"/>
                </a:cubicBezTo>
                <a:cubicBezTo>
                  <a:pt x="851" y="574"/>
                  <a:pt x="851" y="574"/>
                  <a:pt x="851" y="574"/>
                </a:cubicBezTo>
                <a:cubicBezTo>
                  <a:pt x="851" y="919"/>
                  <a:pt x="851" y="919"/>
                  <a:pt x="851" y="919"/>
                </a:cubicBezTo>
                <a:cubicBezTo>
                  <a:pt x="891" y="919"/>
                  <a:pt x="891" y="919"/>
                  <a:pt x="891" y="919"/>
                </a:cubicBezTo>
                <a:cubicBezTo>
                  <a:pt x="891" y="642"/>
                  <a:pt x="891" y="642"/>
                  <a:pt x="891" y="642"/>
                </a:cubicBezTo>
                <a:cubicBezTo>
                  <a:pt x="1097" y="919"/>
                  <a:pt x="1097" y="919"/>
                  <a:pt x="1097" y="919"/>
                </a:cubicBezTo>
                <a:cubicBezTo>
                  <a:pt x="1137" y="919"/>
                  <a:pt x="1137" y="919"/>
                  <a:pt x="1137" y="919"/>
                </a:cubicBezTo>
                <a:cubicBezTo>
                  <a:pt x="1137" y="574"/>
                  <a:pt x="1137" y="574"/>
                  <a:pt x="1137" y="574"/>
                </a:cubicBezTo>
                <a:cubicBezTo>
                  <a:pt x="1099" y="574"/>
                  <a:pt x="1099" y="574"/>
                  <a:pt x="1099" y="574"/>
                </a:cubicBezTo>
                <a:lnTo>
                  <a:pt x="1099" y="851"/>
                </a:lnTo>
                <a:close/>
                <a:moveTo>
                  <a:pt x="1387" y="574"/>
                </a:moveTo>
                <a:cubicBezTo>
                  <a:pt x="1541" y="919"/>
                  <a:pt x="1541" y="919"/>
                  <a:pt x="1541" y="919"/>
                </a:cubicBezTo>
                <a:cubicBezTo>
                  <a:pt x="1498" y="919"/>
                  <a:pt x="1498" y="919"/>
                  <a:pt x="1498" y="919"/>
                </a:cubicBezTo>
                <a:cubicBezTo>
                  <a:pt x="1460" y="831"/>
                  <a:pt x="1460" y="831"/>
                  <a:pt x="1460" y="831"/>
                </a:cubicBezTo>
                <a:cubicBezTo>
                  <a:pt x="1272" y="831"/>
                  <a:pt x="1272" y="831"/>
                  <a:pt x="1272" y="831"/>
                </a:cubicBezTo>
                <a:cubicBezTo>
                  <a:pt x="1234" y="919"/>
                  <a:pt x="1234" y="919"/>
                  <a:pt x="1234" y="919"/>
                </a:cubicBezTo>
                <a:cubicBezTo>
                  <a:pt x="1192" y="919"/>
                  <a:pt x="1192" y="919"/>
                  <a:pt x="1192" y="919"/>
                </a:cubicBezTo>
                <a:cubicBezTo>
                  <a:pt x="1346" y="574"/>
                  <a:pt x="1346" y="574"/>
                  <a:pt x="1346" y="574"/>
                </a:cubicBezTo>
                <a:lnTo>
                  <a:pt x="1387" y="574"/>
                </a:lnTo>
                <a:close/>
                <a:moveTo>
                  <a:pt x="1443" y="794"/>
                </a:moveTo>
                <a:cubicBezTo>
                  <a:pt x="1365" y="619"/>
                  <a:pt x="1365" y="619"/>
                  <a:pt x="1365" y="619"/>
                </a:cubicBezTo>
                <a:cubicBezTo>
                  <a:pt x="1289" y="794"/>
                  <a:pt x="1289" y="794"/>
                  <a:pt x="1289" y="794"/>
                </a:cubicBezTo>
                <a:lnTo>
                  <a:pt x="1443" y="794"/>
                </a:lnTo>
                <a:close/>
                <a:moveTo>
                  <a:pt x="1735" y="610"/>
                </a:moveTo>
                <a:cubicBezTo>
                  <a:pt x="1774" y="610"/>
                  <a:pt x="1812" y="625"/>
                  <a:pt x="1840" y="650"/>
                </a:cubicBezTo>
                <a:cubicBezTo>
                  <a:pt x="1862" y="620"/>
                  <a:pt x="1862" y="620"/>
                  <a:pt x="1862" y="620"/>
                </a:cubicBezTo>
                <a:cubicBezTo>
                  <a:pt x="1829" y="591"/>
                  <a:pt x="1783" y="573"/>
                  <a:pt x="1735" y="573"/>
                </a:cubicBezTo>
                <a:cubicBezTo>
                  <a:pt x="1634" y="573"/>
                  <a:pt x="1554" y="649"/>
                  <a:pt x="1554" y="746"/>
                </a:cubicBezTo>
                <a:cubicBezTo>
                  <a:pt x="1554" y="843"/>
                  <a:pt x="1634" y="921"/>
                  <a:pt x="1733" y="921"/>
                </a:cubicBezTo>
                <a:cubicBezTo>
                  <a:pt x="1780" y="921"/>
                  <a:pt x="1827" y="902"/>
                  <a:pt x="1861" y="875"/>
                </a:cubicBezTo>
                <a:cubicBezTo>
                  <a:pt x="1861" y="750"/>
                  <a:pt x="1861" y="750"/>
                  <a:pt x="1861" y="750"/>
                </a:cubicBezTo>
                <a:cubicBezTo>
                  <a:pt x="1826" y="750"/>
                  <a:pt x="1826" y="750"/>
                  <a:pt x="1826" y="750"/>
                </a:cubicBezTo>
                <a:cubicBezTo>
                  <a:pt x="1826" y="854"/>
                  <a:pt x="1826" y="854"/>
                  <a:pt x="1826" y="854"/>
                </a:cubicBezTo>
                <a:cubicBezTo>
                  <a:pt x="1800" y="872"/>
                  <a:pt x="1767" y="883"/>
                  <a:pt x="1736" y="883"/>
                </a:cubicBezTo>
                <a:cubicBezTo>
                  <a:pt x="1657" y="883"/>
                  <a:pt x="1594" y="823"/>
                  <a:pt x="1594" y="746"/>
                </a:cubicBezTo>
                <a:cubicBezTo>
                  <a:pt x="1594" y="671"/>
                  <a:pt x="1657" y="610"/>
                  <a:pt x="1735" y="610"/>
                </a:cubicBezTo>
                <a:close/>
                <a:moveTo>
                  <a:pt x="1996" y="763"/>
                </a:moveTo>
                <a:cubicBezTo>
                  <a:pt x="2169" y="763"/>
                  <a:pt x="2169" y="763"/>
                  <a:pt x="2169" y="763"/>
                </a:cubicBezTo>
                <a:cubicBezTo>
                  <a:pt x="2169" y="725"/>
                  <a:pt x="2169" y="725"/>
                  <a:pt x="2169" y="725"/>
                </a:cubicBezTo>
                <a:cubicBezTo>
                  <a:pt x="1996" y="725"/>
                  <a:pt x="1996" y="725"/>
                  <a:pt x="1996" y="725"/>
                </a:cubicBezTo>
                <a:cubicBezTo>
                  <a:pt x="1996" y="612"/>
                  <a:pt x="1996" y="612"/>
                  <a:pt x="1996" y="612"/>
                </a:cubicBezTo>
                <a:cubicBezTo>
                  <a:pt x="2190" y="612"/>
                  <a:pt x="2190" y="612"/>
                  <a:pt x="2190" y="612"/>
                </a:cubicBezTo>
                <a:cubicBezTo>
                  <a:pt x="2190" y="574"/>
                  <a:pt x="2190" y="574"/>
                  <a:pt x="2190" y="574"/>
                </a:cubicBezTo>
                <a:cubicBezTo>
                  <a:pt x="1956" y="574"/>
                  <a:pt x="1956" y="574"/>
                  <a:pt x="1956" y="574"/>
                </a:cubicBezTo>
                <a:cubicBezTo>
                  <a:pt x="1956" y="919"/>
                  <a:pt x="1956" y="919"/>
                  <a:pt x="1956" y="919"/>
                </a:cubicBezTo>
                <a:cubicBezTo>
                  <a:pt x="2196" y="919"/>
                  <a:pt x="2196" y="919"/>
                  <a:pt x="2196" y="919"/>
                </a:cubicBezTo>
                <a:cubicBezTo>
                  <a:pt x="2196" y="881"/>
                  <a:pt x="2196" y="881"/>
                  <a:pt x="2196" y="881"/>
                </a:cubicBezTo>
                <a:cubicBezTo>
                  <a:pt x="1996" y="881"/>
                  <a:pt x="1996" y="881"/>
                  <a:pt x="1996" y="881"/>
                </a:cubicBezTo>
                <a:lnTo>
                  <a:pt x="1996" y="763"/>
                </a:lnTo>
                <a:close/>
                <a:moveTo>
                  <a:pt x="2466" y="801"/>
                </a:moveTo>
                <a:cubicBezTo>
                  <a:pt x="2546" y="919"/>
                  <a:pt x="2546" y="919"/>
                  <a:pt x="2546" y="919"/>
                </a:cubicBezTo>
                <a:cubicBezTo>
                  <a:pt x="2501" y="919"/>
                  <a:pt x="2501" y="919"/>
                  <a:pt x="2501" y="919"/>
                </a:cubicBezTo>
                <a:cubicBezTo>
                  <a:pt x="2430" y="809"/>
                  <a:pt x="2430" y="809"/>
                  <a:pt x="2430" y="809"/>
                </a:cubicBezTo>
                <a:cubicBezTo>
                  <a:pt x="2423" y="809"/>
                  <a:pt x="2415" y="810"/>
                  <a:pt x="2407" y="810"/>
                </a:cubicBezTo>
                <a:cubicBezTo>
                  <a:pt x="2316" y="810"/>
                  <a:pt x="2316" y="810"/>
                  <a:pt x="2316" y="810"/>
                </a:cubicBezTo>
                <a:cubicBezTo>
                  <a:pt x="2316" y="919"/>
                  <a:pt x="2316" y="919"/>
                  <a:pt x="2316" y="919"/>
                </a:cubicBezTo>
                <a:cubicBezTo>
                  <a:pt x="2276" y="919"/>
                  <a:pt x="2276" y="919"/>
                  <a:pt x="2276" y="919"/>
                </a:cubicBezTo>
                <a:cubicBezTo>
                  <a:pt x="2276" y="574"/>
                  <a:pt x="2276" y="574"/>
                  <a:pt x="2276" y="574"/>
                </a:cubicBezTo>
                <a:cubicBezTo>
                  <a:pt x="2407" y="574"/>
                  <a:pt x="2407" y="574"/>
                  <a:pt x="2407" y="574"/>
                </a:cubicBezTo>
                <a:cubicBezTo>
                  <a:pt x="2493" y="574"/>
                  <a:pt x="2543" y="616"/>
                  <a:pt x="2543" y="690"/>
                </a:cubicBezTo>
                <a:cubicBezTo>
                  <a:pt x="2543" y="747"/>
                  <a:pt x="2515" y="785"/>
                  <a:pt x="2466" y="801"/>
                </a:cubicBezTo>
                <a:close/>
                <a:moveTo>
                  <a:pt x="2505" y="691"/>
                </a:moveTo>
                <a:cubicBezTo>
                  <a:pt x="2505" y="639"/>
                  <a:pt x="2469" y="612"/>
                  <a:pt x="2407" y="612"/>
                </a:cubicBezTo>
                <a:cubicBezTo>
                  <a:pt x="2316" y="612"/>
                  <a:pt x="2316" y="612"/>
                  <a:pt x="2316" y="612"/>
                </a:cubicBezTo>
                <a:cubicBezTo>
                  <a:pt x="2316" y="772"/>
                  <a:pt x="2316" y="772"/>
                  <a:pt x="2316" y="772"/>
                </a:cubicBezTo>
                <a:cubicBezTo>
                  <a:pt x="2407" y="772"/>
                  <a:pt x="2407" y="772"/>
                  <a:pt x="2407" y="772"/>
                </a:cubicBezTo>
                <a:cubicBezTo>
                  <a:pt x="2469" y="772"/>
                  <a:pt x="2505" y="744"/>
                  <a:pt x="2505" y="69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14324" tIns="57162" rIns="114324" bIns="57162"/>
          <a:lstStyle/>
          <a:p>
            <a:endParaRPr lang="en-NL"/>
          </a:p>
        </p:txBody>
      </p:sp>
      <p:sp>
        <p:nvSpPr>
          <p:cNvPr id="12" name="LS_Logo10 (JU-Free) Hermes" hidden="1">
            <a:extLst>
              <a:ext uri="{FF2B5EF4-FFF2-40B4-BE49-F238E27FC236}">
                <a16:creationId xmlns:a16="http://schemas.microsoft.com/office/drawing/2014/main" id="{4FC34033-CA5D-43A0-9CAC-BA30A31A7746}"/>
              </a:ext>
            </a:extLst>
          </p:cNvPr>
          <p:cNvSpPr>
            <a:spLocks/>
          </p:cNvSpPr>
          <p:nvPr/>
        </p:nvSpPr>
        <p:spPr bwMode="auto">
          <a:xfrm>
            <a:off x="1157288" y="7820025"/>
            <a:ext cx="817562" cy="138113"/>
          </a:xfrm>
          <a:custGeom>
            <a:avLst/>
            <a:gdLst>
              <a:gd name="T0" fmla="*/ 2147483646 w 2062"/>
              <a:gd name="T1" fmla="*/ 2147483646 h 347"/>
              <a:gd name="T2" fmla="*/ 2147483646 w 2062"/>
              <a:gd name="T3" fmla="*/ 2147483646 h 347"/>
              <a:gd name="T4" fmla="*/ 0 w 2062"/>
              <a:gd name="T5" fmla="*/ 62575936 h 347"/>
              <a:gd name="T6" fmla="*/ 2147483646 w 2062"/>
              <a:gd name="T7" fmla="*/ 2147483646 h 347"/>
              <a:gd name="T8" fmla="*/ 2147483646 w 2062"/>
              <a:gd name="T9" fmla="*/ 62575936 h 347"/>
              <a:gd name="T10" fmla="*/ 2147483646 w 2062"/>
              <a:gd name="T11" fmla="*/ 2147483646 h 347"/>
              <a:gd name="T12" fmla="*/ 2147483646 w 2062"/>
              <a:gd name="T13" fmla="*/ 2147483646 h 347"/>
              <a:gd name="T14" fmla="*/ 2147483646 w 2062"/>
              <a:gd name="T15" fmla="*/ 2147483646 h 347"/>
              <a:gd name="T16" fmla="*/ 2147483646 w 2062"/>
              <a:gd name="T17" fmla="*/ 2147483646 h 347"/>
              <a:gd name="T18" fmla="*/ 2147483646 w 2062"/>
              <a:gd name="T19" fmla="*/ 2147483646 h 347"/>
              <a:gd name="T20" fmla="*/ 2147483646 w 2062"/>
              <a:gd name="T21" fmla="*/ 2147483646 h 347"/>
              <a:gd name="T22" fmla="*/ 2147483646 w 2062"/>
              <a:gd name="T23" fmla="*/ 62575936 h 347"/>
              <a:gd name="T24" fmla="*/ 2147483646 w 2062"/>
              <a:gd name="T25" fmla="*/ 2147483646 h 347"/>
              <a:gd name="T26" fmla="*/ 2147483646 w 2062"/>
              <a:gd name="T27" fmla="*/ 2147483646 h 347"/>
              <a:gd name="T28" fmla="*/ 2147483646 w 2062"/>
              <a:gd name="T29" fmla="*/ 2147483646 h 347"/>
              <a:gd name="T30" fmla="*/ 2147483646 w 2062"/>
              <a:gd name="T31" fmla="*/ 62575936 h 347"/>
              <a:gd name="T32" fmla="*/ 2147483646 w 2062"/>
              <a:gd name="T33" fmla="*/ 2147483646 h 347"/>
              <a:gd name="T34" fmla="*/ 2147483646 w 2062"/>
              <a:gd name="T35" fmla="*/ 2147483646 h 347"/>
              <a:gd name="T36" fmla="*/ 2147483646 w 2062"/>
              <a:gd name="T37" fmla="*/ 2147483646 h 347"/>
              <a:gd name="T38" fmla="*/ 2147483646 w 2062"/>
              <a:gd name="T39" fmla="*/ 2147483646 h 347"/>
              <a:gd name="T40" fmla="*/ 2147483646 w 2062"/>
              <a:gd name="T41" fmla="*/ 2147483646 h 347"/>
              <a:gd name="T42" fmla="*/ 2147483646 w 2062"/>
              <a:gd name="T43" fmla="*/ 2147483646 h 347"/>
              <a:gd name="T44" fmla="*/ 2147483646 w 2062"/>
              <a:gd name="T45" fmla="*/ 2147483646 h 347"/>
              <a:gd name="T46" fmla="*/ 2147483646 w 2062"/>
              <a:gd name="T47" fmla="*/ 2147483646 h 347"/>
              <a:gd name="T48" fmla="*/ 2147483646 w 2062"/>
              <a:gd name="T49" fmla="*/ 2147483646 h 347"/>
              <a:gd name="T50" fmla="*/ 2147483646 w 2062"/>
              <a:gd name="T51" fmla="*/ 62575936 h 347"/>
              <a:gd name="T52" fmla="*/ 2147483646 w 2062"/>
              <a:gd name="T53" fmla="*/ 2147483646 h 347"/>
              <a:gd name="T54" fmla="*/ 2147483646 w 2062"/>
              <a:gd name="T55" fmla="*/ 62575936 h 347"/>
              <a:gd name="T56" fmla="*/ 2147483646 w 2062"/>
              <a:gd name="T57" fmla="*/ 2147483646 h 347"/>
              <a:gd name="T58" fmla="*/ 2147483646 w 2062"/>
              <a:gd name="T59" fmla="*/ 2147483646 h 347"/>
              <a:gd name="T60" fmla="*/ 2147483646 w 2062"/>
              <a:gd name="T61" fmla="*/ 2147483646 h 347"/>
              <a:gd name="T62" fmla="*/ 2147483646 w 2062"/>
              <a:gd name="T63" fmla="*/ 2147483646 h 347"/>
              <a:gd name="T64" fmla="*/ 2147483646 w 2062"/>
              <a:gd name="T65" fmla="*/ 2147483646 h 347"/>
              <a:gd name="T66" fmla="*/ 2147483646 w 2062"/>
              <a:gd name="T67" fmla="*/ 62575936 h 347"/>
              <a:gd name="T68" fmla="*/ 2147483646 w 2062"/>
              <a:gd name="T69" fmla="*/ 2147483646 h 347"/>
              <a:gd name="T70" fmla="*/ 2147483646 w 2062"/>
              <a:gd name="T71" fmla="*/ 2001479067 h 347"/>
              <a:gd name="T72" fmla="*/ 2147483646 w 2062"/>
              <a:gd name="T73" fmla="*/ 2147483646 h 347"/>
              <a:gd name="T74" fmla="*/ 2147483646 w 2062"/>
              <a:gd name="T75" fmla="*/ 2147483646 h 347"/>
              <a:gd name="T76" fmla="*/ 2147483646 w 2062"/>
              <a:gd name="T77" fmla="*/ 2147483646 h 347"/>
              <a:gd name="T78" fmla="*/ 2147483646 w 2062"/>
              <a:gd name="T79" fmla="*/ 2147483646 h 347"/>
              <a:gd name="T80" fmla="*/ 2147483646 w 2062"/>
              <a:gd name="T81" fmla="*/ 2147483646 h 347"/>
              <a:gd name="T82" fmla="*/ 2147483646 w 2062"/>
              <a:gd name="T83" fmla="*/ 2001479067 h 347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2062" h="347">
                <a:moveTo>
                  <a:pt x="248" y="346"/>
                </a:moveTo>
                <a:cubicBezTo>
                  <a:pt x="248" y="194"/>
                  <a:pt x="248" y="194"/>
                  <a:pt x="248" y="194"/>
                </a:cubicBezTo>
                <a:cubicBezTo>
                  <a:pt x="40" y="194"/>
                  <a:pt x="40" y="194"/>
                  <a:pt x="40" y="194"/>
                </a:cubicBezTo>
                <a:cubicBezTo>
                  <a:pt x="40" y="346"/>
                  <a:pt x="40" y="346"/>
                  <a:pt x="40" y="346"/>
                </a:cubicBezTo>
                <a:cubicBezTo>
                  <a:pt x="0" y="346"/>
                  <a:pt x="0" y="346"/>
                  <a:pt x="0" y="346"/>
                </a:cubicBezTo>
                <a:cubicBezTo>
                  <a:pt x="0" y="1"/>
                  <a:pt x="0" y="1"/>
                  <a:pt x="0" y="1"/>
                </a:cubicBezTo>
                <a:cubicBezTo>
                  <a:pt x="40" y="1"/>
                  <a:pt x="40" y="1"/>
                  <a:pt x="40" y="1"/>
                </a:cubicBezTo>
                <a:cubicBezTo>
                  <a:pt x="40" y="157"/>
                  <a:pt x="40" y="157"/>
                  <a:pt x="40" y="157"/>
                </a:cubicBezTo>
                <a:cubicBezTo>
                  <a:pt x="248" y="157"/>
                  <a:pt x="248" y="157"/>
                  <a:pt x="248" y="157"/>
                </a:cubicBezTo>
                <a:cubicBezTo>
                  <a:pt x="248" y="1"/>
                  <a:pt x="248" y="1"/>
                  <a:pt x="248" y="1"/>
                </a:cubicBezTo>
                <a:cubicBezTo>
                  <a:pt x="287" y="1"/>
                  <a:pt x="287" y="1"/>
                  <a:pt x="287" y="1"/>
                </a:cubicBezTo>
                <a:cubicBezTo>
                  <a:pt x="287" y="346"/>
                  <a:pt x="287" y="346"/>
                  <a:pt x="287" y="346"/>
                </a:cubicBezTo>
                <a:lnTo>
                  <a:pt x="248" y="346"/>
                </a:lnTo>
                <a:close/>
                <a:moveTo>
                  <a:pt x="431" y="39"/>
                </a:moveTo>
                <a:cubicBezTo>
                  <a:pt x="431" y="153"/>
                  <a:pt x="431" y="153"/>
                  <a:pt x="431" y="153"/>
                </a:cubicBezTo>
                <a:cubicBezTo>
                  <a:pt x="604" y="153"/>
                  <a:pt x="604" y="153"/>
                  <a:pt x="604" y="153"/>
                </a:cubicBezTo>
                <a:cubicBezTo>
                  <a:pt x="604" y="190"/>
                  <a:pt x="604" y="190"/>
                  <a:pt x="604" y="190"/>
                </a:cubicBezTo>
                <a:cubicBezTo>
                  <a:pt x="431" y="190"/>
                  <a:pt x="431" y="190"/>
                  <a:pt x="431" y="190"/>
                </a:cubicBezTo>
                <a:cubicBezTo>
                  <a:pt x="431" y="309"/>
                  <a:pt x="431" y="309"/>
                  <a:pt x="431" y="309"/>
                </a:cubicBezTo>
                <a:cubicBezTo>
                  <a:pt x="631" y="309"/>
                  <a:pt x="631" y="309"/>
                  <a:pt x="631" y="309"/>
                </a:cubicBezTo>
                <a:cubicBezTo>
                  <a:pt x="631" y="346"/>
                  <a:pt x="631" y="346"/>
                  <a:pt x="631" y="346"/>
                </a:cubicBezTo>
                <a:cubicBezTo>
                  <a:pt x="391" y="346"/>
                  <a:pt x="391" y="346"/>
                  <a:pt x="391" y="346"/>
                </a:cubicBezTo>
                <a:cubicBezTo>
                  <a:pt x="391" y="1"/>
                  <a:pt x="391" y="1"/>
                  <a:pt x="391" y="1"/>
                </a:cubicBezTo>
                <a:cubicBezTo>
                  <a:pt x="625" y="1"/>
                  <a:pt x="625" y="1"/>
                  <a:pt x="625" y="1"/>
                </a:cubicBezTo>
                <a:cubicBezTo>
                  <a:pt x="625" y="39"/>
                  <a:pt x="625" y="39"/>
                  <a:pt x="625" y="39"/>
                </a:cubicBezTo>
                <a:lnTo>
                  <a:pt x="431" y="39"/>
                </a:lnTo>
                <a:close/>
                <a:moveTo>
                  <a:pt x="866" y="236"/>
                </a:moveTo>
                <a:cubicBezTo>
                  <a:pt x="858" y="237"/>
                  <a:pt x="850" y="237"/>
                  <a:pt x="843" y="237"/>
                </a:cubicBezTo>
                <a:cubicBezTo>
                  <a:pt x="751" y="237"/>
                  <a:pt x="751" y="237"/>
                  <a:pt x="751" y="237"/>
                </a:cubicBezTo>
                <a:cubicBezTo>
                  <a:pt x="751" y="346"/>
                  <a:pt x="751" y="346"/>
                  <a:pt x="751" y="346"/>
                </a:cubicBezTo>
                <a:cubicBezTo>
                  <a:pt x="712" y="346"/>
                  <a:pt x="712" y="346"/>
                  <a:pt x="712" y="346"/>
                </a:cubicBezTo>
                <a:cubicBezTo>
                  <a:pt x="712" y="1"/>
                  <a:pt x="712" y="1"/>
                  <a:pt x="712" y="1"/>
                </a:cubicBezTo>
                <a:cubicBezTo>
                  <a:pt x="843" y="1"/>
                  <a:pt x="843" y="1"/>
                  <a:pt x="843" y="1"/>
                </a:cubicBezTo>
                <a:cubicBezTo>
                  <a:pt x="929" y="1"/>
                  <a:pt x="978" y="44"/>
                  <a:pt x="978" y="117"/>
                </a:cubicBezTo>
                <a:cubicBezTo>
                  <a:pt x="978" y="174"/>
                  <a:pt x="951" y="213"/>
                  <a:pt x="901" y="229"/>
                </a:cubicBezTo>
                <a:cubicBezTo>
                  <a:pt x="982" y="346"/>
                  <a:pt x="982" y="346"/>
                  <a:pt x="982" y="346"/>
                </a:cubicBezTo>
                <a:cubicBezTo>
                  <a:pt x="937" y="346"/>
                  <a:pt x="937" y="346"/>
                  <a:pt x="937" y="346"/>
                </a:cubicBezTo>
                <a:lnTo>
                  <a:pt x="866" y="236"/>
                </a:lnTo>
                <a:close/>
                <a:moveTo>
                  <a:pt x="843" y="199"/>
                </a:moveTo>
                <a:cubicBezTo>
                  <a:pt x="905" y="199"/>
                  <a:pt x="941" y="172"/>
                  <a:pt x="941" y="118"/>
                </a:cubicBezTo>
                <a:cubicBezTo>
                  <a:pt x="941" y="66"/>
                  <a:pt x="905" y="39"/>
                  <a:pt x="843" y="39"/>
                </a:cubicBezTo>
                <a:cubicBezTo>
                  <a:pt x="751" y="39"/>
                  <a:pt x="751" y="39"/>
                  <a:pt x="751" y="39"/>
                </a:cubicBezTo>
                <a:cubicBezTo>
                  <a:pt x="751" y="199"/>
                  <a:pt x="751" y="199"/>
                  <a:pt x="751" y="199"/>
                </a:cubicBezTo>
                <a:lnTo>
                  <a:pt x="843" y="199"/>
                </a:lnTo>
                <a:close/>
                <a:moveTo>
                  <a:pt x="1380" y="346"/>
                </a:moveTo>
                <a:cubicBezTo>
                  <a:pt x="1379" y="62"/>
                  <a:pt x="1379" y="62"/>
                  <a:pt x="1379" y="62"/>
                </a:cubicBezTo>
                <a:cubicBezTo>
                  <a:pt x="1254" y="310"/>
                  <a:pt x="1254" y="310"/>
                  <a:pt x="1254" y="310"/>
                </a:cubicBezTo>
                <a:cubicBezTo>
                  <a:pt x="1230" y="310"/>
                  <a:pt x="1230" y="310"/>
                  <a:pt x="1230" y="310"/>
                </a:cubicBezTo>
                <a:cubicBezTo>
                  <a:pt x="1105" y="62"/>
                  <a:pt x="1105" y="62"/>
                  <a:pt x="1105" y="62"/>
                </a:cubicBezTo>
                <a:cubicBezTo>
                  <a:pt x="1105" y="346"/>
                  <a:pt x="1105" y="346"/>
                  <a:pt x="1105" y="346"/>
                </a:cubicBezTo>
                <a:cubicBezTo>
                  <a:pt x="1068" y="346"/>
                  <a:pt x="1068" y="346"/>
                  <a:pt x="1068" y="346"/>
                </a:cubicBezTo>
                <a:cubicBezTo>
                  <a:pt x="1068" y="1"/>
                  <a:pt x="1068" y="1"/>
                  <a:pt x="1068" y="1"/>
                </a:cubicBezTo>
                <a:cubicBezTo>
                  <a:pt x="1116" y="1"/>
                  <a:pt x="1116" y="1"/>
                  <a:pt x="1116" y="1"/>
                </a:cubicBezTo>
                <a:cubicBezTo>
                  <a:pt x="1242" y="249"/>
                  <a:pt x="1242" y="249"/>
                  <a:pt x="1242" y="249"/>
                </a:cubicBezTo>
                <a:cubicBezTo>
                  <a:pt x="1368" y="1"/>
                  <a:pt x="1368" y="1"/>
                  <a:pt x="1368" y="1"/>
                </a:cubicBezTo>
                <a:cubicBezTo>
                  <a:pt x="1416" y="1"/>
                  <a:pt x="1416" y="1"/>
                  <a:pt x="1416" y="1"/>
                </a:cubicBezTo>
                <a:cubicBezTo>
                  <a:pt x="1416" y="346"/>
                  <a:pt x="1416" y="346"/>
                  <a:pt x="1416" y="346"/>
                </a:cubicBezTo>
                <a:lnTo>
                  <a:pt x="1380" y="346"/>
                </a:lnTo>
                <a:close/>
                <a:moveTo>
                  <a:pt x="1560" y="39"/>
                </a:moveTo>
                <a:cubicBezTo>
                  <a:pt x="1560" y="153"/>
                  <a:pt x="1560" y="153"/>
                  <a:pt x="1560" y="153"/>
                </a:cubicBezTo>
                <a:cubicBezTo>
                  <a:pt x="1734" y="153"/>
                  <a:pt x="1734" y="153"/>
                  <a:pt x="1734" y="153"/>
                </a:cubicBezTo>
                <a:cubicBezTo>
                  <a:pt x="1734" y="190"/>
                  <a:pt x="1734" y="190"/>
                  <a:pt x="1734" y="190"/>
                </a:cubicBezTo>
                <a:cubicBezTo>
                  <a:pt x="1560" y="190"/>
                  <a:pt x="1560" y="190"/>
                  <a:pt x="1560" y="190"/>
                </a:cubicBezTo>
                <a:cubicBezTo>
                  <a:pt x="1560" y="309"/>
                  <a:pt x="1560" y="309"/>
                  <a:pt x="1560" y="309"/>
                </a:cubicBezTo>
                <a:cubicBezTo>
                  <a:pt x="1761" y="309"/>
                  <a:pt x="1761" y="309"/>
                  <a:pt x="1761" y="309"/>
                </a:cubicBezTo>
                <a:cubicBezTo>
                  <a:pt x="1761" y="346"/>
                  <a:pt x="1761" y="346"/>
                  <a:pt x="1761" y="346"/>
                </a:cubicBezTo>
                <a:cubicBezTo>
                  <a:pt x="1521" y="346"/>
                  <a:pt x="1521" y="346"/>
                  <a:pt x="1521" y="346"/>
                </a:cubicBezTo>
                <a:cubicBezTo>
                  <a:pt x="1521" y="1"/>
                  <a:pt x="1521" y="1"/>
                  <a:pt x="1521" y="1"/>
                </a:cubicBezTo>
                <a:cubicBezTo>
                  <a:pt x="1755" y="1"/>
                  <a:pt x="1755" y="1"/>
                  <a:pt x="1755" y="1"/>
                </a:cubicBezTo>
                <a:cubicBezTo>
                  <a:pt x="1755" y="39"/>
                  <a:pt x="1755" y="39"/>
                  <a:pt x="1755" y="39"/>
                </a:cubicBezTo>
                <a:lnTo>
                  <a:pt x="1560" y="39"/>
                </a:lnTo>
                <a:close/>
                <a:moveTo>
                  <a:pt x="2053" y="32"/>
                </a:moveTo>
                <a:cubicBezTo>
                  <a:pt x="2036" y="69"/>
                  <a:pt x="2036" y="69"/>
                  <a:pt x="2036" y="69"/>
                </a:cubicBezTo>
                <a:cubicBezTo>
                  <a:pt x="2005" y="48"/>
                  <a:pt x="1969" y="40"/>
                  <a:pt x="1941" y="40"/>
                </a:cubicBezTo>
                <a:cubicBezTo>
                  <a:pt x="1897" y="40"/>
                  <a:pt x="1868" y="57"/>
                  <a:pt x="1868" y="86"/>
                </a:cubicBezTo>
                <a:cubicBezTo>
                  <a:pt x="1868" y="174"/>
                  <a:pt x="2062" y="128"/>
                  <a:pt x="2061" y="253"/>
                </a:cubicBezTo>
                <a:cubicBezTo>
                  <a:pt x="2061" y="311"/>
                  <a:pt x="2010" y="347"/>
                  <a:pt x="1937" y="347"/>
                </a:cubicBezTo>
                <a:cubicBezTo>
                  <a:pt x="1886" y="347"/>
                  <a:pt x="1837" y="326"/>
                  <a:pt x="1805" y="295"/>
                </a:cubicBezTo>
                <a:cubicBezTo>
                  <a:pt x="1822" y="259"/>
                  <a:pt x="1822" y="259"/>
                  <a:pt x="1822" y="259"/>
                </a:cubicBezTo>
                <a:cubicBezTo>
                  <a:pt x="1854" y="290"/>
                  <a:pt x="1898" y="308"/>
                  <a:pt x="1937" y="308"/>
                </a:cubicBezTo>
                <a:cubicBezTo>
                  <a:pt x="1987" y="308"/>
                  <a:pt x="2018" y="288"/>
                  <a:pt x="2018" y="255"/>
                </a:cubicBezTo>
                <a:cubicBezTo>
                  <a:pt x="2018" y="164"/>
                  <a:pt x="1824" y="213"/>
                  <a:pt x="1824" y="89"/>
                </a:cubicBezTo>
                <a:cubicBezTo>
                  <a:pt x="1824" y="35"/>
                  <a:pt x="1872" y="0"/>
                  <a:pt x="1944" y="0"/>
                </a:cubicBezTo>
                <a:cubicBezTo>
                  <a:pt x="1983" y="0"/>
                  <a:pt x="2024" y="13"/>
                  <a:pt x="2053" y="3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14324" tIns="57162" rIns="114324" bIns="57162"/>
          <a:lstStyle/>
          <a:p>
            <a:endParaRPr lang="en-NL"/>
          </a:p>
        </p:txBody>
      </p:sp>
      <p:sp>
        <p:nvSpPr>
          <p:cNvPr id="13" name="LS_Logo8 (JU-Free) Hera" hidden="1">
            <a:extLst>
              <a:ext uri="{FF2B5EF4-FFF2-40B4-BE49-F238E27FC236}">
                <a16:creationId xmlns:a16="http://schemas.microsoft.com/office/drawing/2014/main" id="{9510802A-8171-4D2B-B36C-6BEC431F9824}"/>
              </a:ext>
            </a:extLst>
          </p:cNvPr>
          <p:cNvSpPr>
            <a:spLocks/>
          </p:cNvSpPr>
          <p:nvPr/>
        </p:nvSpPr>
        <p:spPr bwMode="auto">
          <a:xfrm>
            <a:off x="1157288" y="7820025"/>
            <a:ext cx="541337" cy="138113"/>
          </a:xfrm>
          <a:custGeom>
            <a:avLst/>
            <a:gdLst>
              <a:gd name="T0" fmla="*/ 2147483646 w 1367"/>
              <a:gd name="T1" fmla="*/ 0 h 345"/>
              <a:gd name="T2" fmla="*/ 2147483646 w 1367"/>
              <a:gd name="T3" fmla="*/ 0 h 345"/>
              <a:gd name="T4" fmla="*/ 2147483646 w 1367"/>
              <a:gd name="T5" fmla="*/ 2147483646 h 345"/>
              <a:gd name="T6" fmla="*/ 2147483646 w 1367"/>
              <a:gd name="T7" fmla="*/ 2147483646 h 345"/>
              <a:gd name="T8" fmla="*/ 2147483646 w 1367"/>
              <a:gd name="T9" fmla="*/ 2147483646 h 345"/>
              <a:gd name="T10" fmla="*/ 2147483646 w 1367"/>
              <a:gd name="T11" fmla="*/ 2147483646 h 345"/>
              <a:gd name="T12" fmla="*/ 2147483646 w 1367"/>
              <a:gd name="T13" fmla="*/ 2147483646 h 345"/>
              <a:gd name="T14" fmla="*/ 0 w 1367"/>
              <a:gd name="T15" fmla="*/ 2147483646 h 345"/>
              <a:gd name="T16" fmla="*/ 0 w 1367"/>
              <a:gd name="T17" fmla="*/ 0 h 345"/>
              <a:gd name="T18" fmla="*/ 2147483646 w 1367"/>
              <a:gd name="T19" fmla="*/ 0 h 345"/>
              <a:gd name="T20" fmla="*/ 2147483646 w 1367"/>
              <a:gd name="T21" fmla="*/ 2147483646 h 345"/>
              <a:gd name="T22" fmla="*/ 2147483646 w 1367"/>
              <a:gd name="T23" fmla="*/ 2147483646 h 345"/>
              <a:gd name="T24" fmla="*/ 2147483646 w 1367"/>
              <a:gd name="T25" fmla="*/ 0 h 345"/>
              <a:gd name="T26" fmla="*/ 2147483646 w 1367"/>
              <a:gd name="T27" fmla="*/ 2147483646 h 345"/>
              <a:gd name="T28" fmla="*/ 2147483646 w 1367"/>
              <a:gd name="T29" fmla="*/ 2147483646 h 345"/>
              <a:gd name="T30" fmla="*/ 2147483646 w 1367"/>
              <a:gd name="T31" fmla="*/ 2147483646 h 345"/>
              <a:gd name="T32" fmla="*/ 2147483646 w 1367"/>
              <a:gd name="T33" fmla="*/ 2147483646 h 345"/>
              <a:gd name="T34" fmla="*/ 2147483646 w 1367"/>
              <a:gd name="T35" fmla="*/ 2147483646 h 345"/>
              <a:gd name="T36" fmla="*/ 2147483646 w 1367"/>
              <a:gd name="T37" fmla="*/ 2147483646 h 345"/>
              <a:gd name="T38" fmla="*/ 2147483646 w 1367"/>
              <a:gd name="T39" fmla="*/ 0 h 345"/>
              <a:gd name="T40" fmla="*/ 2147483646 w 1367"/>
              <a:gd name="T41" fmla="*/ 0 h 345"/>
              <a:gd name="T42" fmla="*/ 2147483646 w 1367"/>
              <a:gd name="T43" fmla="*/ 2147483646 h 345"/>
              <a:gd name="T44" fmla="*/ 2147483646 w 1367"/>
              <a:gd name="T45" fmla="*/ 2147483646 h 345"/>
              <a:gd name="T46" fmla="*/ 2147483646 w 1367"/>
              <a:gd name="T47" fmla="*/ 2147483646 h 345"/>
              <a:gd name="T48" fmla="*/ 2147483646 w 1367"/>
              <a:gd name="T49" fmla="*/ 2147483646 h 345"/>
              <a:gd name="T50" fmla="*/ 2147483646 w 1367"/>
              <a:gd name="T51" fmla="*/ 2147483646 h 345"/>
              <a:gd name="T52" fmla="*/ 2147483646 w 1367"/>
              <a:gd name="T53" fmla="*/ 2147483646 h 345"/>
              <a:gd name="T54" fmla="*/ 2147483646 w 1367"/>
              <a:gd name="T55" fmla="*/ 2147483646 h 345"/>
              <a:gd name="T56" fmla="*/ 2147483646 w 1367"/>
              <a:gd name="T57" fmla="*/ 2147483646 h 345"/>
              <a:gd name="T58" fmla="*/ 2147483646 w 1367"/>
              <a:gd name="T59" fmla="*/ 2147483646 h 345"/>
              <a:gd name="T60" fmla="*/ 2147483646 w 1367"/>
              <a:gd name="T61" fmla="*/ 2147483646 h 345"/>
              <a:gd name="T62" fmla="*/ 2147483646 w 1367"/>
              <a:gd name="T63" fmla="*/ 2147483646 h 345"/>
              <a:gd name="T64" fmla="*/ 2147483646 w 1367"/>
              <a:gd name="T65" fmla="*/ 2147483646 h 345"/>
              <a:gd name="T66" fmla="*/ 2147483646 w 1367"/>
              <a:gd name="T67" fmla="*/ 2147483646 h 345"/>
              <a:gd name="T68" fmla="*/ 2147483646 w 1367"/>
              <a:gd name="T69" fmla="*/ 0 h 345"/>
              <a:gd name="T70" fmla="*/ 2147483646 w 1367"/>
              <a:gd name="T71" fmla="*/ 0 h 345"/>
              <a:gd name="T72" fmla="*/ 2147483646 w 1367"/>
              <a:gd name="T73" fmla="*/ 2147483646 h 345"/>
              <a:gd name="T74" fmla="*/ 2147483646 w 1367"/>
              <a:gd name="T75" fmla="*/ 2147483646 h 345"/>
              <a:gd name="T76" fmla="*/ 2147483646 w 1367"/>
              <a:gd name="T77" fmla="*/ 2147483646 h 345"/>
              <a:gd name="T78" fmla="*/ 2147483646 w 1367"/>
              <a:gd name="T79" fmla="*/ 2147483646 h 345"/>
              <a:gd name="T80" fmla="*/ 2147483646 w 1367"/>
              <a:gd name="T81" fmla="*/ 2147483646 h 345"/>
              <a:gd name="T82" fmla="*/ 2147483646 w 1367"/>
              <a:gd name="T83" fmla="*/ 2147483646 h 345"/>
              <a:gd name="T84" fmla="*/ 2147483646 w 1367"/>
              <a:gd name="T85" fmla="*/ 2147483646 h 345"/>
              <a:gd name="T86" fmla="*/ 2147483646 w 1367"/>
              <a:gd name="T87" fmla="*/ 2147483646 h 345"/>
              <a:gd name="T88" fmla="*/ 2147483646 w 1367"/>
              <a:gd name="T89" fmla="*/ 2147483646 h 345"/>
              <a:gd name="T90" fmla="*/ 2147483646 w 1367"/>
              <a:gd name="T91" fmla="*/ 2147483646 h 345"/>
              <a:gd name="T92" fmla="*/ 2147483646 w 1367"/>
              <a:gd name="T93" fmla="*/ 2147483646 h 345"/>
              <a:gd name="T94" fmla="*/ 2147483646 w 1367"/>
              <a:gd name="T95" fmla="*/ 2147483646 h 345"/>
              <a:gd name="T96" fmla="*/ 2147483646 w 1367"/>
              <a:gd name="T97" fmla="*/ 2147483646 h 345"/>
              <a:gd name="T98" fmla="*/ 2147483646 w 1367"/>
              <a:gd name="T99" fmla="*/ 2147483646 h 345"/>
              <a:gd name="T100" fmla="*/ 2147483646 w 1367"/>
              <a:gd name="T101" fmla="*/ 0 h 345"/>
              <a:gd name="T102" fmla="*/ 2147483646 w 1367"/>
              <a:gd name="T103" fmla="*/ 0 h 345"/>
              <a:gd name="T104" fmla="*/ 2147483646 w 1367"/>
              <a:gd name="T105" fmla="*/ 2147483646 h 345"/>
              <a:gd name="T106" fmla="*/ 2147483646 w 1367"/>
              <a:gd name="T107" fmla="*/ 2147483646 h 345"/>
              <a:gd name="T108" fmla="*/ 2147483646 w 1367"/>
              <a:gd name="T109" fmla="*/ 2147483646 h 345"/>
              <a:gd name="T110" fmla="*/ 2147483646 w 1367"/>
              <a:gd name="T111" fmla="*/ 2147483646 h 345"/>
              <a:gd name="T112" fmla="*/ 2147483646 w 1367"/>
              <a:gd name="T113" fmla="*/ 2147483646 h 345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1367" h="345">
                <a:moveTo>
                  <a:pt x="248" y="0"/>
                </a:moveTo>
                <a:cubicBezTo>
                  <a:pt x="287" y="0"/>
                  <a:pt x="287" y="0"/>
                  <a:pt x="287" y="0"/>
                </a:cubicBezTo>
                <a:cubicBezTo>
                  <a:pt x="287" y="345"/>
                  <a:pt x="287" y="345"/>
                  <a:pt x="287" y="345"/>
                </a:cubicBezTo>
                <a:cubicBezTo>
                  <a:pt x="248" y="345"/>
                  <a:pt x="248" y="345"/>
                  <a:pt x="248" y="345"/>
                </a:cubicBezTo>
                <a:cubicBezTo>
                  <a:pt x="248" y="193"/>
                  <a:pt x="248" y="193"/>
                  <a:pt x="248" y="193"/>
                </a:cubicBezTo>
                <a:cubicBezTo>
                  <a:pt x="40" y="193"/>
                  <a:pt x="40" y="193"/>
                  <a:pt x="40" y="193"/>
                </a:cubicBezTo>
                <a:cubicBezTo>
                  <a:pt x="40" y="345"/>
                  <a:pt x="40" y="345"/>
                  <a:pt x="40" y="345"/>
                </a:cubicBezTo>
                <a:cubicBezTo>
                  <a:pt x="0" y="345"/>
                  <a:pt x="0" y="345"/>
                  <a:pt x="0" y="345"/>
                </a:cubicBezTo>
                <a:cubicBezTo>
                  <a:pt x="0" y="0"/>
                  <a:pt x="0" y="0"/>
                  <a:pt x="0" y="0"/>
                </a:cubicBezTo>
                <a:cubicBezTo>
                  <a:pt x="40" y="0"/>
                  <a:pt x="40" y="0"/>
                  <a:pt x="40" y="0"/>
                </a:cubicBezTo>
                <a:cubicBezTo>
                  <a:pt x="40" y="156"/>
                  <a:pt x="40" y="156"/>
                  <a:pt x="40" y="156"/>
                </a:cubicBezTo>
                <a:cubicBezTo>
                  <a:pt x="248" y="156"/>
                  <a:pt x="248" y="156"/>
                  <a:pt x="248" y="156"/>
                </a:cubicBezTo>
                <a:lnTo>
                  <a:pt x="248" y="0"/>
                </a:lnTo>
                <a:close/>
                <a:moveTo>
                  <a:pt x="431" y="189"/>
                </a:moveTo>
                <a:cubicBezTo>
                  <a:pt x="604" y="189"/>
                  <a:pt x="604" y="189"/>
                  <a:pt x="604" y="189"/>
                </a:cubicBezTo>
                <a:cubicBezTo>
                  <a:pt x="604" y="152"/>
                  <a:pt x="604" y="152"/>
                  <a:pt x="604" y="152"/>
                </a:cubicBezTo>
                <a:cubicBezTo>
                  <a:pt x="431" y="152"/>
                  <a:pt x="431" y="152"/>
                  <a:pt x="431" y="152"/>
                </a:cubicBezTo>
                <a:cubicBezTo>
                  <a:pt x="431" y="38"/>
                  <a:pt x="431" y="38"/>
                  <a:pt x="431" y="38"/>
                </a:cubicBezTo>
                <a:cubicBezTo>
                  <a:pt x="625" y="38"/>
                  <a:pt x="625" y="38"/>
                  <a:pt x="625" y="38"/>
                </a:cubicBezTo>
                <a:cubicBezTo>
                  <a:pt x="625" y="0"/>
                  <a:pt x="625" y="0"/>
                  <a:pt x="625" y="0"/>
                </a:cubicBezTo>
                <a:cubicBezTo>
                  <a:pt x="391" y="0"/>
                  <a:pt x="391" y="0"/>
                  <a:pt x="391" y="0"/>
                </a:cubicBezTo>
                <a:cubicBezTo>
                  <a:pt x="391" y="345"/>
                  <a:pt x="391" y="345"/>
                  <a:pt x="391" y="345"/>
                </a:cubicBezTo>
                <a:cubicBezTo>
                  <a:pt x="631" y="345"/>
                  <a:pt x="631" y="345"/>
                  <a:pt x="631" y="345"/>
                </a:cubicBezTo>
                <a:cubicBezTo>
                  <a:pt x="631" y="308"/>
                  <a:pt x="631" y="308"/>
                  <a:pt x="631" y="308"/>
                </a:cubicBezTo>
                <a:cubicBezTo>
                  <a:pt x="431" y="308"/>
                  <a:pt x="431" y="308"/>
                  <a:pt x="431" y="308"/>
                </a:cubicBezTo>
                <a:lnTo>
                  <a:pt x="431" y="189"/>
                </a:lnTo>
                <a:close/>
                <a:moveTo>
                  <a:pt x="901" y="228"/>
                </a:moveTo>
                <a:cubicBezTo>
                  <a:pt x="982" y="345"/>
                  <a:pt x="982" y="345"/>
                  <a:pt x="982" y="345"/>
                </a:cubicBezTo>
                <a:cubicBezTo>
                  <a:pt x="937" y="345"/>
                  <a:pt x="937" y="345"/>
                  <a:pt x="937" y="345"/>
                </a:cubicBezTo>
                <a:cubicBezTo>
                  <a:pt x="866" y="235"/>
                  <a:pt x="866" y="235"/>
                  <a:pt x="866" y="235"/>
                </a:cubicBezTo>
                <a:cubicBezTo>
                  <a:pt x="858" y="236"/>
                  <a:pt x="850" y="236"/>
                  <a:pt x="843" y="236"/>
                </a:cubicBezTo>
                <a:cubicBezTo>
                  <a:pt x="751" y="236"/>
                  <a:pt x="751" y="236"/>
                  <a:pt x="751" y="236"/>
                </a:cubicBezTo>
                <a:cubicBezTo>
                  <a:pt x="751" y="345"/>
                  <a:pt x="751" y="345"/>
                  <a:pt x="751" y="345"/>
                </a:cubicBezTo>
                <a:cubicBezTo>
                  <a:pt x="712" y="345"/>
                  <a:pt x="712" y="345"/>
                  <a:pt x="712" y="345"/>
                </a:cubicBezTo>
                <a:cubicBezTo>
                  <a:pt x="712" y="0"/>
                  <a:pt x="712" y="0"/>
                  <a:pt x="712" y="0"/>
                </a:cubicBezTo>
                <a:cubicBezTo>
                  <a:pt x="843" y="0"/>
                  <a:pt x="843" y="0"/>
                  <a:pt x="843" y="0"/>
                </a:cubicBezTo>
                <a:cubicBezTo>
                  <a:pt x="929" y="0"/>
                  <a:pt x="978" y="43"/>
                  <a:pt x="978" y="116"/>
                </a:cubicBezTo>
                <a:cubicBezTo>
                  <a:pt x="978" y="173"/>
                  <a:pt x="951" y="212"/>
                  <a:pt x="901" y="228"/>
                </a:cubicBezTo>
                <a:close/>
                <a:moveTo>
                  <a:pt x="941" y="117"/>
                </a:moveTo>
                <a:cubicBezTo>
                  <a:pt x="941" y="65"/>
                  <a:pt x="905" y="38"/>
                  <a:pt x="843" y="38"/>
                </a:cubicBezTo>
                <a:cubicBezTo>
                  <a:pt x="751" y="38"/>
                  <a:pt x="751" y="38"/>
                  <a:pt x="751" y="38"/>
                </a:cubicBezTo>
                <a:cubicBezTo>
                  <a:pt x="751" y="198"/>
                  <a:pt x="751" y="198"/>
                  <a:pt x="751" y="198"/>
                </a:cubicBezTo>
                <a:cubicBezTo>
                  <a:pt x="843" y="198"/>
                  <a:pt x="843" y="198"/>
                  <a:pt x="843" y="198"/>
                </a:cubicBezTo>
                <a:cubicBezTo>
                  <a:pt x="905" y="198"/>
                  <a:pt x="941" y="171"/>
                  <a:pt x="941" y="117"/>
                </a:cubicBezTo>
                <a:close/>
                <a:moveTo>
                  <a:pt x="1367" y="345"/>
                </a:moveTo>
                <a:cubicBezTo>
                  <a:pt x="1324" y="345"/>
                  <a:pt x="1324" y="345"/>
                  <a:pt x="1324" y="345"/>
                </a:cubicBezTo>
                <a:cubicBezTo>
                  <a:pt x="1286" y="258"/>
                  <a:pt x="1286" y="258"/>
                  <a:pt x="1286" y="258"/>
                </a:cubicBezTo>
                <a:cubicBezTo>
                  <a:pt x="1098" y="258"/>
                  <a:pt x="1098" y="258"/>
                  <a:pt x="1098" y="258"/>
                </a:cubicBezTo>
                <a:cubicBezTo>
                  <a:pt x="1059" y="345"/>
                  <a:pt x="1059" y="345"/>
                  <a:pt x="1059" y="345"/>
                </a:cubicBezTo>
                <a:cubicBezTo>
                  <a:pt x="1017" y="345"/>
                  <a:pt x="1017" y="345"/>
                  <a:pt x="1017" y="345"/>
                </a:cubicBezTo>
                <a:cubicBezTo>
                  <a:pt x="1172" y="0"/>
                  <a:pt x="1172" y="0"/>
                  <a:pt x="1172" y="0"/>
                </a:cubicBezTo>
                <a:cubicBezTo>
                  <a:pt x="1213" y="0"/>
                  <a:pt x="1213" y="0"/>
                  <a:pt x="1213" y="0"/>
                </a:cubicBezTo>
                <a:lnTo>
                  <a:pt x="1367" y="345"/>
                </a:lnTo>
                <a:close/>
                <a:moveTo>
                  <a:pt x="1269" y="220"/>
                </a:moveTo>
                <a:cubicBezTo>
                  <a:pt x="1191" y="45"/>
                  <a:pt x="1191" y="45"/>
                  <a:pt x="1191" y="45"/>
                </a:cubicBezTo>
                <a:cubicBezTo>
                  <a:pt x="1114" y="220"/>
                  <a:pt x="1114" y="220"/>
                  <a:pt x="1114" y="220"/>
                </a:cubicBezTo>
                <a:lnTo>
                  <a:pt x="1269" y="22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14324" tIns="57162" rIns="114324" bIns="57162"/>
          <a:lstStyle/>
          <a:p>
            <a:endParaRPr lang="en-NL"/>
          </a:p>
        </p:txBody>
      </p:sp>
      <p:sp>
        <p:nvSpPr>
          <p:cNvPr id="14" name="LS_Logo12 (JU-Free) Horus" hidden="1">
            <a:extLst>
              <a:ext uri="{FF2B5EF4-FFF2-40B4-BE49-F238E27FC236}">
                <a16:creationId xmlns:a16="http://schemas.microsoft.com/office/drawing/2014/main" id="{19E267F0-9F1E-4C94-B704-537822EFBE49}"/>
              </a:ext>
            </a:extLst>
          </p:cNvPr>
          <p:cNvSpPr>
            <a:spLocks/>
          </p:cNvSpPr>
          <p:nvPr/>
        </p:nvSpPr>
        <p:spPr bwMode="auto">
          <a:xfrm>
            <a:off x="1157288" y="7820025"/>
            <a:ext cx="692150" cy="138113"/>
          </a:xfrm>
          <a:custGeom>
            <a:avLst/>
            <a:gdLst>
              <a:gd name="T0" fmla="*/ 2147483646 w 1746"/>
              <a:gd name="T1" fmla="*/ 62059172 h 348"/>
              <a:gd name="T2" fmla="*/ 2147483646 w 1746"/>
              <a:gd name="T3" fmla="*/ 2147483646 h 348"/>
              <a:gd name="T4" fmla="*/ 2147483646 w 1746"/>
              <a:gd name="T5" fmla="*/ 2147483646 h 348"/>
              <a:gd name="T6" fmla="*/ 0 w 1746"/>
              <a:gd name="T7" fmla="*/ 2147483646 h 348"/>
              <a:gd name="T8" fmla="*/ 2147483646 w 1746"/>
              <a:gd name="T9" fmla="*/ 62059172 h 348"/>
              <a:gd name="T10" fmla="*/ 2147483646 w 1746"/>
              <a:gd name="T11" fmla="*/ 2147483646 h 348"/>
              <a:gd name="T12" fmla="*/ 2147483646 w 1746"/>
              <a:gd name="T13" fmla="*/ 2147483646 h 348"/>
              <a:gd name="T14" fmla="*/ 2147483646 w 1746"/>
              <a:gd name="T15" fmla="*/ 2147483646 h 348"/>
              <a:gd name="T16" fmla="*/ 2147483646 w 1746"/>
              <a:gd name="T17" fmla="*/ 2147483646 h 348"/>
              <a:gd name="T18" fmla="*/ 2147483646 w 1746"/>
              <a:gd name="T19" fmla="*/ 2147483646 h 348"/>
              <a:gd name="T20" fmla="*/ 2147483646 w 1746"/>
              <a:gd name="T21" fmla="*/ 2147483646 h 348"/>
              <a:gd name="T22" fmla="*/ 2147483646 w 1746"/>
              <a:gd name="T23" fmla="*/ 2147483646 h 348"/>
              <a:gd name="T24" fmla="*/ 2147483646 w 1746"/>
              <a:gd name="T25" fmla="*/ 2147483646 h 348"/>
              <a:gd name="T26" fmla="*/ 2147483646 w 1746"/>
              <a:gd name="T27" fmla="*/ 2147483646 h 348"/>
              <a:gd name="T28" fmla="*/ 2147483646 w 1746"/>
              <a:gd name="T29" fmla="*/ 2147483646 h 348"/>
              <a:gd name="T30" fmla="*/ 2147483646 w 1746"/>
              <a:gd name="T31" fmla="*/ 62059172 h 348"/>
              <a:gd name="T32" fmla="*/ 2147483646 w 1746"/>
              <a:gd name="T33" fmla="*/ 2147483646 h 348"/>
              <a:gd name="T34" fmla="*/ 2147483646 w 1746"/>
              <a:gd name="T35" fmla="*/ 2147483646 h 348"/>
              <a:gd name="T36" fmla="*/ 2147483646 w 1746"/>
              <a:gd name="T37" fmla="*/ 2147483646 h 348"/>
              <a:gd name="T38" fmla="*/ 2147483646 w 1746"/>
              <a:gd name="T39" fmla="*/ 2147483646 h 348"/>
              <a:gd name="T40" fmla="*/ 2147483646 w 1746"/>
              <a:gd name="T41" fmla="*/ 2147483646 h 348"/>
              <a:gd name="T42" fmla="*/ 2147483646 w 1746"/>
              <a:gd name="T43" fmla="*/ 2147483646 h 348"/>
              <a:gd name="T44" fmla="*/ 2147483646 w 1746"/>
              <a:gd name="T45" fmla="*/ 62059172 h 348"/>
              <a:gd name="T46" fmla="*/ 2147483646 w 1746"/>
              <a:gd name="T47" fmla="*/ 2147483646 h 348"/>
              <a:gd name="T48" fmla="*/ 2147483646 w 1746"/>
              <a:gd name="T49" fmla="*/ 62059172 h 348"/>
              <a:gd name="T50" fmla="*/ 2147483646 w 1746"/>
              <a:gd name="T51" fmla="*/ 2147483646 h 348"/>
              <a:gd name="T52" fmla="*/ 2147483646 w 1746"/>
              <a:gd name="T53" fmla="*/ 2147483646 h 348"/>
              <a:gd name="T54" fmla="*/ 2147483646 w 1746"/>
              <a:gd name="T55" fmla="*/ 1984322256 h 348"/>
              <a:gd name="T56" fmla="*/ 2147483646 w 1746"/>
              <a:gd name="T57" fmla="*/ 2147483646 h 348"/>
              <a:gd name="T58" fmla="*/ 2147483646 w 1746"/>
              <a:gd name="T59" fmla="*/ 2147483646 h 348"/>
              <a:gd name="T60" fmla="*/ 2147483646 w 1746"/>
              <a:gd name="T61" fmla="*/ 2147483646 h 348"/>
              <a:gd name="T62" fmla="*/ 2147483646 w 1746"/>
              <a:gd name="T63" fmla="*/ 2147483646 h 348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1746" h="348">
                <a:moveTo>
                  <a:pt x="248" y="1"/>
                </a:moveTo>
                <a:cubicBezTo>
                  <a:pt x="287" y="1"/>
                  <a:pt x="287" y="1"/>
                  <a:pt x="287" y="1"/>
                </a:cubicBezTo>
                <a:cubicBezTo>
                  <a:pt x="287" y="346"/>
                  <a:pt x="287" y="346"/>
                  <a:pt x="287" y="346"/>
                </a:cubicBezTo>
                <a:cubicBezTo>
                  <a:pt x="248" y="346"/>
                  <a:pt x="248" y="346"/>
                  <a:pt x="248" y="346"/>
                </a:cubicBezTo>
                <a:cubicBezTo>
                  <a:pt x="248" y="194"/>
                  <a:pt x="248" y="194"/>
                  <a:pt x="248" y="194"/>
                </a:cubicBezTo>
                <a:cubicBezTo>
                  <a:pt x="40" y="194"/>
                  <a:pt x="40" y="194"/>
                  <a:pt x="40" y="194"/>
                </a:cubicBezTo>
                <a:cubicBezTo>
                  <a:pt x="40" y="346"/>
                  <a:pt x="40" y="346"/>
                  <a:pt x="40" y="346"/>
                </a:cubicBezTo>
                <a:cubicBezTo>
                  <a:pt x="0" y="346"/>
                  <a:pt x="0" y="346"/>
                  <a:pt x="0" y="346"/>
                </a:cubicBezTo>
                <a:cubicBezTo>
                  <a:pt x="0" y="1"/>
                  <a:pt x="0" y="1"/>
                  <a:pt x="0" y="1"/>
                </a:cubicBezTo>
                <a:cubicBezTo>
                  <a:pt x="40" y="1"/>
                  <a:pt x="40" y="1"/>
                  <a:pt x="40" y="1"/>
                </a:cubicBezTo>
                <a:cubicBezTo>
                  <a:pt x="40" y="157"/>
                  <a:pt x="40" y="157"/>
                  <a:pt x="40" y="157"/>
                </a:cubicBezTo>
                <a:cubicBezTo>
                  <a:pt x="248" y="157"/>
                  <a:pt x="248" y="157"/>
                  <a:pt x="248" y="157"/>
                </a:cubicBezTo>
                <a:lnTo>
                  <a:pt x="248" y="1"/>
                </a:lnTo>
                <a:close/>
                <a:moveTo>
                  <a:pt x="720" y="174"/>
                </a:moveTo>
                <a:cubicBezTo>
                  <a:pt x="720" y="271"/>
                  <a:pt x="640" y="348"/>
                  <a:pt x="539" y="348"/>
                </a:cubicBezTo>
                <a:cubicBezTo>
                  <a:pt x="439" y="348"/>
                  <a:pt x="359" y="271"/>
                  <a:pt x="359" y="174"/>
                </a:cubicBezTo>
                <a:cubicBezTo>
                  <a:pt x="359" y="76"/>
                  <a:pt x="439" y="0"/>
                  <a:pt x="539" y="0"/>
                </a:cubicBezTo>
                <a:cubicBezTo>
                  <a:pt x="640" y="0"/>
                  <a:pt x="720" y="77"/>
                  <a:pt x="720" y="174"/>
                </a:cubicBezTo>
                <a:close/>
                <a:moveTo>
                  <a:pt x="679" y="174"/>
                </a:moveTo>
                <a:cubicBezTo>
                  <a:pt x="679" y="98"/>
                  <a:pt x="616" y="38"/>
                  <a:pt x="539" y="38"/>
                </a:cubicBezTo>
                <a:cubicBezTo>
                  <a:pt x="463" y="38"/>
                  <a:pt x="399" y="98"/>
                  <a:pt x="399" y="174"/>
                </a:cubicBezTo>
                <a:cubicBezTo>
                  <a:pt x="399" y="249"/>
                  <a:pt x="463" y="310"/>
                  <a:pt x="539" y="310"/>
                </a:cubicBezTo>
                <a:cubicBezTo>
                  <a:pt x="616" y="310"/>
                  <a:pt x="679" y="249"/>
                  <a:pt x="679" y="174"/>
                </a:cubicBezTo>
                <a:close/>
                <a:moveTo>
                  <a:pt x="981" y="229"/>
                </a:moveTo>
                <a:cubicBezTo>
                  <a:pt x="1062" y="346"/>
                  <a:pt x="1062" y="346"/>
                  <a:pt x="1062" y="346"/>
                </a:cubicBezTo>
                <a:cubicBezTo>
                  <a:pt x="1017" y="346"/>
                  <a:pt x="1017" y="346"/>
                  <a:pt x="1017" y="346"/>
                </a:cubicBezTo>
                <a:cubicBezTo>
                  <a:pt x="945" y="236"/>
                  <a:pt x="945" y="236"/>
                  <a:pt x="945" y="236"/>
                </a:cubicBezTo>
                <a:cubicBezTo>
                  <a:pt x="938" y="237"/>
                  <a:pt x="930" y="237"/>
                  <a:pt x="922" y="237"/>
                </a:cubicBezTo>
                <a:cubicBezTo>
                  <a:pt x="831" y="237"/>
                  <a:pt x="831" y="237"/>
                  <a:pt x="831" y="237"/>
                </a:cubicBezTo>
                <a:cubicBezTo>
                  <a:pt x="831" y="346"/>
                  <a:pt x="831" y="346"/>
                  <a:pt x="831" y="346"/>
                </a:cubicBezTo>
                <a:cubicBezTo>
                  <a:pt x="791" y="346"/>
                  <a:pt x="791" y="346"/>
                  <a:pt x="791" y="346"/>
                </a:cubicBezTo>
                <a:cubicBezTo>
                  <a:pt x="791" y="1"/>
                  <a:pt x="791" y="1"/>
                  <a:pt x="791" y="1"/>
                </a:cubicBezTo>
                <a:cubicBezTo>
                  <a:pt x="922" y="1"/>
                  <a:pt x="922" y="1"/>
                  <a:pt x="922" y="1"/>
                </a:cubicBezTo>
                <a:cubicBezTo>
                  <a:pt x="1008" y="1"/>
                  <a:pt x="1058" y="44"/>
                  <a:pt x="1058" y="117"/>
                </a:cubicBezTo>
                <a:cubicBezTo>
                  <a:pt x="1058" y="174"/>
                  <a:pt x="1031" y="213"/>
                  <a:pt x="981" y="229"/>
                </a:cubicBezTo>
                <a:close/>
                <a:moveTo>
                  <a:pt x="1020" y="118"/>
                </a:moveTo>
                <a:cubicBezTo>
                  <a:pt x="1020" y="66"/>
                  <a:pt x="985" y="39"/>
                  <a:pt x="922" y="39"/>
                </a:cubicBezTo>
                <a:cubicBezTo>
                  <a:pt x="831" y="39"/>
                  <a:pt x="831" y="39"/>
                  <a:pt x="831" y="39"/>
                </a:cubicBezTo>
                <a:cubicBezTo>
                  <a:pt x="831" y="199"/>
                  <a:pt x="831" y="199"/>
                  <a:pt x="831" y="199"/>
                </a:cubicBezTo>
                <a:cubicBezTo>
                  <a:pt x="922" y="199"/>
                  <a:pt x="922" y="199"/>
                  <a:pt x="922" y="199"/>
                </a:cubicBezTo>
                <a:cubicBezTo>
                  <a:pt x="985" y="199"/>
                  <a:pt x="1020" y="172"/>
                  <a:pt x="1020" y="118"/>
                </a:cubicBezTo>
                <a:close/>
                <a:moveTo>
                  <a:pt x="1389" y="204"/>
                </a:moveTo>
                <a:cubicBezTo>
                  <a:pt x="1389" y="271"/>
                  <a:pt x="1350" y="310"/>
                  <a:pt x="1285" y="310"/>
                </a:cubicBezTo>
                <a:cubicBezTo>
                  <a:pt x="1219" y="310"/>
                  <a:pt x="1179" y="271"/>
                  <a:pt x="1179" y="204"/>
                </a:cubicBezTo>
                <a:cubicBezTo>
                  <a:pt x="1179" y="1"/>
                  <a:pt x="1179" y="1"/>
                  <a:pt x="1179" y="1"/>
                </a:cubicBezTo>
                <a:cubicBezTo>
                  <a:pt x="1139" y="1"/>
                  <a:pt x="1139" y="1"/>
                  <a:pt x="1139" y="1"/>
                </a:cubicBezTo>
                <a:cubicBezTo>
                  <a:pt x="1139" y="204"/>
                  <a:pt x="1139" y="204"/>
                  <a:pt x="1139" y="204"/>
                </a:cubicBezTo>
                <a:cubicBezTo>
                  <a:pt x="1139" y="294"/>
                  <a:pt x="1194" y="348"/>
                  <a:pt x="1285" y="348"/>
                </a:cubicBezTo>
                <a:cubicBezTo>
                  <a:pt x="1375" y="348"/>
                  <a:pt x="1429" y="294"/>
                  <a:pt x="1429" y="204"/>
                </a:cubicBezTo>
                <a:cubicBezTo>
                  <a:pt x="1429" y="1"/>
                  <a:pt x="1429" y="1"/>
                  <a:pt x="1429" y="1"/>
                </a:cubicBezTo>
                <a:cubicBezTo>
                  <a:pt x="1389" y="1"/>
                  <a:pt x="1389" y="1"/>
                  <a:pt x="1389" y="1"/>
                </a:cubicBezTo>
                <a:lnTo>
                  <a:pt x="1389" y="204"/>
                </a:lnTo>
                <a:close/>
                <a:moveTo>
                  <a:pt x="1552" y="86"/>
                </a:moveTo>
                <a:cubicBezTo>
                  <a:pt x="1552" y="57"/>
                  <a:pt x="1581" y="40"/>
                  <a:pt x="1625" y="40"/>
                </a:cubicBezTo>
                <a:cubicBezTo>
                  <a:pt x="1653" y="40"/>
                  <a:pt x="1689" y="48"/>
                  <a:pt x="1720" y="69"/>
                </a:cubicBezTo>
                <a:cubicBezTo>
                  <a:pt x="1737" y="32"/>
                  <a:pt x="1737" y="32"/>
                  <a:pt x="1737" y="32"/>
                </a:cubicBezTo>
                <a:cubicBezTo>
                  <a:pt x="1708" y="13"/>
                  <a:pt x="1667" y="0"/>
                  <a:pt x="1628" y="0"/>
                </a:cubicBezTo>
                <a:cubicBezTo>
                  <a:pt x="1556" y="0"/>
                  <a:pt x="1508" y="35"/>
                  <a:pt x="1508" y="89"/>
                </a:cubicBezTo>
                <a:cubicBezTo>
                  <a:pt x="1508" y="213"/>
                  <a:pt x="1702" y="164"/>
                  <a:pt x="1702" y="255"/>
                </a:cubicBezTo>
                <a:cubicBezTo>
                  <a:pt x="1702" y="288"/>
                  <a:pt x="1671" y="308"/>
                  <a:pt x="1621" y="308"/>
                </a:cubicBezTo>
                <a:cubicBezTo>
                  <a:pt x="1582" y="308"/>
                  <a:pt x="1539" y="290"/>
                  <a:pt x="1507" y="259"/>
                </a:cubicBezTo>
                <a:cubicBezTo>
                  <a:pt x="1489" y="295"/>
                  <a:pt x="1489" y="295"/>
                  <a:pt x="1489" y="295"/>
                </a:cubicBezTo>
                <a:cubicBezTo>
                  <a:pt x="1521" y="326"/>
                  <a:pt x="1570" y="347"/>
                  <a:pt x="1621" y="347"/>
                </a:cubicBezTo>
                <a:cubicBezTo>
                  <a:pt x="1695" y="347"/>
                  <a:pt x="1745" y="311"/>
                  <a:pt x="1745" y="253"/>
                </a:cubicBezTo>
                <a:cubicBezTo>
                  <a:pt x="1746" y="128"/>
                  <a:pt x="1552" y="174"/>
                  <a:pt x="1552" y="8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14324" tIns="57162" rIns="114324" bIns="57162"/>
          <a:lstStyle/>
          <a:p>
            <a:endParaRPr lang="en-NL"/>
          </a:p>
        </p:txBody>
      </p:sp>
      <p:sp>
        <p:nvSpPr>
          <p:cNvPr id="15" name="LS_Logo13(JU-Free) Enterprise" hidden="1">
            <a:extLst>
              <a:ext uri="{FF2B5EF4-FFF2-40B4-BE49-F238E27FC236}">
                <a16:creationId xmlns:a16="http://schemas.microsoft.com/office/drawing/2014/main" id="{FAB00F19-1EF1-4D12-AA73-EF7CC92CF598}"/>
              </a:ext>
            </a:extLst>
          </p:cNvPr>
          <p:cNvSpPr>
            <a:spLocks noEditPoints="1"/>
          </p:cNvSpPr>
          <p:nvPr/>
        </p:nvSpPr>
        <p:spPr bwMode="auto">
          <a:xfrm>
            <a:off x="1136650" y="7712075"/>
            <a:ext cx="2205038" cy="365125"/>
          </a:xfrm>
          <a:custGeom>
            <a:avLst/>
            <a:gdLst>
              <a:gd name="T0" fmla="*/ 2147483646 w 5552"/>
              <a:gd name="T1" fmla="*/ 2147483646 h 921"/>
              <a:gd name="T2" fmla="*/ 2147483646 w 5552"/>
              <a:gd name="T3" fmla="*/ 2147483646 h 921"/>
              <a:gd name="T4" fmla="*/ 2147483646 w 5552"/>
              <a:gd name="T5" fmla="*/ 2147483646 h 921"/>
              <a:gd name="T6" fmla="*/ 2147483646 w 5552"/>
              <a:gd name="T7" fmla="*/ 2119723475 h 921"/>
              <a:gd name="T8" fmla="*/ 2147483646 w 5552"/>
              <a:gd name="T9" fmla="*/ 2147483646 h 921"/>
              <a:gd name="T10" fmla="*/ 2147483646 w 5552"/>
              <a:gd name="T11" fmla="*/ 187029632 h 921"/>
              <a:gd name="T12" fmla="*/ 2147483646 w 5552"/>
              <a:gd name="T13" fmla="*/ 2147483646 h 921"/>
              <a:gd name="T14" fmla="*/ 2147483646 w 5552"/>
              <a:gd name="T15" fmla="*/ 2147483646 h 921"/>
              <a:gd name="T16" fmla="*/ 2147483646 w 5552"/>
              <a:gd name="T17" fmla="*/ 2147483646 h 921"/>
              <a:gd name="T18" fmla="*/ 2147483646 w 5552"/>
              <a:gd name="T19" fmla="*/ 2147483646 h 921"/>
              <a:gd name="T20" fmla="*/ 2147483646 w 5552"/>
              <a:gd name="T21" fmla="*/ 2119723475 h 921"/>
              <a:gd name="T22" fmla="*/ 2147483646 w 5552"/>
              <a:gd name="T23" fmla="*/ 2147483646 h 921"/>
              <a:gd name="T24" fmla="*/ 2147483646 w 5552"/>
              <a:gd name="T25" fmla="*/ 2147483646 h 921"/>
              <a:gd name="T26" fmla="*/ 2147483646 w 5552"/>
              <a:gd name="T27" fmla="*/ 2147483646 h 921"/>
              <a:gd name="T28" fmla="*/ 2147483646 w 5552"/>
              <a:gd name="T29" fmla="*/ 2119723475 h 921"/>
              <a:gd name="T30" fmla="*/ 2147483646 w 5552"/>
              <a:gd name="T31" fmla="*/ 2147483646 h 921"/>
              <a:gd name="T32" fmla="*/ 2147483646 w 5552"/>
              <a:gd name="T33" fmla="*/ 2147483646 h 921"/>
              <a:gd name="T34" fmla="*/ 2147483646 w 5552"/>
              <a:gd name="T35" fmla="*/ 810514862 h 921"/>
              <a:gd name="T36" fmla="*/ 2147483646 w 5552"/>
              <a:gd name="T37" fmla="*/ 2147483646 h 921"/>
              <a:gd name="T38" fmla="*/ 2147483646 w 5552"/>
              <a:gd name="T39" fmla="*/ 2147483646 h 921"/>
              <a:gd name="T40" fmla="*/ 2147483646 w 5552"/>
              <a:gd name="T41" fmla="*/ 2147483646 h 921"/>
              <a:gd name="T42" fmla="*/ 2147483646 w 5552"/>
              <a:gd name="T43" fmla="*/ 2119723475 h 921"/>
              <a:gd name="T44" fmla="*/ 1879435067 w 5552"/>
              <a:gd name="T45" fmla="*/ 2147483646 h 921"/>
              <a:gd name="T46" fmla="*/ 2147483646 w 5552"/>
              <a:gd name="T47" fmla="*/ 2147483646 h 921"/>
              <a:gd name="T48" fmla="*/ 2147483646 w 5552"/>
              <a:gd name="T49" fmla="*/ 2147483646 h 921"/>
              <a:gd name="T50" fmla="*/ 2147483646 w 5552"/>
              <a:gd name="T51" fmla="*/ 2147483646 h 921"/>
              <a:gd name="T52" fmla="*/ 2147483646 w 5552"/>
              <a:gd name="T53" fmla="*/ 2147483646 h 921"/>
              <a:gd name="T54" fmla="*/ 2147483646 w 5552"/>
              <a:gd name="T55" fmla="*/ 2147483646 h 921"/>
              <a:gd name="T56" fmla="*/ 2147483646 w 5552"/>
              <a:gd name="T57" fmla="*/ 2147483646 h 921"/>
              <a:gd name="T58" fmla="*/ 2147483646 w 5552"/>
              <a:gd name="T59" fmla="*/ 2147483646 h 921"/>
              <a:gd name="T60" fmla="*/ 2147483646 w 5552"/>
              <a:gd name="T61" fmla="*/ 2147483646 h 921"/>
              <a:gd name="T62" fmla="*/ 2147483646 w 5552"/>
              <a:gd name="T63" fmla="*/ 2147483646 h 921"/>
              <a:gd name="T64" fmla="*/ 2147483646 w 5552"/>
              <a:gd name="T65" fmla="*/ 2147483646 h 921"/>
              <a:gd name="T66" fmla="*/ 2147483646 w 5552"/>
              <a:gd name="T67" fmla="*/ 2147483646 h 921"/>
              <a:gd name="T68" fmla="*/ 2147483646 w 5552"/>
              <a:gd name="T69" fmla="*/ 2147483646 h 921"/>
              <a:gd name="T70" fmla="*/ 2147483646 w 5552"/>
              <a:gd name="T71" fmla="*/ 2147483646 h 921"/>
              <a:gd name="T72" fmla="*/ 2147483646 w 5552"/>
              <a:gd name="T73" fmla="*/ 2147483646 h 921"/>
              <a:gd name="T74" fmla="*/ 2147483646 w 5552"/>
              <a:gd name="T75" fmla="*/ 2147483646 h 921"/>
              <a:gd name="T76" fmla="*/ 2147483646 w 5552"/>
              <a:gd name="T77" fmla="*/ 2147483646 h 921"/>
              <a:gd name="T78" fmla="*/ 2147483646 w 5552"/>
              <a:gd name="T79" fmla="*/ 2147483646 h 921"/>
              <a:gd name="T80" fmla="*/ 2147483646 w 5552"/>
              <a:gd name="T81" fmla="*/ 2147483646 h 921"/>
              <a:gd name="T82" fmla="*/ 2147483646 w 5552"/>
              <a:gd name="T83" fmla="*/ 2147483646 h 921"/>
              <a:gd name="T84" fmla="*/ 2147483646 w 5552"/>
              <a:gd name="T85" fmla="*/ 2147483646 h 921"/>
              <a:gd name="T86" fmla="*/ 2147483646 w 5552"/>
              <a:gd name="T87" fmla="*/ 2147483646 h 921"/>
              <a:gd name="T88" fmla="*/ 2147483646 w 5552"/>
              <a:gd name="T89" fmla="*/ 2147483646 h 921"/>
              <a:gd name="T90" fmla="*/ 2147483646 w 5552"/>
              <a:gd name="T91" fmla="*/ 2147483646 h 921"/>
              <a:gd name="T92" fmla="*/ 2147483646 w 5552"/>
              <a:gd name="T93" fmla="*/ 2147483646 h 921"/>
              <a:gd name="T94" fmla="*/ 2147483646 w 5552"/>
              <a:gd name="T95" fmla="*/ 2147483646 h 921"/>
              <a:gd name="T96" fmla="*/ 2147483646 w 5552"/>
              <a:gd name="T97" fmla="*/ 2147483646 h 921"/>
              <a:gd name="T98" fmla="*/ 2147483646 w 5552"/>
              <a:gd name="T99" fmla="*/ 2147483646 h 921"/>
              <a:gd name="T100" fmla="*/ 2147483646 w 5552"/>
              <a:gd name="T101" fmla="*/ 2147483646 h 921"/>
              <a:gd name="T102" fmla="*/ 2147483646 w 5552"/>
              <a:gd name="T103" fmla="*/ 2147483646 h 921"/>
              <a:gd name="T104" fmla="*/ 2147483646 w 5552"/>
              <a:gd name="T105" fmla="*/ 2147483646 h 921"/>
              <a:gd name="T106" fmla="*/ 2147483646 w 5552"/>
              <a:gd name="T107" fmla="*/ 2147483646 h 921"/>
              <a:gd name="T108" fmla="*/ 2147483646 w 5552"/>
              <a:gd name="T109" fmla="*/ 2147483646 h 921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5552" h="921">
                <a:moveTo>
                  <a:pt x="242" y="345"/>
                </a:moveTo>
                <a:cubicBezTo>
                  <a:pt x="0" y="345"/>
                  <a:pt x="0" y="345"/>
                  <a:pt x="0" y="345"/>
                </a:cubicBezTo>
                <a:cubicBezTo>
                  <a:pt x="0" y="3"/>
                  <a:pt x="0" y="3"/>
                  <a:pt x="0" y="3"/>
                </a:cubicBezTo>
                <a:cubicBezTo>
                  <a:pt x="235" y="3"/>
                  <a:pt x="235" y="3"/>
                  <a:pt x="235" y="3"/>
                </a:cubicBezTo>
                <a:cubicBezTo>
                  <a:pt x="235" y="34"/>
                  <a:pt x="235" y="34"/>
                  <a:pt x="235" y="34"/>
                </a:cubicBezTo>
                <a:cubicBezTo>
                  <a:pt x="36" y="34"/>
                  <a:pt x="36" y="34"/>
                  <a:pt x="36" y="34"/>
                </a:cubicBezTo>
                <a:cubicBezTo>
                  <a:pt x="36" y="156"/>
                  <a:pt x="36" y="156"/>
                  <a:pt x="36" y="156"/>
                </a:cubicBezTo>
                <a:cubicBezTo>
                  <a:pt x="213" y="156"/>
                  <a:pt x="213" y="156"/>
                  <a:pt x="213" y="156"/>
                </a:cubicBezTo>
                <a:cubicBezTo>
                  <a:pt x="213" y="187"/>
                  <a:pt x="213" y="187"/>
                  <a:pt x="213" y="187"/>
                </a:cubicBezTo>
                <a:cubicBezTo>
                  <a:pt x="36" y="187"/>
                  <a:pt x="36" y="187"/>
                  <a:pt x="36" y="187"/>
                </a:cubicBezTo>
                <a:cubicBezTo>
                  <a:pt x="36" y="314"/>
                  <a:pt x="36" y="314"/>
                  <a:pt x="36" y="314"/>
                </a:cubicBezTo>
                <a:cubicBezTo>
                  <a:pt x="242" y="314"/>
                  <a:pt x="242" y="314"/>
                  <a:pt x="242" y="314"/>
                </a:cubicBezTo>
                <a:lnTo>
                  <a:pt x="242" y="345"/>
                </a:lnTo>
                <a:close/>
                <a:moveTo>
                  <a:pt x="613" y="345"/>
                </a:moveTo>
                <a:cubicBezTo>
                  <a:pt x="613" y="3"/>
                  <a:pt x="613" y="3"/>
                  <a:pt x="613" y="3"/>
                </a:cubicBezTo>
                <a:cubicBezTo>
                  <a:pt x="578" y="3"/>
                  <a:pt x="578" y="3"/>
                  <a:pt x="578" y="3"/>
                </a:cubicBezTo>
                <a:cubicBezTo>
                  <a:pt x="578" y="281"/>
                  <a:pt x="578" y="281"/>
                  <a:pt x="578" y="281"/>
                </a:cubicBezTo>
                <a:cubicBezTo>
                  <a:pt x="357" y="3"/>
                  <a:pt x="357" y="3"/>
                  <a:pt x="357" y="3"/>
                </a:cubicBezTo>
                <a:cubicBezTo>
                  <a:pt x="327" y="3"/>
                  <a:pt x="327" y="3"/>
                  <a:pt x="327" y="3"/>
                </a:cubicBezTo>
                <a:cubicBezTo>
                  <a:pt x="327" y="345"/>
                  <a:pt x="327" y="345"/>
                  <a:pt x="327" y="345"/>
                </a:cubicBezTo>
                <a:cubicBezTo>
                  <a:pt x="363" y="345"/>
                  <a:pt x="363" y="345"/>
                  <a:pt x="363" y="345"/>
                </a:cubicBezTo>
                <a:cubicBezTo>
                  <a:pt x="363" y="67"/>
                  <a:pt x="363" y="67"/>
                  <a:pt x="363" y="67"/>
                </a:cubicBezTo>
                <a:cubicBezTo>
                  <a:pt x="583" y="345"/>
                  <a:pt x="583" y="345"/>
                  <a:pt x="583" y="345"/>
                </a:cubicBezTo>
                <a:lnTo>
                  <a:pt x="613" y="345"/>
                </a:lnTo>
                <a:close/>
                <a:moveTo>
                  <a:pt x="791" y="345"/>
                </a:moveTo>
                <a:cubicBezTo>
                  <a:pt x="828" y="345"/>
                  <a:pt x="828" y="345"/>
                  <a:pt x="828" y="345"/>
                </a:cubicBezTo>
                <a:cubicBezTo>
                  <a:pt x="828" y="34"/>
                  <a:pt x="828" y="34"/>
                  <a:pt x="828" y="34"/>
                </a:cubicBezTo>
                <a:cubicBezTo>
                  <a:pt x="948" y="34"/>
                  <a:pt x="948" y="34"/>
                  <a:pt x="948" y="34"/>
                </a:cubicBezTo>
                <a:cubicBezTo>
                  <a:pt x="948" y="3"/>
                  <a:pt x="948" y="3"/>
                  <a:pt x="948" y="3"/>
                </a:cubicBezTo>
                <a:cubicBezTo>
                  <a:pt x="671" y="3"/>
                  <a:pt x="671" y="3"/>
                  <a:pt x="671" y="3"/>
                </a:cubicBezTo>
                <a:cubicBezTo>
                  <a:pt x="671" y="34"/>
                  <a:pt x="671" y="34"/>
                  <a:pt x="671" y="34"/>
                </a:cubicBezTo>
                <a:cubicBezTo>
                  <a:pt x="791" y="34"/>
                  <a:pt x="791" y="34"/>
                  <a:pt x="791" y="34"/>
                </a:cubicBezTo>
                <a:lnTo>
                  <a:pt x="791" y="345"/>
                </a:lnTo>
                <a:close/>
                <a:moveTo>
                  <a:pt x="1248" y="314"/>
                </a:moveTo>
                <a:cubicBezTo>
                  <a:pt x="1042" y="314"/>
                  <a:pt x="1042" y="314"/>
                  <a:pt x="1042" y="314"/>
                </a:cubicBezTo>
                <a:cubicBezTo>
                  <a:pt x="1042" y="187"/>
                  <a:pt x="1042" y="187"/>
                  <a:pt x="1042" y="187"/>
                </a:cubicBezTo>
                <a:cubicBezTo>
                  <a:pt x="1219" y="187"/>
                  <a:pt x="1219" y="187"/>
                  <a:pt x="1219" y="187"/>
                </a:cubicBezTo>
                <a:cubicBezTo>
                  <a:pt x="1219" y="156"/>
                  <a:pt x="1219" y="156"/>
                  <a:pt x="1219" y="156"/>
                </a:cubicBezTo>
                <a:cubicBezTo>
                  <a:pt x="1042" y="156"/>
                  <a:pt x="1042" y="156"/>
                  <a:pt x="1042" y="156"/>
                </a:cubicBezTo>
                <a:cubicBezTo>
                  <a:pt x="1042" y="34"/>
                  <a:pt x="1042" y="34"/>
                  <a:pt x="1042" y="34"/>
                </a:cubicBezTo>
                <a:cubicBezTo>
                  <a:pt x="1240" y="34"/>
                  <a:pt x="1240" y="34"/>
                  <a:pt x="1240" y="34"/>
                </a:cubicBezTo>
                <a:cubicBezTo>
                  <a:pt x="1240" y="3"/>
                  <a:pt x="1240" y="3"/>
                  <a:pt x="1240" y="3"/>
                </a:cubicBezTo>
                <a:cubicBezTo>
                  <a:pt x="1006" y="3"/>
                  <a:pt x="1006" y="3"/>
                  <a:pt x="1006" y="3"/>
                </a:cubicBezTo>
                <a:cubicBezTo>
                  <a:pt x="1006" y="345"/>
                  <a:pt x="1006" y="345"/>
                  <a:pt x="1006" y="345"/>
                </a:cubicBezTo>
                <a:cubicBezTo>
                  <a:pt x="1248" y="345"/>
                  <a:pt x="1248" y="345"/>
                  <a:pt x="1248" y="345"/>
                </a:cubicBezTo>
                <a:lnTo>
                  <a:pt x="1248" y="314"/>
                </a:lnTo>
                <a:close/>
                <a:moveTo>
                  <a:pt x="1461" y="237"/>
                </a:moveTo>
                <a:cubicBezTo>
                  <a:pt x="1369" y="237"/>
                  <a:pt x="1369" y="237"/>
                  <a:pt x="1369" y="237"/>
                </a:cubicBezTo>
                <a:cubicBezTo>
                  <a:pt x="1369" y="345"/>
                  <a:pt x="1369" y="345"/>
                  <a:pt x="1369" y="345"/>
                </a:cubicBezTo>
                <a:cubicBezTo>
                  <a:pt x="1333" y="345"/>
                  <a:pt x="1333" y="345"/>
                  <a:pt x="1333" y="345"/>
                </a:cubicBezTo>
                <a:cubicBezTo>
                  <a:pt x="1333" y="3"/>
                  <a:pt x="1333" y="3"/>
                  <a:pt x="1333" y="3"/>
                </a:cubicBezTo>
                <a:cubicBezTo>
                  <a:pt x="1461" y="3"/>
                  <a:pt x="1461" y="3"/>
                  <a:pt x="1461" y="3"/>
                </a:cubicBezTo>
                <a:cubicBezTo>
                  <a:pt x="1505" y="3"/>
                  <a:pt x="1539" y="13"/>
                  <a:pt x="1564" y="34"/>
                </a:cubicBezTo>
                <a:cubicBezTo>
                  <a:pt x="1588" y="55"/>
                  <a:pt x="1601" y="84"/>
                  <a:pt x="1601" y="120"/>
                </a:cubicBezTo>
                <a:cubicBezTo>
                  <a:pt x="1601" y="147"/>
                  <a:pt x="1594" y="169"/>
                  <a:pt x="1581" y="188"/>
                </a:cubicBezTo>
                <a:cubicBezTo>
                  <a:pt x="1567" y="206"/>
                  <a:pt x="1548" y="220"/>
                  <a:pt x="1523" y="228"/>
                </a:cubicBezTo>
                <a:cubicBezTo>
                  <a:pt x="1606" y="345"/>
                  <a:pt x="1606" y="345"/>
                  <a:pt x="1606" y="345"/>
                </a:cubicBezTo>
                <a:cubicBezTo>
                  <a:pt x="1567" y="345"/>
                  <a:pt x="1567" y="345"/>
                  <a:pt x="1567" y="345"/>
                </a:cubicBezTo>
                <a:cubicBezTo>
                  <a:pt x="1488" y="235"/>
                  <a:pt x="1488" y="235"/>
                  <a:pt x="1488" y="235"/>
                </a:cubicBezTo>
                <a:cubicBezTo>
                  <a:pt x="1480" y="236"/>
                  <a:pt x="1470" y="237"/>
                  <a:pt x="1461" y="237"/>
                </a:cubicBezTo>
                <a:close/>
                <a:moveTo>
                  <a:pt x="1460" y="206"/>
                </a:moveTo>
                <a:cubicBezTo>
                  <a:pt x="1494" y="206"/>
                  <a:pt x="1520" y="198"/>
                  <a:pt x="1538" y="183"/>
                </a:cubicBezTo>
                <a:cubicBezTo>
                  <a:pt x="1556" y="168"/>
                  <a:pt x="1565" y="147"/>
                  <a:pt x="1565" y="120"/>
                </a:cubicBezTo>
                <a:cubicBezTo>
                  <a:pt x="1565" y="92"/>
                  <a:pt x="1556" y="71"/>
                  <a:pt x="1538" y="56"/>
                </a:cubicBezTo>
                <a:cubicBezTo>
                  <a:pt x="1520" y="42"/>
                  <a:pt x="1494" y="34"/>
                  <a:pt x="1460" y="34"/>
                </a:cubicBezTo>
                <a:cubicBezTo>
                  <a:pt x="1369" y="34"/>
                  <a:pt x="1369" y="34"/>
                  <a:pt x="1369" y="34"/>
                </a:cubicBezTo>
                <a:cubicBezTo>
                  <a:pt x="1369" y="206"/>
                  <a:pt x="1369" y="206"/>
                  <a:pt x="1369" y="206"/>
                </a:cubicBezTo>
                <a:lnTo>
                  <a:pt x="1460" y="206"/>
                </a:lnTo>
                <a:close/>
                <a:moveTo>
                  <a:pt x="1954" y="120"/>
                </a:moveTo>
                <a:cubicBezTo>
                  <a:pt x="1954" y="157"/>
                  <a:pt x="1942" y="185"/>
                  <a:pt x="1917" y="206"/>
                </a:cubicBezTo>
                <a:cubicBezTo>
                  <a:pt x="1893" y="227"/>
                  <a:pt x="1858" y="237"/>
                  <a:pt x="1815" y="237"/>
                </a:cubicBezTo>
                <a:cubicBezTo>
                  <a:pt x="1723" y="237"/>
                  <a:pt x="1723" y="237"/>
                  <a:pt x="1723" y="237"/>
                </a:cubicBezTo>
                <a:cubicBezTo>
                  <a:pt x="1723" y="345"/>
                  <a:pt x="1723" y="345"/>
                  <a:pt x="1723" y="345"/>
                </a:cubicBezTo>
                <a:cubicBezTo>
                  <a:pt x="1686" y="345"/>
                  <a:pt x="1686" y="345"/>
                  <a:pt x="1686" y="345"/>
                </a:cubicBezTo>
                <a:cubicBezTo>
                  <a:pt x="1686" y="3"/>
                  <a:pt x="1686" y="3"/>
                  <a:pt x="1686" y="3"/>
                </a:cubicBezTo>
                <a:cubicBezTo>
                  <a:pt x="1815" y="3"/>
                  <a:pt x="1815" y="3"/>
                  <a:pt x="1815" y="3"/>
                </a:cubicBezTo>
                <a:cubicBezTo>
                  <a:pt x="1858" y="3"/>
                  <a:pt x="1893" y="13"/>
                  <a:pt x="1917" y="34"/>
                </a:cubicBezTo>
                <a:cubicBezTo>
                  <a:pt x="1942" y="55"/>
                  <a:pt x="1954" y="84"/>
                  <a:pt x="1954" y="120"/>
                </a:cubicBezTo>
                <a:close/>
                <a:moveTo>
                  <a:pt x="1918" y="120"/>
                </a:moveTo>
                <a:cubicBezTo>
                  <a:pt x="1918" y="92"/>
                  <a:pt x="1909" y="71"/>
                  <a:pt x="1891" y="56"/>
                </a:cubicBezTo>
                <a:cubicBezTo>
                  <a:pt x="1873" y="42"/>
                  <a:pt x="1848" y="34"/>
                  <a:pt x="1814" y="34"/>
                </a:cubicBezTo>
                <a:cubicBezTo>
                  <a:pt x="1723" y="34"/>
                  <a:pt x="1723" y="34"/>
                  <a:pt x="1723" y="34"/>
                </a:cubicBezTo>
                <a:cubicBezTo>
                  <a:pt x="1723" y="205"/>
                  <a:pt x="1723" y="205"/>
                  <a:pt x="1723" y="205"/>
                </a:cubicBezTo>
                <a:cubicBezTo>
                  <a:pt x="1814" y="205"/>
                  <a:pt x="1814" y="205"/>
                  <a:pt x="1814" y="205"/>
                </a:cubicBezTo>
                <a:cubicBezTo>
                  <a:pt x="1848" y="205"/>
                  <a:pt x="1873" y="198"/>
                  <a:pt x="1891" y="183"/>
                </a:cubicBezTo>
                <a:cubicBezTo>
                  <a:pt x="1909" y="168"/>
                  <a:pt x="1918" y="147"/>
                  <a:pt x="1918" y="120"/>
                </a:cubicBezTo>
                <a:close/>
                <a:moveTo>
                  <a:pt x="2223" y="228"/>
                </a:moveTo>
                <a:cubicBezTo>
                  <a:pt x="2306" y="345"/>
                  <a:pt x="2306" y="345"/>
                  <a:pt x="2306" y="345"/>
                </a:cubicBezTo>
                <a:cubicBezTo>
                  <a:pt x="2267" y="345"/>
                  <a:pt x="2267" y="345"/>
                  <a:pt x="2267" y="345"/>
                </a:cubicBezTo>
                <a:cubicBezTo>
                  <a:pt x="2188" y="235"/>
                  <a:pt x="2188" y="235"/>
                  <a:pt x="2188" y="235"/>
                </a:cubicBezTo>
                <a:cubicBezTo>
                  <a:pt x="2179" y="236"/>
                  <a:pt x="2170" y="237"/>
                  <a:pt x="2161" y="237"/>
                </a:cubicBezTo>
                <a:cubicBezTo>
                  <a:pt x="2069" y="237"/>
                  <a:pt x="2069" y="237"/>
                  <a:pt x="2069" y="237"/>
                </a:cubicBezTo>
                <a:cubicBezTo>
                  <a:pt x="2069" y="345"/>
                  <a:pt x="2069" y="345"/>
                  <a:pt x="2069" y="345"/>
                </a:cubicBezTo>
                <a:cubicBezTo>
                  <a:pt x="2033" y="345"/>
                  <a:pt x="2033" y="345"/>
                  <a:pt x="2033" y="345"/>
                </a:cubicBezTo>
                <a:cubicBezTo>
                  <a:pt x="2033" y="3"/>
                  <a:pt x="2033" y="3"/>
                  <a:pt x="2033" y="3"/>
                </a:cubicBezTo>
                <a:cubicBezTo>
                  <a:pt x="2161" y="3"/>
                  <a:pt x="2161" y="3"/>
                  <a:pt x="2161" y="3"/>
                </a:cubicBezTo>
                <a:cubicBezTo>
                  <a:pt x="2205" y="3"/>
                  <a:pt x="2239" y="13"/>
                  <a:pt x="2264" y="34"/>
                </a:cubicBezTo>
                <a:cubicBezTo>
                  <a:pt x="2288" y="55"/>
                  <a:pt x="2301" y="84"/>
                  <a:pt x="2301" y="120"/>
                </a:cubicBezTo>
                <a:cubicBezTo>
                  <a:pt x="2301" y="147"/>
                  <a:pt x="2294" y="169"/>
                  <a:pt x="2280" y="188"/>
                </a:cubicBezTo>
                <a:cubicBezTo>
                  <a:pt x="2267" y="206"/>
                  <a:pt x="2248" y="220"/>
                  <a:pt x="2223" y="228"/>
                </a:cubicBezTo>
                <a:close/>
                <a:moveTo>
                  <a:pt x="2238" y="183"/>
                </a:moveTo>
                <a:cubicBezTo>
                  <a:pt x="2256" y="168"/>
                  <a:pt x="2265" y="147"/>
                  <a:pt x="2265" y="120"/>
                </a:cubicBezTo>
                <a:cubicBezTo>
                  <a:pt x="2265" y="92"/>
                  <a:pt x="2256" y="71"/>
                  <a:pt x="2238" y="56"/>
                </a:cubicBezTo>
                <a:cubicBezTo>
                  <a:pt x="2220" y="42"/>
                  <a:pt x="2194" y="34"/>
                  <a:pt x="2160" y="34"/>
                </a:cubicBezTo>
                <a:cubicBezTo>
                  <a:pt x="2069" y="34"/>
                  <a:pt x="2069" y="34"/>
                  <a:pt x="2069" y="34"/>
                </a:cubicBezTo>
                <a:cubicBezTo>
                  <a:pt x="2069" y="206"/>
                  <a:pt x="2069" y="206"/>
                  <a:pt x="2069" y="206"/>
                </a:cubicBezTo>
                <a:cubicBezTo>
                  <a:pt x="2160" y="206"/>
                  <a:pt x="2160" y="206"/>
                  <a:pt x="2160" y="206"/>
                </a:cubicBezTo>
                <a:cubicBezTo>
                  <a:pt x="2194" y="206"/>
                  <a:pt x="2220" y="198"/>
                  <a:pt x="2238" y="183"/>
                </a:cubicBezTo>
                <a:close/>
                <a:moveTo>
                  <a:pt x="2423" y="3"/>
                </a:moveTo>
                <a:cubicBezTo>
                  <a:pt x="2386" y="3"/>
                  <a:pt x="2386" y="3"/>
                  <a:pt x="2386" y="3"/>
                </a:cubicBezTo>
                <a:cubicBezTo>
                  <a:pt x="2386" y="345"/>
                  <a:pt x="2386" y="345"/>
                  <a:pt x="2386" y="345"/>
                </a:cubicBezTo>
                <a:cubicBezTo>
                  <a:pt x="2423" y="345"/>
                  <a:pt x="2423" y="345"/>
                  <a:pt x="2423" y="345"/>
                </a:cubicBezTo>
                <a:lnTo>
                  <a:pt x="2423" y="3"/>
                </a:lnTo>
                <a:close/>
                <a:moveTo>
                  <a:pt x="2701" y="178"/>
                </a:moveTo>
                <a:cubicBezTo>
                  <a:pt x="2685" y="172"/>
                  <a:pt x="2665" y="165"/>
                  <a:pt x="2640" y="159"/>
                </a:cubicBezTo>
                <a:cubicBezTo>
                  <a:pt x="2619" y="154"/>
                  <a:pt x="2602" y="149"/>
                  <a:pt x="2589" y="145"/>
                </a:cubicBezTo>
                <a:cubicBezTo>
                  <a:pt x="2577" y="140"/>
                  <a:pt x="2566" y="134"/>
                  <a:pt x="2558" y="126"/>
                </a:cubicBezTo>
                <a:cubicBezTo>
                  <a:pt x="2550" y="117"/>
                  <a:pt x="2545" y="106"/>
                  <a:pt x="2545" y="93"/>
                </a:cubicBezTo>
                <a:cubicBezTo>
                  <a:pt x="2545" y="75"/>
                  <a:pt x="2553" y="60"/>
                  <a:pt x="2568" y="48"/>
                </a:cubicBezTo>
                <a:cubicBezTo>
                  <a:pt x="2583" y="36"/>
                  <a:pt x="2606" y="31"/>
                  <a:pt x="2636" y="31"/>
                </a:cubicBezTo>
                <a:cubicBezTo>
                  <a:pt x="2651" y="31"/>
                  <a:pt x="2667" y="33"/>
                  <a:pt x="2684" y="38"/>
                </a:cubicBezTo>
                <a:cubicBezTo>
                  <a:pt x="2700" y="42"/>
                  <a:pt x="2715" y="50"/>
                  <a:pt x="2730" y="59"/>
                </a:cubicBezTo>
                <a:cubicBezTo>
                  <a:pt x="2742" y="30"/>
                  <a:pt x="2742" y="30"/>
                  <a:pt x="2742" y="30"/>
                </a:cubicBezTo>
                <a:cubicBezTo>
                  <a:pt x="2728" y="21"/>
                  <a:pt x="2712" y="13"/>
                  <a:pt x="2693" y="8"/>
                </a:cubicBezTo>
                <a:cubicBezTo>
                  <a:pt x="2675" y="3"/>
                  <a:pt x="2655" y="0"/>
                  <a:pt x="2636" y="0"/>
                </a:cubicBezTo>
                <a:cubicBezTo>
                  <a:pt x="2608" y="0"/>
                  <a:pt x="2584" y="4"/>
                  <a:pt x="2565" y="13"/>
                </a:cubicBezTo>
                <a:cubicBezTo>
                  <a:pt x="2546" y="21"/>
                  <a:pt x="2532" y="32"/>
                  <a:pt x="2523" y="47"/>
                </a:cubicBezTo>
                <a:cubicBezTo>
                  <a:pt x="2514" y="61"/>
                  <a:pt x="2510" y="76"/>
                  <a:pt x="2510" y="94"/>
                </a:cubicBezTo>
                <a:cubicBezTo>
                  <a:pt x="2510" y="115"/>
                  <a:pt x="2515" y="132"/>
                  <a:pt x="2526" y="144"/>
                </a:cubicBezTo>
                <a:cubicBezTo>
                  <a:pt x="2537" y="157"/>
                  <a:pt x="2550" y="166"/>
                  <a:pt x="2565" y="172"/>
                </a:cubicBezTo>
                <a:cubicBezTo>
                  <a:pt x="2581" y="178"/>
                  <a:pt x="2601" y="184"/>
                  <a:pt x="2627" y="191"/>
                </a:cubicBezTo>
                <a:cubicBezTo>
                  <a:pt x="2649" y="196"/>
                  <a:pt x="2665" y="201"/>
                  <a:pt x="2677" y="205"/>
                </a:cubicBezTo>
                <a:cubicBezTo>
                  <a:pt x="2689" y="209"/>
                  <a:pt x="2700" y="216"/>
                  <a:pt x="2708" y="224"/>
                </a:cubicBezTo>
                <a:cubicBezTo>
                  <a:pt x="2716" y="232"/>
                  <a:pt x="2720" y="243"/>
                  <a:pt x="2720" y="257"/>
                </a:cubicBezTo>
                <a:cubicBezTo>
                  <a:pt x="2720" y="275"/>
                  <a:pt x="2713" y="289"/>
                  <a:pt x="2697" y="300"/>
                </a:cubicBezTo>
                <a:cubicBezTo>
                  <a:pt x="2682" y="312"/>
                  <a:pt x="2659" y="317"/>
                  <a:pt x="2629" y="317"/>
                </a:cubicBezTo>
                <a:cubicBezTo>
                  <a:pt x="2607" y="317"/>
                  <a:pt x="2585" y="313"/>
                  <a:pt x="2565" y="306"/>
                </a:cubicBezTo>
                <a:cubicBezTo>
                  <a:pt x="2544" y="298"/>
                  <a:pt x="2528" y="288"/>
                  <a:pt x="2516" y="276"/>
                </a:cubicBezTo>
                <a:cubicBezTo>
                  <a:pt x="2501" y="304"/>
                  <a:pt x="2501" y="304"/>
                  <a:pt x="2501" y="304"/>
                </a:cubicBezTo>
                <a:cubicBezTo>
                  <a:pt x="2514" y="317"/>
                  <a:pt x="2532" y="328"/>
                  <a:pt x="2555" y="336"/>
                </a:cubicBezTo>
                <a:cubicBezTo>
                  <a:pt x="2579" y="344"/>
                  <a:pt x="2603" y="348"/>
                  <a:pt x="2629" y="348"/>
                </a:cubicBezTo>
                <a:cubicBezTo>
                  <a:pt x="2657" y="348"/>
                  <a:pt x="2680" y="344"/>
                  <a:pt x="2699" y="336"/>
                </a:cubicBezTo>
                <a:cubicBezTo>
                  <a:pt x="2719" y="327"/>
                  <a:pt x="2733" y="316"/>
                  <a:pt x="2742" y="302"/>
                </a:cubicBezTo>
                <a:cubicBezTo>
                  <a:pt x="2752" y="288"/>
                  <a:pt x="2756" y="272"/>
                  <a:pt x="2756" y="255"/>
                </a:cubicBezTo>
                <a:cubicBezTo>
                  <a:pt x="2756" y="234"/>
                  <a:pt x="2751" y="217"/>
                  <a:pt x="2740" y="205"/>
                </a:cubicBezTo>
                <a:cubicBezTo>
                  <a:pt x="2729" y="193"/>
                  <a:pt x="2716" y="184"/>
                  <a:pt x="2701" y="178"/>
                </a:cubicBezTo>
                <a:close/>
                <a:moveTo>
                  <a:pt x="3077" y="314"/>
                </a:moveTo>
                <a:cubicBezTo>
                  <a:pt x="2871" y="314"/>
                  <a:pt x="2871" y="314"/>
                  <a:pt x="2871" y="314"/>
                </a:cubicBezTo>
                <a:cubicBezTo>
                  <a:pt x="2871" y="187"/>
                  <a:pt x="2871" y="187"/>
                  <a:pt x="2871" y="187"/>
                </a:cubicBezTo>
                <a:cubicBezTo>
                  <a:pt x="3048" y="187"/>
                  <a:pt x="3048" y="187"/>
                  <a:pt x="3048" y="187"/>
                </a:cubicBezTo>
                <a:cubicBezTo>
                  <a:pt x="3048" y="156"/>
                  <a:pt x="3048" y="156"/>
                  <a:pt x="3048" y="156"/>
                </a:cubicBezTo>
                <a:cubicBezTo>
                  <a:pt x="2871" y="156"/>
                  <a:pt x="2871" y="156"/>
                  <a:pt x="2871" y="156"/>
                </a:cubicBezTo>
                <a:cubicBezTo>
                  <a:pt x="2871" y="34"/>
                  <a:pt x="2871" y="34"/>
                  <a:pt x="2871" y="34"/>
                </a:cubicBezTo>
                <a:cubicBezTo>
                  <a:pt x="3070" y="34"/>
                  <a:pt x="3070" y="34"/>
                  <a:pt x="3070" y="34"/>
                </a:cubicBezTo>
                <a:cubicBezTo>
                  <a:pt x="3070" y="3"/>
                  <a:pt x="3070" y="3"/>
                  <a:pt x="3070" y="3"/>
                </a:cubicBezTo>
                <a:cubicBezTo>
                  <a:pt x="2835" y="3"/>
                  <a:pt x="2835" y="3"/>
                  <a:pt x="2835" y="3"/>
                </a:cubicBezTo>
                <a:cubicBezTo>
                  <a:pt x="2835" y="345"/>
                  <a:pt x="2835" y="345"/>
                  <a:pt x="2835" y="345"/>
                </a:cubicBezTo>
                <a:cubicBezTo>
                  <a:pt x="3077" y="345"/>
                  <a:pt x="3077" y="345"/>
                  <a:pt x="3077" y="345"/>
                </a:cubicBezTo>
                <a:lnTo>
                  <a:pt x="3077" y="314"/>
                </a:lnTo>
                <a:close/>
                <a:moveTo>
                  <a:pt x="178" y="830"/>
                </a:moveTo>
                <a:cubicBezTo>
                  <a:pt x="30" y="576"/>
                  <a:pt x="30" y="576"/>
                  <a:pt x="30" y="576"/>
                </a:cubicBezTo>
                <a:cubicBezTo>
                  <a:pt x="0" y="576"/>
                  <a:pt x="0" y="576"/>
                  <a:pt x="0" y="576"/>
                </a:cubicBezTo>
                <a:cubicBezTo>
                  <a:pt x="0" y="919"/>
                  <a:pt x="0" y="919"/>
                  <a:pt x="0" y="919"/>
                </a:cubicBezTo>
                <a:cubicBezTo>
                  <a:pt x="35" y="919"/>
                  <a:pt x="35" y="919"/>
                  <a:pt x="35" y="919"/>
                </a:cubicBezTo>
                <a:cubicBezTo>
                  <a:pt x="35" y="646"/>
                  <a:pt x="35" y="646"/>
                  <a:pt x="35" y="646"/>
                </a:cubicBezTo>
                <a:cubicBezTo>
                  <a:pt x="169" y="875"/>
                  <a:pt x="169" y="875"/>
                  <a:pt x="169" y="875"/>
                </a:cubicBezTo>
                <a:cubicBezTo>
                  <a:pt x="186" y="875"/>
                  <a:pt x="186" y="875"/>
                  <a:pt x="186" y="875"/>
                </a:cubicBezTo>
                <a:cubicBezTo>
                  <a:pt x="321" y="645"/>
                  <a:pt x="321" y="645"/>
                  <a:pt x="321" y="645"/>
                </a:cubicBezTo>
                <a:cubicBezTo>
                  <a:pt x="321" y="919"/>
                  <a:pt x="321" y="919"/>
                  <a:pt x="321" y="919"/>
                </a:cubicBezTo>
                <a:cubicBezTo>
                  <a:pt x="356" y="919"/>
                  <a:pt x="356" y="919"/>
                  <a:pt x="356" y="919"/>
                </a:cubicBezTo>
                <a:cubicBezTo>
                  <a:pt x="356" y="576"/>
                  <a:pt x="356" y="576"/>
                  <a:pt x="356" y="576"/>
                </a:cubicBezTo>
                <a:cubicBezTo>
                  <a:pt x="326" y="576"/>
                  <a:pt x="326" y="576"/>
                  <a:pt x="326" y="576"/>
                </a:cubicBezTo>
                <a:lnTo>
                  <a:pt x="178" y="830"/>
                </a:lnTo>
                <a:close/>
                <a:moveTo>
                  <a:pt x="604" y="576"/>
                </a:moveTo>
                <a:cubicBezTo>
                  <a:pt x="761" y="919"/>
                  <a:pt x="761" y="919"/>
                  <a:pt x="761" y="919"/>
                </a:cubicBezTo>
                <a:cubicBezTo>
                  <a:pt x="723" y="919"/>
                  <a:pt x="723" y="919"/>
                  <a:pt x="723" y="919"/>
                </a:cubicBezTo>
                <a:cubicBezTo>
                  <a:pt x="682" y="827"/>
                  <a:pt x="682" y="827"/>
                  <a:pt x="682" y="827"/>
                </a:cubicBezTo>
                <a:cubicBezTo>
                  <a:pt x="491" y="827"/>
                  <a:pt x="491" y="827"/>
                  <a:pt x="491" y="827"/>
                </a:cubicBezTo>
                <a:cubicBezTo>
                  <a:pt x="450" y="919"/>
                  <a:pt x="450" y="919"/>
                  <a:pt x="450" y="919"/>
                </a:cubicBezTo>
                <a:cubicBezTo>
                  <a:pt x="412" y="919"/>
                  <a:pt x="412" y="919"/>
                  <a:pt x="412" y="919"/>
                </a:cubicBezTo>
                <a:cubicBezTo>
                  <a:pt x="569" y="576"/>
                  <a:pt x="569" y="576"/>
                  <a:pt x="569" y="576"/>
                </a:cubicBezTo>
                <a:lnTo>
                  <a:pt x="604" y="576"/>
                </a:lnTo>
                <a:close/>
                <a:moveTo>
                  <a:pt x="669" y="798"/>
                </a:moveTo>
                <a:cubicBezTo>
                  <a:pt x="586" y="614"/>
                  <a:pt x="586" y="614"/>
                  <a:pt x="586" y="614"/>
                </a:cubicBezTo>
                <a:cubicBezTo>
                  <a:pt x="504" y="798"/>
                  <a:pt x="504" y="798"/>
                  <a:pt x="504" y="798"/>
                </a:cubicBezTo>
                <a:lnTo>
                  <a:pt x="669" y="798"/>
                </a:lnTo>
                <a:close/>
                <a:moveTo>
                  <a:pt x="747" y="607"/>
                </a:moveTo>
                <a:cubicBezTo>
                  <a:pt x="867" y="607"/>
                  <a:pt x="867" y="607"/>
                  <a:pt x="867" y="607"/>
                </a:cubicBezTo>
                <a:cubicBezTo>
                  <a:pt x="867" y="919"/>
                  <a:pt x="867" y="919"/>
                  <a:pt x="867" y="919"/>
                </a:cubicBezTo>
                <a:cubicBezTo>
                  <a:pt x="903" y="919"/>
                  <a:pt x="903" y="919"/>
                  <a:pt x="903" y="919"/>
                </a:cubicBezTo>
                <a:cubicBezTo>
                  <a:pt x="903" y="607"/>
                  <a:pt x="903" y="607"/>
                  <a:pt x="903" y="607"/>
                </a:cubicBezTo>
                <a:cubicBezTo>
                  <a:pt x="1024" y="607"/>
                  <a:pt x="1024" y="607"/>
                  <a:pt x="1024" y="607"/>
                </a:cubicBezTo>
                <a:cubicBezTo>
                  <a:pt x="1024" y="576"/>
                  <a:pt x="1024" y="576"/>
                  <a:pt x="1024" y="576"/>
                </a:cubicBezTo>
                <a:cubicBezTo>
                  <a:pt x="747" y="576"/>
                  <a:pt x="747" y="576"/>
                  <a:pt x="747" y="576"/>
                </a:cubicBezTo>
                <a:lnTo>
                  <a:pt x="747" y="607"/>
                </a:lnTo>
                <a:close/>
                <a:moveTo>
                  <a:pt x="1153" y="624"/>
                </a:moveTo>
                <a:cubicBezTo>
                  <a:pt x="1175" y="612"/>
                  <a:pt x="1200" y="605"/>
                  <a:pt x="1227" y="605"/>
                </a:cubicBezTo>
                <a:cubicBezTo>
                  <a:pt x="1267" y="605"/>
                  <a:pt x="1301" y="619"/>
                  <a:pt x="1328" y="646"/>
                </a:cubicBezTo>
                <a:cubicBezTo>
                  <a:pt x="1351" y="623"/>
                  <a:pt x="1351" y="623"/>
                  <a:pt x="1351" y="623"/>
                </a:cubicBezTo>
                <a:cubicBezTo>
                  <a:pt x="1336" y="607"/>
                  <a:pt x="1318" y="594"/>
                  <a:pt x="1296" y="586"/>
                </a:cubicBezTo>
                <a:cubicBezTo>
                  <a:pt x="1275" y="577"/>
                  <a:pt x="1251" y="573"/>
                  <a:pt x="1226" y="573"/>
                </a:cubicBezTo>
                <a:cubicBezTo>
                  <a:pt x="1192" y="573"/>
                  <a:pt x="1161" y="581"/>
                  <a:pt x="1134" y="596"/>
                </a:cubicBezTo>
                <a:cubicBezTo>
                  <a:pt x="1106" y="611"/>
                  <a:pt x="1085" y="631"/>
                  <a:pt x="1069" y="658"/>
                </a:cubicBezTo>
                <a:cubicBezTo>
                  <a:pt x="1054" y="685"/>
                  <a:pt x="1046" y="714"/>
                  <a:pt x="1046" y="747"/>
                </a:cubicBezTo>
                <a:cubicBezTo>
                  <a:pt x="1046" y="780"/>
                  <a:pt x="1054" y="810"/>
                  <a:pt x="1069" y="837"/>
                </a:cubicBezTo>
                <a:cubicBezTo>
                  <a:pt x="1085" y="863"/>
                  <a:pt x="1106" y="884"/>
                  <a:pt x="1133" y="899"/>
                </a:cubicBezTo>
                <a:cubicBezTo>
                  <a:pt x="1161" y="914"/>
                  <a:pt x="1191" y="921"/>
                  <a:pt x="1225" y="921"/>
                </a:cubicBezTo>
                <a:cubicBezTo>
                  <a:pt x="1251" y="921"/>
                  <a:pt x="1274" y="917"/>
                  <a:pt x="1296" y="908"/>
                </a:cubicBezTo>
                <a:cubicBezTo>
                  <a:pt x="1318" y="900"/>
                  <a:pt x="1336" y="887"/>
                  <a:pt x="1351" y="871"/>
                </a:cubicBezTo>
                <a:cubicBezTo>
                  <a:pt x="1328" y="848"/>
                  <a:pt x="1328" y="848"/>
                  <a:pt x="1328" y="848"/>
                </a:cubicBezTo>
                <a:cubicBezTo>
                  <a:pt x="1301" y="875"/>
                  <a:pt x="1268" y="889"/>
                  <a:pt x="1227" y="889"/>
                </a:cubicBezTo>
                <a:cubicBezTo>
                  <a:pt x="1200" y="889"/>
                  <a:pt x="1175" y="883"/>
                  <a:pt x="1153" y="871"/>
                </a:cubicBezTo>
                <a:cubicBezTo>
                  <a:pt x="1131" y="858"/>
                  <a:pt x="1113" y="841"/>
                  <a:pt x="1101" y="820"/>
                </a:cubicBezTo>
                <a:cubicBezTo>
                  <a:pt x="1088" y="798"/>
                  <a:pt x="1082" y="774"/>
                  <a:pt x="1082" y="747"/>
                </a:cubicBezTo>
                <a:cubicBezTo>
                  <a:pt x="1082" y="721"/>
                  <a:pt x="1088" y="696"/>
                  <a:pt x="1101" y="675"/>
                </a:cubicBezTo>
                <a:cubicBezTo>
                  <a:pt x="1113" y="653"/>
                  <a:pt x="1131" y="636"/>
                  <a:pt x="1153" y="624"/>
                </a:cubicBezTo>
                <a:close/>
                <a:moveTo>
                  <a:pt x="1679" y="729"/>
                </a:moveTo>
                <a:cubicBezTo>
                  <a:pt x="1464" y="729"/>
                  <a:pt x="1464" y="729"/>
                  <a:pt x="1464" y="729"/>
                </a:cubicBezTo>
                <a:cubicBezTo>
                  <a:pt x="1464" y="576"/>
                  <a:pt x="1464" y="576"/>
                  <a:pt x="1464" y="576"/>
                </a:cubicBezTo>
                <a:cubicBezTo>
                  <a:pt x="1428" y="576"/>
                  <a:pt x="1428" y="576"/>
                  <a:pt x="1428" y="576"/>
                </a:cubicBezTo>
                <a:cubicBezTo>
                  <a:pt x="1428" y="919"/>
                  <a:pt x="1428" y="919"/>
                  <a:pt x="1428" y="919"/>
                </a:cubicBezTo>
                <a:cubicBezTo>
                  <a:pt x="1464" y="919"/>
                  <a:pt x="1464" y="919"/>
                  <a:pt x="1464" y="919"/>
                </a:cubicBezTo>
                <a:cubicBezTo>
                  <a:pt x="1464" y="761"/>
                  <a:pt x="1464" y="761"/>
                  <a:pt x="1464" y="761"/>
                </a:cubicBezTo>
                <a:cubicBezTo>
                  <a:pt x="1679" y="761"/>
                  <a:pt x="1679" y="761"/>
                  <a:pt x="1679" y="761"/>
                </a:cubicBezTo>
                <a:cubicBezTo>
                  <a:pt x="1679" y="919"/>
                  <a:pt x="1679" y="919"/>
                  <a:pt x="1679" y="919"/>
                </a:cubicBezTo>
                <a:cubicBezTo>
                  <a:pt x="1714" y="919"/>
                  <a:pt x="1714" y="919"/>
                  <a:pt x="1714" y="919"/>
                </a:cubicBezTo>
                <a:cubicBezTo>
                  <a:pt x="1714" y="576"/>
                  <a:pt x="1714" y="576"/>
                  <a:pt x="1714" y="576"/>
                </a:cubicBezTo>
                <a:cubicBezTo>
                  <a:pt x="1679" y="576"/>
                  <a:pt x="1679" y="576"/>
                  <a:pt x="1679" y="576"/>
                </a:cubicBezTo>
                <a:lnTo>
                  <a:pt x="1679" y="729"/>
                </a:lnTo>
                <a:close/>
                <a:moveTo>
                  <a:pt x="1826" y="919"/>
                </a:moveTo>
                <a:cubicBezTo>
                  <a:pt x="1862" y="919"/>
                  <a:pt x="1862" y="919"/>
                  <a:pt x="1862" y="919"/>
                </a:cubicBezTo>
                <a:cubicBezTo>
                  <a:pt x="1862" y="576"/>
                  <a:pt x="1862" y="576"/>
                  <a:pt x="1862" y="576"/>
                </a:cubicBezTo>
                <a:cubicBezTo>
                  <a:pt x="1826" y="576"/>
                  <a:pt x="1826" y="576"/>
                  <a:pt x="1826" y="576"/>
                </a:cubicBezTo>
                <a:lnTo>
                  <a:pt x="1826" y="919"/>
                </a:lnTo>
                <a:close/>
                <a:moveTo>
                  <a:pt x="2224" y="854"/>
                </a:moveTo>
                <a:cubicBezTo>
                  <a:pt x="2003" y="576"/>
                  <a:pt x="2003" y="576"/>
                  <a:pt x="2003" y="576"/>
                </a:cubicBezTo>
                <a:cubicBezTo>
                  <a:pt x="1974" y="576"/>
                  <a:pt x="1974" y="576"/>
                  <a:pt x="1974" y="576"/>
                </a:cubicBezTo>
                <a:cubicBezTo>
                  <a:pt x="1974" y="919"/>
                  <a:pt x="1974" y="919"/>
                  <a:pt x="1974" y="919"/>
                </a:cubicBezTo>
                <a:cubicBezTo>
                  <a:pt x="2010" y="919"/>
                  <a:pt x="2010" y="919"/>
                  <a:pt x="2010" y="919"/>
                </a:cubicBezTo>
                <a:cubicBezTo>
                  <a:pt x="2010" y="641"/>
                  <a:pt x="2010" y="641"/>
                  <a:pt x="2010" y="641"/>
                </a:cubicBezTo>
                <a:cubicBezTo>
                  <a:pt x="2230" y="919"/>
                  <a:pt x="2230" y="919"/>
                  <a:pt x="2230" y="919"/>
                </a:cubicBezTo>
                <a:cubicBezTo>
                  <a:pt x="2260" y="919"/>
                  <a:pt x="2260" y="919"/>
                  <a:pt x="2260" y="919"/>
                </a:cubicBezTo>
                <a:cubicBezTo>
                  <a:pt x="2260" y="576"/>
                  <a:pt x="2260" y="576"/>
                  <a:pt x="2260" y="576"/>
                </a:cubicBezTo>
                <a:cubicBezTo>
                  <a:pt x="2224" y="576"/>
                  <a:pt x="2224" y="576"/>
                  <a:pt x="2224" y="576"/>
                </a:cubicBezTo>
                <a:lnTo>
                  <a:pt x="2224" y="854"/>
                </a:lnTo>
                <a:close/>
                <a:moveTo>
                  <a:pt x="2448" y="624"/>
                </a:moveTo>
                <a:cubicBezTo>
                  <a:pt x="2471" y="612"/>
                  <a:pt x="2496" y="605"/>
                  <a:pt x="2523" y="605"/>
                </a:cubicBezTo>
                <a:cubicBezTo>
                  <a:pt x="2565" y="605"/>
                  <a:pt x="2599" y="619"/>
                  <a:pt x="2627" y="646"/>
                </a:cubicBezTo>
                <a:cubicBezTo>
                  <a:pt x="2649" y="623"/>
                  <a:pt x="2649" y="623"/>
                  <a:pt x="2649" y="623"/>
                </a:cubicBezTo>
                <a:cubicBezTo>
                  <a:pt x="2634" y="606"/>
                  <a:pt x="2616" y="594"/>
                  <a:pt x="2594" y="586"/>
                </a:cubicBezTo>
                <a:cubicBezTo>
                  <a:pt x="2572" y="577"/>
                  <a:pt x="2548" y="573"/>
                  <a:pt x="2522" y="573"/>
                </a:cubicBezTo>
                <a:cubicBezTo>
                  <a:pt x="2487" y="573"/>
                  <a:pt x="2456" y="581"/>
                  <a:pt x="2429" y="596"/>
                </a:cubicBezTo>
                <a:cubicBezTo>
                  <a:pt x="2402" y="611"/>
                  <a:pt x="2380" y="631"/>
                  <a:pt x="2364" y="658"/>
                </a:cubicBezTo>
                <a:cubicBezTo>
                  <a:pt x="2349" y="685"/>
                  <a:pt x="2341" y="714"/>
                  <a:pt x="2341" y="747"/>
                </a:cubicBezTo>
                <a:cubicBezTo>
                  <a:pt x="2341" y="780"/>
                  <a:pt x="2349" y="810"/>
                  <a:pt x="2364" y="837"/>
                </a:cubicBezTo>
                <a:cubicBezTo>
                  <a:pt x="2380" y="863"/>
                  <a:pt x="2402" y="884"/>
                  <a:pt x="2429" y="899"/>
                </a:cubicBezTo>
                <a:cubicBezTo>
                  <a:pt x="2456" y="914"/>
                  <a:pt x="2487" y="921"/>
                  <a:pt x="2521" y="921"/>
                </a:cubicBezTo>
                <a:cubicBezTo>
                  <a:pt x="2546" y="921"/>
                  <a:pt x="2569" y="918"/>
                  <a:pt x="2590" y="910"/>
                </a:cubicBezTo>
                <a:cubicBezTo>
                  <a:pt x="2612" y="903"/>
                  <a:pt x="2631" y="892"/>
                  <a:pt x="2647" y="878"/>
                </a:cubicBezTo>
                <a:cubicBezTo>
                  <a:pt x="2647" y="747"/>
                  <a:pt x="2647" y="747"/>
                  <a:pt x="2647" y="747"/>
                </a:cubicBezTo>
                <a:cubicBezTo>
                  <a:pt x="2612" y="747"/>
                  <a:pt x="2612" y="747"/>
                  <a:pt x="2612" y="747"/>
                </a:cubicBezTo>
                <a:cubicBezTo>
                  <a:pt x="2612" y="863"/>
                  <a:pt x="2612" y="863"/>
                  <a:pt x="2612" y="863"/>
                </a:cubicBezTo>
                <a:cubicBezTo>
                  <a:pt x="2588" y="880"/>
                  <a:pt x="2558" y="889"/>
                  <a:pt x="2523" y="889"/>
                </a:cubicBezTo>
                <a:cubicBezTo>
                  <a:pt x="2495" y="889"/>
                  <a:pt x="2470" y="883"/>
                  <a:pt x="2448" y="871"/>
                </a:cubicBezTo>
                <a:cubicBezTo>
                  <a:pt x="2426" y="858"/>
                  <a:pt x="2408" y="841"/>
                  <a:pt x="2396" y="820"/>
                </a:cubicBezTo>
                <a:cubicBezTo>
                  <a:pt x="2383" y="798"/>
                  <a:pt x="2377" y="774"/>
                  <a:pt x="2377" y="747"/>
                </a:cubicBezTo>
                <a:cubicBezTo>
                  <a:pt x="2377" y="721"/>
                  <a:pt x="2383" y="696"/>
                  <a:pt x="2396" y="675"/>
                </a:cubicBezTo>
                <a:cubicBezTo>
                  <a:pt x="2408" y="653"/>
                  <a:pt x="2426" y="636"/>
                  <a:pt x="2448" y="624"/>
                </a:cubicBezTo>
                <a:close/>
                <a:moveTo>
                  <a:pt x="3146" y="693"/>
                </a:moveTo>
                <a:cubicBezTo>
                  <a:pt x="3146" y="730"/>
                  <a:pt x="3133" y="759"/>
                  <a:pt x="3108" y="779"/>
                </a:cubicBezTo>
                <a:cubicBezTo>
                  <a:pt x="3084" y="800"/>
                  <a:pt x="3049" y="810"/>
                  <a:pt x="3006" y="810"/>
                </a:cubicBezTo>
                <a:cubicBezTo>
                  <a:pt x="2914" y="810"/>
                  <a:pt x="2914" y="810"/>
                  <a:pt x="2914" y="810"/>
                </a:cubicBezTo>
                <a:cubicBezTo>
                  <a:pt x="2914" y="919"/>
                  <a:pt x="2914" y="919"/>
                  <a:pt x="2914" y="919"/>
                </a:cubicBezTo>
                <a:cubicBezTo>
                  <a:pt x="2877" y="919"/>
                  <a:pt x="2877" y="919"/>
                  <a:pt x="2877" y="919"/>
                </a:cubicBezTo>
                <a:cubicBezTo>
                  <a:pt x="2877" y="576"/>
                  <a:pt x="2877" y="576"/>
                  <a:pt x="2877" y="576"/>
                </a:cubicBezTo>
                <a:cubicBezTo>
                  <a:pt x="3006" y="576"/>
                  <a:pt x="3006" y="576"/>
                  <a:pt x="3006" y="576"/>
                </a:cubicBezTo>
                <a:cubicBezTo>
                  <a:pt x="3049" y="576"/>
                  <a:pt x="3084" y="587"/>
                  <a:pt x="3108" y="607"/>
                </a:cubicBezTo>
                <a:cubicBezTo>
                  <a:pt x="3133" y="628"/>
                  <a:pt x="3146" y="657"/>
                  <a:pt x="3146" y="693"/>
                </a:cubicBezTo>
                <a:close/>
                <a:moveTo>
                  <a:pt x="3109" y="693"/>
                </a:moveTo>
                <a:cubicBezTo>
                  <a:pt x="3109" y="666"/>
                  <a:pt x="3100" y="645"/>
                  <a:pt x="3082" y="630"/>
                </a:cubicBezTo>
                <a:cubicBezTo>
                  <a:pt x="3064" y="615"/>
                  <a:pt x="3039" y="607"/>
                  <a:pt x="3005" y="607"/>
                </a:cubicBezTo>
                <a:cubicBezTo>
                  <a:pt x="2914" y="607"/>
                  <a:pt x="2914" y="607"/>
                  <a:pt x="2914" y="607"/>
                </a:cubicBezTo>
                <a:cubicBezTo>
                  <a:pt x="2914" y="779"/>
                  <a:pt x="2914" y="779"/>
                  <a:pt x="2914" y="779"/>
                </a:cubicBezTo>
                <a:cubicBezTo>
                  <a:pt x="3005" y="779"/>
                  <a:pt x="3005" y="779"/>
                  <a:pt x="3005" y="779"/>
                </a:cubicBezTo>
                <a:cubicBezTo>
                  <a:pt x="3039" y="779"/>
                  <a:pt x="3064" y="771"/>
                  <a:pt x="3082" y="756"/>
                </a:cubicBezTo>
                <a:cubicBezTo>
                  <a:pt x="3100" y="742"/>
                  <a:pt x="3109" y="721"/>
                  <a:pt x="3109" y="693"/>
                </a:cubicBezTo>
                <a:close/>
                <a:moveTo>
                  <a:pt x="3260" y="576"/>
                </a:moveTo>
                <a:cubicBezTo>
                  <a:pt x="3224" y="576"/>
                  <a:pt x="3224" y="576"/>
                  <a:pt x="3224" y="576"/>
                </a:cubicBezTo>
                <a:cubicBezTo>
                  <a:pt x="3224" y="919"/>
                  <a:pt x="3224" y="919"/>
                  <a:pt x="3224" y="919"/>
                </a:cubicBezTo>
                <a:cubicBezTo>
                  <a:pt x="3452" y="919"/>
                  <a:pt x="3452" y="919"/>
                  <a:pt x="3452" y="919"/>
                </a:cubicBezTo>
                <a:cubicBezTo>
                  <a:pt x="3452" y="887"/>
                  <a:pt x="3452" y="887"/>
                  <a:pt x="3452" y="887"/>
                </a:cubicBezTo>
                <a:cubicBezTo>
                  <a:pt x="3260" y="887"/>
                  <a:pt x="3260" y="887"/>
                  <a:pt x="3260" y="887"/>
                </a:cubicBezTo>
                <a:lnTo>
                  <a:pt x="3260" y="576"/>
                </a:lnTo>
                <a:close/>
                <a:moveTo>
                  <a:pt x="3650" y="576"/>
                </a:moveTo>
                <a:cubicBezTo>
                  <a:pt x="3807" y="919"/>
                  <a:pt x="3807" y="919"/>
                  <a:pt x="3807" y="919"/>
                </a:cubicBezTo>
                <a:cubicBezTo>
                  <a:pt x="3769" y="919"/>
                  <a:pt x="3769" y="919"/>
                  <a:pt x="3769" y="919"/>
                </a:cubicBezTo>
                <a:cubicBezTo>
                  <a:pt x="3728" y="827"/>
                  <a:pt x="3728" y="827"/>
                  <a:pt x="3728" y="827"/>
                </a:cubicBezTo>
                <a:cubicBezTo>
                  <a:pt x="3537" y="827"/>
                  <a:pt x="3537" y="827"/>
                  <a:pt x="3537" y="827"/>
                </a:cubicBezTo>
                <a:cubicBezTo>
                  <a:pt x="3496" y="919"/>
                  <a:pt x="3496" y="919"/>
                  <a:pt x="3496" y="919"/>
                </a:cubicBezTo>
                <a:cubicBezTo>
                  <a:pt x="3458" y="919"/>
                  <a:pt x="3458" y="919"/>
                  <a:pt x="3458" y="919"/>
                </a:cubicBezTo>
                <a:cubicBezTo>
                  <a:pt x="3615" y="576"/>
                  <a:pt x="3615" y="576"/>
                  <a:pt x="3615" y="576"/>
                </a:cubicBezTo>
                <a:lnTo>
                  <a:pt x="3650" y="576"/>
                </a:lnTo>
                <a:close/>
                <a:moveTo>
                  <a:pt x="3714" y="798"/>
                </a:moveTo>
                <a:cubicBezTo>
                  <a:pt x="3632" y="614"/>
                  <a:pt x="3632" y="614"/>
                  <a:pt x="3632" y="614"/>
                </a:cubicBezTo>
                <a:cubicBezTo>
                  <a:pt x="3550" y="798"/>
                  <a:pt x="3550" y="798"/>
                  <a:pt x="3550" y="798"/>
                </a:cubicBezTo>
                <a:lnTo>
                  <a:pt x="3714" y="798"/>
                </a:lnTo>
                <a:close/>
                <a:moveTo>
                  <a:pt x="3793" y="607"/>
                </a:moveTo>
                <a:cubicBezTo>
                  <a:pt x="3913" y="607"/>
                  <a:pt x="3913" y="607"/>
                  <a:pt x="3913" y="607"/>
                </a:cubicBezTo>
                <a:cubicBezTo>
                  <a:pt x="3913" y="919"/>
                  <a:pt x="3913" y="919"/>
                  <a:pt x="3913" y="919"/>
                </a:cubicBezTo>
                <a:cubicBezTo>
                  <a:pt x="3949" y="919"/>
                  <a:pt x="3949" y="919"/>
                  <a:pt x="3949" y="919"/>
                </a:cubicBezTo>
                <a:cubicBezTo>
                  <a:pt x="3949" y="607"/>
                  <a:pt x="3949" y="607"/>
                  <a:pt x="3949" y="607"/>
                </a:cubicBezTo>
                <a:cubicBezTo>
                  <a:pt x="4070" y="607"/>
                  <a:pt x="4070" y="607"/>
                  <a:pt x="4070" y="607"/>
                </a:cubicBezTo>
                <a:cubicBezTo>
                  <a:pt x="4070" y="576"/>
                  <a:pt x="4070" y="576"/>
                  <a:pt x="4070" y="576"/>
                </a:cubicBezTo>
                <a:cubicBezTo>
                  <a:pt x="3793" y="576"/>
                  <a:pt x="3793" y="576"/>
                  <a:pt x="3793" y="576"/>
                </a:cubicBezTo>
                <a:lnTo>
                  <a:pt x="3793" y="607"/>
                </a:lnTo>
                <a:close/>
                <a:moveTo>
                  <a:pt x="4127" y="919"/>
                </a:moveTo>
                <a:cubicBezTo>
                  <a:pt x="4163" y="919"/>
                  <a:pt x="4163" y="919"/>
                  <a:pt x="4163" y="919"/>
                </a:cubicBezTo>
                <a:cubicBezTo>
                  <a:pt x="4163" y="773"/>
                  <a:pt x="4163" y="773"/>
                  <a:pt x="4163" y="773"/>
                </a:cubicBezTo>
                <a:cubicBezTo>
                  <a:pt x="4340" y="773"/>
                  <a:pt x="4340" y="773"/>
                  <a:pt x="4340" y="773"/>
                </a:cubicBezTo>
                <a:cubicBezTo>
                  <a:pt x="4340" y="742"/>
                  <a:pt x="4340" y="742"/>
                  <a:pt x="4340" y="742"/>
                </a:cubicBezTo>
                <a:cubicBezTo>
                  <a:pt x="4163" y="742"/>
                  <a:pt x="4163" y="742"/>
                  <a:pt x="4163" y="742"/>
                </a:cubicBezTo>
                <a:cubicBezTo>
                  <a:pt x="4163" y="607"/>
                  <a:pt x="4163" y="607"/>
                  <a:pt x="4163" y="607"/>
                </a:cubicBezTo>
                <a:cubicBezTo>
                  <a:pt x="4362" y="607"/>
                  <a:pt x="4362" y="607"/>
                  <a:pt x="4362" y="607"/>
                </a:cubicBezTo>
                <a:cubicBezTo>
                  <a:pt x="4362" y="576"/>
                  <a:pt x="4362" y="576"/>
                  <a:pt x="4362" y="576"/>
                </a:cubicBezTo>
                <a:cubicBezTo>
                  <a:pt x="4127" y="576"/>
                  <a:pt x="4127" y="576"/>
                  <a:pt x="4127" y="576"/>
                </a:cubicBezTo>
                <a:lnTo>
                  <a:pt x="4127" y="919"/>
                </a:lnTo>
                <a:close/>
                <a:moveTo>
                  <a:pt x="4738" y="658"/>
                </a:moveTo>
                <a:cubicBezTo>
                  <a:pt x="4754" y="685"/>
                  <a:pt x="4762" y="714"/>
                  <a:pt x="4762" y="747"/>
                </a:cubicBezTo>
                <a:cubicBezTo>
                  <a:pt x="4762" y="780"/>
                  <a:pt x="4754" y="810"/>
                  <a:pt x="4738" y="837"/>
                </a:cubicBezTo>
                <a:cubicBezTo>
                  <a:pt x="4723" y="863"/>
                  <a:pt x="4701" y="884"/>
                  <a:pt x="4674" y="899"/>
                </a:cubicBezTo>
                <a:cubicBezTo>
                  <a:pt x="4647" y="914"/>
                  <a:pt x="4616" y="921"/>
                  <a:pt x="4582" y="921"/>
                </a:cubicBezTo>
                <a:cubicBezTo>
                  <a:pt x="4548" y="921"/>
                  <a:pt x="4517" y="914"/>
                  <a:pt x="4490" y="899"/>
                </a:cubicBezTo>
                <a:cubicBezTo>
                  <a:pt x="4462" y="884"/>
                  <a:pt x="4441" y="863"/>
                  <a:pt x="4425" y="836"/>
                </a:cubicBezTo>
                <a:cubicBezTo>
                  <a:pt x="4410" y="810"/>
                  <a:pt x="4402" y="780"/>
                  <a:pt x="4402" y="747"/>
                </a:cubicBezTo>
                <a:cubicBezTo>
                  <a:pt x="4402" y="714"/>
                  <a:pt x="4410" y="685"/>
                  <a:pt x="4425" y="658"/>
                </a:cubicBezTo>
                <a:cubicBezTo>
                  <a:pt x="4441" y="632"/>
                  <a:pt x="4462" y="611"/>
                  <a:pt x="4490" y="596"/>
                </a:cubicBezTo>
                <a:cubicBezTo>
                  <a:pt x="4517" y="581"/>
                  <a:pt x="4548" y="573"/>
                  <a:pt x="4582" y="573"/>
                </a:cubicBezTo>
                <a:cubicBezTo>
                  <a:pt x="4616" y="573"/>
                  <a:pt x="4647" y="581"/>
                  <a:pt x="4674" y="596"/>
                </a:cubicBezTo>
                <a:cubicBezTo>
                  <a:pt x="4701" y="611"/>
                  <a:pt x="4723" y="631"/>
                  <a:pt x="4738" y="658"/>
                </a:cubicBezTo>
                <a:close/>
                <a:moveTo>
                  <a:pt x="4725" y="747"/>
                </a:moveTo>
                <a:cubicBezTo>
                  <a:pt x="4725" y="721"/>
                  <a:pt x="4719" y="696"/>
                  <a:pt x="4707" y="675"/>
                </a:cubicBezTo>
                <a:cubicBezTo>
                  <a:pt x="4694" y="653"/>
                  <a:pt x="4677" y="636"/>
                  <a:pt x="4656" y="624"/>
                </a:cubicBezTo>
                <a:cubicBezTo>
                  <a:pt x="4634" y="612"/>
                  <a:pt x="4609" y="605"/>
                  <a:pt x="4582" y="605"/>
                </a:cubicBezTo>
                <a:cubicBezTo>
                  <a:pt x="4555" y="605"/>
                  <a:pt x="4531" y="612"/>
                  <a:pt x="4509" y="624"/>
                </a:cubicBezTo>
                <a:cubicBezTo>
                  <a:pt x="4487" y="636"/>
                  <a:pt x="4469" y="653"/>
                  <a:pt x="4457" y="675"/>
                </a:cubicBezTo>
                <a:cubicBezTo>
                  <a:pt x="4444" y="696"/>
                  <a:pt x="4438" y="721"/>
                  <a:pt x="4438" y="747"/>
                </a:cubicBezTo>
                <a:cubicBezTo>
                  <a:pt x="4438" y="774"/>
                  <a:pt x="4444" y="798"/>
                  <a:pt x="4457" y="820"/>
                </a:cubicBezTo>
                <a:cubicBezTo>
                  <a:pt x="4469" y="842"/>
                  <a:pt x="4487" y="859"/>
                  <a:pt x="4509" y="871"/>
                </a:cubicBezTo>
                <a:cubicBezTo>
                  <a:pt x="4531" y="883"/>
                  <a:pt x="4555" y="889"/>
                  <a:pt x="4582" y="889"/>
                </a:cubicBezTo>
                <a:cubicBezTo>
                  <a:pt x="4609" y="889"/>
                  <a:pt x="4634" y="883"/>
                  <a:pt x="4656" y="871"/>
                </a:cubicBezTo>
                <a:cubicBezTo>
                  <a:pt x="4677" y="859"/>
                  <a:pt x="4694" y="842"/>
                  <a:pt x="4707" y="820"/>
                </a:cubicBezTo>
                <a:cubicBezTo>
                  <a:pt x="4719" y="798"/>
                  <a:pt x="4725" y="774"/>
                  <a:pt x="4725" y="747"/>
                </a:cubicBezTo>
                <a:close/>
                <a:moveTo>
                  <a:pt x="5033" y="801"/>
                </a:moveTo>
                <a:cubicBezTo>
                  <a:pt x="5116" y="919"/>
                  <a:pt x="5116" y="919"/>
                  <a:pt x="5116" y="919"/>
                </a:cubicBezTo>
                <a:cubicBezTo>
                  <a:pt x="5077" y="919"/>
                  <a:pt x="5077" y="919"/>
                  <a:pt x="5077" y="919"/>
                </a:cubicBezTo>
                <a:cubicBezTo>
                  <a:pt x="4998" y="808"/>
                  <a:pt x="4998" y="808"/>
                  <a:pt x="4998" y="808"/>
                </a:cubicBezTo>
                <a:cubicBezTo>
                  <a:pt x="4990" y="809"/>
                  <a:pt x="4980" y="810"/>
                  <a:pt x="4971" y="810"/>
                </a:cubicBezTo>
                <a:cubicBezTo>
                  <a:pt x="4879" y="810"/>
                  <a:pt x="4879" y="810"/>
                  <a:pt x="4879" y="810"/>
                </a:cubicBezTo>
                <a:cubicBezTo>
                  <a:pt x="4879" y="919"/>
                  <a:pt x="4879" y="919"/>
                  <a:pt x="4879" y="919"/>
                </a:cubicBezTo>
                <a:cubicBezTo>
                  <a:pt x="4843" y="919"/>
                  <a:pt x="4843" y="919"/>
                  <a:pt x="4843" y="919"/>
                </a:cubicBezTo>
                <a:cubicBezTo>
                  <a:pt x="4843" y="576"/>
                  <a:pt x="4843" y="576"/>
                  <a:pt x="4843" y="576"/>
                </a:cubicBezTo>
                <a:cubicBezTo>
                  <a:pt x="4971" y="576"/>
                  <a:pt x="4971" y="576"/>
                  <a:pt x="4971" y="576"/>
                </a:cubicBezTo>
                <a:cubicBezTo>
                  <a:pt x="5015" y="576"/>
                  <a:pt x="5049" y="587"/>
                  <a:pt x="5074" y="607"/>
                </a:cubicBezTo>
                <a:cubicBezTo>
                  <a:pt x="5098" y="628"/>
                  <a:pt x="5111" y="657"/>
                  <a:pt x="5111" y="693"/>
                </a:cubicBezTo>
                <a:cubicBezTo>
                  <a:pt x="5111" y="720"/>
                  <a:pt x="5104" y="743"/>
                  <a:pt x="5091" y="761"/>
                </a:cubicBezTo>
                <a:cubicBezTo>
                  <a:pt x="5077" y="780"/>
                  <a:pt x="5058" y="793"/>
                  <a:pt x="5033" y="801"/>
                </a:cubicBezTo>
                <a:close/>
                <a:moveTo>
                  <a:pt x="5048" y="757"/>
                </a:moveTo>
                <a:cubicBezTo>
                  <a:pt x="5066" y="742"/>
                  <a:pt x="5075" y="721"/>
                  <a:pt x="5075" y="693"/>
                </a:cubicBezTo>
                <a:cubicBezTo>
                  <a:pt x="5075" y="666"/>
                  <a:pt x="5066" y="645"/>
                  <a:pt x="5048" y="630"/>
                </a:cubicBezTo>
                <a:cubicBezTo>
                  <a:pt x="5030" y="615"/>
                  <a:pt x="5004" y="607"/>
                  <a:pt x="4970" y="607"/>
                </a:cubicBezTo>
                <a:cubicBezTo>
                  <a:pt x="4879" y="607"/>
                  <a:pt x="4879" y="607"/>
                  <a:pt x="4879" y="607"/>
                </a:cubicBezTo>
                <a:cubicBezTo>
                  <a:pt x="4879" y="779"/>
                  <a:pt x="4879" y="779"/>
                  <a:pt x="4879" y="779"/>
                </a:cubicBezTo>
                <a:cubicBezTo>
                  <a:pt x="4970" y="779"/>
                  <a:pt x="4970" y="779"/>
                  <a:pt x="4970" y="779"/>
                </a:cubicBezTo>
                <a:cubicBezTo>
                  <a:pt x="5004" y="779"/>
                  <a:pt x="5030" y="772"/>
                  <a:pt x="5048" y="757"/>
                </a:cubicBezTo>
                <a:close/>
                <a:moveTo>
                  <a:pt x="5522" y="576"/>
                </a:moveTo>
                <a:cubicBezTo>
                  <a:pt x="5375" y="830"/>
                  <a:pt x="5375" y="830"/>
                  <a:pt x="5375" y="830"/>
                </a:cubicBezTo>
                <a:cubicBezTo>
                  <a:pt x="5226" y="576"/>
                  <a:pt x="5226" y="576"/>
                  <a:pt x="5226" y="576"/>
                </a:cubicBezTo>
                <a:cubicBezTo>
                  <a:pt x="5196" y="576"/>
                  <a:pt x="5196" y="576"/>
                  <a:pt x="5196" y="576"/>
                </a:cubicBezTo>
                <a:cubicBezTo>
                  <a:pt x="5196" y="919"/>
                  <a:pt x="5196" y="919"/>
                  <a:pt x="5196" y="919"/>
                </a:cubicBezTo>
                <a:cubicBezTo>
                  <a:pt x="5231" y="919"/>
                  <a:pt x="5231" y="919"/>
                  <a:pt x="5231" y="919"/>
                </a:cubicBezTo>
                <a:cubicBezTo>
                  <a:pt x="5231" y="646"/>
                  <a:pt x="5231" y="646"/>
                  <a:pt x="5231" y="646"/>
                </a:cubicBezTo>
                <a:cubicBezTo>
                  <a:pt x="5366" y="875"/>
                  <a:pt x="5366" y="875"/>
                  <a:pt x="5366" y="875"/>
                </a:cubicBezTo>
                <a:cubicBezTo>
                  <a:pt x="5383" y="875"/>
                  <a:pt x="5383" y="875"/>
                  <a:pt x="5383" y="875"/>
                </a:cubicBezTo>
                <a:cubicBezTo>
                  <a:pt x="5517" y="645"/>
                  <a:pt x="5517" y="645"/>
                  <a:pt x="5517" y="645"/>
                </a:cubicBezTo>
                <a:cubicBezTo>
                  <a:pt x="5517" y="919"/>
                  <a:pt x="5517" y="919"/>
                  <a:pt x="5517" y="919"/>
                </a:cubicBezTo>
                <a:cubicBezTo>
                  <a:pt x="5552" y="919"/>
                  <a:pt x="5552" y="919"/>
                  <a:pt x="5552" y="919"/>
                </a:cubicBezTo>
                <a:cubicBezTo>
                  <a:pt x="5552" y="576"/>
                  <a:pt x="5552" y="576"/>
                  <a:pt x="5552" y="576"/>
                </a:cubicBezTo>
                <a:lnTo>
                  <a:pt x="5522" y="57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14324" tIns="57162" rIns="114324" bIns="57162"/>
          <a:lstStyle/>
          <a:p>
            <a:endParaRPr lang="en-NL"/>
          </a:p>
        </p:txBody>
      </p:sp>
      <p:sp>
        <p:nvSpPr>
          <p:cNvPr id="5" name="Titel 4"/>
          <p:cNvSpPr>
            <a:spLocks noGrp="1" noSelect="1"/>
          </p:cNvSpPr>
          <p:nvPr>
            <p:ph type="title"/>
          </p:nvPr>
        </p:nvSpPr>
        <p:spPr bwMode="gray">
          <a:xfrm>
            <a:off x="855178" y="4414733"/>
            <a:ext cx="13547822" cy="2724818"/>
          </a:xfrm>
        </p:spPr>
        <p:txBody>
          <a:bodyPr/>
          <a:lstStyle>
            <a:lvl1pPr algn="ctr">
              <a:lnSpc>
                <a:spcPct val="110000"/>
              </a:lnSpc>
              <a:defRPr cap="none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1" name="Freeform 5 (PHJU)"/>
          <p:cNvSpPr>
            <a:spLocks noGrp="1" noSelect="1"/>
          </p:cNvSpPr>
          <p:nvPr>
            <p:ph type="body" idx="1001"/>
          </p:nvPr>
        </p:nvSpPr>
        <p:spPr bwMode="invGray">
          <a:xfrm>
            <a:off x="6831645" y="2197926"/>
            <a:ext cx="1560044" cy="1552643"/>
          </a:xfrm>
          <a:custGeom>
            <a:avLst/>
            <a:gdLst>
              <a:gd name="T0" fmla="*/ 686 w 3928"/>
              <a:gd name="T1" fmla="*/ 1346 h 3913"/>
              <a:gd name="T2" fmla="*/ 343 w 3928"/>
              <a:gd name="T3" fmla="*/ 1689 h 3913"/>
              <a:gd name="T4" fmla="*/ 0 w 3928"/>
              <a:gd name="T5" fmla="*/ 1346 h 3913"/>
              <a:gd name="T6" fmla="*/ 343 w 3928"/>
              <a:gd name="T7" fmla="*/ 1003 h 3913"/>
              <a:gd name="T8" fmla="*/ 686 w 3928"/>
              <a:gd name="T9" fmla="*/ 1346 h 3913"/>
              <a:gd name="T10" fmla="*/ 3585 w 3928"/>
              <a:gd name="T11" fmla="*/ 3227 h 3913"/>
              <a:gd name="T12" fmla="*/ 3242 w 3928"/>
              <a:gd name="T13" fmla="*/ 3570 h 3913"/>
              <a:gd name="T14" fmla="*/ 3585 w 3928"/>
              <a:gd name="T15" fmla="*/ 3913 h 3913"/>
              <a:gd name="T16" fmla="*/ 3928 w 3928"/>
              <a:gd name="T17" fmla="*/ 3570 h 3913"/>
              <a:gd name="T18" fmla="*/ 3585 w 3928"/>
              <a:gd name="T19" fmla="*/ 3227 h 3913"/>
              <a:gd name="T20" fmla="*/ 1178 w 3928"/>
              <a:gd name="T21" fmla="*/ 244 h 3913"/>
              <a:gd name="T22" fmla="*/ 1404 w 3928"/>
              <a:gd name="T23" fmla="*/ 409 h 3913"/>
              <a:gd name="T24" fmla="*/ 1569 w 3928"/>
              <a:gd name="T25" fmla="*/ 182 h 3913"/>
              <a:gd name="T26" fmla="*/ 1342 w 3928"/>
              <a:gd name="T27" fmla="*/ 17 h 3913"/>
              <a:gd name="T28" fmla="*/ 1178 w 3928"/>
              <a:gd name="T29" fmla="*/ 244 h 39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3928" h="3913">
                <a:moveTo>
                  <a:pt x="686" y="1346"/>
                </a:moveTo>
                <a:cubicBezTo>
                  <a:pt x="686" y="1536"/>
                  <a:pt x="532" y="1689"/>
                  <a:pt x="343" y="1689"/>
                </a:cubicBezTo>
                <a:cubicBezTo>
                  <a:pt x="153" y="1689"/>
                  <a:pt x="0" y="1536"/>
                  <a:pt x="0" y="1346"/>
                </a:cubicBezTo>
                <a:cubicBezTo>
                  <a:pt x="0" y="1157"/>
                  <a:pt x="153" y="1003"/>
                  <a:pt x="343" y="1003"/>
                </a:cubicBezTo>
                <a:cubicBezTo>
                  <a:pt x="532" y="1003"/>
                  <a:pt x="686" y="1157"/>
                  <a:pt x="686" y="1346"/>
                </a:cubicBezTo>
                <a:close/>
                <a:moveTo>
                  <a:pt x="3585" y="3227"/>
                </a:moveTo>
                <a:cubicBezTo>
                  <a:pt x="3395" y="3227"/>
                  <a:pt x="3242" y="3381"/>
                  <a:pt x="3242" y="3570"/>
                </a:cubicBezTo>
                <a:cubicBezTo>
                  <a:pt x="3242" y="3759"/>
                  <a:pt x="3395" y="3913"/>
                  <a:pt x="3585" y="3913"/>
                </a:cubicBezTo>
                <a:cubicBezTo>
                  <a:pt x="3774" y="3913"/>
                  <a:pt x="3928" y="3759"/>
                  <a:pt x="3928" y="3570"/>
                </a:cubicBezTo>
                <a:cubicBezTo>
                  <a:pt x="3928" y="3381"/>
                  <a:pt x="3774" y="3227"/>
                  <a:pt x="3585" y="3227"/>
                </a:cubicBezTo>
                <a:close/>
                <a:moveTo>
                  <a:pt x="1178" y="244"/>
                </a:moveTo>
                <a:cubicBezTo>
                  <a:pt x="1195" y="352"/>
                  <a:pt x="1296" y="426"/>
                  <a:pt x="1404" y="409"/>
                </a:cubicBezTo>
                <a:cubicBezTo>
                  <a:pt x="1512" y="391"/>
                  <a:pt x="1586" y="290"/>
                  <a:pt x="1569" y="182"/>
                </a:cubicBezTo>
                <a:cubicBezTo>
                  <a:pt x="1551" y="74"/>
                  <a:pt x="1450" y="0"/>
                  <a:pt x="1342" y="17"/>
                </a:cubicBezTo>
                <a:cubicBezTo>
                  <a:pt x="1234" y="35"/>
                  <a:pt x="1160" y="136"/>
                  <a:pt x="1178" y="244"/>
                </a:cubicBezTo>
                <a:close/>
              </a:path>
            </a:pathLst>
          </a:custGeom>
          <a:solidFill>
            <a:srgbClr val="FFFFFF">
              <a:alpha val="50196"/>
            </a:srgbClr>
          </a:solidFill>
          <a:ln>
            <a:noFill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82592" indent="-382592" algn="l" defTabSz="1143274" rtl="0" eaLnBrk="1" latinLnBrk="0" hangingPunct="1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 typeface="Century Gothic" panose="020B0502020202020204" pitchFamily="34" charset="0"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Freeform 6 (PHJU)"/>
          <p:cNvSpPr>
            <a:spLocks noGrp="1" noSelect="1"/>
          </p:cNvSpPr>
          <p:nvPr>
            <p:ph type="body" idx="1000"/>
          </p:nvPr>
        </p:nvSpPr>
        <p:spPr bwMode="invGray">
          <a:xfrm>
            <a:off x="6968596" y="2122478"/>
            <a:ext cx="1448896" cy="1777003"/>
          </a:xfrm>
          <a:custGeom>
            <a:avLst/>
            <a:gdLst>
              <a:gd name="T0" fmla="*/ 3243 w 3652"/>
              <a:gd name="T1" fmla="*/ 3080 h 4479"/>
              <a:gd name="T2" fmla="*/ 3634 w 3652"/>
              <a:gd name="T3" fmla="*/ 3018 h 4479"/>
              <a:gd name="T4" fmla="*/ 377 w 3652"/>
              <a:gd name="T5" fmla="*/ 631 h 4479"/>
              <a:gd name="T6" fmla="*/ 281 w 3652"/>
              <a:gd name="T7" fmla="*/ 27 h 4479"/>
              <a:gd name="T8" fmla="*/ 377 w 3652"/>
              <a:gd name="T9" fmla="*/ 631 h 4479"/>
              <a:gd name="T10" fmla="*/ 2973 w 3652"/>
              <a:gd name="T11" fmla="*/ 4404 h 4479"/>
              <a:gd name="T12" fmla="*/ 331 w 3652"/>
              <a:gd name="T13" fmla="*/ 4479 h 4479"/>
              <a:gd name="T14" fmla="*/ 257 w 3652"/>
              <a:gd name="T15" fmla="*/ 853 h 4479"/>
              <a:gd name="T16" fmla="*/ 2898 w 3652"/>
              <a:gd name="T17" fmla="*/ 778 h 4479"/>
              <a:gd name="T18" fmla="*/ 2823 w 3652"/>
              <a:gd name="T19" fmla="*/ 928 h 4479"/>
              <a:gd name="T20" fmla="*/ 406 w 3652"/>
              <a:gd name="T21" fmla="*/ 4329 h 4479"/>
              <a:gd name="T22" fmla="*/ 2823 w 3652"/>
              <a:gd name="T23" fmla="*/ 928 h 4479"/>
              <a:gd name="T24" fmla="*/ 1028 w 3652"/>
              <a:gd name="T25" fmla="*/ 3529 h 4479"/>
              <a:gd name="T26" fmla="*/ 1028 w 3652"/>
              <a:gd name="T27" fmla="*/ 3679 h 4479"/>
              <a:gd name="T28" fmla="*/ 2276 w 3652"/>
              <a:gd name="T29" fmla="*/ 3604 h 4479"/>
              <a:gd name="T30" fmla="*/ 2006 w 3652"/>
              <a:gd name="T31" fmla="*/ 3841 h 4479"/>
              <a:gd name="T32" fmla="*/ 1148 w 3652"/>
              <a:gd name="T33" fmla="*/ 3916 h 4479"/>
              <a:gd name="T34" fmla="*/ 2006 w 3652"/>
              <a:gd name="T35" fmla="*/ 3991 h 4479"/>
              <a:gd name="T36" fmla="*/ 2006 w 3652"/>
              <a:gd name="T37" fmla="*/ 3841 h 4479"/>
              <a:gd name="T38" fmla="*/ 1615 w 3652"/>
              <a:gd name="T39" fmla="*/ 1373 h 4479"/>
              <a:gd name="T40" fmla="*/ 1615 w 3652"/>
              <a:gd name="T41" fmla="*/ 3004 h 4479"/>
              <a:gd name="T42" fmla="*/ 1615 w 3652"/>
              <a:gd name="T43" fmla="*/ 2794 h 4479"/>
              <a:gd name="T44" fmla="*/ 1435 w 3652"/>
              <a:gd name="T45" fmla="*/ 2263 h 4479"/>
              <a:gd name="T46" fmla="*/ 2276 w 3652"/>
              <a:gd name="T47" fmla="*/ 2263 h 4479"/>
              <a:gd name="T48" fmla="*/ 1763 w 3652"/>
              <a:gd name="T49" fmla="*/ 2837 h 4479"/>
              <a:gd name="T50" fmla="*/ 1763 w 3652"/>
              <a:gd name="T51" fmla="*/ 1539 h 4479"/>
              <a:gd name="T52" fmla="*/ 2276 w 3652"/>
              <a:gd name="T53" fmla="*/ 2114 h 4479"/>
              <a:gd name="T54" fmla="*/ 1435 w 3652"/>
              <a:gd name="T55" fmla="*/ 2114 h 4479"/>
              <a:gd name="T56" fmla="*/ 1615 w 3652"/>
              <a:gd name="T57" fmla="*/ 1583 h 4479"/>
              <a:gd name="T58" fmla="*/ 953 w 3652"/>
              <a:gd name="T59" fmla="*/ 2114 h 4479"/>
              <a:gd name="T60" fmla="*/ 1466 w 3652"/>
              <a:gd name="T61" fmla="*/ 1539 h 4479"/>
              <a:gd name="T62" fmla="*/ 953 w 3652"/>
              <a:gd name="T63" fmla="*/ 2263 h 4479"/>
              <a:gd name="T64" fmla="*/ 1284 w 3652"/>
              <a:gd name="T65" fmla="*/ 2263 h 4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652" h="4479">
                <a:moveTo>
                  <a:pt x="3470" y="3245"/>
                </a:moveTo>
                <a:cubicBezTo>
                  <a:pt x="3362" y="3262"/>
                  <a:pt x="3260" y="3188"/>
                  <a:pt x="3243" y="3080"/>
                </a:cubicBezTo>
                <a:cubicBezTo>
                  <a:pt x="3226" y="2972"/>
                  <a:pt x="3300" y="2871"/>
                  <a:pt x="3408" y="2854"/>
                </a:cubicBezTo>
                <a:cubicBezTo>
                  <a:pt x="3516" y="2836"/>
                  <a:pt x="3617" y="2910"/>
                  <a:pt x="3634" y="3018"/>
                </a:cubicBezTo>
                <a:cubicBezTo>
                  <a:pt x="3652" y="3126"/>
                  <a:pt x="3578" y="3228"/>
                  <a:pt x="3470" y="3245"/>
                </a:cubicBezTo>
                <a:close/>
                <a:moveTo>
                  <a:pt x="377" y="631"/>
                </a:moveTo>
                <a:cubicBezTo>
                  <a:pt x="544" y="605"/>
                  <a:pt x="658" y="448"/>
                  <a:pt x="632" y="281"/>
                </a:cubicBezTo>
                <a:cubicBezTo>
                  <a:pt x="605" y="114"/>
                  <a:pt x="448" y="0"/>
                  <a:pt x="281" y="27"/>
                </a:cubicBezTo>
                <a:cubicBezTo>
                  <a:pt x="114" y="53"/>
                  <a:pt x="0" y="210"/>
                  <a:pt x="27" y="377"/>
                </a:cubicBezTo>
                <a:cubicBezTo>
                  <a:pt x="54" y="544"/>
                  <a:pt x="210" y="658"/>
                  <a:pt x="377" y="631"/>
                </a:cubicBezTo>
                <a:close/>
                <a:moveTo>
                  <a:pt x="2973" y="853"/>
                </a:moveTo>
                <a:cubicBezTo>
                  <a:pt x="2973" y="4404"/>
                  <a:pt x="2973" y="4404"/>
                  <a:pt x="2973" y="4404"/>
                </a:cubicBezTo>
                <a:cubicBezTo>
                  <a:pt x="2973" y="4445"/>
                  <a:pt x="2939" y="4479"/>
                  <a:pt x="2898" y="4479"/>
                </a:cubicBezTo>
                <a:cubicBezTo>
                  <a:pt x="331" y="4479"/>
                  <a:pt x="331" y="4479"/>
                  <a:pt x="331" y="4479"/>
                </a:cubicBezTo>
                <a:cubicBezTo>
                  <a:pt x="290" y="4479"/>
                  <a:pt x="257" y="4445"/>
                  <a:pt x="257" y="4404"/>
                </a:cubicBezTo>
                <a:cubicBezTo>
                  <a:pt x="257" y="853"/>
                  <a:pt x="257" y="853"/>
                  <a:pt x="257" y="853"/>
                </a:cubicBezTo>
                <a:cubicBezTo>
                  <a:pt x="257" y="811"/>
                  <a:pt x="290" y="778"/>
                  <a:pt x="331" y="778"/>
                </a:cubicBezTo>
                <a:cubicBezTo>
                  <a:pt x="2898" y="778"/>
                  <a:pt x="2898" y="778"/>
                  <a:pt x="2898" y="778"/>
                </a:cubicBezTo>
                <a:cubicBezTo>
                  <a:pt x="2939" y="778"/>
                  <a:pt x="2973" y="811"/>
                  <a:pt x="2973" y="853"/>
                </a:cubicBezTo>
                <a:close/>
                <a:moveTo>
                  <a:pt x="2823" y="928"/>
                </a:moveTo>
                <a:cubicBezTo>
                  <a:pt x="406" y="928"/>
                  <a:pt x="406" y="928"/>
                  <a:pt x="406" y="928"/>
                </a:cubicBezTo>
                <a:cubicBezTo>
                  <a:pt x="406" y="4329"/>
                  <a:pt x="406" y="4329"/>
                  <a:pt x="406" y="4329"/>
                </a:cubicBezTo>
                <a:cubicBezTo>
                  <a:pt x="2823" y="4329"/>
                  <a:pt x="2823" y="4329"/>
                  <a:pt x="2823" y="4329"/>
                </a:cubicBezTo>
                <a:lnTo>
                  <a:pt x="2823" y="928"/>
                </a:lnTo>
                <a:close/>
                <a:moveTo>
                  <a:pt x="2201" y="3529"/>
                </a:moveTo>
                <a:cubicBezTo>
                  <a:pt x="1028" y="3529"/>
                  <a:pt x="1028" y="3529"/>
                  <a:pt x="1028" y="3529"/>
                </a:cubicBezTo>
                <a:cubicBezTo>
                  <a:pt x="987" y="3529"/>
                  <a:pt x="953" y="3563"/>
                  <a:pt x="953" y="3604"/>
                </a:cubicBezTo>
                <a:cubicBezTo>
                  <a:pt x="953" y="3646"/>
                  <a:pt x="987" y="3679"/>
                  <a:pt x="1028" y="3679"/>
                </a:cubicBezTo>
                <a:cubicBezTo>
                  <a:pt x="2201" y="3679"/>
                  <a:pt x="2201" y="3679"/>
                  <a:pt x="2201" y="3679"/>
                </a:cubicBezTo>
                <a:cubicBezTo>
                  <a:pt x="2242" y="3679"/>
                  <a:pt x="2276" y="3646"/>
                  <a:pt x="2276" y="3604"/>
                </a:cubicBezTo>
                <a:cubicBezTo>
                  <a:pt x="2276" y="3563"/>
                  <a:pt x="2242" y="3529"/>
                  <a:pt x="2201" y="3529"/>
                </a:cubicBezTo>
                <a:close/>
                <a:moveTo>
                  <a:pt x="2006" y="3841"/>
                </a:moveTo>
                <a:cubicBezTo>
                  <a:pt x="1223" y="3841"/>
                  <a:pt x="1223" y="3841"/>
                  <a:pt x="1223" y="3841"/>
                </a:cubicBezTo>
                <a:cubicBezTo>
                  <a:pt x="1182" y="3841"/>
                  <a:pt x="1148" y="3874"/>
                  <a:pt x="1148" y="3916"/>
                </a:cubicBezTo>
                <a:cubicBezTo>
                  <a:pt x="1148" y="3957"/>
                  <a:pt x="1182" y="3991"/>
                  <a:pt x="1223" y="3991"/>
                </a:cubicBezTo>
                <a:cubicBezTo>
                  <a:pt x="2006" y="3991"/>
                  <a:pt x="2006" y="3991"/>
                  <a:pt x="2006" y="3991"/>
                </a:cubicBezTo>
                <a:cubicBezTo>
                  <a:pt x="2047" y="3991"/>
                  <a:pt x="2081" y="3957"/>
                  <a:pt x="2081" y="3916"/>
                </a:cubicBezTo>
                <a:cubicBezTo>
                  <a:pt x="2081" y="3874"/>
                  <a:pt x="2047" y="3841"/>
                  <a:pt x="2006" y="3841"/>
                </a:cubicBezTo>
                <a:close/>
                <a:moveTo>
                  <a:pt x="799" y="2188"/>
                </a:moveTo>
                <a:cubicBezTo>
                  <a:pt x="799" y="1739"/>
                  <a:pt x="1165" y="1373"/>
                  <a:pt x="1615" y="1373"/>
                </a:cubicBezTo>
                <a:cubicBezTo>
                  <a:pt x="2064" y="1373"/>
                  <a:pt x="2430" y="1739"/>
                  <a:pt x="2430" y="2188"/>
                </a:cubicBezTo>
                <a:cubicBezTo>
                  <a:pt x="2430" y="2638"/>
                  <a:pt x="2064" y="3004"/>
                  <a:pt x="1615" y="3004"/>
                </a:cubicBezTo>
                <a:cubicBezTo>
                  <a:pt x="1165" y="3004"/>
                  <a:pt x="799" y="2638"/>
                  <a:pt x="799" y="2188"/>
                </a:cubicBezTo>
                <a:close/>
                <a:moveTo>
                  <a:pt x="1615" y="2794"/>
                </a:moveTo>
                <a:cubicBezTo>
                  <a:pt x="1679" y="2685"/>
                  <a:pt x="1776" y="2489"/>
                  <a:pt x="1794" y="2263"/>
                </a:cubicBezTo>
                <a:cubicBezTo>
                  <a:pt x="1435" y="2263"/>
                  <a:pt x="1435" y="2263"/>
                  <a:pt x="1435" y="2263"/>
                </a:cubicBezTo>
                <a:cubicBezTo>
                  <a:pt x="1453" y="2489"/>
                  <a:pt x="1550" y="2685"/>
                  <a:pt x="1615" y="2794"/>
                </a:cubicBezTo>
                <a:close/>
                <a:moveTo>
                  <a:pt x="2276" y="2263"/>
                </a:moveTo>
                <a:cubicBezTo>
                  <a:pt x="1945" y="2263"/>
                  <a:pt x="1945" y="2263"/>
                  <a:pt x="1945" y="2263"/>
                </a:cubicBezTo>
                <a:cubicBezTo>
                  <a:pt x="1928" y="2503"/>
                  <a:pt x="1835" y="2709"/>
                  <a:pt x="1763" y="2837"/>
                </a:cubicBezTo>
                <a:cubicBezTo>
                  <a:pt x="2035" y="2775"/>
                  <a:pt x="2244" y="2546"/>
                  <a:pt x="2276" y="2263"/>
                </a:cubicBezTo>
                <a:close/>
                <a:moveTo>
                  <a:pt x="1763" y="1539"/>
                </a:moveTo>
                <a:cubicBezTo>
                  <a:pt x="1835" y="1667"/>
                  <a:pt x="1928" y="1874"/>
                  <a:pt x="1945" y="2114"/>
                </a:cubicBezTo>
                <a:cubicBezTo>
                  <a:pt x="2276" y="2114"/>
                  <a:pt x="2276" y="2114"/>
                  <a:pt x="2276" y="2114"/>
                </a:cubicBezTo>
                <a:cubicBezTo>
                  <a:pt x="2244" y="1831"/>
                  <a:pt x="2035" y="1602"/>
                  <a:pt x="1763" y="1539"/>
                </a:cubicBezTo>
                <a:close/>
                <a:moveTo>
                  <a:pt x="1435" y="2114"/>
                </a:moveTo>
                <a:cubicBezTo>
                  <a:pt x="1794" y="2114"/>
                  <a:pt x="1794" y="2114"/>
                  <a:pt x="1794" y="2114"/>
                </a:cubicBezTo>
                <a:cubicBezTo>
                  <a:pt x="1776" y="1887"/>
                  <a:pt x="1679" y="1691"/>
                  <a:pt x="1615" y="1583"/>
                </a:cubicBezTo>
                <a:cubicBezTo>
                  <a:pt x="1550" y="1691"/>
                  <a:pt x="1453" y="1888"/>
                  <a:pt x="1435" y="2114"/>
                </a:cubicBezTo>
                <a:close/>
                <a:moveTo>
                  <a:pt x="953" y="2114"/>
                </a:moveTo>
                <a:cubicBezTo>
                  <a:pt x="1284" y="2114"/>
                  <a:pt x="1284" y="2114"/>
                  <a:pt x="1284" y="2114"/>
                </a:cubicBezTo>
                <a:cubicBezTo>
                  <a:pt x="1301" y="1874"/>
                  <a:pt x="1394" y="1667"/>
                  <a:pt x="1466" y="1539"/>
                </a:cubicBezTo>
                <a:cubicBezTo>
                  <a:pt x="1194" y="1602"/>
                  <a:pt x="985" y="1831"/>
                  <a:pt x="953" y="2114"/>
                </a:cubicBezTo>
                <a:close/>
                <a:moveTo>
                  <a:pt x="953" y="2263"/>
                </a:moveTo>
                <a:cubicBezTo>
                  <a:pt x="985" y="2546"/>
                  <a:pt x="1194" y="2775"/>
                  <a:pt x="1466" y="2837"/>
                </a:cubicBezTo>
                <a:cubicBezTo>
                  <a:pt x="1394" y="2709"/>
                  <a:pt x="1301" y="2503"/>
                  <a:pt x="1284" y="2263"/>
                </a:cubicBezTo>
                <a:lnTo>
                  <a:pt x="953" y="226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82592" indent="-382592" algn="l" defTabSz="1143274" rtl="0" eaLnBrk="1" latinLnBrk="0" hangingPunct="1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 typeface="Century Gothic" panose="020B0502020202020204" pitchFamily="34" charset="0"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***Tijdelijke aanduiding voor dianummer 11">
            <a:extLst>
              <a:ext uri="{FF2B5EF4-FFF2-40B4-BE49-F238E27FC236}">
                <a16:creationId xmlns:a16="http://schemas.microsoft.com/office/drawing/2014/main" id="{2A19FC46-65BC-42D3-9AB2-9083CB649612}"/>
              </a:ext>
            </a:extLst>
          </p:cNvPr>
          <p:cNvSpPr>
            <a:spLocks noGrp="1" noSelect="1"/>
          </p:cNvSpPr>
          <p:nvPr>
            <p:ph type="sldNum" sz="quarter" idx="100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 </a:t>
            </a:r>
            <a:fld id="{4CB67F05-690A-44FB-BF28-21C516591C1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436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tro slide (visual 2)">
    <p:bg>
      <p:bgPr>
        <a:gradFill rotWithShape="0">
          <a:gsLst>
            <a:gs pos="0">
              <a:srgbClr val="FF8C00"/>
            </a:gs>
            <a:gs pos="2274">
              <a:srgbClr val="FF8C00"/>
            </a:gs>
            <a:gs pos="39999">
              <a:srgbClr val="FF6626"/>
            </a:gs>
            <a:gs pos="100000">
              <a:srgbClr val="FF5A3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63">
            <a:extLst>
              <a:ext uri="{FF2B5EF4-FFF2-40B4-BE49-F238E27FC236}">
                <a16:creationId xmlns:a16="http://schemas.microsoft.com/office/drawing/2014/main" id="{1D0D6928-FE8E-4CBF-BFC9-A336ED81AB98}"/>
              </a:ext>
            </a:extLst>
          </p:cNvPr>
          <p:cNvGrpSpPr>
            <a:grpSpLocks noSelect="1" noChangeAspect="1"/>
          </p:cNvGrpSpPr>
          <p:nvPr/>
        </p:nvGrpSpPr>
        <p:grpSpPr bwMode="auto">
          <a:xfrm>
            <a:off x="485775" y="7058025"/>
            <a:ext cx="1036638" cy="1036638"/>
            <a:chOff x="245" y="3555"/>
            <a:chExt cx="522" cy="522"/>
          </a:xfrm>
        </p:grpSpPr>
        <p:sp>
          <p:nvSpPr>
            <p:cNvPr id="6" name="Freeform 64">
              <a:extLst>
                <a:ext uri="{FF2B5EF4-FFF2-40B4-BE49-F238E27FC236}">
                  <a16:creationId xmlns:a16="http://schemas.microsoft.com/office/drawing/2014/main" id="{C9CCA543-F13F-4555-9C65-CC8D8DACFA6B}"/>
                </a:ext>
              </a:extLst>
            </p:cNvPr>
            <p:cNvSpPr>
              <a:spLocks noSelect="1"/>
            </p:cNvSpPr>
            <p:nvPr userDrawn="1"/>
          </p:nvSpPr>
          <p:spPr bwMode="invGray">
            <a:xfrm>
              <a:off x="245" y="3594"/>
              <a:ext cx="520" cy="468"/>
            </a:xfrm>
            <a:custGeom>
              <a:avLst/>
              <a:gdLst>
                <a:gd name="T0" fmla="*/ 4 w 2602"/>
                <a:gd name="T1" fmla="*/ 2 h 2343"/>
                <a:gd name="T2" fmla="*/ 4 w 2602"/>
                <a:gd name="T3" fmla="*/ 1 h 2343"/>
                <a:gd name="T4" fmla="*/ 20 w 2602"/>
                <a:gd name="T5" fmla="*/ 7 h 2343"/>
                <a:gd name="T6" fmla="*/ 20 w 2602"/>
                <a:gd name="T7" fmla="*/ 8 h 2343"/>
                <a:gd name="T8" fmla="*/ 20 w 2602"/>
                <a:gd name="T9" fmla="*/ 7 h 2343"/>
                <a:gd name="T10" fmla="*/ 17 w 2602"/>
                <a:gd name="T11" fmla="*/ 5 h 2343"/>
                <a:gd name="T12" fmla="*/ 18 w 2602"/>
                <a:gd name="T13" fmla="*/ 5 h 2343"/>
                <a:gd name="T14" fmla="*/ 8 w 2602"/>
                <a:gd name="T15" fmla="*/ 1 h 2343"/>
                <a:gd name="T16" fmla="*/ 8 w 2602"/>
                <a:gd name="T17" fmla="*/ 2 h 2343"/>
                <a:gd name="T18" fmla="*/ 8 w 2602"/>
                <a:gd name="T19" fmla="*/ 1 h 2343"/>
                <a:gd name="T20" fmla="*/ 10 w 2602"/>
                <a:gd name="T21" fmla="*/ 1 h 2343"/>
                <a:gd name="T22" fmla="*/ 11 w 2602"/>
                <a:gd name="T23" fmla="*/ 1 h 2343"/>
                <a:gd name="T24" fmla="*/ 12 w 2602"/>
                <a:gd name="T25" fmla="*/ 2 h 2343"/>
                <a:gd name="T26" fmla="*/ 12 w 2602"/>
                <a:gd name="T27" fmla="*/ 1 h 2343"/>
                <a:gd name="T28" fmla="*/ 12 w 2602"/>
                <a:gd name="T29" fmla="*/ 2 h 2343"/>
                <a:gd name="T30" fmla="*/ 13 w 2602"/>
                <a:gd name="T31" fmla="*/ 2 h 2343"/>
                <a:gd name="T32" fmla="*/ 14 w 2602"/>
                <a:gd name="T33" fmla="*/ 2 h 2343"/>
                <a:gd name="T34" fmla="*/ 16 w 2602"/>
                <a:gd name="T35" fmla="*/ 0 h 2343"/>
                <a:gd name="T36" fmla="*/ 16 w 2602"/>
                <a:gd name="T37" fmla="*/ 2 h 2343"/>
                <a:gd name="T38" fmla="*/ 16 w 2602"/>
                <a:gd name="T39" fmla="*/ 0 h 2343"/>
                <a:gd name="T40" fmla="*/ 2 w 2602"/>
                <a:gd name="T41" fmla="*/ 14 h 2343"/>
                <a:gd name="T42" fmla="*/ 4 w 2602"/>
                <a:gd name="T43" fmla="*/ 14 h 2343"/>
                <a:gd name="T44" fmla="*/ 1 w 2602"/>
                <a:gd name="T45" fmla="*/ 8 h 2343"/>
                <a:gd name="T46" fmla="*/ 1 w 2602"/>
                <a:gd name="T47" fmla="*/ 9 h 2343"/>
                <a:gd name="T48" fmla="*/ 1 w 2602"/>
                <a:gd name="T49" fmla="*/ 8 h 2343"/>
                <a:gd name="T50" fmla="*/ 15 w 2602"/>
                <a:gd name="T51" fmla="*/ 17 h 2343"/>
                <a:gd name="T52" fmla="*/ 16 w 2602"/>
                <a:gd name="T53" fmla="*/ 17 h 2343"/>
                <a:gd name="T54" fmla="*/ 3 w 2602"/>
                <a:gd name="T55" fmla="*/ 13 h 2343"/>
                <a:gd name="T56" fmla="*/ 3 w 2602"/>
                <a:gd name="T57" fmla="*/ 12 h 2343"/>
                <a:gd name="T58" fmla="*/ 3 w 2602"/>
                <a:gd name="T59" fmla="*/ 13 h 2343"/>
                <a:gd name="T60" fmla="*/ 11 w 2602"/>
                <a:gd name="T61" fmla="*/ 18 h 2343"/>
                <a:gd name="T62" fmla="*/ 13 w 2602"/>
                <a:gd name="T63" fmla="*/ 18 h 2343"/>
                <a:gd name="T64" fmla="*/ 7 w 2602"/>
                <a:gd name="T65" fmla="*/ 15 h 2343"/>
                <a:gd name="T66" fmla="*/ 7 w 2602"/>
                <a:gd name="T67" fmla="*/ 17 h 2343"/>
                <a:gd name="T68" fmla="*/ 7 w 2602"/>
                <a:gd name="T69" fmla="*/ 15 h 2343"/>
                <a:gd name="T70" fmla="*/ 5 w 2602"/>
                <a:gd name="T71" fmla="*/ 16 h 2343"/>
                <a:gd name="T72" fmla="*/ 6 w 2602"/>
                <a:gd name="T73" fmla="*/ 16 h 234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2602" h="2343">
                  <a:moveTo>
                    <a:pt x="613" y="143"/>
                  </a:moveTo>
                  <a:cubicBezTo>
                    <a:pt x="613" y="183"/>
                    <a:pt x="581" y="215"/>
                    <a:pt x="541" y="215"/>
                  </a:cubicBezTo>
                  <a:cubicBezTo>
                    <a:pt x="502" y="215"/>
                    <a:pt x="470" y="183"/>
                    <a:pt x="470" y="143"/>
                  </a:cubicBezTo>
                  <a:cubicBezTo>
                    <a:pt x="470" y="104"/>
                    <a:pt x="502" y="72"/>
                    <a:pt x="541" y="72"/>
                  </a:cubicBezTo>
                  <a:cubicBezTo>
                    <a:pt x="581" y="72"/>
                    <a:pt x="613" y="104"/>
                    <a:pt x="613" y="143"/>
                  </a:cubicBezTo>
                  <a:close/>
                  <a:moveTo>
                    <a:pt x="2531" y="843"/>
                  </a:moveTo>
                  <a:cubicBezTo>
                    <a:pt x="2491" y="843"/>
                    <a:pt x="2459" y="875"/>
                    <a:pt x="2459" y="915"/>
                  </a:cubicBezTo>
                  <a:cubicBezTo>
                    <a:pt x="2459" y="954"/>
                    <a:pt x="2491" y="986"/>
                    <a:pt x="2531" y="986"/>
                  </a:cubicBezTo>
                  <a:cubicBezTo>
                    <a:pt x="2570" y="986"/>
                    <a:pt x="2602" y="954"/>
                    <a:pt x="2602" y="915"/>
                  </a:cubicBezTo>
                  <a:cubicBezTo>
                    <a:pt x="2602" y="875"/>
                    <a:pt x="2570" y="843"/>
                    <a:pt x="2531" y="843"/>
                  </a:cubicBezTo>
                  <a:close/>
                  <a:moveTo>
                    <a:pt x="2228" y="587"/>
                  </a:moveTo>
                  <a:cubicBezTo>
                    <a:pt x="2189" y="587"/>
                    <a:pt x="2157" y="619"/>
                    <a:pt x="2157" y="658"/>
                  </a:cubicBezTo>
                  <a:cubicBezTo>
                    <a:pt x="2157" y="698"/>
                    <a:pt x="2189" y="730"/>
                    <a:pt x="2228" y="730"/>
                  </a:cubicBezTo>
                  <a:cubicBezTo>
                    <a:pt x="2268" y="730"/>
                    <a:pt x="2300" y="698"/>
                    <a:pt x="2300" y="658"/>
                  </a:cubicBezTo>
                  <a:cubicBezTo>
                    <a:pt x="2300" y="619"/>
                    <a:pt x="2268" y="587"/>
                    <a:pt x="2228" y="587"/>
                  </a:cubicBezTo>
                  <a:close/>
                  <a:moveTo>
                    <a:pt x="991" y="73"/>
                  </a:moveTo>
                  <a:cubicBezTo>
                    <a:pt x="951" y="73"/>
                    <a:pt x="919" y="105"/>
                    <a:pt x="919" y="145"/>
                  </a:cubicBezTo>
                  <a:cubicBezTo>
                    <a:pt x="919" y="184"/>
                    <a:pt x="951" y="216"/>
                    <a:pt x="991" y="216"/>
                  </a:cubicBezTo>
                  <a:cubicBezTo>
                    <a:pt x="1030" y="216"/>
                    <a:pt x="1062" y="184"/>
                    <a:pt x="1062" y="145"/>
                  </a:cubicBezTo>
                  <a:cubicBezTo>
                    <a:pt x="1062" y="105"/>
                    <a:pt x="1030" y="73"/>
                    <a:pt x="991" y="73"/>
                  </a:cubicBezTo>
                  <a:close/>
                  <a:moveTo>
                    <a:pt x="1266" y="0"/>
                  </a:moveTo>
                  <a:cubicBezTo>
                    <a:pt x="1227" y="0"/>
                    <a:pt x="1195" y="32"/>
                    <a:pt x="1195" y="71"/>
                  </a:cubicBezTo>
                  <a:cubicBezTo>
                    <a:pt x="1195" y="111"/>
                    <a:pt x="1227" y="143"/>
                    <a:pt x="1266" y="143"/>
                  </a:cubicBezTo>
                  <a:cubicBezTo>
                    <a:pt x="1306" y="143"/>
                    <a:pt x="1338" y="111"/>
                    <a:pt x="1338" y="71"/>
                  </a:cubicBezTo>
                  <a:cubicBezTo>
                    <a:pt x="1338" y="32"/>
                    <a:pt x="1306" y="0"/>
                    <a:pt x="1266" y="0"/>
                  </a:cubicBezTo>
                  <a:close/>
                  <a:moveTo>
                    <a:pt x="1467" y="224"/>
                  </a:moveTo>
                  <a:cubicBezTo>
                    <a:pt x="1506" y="224"/>
                    <a:pt x="1538" y="192"/>
                    <a:pt x="1538" y="153"/>
                  </a:cubicBezTo>
                  <a:cubicBezTo>
                    <a:pt x="1538" y="113"/>
                    <a:pt x="1506" y="81"/>
                    <a:pt x="1467" y="81"/>
                  </a:cubicBezTo>
                  <a:cubicBezTo>
                    <a:pt x="1427" y="81"/>
                    <a:pt x="1395" y="113"/>
                    <a:pt x="1395" y="153"/>
                  </a:cubicBezTo>
                  <a:cubicBezTo>
                    <a:pt x="1395" y="192"/>
                    <a:pt x="1427" y="224"/>
                    <a:pt x="1467" y="224"/>
                  </a:cubicBezTo>
                  <a:close/>
                  <a:moveTo>
                    <a:pt x="1707" y="107"/>
                  </a:moveTo>
                  <a:cubicBezTo>
                    <a:pt x="1654" y="107"/>
                    <a:pt x="1612" y="150"/>
                    <a:pt x="1612" y="203"/>
                  </a:cubicBezTo>
                  <a:cubicBezTo>
                    <a:pt x="1612" y="255"/>
                    <a:pt x="1654" y="298"/>
                    <a:pt x="1707" y="298"/>
                  </a:cubicBezTo>
                  <a:cubicBezTo>
                    <a:pt x="1760" y="298"/>
                    <a:pt x="1802" y="255"/>
                    <a:pt x="1802" y="203"/>
                  </a:cubicBezTo>
                  <a:cubicBezTo>
                    <a:pt x="1802" y="150"/>
                    <a:pt x="1760" y="107"/>
                    <a:pt x="1707" y="107"/>
                  </a:cubicBezTo>
                  <a:close/>
                  <a:moveTo>
                    <a:pt x="1984" y="12"/>
                  </a:moveTo>
                  <a:cubicBezTo>
                    <a:pt x="1932" y="12"/>
                    <a:pt x="1889" y="55"/>
                    <a:pt x="1889" y="107"/>
                  </a:cubicBezTo>
                  <a:cubicBezTo>
                    <a:pt x="1889" y="160"/>
                    <a:pt x="1932" y="203"/>
                    <a:pt x="1984" y="203"/>
                  </a:cubicBezTo>
                  <a:cubicBezTo>
                    <a:pt x="2037" y="203"/>
                    <a:pt x="2080" y="160"/>
                    <a:pt x="2080" y="107"/>
                  </a:cubicBezTo>
                  <a:cubicBezTo>
                    <a:pt x="2080" y="55"/>
                    <a:pt x="2037" y="12"/>
                    <a:pt x="1984" y="12"/>
                  </a:cubicBezTo>
                  <a:close/>
                  <a:moveTo>
                    <a:pt x="372" y="1670"/>
                  </a:moveTo>
                  <a:cubicBezTo>
                    <a:pt x="293" y="1670"/>
                    <a:pt x="229" y="1734"/>
                    <a:pt x="229" y="1813"/>
                  </a:cubicBezTo>
                  <a:cubicBezTo>
                    <a:pt x="229" y="1892"/>
                    <a:pt x="293" y="1956"/>
                    <a:pt x="372" y="1956"/>
                  </a:cubicBezTo>
                  <a:cubicBezTo>
                    <a:pt x="451" y="1956"/>
                    <a:pt x="515" y="1892"/>
                    <a:pt x="515" y="1813"/>
                  </a:cubicBezTo>
                  <a:cubicBezTo>
                    <a:pt x="515" y="1734"/>
                    <a:pt x="451" y="1670"/>
                    <a:pt x="372" y="1670"/>
                  </a:cubicBezTo>
                  <a:close/>
                  <a:moveTo>
                    <a:pt x="71" y="1040"/>
                  </a:moveTo>
                  <a:cubicBezTo>
                    <a:pt x="32" y="1040"/>
                    <a:pt x="0" y="1072"/>
                    <a:pt x="0" y="1112"/>
                  </a:cubicBezTo>
                  <a:cubicBezTo>
                    <a:pt x="0" y="1151"/>
                    <a:pt x="32" y="1183"/>
                    <a:pt x="71" y="1183"/>
                  </a:cubicBezTo>
                  <a:cubicBezTo>
                    <a:pt x="111" y="1183"/>
                    <a:pt x="143" y="1151"/>
                    <a:pt x="143" y="1112"/>
                  </a:cubicBezTo>
                  <a:cubicBezTo>
                    <a:pt x="143" y="1072"/>
                    <a:pt x="111" y="1040"/>
                    <a:pt x="71" y="1040"/>
                  </a:cubicBezTo>
                  <a:close/>
                  <a:moveTo>
                    <a:pt x="1971" y="2081"/>
                  </a:moveTo>
                  <a:cubicBezTo>
                    <a:pt x="1932" y="2081"/>
                    <a:pt x="1900" y="2113"/>
                    <a:pt x="1900" y="2152"/>
                  </a:cubicBezTo>
                  <a:cubicBezTo>
                    <a:pt x="1900" y="2192"/>
                    <a:pt x="1932" y="2224"/>
                    <a:pt x="1971" y="2224"/>
                  </a:cubicBezTo>
                  <a:cubicBezTo>
                    <a:pt x="2011" y="2224"/>
                    <a:pt x="2043" y="2192"/>
                    <a:pt x="2043" y="2152"/>
                  </a:cubicBezTo>
                  <a:cubicBezTo>
                    <a:pt x="2043" y="2113"/>
                    <a:pt x="2011" y="2081"/>
                    <a:pt x="1971" y="2081"/>
                  </a:cubicBezTo>
                  <a:close/>
                  <a:moveTo>
                    <a:pt x="384" y="1636"/>
                  </a:moveTo>
                  <a:cubicBezTo>
                    <a:pt x="424" y="1636"/>
                    <a:pt x="456" y="1604"/>
                    <a:pt x="456" y="1565"/>
                  </a:cubicBezTo>
                  <a:cubicBezTo>
                    <a:pt x="456" y="1525"/>
                    <a:pt x="424" y="1493"/>
                    <a:pt x="384" y="1493"/>
                  </a:cubicBezTo>
                  <a:cubicBezTo>
                    <a:pt x="345" y="1493"/>
                    <a:pt x="313" y="1525"/>
                    <a:pt x="313" y="1565"/>
                  </a:cubicBezTo>
                  <a:cubicBezTo>
                    <a:pt x="313" y="1604"/>
                    <a:pt x="345" y="1636"/>
                    <a:pt x="384" y="1636"/>
                  </a:cubicBezTo>
                  <a:close/>
                  <a:moveTo>
                    <a:pt x="1504" y="2057"/>
                  </a:moveTo>
                  <a:cubicBezTo>
                    <a:pt x="1425" y="2057"/>
                    <a:pt x="1361" y="2121"/>
                    <a:pt x="1361" y="2200"/>
                  </a:cubicBezTo>
                  <a:cubicBezTo>
                    <a:pt x="1361" y="2279"/>
                    <a:pt x="1425" y="2343"/>
                    <a:pt x="1504" y="2343"/>
                  </a:cubicBezTo>
                  <a:cubicBezTo>
                    <a:pt x="1583" y="2343"/>
                    <a:pt x="1647" y="2279"/>
                    <a:pt x="1647" y="2200"/>
                  </a:cubicBezTo>
                  <a:cubicBezTo>
                    <a:pt x="1647" y="2121"/>
                    <a:pt x="1583" y="2057"/>
                    <a:pt x="1504" y="2057"/>
                  </a:cubicBezTo>
                  <a:close/>
                  <a:moveTo>
                    <a:pt x="906" y="1925"/>
                  </a:moveTo>
                  <a:cubicBezTo>
                    <a:pt x="853" y="1925"/>
                    <a:pt x="811" y="1968"/>
                    <a:pt x="811" y="2020"/>
                  </a:cubicBezTo>
                  <a:cubicBezTo>
                    <a:pt x="811" y="2073"/>
                    <a:pt x="853" y="2116"/>
                    <a:pt x="906" y="2116"/>
                  </a:cubicBezTo>
                  <a:cubicBezTo>
                    <a:pt x="959" y="2116"/>
                    <a:pt x="1001" y="2073"/>
                    <a:pt x="1001" y="2020"/>
                  </a:cubicBezTo>
                  <a:cubicBezTo>
                    <a:pt x="1001" y="1968"/>
                    <a:pt x="959" y="1925"/>
                    <a:pt x="906" y="1925"/>
                  </a:cubicBezTo>
                  <a:close/>
                  <a:moveTo>
                    <a:pt x="698" y="1956"/>
                  </a:moveTo>
                  <a:cubicBezTo>
                    <a:pt x="658" y="1956"/>
                    <a:pt x="626" y="1988"/>
                    <a:pt x="626" y="2028"/>
                  </a:cubicBezTo>
                  <a:cubicBezTo>
                    <a:pt x="626" y="2067"/>
                    <a:pt x="658" y="2099"/>
                    <a:pt x="698" y="2099"/>
                  </a:cubicBezTo>
                  <a:cubicBezTo>
                    <a:pt x="737" y="2099"/>
                    <a:pt x="769" y="2067"/>
                    <a:pt x="769" y="2028"/>
                  </a:cubicBezTo>
                  <a:cubicBezTo>
                    <a:pt x="769" y="1988"/>
                    <a:pt x="737" y="1956"/>
                    <a:pt x="698" y="1956"/>
                  </a:cubicBezTo>
                  <a:close/>
                </a:path>
              </a:pathLst>
            </a:custGeom>
            <a:solidFill>
              <a:srgbClr val="FFFFFF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L"/>
            </a:p>
          </p:txBody>
        </p:sp>
        <p:sp>
          <p:nvSpPr>
            <p:cNvPr id="7" name="Freeform 65">
              <a:extLst>
                <a:ext uri="{FF2B5EF4-FFF2-40B4-BE49-F238E27FC236}">
                  <a16:creationId xmlns:a16="http://schemas.microsoft.com/office/drawing/2014/main" id="{BB4DD3FE-2DFC-4FC1-A0DD-2A01CA5A0B75}"/>
                </a:ext>
              </a:extLst>
            </p:cNvPr>
            <p:cNvSpPr>
              <a:spLocks noSelect="1"/>
            </p:cNvSpPr>
            <p:nvPr userDrawn="1"/>
          </p:nvSpPr>
          <p:spPr bwMode="invGray">
            <a:xfrm>
              <a:off x="247" y="3555"/>
              <a:ext cx="520" cy="522"/>
            </a:xfrm>
            <a:custGeom>
              <a:avLst/>
              <a:gdLst>
                <a:gd name="T0" fmla="*/ 16 w 2603"/>
                <a:gd name="T1" fmla="*/ 5 h 2613"/>
                <a:gd name="T2" fmla="*/ 19 w 2603"/>
                <a:gd name="T3" fmla="*/ 5 h 2613"/>
                <a:gd name="T4" fmla="*/ 13 w 2603"/>
                <a:gd name="T5" fmla="*/ 0 h 2613"/>
                <a:gd name="T6" fmla="*/ 20 w 2603"/>
                <a:gd name="T7" fmla="*/ 10 h 2613"/>
                <a:gd name="T8" fmla="*/ 17 w 2603"/>
                <a:gd name="T9" fmla="*/ 4 h 2613"/>
                <a:gd name="T10" fmla="*/ 17 w 2603"/>
                <a:gd name="T11" fmla="*/ 4 h 2613"/>
                <a:gd name="T12" fmla="*/ 10 w 2603"/>
                <a:gd name="T13" fmla="*/ 3 h 2613"/>
                <a:gd name="T14" fmla="*/ 5 w 2603"/>
                <a:gd name="T15" fmla="*/ 2 h 2613"/>
                <a:gd name="T16" fmla="*/ 7 w 2603"/>
                <a:gd name="T17" fmla="*/ 1 h 2613"/>
                <a:gd name="T18" fmla="*/ 6 w 2603"/>
                <a:gd name="T19" fmla="*/ 4 h 2613"/>
                <a:gd name="T20" fmla="*/ 6 w 2603"/>
                <a:gd name="T21" fmla="*/ 4 h 2613"/>
                <a:gd name="T22" fmla="*/ 19 w 2603"/>
                <a:gd name="T23" fmla="*/ 6 h 2613"/>
                <a:gd name="T24" fmla="*/ 10 w 2603"/>
                <a:gd name="T25" fmla="*/ 1 h 2613"/>
                <a:gd name="T26" fmla="*/ 9 w 2603"/>
                <a:gd name="T27" fmla="*/ 1 h 2613"/>
                <a:gd name="T28" fmla="*/ 12 w 2603"/>
                <a:gd name="T29" fmla="*/ 1 h 2613"/>
                <a:gd name="T30" fmla="*/ 14 w 2603"/>
                <a:gd name="T31" fmla="*/ 5 h 2613"/>
                <a:gd name="T32" fmla="*/ 14 w 2603"/>
                <a:gd name="T33" fmla="*/ 5 h 2613"/>
                <a:gd name="T34" fmla="*/ 19 w 2603"/>
                <a:gd name="T35" fmla="*/ 9 h 2613"/>
                <a:gd name="T36" fmla="*/ 15 w 2603"/>
                <a:gd name="T37" fmla="*/ 3 h 2613"/>
                <a:gd name="T38" fmla="*/ 6 w 2603"/>
                <a:gd name="T39" fmla="*/ 19 h 2613"/>
                <a:gd name="T40" fmla="*/ 16 w 2603"/>
                <a:gd name="T41" fmla="*/ 18 h 2613"/>
                <a:gd name="T42" fmla="*/ 16 w 2603"/>
                <a:gd name="T43" fmla="*/ 18 h 2613"/>
                <a:gd name="T44" fmla="*/ 11 w 2603"/>
                <a:gd name="T45" fmla="*/ 16 h 2613"/>
                <a:gd name="T46" fmla="*/ 14 w 2603"/>
                <a:gd name="T47" fmla="*/ 20 h 2613"/>
                <a:gd name="T48" fmla="*/ 14 w 2603"/>
                <a:gd name="T49" fmla="*/ 17 h 2613"/>
                <a:gd name="T50" fmla="*/ 1 w 2603"/>
                <a:gd name="T51" fmla="*/ 14 h 2613"/>
                <a:gd name="T52" fmla="*/ 1 w 2603"/>
                <a:gd name="T53" fmla="*/ 14 h 2613"/>
                <a:gd name="T54" fmla="*/ 13 w 2603"/>
                <a:gd name="T55" fmla="*/ 19 h 2613"/>
                <a:gd name="T56" fmla="*/ 10 w 2603"/>
                <a:gd name="T57" fmla="*/ 19 h 2613"/>
                <a:gd name="T58" fmla="*/ 9 w 2603"/>
                <a:gd name="T59" fmla="*/ 17 h 2613"/>
                <a:gd name="T60" fmla="*/ 11 w 2603"/>
                <a:gd name="T61" fmla="*/ 20 h 2613"/>
                <a:gd name="T62" fmla="*/ 11 w 2603"/>
                <a:gd name="T63" fmla="*/ 20 h 2613"/>
                <a:gd name="T64" fmla="*/ 10 w 2603"/>
                <a:gd name="T65" fmla="*/ 20 h 2613"/>
                <a:gd name="T66" fmla="*/ 6 w 2603"/>
                <a:gd name="T67" fmla="*/ 16 h 2613"/>
                <a:gd name="T68" fmla="*/ 4 w 2603"/>
                <a:gd name="T69" fmla="*/ 18 h 2613"/>
                <a:gd name="T70" fmla="*/ 4 w 2603"/>
                <a:gd name="T71" fmla="*/ 18 h 2613"/>
                <a:gd name="T72" fmla="*/ 5 w 2603"/>
                <a:gd name="T73" fmla="*/ 18 h 2613"/>
                <a:gd name="T74" fmla="*/ 0 w 2603"/>
                <a:gd name="T75" fmla="*/ 12 h 2613"/>
                <a:gd name="T76" fmla="*/ 1 w 2603"/>
                <a:gd name="T77" fmla="*/ 13 h 2613"/>
                <a:gd name="T78" fmla="*/ 4 w 2603"/>
                <a:gd name="T79" fmla="*/ 17 h 2613"/>
                <a:gd name="T80" fmla="*/ 10 w 2603"/>
                <a:gd name="T81" fmla="*/ 10 h 2613"/>
                <a:gd name="T82" fmla="*/ 12 w 2603"/>
                <a:gd name="T83" fmla="*/ 11 h 2613"/>
                <a:gd name="T84" fmla="*/ 13 w 2603"/>
                <a:gd name="T85" fmla="*/ 9 h 2613"/>
                <a:gd name="T86" fmla="*/ 17 w 2603"/>
                <a:gd name="T87" fmla="*/ 10 h 2613"/>
                <a:gd name="T88" fmla="*/ 16 w 2603"/>
                <a:gd name="T89" fmla="*/ 13 h 2613"/>
                <a:gd name="T90" fmla="*/ 15 w 2603"/>
                <a:gd name="T91" fmla="*/ 10 h 2613"/>
                <a:gd name="T92" fmla="*/ 6 w 2603"/>
                <a:gd name="T93" fmla="*/ 10 h 2613"/>
                <a:gd name="T94" fmla="*/ 9 w 2603"/>
                <a:gd name="T95" fmla="*/ 8 h 2613"/>
                <a:gd name="T96" fmla="*/ 6 w 2603"/>
                <a:gd name="T97" fmla="*/ 8 h 2613"/>
                <a:gd name="T98" fmla="*/ 4 w 2603"/>
                <a:gd name="T99" fmla="*/ 13 h 261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2603" h="2613">
                  <a:moveTo>
                    <a:pt x="2231" y="748"/>
                  </a:moveTo>
                  <a:cubicBezTo>
                    <a:pt x="2171" y="748"/>
                    <a:pt x="2120" y="711"/>
                    <a:pt x="2098" y="659"/>
                  </a:cubicBezTo>
                  <a:cubicBezTo>
                    <a:pt x="2082" y="673"/>
                    <a:pt x="2061" y="681"/>
                    <a:pt x="2038" y="681"/>
                  </a:cubicBezTo>
                  <a:cubicBezTo>
                    <a:pt x="1985" y="681"/>
                    <a:pt x="1943" y="638"/>
                    <a:pt x="1943" y="586"/>
                  </a:cubicBezTo>
                  <a:cubicBezTo>
                    <a:pt x="1943" y="533"/>
                    <a:pt x="1985" y="490"/>
                    <a:pt x="2038" y="490"/>
                  </a:cubicBezTo>
                  <a:cubicBezTo>
                    <a:pt x="2068" y="490"/>
                    <a:pt x="2094" y="504"/>
                    <a:pt x="2112" y="526"/>
                  </a:cubicBezTo>
                  <a:cubicBezTo>
                    <a:pt x="2137" y="487"/>
                    <a:pt x="2181" y="462"/>
                    <a:pt x="2231" y="462"/>
                  </a:cubicBezTo>
                  <a:cubicBezTo>
                    <a:pt x="2310" y="462"/>
                    <a:pt x="2374" y="526"/>
                    <a:pt x="2374" y="605"/>
                  </a:cubicBezTo>
                  <a:cubicBezTo>
                    <a:pt x="2374" y="684"/>
                    <a:pt x="2310" y="748"/>
                    <a:pt x="2231" y="748"/>
                  </a:cubicBezTo>
                  <a:close/>
                  <a:moveTo>
                    <a:pt x="1662" y="338"/>
                  </a:moveTo>
                  <a:cubicBezTo>
                    <a:pt x="1741" y="338"/>
                    <a:pt x="1805" y="274"/>
                    <a:pt x="1805" y="195"/>
                  </a:cubicBezTo>
                  <a:cubicBezTo>
                    <a:pt x="1805" y="116"/>
                    <a:pt x="1741" y="52"/>
                    <a:pt x="1662" y="52"/>
                  </a:cubicBezTo>
                  <a:cubicBezTo>
                    <a:pt x="1583" y="52"/>
                    <a:pt x="1519" y="116"/>
                    <a:pt x="1519" y="195"/>
                  </a:cubicBezTo>
                  <a:cubicBezTo>
                    <a:pt x="1519" y="274"/>
                    <a:pt x="1583" y="338"/>
                    <a:pt x="1662" y="338"/>
                  </a:cubicBezTo>
                  <a:close/>
                  <a:moveTo>
                    <a:pt x="2531" y="1235"/>
                  </a:moveTo>
                  <a:cubicBezTo>
                    <a:pt x="2492" y="1235"/>
                    <a:pt x="2460" y="1267"/>
                    <a:pt x="2460" y="1307"/>
                  </a:cubicBezTo>
                  <a:cubicBezTo>
                    <a:pt x="2460" y="1346"/>
                    <a:pt x="2492" y="1378"/>
                    <a:pt x="2531" y="1378"/>
                  </a:cubicBezTo>
                  <a:cubicBezTo>
                    <a:pt x="2571" y="1378"/>
                    <a:pt x="2603" y="1346"/>
                    <a:pt x="2603" y="1307"/>
                  </a:cubicBezTo>
                  <a:cubicBezTo>
                    <a:pt x="2603" y="1267"/>
                    <a:pt x="2571" y="1235"/>
                    <a:pt x="2531" y="1235"/>
                  </a:cubicBezTo>
                  <a:close/>
                  <a:moveTo>
                    <a:pt x="2107" y="447"/>
                  </a:moveTo>
                  <a:cubicBezTo>
                    <a:pt x="2146" y="447"/>
                    <a:pt x="2178" y="415"/>
                    <a:pt x="2178" y="375"/>
                  </a:cubicBezTo>
                  <a:cubicBezTo>
                    <a:pt x="2178" y="336"/>
                    <a:pt x="2146" y="304"/>
                    <a:pt x="2107" y="304"/>
                  </a:cubicBezTo>
                  <a:cubicBezTo>
                    <a:pt x="2067" y="304"/>
                    <a:pt x="2035" y="336"/>
                    <a:pt x="2035" y="375"/>
                  </a:cubicBezTo>
                  <a:cubicBezTo>
                    <a:pt x="2035" y="415"/>
                    <a:pt x="2067" y="447"/>
                    <a:pt x="2107" y="447"/>
                  </a:cubicBezTo>
                  <a:close/>
                  <a:moveTo>
                    <a:pt x="1148" y="490"/>
                  </a:moveTo>
                  <a:cubicBezTo>
                    <a:pt x="1148" y="530"/>
                    <a:pt x="1180" y="562"/>
                    <a:pt x="1219" y="562"/>
                  </a:cubicBezTo>
                  <a:cubicBezTo>
                    <a:pt x="1259" y="562"/>
                    <a:pt x="1291" y="530"/>
                    <a:pt x="1291" y="490"/>
                  </a:cubicBezTo>
                  <a:cubicBezTo>
                    <a:pt x="1291" y="451"/>
                    <a:pt x="1259" y="419"/>
                    <a:pt x="1219" y="419"/>
                  </a:cubicBezTo>
                  <a:cubicBezTo>
                    <a:pt x="1180" y="419"/>
                    <a:pt x="1148" y="451"/>
                    <a:pt x="1148" y="490"/>
                  </a:cubicBezTo>
                  <a:close/>
                  <a:moveTo>
                    <a:pt x="631" y="338"/>
                  </a:moveTo>
                  <a:cubicBezTo>
                    <a:pt x="671" y="338"/>
                    <a:pt x="703" y="306"/>
                    <a:pt x="703" y="266"/>
                  </a:cubicBezTo>
                  <a:cubicBezTo>
                    <a:pt x="703" y="227"/>
                    <a:pt x="671" y="195"/>
                    <a:pt x="631" y="195"/>
                  </a:cubicBezTo>
                  <a:cubicBezTo>
                    <a:pt x="592" y="195"/>
                    <a:pt x="560" y="227"/>
                    <a:pt x="560" y="266"/>
                  </a:cubicBezTo>
                  <a:cubicBezTo>
                    <a:pt x="560" y="306"/>
                    <a:pt x="592" y="338"/>
                    <a:pt x="631" y="338"/>
                  </a:cubicBezTo>
                  <a:close/>
                  <a:moveTo>
                    <a:pt x="861" y="211"/>
                  </a:moveTo>
                  <a:cubicBezTo>
                    <a:pt x="900" y="211"/>
                    <a:pt x="932" y="179"/>
                    <a:pt x="932" y="139"/>
                  </a:cubicBezTo>
                  <a:cubicBezTo>
                    <a:pt x="932" y="100"/>
                    <a:pt x="900" y="68"/>
                    <a:pt x="861" y="68"/>
                  </a:cubicBezTo>
                  <a:cubicBezTo>
                    <a:pt x="821" y="68"/>
                    <a:pt x="789" y="100"/>
                    <a:pt x="789" y="139"/>
                  </a:cubicBezTo>
                  <a:cubicBezTo>
                    <a:pt x="789" y="179"/>
                    <a:pt x="821" y="211"/>
                    <a:pt x="861" y="211"/>
                  </a:cubicBezTo>
                  <a:close/>
                  <a:moveTo>
                    <a:pt x="789" y="491"/>
                  </a:moveTo>
                  <a:cubicBezTo>
                    <a:pt x="829" y="491"/>
                    <a:pt x="861" y="459"/>
                    <a:pt x="861" y="419"/>
                  </a:cubicBezTo>
                  <a:cubicBezTo>
                    <a:pt x="861" y="380"/>
                    <a:pt x="829" y="348"/>
                    <a:pt x="789" y="348"/>
                  </a:cubicBezTo>
                  <a:cubicBezTo>
                    <a:pt x="750" y="348"/>
                    <a:pt x="718" y="380"/>
                    <a:pt x="718" y="419"/>
                  </a:cubicBezTo>
                  <a:cubicBezTo>
                    <a:pt x="718" y="459"/>
                    <a:pt x="750" y="491"/>
                    <a:pt x="789" y="491"/>
                  </a:cubicBezTo>
                  <a:close/>
                  <a:moveTo>
                    <a:pt x="2431" y="877"/>
                  </a:moveTo>
                  <a:cubicBezTo>
                    <a:pt x="2471" y="877"/>
                    <a:pt x="2503" y="845"/>
                    <a:pt x="2503" y="805"/>
                  </a:cubicBezTo>
                  <a:cubicBezTo>
                    <a:pt x="2503" y="766"/>
                    <a:pt x="2471" y="734"/>
                    <a:pt x="2431" y="734"/>
                  </a:cubicBezTo>
                  <a:cubicBezTo>
                    <a:pt x="2392" y="734"/>
                    <a:pt x="2360" y="766"/>
                    <a:pt x="2360" y="805"/>
                  </a:cubicBezTo>
                  <a:cubicBezTo>
                    <a:pt x="2360" y="845"/>
                    <a:pt x="2392" y="877"/>
                    <a:pt x="2431" y="877"/>
                  </a:cubicBezTo>
                  <a:close/>
                  <a:moveTo>
                    <a:pt x="1099" y="361"/>
                  </a:moveTo>
                  <a:cubicBezTo>
                    <a:pt x="1178" y="361"/>
                    <a:pt x="1242" y="297"/>
                    <a:pt x="1242" y="218"/>
                  </a:cubicBezTo>
                  <a:cubicBezTo>
                    <a:pt x="1242" y="182"/>
                    <a:pt x="1229" y="150"/>
                    <a:pt x="1207" y="124"/>
                  </a:cubicBezTo>
                  <a:cubicBezTo>
                    <a:pt x="1219" y="112"/>
                    <a:pt x="1226" y="95"/>
                    <a:pt x="1226" y="76"/>
                  </a:cubicBezTo>
                  <a:cubicBezTo>
                    <a:pt x="1226" y="36"/>
                    <a:pt x="1194" y="4"/>
                    <a:pt x="1155" y="4"/>
                  </a:cubicBezTo>
                  <a:cubicBezTo>
                    <a:pt x="1115" y="4"/>
                    <a:pt x="1083" y="36"/>
                    <a:pt x="1083" y="76"/>
                  </a:cubicBezTo>
                  <a:cubicBezTo>
                    <a:pt x="1083" y="76"/>
                    <a:pt x="1083" y="76"/>
                    <a:pt x="1083" y="76"/>
                  </a:cubicBezTo>
                  <a:cubicBezTo>
                    <a:pt x="1012" y="84"/>
                    <a:pt x="956" y="145"/>
                    <a:pt x="956" y="218"/>
                  </a:cubicBezTo>
                  <a:cubicBezTo>
                    <a:pt x="956" y="297"/>
                    <a:pt x="1020" y="361"/>
                    <a:pt x="1099" y="361"/>
                  </a:cubicBezTo>
                  <a:close/>
                  <a:moveTo>
                    <a:pt x="1378" y="191"/>
                  </a:moveTo>
                  <a:cubicBezTo>
                    <a:pt x="1431" y="191"/>
                    <a:pt x="1473" y="148"/>
                    <a:pt x="1473" y="95"/>
                  </a:cubicBezTo>
                  <a:cubicBezTo>
                    <a:pt x="1473" y="43"/>
                    <a:pt x="1431" y="0"/>
                    <a:pt x="1378" y="0"/>
                  </a:cubicBezTo>
                  <a:cubicBezTo>
                    <a:pt x="1325" y="0"/>
                    <a:pt x="1283" y="43"/>
                    <a:pt x="1283" y="95"/>
                  </a:cubicBezTo>
                  <a:cubicBezTo>
                    <a:pt x="1283" y="148"/>
                    <a:pt x="1325" y="191"/>
                    <a:pt x="1378" y="191"/>
                  </a:cubicBezTo>
                  <a:close/>
                  <a:moveTo>
                    <a:pt x="1709" y="605"/>
                  </a:moveTo>
                  <a:cubicBezTo>
                    <a:pt x="1709" y="644"/>
                    <a:pt x="1741" y="676"/>
                    <a:pt x="1780" y="676"/>
                  </a:cubicBezTo>
                  <a:cubicBezTo>
                    <a:pt x="1820" y="676"/>
                    <a:pt x="1852" y="644"/>
                    <a:pt x="1852" y="605"/>
                  </a:cubicBezTo>
                  <a:cubicBezTo>
                    <a:pt x="1852" y="565"/>
                    <a:pt x="1820" y="533"/>
                    <a:pt x="1780" y="533"/>
                  </a:cubicBezTo>
                  <a:cubicBezTo>
                    <a:pt x="1741" y="533"/>
                    <a:pt x="1709" y="565"/>
                    <a:pt x="1709" y="605"/>
                  </a:cubicBezTo>
                  <a:close/>
                  <a:moveTo>
                    <a:pt x="2517" y="1020"/>
                  </a:moveTo>
                  <a:cubicBezTo>
                    <a:pt x="2517" y="967"/>
                    <a:pt x="2474" y="925"/>
                    <a:pt x="2421" y="925"/>
                  </a:cubicBezTo>
                  <a:cubicBezTo>
                    <a:pt x="2369" y="925"/>
                    <a:pt x="2326" y="967"/>
                    <a:pt x="2326" y="1020"/>
                  </a:cubicBezTo>
                  <a:cubicBezTo>
                    <a:pt x="2326" y="1073"/>
                    <a:pt x="2369" y="1115"/>
                    <a:pt x="2421" y="1115"/>
                  </a:cubicBezTo>
                  <a:cubicBezTo>
                    <a:pt x="2474" y="1115"/>
                    <a:pt x="2517" y="1073"/>
                    <a:pt x="2517" y="1020"/>
                  </a:cubicBezTo>
                  <a:close/>
                  <a:moveTo>
                    <a:pt x="1905" y="462"/>
                  </a:moveTo>
                  <a:cubicBezTo>
                    <a:pt x="1945" y="462"/>
                    <a:pt x="1977" y="430"/>
                    <a:pt x="1977" y="390"/>
                  </a:cubicBezTo>
                  <a:cubicBezTo>
                    <a:pt x="1977" y="351"/>
                    <a:pt x="1945" y="319"/>
                    <a:pt x="1905" y="319"/>
                  </a:cubicBezTo>
                  <a:cubicBezTo>
                    <a:pt x="1866" y="319"/>
                    <a:pt x="1834" y="351"/>
                    <a:pt x="1834" y="390"/>
                  </a:cubicBezTo>
                  <a:cubicBezTo>
                    <a:pt x="1834" y="430"/>
                    <a:pt x="1866" y="462"/>
                    <a:pt x="1905" y="462"/>
                  </a:cubicBezTo>
                  <a:close/>
                  <a:moveTo>
                    <a:pt x="931" y="2275"/>
                  </a:moveTo>
                  <a:cubicBezTo>
                    <a:pt x="852" y="2275"/>
                    <a:pt x="788" y="2339"/>
                    <a:pt x="788" y="2418"/>
                  </a:cubicBezTo>
                  <a:cubicBezTo>
                    <a:pt x="788" y="2497"/>
                    <a:pt x="852" y="2561"/>
                    <a:pt x="931" y="2561"/>
                  </a:cubicBezTo>
                  <a:cubicBezTo>
                    <a:pt x="1010" y="2561"/>
                    <a:pt x="1074" y="2497"/>
                    <a:pt x="1074" y="2418"/>
                  </a:cubicBezTo>
                  <a:cubicBezTo>
                    <a:pt x="1074" y="2339"/>
                    <a:pt x="1010" y="2275"/>
                    <a:pt x="931" y="2275"/>
                  </a:cubicBezTo>
                  <a:close/>
                  <a:moveTo>
                    <a:pt x="2062" y="2203"/>
                  </a:moveTo>
                  <a:cubicBezTo>
                    <a:pt x="2022" y="2203"/>
                    <a:pt x="1990" y="2235"/>
                    <a:pt x="1990" y="2275"/>
                  </a:cubicBezTo>
                  <a:cubicBezTo>
                    <a:pt x="1990" y="2314"/>
                    <a:pt x="2022" y="2346"/>
                    <a:pt x="2062" y="2346"/>
                  </a:cubicBezTo>
                  <a:cubicBezTo>
                    <a:pt x="2101" y="2346"/>
                    <a:pt x="2133" y="2314"/>
                    <a:pt x="2133" y="2275"/>
                  </a:cubicBezTo>
                  <a:cubicBezTo>
                    <a:pt x="2133" y="2235"/>
                    <a:pt x="2101" y="2203"/>
                    <a:pt x="2062" y="2203"/>
                  </a:cubicBezTo>
                  <a:close/>
                  <a:moveTo>
                    <a:pt x="1302" y="2123"/>
                  </a:moveTo>
                  <a:cubicBezTo>
                    <a:pt x="1302" y="2162"/>
                    <a:pt x="1334" y="2194"/>
                    <a:pt x="1374" y="2194"/>
                  </a:cubicBezTo>
                  <a:cubicBezTo>
                    <a:pt x="1413" y="2194"/>
                    <a:pt x="1445" y="2162"/>
                    <a:pt x="1445" y="2123"/>
                  </a:cubicBezTo>
                  <a:cubicBezTo>
                    <a:pt x="1445" y="2083"/>
                    <a:pt x="1413" y="2051"/>
                    <a:pt x="1374" y="2051"/>
                  </a:cubicBezTo>
                  <a:cubicBezTo>
                    <a:pt x="1334" y="2051"/>
                    <a:pt x="1302" y="2083"/>
                    <a:pt x="1302" y="2123"/>
                  </a:cubicBezTo>
                  <a:close/>
                  <a:moveTo>
                    <a:pt x="1732" y="2402"/>
                  </a:moveTo>
                  <a:cubicBezTo>
                    <a:pt x="1693" y="2402"/>
                    <a:pt x="1661" y="2434"/>
                    <a:pt x="1661" y="2474"/>
                  </a:cubicBezTo>
                  <a:cubicBezTo>
                    <a:pt x="1661" y="2513"/>
                    <a:pt x="1693" y="2545"/>
                    <a:pt x="1732" y="2545"/>
                  </a:cubicBezTo>
                  <a:cubicBezTo>
                    <a:pt x="1772" y="2545"/>
                    <a:pt x="1804" y="2513"/>
                    <a:pt x="1804" y="2474"/>
                  </a:cubicBezTo>
                  <a:cubicBezTo>
                    <a:pt x="1804" y="2434"/>
                    <a:pt x="1772" y="2402"/>
                    <a:pt x="1732" y="2402"/>
                  </a:cubicBezTo>
                  <a:close/>
                  <a:moveTo>
                    <a:pt x="1804" y="2123"/>
                  </a:moveTo>
                  <a:cubicBezTo>
                    <a:pt x="1764" y="2123"/>
                    <a:pt x="1732" y="2155"/>
                    <a:pt x="1732" y="2194"/>
                  </a:cubicBezTo>
                  <a:cubicBezTo>
                    <a:pt x="1732" y="2234"/>
                    <a:pt x="1764" y="2266"/>
                    <a:pt x="1804" y="2266"/>
                  </a:cubicBezTo>
                  <a:cubicBezTo>
                    <a:pt x="1843" y="2266"/>
                    <a:pt x="1875" y="2234"/>
                    <a:pt x="1875" y="2194"/>
                  </a:cubicBezTo>
                  <a:cubicBezTo>
                    <a:pt x="1875" y="2155"/>
                    <a:pt x="1843" y="2123"/>
                    <a:pt x="1804" y="2123"/>
                  </a:cubicBezTo>
                  <a:close/>
                  <a:moveTo>
                    <a:pt x="161" y="1736"/>
                  </a:moveTo>
                  <a:cubicBezTo>
                    <a:pt x="122" y="1736"/>
                    <a:pt x="90" y="1768"/>
                    <a:pt x="90" y="1808"/>
                  </a:cubicBezTo>
                  <a:cubicBezTo>
                    <a:pt x="90" y="1847"/>
                    <a:pt x="122" y="1879"/>
                    <a:pt x="161" y="1879"/>
                  </a:cubicBezTo>
                  <a:cubicBezTo>
                    <a:pt x="201" y="1879"/>
                    <a:pt x="233" y="1847"/>
                    <a:pt x="233" y="1808"/>
                  </a:cubicBezTo>
                  <a:cubicBezTo>
                    <a:pt x="233" y="1768"/>
                    <a:pt x="201" y="1736"/>
                    <a:pt x="161" y="1736"/>
                  </a:cubicBezTo>
                  <a:close/>
                  <a:moveTo>
                    <a:pt x="1683" y="2273"/>
                  </a:moveTo>
                  <a:cubicBezTo>
                    <a:pt x="1683" y="2234"/>
                    <a:pt x="1651" y="2202"/>
                    <a:pt x="1612" y="2202"/>
                  </a:cubicBezTo>
                  <a:cubicBezTo>
                    <a:pt x="1572" y="2202"/>
                    <a:pt x="1540" y="2234"/>
                    <a:pt x="1540" y="2273"/>
                  </a:cubicBezTo>
                  <a:cubicBezTo>
                    <a:pt x="1540" y="2313"/>
                    <a:pt x="1572" y="2345"/>
                    <a:pt x="1612" y="2345"/>
                  </a:cubicBezTo>
                  <a:cubicBezTo>
                    <a:pt x="1651" y="2345"/>
                    <a:pt x="1683" y="2313"/>
                    <a:pt x="1683" y="2273"/>
                  </a:cubicBezTo>
                  <a:close/>
                  <a:moveTo>
                    <a:pt x="1408" y="2347"/>
                  </a:moveTo>
                  <a:cubicBezTo>
                    <a:pt x="1408" y="2308"/>
                    <a:pt x="1376" y="2276"/>
                    <a:pt x="1336" y="2276"/>
                  </a:cubicBezTo>
                  <a:cubicBezTo>
                    <a:pt x="1297" y="2276"/>
                    <a:pt x="1265" y="2308"/>
                    <a:pt x="1265" y="2347"/>
                  </a:cubicBezTo>
                  <a:cubicBezTo>
                    <a:pt x="1265" y="2387"/>
                    <a:pt x="1297" y="2419"/>
                    <a:pt x="1336" y="2419"/>
                  </a:cubicBezTo>
                  <a:cubicBezTo>
                    <a:pt x="1376" y="2419"/>
                    <a:pt x="1408" y="2387"/>
                    <a:pt x="1408" y="2347"/>
                  </a:cubicBezTo>
                  <a:close/>
                  <a:moveTo>
                    <a:pt x="1208" y="2266"/>
                  </a:moveTo>
                  <a:cubicBezTo>
                    <a:pt x="1208" y="2226"/>
                    <a:pt x="1176" y="2194"/>
                    <a:pt x="1136" y="2194"/>
                  </a:cubicBezTo>
                  <a:cubicBezTo>
                    <a:pt x="1097" y="2194"/>
                    <a:pt x="1065" y="2226"/>
                    <a:pt x="1065" y="2266"/>
                  </a:cubicBezTo>
                  <a:cubicBezTo>
                    <a:pt x="1065" y="2305"/>
                    <a:pt x="1097" y="2337"/>
                    <a:pt x="1136" y="2337"/>
                  </a:cubicBezTo>
                  <a:cubicBezTo>
                    <a:pt x="1176" y="2337"/>
                    <a:pt x="1208" y="2305"/>
                    <a:pt x="1208" y="2266"/>
                  </a:cubicBezTo>
                  <a:close/>
                  <a:moveTo>
                    <a:pt x="1438" y="2466"/>
                  </a:moveTo>
                  <a:cubicBezTo>
                    <a:pt x="1398" y="2466"/>
                    <a:pt x="1366" y="2498"/>
                    <a:pt x="1366" y="2537"/>
                  </a:cubicBezTo>
                  <a:cubicBezTo>
                    <a:pt x="1366" y="2577"/>
                    <a:pt x="1398" y="2609"/>
                    <a:pt x="1438" y="2609"/>
                  </a:cubicBezTo>
                  <a:cubicBezTo>
                    <a:pt x="1477" y="2609"/>
                    <a:pt x="1509" y="2577"/>
                    <a:pt x="1509" y="2537"/>
                  </a:cubicBezTo>
                  <a:cubicBezTo>
                    <a:pt x="1509" y="2498"/>
                    <a:pt x="1477" y="2466"/>
                    <a:pt x="1438" y="2466"/>
                  </a:cubicBezTo>
                  <a:close/>
                  <a:moveTo>
                    <a:pt x="1215" y="2422"/>
                  </a:moveTo>
                  <a:cubicBezTo>
                    <a:pt x="1162" y="2422"/>
                    <a:pt x="1119" y="2465"/>
                    <a:pt x="1119" y="2518"/>
                  </a:cubicBezTo>
                  <a:cubicBezTo>
                    <a:pt x="1119" y="2570"/>
                    <a:pt x="1162" y="2613"/>
                    <a:pt x="1215" y="2613"/>
                  </a:cubicBezTo>
                  <a:cubicBezTo>
                    <a:pt x="1267" y="2613"/>
                    <a:pt x="1310" y="2570"/>
                    <a:pt x="1310" y="2518"/>
                  </a:cubicBezTo>
                  <a:cubicBezTo>
                    <a:pt x="1310" y="2465"/>
                    <a:pt x="1267" y="2422"/>
                    <a:pt x="1215" y="2422"/>
                  </a:cubicBezTo>
                  <a:close/>
                  <a:moveTo>
                    <a:pt x="884" y="2008"/>
                  </a:moveTo>
                  <a:cubicBezTo>
                    <a:pt x="884" y="1969"/>
                    <a:pt x="852" y="1937"/>
                    <a:pt x="813" y="1937"/>
                  </a:cubicBezTo>
                  <a:cubicBezTo>
                    <a:pt x="773" y="1937"/>
                    <a:pt x="741" y="1969"/>
                    <a:pt x="741" y="2008"/>
                  </a:cubicBezTo>
                  <a:cubicBezTo>
                    <a:pt x="741" y="2048"/>
                    <a:pt x="773" y="2080"/>
                    <a:pt x="813" y="2080"/>
                  </a:cubicBezTo>
                  <a:cubicBezTo>
                    <a:pt x="852" y="2080"/>
                    <a:pt x="884" y="2048"/>
                    <a:pt x="884" y="2008"/>
                  </a:cubicBezTo>
                  <a:close/>
                  <a:moveTo>
                    <a:pt x="618" y="2215"/>
                  </a:moveTo>
                  <a:cubicBezTo>
                    <a:pt x="595" y="2215"/>
                    <a:pt x="574" y="2224"/>
                    <a:pt x="558" y="2238"/>
                  </a:cubicBezTo>
                  <a:cubicBezTo>
                    <a:pt x="558" y="2198"/>
                    <a:pt x="526" y="2166"/>
                    <a:pt x="486" y="2166"/>
                  </a:cubicBezTo>
                  <a:cubicBezTo>
                    <a:pt x="447" y="2166"/>
                    <a:pt x="415" y="2198"/>
                    <a:pt x="415" y="2238"/>
                  </a:cubicBezTo>
                  <a:cubicBezTo>
                    <a:pt x="415" y="2277"/>
                    <a:pt x="447" y="2309"/>
                    <a:pt x="486" y="2309"/>
                  </a:cubicBezTo>
                  <a:cubicBezTo>
                    <a:pt x="500" y="2309"/>
                    <a:pt x="513" y="2305"/>
                    <a:pt x="524" y="2298"/>
                  </a:cubicBezTo>
                  <a:cubicBezTo>
                    <a:pt x="524" y="2302"/>
                    <a:pt x="523" y="2306"/>
                    <a:pt x="523" y="2311"/>
                  </a:cubicBezTo>
                  <a:cubicBezTo>
                    <a:pt x="523" y="2363"/>
                    <a:pt x="566" y="2406"/>
                    <a:pt x="618" y="2406"/>
                  </a:cubicBezTo>
                  <a:cubicBezTo>
                    <a:pt x="671" y="2406"/>
                    <a:pt x="714" y="2363"/>
                    <a:pt x="714" y="2311"/>
                  </a:cubicBezTo>
                  <a:cubicBezTo>
                    <a:pt x="714" y="2258"/>
                    <a:pt x="671" y="2215"/>
                    <a:pt x="618" y="2215"/>
                  </a:cubicBezTo>
                  <a:close/>
                  <a:moveTo>
                    <a:pt x="171" y="1498"/>
                  </a:moveTo>
                  <a:cubicBezTo>
                    <a:pt x="162" y="1498"/>
                    <a:pt x="152" y="1499"/>
                    <a:pt x="143" y="1502"/>
                  </a:cubicBezTo>
                  <a:cubicBezTo>
                    <a:pt x="143" y="1463"/>
                    <a:pt x="111" y="1432"/>
                    <a:pt x="72" y="1432"/>
                  </a:cubicBezTo>
                  <a:cubicBezTo>
                    <a:pt x="32" y="1432"/>
                    <a:pt x="0" y="1464"/>
                    <a:pt x="0" y="1503"/>
                  </a:cubicBezTo>
                  <a:cubicBezTo>
                    <a:pt x="0" y="1543"/>
                    <a:pt x="32" y="1575"/>
                    <a:pt x="72" y="1575"/>
                  </a:cubicBezTo>
                  <a:cubicBezTo>
                    <a:pt x="74" y="1575"/>
                    <a:pt x="76" y="1574"/>
                    <a:pt x="78" y="1574"/>
                  </a:cubicBezTo>
                  <a:cubicBezTo>
                    <a:pt x="77" y="1580"/>
                    <a:pt x="76" y="1587"/>
                    <a:pt x="76" y="1593"/>
                  </a:cubicBezTo>
                  <a:cubicBezTo>
                    <a:pt x="76" y="1646"/>
                    <a:pt x="119" y="1688"/>
                    <a:pt x="171" y="1688"/>
                  </a:cubicBezTo>
                  <a:cubicBezTo>
                    <a:pt x="224" y="1688"/>
                    <a:pt x="267" y="1646"/>
                    <a:pt x="267" y="1593"/>
                  </a:cubicBezTo>
                  <a:cubicBezTo>
                    <a:pt x="267" y="1540"/>
                    <a:pt x="224" y="1498"/>
                    <a:pt x="171" y="1498"/>
                  </a:cubicBezTo>
                  <a:close/>
                  <a:moveTo>
                    <a:pt x="459" y="2027"/>
                  </a:moveTo>
                  <a:cubicBezTo>
                    <a:pt x="459" y="2080"/>
                    <a:pt x="502" y="2123"/>
                    <a:pt x="555" y="2123"/>
                  </a:cubicBezTo>
                  <a:cubicBezTo>
                    <a:pt x="607" y="2123"/>
                    <a:pt x="650" y="2080"/>
                    <a:pt x="650" y="2027"/>
                  </a:cubicBezTo>
                  <a:cubicBezTo>
                    <a:pt x="650" y="1975"/>
                    <a:pt x="607" y="1932"/>
                    <a:pt x="555" y="1932"/>
                  </a:cubicBezTo>
                  <a:cubicBezTo>
                    <a:pt x="502" y="1932"/>
                    <a:pt x="459" y="1975"/>
                    <a:pt x="459" y="2027"/>
                  </a:cubicBezTo>
                  <a:close/>
                  <a:moveTo>
                    <a:pt x="1231" y="1307"/>
                  </a:moveTo>
                  <a:cubicBezTo>
                    <a:pt x="1231" y="1455"/>
                    <a:pt x="1351" y="1575"/>
                    <a:pt x="1499" y="1575"/>
                  </a:cubicBezTo>
                  <a:cubicBezTo>
                    <a:pt x="1570" y="1575"/>
                    <a:pt x="1634" y="1547"/>
                    <a:pt x="1682" y="1502"/>
                  </a:cubicBezTo>
                  <a:cubicBezTo>
                    <a:pt x="1587" y="1401"/>
                    <a:pt x="1587" y="1401"/>
                    <a:pt x="1587" y="1401"/>
                  </a:cubicBezTo>
                  <a:cubicBezTo>
                    <a:pt x="1564" y="1423"/>
                    <a:pt x="1533" y="1436"/>
                    <a:pt x="1499" y="1436"/>
                  </a:cubicBezTo>
                  <a:cubicBezTo>
                    <a:pt x="1427" y="1436"/>
                    <a:pt x="1369" y="1378"/>
                    <a:pt x="1369" y="1307"/>
                  </a:cubicBezTo>
                  <a:cubicBezTo>
                    <a:pt x="1369" y="1235"/>
                    <a:pt x="1427" y="1177"/>
                    <a:pt x="1499" y="1177"/>
                  </a:cubicBezTo>
                  <a:cubicBezTo>
                    <a:pt x="1533" y="1177"/>
                    <a:pt x="1564" y="1190"/>
                    <a:pt x="1588" y="1212"/>
                  </a:cubicBezTo>
                  <a:cubicBezTo>
                    <a:pt x="1683" y="1111"/>
                    <a:pt x="1683" y="1111"/>
                    <a:pt x="1683" y="1111"/>
                  </a:cubicBezTo>
                  <a:cubicBezTo>
                    <a:pt x="1635" y="1066"/>
                    <a:pt x="1570" y="1038"/>
                    <a:pt x="1499" y="1038"/>
                  </a:cubicBezTo>
                  <a:cubicBezTo>
                    <a:pt x="1351" y="1038"/>
                    <a:pt x="1231" y="1158"/>
                    <a:pt x="1231" y="1307"/>
                  </a:cubicBezTo>
                  <a:close/>
                  <a:moveTo>
                    <a:pt x="2019" y="1177"/>
                  </a:moveTo>
                  <a:cubicBezTo>
                    <a:pt x="2053" y="1177"/>
                    <a:pt x="2084" y="1190"/>
                    <a:pt x="2108" y="1212"/>
                  </a:cubicBezTo>
                  <a:cubicBezTo>
                    <a:pt x="2203" y="1111"/>
                    <a:pt x="2203" y="1111"/>
                    <a:pt x="2203" y="1111"/>
                  </a:cubicBezTo>
                  <a:cubicBezTo>
                    <a:pt x="2155" y="1066"/>
                    <a:pt x="2090" y="1038"/>
                    <a:pt x="2019" y="1038"/>
                  </a:cubicBezTo>
                  <a:cubicBezTo>
                    <a:pt x="1871" y="1038"/>
                    <a:pt x="1751" y="1158"/>
                    <a:pt x="1751" y="1307"/>
                  </a:cubicBezTo>
                  <a:cubicBezTo>
                    <a:pt x="1751" y="1455"/>
                    <a:pt x="1871" y="1575"/>
                    <a:pt x="2019" y="1575"/>
                  </a:cubicBezTo>
                  <a:cubicBezTo>
                    <a:pt x="2090" y="1575"/>
                    <a:pt x="2154" y="1547"/>
                    <a:pt x="2202" y="1502"/>
                  </a:cubicBezTo>
                  <a:cubicBezTo>
                    <a:pt x="2107" y="1401"/>
                    <a:pt x="2107" y="1401"/>
                    <a:pt x="2107" y="1401"/>
                  </a:cubicBezTo>
                  <a:cubicBezTo>
                    <a:pt x="2084" y="1423"/>
                    <a:pt x="2053" y="1436"/>
                    <a:pt x="2019" y="1436"/>
                  </a:cubicBezTo>
                  <a:cubicBezTo>
                    <a:pt x="1947" y="1436"/>
                    <a:pt x="1889" y="1378"/>
                    <a:pt x="1889" y="1307"/>
                  </a:cubicBezTo>
                  <a:cubicBezTo>
                    <a:pt x="1889" y="1235"/>
                    <a:pt x="1947" y="1177"/>
                    <a:pt x="2019" y="1177"/>
                  </a:cubicBezTo>
                  <a:close/>
                  <a:moveTo>
                    <a:pt x="527" y="1565"/>
                  </a:moveTo>
                  <a:cubicBezTo>
                    <a:pt x="676" y="1565"/>
                    <a:pt x="676" y="1565"/>
                    <a:pt x="676" y="1565"/>
                  </a:cubicBezTo>
                  <a:cubicBezTo>
                    <a:pt x="763" y="1287"/>
                    <a:pt x="763" y="1287"/>
                    <a:pt x="763" y="1287"/>
                  </a:cubicBezTo>
                  <a:cubicBezTo>
                    <a:pt x="850" y="1565"/>
                    <a:pt x="850" y="1565"/>
                    <a:pt x="850" y="1565"/>
                  </a:cubicBezTo>
                  <a:cubicBezTo>
                    <a:pt x="1000" y="1565"/>
                    <a:pt x="1000" y="1565"/>
                    <a:pt x="1000" y="1565"/>
                  </a:cubicBezTo>
                  <a:cubicBezTo>
                    <a:pt x="1014" y="1565"/>
                    <a:pt x="1014" y="1565"/>
                    <a:pt x="1014" y="1565"/>
                  </a:cubicBezTo>
                  <a:cubicBezTo>
                    <a:pt x="1176" y="1048"/>
                    <a:pt x="1176" y="1048"/>
                    <a:pt x="1176" y="1048"/>
                  </a:cubicBezTo>
                  <a:cubicBezTo>
                    <a:pt x="1012" y="1048"/>
                    <a:pt x="1012" y="1048"/>
                    <a:pt x="1012" y="1048"/>
                  </a:cubicBezTo>
                  <a:cubicBezTo>
                    <a:pt x="925" y="1326"/>
                    <a:pt x="925" y="1326"/>
                    <a:pt x="925" y="1326"/>
                  </a:cubicBezTo>
                  <a:cubicBezTo>
                    <a:pt x="838" y="1048"/>
                    <a:pt x="838" y="1048"/>
                    <a:pt x="838" y="1048"/>
                  </a:cubicBezTo>
                  <a:cubicBezTo>
                    <a:pt x="689" y="1048"/>
                    <a:pt x="689" y="1048"/>
                    <a:pt x="689" y="1048"/>
                  </a:cubicBezTo>
                  <a:cubicBezTo>
                    <a:pt x="601" y="1326"/>
                    <a:pt x="601" y="1326"/>
                    <a:pt x="601" y="1326"/>
                  </a:cubicBezTo>
                  <a:cubicBezTo>
                    <a:pt x="514" y="1048"/>
                    <a:pt x="514" y="1048"/>
                    <a:pt x="514" y="1048"/>
                  </a:cubicBezTo>
                  <a:cubicBezTo>
                    <a:pt x="351" y="1048"/>
                    <a:pt x="351" y="1048"/>
                    <a:pt x="351" y="1048"/>
                  </a:cubicBezTo>
                  <a:cubicBezTo>
                    <a:pt x="513" y="1565"/>
                    <a:pt x="513" y="1565"/>
                    <a:pt x="513" y="1565"/>
                  </a:cubicBezTo>
                  <a:lnTo>
                    <a:pt x="527" y="15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L"/>
            </a:p>
          </p:txBody>
        </p:sp>
      </p:grpSp>
      <p:pic>
        <p:nvPicPr>
          <p:cNvPr id="9" name="Afbeelding 11">
            <a:extLst>
              <a:ext uri="{FF2B5EF4-FFF2-40B4-BE49-F238E27FC236}">
                <a16:creationId xmlns:a16="http://schemas.microsoft.com/office/drawing/2014/main" id="{A480A7D2-8C7A-4BD4-B1E5-671AA078DB23}"/>
              </a:ext>
            </a:extLst>
          </p:cNvPr>
          <p:cNvPicPr>
            <a:picLocks noSelect="1"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7667625" y="-1092200"/>
            <a:ext cx="9602788" cy="1090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LS_Logo2 (JU-Free) Employment" hidden="1">
            <a:extLst>
              <a:ext uri="{FF2B5EF4-FFF2-40B4-BE49-F238E27FC236}">
                <a16:creationId xmlns:a16="http://schemas.microsoft.com/office/drawing/2014/main" id="{0E10882B-619A-4C0E-AEED-CAB40C785ADC}"/>
              </a:ext>
            </a:extLst>
          </p:cNvPr>
          <p:cNvSpPr>
            <a:spLocks/>
          </p:cNvSpPr>
          <p:nvPr/>
        </p:nvSpPr>
        <p:spPr bwMode="gray">
          <a:xfrm>
            <a:off x="1731963" y="7302500"/>
            <a:ext cx="2098675" cy="560388"/>
          </a:xfrm>
          <a:custGeom>
            <a:avLst/>
            <a:gdLst>
              <a:gd name="T0" fmla="*/ 2147483646 w 5286"/>
              <a:gd name="T1" fmla="*/ 124062775 h 1415"/>
              <a:gd name="T2" fmla="*/ 2147483646 w 5286"/>
              <a:gd name="T3" fmla="*/ 2147483646 h 1415"/>
              <a:gd name="T4" fmla="*/ 2147483646 w 5286"/>
              <a:gd name="T5" fmla="*/ 2147483646 h 1415"/>
              <a:gd name="T6" fmla="*/ 2147483646 w 5286"/>
              <a:gd name="T7" fmla="*/ 2147483646 h 1415"/>
              <a:gd name="T8" fmla="*/ 2147483646 w 5286"/>
              <a:gd name="T9" fmla="*/ 124062775 h 1415"/>
              <a:gd name="T10" fmla="*/ 2147483646 w 5286"/>
              <a:gd name="T11" fmla="*/ 124062775 h 1415"/>
              <a:gd name="T12" fmla="*/ 2147483646 w 5286"/>
              <a:gd name="T13" fmla="*/ 2147483646 h 1415"/>
              <a:gd name="T14" fmla="*/ 2147483646 w 5286"/>
              <a:gd name="T15" fmla="*/ 2147483646 h 1415"/>
              <a:gd name="T16" fmla="*/ 2147483646 w 5286"/>
              <a:gd name="T17" fmla="*/ 2147483646 h 1415"/>
              <a:gd name="T18" fmla="*/ 2147483646 w 5286"/>
              <a:gd name="T19" fmla="*/ 2147483646 h 1415"/>
              <a:gd name="T20" fmla="*/ 2147483646 w 5286"/>
              <a:gd name="T21" fmla="*/ 124062775 h 1415"/>
              <a:gd name="T22" fmla="*/ 2147483646 w 5286"/>
              <a:gd name="T23" fmla="*/ 2147483646 h 1415"/>
              <a:gd name="T24" fmla="*/ 2147483646 w 5286"/>
              <a:gd name="T25" fmla="*/ 2147483646 h 1415"/>
              <a:gd name="T26" fmla="*/ 2147483646 w 5286"/>
              <a:gd name="T27" fmla="*/ 2147483646 h 1415"/>
              <a:gd name="T28" fmla="*/ 2147483646 w 5286"/>
              <a:gd name="T29" fmla="*/ 2147483646 h 1415"/>
              <a:gd name="T30" fmla="*/ 2147483646 w 5286"/>
              <a:gd name="T31" fmla="*/ 124062775 h 1415"/>
              <a:gd name="T32" fmla="*/ 2147483646 w 5286"/>
              <a:gd name="T33" fmla="*/ 2147483646 h 1415"/>
              <a:gd name="T34" fmla="*/ 2147483646 w 5286"/>
              <a:gd name="T35" fmla="*/ 2147483646 h 1415"/>
              <a:gd name="T36" fmla="*/ 2147483646 w 5286"/>
              <a:gd name="T37" fmla="*/ 124062775 h 1415"/>
              <a:gd name="T38" fmla="*/ 2147483646 w 5286"/>
              <a:gd name="T39" fmla="*/ 2147483646 h 1415"/>
              <a:gd name="T40" fmla="*/ 2147483646 w 5286"/>
              <a:gd name="T41" fmla="*/ 2147483646 h 1415"/>
              <a:gd name="T42" fmla="*/ 2147483646 w 5286"/>
              <a:gd name="T43" fmla="*/ 2147483646 h 1415"/>
              <a:gd name="T44" fmla="*/ 2147483646 w 5286"/>
              <a:gd name="T45" fmla="*/ 2147483646 h 1415"/>
              <a:gd name="T46" fmla="*/ 2147483646 w 5286"/>
              <a:gd name="T47" fmla="*/ 2147483646 h 1415"/>
              <a:gd name="T48" fmla="*/ 2147483646 w 5286"/>
              <a:gd name="T49" fmla="*/ 2147483646 h 1415"/>
              <a:gd name="T50" fmla="*/ 2147483646 w 5286"/>
              <a:gd name="T51" fmla="*/ 124062775 h 1415"/>
              <a:gd name="T52" fmla="*/ 2147483646 w 5286"/>
              <a:gd name="T53" fmla="*/ 2147483646 h 1415"/>
              <a:gd name="T54" fmla="*/ 2147483646 w 5286"/>
              <a:gd name="T55" fmla="*/ 2147483646 h 1415"/>
              <a:gd name="T56" fmla="*/ 2147483646 w 5286"/>
              <a:gd name="T57" fmla="*/ 2147483646 h 1415"/>
              <a:gd name="T58" fmla="*/ 0 w 5286"/>
              <a:gd name="T59" fmla="*/ 2147483646 h 1415"/>
              <a:gd name="T60" fmla="*/ 2147483646 w 5286"/>
              <a:gd name="T61" fmla="*/ 2147483646 h 1415"/>
              <a:gd name="T62" fmla="*/ 2147483646 w 5286"/>
              <a:gd name="T63" fmla="*/ 2147483646 h 1415"/>
              <a:gd name="T64" fmla="*/ 2147483646 w 5286"/>
              <a:gd name="T65" fmla="*/ 2147483646 h 1415"/>
              <a:gd name="T66" fmla="*/ 2147483646 w 5286"/>
              <a:gd name="T67" fmla="*/ 2147483646 h 1415"/>
              <a:gd name="T68" fmla="*/ 2147483646 w 5286"/>
              <a:gd name="T69" fmla="*/ 2147483646 h 1415"/>
              <a:gd name="T70" fmla="*/ 2147483646 w 5286"/>
              <a:gd name="T71" fmla="*/ 2147483646 h 1415"/>
              <a:gd name="T72" fmla="*/ 2147483646 w 5286"/>
              <a:gd name="T73" fmla="*/ 2147483646 h 1415"/>
              <a:gd name="T74" fmla="*/ 2147483646 w 5286"/>
              <a:gd name="T75" fmla="*/ 2147483646 h 1415"/>
              <a:gd name="T76" fmla="*/ 2147483646 w 5286"/>
              <a:gd name="T77" fmla="*/ 2147483646 h 1415"/>
              <a:gd name="T78" fmla="*/ 2147483646 w 5286"/>
              <a:gd name="T79" fmla="*/ 2147483646 h 1415"/>
              <a:gd name="T80" fmla="*/ 2147483646 w 5286"/>
              <a:gd name="T81" fmla="*/ 2147483646 h 1415"/>
              <a:gd name="T82" fmla="*/ 2147483646 w 5286"/>
              <a:gd name="T83" fmla="*/ 2147483646 h 1415"/>
              <a:gd name="T84" fmla="*/ 2147483646 w 5286"/>
              <a:gd name="T85" fmla="*/ 2147483646 h 1415"/>
              <a:gd name="T86" fmla="*/ 2147483646 w 5286"/>
              <a:gd name="T87" fmla="*/ 2147483646 h 1415"/>
              <a:gd name="T88" fmla="*/ 2147483646 w 5286"/>
              <a:gd name="T89" fmla="*/ 2147483646 h 1415"/>
              <a:gd name="T90" fmla="*/ 2147483646 w 5286"/>
              <a:gd name="T91" fmla="*/ 2147483646 h 1415"/>
              <a:gd name="T92" fmla="*/ 2147483646 w 5286"/>
              <a:gd name="T93" fmla="*/ 2147483646 h 1415"/>
              <a:gd name="T94" fmla="*/ 2147483646 w 5286"/>
              <a:gd name="T95" fmla="*/ 2147483646 h 1415"/>
              <a:gd name="T96" fmla="*/ 2147483646 w 5286"/>
              <a:gd name="T97" fmla="*/ 2147483646 h 1415"/>
              <a:gd name="T98" fmla="*/ 2147483646 w 5286"/>
              <a:gd name="T99" fmla="*/ 2147483646 h 1415"/>
              <a:gd name="T100" fmla="*/ 2147483646 w 5286"/>
              <a:gd name="T101" fmla="*/ 2147483646 h 1415"/>
              <a:gd name="T102" fmla="*/ 2147483646 w 5286"/>
              <a:gd name="T103" fmla="*/ 2147483646 h 141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5286" h="1415">
                <a:moveTo>
                  <a:pt x="368" y="531"/>
                </a:moveTo>
                <a:cubicBezTo>
                  <a:pt x="0" y="531"/>
                  <a:pt x="0" y="531"/>
                  <a:pt x="0" y="531"/>
                </a:cubicBezTo>
                <a:cubicBezTo>
                  <a:pt x="0" y="2"/>
                  <a:pt x="0" y="2"/>
                  <a:pt x="0" y="2"/>
                </a:cubicBezTo>
                <a:cubicBezTo>
                  <a:pt x="359" y="2"/>
                  <a:pt x="359" y="2"/>
                  <a:pt x="359" y="2"/>
                </a:cubicBezTo>
                <a:cubicBezTo>
                  <a:pt x="359" y="60"/>
                  <a:pt x="359" y="60"/>
                  <a:pt x="359" y="60"/>
                </a:cubicBezTo>
                <a:cubicBezTo>
                  <a:pt x="60" y="60"/>
                  <a:pt x="60" y="60"/>
                  <a:pt x="60" y="60"/>
                </a:cubicBezTo>
                <a:cubicBezTo>
                  <a:pt x="60" y="234"/>
                  <a:pt x="60" y="234"/>
                  <a:pt x="60" y="234"/>
                </a:cubicBezTo>
                <a:cubicBezTo>
                  <a:pt x="327" y="234"/>
                  <a:pt x="327" y="234"/>
                  <a:pt x="327" y="234"/>
                </a:cubicBezTo>
                <a:cubicBezTo>
                  <a:pt x="327" y="292"/>
                  <a:pt x="327" y="292"/>
                  <a:pt x="327" y="292"/>
                </a:cubicBezTo>
                <a:cubicBezTo>
                  <a:pt x="60" y="292"/>
                  <a:pt x="60" y="292"/>
                  <a:pt x="60" y="292"/>
                </a:cubicBezTo>
                <a:cubicBezTo>
                  <a:pt x="60" y="474"/>
                  <a:pt x="60" y="474"/>
                  <a:pt x="60" y="474"/>
                </a:cubicBezTo>
                <a:cubicBezTo>
                  <a:pt x="368" y="474"/>
                  <a:pt x="368" y="474"/>
                  <a:pt x="368" y="474"/>
                </a:cubicBezTo>
                <a:lnTo>
                  <a:pt x="368" y="531"/>
                </a:lnTo>
                <a:close/>
                <a:moveTo>
                  <a:pt x="549" y="95"/>
                </a:moveTo>
                <a:cubicBezTo>
                  <a:pt x="741" y="475"/>
                  <a:pt x="741" y="475"/>
                  <a:pt x="741" y="475"/>
                </a:cubicBezTo>
                <a:cubicBezTo>
                  <a:pt x="777" y="475"/>
                  <a:pt x="777" y="475"/>
                  <a:pt x="777" y="475"/>
                </a:cubicBezTo>
                <a:cubicBezTo>
                  <a:pt x="969" y="95"/>
                  <a:pt x="969" y="95"/>
                  <a:pt x="969" y="95"/>
                </a:cubicBezTo>
                <a:cubicBezTo>
                  <a:pt x="970" y="531"/>
                  <a:pt x="970" y="531"/>
                  <a:pt x="970" y="531"/>
                </a:cubicBezTo>
                <a:cubicBezTo>
                  <a:pt x="1026" y="531"/>
                  <a:pt x="1026" y="531"/>
                  <a:pt x="1026" y="531"/>
                </a:cubicBezTo>
                <a:cubicBezTo>
                  <a:pt x="1026" y="2"/>
                  <a:pt x="1026" y="2"/>
                  <a:pt x="1026" y="2"/>
                </a:cubicBezTo>
                <a:cubicBezTo>
                  <a:pt x="952" y="2"/>
                  <a:pt x="952" y="2"/>
                  <a:pt x="952" y="2"/>
                </a:cubicBezTo>
                <a:cubicBezTo>
                  <a:pt x="760" y="383"/>
                  <a:pt x="760" y="383"/>
                  <a:pt x="760" y="383"/>
                </a:cubicBezTo>
                <a:cubicBezTo>
                  <a:pt x="566" y="2"/>
                  <a:pt x="566" y="2"/>
                  <a:pt x="566" y="2"/>
                </a:cubicBezTo>
                <a:cubicBezTo>
                  <a:pt x="491" y="2"/>
                  <a:pt x="491" y="2"/>
                  <a:pt x="491" y="2"/>
                </a:cubicBezTo>
                <a:cubicBezTo>
                  <a:pt x="491" y="531"/>
                  <a:pt x="491" y="531"/>
                  <a:pt x="491" y="531"/>
                </a:cubicBezTo>
                <a:cubicBezTo>
                  <a:pt x="549" y="531"/>
                  <a:pt x="549" y="531"/>
                  <a:pt x="549" y="531"/>
                </a:cubicBezTo>
                <a:lnTo>
                  <a:pt x="549" y="95"/>
                </a:lnTo>
                <a:close/>
                <a:moveTo>
                  <a:pt x="1247" y="531"/>
                </a:moveTo>
                <a:cubicBezTo>
                  <a:pt x="1187" y="531"/>
                  <a:pt x="1187" y="531"/>
                  <a:pt x="1187" y="531"/>
                </a:cubicBezTo>
                <a:cubicBezTo>
                  <a:pt x="1187" y="2"/>
                  <a:pt x="1187" y="2"/>
                  <a:pt x="1187" y="2"/>
                </a:cubicBezTo>
                <a:cubicBezTo>
                  <a:pt x="1385" y="2"/>
                  <a:pt x="1385" y="2"/>
                  <a:pt x="1385" y="2"/>
                </a:cubicBezTo>
                <a:cubicBezTo>
                  <a:pt x="1516" y="2"/>
                  <a:pt x="1592" y="67"/>
                  <a:pt x="1592" y="180"/>
                </a:cubicBezTo>
                <a:cubicBezTo>
                  <a:pt x="1592" y="297"/>
                  <a:pt x="1516" y="364"/>
                  <a:pt x="1385" y="364"/>
                </a:cubicBezTo>
                <a:cubicBezTo>
                  <a:pt x="1247" y="364"/>
                  <a:pt x="1247" y="364"/>
                  <a:pt x="1247" y="364"/>
                </a:cubicBezTo>
                <a:lnTo>
                  <a:pt x="1247" y="531"/>
                </a:lnTo>
                <a:close/>
                <a:moveTo>
                  <a:pt x="1247" y="306"/>
                </a:moveTo>
                <a:cubicBezTo>
                  <a:pt x="1383" y="306"/>
                  <a:pt x="1383" y="306"/>
                  <a:pt x="1383" y="306"/>
                </a:cubicBezTo>
                <a:cubicBezTo>
                  <a:pt x="1478" y="306"/>
                  <a:pt x="1534" y="264"/>
                  <a:pt x="1534" y="181"/>
                </a:cubicBezTo>
                <a:cubicBezTo>
                  <a:pt x="1534" y="101"/>
                  <a:pt x="1478" y="60"/>
                  <a:pt x="1383" y="60"/>
                </a:cubicBezTo>
                <a:cubicBezTo>
                  <a:pt x="1247" y="60"/>
                  <a:pt x="1247" y="60"/>
                  <a:pt x="1247" y="60"/>
                </a:cubicBezTo>
                <a:lnTo>
                  <a:pt x="1247" y="306"/>
                </a:lnTo>
                <a:close/>
                <a:moveTo>
                  <a:pt x="1984" y="474"/>
                </a:moveTo>
                <a:cubicBezTo>
                  <a:pt x="1752" y="474"/>
                  <a:pt x="1752" y="474"/>
                  <a:pt x="1752" y="474"/>
                </a:cubicBezTo>
                <a:cubicBezTo>
                  <a:pt x="1752" y="2"/>
                  <a:pt x="1752" y="2"/>
                  <a:pt x="1752" y="2"/>
                </a:cubicBezTo>
                <a:cubicBezTo>
                  <a:pt x="1692" y="2"/>
                  <a:pt x="1692" y="2"/>
                  <a:pt x="1692" y="2"/>
                </a:cubicBezTo>
                <a:cubicBezTo>
                  <a:pt x="1692" y="531"/>
                  <a:pt x="1692" y="531"/>
                  <a:pt x="1692" y="531"/>
                </a:cubicBezTo>
                <a:cubicBezTo>
                  <a:pt x="1984" y="531"/>
                  <a:pt x="1984" y="531"/>
                  <a:pt x="1984" y="531"/>
                </a:cubicBezTo>
                <a:lnTo>
                  <a:pt x="1984" y="474"/>
                </a:lnTo>
                <a:close/>
                <a:moveTo>
                  <a:pt x="2033" y="267"/>
                </a:moveTo>
                <a:cubicBezTo>
                  <a:pt x="2033" y="117"/>
                  <a:pt x="2155" y="0"/>
                  <a:pt x="2310" y="0"/>
                </a:cubicBezTo>
                <a:cubicBezTo>
                  <a:pt x="2464" y="0"/>
                  <a:pt x="2586" y="118"/>
                  <a:pt x="2586" y="267"/>
                </a:cubicBezTo>
                <a:cubicBezTo>
                  <a:pt x="2586" y="416"/>
                  <a:pt x="2464" y="534"/>
                  <a:pt x="2310" y="534"/>
                </a:cubicBezTo>
                <a:cubicBezTo>
                  <a:pt x="2155" y="534"/>
                  <a:pt x="2033" y="416"/>
                  <a:pt x="2033" y="267"/>
                </a:cubicBezTo>
                <a:close/>
                <a:moveTo>
                  <a:pt x="2094" y="267"/>
                </a:moveTo>
                <a:cubicBezTo>
                  <a:pt x="2094" y="383"/>
                  <a:pt x="2192" y="476"/>
                  <a:pt x="2310" y="476"/>
                </a:cubicBezTo>
                <a:cubicBezTo>
                  <a:pt x="2428" y="476"/>
                  <a:pt x="2524" y="383"/>
                  <a:pt x="2524" y="267"/>
                </a:cubicBezTo>
                <a:cubicBezTo>
                  <a:pt x="2524" y="150"/>
                  <a:pt x="2428" y="58"/>
                  <a:pt x="2310" y="58"/>
                </a:cubicBezTo>
                <a:cubicBezTo>
                  <a:pt x="2192" y="58"/>
                  <a:pt x="2094" y="150"/>
                  <a:pt x="2094" y="267"/>
                </a:cubicBezTo>
                <a:close/>
                <a:moveTo>
                  <a:pt x="2881" y="531"/>
                </a:moveTo>
                <a:cubicBezTo>
                  <a:pt x="2881" y="350"/>
                  <a:pt x="2881" y="350"/>
                  <a:pt x="2881" y="350"/>
                </a:cubicBezTo>
                <a:cubicBezTo>
                  <a:pt x="3082" y="2"/>
                  <a:pt x="3082" y="2"/>
                  <a:pt x="3082" y="2"/>
                </a:cubicBezTo>
                <a:cubicBezTo>
                  <a:pt x="3020" y="2"/>
                  <a:pt x="3020" y="2"/>
                  <a:pt x="3020" y="2"/>
                </a:cubicBezTo>
                <a:cubicBezTo>
                  <a:pt x="2850" y="278"/>
                  <a:pt x="2850" y="278"/>
                  <a:pt x="2850" y="278"/>
                </a:cubicBezTo>
                <a:cubicBezTo>
                  <a:pt x="2679" y="2"/>
                  <a:pt x="2679" y="2"/>
                  <a:pt x="2679" y="2"/>
                </a:cubicBezTo>
                <a:cubicBezTo>
                  <a:pt x="2616" y="2"/>
                  <a:pt x="2616" y="2"/>
                  <a:pt x="2616" y="2"/>
                </a:cubicBezTo>
                <a:cubicBezTo>
                  <a:pt x="2821" y="352"/>
                  <a:pt x="2821" y="352"/>
                  <a:pt x="2821" y="352"/>
                </a:cubicBezTo>
                <a:cubicBezTo>
                  <a:pt x="2821" y="531"/>
                  <a:pt x="2821" y="531"/>
                  <a:pt x="2821" y="531"/>
                </a:cubicBezTo>
                <a:lnTo>
                  <a:pt x="2881" y="531"/>
                </a:lnTo>
                <a:close/>
                <a:moveTo>
                  <a:pt x="3223" y="95"/>
                </a:moveTo>
                <a:cubicBezTo>
                  <a:pt x="3415" y="475"/>
                  <a:pt x="3415" y="475"/>
                  <a:pt x="3415" y="475"/>
                </a:cubicBezTo>
                <a:cubicBezTo>
                  <a:pt x="3451" y="475"/>
                  <a:pt x="3451" y="475"/>
                  <a:pt x="3451" y="475"/>
                </a:cubicBezTo>
                <a:cubicBezTo>
                  <a:pt x="3643" y="95"/>
                  <a:pt x="3643" y="95"/>
                  <a:pt x="3643" y="95"/>
                </a:cubicBezTo>
                <a:cubicBezTo>
                  <a:pt x="3644" y="531"/>
                  <a:pt x="3644" y="531"/>
                  <a:pt x="3644" y="531"/>
                </a:cubicBezTo>
                <a:cubicBezTo>
                  <a:pt x="3700" y="531"/>
                  <a:pt x="3700" y="531"/>
                  <a:pt x="3700" y="531"/>
                </a:cubicBezTo>
                <a:cubicBezTo>
                  <a:pt x="3700" y="2"/>
                  <a:pt x="3700" y="2"/>
                  <a:pt x="3700" y="2"/>
                </a:cubicBezTo>
                <a:cubicBezTo>
                  <a:pt x="3626" y="2"/>
                  <a:pt x="3626" y="2"/>
                  <a:pt x="3626" y="2"/>
                </a:cubicBezTo>
                <a:cubicBezTo>
                  <a:pt x="3433" y="383"/>
                  <a:pt x="3433" y="383"/>
                  <a:pt x="3433" y="383"/>
                </a:cubicBezTo>
                <a:cubicBezTo>
                  <a:pt x="3240" y="2"/>
                  <a:pt x="3240" y="2"/>
                  <a:pt x="3240" y="2"/>
                </a:cubicBezTo>
                <a:cubicBezTo>
                  <a:pt x="3165" y="2"/>
                  <a:pt x="3165" y="2"/>
                  <a:pt x="3165" y="2"/>
                </a:cubicBezTo>
                <a:cubicBezTo>
                  <a:pt x="3165" y="531"/>
                  <a:pt x="3165" y="531"/>
                  <a:pt x="3165" y="531"/>
                </a:cubicBezTo>
                <a:cubicBezTo>
                  <a:pt x="3223" y="531"/>
                  <a:pt x="3223" y="531"/>
                  <a:pt x="3223" y="531"/>
                </a:cubicBezTo>
                <a:lnTo>
                  <a:pt x="3223" y="95"/>
                </a:lnTo>
                <a:close/>
                <a:moveTo>
                  <a:pt x="3921" y="292"/>
                </a:moveTo>
                <a:cubicBezTo>
                  <a:pt x="4188" y="292"/>
                  <a:pt x="4188" y="292"/>
                  <a:pt x="4188" y="292"/>
                </a:cubicBezTo>
                <a:cubicBezTo>
                  <a:pt x="4188" y="234"/>
                  <a:pt x="4188" y="234"/>
                  <a:pt x="4188" y="234"/>
                </a:cubicBezTo>
                <a:cubicBezTo>
                  <a:pt x="3921" y="234"/>
                  <a:pt x="3921" y="234"/>
                  <a:pt x="3921" y="234"/>
                </a:cubicBezTo>
                <a:cubicBezTo>
                  <a:pt x="3921" y="60"/>
                  <a:pt x="3921" y="60"/>
                  <a:pt x="3921" y="60"/>
                </a:cubicBezTo>
                <a:cubicBezTo>
                  <a:pt x="4219" y="60"/>
                  <a:pt x="4219" y="60"/>
                  <a:pt x="4219" y="60"/>
                </a:cubicBezTo>
                <a:cubicBezTo>
                  <a:pt x="4219" y="2"/>
                  <a:pt x="4219" y="2"/>
                  <a:pt x="4219" y="2"/>
                </a:cubicBezTo>
                <a:cubicBezTo>
                  <a:pt x="3861" y="2"/>
                  <a:pt x="3861" y="2"/>
                  <a:pt x="3861" y="2"/>
                </a:cubicBezTo>
                <a:cubicBezTo>
                  <a:pt x="3861" y="531"/>
                  <a:pt x="3861" y="531"/>
                  <a:pt x="3861" y="531"/>
                </a:cubicBezTo>
                <a:cubicBezTo>
                  <a:pt x="4229" y="531"/>
                  <a:pt x="4229" y="531"/>
                  <a:pt x="4229" y="531"/>
                </a:cubicBezTo>
                <a:cubicBezTo>
                  <a:pt x="4229" y="474"/>
                  <a:pt x="4229" y="474"/>
                  <a:pt x="4229" y="474"/>
                </a:cubicBezTo>
                <a:cubicBezTo>
                  <a:pt x="3921" y="474"/>
                  <a:pt x="3921" y="474"/>
                  <a:pt x="3921" y="474"/>
                </a:cubicBezTo>
                <a:lnTo>
                  <a:pt x="3921" y="292"/>
                </a:lnTo>
                <a:close/>
                <a:moveTo>
                  <a:pt x="4732" y="428"/>
                </a:moveTo>
                <a:cubicBezTo>
                  <a:pt x="4415" y="2"/>
                  <a:pt x="4415" y="2"/>
                  <a:pt x="4415" y="2"/>
                </a:cubicBezTo>
                <a:cubicBezTo>
                  <a:pt x="4352" y="2"/>
                  <a:pt x="4352" y="2"/>
                  <a:pt x="4352" y="2"/>
                </a:cubicBezTo>
                <a:cubicBezTo>
                  <a:pt x="4352" y="531"/>
                  <a:pt x="4352" y="531"/>
                  <a:pt x="4352" y="531"/>
                </a:cubicBezTo>
                <a:cubicBezTo>
                  <a:pt x="4413" y="531"/>
                  <a:pt x="4413" y="531"/>
                  <a:pt x="4413" y="531"/>
                </a:cubicBezTo>
                <a:cubicBezTo>
                  <a:pt x="4413" y="106"/>
                  <a:pt x="4413" y="106"/>
                  <a:pt x="4413" y="106"/>
                </a:cubicBezTo>
                <a:cubicBezTo>
                  <a:pt x="4730" y="531"/>
                  <a:pt x="4730" y="531"/>
                  <a:pt x="4730" y="531"/>
                </a:cubicBezTo>
                <a:cubicBezTo>
                  <a:pt x="4792" y="531"/>
                  <a:pt x="4792" y="531"/>
                  <a:pt x="4792" y="531"/>
                </a:cubicBezTo>
                <a:cubicBezTo>
                  <a:pt x="4792" y="2"/>
                  <a:pt x="4792" y="2"/>
                  <a:pt x="4792" y="2"/>
                </a:cubicBezTo>
                <a:cubicBezTo>
                  <a:pt x="4732" y="2"/>
                  <a:pt x="4732" y="2"/>
                  <a:pt x="4732" y="2"/>
                </a:cubicBezTo>
                <a:lnTo>
                  <a:pt x="4732" y="428"/>
                </a:lnTo>
                <a:close/>
                <a:moveTo>
                  <a:pt x="4881" y="2"/>
                </a:moveTo>
                <a:cubicBezTo>
                  <a:pt x="4881" y="60"/>
                  <a:pt x="4881" y="60"/>
                  <a:pt x="4881" y="60"/>
                </a:cubicBezTo>
                <a:cubicBezTo>
                  <a:pt x="5053" y="60"/>
                  <a:pt x="5053" y="60"/>
                  <a:pt x="5053" y="60"/>
                </a:cubicBezTo>
                <a:cubicBezTo>
                  <a:pt x="5053" y="531"/>
                  <a:pt x="5053" y="531"/>
                  <a:pt x="5053" y="531"/>
                </a:cubicBezTo>
                <a:cubicBezTo>
                  <a:pt x="5114" y="531"/>
                  <a:pt x="5114" y="531"/>
                  <a:pt x="5114" y="531"/>
                </a:cubicBezTo>
                <a:cubicBezTo>
                  <a:pt x="5114" y="60"/>
                  <a:pt x="5114" y="60"/>
                  <a:pt x="5114" y="60"/>
                </a:cubicBezTo>
                <a:cubicBezTo>
                  <a:pt x="5286" y="60"/>
                  <a:pt x="5286" y="60"/>
                  <a:pt x="5286" y="60"/>
                </a:cubicBezTo>
                <a:cubicBezTo>
                  <a:pt x="5286" y="2"/>
                  <a:pt x="5286" y="2"/>
                  <a:pt x="5286" y="2"/>
                </a:cubicBezTo>
                <a:lnTo>
                  <a:pt x="4881" y="2"/>
                </a:lnTo>
                <a:close/>
                <a:moveTo>
                  <a:pt x="405" y="1060"/>
                </a:moveTo>
                <a:cubicBezTo>
                  <a:pt x="405" y="1177"/>
                  <a:pt x="330" y="1244"/>
                  <a:pt x="199" y="1244"/>
                </a:cubicBezTo>
                <a:cubicBezTo>
                  <a:pt x="60" y="1244"/>
                  <a:pt x="60" y="1244"/>
                  <a:pt x="60" y="1244"/>
                </a:cubicBezTo>
                <a:cubicBezTo>
                  <a:pt x="60" y="1412"/>
                  <a:pt x="60" y="1412"/>
                  <a:pt x="60" y="1412"/>
                </a:cubicBezTo>
                <a:cubicBezTo>
                  <a:pt x="0" y="1412"/>
                  <a:pt x="0" y="1412"/>
                  <a:pt x="0" y="1412"/>
                </a:cubicBezTo>
                <a:cubicBezTo>
                  <a:pt x="0" y="882"/>
                  <a:pt x="0" y="882"/>
                  <a:pt x="0" y="882"/>
                </a:cubicBezTo>
                <a:cubicBezTo>
                  <a:pt x="199" y="882"/>
                  <a:pt x="199" y="882"/>
                  <a:pt x="199" y="882"/>
                </a:cubicBezTo>
                <a:cubicBezTo>
                  <a:pt x="330" y="882"/>
                  <a:pt x="405" y="947"/>
                  <a:pt x="405" y="1060"/>
                </a:cubicBezTo>
                <a:close/>
                <a:moveTo>
                  <a:pt x="347" y="1061"/>
                </a:moveTo>
                <a:cubicBezTo>
                  <a:pt x="347" y="981"/>
                  <a:pt x="292" y="940"/>
                  <a:pt x="196" y="940"/>
                </a:cubicBezTo>
                <a:cubicBezTo>
                  <a:pt x="60" y="940"/>
                  <a:pt x="60" y="940"/>
                  <a:pt x="60" y="940"/>
                </a:cubicBezTo>
                <a:cubicBezTo>
                  <a:pt x="60" y="1186"/>
                  <a:pt x="60" y="1186"/>
                  <a:pt x="60" y="1186"/>
                </a:cubicBezTo>
                <a:cubicBezTo>
                  <a:pt x="196" y="1186"/>
                  <a:pt x="196" y="1186"/>
                  <a:pt x="196" y="1186"/>
                </a:cubicBezTo>
                <a:cubicBezTo>
                  <a:pt x="292" y="1186"/>
                  <a:pt x="347" y="1144"/>
                  <a:pt x="347" y="1061"/>
                </a:cubicBezTo>
                <a:close/>
                <a:moveTo>
                  <a:pt x="566" y="882"/>
                </a:moveTo>
                <a:cubicBezTo>
                  <a:pt x="506" y="882"/>
                  <a:pt x="506" y="882"/>
                  <a:pt x="506" y="882"/>
                </a:cubicBezTo>
                <a:cubicBezTo>
                  <a:pt x="506" y="1412"/>
                  <a:pt x="506" y="1412"/>
                  <a:pt x="506" y="1412"/>
                </a:cubicBezTo>
                <a:cubicBezTo>
                  <a:pt x="799" y="1412"/>
                  <a:pt x="799" y="1412"/>
                  <a:pt x="799" y="1412"/>
                </a:cubicBezTo>
                <a:cubicBezTo>
                  <a:pt x="799" y="1354"/>
                  <a:pt x="799" y="1354"/>
                  <a:pt x="799" y="1354"/>
                </a:cubicBezTo>
                <a:cubicBezTo>
                  <a:pt x="566" y="1354"/>
                  <a:pt x="566" y="1354"/>
                  <a:pt x="566" y="1354"/>
                </a:cubicBezTo>
                <a:lnTo>
                  <a:pt x="566" y="882"/>
                </a:lnTo>
                <a:close/>
                <a:moveTo>
                  <a:pt x="1126" y="882"/>
                </a:moveTo>
                <a:cubicBezTo>
                  <a:pt x="1363" y="1412"/>
                  <a:pt x="1363" y="1412"/>
                  <a:pt x="1363" y="1412"/>
                </a:cubicBezTo>
                <a:cubicBezTo>
                  <a:pt x="1297" y="1412"/>
                  <a:pt x="1297" y="1412"/>
                  <a:pt x="1297" y="1412"/>
                </a:cubicBezTo>
                <a:cubicBezTo>
                  <a:pt x="1238" y="1278"/>
                  <a:pt x="1238" y="1278"/>
                  <a:pt x="1238" y="1278"/>
                </a:cubicBezTo>
                <a:cubicBezTo>
                  <a:pt x="949" y="1278"/>
                  <a:pt x="949" y="1278"/>
                  <a:pt x="949" y="1278"/>
                </a:cubicBezTo>
                <a:cubicBezTo>
                  <a:pt x="890" y="1412"/>
                  <a:pt x="890" y="1412"/>
                  <a:pt x="890" y="1412"/>
                </a:cubicBezTo>
                <a:cubicBezTo>
                  <a:pt x="826" y="1412"/>
                  <a:pt x="826" y="1412"/>
                  <a:pt x="826" y="1412"/>
                </a:cubicBezTo>
                <a:cubicBezTo>
                  <a:pt x="1063" y="882"/>
                  <a:pt x="1063" y="882"/>
                  <a:pt x="1063" y="882"/>
                </a:cubicBezTo>
                <a:lnTo>
                  <a:pt x="1126" y="882"/>
                </a:lnTo>
                <a:close/>
                <a:moveTo>
                  <a:pt x="1212" y="1220"/>
                </a:moveTo>
                <a:cubicBezTo>
                  <a:pt x="1093" y="951"/>
                  <a:pt x="1093" y="951"/>
                  <a:pt x="1093" y="951"/>
                </a:cubicBezTo>
                <a:cubicBezTo>
                  <a:pt x="975" y="1220"/>
                  <a:pt x="975" y="1220"/>
                  <a:pt x="975" y="1220"/>
                </a:cubicBezTo>
                <a:lnTo>
                  <a:pt x="1212" y="1220"/>
                </a:lnTo>
                <a:close/>
                <a:moveTo>
                  <a:pt x="1325" y="940"/>
                </a:moveTo>
                <a:cubicBezTo>
                  <a:pt x="1497" y="940"/>
                  <a:pt x="1497" y="940"/>
                  <a:pt x="1497" y="940"/>
                </a:cubicBezTo>
                <a:cubicBezTo>
                  <a:pt x="1497" y="1412"/>
                  <a:pt x="1497" y="1412"/>
                  <a:pt x="1497" y="1412"/>
                </a:cubicBezTo>
                <a:cubicBezTo>
                  <a:pt x="1558" y="1412"/>
                  <a:pt x="1558" y="1412"/>
                  <a:pt x="1558" y="1412"/>
                </a:cubicBezTo>
                <a:cubicBezTo>
                  <a:pt x="1558" y="940"/>
                  <a:pt x="1558" y="940"/>
                  <a:pt x="1558" y="940"/>
                </a:cubicBezTo>
                <a:cubicBezTo>
                  <a:pt x="1731" y="940"/>
                  <a:pt x="1731" y="940"/>
                  <a:pt x="1731" y="940"/>
                </a:cubicBezTo>
                <a:cubicBezTo>
                  <a:pt x="1731" y="882"/>
                  <a:pt x="1731" y="882"/>
                  <a:pt x="1731" y="882"/>
                </a:cubicBezTo>
                <a:cubicBezTo>
                  <a:pt x="1325" y="882"/>
                  <a:pt x="1325" y="882"/>
                  <a:pt x="1325" y="882"/>
                </a:cubicBezTo>
                <a:lnTo>
                  <a:pt x="1325" y="940"/>
                </a:lnTo>
                <a:close/>
                <a:moveTo>
                  <a:pt x="1819" y="1412"/>
                </a:moveTo>
                <a:cubicBezTo>
                  <a:pt x="1879" y="1412"/>
                  <a:pt x="1879" y="1412"/>
                  <a:pt x="1879" y="1412"/>
                </a:cubicBezTo>
                <a:cubicBezTo>
                  <a:pt x="1879" y="1185"/>
                  <a:pt x="1879" y="1185"/>
                  <a:pt x="1879" y="1185"/>
                </a:cubicBezTo>
                <a:cubicBezTo>
                  <a:pt x="2127" y="1185"/>
                  <a:pt x="2127" y="1185"/>
                  <a:pt x="2127" y="1185"/>
                </a:cubicBezTo>
                <a:cubicBezTo>
                  <a:pt x="2127" y="1126"/>
                  <a:pt x="2127" y="1126"/>
                  <a:pt x="2127" y="1126"/>
                </a:cubicBezTo>
                <a:cubicBezTo>
                  <a:pt x="1879" y="1126"/>
                  <a:pt x="1879" y="1126"/>
                  <a:pt x="1879" y="1126"/>
                </a:cubicBezTo>
                <a:cubicBezTo>
                  <a:pt x="1879" y="940"/>
                  <a:pt x="1879" y="940"/>
                  <a:pt x="1879" y="940"/>
                </a:cubicBezTo>
                <a:cubicBezTo>
                  <a:pt x="2156" y="940"/>
                  <a:pt x="2156" y="940"/>
                  <a:pt x="2156" y="940"/>
                </a:cubicBezTo>
                <a:cubicBezTo>
                  <a:pt x="2156" y="882"/>
                  <a:pt x="2156" y="882"/>
                  <a:pt x="2156" y="882"/>
                </a:cubicBezTo>
                <a:cubicBezTo>
                  <a:pt x="1819" y="882"/>
                  <a:pt x="1819" y="882"/>
                  <a:pt x="1819" y="882"/>
                </a:cubicBezTo>
                <a:lnTo>
                  <a:pt x="1819" y="1412"/>
                </a:lnTo>
                <a:close/>
                <a:moveTo>
                  <a:pt x="2749" y="1147"/>
                </a:moveTo>
                <a:cubicBezTo>
                  <a:pt x="2749" y="1296"/>
                  <a:pt x="2627" y="1415"/>
                  <a:pt x="2472" y="1415"/>
                </a:cubicBezTo>
                <a:cubicBezTo>
                  <a:pt x="2317" y="1415"/>
                  <a:pt x="2195" y="1296"/>
                  <a:pt x="2195" y="1147"/>
                </a:cubicBezTo>
                <a:cubicBezTo>
                  <a:pt x="2195" y="997"/>
                  <a:pt x="2317" y="881"/>
                  <a:pt x="2472" y="881"/>
                </a:cubicBezTo>
                <a:cubicBezTo>
                  <a:pt x="2627" y="881"/>
                  <a:pt x="2749" y="998"/>
                  <a:pt x="2749" y="1147"/>
                </a:cubicBezTo>
                <a:close/>
                <a:moveTo>
                  <a:pt x="2687" y="1147"/>
                </a:moveTo>
                <a:cubicBezTo>
                  <a:pt x="2687" y="1030"/>
                  <a:pt x="2590" y="938"/>
                  <a:pt x="2472" y="938"/>
                </a:cubicBezTo>
                <a:cubicBezTo>
                  <a:pt x="2354" y="938"/>
                  <a:pt x="2256" y="1030"/>
                  <a:pt x="2256" y="1147"/>
                </a:cubicBezTo>
                <a:cubicBezTo>
                  <a:pt x="2256" y="1263"/>
                  <a:pt x="2354" y="1356"/>
                  <a:pt x="2472" y="1356"/>
                </a:cubicBezTo>
                <a:cubicBezTo>
                  <a:pt x="2590" y="1356"/>
                  <a:pt x="2687" y="1263"/>
                  <a:pt x="2687" y="1147"/>
                </a:cubicBezTo>
                <a:close/>
                <a:moveTo>
                  <a:pt x="3151" y="1232"/>
                </a:moveTo>
                <a:cubicBezTo>
                  <a:pt x="3275" y="1412"/>
                  <a:pt x="3275" y="1412"/>
                  <a:pt x="3275" y="1412"/>
                </a:cubicBezTo>
                <a:cubicBezTo>
                  <a:pt x="3206" y="1412"/>
                  <a:pt x="3206" y="1412"/>
                  <a:pt x="3206" y="1412"/>
                </a:cubicBezTo>
                <a:cubicBezTo>
                  <a:pt x="3096" y="1243"/>
                  <a:pt x="3096" y="1243"/>
                  <a:pt x="3096" y="1243"/>
                </a:cubicBezTo>
                <a:cubicBezTo>
                  <a:pt x="3085" y="1244"/>
                  <a:pt x="3073" y="1244"/>
                  <a:pt x="3061" y="1244"/>
                </a:cubicBezTo>
                <a:cubicBezTo>
                  <a:pt x="2920" y="1244"/>
                  <a:pt x="2920" y="1244"/>
                  <a:pt x="2920" y="1244"/>
                </a:cubicBezTo>
                <a:cubicBezTo>
                  <a:pt x="2920" y="1412"/>
                  <a:pt x="2920" y="1412"/>
                  <a:pt x="2920" y="1412"/>
                </a:cubicBezTo>
                <a:cubicBezTo>
                  <a:pt x="2860" y="1412"/>
                  <a:pt x="2860" y="1412"/>
                  <a:pt x="2860" y="1412"/>
                </a:cubicBezTo>
                <a:cubicBezTo>
                  <a:pt x="2860" y="882"/>
                  <a:pt x="2860" y="882"/>
                  <a:pt x="2860" y="882"/>
                </a:cubicBezTo>
                <a:cubicBezTo>
                  <a:pt x="3061" y="882"/>
                  <a:pt x="3061" y="882"/>
                  <a:pt x="3061" y="882"/>
                </a:cubicBezTo>
                <a:cubicBezTo>
                  <a:pt x="3193" y="882"/>
                  <a:pt x="3270" y="947"/>
                  <a:pt x="3270" y="1060"/>
                </a:cubicBezTo>
                <a:cubicBezTo>
                  <a:pt x="3270" y="1148"/>
                  <a:pt x="3227" y="1207"/>
                  <a:pt x="3151" y="1232"/>
                </a:cubicBezTo>
                <a:close/>
                <a:moveTo>
                  <a:pt x="3211" y="1061"/>
                </a:moveTo>
                <a:cubicBezTo>
                  <a:pt x="3211" y="981"/>
                  <a:pt x="3157" y="940"/>
                  <a:pt x="3061" y="940"/>
                </a:cubicBezTo>
                <a:cubicBezTo>
                  <a:pt x="2920" y="940"/>
                  <a:pt x="2920" y="940"/>
                  <a:pt x="2920" y="940"/>
                </a:cubicBezTo>
                <a:cubicBezTo>
                  <a:pt x="2920" y="1186"/>
                  <a:pt x="2920" y="1186"/>
                  <a:pt x="2920" y="1186"/>
                </a:cubicBezTo>
                <a:cubicBezTo>
                  <a:pt x="3061" y="1186"/>
                  <a:pt x="3061" y="1186"/>
                  <a:pt x="3061" y="1186"/>
                </a:cubicBezTo>
                <a:cubicBezTo>
                  <a:pt x="3157" y="1186"/>
                  <a:pt x="3211" y="1144"/>
                  <a:pt x="3211" y="1061"/>
                </a:cubicBezTo>
                <a:close/>
                <a:moveTo>
                  <a:pt x="3675" y="1263"/>
                </a:moveTo>
                <a:cubicBezTo>
                  <a:pt x="3482" y="882"/>
                  <a:pt x="3482" y="882"/>
                  <a:pt x="3482" y="882"/>
                </a:cubicBezTo>
                <a:cubicBezTo>
                  <a:pt x="3407" y="882"/>
                  <a:pt x="3407" y="882"/>
                  <a:pt x="3407" y="882"/>
                </a:cubicBezTo>
                <a:cubicBezTo>
                  <a:pt x="3407" y="1412"/>
                  <a:pt x="3407" y="1412"/>
                  <a:pt x="3407" y="1412"/>
                </a:cubicBezTo>
                <a:cubicBezTo>
                  <a:pt x="3464" y="1412"/>
                  <a:pt x="3464" y="1412"/>
                  <a:pt x="3464" y="1412"/>
                </a:cubicBezTo>
                <a:cubicBezTo>
                  <a:pt x="3464" y="975"/>
                  <a:pt x="3464" y="975"/>
                  <a:pt x="3464" y="975"/>
                </a:cubicBezTo>
                <a:cubicBezTo>
                  <a:pt x="3656" y="1356"/>
                  <a:pt x="3656" y="1356"/>
                  <a:pt x="3656" y="1356"/>
                </a:cubicBezTo>
                <a:cubicBezTo>
                  <a:pt x="3693" y="1356"/>
                  <a:pt x="3693" y="1356"/>
                  <a:pt x="3693" y="1356"/>
                </a:cubicBezTo>
                <a:cubicBezTo>
                  <a:pt x="3885" y="975"/>
                  <a:pt x="3885" y="975"/>
                  <a:pt x="3885" y="975"/>
                </a:cubicBezTo>
                <a:cubicBezTo>
                  <a:pt x="3886" y="1412"/>
                  <a:pt x="3886" y="1412"/>
                  <a:pt x="3886" y="1412"/>
                </a:cubicBezTo>
                <a:cubicBezTo>
                  <a:pt x="3942" y="1412"/>
                  <a:pt x="3942" y="1412"/>
                  <a:pt x="3942" y="1412"/>
                </a:cubicBezTo>
                <a:cubicBezTo>
                  <a:pt x="3942" y="882"/>
                  <a:pt x="3942" y="882"/>
                  <a:pt x="3942" y="882"/>
                </a:cubicBezTo>
                <a:cubicBezTo>
                  <a:pt x="3868" y="882"/>
                  <a:pt x="3868" y="882"/>
                  <a:pt x="3868" y="882"/>
                </a:cubicBezTo>
                <a:lnTo>
                  <a:pt x="3675" y="126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14324" tIns="57162" rIns="114324" bIns="57162"/>
          <a:lstStyle/>
          <a:p>
            <a:endParaRPr lang="en-NL"/>
          </a:p>
        </p:txBody>
      </p:sp>
      <p:sp>
        <p:nvSpPr>
          <p:cNvPr id="11" name="LS_Logo10 (JU-Free) Hermens" hidden="1">
            <a:extLst>
              <a:ext uri="{FF2B5EF4-FFF2-40B4-BE49-F238E27FC236}">
                <a16:creationId xmlns:a16="http://schemas.microsoft.com/office/drawing/2014/main" id="{DC8F7BB2-E0A7-4E8F-9FCB-A4DE96F156ED}"/>
              </a:ext>
            </a:extLst>
          </p:cNvPr>
          <p:cNvSpPr>
            <a:spLocks/>
          </p:cNvSpPr>
          <p:nvPr/>
        </p:nvSpPr>
        <p:spPr bwMode="gray">
          <a:xfrm>
            <a:off x="1731963" y="7470775"/>
            <a:ext cx="1258887" cy="211138"/>
          </a:xfrm>
          <a:custGeom>
            <a:avLst/>
            <a:gdLst>
              <a:gd name="T0" fmla="*/ 2147483646 w 3168"/>
              <a:gd name="T1" fmla="*/ 2147483646 h 534"/>
              <a:gd name="T2" fmla="*/ 2147483646 w 3168"/>
              <a:gd name="T3" fmla="*/ 2147483646 h 534"/>
              <a:gd name="T4" fmla="*/ 0 w 3168"/>
              <a:gd name="T5" fmla="*/ 123190324 h 534"/>
              <a:gd name="T6" fmla="*/ 2147483646 w 3168"/>
              <a:gd name="T7" fmla="*/ 2147483646 h 534"/>
              <a:gd name="T8" fmla="*/ 2147483646 w 3168"/>
              <a:gd name="T9" fmla="*/ 123190324 h 534"/>
              <a:gd name="T10" fmla="*/ 2147483646 w 3168"/>
              <a:gd name="T11" fmla="*/ 2147483646 h 534"/>
              <a:gd name="T12" fmla="*/ 2147483646 w 3168"/>
              <a:gd name="T13" fmla="*/ 2147483646 h 534"/>
              <a:gd name="T14" fmla="*/ 2147483646 w 3168"/>
              <a:gd name="T15" fmla="*/ 2147483646 h 534"/>
              <a:gd name="T16" fmla="*/ 2147483646 w 3168"/>
              <a:gd name="T17" fmla="*/ 2147483646 h 534"/>
              <a:gd name="T18" fmla="*/ 2147483646 w 3168"/>
              <a:gd name="T19" fmla="*/ 2147483646 h 534"/>
              <a:gd name="T20" fmla="*/ 2147483646 w 3168"/>
              <a:gd name="T21" fmla="*/ 2147483646 h 534"/>
              <a:gd name="T22" fmla="*/ 2147483646 w 3168"/>
              <a:gd name="T23" fmla="*/ 123190324 h 534"/>
              <a:gd name="T24" fmla="*/ 2147483646 w 3168"/>
              <a:gd name="T25" fmla="*/ 2147483646 h 534"/>
              <a:gd name="T26" fmla="*/ 2147483646 w 3168"/>
              <a:gd name="T27" fmla="*/ 2147483646 h 534"/>
              <a:gd name="T28" fmla="*/ 2147483646 w 3168"/>
              <a:gd name="T29" fmla="*/ 2147483646 h 534"/>
              <a:gd name="T30" fmla="*/ 2147483646 w 3168"/>
              <a:gd name="T31" fmla="*/ 123190324 h 534"/>
              <a:gd name="T32" fmla="*/ 2147483646 w 3168"/>
              <a:gd name="T33" fmla="*/ 2147483646 h 534"/>
              <a:gd name="T34" fmla="*/ 2147483646 w 3168"/>
              <a:gd name="T35" fmla="*/ 2147483646 h 534"/>
              <a:gd name="T36" fmla="*/ 2147483646 w 3168"/>
              <a:gd name="T37" fmla="*/ 2147483646 h 534"/>
              <a:gd name="T38" fmla="*/ 2147483646 w 3168"/>
              <a:gd name="T39" fmla="*/ 2147483646 h 534"/>
              <a:gd name="T40" fmla="*/ 2147483646 w 3168"/>
              <a:gd name="T41" fmla="*/ 2147483646 h 534"/>
              <a:gd name="T42" fmla="*/ 2147483646 w 3168"/>
              <a:gd name="T43" fmla="*/ 2147483646 h 534"/>
              <a:gd name="T44" fmla="*/ 2147483646 w 3168"/>
              <a:gd name="T45" fmla="*/ 2147483646 h 534"/>
              <a:gd name="T46" fmla="*/ 2147483646 w 3168"/>
              <a:gd name="T47" fmla="*/ 2147483646 h 534"/>
              <a:gd name="T48" fmla="*/ 2147483646 w 3168"/>
              <a:gd name="T49" fmla="*/ 2147483646 h 534"/>
              <a:gd name="T50" fmla="*/ 2147483646 w 3168"/>
              <a:gd name="T51" fmla="*/ 123190324 h 534"/>
              <a:gd name="T52" fmla="*/ 2147483646 w 3168"/>
              <a:gd name="T53" fmla="*/ 2147483646 h 534"/>
              <a:gd name="T54" fmla="*/ 2147483646 w 3168"/>
              <a:gd name="T55" fmla="*/ 123190324 h 534"/>
              <a:gd name="T56" fmla="*/ 2147483646 w 3168"/>
              <a:gd name="T57" fmla="*/ 2147483646 h 534"/>
              <a:gd name="T58" fmla="*/ 2147483646 w 3168"/>
              <a:gd name="T59" fmla="*/ 2147483646 h 534"/>
              <a:gd name="T60" fmla="*/ 2147483646 w 3168"/>
              <a:gd name="T61" fmla="*/ 2147483646 h 534"/>
              <a:gd name="T62" fmla="*/ 2147483646 w 3168"/>
              <a:gd name="T63" fmla="*/ 2147483646 h 534"/>
              <a:gd name="T64" fmla="*/ 2147483646 w 3168"/>
              <a:gd name="T65" fmla="*/ 2147483646 h 534"/>
              <a:gd name="T66" fmla="*/ 2147483646 w 3168"/>
              <a:gd name="T67" fmla="*/ 123190324 h 534"/>
              <a:gd name="T68" fmla="*/ 2147483646 w 3168"/>
              <a:gd name="T69" fmla="*/ 2147483646 h 534"/>
              <a:gd name="T70" fmla="*/ 2147483646 w 3168"/>
              <a:gd name="T71" fmla="*/ 2147483646 h 534"/>
              <a:gd name="T72" fmla="*/ 2147483646 w 3168"/>
              <a:gd name="T73" fmla="*/ 2147483646 h 534"/>
              <a:gd name="T74" fmla="*/ 2147483646 w 3168"/>
              <a:gd name="T75" fmla="*/ 2147483646 h 534"/>
              <a:gd name="T76" fmla="*/ 2147483646 w 3168"/>
              <a:gd name="T77" fmla="*/ 2147483646 h 534"/>
              <a:gd name="T78" fmla="*/ 2147483646 w 3168"/>
              <a:gd name="T79" fmla="*/ 2147483646 h 534"/>
              <a:gd name="T80" fmla="*/ 2147483646 w 3168"/>
              <a:gd name="T81" fmla="*/ 2147483646 h 534"/>
              <a:gd name="T82" fmla="*/ 2147483646 w 3168"/>
              <a:gd name="T83" fmla="*/ 2147483646 h 534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3168" h="534">
                <a:moveTo>
                  <a:pt x="380" y="531"/>
                </a:moveTo>
                <a:cubicBezTo>
                  <a:pt x="380" y="298"/>
                  <a:pt x="380" y="298"/>
                  <a:pt x="380" y="298"/>
                </a:cubicBezTo>
                <a:cubicBezTo>
                  <a:pt x="61" y="298"/>
                  <a:pt x="61" y="298"/>
                  <a:pt x="61" y="298"/>
                </a:cubicBezTo>
                <a:cubicBezTo>
                  <a:pt x="61" y="531"/>
                  <a:pt x="61" y="531"/>
                  <a:pt x="61" y="531"/>
                </a:cubicBezTo>
                <a:cubicBezTo>
                  <a:pt x="0" y="531"/>
                  <a:pt x="0" y="531"/>
                  <a:pt x="0" y="531"/>
                </a:cubicBezTo>
                <a:cubicBezTo>
                  <a:pt x="0" y="2"/>
                  <a:pt x="0" y="2"/>
                  <a:pt x="0" y="2"/>
                </a:cubicBezTo>
                <a:cubicBezTo>
                  <a:pt x="61" y="2"/>
                  <a:pt x="61" y="2"/>
                  <a:pt x="61" y="2"/>
                </a:cubicBezTo>
                <a:cubicBezTo>
                  <a:pt x="61" y="241"/>
                  <a:pt x="61" y="241"/>
                  <a:pt x="61" y="241"/>
                </a:cubicBezTo>
                <a:cubicBezTo>
                  <a:pt x="380" y="241"/>
                  <a:pt x="380" y="241"/>
                  <a:pt x="380" y="241"/>
                </a:cubicBezTo>
                <a:cubicBezTo>
                  <a:pt x="380" y="2"/>
                  <a:pt x="380" y="2"/>
                  <a:pt x="380" y="2"/>
                </a:cubicBezTo>
                <a:cubicBezTo>
                  <a:pt x="441" y="2"/>
                  <a:pt x="441" y="2"/>
                  <a:pt x="441" y="2"/>
                </a:cubicBezTo>
                <a:cubicBezTo>
                  <a:pt x="441" y="531"/>
                  <a:pt x="441" y="531"/>
                  <a:pt x="441" y="531"/>
                </a:cubicBezTo>
                <a:lnTo>
                  <a:pt x="380" y="531"/>
                </a:lnTo>
                <a:close/>
                <a:moveTo>
                  <a:pt x="661" y="60"/>
                </a:moveTo>
                <a:cubicBezTo>
                  <a:pt x="661" y="234"/>
                  <a:pt x="661" y="234"/>
                  <a:pt x="661" y="234"/>
                </a:cubicBezTo>
                <a:cubicBezTo>
                  <a:pt x="928" y="234"/>
                  <a:pt x="928" y="234"/>
                  <a:pt x="928" y="234"/>
                </a:cubicBezTo>
                <a:cubicBezTo>
                  <a:pt x="928" y="292"/>
                  <a:pt x="928" y="292"/>
                  <a:pt x="928" y="292"/>
                </a:cubicBezTo>
                <a:cubicBezTo>
                  <a:pt x="661" y="292"/>
                  <a:pt x="661" y="292"/>
                  <a:pt x="661" y="292"/>
                </a:cubicBezTo>
                <a:cubicBezTo>
                  <a:pt x="661" y="474"/>
                  <a:pt x="661" y="474"/>
                  <a:pt x="661" y="474"/>
                </a:cubicBezTo>
                <a:cubicBezTo>
                  <a:pt x="970" y="474"/>
                  <a:pt x="970" y="474"/>
                  <a:pt x="970" y="474"/>
                </a:cubicBezTo>
                <a:cubicBezTo>
                  <a:pt x="970" y="531"/>
                  <a:pt x="970" y="531"/>
                  <a:pt x="970" y="531"/>
                </a:cubicBezTo>
                <a:cubicBezTo>
                  <a:pt x="601" y="531"/>
                  <a:pt x="601" y="531"/>
                  <a:pt x="601" y="531"/>
                </a:cubicBezTo>
                <a:cubicBezTo>
                  <a:pt x="601" y="2"/>
                  <a:pt x="601" y="2"/>
                  <a:pt x="601" y="2"/>
                </a:cubicBezTo>
                <a:cubicBezTo>
                  <a:pt x="960" y="2"/>
                  <a:pt x="960" y="2"/>
                  <a:pt x="960" y="2"/>
                </a:cubicBezTo>
                <a:cubicBezTo>
                  <a:pt x="960" y="60"/>
                  <a:pt x="960" y="60"/>
                  <a:pt x="960" y="60"/>
                </a:cubicBezTo>
                <a:lnTo>
                  <a:pt x="661" y="60"/>
                </a:lnTo>
                <a:close/>
                <a:moveTo>
                  <a:pt x="1330" y="363"/>
                </a:moveTo>
                <a:cubicBezTo>
                  <a:pt x="1319" y="363"/>
                  <a:pt x="1307" y="364"/>
                  <a:pt x="1295" y="364"/>
                </a:cubicBezTo>
                <a:cubicBezTo>
                  <a:pt x="1154" y="364"/>
                  <a:pt x="1154" y="364"/>
                  <a:pt x="1154" y="364"/>
                </a:cubicBezTo>
                <a:cubicBezTo>
                  <a:pt x="1154" y="531"/>
                  <a:pt x="1154" y="531"/>
                  <a:pt x="1154" y="531"/>
                </a:cubicBezTo>
                <a:cubicBezTo>
                  <a:pt x="1093" y="531"/>
                  <a:pt x="1093" y="531"/>
                  <a:pt x="1093" y="531"/>
                </a:cubicBezTo>
                <a:cubicBezTo>
                  <a:pt x="1093" y="2"/>
                  <a:pt x="1093" y="2"/>
                  <a:pt x="1093" y="2"/>
                </a:cubicBezTo>
                <a:cubicBezTo>
                  <a:pt x="1295" y="2"/>
                  <a:pt x="1295" y="2"/>
                  <a:pt x="1295" y="2"/>
                </a:cubicBezTo>
                <a:cubicBezTo>
                  <a:pt x="1427" y="2"/>
                  <a:pt x="1503" y="67"/>
                  <a:pt x="1503" y="180"/>
                </a:cubicBezTo>
                <a:cubicBezTo>
                  <a:pt x="1503" y="267"/>
                  <a:pt x="1461" y="326"/>
                  <a:pt x="1385" y="351"/>
                </a:cubicBezTo>
                <a:cubicBezTo>
                  <a:pt x="1509" y="531"/>
                  <a:pt x="1509" y="531"/>
                  <a:pt x="1509" y="531"/>
                </a:cubicBezTo>
                <a:cubicBezTo>
                  <a:pt x="1440" y="531"/>
                  <a:pt x="1440" y="531"/>
                  <a:pt x="1440" y="531"/>
                </a:cubicBezTo>
                <a:lnTo>
                  <a:pt x="1330" y="363"/>
                </a:lnTo>
                <a:close/>
                <a:moveTo>
                  <a:pt x="1295" y="306"/>
                </a:moveTo>
                <a:cubicBezTo>
                  <a:pt x="1391" y="306"/>
                  <a:pt x="1445" y="264"/>
                  <a:pt x="1445" y="181"/>
                </a:cubicBezTo>
                <a:cubicBezTo>
                  <a:pt x="1445" y="101"/>
                  <a:pt x="1391" y="60"/>
                  <a:pt x="1295" y="60"/>
                </a:cubicBezTo>
                <a:cubicBezTo>
                  <a:pt x="1154" y="60"/>
                  <a:pt x="1154" y="60"/>
                  <a:pt x="1154" y="60"/>
                </a:cubicBezTo>
                <a:cubicBezTo>
                  <a:pt x="1154" y="306"/>
                  <a:pt x="1154" y="306"/>
                  <a:pt x="1154" y="306"/>
                </a:cubicBezTo>
                <a:lnTo>
                  <a:pt x="1295" y="306"/>
                </a:lnTo>
                <a:close/>
                <a:moveTo>
                  <a:pt x="2120" y="531"/>
                </a:moveTo>
                <a:cubicBezTo>
                  <a:pt x="2119" y="95"/>
                  <a:pt x="2119" y="95"/>
                  <a:pt x="2119" y="95"/>
                </a:cubicBezTo>
                <a:cubicBezTo>
                  <a:pt x="1926" y="475"/>
                  <a:pt x="1926" y="475"/>
                  <a:pt x="1926" y="475"/>
                </a:cubicBezTo>
                <a:cubicBezTo>
                  <a:pt x="1890" y="475"/>
                  <a:pt x="1890" y="475"/>
                  <a:pt x="1890" y="475"/>
                </a:cubicBezTo>
                <a:cubicBezTo>
                  <a:pt x="1698" y="95"/>
                  <a:pt x="1698" y="95"/>
                  <a:pt x="1698" y="95"/>
                </a:cubicBezTo>
                <a:cubicBezTo>
                  <a:pt x="1698" y="531"/>
                  <a:pt x="1698" y="531"/>
                  <a:pt x="1698" y="531"/>
                </a:cubicBezTo>
                <a:cubicBezTo>
                  <a:pt x="1640" y="531"/>
                  <a:pt x="1640" y="531"/>
                  <a:pt x="1640" y="531"/>
                </a:cubicBezTo>
                <a:cubicBezTo>
                  <a:pt x="1640" y="2"/>
                  <a:pt x="1640" y="2"/>
                  <a:pt x="1640" y="2"/>
                </a:cubicBezTo>
                <a:cubicBezTo>
                  <a:pt x="1715" y="2"/>
                  <a:pt x="1715" y="2"/>
                  <a:pt x="1715" y="2"/>
                </a:cubicBezTo>
                <a:cubicBezTo>
                  <a:pt x="1909" y="383"/>
                  <a:pt x="1909" y="383"/>
                  <a:pt x="1909" y="383"/>
                </a:cubicBezTo>
                <a:cubicBezTo>
                  <a:pt x="2102" y="2"/>
                  <a:pt x="2102" y="2"/>
                  <a:pt x="2102" y="2"/>
                </a:cubicBezTo>
                <a:cubicBezTo>
                  <a:pt x="2176" y="2"/>
                  <a:pt x="2176" y="2"/>
                  <a:pt x="2176" y="2"/>
                </a:cubicBezTo>
                <a:cubicBezTo>
                  <a:pt x="2176" y="531"/>
                  <a:pt x="2176" y="531"/>
                  <a:pt x="2176" y="531"/>
                </a:cubicBezTo>
                <a:lnTo>
                  <a:pt x="2120" y="531"/>
                </a:lnTo>
                <a:close/>
                <a:moveTo>
                  <a:pt x="2397" y="60"/>
                </a:moveTo>
                <a:cubicBezTo>
                  <a:pt x="2397" y="234"/>
                  <a:pt x="2397" y="234"/>
                  <a:pt x="2397" y="234"/>
                </a:cubicBezTo>
                <a:cubicBezTo>
                  <a:pt x="2664" y="234"/>
                  <a:pt x="2664" y="234"/>
                  <a:pt x="2664" y="234"/>
                </a:cubicBezTo>
                <a:cubicBezTo>
                  <a:pt x="2664" y="292"/>
                  <a:pt x="2664" y="292"/>
                  <a:pt x="2664" y="292"/>
                </a:cubicBezTo>
                <a:cubicBezTo>
                  <a:pt x="2397" y="292"/>
                  <a:pt x="2397" y="292"/>
                  <a:pt x="2397" y="292"/>
                </a:cubicBezTo>
                <a:cubicBezTo>
                  <a:pt x="2397" y="474"/>
                  <a:pt x="2397" y="474"/>
                  <a:pt x="2397" y="474"/>
                </a:cubicBezTo>
                <a:cubicBezTo>
                  <a:pt x="2706" y="474"/>
                  <a:pt x="2706" y="474"/>
                  <a:pt x="2706" y="474"/>
                </a:cubicBezTo>
                <a:cubicBezTo>
                  <a:pt x="2706" y="531"/>
                  <a:pt x="2706" y="531"/>
                  <a:pt x="2706" y="531"/>
                </a:cubicBezTo>
                <a:cubicBezTo>
                  <a:pt x="2337" y="531"/>
                  <a:pt x="2337" y="531"/>
                  <a:pt x="2337" y="531"/>
                </a:cubicBezTo>
                <a:cubicBezTo>
                  <a:pt x="2337" y="2"/>
                  <a:pt x="2337" y="2"/>
                  <a:pt x="2337" y="2"/>
                </a:cubicBezTo>
                <a:cubicBezTo>
                  <a:pt x="2696" y="2"/>
                  <a:pt x="2696" y="2"/>
                  <a:pt x="2696" y="2"/>
                </a:cubicBezTo>
                <a:cubicBezTo>
                  <a:pt x="2696" y="60"/>
                  <a:pt x="2696" y="60"/>
                  <a:pt x="2696" y="60"/>
                </a:cubicBezTo>
                <a:lnTo>
                  <a:pt x="2397" y="60"/>
                </a:lnTo>
                <a:close/>
                <a:moveTo>
                  <a:pt x="3155" y="49"/>
                </a:moveTo>
                <a:cubicBezTo>
                  <a:pt x="3129" y="105"/>
                  <a:pt x="3129" y="105"/>
                  <a:pt x="3129" y="105"/>
                </a:cubicBezTo>
                <a:cubicBezTo>
                  <a:pt x="3081" y="74"/>
                  <a:pt x="3025" y="61"/>
                  <a:pt x="2983" y="61"/>
                </a:cubicBezTo>
                <a:cubicBezTo>
                  <a:pt x="2915" y="61"/>
                  <a:pt x="2870" y="87"/>
                  <a:pt x="2870" y="131"/>
                </a:cubicBezTo>
                <a:cubicBezTo>
                  <a:pt x="2870" y="267"/>
                  <a:pt x="3168" y="196"/>
                  <a:pt x="3167" y="388"/>
                </a:cubicBezTo>
                <a:cubicBezTo>
                  <a:pt x="3167" y="477"/>
                  <a:pt x="3090" y="534"/>
                  <a:pt x="2976" y="534"/>
                </a:cubicBezTo>
                <a:cubicBezTo>
                  <a:pt x="2899" y="534"/>
                  <a:pt x="2823" y="500"/>
                  <a:pt x="2773" y="453"/>
                </a:cubicBezTo>
                <a:cubicBezTo>
                  <a:pt x="2801" y="398"/>
                  <a:pt x="2801" y="398"/>
                  <a:pt x="2801" y="398"/>
                </a:cubicBezTo>
                <a:cubicBezTo>
                  <a:pt x="2850" y="446"/>
                  <a:pt x="2917" y="473"/>
                  <a:pt x="2977" y="473"/>
                </a:cubicBezTo>
                <a:cubicBezTo>
                  <a:pt x="3053" y="473"/>
                  <a:pt x="3101" y="442"/>
                  <a:pt x="3101" y="391"/>
                </a:cubicBezTo>
                <a:cubicBezTo>
                  <a:pt x="3102" y="252"/>
                  <a:pt x="2804" y="326"/>
                  <a:pt x="2804" y="136"/>
                </a:cubicBezTo>
                <a:cubicBezTo>
                  <a:pt x="2804" y="53"/>
                  <a:pt x="2877" y="0"/>
                  <a:pt x="2987" y="0"/>
                </a:cubicBezTo>
                <a:cubicBezTo>
                  <a:pt x="3048" y="0"/>
                  <a:pt x="3111" y="19"/>
                  <a:pt x="3155" y="4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14324" tIns="57162" rIns="114324" bIns="57162"/>
          <a:lstStyle/>
          <a:p>
            <a:endParaRPr lang="en-NL"/>
          </a:p>
        </p:txBody>
      </p:sp>
      <p:sp>
        <p:nvSpPr>
          <p:cNvPr id="12" name="LS_Logo4 (JU-Free) Swipe" hidden="1">
            <a:extLst>
              <a:ext uri="{FF2B5EF4-FFF2-40B4-BE49-F238E27FC236}">
                <a16:creationId xmlns:a16="http://schemas.microsoft.com/office/drawing/2014/main" id="{F5EB1F2A-E6F9-4286-A478-33D6AA4F3388}"/>
              </a:ext>
            </a:extLst>
          </p:cNvPr>
          <p:cNvSpPr>
            <a:spLocks/>
          </p:cNvSpPr>
          <p:nvPr/>
        </p:nvSpPr>
        <p:spPr bwMode="gray">
          <a:xfrm>
            <a:off x="1711325" y="7470775"/>
            <a:ext cx="946150" cy="211138"/>
          </a:xfrm>
          <a:custGeom>
            <a:avLst/>
            <a:gdLst>
              <a:gd name="T0" fmla="*/ 2147483646 w 2384"/>
              <a:gd name="T1" fmla="*/ 2147483646 h 534"/>
              <a:gd name="T2" fmla="*/ 2147483646 w 2384"/>
              <a:gd name="T3" fmla="*/ 2147483646 h 534"/>
              <a:gd name="T4" fmla="*/ 0 w 2384"/>
              <a:gd name="T5" fmla="*/ 2147483646 h 534"/>
              <a:gd name="T6" fmla="*/ 1751351034 w 2384"/>
              <a:gd name="T7" fmla="*/ 2147483646 h 534"/>
              <a:gd name="T8" fmla="*/ 2147483646 w 2384"/>
              <a:gd name="T9" fmla="*/ 2147483646 h 534"/>
              <a:gd name="T10" fmla="*/ 2147483646 w 2384"/>
              <a:gd name="T11" fmla="*/ 2147483646 h 534"/>
              <a:gd name="T12" fmla="*/ 1939102675 w 2384"/>
              <a:gd name="T13" fmla="*/ 2147483646 h 534"/>
              <a:gd name="T14" fmla="*/ 2147483646 w 2384"/>
              <a:gd name="T15" fmla="*/ 0 h 534"/>
              <a:gd name="T16" fmla="*/ 2147483646 w 2384"/>
              <a:gd name="T17" fmla="*/ 2147483646 h 534"/>
              <a:gd name="T18" fmla="*/ 2147483646 w 2384"/>
              <a:gd name="T19" fmla="*/ 2147483646 h 534"/>
              <a:gd name="T20" fmla="*/ 2147483646 w 2384"/>
              <a:gd name="T21" fmla="*/ 2147483646 h 534"/>
              <a:gd name="T22" fmla="*/ 2147483646 w 2384"/>
              <a:gd name="T23" fmla="*/ 2147483646 h 534"/>
              <a:gd name="T24" fmla="*/ 2147483646 w 2384"/>
              <a:gd name="T25" fmla="*/ 2147483646 h 534"/>
              <a:gd name="T26" fmla="*/ 2147483646 w 2384"/>
              <a:gd name="T27" fmla="*/ 2147483646 h 534"/>
              <a:gd name="T28" fmla="*/ 2147483646 w 2384"/>
              <a:gd name="T29" fmla="*/ 123190324 h 534"/>
              <a:gd name="T30" fmla="*/ 2147483646 w 2384"/>
              <a:gd name="T31" fmla="*/ 184785289 h 534"/>
              <a:gd name="T32" fmla="*/ 2147483646 w 2384"/>
              <a:gd name="T33" fmla="*/ 2147483646 h 534"/>
              <a:gd name="T34" fmla="*/ 2147483646 w 2384"/>
              <a:gd name="T35" fmla="*/ 123190324 h 534"/>
              <a:gd name="T36" fmla="*/ 2147483646 w 2384"/>
              <a:gd name="T37" fmla="*/ 123190324 h 534"/>
              <a:gd name="T38" fmla="*/ 2147483646 w 2384"/>
              <a:gd name="T39" fmla="*/ 2147483646 h 534"/>
              <a:gd name="T40" fmla="*/ 2147483646 w 2384"/>
              <a:gd name="T41" fmla="*/ 2147483646 h 534"/>
              <a:gd name="T42" fmla="*/ 2147483646 w 2384"/>
              <a:gd name="T43" fmla="*/ 2147483646 h 534"/>
              <a:gd name="T44" fmla="*/ 2147483646 w 2384"/>
              <a:gd name="T45" fmla="*/ 2147483646 h 534"/>
              <a:gd name="T46" fmla="*/ 2147483646 w 2384"/>
              <a:gd name="T47" fmla="*/ 2147483646 h 534"/>
              <a:gd name="T48" fmla="*/ 2147483646 w 2384"/>
              <a:gd name="T49" fmla="*/ 123190324 h 534"/>
              <a:gd name="T50" fmla="*/ 2147483646 w 2384"/>
              <a:gd name="T51" fmla="*/ 123190324 h 534"/>
              <a:gd name="T52" fmla="*/ 2147483646 w 2384"/>
              <a:gd name="T53" fmla="*/ 2147483646 h 534"/>
              <a:gd name="T54" fmla="*/ 2147483646 w 2384"/>
              <a:gd name="T55" fmla="*/ 2147483646 h 534"/>
              <a:gd name="T56" fmla="*/ 2147483646 w 2384"/>
              <a:gd name="T57" fmla="*/ 2147483646 h 534"/>
              <a:gd name="T58" fmla="*/ 2147483646 w 2384"/>
              <a:gd name="T59" fmla="*/ 123190324 h 534"/>
              <a:gd name="T60" fmla="*/ 2147483646 w 2384"/>
              <a:gd name="T61" fmla="*/ 123190324 h 534"/>
              <a:gd name="T62" fmla="*/ 2147483646 w 2384"/>
              <a:gd name="T63" fmla="*/ 2147483646 h 534"/>
              <a:gd name="T64" fmla="*/ 2147483646 w 2384"/>
              <a:gd name="T65" fmla="*/ 2147483646 h 534"/>
              <a:gd name="T66" fmla="*/ 2147483646 w 2384"/>
              <a:gd name="T67" fmla="*/ 2147483646 h 534"/>
              <a:gd name="T68" fmla="*/ 2147483646 w 2384"/>
              <a:gd name="T69" fmla="*/ 2147483646 h 534"/>
              <a:gd name="T70" fmla="*/ 2147483646 w 2384"/>
              <a:gd name="T71" fmla="*/ 2147483646 h 534"/>
              <a:gd name="T72" fmla="*/ 2147483646 w 2384"/>
              <a:gd name="T73" fmla="*/ 2147483646 h 534"/>
              <a:gd name="T74" fmla="*/ 2147483646 w 2384"/>
              <a:gd name="T75" fmla="*/ 123190324 h 534"/>
              <a:gd name="T76" fmla="*/ 2147483646 w 2384"/>
              <a:gd name="T77" fmla="*/ 123190324 h 534"/>
              <a:gd name="T78" fmla="*/ 2147483646 w 2384"/>
              <a:gd name="T79" fmla="*/ 2147483646 h 534"/>
              <a:gd name="T80" fmla="*/ 2147483646 w 2384"/>
              <a:gd name="T81" fmla="*/ 2147483646 h 534"/>
              <a:gd name="T82" fmla="*/ 2147483646 w 2384"/>
              <a:gd name="T83" fmla="*/ 2147483646 h 534"/>
              <a:gd name="T84" fmla="*/ 2147483646 w 2384"/>
              <a:gd name="T85" fmla="*/ 2147483646 h 534"/>
              <a:gd name="T86" fmla="*/ 2147483646 w 2384"/>
              <a:gd name="T87" fmla="*/ 2147483646 h 534"/>
              <a:gd name="T88" fmla="*/ 2147483646 w 2384"/>
              <a:gd name="T89" fmla="*/ 2147483646 h 534"/>
              <a:gd name="T90" fmla="*/ 2147483646 w 2384"/>
              <a:gd name="T91" fmla="*/ 2147483646 h 534"/>
              <a:gd name="T92" fmla="*/ 2147483646 w 2384"/>
              <a:gd name="T93" fmla="*/ 2147483646 h 534"/>
              <a:gd name="T94" fmla="*/ 2147483646 w 2384"/>
              <a:gd name="T95" fmla="*/ 2147483646 h 534"/>
              <a:gd name="T96" fmla="*/ 2147483646 w 2384"/>
              <a:gd name="T97" fmla="*/ 2147483646 h 534"/>
              <a:gd name="T98" fmla="*/ 2147483646 w 2384"/>
              <a:gd name="T99" fmla="*/ 2147483646 h 534"/>
              <a:gd name="T100" fmla="*/ 2147483646 w 2384"/>
              <a:gd name="T101" fmla="*/ 2147483646 h 534"/>
              <a:gd name="T102" fmla="*/ 2147483646 w 2384"/>
              <a:gd name="T103" fmla="*/ 2147483646 h 534"/>
              <a:gd name="T104" fmla="*/ 2147483646 w 2384"/>
              <a:gd name="T105" fmla="*/ 2147483646 h 534"/>
              <a:gd name="T106" fmla="*/ 2147483646 w 2384"/>
              <a:gd name="T107" fmla="*/ 123190324 h 534"/>
              <a:gd name="T108" fmla="*/ 2147483646 w 2384"/>
              <a:gd name="T109" fmla="*/ 123190324 h 534"/>
              <a:gd name="T110" fmla="*/ 2147483646 w 2384"/>
              <a:gd name="T111" fmla="*/ 2147483646 h 534"/>
              <a:gd name="T112" fmla="*/ 2147483646 w 2384"/>
              <a:gd name="T113" fmla="*/ 2147483646 h 534"/>
              <a:gd name="T114" fmla="*/ 2147483646 w 2384"/>
              <a:gd name="T115" fmla="*/ 2147483646 h 534"/>
              <a:gd name="T116" fmla="*/ 2147483646 w 2384"/>
              <a:gd name="T117" fmla="*/ 2147483646 h 534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2384" h="534">
                <a:moveTo>
                  <a:pt x="394" y="388"/>
                </a:moveTo>
                <a:cubicBezTo>
                  <a:pt x="394" y="477"/>
                  <a:pt x="317" y="534"/>
                  <a:pt x="203" y="534"/>
                </a:cubicBezTo>
                <a:cubicBezTo>
                  <a:pt x="126" y="534"/>
                  <a:pt x="50" y="500"/>
                  <a:pt x="0" y="453"/>
                </a:cubicBezTo>
                <a:cubicBezTo>
                  <a:pt x="28" y="398"/>
                  <a:pt x="28" y="398"/>
                  <a:pt x="28" y="398"/>
                </a:cubicBezTo>
                <a:cubicBezTo>
                  <a:pt x="77" y="446"/>
                  <a:pt x="144" y="473"/>
                  <a:pt x="204" y="473"/>
                </a:cubicBezTo>
                <a:cubicBezTo>
                  <a:pt x="280" y="473"/>
                  <a:pt x="328" y="442"/>
                  <a:pt x="328" y="391"/>
                </a:cubicBezTo>
                <a:cubicBezTo>
                  <a:pt x="329" y="252"/>
                  <a:pt x="31" y="326"/>
                  <a:pt x="31" y="136"/>
                </a:cubicBezTo>
                <a:cubicBezTo>
                  <a:pt x="31" y="53"/>
                  <a:pt x="104" y="0"/>
                  <a:pt x="214" y="0"/>
                </a:cubicBezTo>
                <a:cubicBezTo>
                  <a:pt x="275" y="0"/>
                  <a:pt x="338" y="19"/>
                  <a:pt x="382" y="49"/>
                </a:cubicBezTo>
                <a:cubicBezTo>
                  <a:pt x="356" y="105"/>
                  <a:pt x="356" y="105"/>
                  <a:pt x="356" y="105"/>
                </a:cubicBezTo>
                <a:cubicBezTo>
                  <a:pt x="308" y="74"/>
                  <a:pt x="252" y="61"/>
                  <a:pt x="210" y="61"/>
                </a:cubicBezTo>
                <a:cubicBezTo>
                  <a:pt x="142" y="61"/>
                  <a:pt x="97" y="87"/>
                  <a:pt x="97" y="131"/>
                </a:cubicBezTo>
                <a:cubicBezTo>
                  <a:pt x="97" y="267"/>
                  <a:pt x="395" y="196"/>
                  <a:pt x="394" y="388"/>
                </a:cubicBezTo>
                <a:close/>
                <a:moveTo>
                  <a:pt x="1003" y="461"/>
                </a:moveTo>
                <a:cubicBezTo>
                  <a:pt x="857" y="2"/>
                  <a:pt x="857" y="2"/>
                  <a:pt x="857" y="2"/>
                </a:cubicBezTo>
                <a:cubicBezTo>
                  <a:pt x="797" y="3"/>
                  <a:pt x="797" y="3"/>
                  <a:pt x="797" y="3"/>
                </a:cubicBezTo>
                <a:cubicBezTo>
                  <a:pt x="653" y="461"/>
                  <a:pt x="653" y="461"/>
                  <a:pt x="653" y="461"/>
                </a:cubicBezTo>
                <a:cubicBezTo>
                  <a:pt x="508" y="2"/>
                  <a:pt x="508" y="2"/>
                  <a:pt x="508" y="2"/>
                </a:cubicBezTo>
                <a:cubicBezTo>
                  <a:pt x="443" y="2"/>
                  <a:pt x="443" y="2"/>
                  <a:pt x="443" y="2"/>
                </a:cubicBezTo>
                <a:cubicBezTo>
                  <a:pt x="620" y="531"/>
                  <a:pt x="620" y="531"/>
                  <a:pt x="620" y="531"/>
                </a:cubicBezTo>
                <a:cubicBezTo>
                  <a:pt x="682" y="531"/>
                  <a:pt x="682" y="531"/>
                  <a:pt x="682" y="531"/>
                </a:cubicBezTo>
                <a:cubicBezTo>
                  <a:pt x="826" y="85"/>
                  <a:pt x="826" y="85"/>
                  <a:pt x="826" y="85"/>
                </a:cubicBezTo>
                <a:cubicBezTo>
                  <a:pt x="969" y="531"/>
                  <a:pt x="969" y="531"/>
                  <a:pt x="969" y="531"/>
                </a:cubicBezTo>
                <a:cubicBezTo>
                  <a:pt x="1031" y="531"/>
                  <a:pt x="1031" y="531"/>
                  <a:pt x="1031" y="531"/>
                </a:cubicBezTo>
                <a:cubicBezTo>
                  <a:pt x="1209" y="2"/>
                  <a:pt x="1209" y="2"/>
                  <a:pt x="1209" y="2"/>
                </a:cubicBezTo>
                <a:cubicBezTo>
                  <a:pt x="1146" y="2"/>
                  <a:pt x="1146" y="2"/>
                  <a:pt x="1146" y="2"/>
                </a:cubicBezTo>
                <a:lnTo>
                  <a:pt x="1003" y="461"/>
                </a:lnTo>
                <a:close/>
                <a:moveTo>
                  <a:pt x="1288" y="531"/>
                </a:moveTo>
                <a:cubicBezTo>
                  <a:pt x="1348" y="531"/>
                  <a:pt x="1348" y="531"/>
                  <a:pt x="1348" y="531"/>
                </a:cubicBezTo>
                <a:cubicBezTo>
                  <a:pt x="1348" y="2"/>
                  <a:pt x="1348" y="2"/>
                  <a:pt x="1348" y="2"/>
                </a:cubicBezTo>
                <a:cubicBezTo>
                  <a:pt x="1288" y="2"/>
                  <a:pt x="1288" y="2"/>
                  <a:pt x="1288" y="2"/>
                </a:cubicBezTo>
                <a:lnTo>
                  <a:pt x="1288" y="531"/>
                </a:lnTo>
                <a:close/>
                <a:moveTo>
                  <a:pt x="1914" y="180"/>
                </a:moveTo>
                <a:cubicBezTo>
                  <a:pt x="1914" y="297"/>
                  <a:pt x="1838" y="364"/>
                  <a:pt x="1708" y="364"/>
                </a:cubicBezTo>
                <a:cubicBezTo>
                  <a:pt x="1569" y="364"/>
                  <a:pt x="1569" y="364"/>
                  <a:pt x="1569" y="364"/>
                </a:cubicBezTo>
                <a:cubicBezTo>
                  <a:pt x="1569" y="531"/>
                  <a:pt x="1569" y="531"/>
                  <a:pt x="1569" y="531"/>
                </a:cubicBezTo>
                <a:cubicBezTo>
                  <a:pt x="1509" y="531"/>
                  <a:pt x="1509" y="531"/>
                  <a:pt x="1509" y="531"/>
                </a:cubicBezTo>
                <a:cubicBezTo>
                  <a:pt x="1509" y="2"/>
                  <a:pt x="1509" y="2"/>
                  <a:pt x="1509" y="2"/>
                </a:cubicBezTo>
                <a:cubicBezTo>
                  <a:pt x="1708" y="2"/>
                  <a:pt x="1708" y="2"/>
                  <a:pt x="1708" y="2"/>
                </a:cubicBezTo>
                <a:cubicBezTo>
                  <a:pt x="1838" y="2"/>
                  <a:pt x="1914" y="67"/>
                  <a:pt x="1914" y="180"/>
                </a:cubicBezTo>
                <a:close/>
                <a:moveTo>
                  <a:pt x="1856" y="181"/>
                </a:moveTo>
                <a:cubicBezTo>
                  <a:pt x="1856" y="101"/>
                  <a:pt x="1801" y="60"/>
                  <a:pt x="1705" y="60"/>
                </a:cubicBezTo>
                <a:cubicBezTo>
                  <a:pt x="1569" y="60"/>
                  <a:pt x="1569" y="60"/>
                  <a:pt x="1569" y="60"/>
                </a:cubicBezTo>
                <a:cubicBezTo>
                  <a:pt x="1569" y="306"/>
                  <a:pt x="1569" y="306"/>
                  <a:pt x="1569" y="306"/>
                </a:cubicBezTo>
                <a:cubicBezTo>
                  <a:pt x="1705" y="306"/>
                  <a:pt x="1705" y="306"/>
                  <a:pt x="1705" y="306"/>
                </a:cubicBezTo>
                <a:cubicBezTo>
                  <a:pt x="1801" y="306"/>
                  <a:pt x="1856" y="264"/>
                  <a:pt x="1856" y="181"/>
                </a:cubicBezTo>
                <a:close/>
                <a:moveTo>
                  <a:pt x="2075" y="474"/>
                </a:moveTo>
                <a:cubicBezTo>
                  <a:pt x="2075" y="292"/>
                  <a:pt x="2075" y="292"/>
                  <a:pt x="2075" y="292"/>
                </a:cubicBezTo>
                <a:cubicBezTo>
                  <a:pt x="2342" y="292"/>
                  <a:pt x="2342" y="292"/>
                  <a:pt x="2342" y="292"/>
                </a:cubicBezTo>
                <a:cubicBezTo>
                  <a:pt x="2342" y="234"/>
                  <a:pt x="2342" y="234"/>
                  <a:pt x="2342" y="234"/>
                </a:cubicBezTo>
                <a:cubicBezTo>
                  <a:pt x="2075" y="234"/>
                  <a:pt x="2075" y="234"/>
                  <a:pt x="2075" y="234"/>
                </a:cubicBezTo>
                <a:cubicBezTo>
                  <a:pt x="2075" y="60"/>
                  <a:pt x="2075" y="60"/>
                  <a:pt x="2075" y="60"/>
                </a:cubicBezTo>
                <a:cubicBezTo>
                  <a:pt x="2374" y="60"/>
                  <a:pt x="2374" y="60"/>
                  <a:pt x="2374" y="60"/>
                </a:cubicBezTo>
                <a:cubicBezTo>
                  <a:pt x="2374" y="2"/>
                  <a:pt x="2374" y="2"/>
                  <a:pt x="2374" y="2"/>
                </a:cubicBezTo>
                <a:cubicBezTo>
                  <a:pt x="2015" y="2"/>
                  <a:pt x="2015" y="2"/>
                  <a:pt x="2015" y="2"/>
                </a:cubicBezTo>
                <a:cubicBezTo>
                  <a:pt x="2015" y="531"/>
                  <a:pt x="2015" y="531"/>
                  <a:pt x="2015" y="531"/>
                </a:cubicBezTo>
                <a:cubicBezTo>
                  <a:pt x="2384" y="531"/>
                  <a:pt x="2384" y="531"/>
                  <a:pt x="2384" y="531"/>
                </a:cubicBezTo>
                <a:cubicBezTo>
                  <a:pt x="2384" y="474"/>
                  <a:pt x="2384" y="474"/>
                  <a:pt x="2384" y="474"/>
                </a:cubicBezTo>
                <a:lnTo>
                  <a:pt x="2075" y="47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14324" tIns="57162" rIns="114324" bIns="57162"/>
          <a:lstStyle/>
          <a:p>
            <a:endParaRPr lang="en-NL"/>
          </a:p>
        </p:txBody>
      </p:sp>
      <p:sp>
        <p:nvSpPr>
          <p:cNvPr id="13" name="LS_Logo8 (JU-Free) Hera" hidden="1">
            <a:extLst>
              <a:ext uri="{FF2B5EF4-FFF2-40B4-BE49-F238E27FC236}">
                <a16:creationId xmlns:a16="http://schemas.microsoft.com/office/drawing/2014/main" id="{15754AFD-6EBA-4758-9E8B-7547E637F237}"/>
              </a:ext>
            </a:extLst>
          </p:cNvPr>
          <p:cNvSpPr>
            <a:spLocks/>
          </p:cNvSpPr>
          <p:nvPr/>
        </p:nvSpPr>
        <p:spPr bwMode="gray">
          <a:xfrm>
            <a:off x="1731963" y="7470775"/>
            <a:ext cx="835025" cy="211138"/>
          </a:xfrm>
          <a:custGeom>
            <a:avLst/>
            <a:gdLst>
              <a:gd name="T0" fmla="*/ 2147483646 w 2100"/>
              <a:gd name="T1" fmla="*/ 0 h 529"/>
              <a:gd name="T2" fmla="*/ 2147483646 w 2100"/>
              <a:gd name="T3" fmla="*/ 0 h 529"/>
              <a:gd name="T4" fmla="*/ 2147483646 w 2100"/>
              <a:gd name="T5" fmla="*/ 2147483646 h 529"/>
              <a:gd name="T6" fmla="*/ 2147483646 w 2100"/>
              <a:gd name="T7" fmla="*/ 2147483646 h 529"/>
              <a:gd name="T8" fmla="*/ 2147483646 w 2100"/>
              <a:gd name="T9" fmla="*/ 2147483646 h 529"/>
              <a:gd name="T10" fmla="*/ 2147483646 w 2100"/>
              <a:gd name="T11" fmla="*/ 2147483646 h 529"/>
              <a:gd name="T12" fmla="*/ 2147483646 w 2100"/>
              <a:gd name="T13" fmla="*/ 2147483646 h 529"/>
              <a:gd name="T14" fmla="*/ 0 w 2100"/>
              <a:gd name="T15" fmla="*/ 2147483646 h 529"/>
              <a:gd name="T16" fmla="*/ 0 w 2100"/>
              <a:gd name="T17" fmla="*/ 0 h 529"/>
              <a:gd name="T18" fmla="*/ 2147483646 w 2100"/>
              <a:gd name="T19" fmla="*/ 0 h 529"/>
              <a:gd name="T20" fmla="*/ 2147483646 w 2100"/>
              <a:gd name="T21" fmla="*/ 2147483646 h 529"/>
              <a:gd name="T22" fmla="*/ 2147483646 w 2100"/>
              <a:gd name="T23" fmla="*/ 2147483646 h 529"/>
              <a:gd name="T24" fmla="*/ 2147483646 w 2100"/>
              <a:gd name="T25" fmla="*/ 0 h 529"/>
              <a:gd name="T26" fmla="*/ 2147483646 w 2100"/>
              <a:gd name="T27" fmla="*/ 2147483646 h 529"/>
              <a:gd name="T28" fmla="*/ 2147483646 w 2100"/>
              <a:gd name="T29" fmla="*/ 2147483646 h 529"/>
              <a:gd name="T30" fmla="*/ 2147483646 w 2100"/>
              <a:gd name="T31" fmla="*/ 2147483646 h 529"/>
              <a:gd name="T32" fmla="*/ 2147483646 w 2100"/>
              <a:gd name="T33" fmla="*/ 2147483646 h 529"/>
              <a:gd name="T34" fmla="*/ 2147483646 w 2100"/>
              <a:gd name="T35" fmla="*/ 2147483646 h 529"/>
              <a:gd name="T36" fmla="*/ 2147483646 w 2100"/>
              <a:gd name="T37" fmla="*/ 2147483646 h 529"/>
              <a:gd name="T38" fmla="*/ 2147483646 w 2100"/>
              <a:gd name="T39" fmla="*/ 0 h 529"/>
              <a:gd name="T40" fmla="*/ 2147483646 w 2100"/>
              <a:gd name="T41" fmla="*/ 0 h 529"/>
              <a:gd name="T42" fmla="*/ 2147483646 w 2100"/>
              <a:gd name="T43" fmla="*/ 2147483646 h 529"/>
              <a:gd name="T44" fmla="*/ 2147483646 w 2100"/>
              <a:gd name="T45" fmla="*/ 2147483646 h 529"/>
              <a:gd name="T46" fmla="*/ 2147483646 w 2100"/>
              <a:gd name="T47" fmla="*/ 2147483646 h 529"/>
              <a:gd name="T48" fmla="*/ 2147483646 w 2100"/>
              <a:gd name="T49" fmla="*/ 2147483646 h 529"/>
              <a:gd name="T50" fmla="*/ 2147483646 w 2100"/>
              <a:gd name="T51" fmla="*/ 2147483646 h 529"/>
              <a:gd name="T52" fmla="*/ 2147483646 w 2100"/>
              <a:gd name="T53" fmla="*/ 2147483646 h 529"/>
              <a:gd name="T54" fmla="*/ 2147483646 w 2100"/>
              <a:gd name="T55" fmla="*/ 2147483646 h 529"/>
              <a:gd name="T56" fmla="*/ 2147483646 w 2100"/>
              <a:gd name="T57" fmla="*/ 2147483646 h 529"/>
              <a:gd name="T58" fmla="*/ 2147483646 w 2100"/>
              <a:gd name="T59" fmla="*/ 2147483646 h 529"/>
              <a:gd name="T60" fmla="*/ 2147483646 w 2100"/>
              <a:gd name="T61" fmla="*/ 2147483646 h 529"/>
              <a:gd name="T62" fmla="*/ 2147483646 w 2100"/>
              <a:gd name="T63" fmla="*/ 2147483646 h 529"/>
              <a:gd name="T64" fmla="*/ 2147483646 w 2100"/>
              <a:gd name="T65" fmla="*/ 2147483646 h 529"/>
              <a:gd name="T66" fmla="*/ 2147483646 w 2100"/>
              <a:gd name="T67" fmla="*/ 2147483646 h 529"/>
              <a:gd name="T68" fmla="*/ 2147483646 w 2100"/>
              <a:gd name="T69" fmla="*/ 0 h 529"/>
              <a:gd name="T70" fmla="*/ 2147483646 w 2100"/>
              <a:gd name="T71" fmla="*/ 0 h 529"/>
              <a:gd name="T72" fmla="*/ 2147483646 w 2100"/>
              <a:gd name="T73" fmla="*/ 2147483646 h 529"/>
              <a:gd name="T74" fmla="*/ 2147483646 w 2100"/>
              <a:gd name="T75" fmla="*/ 2147483646 h 529"/>
              <a:gd name="T76" fmla="*/ 2147483646 w 2100"/>
              <a:gd name="T77" fmla="*/ 2147483646 h 529"/>
              <a:gd name="T78" fmla="*/ 2147483646 w 2100"/>
              <a:gd name="T79" fmla="*/ 2147483646 h 529"/>
              <a:gd name="T80" fmla="*/ 2147483646 w 2100"/>
              <a:gd name="T81" fmla="*/ 2147483646 h 529"/>
              <a:gd name="T82" fmla="*/ 2147483646 w 2100"/>
              <a:gd name="T83" fmla="*/ 2147483646 h 529"/>
              <a:gd name="T84" fmla="*/ 2147483646 w 2100"/>
              <a:gd name="T85" fmla="*/ 2147483646 h 529"/>
              <a:gd name="T86" fmla="*/ 2147483646 w 2100"/>
              <a:gd name="T87" fmla="*/ 2147483646 h 529"/>
              <a:gd name="T88" fmla="*/ 2147483646 w 2100"/>
              <a:gd name="T89" fmla="*/ 2147483646 h 529"/>
              <a:gd name="T90" fmla="*/ 2147483646 w 2100"/>
              <a:gd name="T91" fmla="*/ 2147483646 h 529"/>
              <a:gd name="T92" fmla="*/ 2147483646 w 2100"/>
              <a:gd name="T93" fmla="*/ 2147483646 h 529"/>
              <a:gd name="T94" fmla="*/ 2147483646 w 2100"/>
              <a:gd name="T95" fmla="*/ 2147483646 h 529"/>
              <a:gd name="T96" fmla="*/ 2147483646 w 2100"/>
              <a:gd name="T97" fmla="*/ 2147483646 h 529"/>
              <a:gd name="T98" fmla="*/ 2147483646 w 2100"/>
              <a:gd name="T99" fmla="*/ 2147483646 h 529"/>
              <a:gd name="T100" fmla="*/ 2147483646 w 2100"/>
              <a:gd name="T101" fmla="*/ 0 h 529"/>
              <a:gd name="T102" fmla="*/ 2147483646 w 2100"/>
              <a:gd name="T103" fmla="*/ 0 h 529"/>
              <a:gd name="T104" fmla="*/ 2147483646 w 2100"/>
              <a:gd name="T105" fmla="*/ 2147483646 h 529"/>
              <a:gd name="T106" fmla="*/ 2147483646 w 2100"/>
              <a:gd name="T107" fmla="*/ 2147483646 h 529"/>
              <a:gd name="T108" fmla="*/ 2147483646 w 2100"/>
              <a:gd name="T109" fmla="*/ 2147483646 h 529"/>
              <a:gd name="T110" fmla="*/ 2147483646 w 2100"/>
              <a:gd name="T111" fmla="*/ 2147483646 h 529"/>
              <a:gd name="T112" fmla="*/ 2147483646 w 2100"/>
              <a:gd name="T113" fmla="*/ 2147483646 h 529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2100" h="529">
                <a:moveTo>
                  <a:pt x="380" y="0"/>
                </a:moveTo>
                <a:cubicBezTo>
                  <a:pt x="441" y="0"/>
                  <a:pt x="441" y="0"/>
                  <a:pt x="441" y="0"/>
                </a:cubicBezTo>
                <a:cubicBezTo>
                  <a:pt x="441" y="529"/>
                  <a:pt x="441" y="529"/>
                  <a:pt x="441" y="529"/>
                </a:cubicBezTo>
                <a:cubicBezTo>
                  <a:pt x="380" y="529"/>
                  <a:pt x="380" y="529"/>
                  <a:pt x="380" y="529"/>
                </a:cubicBezTo>
                <a:cubicBezTo>
                  <a:pt x="380" y="296"/>
                  <a:pt x="380" y="296"/>
                  <a:pt x="380" y="296"/>
                </a:cubicBezTo>
                <a:cubicBezTo>
                  <a:pt x="61" y="296"/>
                  <a:pt x="61" y="296"/>
                  <a:pt x="61" y="296"/>
                </a:cubicBezTo>
                <a:cubicBezTo>
                  <a:pt x="61" y="529"/>
                  <a:pt x="61" y="529"/>
                  <a:pt x="61" y="529"/>
                </a:cubicBezTo>
                <a:cubicBezTo>
                  <a:pt x="0" y="529"/>
                  <a:pt x="0" y="529"/>
                  <a:pt x="0" y="529"/>
                </a:cubicBezTo>
                <a:cubicBezTo>
                  <a:pt x="0" y="0"/>
                  <a:pt x="0" y="0"/>
                  <a:pt x="0" y="0"/>
                </a:cubicBezTo>
                <a:cubicBezTo>
                  <a:pt x="61" y="0"/>
                  <a:pt x="61" y="0"/>
                  <a:pt x="61" y="0"/>
                </a:cubicBezTo>
                <a:cubicBezTo>
                  <a:pt x="61" y="239"/>
                  <a:pt x="61" y="239"/>
                  <a:pt x="61" y="239"/>
                </a:cubicBezTo>
                <a:cubicBezTo>
                  <a:pt x="380" y="239"/>
                  <a:pt x="380" y="239"/>
                  <a:pt x="380" y="239"/>
                </a:cubicBezTo>
                <a:lnTo>
                  <a:pt x="380" y="0"/>
                </a:lnTo>
                <a:close/>
                <a:moveTo>
                  <a:pt x="661" y="290"/>
                </a:moveTo>
                <a:cubicBezTo>
                  <a:pt x="928" y="290"/>
                  <a:pt x="928" y="290"/>
                  <a:pt x="928" y="290"/>
                </a:cubicBezTo>
                <a:cubicBezTo>
                  <a:pt x="928" y="232"/>
                  <a:pt x="928" y="232"/>
                  <a:pt x="928" y="232"/>
                </a:cubicBezTo>
                <a:cubicBezTo>
                  <a:pt x="661" y="232"/>
                  <a:pt x="661" y="232"/>
                  <a:pt x="661" y="232"/>
                </a:cubicBezTo>
                <a:cubicBezTo>
                  <a:pt x="661" y="58"/>
                  <a:pt x="661" y="58"/>
                  <a:pt x="661" y="58"/>
                </a:cubicBezTo>
                <a:cubicBezTo>
                  <a:pt x="960" y="58"/>
                  <a:pt x="960" y="58"/>
                  <a:pt x="960" y="58"/>
                </a:cubicBezTo>
                <a:cubicBezTo>
                  <a:pt x="960" y="0"/>
                  <a:pt x="960" y="0"/>
                  <a:pt x="960" y="0"/>
                </a:cubicBezTo>
                <a:cubicBezTo>
                  <a:pt x="601" y="0"/>
                  <a:pt x="601" y="0"/>
                  <a:pt x="601" y="0"/>
                </a:cubicBezTo>
                <a:cubicBezTo>
                  <a:pt x="601" y="529"/>
                  <a:pt x="601" y="529"/>
                  <a:pt x="601" y="529"/>
                </a:cubicBezTo>
                <a:cubicBezTo>
                  <a:pt x="970" y="529"/>
                  <a:pt x="970" y="529"/>
                  <a:pt x="970" y="529"/>
                </a:cubicBezTo>
                <a:cubicBezTo>
                  <a:pt x="970" y="472"/>
                  <a:pt x="970" y="472"/>
                  <a:pt x="970" y="472"/>
                </a:cubicBezTo>
                <a:cubicBezTo>
                  <a:pt x="661" y="472"/>
                  <a:pt x="661" y="472"/>
                  <a:pt x="661" y="472"/>
                </a:cubicBezTo>
                <a:lnTo>
                  <a:pt x="661" y="290"/>
                </a:lnTo>
                <a:close/>
                <a:moveTo>
                  <a:pt x="1385" y="349"/>
                </a:moveTo>
                <a:cubicBezTo>
                  <a:pt x="1509" y="529"/>
                  <a:pt x="1509" y="529"/>
                  <a:pt x="1509" y="529"/>
                </a:cubicBezTo>
                <a:cubicBezTo>
                  <a:pt x="1440" y="529"/>
                  <a:pt x="1440" y="529"/>
                  <a:pt x="1440" y="529"/>
                </a:cubicBezTo>
                <a:cubicBezTo>
                  <a:pt x="1330" y="361"/>
                  <a:pt x="1330" y="361"/>
                  <a:pt x="1330" y="361"/>
                </a:cubicBezTo>
                <a:cubicBezTo>
                  <a:pt x="1319" y="361"/>
                  <a:pt x="1307" y="362"/>
                  <a:pt x="1295" y="362"/>
                </a:cubicBezTo>
                <a:cubicBezTo>
                  <a:pt x="1154" y="362"/>
                  <a:pt x="1154" y="362"/>
                  <a:pt x="1154" y="362"/>
                </a:cubicBezTo>
                <a:cubicBezTo>
                  <a:pt x="1154" y="529"/>
                  <a:pt x="1154" y="529"/>
                  <a:pt x="1154" y="529"/>
                </a:cubicBezTo>
                <a:cubicBezTo>
                  <a:pt x="1093" y="529"/>
                  <a:pt x="1093" y="529"/>
                  <a:pt x="1093" y="529"/>
                </a:cubicBezTo>
                <a:cubicBezTo>
                  <a:pt x="1093" y="0"/>
                  <a:pt x="1093" y="0"/>
                  <a:pt x="1093" y="0"/>
                </a:cubicBezTo>
                <a:cubicBezTo>
                  <a:pt x="1295" y="0"/>
                  <a:pt x="1295" y="0"/>
                  <a:pt x="1295" y="0"/>
                </a:cubicBezTo>
                <a:cubicBezTo>
                  <a:pt x="1427" y="0"/>
                  <a:pt x="1503" y="65"/>
                  <a:pt x="1503" y="178"/>
                </a:cubicBezTo>
                <a:cubicBezTo>
                  <a:pt x="1503" y="265"/>
                  <a:pt x="1461" y="324"/>
                  <a:pt x="1385" y="349"/>
                </a:cubicBezTo>
                <a:close/>
                <a:moveTo>
                  <a:pt x="1445" y="179"/>
                </a:moveTo>
                <a:cubicBezTo>
                  <a:pt x="1445" y="99"/>
                  <a:pt x="1391" y="58"/>
                  <a:pt x="1295" y="58"/>
                </a:cubicBezTo>
                <a:cubicBezTo>
                  <a:pt x="1154" y="58"/>
                  <a:pt x="1154" y="58"/>
                  <a:pt x="1154" y="58"/>
                </a:cubicBezTo>
                <a:cubicBezTo>
                  <a:pt x="1154" y="304"/>
                  <a:pt x="1154" y="304"/>
                  <a:pt x="1154" y="304"/>
                </a:cubicBezTo>
                <a:cubicBezTo>
                  <a:pt x="1295" y="304"/>
                  <a:pt x="1295" y="304"/>
                  <a:pt x="1295" y="304"/>
                </a:cubicBezTo>
                <a:cubicBezTo>
                  <a:pt x="1391" y="304"/>
                  <a:pt x="1445" y="262"/>
                  <a:pt x="1445" y="179"/>
                </a:cubicBezTo>
                <a:close/>
                <a:moveTo>
                  <a:pt x="2100" y="529"/>
                </a:moveTo>
                <a:cubicBezTo>
                  <a:pt x="2034" y="529"/>
                  <a:pt x="2034" y="529"/>
                  <a:pt x="2034" y="529"/>
                </a:cubicBezTo>
                <a:cubicBezTo>
                  <a:pt x="1975" y="395"/>
                  <a:pt x="1975" y="395"/>
                  <a:pt x="1975" y="395"/>
                </a:cubicBezTo>
                <a:cubicBezTo>
                  <a:pt x="1686" y="395"/>
                  <a:pt x="1686" y="395"/>
                  <a:pt x="1686" y="395"/>
                </a:cubicBezTo>
                <a:cubicBezTo>
                  <a:pt x="1627" y="529"/>
                  <a:pt x="1627" y="529"/>
                  <a:pt x="1627" y="529"/>
                </a:cubicBezTo>
                <a:cubicBezTo>
                  <a:pt x="1563" y="529"/>
                  <a:pt x="1563" y="529"/>
                  <a:pt x="1563" y="529"/>
                </a:cubicBezTo>
                <a:cubicBezTo>
                  <a:pt x="1801" y="0"/>
                  <a:pt x="1801" y="0"/>
                  <a:pt x="1801" y="0"/>
                </a:cubicBezTo>
                <a:cubicBezTo>
                  <a:pt x="1863" y="0"/>
                  <a:pt x="1863" y="0"/>
                  <a:pt x="1863" y="0"/>
                </a:cubicBezTo>
                <a:lnTo>
                  <a:pt x="2100" y="529"/>
                </a:lnTo>
                <a:close/>
                <a:moveTo>
                  <a:pt x="1950" y="337"/>
                </a:moveTo>
                <a:cubicBezTo>
                  <a:pt x="1830" y="69"/>
                  <a:pt x="1830" y="69"/>
                  <a:pt x="1830" y="69"/>
                </a:cubicBezTo>
                <a:cubicBezTo>
                  <a:pt x="1712" y="337"/>
                  <a:pt x="1712" y="337"/>
                  <a:pt x="1712" y="337"/>
                </a:cubicBezTo>
                <a:lnTo>
                  <a:pt x="1950" y="33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14324" tIns="57162" rIns="114324" bIns="57162"/>
          <a:lstStyle/>
          <a:p>
            <a:endParaRPr lang="en-NL"/>
          </a:p>
        </p:txBody>
      </p:sp>
      <p:sp>
        <p:nvSpPr>
          <p:cNvPr id="14" name="LS_Logo12 (JU-Free) Horus" hidden="1">
            <a:extLst>
              <a:ext uri="{FF2B5EF4-FFF2-40B4-BE49-F238E27FC236}">
                <a16:creationId xmlns:a16="http://schemas.microsoft.com/office/drawing/2014/main" id="{42C0BAC8-C9F9-4451-8455-11C43A2AB0ED}"/>
              </a:ext>
            </a:extLst>
          </p:cNvPr>
          <p:cNvSpPr>
            <a:spLocks/>
          </p:cNvSpPr>
          <p:nvPr/>
        </p:nvSpPr>
        <p:spPr bwMode="gray">
          <a:xfrm>
            <a:off x="1731963" y="7470775"/>
            <a:ext cx="1066800" cy="211138"/>
          </a:xfrm>
          <a:custGeom>
            <a:avLst/>
            <a:gdLst>
              <a:gd name="T0" fmla="*/ 2147483646 w 2683"/>
              <a:gd name="T1" fmla="*/ 123190324 h 534"/>
              <a:gd name="T2" fmla="*/ 2147483646 w 2683"/>
              <a:gd name="T3" fmla="*/ 2147483646 h 534"/>
              <a:gd name="T4" fmla="*/ 2147483646 w 2683"/>
              <a:gd name="T5" fmla="*/ 2147483646 h 534"/>
              <a:gd name="T6" fmla="*/ 0 w 2683"/>
              <a:gd name="T7" fmla="*/ 2147483646 h 534"/>
              <a:gd name="T8" fmla="*/ 2147483646 w 2683"/>
              <a:gd name="T9" fmla="*/ 123190324 h 534"/>
              <a:gd name="T10" fmla="*/ 2147483646 w 2683"/>
              <a:gd name="T11" fmla="*/ 2147483646 h 534"/>
              <a:gd name="T12" fmla="*/ 2147483646 w 2683"/>
              <a:gd name="T13" fmla="*/ 2147483646 h 534"/>
              <a:gd name="T14" fmla="*/ 2147483646 w 2683"/>
              <a:gd name="T15" fmla="*/ 2147483646 h 534"/>
              <a:gd name="T16" fmla="*/ 2147483646 w 2683"/>
              <a:gd name="T17" fmla="*/ 2147483646 h 534"/>
              <a:gd name="T18" fmla="*/ 2147483646 w 2683"/>
              <a:gd name="T19" fmla="*/ 2147483646 h 534"/>
              <a:gd name="T20" fmla="*/ 2147483646 w 2683"/>
              <a:gd name="T21" fmla="*/ 2147483646 h 534"/>
              <a:gd name="T22" fmla="*/ 2147483646 w 2683"/>
              <a:gd name="T23" fmla="*/ 2147483646 h 534"/>
              <a:gd name="T24" fmla="*/ 2147483646 w 2683"/>
              <a:gd name="T25" fmla="*/ 2147483646 h 534"/>
              <a:gd name="T26" fmla="*/ 2147483646 w 2683"/>
              <a:gd name="T27" fmla="*/ 2147483646 h 534"/>
              <a:gd name="T28" fmla="*/ 2147483646 w 2683"/>
              <a:gd name="T29" fmla="*/ 2147483646 h 534"/>
              <a:gd name="T30" fmla="*/ 2147483646 w 2683"/>
              <a:gd name="T31" fmla="*/ 123190324 h 534"/>
              <a:gd name="T32" fmla="*/ 2147483646 w 2683"/>
              <a:gd name="T33" fmla="*/ 2147483646 h 534"/>
              <a:gd name="T34" fmla="*/ 2147483646 w 2683"/>
              <a:gd name="T35" fmla="*/ 2147483646 h 534"/>
              <a:gd name="T36" fmla="*/ 2147483646 w 2683"/>
              <a:gd name="T37" fmla="*/ 2147483646 h 534"/>
              <a:gd name="T38" fmla="*/ 2147483646 w 2683"/>
              <a:gd name="T39" fmla="*/ 2147483646 h 534"/>
              <a:gd name="T40" fmla="*/ 2147483646 w 2683"/>
              <a:gd name="T41" fmla="*/ 2147483646 h 534"/>
              <a:gd name="T42" fmla="*/ 2147483646 w 2683"/>
              <a:gd name="T43" fmla="*/ 2147483646 h 534"/>
              <a:gd name="T44" fmla="*/ 2147483646 w 2683"/>
              <a:gd name="T45" fmla="*/ 123190324 h 534"/>
              <a:gd name="T46" fmla="*/ 2147483646 w 2683"/>
              <a:gd name="T47" fmla="*/ 2147483646 h 534"/>
              <a:gd name="T48" fmla="*/ 2147483646 w 2683"/>
              <a:gd name="T49" fmla="*/ 123190324 h 534"/>
              <a:gd name="T50" fmla="*/ 2147483646 w 2683"/>
              <a:gd name="T51" fmla="*/ 2147483646 h 534"/>
              <a:gd name="T52" fmla="*/ 2147483646 w 2683"/>
              <a:gd name="T53" fmla="*/ 2147483646 h 534"/>
              <a:gd name="T54" fmla="*/ 2147483646 w 2683"/>
              <a:gd name="T55" fmla="*/ 2147483646 h 534"/>
              <a:gd name="T56" fmla="*/ 2147483646 w 2683"/>
              <a:gd name="T57" fmla="*/ 2147483646 h 534"/>
              <a:gd name="T58" fmla="*/ 2147483646 w 2683"/>
              <a:gd name="T59" fmla="*/ 2147483646 h 534"/>
              <a:gd name="T60" fmla="*/ 2147483646 w 2683"/>
              <a:gd name="T61" fmla="*/ 2147483646 h 534"/>
              <a:gd name="T62" fmla="*/ 2147483646 w 2683"/>
              <a:gd name="T63" fmla="*/ 2147483646 h 534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683" h="534">
                <a:moveTo>
                  <a:pt x="380" y="2"/>
                </a:moveTo>
                <a:cubicBezTo>
                  <a:pt x="441" y="2"/>
                  <a:pt x="441" y="2"/>
                  <a:pt x="441" y="2"/>
                </a:cubicBezTo>
                <a:cubicBezTo>
                  <a:pt x="441" y="531"/>
                  <a:pt x="441" y="531"/>
                  <a:pt x="441" y="531"/>
                </a:cubicBezTo>
                <a:cubicBezTo>
                  <a:pt x="380" y="531"/>
                  <a:pt x="380" y="531"/>
                  <a:pt x="380" y="531"/>
                </a:cubicBezTo>
                <a:cubicBezTo>
                  <a:pt x="380" y="298"/>
                  <a:pt x="380" y="298"/>
                  <a:pt x="380" y="298"/>
                </a:cubicBezTo>
                <a:cubicBezTo>
                  <a:pt x="61" y="298"/>
                  <a:pt x="61" y="298"/>
                  <a:pt x="61" y="298"/>
                </a:cubicBezTo>
                <a:cubicBezTo>
                  <a:pt x="61" y="531"/>
                  <a:pt x="61" y="531"/>
                  <a:pt x="61" y="531"/>
                </a:cubicBezTo>
                <a:cubicBezTo>
                  <a:pt x="0" y="531"/>
                  <a:pt x="0" y="531"/>
                  <a:pt x="0" y="531"/>
                </a:cubicBezTo>
                <a:cubicBezTo>
                  <a:pt x="0" y="2"/>
                  <a:pt x="0" y="2"/>
                  <a:pt x="0" y="2"/>
                </a:cubicBezTo>
                <a:cubicBezTo>
                  <a:pt x="61" y="2"/>
                  <a:pt x="61" y="2"/>
                  <a:pt x="61" y="2"/>
                </a:cubicBezTo>
                <a:cubicBezTo>
                  <a:pt x="61" y="241"/>
                  <a:pt x="61" y="241"/>
                  <a:pt x="61" y="241"/>
                </a:cubicBezTo>
                <a:cubicBezTo>
                  <a:pt x="380" y="241"/>
                  <a:pt x="380" y="241"/>
                  <a:pt x="380" y="241"/>
                </a:cubicBezTo>
                <a:lnTo>
                  <a:pt x="380" y="2"/>
                </a:lnTo>
                <a:close/>
                <a:moveTo>
                  <a:pt x="1105" y="267"/>
                </a:moveTo>
                <a:cubicBezTo>
                  <a:pt x="1105" y="416"/>
                  <a:pt x="983" y="534"/>
                  <a:pt x="829" y="534"/>
                </a:cubicBezTo>
                <a:cubicBezTo>
                  <a:pt x="674" y="534"/>
                  <a:pt x="551" y="416"/>
                  <a:pt x="551" y="267"/>
                </a:cubicBezTo>
                <a:cubicBezTo>
                  <a:pt x="551" y="117"/>
                  <a:pt x="674" y="0"/>
                  <a:pt x="829" y="0"/>
                </a:cubicBezTo>
                <a:cubicBezTo>
                  <a:pt x="983" y="0"/>
                  <a:pt x="1105" y="118"/>
                  <a:pt x="1105" y="267"/>
                </a:cubicBezTo>
                <a:close/>
                <a:moveTo>
                  <a:pt x="1043" y="267"/>
                </a:moveTo>
                <a:cubicBezTo>
                  <a:pt x="1043" y="150"/>
                  <a:pt x="947" y="58"/>
                  <a:pt x="829" y="58"/>
                </a:cubicBezTo>
                <a:cubicBezTo>
                  <a:pt x="711" y="58"/>
                  <a:pt x="612" y="150"/>
                  <a:pt x="612" y="267"/>
                </a:cubicBezTo>
                <a:cubicBezTo>
                  <a:pt x="612" y="383"/>
                  <a:pt x="711" y="476"/>
                  <a:pt x="829" y="476"/>
                </a:cubicBezTo>
                <a:cubicBezTo>
                  <a:pt x="947" y="476"/>
                  <a:pt x="1043" y="383"/>
                  <a:pt x="1043" y="267"/>
                </a:cubicBezTo>
                <a:close/>
                <a:moveTo>
                  <a:pt x="1507" y="351"/>
                </a:moveTo>
                <a:cubicBezTo>
                  <a:pt x="1631" y="531"/>
                  <a:pt x="1631" y="531"/>
                  <a:pt x="1631" y="531"/>
                </a:cubicBezTo>
                <a:cubicBezTo>
                  <a:pt x="1562" y="531"/>
                  <a:pt x="1562" y="531"/>
                  <a:pt x="1562" y="531"/>
                </a:cubicBezTo>
                <a:cubicBezTo>
                  <a:pt x="1453" y="363"/>
                  <a:pt x="1453" y="363"/>
                  <a:pt x="1453" y="363"/>
                </a:cubicBezTo>
                <a:cubicBezTo>
                  <a:pt x="1441" y="363"/>
                  <a:pt x="1429" y="364"/>
                  <a:pt x="1417" y="364"/>
                </a:cubicBezTo>
                <a:cubicBezTo>
                  <a:pt x="1276" y="364"/>
                  <a:pt x="1276" y="364"/>
                  <a:pt x="1276" y="364"/>
                </a:cubicBezTo>
                <a:cubicBezTo>
                  <a:pt x="1276" y="531"/>
                  <a:pt x="1276" y="531"/>
                  <a:pt x="1276" y="531"/>
                </a:cubicBezTo>
                <a:cubicBezTo>
                  <a:pt x="1216" y="531"/>
                  <a:pt x="1216" y="531"/>
                  <a:pt x="1216" y="531"/>
                </a:cubicBezTo>
                <a:cubicBezTo>
                  <a:pt x="1216" y="2"/>
                  <a:pt x="1216" y="2"/>
                  <a:pt x="1216" y="2"/>
                </a:cubicBezTo>
                <a:cubicBezTo>
                  <a:pt x="1417" y="2"/>
                  <a:pt x="1417" y="2"/>
                  <a:pt x="1417" y="2"/>
                </a:cubicBezTo>
                <a:cubicBezTo>
                  <a:pt x="1549" y="2"/>
                  <a:pt x="1626" y="67"/>
                  <a:pt x="1626" y="180"/>
                </a:cubicBezTo>
                <a:cubicBezTo>
                  <a:pt x="1626" y="267"/>
                  <a:pt x="1584" y="326"/>
                  <a:pt x="1507" y="351"/>
                </a:cubicBezTo>
                <a:close/>
                <a:moveTo>
                  <a:pt x="1568" y="181"/>
                </a:moveTo>
                <a:cubicBezTo>
                  <a:pt x="1568" y="101"/>
                  <a:pt x="1513" y="60"/>
                  <a:pt x="1417" y="60"/>
                </a:cubicBezTo>
                <a:cubicBezTo>
                  <a:pt x="1276" y="60"/>
                  <a:pt x="1276" y="60"/>
                  <a:pt x="1276" y="60"/>
                </a:cubicBezTo>
                <a:cubicBezTo>
                  <a:pt x="1276" y="306"/>
                  <a:pt x="1276" y="306"/>
                  <a:pt x="1276" y="306"/>
                </a:cubicBezTo>
                <a:cubicBezTo>
                  <a:pt x="1417" y="306"/>
                  <a:pt x="1417" y="306"/>
                  <a:pt x="1417" y="306"/>
                </a:cubicBezTo>
                <a:cubicBezTo>
                  <a:pt x="1513" y="306"/>
                  <a:pt x="1568" y="264"/>
                  <a:pt x="1568" y="181"/>
                </a:cubicBezTo>
                <a:close/>
                <a:moveTo>
                  <a:pt x="2135" y="313"/>
                </a:moveTo>
                <a:cubicBezTo>
                  <a:pt x="2135" y="416"/>
                  <a:pt x="2074" y="476"/>
                  <a:pt x="1974" y="476"/>
                </a:cubicBezTo>
                <a:cubicBezTo>
                  <a:pt x="1873" y="476"/>
                  <a:pt x="1811" y="416"/>
                  <a:pt x="1811" y="313"/>
                </a:cubicBezTo>
                <a:cubicBezTo>
                  <a:pt x="1811" y="2"/>
                  <a:pt x="1811" y="2"/>
                  <a:pt x="1811" y="2"/>
                </a:cubicBezTo>
                <a:cubicBezTo>
                  <a:pt x="1751" y="2"/>
                  <a:pt x="1751" y="2"/>
                  <a:pt x="1751" y="2"/>
                </a:cubicBezTo>
                <a:cubicBezTo>
                  <a:pt x="1751" y="313"/>
                  <a:pt x="1751" y="313"/>
                  <a:pt x="1751" y="313"/>
                </a:cubicBezTo>
                <a:cubicBezTo>
                  <a:pt x="1751" y="451"/>
                  <a:pt x="1835" y="534"/>
                  <a:pt x="1974" y="534"/>
                </a:cubicBezTo>
                <a:cubicBezTo>
                  <a:pt x="2112" y="534"/>
                  <a:pt x="2195" y="451"/>
                  <a:pt x="2195" y="313"/>
                </a:cubicBezTo>
                <a:cubicBezTo>
                  <a:pt x="2195" y="2"/>
                  <a:pt x="2195" y="2"/>
                  <a:pt x="2195" y="2"/>
                </a:cubicBezTo>
                <a:cubicBezTo>
                  <a:pt x="2135" y="2"/>
                  <a:pt x="2135" y="2"/>
                  <a:pt x="2135" y="2"/>
                </a:cubicBezTo>
                <a:lnTo>
                  <a:pt x="2135" y="313"/>
                </a:lnTo>
                <a:close/>
                <a:moveTo>
                  <a:pt x="2385" y="131"/>
                </a:moveTo>
                <a:cubicBezTo>
                  <a:pt x="2385" y="87"/>
                  <a:pt x="2429" y="61"/>
                  <a:pt x="2497" y="61"/>
                </a:cubicBezTo>
                <a:cubicBezTo>
                  <a:pt x="2540" y="61"/>
                  <a:pt x="2596" y="74"/>
                  <a:pt x="2643" y="105"/>
                </a:cubicBezTo>
                <a:cubicBezTo>
                  <a:pt x="2669" y="49"/>
                  <a:pt x="2669" y="49"/>
                  <a:pt x="2669" y="49"/>
                </a:cubicBezTo>
                <a:cubicBezTo>
                  <a:pt x="2625" y="19"/>
                  <a:pt x="2562" y="0"/>
                  <a:pt x="2501" y="0"/>
                </a:cubicBezTo>
                <a:cubicBezTo>
                  <a:pt x="2391" y="0"/>
                  <a:pt x="2318" y="53"/>
                  <a:pt x="2318" y="136"/>
                </a:cubicBezTo>
                <a:cubicBezTo>
                  <a:pt x="2318" y="326"/>
                  <a:pt x="2616" y="252"/>
                  <a:pt x="2615" y="391"/>
                </a:cubicBezTo>
                <a:cubicBezTo>
                  <a:pt x="2615" y="442"/>
                  <a:pt x="2568" y="473"/>
                  <a:pt x="2491" y="473"/>
                </a:cubicBezTo>
                <a:cubicBezTo>
                  <a:pt x="2431" y="473"/>
                  <a:pt x="2364" y="446"/>
                  <a:pt x="2315" y="398"/>
                </a:cubicBezTo>
                <a:cubicBezTo>
                  <a:pt x="2288" y="453"/>
                  <a:pt x="2288" y="453"/>
                  <a:pt x="2288" y="453"/>
                </a:cubicBezTo>
                <a:cubicBezTo>
                  <a:pt x="2338" y="500"/>
                  <a:pt x="2413" y="534"/>
                  <a:pt x="2490" y="534"/>
                </a:cubicBezTo>
                <a:cubicBezTo>
                  <a:pt x="2604" y="534"/>
                  <a:pt x="2682" y="477"/>
                  <a:pt x="2682" y="388"/>
                </a:cubicBezTo>
                <a:cubicBezTo>
                  <a:pt x="2683" y="196"/>
                  <a:pt x="2385" y="267"/>
                  <a:pt x="2385" y="13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14324" tIns="57162" rIns="114324" bIns="57162"/>
          <a:lstStyle/>
          <a:p>
            <a:endParaRPr lang="en-NL"/>
          </a:p>
        </p:txBody>
      </p:sp>
      <p:sp>
        <p:nvSpPr>
          <p:cNvPr id="15" name="LS_Logo6 (JU-Free) Taxonomy" hidden="1">
            <a:extLst>
              <a:ext uri="{FF2B5EF4-FFF2-40B4-BE49-F238E27FC236}">
                <a16:creationId xmlns:a16="http://schemas.microsoft.com/office/drawing/2014/main" id="{B6553364-5361-4323-BDBE-F2062E3AC337}"/>
              </a:ext>
            </a:extLst>
          </p:cNvPr>
          <p:cNvSpPr>
            <a:spLocks/>
          </p:cNvSpPr>
          <p:nvPr/>
        </p:nvSpPr>
        <p:spPr bwMode="gray">
          <a:xfrm>
            <a:off x="1703388" y="7302500"/>
            <a:ext cx="1739900" cy="560388"/>
          </a:xfrm>
          <a:custGeom>
            <a:avLst/>
            <a:gdLst>
              <a:gd name="T0" fmla="*/ 0 w 4383"/>
              <a:gd name="T1" fmla="*/ 124062775 h 1415"/>
              <a:gd name="T2" fmla="*/ 2147483646 w 4383"/>
              <a:gd name="T3" fmla="*/ 2147483646 h 1415"/>
              <a:gd name="T4" fmla="*/ 2147483646 w 4383"/>
              <a:gd name="T5" fmla="*/ 2147483646 h 1415"/>
              <a:gd name="T6" fmla="*/ 2147483646 w 4383"/>
              <a:gd name="T7" fmla="*/ 124062775 h 1415"/>
              <a:gd name="T8" fmla="*/ 2147483646 w 4383"/>
              <a:gd name="T9" fmla="*/ 2147483646 h 1415"/>
              <a:gd name="T10" fmla="*/ 2147483646 w 4383"/>
              <a:gd name="T11" fmla="*/ 2147483646 h 1415"/>
              <a:gd name="T12" fmla="*/ 2147483646 w 4383"/>
              <a:gd name="T13" fmla="*/ 2147483646 h 1415"/>
              <a:gd name="T14" fmla="*/ 2147483646 w 4383"/>
              <a:gd name="T15" fmla="*/ 2147483646 h 1415"/>
              <a:gd name="T16" fmla="*/ 2147483646 w 4383"/>
              <a:gd name="T17" fmla="*/ 2147483646 h 1415"/>
              <a:gd name="T18" fmla="*/ 2147483646 w 4383"/>
              <a:gd name="T19" fmla="*/ 2147483646 h 1415"/>
              <a:gd name="T20" fmla="*/ 2147483646 w 4383"/>
              <a:gd name="T21" fmla="*/ 2147483646 h 1415"/>
              <a:gd name="T22" fmla="*/ 2147483646 w 4383"/>
              <a:gd name="T23" fmla="*/ 2147483646 h 1415"/>
              <a:gd name="T24" fmla="*/ 2147483646 w 4383"/>
              <a:gd name="T25" fmla="*/ 2147483646 h 1415"/>
              <a:gd name="T26" fmla="*/ 2147483646 w 4383"/>
              <a:gd name="T27" fmla="*/ 2147483646 h 1415"/>
              <a:gd name="T28" fmla="*/ 2147483646 w 4383"/>
              <a:gd name="T29" fmla="*/ 2147483646 h 1415"/>
              <a:gd name="T30" fmla="*/ 2147483646 w 4383"/>
              <a:gd name="T31" fmla="*/ 2147483646 h 1415"/>
              <a:gd name="T32" fmla="*/ 2147483646 w 4383"/>
              <a:gd name="T33" fmla="*/ 2147483646 h 1415"/>
              <a:gd name="T34" fmla="*/ 2147483646 w 4383"/>
              <a:gd name="T35" fmla="*/ 2147483646 h 1415"/>
              <a:gd name="T36" fmla="*/ 2147483646 w 4383"/>
              <a:gd name="T37" fmla="*/ 2147483646 h 1415"/>
              <a:gd name="T38" fmla="*/ 2147483646 w 4383"/>
              <a:gd name="T39" fmla="*/ 2147483646 h 1415"/>
              <a:gd name="T40" fmla="*/ 2147483646 w 4383"/>
              <a:gd name="T41" fmla="*/ 2147483646 h 1415"/>
              <a:gd name="T42" fmla="*/ 2147483646 w 4383"/>
              <a:gd name="T43" fmla="*/ 2147483646 h 1415"/>
              <a:gd name="T44" fmla="*/ 2147483646 w 4383"/>
              <a:gd name="T45" fmla="*/ 2147483646 h 1415"/>
              <a:gd name="T46" fmla="*/ 2147483646 w 4383"/>
              <a:gd name="T47" fmla="*/ 2147483646 h 1415"/>
              <a:gd name="T48" fmla="*/ 2147483646 w 4383"/>
              <a:gd name="T49" fmla="*/ 2147483646 h 1415"/>
              <a:gd name="T50" fmla="*/ 2147483646 w 4383"/>
              <a:gd name="T51" fmla="*/ 2147483646 h 1415"/>
              <a:gd name="T52" fmla="*/ 2147483646 w 4383"/>
              <a:gd name="T53" fmla="*/ 124062775 h 1415"/>
              <a:gd name="T54" fmla="*/ 2147483646 w 4383"/>
              <a:gd name="T55" fmla="*/ 124062775 h 1415"/>
              <a:gd name="T56" fmla="*/ 2147483646 w 4383"/>
              <a:gd name="T57" fmla="*/ 2147483646 h 1415"/>
              <a:gd name="T58" fmla="*/ 2147483646 w 4383"/>
              <a:gd name="T59" fmla="*/ 124062775 h 1415"/>
              <a:gd name="T60" fmla="*/ 2147483646 w 4383"/>
              <a:gd name="T61" fmla="*/ 2147483646 h 1415"/>
              <a:gd name="T62" fmla="*/ 2147483646 w 4383"/>
              <a:gd name="T63" fmla="*/ 2147483646 h 1415"/>
              <a:gd name="T64" fmla="*/ 2147483646 w 4383"/>
              <a:gd name="T65" fmla="*/ 2147483646 h 1415"/>
              <a:gd name="T66" fmla="*/ 2147483646 w 4383"/>
              <a:gd name="T67" fmla="*/ 2147483646 h 1415"/>
              <a:gd name="T68" fmla="*/ 2147483646 w 4383"/>
              <a:gd name="T69" fmla="*/ 2147483646 h 1415"/>
              <a:gd name="T70" fmla="*/ 2147483646 w 4383"/>
              <a:gd name="T71" fmla="*/ 2147483646 h 1415"/>
              <a:gd name="T72" fmla="*/ 2147483646 w 4383"/>
              <a:gd name="T73" fmla="*/ 2147483646 h 1415"/>
              <a:gd name="T74" fmla="*/ 2147483646 w 4383"/>
              <a:gd name="T75" fmla="*/ 2147483646 h 1415"/>
              <a:gd name="T76" fmla="*/ 2147483646 w 4383"/>
              <a:gd name="T77" fmla="*/ 2147483646 h 1415"/>
              <a:gd name="T78" fmla="*/ 2147483646 w 4383"/>
              <a:gd name="T79" fmla="*/ 2147483646 h 1415"/>
              <a:gd name="T80" fmla="*/ 2147483646 w 4383"/>
              <a:gd name="T81" fmla="*/ 2147483646 h 1415"/>
              <a:gd name="T82" fmla="*/ 2147483646 w 4383"/>
              <a:gd name="T83" fmla="*/ 2147483646 h 1415"/>
              <a:gd name="T84" fmla="*/ 2147483646 w 4383"/>
              <a:gd name="T85" fmla="*/ 2147483646 h 1415"/>
              <a:gd name="T86" fmla="*/ 2147483646 w 4383"/>
              <a:gd name="T87" fmla="*/ 2147483646 h 1415"/>
              <a:gd name="T88" fmla="*/ 2147483646 w 4383"/>
              <a:gd name="T89" fmla="*/ 2147483646 h 1415"/>
              <a:gd name="T90" fmla="*/ 2147483646 w 4383"/>
              <a:gd name="T91" fmla="*/ 2147483646 h 1415"/>
              <a:gd name="T92" fmla="*/ 2147483646 w 4383"/>
              <a:gd name="T93" fmla="*/ 2147483646 h 1415"/>
              <a:gd name="T94" fmla="*/ 2147483646 w 4383"/>
              <a:gd name="T95" fmla="*/ 2147483646 h 1415"/>
              <a:gd name="T96" fmla="*/ 2147483646 w 4383"/>
              <a:gd name="T97" fmla="*/ 2147483646 h 1415"/>
              <a:gd name="T98" fmla="*/ 2147483646 w 4383"/>
              <a:gd name="T99" fmla="*/ 2147483646 h 1415"/>
              <a:gd name="T100" fmla="*/ 2147483646 w 4383"/>
              <a:gd name="T101" fmla="*/ 2147483646 h 1415"/>
              <a:gd name="T102" fmla="*/ 2147483646 w 4383"/>
              <a:gd name="T103" fmla="*/ 2147483646 h 1415"/>
              <a:gd name="T104" fmla="*/ 2147483646 w 4383"/>
              <a:gd name="T105" fmla="*/ 2147483646 h 1415"/>
              <a:gd name="T106" fmla="*/ 2147483646 w 4383"/>
              <a:gd name="T107" fmla="*/ 2147483646 h 1415"/>
              <a:gd name="T108" fmla="*/ 2147483646 w 4383"/>
              <a:gd name="T109" fmla="*/ 2147483646 h 1415"/>
              <a:gd name="T110" fmla="*/ 2147483646 w 4383"/>
              <a:gd name="T111" fmla="*/ 2147483646 h 1415"/>
              <a:gd name="T112" fmla="*/ 2147483646 w 4383"/>
              <a:gd name="T113" fmla="*/ 2147483646 h 1415"/>
              <a:gd name="T114" fmla="*/ 2147483646 w 4383"/>
              <a:gd name="T115" fmla="*/ 2147483646 h 1415"/>
              <a:gd name="T116" fmla="*/ 2147483646 w 4383"/>
              <a:gd name="T117" fmla="*/ 2147483646 h 1415"/>
              <a:gd name="T118" fmla="*/ 2147483646 w 4383"/>
              <a:gd name="T119" fmla="*/ 2147483646 h 1415"/>
              <a:gd name="T120" fmla="*/ 2147483646 w 4383"/>
              <a:gd name="T121" fmla="*/ 2147483646 h 1415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4383" h="1415">
                <a:moveTo>
                  <a:pt x="172" y="60"/>
                </a:moveTo>
                <a:cubicBezTo>
                  <a:pt x="0" y="60"/>
                  <a:pt x="0" y="60"/>
                  <a:pt x="0" y="60"/>
                </a:cubicBezTo>
                <a:cubicBezTo>
                  <a:pt x="0" y="2"/>
                  <a:pt x="0" y="2"/>
                  <a:pt x="0" y="2"/>
                </a:cubicBezTo>
                <a:cubicBezTo>
                  <a:pt x="406" y="2"/>
                  <a:pt x="406" y="2"/>
                  <a:pt x="406" y="2"/>
                </a:cubicBezTo>
                <a:cubicBezTo>
                  <a:pt x="406" y="60"/>
                  <a:pt x="406" y="60"/>
                  <a:pt x="406" y="60"/>
                </a:cubicBezTo>
                <a:cubicBezTo>
                  <a:pt x="233" y="60"/>
                  <a:pt x="233" y="60"/>
                  <a:pt x="233" y="60"/>
                </a:cubicBezTo>
                <a:cubicBezTo>
                  <a:pt x="233" y="531"/>
                  <a:pt x="233" y="531"/>
                  <a:pt x="233" y="531"/>
                </a:cubicBezTo>
                <a:cubicBezTo>
                  <a:pt x="172" y="531"/>
                  <a:pt x="172" y="531"/>
                  <a:pt x="172" y="531"/>
                </a:cubicBezTo>
                <a:lnTo>
                  <a:pt x="172" y="60"/>
                </a:lnTo>
                <a:close/>
                <a:moveTo>
                  <a:pt x="367" y="531"/>
                </a:moveTo>
                <a:cubicBezTo>
                  <a:pt x="604" y="2"/>
                  <a:pt x="604" y="2"/>
                  <a:pt x="604" y="2"/>
                </a:cubicBezTo>
                <a:cubicBezTo>
                  <a:pt x="667" y="2"/>
                  <a:pt x="667" y="2"/>
                  <a:pt x="667" y="2"/>
                </a:cubicBezTo>
                <a:cubicBezTo>
                  <a:pt x="903" y="531"/>
                  <a:pt x="903" y="531"/>
                  <a:pt x="903" y="531"/>
                </a:cubicBezTo>
                <a:cubicBezTo>
                  <a:pt x="838" y="531"/>
                  <a:pt x="838" y="531"/>
                  <a:pt x="838" y="531"/>
                </a:cubicBezTo>
                <a:cubicBezTo>
                  <a:pt x="779" y="398"/>
                  <a:pt x="779" y="398"/>
                  <a:pt x="779" y="398"/>
                </a:cubicBezTo>
                <a:cubicBezTo>
                  <a:pt x="490" y="398"/>
                  <a:pt x="490" y="398"/>
                  <a:pt x="490" y="398"/>
                </a:cubicBezTo>
                <a:cubicBezTo>
                  <a:pt x="431" y="531"/>
                  <a:pt x="431" y="531"/>
                  <a:pt x="431" y="531"/>
                </a:cubicBezTo>
                <a:lnTo>
                  <a:pt x="367" y="531"/>
                </a:lnTo>
                <a:close/>
                <a:moveTo>
                  <a:pt x="516" y="339"/>
                </a:moveTo>
                <a:cubicBezTo>
                  <a:pt x="753" y="339"/>
                  <a:pt x="753" y="339"/>
                  <a:pt x="753" y="339"/>
                </a:cubicBezTo>
                <a:cubicBezTo>
                  <a:pt x="634" y="71"/>
                  <a:pt x="634" y="71"/>
                  <a:pt x="634" y="71"/>
                </a:cubicBezTo>
                <a:lnTo>
                  <a:pt x="516" y="339"/>
                </a:lnTo>
                <a:close/>
                <a:moveTo>
                  <a:pt x="994" y="531"/>
                </a:moveTo>
                <a:cubicBezTo>
                  <a:pt x="1153" y="310"/>
                  <a:pt x="1153" y="310"/>
                  <a:pt x="1153" y="310"/>
                </a:cubicBezTo>
                <a:cubicBezTo>
                  <a:pt x="1314" y="531"/>
                  <a:pt x="1314" y="531"/>
                  <a:pt x="1314" y="531"/>
                </a:cubicBezTo>
                <a:cubicBezTo>
                  <a:pt x="1387" y="531"/>
                  <a:pt x="1387" y="531"/>
                  <a:pt x="1387" y="531"/>
                </a:cubicBezTo>
                <a:cubicBezTo>
                  <a:pt x="1192" y="256"/>
                  <a:pt x="1192" y="256"/>
                  <a:pt x="1192" y="256"/>
                </a:cubicBezTo>
                <a:cubicBezTo>
                  <a:pt x="1371" y="2"/>
                  <a:pt x="1371" y="2"/>
                  <a:pt x="1371" y="2"/>
                </a:cubicBezTo>
                <a:cubicBezTo>
                  <a:pt x="1300" y="2"/>
                  <a:pt x="1300" y="2"/>
                  <a:pt x="1300" y="2"/>
                </a:cubicBezTo>
                <a:cubicBezTo>
                  <a:pt x="1153" y="206"/>
                  <a:pt x="1153" y="206"/>
                  <a:pt x="1153" y="206"/>
                </a:cubicBezTo>
                <a:cubicBezTo>
                  <a:pt x="1007" y="2"/>
                  <a:pt x="1007" y="2"/>
                  <a:pt x="1007" y="2"/>
                </a:cubicBezTo>
                <a:cubicBezTo>
                  <a:pt x="936" y="2"/>
                  <a:pt x="936" y="2"/>
                  <a:pt x="936" y="2"/>
                </a:cubicBezTo>
                <a:cubicBezTo>
                  <a:pt x="1117" y="259"/>
                  <a:pt x="1117" y="259"/>
                  <a:pt x="1117" y="259"/>
                </a:cubicBezTo>
                <a:cubicBezTo>
                  <a:pt x="923" y="531"/>
                  <a:pt x="923" y="531"/>
                  <a:pt x="923" y="531"/>
                </a:cubicBezTo>
                <a:lnTo>
                  <a:pt x="994" y="531"/>
                </a:lnTo>
                <a:close/>
                <a:moveTo>
                  <a:pt x="1421" y="267"/>
                </a:moveTo>
                <a:cubicBezTo>
                  <a:pt x="1421" y="117"/>
                  <a:pt x="1544" y="0"/>
                  <a:pt x="1698" y="0"/>
                </a:cubicBezTo>
                <a:cubicBezTo>
                  <a:pt x="1852" y="0"/>
                  <a:pt x="1975" y="118"/>
                  <a:pt x="1975" y="267"/>
                </a:cubicBezTo>
                <a:cubicBezTo>
                  <a:pt x="1975" y="416"/>
                  <a:pt x="1852" y="534"/>
                  <a:pt x="1698" y="534"/>
                </a:cubicBezTo>
                <a:cubicBezTo>
                  <a:pt x="1544" y="534"/>
                  <a:pt x="1421" y="416"/>
                  <a:pt x="1421" y="267"/>
                </a:cubicBezTo>
                <a:close/>
                <a:moveTo>
                  <a:pt x="1482" y="267"/>
                </a:moveTo>
                <a:cubicBezTo>
                  <a:pt x="1482" y="383"/>
                  <a:pt x="1581" y="476"/>
                  <a:pt x="1698" y="476"/>
                </a:cubicBezTo>
                <a:cubicBezTo>
                  <a:pt x="1816" y="476"/>
                  <a:pt x="1913" y="383"/>
                  <a:pt x="1913" y="267"/>
                </a:cubicBezTo>
                <a:cubicBezTo>
                  <a:pt x="1913" y="150"/>
                  <a:pt x="1816" y="58"/>
                  <a:pt x="1698" y="58"/>
                </a:cubicBezTo>
                <a:cubicBezTo>
                  <a:pt x="1581" y="58"/>
                  <a:pt x="1482" y="150"/>
                  <a:pt x="1482" y="267"/>
                </a:cubicBezTo>
                <a:close/>
                <a:moveTo>
                  <a:pt x="2145" y="106"/>
                </a:moveTo>
                <a:cubicBezTo>
                  <a:pt x="2463" y="531"/>
                  <a:pt x="2463" y="531"/>
                  <a:pt x="2463" y="531"/>
                </a:cubicBezTo>
                <a:cubicBezTo>
                  <a:pt x="2525" y="531"/>
                  <a:pt x="2525" y="531"/>
                  <a:pt x="2525" y="531"/>
                </a:cubicBezTo>
                <a:cubicBezTo>
                  <a:pt x="2525" y="2"/>
                  <a:pt x="2525" y="2"/>
                  <a:pt x="2525" y="2"/>
                </a:cubicBezTo>
                <a:cubicBezTo>
                  <a:pt x="2465" y="2"/>
                  <a:pt x="2465" y="2"/>
                  <a:pt x="2465" y="2"/>
                </a:cubicBezTo>
                <a:cubicBezTo>
                  <a:pt x="2465" y="428"/>
                  <a:pt x="2465" y="428"/>
                  <a:pt x="2465" y="428"/>
                </a:cubicBezTo>
                <a:cubicBezTo>
                  <a:pt x="2148" y="2"/>
                  <a:pt x="2148" y="2"/>
                  <a:pt x="2148" y="2"/>
                </a:cubicBezTo>
                <a:cubicBezTo>
                  <a:pt x="2085" y="2"/>
                  <a:pt x="2085" y="2"/>
                  <a:pt x="2085" y="2"/>
                </a:cubicBezTo>
                <a:cubicBezTo>
                  <a:pt x="2085" y="531"/>
                  <a:pt x="2085" y="531"/>
                  <a:pt x="2085" y="531"/>
                </a:cubicBezTo>
                <a:cubicBezTo>
                  <a:pt x="2145" y="531"/>
                  <a:pt x="2145" y="531"/>
                  <a:pt x="2145" y="531"/>
                </a:cubicBezTo>
                <a:lnTo>
                  <a:pt x="2145" y="106"/>
                </a:lnTo>
                <a:close/>
                <a:moveTo>
                  <a:pt x="2913" y="534"/>
                </a:moveTo>
                <a:cubicBezTo>
                  <a:pt x="2758" y="534"/>
                  <a:pt x="2635" y="416"/>
                  <a:pt x="2635" y="267"/>
                </a:cubicBezTo>
                <a:cubicBezTo>
                  <a:pt x="2635" y="117"/>
                  <a:pt x="2758" y="0"/>
                  <a:pt x="2913" y="0"/>
                </a:cubicBezTo>
                <a:cubicBezTo>
                  <a:pt x="3067" y="0"/>
                  <a:pt x="3189" y="118"/>
                  <a:pt x="3189" y="267"/>
                </a:cubicBezTo>
                <a:cubicBezTo>
                  <a:pt x="3189" y="416"/>
                  <a:pt x="3067" y="534"/>
                  <a:pt x="2913" y="534"/>
                </a:cubicBezTo>
                <a:close/>
                <a:moveTo>
                  <a:pt x="3127" y="267"/>
                </a:moveTo>
                <a:cubicBezTo>
                  <a:pt x="3127" y="150"/>
                  <a:pt x="3030" y="58"/>
                  <a:pt x="2913" y="58"/>
                </a:cubicBezTo>
                <a:cubicBezTo>
                  <a:pt x="2795" y="58"/>
                  <a:pt x="2697" y="150"/>
                  <a:pt x="2697" y="267"/>
                </a:cubicBezTo>
                <a:cubicBezTo>
                  <a:pt x="2697" y="383"/>
                  <a:pt x="2795" y="476"/>
                  <a:pt x="2913" y="476"/>
                </a:cubicBezTo>
                <a:cubicBezTo>
                  <a:pt x="3030" y="476"/>
                  <a:pt x="3127" y="383"/>
                  <a:pt x="3127" y="267"/>
                </a:cubicBezTo>
                <a:close/>
                <a:moveTo>
                  <a:pt x="3357" y="95"/>
                </a:moveTo>
                <a:cubicBezTo>
                  <a:pt x="3548" y="475"/>
                  <a:pt x="3548" y="475"/>
                  <a:pt x="3548" y="475"/>
                </a:cubicBezTo>
                <a:cubicBezTo>
                  <a:pt x="3585" y="475"/>
                  <a:pt x="3585" y="475"/>
                  <a:pt x="3585" y="475"/>
                </a:cubicBezTo>
                <a:cubicBezTo>
                  <a:pt x="3777" y="95"/>
                  <a:pt x="3777" y="95"/>
                  <a:pt x="3777" y="95"/>
                </a:cubicBezTo>
                <a:cubicBezTo>
                  <a:pt x="3778" y="531"/>
                  <a:pt x="3778" y="531"/>
                  <a:pt x="3778" y="531"/>
                </a:cubicBezTo>
                <a:cubicBezTo>
                  <a:pt x="3834" y="531"/>
                  <a:pt x="3834" y="531"/>
                  <a:pt x="3834" y="531"/>
                </a:cubicBezTo>
                <a:cubicBezTo>
                  <a:pt x="3834" y="2"/>
                  <a:pt x="3834" y="2"/>
                  <a:pt x="3834" y="2"/>
                </a:cubicBezTo>
                <a:cubicBezTo>
                  <a:pt x="3760" y="2"/>
                  <a:pt x="3760" y="2"/>
                  <a:pt x="3760" y="2"/>
                </a:cubicBezTo>
                <a:cubicBezTo>
                  <a:pt x="3567" y="383"/>
                  <a:pt x="3567" y="383"/>
                  <a:pt x="3567" y="383"/>
                </a:cubicBezTo>
                <a:cubicBezTo>
                  <a:pt x="3374" y="2"/>
                  <a:pt x="3374" y="2"/>
                  <a:pt x="3374" y="2"/>
                </a:cubicBezTo>
                <a:cubicBezTo>
                  <a:pt x="3299" y="2"/>
                  <a:pt x="3299" y="2"/>
                  <a:pt x="3299" y="2"/>
                </a:cubicBezTo>
                <a:cubicBezTo>
                  <a:pt x="3299" y="531"/>
                  <a:pt x="3299" y="531"/>
                  <a:pt x="3299" y="531"/>
                </a:cubicBezTo>
                <a:cubicBezTo>
                  <a:pt x="3357" y="531"/>
                  <a:pt x="3357" y="531"/>
                  <a:pt x="3357" y="531"/>
                </a:cubicBezTo>
                <a:lnTo>
                  <a:pt x="3357" y="95"/>
                </a:lnTo>
                <a:close/>
                <a:moveTo>
                  <a:pt x="4321" y="2"/>
                </a:moveTo>
                <a:cubicBezTo>
                  <a:pt x="4152" y="278"/>
                  <a:pt x="4152" y="278"/>
                  <a:pt x="4152" y="278"/>
                </a:cubicBezTo>
                <a:cubicBezTo>
                  <a:pt x="3980" y="2"/>
                  <a:pt x="3980" y="2"/>
                  <a:pt x="3980" y="2"/>
                </a:cubicBezTo>
                <a:cubicBezTo>
                  <a:pt x="3918" y="2"/>
                  <a:pt x="3918" y="2"/>
                  <a:pt x="3918" y="2"/>
                </a:cubicBezTo>
                <a:cubicBezTo>
                  <a:pt x="4122" y="352"/>
                  <a:pt x="4122" y="352"/>
                  <a:pt x="4122" y="352"/>
                </a:cubicBezTo>
                <a:cubicBezTo>
                  <a:pt x="4122" y="531"/>
                  <a:pt x="4122" y="531"/>
                  <a:pt x="4122" y="531"/>
                </a:cubicBezTo>
                <a:cubicBezTo>
                  <a:pt x="4182" y="531"/>
                  <a:pt x="4182" y="531"/>
                  <a:pt x="4182" y="531"/>
                </a:cubicBezTo>
                <a:cubicBezTo>
                  <a:pt x="4182" y="350"/>
                  <a:pt x="4182" y="350"/>
                  <a:pt x="4182" y="350"/>
                </a:cubicBezTo>
                <a:cubicBezTo>
                  <a:pt x="4383" y="2"/>
                  <a:pt x="4383" y="2"/>
                  <a:pt x="4383" y="2"/>
                </a:cubicBezTo>
                <a:lnTo>
                  <a:pt x="4321" y="2"/>
                </a:lnTo>
                <a:close/>
                <a:moveTo>
                  <a:pt x="340" y="1263"/>
                </a:moveTo>
                <a:cubicBezTo>
                  <a:pt x="147" y="882"/>
                  <a:pt x="147" y="882"/>
                  <a:pt x="147" y="882"/>
                </a:cubicBezTo>
                <a:cubicBezTo>
                  <a:pt x="72" y="882"/>
                  <a:pt x="72" y="882"/>
                  <a:pt x="72" y="882"/>
                </a:cubicBezTo>
                <a:cubicBezTo>
                  <a:pt x="72" y="1412"/>
                  <a:pt x="72" y="1412"/>
                  <a:pt x="72" y="1412"/>
                </a:cubicBezTo>
                <a:cubicBezTo>
                  <a:pt x="129" y="1412"/>
                  <a:pt x="129" y="1412"/>
                  <a:pt x="129" y="1412"/>
                </a:cubicBezTo>
                <a:cubicBezTo>
                  <a:pt x="129" y="975"/>
                  <a:pt x="129" y="975"/>
                  <a:pt x="129" y="975"/>
                </a:cubicBezTo>
                <a:cubicBezTo>
                  <a:pt x="321" y="1356"/>
                  <a:pt x="321" y="1356"/>
                  <a:pt x="321" y="1356"/>
                </a:cubicBezTo>
                <a:cubicBezTo>
                  <a:pt x="357" y="1356"/>
                  <a:pt x="357" y="1356"/>
                  <a:pt x="357" y="1356"/>
                </a:cubicBezTo>
                <a:cubicBezTo>
                  <a:pt x="550" y="975"/>
                  <a:pt x="550" y="975"/>
                  <a:pt x="550" y="975"/>
                </a:cubicBezTo>
                <a:cubicBezTo>
                  <a:pt x="551" y="1412"/>
                  <a:pt x="551" y="1412"/>
                  <a:pt x="551" y="1412"/>
                </a:cubicBezTo>
                <a:cubicBezTo>
                  <a:pt x="606" y="1412"/>
                  <a:pt x="606" y="1412"/>
                  <a:pt x="606" y="1412"/>
                </a:cubicBezTo>
                <a:cubicBezTo>
                  <a:pt x="606" y="882"/>
                  <a:pt x="606" y="882"/>
                  <a:pt x="606" y="882"/>
                </a:cubicBezTo>
                <a:cubicBezTo>
                  <a:pt x="532" y="882"/>
                  <a:pt x="532" y="882"/>
                  <a:pt x="532" y="882"/>
                </a:cubicBezTo>
                <a:lnTo>
                  <a:pt x="340" y="1263"/>
                </a:lnTo>
                <a:close/>
                <a:moveTo>
                  <a:pt x="990" y="882"/>
                </a:moveTo>
                <a:cubicBezTo>
                  <a:pt x="1226" y="1412"/>
                  <a:pt x="1226" y="1412"/>
                  <a:pt x="1226" y="1412"/>
                </a:cubicBezTo>
                <a:cubicBezTo>
                  <a:pt x="1161" y="1412"/>
                  <a:pt x="1161" y="1412"/>
                  <a:pt x="1161" y="1412"/>
                </a:cubicBezTo>
                <a:cubicBezTo>
                  <a:pt x="1102" y="1278"/>
                  <a:pt x="1102" y="1278"/>
                  <a:pt x="1102" y="1278"/>
                </a:cubicBezTo>
                <a:cubicBezTo>
                  <a:pt x="813" y="1278"/>
                  <a:pt x="813" y="1278"/>
                  <a:pt x="813" y="1278"/>
                </a:cubicBezTo>
                <a:cubicBezTo>
                  <a:pt x="754" y="1412"/>
                  <a:pt x="754" y="1412"/>
                  <a:pt x="754" y="1412"/>
                </a:cubicBezTo>
                <a:cubicBezTo>
                  <a:pt x="690" y="1412"/>
                  <a:pt x="690" y="1412"/>
                  <a:pt x="690" y="1412"/>
                </a:cubicBezTo>
                <a:cubicBezTo>
                  <a:pt x="927" y="882"/>
                  <a:pt x="927" y="882"/>
                  <a:pt x="927" y="882"/>
                </a:cubicBezTo>
                <a:lnTo>
                  <a:pt x="990" y="882"/>
                </a:lnTo>
                <a:close/>
                <a:moveTo>
                  <a:pt x="1076" y="1220"/>
                </a:moveTo>
                <a:cubicBezTo>
                  <a:pt x="957" y="951"/>
                  <a:pt x="957" y="951"/>
                  <a:pt x="957" y="951"/>
                </a:cubicBezTo>
                <a:cubicBezTo>
                  <a:pt x="839" y="1220"/>
                  <a:pt x="839" y="1220"/>
                  <a:pt x="839" y="1220"/>
                </a:cubicBezTo>
                <a:lnTo>
                  <a:pt x="1076" y="1220"/>
                </a:lnTo>
                <a:close/>
                <a:moveTo>
                  <a:pt x="1689" y="1308"/>
                </a:moveTo>
                <a:cubicBezTo>
                  <a:pt x="1372" y="882"/>
                  <a:pt x="1372" y="882"/>
                  <a:pt x="1372" y="882"/>
                </a:cubicBezTo>
                <a:cubicBezTo>
                  <a:pt x="1309" y="882"/>
                  <a:pt x="1309" y="882"/>
                  <a:pt x="1309" y="882"/>
                </a:cubicBezTo>
                <a:cubicBezTo>
                  <a:pt x="1309" y="1412"/>
                  <a:pt x="1309" y="1412"/>
                  <a:pt x="1309" y="1412"/>
                </a:cubicBezTo>
                <a:cubicBezTo>
                  <a:pt x="1370" y="1412"/>
                  <a:pt x="1370" y="1412"/>
                  <a:pt x="1370" y="1412"/>
                </a:cubicBezTo>
                <a:cubicBezTo>
                  <a:pt x="1370" y="987"/>
                  <a:pt x="1370" y="987"/>
                  <a:pt x="1370" y="987"/>
                </a:cubicBezTo>
                <a:cubicBezTo>
                  <a:pt x="1687" y="1412"/>
                  <a:pt x="1687" y="1412"/>
                  <a:pt x="1687" y="1412"/>
                </a:cubicBezTo>
                <a:cubicBezTo>
                  <a:pt x="1749" y="1412"/>
                  <a:pt x="1749" y="1412"/>
                  <a:pt x="1749" y="1412"/>
                </a:cubicBezTo>
                <a:cubicBezTo>
                  <a:pt x="1749" y="882"/>
                  <a:pt x="1749" y="882"/>
                  <a:pt x="1749" y="882"/>
                </a:cubicBezTo>
                <a:cubicBezTo>
                  <a:pt x="1689" y="882"/>
                  <a:pt x="1689" y="882"/>
                  <a:pt x="1689" y="882"/>
                </a:cubicBezTo>
                <a:lnTo>
                  <a:pt x="1689" y="1308"/>
                </a:lnTo>
                <a:close/>
                <a:moveTo>
                  <a:pt x="2133" y="882"/>
                </a:moveTo>
                <a:cubicBezTo>
                  <a:pt x="2369" y="1412"/>
                  <a:pt x="2369" y="1412"/>
                  <a:pt x="2369" y="1412"/>
                </a:cubicBezTo>
                <a:cubicBezTo>
                  <a:pt x="2303" y="1412"/>
                  <a:pt x="2303" y="1412"/>
                  <a:pt x="2303" y="1412"/>
                </a:cubicBezTo>
                <a:cubicBezTo>
                  <a:pt x="2244" y="1278"/>
                  <a:pt x="2244" y="1278"/>
                  <a:pt x="2244" y="1278"/>
                </a:cubicBezTo>
                <a:cubicBezTo>
                  <a:pt x="1956" y="1278"/>
                  <a:pt x="1956" y="1278"/>
                  <a:pt x="1956" y="1278"/>
                </a:cubicBezTo>
                <a:cubicBezTo>
                  <a:pt x="1897" y="1412"/>
                  <a:pt x="1897" y="1412"/>
                  <a:pt x="1897" y="1412"/>
                </a:cubicBezTo>
                <a:cubicBezTo>
                  <a:pt x="1833" y="1412"/>
                  <a:pt x="1833" y="1412"/>
                  <a:pt x="1833" y="1412"/>
                </a:cubicBezTo>
                <a:cubicBezTo>
                  <a:pt x="2070" y="882"/>
                  <a:pt x="2070" y="882"/>
                  <a:pt x="2070" y="882"/>
                </a:cubicBezTo>
                <a:lnTo>
                  <a:pt x="2133" y="882"/>
                </a:lnTo>
                <a:close/>
                <a:moveTo>
                  <a:pt x="2219" y="1220"/>
                </a:moveTo>
                <a:cubicBezTo>
                  <a:pt x="2099" y="951"/>
                  <a:pt x="2099" y="951"/>
                  <a:pt x="2099" y="951"/>
                </a:cubicBezTo>
                <a:cubicBezTo>
                  <a:pt x="1982" y="1220"/>
                  <a:pt x="1982" y="1220"/>
                  <a:pt x="1982" y="1220"/>
                </a:cubicBezTo>
                <a:lnTo>
                  <a:pt x="2219" y="1220"/>
                </a:lnTo>
                <a:close/>
                <a:moveTo>
                  <a:pt x="2668" y="937"/>
                </a:moveTo>
                <a:cubicBezTo>
                  <a:pt x="2727" y="937"/>
                  <a:pt x="2785" y="960"/>
                  <a:pt x="2828" y="999"/>
                </a:cubicBezTo>
                <a:cubicBezTo>
                  <a:pt x="2863" y="953"/>
                  <a:pt x="2863" y="953"/>
                  <a:pt x="2863" y="953"/>
                </a:cubicBezTo>
                <a:cubicBezTo>
                  <a:pt x="2812" y="909"/>
                  <a:pt x="2741" y="881"/>
                  <a:pt x="2668" y="881"/>
                </a:cubicBezTo>
                <a:cubicBezTo>
                  <a:pt x="2512" y="881"/>
                  <a:pt x="2389" y="998"/>
                  <a:pt x="2389" y="1147"/>
                </a:cubicBezTo>
                <a:cubicBezTo>
                  <a:pt x="2389" y="1296"/>
                  <a:pt x="2512" y="1415"/>
                  <a:pt x="2665" y="1415"/>
                </a:cubicBezTo>
                <a:cubicBezTo>
                  <a:pt x="2736" y="1415"/>
                  <a:pt x="2809" y="1387"/>
                  <a:pt x="2861" y="1345"/>
                </a:cubicBezTo>
                <a:cubicBezTo>
                  <a:pt x="2861" y="1153"/>
                  <a:pt x="2861" y="1153"/>
                  <a:pt x="2861" y="1153"/>
                </a:cubicBezTo>
                <a:cubicBezTo>
                  <a:pt x="2808" y="1153"/>
                  <a:pt x="2808" y="1153"/>
                  <a:pt x="2808" y="1153"/>
                </a:cubicBezTo>
                <a:cubicBezTo>
                  <a:pt x="2808" y="1313"/>
                  <a:pt x="2808" y="1313"/>
                  <a:pt x="2808" y="1313"/>
                </a:cubicBezTo>
                <a:cubicBezTo>
                  <a:pt x="2767" y="1341"/>
                  <a:pt x="2716" y="1357"/>
                  <a:pt x="2669" y="1357"/>
                </a:cubicBezTo>
                <a:cubicBezTo>
                  <a:pt x="2548" y="1357"/>
                  <a:pt x="2450" y="1264"/>
                  <a:pt x="2450" y="1147"/>
                </a:cubicBezTo>
                <a:cubicBezTo>
                  <a:pt x="2450" y="1030"/>
                  <a:pt x="2547" y="937"/>
                  <a:pt x="2668" y="937"/>
                </a:cubicBezTo>
                <a:close/>
                <a:moveTo>
                  <a:pt x="3068" y="1173"/>
                </a:moveTo>
                <a:cubicBezTo>
                  <a:pt x="3335" y="1173"/>
                  <a:pt x="3335" y="1173"/>
                  <a:pt x="3335" y="1173"/>
                </a:cubicBezTo>
                <a:cubicBezTo>
                  <a:pt x="3335" y="1114"/>
                  <a:pt x="3335" y="1114"/>
                  <a:pt x="3335" y="1114"/>
                </a:cubicBezTo>
                <a:cubicBezTo>
                  <a:pt x="3068" y="1114"/>
                  <a:pt x="3068" y="1114"/>
                  <a:pt x="3068" y="1114"/>
                </a:cubicBezTo>
                <a:cubicBezTo>
                  <a:pt x="3068" y="940"/>
                  <a:pt x="3068" y="940"/>
                  <a:pt x="3068" y="940"/>
                </a:cubicBezTo>
                <a:cubicBezTo>
                  <a:pt x="3366" y="940"/>
                  <a:pt x="3366" y="940"/>
                  <a:pt x="3366" y="940"/>
                </a:cubicBezTo>
                <a:cubicBezTo>
                  <a:pt x="3366" y="882"/>
                  <a:pt x="3366" y="882"/>
                  <a:pt x="3366" y="882"/>
                </a:cubicBezTo>
                <a:cubicBezTo>
                  <a:pt x="3008" y="882"/>
                  <a:pt x="3008" y="882"/>
                  <a:pt x="3008" y="882"/>
                </a:cubicBezTo>
                <a:cubicBezTo>
                  <a:pt x="3008" y="1412"/>
                  <a:pt x="3008" y="1412"/>
                  <a:pt x="3008" y="1412"/>
                </a:cubicBezTo>
                <a:cubicBezTo>
                  <a:pt x="3376" y="1412"/>
                  <a:pt x="3376" y="1412"/>
                  <a:pt x="3376" y="1412"/>
                </a:cubicBezTo>
                <a:cubicBezTo>
                  <a:pt x="3376" y="1354"/>
                  <a:pt x="3376" y="1354"/>
                  <a:pt x="3376" y="1354"/>
                </a:cubicBezTo>
                <a:cubicBezTo>
                  <a:pt x="3068" y="1354"/>
                  <a:pt x="3068" y="1354"/>
                  <a:pt x="3068" y="1354"/>
                </a:cubicBezTo>
                <a:lnTo>
                  <a:pt x="3068" y="1173"/>
                </a:lnTo>
                <a:close/>
                <a:moveTo>
                  <a:pt x="3790" y="1232"/>
                </a:moveTo>
                <a:cubicBezTo>
                  <a:pt x="3914" y="1412"/>
                  <a:pt x="3914" y="1412"/>
                  <a:pt x="3914" y="1412"/>
                </a:cubicBezTo>
                <a:cubicBezTo>
                  <a:pt x="3845" y="1412"/>
                  <a:pt x="3845" y="1412"/>
                  <a:pt x="3845" y="1412"/>
                </a:cubicBezTo>
                <a:cubicBezTo>
                  <a:pt x="3736" y="1243"/>
                  <a:pt x="3736" y="1243"/>
                  <a:pt x="3736" y="1243"/>
                </a:cubicBezTo>
                <a:cubicBezTo>
                  <a:pt x="3724" y="1244"/>
                  <a:pt x="3712" y="1244"/>
                  <a:pt x="3700" y="1244"/>
                </a:cubicBezTo>
                <a:cubicBezTo>
                  <a:pt x="3560" y="1244"/>
                  <a:pt x="3560" y="1244"/>
                  <a:pt x="3560" y="1244"/>
                </a:cubicBezTo>
                <a:cubicBezTo>
                  <a:pt x="3560" y="1412"/>
                  <a:pt x="3560" y="1412"/>
                  <a:pt x="3560" y="1412"/>
                </a:cubicBezTo>
                <a:cubicBezTo>
                  <a:pt x="3499" y="1412"/>
                  <a:pt x="3499" y="1412"/>
                  <a:pt x="3499" y="1412"/>
                </a:cubicBezTo>
                <a:cubicBezTo>
                  <a:pt x="3499" y="882"/>
                  <a:pt x="3499" y="882"/>
                  <a:pt x="3499" y="882"/>
                </a:cubicBezTo>
                <a:cubicBezTo>
                  <a:pt x="3700" y="882"/>
                  <a:pt x="3700" y="882"/>
                  <a:pt x="3700" y="882"/>
                </a:cubicBezTo>
                <a:cubicBezTo>
                  <a:pt x="3832" y="882"/>
                  <a:pt x="3909" y="947"/>
                  <a:pt x="3909" y="1060"/>
                </a:cubicBezTo>
                <a:cubicBezTo>
                  <a:pt x="3909" y="1148"/>
                  <a:pt x="3866" y="1207"/>
                  <a:pt x="3790" y="1232"/>
                </a:cubicBezTo>
                <a:close/>
                <a:moveTo>
                  <a:pt x="3850" y="1061"/>
                </a:moveTo>
                <a:cubicBezTo>
                  <a:pt x="3850" y="981"/>
                  <a:pt x="3796" y="940"/>
                  <a:pt x="3700" y="940"/>
                </a:cubicBezTo>
                <a:cubicBezTo>
                  <a:pt x="3560" y="940"/>
                  <a:pt x="3560" y="940"/>
                  <a:pt x="3560" y="940"/>
                </a:cubicBezTo>
                <a:cubicBezTo>
                  <a:pt x="3560" y="1186"/>
                  <a:pt x="3560" y="1186"/>
                  <a:pt x="3560" y="1186"/>
                </a:cubicBezTo>
                <a:cubicBezTo>
                  <a:pt x="3700" y="1186"/>
                  <a:pt x="3700" y="1186"/>
                  <a:pt x="3700" y="1186"/>
                </a:cubicBezTo>
                <a:cubicBezTo>
                  <a:pt x="3796" y="1186"/>
                  <a:pt x="3850" y="1144"/>
                  <a:pt x="3850" y="106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14324" tIns="57162" rIns="114324" bIns="57162"/>
          <a:lstStyle/>
          <a:p>
            <a:endParaRPr lang="en-NL"/>
          </a:p>
        </p:txBody>
      </p:sp>
      <p:sp>
        <p:nvSpPr>
          <p:cNvPr id="16" name="LS_Logo7 (JU-Free) Enterprise" hidden="1">
            <a:extLst>
              <a:ext uri="{FF2B5EF4-FFF2-40B4-BE49-F238E27FC236}">
                <a16:creationId xmlns:a16="http://schemas.microsoft.com/office/drawing/2014/main" id="{1CC7187D-6018-46A6-B1E7-65AD941AAA07}"/>
              </a:ext>
            </a:extLst>
          </p:cNvPr>
          <p:cNvSpPr>
            <a:spLocks noEditPoints="1"/>
          </p:cNvSpPr>
          <p:nvPr/>
        </p:nvSpPr>
        <p:spPr bwMode="auto">
          <a:xfrm>
            <a:off x="1731963" y="7302500"/>
            <a:ext cx="3375025" cy="560388"/>
          </a:xfrm>
          <a:custGeom>
            <a:avLst/>
            <a:gdLst>
              <a:gd name="T0" fmla="*/ 2147483646 w 8502"/>
              <a:gd name="T1" fmla="*/ 2147483646 h 1411"/>
              <a:gd name="T2" fmla="*/ 2147483646 w 8502"/>
              <a:gd name="T3" fmla="*/ 2147483646 h 1411"/>
              <a:gd name="T4" fmla="*/ 2147483646 w 8502"/>
              <a:gd name="T5" fmla="*/ 2147483646 h 1411"/>
              <a:gd name="T6" fmla="*/ 2147483646 w 8502"/>
              <a:gd name="T7" fmla="*/ 2147483646 h 1411"/>
              <a:gd name="T8" fmla="*/ 2147483646 w 8502"/>
              <a:gd name="T9" fmla="*/ 2147483646 h 1411"/>
              <a:gd name="T10" fmla="*/ 2147483646 w 8502"/>
              <a:gd name="T11" fmla="*/ 250323056 h 1411"/>
              <a:gd name="T12" fmla="*/ 2147483646 w 8502"/>
              <a:gd name="T13" fmla="*/ 2147483646 h 1411"/>
              <a:gd name="T14" fmla="*/ 2147483646 w 8502"/>
              <a:gd name="T15" fmla="*/ 2147483646 h 1411"/>
              <a:gd name="T16" fmla="*/ 2147483646 w 8502"/>
              <a:gd name="T17" fmla="*/ 2147483646 h 1411"/>
              <a:gd name="T18" fmla="*/ 2147483646 w 8502"/>
              <a:gd name="T19" fmla="*/ 2147483646 h 1411"/>
              <a:gd name="T20" fmla="*/ 2147483646 w 8502"/>
              <a:gd name="T21" fmla="*/ 2147483646 h 1411"/>
              <a:gd name="T22" fmla="*/ 2147483646 w 8502"/>
              <a:gd name="T23" fmla="*/ 2147483646 h 1411"/>
              <a:gd name="T24" fmla="*/ 2147483646 w 8502"/>
              <a:gd name="T25" fmla="*/ 2147483646 h 1411"/>
              <a:gd name="T26" fmla="*/ 2147483646 w 8502"/>
              <a:gd name="T27" fmla="*/ 2147483646 h 1411"/>
              <a:gd name="T28" fmla="*/ 2147483646 w 8502"/>
              <a:gd name="T29" fmla="*/ 2147483646 h 1411"/>
              <a:gd name="T30" fmla="*/ 2147483646 w 8502"/>
              <a:gd name="T31" fmla="*/ 2147483646 h 1411"/>
              <a:gd name="T32" fmla="*/ 2147483646 w 8502"/>
              <a:gd name="T33" fmla="*/ 2147483646 h 1411"/>
              <a:gd name="T34" fmla="*/ 2147483646 w 8502"/>
              <a:gd name="T35" fmla="*/ 1189152073 h 1411"/>
              <a:gd name="T36" fmla="*/ 2147483646 w 8502"/>
              <a:gd name="T37" fmla="*/ 2147483646 h 1411"/>
              <a:gd name="T38" fmla="*/ 2147483646 w 8502"/>
              <a:gd name="T39" fmla="*/ 2147483646 h 1411"/>
              <a:gd name="T40" fmla="*/ 2147483646 w 8502"/>
              <a:gd name="T41" fmla="*/ 2147483646 h 1411"/>
              <a:gd name="T42" fmla="*/ 2147483646 w 8502"/>
              <a:gd name="T43" fmla="*/ 2147483646 h 1411"/>
              <a:gd name="T44" fmla="*/ 2147483646 w 8502"/>
              <a:gd name="T45" fmla="*/ 2147483646 h 1411"/>
              <a:gd name="T46" fmla="*/ 2147483646 w 8502"/>
              <a:gd name="T47" fmla="*/ 2147483646 h 1411"/>
              <a:gd name="T48" fmla="*/ 2147483646 w 8502"/>
              <a:gd name="T49" fmla="*/ 2147483646 h 1411"/>
              <a:gd name="T50" fmla="*/ 2147483646 w 8502"/>
              <a:gd name="T51" fmla="*/ 2147483646 h 1411"/>
              <a:gd name="T52" fmla="*/ 2147483646 w 8502"/>
              <a:gd name="T53" fmla="*/ 2147483646 h 1411"/>
              <a:gd name="T54" fmla="*/ 2147483646 w 8502"/>
              <a:gd name="T55" fmla="*/ 2147483646 h 1411"/>
              <a:gd name="T56" fmla="*/ 2147483646 w 8502"/>
              <a:gd name="T57" fmla="*/ 2147483646 h 1411"/>
              <a:gd name="T58" fmla="*/ 2147483646 w 8502"/>
              <a:gd name="T59" fmla="*/ 2147483646 h 1411"/>
              <a:gd name="T60" fmla="*/ 2147483646 w 8502"/>
              <a:gd name="T61" fmla="*/ 2147483646 h 1411"/>
              <a:gd name="T62" fmla="*/ 2147483646 w 8502"/>
              <a:gd name="T63" fmla="*/ 2147483646 h 1411"/>
              <a:gd name="T64" fmla="*/ 2147483646 w 8502"/>
              <a:gd name="T65" fmla="*/ 2147483646 h 1411"/>
              <a:gd name="T66" fmla="*/ 2147483646 w 8502"/>
              <a:gd name="T67" fmla="*/ 2147483646 h 1411"/>
              <a:gd name="T68" fmla="*/ 2147483646 w 8502"/>
              <a:gd name="T69" fmla="*/ 2147483646 h 1411"/>
              <a:gd name="T70" fmla="*/ 2147483646 w 8502"/>
              <a:gd name="T71" fmla="*/ 2147483646 h 1411"/>
              <a:gd name="T72" fmla="*/ 2147483646 w 8502"/>
              <a:gd name="T73" fmla="*/ 2147483646 h 1411"/>
              <a:gd name="T74" fmla="*/ 2147483646 w 8502"/>
              <a:gd name="T75" fmla="*/ 2147483646 h 1411"/>
              <a:gd name="T76" fmla="*/ 2147483646 w 8502"/>
              <a:gd name="T77" fmla="*/ 2147483646 h 1411"/>
              <a:gd name="T78" fmla="*/ 2147483646 w 8502"/>
              <a:gd name="T79" fmla="*/ 2147483646 h 1411"/>
              <a:gd name="T80" fmla="*/ 2147483646 w 8502"/>
              <a:gd name="T81" fmla="*/ 2147483646 h 1411"/>
              <a:gd name="T82" fmla="*/ 2147483646 w 8502"/>
              <a:gd name="T83" fmla="*/ 2147483646 h 1411"/>
              <a:gd name="T84" fmla="*/ 2147483646 w 8502"/>
              <a:gd name="T85" fmla="*/ 2147483646 h 1411"/>
              <a:gd name="T86" fmla="*/ 2147483646 w 8502"/>
              <a:gd name="T87" fmla="*/ 2147483646 h 1411"/>
              <a:gd name="T88" fmla="*/ 2147483646 w 8502"/>
              <a:gd name="T89" fmla="*/ 2147483646 h 1411"/>
              <a:gd name="T90" fmla="*/ 2147483646 w 8502"/>
              <a:gd name="T91" fmla="*/ 2147483646 h 1411"/>
              <a:gd name="T92" fmla="*/ 2147483646 w 8502"/>
              <a:gd name="T93" fmla="*/ 2147483646 h 1411"/>
              <a:gd name="T94" fmla="*/ 2147483646 w 8502"/>
              <a:gd name="T95" fmla="*/ 2147483646 h 1411"/>
              <a:gd name="T96" fmla="*/ 2147483646 w 8502"/>
              <a:gd name="T97" fmla="*/ 2147483646 h 1411"/>
              <a:gd name="T98" fmla="*/ 2147483646 w 8502"/>
              <a:gd name="T99" fmla="*/ 2147483646 h 1411"/>
              <a:gd name="T100" fmla="*/ 2147483646 w 8502"/>
              <a:gd name="T101" fmla="*/ 2147483646 h 1411"/>
              <a:gd name="T102" fmla="*/ 2147483646 w 8502"/>
              <a:gd name="T103" fmla="*/ 2147483646 h 1411"/>
              <a:gd name="T104" fmla="*/ 2147483646 w 8502"/>
              <a:gd name="T105" fmla="*/ 2147483646 h 1411"/>
              <a:gd name="T106" fmla="*/ 2147483646 w 8502"/>
              <a:gd name="T107" fmla="*/ 2147483646 h 1411"/>
              <a:gd name="T108" fmla="*/ 2147483646 w 8502"/>
              <a:gd name="T109" fmla="*/ 2147483646 h 1411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8502" h="1411">
                <a:moveTo>
                  <a:pt x="371" y="529"/>
                </a:moveTo>
                <a:cubicBezTo>
                  <a:pt x="0" y="529"/>
                  <a:pt x="0" y="529"/>
                  <a:pt x="0" y="529"/>
                </a:cubicBezTo>
                <a:cubicBezTo>
                  <a:pt x="0" y="4"/>
                  <a:pt x="0" y="4"/>
                  <a:pt x="0" y="4"/>
                </a:cubicBezTo>
                <a:cubicBezTo>
                  <a:pt x="360" y="4"/>
                  <a:pt x="360" y="4"/>
                  <a:pt x="360" y="4"/>
                </a:cubicBezTo>
                <a:cubicBezTo>
                  <a:pt x="360" y="52"/>
                  <a:pt x="360" y="52"/>
                  <a:pt x="360" y="52"/>
                </a:cubicBezTo>
                <a:cubicBezTo>
                  <a:pt x="56" y="52"/>
                  <a:pt x="56" y="52"/>
                  <a:pt x="56" y="52"/>
                </a:cubicBezTo>
                <a:cubicBezTo>
                  <a:pt x="56" y="239"/>
                  <a:pt x="56" y="239"/>
                  <a:pt x="56" y="239"/>
                </a:cubicBezTo>
                <a:cubicBezTo>
                  <a:pt x="327" y="239"/>
                  <a:pt x="327" y="239"/>
                  <a:pt x="327" y="239"/>
                </a:cubicBezTo>
                <a:cubicBezTo>
                  <a:pt x="327" y="286"/>
                  <a:pt x="327" y="286"/>
                  <a:pt x="327" y="286"/>
                </a:cubicBezTo>
                <a:cubicBezTo>
                  <a:pt x="56" y="286"/>
                  <a:pt x="56" y="286"/>
                  <a:pt x="56" y="286"/>
                </a:cubicBezTo>
                <a:cubicBezTo>
                  <a:pt x="56" y="481"/>
                  <a:pt x="56" y="481"/>
                  <a:pt x="56" y="481"/>
                </a:cubicBezTo>
                <a:cubicBezTo>
                  <a:pt x="371" y="481"/>
                  <a:pt x="371" y="481"/>
                  <a:pt x="371" y="481"/>
                </a:cubicBezTo>
                <a:lnTo>
                  <a:pt x="371" y="529"/>
                </a:lnTo>
                <a:close/>
                <a:moveTo>
                  <a:pt x="940" y="529"/>
                </a:moveTo>
                <a:cubicBezTo>
                  <a:pt x="940" y="4"/>
                  <a:pt x="940" y="4"/>
                  <a:pt x="940" y="4"/>
                </a:cubicBezTo>
                <a:cubicBezTo>
                  <a:pt x="885" y="4"/>
                  <a:pt x="885" y="4"/>
                  <a:pt x="885" y="4"/>
                </a:cubicBezTo>
                <a:cubicBezTo>
                  <a:pt x="885" y="430"/>
                  <a:pt x="885" y="430"/>
                  <a:pt x="885" y="430"/>
                </a:cubicBezTo>
                <a:cubicBezTo>
                  <a:pt x="547" y="4"/>
                  <a:pt x="547" y="4"/>
                  <a:pt x="547" y="4"/>
                </a:cubicBezTo>
                <a:cubicBezTo>
                  <a:pt x="502" y="4"/>
                  <a:pt x="502" y="4"/>
                  <a:pt x="502" y="4"/>
                </a:cubicBezTo>
                <a:cubicBezTo>
                  <a:pt x="502" y="529"/>
                  <a:pt x="502" y="529"/>
                  <a:pt x="502" y="529"/>
                </a:cubicBezTo>
                <a:cubicBezTo>
                  <a:pt x="557" y="529"/>
                  <a:pt x="557" y="529"/>
                  <a:pt x="557" y="529"/>
                </a:cubicBezTo>
                <a:cubicBezTo>
                  <a:pt x="557" y="103"/>
                  <a:pt x="557" y="103"/>
                  <a:pt x="557" y="103"/>
                </a:cubicBezTo>
                <a:cubicBezTo>
                  <a:pt x="894" y="529"/>
                  <a:pt x="894" y="529"/>
                  <a:pt x="894" y="529"/>
                </a:cubicBezTo>
                <a:lnTo>
                  <a:pt x="940" y="529"/>
                </a:lnTo>
                <a:close/>
                <a:moveTo>
                  <a:pt x="1212" y="529"/>
                </a:moveTo>
                <a:cubicBezTo>
                  <a:pt x="1268" y="529"/>
                  <a:pt x="1268" y="529"/>
                  <a:pt x="1268" y="529"/>
                </a:cubicBezTo>
                <a:cubicBezTo>
                  <a:pt x="1268" y="52"/>
                  <a:pt x="1268" y="52"/>
                  <a:pt x="1268" y="52"/>
                </a:cubicBezTo>
                <a:cubicBezTo>
                  <a:pt x="1452" y="52"/>
                  <a:pt x="1452" y="52"/>
                  <a:pt x="1452" y="52"/>
                </a:cubicBezTo>
                <a:cubicBezTo>
                  <a:pt x="1452" y="4"/>
                  <a:pt x="1452" y="4"/>
                  <a:pt x="1452" y="4"/>
                </a:cubicBezTo>
                <a:cubicBezTo>
                  <a:pt x="1028" y="4"/>
                  <a:pt x="1028" y="4"/>
                  <a:pt x="1028" y="4"/>
                </a:cubicBezTo>
                <a:cubicBezTo>
                  <a:pt x="1028" y="52"/>
                  <a:pt x="1028" y="52"/>
                  <a:pt x="1028" y="52"/>
                </a:cubicBezTo>
                <a:cubicBezTo>
                  <a:pt x="1212" y="52"/>
                  <a:pt x="1212" y="52"/>
                  <a:pt x="1212" y="52"/>
                </a:cubicBezTo>
                <a:lnTo>
                  <a:pt x="1212" y="529"/>
                </a:lnTo>
                <a:close/>
                <a:moveTo>
                  <a:pt x="1911" y="481"/>
                </a:moveTo>
                <a:cubicBezTo>
                  <a:pt x="1596" y="481"/>
                  <a:pt x="1596" y="481"/>
                  <a:pt x="1596" y="481"/>
                </a:cubicBezTo>
                <a:cubicBezTo>
                  <a:pt x="1596" y="286"/>
                  <a:pt x="1596" y="286"/>
                  <a:pt x="1596" y="286"/>
                </a:cubicBezTo>
                <a:cubicBezTo>
                  <a:pt x="1867" y="286"/>
                  <a:pt x="1867" y="286"/>
                  <a:pt x="1867" y="286"/>
                </a:cubicBezTo>
                <a:cubicBezTo>
                  <a:pt x="1867" y="239"/>
                  <a:pt x="1867" y="239"/>
                  <a:pt x="1867" y="239"/>
                </a:cubicBezTo>
                <a:cubicBezTo>
                  <a:pt x="1596" y="239"/>
                  <a:pt x="1596" y="239"/>
                  <a:pt x="1596" y="239"/>
                </a:cubicBezTo>
                <a:cubicBezTo>
                  <a:pt x="1596" y="52"/>
                  <a:pt x="1596" y="52"/>
                  <a:pt x="1596" y="52"/>
                </a:cubicBezTo>
                <a:cubicBezTo>
                  <a:pt x="1900" y="52"/>
                  <a:pt x="1900" y="52"/>
                  <a:pt x="1900" y="52"/>
                </a:cubicBezTo>
                <a:cubicBezTo>
                  <a:pt x="1900" y="4"/>
                  <a:pt x="1900" y="4"/>
                  <a:pt x="1900" y="4"/>
                </a:cubicBezTo>
                <a:cubicBezTo>
                  <a:pt x="1540" y="4"/>
                  <a:pt x="1540" y="4"/>
                  <a:pt x="1540" y="4"/>
                </a:cubicBezTo>
                <a:cubicBezTo>
                  <a:pt x="1540" y="529"/>
                  <a:pt x="1540" y="529"/>
                  <a:pt x="1540" y="529"/>
                </a:cubicBezTo>
                <a:cubicBezTo>
                  <a:pt x="1911" y="529"/>
                  <a:pt x="1911" y="529"/>
                  <a:pt x="1911" y="529"/>
                </a:cubicBezTo>
                <a:lnTo>
                  <a:pt x="1911" y="481"/>
                </a:lnTo>
                <a:close/>
                <a:moveTo>
                  <a:pt x="2238" y="362"/>
                </a:moveTo>
                <a:cubicBezTo>
                  <a:pt x="2097" y="362"/>
                  <a:pt x="2097" y="362"/>
                  <a:pt x="2097" y="362"/>
                </a:cubicBezTo>
                <a:cubicBezTo>
                  <a:pt x="2097" y="529"/>
                  <a:pt x="2097" y="529"/>
                  <a:pt x="2097" y="529"/>
                </a:cubicBezTo>
                <a:cubicBezTo>
                  <a:pt x="2041" y="529"/>
                  <a:pt x="2041" y="529"/>
                  <a:pt x="2041" y="529"/>
                </a:cubicBezTo>
                <a:cubicBezTo>
                  <a:pt x="2041" y="4"/>
                  <a:pt x="2041" y="4"/>
                  <a:pt x="2041" y="4"/>
                </a:cubicBezTo>
                <a:cubicBezTo>
                  <a:pt x="2238" y="4"/>
                  <a:pt x="2238" y="4"/>
                  <a:pt x="2238" y="4"/>
                </a:cubicBezTo>
                <a:cubicBezTo>
                  <a:pt x="2305" y="4"/>
                  <a:pt x="2357" y="20"/>
                  <a:pt x="2395" y="52"/>
                </a:cubicBezTo>
                <a:cubicBezTo>
                  <a:pt x="2433" y="84"/>
                  <a:pt x="2452" y="128"/>
                  <a:pt x="2452" y="184"/>
                </a:cubicBezTo>
                <a:cubicBezTo>
                  <a:pt x="2452" y="225"/>
                  <a:pt x="2442" y="260"/>
                  <a:pt x="2421" y="288"/>
                </a:cubicBezTo>
                <a:cubicBezTo>
                  <a:pt x="2400" y="316"/>
                  <a:pt x="2371" y="336"/>
                  <a:pt x="2332" y="349"/>
                </a:cubicBezTo>
                <a:cubicBezTo>
                  <a:pt x="2460" y="529"/>
                  <a:pt x="2460" y="529"/>
                  <a:pt x="2460" y="529"/>
                </a:cubicBezTo>
                <a:cubicBezTo>
                  <a:pt x="2400" y="529"/>
                  <a:pt x="2400" y="529"/>
                  <a:pt x="2400" y="529"/>
                </a:cubicBezTo>
                <a:cubicBezTo>
                  <a:pt x="2280" y="360"/>
                  <a:pt x="2280" y="360"/>
                  <a:pt x="2280" y="360"/>
                </a:cubicBezTo>
                <a:cubicBezTo>
                  <a:pt x="2266" y="362"/>
                  <a:pt x="2252" y="362"/>
                  <a:pt x="2238" y="362"/>
                </a:cubicBezTo>
                <a:close/>
                <a:moveTo>
                  <a:pt x="2236" y="315"/>
                </a:moveTo>
                <a:cubicBezTo>
                  <a:pt x="2288" y="315"/>
                  <a:pt x="2328" y="304"/>
                  <a:pt x="2355" y="281"/>
                </a:cubicBezTo>
                <a:cubicBezTo>
                  <a:pt x="2383" y="258"/>
                  <a:pt x="2397" y="226"/>
                  <a:pt x="2397" y="184"/>
                </a:cubicBezTo>
                <a:cubicBezTo>
                  <a:pt x="2397" y="142"/>
                  <a:pt x="2383" y="109"/>
                  <a:pt x="2355" y="86"/>
                </a:cubicBezTo>
                <a:cubicBezTo>
                  <a:pt x="2328" y="64"/>
                  <a:pt x="2288" y="52"/>
                  <a:pt x="2236" y="52"/>
                </a:cubicBezTo>
                <a:cubicBezTo>
                  <a:pt x="2097" y="52"/>
                  <a:pt x="2097" y="52"/>
                  <a:pt x="2097" y="52"/>
                </a:cubicBezTo>
                <a:cubicBezTo>
                  <a:pt x="2097" y="315"/>
                  <a:pt x="2097" y="315"/>
                  <a:pt x="2097" y="315"/>
                </a:cubicBezTo>
                <a:lnTo>
                  <a:pt x="2236" y="315"/>
                </a:lnTo>
                <a:close/>
                <a:moveTo>
                  <a:pt x="2993" y="184"/>
                </a:moveTo>
                <a:cubicBezTo>
                  <a:pt x="2993" y="240"/>
                  <a:pt x="2974" y="284"/>
                  <a:pt x="2937" y="316"/>
                </a:cubicBezTo>
                <a:cubicBezTo>
                  <a:pt x="2899" y="347"/>
                  <a:pt x="2846" y="363"/>
                  <a:pt x="2779" y="363"/>
                </a:cubicBezTo>
                <a:cubicBezTo>
                  <a:pt x="2638" y="363"/>
                  <a:pt x="2638" y="363"/>
                  <a:pt x="2638" y="363"/>
                </a:cubicBezTo>
                <a:cubicBezTo>
                  <a:pt x="2638" y="529"/>
                  <a:pt x="2638" y="529"/>
                  <a:pt x="2638" y="529"/>
                </a:cubicBezTo>
                <a:cubicBezTo>
                  <a:pt x="2583" y="529"/>
                  <a:pt x="2583" y="529"/>
                  <a:pt x="2583" y="529"/>
                </a:cubicBezTo>
                <a:cubicBezTo>
                  <a:pt x="2583" y="4"/>
                  <a:pt x="2583" y="4"/>
                  <a:pt x="2583" y="4"/>
                </a:cubicBezTo>
                <a:cubicBezTo>
                  <a:pt x="2779" y="4"/>
                  <a:pt x="2779" y="4"/>
                  <a:pt x="2779" y="4"/>
                </a:cubicBezTo>
                <a:cubicBezTo>
                  <a:pt x="2846" y="4"/>
                  <a:pt x="2899" y="20"/>
                  <a:pt x="2937" y="52"/>
                </a:cubicBezTo>
                <a:cubicBezTo>
                  <a:pt x="2974" y="84"/>
                  <a:pt x="2993" y="128"/>
                  <a:pt x="2993" y="184"/>
                </a:cubicBezTo>
                <a:close/>
                <a:moveTo>
                  <a:pt x="2938" y="184"/>
                </a:moveTo>
                <a:cubicBezTo>
                  <a:pt x="2938" y="142"/>
                  <a:pt x="2924" y="109"/>
                  <a:pt x="2897" y="86"/>
                </a:cubicBezTo>
                <a:cubicBezTo>
                  <a:pt x="2869" y="64"/>
                  <a:pt x="2830" y="52"/>
                  <a:pt x="2778" y="52"/>
                </a:cubicBezTo>
                <a:cubicBezTo>
                  <a:pt x="2638" y="52"/>
                  <a:pt x="2638" y="52"/>
                  <a:pt x="2638" y="52"/>
                </a:cubicBezTo>
                <a:cubicBezTo>
                  <a:pt x="2638" y="314"/>
                  <a:pt x="2638" y="314"/>
                  <a:pt x="2638" y="314"/>
                </a:cubicBezTo>
                <a:cubicBezTo>
                  <a:pt x="2778" y="314"/>
                  <a:pt x="2778" y="314"/>
                  <a:pt x="2778" y="314"/>
                </a:cubicBezTo>
                <a:cubicBezTo>
                  <a:pt x="2830" y="314"/>
                  <a:pt x="2869" y="303"/>
                  <a:pt x="2897" y="280"/>
                </a:cubicBezTo>
                <a:cubicBezTo>
                  <a:pt x="2924" y="258"/>
                  <a:pt x="2938" y="226"/>
                  <a:pt x="2938" y="184"/>
                </a:cubicBezTo>
                <a:close/>
                <a:moveTo>
                  <a:pt x="3404" y="349"/>
                </a:moveTo>
                <a:cubicBezTo>
                  <a:pt x="3532" y="529"/>
                  <a:pt x="3532" y="529"/>
                  <a:pt x="3532" y="529"/>
                </a:cubicBezTo>
                <a:cubicBezTo>
                  <a:pt x="3471" y="529"/>
                  <a:pt x="3471" y="529"/>
                  <a:pt x="3471" y="529"/>
                </a:cubicBezTo>
                <a:cubicBezTo>
                  <a:pt x="3351" y="360"/>
                  <a:pt x="3351" y="360"/>
                  <a:pt x="3351" y="360"/>
                </a:cubicBezTo>
                <a:cubicBezTo>
                  <a:pt x="3338" y="362"/>
                  <a:pt x="3324" y="362"/>
                  <a:pt x="3310" y="362"/>
                </a:cubicBezTo>
                <a:cubicBezTo>
                  <a:pt x="3169" y="362"/>
                  <a:pt x="3169" y="362"/>
                  <a:pt x="3169" y="362"/>
                </a:cubicBezTo>
                <a:cubicBezTo>
                  <a:pt x="3169" y="529"/>
                  <a:pt x="3169" y="529"/>
                  <a:pt x="3169" y="529"/>
                </a:cubicBezTo>
                <a:cubicBezTo>
                  <a:pt x="3113" y="529"/>
                  <a:pt x="3113" y="529"/>
                  <a:pt x="3113" y="529"/>
                </a:cubicBezTo>
                <a:cubicBezTo>
                  <a:pt x="3113" y="4"/>
                  <a:pt x="3113" y="4"/>
                  <a:pt x="3113" y="4"/>
                </a:cubicBezTo>
                <a:cubicBezTo>
                  <a:pt x="3310" y="4"/>
                  <a:pt x="3310" y="4"/>
                  <a:pt x="3310" y="4"/>
                </a:cubicBezTo>
                <a:cubicBezTo>
                  <a:pt x="3376" y="4"/>
                  <a:pt x="3429" y="20"/>
                  <a:pt x="3467" y="52"/>
                </a:cubicBezTo>
                <a:cubicBezTo>
                  <a:pt x="3505" y="84"/>
                  <a:pt x="3524" y="128"/>
                  <a:pt x="3524" y="184"/>
                </a:cubicBezTo>
                <a:cubicBezTo>
                  <a:pt x="3524" y="225"/>
                  <a:pt x="3513" y="260"/>
                  <a:pt x="3493" y="288"/>
                </a:cubicBezTo>
                <a:cubicBezTo>
                  <a:pt x="3472" y="316"/>
                  <a:pt x="3442" y="336"/>
                  <a:pt x="3404" y="349"/>
                </a:cubicBezTo>
                <a:close/>
                <a:moveTo>
                  <a:pt x="3427" y="281"/>
                </a:moveTo>
                <a:cubicBezTo>
                  <a:pt x="3455" y="258"/>
                  <a:pt x="3468" y="226"/>
                  <a:pt x="3468" y="184"/>
                </a:cubicBezTo>
                <a:cubicBezTo>
                  <a:pt x="3468" y="142"/>
                  <a:pt x="3455" y="109"/>
                  <a:pt x="3427" y="86"/>
                </a:cubicBezTo>
                <a:cubicBezTo>
                  <a:pt x="3400" y="64"/>
                  <a:pt x="3360" y="52"/>
                  <a:pt x="3308" y="52"/>
                </a:cubicBezTo>
                <a:cubicBezTo>
                  <a:pt x="3169" y="52"/>
                  <a:pt x="3169" y="52"/>
                  <a:pt x="3169" y="52"/>
                </a:cubicBezTo>
                <a:cubicBezTo>
                  <a:pt x="3169" y="315"/>
                  <a:pt x="3169" y="315"/>
                  <a:pt x="3169" y="315"/>
                </a:cubicBezTo>
                <a:cubicBezTo>
                  <a:pt x="3308" y="315"/>
                  <a:pt x="3308" y="315"/>
                  <a:pt x="3308" y="315"/>
                </a:cubicBezTo>
                <a:cubicBezTo>
                  <a:pt x="3360" y="315"/>
                  <a:pt x="3400" y="304"/>
                  <a:pt x="3427" y="281"/>
                </a:cubicBezTo>
                <a:close/>
                <a:moveTo>
                  <a:pt x="3710" y="4"/>
                </a:moveTo>
                <a:cubicBezTo>
                  <a:pt x="3655" y="4"/>
                  <a:pt x="3655" y="4"/>
                  <a:pt x="3655" y="4"/>
                </a:cubicBezTo>
                <a:cubicBezTo>
                  <a:pt x="3655" y="529"/>
                  <a:pt x="3655" y="529"/>
                  <a:pt x="3655" y="529"/>
                </a:cubicBezTo>
                <a:cubicBezTo>
                  <a:pt x="3710" y="529"/>
                  <a:pt x="3710" y="529"/>
                  <a:pt x="3710" y="529"/>
                </a:cubicBezTo>
                <a:lnTo>
                  <a:pt x="3710" y="4"/>
                </a:lnTo>
                <a:close/>
                <a:moveTo>
                  <a:pt x="4136" y="272"/>
                </a:moveTo>
                <a:cubicBezTo>
                  <a:pt x="4112" y="263"/>
                  <a:pt x="4081" y="253"/>
                  <a:pt x="4043" y="244"/>
                </a:cubicBezTo>
                <a:cubicBezTo>
                  <a:pt x="4010" y="236"/>
                  <a:pt x="3984" y="229"/>
                  <a:pt x="3965" y="222"/>
                </a:cubicBezTo>
                <a:cubicBezTo>
                  <a:pt x="3946" y="215"/>
                  <a:pt x="3930" y="205"/>
                  <a:pt x="3917" y="193"/>
                </a:cubicBezTo>
                <a:cubicBezTo>
                  <a:pt x="3905" y="180"/>
                  <a:pt x="3898" y="163"/>
                  <a:pt x="3898" y="142"/>
                </a:cubicBezTo>
                <a:cubicBezTo>
                  <a:pt x="3898" y="114"/>
                  <a:pt x="3910" y="91"/>
                  <a:pt x="3933" y="74"/>
                </a:cubicBezTo>
                <a:cubicBezTo>
                  <a:pt x="3956" y="56"/>
                  <a:pt x="3991" y="47"/>
                  <a:pt x="4037" y="47"/>
                </a:cubicBezTo>
                <a:cubicBezTo>
                  <a:pt x="4061" y="47"/>
                  <a:pt x="4085" y="51"/>
                  <a:pt x="4110" y="58"/>
                </a:cubicBezTo>
                <a:cubicBezTo>
                  <a:pt x="4135" y="65"/>
                  <a:pt x="4159" y="76"/>
                  <a:pt x="4181" y="90"/>
                </a:cubicBezTo>
                <a:cubicBezTo>
                  <a:pt x="4199" y="46"/>
                  <a:pt x="4199" y="46"/>
                  <a:pt x="4199" y="46"/>
                </a:cubicBezTo>
                <a:cubicBezTo>
                  <a:pt x="4178" y="32"/>
                  <a:pt x="4154" y="20"/>
                  <a:pt x="4125" y="12"/>
                </a:cubicBezTo>
                <a:cubicBezTo>
                  <a:pt x="4096" y="4"/>
                  <a:pt x="4067" y="0"/>
                  <a:pt x="4037" y="0"/>
                </a:cubicBezTo>
                <a:cubicBezTo>
                  <a:pt x="3994" y="0"/>
                  <a:pt x="3958" y="6"/>
                  <a:pt x="3929" y="19"/>
                </a:cubicBezTo>
                <a:cubicBezTo>
                  <a:pt x="3900" y="32"/>
                  <a:pt x="3878" y="50"/>
                  <a:pt x="3865" y="71"/>
                </a:cubicBezTo>
                <a:cubicBezTo>
                  <a:pt x="3851" y="93"/>
                  <a:pt x="3844" y="117"/>
                  <a:pt x="3844" y="144"/>
                </a:cubicBezTo>
                <a:cubicBezTo>
                  <a:pt x="3844" y="176"/>
                  <a:pt x="3852" y="202"/>
                  <a:pt x="3869" y="221"/>
                </a:cubicBezTo>
                <a:cubicBezTo>
                  <a:pt x="3885" y="240"/>
                  <a:pt x="3905" y="254"/>
                  <a:pt x="3929" y="263"/>
                </a:cubicBezTo>
                <a:cubicBezTo>
                  <a:pt x="3952" y="272"/>
                  <a:pt x="3984" y="282"/>
                  <a:pt x="4023" y="292"/>
                </a:cubicBezTo>
                <a:cubicBezTo>
                  <a:pt x="4056" y="300"/>
                  <a:pt x="4082" y="307"/>
                  <a:pt x="4100" y="314"/>
                </a:cubicBezTo>
                <a:cubicBezTo>
                  <a:pt x="4119" y="321"/>
                  <a:pt x="4135" y="330"/>
                  <a:pt x="4147" y="343"/>
                </a:cubicBezTo>
                <a:cubicBezTo>
                  <a:pt x="4160" y="355"/>
                  <a:pt x="4166" y="372"/>
                  <a:pt x="4166" y="393"/>
                </a:cubicBezTo>
                <a:cubicBezTo>
                  <a:pt x="4166" y="420"/>
                  <a:pt x="4155" y="443"/>
                  <a:pt x="4131" y="460"/>
                </a:cubicBezTo>
                <a:cubicBezTo>
                  <a:pt x="4108" y="477"/>
                  <a:pt x="4072" y="486"/>
                  <a:pt x="4026" y="486"/>
                </a:cubicBezTo>
                <a:cubicBezTo>
                  <a:pt x="3992" y="486"/>
                  <a:pt x="3960" y="480"/>
                  <a:pt x="3928" y="468"/>
                </a:cubicBezTo>
                <a:cubicBezTo>
                  <a:pt x="3897" y="457"/>
                  <a:pt x="3872" y="441"/>
                  <a:pt x="3853" y="422"/>
                </a:cubicBezTo>
                <a:cubicBezTo>
                  <a:pt x="3831" y="465"/>
                  <a:pt x="3831" y="465"/>
                  <a:pt x="3831" y="465"/>
                </a:cubicBezTo>
                <a:cubicBezTo>
                  <a:pt x="3850" y="485"/>
                  <a:pt x="3878" y="502"/>
                  <a:pt x="3914" y="514"/>
                </a:cubicBezTo>
                <a:cubicBezTo>
                  <a:pt x="3949" y="527"/>
                  <a:pt x="3987" y="533"/>
                  <a:pt x="4026" y="533"/>
                </a:cubicBezTo>
                <a:cubicBezTo>
                  <a:pt x="4068" y="533"/>
                  <a:pt x="4105" y="527"/>
                  <a:pt x="4134" y="514"/>
                </a:cubicBezTo>
                <a:cubicBezTo>
                  <a:pt x="4164" y="501"/>
                  <a:pt x="4185" y="484"/>
                  <a:pt x="4200" y="462"/>
                </a:cubicBezTo>
                <a:cubicBezTo>
                  <a:pt x="4214" y="441"/>
                  <a:pt x="4221" y="417"/>
                  <a:pt x="4221" y="390"/>
                </a:cubicBezTo>
                <a:cubicBezTo>
                  <a:pt x="4221" y="358"/>
                  <a:pt x="4213" y="333"/>
                  <a:pt x="4196" y="314"/>
                </a:cubicBezTo>
                <a:cubicBezTo>
                  <a:pt x="4180" y="295"/>
                  <a:pt x="4160" y="281"/>
                  <a:pt x="4136" y="272"/>
                </a:cubicBezTo>
                <a:close/>
                <a:moveTo>
                  <a:pt x="4712" y="481"/>
                </a:moveTo>
                <a:cubicBezTo>
                  <a:pt x="4397" y="481"/>
                  <a:pt x="4397" y="481"/>
                  <a:pt x="4397" y="481"/>
                </a:cubicBezTo>
                <a:cubicBezTo>
                  <a:pt x="4397" y="286"/>
                  <a:pt x="4397" y="286"/>
                  <a:pt x="4397" y="286"/>
                </a:cubicBezTo>
                <a:cubicBezTo>
                  <a:pt x="4668" y="286"/>
                  <a:pt x="4668" y="286"/>
                  <a:pt x="4668" y="286"/>
                </a:cubicBezTo>
                <a:cubicBezTo>
                  <a:pt x="4668" y="239"/>
                  <a:pt x="4668" y="239"/>
                  <a:pt x="4668" y="239"/>
                </a:cubicBezTo>
                <a:cubicBezTo>
                  <a:pt x="4397" y="239"/>
                  <a:pt x="4397" y="239"/>
                  <a:pt x="4397" y="239"/>
                </a:cubicBezTo>
                <a:cubicBezTo>
                  <a:pt x="4397" y="52"/>
                  <a:pt x="4397" y="52"/>
                  <a:pt x="4397" y="52"/>
                </a:cubicBezTo>
                <a:cubicBezTo>
                  <a:pt x="4701" y="52"/>
                  <a:pt x="4701" y="52"/>
                  <a:pt x="4701" y="52"/>
                </a:cubicBezTo>
                <a:cubicBezTo>
                  <a:pt x="4701" y="4"/>
                  <a:pt x="4701" y="4"/>
                  <a:pt x="4701" y="4"/>
                </a:cubicBezTo>
                <a:cubicBezTo>
                  <a:pt x="4342" y="4"/>
                  <a:pt x="4342" y="4"/>
                  <a:pt x="4342" y="4"/>
                </a:cubicBezTo>
                <a:cubicBezTo>
                  <a:pt x="4342" y="529"/>
                  <a:pt x="4342" y="529"/>
                  <a:pt x="4342" y="529"/>
                </a:cubicBezTo>
                <a:cubicBezTo>
                  <a:pt x="4712" y="529"/>
                  <a:pt x="4712" y="529"/>
                  <a:pt x="4712" y="529"/>
                </a:cubicBezTo>
                <a:lnTo>
                  <a:pt x="4712" y="481"/>
                </a:lnTo>
                <a:close/>
                <a:moveTo>
                  <a:pt x="274" y="1271"/>
                </a:moveTo>
                <a:cubicBezTo>
                  <a:pt x="46" y="882"/>
                  <a:pt x="46" y="882"/>
                  <a:pt x="46" y="882"/>
                </a:cubicBezTo>
                <a:cubicBezTo>
                  <a:pt x="0" y="882"/>
                  <a:pt x="0" y="882"/>
                  <a:pt x="0" y="882"/>
                </a:cubicBezTo>
                <a:cubicBezTo>
                  <a:pt x="0" y="1407"/>
                  <a:pt x="0" y="1407"/>
                  <a:pt x="0" y="1407"/>
                </a:cubicBezTo>
                <a:cubicBezTo>
                  <a:pt x="54" y="1407"/>
                  <a:pt x="54" y="1407"/>
                  <a:pt x="54" y="1407"/>
                </a:cubicBezTo>
                <a:cubicBezTo>
                  <a:pt x="54" y="989"/>
                  <a:pt x="54" y="989"/>
                  <a:pt x="54" y="989"/>
                </a:cubicBezTo>
                <a:cubicBezTo>
                  <a:pt x="260" y="1340"/>
                  <a:pt x="260" y="1340"/>
                  <a:pt x="260" y="1340"/>
                </a:cubicBezTo>
                <a:cubicBezTo>
                  <a:pt x="286" y="1340"/>
                  <a:pt x="286" y="1340"/>
                  <a:pt x="286" y="1340"/>
                </a:cubicBezTo>
                <a:cubicBezTo>
                  <a:pt x="492" y="987"/>
                  <a:pt x="492" y="987"/>
                  <a:pt x="492" y="987"/>
                </a:cubicBezTo>
                <a:cubicBezTo>
                  <a:pt x="492" y="1407"/>
                  <a:pt x="492" y="1407"/>
                  <a:pt x="492" y="1407"/>
                </a:cubicBezTo>
                <a:cubicBezTo>
                  <a:pt x="545" y="1407"/>
                  <a:pt x="545" y="1407"/>
                  <a:pt x="545" y="1407"/>
                </a:cubicBezTo>
                <a:cubicBezTo>
                  <a:pt x="545" y="882"/>
                  <a:pt x="545" y="882"/>
                  <a:pt x="545" y="882"/>
                </a:cubicBezTo>
                <a:cubicBezTo>
                  <a:pt x="499" y="882"/>
                  <a:pt x="499" y="882"/>
                  <a:pt x="499" y="882"/>
                </a:cubicBezTo>
                <a:lnTo>
                  <a:pt x="274" y="1271"/>
                </a:lnTo>
                <a:close/>
                <a:moveTo>
                  <a:pt x="926" y="882"/>
                </a:moveTo>
                <a:cubicBezTo>
                  <a:pt x="1166" y="1407"/>
                  <a:pt x="1166" y="1407"/>
                  <a:pt x="1166" y="1407"/>
                </a:cubicBezTo>
                <a:cubicBezTo>
                  <a:pt x="1108" y="1407"/>
                  <a:pt x="1108" y="1407"/>
                  <a:pt x="1108" y="1407"/>
                </a:cubicBezTo>
                <a:cubicBezTo>
                  <a:pt x="1045" y="1266"/>
                  <a:pt x="1045" y="1266"/>
                  <a:pt x="1045" y="1266"/>
                </a:cubicBezTo>
                <a:cubicBezTo>
                  <a:pt x="752" y="1266"/>
                  <a:pt x="752" y="1266"/>
                  <a:pt x="752" y="1266"/>
                </a:cubicBezTo>
                <a:cubicBezTo>
                  <a:pt x="690" y="1407"/>
                  <a:pt x="690" y="1407"/>
                  <a:pt x="690" y="1407"/>
                </a:cubicBezTo>
                <a:cubicBezTo>
                  <a:pt x="632" y="1407"/>
                  <a:pt x="632" y="1407"/>
                  <a:pt x="632" y="1407"/>
                </a:cubicBezTo>
                <a:cubicBezTo>
                  <a:pt x="872" y="882"/>
                  <a:pt x="872" y="882"/>
                  <a:pt x="872" y="882"/>
                </a:cubicBezTo>
                <a:lnTo>
                  <a:pt x="926" y="882"/>
                </a:lnTo>
                <a:close/>
                <a:moveTo>
                  <a:pt x="1024" y="1222"/>
                </a:moveTo>
                <a:cubicBezTo>
                  <a:pt x="899" y="940"/>
                  <a:pt x="899" y="940"/>
                  <a:pt x="899" y="940"/>
                </a:cubicBezTo>
                <a:cubicBezTo>
                  <a:pt x="773" y="1222"/>
                  <a:pt x="773" y="1222"/>
                  <a:pt x="773" y="1222"/>
                </a:cubicBezTo>
                <a:lnTo>
                  <a:pt x="1024" y="1222"/>
                </a:lnTo>
                <a:close/>
                <a:moveTo>
                  <a:pt x="1144" y="930"/>
                </a:moveTo>
                <a:cubicBezTo>
                  <a:pt x="1328" y="930"/>
                  <a:pt x="1328" y="930"/>
                  <a:pt x="1328" y="930"/>
                </a:cubicBezTo>
                <a:cubicBezTo>
                  <a:pt x="1328" y="1407"/>
                  <a:pt x="1328" y="1407"/>
                  <a:pt x="1328" y="1407"/>
                </a:cubicBezTo>
                <a:cubicBezTo>
                  <a:pt x="1384" y="1407"/>
                  <a:pt x="1384" y="1407"/>
                  <a:pt x="1384" y="1407"/>
                </a:cubicBezTo>
                <a:cubicBezTo>
                  <a:pt x="1384" y="930"/>
                  <a:pt x="1384" y="930"/>
                  <a:pt x="1384" y="930"/>
                </a:cubicBezTo>
                <a:cubicBezTo>
                  <a:pt x="1568" y="930"/>
                  <a:pt x="1568" y="930"/>
                  <a:pt x="1568" y="930"/>
                </a:cubicBezTo>
                <a:cubicBezTo>
                  <a:pt x="1568" y="882"/>
                  <a:pt x="1568" y="882"/>
                  <a:pt x="1568" y="882"/>
                </a:cubicBezTo>
                <a:cubicBezTo>
                  <a:pt x="1144" y="882"/>
                  <a:pt x="1144" y="882"/>
                  <a:pt x="1144" y="882"/>
                </a:cubicBezTo>
                <a:lnTo>
                  <a:pt x="1144" y="930"/>
                </a:lnTo>
                <a:close/>
                <a:moveTo>
                  <a:pt x="1766" y="956"/>
                </a:moveTo>
                <a:cubicBezTo>
                  <a:pt x="1800" y="937"/>
                  <a:pt x="1838" y="927"/>
                  <a:pt x="1879" y="927"/>
                </a:cubicBezTo>
                <a:cubicBezTo>
                  <a:pt x="1941" y="927"/>
                  <a:pt x="1993" y="948"/>
                  <a:pt x="2034" y="989"/>
                </a:cubicBezTo>
                <a:cubicBezTo>
                  <a:pt x="2069" y="954"/>
                  <a:pt x="2069" y="954"/>
                  <a:pt x="2069" y="954"/>
                </a:cubicBezTo>
                <a:cubicBezTo>
                  <a:pt x="2046" y="929"/>
                  <a:pt x="2018" y="910"/>
                  <a:pt x="1985" y="897"/>
                </a:cubicBezTo>
                <a:cubicBezTo>
                  <a:pt x="1952" y="884"/>
                  <a:pt x="1916" y="878"/>
                  <a:pt x="1877" y="878"/>
                </a:cubicBezTo>
                <a:cubicBezTo>
                  <a:pt x="1826" y="878"/>
                  <a:pt x="1779" y="889"/>
                  <a:pt x="1737" y="912"/>
                </a:cubicBezTo>
                <a:cubicBezTo>
                  <a:pt x="1695" y="935"/>
                  <a:pt x="1662" y="967"/>
                  <a:pt x="1638" y="1008"/>
                </a:cubicBezTo>
                <a:cubicBezTo>
                  <a:pt x="1614" y="1048"/>
                  <a:pt x="1603" y="1094"/>
                  <a:pt x="1603" y="1144"/>
                </a:cubicBezTo>
                <a:cubicBezTo>
                  <a:pt x="1603" y="1195"/>
                  <a:pt x="1614" y="1240"/>
                  <a:pt x="1638" y="1281"/>
                </a:cubicBezTo>
                <a:cubicBezTo>
                  <a:pt x="1662" y="1322"/>
                  <a:pt x="1695" y="1354"/>
                  <a:pt x="1736" y="1377"/>
                </a:cubicBezTo>
                <a:cubicBezTo>
                  <a:pt x="1778" y="1400"/>
                  <a:pt x="1825" y="1411"/>
                  <a:pt x="1877" y="1411"/>
                </a:cubicBezTo>
                <a:cubicBezTo>
                  <a:pt x="1916" y="1411"/>
                  <a:pt x="1952" y="1404"/>
                  <a:pt x="1985" y="1391"/>
                </a:cubicBezTo>
                <a:cubicBezTo>
                  <a:pt x="2018" y="1378"/>
                  <a:pt x="2046" y="1359"/>
                  <a:pt x="2069" y="1334"/>
                </a:cubicBezTo>
                <a:cubicBezTo>
                  <a:pt x="2034" y="1299"/>
                  <a:pt x="2034" y="1299"/>
                  <a:pt x="2034" y="1299"/>
                </a:cubicBezTo>
                <a:cubicBezTo>
                  <a:pt x="1994" y="1341"/>
                  <a:pt x="1942" y="1362"/>
                  <a:pt x="1879" y="1362"/>
                </a:cubicBezTo>
                <a:cubicBezTo>
                  <a:pt x="1838" y="1362"/>
                  <a:pt x="1800" y="1352"/>
                  <a:pt x="1766" y="1333"/>
                </a:cubicBezTo>
                <a:cubicBezTo>
                  <a:pt x="1732" y="1314"/>
                  <a:pt x="1705" y="1288"/>
                  <a:pt x="1686" y="1255"/>
                </a:cubicBezTo>
                <a:cubicBezTo>
                  <a:pt x="1667" y="1222"/>
                  <a:pt x="1657" y="1185"/>
                  <a:pt x="1657" y="1144"/>
                </a:cubicBezTo>
                <a:cubicBezTo>
                  <a:pt x="1657" y="1103"/>
                  <a:pt x="1667" y="1066"/>
                  <a:pt x="1686" y="1034"/>
                </a:cubicBezTo>
                <a:cubicBezTo>
                  <a:pt x="1705" y="1001"/>
                  <a:pt x="1732" y="975"/>
                  <a:pt x="1766" y="956"/>
                </a:cubicBezTo>
                <a:close/>
                <a:moveTo>
                  <a:pt x="2571" y="1116"/>
                </a:moveTo>
                <a:cubicBezTo>
                  <a:pt x="2243" y="1116"/>
                  <a:pt x="2243" y="1116"/>
                  <a:pt x="2243" y="1116"/>
                </a:cubicBezTo>
                <a:cubicBezTo>
                  <a:pt x="2243" y="882"/>
                  <a:pt x="2243" y="882"/>
                  <a:pt x="2243" y="882"/>
                </a:cubicBezTo>
                <a:cubicBezTo>
                  <a:pt x="2188" y="882"/>
                  <a:pt x="2188" y="882"/>
                  <a:pt x="2188" y="882"/>
                </a:cubicBezTo>
                <a:cubicBezTo>
                  <a:pt x="2188" y="1407"/>
                  <a:pt x="2188" y="1407"/>
                  <a:pt x="2188" y="1407"/>
                </a:cubicBezTo>
                <a:cubicBezTo>
                  <a:pt x="2243" y="1407"/>
                  <a:pt x="2243" y="1407"/>
                  <a:pt x="2243" y="1407"/>
                </a:cubicBezTo>
                <a:cubicBezTo>
                  <a:pt x="2243" y="1165"/>
                  <a:pt x="2243" y="1165"/>
                  <a:pt x="2243" y="1165"/>
                </a:cubicBezTo>
                <a:cubicBezTo>
                  <a:pt x="2571" y="1165"/>
                  <a:pt x="2571" y="1165"/>
                  <a:pt x="2571" y="1165"/>
                </a:cubicBezTo>
                <a:cubicBezTo>
                  <a:pt x="2571" y="1407"/>
                  <a:pt x="2571" y="1407"/>
                  <a:pt x="2571" y="1407"/>
                </a:cubicBezTo>
                <a:cubicBezTo>
                  <a:pt x="2626" y="1407"/>
                  <a:pt x="2626" y="1407"/>
                  <a:pt x="2626" y="1407"/>
                </a:cubicBezTo>
                <a:cubicBezTo>
                  <a:pt x="2626" y="882"/>
                  <a:pt x="2626" y="882"/>
                  <a:pt x="2626" y="882"/>
                </a:cubicBezTo>
                <a:cubicBezTo>
                  <a:pt x="2571" y="882"/>
                  <a:pt x="2571" y="882"/>
                  <a:pt x="2571" y="882"/>
                </a:cubicBezTo>
                <a:lnTo>
                  <a:pt x="2571" y="1116"/>
                </a:lnTo>
                <a:close/>
                <a:moveTo>
                  <a:pt x="2796" y="1407"/>
                </a:moveTo>
                <a:cubicBezTo>
                  <a:pt x="2852" y="1407"/>
                  <a:pt x="2852" y="1407"/>
                  <a:pt x="2852" y="1407"/>
                </a:cubicBezTo>
                <a:cubicBezTo>
                  <a:pt x="2852" y="882"/>
                  <a:pt x="2852" y="882"/>
                  <a:pt x="2852" y="882"/>
                </a:cubicBezTo>
                <a:cubicBezTo>
                  <a:pt x="2796" y="882"/>
                  <a:pt x="2796" y="882"/>
                  <a:pt x="2796" y="882"/>
                </a:cubicBezTo>
                <a:lnTo>
                  <a:pt x="2796" y="1407"/>
                </a:lnTo>
                <a:close/>
                <a:moveTo>
                  <a:pt x="3406" y="1308"/>
                </a:moveTo>
                <a:cubicBezTo>
                  <a:pt x="3068" y="882"/>
                  <a:pt x="3068" y="882"/>
                  <a:pt x="3068" y="882"/>
                </a:cubicBezTo>
                <a:cubicBezTo>
                  <a:pt x="3023" y="882"/>
                  <a:pt x="3023" y="882"/>
                  <a:pt x="3023" y="882"/>
                </a:cubicBezTo>
                <a:cubicBezTo>
                  <a:pt x="3023" y="1407"/>
                  <a:pt x="3023" y="1407"/>
                  <a:pt x="3023" y="1407"/>
                </a:cubicBezTo>
                <a:cubicBezTo>
                  <a:pt x="3078" y="1407"/>
                  <a:pt x="3078" y="1407"/>
                  <a:pt x="3078" y="1407"/>
                </a:cubicBezTo>
                <a:cubicBezTo>
                  <a:pt x="3078" y="981"/>
                  <a:pt x="3078" y="981"/>
                  <a:pt x="3078" y="981"/>
                </a:cubicBezTo>
                <a:cubicBezTo>
                  <a:pt x="3415" y="1407"/>
                  <a:pt x="3415" y="1407"/>
                  <a:pt x="3415" y="1407"/>
                </a:cubicBezTo>
                <a:cubicBezTo>
                  <a:pt x="3461" y="1407"/>
                  <a:pt x="3461" y="1407"/>
                  <a:pt x="3461" y="1407"/>
                </a:cubicBezTo>
                <a:cubicBezTo>
                  <a:pt x="3461" y="882"/>
                  <a:pt x="3461" y="882"/>
                  <a:pt x="3461" y="882"/>
                </a:cubicBezTo>
                <a:cubicBezTo>
                  <a:pt x="3406" y="882"/>
                  <a:pt x="3406" y="882"/>
                  <a:pt x="3406" y="882"/>
                </a:cubicBezTo>
                <a:lnTo>
                  <a:pt x="3406" y="1308"/>
                </a:lnTo>
                <a:close/>
                <a:moveTo>
                  <a:pt x="3750" y="955"/>
                </a:moveTo>
                <a:cubicBezTo>
                  <a:pt x="3784" y="937"/>
                  <a:pt x="3822" y="927"/>
                  <a:pt x="3865" y="927"/>
                </a:cubicBezTo>
                <a:cubicBezTo>
                  <a:pt x="3928" y="927"/>
                  <a:pt x="3981" y="948"/>
                  <a:pt x="4023" y="989"/>
                </a:cubicBezTo>
                <a:cubicBezTo>
                  <a:pt x="4057" y="953"/>
                  <a:pt x="4057" y="953"/>
                  <a:pt x="4057" y="953"/>
                </a:cubicBezTo>
                <a:cubicBezTo>
                  <a:pt x="4034" y="928"/>
                  <a:pt x="4006" y="910"/>
                  <a:pt x="3972" y="897"/>
                </a:cubicBezTo>
                <a:cubicBezTo>
                  <a:pt x="3939" y="884"/>
                  <a:pt x="3902" y="878"/>
                  <a:pt x="3862" y="878"/>
                </a:cubicBezTo>
                <a:cubicBezTo>
                  <a:pt x="3809" y="878"/>
                  <a:pt x="3762" y="889"/>
                  <a:pt x="3720" y="912"/>
                </a:cubicBezTo>
                <a:cubicBezTo>
                  <a:pt x="3678" y="935"/>
                  <a:pt x="3645" y="967"/>
                  <a:pt x="3621" y="1008"/>
                </a:cubicBezTo>
                <a:cubicBezTo>
                  <a:pt x="3597" y="1048"/>
                  <a:pt x="3585" y="1094"/>
                  <a:pt x="3585" y="1144"/>
                </a:cubicBezTo>
                <a:cubicBezTo>
                  <a:pt x="3585" y="1195"/>
                  <a:pt x="3597" y="1240"/>
                  <a:pt x="3621" y="1281"/>
                </a:cubicBezTo>
                <a:cubicBezTo>
                  <a:pt x="3645" y="1322"/>
                  <a:pt x="3678" y="1354"/>
                  <a:pt x="3720" y="1377"/>
                </a:cubicBezTo>
                <a:cubicBezTo>
                  <a:pt x="3762" y="1400"/>
                  <a:pt x="3809" y="1411"/>
                  <a:pt x="3862" y="1411"/>
                </a:cubicBezTo>
                <a:cubicBezTo>
                  <a:pt x="3898" y="1411"/>
                  <a:pt x="3934" y="1405"/>
                  <a:pt x="3967" y="1394"/>
                </a:cubicBezTo>
                <a:cubicBezTo>
                  <a:pt x="4001" y="1382"/>
                  <a:pt x="4030" y="1366"/>
                  <a:pt x="4054" y="1344"/>
                </a:cubicBezTo>
                <a:cubicBezTo>
                  <a:pt x="4054" y="1144"/>
                  <a:pt x="4054" y="1144"/>
                  <a:pt x="4054" y="1144"/>
                </a:cubicBezTo>
                <a:cubicBezTo>
                  <a:pt x="4001" y="1144"/>
                  <a:pt x="4001" y="1144"/>
                  <a:pt x="4001" y="1144"/>
                </a:cubicBezTo>
                <a:cubicBezTo>
                  <a:pt x="4001" y="1321"/>
                  <a:pt x="4001" y="1321"/>
                  <a:pt x="4001" y="1321"/>
                </a:cubicBezTo>
                <a:cubicBezTo>
                  <a:pt x="3963" y="1348"/>
                  <a:pt x="3918" y="1362"/>
                  <a:pt x="3864" y="1362"/>
                </a:cubicBezTo>
                <a:cubicBezTo>
                  <a:pt x="3821" y="1362"/>
                  <a:pt x="3783" y="1352"/>
                  <a:pt x="3749" y="1333"/>
                </a:cubicBezTo>
                <a:cubicBezTo>
                  <a:pt x="3715" y="1314"/>
                  <a:pt x="3689" y="1288"/>
                  <a:pt x="3669" y="1255"/>
                </a:cubicBezTo>
                <a:cubicBezTo>
                  <a:pt x="3650" y="1222"/>
                  <a:pt x="3640" y="1185"/>
                  <a:pt x="3640" y="1144"/>
                </a:cubicBezTo>
                <a:cubicBezTo>
                  <a:pt x="3640" y="1103"/>
                  <a:pt x="3650" y="1066"/>
                  <a:pt x="3669" y="1033"/>
                </a:cubicBezTo>
                <a:cubicBezTo>
                  <a:pt x="3689" y="1000"/>
                  <a:pt x="3715" y="974"/>
                  <a:pt x="3750" y="955"/>
                </a:cubicBezTo>
                <a:close/>
                <a:moveTo>
                  <a:pt x="4817" y="1062"/>
                </a:moveTo>
                <a:cubicBezTo>
                  <a:pt x="4817" y="1118"/>
                  <a:pt x="4798" y="1162"/>
                  <a:pt x="4760" y="1193"/>
                </a:cubicBezTo>
                <a:cubicBezTo>
                  <a:pt x="4722" y="1225"/>
                  <a:pt x="4670" y="1241"/>
                  <a:pt x="4603" y="1241"/>
                </a:cubicBezTo>
                <a:cubicBezTo>
                  <a:pt x="4462" y="1241"/>
                  <a:pt x="4462" y="1241"/>
                  <a:pt x="4462" y="1241"/>
                </a:cubicBezTo>
                <a:cubicBezTo>
                  <a:pt x="4462" y="1407"/>
                  <a:pt x="4462" y="1407"/>
                  <a:pt x="4462" y="1407"/>
                </a:cubicBezTo>
                <a:cubicBezTo>
                  <a:pt x="4407" y="1407"/>
                  <a:pt x="4407" y="1407"/>
                  <a:pt x="4407" y="1407"/>
                </a:cubicBezTo>
                <a:cubicBezTo>
                  <a:pt x="4407" y="882"/>
                  <a:pt x="4407" y="882"/>
                  <a:pt x="4407" y="882"/>
                </a:cubicBezTo>
                <a:cubicBezTo>
                  <a:pt x="4603" y="882"/>
                  <a:pt x="4603" y="882"/>
                  <a:pt x="4603" y="882"/>
                </a:cubicBezTo>
                <a:cubicBezTo>
                  <a:pt x="4670" y="882"/>
                  <a:pt x="4722" y="898"/>
                  <a:pt x="4760" y="930"/>
                </a:cubicBezTo>
                <a:cubicBezTo>
                  <a:pt x="4798" y="962"/>
                  <a:pt x="4817" y="1006"/>
                  <a:pt x="4817" y="1062"/>
                </a:cubicBezTo>
                <a:close/>
                <a:moveTo>
                  <a:pt x="4762" y="1062"/>
                </a:moveTo>
                <a:cubicBezTo>
                  <a:pt x="4762" y="1020"/>
                  <a:pt x="4748" y="987"/>
                  <a:pt x="4721" y="964"/>
                </a:cubicBezTo>
                <a:cubicBezTo>
                  <a:pt x="4693" y="942"/>
                  <a:pt x="4653" y="930"/>
                  <a:pt x="4602" y="930"/>
                </a:cubicBezTo>
                <a:cubicBezTo>
                  <a:pt x="4462" y="930"/>
                  <a:pt x="4462" y="930"/>
                  <a:pt x="4462" y="930"/>
                </a:cubicBezTo>
                <a:cubicBezTo>
                  <a:pt x="4462" y="1192"/>
                  <a:pt x="4462" y="1192"/>
                  <a:pt x="4462" y="1192"/>
                </a:cubicBezTo>
                <a:cubicBezTo>
                  <a:pt x="4602" y="1192"/>
                  <a:pt x="4602" y="1192"/>
                  <a:pt x="4602" y="1192"/>
                </a:cubicBezTo>
                <a:cubicBezTo>
                  <a:pt x="4653" y="1192"/>
                  <a:pt x="4693" y="1181"/>
                  <a:pt x="4721" y="1158"/>
                </a:cubicBezTo>
                <a:cubicBezTo>
                  <a:pt x="4748" y="1135"/>
                  <a:pt x="4762" y="1103"/>
                  <a:pt x="4762" y="1062"/>
                </a:cubicBezTo>
                <a:close/>
                <a:moveTo>
                  <a:pt x="4993" y="882"/>
                </a:moveTo>
                <a:cubicBezTo>
                  <a:pt x="4937" y="882"/>
                  <a:pt x="4937" y="882"/>
                  <a:pt x="4937" y="882"/>
                </a:cubicBezTo>
                <a:cubicBezTo>
                  <a:pt x="4937" y="1407"/>
                  <a:pt x="4937" y="1407"/>
                  <a:pt x="4937" y="1407"/>
                </a:cubicBezTo>
                <a:cubicBezTo>
                  <a:pt x="5286" y="1407"/>
                  <a:pt x="5286" y="1407"/>
                  <a:pt x="5286" y="1407"/>
                </a:cubicBezTo>
                <a:cubicBezTo>
                  <a:pt x="5286" y="1359"/>
                  <a:pt x="5286" y="1359"/>
                  <a:pt x="5286" y="1359"/>
                </a:cubicBezTo>
                <a:cubicBezTo>
                  <a:pt x="4993" y="1359"/>
                  <a:pt x="4993" y="1359"/>
                  <a:pt x="4993" y="1359"/>
                </a:cubicBezTo>
                <a:lnTo>
                  <a:pt x="4993" y="882"/>
                </a:lnTo>
                <a:close/>
                <a:moveTo>
                  <a:pt x="5590" y="882"/>
                </a:moveTo>
                <a:cubicBezTo>
                  <a:pt x="5830" y="1407"/>
                  <a:pt x="5830" y="1407"/>
                  <a:pt x="5830" y="1407"/>
                </a:cubicBezTo>
                <a:cubicBezTo>
                  <a:pt x="5771" y="1407"/>
                  <a:pt x="5771" y="1407"/>
                  <a:pt x="5771" y="1407"/>
                </a:cubicBezTo>
                <a:cubicBezTo>
                  <a:pt x="5709" y="1266"/>
                  <a:pt x="5709" y="1266"/>
                  <a:pt x="5709" y="1266"/>
                </a:cubicBezTo>
                <a:cubicBezTo>
                  <a:pt x="5416" y="1266"/>
                  <a:pt x="5416" y="1266"/>
                  <a:pt x="5416" y="1266"/>
                </a:cubicBezTo>
                <a:cubicBezTo>
                  <a:pt x="5354" y="1407"/>
                  <a:pt x="5354" y="1407"/>
                  <a:pt x="5354" y="1407"/>
                </a:cubicBezTo>
                <a:cubicBezTo>
                  <a:pt x="5296" y="1407"/>
                  <a:pt x="5296" y="1407"/>
                  <a:pt x="5296" y="1407"/>
                </a:cubicBezTo>
                <a:cubicBezTo>
                  <a:pt x="5536" y="882"/>
                  <a:pt x="5536" y="882"/>
                  <a:pt x="5536" y="882"/>
                </a:cubicBezTo>
                <a:lnTo>
                  <a:pt x="5590" y="882"/>
                </a:lnTo>
                <a:close/>
                <a:moveTo>
                  <a:pt x="5688" y="1222"/>
                </a:moveTo>
                <a:cubicBezTo>
                  <a:pt x="5562" y="940"/>
                  <a:pt x="5562" y="940"/>
                  <a:pt x="5562" y="940"/>
                </a:cubicBezTo>
                <a:cubicBezTo>
                  <a:pt x="5437" y="1222"/>
                  <a:pt x="5437" y="1222"/>
                  <a:pt x="5437" y="1222"/>
                </a:cubicBezTo>
                <a:lnTo>
                  <a:pt x="5688" y="1222"/>
                </a:lnTo>
                <a:close/>
                <a:moveTo>
                  <a:pt x="5808" y="930"/>
                </a:moveTo>
                <a:cubicBezTo>
                  <a:pt x="5992" y="930"/>
                  <a:pt x="5992" y="930"/>
                  <a:pt x="5992" y="930"/>
                </a:cubicBezTo>
                <a:cubicBezTo>
                  <a:pt x="5992" y="1407"/>
                  <a:pt x="5992" y="1407"/>
                  <a:pt x="5992" y="1407"/>
                </a:cubicBezTo>
                <a:cubicBezTo>
                  <a:pt x="6048" y="1407"/>
                  <a:pt x="6048" y="1407"/>
                  <a:pt x="6048" y="1407"/>
                </a:cubicBezTo>
                <a:cubicBezTo>
                  <a:pt x="6048" y="930"/>
                  <a:pt x="6048" y="930"/>
                  <a:pt x="6048" y="930"/>
                </a:cubicBezTo>
                <a:cubicBezTo>
                  <a:pt x="6232" y="930"/>
                  <a:pt x="6232" y="930"/>
                  <a:pt x="6232" y="930"/>
                </a:cubicBezTo>
                <a:cubicBezTo>
                  <a:pt x="6232" y="882"/>
                  <a:pt x="6232" y="882"/>
                  <a:pt x="6232" y="882"/>
                </a:cubicBezTo>
                <a:cubicBezTo>
                  <a:pt x="5808" y="882"/>
                  <a:pt x="5808" y="882"/>
                  <a:pt x="5808" y="882"/>
                </a:cubicBezTo>
                <a:lnTo>
                  <a:pt x="5808" y="930"/>
                </a:lnTo>
                <a:close/>
                <a:moveTo>
                  <a:pt x="6320" y="1407"/>
                </a:moveTo>
                <a:cubicBezTo>
                  <a:pt x="6376" y="1407"/>
                  <a:pt x="6376" y="1407"/>
                  <a:pt x="6376" y="1407"/>
                </a:cubicBezTo>
                <a:cubicBezTo>
                  <a:pt x="6376" y="1184"/>
                  <a:pt x="6376" y="1184"/>
                  <a:pt x="6376" y="1184"/>
                </a:cubicBezTo>
                <a:cubicBezTo>
                  <a:pt x="6647" y="1184"/>
                  <a:pt x="6647" y="1184"/>
                  <a:pt x="6647" y="1184"/>
                </a:cubicBezTo>
                <a:cubicBezTo>
                  <a:pt x="6647" y="1136"/>
                  <a:pt x="6647" y="1136"/>
                  <a:pt x="6647" y="1136"/>
                </a:cubicBezTo>
                <a:cubicBezTo>
                  <a:pt x="6376" y="1136"/>
                  <a:pt x="6376" y="1136"/>
                  <a:pt x="6376" y="1136"/>
                </a:cubicBezTo>
                <a:cubicBezTo>
                  <a:pt x="6376" y="930"/>
                  <a:pt x="6376" y="930"/>
                  <a:pt x="6376" y="930"/>
                </a:cubicBezTo>
                <a:cubicBezTo>
                  <a:pt x="6680" y="930"/>
                  <a:pt x="6680" y="930"/>
                  <a:pt x="6680" y="930"/>
                </a:cubicBezTo>
                <a:cubicBezTo>
                  <a:pt x="6680" y="882"/>
                  <a:pt x="6680" y="882"/>
                  <a:pt x="6680" y="882"/>
                </a:cubicBezTo>
                <a:cubicBezTo>
                  <a:pt x="6320" y="882"/>
                  <a:pt x="6320" y="882"/>
                  <a:pt x="6320" y="882"/>
                </a:cubicBezTo>
                <a:lnTo>
                  <a:pt x="6320" y="1407"/>
                </a:lnTo>
                <a:close/>
                <a:moveTo>
                  <a:pt x="7256" y="1008"/>
                </a:moveTo>
                <a:cubicBezTo>
                  <a:pt x="7280" y="1048"/>
                  <a:pt x="7292" y="1094"/>
                  <a:pt x="7292" y="1144"/>
                </a:cubicBezTo>
                <a:cubicBezTo>
                  <a:pt x="7292" y="1195"/>
                  <a:pt x="7280" y="1240"/>
                  <a:pt x="7256" y="1281"/>
                </a:cubicBezTo>
                <a:cubicBezTo>
                  <a:pt x="7232" y="1322"/>
                  <a:pt x="7199" y="1354"/>
                  <a:pt x="7157" y="1377"/>
                </a:cubicBezTo>
                <a:cubicBezTo>
                  <a:pt x="7116" y="1400"/>
                  <a:pt x="7069" y="1411"/>
                  <a:pt x="7017" y="1411"/>
                </a:cubicBezTo>
                <a:cubicBezTo>
                  <a:pt x="6965" y="1411"/>
                  <a:pt x="6918" y="1399"/>
                  <a:pt x="6876" y="1376"/>
                </a:cubicBezTo>
                <a:cubicBezTo>
                  <a:pt x="6834" y="1353"/>
                  <a:pt x="6801" y="1321"/>
                  <a:pt x="6777" y="1281"/>
                </a:cubicBezTo>
                <a:cubicBezTo>
                  <a:pt x="6753" y="1240"/>
                  <a:pt x="6741" y="1195"/>
                  <a:pt x="6741" y="1144"/>
                </a:cubicBezTo>
                <a:cubicBezTo>
                  <a:pt x="6741" y="1094"/>
                  <a:pt x="6753" y="1048"/>
                  <a:pt x="6777" y="1008"/>
                </a:cubicBezTo>
                <a:cubicBezTo>
                  <a:pt x="6801" y="968"/>
                  <a:pt x="6834" y="936"/>
                  <a:pt x="6876" y="913"/>
                </a:cubicBezTo>
                <a:cubicBezTo>
                  <a:pt x="6918" y="889"/>
                  <a:pt x="6965" y="878"/>
                  <a:pt x="7017" y="878"/>
                </a:cubicBezTo>
                <a:cubicBezTo>
                  <a:pt x="7069" y="878"/>
                  <a:pt x="7116" y="889"/>
                  <a:pt x="7157" y="912"/>
                </a:cubicBezTo>
                <a:cubicBezTo>
                  <a:pt x="7199" y="935"/>
                  <a:pt x="7232" y="967"/>
                  <a:pt x="7256" y="1008"/>
                </a:cubicBezTo>
                <a:close/>
                <a:moveTo>
                  <a:pt x="7237" y="1144"/>
                </a:moveTo>
                <a:cubicBezTo>
                  <a:pt x="7237" y="1103"/>
                  <a:pt x="7227" y="1066"/>
                  <a:pt x="7208" y="1033"/>
                </a:cubicBezTo>
                <a:cubicBezTo>
                  <a:pt x="7189" y="1000"/>
                  <a:pt x="7163" y="974"/>
                  <a:pt x="7129" y="955"/>
                </a:cubicBezTo>
                <a:cubicBezTo>
                  <a:pt x="7096" y="937"/>
                  <a:pt x="7058" y="927"/>
                  <a:pt x="7017" y="927"/>
                </a:cubicBezTo>
                <a:cubicBezTo>
                  <a:pt x="6976" y="927"/>
                  <a:pt x="6938" y="937"/>
                  <a:pt x="6904" y="955"/>
                </a:cubicBezTo>
                <a:cubicBezTo>
                  <a:pt x="6871" y="974"/>
                  <a:pt x="6844" y="1000"/>
                  <a:pt x="6825" y="1033"/>
                </a:cubicBezTo>
                <a:cubicBezTo>
                  <a:pt x="6806" y="1066"/>
                  <a:pt x="6796" y="1103"/>
                  <a:pt x="6796" y="1144"/>
                </a:cubicBezTo>
                <a:cubicBezTo>
                  <a:pt x="6796" y="1185"/>
                  <a:pt x="6806" y="1222"/>
                  <a:pt x="6825" y="1256"/>
                </a:cubicBezTo>
                <a:cubicBezTo>
                  <a:pt x="6844" y="1289"/>
                  <a:pt x="6871" y="1315"/>
                  <a:pt x="6904" y="1333"/>
                </a:cubicBezTo>
                <a:cubicBezTo>
                  <a:pt x="6938" y="1352"/>
                  <a:pt x="6976" y="1362"/>
                  <a:pt x="7017" y="1362"/>
                </a:cubicBezTo>
                <a:cubicBezTo>
                  <a:pt x="7058" y="1362"/>
                  <a:pt x="7096" y="1352"/>
                  <a:pt x="7129" y="1333"/>
                </a:cubicBezTo>
                <a:cubicBezTo>
                  <a:pt x="7163" y="1315"/>
                  <a:pt x="7189" y="1289"/>
                  <a:pt x="7208" y="1256"/>
                </a:cubicBezTo>
                <a:cubicBezTo>
                  <a:pt x="7227" y="1222"/>
                  <a:pt x="7237" y="1185"/>
                  <a:pt x="7237" y="1144"/>
                </a:cubicBezTo>
                <a:close/>
                <a:moveTo>
                  <a:pt x="7707" y="1227"/>
                </a:moveTo>
                <a:cubicBezTo>
                  <a:pt x="7835" y="1407"/>
                  <a:pt x="7835" y="1407"/>
                  <a:pt x="7835" y="1407"/>
                </a:cubicBezTo>
                <a:cubicBezTo>
                  <a:pt x="7774" y="1407"/>
                  <a:pt x="7774" y="1407"/>
                  <a:pt x="7774" y="1407"/>
                </a:cubicBezTo>
                <a:cubicBezTo>
                  <a:pt x="7654" y="1238"/>
                  <a:pt x="7654" y="1238"/>
                  <a:pt x="7654" y="1238"/>
                </a:cubicBezTo>
                <a:cubicBezTo>
                  <a:pt x="7641" y="1239"/>
                  <a:pt x="7627" y="1240"/>
                  <a:pt x="7613" y="1240"/>
                </a:cubicBezTo>
                <a:cubicBezTo>
                  <a:pt x="7472" y="1240"/>
                  <a:pt x="7472" y="1240"/>
                  <a:pt x="7472" y="1240"/>
                </a:cubicBezTo>
                <a:cubicBezTo>
                  <a:pt x="7472" y="1407"/>
                  <a:pt x="7472" y="1407"/>
                  <a:pt x="7472" y="1407"/>
                </a:cubicBezTo>
                <a:cubicBezTo>
                  <a:pt x="7416" y="1407"/>
                  <a:pt x="7416" y="1407"/>
                  <a:pt x="7416" y="1407"/>
                </a:cubicBezTo>
                <a:cubicBezTo>
                  <a:pt x="7416" y="882"/>
                  <a:pt x="7416" y="882"/>
                  <a:pt x="7416" y="882"/>
                </a:cubicBezTo>
                <a:cubicBezTo>
                  <a:pt x="7613" y="882"/>
                  <a:pt x="7613" y="882"/>
                  <a:pt x="7613" y="882"/>
                </a:cubicBezTo>
                <a:cubicBezTo>
                  <a:pt x="7679" y="882"/>
                  <a:pt x="7732" y="898"/>
                  <a:pt x="7770" y="930"/>
                </a:cubicBezTo>
                <a:cubicBezTo>
                  <a:pt x="7808" y="962"/>
                  <a:pt x="7827" y="1006"/>
                  <a:pt x="7827" y="1062"/>
                </a:cubicBezTo>
                <a:cubicBezTo>
                  <a:pt x="7827" y="1103"/>
                  <a:pt x="7816" y="1137"/>
                  <a:pt x="7796" y="1166"/>
                </a:cubicBezTo>
                <a:cubicBezTo>
                  <a:pt x="7775" y="1194"/>
                  <a:pt x="7745" y="1214"/>
                  <a:pt x="7707" y="1227"/>
                </a:cubicBezTo>
                <a:close/>
                <a:moveTo>
                  <a:pt x="7730" y="1159"/>
                </a:moveTo>
                <a:cubicBezTo>
                  <a:pt x="7758" y="1136"/>
                  <a:pt x="7771" y="1103"/>
                  <a:pt x="7771" y="1062"/>
                </a:cubicBezTo>
                <a:cubicBezTo>
                  <a:pt x="7771" y="1020"/>
                  <a:pt x="7758" y="987"/>
                  <a:pt x="7730" y="964"/>
                </a:cubicBezTo>
                <a:cubicBezTo>
                  <a:pt x="7703" y="942"/>
                  <a:pt x="7663" y="930"/>
                  <a:pt x="7611" y="930"/>
                </a:cubicBezTo>
                <a:cubicBezTo>
                  <a:pt x="7472" y="930"/>
                  <a:pt x="7472" y="930"/>
                  <a:pt x="7472" y="930"/>
                </a:cubicBezTo>
                <a:cubicBezTo>
                  <a:pt x="7472" y="1193"/>
                  <a:pt x="7472" y="1193"/>
                  <a:pt x="7472" y="1193"/>
                </a:cubicBezTo>
                <a:cubicBezTo>
                  <a:pt x="7611" y="1193"/>
                  <a:pt x="7611" y="1193"/>
                  <a:pt x="7611" y="1193"/>
                </a:cubicBezTo>
                <a:cubicBezTo>
                  <a:pt x="7663" y="1193"/>
                  <a:pt x="7703" y="1182"/>
                  <a:pt x="7730" y="1159"/>
                </a:cubicBezTo>
                <a:close/>
                <a:moveTo>
                  <a:pt x="8457" y="882"/>
                </a:moveTo>
                <a:cubicBezTo>
                  <a:pt x="8231" y="1271"/>
                  <a:pt x="8231" y="1271"/>
                  <a:pt x="8231" y="1271"/>
                </a:cubicBezTo>
                <a:cubicBezTo>
                  <a:pt x="8003" y="882"/>
                  <a:pt x="8003" y="882"/>
                  <a:pt x="8003" y="882"/>
                </a:cubicBezTo>
                <a:cubicBezTo>
                  <a:pt x="7958" y="882"/>
                  <a:pt x="7958" y="882"/>
                  <a:pt x="7958" y="882"/>
                </a:cubicBezTo>
                <a:cubicBezTo>
                  <a:pt x="7958" y="1407"/>
                  <a:pt x="7958" y="1407"/>
                  <a:pt x="7958" y="1407"/>
                </a:cubicBezTo>
                <a:cubicBezTo>
                  <a:pt x="8011" y="1407"/>
                  <a:pt x="8011" y="1407"/>
                  <a:pt x="8011" y="1407"/>
                </a:cubicBezTo>
                <a:cubicBezTo>
                  <a:pt x="8011" y="989"/>
                  <a:pt x="8011" y="989"/>
                  <a:pt x="8011" y="989"/>
                </a:cubicBezTo>
                <a:cubicBezTo>
                  <a:pt x="8217" y="1340"/>
                  <a:pt x="8217" y="1340"/>
                  <a:pt x="8217" y="1340"/>
                </a:cubicBezTo>
                <a:cubicBezTo>
                  <a:pt x="8243" y="1340"/>
                  <a:pt x="8243" y="1340"/>
                  <a:pt x="8243" y="1340"/>
                </a:cubicBezTo>
                <a:cubicBezTo>
                  <a:pt x="8449" y="987"/>
                  <a:pt x="8449" y="987"/>
                  <a:pt x="8449" y="987"/>
                </a:cubicBezTo>
                <a:cubicBezTo>
                  <a:pt x="8449" y="1407"/>
                  <a:pt x="8449" y="1407"/>
                  <a:pt x="8449" y="1407"/>
                </a:cubicBezTo>
                <a:cubicBezTo>
                  <a:pt x="8502" y="1407"/>
                  <a:pt x="8502" y="1407"/>
                  <a:pt x="8502" y="1407"/>
                </a:cubicBezTo>
                <a:cubicBezTo>
                  <a:pt x="8502" y="882"/>
                  <a:pt x="8502" y="882"/>
                  <a:pt x="8502" y="882"/>
                </a:cubicBezTo>
                <a:lnTo>
                  <a:pt x="8457" y="88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14324" tIns="57162" rIns="114324" bIns="57162"/>
          <a:lstStyle/>
          <a:p>
            <a:endParaRPr lang="en-NL"/>
          </a:p>
        </p:txBody>
      </p:sp>
      <p:sp>
        <p:nvSpPr>
          <p:cNvPr id="8" name="Tijdelijke aanduiding voor afbeelding 7"/>
          <p:cNvSpPr>
            <a:spLocks noGrp="1" noSelect="1"/>
          </p:cNvSpPr>
          <p:nvPr>
            <p:ph type="pic" sz="quarter" idx="11"/>
          </p:nvPr>
        </p:nvSpPr>
        <p:spPr bwMode="gray">
          <a:xfrm>
            <a:off x="12702646" y="7096098"/>
            <a:ext cx="1889394" cy="960676"/>
          </a:xfrm>
          <a:custGeom>
            <a:avLst/>
            <a:gdLst>
              <a:gd name="connsiteX0" fmla="*/ 165313 w 1511200"/>
              <a:gd name="connsiteY0" fmla="*/ 0 h 768114"/>
              <a:gd name="connsiteX1" fmla="*/ 755809 w 1511200"/>
              <a:gd name="connsiteY1" fmla="*/ 0 h 768114"/>
              <a:gd name="connsiteX2" fmla="*/ 1346304 w 1511200"/>
              <a:gd name="connsiteY2" fmla="*/ 0 h 768114"/>
              <a:gd name="connsiteX3" fmla="*/ 1463070 w 1511200"/>
              <a:gd name="connsiteY3" fmla="*/ 48558 h 768114"/>
              <a:gd name="connsiteX4" fmla="*/ 1498370 w 1511200"/>
              <a:gd name="connsiteY4" fmla="*/ 101003 h 768114"/>
              <a:gd name="connsiteX5" fmla="*/ 1511200 w 1511200"/>
              <a:gd name="connsiteY5" fmla="*/ 164852 h 768114"/>
              <a:gd name="connsiteX6" fmla="*/ 1511200 w 1511200"/>
              <a:gd name="connsiteY6" fmla="*/ 603816 h 768114"/>
              <a:gd name="connsiteX7" fmla="*/ 1498370 w 1511200"/>
              <a:gd name="connsiteY7" fmla="*/ 667665 h 768114"/>
              <a:gd name="connsiteX8" fmla="*/ 1463070 w 1511200"/>
              <a:gd name="connsiteY8" fmla="*/ 720110 h 768114"/>
              <a:gd name="connsiteX9" fmla="*/ 1410636 w 1511200"/>
              <a:gd name="connsiteY9" fmla="*/ 755417 h 768114"/>
              <a:gd name="connsiteX10" fmla="*/ 1347478 w 1511200"/>
              <a:gd name="connsiteY10" fmla="*/ 768114 h 768114"/>
              <a:gd name="connsiteX11" fmla="*/ 164139 w 1511200"/>
              <a:gd name="connsiteY11" fmla="*/ 768114 h 768114"/>
              <a:gd name="connsiteX12" fmla="*/ 100981 w 1511200"/>
              <a:gd name="connsiteY12" fmla="*/ 755417 h 768114"/>
              <a:gd name="connsiteX13" fmla="*/ 48547 w 1511200"/>
              <a:gd name="connsiteY13" fmla="*/ 720110 h 768114"/>
              <a:gd name="connsiteX14" fmla="*/ 0 w 1511200"/>
              <a:gd name="connsiteY14" fmla="*/ 603318 h 768114"/>
              <a:gd name="connsiteX15" fmla="*/ 0 w 1511200"/>
              <a:gd name="connsiteY15" fmla="*/ 384334 h 768114"/>
              <a:gd name="connsiteX16" fmla="*/ 0 w 1511200"/>
              <a:gd name="connsiteY16" fmla="*/ 165349 h 768114"/>
              <a:gd name="connsiteX17" fmla="*/ 48547 w 1511200"/>
              <a:gd name="connsiteY17" fmla="*/ 48558 h 768114"/>
              <a:gd name="connsiteX18" fmla="*/ 165313 w 1511200"/>
              <a:gd name="connsiteY18" fmla="*/ 0 h 768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511200" h="768114">
                <a:moveTo>
                  <a:pt x="165313" y="0"/>
                </a:moveTo>
                <a:cubicBezTo>
                  <a:pt x="755809" y="0"/>
                  <a:pt x="755809" y="0"/>
                  <a:pt x="755809" y="0"/>
                </a:cubicBezTo>
                <a:cubicBezTo>
                  <a:pt x="1346304" y="0"/>
                  <a:pt x="1346304" y="0"/>
                  <a:pt x="1346304" y="0"/>
                </a:cubicBezTo>
                <a:cubicBezTo>
                  <a:pt x="1391995" y="0"/>
                  <a:pt x="1433244" y="18725"/>
                  <a:pt x="1463070" y="48558"/>
                </a:cubicBezTo>
                <a:cubicBezTo>
                  <a:pt x="1477983" y="63474"/>
                  <a:pt x="1490041" y="81247"/>
                  <a:pt x="1498370" y="101003"/>
                </a:cubicBezTo>
                <a:lnTo>
                  <a:pt x="1511200" y="164852"/>
                </a:lnTo>
                <a:lnTo>
                  <a:pt x="1511200" y="603816"/>
                </a:lnTo>
                <a:lnTo>
                  <a:pt x="1498370" y="667665"/>
                </a:lnTo>
                <a:cubicBezTo>
                  <a:pt x="1490041" y="687421"/>
                  <a:pt x="1477983" y="705194"/>
                  <a:pt x="1463070" y="720110"/>
                </a:cubicBezTo>
                <a:cubicBezTo>
                  <a:pt x="1448157" y="735026"/>
                  <a:pt x="1430388" y="747086"/>
                  <a:pt x="1410636" y="755417"/>
                </a:cubicBezTo>
                <a:lnTo>
                  <a:pt x="1347478" y="768114"/>
                </a:lnTo>
                <a:lnTo>
                  <a:pt x="164139" y="768114"/>
                </a:lnTo>
                <a:lnTo>
                  <a:pt x="100981" y="755417"/>
                </a:lnTo>
                <a:cubicBezTo>
                  <a:pt x="81229" y="747086"/>
                  <a:pt x="63460" y="735026"/>
                  <a:pt x="48547" y="720110"/>
                </a:cubicBezTo>
                <a:cubicBezTo>
                  <a:pt x="18721" y="690277"/>
                  <a:pt x="0" y="649020"/>
                  <a:pt x="0" y="603318"/>
                </a:cubicBezTo>
                <a:cubicBezTo>
                  <a:pt x="0" y="384334"/>
                  <a:pt x="0" y="384334"/>
                  <a:pt x="0" y="384334"/>
                </a:cubicBezTo>
                <a:cubicBezTo>
                  <a:pt x="0" y="165349"/>
                  <a:pt x="0" y="165349"/>
                  <a:pt x="0" y="165349"/>
                </a:cubicBezTo>
                <a:cubicBezTo>
                  <a:pt x="0" y="119648"/>
                  <a:pt x="18721" y="78390"/>
                  <a:pt x="48547" y="48558"/>
                </a:cubicBezTo>
                <a:cubicBezTo>
                  <a:pt x="78373" y="18725"/>
                  <a:pt x="119622" y="0"/>
                  <a:pt x="165313" y="0"/>
                </a:cubicBezTo>
                <a:close/>
              </a:path>
            </a:pathLst>
          </a:custGeom>
        </p:spPr>
        <p:txBody>
          <a:bodyPr wrap="square"/>
          <a:lstStyle>
            <a:lvl1pPr marL="382592" indent="-382592" algn="l" defTabSz="1143274" rtl="0" eaLnBrk="1" latinLnBrk="0" hangingPunct="1">
              <a:lnSpc>
                <a:spcPct val="130000"/>
              </a:lnSpc>
              <a:spcBef>
                <a:spcPts val="3251"/>
              </a:spcBef>
              <a:buClr>
                <a:schemeClr val="accent1"/>
              </a:buClr>
              <a:buFont typeface="Century Gothic" panose="020B0502020202020204" pitchFamily="34" charset="0"/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2" name="Titel 1"/>
          <p:cNvSpPr>
            <a:spLocks noGrp="1" noSelect="1"/>
          </p:cNvSpPr>
          <p:nvPr>
            <p:ph type="ctrTitle"/>
          </p:nvPr>
        </p:nvSpPr>
        <p:spPr bwMode="invGray">
          <a:xfrm>
            <a:off x="837175" y="2417843"/>
            <a:ext cx="8427302" cy="1838552"/>
          </a:xfrm>
        </p:spPr>
        <p:txBody>
          <a:bodyPr anchor="b" anchorCtr="0"/>
          <a:lstStyle>
            <a:lvl1pPr algn="l">
              <a:lnSpc>
                <a:spcPct val="95000"/>
              </a:lnSpc>
              <a:defRPr sz="6252" cap="none" baseline="0">
                <a:solidFill>
                  <a:schemeClr val="bg1"/>
                </a:solidFill>
              </a:defRPr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21" name="Subtitle"/>
          <p:cNvSpPr>
            <a:spLocks noGrp="1" noSelect="1"/>
          </p:cNvSpPr>
          <p:nvPr>
            <p:ph type="body" sz="quarter" idx="13"/>
          </p:nvPr>
        </p:nvSpPr>
        <p:spPr>
          <a:xfrm>
            <a:off x="837364" y="4212078"/>
            <a:ext cx="8425755" cy="1837020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3376" b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buNone/>
              <a:defRPr sz="3376" b="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buNone/>
              <a:defRPr sz="3376" b="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buFont typeface="Arial" pitchFamily="34" charset="0"/>
              <a:buNone/>
              <a:defRPr sz="3376" b="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buFont typeface="Arial" pitchFamily="34" charset="0"/>
              <a:buNone/>
              <a:defRPr sz="3376" b="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buFont typeface="Arial" pitchFamily="34" charset="0"/>
              <a:buNone/>
              <a:defRPr sz="3376" b="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buFont typeface="Arial" pitchFamily="34" charset="0"/>
              <a:buNone/>
              <a:defRPr sz="3376" b="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buFont typeface="Arial" pitchFamily="34" charset="0"/>
              <a:buNone/>
              <a:defRPr sz="3376" b="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buFont typeface="Arial" pitchFamily="34" charset="0"/>
              <a:buNone/>
              <a:defRPr sz="3376" b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ijdelijke aanduiding voor datum 4=voettekstveld">
            <a:extLst>
              <a:ext uri="{FF2B5EF4-FFF2-40B4-BE49-F238E27FC236}">
                <a16:creationId xmlns:a16="http://schemas.microsoft.com/office/drawing/2014/main" id="{819745E0-0E00-4639-8AC2-C514D065831B}"/>
              </a:ext>
            </a:extLst>
          </p:cNvPr>
          <p:cNvSpPr>
            <a:spLocks noGrp="1" noSelect="1"/>
          </p:cNvSpPr>
          <p:nvPr>
            <p:ph type="dt" sz="half" idx="14"/>
          </p:nvPr>
        </p:nvSpPr>
        <p:spPr>
          <a:xfrm>
            <a:off x="6157913" y="7500938"/>
            <a:ext cx="2938462" cy="360362"/>
          </a:xfrm>
        </p:spPr>
        <p:txBody>
          <a:bodyPr/>
          <a:lstStyle>
            <a:lvl1pPr algn="ctr">
              <a:defRPr sz="1625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DAF01DD1-43BD-4A9B-BFBD-8ACEC80351C0}" type="datetime3">
              <a:rPr lang="en-US"/>
              <a:pPr>
                <a:defRPr/>
              </a:pPr>
              <a:t>9 November 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412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con &amp; text slide Corporate Blue">
    <p:bg>
      <p:bgPr>
        <a:gradFill rotWithShape="1">
          <a:gsLst>
            <a:gs pos="0">
              <a:srgbClr val="150F7D"/>
            </a:gs>
            <a:gs pos="50000">
              <a:srgbClr val="05135A"/>
            </a:gs>
            <a:gs pos="100000">
              <a:srgbClr val="00145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4">
            <a:extLst>
              <a:ext uri="{FF2B5EF4-FFF2-40B4-BE49-F238E27FC236}">
                <a16:creationId xmlns:a16="http://schemas.microsoft.com/office/drawing/2014/main" id="{E9E1C065-1924-4B9E-B192-33EFBD55B229}"/>
              </a:ext>
            </a:extLst>
          </p:cNvPr>
          <p:cNvGrpSpPr>
            <a:grpSpLocks noSelect="1" noChangeAspect="1"/>
          </p:cNvGrpSpPr>
          <p:nvPr/>
        </p:nvGrpSpPr>
        <p:grpSpPr bwMode="auto">
          <a:xfrm>
            <a:off x="331788" y="7548563"/>
            <a:ext cx="674687" cy="673100"/>
            <a:chOff x="167" y="3802"/>
            <a:chExt cx="340" cy="339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3EC39D8A-B695-4C50-8D1B-79F84E5E9A1D}"/>
                </a:ext>
              </a:extLst>
            </p:cNvPr>
            <p:cNvSpPr>
              <a:spLocks noSelect="1"/>
            </p:cNvSpPr>
            <p:nvPr userDrawn="1"/>
          </p:nvSpPr>
          <p:spPr bwMode="invGray">
            <a:xfrm>
              <a:off x="167" y="3827"/>
              <a:ext cx="338" cy="304"/>
            </a:xfrm>
            <a:custGeom>
              <a:avLst/>
              <a:gdLst>
                <a:gd name="T0" fmla="*/ 3 w 1693"/>
                <a:gd name="T1" fmla="*/ 1 h 1525"/>
                <a:gd name="T2" fmla="*/ 3 w 1693"/>
                <a:gd name="T3" fmla="*/ 0 h 1525"/>
                <a:gd name="T4" fmla="*/ 13 w 1693"/>
                <a:gd name="T5" fmla="*/ 4 h 1525"/>
                <a:gd name="T6" fmla="*/ 13 w 1693"/>
                <a:gd name="T7" fmla="*/ 5 h 1525"/>
                <a:gd name="T8" fmla="*/ 13 w 1693"/>
                <a:gd name="T9" fmla="*/ 4 h 1525"/>
                <a:gd name="T10" fmla="*/ 11 w 1693"/>
                <a:gd name="T11" fmla="*/ 3 h 1525"/>
                <a:gd name="T12" fmla="*/ 12 w 1693"/>
                <a:gd name="T13" fmla="*/ 3 h 1525"/>
                <a:gd name="T14" fmla="*/ 5 w 1693"/>
                <a:gd name="T15" fmla="*/ 0 h 1525"/>
                <a:gd name="T16" fmla="*/ 5 w 1693"/>
                <a:gd name="T17" fmla="*/ 1 h 1525"/>
                <a:gd name="T18" fmla="*/ 5 w 1693"/>
                <a:gd name="T19" fmla="*/ 0 h 1525"/>
                <a:gd name="T20" fmla="*/ 6 w 1693"/>
                <a:gd name="T21" fmla="*/ 0 h 1525"/>
                <a:gd name="T22" fmla="*/ 7 w 1693"/>
                <a:gd name="T23" fmla="*/ 0 h 1525"/>
                <a:gd name="T24" fmla="*/ 8 w 1693"/>
                <a:gd name="T25" fmla="*/ 1 h 1525"/>
                <a:gd name="T26" fmla="*/ 8 w 1693"/>
                <a:gd name="T27" fmla="*/ 0 h 1525"/>
                <a:gd name="T28" fmla="*/ 8 w 1693"/>
                <a:gd name="T29" fmla="*/ 1 h 1525"/>
                <a:gd name="T30" fmla="*/ 8 w 1693"/>
                <a:gd name="T31" fmla="*/ 1 h 1525"/>
                <a:gd name="T32" fmla="*/ 9 w 1693"/>
                <a:gd name="T33" fmla="*/ 1 h 1525"/>
                <a:gd name="T34" fmla="*/ 10 w 1693"/>
                <a:gd name="T35" fmla="*/ 0 h 1525"/>
                <a:gd name="T36" fmla="*/ 10 w 1693"/>
                <a:gd name="T37" fmla="*/ 1 h 1525"/>
                <a:gd name="T38" fmla="*/ 10 w 1693"/>
                <a:gd name="T39" fmla="*/ 0 h 1525"/>
                <a:gd name="T40" fmla="*/ 1 w 1693"/>
                <a:gd name="T41" fmla="*/ 9 h 1525"/>
                <a:gd name="T42" fmla="*/ 3 w 1693"/>
                <a:gd name="T43" fmla="*/ 9 h 1525"/>
                <a:gd name="T44" fmla="*/ 0 w 1693"/>
                <a:gd name="T45" fmla="*/ 5 h 1525"/>
                <a:gd name="T46" fmla="*/ 0 w 1693"/>
                <a:gd name="T47" fmla="*/ 6 h 1525"/>
                <a:gd name="T48" fmla="*/ 0 w 1693"/>
                <a:gd name="T49" fmla="*/ 5 h 1525"/>
                <a:gd name="T50" fmla="*/ 10 w 1693"/>
                <a:gd name="T51" fmla="*/ 11 h 1525"/>
                <a:gd name="T52" fmla="*/ 11 w 1693"/>
                <a:gd name="T53" fmla="*/ 11 h 1525"/>
                <a:gd name="T54" fmla="*/ 2 w 1693"/>
                <a:gd name="T55" fmla="*/ 8 h 1525"/>
                <a:gd name="T56" fmla="*/ 2 w 1693"/>
                <a:gd name="T57" fmla="*/ 8 h 1525"/>
                <a:gd name="T58" fmla="*/ 2 w 1693"/>
                <a:gd name="T59" fmla="*/ 8 h 1525"/>
                <a:gd name="T60" fmla="*/ 7 w 1693"/>
                <a:gd name="T61" fmla="*/ 11 h 1525"/>
                <a:gd name="T62" fmla="*/ 9 w 1693"/>
                <a:gd name="T63" fmla="*/ 11 h 1525"/>
                <a:gd name="T64" fmla="*/ 5 w 1693"/>
                <a:gd name="T65" fmla="*/ 10 h 1525"/>
                <a:gd name="T66" fmla="*/ 5 w 1693"/>
                <a:gd name="T67" fmla="*/ 11 h 1525"/>
                <a:gd name="T68" fmla="*/ 5 w 1693"/>
                <a:gd name="T69" fmla="*/ 10 h 1525"/>
                <a:gd name="T70" fmla="*/ 3 w 1693"/>
                <a:gd name="T71" fmla="*/ 10 h 1525"/>
                <a:gd name="T72" fmla="*/ 4 w 1693"/>
                <a:gd name="T73" fmla="*/ 10 h 152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693" h="1525">
                  <a:moveTo>
                    <a:pt x="398" y="94"/>
                  </a:moveTo>
                  <a:cubicBezTo>
                    <a:pt x="398" y="119"/>
                    <a:pt x="377" y="140"/>
                    <a:pt x="352" y="140"/>
                  </a:cubicBezTo>
                  <a:cubicBezTo>
                    <a:pt x="326" y="140"/>
                    <a:pt x="305" y="119"/>
                    <a:pt x="305" y="94"/>
                  </a:cubicBezTo>
                  <a:cubicBezTo>
                    <a:pt x="305" y="68"/>
                    <a:pt x="326" y="47"/>
                    <a:pt x="352" y="47"/>
                  </a:cubicBezTo>
                  <a:cubicBezTo>
                    <a:pt x="377" y="47"/>
                    <a:pt x="398" y="68"/>
                    <a:pt x="398" y="94"/>
                  </a:cubicBezTo>
                  <a:close/>
                  <a:moveTo>
                    <a:pt x="1646" y="549"/>
                  </a:moveTo>
                  <a:cubicBezTo>
                    <a:pt x="1621" y="549"/>
                    <a:pt x="1600" y="570"/>
                    <a:pt x="1600" y="596"/>
                  </a:cubicBezTo>
                  <a:cubicBezTo>
                    <a:pt x="1600" y="621"/>
                    <a:pt x="1621" y="642"/>
                    <a:pt x="1646" y="642"/>
                  </a:cubicBezTo>
                  <a:cubicBezTo>
                    <a:pt x="1672" y="642"/>
                    <a:pt x="1693" y="621"/>
                    <a:pt x="1693" y="596"/>
                  </a:cubicBezTo>
                  <a:cubicBezTo>
                    <a:pt x="1693" y="570"/>
                    <a:pt x="1672" y="549"/>
                    <a:pt x="1646" y="549"/>
                  </a:cubicBezTo>
                  <a:close/>
                  <a:moveTo>
                    <a:pt x="1450" y="382"/>
                  </a:moveTo>
                  <a:cubicBezTo>
                    <a:pt x="1424" y="382"/>
                    <a:pt x="1403" y="403"/>
                    <a:pt x="1403" y="429"/>
                  </a:cubicBezTo>
                  <a:cubicBezTo>
                    <a:pt x="1403" y="454"/>
                    <a:pt x="1424" y="475"/>
                    <a:pt x="1450" y="475"/>
                  </a:cubicBezTo>
                  <a:cubicBezTo>
                    <a:pt x="1475" y="475"/>
                    <a:pt x="1496" y="454"/>
                    <a:pt x="1496" y="429"/>
                  </a:cubicBezTo>
                  <a:cubicBezTo>
                    <a:pt x="1496" y="403"/>
                    <a:pt x="1475" y="382"/>
                    <a:pt x="1450" y="382"/>
                  </a:cubicBezTo>
                  <a:close/>
                  <a:moveTo>
                    <a:pt x="644" y="48"/>
                  </a:moveTo>
                  <a:cubicBezTo>
                    <a:pt x="619" y="48"/>
                    <a:pt x="598" y="69"/>
                    <a:pt x="598" y="95"/>
                  </a:cubicBezTo>
                  <a:cubicBezTo>
                    <a:pt x="598" y="120"/>
                    <a:pt x="619" y="141"/>
                    <a:pt x="644" y="141"/>
                  </a:cubicBezTo>
                  <a:cubicBezTo>
                    <a:pt x="670" y="141"/>
                    <a:pt x="691" y="120"/>
                    <a:pt x="691" y="95"/>
                  </a:cubicBezTo>
                  <a:cubicBezTo>
                    <a:pt x="691" y="69"/>
                    <a:pt x="670" y="48"/>
                    <a:pt x="644" y="48"/>
                  </a:cubicBezTo>
                  <a:close/>
                  <a:moveTo>
                    <a:pt x="824" y="0"/>
                  </a:moveTo>
                  <a:cubicBezTo>
                    <a:pt x="798" y="0"/>
                    <a:pt x="777" y="21"/>
                    <a:pt x="777" y="47"/>
                  </a:cubicBezTo>
                  <a:cubicBezTo>
                    <a:pt x="777" y="72"/>
                    <a:pt x="798" y="93"/>
                    <a:pt x="824" y="93"/>
                  </a:cubicBezTo>
                  <a:cubicBezTo>
                    <a:pt x="849" y="93"/>
                    <a:pt x="870" y="72"/>
                    <a:pt x="870" y="47"/>
                  </a:cubicBezTo>
                  <a:cubicBezTo>
                    <a:pt x="870" y="21"/>
                    <a:pt x="849" y="0"/>
                    <a:pt x="824" y="0"/>
                  </a:cubicBezTo>
                  <a:close/>
                  <a:moveTo>
                    <a:pt x="954" y="146"/>
                  </a:moveTo>
                  <a:cubicBezTo>
                    <a:pt x="980" y="146"/>
                    <a:pt x="1000" y="125"/>
                    <a:pt x="1000" y="100"/>
                  </a:cubicBezTo>
                  <a:cubicBezTo>
                    <a:pt x="1000" y="74"/>
                    <a:pt x="980" y="53"/>
                    <a:pt x="954" y="53"/>
                  </a:cubicBezTo>
                  <a:cubicBezTo>
                    <a:pt x="928" y="53"/>
                    <a:pt x="907" y="74"/>
                    <a:pt x="907" y="100"/>
                  </a:cubicBezTo>
                  <a:cubicBezTo>
                    <a:pt x="907" y="125"/>
                    <a:pt x="928" y="146"/>
                    <a:pt x="954" y="146"/>
                  </a:cubicBezTo>
                  <a:close/>
                  <a:moveTo>
                    <a:pt x="1110" y="70"/>
                  </a:moveTo>
                  <a:cubicBezTo>
                    <a:pt x="1076" y="70"/>
                    <a:pt x="1048" y="98"/>
                    <a:pt x="1048" y="132"/>
                  </a:cubicBezTo>
                  <a:cubicBezTo>
                    <a:pt x="1048" y="167"/>
                    <a:pt x="1076" y="194"/>
                    <a:pt x="1110" y="194"/>
                  </a:cubicBezTo>
                  <a:cubicBezTo>
                    <a:pt x="1145" y="194"/>
                    <a:pt x="1172" y="167"/>
                    <a:pt x="1172" y="132"/>
                  </a:cubicBezTo>
                  <a:cubicBezTo>
                    <a:pt x="1172" y="98"/>
                    <a:pt x="1145" y="70"/>
                    <a:pt x="1110" y="70"/>
                  </a:cubicBezTo>
                  <a:close/>
                  <a:moveTo>
                    <a:pt x="1291" y="8"/>
                  </a:moveTo>
                  <a:cubicBezTo>
                    <a:pt x="1257" y="8"/>
                    <a:pt x="1229" y="36"/>
                    <a:pt x="1229" y="70"/>
                  </a:cubicBezTo>
                  <a:cubicBezTo>
                    <a:pt x="1229" y="104"/>
                    <a:pt x="1257" y="132"/>
                    <a:pt x="1291" y="132"/>
                  </a:cubicBezTo>
                  <a:cubicBezTo>
                    <a:pt x="1325" y="132"/>
                    <a:pt x="1353" y="104"/>
                    <a:pt x="1353" y="70"/>
                  </a:cubicBezTo>
                  <a:cubicBezTo>
                    <a:pt x="1353" y="36"/>
                    <a:pt x="1325" y="8"/>
                    <a:pt x="1291" y="8"/>
                  </a:cubicBezTo>
                  <a:close/>
                  <a:moveTo>
                    <a:pt x="242" y="1087"/>
                  </a:moveTo>
                  <a:cubicBezTo>
                    <a:pt x="190" y="1087"/>
                    <a:pt x="149" y="1129"/>
                    <a:pt x="149" y="1180"/>
                  </a:cubicBezTo>
                  <a:cubicBezTo>
                    <a:pt x="149" y="1232"/>
                    <a:pt x="190" y="1273"/>
                    <a:pt x="242" y="1273"/>
                  </a:cubicBezTo>
                  <a:cubicBezTo>
                    <a:pt x="293" y="1273"/>
                    <a:pt x="335" y="1232"/>
                    <a:pt x="335" y="1180"/>
                  </a:cubicBezTo>
                  <a:cubicBezTo>
                    <a:pt x="335" y="1129"/>
                    <a:pt x="293" y="1087"/>
                    <a:pt x="242" y="1087"/>
                  </a:cubicBezTo>
                  <a:close/>
                  <a:moveTo>
                    <a:pt x="46" y="677"/>
                  </a:moveTo>
                  <a:cubicBezTo>
                    <a:pt x="20" y="677"/>
                    <a:pt x="0" y="698"/>
                    <a:pt x="0" y="724"/>
                  </a:cubicBezTo>
                  <a:cubicBezTo>
                    <a:pt x="0" y="749"/>
                    <a:pt x="20" y="770"/>
                    <a:pt x="46" y="770"/>
                  </a:cubicBezTo>
                  <a:cubicBezTo>
                    <a:pt x="72" y="770"/>
                    <a:pt x="93" y="749"/>
                    <a:pt x="93" y="724"/>
                  </a:cubicBezTo>
                  <a:cubicBezTo>
                    <a:pt x="93" y="698"/>
                    <a:pt x="72" y="677"/>
                    <a:pt x="46" y="677"/>
                  </a:cubicBezTo>
                  <a:close/>
                  <a:moveTo>
                    <a:pt x="1282" y="1354"/>
                  </a:moveTo>
                  <a:cubicBezTo>
                    <a:pt x="1257" y="1354"/>
                    <a:pt x="1236" y="1375"/>
                    <a:pt x="1236" y="1401"/>
                  </a:cubicBezTo>
                  <a:cubicBezTo>
                    <a:pt x="1236" y="1426"/>
                    <a:pt x="1257" y="1447"/>
                    <a:pt x="1282" y="1447"/>
                  </a:cubicBezTo>
                  <a:cubicBezTo>
                    <a:pt x="1308" y="1447"/>
                    <a:pt x="1329" y="1426"/>
                    <a:pt x="1329" y="1401"/>
                  </a:cubicBezTo>
                  <a:cubicBezTo>
                    <a:pt x="1329" y="1375"/>
                    <a:pt x="1308" y="1354"/>
                    <a:pt x="1282" y="1354"/>
                  </a:cubicBezTo>
                  <a:close/>
                  <a:moveTo>
                    <a:pt x="250" y="1065"/>
                  </a:moveTo>
                  <a:cubicBezTo>
                    <a:pt x="276" y="1065"/>
                    <a:pt x="296" y="1044"/>
                    <a:pt x="296" y="1018"/>
                  </a:cubicBezTo>
                  <a:cubicBezTo>
                    <a:pt x="296" y="993"/>
                    <a:pt x="276" y="972"/>
                    <a:pt x="250" y="972"/>
                  </a:cubicBezTo>
                  <a:cubicBezTo>
                    <a:pt x="224" y="972"/>
                    <a:pt x="203" y="993"/>
                    <a:pt x="203" y="1018"/>
                  </a:cubicBezTo>
                  <a:cubicBezTo>
                    <a:pt x="203" y="1044"/>
                    <a:pt x="224" y="1065"/>
                    <a:pt x="250" y="1065"/>
                  </a:cubicBezTo>
                  <a:close/>
                  <a:moveTo>
                    <a:pt x="978" y="1339"/>
                  </a:moveTo>
                  <a:cubicBezTo>
                    <a:pt x="927" y="1339"/>
                    <a:pt x="885" y="1380"/>
                    <a:pt x="885" y="1432"/>
                  </a:cubicBezTo>
                  <a:cubicBezTo>
                    <a:pt x="885" y="1483"/>
                    <a:pt x="927" y="1525"/>
                    <a:pt x="978" y="1525"/>
                  </a:cubicBezTo>
                  <a:cubicBezTo>
                    <a:pt x="1029" y="1525"/>
                    <a:pt x="1071" y="1483"/>
                    <a:pt x="1071" y="1432"/>
                  </a:cubicBezTo>
                  <a:cubicBezTo>
                    <a:pt x="1071" y="1380"/>
                    <a:pt x="1029" y="1339"/>
                    <a:pt x="978" y="1339"/>
                  </a:cubicBezTo>
                  <a:close/>
                  <a:moveTo>
                    <a:pt x="589" y="1253"/>
                  </a:moveTo>
                  <a:cubicBezTo>
                    <a:pt x="555" y="1253"/>
                    <a:pt x="527" y="1281"/>
                    <a:pt x="527" y="1315"/>
                  </a:cubicBezTo>
                  <a:cubicBezTo>
                    <a:pt x="527" y="1349"/>
                    <a:pt x="555" y="1377"/>
                    <a:pt x="589" y="1377"/>
                  </a:cubicBezTo>
                  <a:cubicBezTo>
                    <a:pt x="623" y="1377"/>
                    <a:pt x="651" y="1349"/>
                    <a:pt x="651" y="1315"/>
                  </a:cubicBezTo>
                  <a:cubicBezTo>
                    <a:pt x="651" y="1281"/>
                    <a:pt x="623" y="1253"/>
                    <a:pt x="589" y="1253"/>
                  </a:cubicBezTo>
                  <a:close/>
                  <a:moveTo>
                    <a:pt x="454" y="1273"/>
                  </a:moveTo>
                  <a:cubicBezTo>
                    <a:pt x="428" y="1273"/>
                    <a:pt x="407" y="1294"/>
                    <a:pt x="407" y="1320"/>
                  </a:cubicBezTo>
                  <a:cubicBezTo>
                    <a:pt x="407" y="1345"/>
                    <a:pt x="428" y="1366"/>
                    <a:pt x="454" y="1366"/>
                  </a:cubicBezTo>
                  <a:cubicBezTo>
                    <a:pt x="479" y="1366"/>
                    <a:pt x="500" y="1345"/>
                    <a:pt x="500" y="1320"/>
                  </a:cubicBezTo>
                  <a:cubicBezTo>
                    <a:pt x="500" y="1294"/>
                    <a:pt x="479" y="1273"/>
                    <a:pt x="454" y="1273"/>
                  </a:cubicBez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L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3BD872DA-2819-4388-AA5C-64C9E9A5A095}"/>
                </a:ext>
              </a:extLst>
            </p:cNvPr>
            <p:cNvSpPr>
              <a:spLocks noSelect="1"/>
            </p:cNvSpPr>
            <p:nvPr userDrawn="1"/>
          </p:nvSpPr>
          <p:spPr bwMode="invGray">
            <a:xfrm>
              <a:off x="168" y="3802"/>
              <a:ext cx="339" cy="339"/>
            </a:xfrm>
            <a:custGeom>
              <a:avLst/>
              <a:gdLst>
                <a:gd name="T0" fmla="*/ 10 w 1693"/>
                <a:gd name="T1" fmla="*/ 3 h 1701"/>
                <a:gd name="T2" fmla="*/ 12 w 1693"/>
                <a:gd name="T3" fmla="*/ 3 h 1701"/>
                <a:gd name="T4" fmla="*/ 9 w 1693"/>
                <a:gd name="T5" fmla="*/ 0 h 1701"/>
                <a:gd name="T6" fmla="*/ 13 w 1693"/>
                <a:gd name="T7" fmla="*/ 7 h 1701"/>
                <a:gd name="T8" fmla="*/ 11 w 1693"/>
                <a:gd name="T9" fmla="*/ 2 h 1701"/>
                <a:gd name="T10" fmla="*/ 11 w 1693"/>
                <a:gd name="T11" fmla="*/ 2 h 1701"/>
                <a:gd name="T12" fmla="*/ 6 w 1693"/>
                <a:gd name="T13" fmla="*/ 2 h 1701"/>
                <a:gd name="T14" fmla="*/ 3 w 1693"/>
                <a:gd name="T15" fmla="*/ 1 h 1701"/>
                <a:gd name="T16" fmla="*/ 5 w 1693"/>
                <a:gd name="T17" fmla="*/ 1 h 1701"/>
                <a:gd name="T18" fmla="*/ 4 w 1693"/>
                <a:gd name="T19" fmla="*/ 3 h 1701"/>
                <a:gd name="T20" fmla="*/ 4 w 1693"/>
                <a:gd name="T21" fmla="*/ 3 h 1701"/>
                <a:gd name="T22" fmla="*/ 12 w 1693"/>
                <a:gd name="T23" fmla="*/ 4 h 1701"/>
                <a:gd name="T24" fmla="*/ 6 w 1693"/>
                <a:gd name="T25" fmla="*/ 1 h 1701"/>
                <a:gd name="T26" fmla="*/ 6 w 1693"/>
                <a:gd name="T27" fmla="*/ 0 h 1701"/>
                <a:gd name="T28" fmla="*/ 8 w 1693"/>
                <a:gd name="T29" fmla="*/ 1 h 1701"/>
                <a:gd name="T30" fmla="*/ 9 w 1693"/>
                <a:gd name="T31" fmla="*/ 3 h 1701"/>
                <a:gd name="T32" fmla="*/ 9 w 1693"/>
                <a:gd name="T33" fmla="*/ 3 h 1701"/>
                <a:gd name="T34" fmla="*/ 13 w 1693"/>
                <a:gd name="T35" fmla="*/ 6 h 1701"/>
                <a:gd name="T36" fmla="*/ 10 w 1693"/>
                <a:gd name="T37" fmla="*/ 2 h 1701"/>
                <a:gd name="T38" fmla="*/ 4 w 1693"/>
                <a:gd name="T39" fmla="*/ 13 h 1701"/>
                <a:gd name="T40" fmla="*/ 11 w 1693"/>
                <a:gd name="T41" fmla="*/ 11 h 1701"/>
                <a:gd name="T42" fmla="*/ 11 w 1693"/>
                <a:gd name="T43" fmla="*/ 11 h 1701"/>
                <a:gd name="T44" fmla="*/ 7 w 1693"/>
                <a:gd name="T45" fmla="*/ 11 h 1701"/>
                <a:gd name="T46" fmla="*/ 9 w 1693"/>
                <a:gd name="T47" fmla="*/ 13 h 1701"/>
                <a:gd name="T48" fmla="*/ 9 w 1693"/>
                <a:gd name="T49" fmla="*/ 11 h 1701"/>
                <a:gd name="T50" fmla="*/ 1 w 1693"/>
                <a:gd name="T51" fmla="*/ 9 h 1701"/>
                <a:gd name="T52" fmla="*/ 1 w 1693"/>
                <a:gd name="T53" fmla="*/ 9 h 1701"/>
                <a:gd name="T54" fmla="*/ 8 w 1693"/>
                <a:gd name="T55" fmla="*/ 12 h 1701"/>
                <a:gd name="T56" fmla="*/ 7 w 1693"/>
                <a:gd name="T57" fmla="*/ 12 h 1701"/>
                <a:gd name="T58" fmla="*/ 6 w 1693"/>
                <a:gd name="T59" fmla="*/ 11 h 1701"/>
                <a:gd name="T60" fmla="*/ 7 w 1693"/>
                <a:gd name="T61" fmla="*/ 13 h 1701"/>
                <a:gd name="T62" fmla="*/ 7 w 1693"/>
                <a:gd name="T63" fmla="*/ 13 h 1701"/>
                <a:gd name="T64" fmla="*/ 7 w 1693"/>
                <a:gd name="T65" fmla="*/ 13 h 1701"/>
                <a:gd name="T66" fmla="*/ 4 w 1693"/>
                <a:gd name="T67" fmla="*/ 10 h 1701"/>
                <a:gd name="T68" fmla="*/ 3 w 1693"/>
                <a:gd name="T69" fmla="*/ 12 h 1701"/>
                <a:gd name="T70" fmla="*/ 3 w 1693"/>
                <a:gd name="T71" fmla="*/ 12 h 1701"/>
                <a:gd name="T72" fmla="*/ 3 w 1693"/>
                <a:gd name="T73" fmla="*/ 11 h 1701"/>
                <a:gd name="T74" fmla="*/ 0 w 1693"/>
                <a:gd name="T75" fmla="*/ 8 h 1701"/>
                <a:gd name="T76" fmla="*/ 1 w 1693"/>
                <a:gd name="T77" fmla="*/ 9 h 1701"/>
                <a:gd name="T78" fmla="*/ 3 w 1693"/>
                <a:gd name="T79" fmla="*/ 11 h 1701"/>
                <a:gd name="T80" fmla="*/ 6 w 1693"/>
                <a:gd name="T81" fmla="*/ 7 h 1701"/>
                <a:gd name="T82" fmla="*/ 8 w 1693"/>
                <a:gd name="T83" fmla="*/ 7 h 1701"/>
                <a:gd name="T84" fmla="*/ 9 w 1693"/>
                <a:gd name="T85" fmla="*/ 6 h 1701"/>
                <a:gd name="T86" fmla="*/ 11 w 1693"/>
                <a:gd name="T87" fmla="*/ 6 h 1701"/>
                <a:gd name="T88" fmla="*/ 11 w 1693"/>
                <a:gd name="T89" fmla="*/ 8 h 1701"/>
                <a:gd name="T90" fmla="*/ 10 w 1693"/>
                <a:gd name="T91" fmla="*/ 7 h 1701"/>
                <a:gd name="T92" fmla="*/ 4 w 1693"/>
                <a:gd name="T93" fmla="*/ 7 h 1701"/>
                <a:gd name="T94" fmla="*/ 6 w 1693"/>
                <a:gd name="T95" fmla="*/ 5 h 1701"/>
                <a:gd name="T96" fmla="*/ 4 w 1693"/>
                <a:gd name="T97" fmla="*/ 5 h 1701"/>
                <a:gd name="T98" fmla="*/ 3 w 1693"/>
                <a:gd name="T99" fmla="*/ 8 h 170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693" h="1701">
                  <a:moveTo>
                    <a:pt x="1451" y="487"/>
                  </a:moveTo>
                  <a:cubicBezTo>
                    <a:pt x="1412" y="487"/>
                    <a:pt x="1378" y="463"/>
                    <a:pt x="1365" y="429"/>
                  </a:cubicBezTo>
                  <a:cubicBezTo>
                    <a:pt x="1354" y="438"/>
                    <a:pt x="1340" y="444"/>
                    <a:pt x="1325" y="444"/>
                  </a:cubicBezTo>
                  <a:cubicBezTo>
                    <a:pt x="1291" y="444"/>
                    <a:pt x="1263" y="416"/>
                    <a:pt x="1263" y="382"/>
                  </a:cubicBezTo>
                  <a:cubicBezTo>
                    <a:pt x="1263" y="347"/>
                    <a:pt x="1291" y="320"/>
                    <a:pt x="1325" y="320"/>
                  </a:cubicBezTo>
                  <a:cubicBezTo>
                    <a:pt x="1345" y="320"/>
                    <a:pt x="1362" y="329"/>
                    <a:pt x="1373" y="343"/>
                  </a:cubicBezTo>
                  <a:cubicBezTo>
                    <a:pt x="1390" y="317"/>
                    <a:pt x="1418" y="301"/>
                    <a:pt x="1451" y="301"/>
                  </a:cubicBezTo>
                  <a:cubicBezTo>
                    <a:pt x="1502" y="301"/>
                    <a:pt x="1544" y="343"/>
                    <a:pt x="1544" y="394"/>
                  </a:cubicBezTo>
                  <a:cubicBezTo>
                    <a:pt x="1544" y="445"/>
                    <a:pt x="1502" y="487"/>
                    <a:pt x="1451" y="487"/>
                  </a:cubicBezTo>
                  <a:close/>
                  <a:moveTo>
                    <a:pt x="1080" y="220"/>
                  </a:moveTo>
                  <a:cubicBezTo>
                    <a:pt x="1132" y="220"/>
                    <a:pt x="1174" y="179"/>
                    <a:pt x="1174" y="127"/>
                  </a:cubicBezTo>
                  <a:cubicBezTo>
                    <a:pt x="1174" y="76"/>
                    <a:pt x="1132" y="34"/>
                    <a:pt x="1080" y="34"/>
                  </a:cubicBezTo>
                  <a:cubicBezTo>
                    <a:pt x="1029" y="34"/>
                    <a:pt x="987" y="76"/>
                    <a:pt x="987" y="127"/>
                  </a:cubicBezTo>
                  <a:cubicBezTo>
                    <a:pt x="987" y="179"/>
                    <a:pt x="1029" y="220"/>
                    <a:pt x="1080" y="220"/>
                  </a:cubicBezTo>
                  <a:close/>
                  <a:moveTo>
                    <a:pt x="1646" y="804"/>
                  </a:moveTo>
                  <a:cubicBezTo>
                    <a:pt x="1621" y="804"/>
                    <a:pt x="1600" y="825"/>
                    <a:pt x="1600" y="851"/>
                  </a:cubicBezTo>
                  <a:cubicBezTo>
                    <a:pt x="1600" y="876"/>
                    <a:pt x="1621" y="897"/>
                    <a:pt x="1646" y="897"/>
                  </a:cubicBezTo>
                  <a:cubicBezTo>
                    <a:pt x="1672" y="897"/>
                    <a:pt x="1693" y="876"/>
                    <a:pt x="1693" y="851"/>
                  </a:cubicBezTo>
                  <a:cubicBezTo>
                    <a:pt x="1693" y="825"/>
                    <a:pt x="1672" y="804"/>
                    <a:pt x="1646" y="804"/>
                  </a:cubicBezTo>
                  <a:close/>
                  <a:moveTo>
                    <a:pt x="1370" y="291"/>
                  </a:moveTo>
                  <a:cubicBezTo>
                    <a:pt x="1396" y="291"/>
                    <a:pt x="1416" y="270"/>
                    <a:pt x="1416" y="245"/>
                  </a:cubicBezTo>
                  <a:cubicBezTo>
                    <a:pt x="1416" y="219"/>
                    <a:pt x="1396" y="198"/>
                    <a:pt x="1370" y="198"/>
                  </a:cubicBezTo>
                  <a:cubicBezTo>
                    <a:pt x="1344" y="198"/>
                    <a:pt x="1323" y="219"/>
                    <a:pt x="1323" y="245"/>
                  </a:cubicBezTo>
                  <a:cubicBezTo>
                    <a:pt x="1323" y="270"/>
                    <a:pt x="1344" y="291"/>
                    <a:pt x="1370" y="291"/>
                  </a:cubicBezTo>
                  <a:close/>
                  <a:moveTo>
                    <a:pt x="746" y="320"/>
                  </a:moveTo>
                  <a:cubicBezTo>
                    <a:pt x="746" y="345"/>
                    <a:pt x="767" y="366"/>
                    <a:pt x="792" y="366"/>
                  </a:cubicBezTo>
                  <a:cubicBezTo>
                    <a:pt x="818" y="366"/>
                    <a:pt x="839" y="345"/>
                    <a:pt x="839" y="320"/>
                  </a:cubicBezTo>
                  <a:cubicBezTo>
                    <a:pt x="839" y="294"/>
                    <a:pt x="818" y="273"/>
                    <a:pt x="792" y="273"/>
                  </a:cubicBezTo>
                  <a:cubicBezTo>
                    <a:pt x="767" y="273"/>
                    <a:pt x="746" y="294"/>
                    <a:pt x="746" y="320"/>
                  </a:cubicBezTo>
                  <a:close/>
                  <a:moveTo>
                    <a:pt x="410" y="220"/>
                  </a:moveTo>
                  <a:cubicBezTo>
                    <a:pt x="436" y="220"/>
                    <a:pt x="457" y="199"/>
                    <a:pt x="457" y="174"/>
                  </a:cubicBezTo>
                  <a:cubicBezTo>
                    <a:pt x="457" y="148"/>
                    <a:pt x="436" y="127"/>
                    <a:pt x="410" y="127"/>
                  </a:cubicBezTo>
                  <a:cubicBezTo>
                    <a:pt x="384" y="127"/>
                    <a:pt x="363" y="148"/>
                    <a:pt x="363" y="174"/>
                  </a:cubicBezTo>
                  <a:cubicBezTo>
                    <a:pt x="363" y="199"/>
                    <a:pt x="384" y="220"/>
                    <a:pt x="410" y="220"/>
                  </a:cubicBezTo>
                  <a:close/>
                  <a:moveTo>
                    <a:pt x="559" y="138"/>
                  </a:moveTo>
                  <a:cubicBezTo>
                    <a:pt x="585" y="138"/>
                    <a:pt x="606" y="117"/>
                    <a:pt x="606" y="91"/>
                  </a:cubicBezTo>
                  <a:cubicBezTo>
                    <a:pt x="606" y="65"/>
                    <a:pt x="585" y="45"/>
                    <a:pt x="559" y="45"/>
                  </a:cubicBezTo>
                  <a:cubicBezTo>
                    <a:pt x="534" y="45"/>
                    <a:pt x="513" y="65"/>
                    <a:pt x="513" y="91"/>
                  </a:cubicBezTo>
                  <a:cubicBezTo>
                    <a:pt x="513" y="117"/>
                    <a:pt x="534" y="138"/>
                    <a:pt x="559" y="138"/>
                  </a:cubicBezTo>
                  <a:close/>
                  <a:moveTo>
                    <a:pt x="513" y="320"/>
                  </a:moveTo>
                  <a:cubicBezTo>
                    <a:pt x="538" y="320"/>
                    <a:pt x="559" y="299"/>
                    <a:pt x="559" y="273"/>
                  </a:cubicBezTo>
                  <a:cubicBezTo>
                    <a:pt x="559" y="247"/>
                    <a:pt x="538" y="227"/>
                    <a:pt x="513" y="227"/>
                  </a:cubicBezTo>
                  <a:cubicBezTo>
                    <a:pt x="487" y="227"/>
                    <a:pt x="466" y="247"/>
                    <a:pt x="466" y="273"/>
                  </a:cubicBezTo>
                  <a:cubicBezTo>
                    <a:pt x="466" y="299"/>
                    <a:pt x="487" y="320"/>
                    <a:pt x="513" y="320"/>
                  </a:cubicBezTo>
                  <a:close/>
                  <a:moveTo>
                    <a:pt x="1581" y="571"/>
                  </a:moveTo>
                  <a:cubicBezTo>
                    <a:pt x="1607" y="571"/>
                    <a:pt x="1628" y="550"/>
                    <a:pt x="1628" y="524"/>
                  </a:cubicBezTo>
                  <a:cubicBezTo>
                    <a:pt x="1628" y="499"/>
                    <a:pt x="1607" y="478"/>
                    <a:pt x="1581" y="478"/>
                  </a:cubicBezTo>
                  <a:cubicBezTo>
                    <a:pt x="1556" y="478"/>
                    <a:pt x="1535" y="499"/>
                    <a:pt x="1535" y="524"/>
                  </a:cubicBezTo>
                  <a:cubicBezTo>
                    <a:pt x="1535" y="550"/>
                    <a:pt x="1556" y="571"/>
                    <a:pt x="1581" y="571"/>
                  </a:cubicBezTo>
                  <a:close/>
                  <a:moveTo>
                    <a:pt x="714" y="236"/>
                  </a:moveTo>
                  <a:cubicBezTo>
                    <a:pt x="766" y="236"/>
                    <a:pt x="807" y="194"/>
                    <a:pt x="807" y="143"/>
                  </a:cubicBezTo>
                  <a:cubicBezTo>
                    <a:pt x="807" y="119"/>
                    <a:pt x="798" y="98"/>
                    <a:pt x="784" y="82"/>
                  </a:cubicBezTo>
                  <a:cubicBezTo>
                    <a:pt x="792" y="73"/>
                    <a:pt x="797" y="62"/>
                    <a:pt x="797" y="50"/>
                  </a:cubicBezTo>
                  <a:cubicBezTo>
                    <a:pt x="797" y="24"/>
                    <a:pt x="776" y="3"/>
                    <a:pt x="751" y="3"/>
                  </a:cubicBezTo>
                  <a:cubicBezTo>
                    <a:pt x="725" y="3"/>
                    <a:pt x="704" y="24"/>
                    <a:pt x="704" y="50"/>
                  </a:cubicBezTo>
                  <a:cubicBezTo>
                    <a:pt x="704" y="50"/>
                    <a:pt x="704" y="50"/>
                    <a:pt x="704" y="51"/>
                  </a:cubicBezTo>
                  <a:cubicBezTo>
                    <a:pt x="658" y="56"/>
                    <a:pt x="621" y="95"/>
                    <a:pt x="621" y="143"/>
                  </a:cubicBezTo>
                  <a:cubicBezTo>
                    <a:pt x="621" y="194"/>
                    <a:pt x="663" y="236"/>
                    <a:pt x="714" y="236"/>
                  </a:cubicBezTo>
                  <a:close/>
                  <a:moveTo>
                    <a:pt x="896" y="125"/>
                  </a:moveTo>
                  <a:cubicBezTo>
                    <a:pt x="930" y="125"/>
                    <a:pt x="958" y="97"/>
                    <a:pt x="958" y="63"/>
                  </a:cubicBezTo>
                  <a:cubicBezTo>
                    <a:pt x="958" y="28"/>
                    <a:pt x="930" y="0"/>
                    <a:pt x="896" y="0"/>
                  </a:cubicBezTo>
                  <a:cubicBezTo>
                    <a:pt x="862" y="0"/>
                    <a:pt x="834" y="28"/>
                    <a:pt x="834" y="63"/>
                  </a:cubicBezTo>
                  <a:cubicBezTo>
                    <a:pt x="834" y="97"/>
                    <a:pt x="862" y="125"/>
                    <a:pt x="896" y="125"/>
                  </a:cubicBezTo>
                  <a:close/>
                  <a:moveTo>
                    <a:pt x="1111" y="394"/>
                  </a:moveTo>
                  <a:cubicBezTo>
                    <a:pt x="1111" y="420"/>
                    <a:pt x="1132" y="440"/>
                    <a:pt x="1157" y="440"/>
                  </a:cubicBezTo>
                  <a:cubicBezTo>
                    <a:pt x="1183" y="440"/>
                    <a:pt x="1204" y="420"/>
                    <a:pt x="1204" y="394"/>
                  </a:cubicBezTo>
                  <a:cubicBezTo>
                    <a:pt x="1204" y="368"/>
                    <a:pt x="1183" y="347"/>
                    <a:pt x="1157" y="347"/>
                  </a:cubicBezTo>
                  <a:cubicBezTo>
                    <a:pt x="1132" y="347"/>
                    <a:pt x="1111" y="368"/>
                    <a:pt x="1111" y="394"/>
                  </a:cubicBezTo>
                  <a:close/>
                  <a:moveTo>
                    <a:pt x="1637" y="664"/>
                  </a:moveTo>
                  <a:cubicBezTo>
                    <a:pt x="1637" y="630"/>
                    <a:pt x="1609" y="602"/>
                    <a:pt x="1575" y="602"/>
                  </a:cubicBezTo>
                  <a:cubicBezTo>
                    <a:pt x="1540" y="602"/>
                    <a:pt x="1513" y="630"/>
                    <a:pt x="1513" y="664"/>
                  </a:cubicBezTo>
                  <a:cubicBezTo>
                    <a:pt x="1513" y="698"/>
                    <a:pt x="1540" y="726"/>
                    <a:pt x="1575" y="726"/>
                  </a:cubicBezTo>
                  <a:cubicBezTo>
                    <a:pt x="1609" y="726"/>
                    <a:pt x="1637" y="698"/>
                    <a:pt x="1637" y="664"/>
                  </a:cubicBezTo>
                  <a:close/>
                  <a:moveTo>
                    <a:pt x="1239" y="301"/>
                  </a:moveTo>
                  <a:cubicBezTo>
                    <a:pt x="1264" y="301"/>
                    <a:pt x="1285" y="280"/>
                    <a:pt x="1285" y="254"/>
                  </a:cubicBezTo>
                  <a:cubicBezTo>
                    <a:pt x="1285" y="229"/>
                    <a:pt x="1264" y="208"/>
                    <a:pt x="1239" y="208"/>
                  </a:cubicBezTo>
                  <a:cubicBezTo>
                    <a:pt x="1213" y="208"/>
                    <a:pt x="1192" y="229"/>
                    <a:pt x="1192" y="254"/>
                  </a:cubicBezTo>
                  <a:cubicBezTo>
                    <a:pt x="1192" y="280"/>
                    <a:pt x="1213" y="301"/>
                    <a:pt x="1239" y="301"/>
                  </a:cubicBezTo>
                  <a:close/>
                  <a:moveTo>
                    <a:pt x="605" y="1481"/>
                  </a:moveTo>
                  <a:cubicBezTo>
                    <a:pt x="554" y="1481"/>
                    <a:pt x="512" y="1522"/>
                    <a:pt x="512" y="1574"/>
                  </a:cubicBezTo>
                  <a:cubicBezTo>
                    <a:pt x="512" y="1625"/>
                    <a:pt x="554" y="1667"/>
                    <a:pt x="605" y="1667"/>
                  </a:cubicBezTo>
                  <a:cubicBezTo>
                    <a:pt x="656" y="1667"/>
                    <a:pt x="698" y="1625"/>
                    <a:pt x="698" y="1574"/>
                  </a:cubicBezTo>
                  <a:cubicBezTo>
                    <a:pt x="698" y="1522"/>
                    <a:pt x="656" y="1481"/>
                    <a:pt x="605" y="1481"/>
                  </a:cubicBezTo>
                  <a:close/>
                  <a:moveTo>
                    <a:pt x="1341" y="1434"/>
                  </a:moveTo>
                  <a:cubicBezTo>
                    <a:pt x="1315" y="1434"/>
                    <a:pt x="1294" y="1455"/>
                    <a:pt x="1294" y="1481"/>
                  </a:cubicBezTo>
                  <a:cubicBezTo>
                    <a:pt x="1294" y="1506"/>
                    <a:pt x="1315" y="1527"/>
                    <a:pt x="1341" y="1527"/>
                  </a:cubicBezTo>
                  <a:cubicBezTo>
                    <a:pt x="1366" y="1527"/>
                    <a:pt x="1387" y="1506"/>
                    <a:pt x="1387" y="1481"/>
                  </a:cubicBezTo>
                  <a:cubicBezTo>
                    <a:pt x="1387" y="1455"/>
                    <a:pt x="1366" y="1434"/>
                    <a:pt x="1341" y="1434"/>
                  </a:cubicBezTo>
                  <a:close/>
                  <a:moveTo>
                    <a:pt x="846" y="1382"/>
                  </a:moveTo>
                  <a:cubicBezTo>
                    <a:pt x="846" y="1407"/>
                    <a:pt x="867" y="1428"/>
                    <a:pt x="893" y="1428"/>
                  </a:cubicBezTo>
                  <a:cubicBezTo>
                    <a:pt x="919" y="1428"/>
                    <a:pt x="940" y="1407"/>
                    <a:pt x="940" y="1382"/>
                  </a:cubicBezTo>
                  <a:cubicBezTo>
                    <a:pt x="940" y="1356"/>
                    <a:pt x="919" y="1335"/>
                    <a:pt x="893" y="1335"/>
                  </a:cubicBezTo>
                  <a:cubicBezTo>
                    <a:pt x="867" y="1335"/>
                    <a:pt x="846" y="1356"/>
                    <a:pt x="846" y="1382"/>
                  </a:cubicBezTo>
                  <a:close/>
                  <a:moveTo>
                    <a:pt x="1126" y="1563"/>
                  </a:moveTo>
                  <a:cubicBezTo>
                    <a:pt x="1100" y="1563"/>
                    <a:pt x="1080" y="1584"/>
                    <a:pt x="1080" y="1610"/>
                  </a:cubicBezTo>
                  <a:cubicBezTo>
                    <a:pt x="1080" y="1636"/>
                    <a:pt x="1100" y="1657"/>
                    <a:pt x="1126" y="1657"/>
                  </a:cubicBezTo>
                  <a:cubicBezTo>
                    <a:pt x="1152" y="1657"/>
                    <a:pt x="1173" y="1636"/>
                    <a:pt x="1173" y="1610"/>
                  </a:cubicBezTo>
                  <a:cubicBezTo>
                    <a:pt x="1173" y="1584"/>
                    <a:pt x="1152" y="1563"/>
                    <a:pt x="1126" y="1563"/>
                  </a:cubicBezTo>
                  <a:close/>
                  <a:moveTo>
                    <a:pt x="1173" y="1381"/>
                  </a:moveTo>
                  <a:cubicBezTo>
                    <a:pt x="1147" y="1381"/>
                    <a:pt x="1126" y="1402"/>
                    <a:pt x="1126" y="1428"/>
                  </a:cubicBezTo>
                  <a:cubicBezTo>
                    <a:pt x="1126" y="1454"/>
                    <a:pt x="1147" y="1475"/>
                    <a:pt x="1173" y="1475"/>
                  </a:cubicBezTo>
                  <a:cubicBezTo>
                    <a:pt x="1198" y="1475"/>
                    <a:pt x="1219" y="1454"/>
                    <a:pt x="1219" y="1428"/>
                  </a:cubicBezTo>
                  <a:cubicBezTo>
                    <a:pt x="1219" y="1402"/>
                    <a:pt x="1198" y="1381"/>
                    <a:pt x="1173" y="1381"/>
                  </a:cubicBezTo>
                  <a:close/>
                  <a:moveTo>
                    <a:pt x="104" y="1130"/>
                  </a:moveTo>
                  <a:cubicBezTo>
                    <a:pt x="78" y="1130"/>
                    <a:pt x="58" y="1151"/>
                    <a:pt x="58" y="1177"/>
                  </a:cubicBezTo>
                  <a:cubicBezTo>
                    <a:pt x="58" y="1202"/>
                    <a:pt x="78" y="1223"/>
                    <a:pt x="104" y="1223"/>
                  </a:cubicBezTo>
                  <a:cubicBezTo>
                    <a:pt x="130" y="1223"/>
                    <a:pt x="151" y="1202"/>
                    <a:pt x="151" y="1177"/>
                  </a:cubicBezTo>
                  <a:cubicBezTo>
                    <a:pt x="151" y="1151"/>
                    <a:pt x="130" y="1130"/>
                    <a:pt x="104" y="1130"/>
                  </a:cubicBezTo>
                  <a:close/>
                  <a:moveTo>
                    <a:pt x="1094" y="1480"/>
                  </a:moveTo>
                  <a:cubicBezTo>
                    <a:pt x="1094" y="1454"/>
                    <a:pt x="1074" y="1433"/>
                    <a:pt x="1048" y="1433"/>
                  </a:cubicBezTo>
                  <a:cubicBezTo>
                    <a:pt x="1022" y="1433"/>
                    <a:pt x="1001" y="1454"/>
                    <a:pt x="1001" y="1480"/>
                  </a:cubicBezTo>
                  <a:cubicBezTo>
                    <a:pt x="1001" y="1505"/>
                    <a:pt x="1022" y="1526"/>
                    <a:pt x="1048" y="1526"/>
                  </a:cubicBezTo>
                  <a:cubicBezTo>
                    <a:pt x="1074" y="1526"/>
                    <a:pt x="1094" y="1505"/>
                    <a:pt x="1094" y="1480"/>
                  </a:cubicBezTo>
                  <a:close/>
                  <a:moveTo>
                    <a:pt x="915" y="1528"/>
                  </a:moveTo>
                  <a:cubicBezTo>
                    <a:pt x="915" y="1502"/>
                    <a:pt x="894" y="1481"/>
                    <a:pt x="869" y="1481"/>
                  </a:cubicBezTo>
                  <a:cubicBezTo>
                    <a:pt x="843" y="1481"/>
                    <a:pt x="822" y="1502"/>
                    <a:pt x="822" y="1528"/>
                  </a:cubicBezTo>
                  <a:cubicBezTo>
                    <a:pt x="822" y="1553"/>
                    <a:pt x="843" y="1574"/>
                    <a:pt x="869" y="1574"/>
                  </a:cubicBezTo>
                  <a:cubicBezTo>
                    <a:pt x="894" y="1574"/>
                    <a:pt x="915" y="1553"/>
                    <a:pt x="915" y="1528"/>
                  </a:cubicBezTo>
                  <a:close/>
                  <a:moveTo>
                    <a:pt x="785" y="1475"/>
                  </a:moveTo>
                  <a:cubicBezTo>
                    <a:pt x="785" y="1449"/>
                    <a:pt x="764" y="1428"/>
                    <a:pt x="738" y="1428"/>
                  </a:cubicBezTo>
                  <a:cubicBezTo>
                    <a:pt x="713" y="1428"/>
                    <a:pt x="692" y="1449"/>
                    <a:pt x="692" y="1475"/>
                  </a:cubicBezTo>
                  <a:cubicBezTo>
                    <a:pt x="692" y="1500"/>
                    <a:pt x="713" y="1521"/>
                    <a:pt x="738" y="1521"/>
                  </a:cubicBezTo>
                  <a:cubicBezTo>
                    <a:pt x="764" y="1521"/>
                    <a:pt x="785" y="1500"/>
                    <a:pt x="785" y="1475"/>
                  </a:cubicBezTo>
                  <a:close/>
                  <a:moveTo>
                    <a:pt x="935" y="1605"/>
                  </a:moveTo>
                  <a:cubicBezTo>
                    <a:pt x="909" y="1605"/>
                    <a:pt x="888" y="1626"/>
                    <a:pt x="888" y="1651"/>
                  </a:cubicBezTo>
                  <a:cubicBezTo>
                    <a:pt x="888" y="1677"/>
                    <a:pt x="909" y="1698"/>
                    <a:pt x="935" y="1698"/>
                  </a:cubicBezTo>
                  <a:cubicBezTo>
                    <a:pt x="961" y="1698"/>
                    <a:pt x="981" y="1677"/>
                    <a:pt x="981" y="1651"/>
                  </a:cubicBezTo>
                  <a:cubicBezTo>
                    <a:pt x="981" y="1626"/>
                    <a:pt x="961" y="1605"/>
                    <a:pt x="935" y="1605"/>
                  </a:cubicBezTo>
                  <a:close/>
                  <a:moveTo>
                    <a:pt x="790" y="1577"/>
                  </a:moveTo>
                  <a:cubicBezTo>
                    <a:pt x="755" y="1577"/>
                    <a:pt x="728" y="1604"/>
                    <a:pt x="728" y="1639"/>
                  </a:cubicBezTo>
                  <a:cubicBezTo>
                    <a:pt x="728" y="1673"/>
                    <a:pt x="755" y="1701"/>
                    <a:pt x="790" y="1701"/>
                  </a:cubicBezTo>
                  <a:cubicBezTo>
                    <a:pt x="824" y="1701"/>
                    <a:pt x="852" y="1673"/>
                    <a:pt x="852" y="1639"/>
                  </a:cubicBezTo>
                  <a:cubicBezTo>
                    <a:pt x="852" y="1604"/>
                    <a:pt x="824" y="1577"/>
                    <a:pt x="790" y="1577"/>
                  </a:cubicBezTo>
                  <a:close/>
                  <a:moveTo>
                    <a:pt x="574" y="1307"/>
                  </a:moveTo>
                  <a:cubicBezTo>
                    <a:pt x="574" y="1281"/>
                    <a:pt x="554" y="1261"/>
                    <a:pt x="528" y="1261"/>
                  </a:cubicBezTo>
                  <a:cubicBezTo>
                    <a:pt x="502" y="1261"/>
                    <a:pt x="481" y="1281"/>
                    <a:pt x="481" y="1307"/>
                  </a:cubicBezTo>
                  <a:cubicBezTo>
                    <a:pt x="481" y="1333"/>
                    <a:pt x="502" y="1354"/>
                    <a:pt x="528" y="1354"/>
                  </a:cubicBezTo>
                  <a:cubicBezTo>
                    <a:pt x="554" y="1354"/>
                    <a:pt x="574" y="1333"/>
                    <a:pt x="574" y="1307"/>
                  </a:cubicBezTo>
                  <a:close/>
                  <a:moveTo>
                    <a:pt x="402" y="1442"/>
                  </a:moveTo>
                  <a:cubicBezTo>
                    <a:pt x="386" y="1442"/>
                    <a:pt x="373" y="1447"/>
                    <a:pt x="362" y="1456"/>
                  </a:cubicBezTo>
                  <a:cubicBezTo>
                    <a:pt x="362" y="1431"/>
                    <a:pt x="341" y="1410"/>
                    <a:pt x="316" y="1410"/>
                  </a:cubicBezTo>
                  <a:cubicBezTo>
                    <a:pt x="290" y="1410"/>
                    <a:pt x="269" y="1431"/>
                    <a:pt x="269" y="1457"/>
                  </a:cubicBezTo>
                  <a:cubicBezTo>
                    <a:pt x="269" y="1482"/>
                    <a:pt x="290" y="1503"/>
                    <a:pt x="316" y="1503"/>
                  </a:cubicBezTo>
                  <a:cubicBezTo>
                    <a:pt x="325" y="1503"/>
                    <a:pt x="333" y="1500"/>
                    <a:pt x="340" y="1495"/>
                  </a:cubicBezTo>
                  <a:cubicBezTo>
                    <a:pt x="340" y="1498"/>
                    <a:pt x="340" y="1501"/>
                    <a:pt x="340" y="1504"/>
                  </a:cubicBezTo>
                  <a:cubicBezTo>
                    <a:pt x="340" y="1538"/>
                    <a:pt x="367" y="1566"/>
                    <a:pt x="402" y="1566"/>
                  </a:cubicBezTo>
                  <a:cubicBezTo>
                    <a:pt x="436" y="1566"/>
                    <a:pt x="464" y="1538"/>
                    <a:pt x="464" y="1504"/>
                  </a:cubicBezTo>
                  <a:cubicBezTo>
                    <a:pt x="464" y="1470"/>
                    <a:pt x="436" y="1442"/>
                    <a:pt x="402" y="1442"/>
                  </a:cubicBezTo>
                  <a:close/>
                  <a:moveTo>
                    <a:pt x="111" y="975"/>
                  </a:moveTo>
                  <a:cubicBezTo>
                    <a:pt x="104" y="975"/>
                    <a:pt x="98" y="976"/>
                    <a:pt x="92" y="978"/>
                  </a:cubicBezTo>
                  <a:cubicBezTo>
                    <a:pt x="92" y="953"/>
                    <a:pt x="71" y="932"/>
                    <a:pt x="46" y="932"/>
                  </a:cubicBezTo>
                  <a:cubicBezTo>
                    <a:pt x="20" y="932"/>
                    <a:pt x="0" y="953"/>
                    <a:pt x="0" y="979"/>
                  </a:cubicBezTo>
                  <a:cubicBezTo>
                    <a:pt x="0" y="1004"/>
                    <a:pt x="20" y="1025"/>
                    <a:pt x="46" y="1025"/>
                  </a:cubicBezTo>
                  <a:cubicBezTo>
                    <a:pt x="47" y="1025"/>
                    <a:pt x="49" y="1024"/>
                    <a:pt x="50" y="1024"/>
                  </a:cubicBezTo>
                  <a:cubicBezTo>
                    <a:pt x="49" y="1028"/>
                    <a:pt x="49" y="1033"/>
                    <a:pt x="49" y="1037"/>
                  </a:cubicBezTo>
                  <a:cubicBezTo>
                    <a:pt x="49" y="1071"/>
                    <a:pt x="76" y="1099"/>
                    <a:pt x="111" y="1099"/>
                  </a:cubicBezTo>
                  <a:cubicBezTo>
                    <a:pt x="145" y="1099"/>
                    <a:pt x="173" y="1071"/>
                    <a:pt x="173" y="1037"/>
                  </a:cubicBezTo>
                  <a:cubicBezTo>
                    <a:pt x="173" y="1003"/>
                    <a:pt x="145" y="975"/>
                    <a:pt x="111" y="975"/>
                  </a:cubicBezTo>
                  <a:close/>
                  <a:moveTo>
                    <a:pt x="298" y="1320"/>
                  </a:moveTo>
                  <a:cubicBezTo>
                    <a:pt x="298" y="1354"/>
                    <a:pt x="326" y="1382"/>
                    <a:pt x="360" y="1382"/>
                  </a:cubicBezTo>
                  <a:cubicBezTo>
                    <a:pt x="394" y="1382"/>
                    <a:pt x="422" y="1354"/>
                    <a:pt x="422" y="1320"/>
                  </a:cubicBezTo>
                  <a:cubicBezTo>
                    <a:pt x="422" y="1285"/>
                    <a:pt x="394" y="1257"/>
                    <a:pt x="360" y="1257"/>
                  </a:cubicBezTo>
                  <a:cubicBezTo>
                    <a:pt x="326" y="1257"/>
                    <a:pt x="298" y="1285"/>
                    <a:pt x="298" y="1320"/>
                  </a:cubicBezTo>
                  <a:close/>
                  <a:moveTo>
                    <a:pt x="800" y="851"/>
                  </a:moveTo>
                  <a:cubicBezTo>
                    <a:pt x="800" y="947"/>
                    <a:pt x="878" y="1025"/>
                    <a:pt x="975" y="1025"/>
                  </a:cubicBezTo>
                  <a:cubicBezTo>
                    <a:pt x="1021" y="1025"/>
                    <a:pt x="1063" y="1007"/>
                    <a:pt x="1094" y="978"/>
                  </a:cubicBezTo>
                  <a:cubicBezTo>
                    <a:pt x="1032" y="912"/>
                    <a:pt x="1032" y="912"/>
                    <a:pt x="1032" y="912"/>
                  </a:cubicBezTo>
                  <a:cubicBezTo>
                    <a:pt x="1017" y="926"/>
                    <a:pt x="997" y="935"/>
                    <a:pt x="975" y="935"/>
                  </a:cubicBezTo>
                  <a:cubicBezTo>
                    <a:pt x="928" y="935"/>
                    <a:pt x="890" y="897"/>
                    <a:pt x="890" y="851"/>
                  </a:cubicBezTo>
                  <a:cubicBezTo>
                    <a:pt x="890" y="804"/>
                    <a:pt x="928" y="766"/>
                    <a:pt x="975" y="766"/>
                  </a:cubicBezTo>
                  <a:cubicBezTo>
                    <a:pt x="997" y="766"/>
                    <a:pt x="1017" y="775"/>
                    <a:pt x="1032" y="789"/>
                  </a:cubicBezTo>
                  <a:cubicBezTo>
                    <a:pt x="1094" y="723"/>
                    <a:pt x="1094" y="723"/>
                    <a:pt x="1094" y="723"/>
                  </a:cubicBezTo>
                  <a:cubicBezTo>
                    <a:pt x="1063" y="694"/>
                    <a:pt x="1021" y="676"/>
                    <a:pt x="975" y="676"/>
                  </a:cubicBezTo>
                  <a:cubicBezTo>
                    <a:pt x="878" y="676"/>
                    <a:pt x="800" y="754"/>
                    <a:pt x="800" y="851"/>
                  </a:cubicBezTo>
                  <a:close/>
                  <a:moveTo>
                    <a:pt x="1313" y="766"/>
                  </a:moveTo>
                  <a:cubicBezTo>
                    <a:pt x="1335" y="766"/>
                    <a:pt x="1355" y="775"/>
                    <a:pt x="1371" y="789"/>
                  </a:cubicBezTo>
                  <a:cubicBezTo>
                    <a:pt x="1432" y="723"/>
                    <a:pt x="1432" y="723"/>
                    <a:pt x="1432" y="723"/>
                  </a:cubicBezTo>
                  <a:cubicBezTo>
                    <a:pt x="1401" y="694"/>
                    <a:pt x="1359" y="676"/>
                    <a:pt x="1313" y="676"/>
                  </a:cubicBezTo>
                  <a:cubicBezTo>
                    <a:pt x="1216" y="676"/>
                    <a:pt x="1138" y="754"/>
                    <a:pt x="1138" y="851"/>
                  </a:cubicBezTo>
                  <a:cubicBezTo>
                    <a:pt x="1138" y="947"/>
                    <a:pt x="1216" y="1025"/>
                    <a:pt x="1313" y="1025"/>
                  </a:cubicBezTo>
                  <a:cubicBezTo>
                    <a:pt x="1359" y="1025"/>
                    <a:pt x="1401" y="1007"/>
                    <a:pt x="1432" y="978"/>
                  </a:cubicBezTo>
                  <a:cubicBezTo>
                    <a:pt x="1370" y="912"/>
                    <a:pt x="1370" y="912"/>
                    <a:pt x="1370" y="912"/>
                  </a:cubicBezTo>
                  <a:cubicBezTo>
                    <a:pt x="1355" y="926"/>
                    <a:pt x="1335" y="935"/>
                    <a:pt x="1313" y="935"/>
                  </a:cubicBezTo>
                  <a:cubicBezTo>
                    <a:pt x="1266" y="935"/>
                    <a:pt x="1229" y="897"/>
                    <a:pt x="1229" y="851"/>
                  </a:cubicBezTo>
                  <a:cubicBezTo>
                    <a:pt x="1229" y="804"/>
                    <a:pt x="1266" y="766"/>
                    <a:pt x="1313" y="766"/>
                  </a:cubicBezTo>
                  <a:close/>
                  <a:moveTo>
                    <a:pt x="342" y="1018"/>
                  </a:moveTo>
                  <a:cubicBezTo>
                    <a:pt x="439" y="1018"/>
                    <a:pt x="439" y="1018"/>
                    <a:pt x="439" y="1018"/>
                  </a:cubicBezTo>
                  <a:cubicBezTo>
                    <a:pt x="496" y="838"/>
                    <a:pt x="496" y="838"/>
                    <a:pt x="496" y="838"/>
                  </a:cubicBezTo>
                  <a:cubicBezTo>
                    <a:pt x="553" y="1018"/>
                    <a:pt x="553" y="1018"/>
                    <a:pt x="553" y="1018"/>
                  </a:cubicBezTo>
                  <a:cubicBezTo>
                    <a:pt x="650" y="1018"/>
                    <a:pt x="650" y="1018"/>
                    <a:pt x="650" y="1018"/>
                  </a:cubicBezTo>
                  <a:cubicBezTo>
                    <a:pt x="659" y="1018"/>
                    <a:pt x="659" y="1018"/>
                    <a:pt x="659" y="1018"/>
                  </a:cubicBezTo>
                  <a:cubicBezTo>
                    <a:pt x="764" y="683"/>
                    <a:pt x="764" y="683"/>
                    <a:pt x="764" y="683"/>
                  </a:cubicBezTo>
                  <a:cubicBezTo>
                    <a:pt x="658" y="683"/>
                    <a:pt x="658" y="683"/>
                    <a:pt x="658" y="683"/>
                  </a:cubicBezTo>
                  <a:cubicBezTo>
                    <a:pt x="601" y="864"/>
                    <a:pt x="601" y="864"/>
                    <a:pt x="601" y="864"/>
                  </a:cubicBezTo>
                  <a:cubicBezTo>
                    <a:pt x="544" y="683"/>
                    <a:pt x="544" y="683"/>
                    <a:pt x="544" y="683"/>
                  </a:cubicBezTo>
                  <a:cubicBezTo>
                    <a:pt x="447" y="683"/>
                    <a:pt x="447" y="683"/>
                    <a:pt x="447" y="683"/>
                  </a:cubicBezTo>
                  <a:cubicBezTo>
                    <a:pt x="390" y="864"/>
                    <a:pt x="390" y="864"/>
                    <a:pt x="390" y="864"/>
                  </a:cubicBezTo>
                  <a:cubicBezTo>
                    <a:pt x="334" y="683"/>
                    <a:pt x="334" y="683"/>
                    <a:pt x="334" y="683"/>
                  </a:cubicBezTo>
                  <a:cubicBezTo>
                    <a:pt x="227" y="683"/>
                    <a:pt x="227" y="683"/>
                    <a:pt x="227" y="683"/>
                  </a:cubicBezTo>
                  <a:cubicBezTo>
                    <a:pt x="333" y="1018"/>
                    <a:pt x="333" y="1018"/>
                    <a:pt x="333" y="1018"/>
                  </a:cubicBezTo>
                  <a:lnTo>
                    <a:pt x="342" y="10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L"/>
            </a:p>
          </p:txBody>
        </p:sp>
      </p:grpSp>
      <p:sp>
        <p:nvSpPr>
          <p:cNvPr id="9" name="LS_Logo4 (JU-Free) Swipe" hidden="1">
            <a:extLst>
              <a:ext uri="{FF2B5EF4-FFF2-40B4-BE49-F238E27FC236}">
                <a16:creationId xmlns:a16="http://schemas.microsoft.com/office/drawing/2014/main" id="{1B6EAC90-C0CE-484B-A1ED-4023F2D3EFB1}"/>
              </a:ext>
            </a:extLst>
          </p:cNvPr>
          <p:cNvSpPr>
            <a:spLocks/>
          </p:cNvSpPr>
          <p:nvPr/>
        </p:nvSpPr>
        <p:spPr bwMode="auto">
          <a:xfrm>
            <a:off x="1143000" y="7820025"/>
            <a:ext cx="615950" cy="138113"/>
          </a:xfrm>
          <a:custGeom>
            <a:avLst/>
            <a:gdLst>
              <a:gd name="T0" fmla="*/ 2147483646 w 1551"/>
              <a:gd name="T1" fmla="*/ 2147483646 h 347"/>
              <a:gd name="T2" fmla="*/ 2147483646 w 1551"/>
              <a:gd name="T3" fmla="*/ 2147483646 h 347"/>
              <a:gd name="T4" fmla="*/ 0 w 1551"/>
              <a:gd name="T5" fmla="*/ 2147483646 h 347"/>
              <a:gd name="T6" fmla="*/ 1126228238 w 1551"/>
              <a:gd name="T7" fmla="*/ 2147483646 h 347"/>
              <a:gd name="T8" fmla="*/ 2147483646 w 1551"/>
              <a:gd name="T9" fmla="*/ 2147483646 h 347"/>
              <a:gd name="T10" fmla="*/ 2147483646 w 1551"/>
              <a:gd name="T11" fmla="*/ 2147483646 h 347"/>
              <a:gd name="T12" fmla="*/ 1251294284 w 1551"/>
              <a:gd name="T13" fmla="*/ 2147483646 h 347"/>
              <a:gd name="T14" fmla="*/ 2147483646 w 1551"/>
              <a:gd name="T15" fmla="*/ 0 h 347"/>
              <a:gd name="T16" fmla="*/ 2147483646 w 1551"/>
              <a:gd name="T17" fmla="*/ 2001479067 h 347"/>
              <a:gd name="T18" fmla="*/ 2147483646 w 1551"/>
              <a:gd name="T19" fmla="*/ 2147483646 h 347"/>
              <a:gd name="T20" fmla="*/ 2147483646 w 1551"/>
              <a:gd name="T21" fmla="*/ 2147483646 h 347"/>
              <a:gd name="T22" fmla="*/ 2147483646 w 1551"/>
              <a:gd name="T23" fmla="*/ 2147483646 h 347"/>
              <a:gd name="T24" fmla="*/ 2147483646 w 1551"/>
              <a:gd name="T25" fmla="*/ 2147483646 h 347"/>
              <a:gd name="T26" fmla="*/ 2147483646 w 1551"/>
              <a:gd name="T27" fmla="*/ 2147483646 h 347"/>
              <a:gd name="T28" fmla="*/ 2147483646 w 1551"/>
              <a:gd name="T29" fmla="*/ 62575936 h 347"/>
              <a:gd name="T30" fmla="*/ 2147483646 w 1551"/>
              <a:gd name="T31" fmla="*/ 125151871 h 347"/>
              <a:gd name="T32" fmla="*/ 2147483646 w 1551"/>
              <a:gd name="T33" fmla="*/ 2147483646 h 347"/>
              <a:gd name="T34" fmla="*/ 2147483646 w 1551"/>
              <a:gd name="T35" fmla="*/ 62575936 h 347"/>
              <a:gd name="T36" fmla="*/ 2147483646 w 1551"/>
              <a:gd name="T37" fmla="*/ 62575936 h 347"/>
              <a:gd name="T38" fmla="*/ 2147483646 w 1551"/>
              <a:gd name="T39" fmla="*/ 2147483646 h 347"/>
              <a:gd name="T40" fmla="*/ 2147483646 w 1551"/>
              <a:gd name="T41" fmla="*/ 2147483646 h 347"/>
              <a:gd name="T42" fmla="*/ 2147483646 w 1551"/>
              <a:gd name="T43" fmla="*/ 2147483646 h 347"/>
              <a:gd name="T44" fmla="*/ 2147483646 w 1551"/>
              <a:gd name="T45" fmla="*/ 2147483646 h 347"/>
              <a:gd name="T46" fmla="*/ 2147483646 w 1551"/>
              <a:gd name="T47" fmla="*/ 2147483646 h 347"/>
              <a:gd name="T48" fmla="*/ 2147483646 w 1551"/>
              <a:gd name="T49" fmla="*/ 62575936 h 347"/>
              <a:gd name="T50" fmla="*/ 2147483646 w 1551"/>
              <a:gd name="T51" fmla="*/ 62575936 h 347"/>
              <a:gd name="T52" fmla="*/ 2147483646 w 1551"/>
              <a:gd name="T53" fmla="*/ 2147483646 h 347"/>
              <a:gd name="T54" fmla="*/ 2147483646 w 1551"/>
              <a:gd name="T55" fmla="*/ 2147483646 h 347"/>
              <a:gd name="T56" fmla="*/ 2147483646 w 1551"/>
              <a:gd name="T57" fmla="*/ 2147483646 h 347"/>
              <a:gd name="T58" fmla="*/ 2147483646 w 1551"/>
              <a:gd name="T59" fmla="*/ 62575936 h 347"/>
              <a:gd name="T60" fmla="*/ 2147483646 w 1551"/>
              <a:gd name="T61" fmla="*/ 62575936 h 347"/>
              <a:gd name="T62" fmla="*/ 2147483646 w 1551"/>
              <a:gd name="T63" fmla="*/ 2147483646 h 347"/>
              <a:gd name="T64" fmla="*/ 2147483646 w 1551"/>
              <a:gd name="T65" fmla="*/ 2147483646 h 347"/>
              <a:gd name="T66" fmla="*/ 2147483646 w 1551"/>
              <a:gd name="T67" fmla="*/ 2147483646 h 347"/>
              <a:gd name="T68" fmla="*/ 2147483646 w 1551"/>
              <a:gd name="T69" fmla="*/ 2147483646 h 347"/>
              <a:gd name="T70" fmla="*/ 2147483646 w 1551"/>
              <a:gd name="T71" fmla="*/ 2147483646 h 347"/>
              <a:gd name="T72" fmla="*/ 2147483646 w 1551"/>
              <a:gd name="T73" fmla="*/ 2147483646 h 347"/>
              <a:gd name="T74" fmla="*/ 2147483646 w 1551"/>
              <a:gd name="T75" fmla="*/ 62575936 h 347"/>
              <a:gd name="T76" fmla="*/ 2147483646 w 1551"/>
              <a:gd name="T77" fmla="*/ 62575936 h 347"/>
              <a:gd name="T78" fmla="*/ 2147483646 w 1551"/>
              <a:gd name="T79" fmla="*/ 2147483646 h 347"/>
              <a:gd name="T80" fmla="*/ 2147483646 w 1551"/>
              <a:gd name="T81" fmla="*/ 2147483646 h 347"/>
              <a:gd name="T82" fmla="*/ 2147483646 w 1551"/>
              <a:gd name="T83" fmla="*/ 2147483646 h 347"/>
              <a:gd name="T84" fmla="*/ 2147483646 w 1551"/>
              <a:gd name="T85" fmla="*/ 2147483646 h 347"/>
              <a:gd name="T86" fmla="*/ 2147483646 w 1551"/>
              <a:gd name="T87" fmla="*/ 2147483646 h 347"/>
              <a:gd name="T88" fmla="*/ 2147483646 w 1551"/>
              <a:gd name="T89" fmla="*/ 2147483646 h 347"/>
              <a:gd name="T90" fmla="*/ 2147483646 w 1551"/>
              <a:gd name="T91" fmla="*/ 2147483646 h 347"/>
              <a:gd name="T92" fmla="*/ 2147483646 w 1551"/>
              <a:gd name="T93" fmla="*/ 2147483646 h 347"/>
              <a:gd name="T94" fmla="*/ 2147483646 w 1551"/>
              <a:gd name="T95" fmla="*/ 2147483646 h 347"/>
              <a:gd name="T96" fmla="*/ 2147483646 w 1551"/>
              <a:gd name="T97" fmla="*/ 2147483646 h 347"/>
              <a:gd name="T98" fmla="*/ 2147483646 w 1551"/>
              <a:gd name="T99" fmla="*/ 2147483646 h 347"/>
              <a:gd name="T100" fmla="*/ 2147483646 w 1551"/>
              <a:gd name="T101" fmla="*/ 2147483646 h 347"/>
              <a:gd name="T102" fmla="*/ 2147483646 w 1551"/>
              <a:gd name="T103" fmla="*/ 2147483646 h 347"/>
              <a:gd name="T104" fmla="*/ 2147483646 w 1551"/>
              <a:gd name="T105" fmla="*/ 2147483646 h 347"/>
              <a:gd name="T106" fmla="*/ 2147483646 w 1551"/>
              <a:gd name="T107" fmla="*/ 62575936 h 347"/>
              <a:gd name="T108" fmla="*/ 2147483646 w 1551"/>
              <a:gd name="T109" fmla="*/ 62575936 h 347"/>
              <a:gd name="T110" fmla="*/ 2147483646 w 1551"/>
              <a:gd name="T111" fmla="*/ 2147483646 h 347"/>
              <a:gd name="T112" fmla="*/ 2147483646 w 1551"/>
              <a:gd name="T113" fmla="*/ 2147483646 h 347"/>
              <a:gd name="T114" fmla="*/ 2147483646 w 1551"/>
              <a:gd name="T115" fmla="*/ 2147483646 h 347"/>
              <a:gd name="T116" fmla="*/ 2147483646 w 1551"/>
              <a:gd name="T117" fmla="*/ 2147483646 h 347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1551" h="347">
                <a:moveTo>
                  <a:pt x="256" y="253"/>
                </a:moveTo>
                <a:cubicBezTo>
                  <a:pt x="256" y="311"/>
                  <a:pt x="206" y="347"/>
                  <a:pt x="132" y="347"/>
                </a:cubicBezTo>
                <a:cubicBezTo>
                  <a:pt x="82" y="347"/>
                  <a:pt x="33" y="326"/>
                  <a:pt x="0" y="295"/>
                </a:cubicBezTo>
                <a:cubicBezTo>
                  <a:pt x="18" y="259"/>
                  <a:pt x="18" y="259"/>
                  <a:pt x="18" y="259"/>
                </a:cubicBezTo>
                <a:cubicBezTo>
                  <a:pt x="50" y="290"/>
                  <a:pt x="94" y="308"/>
                  <a:pt x="132" y="308"/>
                </a:cubicBezTo>
                <a:cubicBezTo>
                  <a:pt x="182" y="308"/>
                  <a:pt x="213" y="288"/>
                  <a:pt x="213" y="255"/>
                </a:cubicBezTo>
                <a:cubicBezTo>
                  <a:pt x="214" y="164"/>
                  <a:pt x="20" y="213"/>
                  <a:pt x="20" y="89"/>
                </a:cubicBezTo>
                <a:cubicBezTo>
                  <a:pt x="20" y="35"/>
                  <a:pt x="68" y="0"/>
                  <a:pt x="139" y="0"/>
                </a:cubicBezTo>
                <a:cubicBezTo>
                  <a:pt x="179" y="0"/>
                  <a:pt x="220" y="13"/>
                  <a:pt x="248" y="32"/>
                </a:cubicBezTo>
                <a:cubicBezTo>
                  <a:pt x="231" y="69"/>
                  <a:pt x="231" y="69"/>
                  <a:pt x="231" y="69"/>
                </a:cubicBezTo>
                <a:cubicBezTo>
                  <a:pt x="200" y="48"/>
                  <a:pt x="164" y="40"/>
                  <a:pt x="136" y="40"/>
                </a:cubicBezTo>
                <a:cubicBezTo>
                  <a:pt x="92" y="40"/>
                  <a:pt x="63" y="57"/>
                  <a:pt x="63" y="86"/>
                </a:cubicBezTo>
                <a:cubicBezTo>
                  <a:pt x="63" y="174"/>
                  <a:pt x="257" y="128"/>
                  <a:pt x="256" y="253"/>
                </a:cubicBezTo>
                <a:close/>
                <a:moveTo>
                  <a:pt x="652" y="300"/>
                </a:moveTo>
                <a:cubicBezTo>
                  <a:pt x="558" y="1"/>
                  <a:pt x="558" y="1"/>
                  <a:pt x="558" y="1"/>
                </a:cubicBezTo>
                <a:cubicBezTo>
                  <a:pt x="518" y="2"/>
                  <a:pt x="518" y="2"/>
                  <a:pt x="518" y="2"/>
                </a:cubicBezTo>
                <a:cubicBezTo>
                  <a:pt x="425" y="300"/>
                  <a:pt x="425" y="300"/>
                  <a:pt x="425" y="300"/>
                </a:cubicBezTo>
                <a:cubicBezTo>
                  <a:pt x="330" y="1"/>
                  <a:pt x="330" y="1"/>
                  <a:pt x="330" y="1"/>
                </a:cubicBezTo>
                <a:cubicBezTo>
                  <a:pt x="288" y="1"/>
                  <a:pt x="288" y="1"/>
                  <a:pt x="288" y="1"/>
                </a:cubicBezTo>
                <a:cubicBezTo>
                  <a:pt x="403" y="346"/>
                  <a:pt x="403" y="346"/>
                  <a:pt x="403" y="346"/>
                </a:cubicBezTo>
                <a:cubicBezTo>
                  <a:pt x="444" y="346"/>
                  <a:pt x="444" y="346"/>
                  <a:pt x="444" y="346"/>
                </a:cubicBezTo>
                <a:cubicBezTo>
                  <a:pt x="538" y="56"/>
                  <a:pt x="538" y="56"/>
                  <a:pt x="538" y="56"/>
                </a:cubicBezTo>
                <a:cubicBezTo>
                  <a:pt x="631" y="346"/>
                  <a:pt x="631" y="346"/>
                  <a:pt x="631" y="346"/>
                </a:cubicBezTo>
                <a:cubicBezTo>
                  <a:pt x="671" y="346"/>
                  <a:pt x="671" y="346"/>
                  <a:pt x="671" y="346"/>
                </a:cubicBezTo>
                <a:cubicBezTo>
                  <a:pt x="787" y="1"/>
                  <a:pt x="787" y="1"/>
                  <a:pt x="787" y="1"/>
                </a:cubicBezTo>
                <a:cubicBezTo>
                  <a:pt x="746" y="1"/>
                  <a:pt x="746" y="1"/>
                  <a:pt x="746" y="1"/>
                </a:cubicBezTo>
                <a:lnTo>
                  <a:pt x="652" y="300"/>
                </a:lnTo>
                <a:close/>
                <a:moveTo>
                  <a:pt x="838" y="346"/>
                </a:moveTo>
                <a:cubicBezTo>
                  <a:pt x="877" y="346"/>
                  <a:pt x="877" y="346"/>
                  <a:pt x="877" y="346"/>
                </a:cubicBezTo>
                <a:cubicBezTo>
                  <a:pt x="877" y="1"/>
                  <a:pt x="877" y="1"/>
                  <a:pt x="877" y="1"/>
                </a:cubicBezTo>
                <a:cubicBezTo>
                  <a:pt x="838" y="1"/>
                  <a:pt x="838" y="1"/>
                  <a:pt x="838" y="1"/>
                </a:cubicBezTo>
                <a:lnTo>
                  <a:pt x="838" y="346"/>
                </a:lnTo>
                <a:close/>
                <a:moveTo>
                  <a:pt x="1245" y="117"/>
                </a:moveTo>
                <a:cubicBezTo>
                  <a:pt x="1245" y="193"/>
                  <a:pt x="1196" y="237"/>
                  <a:pt x="1111" y="237"/>
                </a:cubicBezTo>
                <a:cubicBezTo>
                  <a:pt x="1021" y="237"/>
                  <a:pt x="1021" y="237"/>
                  <a:pt x="1021" y="237"/>
                </a:cubicBezTo>
                <a:cubicBezTo>
                  <a:pt x="1021" y="346"/>
                  <a:pt x="1021" y="346"/>
                  <a:pt x="1021" y="346"/>
                </a:cubicBezTo>
                <a:cubicBezTo>
                  <a:pt x="981" y="346"/>
                  <a:pt x="981" y="346"/>
                  <a:pt x="981" y="346"/>
                </a:cubicBezTo>
                <a:cubicBezTo>
                  <a:pt x="981" y="1"/>
                  <a:pt x="981" y="1"/>
                  <a:pt x="981" y="1"/>
                </a:cubicBezTo>
                <a:cubicBezTo>
                  <a:pt x="1111" y="1"/>
                  <a:pt x="1111" y="1"/>
                  <a:pt x="1111" y="1"/>
                </a:cubicBezTo>
                <a:cubicBezTo>
                  <a:pt x="1196" y="1"/>
                  <a:pt x="1245" y="44"/>
                  <a:pt x="1245" y="117"/>
                </a:cubicBezTo>
                <a:close/>
                <a:moveTo>
                  <a:pt x="1207" y="118"/>
                </a:moveTo>
                <a:cubicBezTo>
                  <a:pt x="1207" y="66"/>
                  <a:pt x="1171" y="39"/>
                  <a:pt x="1109" y="39"/>
                </a:cubicBezTo>
                <a:cubicBezTo>
                  <a:pt x="1021" y="39"/>
                  <a:pt x="1021" y="39"/>
                  <a:pt x="1021" y="39"/>
                </a:cubicBezTo>
                <a:cubicBezTo>
                  <a:pt x="1021" y="199"/>
                  <a:pt x="1021" y="199"/>
                  <a:pt x="1021" y="199"/>
                </a:cubicBezTo>
                <a:cubicBezTo>
                  <a:pt x="1109" y="199"/>
                  <a:pt x="1109" y="199"/>
                  <a:pt x="1109" y="199"/>
                </a:cubicBezTo>
                <a:cubicBezTo>
                  <a:pt x="1171" y="199"/>
                  <a:pt x="1207" y="172"/>
                  <a:pt x="1207" y="118"/>
                </a:cubicBezTo>
                <a:close/>
                <a:moveTo>
                  <a:pt x="1350" y="309"/>
                </a:moveTo>
                <a:cubicBezTo>
                  <a:pt x="1350" y="190"/>
                  <a:pt x="1350" y="190"/>
                  <a:pt x="1350" y="190"/>
                </a:cubicBezTo>
                <a:cubicBezTo>
                  <a:pt x="1524" y="190"/>
                  <a:pt x="1524" y="190"/>
                  <a:pt x="1524" y="190"/>
                </a:cubicBezTo>
                <a:cubicBezTo>
                  <a:pt x="1524" y="153"/>
                  <a:pt x="1524" y="153"/>
                  <a:pt x="1524" y="153"/>
                </a:cubicBezTo>
                <a:cubicBezTo>
                  <a:pt x="1350" y="153"/>
                  <a:pt x="1350" y="153"/>
                  <a:pt x="1350" y="153"/>
                </a:cubicBezTo>
                <a:cubicBezTo>
                  <a:pt x="1350" y="39"/>
                  <a:pt x="1350" y="39"/>
                  <a:pt x="1350" y="39"/>
                </a:cubicBezTo>
                <a:cubicBezTo>
                  <a:pt x="1544" y="39"/>
                  <a:pt x="1544" y="39"/>
                  <a:pt x="1544" y="39"/>
                </a:cubicBezTo>
                <a:cubicBezTo>
                  <a:pt x="1544" y="1"/>
                  <a:pt x="1544" y="1"/>
                  <a:pt x="1544" y="1"/>
                </a:cubicBezTo>
                <a:cubicBezTo>
                  <a:pt x="1311" y="1"/>
                  <a:pt x="1311" y="1"/>
                  <a:pt x="1311" y="1"/>
                </a:cubicBezTo>
                <a:cubicBezTo>
                  <a:pt x="1311" y="346"/>
                  <a:pt x="1311" y="346"/>
                  <a:pt x="1311" y="346"/>
                </a:cubicBezTo>
                <a:cubicBezTo>
                  <a:pt x="1551" y="346"/>
                  <a:pt x="1551" y="346"/>
                  <a:pt x="1551" y="346"/>
                </a:cubicBezTo>
                <a:cubicBezTo>
                  <a:pt x="1551" y="309"/>
                  <a:pt x="1551" y="309"/>
                  <a:pt x="1551" y="309"/>
                </a:cubicBezTo>
                <a:lnTo>
                  <a:pt x="1350" y="30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14324" tIns="57162" rIns="114324" bIns="57162"/>
          <a:lstStyle/>
          <a:p>
            <a:endParaRPr lang="en-NL"/>
          </a:p>
        </p:txBody>
      </p:sp>
      <p:sp>
        <p:nvSpPr>
          <p:cNvPr id="10" name="LS_Logo2 (JU-Free) Emploment" hidden="1">
            <a:extLst>
              <a:ext uri="{FF2B5EF4-FFF2-40B4-BE49-F238E27FC236}">
                <a16:creationId xmlns:a16="http://schemas.microsoft.com/office/drawing/2014/main" id="{BCE3F27F-F7A8-49F0-86E0-2F4E14C8FB49}"/>
              </a:ext>
            </a:extLst>
          </p:cNvPr>
          <p:cNvSpPr>
            <a:spLocks/>
          </p:cNvSpPr>
          <p:nvPr/>
        </p:nvSpPr>
        <p:spPr bwMode="auto">
          <a:xfrm>
            <a:off x="1155700" y="7712075"/>
            <a:ext cx="1365250" cy="365125"/>
          </a:xfrm>
          <a:custGeom>
            <a:avLst/>
            <a:gdLst>
              <a:gd name="T0" fmla="*/ 2147483646 w 3440"/>
              <a:gd name="T1" fmla="*/ 62395541 h 921"/>
              <a:gd name="T2" fmla="*/ 2147483646 w 3440"/>
              <a:gd name="T3" fmla="*/ 2147483646 h 921"/>
              <a:gd name="T4" fmla="*/ 2147483646 w 3440"/>
              <a:gd name="T5" fmla="*/ 2147483646 h 921"/>
              <a:gd name="T6" fmla="*/ 2147483646 w 3440"/>
              <a:gd name="T7" fmla="*/ 2147483646 h 921"/>
              <a:gd name="T8" fmla="*/ 2147483646 w 3440"/>
              <a:gd name="T9" fmla="*/ 62395541 h 921"/>
              <a:gd name="T10" fmla="*/ 2147483646 w 3440"/>
              <a:gd name="T11" fmla="*/ 62395541 h 921"/>
              <a:gd name="T12" fmla="*/ 2147483646 w 3440"/>
              <a:gd name="T13" fmla="*/ 2147483646 h 921"/>
              <a:gd name="T14" fmla="*/ 2147483646 w 3440"/>
              <a:gd name="T15" fmla="*/ 2147483646 h 921"/>
              <a:gd name="T16" fmla="*/ 2147483646 w 3440"/>
              <a:gd name="T17" fmla="*/ 2147483646 h 921"/>
              <a:gd name="T18" fmla="*/ 2147483646 w 3440"/>
              <a:gd name="T19" fmla="*/ 2147483646 h 921"/>
              <a:gd name="T20" fmla="*/ 2147483646 w 3440"/>
              <a:gd name="T21" fmla="*/ 62395541 h 921"/>
              <a:gd name="T22" fmla="*/ 2147483646 w 3440"/>
              <a:gd name="T23" fmla="*/ 2147483646 h 921"/>
              <a:gd name="T24" fmla="*/ 2147483646 w 3440"/>
              <a:gd name="T25" fmla="*/ 2147483646 h 921"/>
              <a:gd name="T26" fmla="*/ 2147483646 w 3440"/>
              <a:gd name="T27" fmla="*/ 2147483646 h 921"/>
              <a:gd name="T28" fmla="*/ 2147483646 w 3440"/>
              <a:gd name="T29" fmla="*/ 2147483646 h 921"/>
              <a:gd name="T30" fmla="*/ 2147483646 w 3440"/>
              <a:gd name="T31" fmla="*/ 62395541 h 921"/>
              <a:gd name="T32" fmla="*/ 2147483646 w 3440"/>
              <a:gd name="T33" fmla="*/ 2147483646 h 921"/>
              <a:gd name="T34" fmla="*/ 2147483646 w 3440"/>
              <a:gd name="T35" fmla="*/ 2147483646 h 921"/>
              <a:gd name="T36" fmla="*/ 2147483646 w 3440"/>
              <a:gd name="T37" fmla="*/ 62395541 h 921"/>
              <a:gd name="T38" fmla="*/ 2147483646 w 3440"/>
              <a:gd name="T39" fmla="*/ 2147483646 h 921"/>
              <a:gd name="T40" fmla="*/ 2147483646 w 3440"/>
              <a:gd name="T41" fmla="*/ 2147483646 h 921"/>
              <a:gd name="T42" fmla="*/ 2147483646 w 3440"/>
              <a:gd name="T43" fmla="*/ 2147483646 h 921"/>
              <a:gd name="T44" fmla="*/ 2147483646 w 3440"/>
              <a:gd name="T45" fmla="*/ 2147483646 h 921"/>
              <a:gd name="T46" fmla="*/ 2147483646 w 3440"/>
              <a:gd name="T47" fmla="*/ 2147483646 h 921"/>
              <a:gd name="T48" fmla="*/ 2147483646 w 3440"/>
              <a:gd name="T49" fmla="*/ 2147483646 h 921"/>
              <a:gd name="T50" fmla="*/ 2147483646 w 3440"/>
              <a:gd name="T51" fmla="*/ 62395541 h 921"/>
              <a:gd name="T52" fmla="*/ 2147483646 w 3440"/>
              <a:gd name="T53" fmla="*/ 2147483646 h 921"/>
              <a:gd name="T54" fmla="*/ 2147483646 w 3440"/>
              <a:gd name="T55" fmla="*/ 2147483646 h 921"/>
              <a:gd name="T56" fmla="*/ 2147483646 w 3440"/>
              <a:gd name="T57" fmla="*/ 2147483646 h 921"/>
              <a:gd name="T58" fmla="*/ 0 w 3440"/>
              <a:gd name="T59" fmla="*/ 2147483646 h 921"/>
              <a:gd name="T60" fmla="*/ 2147483646 w 3440"/>
              <a:gd name="T61" fmla="*/ 2147483646 h 921"/>
              <a:gd name="T62" fmla="*/ 2147483646 w 3440"/>
              <a:gd name="T63" fmla="*/ 2147483646 h 921"/>
              <a:gd name="T64" fmla="*/ 2147483646 w 3440"/>
              <a:gd name="T65" fmla="*/ 2147483646 h 921"/>
              <a:gd name="T66" fmla="*/ 2147483646 w 3440"/>
              <a:gd name="T67" fmla="*/ 2147483646 h 921"/>
              <a:gd name="T68" fmla="*/ 2147483646 w 3440"/>
              <a:gd name="T69" fmla="*/ 2147483646 h 921"/>
              <a:gd name="T70" fmla="*/ 2147483646 w 3440"/>
              <a:gd name="T71" fmla="*/ 2147483646 h 921"/>
              <a:gd name="T72" fmla="*/ 2147483646 w 3440"/>
              <a:gd name="T73" fmla="*/ 2147483646 h 921"/>
              <a:gd name="T74" fmla="*/ 2147483646 w 3440"/>
              <a:gd name="T75" fmla="*/ 2147483646 h 921"/>
              <a:gd name="T76" fmla="*/ 2147483646 w 3440"/>
              <a:gd name="T77" fmla="*/ 2147483646 h 921"/>
              <a:gd name="T78" fmla="*/ 2147483646 w 3440"/>
              <a:gd name="T79" fmla="*/ 2147483646 h 921"/>
              <a:gd name="T80" fmla="*/ 2147483646 w 3440"/>
              <a:gd name="T81" fmla="*/ 2147483646 h 921"/>
              <a:gd name="T82" fmla="*/ 2147483646 w 3440"/>
              <a:gd name="T83" fmla="*/ 2147483646 h 921"/>
              <a:gd name="T84" fmla="*/ 2147483646 w 3440"/>
              <a:gd name="T85" fmla="*/ 2147483646 h 921"/>
              <a:gd name="T86" fmla="*/ 2147483646 w 3440"/>
              <a:gd name="T87" fmla="*/ 2147483646 h 921"/>
              <a:gd name="T88" fmla="*/ 2147483646 w 3440"/>
              <a:gd name="T89" fmla="*/ 2147483646 h 921"/>
              <a:gd name="T90" fmla="*/ 2147483646 w 3440"/>
              <a:gd name="T91" fmla="*/ 2147483646 h 921"/>
              <a:gd name="T92" fmla="*/ 2147483646 w 3440"/>
              <a:gd name="T93" fmla="*/ 2147483646 h 921"/>
              <a:gd name="T94" fmla="*/ 2147483646 w 3440"/>
              <a:gd name="T95" fmla="*/ 2147483646 h 921"/>
              <a:gd name="T96" fmla="*/ 2147483646 w 3440"/>
              <a:gd name="T97" fmla="*/ 2147483646 h 921"/>
              <a:gd name="T98" fmla="*/ 2147483646 w 3440"/>
              <a:gd name="T99" fmla="*/ 2147483646 h 921"/>
              <a:gd name="T100" fmla="*/ 2147483646 w 3440"/>
              <a:gd name="T101" fmla="*/ 2147483646 h 921"/>
              <a:gd name="T102" fmla="*/ 2147483646 w 3440"/>
              <a:gd name="T103" fmla="*/ 2147483646 h 921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3440" h="921">
                <a:moveTo>
                  <a:pt x="240" y="346"/>
                </a:moveTo>
                <a:cubicBezTo>
                  <a:pt x="0" y="346"/>
                  <a:pt x="0" y="346"/>
                  <a:pt x="0" y="346"/>
                </a:cubicBezTo>
                <a:cubicBezTo>
                  <a:pt x="0" y="1"/>
                  <a:pt x="0" y="1"/>
                  <a:pt x="0" y="1"/>
                </a:cubicBezTo>
                <a:cubicBezTo>
                  <a:pt x="234" y="1"/>
                  <a:pt x="234" y="1"/>
                  <a:pt x="234" y="1"/>
                </a:cubicBezTo>
                <a:cubicBezTo>
                  <a:pt x="234" y="39"/>
                  <a:pt x="234" y="39"/>
                  <a:pt x="234" y="39"/>
                </a:cubicBezTo>
                <a:cubicBezTo>
                  <a:pt x="40" y="39"/>
                  <a:pt x="40" y="39"/>
                  <a:pt x="40" y="39"/>
                </a:cubicBezTo>
                <a:cubicBezTo>
                  <a:pt x="40" y="152"/>
                  <a:pt x="40" y="152"/>
                  <a:pt x="40" y="152"/>
                </a:cubicBezTo>
                <a:cubicBezTo>
                  <a:pt x="213" y="152"/>
                  <a:pt x="213" y="152"/>
                  <a:pt x="213" y="152"/>
                </a:cubicBezTo>
                <a:cubicBezTo>
                  <a:pt x="213" y="190"/>
                  <a:pt x="213" y="190"/>
                  <a:pt x="213" y="190"/>
                </a:cubicBezTo>
                <a:cubicBezTo>
                  <a:pt x="40" y="190"/>
                  <a:pt x="40" y="190"/>
                  <a:pt x="40" y="190"/>
                </a:cubicBezTo>
                <a:cubicBezTo>
                  <a:pt x="40" y="308"/>
                  <a:pt x="40" y="308"/>
                  <a:pt x="40" y="308"/>
                </a:cubicBezTo>
                <a:cubicBezTo>
                  <a:pt x="240" y="308"/>
                  <a:pt x="240" y="308"/>
                  <a:pt x="240" y="308"/>
                </a:cubicBezTo>
                <a:lnTo>
                  <a:pt x="240" y="346"/>
                </a:lnTo>
                <a:close/>
                <a:moveTo>
                  <a:pt x="357" y="62"/>
                </a:moveTo>
                <a:cubicBezTo>
                  <a:pt x="482" y="309"/>
                  <a:pt x="482" y="309"/>
                  <a:pt x="482" y="309"/>
                </a:cubicBezTo>
                <a:cubicBezTo>
                  <a:pt x="506" y="309"/>
                  <a:pt x="506" y="309"/>
                  <a:pt x="506" y="309"/>
                </a:cubicBezTo>
                <a:cubicBezTo>
                  <a:pt x="631" y="62"/>
                  <a:pt x="631" y="62"/>
                  <a:pt x="631" y="62"/>
                </a:cubicBezTo>
                <a:cubicBezTo>
                  <a:pt x="632" y="346"/>
                  <a:pt x="632" y="346"/>
                  <a:pt x="632" y="346"/>
                </a:cubicBezTo>
                <a:cubicBezTo>
                  <a:pt x="668" y="346"/>
                  <a:pt x="668" y="346"/>
                  <a:pt x="668" y="346"/>
                </a:cubicBezTo>
                <a:cubicBezTo>
                  <a:pt x="668" y="1"/>
                  <a:pt x="668" y="1"/>
                  <a:pt x="668" y="1"/>
                </a:cubicBezTo>
                <a:cubicBezTo>
                  <a:pt x="620" y="1"/>
                  <a:pt x="620" y="1"/>
                  <a:pt x="620" y="1"/>
                </a:cubicBezTo>
                <a:cubicBezTo>
                  <a:pt x="495" y="249"/>
                  <a:pt x="495" y="249"/>
                  <a:pt x="495" y="249"/>
                </a:cubicBezTo>
                <a:cubicBezTo>
                  <a:pt x="369" y="1"/>
                  <a:pt x="369" y="1"/>
                  <a:pt x="369" y="1"/>
                </a:cubicBezTo>
                <a:cubicBezTo>
                  <a:pt x="320" y="1"/>
                  <a:pt x="320" y="1"/>
                  <a:pt x="320" y="1"/>
                </a:cubicBezTo>
                <a:cubicBezTo>
                  <a:pt x="320" y="346"/>
                  <a:pt x="320" y="346"/>
                  <a:pt x="320" y="346"/>
                </a:cubicBezTo>
                <a:cubicBezTo>
                  <a:pt x="357" y="346"/>
                  <a:pt x="357" y="346"/>
                  <a:pt x="357" y="346"/>
                </a:cubicBezTo>
                <a:lnTo>
                  <a:pt x="357" y="62"/>
                </a:lnTo>
                <a:close/>
                <a:moveTo>
                  <a:pt x="812" y="346"/>
                </a:moveTo>
                <a:cubicBezTo>
                  <a:pt x="773" y="346"/>
                  <a:pt x="773" y="346"/>
                  <a:pt x="773" y="346"/>
                </a:cubicBezTo>
                <a:cubicBezTo>
                  <a:pt x="773" y="1"/>
                  <a:pt x="773" y="1"/>
                  <a:pt x="773" y="1"/>
                </a:cubicBezTo>
                <a:cubicBezTo>
                  <a:pt x="902" y="1"/>
                  <a:pt x="902" y="1"/>
                  <a:pt x="902" y="1"/>
                </a:cubicBezTo>
                <a:cubicBezTo>
                  <a:pt x="987" y="1"/>
                  <a:pt x="1036" y="44"/>
                  <a:pt x="1036" y="117"/>
                </a:cubicBezTo>
                <a:cubicBezTo>
                  <a:pt x="1036" y="193"/>
                  <a:pt x="987" y="237"/>
                  <a:pt x="902" y="237"/>
                </a:cubicBezTo>
                <a:cubicBezTo>
                  <a:pt x="812" y="237"/>
                  <a:pt x="812" y="237"/>
                  <a:pt x="812" y="237"/>
                </a:cubicBezTo>
                <a:lnTo>
                  <a:pt x="812" y="346"/>
                </a:lnTo>
                <a:close/>
                <a:moveTo>
                  <a:pt x="812" y="199"/>
                </a:moveTo>
                <a:cubicBezTo>
                  <a:pt x="900" y="199"/>
                  <a:pt x="900" y="199"/>
                  <a:pt x="900" y="199"/>
                </a:cubicBezTo>
                <a:cubicBezTo>
                  <a:pt x="962" y="199"/>
                  <a:pt x="998" y="172"/>
                  <a:pt x="998" y="118"/>
                </a:cubicBezTo>
                <a:cubicBezTo>
                  <a:pt x="998" y="66"/>
                  <a:pt x="962" y="39"/>
                  <a:pt x="900" y="39"/>
                </a:cubicBezTo>
                <a:cubicBezTo>
                  <a:pt x="812" y="39"/>
                  <a:pt x="812" y="39"/>
                  <a:pt x="812" y="39"/>
                </a:cubicBezTo>
                <a:lnTo>
                  <a:pt x="812" y="199"/>
                </a:lnTo>
                <a:close/>
                <a:moveTo>
                  <a:pt x="1291" y="308"/>
                </a:moveTo>
                <a:cubicBezTo>
                  <a:pt x="1141" y="308"/>
                  <a:pt x="1141" y="308"/>
                  <a:pt x="1141" y="308"/>
                </a:cubicBezTo>
                <a:cubicBezTo>
                  <a:pt x="1141" y="1"/>
                  <a:pt x="1141" y="1"/>
                  <a:pt x="1141" y="1"/>
                </a:cubicBezTo>
                <a:cubicBezTo>
                  <a:pt x="1101" y="1"/>
                  <a:pt x="1101" y="1"/>
                  <a:pt x="1101" y="1"/>
                </a:cubicBezTo>
                <a:cubicBezTo>
                  <a:pt x="1101" y="346"/>
                  <a:pt x="1101" y="346"/>
                  <a:pt x="1101" y="346"/>
                </a:cubicBezTo>
                <a:cubicBezTo>
                  <a:pt x="1291" y="346"/>
                  <a:pt x="1291" y="346"/>
                  <a:pt x="1291" y="346"/>
                </a:cubicBezTo>
                <a:lnTo>
                  <a:pt x="1291" y="308"/>
                </a:lnTo>
                <a:close/>
                <a:moveTo>
                  <a:pt x="1323" y="174"/>
                </a:moveTo>
                <a:cubicBezTo>
                  <a:pt x="1323" y="76"/>
                  <a:pt x="1402" y="0"/>
                  <a:pt x="1503" y="0"/>
                </a:cubicBezTo>
                <a:cubicBezTo>
                  <a:pt x="1603" y="0"/>
                  <a:pt x="1683" y="77"/>
                  <a:pt x="1683" y="174"/>
                </a:cubicBezTo>
                <a:cubicBezTo>
                  <a:pt x="1683" y="271"/>
                  <a:pt x="1603" y="348"/>
                  <a:pt x="1503" y="348"/>
                </a:cubicBezTo>
                <a:cubicBezTo>
                  <a:pt x="1402" y="348"/>
                  <a:pt x="1323" y="271"/>
                  <a:pt x="1323" y="174"/>
                </a:cubicBezTo>
                <a:close/>
                <a:moveTo>
                  <a:pt x="1363" y="174"/>
                </a:moveTo>
                <a:cubicBezTo>
                  <a:pt x="1363" y="249"/>
                  <a:pt x="1427" y="310"/>
                  <a:pt x="1503" y="310"/>
                </a:cubicBezTo>
                <a:cubicBezTo>
                  <a:pt x="1580" y="310"/>
                  <a:pt x="1643" y="249"/>
                  <a:pt x="1643" y="174"/>
                </a:cubicBezTo>
                <a:cubicBezTo>
                  <a:pt x="1643" y="98"/>
                  <a:pt x="1580" y="38"/>
                  <a:pt x="1503" y="38"/>
                </a:cubicBezTo>
                <a:cubicBezTo>
                  <a:pt x="1427" y="38"/>
                  <a:pt x="1363" y="98"/>
                  <a:pt x="1363" y="174"/>
                </a:cubicBezTo>
                <a:close/>
                <a:moveTo>
                  <a:pt x="1875" y="346"/>
                </a:moveTo>
                <a:cubicBezTo>
                  <a:pt x="1875" y="228"/>
                  <a:pt x="1875" y="228"/>
                  <a:pt x="1875" y="228"/>
                </a:cubicBezTo>
                <a:cubicBezTo>
                  <a:pt x="2005" y="1"/>
                  <a:pt x="2005" y="1"/>
                  <a:pt x="2005" y="1"/>
                </a:cubicBezTo>
                <a:cubicBezTo>
                  <a:pt x="1965" y="1"/>
                  <a:pt x="1965" y="1"/>
                  <a:pt x="1965" y="1"/>
                </a:cubicBezTo>
                <a:cubicBezTo>
                  <a:pt x="1855" y="181"/>
                  <a:pt x="1855" y="181"/>
                  <a:pt x="1855" y="181"/>
                </a:cubicBezTo>
                <a:cubicBezTo>
                  <a:pt x="1743" y="1"/>
                  <a:pt x="1743" y="1"/>
                  <a:pt x="1743" y="1"/>
                </a:cubicBezTo>
                <a:cubicBezTo>
                  <a:pt x="1703" y="1"/>
                  <a:pt x="1703" y="1"/>
                  <a:pt x="1703" y="1"/>
                </a:cubicBezTo>
                <a:cubicBezTo>
                  <a:pt x="1836" y="229"/>
                  <a:pt x="1836" y="229"/>
                  <a:pt x="1836" y="229"/>
                </a:cubicBezTo>
                <a:cubicBezTo>
                  <a:pt x="1836" y="346"/>
                  <a:pt x="1836" y="346"/>
                  <a:pt x="1836" y="346"/>
                </a:cubicBezTo>
                <a:lnTo>
                  <a:pt x="1875" y="346"/>
                </a:lnTo>
                <a:close/>
                <a:moveTo>
                  <a:pt x="2097" y="62"/>
                </a:moveTo>
                <a:cubicBezTo>
                  <a:pt x="2222" y="309"/>
                  <a:pt x="2222" y="309"/>
                  <a:pt x="2222" y="309"/>
                </a:cubicBezTo>
                <a:cubicBezTo>
                  <a:pt x="2246" y="309"/>
                  <a:pt x="2246" y="309"/>
                  <a:pt x="2246" y="309"/>
                </a:cubicBezTo>
                <a:cubicBezTo>
                  <a:pt x="2371" y="62"/>
                  <a:pt x="2371" y="62"/>
                  <a:pt x="2371" y="62"/>
                </a:cubicBezTo>
                <a:cubicBezTo>
                  <a:pt x="2371" y="346"/>
                  <a:pt x="2371" y="346"/>
                  <a:pt x="2371" y="346"/>
                </a:cubicBezTo>
                <a:cubicBezTo>
                  <a:pt x="2408" y="346"/>
                  <a:pt x="2408" y="346"/>
                  <a:pt x="2408" y="346"/>
                </a:cubicBezTo>
                <a:cubicBezTo>
                  <a:pt x="2408" y="1"/>
                  <a:pt x="2408" y="1"/>
                  <a:pt x="2408" y="1"/>
                </a:cubicBezTo>
                <a:cubicBezTo>
                  <a:pt x="2360" y="1"/>
                  <a:pt x="2360" y="1"/>
                  <a:pt x="2360" y="1"/>
                </a:cubicBezTo>
                <a:cubicBezTo>
                  <a:pt x="2234" y="249"/>
                  <a:pt x="2234" y="249"/>
                  <a:pt x="2234" y="249"/>
                </a:cubicBezTo>
                <a:cubicBezTo>
                  <a:pt x="2108" y="1"/>
                  <a:pt x="2108" y="1"/>
                  <a:pt x="2108" y="1"/>
                </a:cubicBezTo>
                <a:cubicBezTo>
                  <a:pt x="2060" y="1"/>
                  <a:pt x="2060" y="1"/>
                  <a:pt x="2060" y="1"/>
                </a:cubicBezTo>
                <a:cubicBezTo>
                  <a:pt x="2060" y="346"/>
                  <a:pt x="2060" y="346"/>
                  <a:pt x="2060" y="346"/>
                </a:cubicBezTo>
                <a:cubicBezTo>
                  <a:pt x="2097" y="346"/>
                  <a:pt x="2097" y="346"/>
                  <a:pt x="2097" y="346"/>
                </a:cubicBezTo>
                <a:lnTo>
                  <a:pt x="2097" y="62"/>
                </a:lnTo>
                <a:close/>
                <a:moveTo>
                  <a:pt x="2552" y="190"/>
                </a:moveTo>
                <a:cubicBezTo>
                  <a:pt x="2725" y="190"/>
                  <a:pt x="2725" y="190"/>
                  <a:pt x="2725" y="190"/>
                </a:cubicBezTo>
                <a:cubicBezTo>
                  <a:pt x="2725" y="152"/>
                  <a:pt x="2725" y="152"/>
                  <a:pt x="2725" y="152"/>
                </a:cubicBezTo>
                <a:cubicBezTo>
                  <a:pt x="2552" y="152"/>
                  <a:pt x="2552" y="152"/>
                  <a:pt x="2552" y="152"/>
                </a:cubicBezTo>
                <a:cubicBezTo>
                  <a:pt x="2552" y="39"/>
                  <a:pt x="2552" y="39"/>
                  <a:pt x="2552" y="39"/>
                </a:cubicBezTo>
                <a:cubicBezTo>
                  <a:pt x="2746" y="39"/>
                  <a:pt x="2746" y="39"/>
                  <a:pt x="2746" y="39"/>
                </a:cubicBezTo>
                <a:cubicBezTo>
                  <a:pt x="2746" y="1"/>
                  <a:pt x="2746" y="1"/>
                  <a:pt x="2746" y="1"/>
                </a:cubicBezTo>
                <a:cubicBezTo>
                  <a:pt x="2512" y="1"/>
                  <a:pt x="2512" y="1"/>
                  <a:pt x="2512" y="1"/>
                </a:cubicBezTo>
                <a:cubicBezTo>
                  <a:pt x="2512" y="346"/>
                  <a:pt x="2512" y="346"/>
                  <a:pt x="2512" y="346"/>
                </a:cubicBezTo>
                <a:cubicBezTo>
                  <a:pt x="2752" y="346"/>
                  <a:pt x="2752" y="346"/>
                  <a:pt x="2752" y="346"/>
                </a:cubicBezTo>
                <a:cubicBezTo>
                  <a:pt x="2752" y="308"/>
                  <a:pt x="2752" y="308"/>
                  <a:pt x="2752" y="308"/>
                </a:cubicBezTo>
                <a:cubicBezTo>
                  <a:pt x="2552" y="308"/>
                  <a:pt x="2552" y="308"/>
                  <a:pt x="2552" y="308"/>
                </a:cubicBezTo>
                <a:lnTo>
                  <a:pt x="2552" y="190"/>
                </a:lnTo>
                <a:close/>
                <a:moveTo>
                  <a:pt x="3079" y="278"/>
                </a:moveTo>
                <a:cubicBezTo>
                  <a:pt x="2873" y="1"/>
                  <a:pt x="2873" y="1"/>
                  <a:pt x="2873" y="1"/>
                </a:cubicBezTo>
                <a:cubicBezTo>
                  <a:pt x="2832" y="1"/>
                  <a:pt x="2832" y="1"/>
                  <a:pt x="2832" y="1"/>
                </a:cubicBezTo>
                <a:cubicBezTo>
                  <a:pt x="2832" y="346"/>
                  <a:pt x="2832" y="346"/>
                  <a:pt x="2832" y="346"/>
                </a:cubicBezTo>
                <a:cubicBezTo>
                  <a:pt x="2872" y="346"/>
                  <a:pt x="2872" y="346"/>
                  <a:pt x="2872" y="346"/>
                </a:cubicBezTo>
                <a:cubicBezTo>
                  <a:pt x="2872" y="69"/>
                  <a:pt x="2872" y="69"/>
                  <a:pt x="2872" y="69"/>
                </a:cubicBezTo>
                <a:cubicBezTo>
                  <a:pt x="3078" y="346"/>
                  <a:pt x="3078" y="346"/>
                  <a:pt x="3078" y="346"/>
                </a:cubicBezTo>
                <a:cubicBezTo>
                  <a:pt x="3118" y="346"/>
                  <a:pt x="3118" y="346"/>
                  <a:pt x="3118" y="346"/>
                </a:cubicBezTo>
                <a:cubicBezTo>
                  <a:pt x="3118" y="1"/>
                  <a:pt x="3118" y="1"/>
                  <a:pt x="3118" y="1"/>
                </a:cubicBezTo>
                <a:cubicBezTo>
                  <a:pt x="3079" y="1"/>
                  <a:pt x="3079" y="1"/>
                  <a:pt x="3079" y="1"/>
                </a:cubicBezTo>
                <a:lnTo>
                  <a:pt x="3079" y="278"/>
                </a:lnTo>
                <a:close/>
                <a:moveTo>
                  <a:pt x="3176" y="1"/>
                </a:moveTo>
                <a:cubicBezTo>
                  <a:pt x="3176" y="39"/>
                  <a:pt x="3176" y="39"/>
                  <a:pt x="3176" y="39"/>
                </a:cubicBezTo>
                <a:cubicBezTo>
                  <a:pt x="3288" y="39"/>
                  <a:pt x="3288" y="39"/>
                  <a:pt x="3288" y="39"/>
                </a:cubicBezTo>
                <a:cubicBezTo>
                  <a:pt x="3288" y="346"/>
                  <a:pt x="3288" y="346"/>
                  <a:pt x="3288" y="346"/>
                </a:cubicBezTo>
                <a:cubicBezTo>
                  <a:pt x="3327" y="346"/>
                  <a:pt x="3327" y="346"/>
                  <a:pt x="3327" y="346"/>
                </a:cubicBezTo>
                <a:cubicBezTo>
                  <a:pt x="3327" y="39"/>
                  <a:pt x="3327" y="39"/>
                  <a:pt x="3327" y="39"/>
                </a:cubicBezTo>
                <a:cubicBezTo>
                  <a:pt x="3440" y="39"/>
                  <a:pt x="3440" y="39"/>
                  <a:pt x="3440" y="39"/>
                </a:cubicBezTo>
                <a:cubicBezTo>
                  <a:pt x="3440" y="1"/>
                  <a:pt x="3440" y="1"/>
                  <a:pt x="3440" y="1"/>
                </a:cubicBezTo>
                <a:lnTo>
                  <a:pt x="3176" y="1"/>
                </a:lnTo>
                <a:close/>
                <a:moveTo>
                  <a:pt x="264" y="690"/>
                </a:moveTo>
                <a:cubicBezTo>
                  <a:pt x="264" y="766"/>
                  <a:pt x="215" y="810"/>
                  <a:pt x="130" y="810"/>
                </a:cubicBezTo>
                <a:cubicBezTo>
                  <a:pt x="40" y="810"/>
                  <a:pt x="40" y="810"/>
                  <a:pt x="40" y="810"/>
                </a:cubicBezTo>
                <a:cubicBezTo>
                  <a:pt x="40" y="919"/>
                  <a:pt x="40" y="919"/>
                  <a:pt x="40" y="919"/>
                </a:cubicBezTo>
                <a:cubicBezTo>
                  <a:pt x="0" y="919"/>
                  <a:pt x="0" y="919"/>
                  <a:pt x="0" y="919"/>
                </a:cubicBezTo>
                <a:cubicBezTo>
                  <a:pt x="0" y="574"/>
                  <a:pt x="0" y="574"/>
                  <a:pt x="0" y="574"/>
                </a:cubicBezTo>
                <a:cubicBezTo>
                  <a:pt x="130" y="574"/>
                  <a:pt x="130" y="574"/>
                  <a:pt x="130" y="574"/>
                </a:cubicBezTo>
                <a:cubicBezTo>
                  <a:pt x="215" y="574"/>
                  <a:pt x="264" y="616"/>
                  <a:pt x="264" y="690"/>
                </a:cubicBezTo>
                <a:close/>
                <a:moveTo>
                  <a:pt x="226" y="691"/>
                </a:moveTo>
                <a:cubicBezTo>
                  <a:pt x="226" y="639"/>
                  <a:pt x="190" y="612"/>
                  <a:pt x="128" y="612"/>
                </a:cubicBezTo>
                <a:cubicBezTo>
                  <a:pt x="40" y="612"/>
                  <a:pt x="40" y="612"/>
                  <a:pt x="40" y="612"/>
                </a:cubicBezTo>
                <a:cubicBezTo>
                  <a:pt x="40" y="772"/>
                  <a:pt x="40" y="772"/>
                  <a:pt x="40" y="772"/>
                </a:cubicBezTo>
                <a:cubicBezTo>
                  <a:pt x="128" y="772"/>
                  <a:pt x="128" y="772"/>
                  <a:pt x="128" y="772"/>
                </a:cubicBezTo>
                <a:cubicBezTo>
                  <a:pt x="190" y="772"/>
                  <a:pt x="226" y="744"/>
                  <a:pt x="226" y="691"/>
                </a:cubicBezTo>
                <a:close/>
                <a:moveTo>
                  <a:pt x="369" y="574"/>
                </a:moveTo>
                <a:cubicBezTo>
                  <a:pt x="329" y="574"/>
                  <a:pt x="329" y="574"/>
                  <a:pt x="329" y="574"/>
                </a:cubicBezTo>
                <a:cubicBezTo>
                  <a:pt x="329" y="919"/>
                  <a:pt x="329" y="919"/>
                  <a:pt x="329" y="919"/>
                </a:cubicBezTo>
                <a:cubicBezTo>
                  <a:pt x="520" y="919"/>
                  <a:pt x="520" y="919"/>
                  <a:pt x="520" y="919"/>
                </a:cubicBezTo>
                <a:cubicBezTo>
                  <a:pt x="520" y="881"/>
                  <a:pt x="520" y="881"/>
                  <a:pt x="520" y="881"/>
                </a:cubicBezTo>
                <a:cubicBezTo>
                  <a:pt x="369" y="881"/>
                  <a:pt x="369" y="881"/>
                  <a:pt x="369" y="881"/>
                </a:cubicBezTo>
                <a:lnTo>
                  <a:pt x="369" y="574"/>
                </a:lnTo>
                <a:close/>
                <a:moveTo>
                  <a:pt x="733" y="574"/>
                </a:moveTo>
                <a:cubicBezTo>
                  <a:pt x="887" y="919"/>
                  <a:pt x="887" y="919"/>
                  <a:pt x="887" y="919"/>
                </a:cubicBezTo>
                <a:cubicBezTo>
                  <a:pt x="844" y="919"/>
                  <a:pt x="844" y="919"/>
                  <a:pt x="844" y="919"/>
                </a:cubicBezTo>
                <a:cubicBezTo>
                  <a:pt x="806" y="831"/>
                  <a:pt x="806" y="831"/>
                  <a:pt x="806" y="831"/>
                </a:cubicBezTo>
                <a:cubicBezTo>
                  <a:pt x="618" y="831"/>
                  <a:pt x="618" y="831"/>
                  <a:pt x="618" y="831"/>
                </a:cubicBezTo>
                <a:cubicBezTo>
                  <a:pt x="579" y="919"/>
                  <a:pt x="579" y="919"/>
                  <a:pt x="579" y="919"/>
                </a:cubicBezTo>
                <a:cubicBezTo>
                  <a:pt x="538" y="919"/>
                  <a:pt x="538" y="919"/>
                  <a:pt x="538" y="919"/>
                </a:cubicBezTo>
                <a:cubicBezTo>
                  <a:pt x="692" y="574"/>
                  <a:pt x="692" y="574"/>
                  <a:pt x="692" y="574"/>
                </a:cubicBezTo>
                <a:lnTo>
                  <a:pt x="733" y="574"/>
                </a:lnTo>
                <a:close/>
                <a:moveTo>
                  <a:pt x="789" y="794"/>
                </a:moveTo>
                <a:cubicBezTo>
                  <a:pt x="711" y="619"/>
                  <a:pt x="711" y="619"/>
                  <a:pt x="711" y="619"/>
                </a:cubicBezTo>
                <a:cubicBezTo>
                  <a:pt x="635" y="794"/>
                  <a:pt x="635" y="794"/>
                  <a:pt x="635" y="794"/>
                </a:cubicBezTo>
                <a:lnTo>
                  <a:pt x="789" y="794"/>
                </a:lnTo>
                <a:close/>
                <a:moveTo>
                  <a:pt x="862" y="612"/>
                </a:moveTo>
                <a:cubicBezTo>
                  <a:pt x="975" y="612"/>
                  <a:pt x="975" y="612"/>
                  <a:pt x="975" y="612"/>
                </a:cubicBezTo>
                <a:cubicBezTo>
                  <a:pt x="975" y="919"/>
                  <a:pt x="975" y="919"/>
                  <a:pt x="975" y="919"/>
                </a:cubicBezTo>
                <a:cubicBezTo>
                  <a:pt x="1014" y="919"/>
                  <a:pt x="1014" y="919"/>
                  <a:pt x="1014" y="919"/>
                </a:cubicBezTo>
                <a:cubicBezTo>
                  <a:pt x="1014" y="612"/>
                  <a:pt x="1014" y="612"/>
                  <a:pt x="1014" y="612"/>
                </a:cubicBezTo>
                <a:cubicBezTo>
                  <a:pt x="1127" y="612"/>
                  <a:pt x="1127" y="612"/>
                  <a:pt x="1127" y="612"/>
                </a:cubicBezTo>
                <a:cubicBezTo>
                  <a:pt x="1127" y="574"/>
                  <a:pt x="1127" y="574"/>
                  <a:pt x="1127" y="574"/>
                </a:cubicBezTo>
                <a:cubicBezTo>
                  <a:pt x="862" y="574"/>
                  <a:pt x="862" y="574"/>
                  <a:pt x="862" y="574"/>
                </a:cubicBezTo>
                <a:lnTo>
                  <a:pt x="862" y="612"/>
                </a:lnTo>
                <a:close/>
                <a:moveTo>
                  <a:pt x="1184" y="919"/>
                </a:moveTo>
                <a:cubicBezTo>
                  <a:pt x="1223" y="919"/>
                  <a:pt x="1223" y="919"/>
                  <a:pt x="1223" y="919"/>
                </a:cubicBezTo>
                <a:cubicBezTo>
                  <a:pt x="1223" y="771"/>
                  <a:pt x="1223" y="771"/>
                  <a:pt x="1223" y="771"/>
                </a:cubicBezTo>
                <a:cubicBezTo>
                  <a:pt x="1384" y="771"/>
                  <a:pt x="1384" y="771"/>
                  <a:pt x="1384" y="771"/>
                </a:cubicBezTo>
                <a:cubicBezTo>
                  <a:pt x="1384" y="733"/>
                  <a:pt x="1384" y="733"/>
                  <a:pt x="1384" y="733"/>
                </a:cubicBezTo>
                <a:cubicBezTo>
                  <a:pt x="1223" y="733"/>
                  <a:pt x="1223" y="733"/>
                  <a:pt x="1223" y="733"/>
                </a:cubicBezTo>
                <a:cubicBezTo>
                  <a:pt x="1223" y="612"/>
                  <a:pt x="1223" y="612"/>
                  <a:pt x="1223" y="612"/>
                </a:cubicBezTo>
                <a:cubicBezTo>
                  <a:pt x="1403" y="612"/>
                  <a:pt x="1403" y="612"/>
                  <a:pt x="1403" y="612"/>
                </a:cubicBezTo>
                <a:cubicBezTo>
                  <a:pt x="1403" y="574"/>
                  <a:pt x="1403" y="574"/>
                  <a:pt x="1403" y="574"/>
                </a:cubicBezTo>
                <a:cubicBezTo>
                  <a:pt x="1184" y="574"/>
                  <a:pt x="1184" y="574"/>
                  <a:pt x="1184" y="574"/>
                </a:cubicBezTo>
                <a:lnTo>
                  <a:pt x="1184" y="919"/>
                </a:lnTo>
                <a:close/>
                <a:moveTo>
                  <a:pt x="1789" y="746"/>
                </a:moveTo>
                <a:cubicBezTo>
                  <a:pt x="1789" y="843"/>
                  <a:pt x="1709" y="921"/>
                  <a:pt x="1609" y="921"/>
                </a:cubicBezTo>
                <a:cubicBezTo>
                  <a:pt x="1508" y="921"/>
                  <a:pt x="1428" y="843"/>
                  <a:pt x="1428" y="746"/>
                </a:cubicBezTo>
                <a:cubicBezTo>
                  <a:pt x="1428" y="649"/>
                  <a:pt x="1508" y="573"/>
                  <a:pt x="1609" y="573"/>
                </a:cubicBezTo>
                <a:cubicBezTo>
                  <a:pt x="1709" y="573"/>
                  <a:pt x="1789" y="649"/>
                  <a:pt x="1789" y="746"/>
                </a:cubicBezTo>
                <a:close/>
                <a:moveTo>
                  <a:pt x="1749" y="746"/>
                </a:moveTo>
                <a:cubicBezTo>
                  <a:pt x="1749" y="671"/>
                  <a:pt x="1686" y="610"/>
                  <a:pt x="1609" y="610"/>
                </a:cubicBezTo>
                <a:cubicBezTo>
                  <a:pt x="1532" y="610"/>
                  <a:pt x="1468" y="671"/>
                  <a:pt x="1468" y="746"/>
                </a:cubicBezTo>
                <a:cubicBezTo>
                  <a:pt x="1468" y="822"/>
                  <a:pt x="1532" y="883"/>
                  <a:pt x="1609" y="883"/>
                </a:cubicBezTo>
                <a:cubicBezTo>
                  <a:pt x="1686" y="883"/>
                  <a:pt x="1749" y="822"/>
                  <a:pt x="1749" y="746"/>
                </a:cubicBezTo>
                <a:close/>
                <a:moveTo>
                  <a:pt x="2051" y="801"/>
                </a:moveTo>
                <a:cubicBezTo>
                  <a:pt x="2131" y="919"/>
                  <a:pt x="2131" y="919"/>
                  <a:pt x="2131" y="919"/>
                </a:cubicBezTo>
                <a:cubicBezTo>
                  <a:pt x="2086" y="919"/>
                  <a:pt x="2086" y="919"/>
                  <a:pt x="2086" y="919"/>
                </a:cubicBezTo>
                <a:cubicBezTo>
                  <a:pt x="2015" y="809"/>
                  <a:pt x="2015" y="809"/>
                  <a:pt x="2015" y="809"/>
                </a:cubicBezTo>
                <a:cubicBezTo>
                  <a:pt x="2008" y="809"/>
                  <a:pt x="2000" y="810"/>
                  <a:pt x="1992" y="810"/>
                </a:cubicBezTo>
                <a:cubicBezTo>
                  <a:pt x="1900" y="810"/>
                  <a:pt x="1900" y="810"/>
                  <a:pt x="1900" y="810"/>
                </a:cubicBezTo>
                <a:cubicBezTo>
                  <a:pt x="1900" y="919"/>
                  <a:pt x="1900" y="919"/>
                  <a:pt x="1900" y="919"/>
                </a:cubicBezTo>
                <a:cubicBezTo>
                  <a:pt x="1861" y="919"/>
                  <a:pt x="1861" y="919"/>
                  <a:pt x="1861" y="919"/>
                </a:cubicBezTo>
                <a:cubicBezTo>
                  <a:pt x="1861" y="574"/>
                  <a:pt x="1861" y="574"/>
                  <a:pt x="1861" y="574"/>
                </a:cubicBezTo>
                <a:cubicBezTo>
                  <a:pt x="1992" y="574"/>
                  <a:pt x="1992" y="574"/>
                  <a:pt x="1992" y="574"/>
                </a:cubicBezTo>
                <a:cubicBezTo>
                  <a:pt x="2078" y="574"/>
                  <a:pt x="2128" y="616"/>
                  <a:pt x="2128" y="690"/>
                </a:cubicBezTo>
                <a:cubicBezTo>
                  <a:pt x="2128" y="747"/>
                  <a:pt x="2100" y="785"/>
                  <a:pt x="2051" y="801"/>
                </a:cubicBezTo>
                <a:close/>
                <a:moveTo>
                  <a:pt x="2090" y="691"/>
                </a:moveTo>
                <a:cubicBezTo>
                  <a:pt x="2090" y="639"/>
                  <a:pt x="2054" y="612"/>
                  <a:pt x="1992" y="612"/>
                </a:cubicBezTo>
                <a:cubicBezTo>
                  <a:pt x="1900" y="612"/>
                  <a:pt x="1900" y="612"/>
                  <a:pt x="1900" y="612"/>
                </a:cubicBezTo>
                <a:cubicBezTo>
                  <a:pt x="1900" y="772"/>
                  <a:pt x="1900" y="772"/>
                  <a:pt x="1900" y="772"/>
                </a:cubicBezTo>
                <a:cubicBezTo>
                  <a:pt x="1992" y="772"/>
                  <a:pt x="1992" y="772"/>
                  <a:pt x="1992" y="772"/>
                </a:cubicBezTo>
                <a:cubicBezTo>
                  <a:pt x="2054" y="772"/>
                  <a:pt x="2090" y="744"/>
                  <a:pt x="2090" y="691"/>
                </a:cubicBezTo>
                <a:close/>
                <a:moveTo>
                  <a:pt x="2392" y="822"/>
                </a:moveTo>
                <a:cubicBezTo>
                  <a:pt x="2266" y="574"/>
                  <a:pt x="2266" y="574"/>
                  <a:pt x="2266" y="574"/>
                </a:cubicBezTo>
                <a:cubicBezTo>
                  <a:pt x="2217" y="574"/>
                  <a:pt x="2217" y="574"/>
                  <a:pt x="2217" y="574"/>
                </a:cubicBezTo>
                <a:cubicBezTo>
                  <a:pt x="2217" y="919"/>
                  <a:pt x="2217" y="919"/>
                  <a:pt x="2217" y="919"/>
                </a:cubicBezTo>
                <a:cubicBezTo>
                  <a:pt x="2254" y="919"/>
                  <a:pt x="2254" y="919"/>
                  <a:pt x="2254" y="919"/>
                </a:cubicBezTo>
                <a:cubicBezTo>
                  <a:pt x="2254" y="635"/>
                  <a:pt x="2254" y="635"/>
                  <a:pt x="2254" y="635"/>
                </a:cubicBezTo>
                <a:cubicBezTo>
                  <a:pt x="2379" y="882"/>
                  <a:pt x="2379" y="882"/>
                  <a:pt x="2379" y="882"/>
                </a:cubicBezTo>
                <a:cubicBezTo>
                  <a:pt x="2403" y="882"/>
                  <a:pt x="2403" y="882"/>
                  <a:pt x="2403" y="882"/>
                </a:cubicBezTo>
                <a:cubicBezTo>
                  <a:pt x="2528" y="635"/>
                  <a:pt x="2528" y="635"/>
                  <a:pt x="2528" y="635"/>
                </a:cubicBezTo>
                <a:cubicBezTo>
                  <a:pt x="2529" y="919"/>
                  <a:pt x="2529" y="919"/>
                  <a:pt x="2529" y="919"/>
                </a:cubicBezTo>
                <a:cubicBezTo>
                  <a:pt x="2565" y="919"/>
                  <a:pt x="2565" y="919"/>
                  <a:pt x="2565" y="919"/>
                </a:cubicBezTo>
                <a:cubicBezTo>
                  <a:pt x="2565" y="574"/>
                  <a:pt x="2565" y="574"/>
                  <a:pt x="2565" y="574"/>
                </a:cubicBezTo>
                <a:cubicBezTo>
                  <a:pt x="2517" y="574"/>
                  <a:pt x="2517" y="574"/>
                  <a:pt x="2517" y="574"/>
                </a:cubicBezTo>
                <a:lnTo>
                  <a:pt x="2392" y="82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14324" tIns="57162" rIns="114324" bIns="57162"/>
          <a:lstStyle/>
          <a:p>
            <a:endParaRPr lang="en-NL"/>
          </a:p>
        </p:txBody>
      </p:sp>
      <p:sp>
        <p:nvSpPr>
          <p:cNvPr id="11" name="LS_Logo6 (JU-Free) Taxonomy" hidden="1">
            <a:extLst>
              <a:ext uri="{FF2B5EF4-FFF2-40B4-BE49-F238E27FC236}">
                <a16:creationId xmlns:a16="http://schemas.microsoft.com/office/drawing/2014/main" id="{17171A6A-BC60-482E-ADB8-386259F6B347}"/>
              </a:ext>
            </a:extLst>
          </p:cNvPr>
          <p:cNvSpPr>
            <a:spLocks/>
          </p:cNvSpPr>
          <p:nvPr/>
        </p:nvSpPr>
        <p:spPr bwMode="auto">
          <a:xfrm>
            <a:off x="1136650" y="7712075"/>
            <a:ext cx="1131888" cy="365125"/>
          </a:xfrm>
          <a:custGeom>
            <a:avLst/>
            <a:gdLst>
              <a:gd name="T0" fmla="*/ 0 w 2851"/>
              <a:gd name="T1" fmla="*/ 62395541 h 921"/>
              <a:gd name="T2" fmla="*/ 2147483646 w 2851"/>
              <a:gd name="T3" fmla="*/ 2147483646 h 921"/>
              <a:gd name="T4" fmla="*/ 2147483646 w 2851"/>
              <a:gd name="T5" fmla="*/ 2147483646 h 921"/>
              <a:gd name="T6" fmla="*/ 2147483646 w 2851"/>
              <a:gd name="T7" fmla="*/ 62395541 h 921"/>
              <a:gd name="T8" fmla="*/ 2147483646 w 2851"/>
              <a:gd name="T9" fmla="*/ 2147483646 h 921"/>
              <a:gd name="T10" fmla="*/ 2147483646 w 2851"/>
              <a:gd name="T11" fmla="*/ 2147483646 h 921"/>
              <a:gd name="T12" fmla="*/ 2147483646 w 2851"/>
              <a:gd name="T13" fmla="*/ 2147483646 h 921"/>
              <a:gd name="T14" fmla="*/ 2147483646 w 2851"/>
              <a:gd name="T15" fmla="*/ 2147483646 h 921"/>
              <a:gd name="T16" fmla="*/ 2147483646 w 2851"/>
              <a:gd name="T17" fmla="*/ 2147483646 h 921"/>
              <a:gd name="T18" fmla="*/ 2147483646 w 2851"/>
              <a:gd name="T19" fmla="*/ 2147483646 h 921"/>
              <a:gd name="T20" fmla="*/ 2147483646 w 2851"/>
              <a:gd name="T21" fmla="*/ 2147483646 h 921"/>
              <a:gd name="T22" fmla="*/ 2147483646 w 2851"/>
              <a:gd name="T23" fmla="*/ 2147483646 h 921"/>
              <a:gd name="T24" fmla="*/ 2147483646 w 2851"/>
              <a:gd name="T25" fmla="*/ 2147483646 h 921"/>
              <a:gd name="T26" fmla="*/ 2147483646 w 2851"/>
              <a:gd name="T27" fmla="*/ 2147483646 h 921"/>
              <a:gd name="T28" fmla="*/ 2147483646 w 2851"/>
              <a:gd name="T29" fmla="*/ 2147483646 h 921"/>
              <a:gd name="T30" fmla="*/ 2147483646 w 2851"/>
              <a:gd name="T31" fmla="*/ 2147483646 h 921"/>
              <a:gd name="T32" fmla="*/ 2147483646 w 2851"/>
              <a:gd name="T33" fmla="*/ 2147483646 h 921"/>
              <a:gd name="T34" fmla="*/ 2147483646 w 2851"/>
              <a:gd name="T35" fmla="*/ 2147483646 h 921"/>
              <a:gd name="T36" fmla="*/ 2147483646 w 2851"/>
              <a:gd name="T37" fmla="*/ 2147483646 h 921"/>
              <a:gd name="T38" fmla="*/ 2147483646 w 2851"/>
              <a:gd name="T39" fmla="*/ 2147483646 h 921"/>
              <a:gd name="T40" fmla="*/ 2147483646 w 2851"/>
              <a:gd name="T41" fmla="*/ 2147483646 h 921"/>
              <a:gd name="T42" fmla="*/ 2147483646 w 2851"/>
              <a:gd name="T43" fmla="*/ 2147483646 h 921"/>
              <a:gd name="T44" fmla="*/ 2147483646 w 2851"/>
              <a:gd name="T45" fmla="*/ 2147483646 h 921"/>
              <a:gd name="T46" fmla="*/ 2147483646 w 2851"/>
              <a:gd name="T47" fmla="*/ 2147483646 h 921"/>
              <a:gd name="T48" fmla="*/ 2147483646 w 2851"/>
              <a:gd name="T49" fmla="*/ 2147483646 h 921"/>
              <a:gd name="T50" fmla="*/ 2147483646 w 2851"/>
              <a:gd name="T51" fmla="*/ 2147483646 h 921"/>
              <a:gd name="T52" fmla="*/ 2147483646 w 2851"/>
              <a:gd name="T53" fmla="*/ 62395541 h 921"/>
              <a:gd name="T54" fmla="*/ 2147483646 w 2851"/>
              <a:gd name="T55" fmla="*/ 62395541 h 921"/>
              <a:gd name="T56" fmla="*/ 2147483646 w 2851"/>
              <a:gd name="T57" fmla="*/ 2147483646 h 921"/>
              <a:gd name="T58" fmla="*/ 2147483646 w 2851"/>
              <a:gd name="T59" fmla="*/ 62395541 h 921"/>
              <a:gd name="T60" fmla="*/ 2147483646 w 2851"/>
              <a:gd name="T61" fmla="*/ 2147483646 h 921"/>
              <a:gd name="T62" fmla="*/ 2147483646 w 2851"/>
              <a:gd name="T63" fmla="*/ 2147483646 h 921"/>
              <a:gd name="T64" fmla="*/ 2147483646 w 2851"/>
              <a:gd name="T65" fmla="*/ 2147483646 h 921"/>
              <a:gd name="T66" fmla="*/ 2147483646 w 2851"/>
              <a:gd name="T67" fmla="*/ 2147483646 h 921"/>
              <a:gd name="T68" fmla="*/ 2147483646 w 2851"/>
              <a:gd name="T69" fmla="*/ 2147483646 h 921"/>
              <a:gd name="T70" fmla="*/ 2147483646 w 2851"/>
              <a:gd name="T71" fmla="*/ 2147483646 h 921"/>
              <a:gd name="T72" fmla="*/ 2147483646 w 2851"/>
              <a:gd name="T73" fmla="*/ 2147483646 h 921"/>
              <a:gd name="T74" fmla="*/ 2147483646 w 2851"/>
              <a:gd name="T75" fmla="*/ 2147483646 h 921"/>
              <a:gd name="T76" fmla="*/ 2147483646 w 2851"/>
              <a:gd name="T77" fmla="*/ 2147483646 h 921"/>
              <a:gd name="T78" fmla="*/ 2147483646 w 2851"/>
              <a:gd name="T79" fmla="*/ 2147483646 h 921"/>
              <a:gd name="T80" fmla="*/ 2147483646 w 2851"/>
              <a:gd name="T81" fmla="*/ 2147483646 h 921"/>
              <a:gd name="T82" fmla="*/ 2147483646 w 2851"/>
              <a:gd name="T83" fmla="*/ 2147483646 h 921"/>
              <a:gd name="T84" fmla="*/ 2147483646 w 2851"/>
              <a:gd name="T85" fmla="*/ 2147483646 h 921"/>
              <a:gd name="T86" fmla="*/ 2147483646 w 2851"/>
              <a:gd name="T87" fmla="*/ 2147483646 h 921"/>
              <a:gd name="T88" fmla="*/ 2147483646 w 2851"/>
              <a:gd name="T89" fmla="*/ 2147483646 h 921"/>
              <a:gd name="T90" fmla="*/ 2147483646 w 2851"/>
              <a:gd name="T91" fmla="*/ 2147483646 h 921"/>
              <a:gd name="T92" fmla="*/ 2147483646 w 2851"/>
              <a:gd name="T93" fmla="*/ 2147483646 h 921"/>
              <a:gd name="T94" fmla="*/ 2147483646 w 2851"/>
              <a:gd name="T95" fmla="*/ 2147483646 h 921"/>
              <a:gd name="T96" fmla="*/ 2147483646 w 2851"/>
              <a:gd name="T97" fmla="*/ 2147483646 h 921"/>
              <a:gd name="T98" fmla="*/ 2147483646 w 2851"/>
              <a:gd name="T99" fmla="*/ 2147483646 h 921"/>
              <a:gd name="T100" fmla="*/ 2147483646 w 2851"/>
              <a:gd name="T101" fmla="*/ 2147483646 h 921"/>
              <a:gd name="T102" fmla="*/ 2147483646 w 2851"/>
              <a:gd name="T103" fmla="*/ 2147483646 h 921"/>
              <a:gd name="T104" fmla="*/ 2147483646 w 2851"/>
              <a:gd name="T105" fmla="*/ 2147483646 h 921"/>
              <a:gd name="T106" fmla="*/ 2147483646 w 2851"/>
              <a:gd name="T107" fmla="*/ 2147483646 h 921"/>
              <a:gd name="T108" fmla="*/ 2147483646 w 2851"/>
              <a:gd name="T109" fmla="*/ 2147483646 h 921"/>
              <a:gd name="T110" fmla="*/ 2147483646 w 2851"/>
              <a:gd name="T111" fmla="*/ 2147483646 h 921"/>
              <a:gd name="T112" fmla="*/ 2147483646 w 2851"/>
              <a:gd name="T113" fmla="*/ 2147483646 h 921"/>
              <a:gd name="T114" fmla="*/ 2147483646 w 2851"/>
              <a:gd name="T115" fmla="*/ 2147483646 h 921"/>
              <a:gd name="T116" fmla="*/ 2147483646 w 2851"/>
              <a:gd name="T117" fmla="*/ 2147483646 h 921"/>
              <a:gd name="T118" fmla="*/ 2147483646 w 2851"/>
              <a:gd name="T119" fmla="*/ 2147483646 h 921"/>
              <a:gd name="T120" fmla="*/ 2147483646 w 2851"/>
              <a:gd name="T121" fmla="*/ 2147483646 h 921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2851" h="921">
                <a:moveTo>
                  <a:pt x="112" y="39"/>
                </a:moveTo>
                <a:cubicBezTo>
                  <a:pt x="0" y="39"/>
                  <a:pt x="0" y="39"/>
                  <a:pt x="0" y="39"/>
                </a:cubicBezTo>
                <a:cubicBezTo>
                  <a:pt x="0" y="1"/>
                  <a:pt x="0" y="1"/>
                  <a:pt x="0" y="1"/>
                </a:cubicBezTo>
                <a:cubicBezTo>
                  <a:pt x="263" y="1"/>
                  <a:pt x="263" y="1"/>
                  <a:pt x="263" y="1"/>
                </a:cubicBezTo>
                <a:cubicBezTo>
                  <a:pt x="263" y="39"/>
                  <a:pt x="263" y="39"/>
                  <a:pt x="263" y="39"/>
                </a:cubicBezTo>
                <a:cubicBezTo>
                  <a:pt x="151" y="39"/>
                  <a:pt x="151" y="39"/>
                  <a:pt x="151" y="39"/>
                </a:cubicBezTo>
                <a:cubicBezTo>
                  <a:pt x="151" y="346"/>
                  <a:pt x="151" y="346"/>
                  <a:pt x="151" y="346"/>
                </a:cubicBezTo>
                <a:cubicBezTo>
                  <a:pt x="112" y="346"/>
                  <a:pt x="112" y="346"/>
                  <a:pt x="112" y="346"/>
                </a:cubicBezTo>
                <a:lnTo>
                  <a:pt x="112" y="39"/>
                </a:lnTo>
                <a:close/>
                <a:moveTo>
                  <a:pt x="238" y="346"/>
                </a:moveTo>
                <a:cubicBezTo>
                  <a:pt x="393" y="1"/>
                  <a:pt x="393" y="1"/>
                  <a:pt x="393" y="1"/>
                </a:cubicBezTo>
                <a:cubicBezTo>
                  <a:pt x="433" y="1"/>
                  <a:pt x="433" y="1"/>
                  <a:pt x="433" y="1"/>
                </a:cubicBezTo>
                <a:cubicBezTo>
                  <a:pt x="587" y="346"/>
                  <a:pt x="587" y="346"/>
                  <a:pt x="587" y="346"/>
                </a:cubicBezTo>
                <a:cubicBezTo>
                  <a:pt x="544" y="346"/>
                  <a:pt x="544" y="346"/>
                  <a:pt x="544" y="346"/>
                </a:cubicBezTo>
                <a:cubicBezTo>
                  <a:pt x="506" y="259"/>
                  <a:pt x="506" y="259"/>
                  <a:pt x="506" y="259"/>
                </a:cubicBezTo>
                <a:cubicBezTo>
                  <a:pt x="318" y="259"/>
                  <a:pt x="318" y="259"/>
                  <a:pt x="318" y="259"/>
                </a:cubicBezTo>
                <a:cubicBezTo>
                  <a:pt x="280" y="346"/>
                  <a:pt x="280" y="346"/>
                  <a:pt x="280" y="346"/>
                </a:cubicBezTo>
                <a:lnTo>
                  <a:pt x="238" y="346"/>
                </a:lnTo>
                <a:close/>
                <a:moveTo>
                  <a:pt x="335" y="221"/>
                </a:moveTo>
                <a:cubicBezTo>
                  <a:pt x="489" y="221"/>
                  <a:pt x="489" y="221"/>
                  <a:pt x="489" y="221"/>
                </a:cubicBezTo>
                <a:cubicBezTo>
                  <a:pt x="412" y="46"/>
                  <a:pt x="412" y="46"/>
                  <a:pt x="412" y="46"/>
                </a:cubicBezTo>
                <a:lnTo>
                  <a:pt x="335" y="221"/>
                </a:lnTo>
                <a:close/>
                <a:moveTo>
                  <a:pt x="646" y="346"/>
                </a:moveTo>
                <a:cubicBezTo>
                  <a:pt x="750" y="202"/>
                  <a:pt x="750" y="202"/>
                  <a:pt x="750" y="202"/>
                </a:cubicBezTo>
                <a:cubicBezTo>
                  <a:pt x="854" y="346"/>
                  <a:pt x="854" y="346"/>
                  <a:pt x="854" y="346"/>
                </a:cubicBezTo>
                <a:cubicBezTo>
                  <a:pt x="902" y="346"/>
                  <a:pt x="902" y="346"/>
                  <a:pt x="902" y="346"/>
                </a:cubicBezTo>
                <a:cubicBezTo>
                  <a:pt x="775" y="167"/>
                  <a:pt x="775" y="167"/>
                  <a:pt x="775" y="167"/>
                </a:cubicBezTo>
                <a:cubicBezTo>
                  <a:pt x="892" y="1"/>
                  <a:pt x="892" y="1"/>
                  <a:pt x="892" y="1"/>
                </a:cubicBezTo>
                <a:cubicBezTo>
                  <a:pt x="846" y="1"/>
                  <a:pt x="846" y="1"/>
                  <a:pt x="846" y="1"/>
                </a:cubicBezTo>
                <a:cubicBezTo>
                  <a:pt x="750" y="134"/>
                  <a:pt x="750" y="134"/>
                  <a:pt x="750" y="134"/>
                </a:cubicBezTo>
                <a:cubicBezTo>
                  <a:pt x="655" y="1"/>
                  <a:pt x="655" y="1"/>
                  <a:pt x="655" y="1"/>
                </a:cubicBezTo>
                <a:cubicBezTo>
                  <a:pt x="609" y="1"/>
                  <a:pt x="609" y="1"/>
                  <a:pt x="609" y="1"/>
                </a:cubicBezTo>
                <a:cubicBezTo>
                  <a:pt x="726" y="169"/>
                  <a:pt x="726" y="169"/>
                  <a:pt x="726" y="169"/>
                </a:cubicBezTo>
                <a:cubicBezTo>
                  <a:pt x="600" y="346"/>
                  <a:pt x="600" y="346"/>
                  <a:pt x="600" y="346"/>
                </a:cubicBezTo>
                <a:lnTo>
                  <a:pt x="646" y="346"/>
                </a:lnTo>
                <a:close/>
                <a:moveTo>
                  <a:pt x="924" y="174"/>
                </a:moveTo>
                <a:cubicBezTo>
                  <a:pt x="924" y="76"/>
                  <a:pt x="1004" y="0"/>
                  <a:pt x="1105" y="0"/>
                </a:cubicBezTo>
                <a:cubicBezTo>
                  <a:pt x="1205" y="0"/>
                  <a:pt x="1284" y="77"/>
                  <a:pt x="1284" y="174"/>
                </a:cubicBezTo>
                <a:cubicBezTo>
                  <a:pt x="1284" y="271"/>
                  <a:pt x="1205" y="348"/>
                  <a:pt x="1105" y="348"/>
                </a:cubicBezTo>
                <a:cubicBezTo>
                  <a:pt x="1004" y="348"/>
                  <a:pt x="924" y="271"/>
                  <a:pt x="924" y="174"/>
                </a:cubicBezTo>
                <a:close/>
                <a:moveTo>
                  <a:pt x="964" y="174"/>
                </a:moveTo>
                <a:cubicBezTo>
                  <a:pt x="964" y="249"/>
                  <a:pt x="1028" y="310"/>
                  <a:pt x="1105" y="310"/>
                </a:cubicBezTo>
                <a:cubicBezTo>
                  <a:pt x="1181" y="310"/>
                  <a:pt x="1244" y="249"/>
                  <a:pt x="1244" y="174"/>
                </a:cubicBezTo>
                <a:cubicBezTo>
                  <a:pt x="1244" y="98"/>
                  <a:pt x="1181" y="38"/>
                  <a:pt x="1105" y="38"/>
                </a:cubicBezTo>
                <a:cubicBezTo>
                  <a:pt x="1028" y="38"/>
                  <a:pt x="964" y="98"/>
                  <a:pt x="964" y="174"/>
                </a:cubicBezTo>
                <a:close/>
                <a:moveTo>
                  <a:pt x="1395" y="69"/>
                </a:moveTo>
                <a:cubicBezTo>
                  <a:pt x="1602" y="346"/>
                  <a:pt x="1602" y="346"/>
                  <a:pt x="1602" y="346"/>
                </a:cubicBezTo>
                <a:cubicBezTo>
                  <a:pt x="1642" y="346"/>
                  <a:pt x="1642" y="346"/>
                  <a:pt x="1642" y="346"/>
                </a:cubicBezTo>
                <a:cubicBezTo>
                  <a:pt x="1642" y="1"/>
                  <a:pt x="1642" y="1"/>
                  <a:pt x="1642" y="1"/>
                </a:cubicBezTo>
                <a:cubicBezTo>
                  <a:pt x="1603" y="1"/>
                  <a:pt x="1603" y="1"/>
                  <a:pt x="1603" y="1"/>
                </a:cubicBezTo>
                <a:cubicBezTo>
                  <a:pt x="1603" y="278"/>
                  <a:pt x="1603" y="278"/>
                  <a:pt x="1603" y="278"/>
                </a:cubicBezTo>
                <a:cubicBezTo>
                  <a:pt x="1397" y="1"/>
                  <a:pt x="1397" y="1"/>
                  <a:pt x="1397" y="1"/>
                </a:cubicBezTo>
                <a:cubicBezTo>
                  <a:pt x="1356" y="1"/>
                  <a:pt x="1356" y="1"/>
                  <a:pt x="1356" y="1"/>
                </a:cubicBezTo>
                <a:cubicBezTo>
                  <a:pt x="1356" y="346"/>
                  <a:pt x="1356" y="346"/>
                  <a:pt x="1356" y="346"/>
                </a:cubicBezTo>
                <a:cubicBezTo>
                  <a:pt x="1395" y="346"/>
                  <a:pt x="1395" y="346"/>
                  <a:pt x="1395" y="346"/>
                </a:cubicBezTo>
                <a:lnTo>
                  <a:pt x="1395" y="69"/>
                </a:lnTo>
                <a:close/>
                <a:moveTo>
                  <a:pt x="1895" y="348"/>
                </a:moveTo>
                <a:cubicBezTo>
                  <a:pt x="1794" y="348"/>
                  <a:pt x="1714" y="271"/>
                  <a:pt x="1714" y="174"/>
                </a:cubicBezTo>
                <a:cubicBezTo>
                  <a:pt x="1714" y="76"/>
                  <a:pt x="1794" y="0"/>
                  <a:pt x="1895" y="0"/>
                </a:cubicBezTo>
                <a:cubicBezTo>
                  <a:pt x="1995" y="0"/>
                  <a:pt x="2074" y="77"/>
                  <a:pt x="2074" y="174"/>
                </a:cubicBezTo>
                <a:cubicBezTo>
                  <a:pt x="2074" y="271"/>
                  <a:pt x="1995" y="348"/>
                  <a:pt x="1895" y="348"/>
                </a:cubicBezTo>
                <a:close/>
                <a:moveTo>
                  <a:pt x="2034" y="174"/>
                </a:moveTo>
                <a:cubicBezTo>
                  <a:pt x="2034" y="98"/>
                  <a:pt x="1971" y="38"/>
                  <a:pt x="1895" y="38"/>
                </a:cubicBezTo>
                <a:cubicBezTo>
                  <a:pt x="1818" y="38"/>
                  <a:pt x="1754" y="98"/>
                  <a:pt x="1754" y="174"/>
                </a:cubicBezTo>
                <a:cubicBezTo>
                  <a:pt x="1754" y="249"/>
                  <a:pt x="1818" y="310"/>
                  <a:pt x="1895" y="310"/>
                </a:cubicBezTo>
                <a:cubicBezTo>
                  <a:pt x="1971" y="310"/>
                  <a:pt x="2034" y="249"/>
                  <a:pt x="2034" y="174"/>
                </a:cubicBezTo>
                <a:close/>
                <a:moveTo>
                  <a:pt x="2183" y="62"/>
                </a:moveTo>
                <a:cubicBezTo>
                  <a:pt x="2308" y="309"/>
                  <a:pt x="2308" y="309"/>
                  <a:pt x="2308" y="309"/>
                </a:cubicBezTo>
                <a:cubicBezTo>
                  <a:pt x="2332" y="309"/>
                  <a:pt x="2332" y="309"/>
                  <a:pt x="2332" y="309"/>
                </a:cubicBezTo>
                <a:cubicBezTo>
                  <a:pt x="2457" y="62"/>
                  <a:pt x="2457" y="62"/>
                  <a:pt x="2457" y="62"/>
                </a:cubicBezTo>
                <a:cubicBezTo>
                  <a:pt x="2458" y="346"/>
                  <a:pt x="2458" y="346"/>
                  <a:pt x="2458" y="346"/>
                </a:cubicBezTo>
                <a:cubicBezTo>
                  <a:pt x="2494" y="346"/>
                  <a:pt x="2494" y="346"/>
                  <a:pt x="2494" y="346"/>
                </a:cubicBezTo>
                <a:cubicBezTo>
                  <a:pt x="2494" y="1"/>
                  <a:pt x="2494" y="1"/>
                  <a:pt x="2494" y="1"/>
                </a:cubicBezTo>
                <a:cubicBezTo>
                  <a:pt x="2446" y="1"/>
                  <a:pt x="2446" y="1"/>
                  <a:pt x="2446" y="1"/>
                </a:cubicBezTo>
                <a:cubicBezTo>
                  <a:pt x="2321" y="249"/>
                  <a:pt x="2321" y="249"/>
                  <a:pt x="2321" y="249"/>
                </a:cubicBezTo>
                <a:cubicBezTo>
                  <a:pt x="2195" y="1"/>
                  <a:pt x="2195" y="1"/>
                  <a:pt x="2195" y="1"/>
                </a:cubicBezTo>
                <a:cubicBezTo>
                  <a:pt x="2146" y="1"/>
                  <a:pt x="2146" y="1"/>
                  <a:pt x="2146" y="1"/>
                </a:cubicBezTo>
                <a:cubicBezTo>
                  <a:pt x="2146" y="346"/>
                  <a:pt x="2146" y="346"/>
                  <a:pt x="2146" y="346"/>
                </a:cubicBezTo>
                <a:cubicBezTo>
                  <a:pt x="2183" y="346"/>
                  <a:pt x="2183" y="346"/>
                  <a:pt x="2183" y="346"/>
                </a:cubicBezTo>
                <a:lnTo>
                  <a:pt x="2183" y="62"/>
                </a:lnTo>
                <a:close/>
                <a:moveTo>
                  <a:pt x="2811" y="1"/>
                </a:moveTo>
                <a:cubicBezTo>
                  <a:pt x="2701" y="181"/>
                  <a:pt x="2701" y="181"/>
                  <a:pt x="2701" y="181"/>
                </a:cubicBezTo>
                <a:cubicBezTo>
                  <a:pt x="2589" y="1"/>
                  <a:pt x="2589" y="1"/>
                  <a:pt x="2589" y="1"/>
                </a:cubicBezTo>
                <a:cubicBezTo>
                  <a:pt x="2549" y="1"/>
                  <a:pt x="2549" y="1"/>
                  <a:pt x="2549" y="1"/>
                </a:cubicBezTo>
                <a:cubicBezTo>
                  <a:pt x="2682" y="229"/>
                  <a:pt x="2682" y="229"/>
                  <a:pt x="2682" y="229"/>
                </a:cubicBezTo>
                <a:cubicBezTo>
                  <a:pt x="2682" y="346"/>
                  <a:pt x="2682" y="346"/>
                  <a:pt x="2682" y="346"/>
                </a:cubicBezTo>
                <a:cubicBezTo>
                  <a:pt x="2721" y="346"/>
                  <a:pt x="2721" y="346"/>
                  <a:pt x="2721" y="346"/>
                </a:cubicBezTo>
                <a:cubicBezTo>
                  <a:pt x="2721" y="228"/>
                  <a:pt x="2721" y="228"/>
                  <a:pt x="2721" y="228"/>
                </a:cubicBezTo>
                <a:cubicBezTo>
                  <a:pt x="2851" y="1"/>
                  <a:pt x="2851" y="1"/>
                  <a:pt x="2851" y="1"/>
                </a:cubicBezTo>
                <a:lnTo>
                  <a:pt x="2811" y="1"/>
                </a:lnTo>
                <a:close/>
                <a:moveTo>
                  <a:pt x="221" y="822"/>
                </a:moveTo>
                <a:cubicBezTo>
                  <a:pt x="95" y="574"/>
                  <a:pt x="95" y="574"/>
                  <a:pt x="95" y="574"/>
                </a:cubicBezTo>
                <a:cubicBezTo>
                  <a:pt x="46" y="574"/>
                  <a:pt x="46" y="574"/>
                  <a:pt x="46" y="574"/>
                </a:cubicBezTo>
                <a:cubicBezTo>
                  <a:pt x="46" y="919"/>
                  <a:pt x="46" y="919"/>
                  <a:pt x="46" y="919"/>
                </a:cubicBezTo>
                <a:cubicBezTo>
                  <a:pt x="84" y="919"/>
                  <a:pt x="84" y="919"/>
                  <a:pt x="84" y="919"/>
                </a:cubicBezTo>
                <a:cubicBezTo>
                  <a:pt x="84" y="635"/>
                  <a:pt x="84" y="635"/>
                  <a:pt x="84" y="635"/>
                </a:cubicBezTo>
                <a:cubicBezTo>
                  <a:pt x="208" y="882"/>
                  <a:pt x="208" y="882"/>
                  <a:pt x="208" y="882"/>
                </a:cubicBezTo>
                <a:cubicBezTo>
                  <a:pt x="232" y="882"/>
                  <a:pt x="232" y="882"/>
                  <a:pt x="232" y="882"/>
                </a:cubicBezTo>
                <a:cubicBezTo>
                  <a:pt x="357" y="635"/>
                  <a:pt x="357" y="635"/>
                  <a:pt x="357" y="635"/>
                </a:cubicBezTo>
                <a:cubicBezTo>
                  <a:pt x="358" y="919"/>
                  <a:pt x="358" y="919"/>
                  <a:pt x="358" y="919"/>
                </a:cubicBezTo>
                <a:cubicBezTo>
                  <a:pt x="394" y="919"/>
                  <a:pt x="394" y="919"/>
                  <a:pt x="394" y="919"/>
                </a:cubicBezTo>
                <a:cubicBezTo>
                  <a:pt x="394" y="574"/>
                  <a:pt x="394" y="574"/>
                  <a:pt x="394" y="574"/>
                </a:cubicBezTo>
                <a:cubicBezTo>
                  <a:pt x="346" y="574"/>
                  <a:pt x="346" y="574"/>
                  <a:pt x="346" y="574"/>
                </a:cubicBezTo>
                <a:lnTo>
                  <a:pt x="221" y="822"/>
                </a:lnTo>
                <a:close/>
                <a:moveTo>
                  <a:pt x="644" y="574"/>
                </a:moveTo>
                <a:cubicBezTo>
                  <a:pt x="797" y="919"/>
                  <a:pt x="797" y="919"/>
                  <a:pt x="797" y="919"/>
                </a:cubicBezTo>
                <a:cubicBezTo>
                  <a:pt x="755" y="919"/>
                  <a:pt x="755" y="919"/>
                  <a:pt x="755" y="919"/>
                </a:cubicBezTo>
                <a:cubicBezTo>
                  <a:pt x="716" y="831"/>
                  <a:pt x="716" y="831"/>
                  <a:pt x="716" y="831"/>
                </a:cubicBezTo>
                <a:cubicBezTo>
                  <a:pt x="529" y="831"/>
                  <a:pt x="529" y="831"/>
                  <a:pt x="529" y="831"/>
                </a:cubicBezTo>
                <a:cubicBezTo>
                  <a:pt x="490" y="919"/>
                  <a:pt x="490" y="919"/>
                  <a:pt x="490" y="919"/>
                </a:cubicBezTo>
                <a:cubicBezTo>
                  <a:pt x="449" y="919"/>
                  <a:pt x="449" y="919"/>
                  <a:pt x="449" y="919"/>
                </a:cubicBezTo>
                <a:cubicBezTo>
                  <a:pt x="603" y="574"/>
                  <a:pt x="603" y="574"/>
                  <a:pt x="603" y="574"/>
                </a:cubicBezTo>
                <a:lnTo>
                  <a:pt x="644" y="574"/>
                </a:lnTo>
                <a:close/>
                <a:moveTo>
                  <a:pt x="700" y="794"/>
                </a:moveTo>
                <a:cubicBezTo>
                  <a:pt x="622" y="619"/>
                  <a:pt x="622" y="619"/>
                  <a:pt x="622" y="619"/>
                </a:cubicBezTo>
                <a:cubicBezTo>
                  <a:pt x="545" y="794"/>
                  <a:pt x="545" y="794"/>
                  <a:pt x="545" y="794"/>
                </a:cubicBezTo>
                <a:lnTo>
                  <a:pt x="700" y="794"/>
                </a:lnTo>
                <a:close/>
                <a:moveTo>
                  <a:pt x="1099" y="851"/>
                </a:moveTo>
                <a:cubicBezTo>
                  <a:pt x="892" y="574"/>
                  <a:pt x="892" y="574"/>
                  <a:pt x="892" y="574"/>
                </a:cubicBezTo>
                <a:cubicBezTo>
                  <a:pt x="851" y="574"/>
                  <a:pt x="851" y="574"/>
                  <a:pt x="851" y="574"/>
                </a:cubicBezTo>
                <a:cubicBezTo>
                  <a:pt x="851" y="919"/>
                  <a:pt x="851" y="919"/>
                  <a:pt x="851" y="919"/>
                </a:cubicBezTo>
                <a:cubicBezTo>
                  <a:pt x="891" y="919"/>
                  <a:pt x="891" y="919"/>
                  <a:pt x="891" y="919"/>
                </a:cubicBezTo>
                <a:cubicBezTo>
                  <a:pt x="891" y="642"/>
                  <a:pt x="891" y="642"/>
                  <a:pt x="891" y="642"/>
                </a:cubicBezTo>
                <a:cubicBezTo>
                  <a:pt x="1097" y="919"/>
                  <a:pt x="1097" y="919"/>
                  <a:pt x="1097" y="919"/>
                </a:cubicBezTo>
                <a:cubicBezTo>
                  <a:pt x="1137" y="919"/>
                  <a:pt x="1137" y="919"/>
                  <a:pt x="1137" y="919"/>
                </a:cubicBezTo>
                <a:cubicBezTo>
                  <a:pt x="1137" y="574"/>
                  <a:pt x="1137" y="574"/>
                  <a:pt x="1137" y="574"/>
                </a:cubicBezTo>
                <a:cubicBezTo>
                  <a:pt x="1099" y="574"/>
                  <a:pt x="1099" y="574"/>
                  <a:pt x="1099" y="574"/>
                </a:cubicBezTo>
                <a:lnTo>
                  <a:pt x="1099" y="851"/>
                </a:lnTo>
                <a:close/>
                <a:moveTo>
                  <a:pt x="1387" y="574"/>
                </a:moveTo>
                <a:cubicBezTo>
                  <a:pt x="1541" y="919"/>
                  <a:pt x="1541" y="919"/>
                  <a:pt x="1541" y="919"/>
                </a:cubicBezTo>
                <a:cubicBezTo>
                  <a:pt x="1498" y="919"/>
                  <a:pt x="1498" y="919"/>
                  <a:pt x="1498" y="919"/>
                </a:cubicBezTo>
                <a:cubicBezTo>
                  <a:pt x="1460" y="831"/>
                  <a:pt x="1460" y="831"/>
                  <a:pt x="1460" y="831"/>
                </a:cubicBezTo>
                <a:cubicBezTo>
                  <a:pt x="1272" y="831"/>
                  <a:pt x="1272" y="831"/>
                  <a:pt x="1272" y="831"/>
                </a:cubicBezTo>
                <a:cubicBezTo>
                  <a:pt x="1234" y="919"/>
                  <a:pt x="1234" y="919"/>
                  <a:pt x="1234" y="919"/>
                </a:cubicBezTo>
                <a:cubicBezTo>
                  <a:pt x="1192" y="919"/>
                  <a:pt x="1192" y="919"/>
                  <a:pt x="1192" y="919"/>
                </a:cubicBezTo>
                <a:cubicBezTo>
                  <a:pt x="1346" y="574"/>
                  <a:pt x="1346" y="574"/>
                  <a:pt x="1346" y="574"/>
                </a:cubicBezTo>
                <a:lnTo>
                  <a:pt x="1387" y="574"/>
                </a:lnTo>
                <a:close/>
                <a:moveTo>
                  <a:pt x="1443" y="794"/>
                </a:moveTo>
                <a:cubicBezTo>
                  <a:pt x="1365" y="619"/>
                  <a:pt x="1365" y="619"/>
                  <a:pt x="1365" y="619"/>
                </a:cubicBezTo>
                <a:cubicBezTo>
                  <a:pt x="1289" y="794"/>
                  <a:pt x="1289" y="794"/>
                  <a:pt x="1289" y="794"/>
                </a:cubicBezTo>
                <a:lnTo>
                  <a:pt x="1443" y="794"/>
                </a:lnTo>
                <a:close/>
                <a:moveTo>
                  <a:pt x="1735" y="610"/>
                </a:moveTo>
                <a:cubicBezTo>
                  <a:pt x="1774" y="610"/>
                  <a:pt x="1812" y="625"/>
                  <a:pt x="1840" y="650"/>
                </a:cubicBezTo>
                <a:cubicBezTo>
                  <a:pt x="1862" y="620"/>
                  <a:pt x="1862" y="620"/>
                  <a:pt x="1862" y="620"/>
                </a:cubicBezTo>
                <a:cubicBezTo>
                  <a:pt x="1829" y="591"/>
                  <a:pt x="1783" y="573"/>
                  <a:pt x="1735" y="573"/>
                </a:cubicBezTo>
                <a:cubicBezTo>
                  <a:pt x="1634" y="573"/>
                  <a:pt x="1554" y="649"/>
                  <a:pt x="1554" y="746"/>
                </a:cubicBezTo>
                <a:cubicBezTo>
                  <a:pt x="1554" y="843"/>
                  <a:pt x="1634" y="921"/>
                  <a:pt x="1733" y="921"/>
                </a:cubicBezTo>
                <a:cubicBezTo>
                  <a:pt x="1780" y="921"/>
                  <a:pt x="1827" y="902"/>
                  <a:pt x="1861" y="875"/>
                </a:cubicBezTo>
                <a:cubicBezTo>
                  <a:pt x="1861" y="750"/>
                  <a:pt x="1861" y="750"/>
                  <a:pt x="1861" y="750"/>
                </a:cubicBezTo>
                <a:cubicBezTo>
                  <a:pt x="1826" y="750"/>
                  <a:pt x="1826" y="750"/>
                  <a:pt x="1826" y="750"/>
                </a:cubicBezTo>
                <a:cubicBezTo>
                  <a:pt x="1826" y="854"/>
                  <a:pt x="1826" y="854"/>
                  <a:pt x="1826" y="854"/>
                </a:cubicBezTo>
                <a:cubicBezTo>
                  <a:pt x="1800" y="872"/>
                  <a:pt x="1767" y="883"/>
                  <a:pt x="1736" y="883"/>
                </a:cubicBezTo>
                <a:cubicBezTo>
                  <a:pt x="1657" y="883"/>
                  <a:pt x="1594" y="823"/>
                  <a:pt x="1594" y="746"/>
                </a:cubicBezTo>
                <a:cubicBezTo>
                  <a:pt x="1594" y="671"/>
                  <a:pt x="1657" y="610"/>
                  <a:pt x="1735" y="610"/>
                </a:cubicBezTo>
                <a:close/>
                <a:moveTo>
                  <a:pt x="1996" y="763"/>
                </a:moveTo>
                <a:cubicBezTo>
                  <a:pt x="2169" y="763"/>
                  <a:pt x="2169" y="763"/>
                  <a:pt x="2169" y="763"/>
                </a:cubicBezTo>
                <a:cubicBezTo>
                  <a:pt x="2169" y="725"/>
                  <a:pt x="2169" y="725"/>
                  <a:pt x="2169" y="725"/>
                </a:cubicBezTo>
                <a:cubicBezTo>
                  <a:pt x="1996" y="725"/>
                  <a:pt x="1996" y="725"/>
                  <a:pt x="1996" y="725"/>
                </a:cubicBezTo>
                <a:cubicBezTo>
                  <a:pt x="1996" y="612"/>
                  <a:pt x="1996" y="612"/>
                  <a:pt x="1996" y="612"/>
                </a:cubicBezTo>
                <a:cubicBezTo>
                  <a:pt x="2190" y="612"/>
                  <a:pt x="2190" y="612"/>
                  <a:pt x="2190" y="612"/>
                </a:cubicBezTo>
                <a:cubicBezTo>
                  <a:pt x="2190" y="574"/>
                  <a:pt x="2190" y="574"/>
                  <a:pt x="2190" y="574"/>
                </a:cubicBezTo>
                <a:cubicBezTo>
                  <a:pt x="1956" y="574"/>
                  <a:pt x="1956" y="574"/>
                  <a:pt x="1956" y="574"/>
                </a:cubicBezTo>
                <a:cubicBezTo>
                  <a:pt x="1956" y="919"/>
                  <a:pt x="1956" y="919"/>
                  <a:pt x="1956" y="919"/>
                </a:cubicBezTo>
                <a:cubicBezTo>
                  <a:pt x="2196" y="919"/>
                  <a:pt x="2196" y="919"/>
                  <a:pt x="2196" y="919"/>
                </a:cubicBezTo>
                <a:cubicBezTo>
                  <a:pt x="2196" y="881"/>
                  <a:pt x="2196" y="881"/>
                  <a:pt x="2196" y="881"/>
                </a:cubicBezTo>
                <a:cubicBezTo>
                  <a:pt x="1996" y="881"/>
                  <a:pt x="1996" y="881"/>
                  <a:pt x="1996" y="881"/>
                </a:cubicBezTo>
                <a:lnTo>
                  <a:pt x="1996" y="763"/>
                </a:lnTo>
                <a:close/>
                <a:moveTo>
                  <a:pt x="2466" y="801"/>
                </a:moveTo>
                <a:cubicBezTo>
                  <a:pt x="2546" y="919"/>
                  <a:pt x="2546" y="919"/>
                  <a:pt x="2546" y="919"/>
                </a:cubicBezTo>
                <a:cubicBezTo>
                  <a:pt x="2501" y="919"/>
                  <a:pt x="2501" y="919"/>
                  <a:pt x="2501" y="919"/>
                </a:cubicBezTo>
                <a:cubicBezTo>
                  <a:pt x="2430" y="809"/>
                  <a:pt x="2430" y="809"/>
                  <a:pt x="2430" y="809"/>
                </a:cubicBezTo>
                <a:cubicBezTo>
                  <a:pt x="2423" y="809"/>
                  <a:pt x="2415" y="810"/>
                  <a:pt x="2407" y="810"/>
                </a:cubicBezTo>
                <a:cubicBezTo>
                  <a:pt x="2316" y="810"/>
                  <a:pt x="2316" y="810"/>
                  <a:pt x="2316" y="810"/>
                </a:cubicBezTo>
                <a:cubicBezTo>
                  <a:pt x="2316" y="919"/>
                  <a:pt x="2316" y="919"/>
                  <a:pt x="2316" y="919"/>
                </a:cubicBezTo>
                <a:cubicBezTo>
                  <a:pt x="2276" y="919"/>
                  <a:pt x="2276" y="919"/>
                  <a:pt x="2276" y="919"/>
                </a:cubicBezTo>
                <a:cubicBezTo>
                  <a:pt x="2276" y="574"/>
                  <a:pt x="2276" y="574"/>
                  <a:pt x="2276" y="574"/>
                </a:cubicBezTo>
                <a:cubicBezTo>
                  <a:pt x="2407" y="574"/>
                  <a:pt x="2407" y="574"/>
                  <a:pt x="2407" y="574"/>
                </a:cubicBezTo>
                <a:cubicBezTo>
                  <a:pt x="2493" y="574"/>
                  <a:pt x="2543" y="616"/>
                  <a:pt x="2543" y="690"/>
                </a:cubicBezTo>
                <a:cubicBezTo>
                  <a:pt x="2543" y="747"/>
                  <a:pt x="2515" y="785"/>
                  <a:pt x="2466" y="801"/>
                </a:cubicBezTo>
                <a:close/>
                <a:moveTo>
                  <a:pt x="2505" y="691"/>
                </a:moveTo>
                <a:cubicBezTo>
                  <a:pt x="2505" y="639"/>
                  <a:pt x="2469" y="612"/>
                  <a:pt x="2407" y="612"/>
                </a:cubicBezTo>
                <a:cubicBezTo>
                  <a:pt x="2316" y="612"/>
                  <a:pt x="2316" y="612"/>
                  <a:pt x="2316" y="612"/>
                </a:cubicBezTo>
                <a:cubicBezTo>
                  <a:pt x="2316" y="772"/>
                  <a:pt x="2316" y="772"/>
                  <a:pt x="2316" y="772"/>
                </a:cubicBezTo>
                <a:cubicBezTo>
                  <a:pt x="2407" y="772"/>
                  <a:pt x="2407" y="772"/>
                  <a:pt x="2407" y="772"/>
                </a:cubicBezTo>
                <a:cubicBezTo>
                  <a:pt x="2469" y="772"/>
                  <a:pt x="2505" y="744"/>
                  <a:pt x="2505" y="69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14324" tIns="57162" rIns="114324" bIns="57162"/>
          <a:lstStyle/>
          <a:p>
            <a:endParaRPr lang="en-NL"/>
          </a:p>
        </p:txBody>
      </p:sp>
      <p:sp>
        <p:nvSpPr>
          <p:cNvPr id="12" name="LS_Logo10 (JU-Free) Hermes" hidden="1">
            <a:extLst>
              <a:ext uri="{FF2B5EF4-FFF2-40B4-BE49-F238E27FC236}">
                <a16:creationId xmlns:a16="http://schemas.microsoft.com/office/drawing/2014/main" id="{128C26D7-A816-499E-B129-B906056B34F1}"/>
              </a:ext>
            </a:extLst>
          </p:cNvPr>
          <p:cNvSpPr>
            <a:spLocks/>
          </p:cNvSpPr>
          <p:nvPr/>
        </p:nvSpPr>
        <p:spPr bwMode="auto">
          <a:xfrm>
            <a:off x="1157288" y="7820025"/>
            <a:ext cx="817562" cy="138113"/>
          </a:xfrm>
          <a:custGeom>
            <a:avLst/>
            <a:gdLst>
              <a:gd name="T0" fmla="*/ 2147483646 w 2062"/>
              <a:gd name="T1" fmla="*/ 2147483646 h 347"/>
              <a:gd name="T2" fmla="*/ 2147483646 w 2062"/>
              <a:gd name="T3" fmla="*/ 2147483646 h 347"/>
              <a:gd name="T4" fmla="*/ 0 w 2062"/>
              <a:gd name="T5" fmla="*/ 62575936 h 347"/>
              <a:gd name="T6" fmla="*/ 2147483646 w 2062"/>
              <a:gd name="T7" fmla="*/ 2147483646 h 347"/>
              <a:gd name="T8" fmla="*/ 2147483646 w 2062"/>
              <a:gd name="T9" fmla="*/ 62575936 h 347"/>
              <a:gd name="T10" fmla="*/ 2147483646 w 2062"/>
              <a:gd name="T11" fmla="*/ 2147483646 h 347"/>
              <a:gd name="T12" fmla="*/ 2147483646 w 2062"/>
              <a:gd name="T13" fmla="*/ 2147483646 h 347"/>
              <a:gd name="T14" fmla="*/ 2147483646 w 2062"/>
              <a:gd name="T15" fmla="*/ 2147483646 h 347"/>
              <a:gd name="T16" fmla="*/ 2147483646 w 2062"/>
              <a:gd name="T17" fmla="*/ 2147483646 h 347"/>
              <a:gd name="T18" fmla="*/ 2147483646 w 2062"/>
              <a:gd name="T19" fmla="*/ 2147483646 h 347"/>
              <a:gd name="T20" fmla="*/ 2147483646 w 2062"/>
              <a:gd name="T21" fmla="*/ 2147483646 h 347"/>
              <a:gd name="T22" fmla="*/ 2147483646 w 2062"/>
              <a:gd name="T23" fmla="*/ 62575936 h 347"/>
              <a:gd name="T24" fmla="*/ 2147483646 w 2062"/>
              <a:gd name="T25" fmla="*/ 2147483646 h 347"/>
              <a:gd name="T26" fmla="*/ 2147483646 w 2062"/>
              <a:gd name="T27" fmla="*/ 2147483646 h 347"/>
              <a:gd name="T28" fmla="*/ 2147483646 w 2062"/>
              <a:gd name="T29" fmla="*/ 2147483646 h 347"/>
              <a:gd name="T30" fmla="*/ 2147483646 w 2062"/>
              <a:gd name="T31" fmla="*/ 62575936 h 347"/>
              <a:gd name="T32" fmla="*/ 2147483646 w 2062"/>
              <a:gd name="T33" fmla="*/ 2147483646 h 347"/>
              <a:gd name="T34" fmla="*/ 2147483646 w 2062"/>
              <a:gd name="T35" fmla="*/ 2147483646 h 347"/>
              <a:gd name="T36" fmla="*/ 2147483646 w 2062"/>
              <a:gd name="T37" fmla="*/ 2147483646 h 347"/>
              <a:gd name="T38" fmla="*/ 2147483646 w 2062"/>
              <a:gd name="T39" fmla="*/ 2147483646 h 347"/>
              <a:gd name="T40" fmla="*/ 2147483646 w 2062"/>
              <a:gd name="T41" fmla="*/ 2147483646 h 347"/>
              <a:gd name="T42" fmla="*/ 2147483646 w 2062"/>
              <a:gd name="T43" fmla="*/ 2147483646 h 347"/>
              <a:gd name="T44" fmla="*/ 2147483646 w 2062"/>
              <a:gd name="T45" fmla="*/ 2147483646 h 347"/>
              <a:gd name="T46" fmla="*/ 2147483646 w 2062"/>
              <a:gd name="T47" fmla="*/ 2147483646 h 347"/>
              <a:gd name="T48" fmla="*/ 2147483646 w 2062"/>
              <a:gd name="T49" fmla="*/ 2147483646 h 347"/>
              <a:gd name="T50" fmla="*/ 2147483646 w 2062"/>
              <a:gd name="T51" fmla="*/ 62575936 h 347"/>
              <a:gd name="T52" fmla="*/ 2147483646 w 2062"/>
              <a:gd name="T53" fmla="*/ 2147483646 h 347"/>
              <a:gd name="T54" fmla="*/ 2147483646 w 2062"/>
              <a:gd name="T55" fmla="*/ 62575936 h 347"/>
              <a:gd name="T56" fmla="*/ 2147483646 w 2062"/>
              <a:gd name="T57" fmla="*/ 2147483646 h 347"/>
              <a:gd name="T58" fmla="*/ 2147483646 w 2062"/>
              <a:gd name="T59" fmla="*/ 2147483646 h 347"/>
              <a:gd name="T60" fmla="*/ 2147483646 w 2062"/>
              <a:gd name="T61" fmla="*/ 2147483646 h 347"/>
              <a:gd name="T62" fmla="*/ 2147483646 w 2062"/>
              <a:gd name="T63" fmla="*/ 2147483646 h 347"/>
              <a:gd name="T64" fmla="*/ 2147483646 w 2062"/>
              <a:gd name="T65" fmla="*/ 2147483646 h 347"/>
              <a:gd name="T66" fmla="*/ 2147483646 w 2062"/>
              <a:gd name="T67" fmla="*/ 62575936 h 347"/>
              <a:gd name="T68" fmla="*/ 2147483646 w 2062"/>
              <a:gd name="T69" fmla="*/ 2147483646 h 347"/>
              <a:gd name="T70" fmla="*/ 2147483646 w 2062"/>
              <a:gd name="T71" fmla="*/ 2001479067 h 347"/>
              <a:gd name="T72" fmla="*/ 2147483646 w 2062"/>
              <a:gd name="T73" fmla="*/ 2147483646 h 347"/>
              <a:gd name="T74" fmla="*/ 2147483646 w 2062"/>
              <a:gd name="T75" fmla="*/ 2147483646 h 347"/>
              <a:gd name="T76" fmla="*/ 2147483646 w 2062"/>
              <a:gd name="T77" fmla="*/ 2147483646 h 347"/>
              <a:gd name="T78" fmla="*/ 2147483646 w 2062"/>
              <a:gd name="T79" fmla="*/ 2147483646 h 347"/>
              <a:gd name="T80" fmla="*/ 2147483646 w 2062"/>
              <a:gd name="T81" fmla="*/ 2147483646 h 347"/>
              <a:gd name="T82" fmla="*/ 2147483646 w 2062"/>
              <a:gd name="T83" fmla="*/ 2001479067 h 347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2062" h="347">
                <a:moveTo>
                  <a:pt x="248" y="346"/>
                </a:moveTo>
                <a:cubicBezTo>
                  <a:pt x="248" y="194"/>
                  <a:pt x="248" y="194"/>
                  <a:pt x="248" y="194"/>
                </a:cubicBezTo>
                <a:cubicBezTo>
                  <a:pt x="40" y="194"/>
                  <a:pt x="40" y="194"/>
                  <a:pt x="40" y="194"/>
                </a:cubicBezTo>
                <a:cubicBezTo>
                  <a:pt x="40" y="346"/>
                  <a:pt x="40" y="346"/>
                  <a:pt x="40" y="346"/>
                </a:cubicBezTo>
                <a:cubicBezTo>
                  <a:pt x="0" y="346"/>
                  <a:pt x="0" y="346"/>
                  <a:pt x="0" y="346"/>
                </a:cubicBezTo>
                <a:cubicBezTo>
                  <a:pt x="0" y="1"/>
                  <a:pt x="0" y="1"/>
                  <a:pt x="0" y="1"/>
                </a:cubicBezTo>
                <a:cubicBezTo>
                  <a:pt x="40" y="1"/>
                  <a:pt x="40" y="1"/>
                  <a:pt x="40" y="1"/>
                </a:cubicBezTo>
                <a:cubicBezTo>
                  <a:pt x="40" y="157"/>
                  <a:pt x="40" y="157"/>
                  <a:pt x="40" y="157"/>
                </a:cubicBezTo>
                <a:cubicBezTo>
                  <a:pt x="248" y="157"/>
                  <a:pt x="248" y="157"/>
                  <a:pt x="248" y="157"/>
                </a:cubicBezTo>
                <a:cubicBezTo>
                  <a:pt x="248" y="1"/>
                  <a:pt x="248" y="1"/>
                  <a:pt x="248" y="1"/>
                </a:cubicBezTo>
                <a:cubicBezTo>
                  <a:pt x="287" y="1"/>
                  <a:pt x="287" y="1"/>
                  <a:pt x="287" y="1"/>
                </a:cubicBezTo>
                <a:cubicBezTo>
                  <a:pt x="287" y="346"/>
                  <a:pt x="287" y="346"/>
                  <a:pt x="287" y="346"/>
                </a:cubicBezTo>
                <a:lnTo>
                  <a:pt x="248" y="346"/>
                </a:lnTo>
                <a:close/>
                <a:moveTo>
                  <a:pt x="431" y="39"/>
                </a:moveTo>
                <a:cubicBezTo>
                  <a:pt x="431" y="153"/>
                  <a:pt x="431" y="153"/>
                  <a:pt x="431" y="153"/>
                </a:cubicBezTo>
                <a:cubicBezTo>
                  <a:pt x="604" y="153"/>
                  <a:pt x="604" y="153"/>
                  <a:pt x="604" y="153"/>
                </a:cubicBezTo>
                <a:cubicBezTo>
                  <a:pt x="604" y="190"/>
                  <a:pt x="604" y="190"/>
                  <a:pt x="604" y="190"/>
                </a:cubicBezTo>
                <a:cubicBezTo>
                  <a:pt x="431" y="190"/>
                  <a:pt x="431" y="190"/>
                  <a:pt x="431" y="190"/>
                </a:cubicBezTo>
                <a:cubicBezTo>
                  <a:pt x="431" y="309"/>
                  <a:pt x="431" y="309"/>
                  <a:pt x="431" y="309"/>
                </a:cubicBezTo>
                <a:cubicBezTo>
                  <a:pt x="631" y="309"/>
                  <a:pt x="631" y="309"/>
                  <a:pt x="631" y="309"/>
                </a:cubicBezTo>
                <a:cubicBezTo>
                  <a:pt x="631" y="346"/>
                  <a:pt x="631" y="346"/>
                  <a:pt x="631" y="346"/>
                </a:cubicBezTo>
                <a:cubicBezTo>
                  <a:pt x="391" y="346"/>
                  <a:pt x="391" y="346"/>
                  <a:pt x="391" y="346"/>
                </a:cubicBezTo>
                <a:cubicBezTo>
                  <a:pt x="391" y="1"/>
                  <a:pt x="391" y="1"/>
                  <a:pt x="391" y="1"/>
                </a:cubicBezTo>
                <a:cubicBezTo>
                  <a:pt x="625" y="1"/>
                  <a:pt x="625" y="1"/>
                  <a:pt x="625" y="1"/>
                </a:cubicBezTo>
                <a:cubicBezTo>
                  <a:pt x="625" y="39"/>
                  <a:pt x="625" y="39"/>
                  <a:pt x="625" y="39"/>
                </a:cubicBezTo>
                <a:lnTo>
                  <a:pt x="431" y="39"/>
                </a:lnTo>
                <a:close/>
                <a:moveTo>
                  <a:pt x="866" y="236"/>
                </a:moveTo>
                <a:cubicBezTo>
                  <a:pt x="858" y="237"/>
                  <a:pt x="850" y="237"/>
                  <a:pt x="843" y="237"/>
                </a:cubicBezTo>
                <a:cubicBezTo>
                  <a:pt x="751" y="237"/>
                  <a:pt x="751" y="237"/>
                  <a:pt x="751" y="237"/>
                </a:cubicBezTo>
                <a:cubicBezTo>
                  <a:pt x="751" y="346"/>
                  <a:pt x="751" y="346"/>
                  <a:pt x="751" y="346"/>
                </a:cubicBezTo>
                <a:cubicBezTo>
                  <a:pt x="712" y="346"/>
                  <a:pt x="712" y="346"/>
                  <a:pt x="712" y="346"/>
                </a:cubicBezTo>
                <a:cubicBezTo>
                  <a:pt x="712" y="1"/>
                  <a:pt x="712" y="1"/>
                  <a:pt x="712" y="1"/>
                </a:cubicBezTo>
                <a:cubicBezTo>
                  <a:pt x="843" y="1"/>
                  <a:pt x="843" y="1"/>
                  <a:pt x="843" y="1"/>
                </a:cubicBezTo>
                <a:cubicBezTo>
                  <a:pt x="929" y="1"/>
                  <a:pt x="978" y="44"/>
                  <a:pt x="978" y="117"/>
                </a:cubicBezTo>
                <a:cubicBezTo>
                  <a:pt x="978" y="174"/>
                  <a:pt x="951" y="213"/>
                  <a:pt x="901" y="229"/>
                </a:cubicBezTo>
                <a:cubicBezTo>
                  <a:pt x="982" y="346"/>
                  <a:pt x="982" y="346"/>
                  <a:pt x="982" y="346"/>
                </a:cubicBezTo>
                <a:cubicBezTo>
                  <a:pt x="937" y="346"/>
                  <a:pt x="937" y="346"/>
                  <a:pt x="937" y="346"/>
                </a:cubicBezTo>
                <a:lnTo>
                  <a:pt x="866" y="236"/>
                </a:lnTo>
                <a:close/>
                <a:moveTo>
                  <a:pt x="843" y="199"/>
                </a:moveTo>
                <a:cubicBezTo>
                  <a:pt x="905" y="199"/>
                  <a:pt x="941" y="172"/>
                  <a:pt x="941" y="118"/>
                </a:cubicBezTo>
                <a:cubicBezTo>
                  <a:pt x="941" y="66"/>
                  <a:pt x="905" y="39"/>
                  <a:pt x="843" y="39"/>
                </a:cubicBezTo>
                <a:cubicBezTo>
                  <a:pt x="751" y="39"/>
                  <a:pt x="751" y="39"/>
                  <a:pt x="751" y="39"/>
                </a:cubicBezTo>
                <a:cubicBezTo>
                  <a:pt x="751" y="199"/>
                  <a:pt x="751" y="199"/>
                  <a:pt x="751" y="199"/>
                </a:cubicBezTo>
                <a:lnTo>
                  <a:pt x="843" y="199"/>
                </a:lnTo>
                <a:close/>
                <a:moveTo>
                  <a:pt x="1380" y="346"/>
                </a:moveTo>
                <a:cubicBezTo>
                  <a:pt x="1379" y="62"/>
                  <a:pt x="1379" y="62"/>
                  <a:pt x="1379" y="62"/>
                </a:cubicBezTo>
                <a:cubicBezTo>
                  <a:pt x="1254" y="310"/>
                  <a:pt x="1254" y="310"/>
                  <a:pt x="1254" y="310"/>
                </a:cubicBezTo>
                <a:cubicBezTo>
                  <a:pt x="1230" y="310"/>
                  <a:pt x="1230" y="310"/>
                  <a:pt x="1230" y="310"/>
                </a:cubicBezTo>
                <a:cubicBezTo>
                  <a:pt x="1105" y="62"/>
                  <a:pt x="1105" y="62"/>
                  <a:pt x="1105" y="62"/>
                </a:cubicBezTo>
                <a:cubicBezTo>
                  <a:pt x="1105" y="346"/>
                  <a:pt x="1105" y="346"/>
                  <a:pt x="1105" y="346"/>
                </a:cubicBezTo>
                <a:cubicBezTo>
                  <a:pt x="1068" y="346"/>
                  <a:pt x="1068" y="346"/>
                  <a:pt x="1068" y="346"/>
                </a:cubicBezTo>
                <a:cubicBezTo>
                  <a:pt x="1068" y="1"/>
                  <a:pt x="1068" y="1"/>
                  <a:pt x="1068" y="1"/>
                </a:cubicBezTo>
                <a:cubicBezTo>
                  <a:pt x="1116" y="1"/>
                  <a:pt x="1116" y="1"/>
                  <a:pt x="1116" y="1"/>
                </a:cubicBezTo>
                <a:cubicBezTo>
                  <a:pt x="1242" y="249"/>
                  <a:pt x="1242" y="249"/>
                  <a:pt x="1242" y="249"/>
                </a:cubicBezTo>
                <a:cubicBezTo>
                  <a:pt x="1368" y="1"/>
                  <a:pt x="1368" y="1"/>
                  <a:pt x="1368" y="1"/>
                </a:cubicBezTo>
                <a:cubicBezTo>
                  <a:pt x="1416" y="1"/>
                  <a:pt x="1416" y="1"/>
                  <a:pt x="1416" y="1"/>
                </a:cubicBezTo>
                <a:cubicBezTo>
                  <a:pt x="1416" y="346"/>
                  <a:pt x="1416" y="346"/>
                  <a:pt x="1416" y="346"/>
                </a:cubicBezTo>
                <a:lnTo>
                  <a:pt x="1380" y="346"/>
                </a:lnTo>
                <a:close/>
                <a:moveTo>
                  <a:pt x="1560" y="39"/>
                </a:moveTo>
                <a:cubicBezTo>
                  <a:pt x="1560" y="153"/>
                  <a:pt x="1560" y="153"/>
                  <a:pt x="1560" y="153"/>
                </a:cubicBezTo>
                <a:cubicBezTo>
                  <a:pt x="1734" y="153"/>
                  <a:pt x="1734" y="153"/>
                  <a:pt x="1734" y="153"/>
                </a:cubicBezTo>
                <a:cubicBezTo>
                  <a:pt x="1734" y="190"/>
                  <a:pt x="1734" y="190"/>
                  <a:pt x="1734" y="190"/>
                </a:cubicBezTo>
                <a:cubicBezTo>
                  <a:pt x="1560" y="190"/>
                  <a:pt x="1560" y="190"/>
                  <a:pt x="1560" y="190"/>
                </a:cubicBezTo>
                <a:cubicBezTo>
                  <a:pt x="1560" y="309"/>
                  <a:pt x="1560" y="309"/>
                  <a:pt x="1560" y="309"/>
                </a:cubicBezTo>
                <a:cubicBezTo>
                  <a:pt x="1761" y="309"/>
                  <a:pt x="1761" y="309"/>
                  <a:pt x="1761" y="309"/>
                </a:cubicBezTo>
                <a:cubicBezTo>
                  <a:pt x="1761" y="346"/>
                  <a:pt x="1761" y="346"/>
                  <a:pt x="1761" y="346"/>
                </a:cubicBezTo>
                <a:cubicBezTo>
                  <a:pt x="1521" y="346"/>
                  <a:pt x="1521" y="346"/>
                  <a:pt x="1521" y="346"/>
                </a:cubicBezTo>
                <a:cubicBezTo>
                  <a:pt x="1521" y="1"/>
                  <a:pt x="1521" y="1"/>
                  <a:pt x="1521" y="1"/>
                </a:cubicBezTo>
                <a:cubicBezTo>
                  <a:pt x="1755" y="1"/>
                  <a:pt x="1755" y="1"/>
                  <a:pt x="1755" y="1"/>
                </a:cubicBezTo>
                <a:cubicBezTo>
                  <a:pt x="1755" y="39"/>
                  <a:pt x="1755" y="39"/>
                  <a:pt x="1755" y="39"/>
                </a:cubicBezTo>
                <a:lnTo>
                  <a:pt x="1560" y="39"/>
                </a:lnTo>
                <a:close/>
                <a:moveTo>
                  <a:pt x="2053" y="32"/>
                </a:moveTo>
                <a:cubicBezTo>
                  <a:pt x="2036" y="69"/>
                  <a:pt x="2036" y="69"/>
                  <a:pt x="2036" y="69"/>
                </a:cubicBezTo>
                <a:cubicBezTo>
                  <a:pt x="2005" y="48"/>
                  <a:pt x="1969" y="40"/>
                  <a:pt x="1941" y="40"/>
                </a:cubicBezTo>
                <a:cubicBezTo>
                  <a:pt x="1897" y="40"/>
                  <a:pt x="1868" y="57"/>
                  <a:pt x="1868" y="86"/>
                </a:cubicBezTo>
                <a:cubicBezTo>
                  <a:pt x="1868" y="174"/>
                  <a:pt x="2062" y="128"/>
                  <a:pt x="2061" y="253"/>
                </a:cubicBezTo>
                <a:cubicBezTo>
                  <a:pt x="2061" y="311"/>
                  <a:pt x="2010" y="347"/>
                  <a:pt x="1937" y="347"/>
                </a:cubicBezTo>
                <a:cubicBezTo>
                  <a:pt x="1886" y="347"/>
                  <a:pt x="1837" y="326"/>
                  <a:pt x="1805" y="295"/>
                </a:cubicBezTo>
                <a:cubicBezTo>
                  <a:pt x="1822" y="259"/>
                  <a:pt x="1822" y="259"/>
                  <a:pt x="1822" y="259"/>
                </a:cubicBezTo>
                <a:cubicBezTo>
                  <a:pt x="1854" y="290"/>
                  <a:pt x="1898" y="308"/>
                  <a:pt x="1937" y="308"/>
                </a:cubicBezTo>
                <a:cubicBezTo>
                  <a:pt x="1987" y="308"/>
                  <a:pt x="2018" y="288"/>
                  <a:pt x="2018" y="255"/>
                </a:cubicBezTo>
                <a:cubicBezTo>
                  <a:pt x="2018" y="164"/>
                  <a:pt x="1824" y="213"/>
                  <a:pt x="1824" y="89"/>
                </a:cubicBezTo>
                <a:cubicBezTo>
                  <a:pt x="1824" y="35"/>
                  <a:pt x="1872" y="0"/>
                  <a:pt x="1944" y="0"/>
                </a:cubicBezTo>
                <a:cubicBezTo>
                  <a:pt x="1983" y="0"/>
                  <a:pt x="2024" y="13"/>
                  <a:pt x="2053" y="3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14324" tIns="57162" rIns="114324" bIns="57162"/>
          <a:lstStyle/>
          <a:p>
            <a:endParaRPr lang="en-NL"/>
          </a:p>
        </p:txBody>
      </p:sp>
      <p:sp>
        <p:nvSpPr>
          <p:cNvPr id="13" name="LS_Logo8 (JU-Free) Hera" hidden="1">
            <a:extLst>
              <a:ext uri="{FF2B5EF4-FFF2-40B4-BE49-F238E27FC236}">
                <a16:creationId xmlns:a16="http://schemas.microsoft.com/office/drawing/2014/main" id="{D3DF9A83-E0CA-4088-9F2A-7FFB63561E8E}"/>
              </a:ext>
            </a:extLst>
          </p:cNvPr>
          <p:cNvSpPr>
            <a:spLocks/>
          </p:cNvSpPr>
          <p:nvPr/>
        </p:nvSpPr>
        <p:spPr bwMode="auto">
          <a:xfrm>
            <a:off x="1157288" y="7820025"/>
            <a:ext cx="541337" cy="138113"/>
          </a:xfrm>
          <a:custGeom>
            <a:avLst/>
            <a:gdLst>
              <a:gd name="T0" fmla="*/ 2147483646 w 1367"/>
              <a:gd name="T1" fmla="*/ 0 h 345"/>
              <a:gd name="T2" fmla="*/ 2147483646 w 1367"/>
              <a:gd name="T3" fmla="*/ 0 h 345"/>
              <a:gd name="T4" fmla="*/ 2147483646 w 1367"/>
              <a:gd name="T5" fmla="*/ 2147483646 h 345"/>
              <a:gd name="T6" fmla="*/ 2147483646 w 1367"/>
              <a:gd name="T7" fmla="*/ 2147483646 h 345"/>
              <a:gd name="T8" fmla="*/ 2147483646 w 1367"/>
              <a:gd name="T9" fmla="*/ 2147483646 h 345"/>
              <a:gd name="T10" fmla="*/ 2147483646 w 1367"/>
              <a:gd name="T11" fmla="*/ 2147483646 h 345"/>
              <a:gd name="T12" fmla="*/ 2147483646 w 1367"/>
              <a:gd name="T13" fmla="*/ 2147483646 h 345"/>
              <a:gd name="T14" fmla="*/ 0 w 1367"/>
              <a:gd name="T15" fmla="*/ 2147483646 h 345"/>
              <a:gd name="T16" fmla="*/ 0 w 1367"/>
              <a:gd name="T17" fmla="*/ 0 h 345"/>
              <a:gd name="T18" fmla="*/ 2147483646 w 1367"/>
              <a:gd name="T19" fmla="*/ 0 h 345"/>
              <a:gd name="T20" fmla="*/ 2147483646 w 1367"/>
              <a:gd name="T21" fmla="*/ 2147483646 h 345"/>
              <a:gd name="T22" fmla="*/ 2147483646 w 1367"/>
              <a:gd name="T23" fmla="*/ 2147483646 h 345"/>
              <a:gd name="T24" fmla="*/ 2147483646 w 1367"/>
              <a:gd name="T25" fmla="*/ 0 h 345"/>
              <a:gd name="T26" fmla="*/ 2147483646 w 1367"/>
              <a:gd name="T27" fmla="*/ 2147483646 h 345"/>
              <a:gd name="T28" fmla="*/ 2147483646 w 1367"/>
              <a:gd name="T29" fmla="*/ 2147483646 h 345"/>
              <a:gd name="T30" fmla="*/ 2147483646 w 1367"/>
              <a:gd name="T31" fmla="*/ 2147483646 h 345"/>
              <a:gd name="T32" fmla="*/ 2147483646 w 1367"/>
              <a:gd name="T33" fmla="*/ 2147483646 h 345"/>
              <a:gd name="T34" fmla="*/ 2147483646 w 1367"/>
              <a:gd name="T35" fmla="*/ 2147483646 h 345"/>
              <a:gd name="T36" fmla="*/ 2147483646 w 1367"/>
              <a:gd name="T37" fmla="*/ 2147483646 h 345"/>
              <a:gd name="T38" fmla="*/ 2147483646 w 1367"/>
              <a:gd name="T39" fmla="*/ 0 h 345"/>
              <a:gd name="T40" fmla="*/ 2147483646 w 1367"/>
              <a:gd name="T41" fmla="*/ 0 h 345"/>
              <a:gd name="T42" fmla="*/ 2147483646 w 1367"/>
              <a:gd name="T43" fmla="*/ 2147483646 h 345"/>
              <a:gd name="T44" fmla="*/ 2147483646 w 1367"/>
              <a:gd name="T45" fmla="*/ 2147483646 h 345"/>
              <a:gd name="T46" fmla="*/ 2147483646 w 1367"/>
              <a:gd name="T47" fmla="*/ 2147483646 h 345"/>
              <a:gd name="T48" fmla="*/ 2147483646 w 1367"/>
              <a:gd name="T49" fmla="*/ 2147483646 h 345"/>
              <a:gd name="T50" fmla="*/ 2147483646 w 1367"/>
              <a:gd name="T51" fmla="*/ 2147483646 h 345"/>
              <a:gd name="T52" fmla="*/ 2147483646 w 1367"/>
              <a:gd name="T53" fmla="*/ 2147483646 h 345"/>
              <a:gd name="T54" fmla="*/ 2147483646 w 1367"/>
              <a:gd name="T55" fmla="*/ 2147483646 h 345"/>
              <a:gd name="T56" fmla="*/ 2147483646 w 1367"/>
              <a:gd name="T57" fmla="*/ 2147483646 h 345"/>
              <a:gd name="T58" fmla="*/ 2147483646 w 1367"/>
              <a:gd name="T59" fmla="*/ 2147483646 h 345"/>
              <a:gd name="T60" fmla="*/ 2147483646 w 1367"/>
              <a:gd name="T61" fmla="*/ 2147483646 h 345"/>
              <a:gd name="T62" fmla="*/ 2147483646 w 1367"/>
              <a:gd name="T63" fmla="*/ 2147483646 h 345"/>
              <a:gd name="T64" fmla="*/ 2147483646 w 1367"/>
              <a:gd name="T65" fmla="*/ 2147483646 h 345"/>
              <a:gd name="T66" fmla="*/ 2147483646 w 1367"/>
              <a:gd name="T67" fmla="*/ 2147483646 h 345"/>
              <a:gd name="T68" fmla="*/ 2147483646 w 1367"/>
              <a:gd name="T69" fmla="*/ 0 h 345"/>
              <a:gd name="T70" fmla="*/ 2147483646 w 1367"/>
              <a:gd name="T71" fmla="*/ 0 h 345"/>
              <a:gd name="T72" fmla="*/ 2147483646 w 1367"/>
              <a:gd name="T73" fmla="*/ 2147483646 h 345"/>
              <a:gd name="T74" fmla="*/ 2147483646 w 1367"/>
              <a:gd name="T75" fmla="*/ 2147483646 h 345"/>
              <a:gd name="T76" fmla="*/ 2147483646 w 1367"/>
              <a:gd name="T77" fmla="*/ 2147483646 h 345"/>
              <a:gd name="T78" fmla="*/ 2147483646 w 1367"/>
              <a:gd name="T79" fmla="*/ 2147483646 h 345"/>
              <a:gd name="T80" fmla="*/ 2147483646 w 1367"/>
              <a:gd name="T81" fmla="*/ 2147483646 h 345"/>
              <a:gd name="T82" fmla="*/ 2147483646 w 1367"/>
              <a:gd name="T83" fmla="*/ 2147483646 h 345"/>
              <a:gd name="T84" fmla="*/ 2147483646 w 1367"/>
              <a:gd name="T85" fmla="*/ 2147483646 h 345"/>
              <a:gd name="T86" fmla="*/ 2147483646 w 1367"/>
              <a:gd name="T87" fmla="*/ 2147483646 h 345"/>
              <a:gd name="T88" fmla="*/ 2147483646 w 1367"/>
              <a:gd name="T89" fmla="*/ 2147483646 h 345"/>
              <a:gd name="T90" fmla="*/ 2147483646 w 1367"/>
              <a:gd name="T91" fmla="*/ 2147483646 h 345"/>
              <a:gd name="T92" fmla="*/ 2147483646 w 1367"/>
              <a:gd name="T93" fmla="*/ 2147483646 h 345"/>
              <a:gd name="T94" fmla="*/ 2147483646 w 1367"/>
              <a:gd name="T95" fmla="*/ 2147483646 h 345"/>
              <a:gd name="T96" fmla="*/ 2147483646 w 1367"/>
              <a:gd name="T97" fmla="*/ 2147483646 h 345"/>
              <a:gd name="T98" fmla="*/ 2147483646 w 1367"/>
              <a:gd name="T99" fmla="*/ 2147483646 h 345"/>
              <a:gd name="T100" fmla="*/ 2147483646 w 1367"/>
              <a:gd name="T101" fmla="*/ 0 h 345"/>
              <a:gd name="T102" fmla="*/ 2147483646 w 1367"/>
              <a:gd name="T103" fmla="*/ 0 h 345"/>
              <a:gd name="T104" fmla="*/ 2147483646 w 1367"/>
              <a:gd name="T105" fmla="*/ 2147483646 h 345"/>
              <a:gd name="T106" fmla="*/ 2147483646 w 1367"/>
              <a:gd name="T107" fmla="*/ 2147483646 h 345"/>
              <a:gd name="T108" fmla="*/ 2147483646 w 1367"/>
              <a:gd name="T109" fmla="*/ 2147483646 h 345"/>
              <a:gd name="T110" fmla="*/ 2147483646 w 1367"/>
              <a:gd name="T111" fmla="*/ 2147483646 h 345"/>
              <a:gd name="T112" fmla="*/ 2147483646 w 1367"/>
              <a:gd name="T113" fmla="*/ 2147483646 h 345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1367" h="345">
                <a:moveTo>
                  <a:pt x="248" y="0"/>
                </a:moveTo>
                <a:cubicBezTo>
                  <a:pt x="287" y="0"/>
                  <a:pt x="287" y="0"/>
                  <a:pt x="287" y="0"/>
                </a:cubicBezTo>
                <a:cubicBezTo>
                  <a:pt x="287" y="345"/>
                  <a:pt x="287" y="345"/>
                  <a:pt x="287" y="345"/>
                </a:cubicBezTo>
                <a:cubicBezTo>
                  <a:pt x="248" y="345"/>
                  <a:pt x="248" y="345"/>
                  <a:pt x="248" y="345"/>
                </a:cubicBezTo>
                <a:cubicBezTo>
                  <a:pt x="248" y="193"/>
                  <a:pt x="248" y="193"/>
                  <a:pt x="248" y="193"/>
                </a:cubicBezTo>
                <a:cubicBezTo>
                  <a:pt x="40" y="193"/>
                  <a:pt x="40" y="193"/>
                  <a:pt x="40" y="193"/>
                </a:cubicBezTo>
                <a:cubicBezTo>
                  <a:pt x="40" y="345"/>
                  <a:pt x="40" y="345"/>
                  <a:pt x="40" y="345"/>
                </a:cubicBezTo>
                <a:cubicBezTo>
                  <a:pt x="0" y="345"/>
                  <a:pt x="0" y="345"/>
                  <a:pt x="0" y="345"/>
                </a:cubicBezTo>
                <a:cubicBezTo>
                  <a:pt x="0" y="0"/>
                  <a:pt x="0" y="0"/>
                  <a:pt x="0" y="0"/>
                </a:cubicBezTo>
                <a:cubicBezTo>
                  <a:pt x="40" y="0"/>
                  <a:pt x="40" y="0"/>
                  <a:pt x="40" y="0"/>
                </a:cubicBezTo>
                <a:cubicBezTo>
                  <a:pt x="40" y="156"/>
                  <a:pt x="40" y="156"/>
                  <a:pt x="40" y="156"/>
                </a:cubicBezTo>
                <a:cubicBezTo>
                  <a:pt x="248" y="156"/>
                  <a:pt x="248" y="156"/>
                  <a:pt x="248" y="156"/>
                </a:cubicBezTo>
                <a:lnTo>
                  <a:pt x="248" y="0"/>
                </a:lnTo>
                <a:close/>
                <a:moveTo>
                  <a:pt x="431" y="189"/>
                </a:moveTo>
                <a:cubicBezTo>
                  <a:pt x="604" y="189"/>
                  <a:pt x="604" y="189"/>
                  <a:pt x="604" y="189"/>
                </a:cubicBezTo>
                <a:cubicBezTo>
                  <a:pt x="604" y="152"/>
                  <a:pt x="604" y="152"/>
                  <a:pt x="604" y="152"/>
                </a:cubicBezTo>
                <a:cubicBezTo>
                  <a:pt x="431" y="152"/>
                  <a:pt x="431" y="152"/>
                  <a:pt x="431" y="152"/>
                </a:cubicBezTo>
                <a:cubicBezTo>
                  <a:pt x="431" y="38"/>
                  <a:pt x="431" y="38"/>
                  <a:pt x="431" y="38"/>
                </a:cubicBezTo>
                <a:cubicBezTo>
                  <a:pt x="625" y="38"/>
                  <a:pt x="625" y="38"/>
                  <a:pt x="625" y="38"/>
                </a:cubicBezTo>
                <a:cubicBezTo>
                  <a:pt x="625" y="0"/>
                  <a:pt x="625" y="0"/>
                  <a:pt x="625" y="0"/>
                </a:cubicBezTo>
                <a:cubicBezTo>
                  <a:pt x="391" y="0"/>
                  <a:pt x="391" y="0"/>
                  <a:pt x="391" y="0"/>
                </a:cubicBezTo>
                <a:cubicBezTo>
                  <a:pt x="391" y="345"/>
                  <a:pt x="391" y="345"/>
                  <a:pt x="391" y="345"/>
                </a:cubicBezTo>
                <a:cubicBezTo>
                  <a:pt x="631" y="345"/>
                  <a:pt x="631" y="345"/>
                  <a:pt x="631" y="345"/>
                </a:cubicBezTo>
                <a:cubicBezTo>
                  <a:pt x="631" y="308"/>
                  <a:pt x="631" y="308"/>
                  <a:pt x="631" y="308"/>
                </a:cubicBezTo>
                <a:cubicBezTo>
                  <a:pt x="431" y="308"/>
                  <a:pt x="431" y="308"/>
                  <a:pt x="431" y="308"/>
                </a:cubicBezTo>
                <a:lnTo>
                  <a:pt x="431" y="189"/>
                </a:lnTo>
                <a:close/>
                <a:moveTo>
                  <a:pt x="901" y="228"/>
                </a:moveTo>
                <a:cubicBezTo>
                  <a:pt x="982" y="345"/>
                  <a:pt x="982" y="345"/>
                  <a:pt x="982" y="345"/>
                </a:cubicBezTo>
                <a:cubicBezTo>
                  <a:pt x="937" y="345"/>
                  <a:pt x="937" y="345"/>
                  <a:pt x="937" y="345"/>
                </a:cubicBezTo>
                <a:cubicBezTo>
                  <a:pt x="866" y="235"/>
                  <a:pt x="866" y="235"/>
                  <a:pt x="866" y="235"/>
                </a:cubicBezTo>
                <a:cubicBezTo>
                  <a:pt x="858" y="236"/>
                  <a:pt x="850" y="236"/>
                  <a:pt x="843" y="236"/>
                </a:cubicBezTo>
                <a:cubicBezTo>
                  <a:pt x="751" y="236"/>
                  <a:pt x="751" y="236"/>
                  <a:pt x="751" y="236"/>
                </a:cubicBezTo>
                <a:cubicBezTo>
                  <a:pt x="751" y="345"/>
                  <a:pt x="751" y="345"/>
                  <a:pt x="751" y="345"/>
                </a:cubicBezTo>
                <a:cubicBezTo>
                  <a:pt x="712" y="345"/>
                  <a:pt x="712" y="345"/>
                  <a:pt x="712" y="345"/>
                </a:cubicBezTo>
                <a:cubicBezTo>
                  <a:pt x="712" y="0"/>
                  <a:pt x="712" y="0"/>
                  <a:pt x="712" y="0"/>
                </a:cubicBezTo>
                <a:cubicBezTo>
                  <a:pt x="843" y="0"/>
                  <a:pt x="843" y="0"/>
                  <a:pt x="843" y="0"/>
                </a:cubicBezTo>
                <a:cubicBezTo>
                  <a:pt x="929" y="0"/>
                  <a:pt x="978" y="43"/>
                  <a:pt x="978" y="116"/>
                </a:cubicBezTo>
                <a:cubicBezTo>
                  <a:pt x="978" y="173"/>
                  <a:pt x="951" y="212"/>
                  <a:pt x="901" y="228"/>
                </a:cubicBezTo>
                <a:close/>
                <a:moveTo>
                  <a:pt x="941" y="117"/>
                </a:moveTo>
                <a:cubicBezTo>
                  <a:pt x="941" y="65"/>
                  <a:pt x="905" y="38"/>
                  <a:pt x="843" y="38"/>
                </a:cubicBezTo>
                <a:cubicBezTo>
                  <a:pt x="751" y="38"/>
                  <a:pt x="751" y="38"/>
                  <a:pt x="751" y="38"/>
                </a:cubicBezTo>
                <a:cubicBezTo>
                  <a:pt x="751" y="198"/>
                  <a:pt x="751" y="198"/>
                  <a:pt x="751" y="198"/>
                </a:cubicBezTo>
                <a:cubicBezTo>
                  <a:pt x="843" y="198"/>
                  <a:pt x="843" y="198"/>
                  <a:pt x="843" y="198"/>
                </a:cubicBezTo>
                <a:cubicBezTo>
                  <a:pt x="905" y="198"/>
                  <a:pt x="941" y="171"/>
                  <a:pt x="941" y="117"/>
                </a:cubicBezTo>
                <a:close/>
                <a:moveTo>
                  <a:pt x="1367" y="345"/>
                </a:moveTo>
                <a:cubicBezTo>
                  <a:pt x="1324" y="345"/>
                  <a:pt x="1324" y="345"/>
                  <a:pt x="1324" y="345"/>
                </a:cubicBezTo>
                <a:cubicBezTo>
                  <a:pt x="1286" y="258"/>
                  <a:pt x="1286" y="258"/>
                  <a:pt x="1286" y="258"/>
                </a:cubicBezTo>
                <a:cubicBezTo>
                  <a:pt x="1098" y="258"/>
                  <a:pt x="1098" y="258"/>
                  <a:pt x="1098" y="258"/>
                </a:cubicBezTo>
                <a:cubicBezTo>
                  <a:pt x="1059" y="345"/>
                  <a:pt x="1059" y="345"/>
                  <a:pt x="1059" y="345"/>
                </a:cubicBezTo>
                <a:cubicBezTo>
                  <a:pt x="1017" y="345"/>
                  <a:pt x="1017" y="345"/>
                  <a:pt x="1017" y="345"/>
                </a:cubicBezTo>
                <a:cubicBezTo>
                  <a:pt x="1172" y="0"/>
                  <a:pt x="1172" y="0"/>
                  <a:pt x="1172" y="0"/>
                </a:cubicBezTo>
                <a:cubicBezTo>
                  <a:pt x="1213" y="0"/>
                  <a:pt x="1213" y="0"/>
                  <a:pt x="1213" y="0"/>
                </a:cubicBezTo>
                <a:lnTo>
                  <a:pt x="1367" y="345"/>
                </a:lnTo>
                <a:close/>
                <a:moveTo>
                  <a:pt x="1269" y="220"/>
                </a:moveTo>
                <a:cubicBezTo>
                  <a:pt x="1191" y="45"/>
                  <a:pt x="1191" y="45"/>
                  <a:pt x="1191" y="45"/>
                </a:cubicBezTo>
                <a:cubicBezTo>
                  <a:pt x="1114" y="220"/>
                  <a:pt x="1114" y="220"/>
                  <a:pt x="1114" y="220"/>
                </a:cubicBezTo>
                <a:lnTo>
                  <a:pt x="1269" y="22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14324" tIns="57162" rIns="114324" bIns="57162"/>
          <a:lstStyle/>
          <a:p>
            <a:endParaRPr lang="en-NL"/>
          </a:p>
        </p:txBody>
      </p:sp>
      <p:sp>
        <p:nvSpPr>
          <p:cNvPr id="14" name="LS_Logo12 (JU-Free) Horus" hidden="1">
            <a:extLst>
              <a:ext uri="{FF2B5EF4-FFF2-40B4-BE49-F238E27FC236}">
                <a16:creationId xmlns:a16="http://schemas.microsoft.com/office/drawing/2014/main" id="{70A4400E-E2CE-4259-B6D2-BA81B39D9DDF}"/>
              </a:ext>
            </a:extLst>
          </p:cNvPr>
          <p:cNvSpPr>
            <a:spLocks/>
          </p:cNvSpPr>
          <p:nvPr/>
        </p:nvSpPr>
        <p:spPr bwMode="auto">
          <a:xfrm>
            <a:off x="1157288" y="7820025"/>
            <a:ext cx="692150" cy="138113"/>
          </a:xfrm>
          <a:custGeom>
            <a:avLst/>
            <a:gdLst>
              <a:gd name="T0" fmla="*/ 2147483646 w 1746"/>
              <a:gd name="T1" fmla="*/ 62059172 h 348"/>
              <a:gd name="T2" fmla="*/ 2147483646 w 1746"/>
              <a:gd name="T3" fmla="*/ 2147483646 h 348"/>
              <a:gd name="T4" fmla="*/ 2147483646 w 1746"/>
              <a:gd name="T5" fmla="*/ 2147483646 h 348"/>
              <a:gd name="T6" fmla="*/ 0 w 1746"/>
              <a:gd name="T7" fmla="*/ 2147483646 h 348"/>
              <a:gd name="T8" fmla="*/ 2147483646 w 1746"/>
              <a:gd name="T9" fmla="*/ 62059172 h 348"/>
              <a:gd name="T10" fmla="*/ 2147483646 w 1746"/>
              <a:gd name="T11" fmla="*/ 2147483646 h 348"/>
              <a:gd name="T12" fmla="*/ 2147483646 w 1746"/>
              <a:gd name="T13" fmla="*/ 2147483646 h 348"/>
              <a:gd name="T14" fmla="*/ 2147483646 w 1746"/>
              <a:gd name="T15" fmla="*/ 2147483646 h 348"/>
              <a:gd name="T16" fmla="*/ 2147483646 w 1746"/>
              <a:gd name="T17" fmla="*/ 2147483646 h 348"/>
              <a:gd name="T18" fmla="*/ 2147483646 w 1746"/>
              <a:gd name="T19" fmla="*/ 2147483646 h 348"/>
              <a:gd name="T20" fmla="*/ 2147483646 w 1746"/>
              <a:gd name="T21" fmla="*/ 2147483646 h 348"/>
              <a:gd name="T22" fmla="*/ 2147483646 w 1746"/>
              <a:gd name="T23" fmla="*/ 2147483646 h 348"/>
              <a:gd name="T24" fmla="*/ 2147483646 w 1746"/>
              <a:gd name="T25" fmla="*/ 2147483646 h 348"/>
              <a:gd name="T26" fmla="*/ 2147483646 w 1746"/>
              <a:gd name="T27" fmla="*/ 2147483646 h 348"/>
              <a:gd name="T28" fmla="*/ 2147483646 w 1746"/>
              <a:gd name="T29" fmla="*/ 2147483646 h 348"/>
              <a:gd name="T30" fmla="*/ 2147483646 w 1746"/>
              <a:gd name="T31" fmla="*/ 62059172 h 348"/>
              <a:gd name="T32" fmla="*/ 2147483646 w 1746"/>
              <a:gd name="T33" fmla="*/ 2147483646 h 348"/>
              <a:gd name="T34" fmla="*/ 2147483646 w 1746"/>
              <a:gd name="T35" fmla="*/ 2147483646 h 348"/>
              <a:gd name="T36" fmla="*/ 2147483646 w 1746"/>
              <a:gd name="T37" fmla="*/ 2147483646 h 348"/>
              <a:gd name="T38" fmla="*/ 2147483646 w 1746"/>
              <a:gd name="T39" fmla="*/ 2147483646 h 348"/>
              <a:gd name="T40" fmla="*/ 2147483646 w 1746"/>
              <a:gd name="T41" fmla="*/ 2147483646 h 348"/>
              <a:gd name="T42" fmla="*/ 2147483646 w 1746"/>
              <a:gd name="T43" fmla="*/ 2147483646 h 348"/>
              <a:gd name="T44" fmla="*/ 2147483646 w 1746"/>
              <a:gd name="T45" fmla="*/ 62059172 h 348"/>
              <a:gd name="T46" fmla="*/ 2147483646 w 1746"/>
              <a:gd name="T47" fmla="*/ 2147483646 h 348"/>
              <a:gd name="T48" fmla="*/ 2147483646 w 1746"/>
              <a:gd name="T49" fmla="*/ 62059172 h 348"/>
              <a:gd name="T50" fmla="*/ 2147483646 w 1746"/>
              <a:gd name="T51" fmla="*/ 2147483646 h 348"/>
              <a:gd name="T52" fmla="*/ 2147483646 w 1746"/>
              <a:gd name="T53" fmla="*/ 2147483646 h 348"/>
              <a:gd name="T54" fmla="*/ 2147483646 w 1746"/>
              <a:gd name="T55" fmla="*/ 1984322256 h 348"/>
              <a:gd name="T56" fmla="*/ 2147483646 w 1746"/>
              <a:gd name="T57" fmla="*/ 2147483646 h 348"/>
              <a:gd name="T58" fmla="*/ 2147483646 w 1746"/>
              <a:gd name="T59" fmla="*/ 2147483646 h 348"/>
              <a:gd name="T60" fmla="*/ 2147483646 w 1746"/>
              <a:gd name="T61" fmla="*/ 2147483646 h 348"/>
              <a:gd name="T62" fmla="*/ 2147483646 w 1746"/>
              <a:gd name="T63" fmla="*/ 2147483646 h 348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1746" h="348">
                <a:moveTo>
                  <a:pt x="248" y="1"/>
                </a:moveTo>
                <a:cubicBezTo>
                  <a:pt x="287" y="1"/>
                  <a:pt x="287" y="1"/>
                  <a:pt x="287" y="1"/>
                </a:cubicBezTo>
                <a:cubicBezTo>
                  <a:pt x="287" y="346"/>
                  <a:pt x="287" y="346"/>
                  <a:pt x="287" y="346"/>
                </a:cubicBezTo>
                <a:cubicBezTo>
                  <a:pt x="248" y="346"/>
                  <a:pt x="248" y="346"/>
                  <a:pt x="248" y="346"/>
                </a:cubicBezTo>
                <a:cubicBezTo>
                  <a:pt x="248" y="194"/>
                  <a:pt x="248" y="194"/>
                  <a:pt x="248" y="194"/>
                </a:cubicBezTo>
                <a:cubicBezTo>
                  <a:pt x="40" y="194"/>
                  <a:pt x="40" y="194"/>
                  <a:pt x="40" y="194"/>
                </a:cubicBezTo>
                <a:cubicBezTo>
                  <a:pt x="40" y="346"/>
                  <a:pt x="40" y="346"/>
                  <a:pt x="40" y="346"/>
                </a:cubicBezTo>
                <a:cubicBezTo>
                  <a:pt x="0" y="346"/>
                  <a:pt x="0" y="346"/>
                  <a:pt x="0" y="346"/>
                </a:cubicBezTo>
                <a:cubicBezTo>
                  <a:pt x="0" y="1"/>
                  <a:pt x="0" y="1"/>
                  <a:pt x="0" y="1"/>
                </a:cubicBezTo>
                <a:cubicBezTo>
                  <a:pt x="40" y="1"/>
                  <a:pt x="40" y="1"/>
                  <a:pt x="40" y="1"/>
                </a:cubicBezTo>
                <a:cubicBezTo>
                  <a:pt x="40" y="157"/>
                  <a:pt x="40" y="157"/>
                  <a:pt x="40" y="157"/>
                </a:cubicBezTo>
                <a:cubicBezTo>
                  <a:pt x="248" y="157"/>
                  <a:pt x="248" y="157"/>
                  <a:pt x="248" y="157"/>
                </a:cubicBezTo>
                <a:lnTo>
                  <a:pt x="248" y="1"/>
                </a:lnTo>
                <a:close/>
                <a:moveTo>
                  <a:pt x="720" y="174"/>
                </a:moveTo>
                <a:cubicBezTo>
                  <a:pt x="720" y="271"/>
                  <a:pt x="640" y="348"/>
                  <a:pt x="539" y="348"/>
                </a:cubicBezTo>
                <a:cubicBezTo>
                  <a:pt x="439" y="348"/>
                  <a:pt x="359" y="271"/>
                  <a:pt x="359" y="174"/>
                </a:cubicBezTo>
                <a:cubicBezTo>
                  <a:pt x="359" y="76"/>
                  <a:pt x="439" y="0"/>
                  <a:pt x="539" y="0"/>
                </a:cubicBezTo>
                <a:cubicBezTo>
                  <a:pt x="640" y="0"/>
                  <a:pt x="720" y="77"/>
                  <a:pt x="720" y="174"/>
                </a:cubicBezTo>
                <a:close/>
                <a:moveTo>
                  <a:pt x="679" y="174"/>
                </a:moveTo>
                <a:cubicBezTo>
                  <a:pt x="679" y="98"/>
                  <a:pt x="616" y="38"/>
                  <a:pt x="539" y="38"/>
                </a:cubicBezTo>
                <a:cubicBezTo>
                  <a:pt x="463" y="38"/>
                  <a:pt x="399" y="98"/>
                  <a:pt x="399" y="174"/>
                </a:cubicBezTo>
                <a:cubicBezTo>
                  <a:pt x="399" y="249"/>
                  <a:pt x="463" y="310"/>
                  <a:pt x="539" y="310"/>
                </a:cubicBezTo>
                <a:cubicBezTo>
                  <a:pt x="616" y="310"/>
                  <a:pt x="679" y="249"/>
                  <a:pt x="679" y="174"/>
                </a:cubicBezTo>
                <a:close/>
                <a:moveTo>
                  <a:pt x="981" y="229"/>
                </a:moveTo>
                <a:cubicBezTo>
                  <a:pt x="1062" y="346"/>
                  <a:pt x="1062" y="346"/>
                  <a:pt x="1062" y="346"/>
                </a:cubicBezTo>
                <a:cubicBezTo>
                  <a:pt x="1017" y="346"/>
                  <a:pt x="1017" y="346"/>
                  <a:pt x="1017" y="346"/>
                </a:cubicBezTo>
                <a:cubicBezTo>
                  <a:pt x="945" y="236"/>
                  <a:pt x="945" y="236"/>
                  <a:pt x="945" y="236"/>
                </a:cubicBezTo>
                <a:cubicBezTo>
                  <a:pt x="938" y="237"/>
                  <a:pt x="930" y="237"/>
                  <a:pt x="922" y="237"/>
                </a:cubicBezTo>
                <a:cubicBezTo>
                  <a:pt x="831" y="237"/>
                  <a:pt x="831" y="237"/>
                  <a:pt x="831" y="237"/>
                </a:cubicBezTo>
                <a:cubicBezTo>
                  <a:pt x="831" y="346"/>
                  <a:pt x="831" y="346"/>
                  <a:pt x="831" y="346"/>
                </a:cubicBezTo>
                <a:cubicBezTo>
                  <a:pt x="791" y="346"/>
                  <a:pt x="791" y="346"/>
                  <a:pt x="791" y="346"/>
                </a:cubicBezTo>
                <a:cubicBezTo>
                  <a:pt x="791" y="1"/>
                  <a:pt x="791" y="1"/>
                  <a:pt x="791" y="1"/>
                </a:cubicBezTo>
                <a:cubicBezTo>
                  <a:pt x="922" y="1"/>
                  <a:pt x="922" y="1"/>
                  <a:pt x="922" y="1"/>
                </a:cubicBezTo>
                <a:cubicBezTo>
                  <a:pt x="1008" y="1"/>
                  <a:pt x="1058" y="44"/>
                  <a:pt x="1058" y="117"/>
                </a:cubicBezTo>
                <a:cubicBezTo>
                  <a:pt x="1058" y="174"/>
                  <a:pt x="1031" y="213"/>
                  <a:pt x="981" y="229"/>
                </a:cubicBezTo>
                <a:close/>
                <a:moveTo>
                  <a:pt x="1020" y="118"/>
                </a:moveTo>
                <a:cubicBezTo>
                  <a:pt x="1020" y="66"/>
                  <a:pt x="985" y="39"/>
                  <a:pt x="922" y="39"/>
                </a:cubicBezTo>
                <a:cubicBezTo>
                  <a:pt x="831" y="39"/>
                  <a:pt x="831" y="39"/>
                  <a:pt x="831" y="39"/>
                </a:cubicBezTo>
                <a:cubicBezTo>
                  <a:pt x="831" y="199"/>
                  <a:pt x="831" y="199"/>
                  <a:pt x="831" y="199"/>
                </a:cubicBezTo>
                <a:cubicBezTo>
                  <a:pt x="922" y="199"/>
                  <a:pt x="922" y="199"/>
                  <a:pt x="922" y="199"/>
                </a:cubicBezTo>
                <a:cubicBezTo>
                  <a:pt x="985" y="199"/>
                  <a:pt x="1020" y="172"/>
                  <a:pt x="1020" y="118"/>
                </a:cubicBezTo>
                <a:close/>
                <a:moveTo>
                  <a:pt x="1389" y="204"/>
                </a:moveTo>
                <a:cubicBezTo>
                  <a:pt x="1389" y="271"/>
                  <a:pt x="1350" y="310"/>
                  <a:pt x="1285" y="310"/>
                </a:cubicBezTo>
                <a:cubicBezTo>
                  <a:pt x="1219" y="310"/>
                  <a:pt x="1179" y="271"/>
                  <a:pt x="1179" y="204"/>
                </a:cubicBezTo>
                <a:cubicBezTo>
                  <a:pt x="1179" y="1"/>
                  <a:pt x="1179" y="1"/>
                  <a:pt x="1179" y="1"/>
                </a:cubicBezTo>
                <a:cubicBezTo>
                  <a:pt x="1139" y="1"/>
                  <a:pt x="1139" y="1"/>
                  <a:pt x="1139" y="1"/>
                </a:cubicBezTo>
                <a:cubicBezTo>
                  <a:pt x="1139" y="204"/>
                  <a:pt x="1139" y="204"/>
                  <a:pt x="1139" y="204"/>
                </a:cubicBezTo>
                <a:cubicBezTo>
                  <a:pt x="1139" y="294"/>
                  <a:pt x="1194" y="348"/>
                  <a:pt x="1285" y="348"/>
                </a:cubicBezTo>
                <a:cubicBezTo>
                  <a:pt x="1375" y="348"/>
                  <a:pt x="1429" y="294"/>
                  <a:pt x="1429" y="204"/>
                </a:cubicBezTo>
                <a:cubicBezTo>
                  <a:pt x="1429" y="1"/>
                  <a:pt x="1429" y="1"/>
                  <a:pt x="1429" y="1"/>
                </a:cubicBezTo>
                <a:cubicBezTo>
                  <a:pt x="1389" y="1"/>
                  <a:pt x="1389" y="1"/>
                  <a:pt x="1389" y="1"/>
                </a:cubicBezTo>
                <a:lnTo>
                  <a:pt x="1389" y="204"/>
                </a:lnTo>
                <a:close/>
                <a:moveTo>
                  <a:pt x="1552" y="86"/>
                </a:moveTo>
                <a:cubicBezTo>
                  <a:pt x="1552" y="57"/>
                  <a:pt x="1581" y="40"/>
                  <a:pt x="1625" y="40"/>
                </a:cubicBezTo>
                <a:cubicBezTo>
                  <a:pt x="1653" y="40"/>
                  <a:pt x="1689" y="48"/>
                  <a:pt x="1720" y="69"/>
                </a:cubicBezTo>
                <a:cubicBezTo>
                  <a:pt x="1737" y="32"/>
                  <a:pt x="1737" y="32"/>
                  <a:pt x="1737" y="32"/>
                </a:cubicBezTo>
                <a:cubicBezTo>
                  <a:pt x="1708" y="13"/>
                  <a:pt x="1667" y="0"/>
                  <a:pt x="1628" y="0"/>
                </a:cubicBezTo>
                <a:cubicBezTo>
                  <a:pt x="1556" y="0"/>
                  <a:pt x="1508" y="35"/>
                  <a:pt x="1508" y="89"/>
                </a:cubicBezTo>
                <a:cubicBezTo>
                  <a:pt x="1508" y="213"/>
                  <a:pt x="1702" y="164"/>
                  <a:pt x="1702" y="255"/>
                </a:cubicBezTo>
                <a:cubicBezTo>
                  <a:pt x="1702" y="288"/>
                  <a:pt x="1671" y="308"/>
                  <a:pt x="1621" y="308"/>
                </a:cubicBezTo>
                <a:cubicBezTo>
                  <a:pt x="1582" y="308"/>
                  <a:pt x="1539" y="290"/>
                  <a:pt x="1507" y="259"/>
                </a:cubicBezTo>
                <a:cubicBezTo>
                  <a:pt x="1489" y="295"/>
                  <a:pt x="1489" y="295"/>
                  <a:pt x="1489" y="295"/>
                </a:cubicBezTo>
                <a:cubicBezTo>
                  <a:pt x="1521" y="326"/>
                  <a:pt x="1570" y="347"/>
                  <a:pt x="1621" y="347"/>
                </a:cubicBezTo>
                <a:cubicBezTo>
                  <a:pt x="1695" y="347"/>
                  <a:pt x="1745" y="311"/>
                  <a:pt x="1745" y="253"/>
                </a:cubicBezTo>
                <a:cubicBezTo>
                  <a:pt x="1746" y="128"/>
                  <a:pt x="1552" y="174"/>
                  <a:pt x="1552" y="8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14324" tIns="57162" rIns="114324" bIns="57162"/>
          <a:lstStyle/>
          <a:p>
            <a:endParaRPr lang="en-NL"/>
          </a:p>
        </p:txBody>
      </p:sp>
      <p:sp>
        <p:nvSpPr>
          <p:cNvPr id="15" name="LS_Logo13(JU-Free) Enterprise" hidden="1">
            <a:extLst>
              <a:ext uri="{FF2B5EF4-FFF2-40B4-BE49-F238E27FC236}">
                <a16:creationId xmlns:a16="http://schemas.microsoft.com/office/drawing/2014/main" id="{8C4683FA-AEF7-4877-A7E3-D420B9FEE913}"/>
              </a:ext>
            </a:extLst>
          </p:cNvPr>
          <p:cNvSpPr>
            <a:spLocks noEditPoints="1"/>
          </p:cNvSpPr>
          <p:nvPr/>
        </p:nvSpPr>
        <p:spPr bwMode="auto">
          <a:xfrm>
            <a:off x="1136650" y="7712075"/>
            <a:ext cx="2205038" cy="365125"/>
          </a:xfrm>
          <a:custGeom>
            <a:avLst/>
            <a:gdLst>
              <a:gd name="T0" fmla="*/ 2147483646 w 5552"/>
              <a:gd name="T1" fmla="*/ 2147483646 h 921"/>
              <a:gd name="T2" fmla="*/ 2147483646 w 5552"/>
              <a:gd name="T3" fmla="*/ 2147483646 h 921"/>
              <a:gd name="T4" fmla="*/ 2147483646 w 5552"/>
              <a:gd name="T5" fmla="*/ 2147483646 h 921"/>
              <a:gd name="T6" fmla="*/ 2147483646 w 5552"/>
              <a:gd name="T7" fmla="*/ 2119723475 h 921"/>
              <a:gd name="T8" fmla="*/ 2147483646 w 5552"/>
              <a:gd name="T9" fmla="*/ 2147483646 h 921"/>
              <a:gd name="T10" fmla="*/ 2147483646 w 5552"/>
              <a:gd name="T11" fmla="*/ 187029632 h 921"/>
              <a:gd name="T12" fmla="*/ 2147483646 w 5552"/>
              <a:gd name="T13" fmla="*/ 2147483646 h 921"/>
              <a:gd name="T14" fmla="*/ 2147483646 w 5552"/>
              <a:gd name="T15" fmla="*/ 2147483646 h 921"/>
              <a:gd name="T16" fmla="*/ 2147483646 w 5552"/>
              <a:gd name="T17" fmla="*/ 2147483646 h 921"/>
              <a:gd name="T18" fmla="*/ 2147483646 w 5552"/>
              <a:gd name="T19" fmla="*/ 2147483646 h 921"/>
              <a:gd name="T20" fmla="*/ 2147483646 w 5552"/>
              <a:gd name="T21" fmla="*/ 2119723475 h 921"/>
              <a:gd name="T22" fmla="*/ 2147483646 w 5552"/>
              <a:gd name="T23" fmla="*/ 2147483646 h 921"/>
              <a:gd name="T24" fmla="*/ 2147483646 w 5552"/>
              <a:gd name="T25" fmla="*/ 2147483646 h 921"/>
              <a:gd name="T26" fmla="*/ 2147483646 w 5552"/>
              <a:gd name="T27" fmla="*/ 2147483646 h 921"/>
              <a:gd name="T28" fmla="*/ 2147483646 w 5552"/>
              <a:gd name="T29" fmla="*/ 2119723475 h 921"/>
              <a:gd name="T30" fmla="*/ 2147483646 w 5552"/>
              <a:gd name="T31" fmla="*/ 2147483646 h 921"/>
              <a:gd name="T32" fmla="*/ 2147483646 w 5552"/>
              <a:gd name="T33" fmla="*/ 2147483646 h 921"/>
              <a:gd name="T34" fmla="*/ 2147483646 w 5552"/>
              <a:gd name="T35" fmla="*/ 810514862 h 921"/>
              <a:gd name="T36" fmla="*/ 2147483646 w 5552"/>
              <a:gd name="T37" fmla="*/ 2147483646 h 921"/>
              <a:gd name="T38" fmla="*/ 2147483646 w 5552"/>
              <a:gd name="T39" fmla="*/ 2147483646 h 921"/>
              <a:gd name="T40" fmla="*/ 2147483646 w 5552"/>
              <a:gd name="T41" fmla="*/ 2147483646 h 921"/>
              <a:gd name="T42" fmla="*/ 2147483646 w 5552"/>
              <a:gd name="T43" fmla="*/ 2119723475 h 921"/>
              <a:gd name="T44" fmla="*/ 1879435067 w 5552"/>
              <a:gd name="T45" fmla="*/ 2147483646 h 921"/>
              <a:gd name="T46" fmla="*/ 2147483646 w 5552"/>
              <a:gd name="T47" fmla="*/ 2147483646 h 921"/>
              <a:gd name="T48" fmla="*/ 2147483646 w 5552"/>
              <a:gd name="T49" fmla="*/ 2147483646 h 921"/>
              <a:gd name="T50" fmla="*/ 2147483646 w 5552"/>
              <a:gd name="T51" fmla="*/ 2147483646 h 921"/>
              <a:gd name="T52" fmla="*/ 2147483646 w 5552"/>
              <a:gd name="T53" fmla="*/ 2147483646 h 921"/>
              <a:gd name="T54" fmla="*/ 2147483646 w 5552"/>
              <a:gd name="T55" fmla="*/ 2147483646 h 921"/>
              <a:gd name="T56" fmla="*/ 2147483646 w 5552"/>
              <a:gd name="T57" fmla="*/ 2147483646 h 921"/>
              <a:gd name="T58" fmla="*/ 2147483646 w 5552"/>
              <a:gd name="T59" fmla="*/ 2147483646 h 921"/>
              <a:gd name="T60" fmla="*/ 2147483646 w 5552"/>
              <a:gd name="T61" fmla="*/ 2147483646 h 921"/>
              <a:gd name="T62" fmla="*/ 2147483646 w 5552"/>
              <a:gd name="T63" fmla="*/ 2147483646 h 921"/>
              <a:gd name="T64" fmla="*/ 2147483646 w 5552"/>
              <a:gd name="T65" fmla="*/ 2147483646 h 921"/>
              <a:gd name="T66" fmla="*/ 2147483646 w 5552"/>
              <a:gd name="T67" fmla="*/ 2147483646 h 921"/>
              <a:gd name="T68" fmla="*/ 2147483646 w 5552"/>
              <a:gd name="T69" fmla="*/ 2147483646 h 921"/>
              <a:gd name="T70" fmla="*/ 2147483646 w 5552"/>
              <a:gd name="T71" fmla="*/ 2147483646 h 921"/>
              <a:gd name="T72" fmla="*/ 2147483646 w 5552"/>
              <a:gd name="T73" fmla="*/ 2147483646 h 921"/>
              <a:gd name="T74" fmla="*/ 2147483646 w 5552"/>
              <a:gd name="T75" fmla="*/ 2147483646 h 921"/>
              <a:gd name="T76" fmla="*/ 2147483646 w 5552"/>
              <a:gd name="T77" fmla="*/ 2147483646 h 921"/>
              <a:gd name="T78" fmla="*/ 2147483646 w 5552"/>
              <a:gd name="T79" fmla="*/ 2147483646 h 921"/>
              <a:gd name="T80" fmla="*/ 2147483646 w 5552"/>
              <a:gd name="T81" fmla="*/ 2147483646 h 921"/>
              <a:gd name="T82" fmla="*/ 2147483646 w 5552"/>
              <a:gd name="T83" fmla="*/ 2147483646 h 921"/>
              <a:gd name="T84" fmla="*/ 2147483646 w 5552"/>
              <a:gd name="T85" fmla="*/ 2147483646 h 921"/>
              <a:gd name="T86" fmla="*/ 2147483646 w 5552"/>
              <a:gd name="T87" fmla="*/ 2147483646 h 921"/>
              <a:gd name="T88" fmla="*/ 2147483646 w 5552"/>
              <a:gd name="T89" fmla="*/ 2147483646 h 921"/>
              <a:gd name="T90" fmla="*/ 2147483646 w 5552"/>
              <a:gd name="T91" fmla="*/ 2147483646 h 921"/>
              <a:gd name="T92" fmla="*/ 2147483646 w 5552"/>
              <a:gd name="T93" fmla="*/ 2147483646 h 921"/>
              <a:gd name="T94" fmla="*/ 2147483646 w 5552"/>
              <a:gd name="T95" fmla="*/ 2147483646 h 921"/>
              <a:gd name="T96" fmla="*/ 2147483646 w 5552"/>
              <a:gd name="T97" fmla="*/ 2147483646 h 921"/>
              <a:gd name="T98" fmla="*/ 2147483646 w 5552"/>
              <a:gd name="T99" fmla="*/ 2147483646 h 921"/>
              <a:gd name="T100" fmla="*/ 2147483646 w 5552"/>
              <a:gd name="T101" fmla="*/ 2147483646 h 921"/>
              <a:gd name="T102" fmla="*/ 2147483646 w 5552"/>
              <a:gd name="T103" fmla="*/ 2147483646 h 921"/>
              <a:gd name="T104" fmla="*/ 2147483646 w 5552"/>
              <a:gd name="T105" fmla="*/ 2147483646 h 921"/>
              <a:gd name="T106" fmla="*/ 2147483646 w 5552"/>
              <a:gd name="T107" fmla="*/ 2147483646 h 921"/>
              <a:gd name="T108" fmla="*/ 2147483646 w 5552"/>
              <a:gd name="T109" fmla="*/ 2147483646 h 921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5552" h="921">
                <a:moveTo>
                  <a:pt x="242" y="345"/>
                </a:moveTo>
                <a:cubicBezTo>
                  <a:pt x="0" y="345"/>
                  <a:pt x="0" y="345"/>
                  <a:pt x="0" y="345"/>
                </a:cubicBezTo>
                <a:cubicBezTo>
                  <a:pt x="0" y="3"/>
                  <a:pt x="0" y="3"/>
                  <a:pt x="0" y="3"/>
                </a:cubicBezTo>
                <a:cubicBezTo>
                  <a:pt x="235" y="3"/>
                  <a:pt x="235" y="3"/>
                  <a:pt x="235" y="3"/>
                </a:cubicBezTo>
                <a:cubicBezTo>
                  <a:pt x="235" y="34"/>
                  <a:pt x="235" y="34"/>
                  <a:pt x="235" y="34"/>
                </a:cubicBezTo>
                <a:cubicBezTo>
                  <a:pt x="36" y="34"/>
                  <a:pt x="36" y="34"/>
                  <a:pt x="36" y="34"/>
                </a:cubicBezTo>
                <a:cubicBezTo>
                  <a:pt x="36" y="156"/>
                  <a:pt x="36" y="156"/>
                  <a:pt x="36" y="156"/>
                </a:cubicBezTo>
                <a:cubicBezTo>
                  <a:pt x="213" y="156"/>
                  <a:pt x="213" y="156"/>
                  <a:pt x="213" y="156"/>
                </a:cubicBezTo>
                <a:cubicBezTo>
                  <a:pt x="213" y="187"/>
                  <a:pt x="213" y="187"/>
                  <a:pt x="213" y="187"/>
                </a:cubicBezTo>
                <a:cubicBezTo>
                  <a:pt x="36" y="187"/>
                  <a:pt x="36" y="187"/>
                  <a:pt x="36" y="187"/>
                </a:cubicBezTo>
                <a:cubicBezTo>
                  <a:pt x="36" y="314"/>
                  <a:pt x="36" y="314"/>
                  <a:pt x="36" y="314"/>
                </a:cubicBezTo>
                <a:cubicBezTo>
                  <a:pt x="242" y="314"/>
                  <a:pt x="242" y="314"/>
                  <a:pt x="242" y="314"/>
                </a:cubicBezTo>
                <a:lnTo>
                  <a:pt x="242" y="345"/>
                </a:lnTo>
                <a:close/>
                <a:moveTo>
                  <a:pt x="613" y="345"/>
                </a:moveTo>
                <a:cubicBezTo>
                  <a:pt x="613" y="3"/>
                  <a:pt x="613" y="3"/>
                  <a:pt x="613" y="3"/>
                </a:cubicBezTo>
                <a:cubicBezTo>
                  <a:pt x="578" y="3"/>
                  <a:pt x="578" y="3"/>
                  <a:pt x="578" y="3"/>
                </a:cubicBezTo>
                <a:cubicBezTo>
                  <a:pt x="578" y="281"/>
                  <a:pt x="578" y="281"/>
                  <a:pt x="578" y="281"/>
                </a:cubicBezTo>
                <a:cubicBezTo>
                  <a:pt x="357" y="3"/>
                  <a:pt x="357" y="3"/>
                  <a:pt x="357" y="3"/>
                </a:cubicBezTo>
                <a:cubicBezTo>
                  <a:pt x="327" y="3"/>
                  <a:pt x="327" y="3"/>
                  <a:pt x="327" y="3"/>
                </a:cubicBezTo>
                <a:cubicBezTo>
                  <a:pt x="327" y="345"/>
                  <a:pt x="327" y="345"/>
                  <a:pt x="327" y="345"/>
                </a:cubicBezTo>
                <a:cubicBezTo>
                  <a:pt x="363" y="345"/>
                  <a:pt x="363" y="345"/>
                  <a:pt x="363" y="345"/>
                </a:cubicBezTo>
                <a:cubicBezTo>
                  <a:pt x="363" y="67"/>
                  <a:pt x="363" y="67"/>
                  <a:pt x="363" y="67"/>
                </a:cubicBezTo>
                <a:cubicBezTo>
                  <a:pt x="583" y="345"/>
                  <a:pt x="583" y="345"/>
                  <a:pt x="583" y="345"/>
                </a:cubicBezTo>
                <a:lnTo>
                  <a:pt x="613" y="345"/>
                </a:lnTo>
                <a:close/>
                <a:moveTo>
                  <a:pt x="791" y="345"/>
                </a:moveTo>
                <a:cubicBezTo>
                  <a:pt x="828" y="345"/>
                  <a:pt x="828" y="345"/>
                  <a:pt x="828" y="345"/>
                </a:cubicBezTo>
                <a:cubicBezTo>
                  <a:pt x="828" y="34"/>
                  <a:pt x="828" y="34"/>
                  <a:pt x="828" y="34"/>
                </a:cubicBezTo>
                <a:cubicBezTo>
                  <a:pt x="948" y="34"/>
                  <a:pt x="948" y="34"/>
                  <a:pt x="948" y="34"/>
                </a:cubicBezTo>
                <a:cubicBezTo>
                  <a:pt x="948" y="3"/>
                  <a:pt x="948" y="3"/>
                  <a:pt x="948" y="3"/>
                </a:cubicBezTo>
                <a:cubicBezTo>
                  <a:pt x="671" y="3"/>
                  <a:pt x="671" y="3"/>
                  <a:pt x="671" y="3"/>
                </a:cubicBezTo>
                <a:cubicBezTo>
                  <a:pt x="671" y="34"/>
                  <a:pt x="671" y="34"/>
                  <a:pt x="671" y="34"/>
                </a:cubicBezTo>
                <a:cubicBezTo>
                  <a:pt x="791" y="34"/>
                  <a:pt x="791" y="34"/>
                  <a:pt x="791" y="34"/>
                </a:cubicBezTo>
                <a:lnTo>
                  <a:pt x="791" y="345"/>
                </a:lnTo>
                <a:close/>
                <a:moveTo>
                  <a:pt x="1248" y="314"/>
                </a:moveTo>
                <a:cubicBezTo>
                  <a:pt x="1042" y="314"/>
                  <a:pt x="1042" y="314"/>
                  <a:pt x="1042" y="314"/>
                </a:cubicBezTo>
                <a:cubicBezTo>
                  <a:pt x="1042" y="187"/>
                  <a:pt x="1042" y="187"/>
                  <a:pt x="1042" y="187"/>
                </a:cubicBezTo>
                <a:cubicBezTo>
                  <a:pt x="1219" y="187"/>
                  <a:pt x="1219" y="187"/>
                  <a:pt x="1219" y="187"/>
                </a:cubicBezTo>
                <a:cubicBezTo>
                  <a:pt x="1219" y="156"/>
                  <a:pt x="1219" y="156"/>
                  <a:pt x="1219" y="156"/>
                </a:cubicBezTo>
                <a:cubicBezTo>
                  <a:pt x="1042" y="156"/>
                  <a:pt x="1042" y="156"/>
                  <a:pt x="1042" y="156"/>
                </a:cubicBezTo>
                <a:cubicBezTo>
                  <a:pt x="1042" y="34"/>
                  <a:pt x="1042" y="34"/>
                  <a:pt x="1042" y="34"/>
                </a:cubicBezTo>
                <a:cubicBezTo>
                  <a:pt x="1240" y="34"/>
                  <a:pt x="1240" y="34"/>
                  <a:pt x="1240" y="34"/>
                </a:cubicBezTo>
                <a:cubicBezTo>
                  <a:pt x="1240" y="3"/>
                  <a:pt x="1240" y="3"/>
                  <a:pt x="1240" y="3"/>
                </a:cubicBezTo>
                <a:cubicBezTo>
                  <a:pt x="1006" y="3"/>
                  <a:pt x="1006" y="3"/>
                  <a:pt x="1006" y="3"/>
                </a:cubicBezTo>
                <a:cubicBezTo>
                  <a:pt x="1006" y="345"/>
                  <a:pt x="1006" y="345"/>
                  <a:pt x="1006" y="345"/>
                </a:cubicBezTo>
                <a:cubicBezTo>
                  <a:pt x="1248" y="345"/>
                  <a:pt x="1248" y="345"/>
                  <a:pt x="1248" y="345"/>
                </a:cubicBezTo>
                <a:lnTo>
                  <a:pt x="1248" y="314"/>
                </a:lnTo>
                <a:close/>
                <a:moveTo>
                  <a:pt x="1461" y="237"/>
                </a:moveTo>
                <a:cubicBezTo>
                  <a:pt x="1369" y="237"/>
                  <a:pt x="1369" y="237"/>
                  <a:pt x="1369" y="237"/>
                </a:cubicBezTo>
                <a:cubicBezTo>
                  <a:pt x="1369" y="345"/>
                  <a:pt x="1369" y="345"/>
                  <a:pt x="1369" y="345"/>
                </a:cubicBezTo>
                <a:cubicBezTo>
                  <a:pt x="1333" y="345"/>
                  <a:pt x="1333" y="345"/>
                  <a:pt x="1333" y="345"/>
                </a:cubicBezTo>
                <a:cubicBezTo>
                  <a:pt x="1333" y="3"/>
                  <a:pt x="1333" y="3"/>
                  <a:pt x="1333" y="3"/>
                </a:cubicBezTo>
                <a:cubicBezTo>
                  <a:pt x="1461" y="3"/>
                  <a:pt x="1461" y="3"/>
                  <a:pt x="1461" y="3"/>
                </a:cubicBezTo>
                <a:cubicBezTo>
                  <a:pt x="1505" y="3"/>
                  <a:pt x="1539" y="13"/>
                  <a:pt x="1564" y="34"/>
                </a:cubicBezTo>
                <a:cubicBezTo>
                  <a:pt x="1588" y="55"/>
                  <a:pt x="1601" y="84"/>
                  <a:pt x="1601" y="120"/>
                </a:cubicBezTo>
                <a:cubicBezTo>
                  <a:pt x="1601" y="147"/>
                  <a:pt x="1594" y="169"/>
                  <a:pt x="1581" y="188"/>
                </a:cubicBezTo>
                <a:cubicBezTo>
                  <a:pt x="1567" y="206"/>
                  <a:pt x="1548" y="220"/>
                  <a:pt x="1523" y="228"/>
                </a:cubicBezTo>
                <a:cubicBezTo>
                  <a:pt x="1606" y="345"/>
                  <a:pt x="1606" y="345"/>
                  <a:pt x="1606" y="345"/>
                </a:cubicBezTo>
                <a:cubicBezTo>
                  <a:pt x="1567" y="345"/>
                  <a:pt x="1567" y="345"/>
                  <a:pt x="1567" y="345"/>
                </a:cubicBezTo>
                <a:cubicBezTo>
                  <a:pt x="1488" y="235"/>
                  <a:pt x="1488" y="235"/>
                  <a:pt x="1488" y="235"/>
                </a:cubicBezTo>
                <a:cubicBezTo>
                  <a:pt x="1480" y="236"/>
                  <a:pt x="1470" y="237"/>
                  <a:pt x="1461" y="237"/>
                </a:cubicBezTo>
                <a:close/>
                <a:moveTo>
                  <a:pt x="1460" y="206"/>
                </a:moveTo>
                <a:cubicBezTo>
                  <a:pt x="1494" y="206"/>
                  <a:pt x="1520" y="198"/>
                  <a:pt x="1538" y="183"/>
                </a:cubicBezTo>
                <a:cubicBezTo>
                  <a:pt x="1556" y="168"/>
                  <a:pt x="1565" y="147"/>
                  <a:pt x="1565" y="120"/>
                </a:cubicBezTo>
                <a:cubicBezTo>
                  <a:pt x="1565" y="92"/>
                  <a:pt x="1556" y="71"/>
                  <a:pt x="1538" y="56"/>
                </a:cubicBezTo>
                <a:cubicBezTo>
                  <a:pt x="1520" y="42"/>
                  <a:pt x="1494" y="34"/>
                  <a:pt x="1460" y="34"/>
                </a:cubicBezTo>
                <a:cubicBezTo>
                  <a:pt x="1369" y="34"/>
                  <a:pt x="1369" y="34"/>
                  <a:pt x="1369" y="34"/>
                </a:cubicBezTo>
                <a:cubicBezTo>
                  <a:pt x="1369" y="206"/>
                  <a:pt x="1369" y="206"/>
                  <a:pt x="1369" y="206"/>
                </a:cubicBezTo>
                <a:lnTo>
                  <a:pt x="1460" y="206"/>
                </a:lnTo>
                <a:close/>
                <a:moveTo>
                  <a:pt x="1954" y="120"/>
                </a:moveTo>
                <a:cubicBezTo>
                  <a:pt x="1954" y="157"/>
                  <a:pt x="1942" y="185"/>
                  <a:pt x="1917" y="206"/>
                </a:cubicBezTo>
                <a:cubicBezTo>
                  <a:pt x="1893" y="227"/>
                  <a:pt x="1858" y="237"/>
                  <a:pt x="1815" y="237"/>
                </a:cubicBezTo>
                <a:cubicBezTo>
                  <a:pt x="1723" y="237"/>
                  <a:pt x="1723" y="237"/>
                  <a:pt x="1723" y="237"/>
                </a:cubicBezTo>
                <a:cubicBezTo>
                  <a:pt x="1723" y="345"/>
                  <a:pt x="1723" y="345"/>
                  <a:pt x="1723" y="345"/>
                </a:cubicBezTo>
                <a:cubicBezTo>
                  <a:pt x="1686" y="345"/>
                  <a:pt x="1686" y="345"/>
                  <a:pt x="1686" y="345"/>
                </a:cubicBezTo>
                <a:cubicBezTo>
                  <a:pt x="1686" y="3"/>
                  <a:pt x="1686" y="3"/>
                  <a:pt x="1686" y="3"/>
                </a:cubicBezTo>
                <a:cubicBezTo>
                  <a:pt x="1815" y="3"/>
                  <a:pt x="1815" y="3"/>
                  <a:pt x="1815" y="3"/>
                </a:cubicBezTo>
                <a:cubicBezTo>
                  <a:pt x="1858" y="3"/>
                  <a:pt x="1893" y="13"/>
                  <a:pt x="1917" y="34"/>
                </a:cubicBezTo>
                <a:cubicBezTo>
                  <a:pt x="1942" y="55"/>
                  <a:pt x="1954" y="84"/>
                  <a:pt x="1954" y="120"/>
                </a:cubicBezTo>
                <a:close/>
                <a:moveTo>
                  <a:pt x="1918" y="120"/>
                </a:moveTo>
                <a:cubicBezTo>
                  <a:pt x="1918" y="92"/>
                  <a:pt x="1909" y="71"/>
                  <a:pt x="1891" y="56"/>
                </a:cubicBezTo>
                <a:cubicBezTo>
                  <a:pt x="1873" y="42"/>
                  <a:pt x="1848" y="34"/>
                  <a:pt x="1814" y="34"/>
                </a:cubicBezTo>
                <a:cubicBezTo>
                  <a:pt x="1723" y="34"/>
                  <a:pt x="1723" y="34"/>
                  <a:pt x="1723" y="34"/>
                </a:cubicBezTo>
                <a:cubicBezTo>
                  <a:pt x="1723" y="205"/>
                  <a:pt x="1723" y="205"/>
                  <a:pt x="1723" y="205"/>
                </a:cubicBezTo>
                <a:cubicBezTo>
                  <a:pt x="1814" y="205"/>
                  <a:pt x="1814" y="205"/>
                  <a:pt x="1814" y="205"/>
                </a:cubicBezTo>
                <a:cubicBezTo>
                  <a:pt x="1848" y="205"/>
                  <a:pt x="1873" y="198"/>
                  <a:pt x="1891" y="183"/>
                </a:cubicBezTo>
                <a:cubicBezTo>
                  <a:pt x="1909" y="168"/>
                  <a:pt x="1918" y="147"/>
                  <a:pt x="1918" y="120"/>
                </a:cubicBezTo>
                <a:close/>
                <a:moveTo>
                  <a:pt x="2223" y="228"/>
                </a:moveTo>
                <a:cubicBezTo>
                  <a:pt x="2306" y="345"/>
                  <a:pt x="2306" y="345"/>
                  <a:pt x="2306" y="345"/>
                </a:cubicBezTo>
                <a:cubicBezTo>
                  <a:pt x="2267" y="345"/>
                  <a:pt x="2267" y="345"/>
                  <a:pt x="2267" y="345"/>
                </a:cubicBezTo>
                <a:cubicBezTo>
                  <a:pt x="2188" y="235"/>
                  <a:pt x="2188" y="235"/>
                  <a:pt x="2188" y="235"/>
                </a:cubicBezTo>
                <a:cubicBezTo>
                  <a:pt x="2179" y="236"/>
                  <a:pt x="2170" y="237"/>
                  <a:pt x="2161" y="237"/>
                </a:cubicBezTo>
                <a:cubicBezTo>
                  <a:pt x="2069" y="237"/>
                  <a:pt x="2069" y="237"/>
                  <a:pt x="2069" y="237"/>
                </a:cubicBezTo>
                <a:cubicBezTo>
                  <a:pt x="2069" y="345"/>
                  <a:pt x="2069" y="345"/>
                  <a:pt x="2069" y="345"/>
                </a:cubicBezTo>
                <a:cubicBezTo>
                  <a:pt x="2033" y="345"/>
                  <a:pt x="2033" y="345"/>
                  <a:pt x="2033" y="345"/>
                </a:cubicBezTo>
                <a:cubicBezTo>
                  <a:pt x="2033" y="3"/>
                  <a:pt x="2033" y="3"/>
                  <a:pt x="2033" y="3"/>
                </a:cubicBezTo>
                <a:cubicBezTo>
                  <a:pt x="2161" y="3"/>
                  <a:pt x="2161" y="3"/>
                  <a:pt x="2161" y="3"/>
                </a:cubicBezTo>
                <a:cubicBezTo>
                  <a:pt x="2205" y="3"/>
                  <a:pt x="2239" y="13"/>
                  <a:pt x="2264" y="34"/>
                </a:cubicBezTo>
                <a:cubicBezTo>
                  <a:pt x="2288" y="55"/>
                  <a:pt x="2301" y="84"/>
                  <a:pt x="2301" y="120"/>
                </a:cubicBezTo>
                <a:cubicBezTo>
                  <a:pt x="2301" y="147"/>
                  <a:pt x="2294" y="169"/>
                  <a:pt x="2280" y="188"/>
                </a:cubicBezTo>
                <a:cubicBezTo>
                  <a:pt x="2267" y="206"/>
                  <a:pt x="2248" y="220"/>
                  <a:pt x="2223" y="228"/>
                </a:cubicBezTo>
                <a:close/>
                <a:moveTo>
                  <a:pt x="2238" y="183"/>
                </a:moveTo>
                <a:cubicBezTo>
                  <a:pt x="2256" y="168"/>
                  <a:pt x="2265" y="147"/>
                  <a:pt x="2265" y="120"/>
                </a:cubicBezTo>
                <a:cubicBezTo>
                  <a:pt x="2265" y="92"/>
                  <a:pt x="2256" y="71"/>
                  <a:pt x="2238" y="56"/>
                </a:cubicBezTo>
                <a:cubicBezTo>
                  <a:pt x="2220" y="42"/>
                  <a:pt x="2194" y="34"/>
                  <a:pt x="2160" y="34"/>
                </a:cubicBezTo>
                <a:cubicBezTo>
                  <a:pt x="2069" y="34"/>
                  <a:pt x="2069" y="34"/>
                  <a:pt x="2069" y="34"/>
                </a:cubicBezTo>
                <a:cubicBezTo>
                  <a:pt x="2069" y="206"/>
                  <a:pt x="2069" y="206"/>
                  <a:pt x="2069" y="206"/>
                </a:cubicBezTo>
                <a:cubicBezTo>
                  <a:pt x="2160" y="206"/>
                  <a:pt x="2160" y="206"/>
                  <a:pt x="2160" y="206"/>
                </a:cubicBezTo>
                <a:cubicBezTo>
                  <a:pt x="2194" y="206"/>
                  <a:pt x="2220" y="198"/>
                  <a:pt x="2238" y="183"/>
                </a:cubicBezTo>
                <a:close/>
                <a:moveTo>
                  <a:pt x="2423" y="3"/>
                </a:moveTo>
                <a:cubicBezTo>
                  <a:pt x="2386" y="3"/>
                  <a:pt x="2386" y="3"/>
                  <a:pt x="2386" y="3"/>
                </a:cubicBezTo>
                <a:cubicBezTo>
                  <a:pt x="2386" y="345"/>
                  <a:pt x="2386" y="345"/>
                  <a:pt x="2386" y="345"/>
                </a:cubicBezTo>
                <a:cubicBezTo>
                  <a:pt x="2423" y="345"/>
                  <a:pt x="2423" y="345"/>
                  <a:pt x="2423" y="345"/>
                </a:cubicBezTo>
                <a:lnTo>
                  <a:pt x="2423" y="3"/>
                </a:lnTo>
                <a:close/>
                <a:moveTo>
                  <a:pt x="2701" y="178"/>
                </a:moveTo>
                <a:cubicBezTo>
                  <a:pt x="2685" y="172"/>
                  <a:pt x="2665" y="165"/>
                  <a:pt x="2640" y="159"/>
                </a:cubicBezTo>
                <a:cubicBezTo>
                  <a:pt x="2619" y="154"/>
                  <a:pt x="2602" y="149"/>
                  <a:pt x="2589" y="145"/>
                </a:cubicBezTo>
                <a:cubicBezTo>
                  <a:pt x="2577" y="140"/>
                  <a:pt x="2566" y="134"/>
                  <a:pt x="2558" y="126"/>
                </a:cubicBezTo>
                <a:cubicBezTo>
                  <a:pt x="2550" y="117"/>
                  <a:pt x="2545" y="106"/>
                  <a:pt x="2545" y="93"/>
                </a:cubicBezTo>
                <a:cubicBezTo>
                  <a:pt x="2545" y="75"/>
                  <a:pt x="2553" y="60"/>
                  <a:pt x="2568" y="48"/>
                </a:cubicBezTo>
                <a:cubicBezTo>
                  <a:pt x="2583" y="36"/>
                  <a:pt x="2606" y="31"/>
                  <a:pt x="2636" y="31"/>
                </a:cubicBezTo>
                <a:cubicBezTo>
                  <a:pt x="2651" y="31"/>
                  <a:pt x="2667" y="33"/>
                  <a:pt x="2684" y="38"/>
                </a:cubicBezTo>
                <a:cubicBezTo>
                  <a:pt x="2700" y="42"/>
                  <a:pt x="2715" y="50"/>
                  <a:pt x="2730" y="59"/>
                </a:cubicBezTo>
                <a:cubicBezTo>
                  <a:pt x="2742" y="30"/>
                  <a:pt x="2742" y="30"/>
                  <a:pt x="2742" y="30"/>
                </a:cubicBezTo>
                <a:cubicBezTo>
                  <a:pt x="2728" y="21"/>
                  <a:pt x="2712" y="13"/>
                  <a:pt x="2693" y="8"/>
                </a:cubicBezTo>
                <a:cubicBezTo>
                  <a:pt x="2675" y="3"/>
                  <a:pt x="2655" y="0"/>
                  <a:pt x="2636" y="0"/>
                </a:cubicBezTo>
                <a:cubicBezTo>
                  <a:pt x="2608" y="0"/>
                  <a:pt x="2584" y="4"/>
                  <a:pt x="2565" y="13"/>
                </a:cubicBezTo>
                <a:cubicBezTo>
                  <a:pt x="2546" y="21"/>
                  <a:pt x="2532" y="32"/>
                  <a:pt x="2523" y="47"/>
                </a:cubicBezTo>
                <a:cubicBezTo>
                  <a:pt x="2514" y="61"/>
                  <a:pt x="2510" y="76"/>
                  <a:pt x="2510" y="94"/>
                </a:cubicBezTo>
                <a:cubicBezTo>
                  <a:pt x="2510" y="115"/>
                  <a:pt x="2515" y="132"/>
                  <a:pt x="2526" y="144"/>
                </a:cubicBezTo>
                <a:cubicBezTo>
                  <a:pt x="2537" y="157"/>
                  <a:pt x="2550" y="166"/>
                  <a:pt x="2565" y="172"/>
                </a:cubicBezTo>
                <a:cubicBezTo>
                  <a:pt x="2581" y="178"/>
                  <a:pt x="2601" y="184"/>
                  <a:pt x="2627" y="191"/>
                </a:cubicBezTo>
                <a:cubicBezTo>
                  <a:pt x="2649" y="196"/>
                  <a:pt x="2665" y="201"/>
                  <a:pt x="2677" y="205"/>
                </a:cubicBezTo>
                <a:cubicBezTo>
                  <a:pt x="2689" y="209"/>
                  <a:pt x="2700" y="216"/>
                  <a:pt x="2708" y="224"/>
                </a:cubicBezTo>
                <a:cubicBezTo>
                  <a:pt x="2716" y="232"/>
                  <a:pt x="2720" y="243"/>
                  <a:pt x="2720" y="257"/>
                </a:cubicBezTo>
                <a:cubicBezTo>
                  <a:pt x="2720" y="275"/>
                  <a:pt x="2713" y="289"/>
                  <a:pt x="2697" y="300"/>
                </a:cubicBezTo>
                <a:cubicBezTo>
                  <a:pt x="2682" y="312"/>
                  <a:pt x="2659" y="317"/>
                  <a:pt x="2629" y="317"/>
                </a:cubicBezTo>
                <a:cubicBezTo>
                  <a:pt x="2607" y="317"/>
                  <a:pt x="2585" y="313"/>
                  <a:pt x="2565" y="306"/>
                </a:cubicBezTo>
                <a:cubicBezTo>
                  <a:pt x="2544" y="298"/>
                  <a:pt x="2528" y="288"/>
                  <a:pt x="2516" y="276"/>
                </a:cubicBezTo>
                <a:cubicBezTo>
                  <a:pt x="2501" y="304"/>
                  <a:pt x="2501" y="304"/>
                  <a:pt x="2501" y="304"/>
                </a:cubicBezTo>
                <a:cubicBezTo>
                  <a:pt x="2514" y="317"/>
                  <a:pt x="2532" y="328"/>
                  <a:pt x="2555" y="336"/>
                </a:cubicBezTo>
                <a:cubicBezTo>
                  <a:pt x="2579" y="344"/>
                  <a:pt x="2603" y="348"/>
                  <a:pt x="2629" y="348"/>
                </a:cubicBezTo>
                <a:cubicBezTo>
                  <a:pt x="2657" y="348"/>
                  <a:pt x="2680" y="344"/>
                  <a:pt x="2699" y="336"/>
                </a:cubicBezTo>
                <a:cubicBezTo>
                  <a:pt x="2719" y="327"/>
                  <a:pt x="2733" y="316"/>
                  <a:pt x="2742" y="302"/>
                </a:cubicBezTo>
                <a:cubicBezTo>
                  <a:pt x="2752" y="288"/>
                  <a:pt x="2756" y="272"/>
                  <a:pt x="2756" y="255"/>
                </a:cubicBezTo>
                <a:cubicBezTo>
                  <a:pt x="2756" y="234"/>
                  <a:pt x="2751" y="217"/>
                  <a:pt x="2740" y="205"/>
                </a:cubicBezTo>
                <a:cubicBezTo>
                  <a:pt x="2729" y="193"/>
                  <a:pt x="2716" y="184"/>
                  <a:pt x="2701" y="178"/>
                </a:cubicBezTo>
                <a:close/>
                <a:moveTo>
                  <a:pt x="3077" y="314"/>
                </a:moveTo>
                <a:cubicBezTo>
                  <a:pt x="2871" y="314"/>
                  <a:pt x="2871" y="314"/>
                  <a:pt x="2871" y="314"/>
                </a:cubicBezTo>
                <a:cubicBezTo>
                  <a:pt x="2871" y="187"/>
                  <a:pt x="2871" y="187"/>
                  <a:pt x="2871" y="187"/>
                </a:cubicBezTo>
                <a:cubicBezTo>
                  <a:pt x="3048" y="187"/>
                  <a:pt x="3048" y="187"/>
                  <a:pt x="3048" y="187"/>
                </a:cubicBezTo>
                <a:cubicBezTo>
                  <a:pt x="3048" y="156"/>
                  <a:pt x="3048" y="156"/>
                  <a:pt x="3048" y="156"/>
                </a:cubicBezTo>
                <a:cubicBezTo>
                  <a:pt x="2871" y="156"/>
                  <a:pt x="2871" y="156"/>
                  <a:pt x="2871" y="156"/>
                </a:cubicBezTo>
                <a:cubicBezTo>
                  <a:pt x="2871" y="34"/>
                  <a:pt x="2871" y="34"/>
                  <a:pt x="2871" y="34"/>
                </a:cubicBezTo>
                <a:cubicBezTo>
                  <a:pt x="3070" y="34"/>
                  <a:pt x="3070" y="34"/>
                  <a:pt x="3070" y="34"/>
                </a:cubicBezTo>
                <a:cubicBezTo>
                  <a:pt x="3070" y="3"/>
                  <a:pt x="3070" y="3"/>
                  <a:pt x="3070" y="3"/>
                </a:cubicBezTo>
                <a:cubicBezTo>
                  <a:pt x="2835" y="3"/>
                  <a:pt x="2835" y="3"/>
                  <a:pt x="2835" y="3"/>
                </a:cubicBezTo>
                <a:cubicBezTo>
                  <a:pt x="2835" y="345"/>
                  <a:pt x="2835" y="345"/>
                  <a:pt x="2835" y="345"/>
                </a:cubicBezTo>
                <a:cubicBezTo>
                  <a:pt x="3077" y="345"/>
                  <a:pt x="3077" y="345"/>
                  <a:pt x="3077" y="345"/>
                </a:cubicBezTo>
                <a:lnTo>
                  <a:pt x="3077" y="314"/>
                </a:lnTo>
                <a:close/>
                <a:moveTo>
                  <a:pt x="178" y="830"/>
                </a:moveTo>
                <a:cubicBezTo>
                  <a:pt x="30" y="576"/>
                  <a:pt x="30" y="576"/>
                  <a:pt x="30" y="576"/>
                </a:cubicBezTo>
                <a:cubicBezTo>
                  <a:pt x="0" y="576"/>
                  <a:pt x="0" y="576"/>
                  <a:pt x="0" y="576"/>
                </a:cubicBezTo>
                <a:cubicBezTo>
                  <a:pt x="0" y="919"/>
                  <a:pt x="0" y="919"/>
                  <a:pt x="0" y="919"/>
                </a:cubicBezTo>
                <a:cubicBezTo>
                  <a:pt x="35" y="919"/>
                  <a:pt x="35" y="919"/>
                  <a:pt x="35" y="919"/>
                </a:cubicBezTo>
                <a:cubicBezTo>
                  <a:pt x="35" y="646"/>
                  <a:pt x="35" y="646"/>
                  <a:pt x="35" y="646"/>
                </a:cubicBezTo>
                <a:cubicBezTo>
                  <a:pt x="169" y="875"/>
                  <a:pt x="169" y="875"/>
                  <a:pt x="169" y="875"/>
                </a:cubicBezTo>
                <a:cubicBezTo>
                  <a:pt x="186" y="875"/>
                  <a:pt x="186" y="875"/>
                  <a:pt x="186" y="875"/>
                </a:cubicBezTo>
                <a:cubicBezTo>
                  <a:pt x="321" y="645"/>
                  <a:pt x="321" y="645"/>
                  <a:pt x="321" y="645"/>
                </a:cubicBezTo>
                <a:cubicBezTo>
                  <a:pt x="321" y="919"/>
                  <a:pt x="321" y="919"/>
                  <a:pt x="321" y="919"/>
                </a:cubicBezTo>
                <a:cubicBezTo>
                  <a:pt x="356" y="919"/>
                  <a:pt x="356" y="919"/>
                  <a:pt x="356" y="919"/>
                </a:cubicBezTo>
                <a:cubicBezTo>
                  <a:pt x="356" y="576"/>
                  <a:pt x="356" y="576"/>
                  <a:pt x="356" y="576"/>
                </a:cubicBezTo>
                <a:cubicBezTo>
                  <a:pt x="326" y="576"/>
                  <a:pt x="326" y="576"/>
                  <a:pt x="326" y="576"/>
                </a:cubicBezTo>
                <a:lnTo>
                  <a:pt x="178" y="830"/>
                </a:lnTo>
                <a:close/>
                <a:moveTo>
                  <a:pt x="604" y="576"/>
                </a:moveTo>
                <a:cubicBezTo>
                  <a:pt x="761" y="919"/>
                  <a:pt x="761" y="919"/>
                  <a:pt x="761" y="919"/>
                </a:cubicBezTo>
                <a:cubicBezTo>
                  <a:pt x="723" y="919"/>
                  <a:pt x="723" y="919"/>
                  <a:pt x="723" y="919"/>
                </a:cubicBezTo>
                <a:cubicBezTo>
                  <a:pt x="682" y="827"/>
                  <a:pt x="682" y="827"/>
                  <a:pt x="682" y="827"/>
                </a:cubicBezTo>
                <a:cubicBezTo>
                  <a:pt x="491" y="827"/>
                  <a:pt x="491" y="827"/>
                  <a:pt x="491" y="827"/>
                </a:cubicBezTo>
                <a:cubicBezTo>
                  <a:pt x="450" y="919"/>
                  <a:pt x="450" y="919"/>
                  <a:pt x="450" y="919"/>
                </a:cubicBezTo>
                <a:cubicBezTo>
                  <a:pt x="412" y="919"/>
                  <a:pt x="412" y="919"/>
                  <a:pt x="412" y="919"/>
                </a:cubicBezTo>
                <a:cubicBezTo>
                  <a:pt x="569" y="576"/>
                  <a:pt x="569" y="576"/>
                  <a:pt x="569" y="576"/>
                </a:cubicBezTo>
                <a:lnTo>
                  <a:pt x="604" y="576"/>
                </a:lnTo>
                <a:close/>
                <a:moveTo>
                  <a:pt x="669" y="798"/>
                </a:moveTo>
                <a:cubicBezTo>
                  <a:pt x="586" y="614"/>
                  <a:pt x="586" y="614"/>
                  <a:pt x="586" y="614"/>
                </a:cubicBezTo>
                <a:cubicBezTo>
                  <a:pt x="504" y="798"/>
                  <a:pt x="504" y="798"/>
                  <a:pt x="504" y="798"/>
                </a:cubicBezTo>
                <a:lnTo>
                  <a:pt x="669" y="798"/>
                </a:lnTo>
                <a:close/>
                <a:moveTo>
                  <a:pt x="747" y="607"/>
                </a:moveTo>
                <a:cubicBezTo>
                  <a:pt x="867" y="607"/>
                  <a:pt x="867" y="607"/>
                  <a:pt x="867" y="607"/>
                </a:cubicBezTo>
                <a:cubicBezTo>
                  <a:pt x="867" y="919"/>
                  <a:pt x="867" y="919"/>
                  <a:pt x="867" y="919"/>
                </a:cubicBezTo>
                <a:cubicBezTo>
                  <a:pt x="903" y="919"/>
                  <a:pt x="903" y="919"/>
                  <a:pt x="903" y="919"/>
                </a:cubicBezTo>
                <a:cubicBezTo>
                  <a:pt x="903" y="607"/>
                  <a:pt x="903" y="607"/>
                  <a:pt x="903" y="607"/>
                </a:cubicBezTo>
                <a:cubicBezTo>
                  <a:pt x="1024" y="607"/>
                  <a:pt x="1024" y="607"/>
                  <a:pt x="1024" y="607"/>
                </a:cubicBezTo>
                <a:cubicBezTo>
                  <a:pt x="1024" y="576"/>
                  <a:pt x="1024" y="576"/>
                  <a:pt x="1024" y="576"/>
                </a:cubicBezTo>
                <a:cubicBezTo>
                  <a:pt x="747" y="576"/>
                  <a:pt x="747" y="576"/>
                  <a:pt x="747" y="576"/>
                </a:cubicBezTo>
                <a:lnTo>
                  <a:pt x="747" y="607"/>
                </a:lnTo>
                <a:close/>
                <a:moveTo>
                  <a:pt x="1153" y="624"/>
                </a:moveTo>
                <a:cubicBezTo>
                  <a:pt x="1175" y="612"/>
                  <a:pt x="1200" y="605"/>
                  <a:pt x="1227" y="605"/>
                </a:cubicBezTo>
                <a:cubicBezTo>
                  <a:pt x="1267" y="605"/>
                  <a:pt x="1301" y="619"/>
                  <a:pt x="1328" y="646"/>
                </a:cubicBezTo>
                <a:cubicBezTo>
                  <a:pt x="1351" y="623"/>
                  <a:pt x="1351" y="623"/>
                  <a:pt x="1351" y="623"/>
                </a:cubicBezTo>
                <a:cubicBezTo>
                  <a:pt x="1336" y="607"/>
                  <a:pt x="1318" y="594"/>
                  <a:pt x="1296" y="586"/>
                </a:cubicBezTo>
                <a:cubicBezTo>
                  <a:pt x="1275" y="577"/>
                  <a:pt x="1251" y="573"/>
                  <a:pt x="1226" y="573"/>
                </a:cubicBezTo>
                <a:cubicBezTo>
                  <a:pt x="1192" y="573"/>
                  <a:pt x="1161" y="581"/>
                  <a:pt x="1134" y="596"/>
                </a:cubicBezTo>
                <a:cubicBezTo>
                  <a:pt x="1106" y="611"/>
                  <a:pt x="1085" y="631"/>
                  <a:pt x="1069" y="658"/>
                </a:cubicBezTo>
                <a:cubicBezTo>
                  <a:pt x="1054" y="685"/>
                  <a:pt x="1046" y="714"/>
                  <a:pt x="1046" y="747"/>
                </a:cubicBezTo>
                <a:cubicBezTo>
                  <a:pt x="1046" y="780"/>
                  <a:pt x="1054" y="810"/>
                  <a:pt x="1069" y="837"/>
                </a:cubicBezTo>
                <a:cubicBezTo>
                  <a:pt x="1085" y="863"/>
                  <a:pt x="1106" y="884"/>
                  <a:pt x="1133" y="899"/>
                </a:cubicBezTo>
                <a:cubicBezTo>
                  <a:pt x="1161" y="914"/>
                  <a:pt x="1191" y="921"/>
                  <a:pt x="1225" y="921"/>
                </a:cubicBezTo>
                <a:cubicBezTo>
                  <a:pt x="1251" y="921"/>
                  <a:pt x="1274" y="917"/>
                  <a:pt x="1296" y="908"/>
                </a:cubicBezTo>
                <a:cubicBezTo>
                  <a:pt x="1318" y="900"/>
                  <a:pt x="1336" y="887"/>
                  <a:pt x="1351" y="871"/>
                </a:cubicBezTo>
                <a:cubicBezTo>
                  <a:pt x="1328" y="848"/>
                  <a:pt x="1328" y="848"/>
                  <a:pt x="1328" y="848"/>
                </a:cubicBezTo>
                <a:cubicBezTo>
                  <a:pt x="1301" y="875"/>
                  <a:pt x="1268" y="889"/>
                  <a:pt x="1227" y="889"/>
                </a:cubicBezTo>
                <a:cubicBezTo>
                  <a:pt x="1200" y="889"/>
                  <a:pt x="1175" y="883"/>
                  <a:pt x="1153" y="871"/>
                </a:cubicBezTo>
                <a:cubicBezTo>
                  <a:pt x="1131" y="858"/>
                  <a:pt x="1113" y="841"/>
                  <a:pt x="1101" y="820"/>
                </a:cubicBezTo>
                <a:cubicBezTo>
                  <a:pt x="1088" y="798"/>
                  <a:pt x="1082" y="774"/>
                  <a:pt x="1082" y="747"/>
                </a:cubicBezTo>
                <a:cubicBezTo>
                  <a:pt x="1082" y="721"/>
                  <a:pt x="1088" y="696"/>
                  <a:pt x="1101" y="675"/>
                </a:cubicBezTo>
                <a:cubicBezTo>
                  <a:pt x="1113" y="653"/>
                  <a:pt x="1131" y="636"/>
                  <a:pt x="1153" y="624"/>
                </a:cubicBezTo>
                <a:close/>
                <a:moveTo>
                  <a:pt x="1679" y="729"/>
                </a:moveTo>
                <a:cubicBezTo>
                  <a:pt x="1464" y="729"/>
                  <a:pt x="1464" y="729"/>
                  <a:pt x="1464" y="729"/>
                </a:cubicBezTo>
                <a:cubicBezTo>
                  <a:pt x="1464" y="576"/>
                  <a:pt x="1464" y="576"/>
                  <a:pt x="1464" y="576"/>
                </a:cubicBezTo>
                <a:cubicBezTo>
                  <a:pt x="1428" y="576"/>
                  <a:pt x="1428" y="576"/>
                  <a:pt x="1428" y="576"/>
                </a:cubicBezTo>
                <a:cubicBezTo>
                  <a:pt x="1428" y="919"/>
                  <a:pt x="1428" y="919"/>
                  <a:pt x="1428" y="919"/>
                </a:cubicBezTo>
                <a:cubicBezTo>
                  <a:pt x="1464" y="919"/>
                  <a:pt x="1464" y="919"/>
                  <a:pt x="1464" y="919"/>
                </a:cubicBezTo>
                <a:cubicBezTo>
                  <a:pt x="1464" y="761"/>
                  <a:pt x="1464" y="761"/>
                  <a:pt x="1464" y="761"/>
                </a:cubicBezTo>
                <a:cubicBezTo>
                  <a:pt x="1679" y="761"/>
                  <a:pt x="1679" y="761"/>
                  <a:pt x="1679" y="761"/>
                </a:cubicBezTo>
                <a:cubicBezTo>
                  <a:pt x="1679" y="919"/>
                  <a:pt x="1679" y="919"/>
                  <a:pt x="1679" y="919"/>
                </a:cubicBezTo>
                <a:cubicBezTo>
                  <a:pt x="1714" y="919"/>
                  <a:pt x="1714" y="919"/>
                  <a:pt x="1714" y="919"/>
                </a:cubicBezTo>
                <a:cubicBezTo>
                  <a:pt x="1714" y="576"/>
                  <a:pt x="1714" y="576"/>
                  <a:pt x="1714" y="576"/>
                </a:cubicBezTo>
                <a:cubicBezTo>
                  <a:pt x="1679" y="576"/>
                  <a:pt x="1679" y="576"/>
                  <a:pt x="1679" y="576"/>
                </a:cubicBezTo>
                <a:lnTo>
                  <a:pt x="1679" y="729"/>
                </a:lnTo>
                <a:close/>
                <a:moveTo>
                  <a:pt x="1826" y="919"/>
                </a:moveTo>
                <a:cubicBezTo>
                  <a:pt x="1862" y="919"/>
                  <a:pt x="1862" y="919"/>
                  <a:pt x="1862" y="919"/>
                </a:cubicBezTo>
                <a:cubicBezTo>
                  <a:pt x="1862" y="576"/>
                  <a:pt x="1862" y="576"/>
                  <a:pt x="1862" y="576"/>
                </a:cubicBezTo>
                <a:cubicBezTo>
                  <a:pt x="1826" y="576"/>
                  <a:pt x="1826" y="576"/>
                  <a:pt x="1826" y="576"/>
                </a:cubicBezTo>
                <a:lnTo>
                  <a:pt x="1826" y="919"/>
                </a:lnTo>
                <a:close/>
                <a:moveTo>
                  <a:pt x="2224" y="854"/>
                </a:moveTo>
                <a:cubicBezTo>
                  <a:pt x="2003" y="576"/>
                  <a:pt x="2003" y="576"/>
                  <a:pt x="2003" y="576"/>
                </a:cubicBezTo>
                <a:cubicBezTo>
                  <a:pt x="1974" y="576"/>
                  <a:pt x="1974" y="576"/>
                  <a:pt x="1974" y="576"/>
                </a:cubicBezTo>
                <a:cubicBezTo>
                  <a:pt x="1974" y="919"/>
                  <a:pt x="1974" y="919"/>
                  <a:pt x="1974" y="919"/>
                </a:cubicBezTo>
                <a:cubicBezTo>
                  <a:pt x="2010" y="919"/>
                  <a:pt x="2010" y="919"/>
                  <a:pt x="2010" y="919"/>
                </a:cubicBezTo>
                <a:cubicBezTo>
                  <a:pt x="2010" y="641"/>
                  <a:pt x="2010" y="641"/>
                  <a:pt x="2010" y="641"/>
                </a:cubicBezTo>
                <a:cubicBezTo>
                  <a:pt x="2230" y="919"/>
                  <a:pt x="2230" y="919"/>
                  <a:pt x="2230" y="919"/>
                </a:cubicBezTo>
                <a:cubicBezTo>
                  <a:pt x="2260" y="919"/>
                  <a:pt x="2260" y="919"/>
                  <a:pt x="2260" y="919"/>
                </a:cubicBezTo>
                <a:cubicBezTo>
                  <a:pt x="2260" y="576"/>
                  <a:pt x="2260" y="576"/>
                  <a:pt x="2260" y="576"/>
                </a:cubicBezTo>
                <a:cubicBezTo>
                  <a:pt x="2224" y="576"/>
                  <a:pt x="2224" y="576"/>
                  <a:pt x="2224" y="576"/>
                </a:cubicBezTo>
                <a:lnTo>
                  <a:pt x="2224" y="854"/>
                </a:lnTo>
                <a:close/>
                <a:moveTo>
                  <a:pt x="2448" y="624"/>
                </a:moveTo>
                <a:cubicBezTo>
                  <a:pt x="2471" y="612"/>
                  <a:pt x="2496" y="605"/>
                  <a:pt x="2523" y="605"/>
                </a:cubicBezTo>
                <a:cubicBezTo>
                  <a:pt x="2565" y="605"/>
                  <a:pt x="2599" y="619"/>
                  <a:pt x="2627" y="646"/>
                </a:cubicBezTo>
                <a:cubicBezTo>
                  <a:pt x="2649" y="623"/>
                  <a:pt x="2649" y="623"/>
                  <a:pt x="2649" y="623"/>
                </a:cubicBezTo>
                <a:cubicBezTo>
                  <a:pt x="2634" y="606"/>
                  <a:pt x="2616" y="594"/>
                  <a:pt x="2594" y="586"/>
                </a:cubicBezTo>
                <a:cubicBezTo>
                  <a:pt x="2572" y="577"/>
                  <a:pt x="2548" y="573"/>
                  <a:pt x="2522" y="573"/>
                </a:cubicBezTo>
                <a:cubicBezTo>
                  <a:pt x="2487" y="573"/>
                  <a:pt x="2456" y="581"/>
                  <a:pt x="2429" y="596"/>
                </a:cubicBezTo>
                <a:cubicBezTo>
                  <a:pt x="2402" y="611"/>
                  <a:pt x="2380" y="631"/>
                  <a:pt x="2364" y="658"/>
                </a:cubicBezTo>
                <a:cubicBezTo>
                  <a:pt x="2349" y="685"/>
                  <a:pt x="2341" y="714"/>
                  <a:pt x="2341" y="747"/>
                </a:cubicBezTo>
                <a:cubicBezTo>
                  <a:pt x="2341" y="780"/>
                  <a:pt x="2349" y="810"/>
                  <a:pt x="2364" y="837"/>
                </a:cubicBezTo>
                <a:cubicBezTo>
                  <a:pt x="2380" y="863"/>
                  <a:pt x="2402" y="884"/>
                  <a:pt x="2429" y="899"/>
                </a:cubicBezTo>
                <a:cubicBezTo>
                  <a:pt x="2456" y="914"/>
                  <a:pt x="2487" y="921"/>
                  <a:pt x="2521" y="921"/>
                </a:cubicBezTo>
                <a:cubicBezTo>
                  <a:pt x="2546" y="921"/>
                  <a:pt x="2569" y="918"/>
                  <a:pt x="2590" y="910"/>
                </a:cubicBezTo>
                <a:cubicBezTo>
                  <a:pt x="2612" y="903"/>
                  <a:pt x="2631" y="892"/>
                  <a:pt x="2647" y="878"/>
                </a:cubicBezTo>
                <a:cubicBezTo>
                  <a:pt x="2647" y="747"/>
                  <a:pt x="2647" y="747"/>
                  <a:pt x="2647" y="747"/>
                </a:cubicBezTo>
                <a:cubicBezTo>
                  <a:pt x="2612" y="747"/>
                  <a:pt x="2612" y="747"/>
                  <a:pt x="2612" y="747"/>
                </a:cubicBezTo>
                <a:cubicBezTo>
                  <a:pt x="2612" y="863"/>
                  <a:pt x="2612" y="863"/>
                  <a:pt x="2612" y="863"/>
                </a:cubicBezTo>
                <a:cubicBezTo>
                  <a:pt x="2588" y="880"/>
                  <a:pt x="2558" y="889"/>
                  <a:pt x="2523" y="889"/>
                </a:cubicBezTo>
                <a:cubicBezTo>
                  <a:pt x="2495" y="889"/>
                  <a:pt x="2470" y="883"/>
                  <a:pt x="2448" y="871"/>
                </a:cubicBezTo>
                <a:cubicBezTo>
                  <a:pt x="2426" y="858"/>
                  <a:pt x="2408" y="841"/>
                  <a:pt x="2396" y="820"/>
                </a:cubicBezTo>
                <a:cubicBezTo>
                  <a:pt x="2383" y="798"/>
                  <a:pt x="2377" y="774"/>
                  <a:pt x="2377" y="747"/>
                </a:cubicBezTo>
                <a:cubicBezTo>
                  <a:pt x="2377" y="721"/>
                  <a:pt x="2383" y="696"/>
                  <a:pt x="2396" y="675"/>
                </a:cubicBezTo>
                <a:cubicBezTo>
                  <a:pt x="2408" y="653"/>
                  <a:pt x="2426" y="636"/>
                  <a:pt x="2448" y="624"/>
                </a:cubicBezTo>
                <a:close/>
                <a:moveTo>
                  <a:pt x="3146" y="693"/>
                </a:moveTo>
                <a:cubicBezTo>
                  <a:pt x="3146" y="730"/>
                  <a:pt x="3133" y="759"/>
                  <a:pt x="3108" y="779"/>
                </a:cubicBezTo>
                <a:cubicBezTo>
                  <a:pt x="3084" y="800"/>
                  <a:pt x="3049" y="810"/>
                  <a:pt x="3006" y="810"/>
                </a:cubicBezTo>
                <a:cubicBezTo>
                  <a:pt x="2914" y="810"/>
                  <a:pt x="2914" y="810"/>
                  <a:pt x="2914" y="810"/>
                </a:cubicBezTo>
                <a:cubicBezTo>
                  <a:pt x="2914" y="919"/>
                  <a:pt x="2914" y="919"/>
                  <a:pt x="2914" y="919"/>
                </a:cubicBezTo>
                <a:cubicBezTo>
                  <a:pt x="2877" y="919"/>
                  <a:pt x="2877" y="919"/>
                  <a:pt x="2877" y="919"/>
                </a:cubicBezTo>
                <a:cubicBezTo>
                  <a:pt x="2877" y="576"/>
                  <a:pt x="2877" y="576"/>
                  <a:pt x="2877" y="576"/>
                </a:cubicBezTo>
                <a:cubicBezTo>
                  <a:pt x="3006" y="576"/>
                  <a:pt x="3006" y="576"/>
                  <a:pt x="3006" y="576"/>
                </a:cubicBezTo>
                <a:cubicBezTo>
                  <a:pt x="3049" y="576"/>
                  <a:pt x="3084" y="587"/>
                  <a:pt x="3108" y="607"/>
                </a:cubicBezTo>
                <a:cubicBezTo>
                  <a:pt x="3133" y="628"/>
                  <a:pt x="3146" y="657"/>
                  <a:pt x="3146" y="693"/>
                </a:cubicBezTo>
                <a:close/>
                <a:moveTo>
                  <a:pt x="3109" y="693"/>
                </a:moveTo>
                <a:cubicBezTo>
                  <a:pt x="3109" y="666"/>
                  <a:pt x="3100" y="645"/>
                  <a:pt x="3082" y="630"/>
                </a:cubicBezTo>
                <a:cubicBezTo>
                  <a:pt x="3064" y="615"/>
                  <a:pt x="3039" y="607"/>
                  <a:pt x="3005" y="607"/>
                </a:cubicBezTo>
                <a:cubicBezTo>
                  <a:pt x="2914" y="607"/>
                  <a:pt x="2914" y="607"/>
                  <a:pt x="2914" y="607"/>
                </a:cubicBezTo>
                <a:cubicBezTo>
                  <a:pt x="2914" y="779"/>
                  <a:pt x="2914" y="779"/>
                  <a:pt x="2914" y="779"/>
                </a:cubicBezTo>
                <a:cubicBezTo>
                  <a:pt x="3005" y="779"/>
                  <a:pt x="3005" y="779"/>
                  <a:pt x="3005" y="779"/>
                </a:cubicBezTo>
                <a:cubicBezTo>
                  <a:pt x="3039" y="779"/>
                  <a:pt x="3064" y="771"/>
                  <a:pt x="3082" y="756"/>
                </a:cubicBezTo>
                <a:cubicBezTo>
                  <a:pt x="3100" y="742"/>
                  <a:pt x="3109" y="721"/>
                  <a:pt x="3109" y="693"/>
                </a:cubicBezTo>
                <a:close/>
                <a:moveTo>
                  <a:pt x="3260" y="576"/>
                </a:moveTo>
                <a:cubicBezTo>
                  <a:pt x="3224" y="576"/>
                  <a:pt x="3224" y="576"/>
                  <a:pt x="3224" y="576"/>
                </a:cubicBezTo>
                <a:cubicBezTo>
                  <a:pt x="3224" y="919"/>
                  <a:pt x="3224" y="919"/>
                  <a:pt x="3224" y="919"/>
                </a:cubicBezTo>
                <a:cubicBezTo>
                  <a:pt x="3452" y="919"/>
                  <a:pt x="3452" y="919"/>
                  <a:pt x="3452" y="919"/>
                </a:cubicBezTo>
                <a:cubicBezTo>
                  <a:pt x="3452" y="887"/>
                  <a:pt x="3452" y="887"/>
                  <a:pt x="3452" y="887"/>
                </a:cubicBezTo>
                <a:cubicBezTo>
                  <a:pt x="3260" y="887"/>
                  <a:pt x="3260" y="887"/>
                  <a:pt x="3260" y="887"/>
                </a:cubicBezTo>
                <a:lnTo>
                  <a:pt x="3260" y="576"/>
                </a:lnTo>
                <a:close/>
                <a:moveTo>
                  <a:pt x="3650" y="576"/>
                </a:moveTo>
                <a:cubicBezTo>
                  <a:pt x="3807" y="919"/>
                  <a:pt x="3807" y="919"/>
                  <a:pt x="3807" y="919"/>
                </a:cubicBezTo>
                <a:cubicBezTo>
                  <a:pt x="3769" y="919"/>
                  <a:pt x="3769" y="919"/>
                  <a:pt x="3769" y="919"/>
                </a:cubicBezTo>
                <a:cubicBezTo>
                  <a:pt x="3728" y="827"/>
                  <a:pt x="3728" y="827"/>
                  <a:pt x="3728" y="827"/>
                </a:cubicBezTo>
                <a:cubicBezTo>
                  <a:pt x="3537" y="827"/>
                  <a:pt x="3537" y="827"/>
                  <a:pt x="3537" y="827"/>
                </a:cubicBezTo>
                <a:cubicBezTo>
                  <a:pt x="3496" y="919"/>
                  <a:pt x="3496" y="919"/>
                  <a:pt x="3496" y="919"/>
                </a:cubicBezTo>
                <a:cubicBezTo>
                  <a:pt x="3458" y="919"/>
                  <a:pt x="3458" y="919"/>
                  <a:pt x="3458" y="919"/>
                </a:cubicBezTo>
                <a:cubicBezTo>
                  <a:pt x="3615" y="576"/>
                  <a:pt x="3615" y="576"/>
                  <a:pt x="3615" y="576"/>
                </a:cubicBezTo>
                <a:lnTo>
                  <a:pt x="3650" y="576"/>
                </a:lnTo>
                <a:close/>
                <a:moveTo>
                  <a:pt x="3714" y="798"/>
                </a:moveTo>
                <a:cubicBezTo>
                  <a:pt x="3632" y="614"/>
                  <a:pt x="3632" y="614"/>
                  <a:pt x="3632" y="614"/>
                </a:cubicBezTo>
                <a:cubicBezTo>
                  <a:pt x="3550" y="798"/>
                  <a:pt x="3550" y="798"/>
                  <a:pt x="3550" y="798"/>
                </a:cubicBezTo>
                <a:lnTo>
                  <a:pt x="3714" y="798"/>
                </a:lnTo>
                <a:close/>
                <a:moveTo>
                  <a:pt x="3793" y="607"/>
                </a:moveTo>
                <a:cubicBezTo>
                  <a:pt x="3913" y="607"/>
                  <a:pt x="3913" y="607"/>
                  <a:pt x="3913" y="607"/>
                </a:cubicBezTo>
                <a:cubicBezTo>
                  <a:pt x="3913" y="919"/>
                  <a:pt x="3913" y="919"/>
                  <a:pt x="3913" y="919"/>
                </a:cubicBezTo>
                <a:cubicBezTo>
                  <a:pt x="3949" y="919"/>
                  <a:pt x="3949" y="919"/>
                  <a:pt x="3949" y="919"/>
                </a:cubicBezTo>
                <a:cubicBezTo>
                  <a:pt x="3949" y="607"/>
                  <a:pt x="3949" y="607"/>
                  <a:pt x="3949" y="607"/>
                </a:cubicBezTo>
                <a:cubicBezTo>
                  <a:pt x="4070" y="607"/>
                  <a:pt x="4070" y="607"/>
                  <a:pt x="4070" y="607"/>
                </a:cubicBezTo>
                <a:cubicBezTo>
                  <a:pt x="4070" y="576"/>
                  <a:pt x="4070" y="576"/>
                  <a:pt x="4070" y="576"/>
                </a:cubicBezTo>
                <a:cubicBezTo>
                  <a:pt x="3793" y="576"/>
                  <a:pt x="3793" y="576"/>
                  <a:pt x="3793" y="576"/>
                </a:cubicBezTo>
                <a:lnTo>
                  <a:pt x="3793" y="607"/>
                </a:lnTo>
                <a:close/>
                <a:moveTo>
                  <a:pt x="4127" y="919"/>
                </a:moveTo>
                <a:cubicBezTo>
                  <a:pt x="4163" y="919"/>
                  <a:pt x="4163" y="919"/>
                  <a:pt x="4163" y="919"/>
                </a:cubicBezTo>
                <a:cubicBezTo>
                  <a:pt x="4163" y="773"/>
                  <a:pt x="4163" y="773"/>
                  <a:pt x="4163" y="773"/>
                </a:cubicBezTo>
                <a:cubicBezTo>
                  <a:pt x="4340" y="773"/>
                  <a:pt x="4340" y="773"/>
                  <a:pt x="4340" y="773"/>
                </a:cubicBezTo>
                <a:cubicBezTo>
                  <a:pt x="4340" y="742"/>
                  <a:pt x="4340" y="742"/>
                  <a:pt x="4340" y="742"/>
                </a:cubicBezTo>
                <a:cubicBezTo>
                  <a:pt x="4163" y="742"/>
                  <a:pt x="4163" y="742"/>
                  <a:pt x="4163" y="742"/>
                </a:cubicBezTo>
                <a:cubicBezTo>
                  <a:pt x="4163" y="607"/>
                  <a:pt x="4163" y="607"/>
                  <a:pt x="4163" y="607"/>
                </a:cubicBezTo>
                <a:cubicBezTo>
                  <a:pt x="4362" y="607"/>
                  <a:pt x="4362" y="607"/>
                  <a:pt x="4362" y="607"/>
                </a:cubicBezTo>
                <a:cubicBezTo>
                  <a:pt x="4362" y="576"/>
                  <a:pt x="4362" y="576"/>
                  <a:pt x="4362" y="576"/>
                </a:cubicBezTo>
                <a:cubicBezTo>
                  <a:pt x="4127" y="576"/>
                  <a:pt x="4127" y="576"/>
                  <a:pt x="4127" y="576"/>
                </a:cubicBezTo>
                <a:lnTo>
                  <a:pt x="4127" y="919"/>
                </a:lnTo>
                <a:close/>
                <a:moveTo>
                  <a:pt x="4738" y="658"/>
                </a:moveTo>
                <a:cubicBezTo>
                  <a:pt x="4754" y="685"/>
                  <a:pt x="4762" y="714"/>
                  <a:pt x="4762" y="747"/>
                </a:cubicBezTo>
                <a:cubicBezTo>
                  <a:pt x="4762" y="780"/>
                  <a:pt x="4754" y="810"/>
                  <a:pt x="4738" y="837"/>
                </a:cubicBezTo>
                <a:cubicBezTo>
                  <a:pt x="4723" y="863"/>
                  <a:pt x="4701" y="884"/>
                  <a:pt x="4674" y="899"/>
                </a:cubicBezTo>
                <a:cubicBezTo>
                  <a:pt x="4647" y="914"/>
                  <a:pt x="4616" y="921"/>
                  <a:pt x="4582" y="921"/>
                </a:cubicBezTo>
                <a:cubicBezTo>
                  <a:pt x="4548" y="921"/>
                  <a:pt x="4517" y="914"/>
                  <a:pt x="4490" y="899"/>
                </a:cubicBezTo>
                <a:cubicBezTo>
                  <a:pt x="4462" y="884"/>
                  <a:pt x="4441" y="863"/>
                  <a:pt x="4425" y="836"/>
                </a:cubicBezTo>
                <a:cubicBezTo>
                  <a:pt x="4410" y="810"/>
                  <a:pt x="4402" y="780"/>
                  <a:pt x="4402" y="747"/>
                </a:cubicBezTo>
                <a:cubicBezTo>
                  <a:pt x="4402" y="714"/>
                  <a:pt x="4410" y="685"/>
                  <a:pt x="4425" y="658"/>
                </a:cubicBezTo>
                <a:cubicBezTo>
                  <a:pt x="4441" y="632"/>
                  <a:pt x="4462" y="611"/>
                  <a:pt x="4490" y="596"/>
                </a:cubicBezTo>
                <a:cubicBezTo>
                  <a:pt x="4517" y="581"/>
                  <a:pt x="4548" y="573"/>
                  <a:pt x="4582" y="573"/>
                </a:cubicBezTo>
                <a:cubicBezTo>
                  <a:pt x="4616" y="573"/>
                  <a:pt x="4647" y="581"/>
                  <a:pt x="4674" y="596"/>
                </a:cubicBezTo>
                <a:cubicBezTo>
                  <a:pt x="4701" y="611"/>
                  <a:pt x="4723" y="631"/>
                  <a:pt x="4738" y="658"/>
                </a:cubicBezTo>
                <a:close/>
                <a:moveTo>
                  <a:pt x="4725" y="747"/>
                </a:moveTo>
                <a:cubicBezTo>
                  <a:pt x="4725" y="721"/>
                  <a:pt x="4719" y="696"/>
                  <a:pt x="4707" y="675"/>
                </a:cubicBezTo>
                <a:cubicBezTo>
                  <a:pt x="4694" y="653"/>
                  <a:pt x="4677" y="636"/>
                  <a:pt x="4656" y="624"/>
                </a:cubicBezTo>
                <a:cubicBezTo>
                  <a:pt x="4634" y="612"/>
                  <a:pt x="4609" y="605"/>
                  <a:pt x="4582" y="605"/>
                </a:cubicBezTo>
                <a:cubicBezTo>
                  <a:pt x="4555" y="605"/>
                  <a:pt x="4531" y="612"/>
                  <a:pt x="4509" y="624"/>
                </a:cubicBezTo>
                <a:cubicBezTo>
                  <a:pt x="4487" y="636"/>
                  <a:pt x="4469" y="653"/>
                  <a:pt x="4457" y="675"/>
                </a:cubicBezTo>
                <a:cubicBezTo>
                  <a:pt x="4444" y="696"/>
                  <a:pt x="4438" y="721"/>
                  <a:pt x="4438" y="747"/>
                </a:cubicBezTo>
                <a:cubicBezTo>
                  <a:pt x="4438" y="774"/>
                  <a:pt x="4444" y="798"/>
                  <a:pt x="4457" y="820"/>
                </a:cubicBezTo>
                <a:cubicBezTo>
                  <a:pt x="4469" y="842"/>
                  <a:pt x="4487" y="859"/>
                  <a:pt x="4509" y="871"/>
                </a:cubicBezTo>
                <a:cubicBezTo>
                  <a:pt x="4531" y="883"/>
                  <a:pt x="4555" y="889"/>
                  <a:pt x="4582" y="889"/>
                </a:cubicBezTo>
                <a:cubicBezTo>
                  <a:pt x="4609" y="889"/>
                  <a:pt x="4634" y="883"/>
                  <a:pt x="4656" y="871"/>
                </a:cubicBezTo>
                <a:cubicBezTo>
                  <a:pt x="4677" y="859"/>
                  <a:pt x="4694" y="842"/>
                  <a:pt x="4707" y="820"/>
                </a:cubicBezTo>
                <a:cubicBezTo>
                  <a:pt x="4719" y="798"/>
                  <a:pt x="4725" y="774"/>
                  <a:pt x="4725" y="747"/>
                </a:cubicBezTo>
                <a:close/>
                <a:moveTo>
                  <a:pt x="5033" y="801"/>
                </a:moveTo>
                <a:cubicBezTo>
                  <a:pt x="5116" y="919"/>
                  <a:pt x="5116" y="919"/>
                  <a:pt x="5116" y="919"/>
                </a:cubicBezTo>
                <a:cubicBezTo>
                  <a:pt x="5077" y="919"/>
                  <a:pt x="5077" y="919"/>
                  <a:pt x="5077" y="919"/>
                </a:cubicBezTo>
                <a:cubicBezTo>
                  <a:pt x="4998" y="808"/>
                  <a:pt x="4998" y="808"/>
                  <a:pt x="4998" y="808"/>
                </a:cubicBezTo>
                <a:cubicBezTo>
                  <a:pt x="4990" y="809"/>
                  <a:pt x="4980" y="810"/>
                  <a:pt x="4971" y="810"/>
                </a:cubicBezTo>
                <a:cubicBezTo>
                  <a:pt x="4879" y="810"/>
                  <a:pt x="4879" y="810"/>
                  <a:pt x="4879" y="810"/>
                </a:cubicBezTo>
                <a:cubicBezTo>
                  <a:pt x="4879" y="919"/>
                  <a:pt x="4879" y="919"/>
                  <a:pt x="4879" y="919"/>
                </a:cubicBezTo>
                <a:cubicBezTo>
                  <a:pt x="4843" y="919"/>
                  <a:pt x="4843" y="919"/>
                  <a:pt x="4843" y="919"/>
                </a:cubicBezTo>
                <a:cubicBezTo>
                  <a:pt x="4843" y="576"/>
                  <a:pt x="4843" y="576"/>
                  <a:pt x="4843" y="576"/>
                </a:cubicBezTo>
                <a:cubicBezTo>
                  <a:pt x="4971" y="576"/>
                  <a:pt x="4971" y="576"/>
                  <a:pt x="4971" y="576"/>
                </a:cubicBezTo>
                <a:cubicBezTo>
                  <a:pt x="5015" y="576"/>
                  <a:pt x="5049" y="587"/>
                  <a:pt x="5074" y="607"/>
                </a:cubicBezTo>
                <a:cubicBezTo>
                  <a:pt x="5098" y="628"/>
                  <a:pt x="5111" y="657"/>
                  <a:pt x="5111" y="693"/>
                </a:cubicBezTo>
                <a:cubicBezTo>
                  <a:pt x="5111" y="720"/>
                  <a:pt x="5104" y="743"/>
                  <a:pt x="5091" y="761"/>
                </a:cubicBezTo>
                <a:cubicBezTo>
                  <a:pt x="5077" y="780"/>
                  <a:pt x="5058" y="793"/>
                  <a:pt x="5033" y="801"/>
                </a:cubicBezTo>
                <a:close/>
                <a:moveTo>
                  <a:pt x="5048" y="757"/>
                </a:moveTo>
                <a:cubicBezTo>
                  <a:pt x="5066" y="742"/>
                  <a:pt x="5075" y="721"/>
                  <a:pt x="5075" y="693"/>
                </a:cubicBezTo>
                <a:cubicBezTo>
                  <a:pt x="5075" y="666"/>
                  <a:pt x="5066" y="645"/>
                  <a:pt x="5048" y="630"/>
                </a:cubicBezTo>
                <a:cubicBezTo>
                  <a:pt x="5030" y="615"/>
                  <a:pt x="5004" y="607"/>
                  <a:pt x="4970" y="607"/>
                </a:cubicBezTo>
                <a:cubicBezTo>
                  <a:pt x="4879" y="607"/>
                  <a:pt x="4879" y="607"/>
                  <a:pt x="4879" y="607"/>
                </a:cubicBezTo>
                <a:cubicBezTo>
                  <a:pt x="4879" y="779"/>
                  <a:pt x="4879" y="779"/>
                  <a:pt x="4879" y="779"/>
                </a:cubicBezTo>
                <a:cubicBezTo>
                  <a:pt x="4970" y="779"/>
                  <a:pt x="4970" y="779"/>
                  <a:pt x="4970" y="779"/>
                </a:cubicBezTo>
                <a:cubicBezTo>
                  <a:pt x="5004" y="779"/>
                  <a:pt x="5030" y="772"/>
                  <a:pt x="5048" y="757"/>
                </a:cubicBezTo>
                <a:close/>
                <a:moveTo>
                  <a:pt x="5522" y="576"/>
                </a:moveTo>
                <a:cubicBezTo>
                  <a:pt x="5375" y="830"/>
                  <a:pt x="5375" y="830"/>
                  <a:pt x="5375" y="830"/>
                </a:cubicBezTo>
                <a:cubicBezTo>
                  <a:pt x="5226" y="576"/>
                  <a:pt x="5226" y="576"/>
                  <a:pt x="5226" y="576"/>
                </a:cubicBezTo>
                <a:cubicBezTo>
                  <a:pt x="5196" y="576"/>
                  <a:pt x="5196" y="576"/>
                  <a:pt x="5196" y="576"/>
                </a:cubicBezTo>
                <a:cubicBezTo>
                  <a:pt x="5196" y="919"/>
                  <a:pt x="5196" y="919"/>
                  <a:pt x="5196" y="919"/>
                </a:cubicBezTo>
                <a:cubicBezTo>
                  <a:pt x="5231" y="919"/>
                  <a:pt x="5231" y="919"/>
                  <a:pt x="5231" y="919"/>
                </a:cubicBezTo>
                <a:cubicBezTo>
                  <a:pt x="5231" y="646"/>
                  <a:pt x="5231" y="646"/>
                  <a:pt x="5231" y="646"/>
                </a:cubicBezTo>
                <a:cubicBezTo>
                  <a:pt x="5366" y="875"/>
                  <a:pt x="5366" y="875"/>
                  <a:pt x="5366" y="875"/>
                </a:cubicBezTo>
                <a:cubicBezTo>
                  <a:pt x="5383" y="875"/>
                  <a:pt x="5383" y="875"/>
                  <a:pt x="5383" y="875"/>
                </a:cubicBezTo>
                <a:cubicBezTo>
                  <a:pt x="5517" y="645"/>
                  <a:pt x="5517" y="645"/>
                  <a:pt x="5517" y="645"/>
                </a:cubicBezTo>
                <a:cubicBezTo>
                  <a:pt x="5517" y="919"/>
                  <a:pt x="5517" y="919"/>
                  <a:pt x="5517" y="919"/>
                </a:cubicBezTo>
                <a:cubicBezTo>
                  <a:pt x="5552" y="919"/>
                  <a:pt x="5552" y="919"/>
                  <a:pt x="5552" y="919"/>
                </a:cubicBezTo>
                <a:cubicBezTo>
                  <a:pt x="5552" y="576"/>
                  <a:pt x="5552" y="576"/>
                  <a:pt x="5552" y="576"/>
                </a:cubicBezTo>
                <a:lnTo>
                  <a:pt x="5522" y="57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14324" tIns="57162" rIns="114324" bIns="57162"/>
          <a:lstStyle/>
          <a:p>
            <a:endParaRPr lang="en-NL"/>
          </a:p>
        </p:txBody>
      </p:sp>
      <p:sp>
        <p:nvSpPr>
          <p:cNvPr id="5" name="Titel 4"/>
          <p:cNvSpPr>
            <a:spLocks noGrp="1" noSelect="1"/>
          </p:cNvSpPr>
          <p:nvPr>
            <p:ph type="title"/>
          </p:nvPr>
        </p:nvSpPr>
        <p:spPr bwMode="gray">
          <a:xfrm>
            <a:off x="855178" y="4414733"/>
            <a:ext cx="13547822" cy="2724818"/>
          </a:xfrm>
        </p:spPr>
        <p:txBody>
          <a:bodyPr/>
          <a:lstStyle>
            <a:lvl1pPr algn="ctr">
              <a:lnSpc>
                <a:spcPct val="110000"/>
              </a:lnSpc>
              <a:defRPr cap="none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1" name="Freeform 5 (PHJU)"/>
          <p:cNvSpPr>
            <a:spLocks noGrp="1" noSelect="1"/>
          </p:cNvSpPr>
          <p:nvPr>
            <p:ph type="body" idx="1001"/>
          </p:nvPr>
        </p:nvSpPr>
        <p:spPr bwMode="invGray">
          <a:xfrm>
            <a:off x="6831645" y="2197926"/>
            <a:ext cx="1560044" cy="1552643"/>
          </a:xfrm>
          <a:custGeom>
            <a:avLst/>
            <a:gdLst>
              <a:gd name="T0" fmla="*/ 686 w 3928"/>
              <a:gd name="T1" fmla="*/ 1346 h 3913"/>
              <a:gd name="T2" fmla="*/ 343 w 3928"/>
              <a:gd name="T3" fmla="*/ 1689 h 3913"/>
              <a:gd name="T4" fmla="*/ 0 w 3928"/>
              <a:gd name="T5" fmla="*/ 1346 h 3913"/>
              <a:gd name="T6" fmla="*/ 343 w 3928"/>
              <a:gd name="T7" fmla="*/ 1003 h 3913"/>
              <a:gd name="T8" fmla="*/ 686 w 3928"/>
              <a:gd name="T9" fmla="*/ 1346 h 3913"/>
              <a:gd name="T10" fmla="*/ 3585 w 3928"/>
              <a:gd name="T11" fmla="*/ 3227 h 3913"/>
              <a:gd name="T12" fmla="*/ 3242 w 3928"/>
              <a:gd name="T13" fmla="*/ 3570 h 3913"/>
              <a:gd name="T14" fmla="*/ 3585 w 3928"/>
              <a:gd name="T15" fmla="*/ 3913 h 3913"/>
              <a:gd name="T16" fmla="*/ 3928 w 3928"/>
              <a:gd name="T17" fmla="*/ 3570 h 3913"/>
              <a:gd name="T18" fmla="*/ 3585 w 3928"/>
              <a:gd name="T19" fmla="*/ 3227 h 3913"/>
              <a:gd name="T20" fmla="*/ 1178 w 3928"/>
              <a:gd name="T21" fmla="*/ 244 h 3913"/>
              <a:gd name="T22" fmla="*/ 1404 w 3928"/>
              <a:gd name="T23" fmla="*/ 409 h 3913"/>
              <a:gd name="T24" fmla="*/ 1569 w 3928"/>
              <a:gd name="T25" fmla="*/ 182 h 3913"/>
              <a:gd name="T26" fmla="*/ 1342 w 3928"/>
              <a:gd name="T27" fmla="*/ 17 h 3913"/>
              <a:gd name="T28" fmla="*/ 1178 w 3928"/>
              <a:gd name="T29" fmla="*/ 244 h 39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3928" h="3913">
                <a:moveTo>
                  <a:pt x="686" y="1346"/>
                </a:moveTo>
                <a:cubicBezTo>
                  <a:pt x="686" y="1536"/>
                  <a:pt x="532" y="1689"/>
                  <a:pt x="343" y="1689"/>
                </a:cubicBezTo>
                <a:cubicBezTo>
                  <a:pt x="153" y="1689"/>
                  <a:pt x="0" y="1536"/>
                  <a:pt x="0" y="1346"/>
                </a:cubicBezTo>
                <a:cubicBezTo>
                  <a:pt x="0" y="1157"/>
                  <a:pt x="153" y="1003"/>
                  <a:pt x="343" y="1003"/>
                </a:cubicBezTo>
                <a:cubicBezTo>
                  <a:pt x="532" y="1003"/>
                  <a:pt x="686" y="1157"/>
                  <a:pt x="686" y="1346"/>
                </a:cubicBezTo>
                <a:close/>
                <a:moveTo>
                  <a:pt x="3585" y="3227"/>
                </a:moveTo>
                <a:cubicBezTo>
                  <a:pt x="3395" y="3227"/>
                  <a:pt x="3242" y="3381"/>
                  <a:pt x="3242" y="3570"/>
                </a:cubicBezTo>
                <a:cubicBezTo>
                  <a:pt x="3242" y="3759"/>
                  <a:pt x="3395" y="3913"/>
                  <a:pt x="3585" y="3913"/>
                </a:cubicBezTo>
                <a:cubicBezTo>
                  <a:pt x="3774" y="3913"/>
                  <a:pt x="3928" y="3759"/>
                  <a:pt x="3928" y="3570"/>
                </a:cubicBezTo>
                <a:cubicBezTo>
                  <a:pt x="3928" y="3381"/>
                  <a:pt x="3774" y="3227"/>
                  <a:pt x="3585" y="3227"/>
                </a:cubicBezTo>
                <a:close/>
                <a:moveTo>
                  <a:pt x="1178" y="244"/>
                </a:moveTo>
                <a:cubicBezTo>
                  <a:pt x="1195" y="352"/>
                  <a:pt x="1296" y="426"/>
                  <a:pt x="1404" y="409"/>
                </a:cubicBezTo>
                <a:cubicBezTo>
                  <a:pt x="1512" y="391"/>
                  <a:pt x="1586" y="290"/>
                  <a:pt x="1569" y="182"/>
                </a:cubicBezTo>
                <a:cubicBezTo>
                  <a:pt x="1551" y="74"/>
                  <a:pt x="1450" y="0"/>
                  <a:pt x="1342" y="17"/>
                </a:cubicBezTo>
                <a:cubicBezTo>
                  <a:pt x="1234" y="35"/>
                  <a:pt x="1160" y="136"/>
                  <a:pt x="1178" y="244"/>
                </a:cubicBezTo>
                <a:close/>
              </a:path>
            </a:pathLst>
          </a:custGeom>
          <a:solidFill>
            <a:srgbClr val="FFFFFF">
              <a:alpha val="50196"/>
            </a:srgbClr>
          </a:solidFill>
          <a:ln>
            <a:noFill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82592" indent="-382592" algn="l" defTabSz="1143274" rtl="0" eaLnBrk="1" latinLnBrk="0" hangingPunct="1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 typeface="Century Gothic" panose="020B0502020202020204" pitchFamily="34" charset="0"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Freeform 6 (PHJU)"/>
          <p:cNvSpPr>
            <a:spLocks noGrp="1" noSelect="1"/>
          </p:cNvSpPr>
          <p:nvPr>
            <p:ph type="body" idx="1000"/>
          </p:nvPr>
        </p:nvSpPr>
        <p:spPr bwMode="invGray">
          <a:xfrm>
            <a:off x="6968596" y="2122478"/>
            <a:ext cx="1448896" cy="1777003"/>
          </a:xfrm>
          <a:custGeom>
            <a:avLst/>
            <a:gdLst>
              <a:gd name="T0" fmla="*/ 3243 w 3652"/>
              <a:gd name="T1" fmla="*/ 3080 h 4479"/>
              <a:gd name="T2" fmla="*/ 3634 w 3652"/>
              <a:gd name="T3" fmla="*/ 3018 h 4479"/>
              <a:gd name="T4" fmla="*/ 377 w 3652"/>
              <a:gd name="T5" fmla="*/ 631 h 4479"/>
              <a:gd name="T6" fmla="*/ 281 w 3652"/>
              <a:gd name="T7" fmla="*/ 27 h 4479"/>
              <a:gd name="T8" fmla="*/ 377 w 3652"/>
              <a:gd name="T9" fmla="*/ 631 h 4479"/>
              <a:gd name="T10" fmla="*/ 2973 w 3652"/>
              <a:gd name="T11" fmla="*/ 4404 h 4479"/>
              <a:gd name="T12" fmla="*/ 331 w 3652"/>
              <a:gd name="T13" fmla="*/ 4479 h 4479"/>
              <a:gd name="T14" fmla="*/ 257 w 3652"/>
              <a:gd name="T15" fmla="*/ 853 h 4479"/>
              <a:gd name="T16" fmla="*/ 2898 w 3652"/>
              <a:gd name="T17" fmla="*/ 778 h 4479"/>
              <a:gd name="T18" fmla="*/ 2823 w 3652"/>
              <a:gd name="T19" fmla="*/ 928 h 4479"/>
              <a:gd name="T20" fmla="*/ 406 w 3652"/>
              <a:gd name="T21" fmla="*/ 4329 h 4479"/>
              <a:gd name="T22" fmla="*/ 2823 w 3652"/>
              <a:gd name="T23" fmla="*/ 928 h 4479"/>
              <a:gd name="T24" fmla="*/ 1028 w 3652"/>
              <a:gd name="T25" fmla="*/ 3529 h 4479"/>
              <a:gd name="T26" fmla="*/ 1028 w 3652"/>
              <a:gd name="T27" fmla="*/ 3679 h 4479"/>
              <a:gd name="T28" fmla="*/ 2276 w 3652"/>
              <a:gd name="T29" fmla="*/ 3604 h 4479"/>
              <a:gd name="T30" fmla="*/ 2006 w 3652"/>
              <a:gd name="T31" fmla="*/ 3841 h 4479"/>
              <a:gd name="T32" fmla="*/ 1148 w 3652"/>
              <a:gd name="T33" fmla="*/ 3916 h 4479"/>
              <a:gd name="T34" fmla="*/ 2006 w 3652"/>
              <a:gd name="T35" fmla="*/ 3991 h 4479"/>
              <a:gd name="T36" fmla="*/ 2006 w 3652"/>
              <a:gd name="T37" fmla="*/ 3841 h 4479"/>
              <a:gd name="T38" fmla="*/ 1615 w 3652"/>
              <a:gd name="T39" fmla="*/ 1373 h 4479"/>
              <a:gd name="T40" fmla="*/ 1615 w 3652"/>
              <a:gd name="T41" fmla="*/ 3004 h 4479"/>
              <a:gd name="T42" fmla="*/ 1615 w 3652"/>
              <a:gd name="T43" fmla="*/ 2794 h 4479"/>
              <a:gd name="T44" fmla="*/ 1435 w 3652"/>
              <a:gd name="T45" fmla="*/ 2263 h 4479"/>
              <a:gd name="T46" fmla="*/ 2276 w 3652"/>
              <a:gd name="T47" fmla="*/ 2263 h 4479"/>
              <a:gd name="T48" fmla="*/ 1763 w 3652"/>
              <a:gd name="T49" fmla="*/ 2837 h 4479"/>
              <a:gd name="T50" fmla="*/ 1763 w 3652"/>
              <a:gd name="T51" fmla="*/ 1539 h 4479"/>
              <a:gd name="T52" fmla="*/ 2276 w 3652"/>
              <a:gd name="T53" fmla="*/ 2114 h 4479"/>
              <a:gd name="T54" fmla="*/ 1435 w 3652"/>
              <a:gd name="T55" fmla="*/ 2114 h 4479"/>
              <a:gd name="T56" fmla="*/ 1615 w 3652"/>
              <a:gd name="T57" fmla="*/ 1583 h 4479"/>
              <a:gd name="T58" fmla="*/ 953 w 3652"/>
              <a:gd name="T59" fmla="*/ 2114 h 4479"/>
              <a:gd name="T60" fmla="*/ 1466 w 3652"/>
              <a:gd name="T61" fmla="*/ 1539 h 4479"/>
              <a:gd name="T62" fmla="*/ 953 w 3652"/>
              <a:gd name="T63" fmla="*/ 2263 h 4479"/>
              <a:gd name="T64" fmla="*/ 1284 w 3652"/>
              <a:gd name="T65" fmla="*/ 2263 h 4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652" h="4479">
                <a:moveTo>
                  <a:pt x="3470" y="3245"/>
                </a:moveTo>
                <a:cubicBezTo>
                  <a:pt x="3362" y="3262"/>
                  <a:pt x="3260" y="3188"/>
                  <a:pt x="3243" y="3080"/>
                </a:cubicBezTo>
                <a:cubicBezTo>
                  <a:pt x="3226" y="2972"/>
                  <a:pt x="3300" y="2871"/>
                  <a:pt x="3408" y="2854"/>
                </a:cubicBezTo>
                <a:cubicBezTo>
                  <a:pt x="3516" y="2836"/>
                  <a:pt x="3617" y="2910"/>
                  <a:pt x="3634" y="3018"/>
                </a:cubicBezTo>
                <a:cubicBezTo>
                  <a:pt x="3652" y="3126"/>
                  <a:pt x="3578" y="3228"/>
                  <a:pt x="3470" y="3245"/>
                </a:cubicBezTo>
                <a:close/>
                <a:moveTo>
                  <a:pt x="377" y="631"/>
                </a:moveTo>
                <a:cubicBezTo>
                  <a:pt x="544" y="605"/>
                  <a:pt x="658" y="448"/>
                  <a:pt x="632" y="281"/>
                </a:cubicBezTo>
                <a:cubicBezTo>
                  <a:pt x="605" y="114"/>
                  <a:pt x="448" y="0"/>
                  <a:pt x="281" y="27"/>
                </a:cubicBezTo>
                <a:cubicBezTo>
                  <a:pt x="114" y="53"/>
                  <a:pt x="0" y="210"/>
                  <a:pt x="27" y="377"/>
                </a:cubicBezTo>
                <a:cubicBezTo>
                  <a:pt x="54" y="544"/>
                  <a:pt x="210" y="658"/>
                  <a:pt x="377" y="631"/>
                </a:cubicBezTo>
                <a:close/>
                <a:moveTo>
                  <a:pt x="2973" y="853"/>
                </a:moveTo>
                <a:cubicBezTo>
                  <a:pt x="2973" y="4404"/>
                  <a:pt x="2973" y="4404"/>
                  <a:pt x="2973" y="4404"/>
                </a:cubicBezTo>
                <a:cubicBezTo>
                  <a:pt x="2973" y="4445"/>
                  <a:pt x="2939" y="4479"/>
                  <a:pt x="2898" y="4479"/>
                </a:cubicBezTo>
                <a:cubicBezTo>
                  <a:pt x="331" y="4479"/>
                  <a:pt x="331" y="4479"/>
                  <a:pt x="331" y="4479"/>
                </a:cubicBezTo>
                <a:cubicBezTo>
                  <a:pt x="290" y="4479"/>
                  <a:pt x="257" y="4445"/>
                  <a:pt x="257" y="4404"/>
                </a:cubicBezTo>
                <a:cubicBezTo>
                  <a:pt x="257" y="853"/>
                  <a:pt x="257" y="853"/>
                  <a:pt x="257" y="853"/>
                </a:cubicBezTo>
                <a:cubicBezTo>
                  <a:pt x="257" y="811"/>
                  <a:pt x="290" y="778"/>
                  <a:pt x="331" y="778"/>
                </a:cubicBezTo>
                <a:cubicBezTo>
                  <a:pt x="2898" y="778"/>
                  <a:pt x="2898" y="778"/>
                  <a:pt x="2898" y="778"/>
                </a:cubicBezTo>
                <a:cubicBezTo>
                  <a:pt x="2939" y="778"/>
                  <a:pt x="2973" y="811"/>
                  <a:pt x="2973" y="853"/>
                </a:cubicBezTo>
                <a:close/>
                <a:moveTo>
                  <a:pt x="2823" y="928"/>
                </a:moveTo>
                <a:cubicBezTo>
                  <a:pt x="406" y="928"/>
                  <a:pt x="406" y="928"/>
                  <a:pt x="406" y="928"/>
                </a:cubicBezTo>
                <a:cubicBezTo>
                  <a:pt x="406" y="4329"/>
                  <a:pt x="406" y="4329"/>
                  <a:pt x="406" y="4329"/>
                </a:cubicBezTo>
                <a:cubicBezTo>
                  <a:pt x="2823" y="4329"/>
                  <a:pt x="2823" y="4329"/>
                  <a:pt x="2823" y="4329"/>
                </a:cubicBezTo>
                <a:lnTo>
                  <a:pt x="2823" y="928"/>
                </a:lnTo>
                <a:close/>
                <a:moveTo>
                  <a:pt x="2201" y="3529"/>
                </a:moveTo>
                <a:cubicBezTo>
                  <a:pt x="1028" y="3529"/>
                  <a:pt x="1028" y="3529"/>
                  <a:pt x="1028" y="3529"/>
                </a:cubicBezTo>
                <a:cubicBezTo>
                  <a:pt x="987" y="3529"/>
                  <a:pt x="953" y="3563"/>
                  <a:pt x="953" y="3604"/>
                </a:cubicBezTo>
                <a:cubicBezTo>
                  <a:pt x="953" y="3646"/>
                  <a:pt x="987" y="3679"/>
                  <a:pt x="1028" y="3679"/>
                </a:cubicBezTo>
                <a:cubicBezTo>
                  <a:pt x="2201" y="3679"/>
                  <a:pt x="2201" y="3679"/>
                  <a:pt x="2201" y="3679"/>
                </a:cubicBezTo>
                <a:cubicBezTo>
                  <a:pt x="2242" y="3679"/>
                  <a:pt x="2276" y="3646"/>
                  <a:pt x="2276" y="3604"/>
                </a:cubicBezTo>
                <a:cubicBezTo>
                  <a:pt x="2276" y="3563"/>
                  <a:pt x="2242" y="3529"/>
                  <a:pt x="2201" y="3529"/>
                </a:cubicBezTo>
                <a:close/>
                <a:moveTo>
                  <a:pt x="2006" y="3841"/>
                </a:moveTo>
                <a:cubicBezTo>
                  <a:pt x="1223" y="3841"/>
                  <a:pt x="1223" y="3841"/>
                  <a:pt x="1223" y="3841"/>
                </a:cubicBezTo>
                <a:cubicBezTo>
                  <a:pt x="1182" y="3841"/>
                  <a:pt x="1148" y="3874"/>
                  <a:pt x="1148" y="3916"/>
                </a:cubicBezTo>
                <a:cubicBezTo>
                  <a:pt x="1148" y="3957"/>
                  <a:pt x="1182" y="3991"/>
                  <a:pt x="1223" y="3991"/>
                </a:cubicBezTo>
                <a:cubicBezTo>
                  <a:pt x="2006" y="3991"/>
                  <a:pt x="2006" y="3991"/>
                  <a:pt x="2006" y="3991"/>
                </a:cubicBezTo>
                <a:cubicBezTo>
                  <a:pt x="2047" y="3991"/>
                  <a:pt x="2081" y="3957"/>
                  <a:pt x="2081" y="3916"/>
                </a:cubicBezTo>
                <a:cubicBezTo>
                  <a:pt x="2081" y="3874"/>
                  <a:pt x="2047" y="3841"/>
                  <a:pt x="2006" y="3841"/>
                </a:cubicBezTo>
                <a:close/>
                <a:moveTo>
                  <a:pt x="799" y="2188"/>
                </a:moveTo>
                <a:cubicBezTo>
                  <a:pt x="799" y="1739"/>
                  <a:pt x="1165" y="1373"/>
                  <a:pt x="1615" y="1373"/>
                </a:cubicBezTo>
                <a:cubicBezTo>
                  <a:pt x="2064" y="1373"/>
                  <a:pt x="2430" y="1739"/>
                  <a:pt x="2430" y="2188"/>
                </a:cubicBezTo>
                <a:cubicBezTo>
                  <a:pt x="2430" y="2638"/>
                  <a:pt x="2064" y="3004"/>
                  <a:pt x="1615" y="3004"/>
                </a:cubicBezTo>
                <a:cubicBezTo>
                  <a:pt x="1165" y="3004"/>
                  <a:pt x="799" y="2638"/>
                  <a:pt x="799" y="2188"/>
                </a:cubicBezTo>
                <a:close/>
                <a:moveTo>
                  <a:pt x="1615" y="2794"/>
                </a:moveTo>
                <a:cubicBezTo>
                  <a:pt x="1679" y="2685"/>
                  <a:pt x="1776" y="2489"/>
                  <a:pt x="1794" y="2263"/>
                </a:cubicBezTo>
                <a:cubicBezTo>
                  <a:pt x="1435" y="2263"/>
                  <a:pt x="1435" y="2263"/>
                  <a:pt x="1435" y="2263"/>
                </a:cubicBezTo>
                <a:cubicBezTo>
                  <a:pt x="1453" y="2489"/>
                  <a:pt x="1550" y="2685"/>
                  <a:pt x="1615" y="2794"/>
                </a:cubicBezTo>
                <a:close/>
                <a:moveTo>
                  <a:pt x="2276" y="2263"/>
                </a:moveTo>
                <a:cubicBezTo>
                  <a:pt x="1945" y="2263"/>
                  <a:pt x="1945" y="2263"/>
                  <a:pt x="1945" y="2263"/>
                </a:cubicBezTo>
                <a:cubicBezTo>
                  <a:pt x="1928" y="2503"/>
                  <a:pt x="1835" y="2709"/>
                  <a:pt x="1763" y="2837"/>
                </a:cubicBezTo>
                <a:cubicBezTo>
                  <a:pt x="2035" y="2775"/>
                  <a:pt x="2244" y="2546"/>
                  <a:pt x="2276" y="2263"/>
                </a:cubicBezTo>
                <a:close/>
                <a:moveTo>
                  <a:pt x="1763" y="1539"/>
                </a:moveTo>
                <a:cubicBezTo>
                  <a:pt x="1835" y="1667"/>
                  <a:pt x="1928" y="1874"/>
                  <a:pt x="1945" y="2114"/>
                </a:cubicBezTo>
                <a:cubicBezTo>
                  <a:pt x="2276" y="2114"/>
                  <a:pt x="2276" y="2114"/>
                  <a:pt x="2276" y="2114"/>
                </a:cubicBezTo>
                <a:cubicBezTo>
                  <a:pt x="2244" y="1831"/>
                  <a:pt x="2035" y="1602"/>
                  <a:pt x="1763" y="1539"/>
                </a:cubicBezTo>
                <a:close/>
                <a:moveTo>
                  <a:pt x="1435" y="2114"/>
                </a:moveTo>
                <a:cubicBezTo>
                  <a:pt x="1794" y="2114"/>
                  <a:pt x="1794" y="2114"/>
                  <a:pt x="1794" y="2114"/>
                </a:cubicBezTo>
                <a:cubicBezTo>
                  <a:pt x="1776" y="1887"/>
                  <a:pt x="1679" y="1691"/>
                  <a:pt x="1615" y="1583"/>
                </a:cubicBezTo>
                <a:cubicBezTo>
                  <a:pt x="1550" y="1691"/>
                  <a:pt x="1453" y="1888"/>
                  <a:pt x="1435" y="2114"/>
                </a:cubicBezTo>
                <a:close/>
                <a:moveTo>
                  <a:pt x="953" y="2114"/>
                </a:moveTo>
                <a:cubicBezTo>
                  <a:pt x="1284" y="2114"/>
                  <a:pt x="1284" y="2114"/>
                  <a:pt x="1284" y="2114"/>
                </a:cubicBezTo>
                <a:cubicBezTo>
                  <a:pt x="1301" y="1874"/>
                  <a:pt x="1394" y="1667"/>
                  <a:pt x="1466" y="1539"/>
                </a:cubicBezTo>
                <a:cubicBezTo>
                  <a:pt x="1194" y="1602"/>
                  <a:pt x="985" y="1831"/>
                  <a:pt x="953" y="2114"/>
                </a:cubicBezTo>
                <a:close/>
                <a:moveTo>
                  <a:pt x="953" y="2263"/>
                </a:moveTo>
                <a:cubicBezTo>
                  <a:pt x="985" y="2546"/>
                  <a:pt x="1194" y="2775"/>
                  <a:pt x="1466" y="2837"/>
                </a:cubicBezTo>
                <a:cubicBezTo>
                  <a:pt x="1394" y="2709"/>
                  <a:pt x="1301" y="2503"/>
                  <a:pt x="1284" y="2263"/>
                </a:cubicBezTo>
                <a:lnTo>
                  <a:pt x="953" y="226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82592" indent="-382592" algn="l" defTabSz="1143274" rtl="0" eaLnBrk="1" latinLnBrk="0" hangingPunct="1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 typeface="Century Gothic" panose="020B0502020202020204" pitchFamily="34" charset="0"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***Tijdelijke aanduiding voor dianummer 11">
            <a:extLst>
              <a:ext uri="{FF2B5EF4-FFF2-40B4-BE49-F238E27FC236}">
                <a16:creationId xmlns:a16="http://schemas.microsoft.com/office/drawing/2014/main" id="{B30DDD3C-1755-4AF2-8B49-B011C56E13B3}"/>
              </a:ext>
            </a:extLst>
          </p:cNvPr>
          <p:cNvSpPr>
            <a:spLocks noGrp="1" noSelect="1"/>
          </p:cNvSpPr>
          <p:nvPr>
            <p:ph type="sldNum" sz="quarter" idx="100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 </a:t>
            </a:r>
            <a:fld id="{5CC36B7C-8278-4549-8EC9-4D388A417AF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9264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con &amp; text slide Corporate Blue">
    <p:bg>
      <p:bgPr>
        <a:gradFill rotWithShape="1">
          <a:gsLst>
            <a:gs pos="0">
              <a:srgbClr val="150F7D"/>
            </a:gs>
            <a:gs pos="50000">
              <a:srgbClr val="05135A"/>
            </a:gs>
            <a:gs pos="100000">
              <a:srgbClr val="00145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4">
            <a:extLst>
              <a:ext uri="{FF2B5EF4-FFF2-40B4-BE49-F238E27FC236}">
                <a16:creationId xmlns:a16="http://schemas.microsoft.com/office/drawing/2014/main" id="{263E21C0-C374-4EC4-B969-50251768858F}"/>
              </a:ext>
            </a:extLst>
          </p:cNvPr>
          <p:cNvGrpSpPr>
            <a:grpSpLocks noSelect="1" noChangeAspect="1"/>
          </p:cNvGrpSpPr>
          <p:nvPr/>
        </p:nvGrpSpPr>
        <p:grpSpPr bwMode="auto">
          <a:xfrm>
            <a:off x="331788" y="7548563"/>
            <a:ext cx="674687" cy="673100"/>
            <a:chOff x="167" y="3802"/>
            <a:chExt cx="340" cy="339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15A09BDE-408F-44F4-A1C1-A132B630F44A}"/>
                </a:ext>
              </a:extLst>
            </p:cNvPr>
            <p:cNvSpPr>
              <a:spLocks noSelect="1"/>
            </p:cNvSpPr>
            <p:nvPr userDrawn="1"/>
          </p:nvSpPr>
          <p:spPr bwMode="invGray">
            <a:xfrm>
              <a:off x="167" y="3827"/>
              <a:ext cx="338" cy="304"/>
            </a:xfrm>
            <a:custGeom>
              <a:avLst/>
              <a:gdLst>
                <a:gd name="T0" fmla="*/ 3 w 1693"/>
                <a:gd name="T1" fmla="*/ 1 h 1525"/>
                <a:gd name="T2" fmla="*/ 3 w 1693"/>
                <a:gd name="T3" fmla="*/ 0 h 1525"/>
                <a:gd name="T4" fmla="*/ 13 w 1693"/>
                <a:gd name="T5" fmla="*/ 4 h 1525"/>
                <a:gd name="T6" fmla="*/ 13 w 1693"/>
                <a:gd name="T7" fmla="*/ 5 h 1525"/>
                <a:gd name="T8" fmla="*/ 13 w 1693"/>
                <a:gd name="T9" fmla="*/ 4 h 1525"/>
                <a:gd name="T10" fmla="*/ 11 w 1693"/>
                <a:gd name="T11" fmla="*/ 3 h 1525"/>
                <a:gd name="T12" fmla="*/ 12 w 1693"/>
                <a:gd name="T13" fmla="*/ 3 h 1525"/>
                <a:gd name="T14" fmla="*/ 5 w 1693"/>
                <a:gd name="T15" fmla="*/ 0 h 1525"/>
                <a:gd name="T16" fmla="*/ 5 w 1693"/>
                <a:gd name="T17" fmla="*/ 1 h 1525"/>
                <a:gd name="T18" fmla="*/ 5 w 1693"/>
                <a:gd name="T19" fmla="*/ 0 h 1525"/>
                <a:gd name="T20" fmla="*/ 6 w 1693"/>
                <a:gd name="T21" fmla="*/ 0 h 1525"/>
                <a:gd name="T22" fmla="*/ 7 w 1693"/>
                <a:gd name="T23" fmla="*/ 0 h 1525"/>
                <a:gd name="T24" fmla="*/ 8 w 1693"/>
                <a:gd name="T25" fmla="*/ 1 h 1525"/>
                <a:gd name="T26" fmla="*/ 8 w 1693"/>
                <a:gd name="T27" fmla="*/ 0 h 1525"/>
                <a:gd name="T28" fmla="*/ 8 w 1693"/>
                <a:gd name="T29" fmla="*/ 1 h 1525"/>
                <a:gd name="T30" fmla="*/ 8 w 1693"/>
                <a:gd name="T31" fmla="*/ 1 h 1525"/>
                <a:gd name="T32" fmla="*/ 9 w 1693"/>
                <a:gd name="T33" fmla="*/ 1 h 1525"/>
                <a:gd name="T34" fmla="*/ 10 w 1693"/>
                <a:gd name="T35" fmla="*/ 0 h 1525"/>
                <a:gd name="T36" fmla="*/ 10 w 1693"/>
                <a:gd name="T37" fmla="*/ 1 h 1525"/>
                <a:gd name="T38" fmla="*/ 10 w 1693"/>
                <a:gd name="T39" fmla="*/ 0 h 1525"/>
                <a:gd name="T40" fmla="*/ 1 w 1693"/>
                <a:gd name="T41" fmla="*/ 9 h 1525"/>
                <a:gd name="T42" fmla="*/ 3 w 1693"/>
                <a:gd name="T43" fmla="*/ 9 h 1525"/>
                <a:gd name="T44" fmla="*/ 0 w 1693"/>
                <a:gd name="T45" fmla="*/ 5 h 1525"/>
                <a:gd name="T46" fmla="*/ 0 w 1693"/>
                <a:gd name="T47" fmla="*/ 6 h 1525"/>
                <a:gd name="T48" fmla="*/ 0 w 1693"/>
                <a:gd name="T49" fmla="*/ 5 h 1525"/>
                <a:gd name="T50" fmla="*/ 10 w 1693"/>
                <a:gd name="T51" fmla="*/ 11 h 1525"/>
                <a:gd name="T52" fmla="*/ 11 w 1693"/>
                <a:gd name="T53" fmla="*/ 11 h 1525"/>
                <a:gd name="T54" fmla="*/ 2 w 1693"/>
                <a:gd name="T55" fmla="*/ 8 h 1525"/>
                <a:gd name="T56" fmla="*/ 2 w 1693"/>
                <a:gd name="T57" fmla="*/ 8 h 1525"/>
                <a:gd name="T58" fmla="*/ 2 w 1693"/>
                <a:gd name="T59" fmla="*/ 8 h 1525"/>
                <a:gd name="T60" fmla="*/ 7 w 1693"/>
                <a:gd name="T61" fmla="*/ 11 h 1525"/>
                <a:gd name="T62" fmla="*/ 9 w 1693"/>
                <a:gd name="T63" fmla="*/ 11 h 1525"/>
                <a:gd name="T64" fmla="*/ 5 w 1693"/>
                <a:gd name="T65" fmla="*/ 10 h 1525"/>
                <a:gd name="T66" fmla="*/ 5 w 1693"/>
                <a:gd name="T67" fmla="*/ 11 h 1525"/>
                <a:gd name="T68" fmla="*/ 5 w 1693"/>
                <a:gd name="T69" fmla="*/ 10 h 1525"/>
                <a:gd name="T70" fmla="*/ 3 w 1693"/>
                <a:gd name="T71" fmla="*/ 10 h 1525"/>
                <a:gd name="T72" fmla="*/ 4 w 1693"/>
                <a:gd name="T73" fmla="*/ 10 h 152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693" h="1525">
                  <a:moveTo>
                    <a:pt x="398" y="94"/>
                  </a:moveTo>
                  <a:cubicBezTo>
                    <a:pt x="398" y="119"/>
                    <a:pt x="377" y="140"/>
                    <a:pt x="352" y="140"/>
                  </a:cubicBezTo>
                  <a:cubicBezTo>
                    <a:pt x="326" y="140"/>
                    <a:pt x="305" y="119"/>
                    <a:pt x="305" y="94"/>
                  </a:cubicBezTo>
                  <a:cubicBezTo>
                    <a:pt x="305" y="68"/>
                    <a:pt x="326" y="47"/>
                    <a:pt x="352" y="47"/>
                  </a:cubicBezTo>
                  <a:cubicBezTo>
                    <a:pt x="377" y="47"/>
                    <a:pt x="398" y="68"/>
                    <a:pt x="398" y="94"/>
                  </a:cubicBezTo>
                  <a:close/>
                  <a:moveTo>
                    <a:pt x="1646" y="549"/>
                  </a:moveTo>
                  <a:cubicBezTo>
                    <a:pt x="1621" y="549"/>
                    <a:pt x="1600" y="570"/>
                    <a:pt x="1600" y="596"/>
                  </a:cubicBezTo>
                  <a:cubicBezTo>
                    <a:pt x="1600" y="621"/>
                    <a:pt x="1621" y="642"/>
                    <a:pt x="1646" y="642"/>
                  </a:cubicBezTo>
                  <a:cubicBezTo>
                    <a:pt x="1672" y="642"/>
                    <a:pt x="1693" y="621"/>
                    <a:pt x="1693" y="596"/>
                  </a:cubicBezTo>
                  <a:cubicBezTo>
                    <a:pt x="1693" y="570"/>
                    <a:pt x="1672" y="549"/>
                    <a:pt x="1646" y="549"/>
                  </a:cubicBezTo>
                  <a:close/>
                  <a:moveTo>
                    <a:pt x="1450" y="382"/>
                  </a:moveTo>
                  <a:cubicBezTo>
                    <a:pt x="1424" y="382"/>
                    <a:pt x="1403" y="403"/>
                    <a:pt x="1403" y="429"/>
                  </a:cubicBezTo>
                  <a:cubicBezTo>
                    <a:pt x="1403" y="454"/>
                    <a:pt x="1424" y="475"/>
                    <a:pt x="1450" y="475"/>
                  </a:cubicBezTo>
                  <a:cubicBezTo>
                    <a:pt x="1475" y="475"/>
                    <a:pt x="1496" y="454"/>
                    <a:pt x="1496" y="429"/>
                  </a:cubicBezTo>
                  <a:cubicBezTo>
                    <a:pt x="1496" y="403"/>
                    <a:pt x="1475" y="382"/>
                    <a:pt x="1450" y="382"/>
                  </a:cubicBezTo>
                  <a:close/>
                  <a:moveTo>
                    <a:pt x="644" y="48"/>
                  </a:moveTo>
                  <a:cubicBezTo>
                    <a:pt x="619" y="48"/>
                    <a:pt x="598" y="69"/>
                    <a:pt x="598" y="95"/>
                  </a:cubicBezTo>
                  <a:cubicBezTo>
                    <a:pt x="598" y="120"/>
                    <a:pt x="619" y="141"/>
                    <a:pt x="644" y="141"/>
                  </a:cubicBezTo>
                  <a:cubicBezTo>
                    <a:pt x="670" y="141"/>
                    <a:pt x="691" y="120"/>
                    <a:pt x="691" y="95"/>
                  </a:cubicBezTo>
                  <a:cubicBezTo>
                    <a:pt x="691" y="69"/>
                    <a:pt x="670" y="48"/>
                    <a:pt x="644" y="48"/>
                  </a:cubicBezTo>
                  <a:close/>
                  <a:moveTo>
                    <a:pt x="824" y="0"/>
                  </a:moveTo>
                  <a:cubicBezTo>
                    <a:pt x="798" y="0"/>
                    <a:pt x="777" y="21"/>
                    <a:pt x="777" y="47"/>
                  </a:cubicBezTo>
                  <a:cubicBezTo>
                    <a:pt x="777" y="72"/>
                    <a:pt x="798" y="93"/>
                    <a:pt x="824" y="93"/>
                  </a:cubicBezTo>
                  <a:cubicBezTo>
                    <a:pt x="849" y="93"/>
                    <a:pt x="870" y="72"/>
                    <a:pt x="870" y="47"/>
                  </a:cubicBezTo>
                  <a:cubicBezTo>
                    <a:pt x="870" y="21"/>
                    <a:pt x="849" y="0"/>
                    <a:pt x="824" y="0"/>
                  </a:cubicBezTo>
                  <a:close/>
                  <a:moveTo>
                    <a:pt x="954" y="146"/>
                  </a:moveTo>
                  <a:cubicBezTo>
                    <a:pt x="980" y="146"/>
                    <a:pt x="1000" y="125"/>
                    <a:pt x="1000" y="100"/>
                  </a:cubicBezTo>
                  <a:cubicBezTo>
                    <a:pt x="1000" y="74"/>
                    <a:pt x="980" y="53"/>
                    <a:pt x="954" y="53"/>
                  </a:cubicBezTo>
                  <a:cubicBezTo>
                    <a:pt x="928" y="53"/>
                    <a:pt x="907" y="74"/>
                    <a:pt x="907" y="100"/>
                  </a:cubicBezTo>
                  <a:cubicBezTo>
                    <a:pt x="907" y="125"/>
                    <a:pt x="928" y="146"/>
                    <a:pt x="954" y="146"/>
                  </a:cubicBezTo>
                  <a:close/>
                  <a:moveTo>
                    <a:pt x="1110" y="70"/>
                  </a:moveTo>
                  <a:cubicBezTo>
                    <a:pt x="1076" y="70"/>
                    <a:pt x="1048" y="98"/>
                    <a:pt x="1048" y="132"/>
                  </a:cubicBezTo>
                  <a:cubicBezTo>
                    <a:pt x="1048" y="167"/>
                    <a:pt x="1076" y="194"/>
                    <a:pt x="1110" y="194"/>
                  </a:cubicBezTo>
                  <a:cubicBezTo>
                    <a:pt x="1145" y="194"/>
                    <a:pt x="1172" y="167"/>
                    <a:pt x="1172" y="132"/>
                  </a:cubicBezTo>
                  <a:cubicBezTo>
                    <a:pt x="1172" y="98"/>
                    <a:pt x="1145" y="70"/>
                    <a:pt x="1110" y="70"/>
                  </a:cubicBezTo>
                  <a:close/>
                  <a:moveTo>
                    <a:pt x="1291" y="8"/>
                  </a:moveTo>
                  <a:cubicBezTo>
                    <a:pt x="1257" y="8"/>
                    <a:pt x="1229" y="36"/>
                    <a:pt x="1229" y="70"/>
                  </a:cubicBezTo>
                  <a:cubicBezTo>
                    <a:pt x="1229" y="104"/>
                    <a:pt x="1257" y="132"/>
                    <a:pt x="1291" y="132"/>
                  </a:cubicBezTo>
                  <a:cubicBezTo>
                    <a:pt x="1325" y="132"/>
                    <a:pt x="1353" y="104"/>
                    <a:pt x="1353" y="70"/>
                  </a:cubicBezTo>
                  <a:cubicBezTo>
                    <a:pt x="1353" y="36"/>
                    <a:pt x="1325" y="8"/>
                    <a:pt x="1291" y="8"/>
                  </a:cubicBezTo>
                  <a:close/>
                  <a:moveTo>
                    <a:pt x="242" y="1087"/>
                  </a:moveTo>
                  <a:cubicBezTo>
                    <a:pt x="190" y="1087"/>
                    <a:pt x="149" y="1129"/>
                    <a:pt x="149" y="1180"/>
                  </a:cubicBezTo>
                  <a:cubicBezTo>
                    <a:pt x="149" y="1232"/>
                    <a:pt x="190" y="1273"/>
                    <a:pt x="242" y="1273"/>
                  </a:cubicBezTo>
                  <a:cubicBezTo>
                    <a:pt x="293" y="1273"/>
                    <a:pt x="335" y="1232"/>
                    <a:pt x="335" y="1180"/>
                  </a:cubicBezTo>
                  <a:cubicBezTo>
                    <a:pt x="335" y="1129"/>
                    <a:pt x="293" y="1087"/>
                    <a:pt x="242" y="1087"/>
                  </a:cubicBezTo>
                  <a:close/>
                  <a:moveTo>
                    <a:pt x="46" y="677"/>
                  </a:moveTo>
                  <a:cubicBezTo>
                    <a:pt x="20" y="677"/>
                    <a:pt x="0" y="698"/>
                    <a:pt x="0" y="724"/>
                  </a:cubicBezTo>
                  <a:cubicBezTo>
                    <a:pt x="0" y="749"/>
                    <a:pt x="20" y="770"/>
                    <a:pt x="46" y="770"/>
                  </a:cubicBezTo>
                  <a:cubicBezTo>
                    <a:pt x="72" y="770"/>
                    <a:pt x="93" y="749"/>
                    <a:pt x="93" y="724"/>
                  </a:cubicBezTo>
                  <a:cubicBezTo>
                    <a:pt x="93" y="698"/>
                    <a:pt x="72" y="677"/>
                    <a:pt x="46" y="677"/>
                  </a:cubicBezTo>
                  <a:close/>
                  <a:moveTo>
                    <a:pt x="1282" y="1354"/>
                  </a:moveTo>
                  <a:cubicBezTo>
                    <a:pt x="1257" y="1354"/>
                    <a:pt x="1236" y="1375"/>
                    <a:pt x="1236" y="1401"/>
                  </a:cubicBezTo>
                  <a:cubicBezTo>
                    <a:pt x="1236" y="1426"/>
                    <a:pt x="1257" y="1447"/>
                    <a:pt x="1282" y="1447"/>
                  </a:cubicBezTo>
                  <a:cubicBezTo>
                    <a:pt x="1308" y="1447"/>
                    <a:pt x="1329" y="1426"/>
                    <a:pt x="1329" y="1401"/>
                  </a:cubicBezTo>
                  <a:cubicBezTo>
                    <a:pt x="1329" y="1375"/>
                    <a:pt x="1308" y="1354"/>
                    <a:pt x="1282" y="1354"/>
                  </a:cubicBezTo>
                  <a:close/>
                  <a:moveTo>
                    <a:pt x="250" y="1065"/>
                  </a:moveTo>
                  <a:cubicBezTo>
                    <a:pt x="276" y="1065"/>
                    <a:pt x="296" y="1044"/>
                    <a:pt x="296" y="1018"/>
                  </a:cubicBezTo>
                  <a:cubicBezTo>
                    <a:pt x="296" y="993"/>
                    <a:pt x="276" y="972"/>
                    <a:pt x="250" y="972"/>
                  </a:cubicBezTo>
                  <a:cubicBezTo>
                    <a:pt x="224" y="972"/>
                    <a:pt x="203" y="993"/>
                    <a:pt x="203" y="1018"/>
                  </a:cubicBezTo>
                  <a:cubicBezTo>
                    <a:pt x="203" y="1044"/>
                    <a:pt x="224" y="1065"/>
                    <a:pt x="250" y="1065"/>
                  </a:cubicBezTo>
                  <a:close/>
                  <a:moveTo>
                    <a:pt x="978" y="1339"/>
                  </a:moveTo>
                  <a:cubicBezTo>
                    <a:pt x="927" y="1339"/>
                    <a:pt x="885" y="1380"/>
                    <a:pt x="885" y="1432"/>
                  </a:cubicBezTo>
                  <a:cubicBezTo>
                    <a:pt x="885" y="1483"/>
                    <a:pt x="927" y="1525"/>
                    <a:pt x="978" y="1525"/>
                  </a:cubicBezTo>
                  <a:cubicBezTo>
                    <a:pt x="1029" y="1525"/>
                    <a:pt x="1071" y="1483"/>
                    <a:pt x="1071" y="1432"/>
                  </a:cubicBezTo>
                  <a:cubicBezTo>
                    <a:pt x="1071" y="1380"/>
                    <a:pt x="1029" y="1339"/>
                    <a:pt x="978" y="1339"/>
                  </a:cubicBezTo>
                  <a:close/>
                  <a:moveTo>
                    <a:pt x="589" y="1253"/>
                  </a:moveTo>
                  <a:cubicBezTo>
                    <a:pt x="555" y="1253"/>
                    <a:pt x="527" y="1281"/>
                    <a:pt x="527" y="1315"/>
                  </a:cubicBezTo>
                  <a:cubicBezTo>
                    <a:pt x="527" y="1349"/>
                    <a:pt x="555" y="1377"/>
                    <a:pt x="589" y="1377"/>
                  </a:cubicBezTo>
                  <a:cubicBezTo>
                    <a:pt x="623" y="1377"/>
                    <a:pt x="651" y="1349"/>
                    <a:pt x="651" y="1315"/>
                  </a:cubicBezTo>
                  <a:cubicBezTo>
                    <a:pt x="651" y="1281"/>
                    <a:pt x="623" y="1253"/>
                    <a:pt x="589" y="1253"/>
                  </a:cubicBezTo>
                  <a:close/>
                  <a:moveTo>
                    <a:pt x="454" y="1273"/>
                  </a:moveTo>
                  <a:cubicBezTo>
                    <a:pt x="428" y="1273"/>
                    <a:pt x="407" y="1294"/>
                    <a:pt x="407" y="1320"/>
                  </a:cubicBezTo>
                  <a:cubicBezTo>
                    <a:pt x="407" y="1345"/>
                    <a:pt x="428" y="1366"/>
                    <a:pt x="454" y="1366"/>
                  </a:cubicBezTo>
                  <a:cubicBezTo>
                    <a:pt x="479" y="1366"/>
                    <a:pt x="500" y="1345"/>
                    <a:pt x="500" y="1320"/>
                  </a:cubicBezTo>
                  <a:cubicBezTo>
                    <a:pt x="500" y="1294"/>
                    <a:pt x="479" y="1273"/>
                    <a:pt x="454" y="1273"/>
                  </a:cubicBez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L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7C79729E-0510-4640-AA20-707C2424D5BA}"/>
                </a:ext>
              </a:extLst>
            </p:cNvPr>
            <p:cNvSpPr>
              <a:spLocks noSelect="1"/>
            </p:cNvSpPr>
            <p:nvPr userDrawn="1"/>
          </p:nvSpPr>
          <p:spPr bwMode="invGray">
            <a:xfrm>
              <a:off x="168" y="3802"/>
              <a:ext cx="339" cy="339"/>
            </a:xfrm>
            <a:custGeom>
              <a:avLst/>
              <a:gdLst>
                <a:gd name="T0" fmla="*/ 10 w 1693"/>
                <a:gd name="T1" fmla="*/ 3 h 1701"/>
                <a:gd name="T2" fmla="*/ 12 w 1693"/>
                <a:gd name="T3" fmla="*/ 3 h 1701"/>
                <a:gd name="T4" fmla="*/ 9 w 1693"/>
                <a:gd name="T5" fmla="*/ 0 h 1701"/>
                <a:gd name="T6" fmla="*/ 13 w 1693"/>
                <a:gd name="T7" fmla="*/ 7 h 1701"/>
                <a:gd name="T8" fmla="*/ 11 w 1693"/>
                <a:gd name="T9" fmla="*/ 2 h 1701"/>
                <a:gd name="T10" fmla="*/ 11 w 1693"/>
                <a:gd name="T11" fmla="*/ 2 h 1701"/>
                <a:gd name="T12" fmla="*/ 6 w 1693"/>
                <a:gd name="T13" fmla="*/ 2 h 1701"/>
                <a:gd name="T14" fmla="*/ 3 w 1693"/>
                <a:gd name="T15" fmla="*/ 1 h 1701"/>
                <a:gd name="T16" fmla="*/ 5 w 1693"/>
                <a:gd name="T17" fmla="*/ 1 h 1701"/>
                <a:gd name="T18" fmla="*/ 4 w 1693"/>
                <a:gd name="T19" fmla="*/ 3 h 1701"/>
                <a:gd name="T20" fmla="*/ 4 w 1693"/>
                <a:gd name="T21" fmla="*/ 3 h 1701"/>
                <a:gd name="T22" fmla="*/ 12 w 1693"/>
                <a:gd name="T23" fmla="*/ 4 h 1701"/>
                <a:gd name="T24" fmla="*/ 6 w 1693"/>
                <a:gd name="T25" fmla="*/ 1 h 1701"/>
                <a:gd name="T26" fmla="*/ 6 w 1693"/>
                <a:gd name="T27" fmla="*/ 0 h 1701"/>
                <a:gd name="T28" fmla="*/ 8 w 1693"/>
                <a:gd name="T29" fmla="*/ 1 h 1701"/>
                <a:gd name="T30" fmla="*/ 9 w 1693"/>
                <a:gd name="T31" fmla="*/ 3 h 1701"/>
                <a:gd name="T32" fmla="*/ 9 w 1693"/>
                <a:gd name="T33" fmla="*/ 3 h 1701"/>
                <a:gd name="T34" fmla="*/ 13 w 1693"/>
                <a:gd name="T35" fmla="*/ 6 h 1701"/>
                <a:gd name="T36" fmla="*/ 10 w 1693"/>
                <a:gd name="T37" fmla="*/ 2 h 1701"/>
                <a:gd name="T38" fmla="*/ 4 w 1693"/>
                <a:gd name="T39" fmla="*/ 13 h 1701"/>
                <a:gd name="T40" fmla="*/ 11 w 1693"/>
                <a:gd name="T41" fmla="*/ 11 h 1701"/>
                <a:gd name="T42" fmla="*/ 11 w 1693"/>
                <a:gd name="T43" fmla="*/ 11 h 1701"/>
                <a:gd name="T44" fmla="*/ 7 w 1693"/>
                <a:gd name="T45" fmla="*/ 11 h 1701"/>
                <a:gd name="T46" fmla="*/ 9 w 1693"/>
                <a:gd name="T47" fmla="*/ 13 h 1701"/>
                <a:gd name="T48" fmla="*/ 9 w 1693"/>
                <a:gd name="T49" fmla="*/ 11 h 1701"/>
                <a:gd name="T50" fmla="*/ 1 w 1693"/>
                <a:gd name="T51" fmla="*/ 9 h 1701"/>
                <a:gd name="T52" fmla="*/ 1 w 1693"/>
                <a:gd name="T53" fmla="*/ 9 h 1701"/>
                <a:gd name="T54" fmla="*/ 8 w 1693"/>
                <a:gd name="T55" fmla="*/ 12 h 1701"/>
                <a:gd name="T56" fmla="*/ 7 w 1693"/>
                <a:gd name="T57" fmla="*/ 12 h 1701"/>
                <a:gd name="T58" fmla="*/ 6 w 1693"/>
                <a:gd name="T59" fmla="*/ 11 h 1701"/>
                <a:gd name="T60" fmla="*/ 7 w 1693"/>
                <a:gd name="T61" fmla="*/ 13 h 1701"/>
                <a:gd name="T62" fmla="*/ 7 w 1693"/>
                <a:gd name="T63" fmla="*/ 13 h 1701"/>
                <a:gd name="T64" fmla="*/ 7 w 1693"/>
                <a:gd name="T65" fmla="*/ 13 h 1701"/>
                <a:gd name="T66" fmla="*/ 4 w 1693"/>
                <a:gd name="T67" fmla="*/ 10 h 1701"/>
                <a:gd name="T68" fmla="*/ 3 w 1693"/>
                <a:gd name="T69" fmla="*/ 12 h 1701"/>
                <a:gd name="T70" fmla="*/ 3 w 1693"/>
                <a:gd name="T71" fmla="*/ 12 h 1701"/>
                <a:gd name="T72" fmla="*/ 3 w 1693"/>
                <a:gd name="T73" fmla="*/ 11 h 1701"/>
                <a:gd name="T74" fmla="*/ 0 w 1693"/>
                <a:gd name="T75" fmla="*/ 8 h 1701"/>
                <a:gd name="T76" fmla="*/ 1 w 1693"/>
                <a:gd name="T77" fmla="*/ 9 h 1701"/>
                <a:gd name="T78" fmla="*/ 3 w 1693"/>
                <a:gd name="T79" fmla="*/ 11 h 1701"/>
                <a:gd name="T80" fmla="*/ 6 w 1693"/>
                <a:gd name="T81" fmla="*/ 7 h 1701"/>
                <a:gd name="T82" fmla="*/ 8 w 1693"/>
                <a:gd name="T83" fmla="*/ 7 h 1701"/>
                <a:gd name="T84" fmla="*/ 9 w 1693"/>
                <a:gd name="T85" fmla="*/ 6 h 1701"/>
                <a:gd name="T86" fmla="*/ 11 w 1693"/>
                <a:gd name="T87" fmla="*/ 6 h 1701"/>
                <a:gd name="T88" fmla="*/ 11 w 1693"/>
                <a:gd name="T89" fmla="*/ 8 h 1701"/>
                <a:gd name="T90" fmla="*/ 10 w 1693"/>
                <a:gd name="T91" fmla="*/ 7 h 1701"/>
                <a:gd name="T92" fmla="*/ 4 w 1693"/>
                <a:gd name="T93" fmla="*/ 7 h 1701"/>
                <a:gd name="T94" fmla="*/ 6 w 1693"/>
                <a:gd name="T95" fmla="*/ 5 h 1701"/>
                <a:gd name="T96" fmla="*/ 4 w 1693"/>
                <a:gd name="T97" fmla="*/ 5 h 1701"/>
                <a:gd name="T98" fmla="*/ 3 w 1693"/>
                <a:gd name="T99" fmla="*/ 8 h 170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693" h="1701">
                  <a:moveTo>
                    <a:pt x="1451" y="487"/>
                  </a:moveTo>
                  <a:cubicBezTo>
                    <a:pt x="1412" y="487"/>
                    <a:pt x="1378" y="463"/>
                    <a:pt x="1365" y="429"/>
                  </a:cubicBezTo>
                  <a:cubicBezTo>
                    <a:pt x="1354" y="438"/>
                    <a:pt x="1340" y="444"/>
                    <a:pt x="1325" y="444"/>
                  </a:cubicBezTo>
                  <a:cubicBezTo>
                    <a:pt x="1291" y="444"/>
                    <a:pt x="1263" y="416"/>
                    <a:pt x="1263" y="382"/>
                  </a:cubicBezTo>
                  <a:cubicBezTo>
                    <a:pt x="1263" y="347"/>
                    <a:pt x="1291" y="320"/>
                    <a:pt x="1325" y="320"/>
                  </a:cubicBezTo>
                  <a:cubicBezTo>
                    <a:pt x="1345" y="320"/>
                    <a:pt x="1362" y="329"/>
                    <a:pt x="1373" y="343"/>
                  </a:cubicBezTo>
                  <a:cubicBezTo>
                    <a:pt x="1390" y="317"/>
                    <a:pt x="1418" y="301"/>
                    <a:pt x="1451" y="301"/>
                  </a:cubicBezTo>
                  <a:cubicBezTo>
                    <a:pt x="1502" y="301"/>
                    <a:pt x="1544" y="343"/>
                    <a:pt x="1544" y="394"/>
                  </a:cubicBezTo>
                  <a:cubicBezTo>
                    <a:pt x="1544" y="445"/>
                    <a:pt x="1502" y="487"/>
                    <a:pt x="1451" y="487"/>
                  </a:cubicBezTo>
                  <a:close/>
                  <a:moveTo>
                    <a:pt x="1080" y="220"/>
                  </a:moveTo>
                  <a:cubicBezTo>
                    <a:pt x="1132" y="220"/>
                    <a:pt x="1174" y="179"/>
                    <a:pt x="1174" y="127"/>
                  </a:cubicBezTo>
                  <a:cubicBezTo>
                    <a:pt x="1174" y="76"/>
                    <a:pt x="1132" y="34"/>
                    <a:pt x="1080" y="34"/>
                  </a:cubicBezTo>
                  <a:cubicBezTo>
                    <a:pt x="1029" y="34"/>
                    <a:pt x="987" y="76"/>
                    <a:pt x="987" y="127"/>
                  </a:cubicBezTo>
                  <a:cubicBezTo>
                    <a:pt x="987" y="179"/>
                    <a:pt x="1029" y="220"/>
                    <a:pt x="1080" y="220"/>
                  </a:cubicBezTo>
                  <a:close/>
                  <a:moveTo>
                    <a:pt x="1646" y="804"/>
                  </a:moveTo>
                  <a:cubicBezTo>
                    <a:pt x="1621" y="804"/>
                    <a:pt x="1600" y="825"/>
                    <a:pt x="1600" y="851"/>
                  </a:cubicBezTo>
                  <a:cubicBezTo>
                    <a:pt x="1600" y="876"/>
                    <a:pt x="1621" y="897"/>
                    <a:pt x="1646" y="897"/>
                  </a:cubicBezTo>
                  <a:cubicBezTo>
                    <a:pt x="1672" y="897"/>
                    <a:pt x="1693" y="876"/>
                    <a:pt x="1693" y="851"/>
                  </a:cubicBezTo>
                  <a:cubicBezTo>
                    <a:pt x="1693" y="825"/>
                    <a:pt x="1672" y="804"/>
                    <a:pt x="1646" y="804"/>
                  </a:cubicBezTo>
                  <a:close/>
                  <a:moveTo>
                    <a:pt x="1370" y="291"/>
                  </a:moveTo>
                  <a:cubicBezTo>
                    <a:pt x="1396" y="291"/>
                    <a:pt x="1416" y="270"/>
                    <a:pt x="1416" y="245"/>
                  </a:cubicBezTo>
                  <a:cubicBezTo>
                    <a:pt x="1416" y="219"/>
                    <a:pt x="1396" y="198"/>
                    <a:pt x="1370" y="198"/>
                  </a:cubicBezTo>
                  <a:cubicBezTo>
                    <a:pt x="1344" y="198"/>
                    <a:pt x="1323" y="219"/>
                    <a:pt x="1323" y="245"/>
                  </a:cubicBezTo>
                  <a:cubicBezTo>
                    <a:pt x="1323" y="270"/>
                    <a:pt x="1344" y="291"/>
                    <a:pt x="1370" y="291"/>
                  </a:cubicBezTo>
                  <a:close/>
                  <a:moveTo>
                    <a:pt x="746" y="320"/>
                  </a:moveTo>
                  <a:cubicBezTo>
                    <a:pt x="746" y="345"/>
                    <a:pt x="767" y="366"/>
                    <a:pt x="792" y="366"/>
                  </a:cubicBezTo>
                  <a:cubicBezTo>
                    <a:pt x="818" y="366"/>
                    <a:pt x="839" y="345"/>
                    <a:pt x="839" y="320"/>
                  </a:cubicBezTo>
                  <a:cubicBezTo>
                    <a:pt x="839" y="294"/>
                    <a:pt x="818" y="273"/>
                    <a:pt x="792" y="273"/>
                  </a:cubicBezTo>
                  <a:cubicBezTo>
                    <a:pt x="767" y="273"/>
                    <a:pt x="746" y="294"/>
                    <a:pt x="746" y="320"/>
                  </a:cubicBezTo>
                  <a:close/>
                  <a:moveTo>
                    <a:pt x="410" y="220"/>
                  </a:moveTo>
                  <a:cubicBezTo>
                    <a:pt x="436" y="220"/>
                    <a:pt x="457" y="199"/>
                    <a:pt x="457" y="174"/>
                  </a:cubicBezTo>
                  <a:cubicBezTo>
                    <a:pt x="457" y="148"/>
                    <a:pt x="436" y="127"/>
                    <a:pt x="410" y="127"/>
                  </a:cubicBezTo>
                  <a:cubicBezTo>
                    <a:pt x="384" y="127"/>
                    <a:pt x="363" y="148"/>
                    <a:pt x="363" y="174"/>
                  </a:cubicBezTo>
                  <a:cubicBezTo>
                    <a:pt x="363" y="199"/>
                    <a:pt x="384" y="220"/>
                    <a:pt x="410" y="220"/>
                  </a:cubicBezTo>
                  <a:close/>
                  <a:moveTo>
                    <a:pt x="559" y="138"/>
                  </a:moveTo>
                  <a:cubicBezTo>
                    <a:pt x="585" y="138"/>
                    <a:pt x="606" y="117"/>
                    <a:pt x="606" y="91"/>
                  </a:cubicBezTo>
                  <a:cubicBezTo>
                    <a:pt x="606" y="65"/>
                    <a:pt x="585" y="45"/>
                    <a:pt x="559" y="45"/>
                  </a:cubicBezTo>
                  <a:cubicBezTo>
                    <a:pt x="534" y="45"/>
                    <a:pt x="513" y="65"/>
                    <a:pt x="513" y="91"/>
                  </a:cubicBezTo>
                  <a:cubicBezTo>
                    <a:pt x="513" y="117"/>
                    <a:pt x="534" y="138"/>
                    <a:pt x="559" y="138"/>
                  </a:cubicBezTo>
                  <a:close/>
                  <a:moveTo>
                    <a:pt x="513" y="320"/>
                  </a:moveTo>
                  <a:cubicBezTo>
                    <a:pt x="538" y="320"/>
                    <a:pt x="559" y="299"/>
                    <a:pt x="559" y="273"/>
                  </a:cubicBezTo>
                  <a:cubicBezTo>
                    <a:pt x="559" y="247"/>
                    <a:pt x="538" y="227"/>
                    <a:pt x="513" y="227"/>
                  </a:cubicBezTo>
                  <a:cubicBezTo>
                    <a:pt x="487" y="227"/>
                    <a:pt x="466" y="247"/>
                    <a:pt x="466" y="273"/>
                  </a:cubicBezTo>
                  <a:cubicBezTo>
                    <a:pt x="466" y="299"/>
                    <a:pt x="487" y="320"/>
                    <a:pt x="513" y="320"/>
                  </a:cubicBezTo>
                  <a:close/>
                  <a:moveTo>
                    <a:pt x="1581" y="571"/>
                  </a:moveTo>
                  <a:cubicBezTo>
                    <a:pt x="1607" y="571"/>
                    <a:pt x="1628" y="550"/>
                    <a:pt x="1628" y="524"/>
                  </a:cubicBezTo>
                  <a:cubicBezTo>
                    <a:pt x="1628" y="499"/>
                    <a:pt x="1607" y="478"/>
                    <a:pt x="1581" y="478"/>
                  </a:cubicBezTo>
                  <a:cubicBezTo>
                    <a:pt x="1556" y="478"/>
                    <a:pt x="1535" y="499"/>
                    <a:pt x="1535" y="524"/>
                  </a:cubicBezTo>
                  <a:cubicBezTo>
                    <a:pt x="1535" y="550"/>
                    <a:pt x="1556" y="571"/>
                    <a:pt x="1581" y="571"/>
                  </a:cubicBezTo>
                  <a:close/>
                  <a:moveTo>
                    <a:pt x="714" y="236"/>
                  </a:moveTo>
                  <a:cubicBezTo>
                    <a:pt x="766" y="236"/>
                    <a:pt x="807" y="194"/>
                    <a:pt x="807" y="143"/>
                  </a:cubicBezTo>
                  <a:cubicBezTo>
                    <a:pt x="807" y="119"/>
                    <a:pt x="798" y="98"/>
                    <a:pt x="784" y="82"/>
                  </a:cubicBezTo>
                  <a:cubicBezTo>
                    <a:pt x="792" y="73"/>
                    <a:pt x="797" y="62"/>
                    <a:pt x="797" y="50"/>
                  </a:cubicBezTo>
                  <a:cubicBezTo>
                    <a:pt x="797" y="24"/>
                    <a:pt x="776" y="3"/>
                    <a:pt x="751" y="3"/>
                  </a:cubicBezTo>
                  <a:cubicBezTo>
                    <a:pt x="725" y="3"/>
                    <a:pt x="704" y="24"/>
                    <a:pt x="704" y="50"/>
                  </a:cubicBezTo>
                  <a:cubicBezTo>
                    <a:pt x="704" y="50"/>
                    <a:pt x="704" y="50"/>
                    <a:pt x="704" y="51"/>
                  </a:cubicBezTo>
                  <a:cubicBezTo>
                    <a:pt x="658" y="56"/>
                    <a:pt x="621" y="95"/>
                    <a:pt x="621" y="143"/>
                  </a:cubicBezTo>
                  <a:cubicBezTo>
                    <a:pt x="621" y="194"/>
                    <a:pt x="663" y="236"/>
                    <a:pt x="714" y="236"/>
                  </a:cubicBezTo>
                  <a:close/>
                  <a:moveTo>
                    <a:pt x="896" y="125"/>
                  </a:moveTo>
                  <a:cubicBezTo>
                    <a:pt x="930" y="125"/>
                    <a:pt x="958" y="97"/>
                    <a:pt x="958" y="63"/>
                  </a:cubicBezTo>
                  <a:cubicBezTo>
                    <a:pt x="958" y="28"/>
                    <a:pt x="930" y="0"/>
                    <a:pt x="896" y="0"/>
                  </a:cubicBezTo>
                  <a:cubicBezTo>
                    <a:pt x="862" y="0"/>
                    <a:pt x="834" y="28"/>
                    <a:pt x="834" y="63"/>
                  </a:cubicBezTo>
                  <a:cubicBezTo>
                    <a:pt x="834" y="97"/>
                    <a:pt x="862" y="125"/>
                    <a:pt x="896" y="125"/>
                  </a:cubicBezTo>
                  <a:close/>
                  <a:moveTo>
                    <a:pt x="1111" y="394"/>
                  </a:moveTo>
                  <a:cubicBezTo>
                    <a:pt x="1111" y="420"/>
                    <a:pt x="1132" y="440"/>
                    <a:pt x="1157" y="440"/>
                  </a:cubicBezTo>
                  <a:cubicBezTo>
                    <a:pt x="1183" y="440"/>
                    <a:pt x="1204" y="420"/>
                    <a:pt x="1204" y="394"/>
                  </a:cubicBezTo>
                  <a:cubicBezTo>
                    <a:pt x="1204" y="368"/>
                    <a:pt x="1183" y="347"/>
                    <a:pt x="1157" y="347"/>
                  </a:cubicBezTo>
                  <a:cubicBezTo>
                    <a:pt x="1132" y="347"/>
                    <a:pt x="1111" y="368"/>
                    <a:pt x="1111" y="394"/>
                  </a:cubicBezTo>
                  <a:close/>
                  <a:moveTo>
                    <a:pt x="1637" y="664"/>
                  </a:moveTo>
                  <a:cubicBezTo>
                    <a:pt x="1637" y="630"/>
                    <a:pt x="1609" y="602"/>
                    <a:pt x="1575" y="602"/>
                  </a:cubicBezTo>
                  <a:cubicBezTo>
                    <a:pt x="1540" y="602"/>
                    <a:pt x="1513" y="630"/>
                    <a:pt x="1513" y="664"/>
                  </a:cubicBezTo>
                  <a:cubicBezTo>
                    <a:pt x="1513" y="698"/>
                    <a:pt x="1540" y="726"/>
                    <a:pt x="1575" y="726"/>
                  </a:cubicBezTo>
                  <a:cubicBezTo>
                    <a:pt x="1609" y="726"/>
                    <a:pt x="1637" y="698"/>
                    <a:pt x="1637" y="664"/>
                  </a:cubicBezTo>
                  <a:close/>
                  <a:moveTo>
                    <a:pt x="1239" y="301"/>
                  </a:moveTo>
                  <a:cubicBezTo>
                    <a:pt x="1264" y="301"/>
                    <a:pt x="1285" y="280"/>
                    <a:pt x="1285" y="254"/>
                  </a:cubicBezTo>
                  <a:cubicBezTo>
                    <a:pt x="1285" y="229"/>
                    <a:pt x="1264" y="208"/>
                    <a:pt x="1239" y="208"/>
                  </a:cubicBezTo>
                  <a:cubicBezTo>
                    <a:pt x="1213" y="208"/>
                    <a:pt x="1192" y="229"/>
                    <a:pt x="1192" y="254"/>
                  </a:cubicBezTo>
                  <a:cubicBezTo>
                    <a:pt x="1192" y="280"/>
                    <a:pt x="1213" y="301"/>
                    <a:pt x="1239" y="301"/>
                  </a:cubicBezTo>
                  <a:close/>
                  <a:moveTo>
                    <a:pt x="605" y="1481"/>
                  </a:moveTo>
                  <a:cubicBezTo>
                    <a:pt x="554" y="1481"/>
                    <a:pt x="512" y="1522"/>
                    <a:pt x="512" y="1574"/>
                  </a:cubicBezTo>
                  <a:cubicBezTo>
                    <a:pt x="512" y="1625"/>
                    <a:pt x="554" y="1667"/>
                    <a:pt x="605" y="1667"/>
                  </a:cubicBezTo>
                  <a:cubicBezTo>
                    <a:pt x="656" y="1667"/>
                    <a:pt x="698" y="1625"/>
                    <a:pt x="698" y="1574"/>
                  </a:cubicBezTo>
                  <a:cubicBezTo>
                    <a:pt x="698" y="1522"/>
                    <a:pt x="656" y="1481"/>
                    <a:pt x="605" y="1481"/>
                  </a:cubicBezTo>
                  <a:close/>
                  <a:moveTo>
                    <a:pt x="1341" y="1434"/>
                  </a:moveTo>
                  <a:cubicBezTo>
                    <a:pt x="1315" y="1434"/>
                    <a:pt x="1294" y="1455"/>
                    <a:pt x="1294" y="1481"/>
                  </a:cubicBezTo>
                  <a:cubicBezTo>
                    <a:pt x="1294" y="1506"/>
                    <a:pt x="1315" y="1527"/>
                    <a:pt x="1341" y="1527"/>
                  </a:cubicBezTo>
                  <a:cubicBezTo>
                    <a:pt x="1366" y="1527"/>
                    <a:pt x="1387" y="1506"/>
                    <a:pt x="1387" y="1481"/>
                  </a:cubicBezTo>
                  <a:cubicBezTo>
                    <a:pt x="1387" y="1455"/>
                    <a:pt x="1366" y="1434"/>
                    <a:pt x="1341" y="1434"/>
                  </a:cubicBezTo>
                  <a:close/>
                  <a:moveTo>
                    <a:pt x="846" y="1382"/>
                  </a:moveTo>
                  <a:cubicBezTo>
                    <a:pt x="846" y="1407"/>
                    <a:pt x="867" y="1428"/>
                    <a:pt x="893" y="1428"/>
                  </a:cubicBezTo>
                  <a:cubicBezTo>
                    <a:pt x="919" y="1428"/>
                    <a:pt x="940" y="1407"/>
                    <a:pt x="940" y="1382"/>
                  </a:cubicBezTo>
                  <a:cubicBezTo>
                    <a:pt x="940" y="1356"/>
                    <a:pt x="919" y="1335"/>
                    <a:pt x="893" y="1335"/>
                  </a:cubicBezTo>
                  <a:cubicBezTo>
                    <a:pt x="867" y="1335"/>
                    <a:pt x="846" y="1356"/>
                    <a:pt x="846" y="1382"/>
                  </a:cubicBezTo>
                  <a:close/>
                  <a:moveTo>
                    <a:pt x="1126" y="1563"/>
                  </a:moveTo>
                  <a:cubicBezTo>
                    <a:pt x="1100" y="1563"/>
                    <a:pt x="1080" y="1584"/>
                    <a:pt x="1080" y="1610"/>
                  </a:cubicBezTo>
                  <a:cubicBezTo>
                    <a:pt x="1080" y="1636"/>
                    <a:pt x="1100" y="1657"/>
                    <a:pt x="1126" y="1657"/>
                  </a:cubicBezTo>
                  <a:cubicBezTo>
                    <a:pt x="1152" y="1657"/>
                    <a:pt x="1173" y="1636"/>
                    <a:pt x="1173" y="1610"/>
                  </a:cubicBezTo>
                  <a:cubicBezTo>
                    <a:pt x="1173" y="1584"/>
                    <a:pt x="1152" y="1563"/>
                    <a:pt x="1126" y="1563"/>
                  </a:cubicBezTo>
                  <a:close/>
                  <a:moveTo>
                    <a:pt x="1173" y="1381"/>
                  </a:moveTo>
                  <a:cubicBezTo>
                    <a:pt x="1147" y="1381"/>
                    <a:pt x="1126" y="1402"/>
                    <a:pt x="1126" y="1428"/>
                  </a:cubicBezTo>
                  <a:cubicBezTo>
                    <a:pt x="1126" y="1454"/>
                    <a:pt x="1147" y="1475"/>
                    <a:pt x="1173" y="1475"/>
                  </a:cubicBezTo>
                  <a:cubicBezTo>
                    <a:pt x="1198" y="1475"/>
                    <a:pt x="1219" y="1454"/>
                    <a:pt x="1219" y="1428"/>
                  </a:cubicBezTo>
                  <a:cubicBezTo>
                    <a:pt x="1219" y="1402"/>
                    <a:pt x="1198" y="1381"/>
                    <a:pt x="1173" y="1381"/>
                  </a:cubicBezTo>
                  <a:close/>
                  <a:moveTo>
                    <a:pt x="104" y="1130"/>
                  </a:moveTo>
                  <a:cubicBezTo>
                    <a:pt x="78" y="1130"/>
                    <a:pt x="58" y="1151"/>
                    <a:pt x="58" y="1177"/>
                  </a:cubicBezTo>
                  <a:cubicBezTo>
                    <a:pt x="58" y="1202"/>
                    <a:pt x="78" y="1223"/>
                    <a:pt x="104" y="1223"/>
                  </a:cubicBezTo>
                  <a:cubicBezTo>
                    <a:pt x="130" y="1223"/>
                    <a:pt x="151" y="1202"/>
                    <a:pt x="151" y="1177"/>
                  </a:cubicBezTo>
                  <a:cubicBezTo>
                    <a:pt x="151" y="1151"/>
                    <a:pt x="130" y="1130"/>
                    <a:pt x="104" y="1130"/>
                  </a:cubicBezTo>
                  <a:close/>
                  <a:moveTo>
                    <a:pt x="1094" y="1480"/>
                  </a:moveTo>
                  <a:cubicBezTo>
                    <a:pt x="1094" y="1454"/>
                    <a:pt x="1074" y="1433"/>
                    <a:pt x="1048" y="1433"/>
                  </a:cubicBezTo>
                  <a:cubicBezTo>
                    <a:pt x="1022" y="1433"/>
                    <a:pt x="1001" y="1454"/>
                    <a:pt x="1001" y="1480"/>
                  </a:cubicBezTo>
                  <a:cubicBezTo>
                    <a:pt x="1001" y="1505"/>
                    <a:pt x="1022" y="1526"/>
                    <a:pt x="1048" y="1526"/>
                  </a:cubicBezTo>
                  <a:cubicBezTo>
                    <a:pt x="1074" y="1526"/>
                    <a:pt x="1094" y="1505"/>
                    <a:pt x="1094" y="1480"/>
                  </a:cubicBezTo>
                  <a:close/>
                  <a:moveTo>
                    <a:pt x="915" y="1528"/>
                  </a:moveTo>
                  <a:cubicBezTo>
                    <a:pt x="915" y="1502"/>
                    <a:pt x="894" y="1481"/>
                    <a:pt x="869" y="1481"/>
                  </a:cubicBezTo>
                  <a:cubicBezTo>
                    <a:pt x="843" y="1481"/>
                    <a:pt x="822" y="1502"/>
                    <a:pt x="822" y="1528"/>
                  </a:cubicBezTo>
                  <a:cubicBezTo>
                    <a:pt x="822" y="1553"/>
                    <a:pt x="843" y="1574"/>
                    <a:pt x="869" y="1574"/>
                  </a:cubicBezTo>
                  <a:cubicBezTo>
                    <a:pt x="894" y="1574"/>
                    <a:pt x="915" y="1553"/>
                    <a:pt x="915" y="1528"/>
                  </a:cubicBezTo>
                  <a:close/>
                  <a:moveTo>
                    <a:pt x="785" y="1475"/>
                  </a:moveTo>
                  <a:cubicBezTo>
                    <a:pt x="785" y="1449"/>
                    <a:pt x="764" y="1428"/>
                    <a:pt x="738" y="1428"/>
                  </a:cubicBezTo>
                  <a:cubicBezTo>
                    <a:pt x="713" y="1428"/>
                    <a:pt x="692" y="1449"/>
                    <a:pt x="692" y="1475"/>
                  </a:cubicBezTo>
                  <a:cubicBezTo>
                    <a:pt x="692" y="1500"/>
                    <a:pt x="713" y="1521"/>
                    <a:pt x="738" y="1521"/>
                  </a:cubicBezTo>
                  <a:cubicBezTo>
                    <a:pt x="764" y="1521"/>
                    <a:pt x="785" y="1500"/>
                    <a:pt x="785" y="1475"/>
                  </a:cubicBezTo>
                  <a:close/>
                  <a:moveTo>
                    <a:pt x="935" y="1605"/>
                  </a:moveTo>
                  <a:cubicBezTo>
                    <a:pt x="909" y="1605"/>
                    <a:pt x="888" y="1626"/>
                    <a:pt x="888" y="1651"/>
                  </a:cubicBezTo>
                  <a:cubicBezTo>
                    <a:pt x="888" y="1677"/>
                    <a:pt x="909" y="1698"/>
                    <a:pt x="935" y="1698"/>
                  </a:cubicBezTo>
                  <a:cubicBezTo>
                    <a:pt x="961" y="1698"/>
                    <a:pt x="981" y="1677"/>
                    <a:pt x="981" y="1651"/>
                  </a:cubicBezTo>
                  <a:cubicBezTo>
                    <a:pt x="981" y="1626"/>
                    <a:pt x="961" y="1605"/>
                    <a:pt x="935" y="1605"/>
                  </a:cubicBezTo>
                  <a:close/>
                  <a:moveTo>
                    <a:pt x="790" y="1577"/>
                  </a:moveTo>
                  <a:cubicBezTo>
                    <a:pt x="755" y="1577"/>
                    <a:pt x="728" y="1604"/>
                    <a:pt x="728" y="1639"/>
                  </a:cubicBezTo>
                  <a:cubicBezTo>
                    <a:pt x="728" y="1673"/>
                    <a:pt x="755" y="1701"/>
                    <a:pt x="790" y="1701"/>
                  </a:cubicBezTo>
                  <a:cubicBezTo>
                    <a:pt x="824" y="1701"/>
                    <a:pt x="852" y="1673"/>
                    <a:pt x="852" y="1639"/>
                  </a:cubicBezTo>
                  <a:cubicBezTo>
                    <a:pt x="852" y="1604"/>
                    <a:pt x="824" y="1577"/>
                    <a:pt x="790" y="1577"/>
                  </a:cubicBezTo>
                  <a:close/>
                  <a:moveTo>
                    <a:pt x="574" y="1307"/>
                  </a:moveTo>
                  <a:cubicBezTo>
                    <a:pt x="574" y="1281"/>
                    <a:pt x="554" y="1261"/>
                    <a:pt x="528" y="1261"/>
                  </a:cubicBezTo>
                  <a:cubicBezTo>
                    <a:pt x="502" y="1261"/>
                    <a:pt x="481" y="1281"/>
                    <a:pt x="481" y="1307"/>
                  </a:cubicBezTo>
                  <a:cubicBezTo>
                    <a:pt x="481" y="1333"/>
                    <a:pt x="502" y="1354"/>
                    <a:pt x="528" y="1354"/>
                  </a:cubicBezTo>
                  <a:cubicBezTo>
                    <a:pt x="554" y="1354"/>
                    <a:pt x="574" y="1333"/>
                    <a:pt x="574" y="1307"/>
                  </a:cubicBezTo>
                  <a:close/>
                  <a:moveTo>
                    <a:pt x="402" y="1442"/>
                  </a:moveTo>
                  <a:cubicBezTo>
                    <a:pt x="386" y="1442"/>
                    <a:pt x="373" y="1447"/>
                    <a:pt x="362" y="1456"/>
                  </a:cubicBezTo>
                  <a:cubicBezTo>
                    <a:pt x="362" y="1431"/>
                    <a:pt x="341" y="1410"/>
                    <a:pt x="316" y="1410"/>
                  </a:cubicBezTo>
                  <a:cubicBezTo>
                    <a:pt x="290" y="1410"/>
                    <a:pt x="269" y="1431"/>
                    <a:pt x="269" y="1457"/>
                  </a:cubicBezTo>
                  <a:cubicBezTo>
                    <a:pt x="269" y="1482"/>
                    <a:pt x="290" y="1503"/>
                    <a:pt x="316" y="1503"/>
                  </a:cubicBezTo>
                  <a:cubicBezTo>
                    <a:pt x="325" y="1503"/>
                    <a:pt x="333" y="1500"/>
                    <a:pt x="340" y="1495"/>
                  </a:cubicBezTo>
                  <a:cubicBezTo>
                    <a:pt x="340" y="1498"/>
                    <a:pt x="340" y="1501"/>
                    <a:pt x="340" y="1504"/>
                  </a:cubicBezTo>
                  <a:cubicBezTo>
                    <a:pt x="340" y="1538"/>
                    <a:pt x="367" y="1566"/>
                    <a:pt x="402" y="1566"/>
                  </a:cubicBezTo>
                  <a:cubicBezTo>
                    <a:pt x="436" y="1566"/>
                    <a:pt x="464" y="1538"/>
                    <a:pt x="464" y="1504"/>
                  </a:cubicBezTo>
                  <a:cubicBezTo>
                    <a:pt x="464" y="1470"/>
                    <a:pt x="436" y="1442"/>
                    <a:pt x="402" y="1442"/>
                  </a:cubicBezTo>
                  <a:close/>
                  <a:moveTo>
                    <a:pt x="111" y="975"/>
                  </a:moveTo>
                  <a:cubicBezTo>
                    <a:pt x="104" y="975"/>
                    <a:pt x="98" y="976"/>
                    <a:pt x="92" y="978"/>
                  </a:cubicBezTo>
                  <a:cubicBezTo>
                    <a:pt x="92" y="953"/>
                    <a:pt x="71" y="932"/>
                    <a:pt x="46" y="932"/>
                  </a:cubicBezTo>
                  <a:cubicBezTo>
                    <a:pt x="20" y="932"/>
                    <a:pt x="0" y="953"/>
                    <a:pt x="0" y="979"/>
                  </a:cubicBezTo>
                  <a:cubicBezTo>
                    <a:pt x="0" y="1004"/>
                    <a:pt x="20" y="1025"/>
                    <a:pt x="46" y="1025"/>
                  </a:cubicBezTo>
                  <a:cubicBezTo>
                    <a:pt x="47" y="1025"/>
                    <a:pt x="49" y="1024"/>
                    <a:pt x="50" y="1024"/>
                  </a:cubicBezTo>
                  <a:cubicBezTo>
                    <a:pt x="49" y="1028"/>
                    <a:pt x="49" y="1033"/>
                    <a:pt x="49" y="1037"/>
                  </a:cubicBezTo>
                  <a:cubicBezTo>
                    <a:pt x="49" y="1071"/>
                    <a:pt x="76" y="1099"/>
                    <a:pt x="111" y="1099"/>
                  </a:cubicBezTo>
                  <a:cubicBezTo>
                    <a:pt x="145" y="1099"/>
                    <a:pt x="173" y="1071"/>
                    <a:pt x="173" y="1037"/>
                  </a:cubicBezTo>
                  <a:cubicBezTo>
                    <a:pt x="173" y="1003"/>
                    <a:pt x="145" y="975"/>
                    <a:pt x="111" y="975"/>
                  </a:cubicBezTo>
                  <a:close/>
                  <a:moveTo>
                    <a:pt x="298" y="1320"/>
                  </a:moveTo>
                  <a:cubicBezTo>
                    <a:pt x="298" y="1354"/>
                    <a:pt x="326" y="1382"/>
                    <a:pt x="360" y="1382"/>
                  </a:cubicBezTo>
                  <a:cubicBezTo>
                    <a:pt x="394" y="1382"/>
                    <a:pt x="422" y="1354"/>
                    <a:pt x="422" y="1320"/>
                  </a:cubicBezTo>
                  <a:cubicBezTo>
                    <a:pt x="422" y="1285"/>
                    <a:pt x="394" y="1257"/>
                    <a:pt x="360" y="1257"/>
                  </a:cubicBezTo>
                  <a:cubicBezTo>
                    <a:pt x="326" y="1257"/>
                    <a:pt x="298" y="1285"/>
                    <a:pt x="298" y="1320"/>
                  </a:cubicBezTo>
                  <a:close/>
                  <a:moveTo>
                    <a:pt x="800" y="851"/>
                  </a:moveTo>
                  <a:cubicBezTo>
                    <a:pt x="800" y="947"/>
                    <a:pt x="878" y="1025"/>
                    <a:pt x="975" y="1025"/>
                  </a:cubicBezTo>
                  <a:cubicBezTo>
                    <a:pt x="1021" y="1025"/>
                    <a:pt x="1063" y="1007"/>
                    <a:pt x="1094" y="978"/>
                  </a:cubicBezTo>
                  <a:cubicBezTo>
                    <a:pt x="1032" y="912"/>
                    <a:pt x="1032" y="912"/>
                    <a:pt x="1032" y="912"/>
                  </a:cubicBezTo>
                  <a:cubicBezTo>
                    <a:pt x="1017" y="926"/>
                    <a:pt x="997" y="935"/>
                    <a:pt x="975" y="935"/>
                  </a:cubicBezTo>
                  <a:cubicBezTo>
                    <a:pt x="928" y="935"/>
                    <a:pt x="890" y="897"/>
                    <a:pt x="890" y="851"/>
                  </a:cubicBezTo>
                  <a:cubicBezTo>
                    <a:pt x="890" y="804"/>
                    <a:pt x="928" y="766"/>
                    <a:pt x="975" y="766"/>
                  </a:cubicBezTo>
                  <a:cubicBezTo>
                    <a:pt x="997" y="766"/>
                    <a:pt x="1017" y="775"/>
                    <a:pt x="1032" y="789"/>
                  </a:cubicBezTo>
                  <a:cubicBezTo>
                    <a:pt x="1094" y="723"/>
                    <a:pt x="1094" y="723"/>
                    <a:pt x="1094" y="723"/>
                  </a:cubicBezTo>
                  <a:cubicBezTo>
                    <a:pt x="1063" y="694"/>
                    <a:pt x="1021" y="676"/>
                    <a:pt x="975" y="676"/>
                  </a:cubicBezTo>
                  <a:cubicBezTo>
                    <a:pt x="878" y="676"/>
                    <a:pt x="800" y="754"/>
                    <a:pt x="800" y="851"/>
                  </a:cubicBezTo>
                  <a:close/>
                  <a:moveTo>
                    <a:pt x="1313" y="766"/>
                  </a:moveTo>
                  <a:cubicBezTo>
                    <a:pt x="1335" y="766"/>
                    <a:pt x="1355" y="775"/>
                    <a:pt x="1371" y="789"/>
                  </a:cubicBezTo>
                  <a:cubicBezTo>
                    <a:pt x="1432" y="723"/>
                    <a:pt x="1432" y="723"/>
                    <a:pt x="1432" y="723"/>
                  </a:cubicBezTo>
                  <a:cubicBezTo>
                    <a:pt x="1401" y="694"/>
                    <a:pt x="1359" y="676"/>
                    <a:pt x="1313" y="676"/>
                  </a:cubicBezTo>
                  <a:cubicBezTo>
                    <a:pt x="1216" y="676"/>
                    <a:pt x="1138" y="754"/>
                    <a:pt x="1138" y="851"/>
                  </a:cubicBezTo>
                  <a:cubicBezTo>
                    <a:pt x="1138" y="947"/>
                    <a:pt x="1216" y="1025"/>
                    <a:pt x="1313" y="1025"/>
                  </a:cubicBezTo>
                  <a:cubicBezTo>
                    <a:pt x="1359" y="1025"/>
                    <a:pt x="1401" y="1007"/>
                    <a:pt x="1432" y="978"/>
                  </a:cubicBezTo>
                  <a:cubicBezTo>
                    <a:pt x="1370" y="912"/>
                    <a:pt x="1370" y="912"/>
                    <a:pt x="1370" y="912"/>
                  </a:cubicBezTo>
                  <a:cubicBezTo>
                    <a:pt x="1355" y="926"/>
                    <a:pt x="1335" y="935"/>
                    <a:pt x="1313" y="935"/>
                  </a:cubicBezTo>
                  <a:cubicBezTo>
                    <a:pt x="1266" y="935"/>
                    <a:pt x="1229" y="897"/>
                    <a:pt x="1229" y="851"/>
                  </a:cubicBezTo>
                  <a:cubicBezTo>
                    <a:pt x="1229" y="804"/>
                    <a:pt x="1266" y="766"/>
                    <a:pt x="1313" y="766"/>
                  </a:cubicBezTo>
                  <a:close/>
                  <a:moveTo>
                    <a:pt x="342" y="1018"/>
                  </a:moveTo>
                  <a:cubicBezTo>
                    <a:pt x="439" y="1018"/>
                    <a:pt x="439" y="1018"/>
                    <a:pt x="439" y="1018"/>
                  </a:cubicBezTo>
                  <a:cubicBezTo>
                    <a:pt x="496" y="838"/>
                    <a:pt x="496" y="838"/>
                    <a:pt x="496" y="838"/>
                  </a:cubicBezTo>
                  <a:cubicBezTo>
                    <a:pt x="553" y="1018"/>
                    <a:pt x="553" y="1018"/>
                    <a:pt x="553" y="1018"/>
                  </a:cubicBezTo>
                  <a:cubicBezTo>
                    <a:pt x="650" y="1018"/>
                    <a:pt x="650" y="1018"/>
                    <a:pt x="650" y="1018"/>
                  </a:cubicBezTo>
                  <a:cubicBezTo>
                    <a:pt x="659" y="1018"/>
                    <a:pt x="659" y="1018"/>
                    <a:pt x="659" y="1018"/>
                  </a:cubicBezTo>
                  <a:cubicBezTo>
                    <a:pt x="764" y="683"/>
                    <a:pt x="764" y="683"/>
                    <a:pt x="764" y="683"/>
                  </a:cubicBezTo>
                  <a:cubicBezTo>
                    <a:pt x="658" y="683"/>
                    <a:pt x="658" y="683"/>
                    <a:pt x="658" y="683"/>
                  </a:cubicBezTo>
                  <a:cubicBezTo>
                    <a:pt x="601" y="864"/>
                    <a:pt x="601" y="864"/>
                    <a:pt x="601" y="864"/>
                  </a:cubicBezTo>
                  <a:cubicBezTo>
                    <a:pt x="544" y="683"/>
                    <a:pt x="544" y="683"/>
                    <a:pt x="544" y="683"/>
                  </a:cubicBezTo>
                  <a:cubicBezTo>
                    <a:pt x="447" y="683"/>
                    <a:pt x="447" y="683"/>
                    <a:pt x="447" y="683"/>
                  </a:cubicBezTo>
                  <a:cubicBezTo>
                    <a:pt x="390" y="864"/>
                    <a:pt x="390" y="864"/>
                    <a:pt x="390" y="864"/>
                  </a:cubicBezTo>
                  <a:cubicBezTo>
                    <a:pt x="334" y="683"/>
                    <a:pt x="334" y="683"/>
                    <a:pt x="334" y="683"/>
                  </a:cubicBezTo>
                  <a:cubicBezTo>
                    <a:pt x="227" y="683"/>
                    <a:pt x="227" y="683"/>
                    <a:pt x="227" y="683"/>
                  </a:cubicBezTo>
                  <a:cubicBezTo>
                    <a:pt x="333" y="1018"/>
                    <a:pt x="333" y="1018"/>
                    <a:pt x="333" y="1018"/>
                  </a:cubicBezTo>
                  <a:lnTo>
                    <a:pt x="342" y="10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L"/>
            </a:p>
          </p:txBody>
        </p:sp>
      </p:grpSp>
      <p:sp>
        <p:nvSpPr>
          <p:cNvPr id="9" name="LS_Logo4 (JU-Free) Swipe" hidden="1">
            <a:extLst>
              <a:ext uri="{FF2B5EF4-FFF2-40B4-BE49-F238E27FC236}">
                <a16:creationId xmlns:a16="http://schemas.microsoft.com/office/drawing/2014/main" id="{47727492-90D6-482C-8236-ED2833010594}"/>
              </a:ext>
            </a:extLst>
          </p:cNvPr>
          <p:cNvSpPr>
            <a:spLocks/>
          </p:cNvSpPr>
          <p:nvPr/>
        </p:nvSpPr>
        <p:spPr bwMode="auto">
          <a:xfrm>
            <a:off x="1143000" y="7820025"/>
            <a:ext cx="615950" cy="138113"/>
          </a:xfrm>
          <a:custGeom>
            <a:avLst/>
            <a:gdLst>
              <a:gd name="T0" fmla="*/ 2147483646 w 1551"/>
              <a:gd name="T1" fmla="*/ 2147483646 h 347"/>
              <a:gd name="T2" fmla="*/ 2147483646 w 1551"/>
              <a:gd name="T3" fmla="*/ 2147483646 h 347"/>
              <a:gd name="T4" fmla="*/ 0 w 1551"/>
              <a:gd name="T5" fmla="*/ 2147483646 h 347"/>
              <a:gd name="T6" fmla="*/ 1126228238 w 1551"/>
              <a:gd name="T7" fmla="*/ 2147483646 h 347"/>
              <a:gd name="T8" fmla="*/ 2147483646 w 1551"/>
              <a:gd name="T9" fmla="*/ 2147483646 h 347"/>
              <a:gd name="T10" fmla="*/ 2147483646 w 1551"/>
              <a:gd name="T11" fmla="*/ 2147483646 h 347"/>
              <a:gd name="T12" fmla="*/ 1251294284 w 1551"/>
              <a:gd name="T13" fmla="*/ 2147483646 h 347"/>
              <a:gd name="T14" fmla="*/ 2147483646 w 1551"/>
              <a:gd name="T15" fmla="*/ 0 h 347"/>
              <a:gd name="T16" fmla="*/ 2147483646 w 1551"/>
              <a:gd name="T17" fmla="*/ 2001479067 h 347"/>
              <a:gd name="T18" fmla="*/ 2147483646 w 1551"/>
              <a:gd name="T19" fmla="*/ 2147483646 h 347"/>
              <a:gd name="T20" fmla="*/ 2147483646 w 1551"/>
              <a:gd name="T21" fmla="*/ 2147483646 h 347"/>
              <a:gd name="T22" fmla="*/ 2147483646 w 1551"/>
              <a:gd name="T23" fmla="*/ 2147483646 h 347"/>
              <a:gd name="T24" fmla="*/ 2147483646 w 1551"/>
              <a:gd name="T25" fmla="*/ 2147483646 h 347"/>
              <a:gd name="T26" fmla="*/ 2147483646 w 1551"/>
              <a:gd name="T27" fmla="*/ 2147483646 h 347"/>
              <a:gd name="T28" fmla="*/ 2147483646 w 1551"/>
              <a:gd name="T29" fmla="*/ 62575936 h 347"/>
              <a:gd name="T30" fmla="*/ 2147483646 w 1551"/>
              <a:gd name="T31" fmla="*/ 125151871 h 347"/>
              <a:gd name="T32" fmla="*/ 2147483646 w 1551"/>
              <a:gd name="T33" fmla="*/ 2147483646 h 347"/>
              <a:gd name="T34" fmla="*/ 2147483646 w 1551"/>
              <a:gd name="T35" fmla="*/ 62575936 h 347"/>
              <a:gd name="T36" fmla="*/ 2147483646 w 1551"/>
              <a:gd name="T37" fmla="*/ 62575936 h 347"/>
              <a:gd name="T38" fmla="*/ 2147483646 w 1551"/>
              <a:gd name="T39" fmla="*/ 2147483646 h 347"/>
              <a:gd name="T40" fmla="*/ 2147483646 w 1551"/>
              <a:gd name="T41" fmla="*/ 2147483646 h 347"/>
              <a:gd name="T42" fmla="*/ 2147483646 w 1551"/>
              <a:gd name="T43" fmla="*/ 2147483646 h 347"/>
              <a:gd name="T44" fmla="*/ 2147483646 w 1551"/>
              <a:gd name="T45" fmla="*/ 2147483646 h 347"/>
              <a:gd name="T46" fmla="*/ 2147483646 w 1551"/>
              <a:gd name="T47" fmla="*/ 2147483646 h 347"/>
              <a:gd name="T48" fmla="*/ 2147483646 w 1551"/>
              <a:gd name="T49" fmla="*/ 62575936 h 347"/>
              <a:gd name="T50" fmla="*/ 2147483646 w 1551"/>
              <a:gd name="T51" fmla="*/ 62575936 h 347"/>
              <a:gd name="T52" fmla="*/ 2147483646 w 1551"/>
              <a:gd name="T53" fmla="*/ 2147483646 h 347"/>
              <a:gd name="T54" fmla="*/ 2147483646 w 1551"/>
              <a:gd name="T55" fmla="*/ 2147483646 h 347"/>
              <a:gd name="T56" fmla="*/ 2147483646 w 1551"/>
              <a:gd name="T57" fmla="*/ 2147483646 h 347"/>
              <a:gd name="T58" fmla="*/ 2147483646 w 1551"/>
              <a:gd name="T59" fmla="*/ 62575936 h 347"/>
              <a:gd name="T60" fmla="*/ 2147483646 w 1551"/>
              <a:gd name="T61" fmla="*/ 62575936 h 347"/>
              <a:gd name="T62" fmla="*/ 2147483646 w 1551"/>
              <a:gd name="T63" fmla="*/ 2147483646 h 347"/>
              <a:gd name="T64" fmla="*/ 2147483646 w 1551"/>
              <a:gd name="T65" fmla="*/ 2147483646 h 347"/>
              <a:gd name="T66" fmla="*/ 2147483646 w 1551"/>
              <a:gd name="T67" fmla="*/ 2147483646 h 347"/>
              <a:gd name="T68" fmla="*/ 2147483646 w 1551"/>
              <a:gd name="T69" fmla="*/ 2147483646 h 347"/>
              <a:gd name="T70" fmla="*/ 2147483646 w 1551"/>
              <a:gd name="T71" fmla="*/ 2147483646 h 347"/>
              <a:gd name="T72" fmla="*/ 2147483646 w 1551"/>
              <a:gd name="T73" fmla="*/ 2147483646 h 347"/>
              <a:gd name="T74" fmla="*/ 2147483646 w 1551"/>
              <a:gd name="T75" fmla="*/ 62575936 h 347"/>
              <a:gd name="T76" fmla="*/ 2147483646 w 1551"/>
              <a:gd name="T77" fmla="*/ 62575936 h 347"/>
              <a:gd name="T78" fmla="*/ 2147483646 w 1551"/>
              <a:gd name="T79" fmla="*/ 2147483646 h 347"/>
              <a:gd name="T80" fmla="*/ 2147483646 w 1551"/>
              <a:gd name="T81" fmla="*/ 2147483646 h 347"/>
              <a:gd name="T82" fmla="*/ 2147483646 w 1551"/>
              <a:gd name="T83" fmla="*/ 2147483646 h 347"/>
              <a:gd name="T84" fmla="*/ 2147483646 w 1551"/>
              <a:gd name="T85" fmla="*/ 2147483646 h 347"/>
              <a:gd name="T86" fmla="*/ 2147483646 w 1551"/>
              <a:gd name="T87" fmla="*/ 2147483646 h 347"/>
              <a:gd name="T88" fmla="*/ 2147483646 w 1551"/>
              <a:gd name="T89" fmla="*/ 2147483646 h 347"/>
              <a:gd name="T90" fmla="*/ 2147483646 w 1551"/>
              <a:gd name="T91" fmla="*/ 2147483646 h 347"/>
              <a:gd name="T92" fmla="*/ 2147483646 w 1551"/>
              <a:gd name="T93" fmla="*/ 2147483646 h 347"/>
              <a:gd name="T94" fmla="*/ 2147483646 w 1551"/>
              <a:gd name="T95" fmla="*/ 2147483646 h 347"/>
              <a:gd name="T96" fmla="*/ 2147483646 w 1551"/>
              <a:gd name="T97" fmla="*/ 2147483646 h 347"/>
              <a:gd name="T98" fmla="*/ 2147483646 w 1551"/>
              <a:gd name="T99" fmla="*/ 2147483646 h 347"/>
              <a:gd name="T100" fmla="*/ 2147483646 w 1551"/>
              <a:gd name="T101" fmla="*/ 2147483646 h 347"/>
              <a:gd name="T102" fmla="*/ 2147483646 w 1551"/>
              <a:gd name="T103" fmla="*/ 2147483646 h 347"/>
              <a:gd name="T104" fmla="*/ 2147483646 w 1551"/>
              <a:gd name="T105" fmla="*/ 2147483646 h 347"/>
              <a:gd name="T106" fmla="*/ 2147483646 w 1551"/>
              <a:gd name="T107" fmla="*/ 62575936 h 347"/>
              <a:gd name="T108" fmla="*/ 2147483646 w 1551"/>
              <a:gd name="T109" fmla="*/ 62575936 h 347"/>
              <a:gd name="T110" fmla="*/ 2147483646 w 1551"/>
              <a:gd name="T111" fmla="*/ 2147483646 h 347"/>
              <a:gd name="T112" fmla="*/ 2147483646 w 1551"/>
              <a:gd name="T113" fmla="*/ 2147483646 h 347"/>
              <a:gd name="T114" fmla="*/ 2147483646 w 1551"/>
              <a:gd name="T115" fmla="*/ 2147483646 h 347"/>
              <a:gd name="T116" fmla="*/ 2147483646 w 1551"/>
              <a:gd name="T117" fmla="*/ 2147483646 h 347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1551" h="347">
                <a:moveTo>
                  <a:pt x="256" y="253"/>
                </a:moveTo>
                <a:cubicBezTo>
                  <a:pt x="256" y="311"/>
                  <a:pt x="206" y="347"/>
                  <a:pt x="132" y="347"/>
                </a:cubicBezTo>
                <a:cubicBezTo>
                  <a:pt x="82" y="347"/>
                  <a:pt x="33" y="326"/>
                  <a:pt x="0" y="295"/>
                </a:cubicBezTo>
                <a:cubicBezTo>
                  <a:pt x="18" y="259"/>
                  <a:pt x="18" y="259"/>
                  <a:pt x="18" y="259"/>
                </a:cubicBezTo>
                <a:cubicBezTo>
                  <a:pt x="50" y="290"/>
                  <a:pt x="94" y="308"/>
                  <a:pt x="132" y="308"/>
                </a:cubicBezTo>
                <a:cubicBezTo>
                  <a:pt x="182" y="308"/>
                  <a:pt x="213" y="288"/>
                  <a:pt x="213" y="255"/>
                </a:cubicBezTo>
                <a:cubicBezTo>
                  <a:pt x="214" y="164"/>
                  <a:pt x="20" y="213"/>
                  <a:pt x="20" y="89"/>
                </a:cubicBezTo>
                <a:cubicBezTo>
                  <a:pt x="20" y="35"/>
                  <a:pt x="68" y="0"/>
                  <a:pt x="139" y="0"/>
                </a:cubicBezTo>
                <a:cubicBezTo>
                  <a:pt x="179" y="0"/>
                  <a:pt x="220" y="13"/>
                  <a:pt x="248" y="32"/>
                </a:cubicBezTo>
                <a:cubicBezTo>
                  <a:pt x="231" y="69"/>
                  <a:pt x="231" y="69"/>
                  <a:pt x="231" y="69"/>
                </a:cubicBezTo>
                <a:cubicBezTo>
                  <a:pt x="200" y="48"/>
                  <a:pt x="164" y="40"/>
                  <a:pt x="136" y="40"/>
                </a:cubicBezTo>
                <a:cubicBezTo>
                  <a:pt x="92" y="40"/>
                  <a:pt x="63" y="57"/>
                  <a:pt x="63" y="86"/>
                </a:cubicBezTo>
                <a:cubicBezTo>
                  <a:pt x="63" y="174"/>
                  <a:pt x="257" y="128"/>
                  <a:pt x="256" y="253"/>
                </a:cubicBezTo>
                <a:close/>
                <a:moveTo>
                  <a:pt x="652" y="300"/>
                </a:moveTo>
                <a:cubicBezTo>
                  <a:pt x="558" y="1"/>
                  <a:pt x="558" y="1"/>
                  <a:pt x="558" y="1"/>
                </a:cubicBezTo>
                <a:cubicBezTo>
                  <a:pt x="518" y="2"/>
                  <a:pt x="518" y="2"/>
                  <a:pt x="518" y="2"/>
                </a:cubicBezTo>
                <a:cubicBezTo>
                  <a:pt x="425" y="300"/>
                  <a:pt x="425" y="300"/>
                  <a:pt x="425" y="300"/>
                </a:cubicBezTo>
                <a:cubicBezTo>
                  <a:pt x="330" y="1"/>
                  <a:pt x="330" y="1"/>
                  <a:pt x="330" y="1"/>
                </a:cubicBezTo>
                <a:cubicBezTo>
                  <a:pt x="288" y="1"/>
                  <a:pt x="288" y="1"/>
                  <a:pt x="288" y="1"/>
                </a:cubicBezTo>
                <a:cubicBezTo>
                  <a:pt x="403" y="346"/>
                  <a:pt x="403" y="346"/>
                  <a:pt x="403" y="346"/>
                </a:cubicBezTo>
                <a:cubicBezTo>
                  <a:pt x="444" y="346"/>
                  <a:pt x="444" y="346"/>
                  <a:pt x="444" y="346"/>
                </a:cubicBezTo>
                <a:cubicBezTo>
                  <a:pt x="538" y="56"/>
                  <a:pt x="538" y="56"/>
                  <a:pt x="538" y="56"/>
                </a:cubicBezTo>
                <a:cubicBezTo>
                  <a:pt x="631" y="346"/>
                  <a:pt x="631" y="346"/>
                  <a:pt x="631" y="346"/>
                </a:cubicBezTo>
                <a:cubicBezTo>
                  <a:pt x="671" y="346"/>
                  <a:pt x="671" y="346"/>
                  <a:pt x="671" y="346"/>
                </a:cubicBezTo>
                <a:cubicBezTo>
                  <a:pt x="787" y="1"/>
                  <a:pt x="787" y="1"/>
                  <a:pt x="787" y="1"/>
                </a:cubicBezTo>
                <a:cubicBezTo>
                  <a:pt x="746" y="1"/>
                  <a:pt x="746" y="1"/>
                  <a:pt x="746" y="1"/>
                </a:cubicBezTo>
                <a:lnTo>
                  <a:pt x="652" y="300"/>
                </a:lnTo>
                <a:close/>
                <a:moveTo>
                  <a:pt x="838" y="346"/>
                </a:moveTo>
                <a:cubicBezTo>
                  <a:pt x="877" y="346"/>
                  <a:pt x="877" y="346"/>
                  <a:pt x="877" y="346"/>
                </a:cubicBezTo>
                <a:cubicBezTo>
                  <a:pt x="877" y="1"/>
                  <a:pt x="877" y="1"/>
                  <a:pt x="877" y="1"/>
                </a:cubicBezTo>
                <a:cubicBezTo>
                  <a:pt x="838" y="1"/>
                  <a:pt x="838" y="1"/>
                  <a:pt x="838" y="1"/>
                </a:cubicBezTo>
                <a:lnTo>
                  <a:pt x="838" y="346"/>
                </a:lnTo>
                <a:close/>
                <a:moveTo>
                  <a:pt x="1245" y="117"/>
                </a:moveTo>
                <a:cubicBezTo>
                  <a:pt x="1245" y="193"/>
                  <a:pt x="1196" y="237"/>
                  <a:pt x="1111" y="237"/>
                </a:cubicBezTo>
                <a:cubicBezTo>
                  <a:pt x="1021" y="237"/>
                  <a:pt x="1021" y="237"/>
                  <a:pt x="1021" y="237"/>
                </a:cubicBezTo>
                <a:cubicBezTo>
                  <a:pt x="1021" y="346"/>
                  <a:pt x="1021" y="346"/>
                  <a:pt x="1021" y="346"/>
                </a:cubicBezTo>
                <a:cubicBezTo>
                  <a:pt x="981" y="346"/>
                  <a:pt x="981" y="346"/>
                  <a:pt x="981" y="346"/>
                </a:cubicBezTo>
                <a:cubicBezTo>
                  <a:pt x="981" y="1"/>
                  <a:pt x="981" y="1"/>
                  <a:pt x="981" y="1"/>
                </a:cubicBezTo>
                <a:cubicBezTo>
                  <a:pt x="1111" y="1"/>
                  <a:pt x="1111" y="1"/>
                  <a:pt x="1111" y="1"/>
                </a:cubicBezTo>
                <a:cubicBezTo>
                  <a:pt x="1196" y="1"/>
                  <a:pt x="1245" y="44"/>
                  <a:pt x="1245" y="117"/>
                </a:cubicBezTo>
                <a:close/>
                <a:moveTo>
                  <a:pt x="1207" y="118"/>
                </a:moveTo>
                <a:cubicBezTo>
                  <a:pt x="1207" y="66"/>
                  <a:pt x="1171" y="39"/>
                  <a:pt x="1109" y="39"/>
                </a:cubicBezTo>
                <a:cubicBezTo>
                  <a:pt x="1021" y="39"/>
                  <a:pt x="1021" y="39"/>
                  <a:pt x="1021" y="39"/>
                </a:cubicBezTo>
                <a:cubicBezTo>
                  <a:pt x="1021" y="199"/>
                  <a:pt x="1021" y="199"/>
                  <a:pt x="1021" y="199"/>
                </a:cubicBezTo>
                <a:cubicBezTo>
                  <a:pt x="1109" y="199"/>
                  <a:pt x="1109" y="199"/>
                  <a:pt x="1109" y="199"/>
                </a:cubicBezTo>
                <a:cubicBezTo>
                  <a:pt x="1171" y="199"/>
                  <a:pt x="1207" y="172"/>
                  <a:pt x="1207" y="118"/>
                </a:cubicBezTo>
                <a:close/>
                <a:moveTo>
                  <a:pt x="1350" y="309"/>
                </a:moveTo>
                <a:cubicBezTo>
                  <a:pt x="1350" y="190"/>
                  <a:pt x="1350" y="190"/>
                  <a:pt x="1350" y="190"/>
                </a:cubicBezTo>
                <a:cubicBezTo>
                  <a:pt x="1524" y="190"/>
                  <a:pt x="1524" y="190"/>
                  <a:pt x="1524" y="190"/>
                </a:cubicBezTo>
                <a:cubicBezTo>
                  <a:pt x="1524" y="153"/>
                  <a:pt x="1524" y="153"/>
                  <a:pt x="1524" y="153"/>
                </a:cubicBezTo>
                <a:cubicBezTo>
                  <a:pt x="1350" y="153"/>
                  <a:pt x="1350" y="153"/>
                  <a:pt x="1350" y="153"/>
                </a:cubicBezTo>
                <a:cubicBezTo>
                  <a:pt x="1350" y="39"/>
                  <a:pt x="1350" y="39"/>
                  <a:pt x="1350" y="39"/>
                </a:cubicBezTo>
                <a:cubicBezTo>
                  <a:pt x="1544" y="39"/>
                  <a:pt x="1544" y="39"/>
                  <a:pt x="1544" y="39"/>
                </a:cubicBezTo>
                <a:cubicBezTo>
                  <a:pt x="1544" y="1"/>
                  <a:pt x="1544" y="1"/>
                  <a:pt x="1544" y="1"/>
                </a:cubicBezTo>
                <a:cubicBezTo>
                  <a:pt x="1311" y="1"/>
                  <a:pt x="1311" y="1"/>
                  <a:pt x="1311" y="1"/>
                </a:cubicBezTo>
                <a:cubicBezTo>
                  <a:pt x="1311" y="346"/>
                  <a:pt x="1311" y="346"/>
                  <a:pt x="1311" y="346"/>
                </a:cubicBezTo>
                <a:cubicBezTo>
                  <a:pt x="1551" y="346"/>
                  <a:pt x="1551" y="346"/>
                  <a:pt x="1551" y="346"/>
                </a:cubicBezTo>
                <a:cubicBezTo>
                  <a:pt x="1551" y="309"/>
                  <a:pt x="1551" y="309"/>
                  <a:pt x="1551" y="309"/>
                </a:cubicBezTo>
                <a:lnTo>
                  <a:pt x="1350" y="30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14324" tIns="57162" rIns="114324" bIns="57162"/>
          <a:lstStyle/>
          <a:p>
            <a:endParaRPr lang="en-NL"/>
          </a:p>
        </p:txBody>
      </p:sp>
      <p:sp>
        <p:nvSpPr>
          <p:cNvPr id="10" name="LS_Logo2 (JU-Free) Emploment" hidden="1">
            <a:extLst>
              <a:ext uri="{FF2B5EF4-FFF2-40B4-BE49-F238E27FC236}">
                <a16:creationId xmlns:a16="http://schemas.microsoft.com/office/drawing/2014/main" id="{0F59A496-52F5-41AB-A5D4-25B92D61229F}"/>
              </a:ext>
            </a:extLst>
          </p:cNvPr>
          <p:cNvSpPr>
            <a:spLocks/>
          </p:cNvSpPr>
          <p:nvPr/>
        </p:nvSpPr>
        <p:spPr bwMode="auto">
          <a:xfrm>
            <a:off x="1155700" y="7712075"/>
            <a:ext cx="1365250" cy="365125"/>
          </a:xfrm>
          <a:custGeom>
            <a:avLst/>
            <a:gdLst>
              <a:gd name="T0" fmla="*/ 2147483646 w 3440"/>
              <a:gd name="T1" fmla="*/ 62395541 h 921"/>
              <a:gd name="T2" fmla="*/ 2147483646 w 3440"/>
              <a:gd name="T3" fmla="*/ 2147483646 h 921"/>
              <a:gd name="T4" fmla="*/ 2147483646 w 3440"/>
              <a:gd name="T5" fmla="*/ 2147483646 h 921"/>
              <a:gd name="T6" fmla="*/ 2147483646 w 3440"/>
              <a:gd name="T7" fmla="*/ 2147483646 h 921"/>
              <a:gd name="T8" fmla="*/ 2147483646 w 3440"/>
              <a:gd name="T9" fmla="*/ 62395541 h 921"/>
              <a:gd name="T10" fmla="*/ 2147483646 w 3440"/>
              <a:gd name="T11" fmla="*/ 62395541 h 921"/>
              <a:gd name="T12" fmla="*/ 2147483646 w 3440"/>
              <a:gd name="T13" fmla="*/ 2147483646 h 921"/>
              <a:gd name="T14" fmla="*/ 2147483646 w 3440"/>
              <a:gd name="T15" fmla="*/ 2147483646 h 921"/>
              <a:gd name="T16" fmla="*/ 2147483646 w 3440"/>
              <a:gd name="T17" fmla="*/ 2147483646 h 921"/>
              <a:gd name="T18" fmla="*/ 2147483646 w 3440"/>
              <a:gd name="T19" fmla="*/ 2147483646 h 921"/>
              <a:gd name="T20" fmla="*/ 2147483646 w 3440"/>
              <a:gd name="T21" fmla="*/ 62395541 h 921"/>
              <a:gd name="T22" fmla="*/ 2147483646 w 3440"/>
              <a:gd name="T23" fmla="*/ 2147483646 h 921"/>
              <a:gd name="T24" fmla="*/ 2147483646 w 3440"/>
              <a:gd name="T25" fmla="*/ 2147483646 h 921"/>
              <a:gd name="T26" fmla="*/ 2147483646 w 3440"/>
              <a:gd name="T27" fmla="*/ 2147483646 h 921"/>
              <a:gd name="T28" fmla="*/ 2147483646 w 3440"/>
              <a:gd name="T29" fmla="*/ 2147483646 h 921"/>
              <a:gd name="T30" fmla="*/ 2147483646 w 3440"/>
              <a:gd name="T31" fmla="*/ 62395541 h 921"/>
              <a:gd name="T32" fmla="*/ 2147483646 w 3440"/>
              <a:gd name="T33" fmla="*/ 2147483646 h 921"/>
              <a:gd name="T34" fmla="*/ 2147483646 w 3440"/>
              <a:gd name="T35" fmla="*/ 2147483646 h 921"/>
              <a:gd name="T36" fmla="*/ 2147483646 w 3440"/>
              <a:gd name="T37" fmla="*/ 62395541 h 921"/>
              <a:gd name="T38" fmla="*/ 2147483646 w 3440"/>
              <a:gd name="T39" fmla="*/ 2147483646 h 921"/>
              <a:gd name="T40" fmla="*/ 2147483646 w 3440"/>
              <a:gd name="T41" fmla="*/ 2147483646 h 921"/>
              <a:gd name="T42" fmla="*/ 2147483646 w 3440"/>
              <a:gd name="T43" fmla="*/ 2147483646 h 921"/>
              <a:gd name="T44" fmla="*/ 2147483646 w 3440"/>
              <a:gd name="T45" fmla="*/ 2147483646 h 921"/>
              <a:gd name="T46" fmla="*/ 2147483646 w 3440"/>
              <a:gd name="T47" fmla="*/ 2147483646 h 921"/>
              <a:gd name="T48" fmla="*/ 2147483646 w 3440"/>
              <a:gd name="T49" fmla="*/ 2147483646 h 921"/>
              <a:gd name="T50" fmla="*/ 2147483646 w 3440"/>
              <a:gd name="T51" fmla="*/ 62395541 h 921"/>
              <a:gd name="T52" fmla="*/ 2147483646 w 3440"/>
              <a:gd name="T53" fmla="*/ 2147483646 h 921"/>
              <a:gd name="T54" fmla="*/ 2147483646 w 3440"/>
              <a:gd name="T55" fmla="*/ 2147483646 h 921"/>
              <a:gd name="T56" fmla="*/ 2147483646 w 3440"/>
              <a:gd name="T57" fmla="*/ 2147483646 h 921"/>
              <a:gd name="T58" fmla="*/ 0 w 3440"/>
              <a:gd name="T59" fmla="*/ 2147483646 h 921"/>
              <a:gd name="T60" fmla="*/ 2147483646 w 3440"/>
              <a:gd name="T61" fmla="*/ 2147483646 h 921"/>
              <a:gd name="T62" fmla="*/ 2147483646 w 3440"/>
              <a:gd name="T63" fmla="*/ 2147483646 h 921"/>
              <a:gd name="T64" fmla="*/ 2147483646 w 3440"/>
              <a:gd name="T65" fmla="*/ 2147483646 h 921"/>
              <a:gd name="T66" fmla="*/ 2147483646 w 3440"/>
              <a:gd name="T67" fmla="*/ 2147483646 h 921"/>
              <a:gd name="T68" fmla="*/ 2147483646 w 3440"/>
              <a:gd name="T69" fmla="*/ 2147483646 h 921"/>
              <a:gd name="T70" fmla="*/ 2147483646 w 3440"/>
              <a:gd name="T71" fmla="*/ 2147483646 h 921"/>
              <a:gd name="T72" fmla="*/ 2147483646 w 3440"/>
              <a:gd name="T73" fmla="*/ 2147483646 h 921"/>
              <a:gd name="T74" fmla="*/ 2147483646 w 3440"/>
              <a:gd name="T75" fmla="*/ 2147483646 h 921"/>
              <a:gd name="T76" fmla="*/ 2147483646 w 3440"/>
              <a:gd name="T77" fmla="*/ 2147483646 h 921"/>
              <a:gd name="T78" fmla="*/ 2147483646 w 3440"/>
              <a:gd name="T79" fmla="*/ 2147483646 h 921"/>
              <a:gd name="T80" fmla="*/ 2147483646 w 3440"/>
              <a:gd name="T81" fmla="*/ 2147483646 h 921"/>
              <a:gd name="T82" fmla="*/ 2147483646 w 3440"/>
              <a:gd name="T83" fmla="*/ 2147483646 h 921"/>
              <a:gd name="T84" fmla="*/ 2147483646 w 3440"/>
              <a:gd name="T85" fmla="*/ 2147483646 h 921"/>
              <a:gd name="T86" fmla="*/ 2147483646 w 3440"/>
              <a:gd name="T87" fmla="*/ 2147483646 h 921"/>
              <a:gd name="T88" fmla="*/ 2147483646 w 3440"/>
              <a:gd name="T89" fmla="*/ 2147483646 h 921"/>
              <a:gd name="T90" fmla="*/ 2147483646 w 3440"/>
              <a:gd name="T91" fmla="*/ 2147483646 h 921"/>
              <a:gd name="T92" fmla="*/ 2147483646 w 3440"/>
              <a:gd name="T93" fmla="*/ 2147483646 h 921"/>
              <a:gd name="T94" fmla="*/ 2147483646 w 3440"/>
              <a:gd name="T95" fmla="*/ 2147483646 h 921"/>
              <a:gd name="T96" fmla="*/ 2147483646 w 3440"/>
              <a:gd name="T97" fmla="*/ 2147483646 h 921"/>
              <a:gd name="T98" fmla="*/ 2147483646 w 3440"/>
              <a:gd name="T99" fmla="*/ 2147483646 h 921"/>
              <a:gd name="T100" fmla="*/ 2147483646 w 3440"/>
              <a:gd name="T101" fmla="*/ 2147483646 h 921"/>
              <a:gd name="T102" fmla="*/ 2147483646 w 3440"/>
              <a:gd name="T103" fmla="*/ 2147483646 h 921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3440" h="921">
                <a:moveTo>
                  <a:pt x="240" y="346"/>
                </a:moveTo>
                <a:cubicBezTo>
                  <a:pt x="0" y="346"/>
                  <a:pt x="0" y="346"/>
                  <a:pt x="0" y="346"/>
                </a:cubicBezTo>
                <a:cubicBezTo>
                  <a:pt x="0" y="1"/>
                  <a:pt x="0" y="1"/>
                  <a:pt x="0" y="1"/>
                </a:cubicBezTo>
                <a:cubicBezTo>
                  <a:pt x="234" y="1"/>
                  <a:pt x="234" y="1"/>
                  <a:pt x="234" y="1"/>
                </a:cubicBezTo>
                <a:cubicBezTo>
                  <a:pt x="234" y="39"/>
                  <a:pt x="234" y="39"/>
                  <a:pt x="234" y="39"/>
                </a:cubicBezTo>
                <a:cubicBezTo>
                  <a:pt x="40" y="39"/>
                  <a:pt x="40" y="39"/>
                  <a:pt x="40" y="39"/>
                </a:cubicBezTo>
                <a:cubicBezTo>
                  <a:pt x="40" y="152"/>
                  <a:pt x="40" y="152"/>
                  <a:pt x="40" y="152"/>
                </a:cubicBezTo>
                <a:cubicBezTo>
                  <a:pt x="213" y="152"/>
                  <a:pt x="213" y="152"/>
                  <a:pt x="213" y="152"/>
                </a:cubicBezTo>
                <a:cubicBezTo>
                  <a:pt x="213" y="190"/>
                  <a:pt x="213" y="190"/>
                  <a:pt x="213" y="190"/>
                </a:cubicBezTo>
                <a:cubicBezTo>
                  <a:pt x="40" y="190"/>
                  <a:pt x="40" y="190"/>
                  <a:pt x="40" y="190"/>
                </a:cubicBezTo>
                <a:cubicBezTo>
                  <a:pt x="40" y="308"/>
                  <a:pt x="40" y="308"/>
                  <a:pt x="40" y="308"/>
                </a:cubicBezTo>
                <a:cubicBezTo>
                  <a:pt x="240" y="308"/>
                  <a:pt x="240" y="308"/>
                  <a:pt x="240" y="308"/>
                </a:cubicBezTo>
                <a:lnTo>
                  <a:pt x="240" y="346"/>
                </a:lnTo>
                <a:close/>
                <a:moveTo>
                  <a:pt x="357" y="62"/>
                </a:moveTo>
                <a:cubicBezTo>
                  <a:pt x="482" y="309"/>
                  <a:pt x="482" y="309"/>
                  <a:pt x="482" y="309"/>
                </a:cubicBezTo>
                <a:cubicBezTo>
                  <a:pt x="506" y="309"/>
                  <a:pt x="506" y="309"/>
                  <a:pt x="506" y="309"/>
                </a:cubicBezTo>
                <a:cubicBezTo>
                  <a:pt x="631" y="62"/>
                  <a:pt x="631" y="62"/>
                  <a:pt x="631" y="62"/>
                </a:cubicBezTo>
                <a:cubicBezTo>
                  <a:pt x="632" y="346"/>
                  <a:pt x="632" y="346"/>
                  <a:pt x="632" y="346"/>
                </a:cubicBezTo>
                <a:cubicBezTo>
                  <a:pt x="668" y="346"/>
                  <a:pt x="668" y="346"/>
                  <a:pt x="668" y="346"/>
                </a:cubicBezTo>
                <a:cubicBezTo>
                  <a:pt x="668" y="1"/>
                  <a:pt x="668" y="1"/>
                  <a:pt x="668" y="1"/>
                </a:cubicBezTo>
                <a:cubicBezTo>
                  <a:pt x="620" y="1"/>
                  <a:pt x="620" y="1"/>
                  <a:pt x="620" y="1"/>
                </a:cubicBezTo>
                <a:cubicBezTo>
                  <a:pt x="495" y="249"/>
                  <a:pt x="495" y="249"/>
                  <a:pt x="495" y="249"/>
                </a:cubicBezTo>
                <a:cubicBezTo>
                  <a:pt x="369" y="1"/>
                  <a:pt x="369" y="1"/>
                  <a:pt x="369" y="1"/>
                </a:cubicBezTo>
                <a:cubicBezTo>
                  <a:pt x="320" y="1"/>
                  <a:pt x="320" y="1"/>
                  <a:pt x="320" y="1"/>
                </a:cubicBezTo>
                <a:cubicBezTo>
                  <a:pt x="320" y="346"/>
                  <a:pt x="320" y="346"/>
                  <a:pt x="320" y="346"/>
                </a:cubicBezTo>
                <a:cubicBezTo>
                  <a:pt x="357" y="346"/>
                  <a:pt x="357" y="346"/>
                  <a:pt x="357" y="346"/>
                </a:cubicBezTo>
                <a:lnTo>
                  <a:pt x="357" y="62"/>
                </a:lnTo>
                <a:close/>
                <a:moveTo>
                  <a:pt x="812" y="346"/>
                </a:moveTo>
                <a:cubicBezTo>
                  <a:pt x="773" y="346"/>
                  <a:pt x="773" y="346"/>
                  <a:pt x="773" y="346"/>
                </a:cubicBezTo>
                <a:cubicBezTo>
                  <a:pt x="773" y="1"/>
                  <a:pt x="773" y="1"/>
                  <a:pt x="773" y="1"/>
                </a:cubicBezTo>
                <a:cubicBezTo>
                  <a:pt x="902" y="1"/>
                  <a:pt x="902" y="1"/>
                  <a:pt x="902" y="1"/>
                </a:cubicBezTo>
                <a:cubicBezTo>
                  <a:pt x="987" y="1"/>
                  <a:pt x="1036" y="44"/>
                  <a:pt x="1036" y="117"/>
                </a:cubicBezTo>
                <a:cubicBezTo>
                  <a:pt x="1036" y="193"/>
                  <a:pt x="987" y="237"/>
                  <a:pt x="902" y="237"/>
                </a:cubicBezTo>
                <a:cubicBezTo>
                  <a:pt x="812" y="237"/>
                  <a:pt x="812" y="237"/>
                  <a:pt x="812" y="237"/>
                </a:cubicBezTo>
                <a:lnTo>
                  <a:pt x="812" y="346"/>
                </a:lnTo>
                <a:close/>
                <a:moveTo>
                  <a:pt x="812" y="199"/>
                </a:moveTo>
                <a:cubicBezTo>
                  <a:pt x="900" y="199"/>
                  <a:pt x="900" y="199"/>
                  <a:pt x="900" y="199"/>
                </a:cubicBezTo>
                <a:cubicBezTo>
                  <a:pt x="962" y="199"/>
                  <a:pt x="998" y="172"/>
                  <a:pt x="998" y="118"/>
                </a:cubicBezTo>
                <a:cubicBezTo>
                  <a:pt x="998" y="66"/>
                  <a:pt x="962" y="39"/>
                  <a:pt x="900" y="39"/>
                </a:cubicBezTo>
                <a:cubicBezTo>
                  <a:pt x="812" y="39"/>
                  <a:pt x="812" y="39"/>
                  <a:pt x="812" y="39"/>
                </a:cubicBezTo>
                <a:lnTo>
                  <a:pt x="812" y="199"/>
                </a:lnTo>
                <a:close/>
                <a:moveTo>
                  <a:pt x="1291" y="308"/>
                </a:moveTo>
                <a:cubicBezTo>
                  <a:pt x="1141" y="308"/>
                  <a:pt x="1141" y="308"/>
                  <a:pt x="1141" y="308"/>
                </a:cubicBezTo>
                <a:cubicBezTo>
                  <a:pt x="1141" y="1"/>
                  <a:pt x="1141" y="1"/>
                  <a:pt x="1141" y="1"/>
                </a:cubicBezTo>
                <a:cubicBezTo>
                  <a:pt x="1101" y="1"/>
                  <a:pt x="1101" y="1"/>
                  <a:pt x="1101" y="1"/>
                </a:cubicBezTo>
                <a:cubicBezTo>
                  <a:pt x="1101" y="346"/>
                  <a:pt x="1101" y="346"/>
                  <a:pt x="1101" y="346"/>
                </a:cubicBezTo>
                <a:cubicBezTo>
                  <a:pt x="1291" y="346"/>
                  <a:pt x="1291" y="346"/>
                  <a:pt x="1291" y="346"/>
                </a:cubicBezTo>
                <a:lnTo>
                  <a:pt x="1291" y="308"/>
                </a:lnTo>
                <a:close/>
                <a:moveTo>
                  <a:pt x="1323" y="174"/>
                </a:moveTo>
                <a:cubicBezTo>
                  <a:pt x="1323" y="76"/>
                  <a:pt x="1402" y="0"/>
                  <a:pt x="1503" y="0"/>
                </a:cubicBezTo>
                <a:cubicBezTo>
                  <a:pt x="1603" y="0"/>
                  <a:pt x="1683" y="77"/>
                  <a:pt x="1683" y="174"/>
                </a:cubicBezTo>
                <a:cubicBezTo>
                  <a:pt x="1683" y="271"/>
                  <a:pt x="1603" y="348"/>
                  <a:pt x="1503" y="348"/>
                </a:cubicBezTo>
                <a:cubicBezTo>
                  <a:pt x="1402" y="348"/>
                  <a:pt x="1323" y="271"/>
                  <a:pt x="1323" y="174"/>
                </a:cubicBezTo>
                <a:close/>
                <a:moveTo>
                  <a:pt x="1363" y="174"/>
                </a:moveTo>
                <a:cubicBezTo>
                  <a:pt x="1363" y="249"/>
                  <a:pt x="1427" y="310"/>
                  <a:pt x="1503" y="310"/>
                </a:cubicBezTo>
                <a:cubicBezTo>
                  <a:pt x="1580" y="310"/>
                  <a:pt x="1643" y="249"/>
                  <a:pt x="1643" y="174"/>
                </a:cubicBezTo>
                <a:cubicBezTo>
                  <a:pt x="1643" y="98"/>
                  <a:pt x="1580" y="38"/>
                  <a:pt x="1503" y="38"/>
                </a:cubicBezTo>
                <a:cubicBezTo>
                  <a:pt x="1427" y="38"/>
                  <a:pt x="1363" y="98"/>
                  <a:pt x="1363" y="174"/>
                </a:cubicBezTo>
                <a:close/>
                <a:moveTo>
                  <a:pt x="1875" y="346"/>
                </a:moveTo>
                <a:cubicBezTo>
                  <a:pt x="1875" y="228"/>
                  <a:pt x="1875" y="228"/>
                  <a:pt x="1875" y="228"/>
                </a:cubicBezTo>
                <a:cubicBezTo>
                  <a:pt x="2005" y="1"/>
                  <a:pt x="2005" y="1"/>
                  <a:pt x="2005" y="1"/>
                </a:cubicBezTo>
                <a:cubicBezTo>
                  <a:pt x="1965" y="1"/>
                  <a:pt x="1965" y="1"/>
                  <a:pt x="1965" y="1"/>
                </a:cubicBezTo>
                <a:cubicBezTo>
                  <a:pt x="1855" y="181"/>
                  <a:pt x="1855" y="181"/>
                  <a:pt x="1855" y="181"/>
                </a:cubicBezTo>
                <a:cubicBezTo>
                  <a:pt x="1743" y="1"/>
                  <a:pt x="1743" y="1"/>
                  <a:pt x="1743" y="1"/>
                </a:cubicBezTo>
                <a:cubicBezTo>
                  <a:pt x="1703" y="1"/>
                  <a:pt x="1703" y="1"/>
                  <a:pt x="1703" y="1"/>
                </a:cubicBezTo>
                <a:cubicBezTo>
                  <a:pt x="1836" y="229"/>
                  <a:pt x="1836" y="229"/>
                  <a:pt x="1836" y="229"/>
                </a:cubicBezTo>
                <a:cubicBezTo>
                  <a:pt x="1836" y="346"/>
                  <a:pt x="1836" y="346"/>
                  <a:pt x="1836" y="346"/>
                </a:cubicBezTo>
                <a:lnTo>
                  <a:pt x="1875" y="346"/>
                </a:lnTo>
                <a:close/>
                <a:moveTo>
                  <a:pt x="2097" y="62"/>
                </a:moveTo>
                <a:cubicBezTo>
                  <a:pt x="2222" y="309"/>
                  <a:pt x="2222" y="309"/>
                  <a:pt x="2222" y="309"/>
                </a:cubicBezTo>
                <a:cubicBezTo>
                  <a:pt x="2246" y="309"/>
                  <a:pt x="2246" y="309"/>
                  <a:pt x="2246" y="309"/>
                </a:cubicBezTo>
                <a:cubicBezTo>
                  <a:pt x="2371" y="62"/>
                  <a:pt x="2371" y="62"/>
                  <a:pt x="2371" y="62"/>
                </a:cubicBezTo>
                <a:cubicBezTo>
                  <a:pt x="2371" y="346"/>
                  <a:pt x="2371" y="346"/>
                  <a:pt x="2371" y="346"/>
                </a:cubicBezTo>
                <a:cubicBezTo>
                  <a:pt x="2408" y="346"/>
                  <a:pt x="2408" y="346"/>
                  <a:pt x="2408" y="346"/>
                </a:cubicBezTo>
                <a:cubicBezTo>
                  <a:pt x="2408" y="1"/>
                  <a:pt x="2408" y="1"/>
                  <a:pt x="2408" y="1"/>
                </a:cubicBezTo>
                <a:cubicBezTo>
                  <a:pt x="2360" y="1"/>
                  <a:pt x="2360" y="1"/>
                  <a:pt x="2360" y="1"/>
                </a:cubicBezTo>
                <a:cubicBezTo>
                  <a:pt x="2234" y="249"/>
                  <a:pt x="2234" y="249"/>
                  <a:pt x="2234" y="249"/>
                </a:cubicBezTo>
                <a:cubicBezTo>
                  <a:pt x="2108" y="1"/>
                  <a:pt x="2108" y="1"/>
                  <a:pt x="2108" y="1"/>
                </a:cubicBezTo>
                <a:cubicBezTo>
                  <a:pt x="2060" y="1"/>
                  <a:pt x="2060" y="1"/>
                  <a:pt x="2060" y="1"/>
                </a:cubicBezTo>
                <a:cubicBezTo>
                  <a:pt x="2060" y="346"/>
                  <a:pt x="2060" y="346"/>
                  <a:pt x="2060" y="346"/>
                </a:cubicBezTo>
                <a:cubicBezTo>
                  <a:pt x="2097" y="346"/>
                  <a:pt x="2097" y="346"/>
                  <a:pt x="2097" y="346"/>
                </a:cubicBezTo>
                <a:lnTo>
                  <a:pt x="2097" y="62"/>
                </a:lnTo>
                <a:close/>
                <a:moveTo>
                  <a:pt x="2552" y="190"/>
                </a:moveTo>
                <a:cubicBezTo>
                  <a:pt x="2725" y="190"/>
                  <a:pt x="2725" y="190"/>
                  <a:pt x="2725" y="190"/>
                </a:cubicBezTo>
                <a:cubicBezTo>
                  <a:pt x="2725" y="152"/>
                  <a:pt x="2725" y="152"/>
                  <a:pt x="2725" y="152"/>
                </a:cubicBezTo>
                <a:cubicBezTo>
                  <a:pt x="2552" y="152"/>
                  <a:pt x="2552" y="152"/>
                  <a:pt x="2552" y="152"/>
                </a:cubicBezTo>
                <a:cubicBezTo>
                  <a:pt x="2552" y="39"/>
                  <a:pt x="2552" y="39"/>
                  <a:pt x="2552" y="39"/>
                </a:cubicBezTo>
                <a:cubicBezTo>
                  <a:pt x="2746" y="39"/>
                  <a:pt x="2746" y="39"/>
                  <a:pt x="2746" y="39"/>
                </a:cubicBezTo>
                <a:cubicBezTo>
                  <a:pt x="2746" y="1"/>
                  <a:pt x="2746" y="1"/>
                  <a:pt x="2746" y="1"/>
                </a:cubicBezTo>
                <a:cubicBezTo>
                  <a:pt x="2512" y="1"/>
                  <a:pt x="2512" y="1"/>
                  <a:pt x="2512" y="1"/>
                </a:cubicBezTo>
                <a:cubicBezTo>
                  <a:pt x="2512" y="346"/>
                  <a:pt x="2512" y="346"/>
                  <a:pt x="2512" y="346"/>
                </a:cubicBezTo>
                <a:cubicBezTo>
                  <a:pt x="2752" y="346"/>
                  <a:pt x="2752" y="346"/>
                  <a:pt x="2752" y="346"/>
                </a:cubicBezTo>
                <a:cubicBezTo>
                  <a:pt x="2752" y="308"/>
                  <a:pt x="2752" y="308"/>
                  <a:pt x="2752" y="308"/>
                </a:cubicBezTo>
                <a:cubicBezTo>
                  <a:pt x="2552" y="308"/>
                  <a:pt x="2552" y="308"/>
                  <a:pt x="2552" y="308"/>
                </a:cubicBezTo>
                <a:lnTo>
                  <a:pt x="2552" y="190"/>
                </a:lnTo>
                <a:close/>
                <a:moveTo>
                  <a:pt x="3079" y="278"/>
                </a:moveTo>
                <a:cubicBezTo>
                  <a:pt x="2873" y="1"/>
                  <a:pt x="2873" y="1"/>
                  <a:pt x="2873" y="1"/>
                </a:cubicBezTo>
                <a:cubicBezTo>
                  <a:pt x="2832" y="1"/>
                  <a:pt x="2832" y="1"/>
                  <a:pt x="2832" y="1"/>
                </a:cubicBezTo>
                <a:cubicBezTo>
                  <a:pt x="2832" y="346"/>
                  <a:pt x="2832" y="346"/>
                  <a:pt x="2832" y="346"/>
                </a:cubicBezTo>
                <a:cubicBezTo>
                  <a:pt x="2872" y="346"/>
                  <a:pt x="2872" y="346"/>
                  <a:pt x="2872" y="346"/>
                </a:cubicBezTo>
                <a:cubicBezTo>
                  <a:pt x="2872" y="69"/>
                  <a:pt x="2872" y="69"/>
                  <a:pt x="2872" y="69"/>
                </a:cubicBezTo>
                <a:cubicBezTo>
                  <a:pt x="3078" y="346"/>
                  <a:pt x="3078" y="346"/>
                  <a:pt x="3078" y="346"/>
                </a:cubicBezTo>
                <a:cubicBezTo>
                  <a:pt x="3118" y="346"/>
                  <a:pt x="3118" y="346"/>
                  <a:pt x="3118" y="346"/>
                </a:cubicBezTo>
                <a:cubicBezTo>
                  <a:pt x="3118" y="1"/>
                  <a:pt x="3118" y="1"/>
                  <a:pt x="3118" y="1"/>
                </a:cubicBezTo>
                <a:cubicBezTo>
                  <a:pt x="3079" y="1"/>
                  <a:pt x="3079" y="1"/>
                  <a:pt x="3079" y="1"/>
                </a:cubicBezTo>
                <a:lnTo>
                  <a:pt x="3079" y="278"/>
                </a:lnTo>
                <a:close/>
                <a:moveTo>
                  <a:pt x="3176" y="1"/>
                </a:moveTo>
                <a:cubicBezTo>
                  <a:pt x="3176" y="39"/>
                  <a:pt x="3176" y="39"/>
                  <a:pt x="3176" y="39"/>
                </a:cubicBezTo>
                <a:cubicBezTo>
                  <a:pt x="3288" y="39"/>
                  <a:pt x="3288" y="39"/>
                  <a:pt x="3288" y="39"/>
                </a:cubicBezTo>
                <a:cubicBezTo>
                  <a:pt x="3288" y="346"/>
                  <a:pt x="3288" y="346"/>
                  <a:pt x="3288" y="346"/>
                </a:cubicBezTo>
                <a:cubicBezTo>
                  <a:pt x="3327" y="346"/>
                  <a:pt x="3327" y="346"/>
                  <a:pt x="3327" y="346"/>
                </a:cubicBezTo>
                <a:cubicBezTo>
                  <a:pt x="3327" y="39"/>
                  <a:pt x="3327" y="39"/>
                  <a:pt x="3327" y="39"/>
                </a:cubicBezTo>
                <a:cubicBezTo>
                  <a:pt x="3440" y="39"/>
                  <a:pt x="3440" y="39"/>
                  <a:pt x="3440" y="39"/>
                </a:cubicBezTo>
                <a:cubicBezTo>
                  <a:pt x="3440" y="1"/>
                  <a:pt x="3440" y="1"/>
                  <a:pt x="3440" y="1"/>
                </a:cubicBezTo>
                <a:lnTo>
                  <a:pt x="3176" y="1"/>
                </a:lnTo>
                <a:close/>
                <a:moveTo>
                  <a:pt x="264" y="690"/>
                </a:moveTo>
                <a:cubicBezTo>
                  <a:pt x="264" y="766"/>
                  <a:pt x="215" y="810"/>
                  <a:pt x="130" y="810"/>
                </a:cubicBezTo>
                <a:cubicBezTo>
                  <a:pt x="40" y="810"/>
                  <a:pt x="40" y="810"/>
                  <a:pt x="40" y="810"/>
                </a:cubicBezTo>
                <a:cubicBezTo>
                  <a:pt x="40" y="919"/>
                  <a:pt x="40" y="919"/>
                  <a:pt x="40" y="919"/>
                </a:cubicBezTo>
                <a:cubicBezTo>
                  <a:pt x="0" y="919"/>
                  <a:pt x="0" y="919"/>
                  <a:pt x="0" y="919"/>
                </a:cubicBezTo>
                <a:cubicBezTo>
                  <a:pt x="0" y="574"/>
                  <a:pt x="0" y="574"/>
                  <a:pt x="0" y="574"/>
                </a:cubicBezTo>
                <a:cubicBezTo>
                  <a:pt x="130" y="574"/>
                  <a:pt x="130" y="574"/>
                  <a:pt x="130" y="574"/>
                </a:cubicBezTo>
                <a:cubicBezTo>
                  <a:pt x="215" y="574"/>
                  <a:pt x="264" y="616"/>
                  <a:pt x="264" y="690"/>
                </a:cubicBezTo>
                <a:close/>
                <a:moveTo>
                  <a:pt x="226" y="691"/>
                </a:moveTo>
                <a:cubicBezTo>
                  <a:pt x="226" y="639"/>
                  <a:pt x="190" y="612"/>
                  <a:pt x="128" y="612"/>
                </a:cubicBezTo>
                <a:cubicBezTo>
                  <a:pt x="40" y="612"/>
                  <a:pt x="40" y="612"/>
                  <a:pt x="40" y="612"/>
                </a:cubicBezTo>
                <a:cubicBezTo>
                  <a:pt x="40" y="772"/>
                  <a:pt x="40" y="772"/>
                  <a:pt x="40" y="772"/>
                </a:cubicBezTo>
                <a:cubicBezTo>
                  <a:pt x="128" y="772"/>
                  <a:pt x="128" y="772"/>
                  <a:pt x="128" y="772"/>
                </a:cubicBezTo>
                <a:cubicBezTo>
                  <a:pt x="190" y="772"/>
                  <a:pt x="226" y="744"/>
                  <a:pt x="226" y="691"/>
                </a:cubicBezTo>
                <a:close/>
                <a:moveTo>
                  <a:pt x="369" y="574"/>
                </a:moveTo>
                <a:cubicBezTo>
                  <a:pt x="329" y="574"/>
                  <a:pt x="329" y="574"/>
                  <a:pt x="329" y="574"/>
                </a:cubicBezTo>
                <a:cubicBezTo>
                  <a:pt x="329" y="919"/>
                  <a:pt x="329" y="919"/>
                  <a:pt x="329" y="919"/>
                </a:cubicBezTo>
                <a:cubicBezTo>
                  <a:pt x="520" y="919"/>
                  <a:pt x="520" y="919"/>
                  <a:pt x="520" y="919"/>
                </a:cubicBezTo>
                <a:cubicBezTo>
                  <a:pt x="520" y="881"/>
                  <a:pt x="520" y="881"/>
                  <a:pt x="520" y="881"/>
                </a:cubicBezTo>
                <a:cubicBezTo>
                  <a:pt x="369" y="881"/>
                  <a:pt x="369" y="881"/>
                  <a:pt x="369" y="881"/>
                </a:cubicBezTo>
                <a:lnTo>
                  <a:pt x="369" y="574"/>
                </a:lnTo>
                <a:close/>
                <a:moveTo>
                  <a:pt x="733" y="574"/>
                </a:moveTo>
                <a:cubicBezTo>
                  <a:pt x="887" y="919"/>
                  <a:pt x="887" y="919"/>
                  <a:pt x="887" y="919"/>
                </a:cubicBezTo>
                <a:cubicBezTo>
                  <a:pt x="844" y="919"/>
                  <a:pt x="844" y="919"/>
                  <a:pt x="844" y="919"/>
                </a:cubicBezTo>
                <a:cubicBezTo>
                  <a:pt x="806" y="831"/>
                  <a:pt x="806" y="831"/>
                  <a:pt x="806" y="831"/>
                </a:cubicBezTo>
                <a:cubicBezTo>
                  <a:pt x="618" y="831"/>
                  <a:pt x="618" y="831"/>
                  <a:pt x="618" y="831"/>
                </a:cubicBezTo>
                <a:cubicBezTo>
                  <a:pt x="579" y="919"/>
                  <a:pt x="579" y="919"/>
                  <a:pt x="579" y="919"/>
                </a:cubicBezTo>
                <a:cubicBezTo>
                  <a:pt x="538" y="919"/>
                  <a:pt x="538" y="919"/>
                  <a:pt x="538" y="919"/>
                </a:cubicBezTo>
                <a:cubicBezTo>
                  <a:pt x="692" y="574"/>
                  <a:pt x="692" y="574"/>
                  <a:pt x="692" y="574"/>
                </a:cubicBezTo>
                <a:lnTo>
                  <a:pt x="733" y="574"/>
                </a:lnTo>
                <a:close/>
                <a:moveTo>
                  <a:pt x="789" y="794"/>
                </a:moveTo>
                <a:cubicBezTo>
                  <a:pt x="711" y="619"/>
                  <a:pt x="711" y="619"/>
                  <a:pt x="711" y="619"/>
                </a:cubicBezTo>
                <a:cubicBezTo>
                  <a:pt x="635" y="794"/>
                  <a:pt x="635" y="794"/>
                  <a:pt x="635" y="794"/>
                </a:cubicBezTo>
                <a:lnTo>
                  <a:pt x="789" y="794"/>
                </a:lnTo>
                <a:close/>
                <a:moveTo>
                  <a:pt x="862" y="612"/>
                </a:moveTo>
                <a:cubicBezTo>
                  <a:pt x="975" y="612"/>
                  <a:pt x="975" y="612"/>
                  <a:pt x="975" y="612"/>
                </a:cubicBezTo>
                <a:cubicBezTo>
                  <a:pt x="975" y="919"/>
                  <a:pt x="975" y="919"/>
                  <a:pt x="975" y="919"/>
                </a:cubicBezTo>
                <a:cubicBezTo>
                  <a:pt x="1014" y="919"/>
                  <a:pt x="1014" y="919"/>
                  <a:pt x="1014" y="919"/>
                </a:cubicBezTo>
                <a:cubicBezTo>
                  <a:pt x="1014" y="612"/>
                  <a:pt x="1014" y="612"/>
                  <a:pt x="1014" y="612"/>
                </a:cubicBezTo>
                <a:cubicBezTo>
                  <a:pt x="1127" y="612"/>
                  <a:pt x="1127" y="612"/>
                  <a:pt x="1127" y="612"/>
                </a:cubicBezTo>
                <a:cubicBezTo>
                  <a:pt x="1127" y="574"/>
                  <a:pt x="1127" y="574"/>
                  <a:pt x="1127" y="574"/>
                </a:cubicBezTo>
                <a:cubicBezTo>
                  <a:pt x="862" y="574"/>
                  <a:pt x="862" y="574"/>
                  <a:pt x="862" y="574"/>
                </a:cubicBezTo>
                <a:lnTo>
                  <a:pt x="862" y="612"/>
                </a:lnTo>
                <a:close/>
                <a:moveTo>
                  <a:pt x="1184" y="919"/>
                </a:moveTo>
                <a:cubicBezTo>
                  <a:pt x="1223" y="919"/>
                  <a:pt x="1223" y="919"/>
                  <a:pt x="1223" y="919"/>
                </a:cubicBezTo>
                <a:cubicBezTo>
                  <a:pt x="1223" y="771"/>
                  <a:pt x="1223" y="771"/>
                  <a:pt x="1223" y="771"/>
                </a:cubicBezTo>
                <a:cubicBezTo>
                  <a:pt x="1384" y="771"/>
                  <a:pt x="1384" y="771"/>
                  <a:pt x="1384" y="771"/>
                </a:cubicBezTo>
                <a:cubicBezTo>
                  <a:pt x="1384" y="733"/>
                  <a:pt x="1384" y="733"/>
                  <a:pt x="1384" y="733"/>
                </a:cubicBezTo>
                <a:cubicBezTo>
                  <a:pt x="1223" y="733"/>
                  <a:pt x="1223" y="733"/>
                  <a:pt x="1223" y="733"/>
                </a:cubicBezTo>
                <a:cubicBezTo>
                  <a:pt x="1223" y="612"/>
                  <a:pt x="1223" y="612"/>
                  <a:pt x="1223" y="612"/>
                </a:cubicBezTo>
                <a:cubicBezTo>
                  <a:pt x="1403" y="612"/>
                  <a:pt x="1403" y="612"/>
                  <a:pt x="1403" y="612"/>
                </a:cubicBezTo>
                <a:cubicBezTo>
                  <a:pt x="1403" y="574"/>
                  <a:pt x="1403" y="574"/>
                  <a:pt x="1403" y="574"/>
                </a:cubicBezTo>
                <a:cubicBezTo>
                  <a:pt x="1184" y="574"/>
                  <a:pt x="1184" y="574"/>
                  <a:pt x="1184" y="574"/>
                </a:cubicBezTo>
                <a:lnTo>
                  <a:pt x="1184" y="919"/>
                </a:lnTo>
                <a:close/>
                <a:moveTo>
                  <a:pt x="1789" y="746"/>
                </a:moveTo>
                <a:cubicBezTo>
                  <a:pt x="1789" y="843"/>
                  <a:pt x="1709" y="921"/>
                  <a:pt x="1609" y="921"/>
                </a:cubicBezTo>
                <a:cubicBezTo>
                  <a:pt x="1508" y="921"/>
                  <a:pt x="1428" y="843"/>
                  <a:pt x="1428" y="746"/>
                </a:cubicBezTo>
                <a:cubicBezTo>
                  <a:pt x="1428" y="649"/>
                  <a:pt x="1508" y="573"/>
                  <a:pt x="1609" y="573"/>
                </a:cubicBezTo>
                <a:cubicBezTo>
                  <a:pt x="1709" y="573"/>
                  <a:pt x="1789" y="649"/>
                  <a:pt x="1789" y="746"/>
                </a:cubicBezTo>
                <a:close/>
                <a:moveTo>
                  <a:pt x="1749" y="746"/>
                </a:moveTo>
                <a:cubicBezTo>
                  <a:pt x="1749" y="671"/>
                  <a:pt x="1686" y="610"/>
                  <a:pt x="1609" y="610"/>
                </a:cubicBezTo>
                <a:cubicBezTo>
                  <a:pt x="1532" y="610"/>
                  <a:pt x="1468" y="671"/>
                  <a:pt x="1468" y="746"/>
                </a:cubicBezTo>
                <a:cubicBezTo>
                  <a:pt x="1468" y="822"/>
                  <a:pt x="1532" y="883"/>
                  <a:pt x="1609" y="883"/>
                </a:cubicBezTo>
                <a:cubicBezTo>
                  <a:pt x="1686" y="883"/>
                  <a:pt x="1749" y="822"/>
                  <a:pt x="1749" y="746"/>
                </a:cubicBezTo>
                <a:close/>
                <a:moveTo>
                  <a:pt x="2051" y="801"/>
                </a:moveTo>
                <a:cubicBezTo>
                  <a:pt x="2131" y="919"/>
                  <a:pt x="2131" y="919"/>
                  <a:pt x="2131" y="919"/>
                </a:cubicBezTo>
                <a:cubicBezTo>
                  <a:pt x="2086" y="919"/>
                  <a:pt x="2086" y="919"/>
                  <a:pt x="2086" y="919"/>
                </a:cubicBezTo>
                <a:cubicBezTo>
                  <a:pt x="2015" y="809"/>
                  <a:pt x="2015" y="809"/>
                  <a:pt x="2015" y="809"/>
                </a:cubicBezTo>
                <a:cubicBezTo>
                  <a:pt x="2008" y="809"/>
                  <a:pt x="2000" y="810"/>
                  <a:pt x="1992" y="810"/>
                </a:cubicBezTo>
                <a:cubicBezTo>
                  <a:pt x="1900" y="810"/>
                  <a:pt x="1900" y="810"/>
                  <a:pt x="1900" y="810"/>
                </a:cubicBezTo>
                <a:cubicBezTo>
                  <a:pt x="1900" y="919"/>
                  <a:pt x="1900" y="919"/>
                  <a:pt x="1900" y="919"/>
                </a:cubicBezTo>
                <a:cubicBezTo>
                  <a:pt x="1861" y="919"/>
                  <a:pt x="1861" y="919"/>
                  <a:pt x="1861" y="919"/>
                </a:cubicBezTo>
                <a:cubicBezTo>
                  <a:pt x="1861" y="574"/>
                  <a:pt x="1861" y="574"/>
                  <a:pt x="1861" y="574"/>
                </a:cubicBezTo>
                <a:cubicBezTo>
                  <a:pt x="1992" y="574"/>
                  <a:pt x="1992" y="574"/>
                  <a:pt x="1992" y="574"/>
                </a:cubicBezTo>
                <a:cubicBezTo>
                  <a:pt x="2078" y="574"/>
                  <a:pt x="2128" y="616"/>
                  <a:pt x="2128" y="690"/>
                </a:cubicBezTo>
                <a:cubicBezTo>
                  <a:pt x="2128" y="747"/>
                  <a:pt x="2100" y="785"/>
                  <a:pt x="2051" y="801"/>
                </a:cubicBezTo>
                <a:close/>
                <a:moveTo>
                  <a:pt x="2090" y="691"/>
                </a:moveTo>
                <a:cubicBezTo>
                  <a:pt x="2090" y="639"/>
                  <a:pt x="2054" y="612"/>
                  <a:pt x="1992" y="612"/>
                </a:cubicBezTo>
                <a:cubicBezTo>
                  <a:pt x="1900" y="612"/>
                  <a:pt x="1900" y="612"/>
                  <a:pt x="1900" y="612"/>
                </a:cubicBezTo>
                <a:cubicBezTo>
                  <a:pt x="1900" y="772"/>
                  <a:pt x="1900" y="772"/>
                  <a:pt x="1900" y="772"/>
                </a:cubicBezTo>
                <a:cubicBezTo>
                  <a:pt x="1992" y="772"/>
                  <a:pt x="1992" y="772"/>
                  <a:pt x="1992" y="772"/>
                </a:cubicBezTo>
                <a:cubicBezTo>
                  <a:pt x="2054" y="772"/>
                  <a:pt x="2090" y="744"/>
                  <a:pt x="2090" y="691"/>
                </a:cubicBezTo>
                <a:close/>
                <a:moveTo>
                  <a:pt x="2392" y="822"/>
                </a:moveTo>
                <a:cubicBezTo>
                  <a:pt x="2266" y="574"/>
                  <a:pt x="2266" y="574"/>
                  <a:pt x="2266" y="574"/>
                </a:cubicBezTo>
                <a:cubicBezTo>
                  <a:pt x="2217" y="574"/>
                  <a:pt x="2217" y="574"/>
                  <a:pt x="2217" y="574"/>
                </a:cubicBezTo>
                <a:cubicBezTo>
                  <a:pt x="2217" y="919"/>
                  <a:pt x="2217" y="919"/>
                  <a:pt x="2217" y="919"/>
                </a:cubicBezTo>
                <a:cubicBezTo>
                  <a:pt x="2254" y="919"/>
                  <a:pt x="2254" y="919"/>
                  <a:pt x="2254" y="919"/>
                </a:cubicBezTo>
                <a:cubicBezTo>
                  <a:pt x="2254" y="635"/>
                  <a:pt x="2254" y="635"/>
                  <a:pt x="2254" y="635"/>
                </a:cubicBezTo>
                <a:cubicBezTo>
                  <a:pt x="2379" y="882"/>
                  <a:pt x="2379" y="882"/>
                  <a:pt x="2379" y="882"/>
                </a:cubicBezTo>
                <a:cubicBezTo>
                  <a:pt x="2403" y="882"/>
                  <a:pt x="2403" y="882"/>
                  <a:pt x="2403" y="882"/>
                </a:cubicBezTo>
                <a:cubicBezTo>
                  <a:pt x="2528" y="635"/>
                  <a:pt x="2528" y="635"/>
                  <a:pt x="2528" y="635"/>
                </a:cubicBezTo>
                <a:cubicBezTo>
                  <a:pt x="2529" y="919"/>
                  <a:pt x="2529" y="919"/>
                  <a:pt x="2529" y="919"/>
                </a:cubicBezTo>
                <a:cubicBezTo>
                  <a:pt x="2565" y="919"/>
                  <a:pt x="2565" y="919"/>
                  <a:pt x="2565" y="919"/>
                </a:cubicBezTo>
                <a:cubicBezTo>
                  <a:pt x="2565" y="574"/>
                  <a:pt x="2565" y="574"/>
                  <a:pt x="2565" y="574"/>
                </a:cubicBezTo>
                <a:cubicBezTo>
                  <a:pt x="2517" y="574"/>
                  <a:pt x="2517" y="574"/>
                  <a:pt x="2517" y="574"/>
                </a:cubicBezTo>
                <a:lnTo>
                  <a:pt x="2392" y="82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14324" tIns="57162" rIns="114324" bIns="57162"/>
          <a:lstStyle/>
          <a:p>
            <a:endParaRPr lang="en-NL"/>
          </a:p>
        </p:txBody>
      </p:sp>
      <p:sp>
        <p:nvSpPr>
          <p:cNvPr id="11" name="LS_Logo6 (JU-Free) Taxonomy" hidden="1">
            <a:extLst>
              <a:ext uri="{FF2B5EF4-FFF2-40B4-BE49-F238E27FC236}">
                <a16:creationId xmlns:a16="http://schemas.microsoft.com/office/drawing/2014/main" id="{3802BD98-7A5A-490F-B82E-B7AFAFEE412D}"/>
              </a:ext>
            </a:extLst>
          </p:cNvPr>
          <p:cNvSpPr>
            <a:spLocks/>
          </p:cNvSpPr>
          <p:nvPr/>
        </p:nvSpPr>
        <p:spPr bwMode="auto">
          <a:xfrm>
            <a:off x="1136650" y="7712075"/>
            <a:ext cx="1131888" cy="365125"/>
          </a:xfrm>
          <a:custGeom>
            <a:avLst/>
            <a:gdLst>
              <a:gd name="T0" fmla="*/ 0 w 2851"/>
              <a:gd name="T1" fmla="*/ 62395541 h 921"/>
              <a:gd name="T2" fmla="*/ 2147483646 w 2851"/>
              <a:gd name="T3" fmla="*/ 2147483646 h 921"/>
              <a:gd name="T4" fmla="*/ 2147483646 w 2851"/>
              <a:gd name="T5" fmla="*/ 2147483646 h 921"/>
              <a:gd name="T6" fmla="*/ 2147483646 w 2851"/>
              <a:gd name="T7" fmla="*/ 62395541 h 921"/>
              <a:gd name="T8" fmla="*/ 2147483646 w 2851"/>
              <a:gd name="T9" fmla="*/ 2147483646 h 921"/>
              <a:gd name="T10" fmla="*/ 2147483646 w 2851"/>
              <a:gd name="T11" fmla="*/ 2147483646 h 921"/>
              <a:gd name="T12" fmla="*/ 2147483646 w 2851"/>
              <a:gd name="T13" fmla="*/ 2147483646 h 921"/>
              <a:gd name="T14" fmla="*/ 2147483646 w 2851"/>
              <a:gd name="T15" fmla="*/ 2147483646 h 921"/>
              <a:gd name="T16" fmla="*/ 2147483646 w 2851"/>
              <a:gd name="T17" fmla="*/ 2147483646 h 921"/>
              <a:gd name="T18" fmla="*/ 2147483646 w 2851"/>
              <a:gd name="T19" fmla="*/ 2147483646 h 921"/>
              <a:gd name="T20" fmla="*/ 2147483646 w 2851"/>
              <a:gd name="T21" fmla="*/ 2147483646 h 921"/>
              <a:gd name="T22" fmla="*/ 2147483646 w 2851"/>
              <a:gd name="T23" fmla="*/ 2147483646 h 921"/>
              <a:gd name="T24" fmla="*/ 2147483646 w 2851"/>
              <a:gd name="T25" fmla="*/ 2147483646 h 921"/>
              <a:gd name="T26" fmla="*/ 2147483646 w 2851"/>
              <a:gd name="T27" fmla="*/ 2147483646 h 921"/>
              <a:gd name="T28" fmla="*/ 2147483646 w 2851"/>
              <a:gd name="T29" fmla="*/ 2147483646 h 921"/>
              <a:gd name="T30" fmla="*/ 2147483646 w 2851"/>
              <a:gd name="T31" fmla="*/ 2147483646 h 921"/>
              <a:gd name="T32" fmla="*/ 2147483646 w 2851"/>
              <a:gd name="T33" fmla="*/ 2147483646 h 921"/>
              <a:gd name="T34" fmla="*/ 2147483646 w 2851"/>
              <a:gd name="T35" fmla="*/ 2147483646 h 921"/>
              <a:gd name="T36" fmla="*/ 2147483646 w 2851"/>
              <a:gd name="T37" fmla="*/ 2147483646 h 921"/>
              <a:gd name="T38" fmla="*/ 2147483646 w 2851"/>
              <a:gd name="T39" fmla="*/ 2147483646 h 921"/>
              <a:gd name="T40" fmla="*/ 2147483646 w 2851"/>
              <a:gd name="T41" fmla="*/ 2147483646 h 921"/>
              <a:gd name="T42" fmla="*/ 2147483646 w 2851"/>
              <a:gd name="T43" fmla="*/ 2147483646 h 921"/>
              <a:gd name="T44" fmla="*/ 2147483646 w 2851"/>
              <a:gd name="T45" fmla="*/ 2147483646 h 921"/>
              <a:gd name="T46" fmla="*/ 2147483646 w 2851"/>
              <a:gd name="T47" fmla="*/ 2147483646 h 921"/>
              <a:gd name="T48" fmla="*/ 2147483646 w 2851"/>
              <a:gd name="T49" fmla="*/ 2147483646 h 921"/>
              <a:gd name="T50" fmla="*/ 2147483646 w 2851"/>
              <a:gd name="T51" fmla="*/ 2147483646 h 921"/>
              <a:gd name="T52" fmla="*/ 2147483646 w 2851"/>
              <a:gd name="T53" fmla="*/ 62395541 h 921"/>
              <a:gd name="T54" fmla="*/ 2147483646 w 2851"/>
              <a:gd name="T55" fmla="*/ 62395541 h 921"/>
              <a:gd name="T56" fmla="*/ 2147483646 w 2851"/>
              <a:gd name="T57" fmla="*/ 2147483646 h 921"/>
              <a:gd name="T58" fmla="*/ 2147483646 w 2851"/>
              <a:gd name="T59" fmla="*/ 62395541 h 921"/>
              <a:gd name="T60" fmla="*/ 2147483646 w 2851"/>
              <a:gd name="T61" fmla="*/ 2147483646 h 921"/>
              <a:gd name="T62" fmla="*/ 2147483646 w 2851"/>
              <a:gd name="T63" fmla="*/ 2147483646 h 921"/>
              <a:gd name="T64" fmla="*/ 2147483646 w 2851"/>
              <a:gd name="T65" fmla="*/ 2147483646 h 921"/>
              <a:gd name="T66" fmla="*/ 2147483646 w 2851"/>
              <a:gd name="T67" fmla="*/ 2147483646 h 921"/>
              <a:gd name="T68" fmla="*/ 2147483646 w 2851"/>
              <a:gd name="T69" fmla="*/ 2147483646 h 921"/>
              <a:gd name="T70" fmla="*/ 2147483646 w 2851"/>
              <a:gd name="T71" fmla="*/ 2147483646 h 921"/>
              <a:gd name="T72" fmla="*/ 2147483646 w 2851"/>
              <a:gd name="T73" fmla="*/ 2147483646 h 921"/>
              <a:gd name="T74" fmla="*/ 2147483646 w 2851"/>
              <a:gd name="T75" fmla="*/ 2147483646 h 921"/>
              <a:gd name="T76" fmla="*/ 2147483646 w 2851"/>
              <a:gd name="T77" fmla="*/ 2147483646 h 921"/>
              <a:gd name="T78" fmla="*/ 2147483646 w 2851"/>
              <a:gd name="T79" fmla="*/ 2147483646 h 921"/>
              <a:gd name="T80" fmla="*/ 2147483646 w 2851"/>
              <a:gd name="T81" fmla="*/ 2147483646 h 921"/>
              <a:gd name="T82" fmla="*/ 2147483646 w 2851"/>
              <a:gd name="T83" fmla="*/ 2147483646 h 921"/>
              <a:gd name="T84" fmla="*/ 2147483646 w 2851"/>
              <a:gd name="T85" fmla="*/ 2147483646 h 921"/>
              <a:gd name="T86" fmla="*/ 2147483646 w 2851"/>
              <a:gd name="T87" fmla="*/ 2147483646 h 921"/>
              <a:gd name="T88" fmla="*/ 2147483646 w 2851"/>
              <a:gd name="T89" fmla="*/ 2147483646 h 921"/>
              <a:gd name="T90" fmla="*/ 2147483646 w 2851"/>
              <a:gd name="T91" fmla="*/ 2147483646 h 921"/>
              <a:gd name="T92" fmla="*/ 2147483646 w 2851"/>
              <a:gd name="T93" fmla="*/ 2147483646 h 921"/>
              <a:gd name="T94" fmla="*/ 2147483646 w 2851"/>
              <a:gd name="T95" fmla="*/ 2147483646 h 921"/>
              <a:gd name="T96" fmla="*/ 2147483646 w 2851"/>
              <a:gd name="T97" fmla="*/ 2147483646 h 921"/>
              <a:gd name="T98" fmla="*/ 2147483646 w 2851"/>
              <a:gd name="T99" fmla="*/ 2147483646 h 921"/>
              <a:gd name="T100" fmla="*/ 2147483646 w 2851"/>
              <a:gd name="T101" fmla="*/ 2147483646 h 921"/>
              <a:gd name="T102" fmla="*/ 2147483646 w 2851"/>
              <a:gd name="T103" fmla="*/ 2147483646 h 921"/>
              <a:gd name="T104" fmla="*/ 2147483646 w 2851"/>
              <a:gd name="T105" fmla="*/ 2147483646 h 921"/>
              <a:gd name="T106" fmla="*/ 2147483646 w 2851"/>
              <a:gd name="T107" fmla="*/ 2147483646 h 921"/>
              <a:gd name="T108" fmla="*/ 2147483646 w 2851"/>
              <a:gd name="T109" fmla="*/ 2147483646 h 921"/>
              <a:gd name="T110" fmla="*/ 2147483646 w 2851"/>
              <a:gd name="T111" fmla="*/ 2147483646 h 921"/>
              <a:gd name="T112" fmla="*/ 2147483646 w 2851"/>
              <a:gd name="T113" fmla="*/ 2147483646 h 921"/>
              <a:gd name="T114" fmla="*/ 2147483646 w 2851"/>
              <a:gd name="T115" fmla="*/ 2147483646 h 921"/>
              <a:gd name="T116" fmla="*/ 2147483646 w 2851"/>
              <a:gd name="T117" fmla="*/ 2147483646 h 921"/>
              <a:gd name="T118" fmla="*/ 2147483646 w 2851"/>
              <a:gd name="T119" fmla="*/ 2147483646 h 921"/>
              <a:gd name="T120" fmla="*/ 2147483646 w 2851"/>
              <a:gd name="T121" fmla="*/ 2147483646 h 921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2851" h="921">
                <a:moveTo>
                  <a:pt x="112" y="39"/>
                </a:moveTo>
                <a:cubicBezTo>
                  <a:pt x="0" y="39"/>
                  <a:pt x="0" y="39"/>
                  <a:pt x="0" y="39"/>
                </a:cubicBezTo>
                <a:cubicBezTo>
                  <a:pt x="0" y="1"/>
                  <a:pt x="0" y="1"/>
                  <a:pt x="0" y="1"/>
                </a:cubicBezTo>
                <a:cubicBezTo>
                  <a:pt x="263" y="1"/>
                  <a:pt x="263" y="1"/>
                  <a:pt x="263" y="1"/>
                </a:cubicBezTo>
                <a:cubicBezTo>
                  <a:pt x="263" y="39"/>
                  <a:pt x="263" y="39"/>
                  <a:pt x="263" y="39"/>
                </a:cubicBezTo>
                <a:cubicBezTo>
                  <a:pt x="151" y="39"/>
                  <a:pt x="151" y="39"/>
                  <a:pt x="151" y="39"/>
                </a:cubicBezTo>
                <a:cubicBezTo>
                  <a:pt x="151" y="346"/>
                  <a:pt x="151" y="346"/>
                  <a:pt x="151" y="346"/>
                </a:cubicBezTo>
                <a:cubicBezTo>
                  <a:pt x="112" y="346"/>
                  <a:pt x="112" y="346"/>
                  <a:pt x="112" y="346"/>
                </a:cubicBezTo>
                <a:lnTo>
                  <a:pt x="112" y="39"/>
                </a:lnTo>
                <a:close/>
                <a:moveTo>
                  <a:pt x="238" y="346"/>
                </a:moveTo>
                <a:cubicBezTo>
                  <a:pt x="393" y="1"/>
                  <a:pt x="393" y="1"/>
                  <a:pt x="393" y="1"/>
                </a:cubicBezTo>
                <a:cubicBezTo>
                  <a:pt x="433" y="1"/>
                  <a:pt x="433" y="1"/>
                  <a:pt x="433" y="1"/>
                </a:cubicBezTo>
                <a:cubicBezTo>
                  <a:pt x="587" y="346"/>
                  <a:pt x="587" y="346"/>
                  <a:pt x="587" y="346"/>
                </a:cubicBezTo>
                <a:cubicBezTo>
                  <a:pt x="544" y="346"/>
                  <a:pt x="544" y="346"/>
                  <a:pt x="544" y="346"/>
                </a:cubicBezTo>
                <a:cubicBezTo>
                  <a:pt x="506" y="259"/>
                  <a:pt x="506" y="259"/>
                  <a:pt x="506" y="259"/>
                </a:cubicBezTo>
                <a:cubicBezTo>
                  <a:pt x="318" y="259"/>
                  <a:pt x="318" y="259"/>
                  <a:pt x="318" y="259"/>
                </a:cubicBezTo>
                <a:cubicBezTo>
                  <a:pt x="280" y="346"/>
                  <a:pt x="280" y="346"/>
                  <a:pt x="280" y="346"/>
                </a:cubicBezTo>
                <a:lnTo>
                  <a:pt x="238" y="346"/>
                </a:lnTo>
                <a:close/>
                <a:moveTo>
                  <a:pt x="335" y="221"/>
                </a:moveTo>
                <a:cubicBezTo>
                  <a:pt x="489" y="221"/>
                  <a:pt x="489" y="221"/>
                  <a:pt x="489" y="221"/>
                </a:cubicBezTo>
                <a:cubicBezTo>
                  <a:pt x="412" y="46"/>
                  <a:pt x="412" y="46"/>
                  <a:pt x="412" y="46"/>
                </a:cubicBezTo>
                <a:lnTo>
                  <a:pt x="335" y="221"/>
                </a:lnTo>
                <a:close/>
                <a:moveTo>
                  <a:pt x="646" y="346"/>
                </a:moveTo>
                <a:cubicBezTo>
                  <a:pt x="750" y="202"/>
                  <a:pt x="750" y="202"/>
                  <a:pt x="750" y="202"/>
                </a:cubicBezTo>
                <a:cubicBezTo>
                  <a:pt x="854" y="346"/>
                  <a:pt x="854" y="346"/>
                  <a:pt x="854" y="346"/>
                </a:cubicBezTo>
                <a:cubicBezTo>
                  <a:pt x="902" y="346"/>
                  <a:pt x="902" y="346"/>
                  <a:pt x="902" y="346"/>
                </a:cubicBezTo>
                <a:cubicBezTo>
                  <a:pt x="775" y="167"/>
                  <a:pt x="775" y="167"/>
                  <a:pt x="775" y="167"/>
                </a:cubicBezTo>
                <a:cubicBezTo>
                  <a:pt x="892" y="1"/>
                  <a:pt x="892" y="1"/>
                  <a:pt x="892" y="1"/>
                </a:cubicBezTo>
                <a:cubicBezTo>
                  <a:pt x="846" y="1"/>
                  <a:pt x="846" y="1"/>
                  <a:pt x="846" y="1"/>
                </a:cubicBezTo>
                <a:cubicBezTo>
                  <a:pt x="750" y="134"/>
                  <a:pt x="750" y="134"/>
                  <a:pt x="750" y="134"/>
                </a:cubicBezTo>
                <a:cubicBezTo>
                  <a:pt x="655" y="1"/>
                  <a:pt x="655" y="1"/>
                  <a:pt x="655" y="1"/>
                </a:cubicBezTo>
                <a:cubicBezTo>
                  <a:pt x="609" y="1"/>
                  <a:pt x="609" y="1"/>
                  <a:pt x="609" y="1"/>
                </a:cubicBezTo>
                <a:cubicBezTo>
                  <a:pt x="726" y="169"/>
                  <a:pt x="726" y="169"/>
                  <a:pt x="726" y="169"/>
                </a:cubicBezTo>
                <a:cubicBezTo>
                  <a:pt x="600" y="346"/>
                  <a:pt x="600" y="346"/>
                  <a:pt x="600" y="346"/>
                </a:cubicBezTo>
                <a:lnTo>
                  <a:pt x="646" y="346"/>
                </a:lnTo>
                <a:close/>
                <a:moveTo>
                  <a:pt x="924" y="174"/>
                </a:moveTo>
                <a:cubicBezTo>
                  <a:pt x="924" y="76"/>
                  <a:pt x="1004" y="0"/>
                  <a:pt x="1105" y="0"/>
                </a:cubicBezTo>
                <a:cubicBezTo>
                  <a:pt x="1205" y="0"/>
                  <a:pt x="1284" y="77"/>
                  <a:pt x="1284" y="174"/>
                </a:cubicBezTo>
                <a:cubicBezTo>
                  <a:pt x="1284" y="271"/>
                  <a:pt x="1205" y="348"/>
                  <a:pt x="1105" y="348"/>
                </a:cubicBezTo>
                <a:cubicBezTo>
                  <a:pt x="1004" y="348"/>
                  <a:pt x="924" y="271"/>
                  <a:pt x="924" y="174"/>
                </a:cubicBezTo>
                <a:close/>
                <a:moveTo>
                  <a:pt x="964" y="174"/>
                </a:moveTo>
                <a:cubicBezTo>
                  <a:pt x="964" y="249"/>
                  <a:pt x="1028" y="310"/>
                  <a:pt x="1105" y="310"/>
                </a:cubicBezTo>
                <a:cubicBezTo>
                  <a:pt x="1181" y="310"/>
                  <a:pt x="1244" y="249"/>
                  <a:pt x="1244" y="174"/>
                </a:cubicBezTo>
                <a:cubicBezTo>
                  <a:pt x="1244" y="98"/>
                  <a:pt x="1181" y="38"/>
                  <a:pt x="1105" y="38"/>
                </a:cubicBezTo>
                <a:cubicBezTo>
                  <a:pt x="1028" y="38"/>
                  <a:pt x="964" y="98"/>
                  <a:pt x="964" y="174"/>
                </a:cubicBezTo>
                <a:close/>
                <a:moveTo>
                  <a:pt x="1395" y="69"/>
                </a:moveTo>
                <a:cubicBezTo>
                  <a:pt x="1602" y="346"/>
                  <a:pt x="1602" y="346"/>
                  <a:pt x="1602" y="346"/>
                </a:cubicBezTo>
                <a:cubicBezTo>
                  <a:pt x="1642" y="346"/>
                  <a:pt x="1642" y="346"/>
                  <a:pt x="1642" y="346"/>
                </a:cubicBezTo>
                <a:cubicBezTo>
                  <a:pt x="1642" y="1"/>
                  <a:pt x="1642" y="1"/>
                  <a:pt x="1642" y="1"/>
                </a:cubicBezTo>
                <a:cubicBezTo>
                  <a:pt x="1603" y="1"/>
                  <a:pt x="1603" y="1"/>
                  <a:pt x="1603" y="1"/>
                </a:cubicBezTo>
                <a:cubicBezTo>
                  <a:pt x="1603" y="278"/>
                  <a:pt x="1603" y="278"/>
                  <a:pt x="1603" y="278"/>
                </a:cubicBezTo>
                <a:cubicBezTo>
                  <a:pt x="1397" y="1"/>
                  <a:pt x="1397" y="1"/>
                  <a:pt x="1397" y="1"/>
                </a:cubicBezTo>
                <a:cubicBezTo>
                  <a:pt x="1356" y="1"/>
                  <a:pt x="1356" y="1"/>
                  <a:pt x="1356" y="1"/>
                </a:cubicBezTo>
                <a:cubicBezTo>
                  <a:pt x="1356" y="346"/>
                  <a:pt x="1356" y="346"/>
                  <a:pt x="1356" y="346"/>
                </a:cubicBezTo>
                <a:cubicBezTo>
                  <a:pt x="1395" y="346"/>
                  <a:pt x="1395" y="346"/>
                  <a:pt x="1395" y="346"/>
                </a:cubicBezTo>
                <a:lnTo>
                  <a:pt x="1395" y="69"/>
                </a:lnTo>
                <a:close/>
                <a:moveTo>
                  <a:pt x="1895" y="348"/>
                </a:moveTo>
                <a:cubicBezTo>
                  <a:pt x="1794" y="348"/>
                  <a:pt x="1714" y="271"/>
                  <a:pt x="1714" y="174"/>
                </a:cubicBezTo>
                <a:cubicBezTo>
                  <a:pt x="1714" y="76"/>
                  <a:pt x="1794" y="0"/>
                  <a:pt x="1895" y="0"/>
                </a:cubicBezTo>
                <a:cubicBezTo>
                  <a:pt x="1995" y="0"/>
                  <a:pt x="2074" y="77"/>
                  <a:pt x="2074" y="174"/>
                </a:cubicBezTo>
                <a:cubicBezTo>
                  <a:pt x="2074" y="271"/>
                  <a:pt x="1995" y="348"/>
                  <a:pt x="1895" y="348"/>
                </a:cubicBezTo>
                <a:close/>
                <a:moveTo>
                  <a:pt x="2034" y="174"/>
                </a:moveTo>
                <a:cubicBezTo>
                  <a:pt x="2034" y="98"/>
                  <a:pt x="1971" y="38"/>
                  <a:pt x="1895" y="38"/>
                </a:cubicBezTo>
                <a:cubicBezTo>
                  <a:pt x="1818" y="38"/>
                  <a:pt x="1754" y="98"/>
                  <a:pt x="1754" y="174"/>
                </a:cubicBezTo>
                <a:cubicBezTo>
                  <a:pt x="1754" y="249"/>
                  <a:pt x="1818" y="310"/>
                  <a:pt x="1895" y="310"/>
                </a:cubicBezTo>
                <a:cubicBezTo>
                  <a:pt x="1971" y="310"/>
                  <a:pt x="2034" y="249"/>
                  <a:pt x="2034" y="174"/>
                </a:cubicBezTo>
                <a:close/>
                <a:moveTo>
                  <a:pt x="2183" y="62"/>
                </a:moveTo>
                <a:cubicBezTo>
                  <a:pt x="2308" y="309"/>
                  <a:pt x="2308" y="309"/>
                  <a:pt x="2308" y="309"/>
                </a:cubicBezTo>
                <a:cubicBezTo>
                  <a:pt x="2332" y="309"/>
                  <a:pt x="2332" y="309"/>
                  <a:pt x="2332" y="309"/>
                </a:cubicBezTo>
                <a:cubicBezTo>
                  <a:pt x="2457" y="62"/>
                  <a:pt x="2457" y="62"/>
                  <a:pt x="2457" y="62"/>
                </a:cubicBezTo>
                <a:cubicBezTo>
                  <a:pt x="2458" y="346"/>
                  <a:pt x="2458" y="346"/>
                  <a:pt x="2458" y="346"/>
                </a:cubicBezTo>
                <a:cubicBezTo>
                  <a:pt x="2494" y="346"/>
                  <a:pt x="2494" y="346"/>
                  <a:pt x="2494" y="346"/>
                </a:cubicBezTo>
                <a:cubicBezTo>
                  <a:pt x="2494" y="1"/>
                  <a:pt x="2494" y="1"/>
                  <a:pt x="2494" y="1"/>
                </a:cubicBezTo>
                <a:cubicBezTo>
                  <a:pt x="2446" y="1"/>
                  <a:pt x="2446" y="1"/>
                  <a:pt x="2446" y="1"/>
                </a:cubicBezTo>
                <a:cubicBezTo>
                  <a:pt x="2321" y="249"/>
                  <a:pt x="2321" y="249"/>
                  <a:pt x="2321" y="249"/>
                </a:cubicBezTo>
                <a:cubicBezTo>
                  <a:pt x="2195" y="1"/>
                  <a:pt x="2195" y="1"/>
                  <a:pt x="2195" y="1"/>
                </a:cubicBezTo>
                <a:cubicBezTo>
                  <a:pt x="2146" y="1"/>
                  <a:pt x="2146" y="1"/>
                  <a:pt x="2146" y="1"/>
                </a:cubicBezTo>
                <a:cubicBezTo>
                  <a:pt x="2146" y="346"/>
                  <a:pt x="2146" y="346"/>
                  <a:pt x="2146" y="346"/>
                </a:cubicBezTo>
                <a:cubicBezTo>
                  <a:pt x="2183" y="346"/>
                  <a:pt x="2183" y="346"/>
                  <a:pt x="2183" y="346"/>
                </a:cubicBezTo>
                <a:lnTo>
                  <a:pt x="2183" y="62"/>
                </a:lnTo>
                <a:close/>
                <a:moveTo>
                  <a:pt x="2811" y="1"/>
                </a:moveTo>
                <a:cubicBezTo>
                  <a:pt x="2701" y="181"/>
                  <a:pt x="2701" y="181"/>
                  <a:pt x="2701" y="181"/>
                </a:cubicBezTo>
                <a:cubicBezTo>
                  <a:pt x="2589" y="1"/>
                  <a:pt x="2589" y="1"/>
                  <a:pt x="2589" y="1"/>
                </a:cubicBezTo>
                <a:cubicBezTo>
                  <a:pt x="2549" y="1"/>
                  <a:pt x="2549" y="1"/>
                  <a:pt x="2549" y="1"/>
                </a:cubicBezTo>
                <a:cubicBezTo>
                  <a:pt x="2682" y="229"/>
                  <a:pt x="2682" y="229"/>
                  <a:pt x="2682" y="229"/>
                </a:cubicBezTo>
                <a:cubicBezTo>
                  <a:pt x="2682" y="346"/>
                  <a:pt x="2682" y="346"/>
                  <a:pt x="2682" y="346"/>
                </a:cubicBezTo>
                <a:cubicBezTo>
                  <a:pt x="2721" y="346"/>
                  <a:pt x="2721" y="346"/>
                  <a:pt x="2721" y="346"/>
                </a:cubicBezTo>
                <a:cubicBezTo>
                  <a:pt x="2721" y="228"/>
                  <a:pt x="2721" y="228"/>
                  <a:pt x="2721" y="228"/>
                </a:cubicBezTo>
                <a:cubicBezTo>
                  <a:pt x="2851" y="1"/>
                  <a:pt x="2851" y="1"/>
                  <a:pt x="2851" y="1"/>
                </a:cubicBezTo>
                <a:lnTo>
                  <a:pt x="2811" y="1"/>
                </a:lnTo>
                <a:close/>
                <a:moveTo>
                  <a:pt x="221" y="822"/>
                </a:moveTo>
                <a:cubicBezTo>
                  <a:pt x="95" y="574"/>
                  <a:pt x="95" y="574"/>
                  <a:pt x="95" y="574"/>
                </a:cubicBezTo>
                <a:cubicBezTo>
                  <a:pt x="46" y="574"/>
                  <a:pt x="46" y="574"/>
                  <a:pt x="46" y="574"/>
                </a:cubicBezTo>
                <a:cubicBezTo>
                  <a:pt x="46" y="919"/>
                  <a:pt x="46" y="919"/>
                  <a:pt x="46" y="919"/>
                </a:cubicBezTo>
                <a:cubicBezTo>
                  <a:pt x="84" y="919"/>
                  <a:pt x="84" y="919"/>
                  <a:pt x="84" y="919"/>
                </a:cubicBezTo>
                <a:cubicBezTo>
                  <a:pt x="84" y="635"/>
                  <a:pt x="84" y="635"/>
                  <a:pt x="84" y="635"/>
                </a:cubicBezTo>
                <a:cubicBezTo>
                  <a:pt x="208" y="882"/>
                  <a:pt x="208" y="882"/>
                  <a:pt x="208" y="882"/>
                </a:cubicBezTo>
                <a:cubicBezTo>
                  <a:pt x="232" y="882"/>
                  <a:pt x="232" y="882"/>
                  <a:pt x="232" y="882"/>
                </a:cubicBezTo>
                <a:cubicBezTo>
                  <a:pt x="357" y="635"/>
                  <a:pt x="357" y="635"/>
                  <a:pt x="357" y="635"/>
                </a:cubicBezTo>
                <a:cubicBezTo>
                  <a:pt x="358" y="919"/>
                  <a:pt x="358" y="919"/>
                  <a:pt x="358" y="919"/>
                </a:cubicBezTo>
                <a:cubicBezTo>
                  <a:pt x="394" y="919"/>
                  <a:pt x="394" y="919"/>
                  <a:pt x="394" y="919"/>
                </a:cubicBezTo>
                <a:cubicBezTo>
                  <a:pt x="394" y="574"/>
                  <a:pt x="394" y="574"/>
                  <a:pt x="394" y="574"/>
                </a:cubicBezTo>
                <a:cubicBezTo>
                  <a:pt x="346" y="574"/>
                  <a:pt x="346" y="574"/>
                  <a:pt x="346" y="574"/>
                </a:cubicBezTo>
                <a:lnTo>
                  <a:pt x="221" y="822"/>
                </a:lnTo>
                <a:close/>
                <a:moveTo>
                  <a:pt x="644" y="574"/>
                </a:moveTo>
                <a:cubicBezTo>
                  <a:pt x="797" y="919"/>
                  <a:pt x="797" y="919"/>
                  <a:pt x="797" y="919"/>
                </a:cubicBezTo>
                <a:cubicBezTo>
                  <a:pt x="755" y="919"/>
                  <a:pt x="755" y="919"/>
                  <a:pt x="755" y="919"/>
                </a:cubicBezTo>
                <a:cubicBezTo>
                  <a:pt x="716" y="831"/>
                  <a:pt x="716" y="831"/>
                  <a:pt x="716" y="831"/>
                </a:cubicBezTo>
                <a:cubicBezTo>
                  <a:pt x="529" y="831"/>
                  <a:pt x="529" y="831"/>
                  <a:pt x="529" y="831"/>
                </a:cubicBezTo>
                <a:cubicBezTo>
                  <a:pt x="490" y="919"/>
                  <a:pt x="490" y="919"/>
                  <a:pt x="490" y="919"/>
                </a:cubicBezTo>
                <a:cubicBezTo>
                  <a:pt x="449" y="919"/>
                  <a:pt x="449" y="919"/>
                  <a:pt x="449" y="919"/>
                </a:cubicBezTo>
                <a:cubicBezTo>
                  <a:pt x="603" y="574"/>
                  <a:pt x="603" y="574"/>
                  <a:pt x="603" y="574"/>
                </a:cubicBezTo>
                <a:lnTo>
                  <a:pt x="644" y="574"/>
                </a:lnTo>
                <a:close/>
                <a:moveTo>
                  <a:pt x="700" y="794"/>
                </a:moveTo>
                <a:cubicBezTo>
                  <a:pt x="622" y="619"/>
                  <a:pt x="622" y="619"/>
                  <a:pt x="622" y="619"/>
                </a:cubicBezTo>
                <a:cubicBezTo>
                  <a:pt x="545" y="794"/>
                  <a:pt x="545" y="794"/>
                  <a:pt x="545" y="794"/>
                </a:cubicBezTo>
                <a:lnTo>
                  <a:pt x="700" y="794"/>
                </a:lnTo>
                <a:close/>
                <a:moveTo>
                  <a:pt x="1099" y="851"/>
                </a:moveTo>
                <a:cubicBezTo>
                  <a:pt x="892" y="574"/>
                  <a:pt x="892" y="574"/>
                  <a:pt x="892" y="574"/>
                </a:cubicBezTo>
                <a:cubicBezTo>
                  <a:pt x="851" y="574"/>
                  <a:pt x="851" y="574"/>
                  <a:pt x="851" y="574"/>
                </a:cubicBezTo>
                <a:cubicBezTo>
                  <a:pt x="851" y="919"/>
                  <a:pt x="851" y="919"/>
                  <a:pt x="851" y="919"/>
                </a:cubicBezTo>
                <a:cubicBezTo>
                  <a:pt x="891" y="919"/>
                  <a:pt x="891" y="919"/>
                  <a:pt x="891" y="919"/>
                </a:cubicBezTo>
                <a:cubicBezTo>
                  <a:pt x="891" y="642"/>
                  <a:pt x="891" y="642"/>
                  <a:pt x="891" y="642"/>
                </a:cubicBezTo>
                <a:cubicBezTo>
                  <a:pt x="1097" y="919"/>
                  <a:pt x="1097" y="919"/>
                  <a:pt x="1097" y="919"/>
                </a:cubicBezTo>
                <a:cubicBezTo>
                  <a:pt x="1137" y="919"/>
                  <a:pt x="1137" y="919"/>
                  <a:pt x="1137" y="919"/>
                </a:cubicBezTo>
                <a:cubicBezTo>
                  <a:pt x="1137" y="574"/>
                  <a:pt x="1137" y="574"/>
                  <a:pt x="1137" y="574"/>
                </a:cubicBezTo>
                <a:cubicBezTo>
                  <a:pt x="1099" y="574"/>
                  <a:pt x="1099" y="574"/>
                  <a:pt x="1099" y="574"/>
                </a:cubicBezTo>
                <a:lnTo>
                  <a:pt x="1099" y="851"/>
                </a:lnTo>
                <a:close/>
                <a:moveTo>
                  <a:pt x="1387" y="574"/>
                </a:moveTo>
                <a:cubicBezTo>
                  <a:pt x="1541" y="919"/>
                  <a:pt x="1541" y="919"/>
                  <a:pt x="1541" y="919"/>
                </a:cubicBezTo>
                <a:cubicBezTo>
                  <a:pt x="1498" y="919"/>
                  <a:pt x="1498" y="919"/>
                  <a:pt x="1498" y="919"/>
                </a:cubicBezTo>
                <a:cubicBezTo>
                  <a:pt x="1460" y="831"/>
                  <a:pt x="1460" y="831"/>
                  <a:pt x="1460" y="831"/>
                </a:cubicBezTo>
                <a:cubicBezTo>
                  <a:pt x="1272" y="831"/>
                  <a:pt x="1272" y="831"/>
                  <a:pt x="1272" y="831"/>
                </a:cubicBezTo>
                <a:cubicBezTo>
                  <a:pt x="1234" y="919"/>
                  <a:pt x="1234" y="919"/>
                  <a:pt x="1234" y="919"/>
                </a:cubicBezTo>
                <a:cubicBezTo>
                  <a:pt x="1192" y="919"/>
                  <a:pt x="1192" y="919"/>
                  <a:pt x="1192" y="919"/>
                </a:cubicBezTo>
                <a:cubicBezTo>
                  <a:pt x="1346" y="574"/>
                  <a:pt x="1346" y="574"/>
                  <a:pt x="1346" y="574"/>
                </a:cubicBezTo>
                <a:lnTo>
                  <a:pt x="1387" y="574"/>
                </a:lnTo>
                <a:close/>
                <a:moveTo>
                  <a:pt x="1443" y="794"/>
                </a:moveTo>
                <a:cubicBezTo>
                  <a:pt x="1365" y="619"/>
                  <a:pt x="1365" y="619"/>
                  <a:pt x="1365" y="619"/>
                </a:cubicBezTo>
                <a:cubicBezTo>
                  <a:pt x="1289" y="794"/>
                  <a:pt x="1289" y="794"/>
                  <a:pt x="1289" y="794"/>
                </a:cubicBezTo>
                <a:lnTo>
                  <a:pt x="1443" y="794"/>
                </a:lnTo>
                <a:close/>
                <a:moveTo>
                  <a:pt x="1735" y="610"/>
                </a:moveTo>
                <a:cubicBezTo>
                  <a:pt x="1774" y="610"/>
                  <a:pt x="1812" y="625"/>
                  <a:pt x="1840" y="650"/>
                </a:cubicBezTo>
                <a:cubicBezTo>
                  <a:pt x="1862" y="620"/>
                  <a:pt x="1862" y="620"/>
                  <a:pt x="1862" y="620"/>
                </a:cubicBezTo>
                <a:cubicBezTo>
                  <a:pt x="1829" y="591"/>
                  <a:pt x="1783" y="573"/>
                  <a:pt x="1735" y="573"/>
                </a:cubicBezTo>
                <a:cubicBezTo>
                  <a:pt x="1634" y="573"/>
                  <a:pt x="1554" y="649"/>
                  <a:pt x="1554" y="746"/>
                </a:cubicBezTo>
                <a:cubicBezTo>
                  <a:pt x="1554" y="843"/>
                  <a:pt x="1634" y="921"/>
                  <a:pt x="1733" y="921"/>
                </a:cubicBezTo>
                <a:cubicBezTo>
                  <a:pt x="1780" y="921"/>
                  <a:pt x="1827" y="902"/>
                  <a:pt x="1861" y="875"/>
                </a:cubicBezTo>
                <a:cubicBezTo>
                  <a:pt x="1861" y="750"/>
                  <a:pt x="1861" y="750"/>
                  <a:pt x="1861" y="750"/>
                </a:cubicBezTo>
                <a:cubicBezTo>
                  <a:pt x="1826" y="750"/>
                  <a:pt x="1826" y="750"/>
                  <a:pt x="1826" y="750"/>
                </a:cubicBezTo>
                <a:cubicBezTo>
                  <a:pt x="1826" y="854"/>
                  <a:pt x="1826" y="854"/>
                  <a:pt x="1826" y="854"/>
                </a:cubicBezTo>
                <a:cubicBezTo>
                  <a:pt x="1800" y="872"/>
                  <a:pt x="1767" y="883"/>
                  <a:pt x="1736" y="883"/>
                </a:cubicBezTo>
                <a:cubicBezTo>
                  <a:pt x="1657" y="883"/>
                  <a:pt x="1594" y="823"/>
                  <a:pt x="1594" y="746"/>
                </a:cubicBezTo>
                <a:cubicBezTo>
                  <a:pt x="1594" y="671"/>
                  <a:pt x="1657" y="610"/>
                  <a:pt x="1735" y="610"/>
                </a:cubicBezTo>
                <a:close/>
                <a:moveTo>
                  <a:pt x="1996" y="763"/>
                </a:moveTo>
                <a:cubicBezTo>
                  <a:pt x="2169" y="763"/>
                  <a:pt x="2169" y="763"/>
                  <a:pt x="2169" y="763"/>
                </a:cubicBezTo>
                <a:cubicBezTo>
                  <a:pt x="2169" y="725"/>
                  <a:pt x="2169" y="725"/>
                  <a:pt x="2169" y="725"/>
                </a:cubicBezTo>
                <a:cubicBezTo>
                  <a:pt x="1996" y="725"/>
                  <a:pt x="1996" y="725"/>
                  <a:pt x="1996" y="725"/>
                </a:cubicBezTo>
                <a:cubicBezTo>
                  <a:pt x="1996" y="612"/>
                  <a:pt x="1996" y="612"/>
                  <a:pt x="1996" y="612"/>
                </a:cubicBezTo>
                <a:cubicBezTo>
                  <a:pt x="2190" y="612"/>
                  <a:pt x="2190" y="612"/>
                  <a:pt x="2190" y="612"/>
                </a:cubicBezTo>
                <a:cubicBezTo>
                  <a:pt x="2190" y="574"/>
                  <a:pt x="2190" y="574"/>
                  <a:pt x="2190" y="574"/>
                </a:cubicBezTo>
                <a:cubicBezTo>
                  <a:pt x="1956" y="574"/>
                  <a:pt x="1956" y="574"/>
                  <a:pt x="1956" y="574"/>
                </a:cubicBezTo>
                <a:cubicBezTo>
                  <a:pt x="1956" y="919"/>
                  <a:pt x="1956" y="919"/>
                  <a:pt x="1956" y="919"/>
                </a:cubicBezTo>
                <a:cubicBezTo>
                  <a:pt x="2196" y="919"/>
                  <a:pt x="2196" y="919"/>
                  <a:pt x="2196" y="919"/>
                </a:cubicBezTo>
                <a:cubicBezTo>
                  <a:pt x="2196" y="881"/>
                  <a:pt x="2196" y="881"/>
                  <a:pt x="2196" y="881"/>
                </a:cubicBezTo>
                <a:cubicBezTo>
                  <a:pt x="1996" y="881"/>
                  <a:pt x="1996" y="881"/>
                  <a:pt x="1996" y="881"/>
                </a:cubicBezTo>
                <a:lnTo>
                  <a:pt x="1996" y="763"/>
                </a:lnTo>
                <a:close/>
                <a:moveTo>
                  <a:pt x="2466" y="801"/>
                </a:moveTo>
                <a:cubicBezTo>
                  <a:pt x="2546" y="919"/>
                  <a:pt x="2546" y="919"/>
                  <a:pt x="2546" y="919"/>
                </a:cubicBezTo>
                <a:cubicBezTo>
                  <a:pt x="2501" y="919"/>
                  <a:pt x="2501" y="919"/>
                  <a:pt x="2501" y="919"/>
                </a:cubicBezTo>
                <a:cubicBezTo>
                  <a:pt x="2430" y="809"/>
                  <a:pt x="2430" y="809"/>
                  <a:pt x="2430" y="809"/>
                </a:cubicBezTo>
                <a:cubicBezTo>
                  <a:pt x="2423" y="809"/>
                  <a:pt x="2415" y="810"/>
                  <a:pt x="2407" y="810"/>
                </a:cubicBezTo>
                <a:cubicBezTo>
                  <a:pt x="2316" y="810"/>
                  <a:pt x="2316" y="810"/>
                  <a:pt x="2316" y="810"/>
                </a:cubicBezTo>
                <a:cubicBezTo>
                  <a:pt x="2316" y="919"/>
                  <a:pt x="2316" y="919"/>
                  <a:pt x="2316" y="919"/>
                </a:cubicBezTo>
                <a:cubicBezTo>
                  <a:pt x="2276" y="919"/>
                  <a:pt x="2276" y="919"/>
                  <a:pt x="2276" y="919"/>
                </a:cubicBezTo>
                <a:cubicBezTo>
                  <a:pt x="2276" y="574"/>
                  <a:pt x="2276" y="574"/>
                  <a:pt x="2276" y="574"/>
                </a:cubicBezTo>
                <a:cubicBezTo>
                  <a:pt x="2407" y="574"/>
                  <a:pt x="2407" y="574"/>
                  <a:pt x="2407" y="574"/>
                </a:cubicBezTo>
                <a:cubicBezTo>
                  <a:pt x="2493" y="574"/>
                  <a:pt x="2543" y="616"/>
                  <a:pt x="2543" y="690"/>
                </a:cubicBezTo>
                <a:cubicBezTo>
                  <a:pt x="2543" y="747"/>
                  <a:pt x="2515" y="785"/>
                  <a:pt x="2466" y="801"/>
                </a:cubicBezTo>
                <a:close/>
                <a:moveTo>
                  <a:pt x="2505" y="691"/>
                </a:moveTo>
                <a:cubicBezTo>
                  <a:pt x="2505" y="639"/>
                  <a:pt x="2469" y="612"/>
                  <a:pt x="2407" y="612"/>
                </a:cubicBezTo>
                <a:cubicBezTo>
                  <a:pt x="2316" y="612"/>
                  <a:pt x="2316" y="612"/>
                  <a:pt x="2316" y="612"/>
                </a:cubicBezTo>
                <a:cubicBezTo>
                  <a:pt x="2316" y="772"/>
                  <a:pt x="2316" y="772"/>
                  <a:pt x="2316" y="772"/>
                </a:cubicBezTo>
                <a:cubicBezTo>
                  <a:pt x="2407" y="772"/>
                  <a:pt x="2407" y="772"/>
                  <a:pt x="2407" y="772"/>
                </a:cubicBezTo>
                <a:cubicBezTo>
                  <a:pt x="2469" y="772"/>
                  <a:pt x="2505" y="744"/>
                  <a:pt x="2505" y="69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14324" tIns="57162" rIns="114324" bIns="57162"/>
          <a:lstStyle/>
          <a:p>
            <a:endParaRPr lang="en-NL"/>
          </a:p>
        </p:txBody>
      </p:sp>
      <p:sp>
        <p:nvSpPr>
          <p:cNvPr id="12" name="LS_Logo10 (JU-Free) Hermes" hidden="1">
            <a:extLst>
              <a:ext uri="{FF2B5EF4-FFF2-40B4-BE49-F238E27FC236}">
                <a16:creationId xmlns:a16="http://schemas.microsoft.com/office/drawing/2014/main" id="{AC92A963-B866-4C05-84DB-A75F3557699A}"/>
              </a:ext>
            </a:extLst>
          </p:cNvPr>
          <p:cNvSpPr>
            <a:spLocks/>
          </p:cNvSpPr>
          <p:nvPr/>
        </p:nvSpPr>
        <p:spPr bwMode="auto">
          <a:xfrm>
            <a:off x="1157288" y="7820025"/>
            <a:ext cx="817562" cy="138113"/>
          </a:xfrm>
          <a:custGeom>
            <a:avLst/>
            <a:gdLst>
              <a:gd name="T0" fmla="*/ 2147483646 w 2062"/>
              <a:gd name="T1" fmla="*/ 2147483646 h 347"/>
              <a:gd name="T2" fmla="*/ 2147483646 w 2062"/>
              <a:gd name="T3" fmla="*/ 2147483646 h 347"/>
              <a:gd name="T4" fmla="*/ 0 w 2062"/>
              <a:gd name="T5" fmla="*/ 62575936 h 347"/>
              <a:gd name="T6" fmla="*/ 2147483646 w 2062"/>
              <a:gd name="T7" fmla="*/ 2147483646 h 347"/>
              <a:gd name="T8" fmla="*/ 2147483646 w 2062"/>
              <a:gd name="T9" fmla="*/ 62575936 h 347"/>
              <a:gd name="T10" fmla="*/ 2147483646 w 2062"/>
              <a:gd name="T11" fmla="*/ 2147483646 h 347"/>
              <a:gd name="T12" fmla="*/ 2147483646 w 2062"/>
              <a:gd name="T13" fmla="*/ 2147483646 h 347"/>
              <a:gd name="T14" fmla="*/ 2147483646 w 2062"/>
              <a:gd name="T15" fmla="*/ 2147483646 h 347"/>
              <a:gd name="T16" fmla="*/ 2147483646 w 2062"/>
              <a:gd name="T17" fmla="*/ 2147483646 h 347"/>
              <a:gd name="T18" fmla="*/ 2147483646 w 2062"/>
              <a:gd name="T19" fmla="*/ 2147483646 h 347"/>
              <a:gd name="T20" fmla="*/ 2147483646 w 2062"/>
              <a:gd name="T21" fmla="*/ 2147483646 h 347"/>
              <a:gd name="T22" fmla="*/ 2147483646 w 2062"/>
              <a:gd name="T23" fmla="*/ 62575936 h 347"/>
              <a:gd name="T24" fmla="*/ 2147483646 w 2062"/>
              <a:gd name="T25" fmla="*/ 2147483646 h 347"/>
              <a:gd name="T26" fmla="*/ 2147483646 w 2062"/>
              <a:gd name="T27" fmla="*/ 2147483646 h 347"/>
              <a:gd name="T28" fmla="*/ 2147483646 w 2062"/>
              <a:gd name="T29" fmla="*/ 2147483646 h 347"/>
              <a:gd name="T30" fmla="*/ 2147483646 w 2062"/>
              <a:gd name="T31" fmla="*/ 62575936 h 347"/>
              <a:gd name="T32" fmla="*/ 2147483646 w 2062"/>
              <a:gd name="T33" fmla="*/ 2147483646 h 347"/>
              <a:gd name="T34" fmla="*/ 2147483646 w 2062"/>
              <a:gd name="T35" fmla="*/ 2147483646 h 347"/>
              <a:gd name="T36" fmla="*/ 2147483646 w 2062"/>
              <a:gd name="T37" fmla="*/ 2147483646 h 347"/>
              <a:gd name="T38" fmla="*/ 2147483646 w 2062"/>
              <a:gd name="T39" fmla="*/ 2147483646 h 347"/>
              <a:gd name="T40" fmla="*/ 2147483646 w 2062"/>
              <a:gd name="T41" fmla="*/ 2147483646 h 347"/>
              <a:gd name="T42" fmla="*/ 2147483646 w 2062"/>
              <a:gd name="T43" fmla="*/ 2147483646 h 347"/>
              <a:gd name="T44" fmla="*/ 2147483646 w 2062"/>
              <a:gd name="T45" fmla="*/ 2147483646 h 347"/>
              <a:gd name="T46" fmla="*/ 2147483646 w 2062"/>
              <a:gd name="T47" fmla="*/ 2147483646 h 347"/>
              <a:gd name="T48" fmla="*/ 2147483646 w 2062"/>
              <a:gd name="T49" fmla="*/ 2147483646 h 347"/>
              <a:gd name="T50" fmla="*/ 2147483646 w 2062"/>
              <a:gd name="T51" fmla="*/ 62575936 h 347"/>
              <a:gd name="T52" fmla="*/ 2147483646 w 2062"/>
              <a:gd name="T53" fmla="*/ 2147483646 h 347"/>
              <a:gd name="T54" fmla="*/ 2147483646 w 2062"/>
              <a:gd name="T55" fmla="*/ 62575936 h 347"/>
              <a:gd name="T56" fmla="*/ 2147483646 w 2062"/>
              <a:gd name="T57" fmla="*/ 2147483646 h 347"/>
              <a:gd name="T58" fmla="*/ 2147483646 w 2062"/>
              <a:gd name="T59" fmla="*/ 2147483646 h 347"/>
              <a:gd name="T60" fmla="*/ 2147483646 w 2062"/>
              <a:gd name="T61" fmla="*/ 2147483646 h 347"/>
              <a:gd name="T62" fmla="*/ 2147483646 w 2062"/>
              <a:gd name="T63" fmla="*/ 2147483646 h 347"/>
              <a:gd name="T64" fmla="*/ 2147483646 w 2062"/>
              <a:gd name="T65" fmla="*/ 2147483646 h 347"/>
              <a:gd name="T66" fmla="*/ 2147483646 w 2062"/>
              <a:gd name="T67" fmla="*/ 62575936 h 347"/>
              <a:gd name="T68" fmla="*/ 2147483646 w 2062"/>
              <a:gd name="T69" fmla="*/ 2147483646 h 347"/>
              <a:gd name="T70" fmla="*/ 2147483646 w 2062"/>
              <a:gd name="T71" fmla="*/ 2001479067 h 347"/>
              <a:gd name="T72" fmla="*/ 2147483646 w 2062"/>
              <a:gd name="T73" fmla="*/ 2147483646 h 347"/>
              <a:gd name="T74" fmla="*/ 2147483646 w 2062"/>
              <a:gd name="T75" fmla="*/ 2147483646 h 347"/>
              <a:gd name="T76" fmla="*/ 2147483646 w 2062"/>
              <a:gd name="T77" fmla="*/ 2147483646 h 347"/>
              <a:gd name="T78" fmla="*/ 2147483646 w 2062"/>
              <a:gd name="T79" fmla="*/ 2147483646 h 347"/>
              <a:gd name="T80" fmla="*/ 2147483646 w 2062"/>
              <a:gd name="T81" fmla="*/ 2147483646 h 347"/>
              <a:gd name="T82" fmla="*/ 2147483646 w 2062"/>
              <a:gd name="T83" fmla="*/ 2001479067 h 347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2062" h="347">
                <a:moveTo>
                  <a:pt x="248" y="346"/>
                </a:moveTo>
                <a:cubicBezTo>
                  <a:pt x="248" y="194"/>
                  <a:pt x="248" y="194"/>
                  <a:pt x="248" y="194"/>
                </a:cubicBezTo>
                <a:cubicBezTo>
                  <a:pt x="40" y="194"/>
                  <a:pt x="40" y="194"/>
                  <a:pt x="40" y="194"/>
                </a:cubicBezTo>
                <a:cubicBezTo>
                  <a:pt x="40" y="346"/>
                  <a:pt x="40" y="346"/>
                  <a:pt x="40" y="346"/>
                </a:cubicBezTo>
                <a:cubicBezTo>
                  <a:pt x="0" y="346"/>
                  <a:pt x="0" y="346"/>
                  <a:pt x="0" y="346"/>
                </a:cubicBezTo>
                <a:cubicBezTo>
                  <a:pt x="0" y="1"/>
                  <a:pt x="0" y="1"/>
                  <a:pt x="0" y="1"/>
                </a:cubicBezTo>
                <a:cubicBezTo>
                  <a:pt x="40" y="1"/>
                  <a:pt x="40" y="1"/>
                  <a:pt x="40" y="1"/>
                </a:cubicBezTo>
                <a:cubicBezTo>
                  <a:pt x="40" y="157"/>
                  <a:pt x="40" y="157"/>
                  <a:pt x="40" y="157"/>
                </a:cubicBezTo>
                <a:cubicBezTo>
                  <a:pt x="248" y="157"/>
                  <a:pt x="248" y="157"/>
                  <a:pt x="248" y="157"/>
                </a:cubicBezTo>
                <a:cubicBezTo>
                  <a:pt x="248" y="1"/>
                  <a:pt x="248" y="1"/>
                  <a:pt x="248" y="1"/>
                </a:cubicBezTo>
                <a:cubicBezTo>
                  <a:pt x="287" y="1"/>
                  <a:pt x="287" y="1"/>
                  <a:pt x="287" y="1"/>
                </a:cubicBezTo>
                <a:cubicBezTo>
                  <a:pt x="287" y="346"/>
                  <a:pt x="287" y="346"/>
                  <a:pt x="287" y="346"/>
                </a:cubicBezTo>
                <a:lnTo>
                  <a:pt x="248" y="346"/>
                </a:lnTo>
                <a:close/>
                <a:moveTo>
                  <a:pt x="431" y="39"/>
                </a:moveTo>
                <a:cubicBezTo>
                  <a:pt x="431" y="153"/>
                  <a:pt x="431" y="153"/>
                  <a:pt x="431" y="153"/>
                </a:cubicBezTo>
                <a:cubicBezTo>
                  <a:pt x="604" y="153"/>
                  <a:pt x="604" y="153"/>
                  <a:pt x="604" y="153"/>
                </a:cubicBezTo>
                <a:cubicBezTo>
                  <a:pt x="604" y="190"/>
                  <a:pt x="604" y="190"/>
                  <a:pt x="604" y="190"/>
                </a:cubicBezTo>
                <a:cubicBezTo>
                  <a:pt x="431" y="190"/>
                  <a:pt x="431" y="190"/>
                  <a:pt x="431" y="190"/>
                </a:cubicBezTo>
                <a:cubicBezTo>
                  <a:pt x="431" y="309"/>
                  <a:pt x="431" y="309"/>
                  <a:pt x="431" y="309"/>
                </a:cubicBezTo>
                <a:cubicBezTo>
                  <a:pt x="631" y="309"/>
                  <a:pt x="631" y="309"/>
                  <a:pt x="631" y="309"/>
                </a:cubicBezTo>
                <a:cubicBezTo>
                  <a:pt x="631" y="346"/>
                  <a:pt x="631" y="346"/>
                  <a:pt x="631" y="346"/>
                </a:cubicBezTo>
                <a:cubicBezTo>
                  <a:pt x="391" y="346"/>
                  <a:pt x="391" y="346"/>
                  <a:pt x="391" y="346"/>
                </a:cubicBezTo>
                <a:cubicBezTo>
                  <a:pt x="391" y="1"/>
                  <a:pt x="391" y="1"/>
                  <a:pt x="391" y="1"/>
                </a:cubicBezTo>
                <a:cubicBezTo>
                  <a:pt x="625" y="1"/>
                  <a:pt x="625" y="1"/>
                  <a:pt x="625" y="1"/>
                </a:cubicBezTo>
                <a:cubicBezTo>
                  <a:pt x="625" y="39"/>
                  <a:pt x="625" y="39"/>
                  <a:pt x="625" y="39"/>
                </a:cubicBezTo>
                <a:lnTo>
                  <a:pt x="431" y="39"/>
                </a:lnTo>
                <a:close/>
                <a:moveTo>
                  <a:pt x="866" y="236"/>
                </a:moveTo>
                <a:cubicBezTo>
                  <a:pt x="858" y="237"/>
                  <a:pt x="850" y="237"/>
                  <a:pt x="843" y="237"/>
                </a:cubicBezTo>
                <a:cubicBezTo>
                  <a:pt x="751" y="237"/>
                  <a:pt x="751" y="237"/>
                  <a:pt x="751" y="237"/>
                </a:cubicBezTo>
                <a:cubicBezTo>
                  <a:pt x="751" y="346"/>
                  <a:pt x="751" y="346"/>
                  <a:pt x="751" y="346"/>
                </a:cubicBezTo>
                <a:cubicBezTo>
                  <a:pt x="712" y="346"/>
                  <a:pt x="712" y="346"/>
                  <a:pt x="712" y="346"/>
                </a:cubicBezTo>
                <a:cubicBezTo>
                  <a:pt x="712" y="1"/>
                  <a:pt x="712" y="1"/>
                  <a:pt x="712" y="1"/>
                </a:cubicBezTo>
                <a:cubicBezTo>
                  <a:pt x="843" y="1"/>
                  <a:pt x="843" y="1"/>
                  <a:pt x="843" y="1"/>
                </a:cubicBezTo>
                <a:cubicBezTo>
                  <a:pt x="929" y="1"/>
                  <a:pt x="978" y="44"/>
                  <a:pt x="978" y="117"/>
                </a:cubicBezTo>
                <a:cubicBezTo>
                  <a:pt x="978" y="174"/>
                  <a:pt x="951" y="213"/>
                  <a:pt x="901" y="229"/>
                </a:cubicBezTo>
                <a:cubicBezTo>
                  <a:pt x="982" y="346"/>
                  <a:pt x="982" y="346"/>
                  <a:pt x="982" y="346"/>
                </a:cubicBezTo>
                <a:cubicBezTo>
                  <a:pt x="937" y="346"/>
                  <a:pt x="937" y="346"/>
                  <a:pt x="937" y="346"/>
                </a:cubicBezTo>
                <a:lnTo>
                  <a:pt x="866" y="236"/>
                </a:lnTo>
                <a:close/>
                <a:moveTo>
                  <a:pt x="843" y="199"/>
                </a:moveTo>
                <a:cubicBezTo>
                  <a:pt x="905" y="199"/>
                  <a:pt x="941" y="172"/>
                  <a:pt x="941" y="118"/>
                </a:cubicBezTo>
                <a:cubicBezTo>
                  <a:pt x="941" y="66"/>
                  <a:pt x="905" y="39"/>
                  <a:pt x="843" y="39"/>
                </a:cubicBezTo>
                <a:cubicBezTo>
                  <a:pt x="751" y="39"/>
                  <a:pt x="751" y="39"/>
                  <a:pt x="751" y="39"/>
                </a:cubicBezTo>
                <a:cubicBezTo>
                  <a:pt x="751" y="199"/>
                  <a:pt x="751" y="199"/>
                  <a:pt x="751" y="199"/>
                </a:cubicBezTo>
                <a:lnTo>
                  <a:pt x="843" y="199"/>
                </a:lnTo>
                <a:close/>
                <a:moveTo>
                  <a:pt x="1380" y="346"/>
                </a:moveTo>
                <a:cubicBezTo>
                  <a:pt x="1379" y="62"/>
                  <a:pt x="1379" y="62"/>
                  <a:pt x="1379" y="62"/>
                </a:cubicBezTo>
                <a:cubicBezTo>
                  <a:pt x="1254" y="310"/>
                  <a:pt x="1254" y="310"/>
                  <a:pt x="1254" y="310"/>
                </a:cubicBezTo>
                <a:cubicBezTo>
                  <a:pt x="1230" y="310"/>
                  <a:pt x="1230" y="310"/>
                  <a:pt x="1230" y="310"/>
                </a:cubicBezTo>
                <a:cubicBezTo>
                  <a:pt x="1105" y="62"/>
                  <a:pt x="1105" y="62"/>
                  <a:pt x="1105" y="62"/>
                </a:cubicBezTo>
                <a:cubicBezTo>
                  <a:pt x="1105" y="346"/>
                  <a:pt x="1105" y="346"/>
                  <a:pt x="1105" y="346"/>
                </a:cubicBezTo>
                <a:cubicBezTo>
                  <a:pt x="1068" y="346"/>
                  <a:pt x="1068" y="346"/>
                  <a:pt x="1068" y="346"/>
                </a:cubicBezTo>
                <a:cubicBezTo>
                  <a:pt x="1068" y="1"/>
                  <a:pt x="1068" y="1"/>
                  <a:pt x="1068" y="1"/>
                </a:cubicBezTo>
                <a:cubicBezTo>
                  <a:pt x="1116" y="1"/>
                  <a:pt x="1116" y="1"/>
                  <a:pt x="1116" y="1"/>
                </a:cubicBezTo>
                <a:cubicBezTo>
                  <a:pt x="1242" y="249"/>
                  <a:pt x="1242" y="249"/>
                  <a:pt x="1242" y="249"/>
                </a:cubicBezTo>
                <a:cubicBezTo>
                  <a:pt x="1368" y="1"/>
                  <a:pt x="1368" y="1"/>
                  <a:pt x="1368" y="1"/>
                </a:cubicBezTo>
                <a:cubicBezTo>
                  <a:pt x="1416" y="1"/>
                  <a:pt x="1416" y="1"/>
                  <a:pt x="1416" y="1"/>
                </a:cubicBezTo>
                <a:cubicBezTo>
                  <a:pt x="1416" y="346"/>
                  <a:pt x="1416" y="346"/>
                  <a:pt x="1416" y="346"/>
                </a:cubicBezTo>
                <a:lnTo>
                  <a:pt x="1380" y="346"/>
                </a:lnTo>
                <a:close/>
                <a:moveTo>
                  <a:pt x="1560" y="39"/>
                </a:moveTo>
                <a:cubicBezTo>
                  <a:pt x="1560" y="153"/>
                  <a:pt x="1560" y="153"/>
                  <a:pt x="1560" y="153"/>
                </a:cubicBezTo>
                <a:cubicBezTo>
                  <a:pt x="1734" y="153"/>
                  <a:pt x="1734" y="153"/>
                  <a:pt x="1734" y="153"/>
                </a:cubicBezTo>
                <a:cubicBezTo>
                  <a:pt x="1734" y="190"/>
                  <a:pt x="1734" y="190"/>
                  <a:pt x="1734" y="190"/>
                </a:cubicBezTo>
                <a:cubicBezTo>
                  <a:pt x="1560" y="190"/>
                  <a:pt x="1560" y="190"/>
                  <a:pt x="1560" y="190"/>
                </a:cubicBezTo>
                <a:cubicBezTo>
                  <a:pt x="1560" y="309"/>
                  <a:pt x="1560" y="309"/>
                  <a:pt x="1560" y="309"/>
                </a:cubicBezTo>
                <a:cubicBezTo>
                  <a:pt x="1761" y="309"/>
                  <a:pt x="1761" y="309"/>
                  <a:pt x="1761" y="309"/>
                </a:cubicBezTo>
                <a:cubicBezTo>
                  <a:pt x="1761" y="346"/>
                  <a:pt x="1761" y="346"/>
                  <a:pt x="1761" y="346"/>
                </a:cubicBezTo>
                <a:cubicBezTo>
                  <a:pt x="1521" y="346"/>
                  <a:pt x="1521" y="346"/>
                  <a:pt x="1521" y="346"/>
                </a:cubicBezTo>
                <a:cubicBezTo>
                  <a:pt x="1521" y="1"/>
                  <a:pt x="1521" y="1"/>
                  <a:pt x="1521" y="1"/>
                </a:cubicBezTo>
                <a:cubicBezTo>
                  <a:pt x="1755" y="1"/>
                  <a:pt x="1755" y="1"/>
                  <a:pt x="1755" y="1"/>
                </a:cubicBezTo>
                <a:cubicBezTo>
                  <a:pt x="1755" y="39"/>
                  <a:pt x="1755" y="39"/>
                  <a:pt x="1755" y="39"/>
                </a:cubicBezTo>
                <a:lnTo>
                  <a:pt x="1560" y="39"/>
                </a:lnTo>
                <a:close/>
                <a:moveTo>
                  <a:pt x="2053" y="32"/>
                </a:moveTo>
                <a:cubicBezTo>
                  <a:pt x="2036" y="69"/>
                  <a:pt x="2036" y="69"/>
                  <a:pt x="2036" y="69"/>
                </a:cubicBezTo>
                <a:cubicBezTo>
                  <a:pt x="2005" y="48"/>
                  <a:pt x="1969" y="40"/>
                  <a:pt x="1941" y="40"/>
                </a:cubicBezTo>
                <a:cubicBezTo>
                  <a:pt x="1897" y="40"/>
                  <a:pt x="1868" y="57"/>
                  <a:pt x="1868" y="86"/>
                </a:cubicBezTo>
                <a:cubicBezTo>
                  <a:pt x="1868" y="174"/>
                  <a:pt x="2062" y="128"/>
                  <a:pt x="2061" y="253"/>
                </a:cubicBezTo>
                <a:cubicBezTo>
                  <a:pt x="2061" y="311"/>
                  <a:pt x="2010" y="347"/>
                  <a:pt x="1937" y="347"/>
                </a:cubicBezTo>
                <a:cubicBezTo>
                  <a:pt x="1886" y="347"/>
                  <a:pt x="1837" y="326"/>
                  <a:pt x="1805" y="295"/>
                </a:cubicBezTo>
                <a:cubicBezTo>
                  <a:pt x="1822" y="259"/>
                  <a:pt x="1822" y="259"/>
                  <a:pt x="1822" y="259"/>
                </a:cubicBezTo>
                <a:cubicBezTo>
                  <a:pt x="1854" y="290"/>
                  <a:pt x="1898" y="308"/>
                  <a:pt x="1937" y="308"/>
                </a:cubicBezTo>
                <a:cubicBezTo>
                  <a:pt x="1987" y="308"/>
                  <a:pt x="2018" y="288"/>
                  <a:pt x="2018" y="255"/>
                </a:cubicBezTo>
                <a:cubicBezTo>
                  <a:pt x="2018" y="164"/>
                  <a:pt x="1824" y="213"/>
                  <a:pt x="1824" y="89"/>
                </a:cubicBezTo>
                <a:cubicBezTo>
                  <a:pt x="1824" y="35"/>
                  <a:pt x="1872" y="0"/>
                  <a:pt x="1944" y="0"/>
                </a:cubicBezTo>
                <a:cubicBezTo>
                  <a:pt x="1983" y="0"/>
                  <a:pt x="2024" y="13"/>
                  <a:pt x="2053" y="3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14324" tIns="57162" rIns="114324" bIns="57162"/>
          <a:lstStyle/>
          <a:p>
            <a:endParaRPr lang="en-NL"/>
          </a:p>
        </p:txBody>
      </p:sp>
      <p:sp>
        <p:nvSpPr>
          <p:cNvPr id="13" name="LS_Logo8 (JU-Free) Hera" hidden="1">
            <a:extLst>
              <a:ext uri="{FF2B5EF4-FFF2-40B4-BE49-F238E27FC236}">
                <a16:creationId xmlns:a16="http://schemas.microsoft.com/office/drawing/2014/main" id="{0F96B380-240F-4293-AA2A-A674E18481B4}"/>
              </a:ext>
            </a:extLst>
          </p:cNvPr>
          <p:cNvSpPr>
            <a:spLocks/>
          </p:cNvSpPr>
          <p:nvPr/>
        </p:nvSpPr>
        <p:spPr bwMode="auto">
          <a:xfrm>
            <a:off x="1157288" y="7820025"/>
            <a:ext cx="541337" cy="138113"/>
          </a:xfrm>
          <a:custGeom>
            <a:avLst/>
            <a:gdLst>
              <a:gd name="T0" fmla="*/ 2147483646 w 1367"/>
              <a:gd name="T1" fmla="*/ 0 h 345"/>
              <a:gd name="T2" fmla="*/ 2147483646 w 1367"/>
              <a:gd name="T3" fmla="*/ 0 h 345"/>
              <a:gd name="T4" fmla="*/ 2147483646 w 1367"/>
              <a:gd name="T5" fmla="*/ 2147483646 h 345"/>
              <a:gd name="T6" fmla="*/ 2147483646 w 1367"/>
              <a:gd name="T7" fmla="*/ 2147483646 h 345"/>
              <a:gd name="T8" fmla="*/ 2147483646 w 1367"/>
              <a:gd name="T9" fmla="*/ 2147483646 h 345"/>
              <a:gd name="T10" fmla="*/ 2147483646 w 1367"/>
              <a:gd name="T11" fmla="*/ 2147483646 h 345"/>
              <a:gd name="T12" fmla="*/ 2147483646 w 1367"/>
              <a:gd name="T13" fmla="*/ 2147483646 h 345"/>
              <a:gd name="T14" fmla="*/ 0 w 1367"/>
              <a:gd name="T15" fmla="*/ 2147483646 h 345"/>
              <a:gd name="T16" fmla="*/ 0 w 1367"/>
              <a:gd name="T17" fmla="*/ 0 h 345"/>
              <a:gd name="T18" fmla="*/ 2147483646 w 1367"/>
              <a:gd name="T19" fmla="*/ 0 h 345"/>
              <a:gd name="T20" fmla="*/ 2147483646 w 1367"/>
              <a:gd name="T21" fmla="*/ 2147483646 h 345"/>
              <a:gd name="T22" fmla="*/ 2147483646 w 1367"/>
              <a:gd name="T23" fmla="*/ 2147483646 h 345"/>
              <a:gd name="T24" fmla="*/ 2147483646 w 1367"/>
              <a:gd name="T25" fmla="*/ 0 h 345"/>
              <a:gd name="T26" fmla="*/ 2147483646 w 1367"/>
              <a:gd name="T27" fmla="*/ 2147483646 h 345"/>
              <a:gd name="T28" fmla="*/ 2147483646 w 1367"/>
              <a:gd name="T29" fmla="*/ 2147483646 h 345"/>
              <a:gd name="T30" fmla="*/ 2147483646 w 1367"/>
              <a:gd name="T31" fmla="*/ 2147483646 h 345"/>
              <a:gd name="T32" fmla="*/ 2147483646 w 1367"/>
              <a:gd name="T33" fmla="*/ 2147483646 h 345"/>
              <a:gd name="T34" fmla="*/ 2147483646 w 1367"/>
              <a:gd name="T35" fmla="*/ 2147483646 h 345"/>
              <a:gd name="T36" fmla="*/ 2147483646 w 1367"/>
              <a:gd name="T37" fmla="*/ 2147483646 h 345"/>
              <a:gd name="T38" fmla="*/ 2147483646 w 1367"/>
              <a:gd name="T39" fmla="*/ 0 h 345"/>
              <a:gd name="T40" fmla="*/ 2147483646 w 1367"/>
              <a:gd name="T41" fmla="*/ 0 h 345"/>
              <a:gd name="T42" fmla="*/ 2147483646 w 1367"/>
              <a:gd name="T43" fmla="*/ 2147483646 h 345"/>
              <a:gd name="T44" fmla="*/ 2147483646 w 1367"/>
              <a:gd name="T45" fmla="*/ 2147483646 h 345"/>
              <a:gd name="T46" fmla="*/ 2147483646 w 1367"/>
              <a:gd name="T47" fmla="*/ 2147483646 h 345"/>
              <a:gd name="T48" fmla="*/ 2147483646 w 1367"/>
              <a:gd name="T49" fmla="*/ 2147483646 h 345"/>
              <a:gd name="T50" fmla="*/ 2147483646 w 1367"/>
              <a:gd name="T51" fmla="*/ 2147483646 h 345"/>
              <a:gd name="T52" fmla="*/ 2147483646 w 1367"/>
              <a:gd name="T53" fmla="*/ 2147483646 h 345"/>
              <a:gd name="T54" fmla="*/ 2147483646 w 1367"/>
              <a:gd name="T55" fmla="*/ 2147483646 h 345"/>
              <a:gd name="T56" fmla="*/ 2147483646 w 1367"/>
              <a:gd name="T57" fmla="*/ 2147483646 h 345"/>
              <a:gd name="T58" fmla="*/ 2147483646 w 1367"/>
              <a:gd name="T59" fmla="*/ 2147483646 h 345"/>
              <a:gd name="T60" fmla="*/ 2147483646 w 1367"/>
              <a:gd name="T61" fmla="*/ 2147483646 h 345"/>
              <a:gd name="T62" fmla="*/ 2147483646 w 1367"/>
              <a:gd name="T63" fmla="*/ 2147483646 h 345"/>
              <a:gd name="T64" fmla="*/ 2147483646 w 1367"/>
              <a:gd name="T65" fmla="*/ 2147483646 h 345"/>
              <a:gd name="T66" fmla="*/ 2147483646 w 1367"/>
              <a:gd name="T67" fmla="*/ 2147483646 h 345"/>
              <a:gd name="T68" fmla="*/ 2147483646 w 1367"/>
              <a:gd name="T69" fmla="*/ 0 h 345"/>
              <a:gd name="T70" fmla="*/ 2147483646 w 1367"/>
              <a:gd name="T71" fmla="*/ 0 h 345"/>
              <a:gd name="T72" fmla="*/ 2147483646 w 1367"/>
              <a:gd name="T73" fmla="*/ 2147483646 h 345"/>
              <a:gd name="T74" fmla="*/ 2147483646 w 1367"/>
              <a:gd name="T75" fmla="*/ 2147483646 h 345"/>
              <a:gd name="T76" fmla="*/ 2147483646 w 1367"/>
              <a:gd name="T77" fmla="*/ 2147483646 h 345"/>
              <a:gd name="T78" fmla="*/ 2147483646 w 1367"/>
              <a:gd name="T79" fmla="*/ 2147483646 h 345"/>
              <a:gd name="T80" fmla="*/ 2147483646 w 1367"/>
              <a:gd name="T81" fmla="*/ 2147483646 h 345"/>
              <a:gd name="T82" fmla="*/ 2147483646 w 1367"/>
              <a:gd name="T83" fmla="*/ 2147483646 h 345"/>
              <a:gd name="T84" fmla="*/ 2147483646 w 1367"/>
              <a:gd name="T85" fmla="*/ 2147483646 h 345"/>
              <a:gd name="T86" fmla="*/ 2147483646 w 1367"/>
              <a:gd name="T87" fmla="*/ 2147483646 h 345"/>
              <a:gd name="T88" fmla="*/ 2147483646 w 1367"/>
              <a:gd name="T89" fmla="*/ 2147483646 h 345"/>
              <a:gd name="T90" fmla="*/ 2147483646 w 1367"/>
              <a:gd name="T91" fmla="*/ 2147483646 h 345"/>
              <a:gd name="T92" fmla="*/ 2147483646 w 1367"/>
              <a:gd name="T93" fmla="*/ 2147483646 h 345"/>
              <a:gd name="T94" fmla="*/ 2147483646 w 1367"/>
              <a:gd name="T95" fmla="*/ 2147483646 h 345"/>
              <a:gd name="T96" fmla="*/ 2147483646 w 1367"/>
              <a:gd name="T97" fmla="*/ 2147483646 h 345"/>
              <a:gd name="T98" fmla="*/ 2147483646 w 1367"/>
              <a:gd name="T99" fmla="*/ 2147483646 h 345"/>
              <a:gd name="T100" fmla="*/ 2147483646 w 1367"/>
              <a:gd name="T101" fmla="*/ 0 h 345"/>
              <a:gd name="T102" fmla="*/ 2147483646 w 1367"/>
              <a:gd name="T103" fmla="*/ 0 h 345"/>
              <a:gd name="T104" fmla="*/ 2147483646 w 1367"/>
              <a:gd name="T105" fmla="*/ 2147483646 h 345"/>
              <a:gd name="T106" fmla="*/ 2147483646 w 1367"/>
              <a:gd name="T107" fmla="*/ 2147483646 h 345"/>
              <a:gd name="T108" fmla="*/ 2147483646 w 1367"/>
              <a:gd name="T109" fmla="*/ 2147483646 h 345"/>
              <a:gd name="T110" fmla="*/ 2147483646 w 1367"/>
              <a:gd name="T111" fmla="*/ 2147483646 h 345"/>
              <a:gd name="T112" fmla="*/ 2147483646 w 1367"/>
              <a:gd name="T113" fmla="*/ 2147483646 h 345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1367" h="345">
                <a:moveTo>
                  <a:pt x="248" y="0"/>
                </a:moveTo>
                <a:cubicBezTo>
                  <a:pt x="287" y="0"/>
                  <a:pt x="287" y="0"/>
                  <a:pt x="287" y="0"/>
                </a:cubicBezTo>
                <a:cubicBezTo>
                  <a:pt x="287" y="345"/>
                  <a:pt x="287" y="345"/>
                  <a:pt x="287" y="345"/>
                </a:cubicBezTo>
                <a:cubicBezTo>
                  <a:pt x="248" y="345"/>
                  <a:pt x="248" y="345"/>
                  <a:pt x="248" y="345"/>
                </a:cubicBezTo>
                <a:cubicBezTo>
                  <a:pt x="248" y="193"/>
                  <a:pt x="248" y="193"/>
                  <a:pt x="248" y="193"/>
                </a:cubicBezTo>
                <a:cubicBezTo>
                  <a:pt x="40" y="193"/>
                  <a:pt x="40" y="193"/>
                  <a:pt x="40" y="193"/>
                </a:cubicBezTo>
                <a:cubicBezTo>
                  <a:pt x="40" y="345"/>
                  <a:pt x="40" y="345"/>
                  <a:pt x="40" y="345"/>
                </a:cubicBezTo>
                <a:cubicBezTo>
                  <a:pt x="0" y="345"/>
                  <a:pt x="0" y="345"/>
                  <a:pt x="0" y="345"/>
                </a:cubicBezTo>
                <a:cubicBezTo>
                  <a:pt x="0" y="0"/>
                  <a:pt x="0" y="0"/>
                  <a:pt x="0" y="0"/>
                </a:cubicBezTo>
                <a:cubicBezTo>
                  <a:pt x="40" y="0"/>
                  <a:pt x="40" y="0"/>
                  <a:pt x="40" y="0"/>
                </a:cubicBezTo>
                <a:cubicBezTo>
                  <a:pt x="40" y="156"/>
                  <a:pt x="40" y="156"/>
                  <a:pt x="40" y="156"/>
                </a:cubicBezTo>
                <a:cubicBezTo>
                  <a:pt x="248" y="156"/>
                  <a:pt x="248" y="156"/>
                  <a:pt x="248" y="156"/>
                </a:cubicBezTo>
                <a:lnTo>
                  <a:pt x="248" y="0"/>
                </a:lnTo>
                <a:close/>
                <a:moveTo>
                  <a:pt x="431" y="189"/>
                </a:moveTo>
                <a:cubicBezTo>
                  <a:pt x="604" y="189"/>
                  <a:pt x="604" y="189"/>
                  <a:pt x="604" y="189"/>
                </a:cubicBezTo>
                <a:cubicBezTo>
                  <a:pt x="604" y="152"/>
                  <a:pt x="604" y="152"/>
                  <a:pt x="604" y="152"/>
                </a:cubicBezTo>
                <a:cubicBezTo>
                  <a:pt x="431" y="152"/>
                  <a:pt x="431" y="152"/>
                  <a:pt x="431" y="152"/>
                </a:cubicBezTo>
                <a:cubicBezTo>
                  <a:pt x="431" y="38"/>
                  <a:pt x="431" y="38"/>
                  <a:pt x="431" y="38"/>
                </a:cubicBezTo>
                <a:cubicBezTo>
                  <a:pt x="625" y="38"/>
                  <a:pt x="625" y="38"/>
                  <a:pt x="625" y="38"/>
                </a:cubicBezTo>
                <a:cubicBezTo>
                  <a:pt x="625" y="0"/>
                  <a:pt x="625" y="0"/>
                  <a:pt x="625" y="0"/>
                </a:cubicBezTo>
                <a:cubicBezTo>
                  <a:pt x="391" y="0"/>
                  <a:pt x="391" y="0"/>
                  <a:pt x="391" y="0"/>
                </a:cubicBezTo>
                <a:cubicBezTo>
                  <a:pt x="391" y="345"/>
                  <a:pt x="391" y="345"/>
                  <a:pt x="391" y="345"/>
                </a:cubicBezTo>
                <a:cubicBezTo>
                  <a:pt x="631" y="345"/>
                  <a:pt x="631" y="345"/>
                  <a:pt x="631" y="345"/>
                </a:cubicBezTo>
                <a:cubicBezTo>
                  <a:pt x="631" y="308"/>
                  <a:pt x="631" y="308"/>
                  <a:pt x="631" y="308"/>
                </a:cubicBezTo>
                <a:cubicBezTo>
                  <a:pt x="431" y="308"/>
                  <a:pt x="431" y="308"/>
                  <a:pt x="431" y="308"/>
                </a:cubicBezTo>
                <a:lnTo>
                  <a:pt x="431" y="189"/>
                </a:lnTo>
                <a:close/>
                <a:moveTo>
                  <a:pt x="901" y="228"/>
                </a:moveTo>
                <a:cubicBezTo>
                  <a:pt x="982" y="345"/>
                  <a:pt x="982" y="345"/>
                  <a:pt x="982" y="345"/>
                </a:cubicBezTo>
                <a:cubicBezTo>
                  <a:pt x="937" y="345"/>
                  <a:pt x="937" y="345"/>
                  <a:pt x="937" y="345"/>
                </a:cubicBezTo>
                <a:cubicBezTo>
                  <a:pt x="866" y="235"/>
                  <a:pt x="866" y="235"/>
                  <a:pt x="866" y="235"/>
                </a:cubicBezTo>
                <a:cubicBezTo>
                  <a:pt x="858" y="236"/>
                  <a:pt x="850" y="236"/>
                  <a:pt x="843" y="236"/>
                </a:cubicBezTo>
                <a:cubicBezTo>
                  <a:pt x="751" y="236"/>
                  <a:pt x="751" y="236"/>
                  <a:pt x="751" y="236"/>
                </a:cubicBezTo>
                <a:cubicBezTo>
                  <a:pt x="751" y="345"/>
                  <a:pt x="751" y="345"/>
                  <a:pt x="751" y="345"/>
                </a:cubicBezTo>
                <a:cubicBezTo>
                  <a:pt x="712" y="345"/>
                  <a:pt x="712" y="345"/>
                  <a:pt x="712" y="345"/>
                </a:cubicBezTo>
                <a:cubicBezTo>
                  <a:pt x="712" y="0"/>
                  <a:pt x="712" y="0"/>
                  <a:pt x="712" y="0"/>
                </a:cubicBezTo>
                <a:cubicBezTo>
                  <a:pt x="843" y="0"/>
                  <a:pt x="843" y="0"/>
                  <a:pt x="843" y="0"/>
                </a:cubicBezTo>
                <a:cubicBezTo>
                  <a:pt x="929" y="0"/>
                  <a:pt x="978" y="43"/>
                  <a:pt x="978" y="116"/>
                </a:cubicBezTo>
                <a:cubicBezTo>
                  <a:pt x="978" y="173"/>
                  <a:pt x="951" y="212"/>
                  <a:pt x="901" y="228"/>
                </a:cubicBezTo>
                <a:close/>
                <a:moveTo>
                  <a:pt x="941" y="117"/>
                </a:moveTo>
                <a:cubicBezTo>
                  <a:pt x="941" y="65"/>
                  <a:pt x="905" y="38"/>
                  <a:pt x="843" y="38"/>
                </a:cubicBezTo>
                <a:cubicBezTo>
                  <a:pt x="751" y="38"/>
                  <a:pt x="751" y="38"/>
                  <a:pt x="751" y="38"/>
                </a:cubicBezTo>
                <a:cubicBezTo>
                  <a:pt x="751" y="198"/>
                  <a:pt x="751" y="198"/>
                  <a:pt x="751" y="198"/>
                </a:cubicBezTo>
                <a:cubicBezTo>
                  <a:pt x="843" y="198"/>
                  <a:pt x="843" y="198"/>
                  <a:pt x="843" y="198"/>
                </a:cubicBezTo>
                <a:cubicBezTo>
                  <a:pt x="905" y="198"/>
                  <a:pt x="941" y="171"/>
                  <a:pt x="941" y="117"/>
                </a:cubicBezTo>
                <a:close/>
                <a:moveTo>
                  <a:pt x="1367" y="345"/>
                </a:moveTo>
                <a:cubicBezTo>
                  <a:pt x="1324" y="345"/>
                  <a:pt x="1324" y="345"/>
                  <a:pt x="1324" y="345"/>
                </a:cubicBezTo>
                <a:cubicBezTo>
                  <a:pt x="1286" y="258"/>
                  <a:pt x="1286" y="258"/>
                  <a:pt x="1286" y="258"/>
                </a:cubicBezTo>
                <a:cubicBezTo>
                  <a:pt x="1098" y="258"/>
                  <a:pt x="1098" y="258"/>
                  <a:pt x="1098" y="258"/>
                </a:cubicBezTo>
                <a:cubicBezTo>
                  <a:pt x="1059" y="345"/>
                  <a:pt x="1059" y="345"/>
                  <a:pt x="1059" y="345"/>
                </a:cubicBezTo>
                <a:cubicBezTo>
                  <a:pt x="1017" y="345"/>
                  <a:pt x="1017" y="345"/>
                  <a:pt x="1017" y="345"/>
                </a:cubicBezTo>
                <a:cubicBezTo>
                  <a:pt x="1172" y="0"/>
                  <a:pt x="1172" y="0"/>
                  <a:pt x="1172" y="0"/>
                </a:cubicBezTo>
                <a:cubicBezTo>
                  <a:pt x="1213" y="0"/>
                  <a:pt x="1213" y="0"/>
                  <a:pt x="1213" y="0"/>
                </a:cubicBezTo>
                <a:lnTo>
                  <a:pt x="1367" y="345"/>
                </a:lnTo>
                <a:close/>
                <a:moveTo>
                  <a:pt x="1269" y="220"/>
                </a:moveTo>
                <a:cubicBezTo>
                  <a:pt x="1191" y="45"/>
                  <a:pt x="1191" y="45"/>
                  <a:pt x="1191" y="45"/>
                </a:cubicBezTo>
                <a:cubicBezTo>
                  <a:pt x="1114" y="220"/>
                  <a:pt x="1114" y="220"/>
                  <a:pt x="1114" y="220"/>
                </a:cubicBezTo>
                <a:lnTo>
                  <a:pt x="1269" y="22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14324" tIns="57162" rIns="114324" bIns="57162"/>
          <a:lstStyle/>
          <a:p>
            <a:endParaRPr lang="en-NL"/>
          </a:p>
        </p:txBody>
      </p:sp>
      <p:sp>
        <p:nvSpPr>
          <p:cNvPr id="14" name="LS_Logo12 (JU-Free) Horus" hidden="1">
            <a:extLst>
              <a:ext uri="{FF2B5EF4-FFF2-40B4-BE49-F238E27FC236}">
                <a16:creationId xmlns:a16="http://schemas.microsoft.com/office/drawing/2014/main" id="{E43A78A1-DC98-447B-83F0-F81DC5557CE5}"/>
              </a:ext>
            </a:extLst>
          </p:cNvPr>
          <p:cNvSpPr>
            <a:spLocks/>
          </p:cNvSpPr>
          <p:nvPr/>
        </p:nvSpPr>
        <p:spPr bwMode="auto">
          <a:xfrm>
            <a:off x="1157288" y="7820025"/>
            <a:ext cx="692150" cy="138113"/>
          </a:xfrm>
          <a:custGeom>
            <a:avLst/>
            <a:gdLst>
              <a:gd name="T0" fmla="*/ 2147483646 w 1746"/>
              <a:gd name="T1" fmla="*/ 62059172 h 348"/>
              <a:gd name="T2" fmla="*/ 2147483646 w 1746"/>
              <a:gd name="T3" fmla="*/ 2147483646 h 348"/>
              <a:gd name="T4" fmla="*/ 2147483646 w 1746"/>
              <a:gd name="T5" fmla="*/ 2147483646 h 348"/>
              <a:gd name="T6" fmla="*/ 0 w 1746"/>
              <a:gd name="T7" fmla="*/ 2147483646 h 348"/>
              <a:gd name="T8" fmla="*/ 2147483646 w 1746"/>
              <a:gd name="T9" fmla="*/ 62059172 h 348"/>
              <a:gd name="T10" fmla="*/ 2147483646 w 1746"/>
              <a:gd name="T11" fmla="*/ 2147483646 h 348"/>
              <a:gd name="T12" fmla="*/ 2147483646 w 1746"/>
              <a:gd name="T13" fmla="*/ 2147483646 h 348"/>
              <a:gd name="T14" fmla="*/ 2147483646 w 1746"/>
              <a:gd name="T15" fmla="*/ 2147483646 h 348"/>
              <a:gd name="T16" fmla="*/ 2147483646 w 1746"/>
              <a:gd name="T17" fmla="*/ 2147483646 h 348"/>
              <a:gd name="T18" fmla="*/ 2147483646 w 1746"/>
              <a:gd name="T19" fmla="*/ 2147483646 h 348"/>
              <a:gd name="T20" fmla="*/ 2147483646 w 1746"/>
              <a:gd name="T21" fmla="*/ 2147483646 h 348"/>
              <a:gd name="T22" fmla="*/ 2147483646 w 1746"/>
              <a:gd name="T23" fmla="*/ 2147483646 h 348"/>
              <a:gd name="T24" fmla="*/ 2147483646 w 1746"/>
              <a:gd name="T25" fmla="*/ 2147483646 h 348"/>
              <a:gd name="T26" fmla="*/ 2147483646 w 1746"/>
              <a:gd name="T27" fmla="*/ 2147483646 h 348"/>
              <a:gd name="T28" fmla="*/ 2147483646 w 1746"/>
              <a:gd name="T29" fmla="*/ 2147483646 h 348"/>
              <a:gd name="T30" fmla="*/ 2147483646 w 1746"/>
              <a:gd name="T31" fmla="*/ 62059172 h 348"/>
              <a:gd name="T32" fmla="*/ 2147483646 w 1746"/>
              <a:gd name="T33" fmla="*/ 2147483646 h 348"/>
              <a:gd name="T34" fmla="*/ 2147483646 w 1746"/>
              <a:gd name="T35" fmla="*/ 2147483646 h 348"/>
              <a:gd name="T36" fmla="*/ 2147483646 w 1746"/>
              <a:gd name="T37" fmla="*/ 2147483646 h 348"/>
              <a:gd name="T38" fmla="*/ 2147483646 w 1746"/>
              <a:gd name="T39" fmla="*/ 2147483646 h 348"/>
              <a:gd name="T40" fmla="*/ 2147483646 w 1746"/>
              <a:gd name="T41" fmla="*/ 2147483646 h 348"/>
              <a:gd name="T42" fmla="*/ 2147483646 w 1746"/>
              <a:gd name="T43" fmla="*/ 2147483646 h 348"/>
              <a:gd name="T44" fmla="*/ 2147483646 w 1746"/>
              <a:gd name="T45" fmla="*/ 62059172 h 348"/>
              <a:gd name="T46" fmla="*/ 2147483646 w 1746"/>
              <a:gd name="T47" fmla="*/ 2147483646 h 348"/>
              <a:gd name="T48" fmla="*/ 2147483646 w 1746"/>
              <a:gd name="T49" fmla="*/ 62059172 h 348"/>
              <a:gd name="T50" fmla="*/ 2147483646 w 1746"/>
              <a:gd name="T51" fmla="*/ 2147483646 h 348"/>
              <a:gd name="T52" fmla="*/ 2147483646 w 1746"/>
              <a:gd name="T53" fmla="*/ 2147483646 h 348"/>
              <a:gd name="T54" fmla="*/ 2147483646 w 1746"/>
              <a:gd name="T55" fmla="*/ 1984322256 h 348"/>
              <a:gd name="T56" fmla="*/ 2147483646 w 1746"/>
              <a:gd name="T57" fmla="*/ 2147483646 h 348"/>
              <a:gd name="T58" fmla="*/ 2147483646 w 1746"/>
              <a:gd name="T59" fmla="*/ 2147483646 h 348"/>
              <a:gd name="T60" fmla="*/ 2147483646 w 1746"/>
              <a:gd name="T61" fmla="*/ 2147483646 h 348"/>
              <a:gd name="T62" fmla="*/ 2147483646 w 1746"/>
              <a:gd name="T63" fmla="*/ 2147483646 h 348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1746" h="348">
                <a:moveTo>
                  <a:pt x="248" y="1"/>
                </a:moveTo>
                <a:cubicBezTo>
                  <a:pt x="287" y="1"/>
                  <a:pt x="287" y="1"/>
                  <a:pt x="287" y="1"/>
                </a:cubicBezTo>
                <a:cubicBezTo>
                  <a:pt x="287" y="346"/>
                  <a:pt x="287" y="346"/>
                  <a:pt x="287" y="346"/>
                </a:cubicBezTo>
                <a:cubicBezTo>
                  <a:pt x="248" y="346"/>
                  <a:pt x="248" y="346"/>
                  <a:pt x="248" y="346"/>
                </a:cubicBezTo>
                <a:cubicBezTo>
                  <a:pt x="248" y="194"/>
                  <a:pt x="248" y="194"/>
                  <a:pt x="248" y="194"/>
                </a:cubicBezTo>
                <a:cubicBezTo>
                  <a:pt x="40" y="194"/>
                  <a:pt x="40" y="194"/>
                  <a:pt x="40" y="194"/>
                </a:cubicBezTo>
                <a:cubicBezTo>
                  <a:pt x="40" y="346"/>
                  <a:pt x="40" y="346"/>
                  <a:pt x="40" y="346"/>
                </a:cubicBezTo>
                <a:cubicBezTo>
                  <a:pt x="0" y="346"/>
                  <a:pt x="0" y="346"/>
                  <a:pt x="0" y="346"/>
                </a:cubicBezTo>
                <a:cubicBezTo>
                  <a:pt x="0" y="1"/>
                  <a:pt x="0" y="1"/>
                  <a:pt x="0" y="1"/>
                </a:cubicBezTo>
                <a:cubicBezTo>
                  <a:pt x="40" y="1"/>
                  <a:pt x="40" y="1"/>
                  <a:pt x="40" y="1"/>
                </a:cubicBezTo>
                <a:cubicBezTo>
                  <a:pt x="40" y="157"/>
                  <a:pt x="40" y="157"/>
                  <a:pt x="40" y="157"/>
                </a:cubicBezTo>
                <a:cubicBezTo>
                  <a:pt x="248" y="157"/>
                  <a:pt x="248" y="157"/>
                  <a:pt x="248" y="157"/>
                </a:cubicBezTo>
                <a:lnTo>
                  <a:pt x="248" y="1"/>
                </a:lnTo>
                <a:close/>
                <a:moveTo>
                  <a:pt x="720" y="174"/>
                </a:moveTo>
                <a:cubicBezTo>
                  <a:pt x="720" y="271"/>
                  <a:pt x="640" y="348"/>
                  <a:pt x="539" y="348"/>
                </a:cubicBezTo>
                <a:cubicBezTo>
                  <a:pt x="439" y="348"/>
                  <a:pt x="359" y="271"/>
                  <a:pt x="359" y="174"/>
                </a:cubicBezTo>
                <a:cubicBezTo>
                  <a:pt x="359" y="76"/>
                  <a:pt x="439" y="0"/>
                  <a:pt x="539" y="0"/>
                </a:cubicBezTo>
                <a:cubicBezTo>
                  <a:pt x="640" y="0"/>
                  <a:pt x="720" y="77"/>
                  <a:pt x="720" y="174"/>
                </a:cubicBezTo>
                <a:close/>
                <a:moveTo>
                  <a:pt x="679" y="174"/>
                </a:moveTo>
                <a:cubicBezTo>
                  <a:pt x="679" y="98"/>
                  <a:pt x="616" y="38"/>
                  <a:pt x="539" y="38"/>
                </a:cubicBezTo>
                <a:cubicBezTo>
                  <a:pt x="463" y="38"/>
                  <a:pt x="399" y="98"/>
                  <a:pt x="399" y="174"/>
                </a:cubicBezTo>
                <a:cubicBezTo>
                  <a:pt x="399" y="249"/>
                  <a:pt x="463" y="310"/>
                  <a:pt x="539" y="310"/>
                </a:cubicBezTo>
                <a:cubicBezTo>
                  <a:pt x="616" y="310"/>
                  <a:pt x="679" y="249"/>
                  <a:pt x="679" y="174"/>
                </a:cubicBezTo>
                <a:close/>
                <a:moveTo>
                  <a:pt x="981" y="229"/>
                </a:moveTo>
                <a:cubicBezTo>
                  <a:pt x="1062" y="346"/>
                  <a:pt x="1062" y="346"/>
                  <a:pt x="1062" y="346"/>
                </a:cubicBezTo>
                <a:cubicBezTo>
                  <a:pt x="1017" y="346"/>
                  <a:pt x="1017" y="346"/>
                  <a:pt x="1017" y="346"/>
                </a:cubicBezTo>
                <a:cubicBezTo>
                  <a:pt x="945" y="236"/>
                  <a:pt x="945" y="236"/>
                  <a:pt x="945" y="236"/>
                </a:cubicBezTo>
                <a:cubicBezTo>
                  <a:pt x="938" y="237"/>
                  <a:pt x="930" y="237"/>
                  <a:pt x="922" y="237"/>
                </a:cubicBezTo>
                <a:cubicBezTo>
                  <a:pt x="831" y="237"/>
                  <a:pt x="831" y="237"/>
                  <a:pt x="831" y="237"/>
                </a:cubicBezTo>
                <a:cubicBezTo>
                  <a:pt x="831" y="346"/>
                  <a:pt x="831" y="346"/>
                  <a:pt x="831" y="346"/>
                </a:cubicBezTo>
                <a:cubicBezTo>
                  <a:pt x="791" y="346"/>
                  <a:pt x="791" y="346"/>
                  <a:pt x="791" y="346"/>
                </a:cubicBezTo>
                <a:cubicBezTo>
                  <a:pt x="791" y="1"/>
                  <a:pt x="791" y="1"/>
                  <a:pt x="791" y="1"/>
                </a:cubicBezTo>
                <a:cubicBezTo>
                  <a:pt x="922" y="1"/>
                  <a:pt x="922" y="1"/>
                  <a:pt x="922" y="1"/>
                </a:cubicBezTo>
                <a:cubicBezTo>
                  <a:pt x="1008" y="1"/>
                  <a:pt x="1058" y="44"/>
                  <a:pt x="1058" y="117"/>
                </a:cubicBezTo>
                <a:cubicBezTo>
                  <a:pt x="1058" y="174"/>
                  <a:pt x="1031" y="213"/>
                  <a:pt x="981" y="229"/>
                </a:cubicBezTo>
                <a:close/>
                <a:moveTo>
                  <a:pt x="1020" y="118"/>
                </a:moveTo>
                <a:cubicBezTo>
                  <a:pt x="1020" y="66"/>
                  <a:pt x="985" y="39"/>
                  <a:pt x="922" y="39"/>
                </a:cubicBezTo>
                <a:cubicBezTo>
                  <a:pt x="831" y="39"/>
                  <a:pt x="831" y="39"/>
                  <a:pt x="831" y="39"/>
                </a:cubicBezTo>
                <a:cubicBezTo>
                  <a:pt x="831" y="199"/>
                  <a:pt x="831" y="199"/>
                  <a:pt x="831" y="199"/>
                </a:cubicBezTo>
                <a:cubicBezTo>
                  <a:pt x="922" y="199"/>
                  <a:pt x="922" y="199"/>
                  <a:pt x="922" y="199"/>
                </a:cubicBezTo>
                <a:cubicBezTo>
                  <a:pt x="985" y="199"/>
                  <a:pt x="1020" y="172"/>
                  <a:pt x="1020" y="118"/>
                </a:cubicBezTo>
                <a:close/>
                <a:moveTo>
                  <a:pt x="1389" y="204"/>
                </a:moveTo>
                <a:cubicBezTo>
                  <a:pt x="1389" y="271"/>
                  <a:pt x="1350" y="310"/>
                  <a:pt x="1285" y="310"/>
                </a:cubicBezTo>
                <a:cubicBezTo>
                  <a:pt x="1219" y="310"/>
                  <a:pt x="1179" y="271"/>
                  <a:pt x="1179" y="204"/>
                </a:cubicBezTo>
                <a:cubicBezTo>
                  <a:pt x="1179" y="1"/>
                  <a:pt x="1179" y="1"/>
                  <a:pt x="1179" y="1"/>
                </a:cubicBezTo>
                <a:cubicBezTo>
                  <a:pt x="1139" y="1"/>
                  <a:pt x="1139" y="1"/>
                  <a:pt x="1139" y="1"/>
                </a:cubicBezTo>
                <a:cubicBezTo>
                  <a:pt x="1139" y="204"/>
                  <a:pt x="1139" y="204"/>
                  <a:pt x="1139" y="204"/>
                </a:cubicBezTo>
                <a:cubicBezTo>
                  <a:pt x="1139" y="294"/>
                  <a:pt x="1194" y="348"/>
                  <a:pt x="1285" y="348"/>
                </a:cubicBezTo>
                <a:cubicBezTo>
                  <a:pt x="1375" y="348"/>
                  <a:pt x="1429" y="294"/>
                  <a:pt x="1429" y="204"/>
                </a:cubicBezTo>
                <a:cubicBezTo>
                  <a:pt x="1429" y="1"/>
                  <a:pt x="1429" y="1"/>
                  <a:pt x="1429" y="1"/>
                </a:cubicBezTo>
                <a:cubicBezTo>
                  <a:pt x="1389" y="1"/>
                  <a:pt x="1389" y="1"/>
                  <a:pt x="1389" y="1"/>
                </a:cubicBezTo>
                <a:lnTo>
                  <a:pt x="1389" y="204"/>
                </a:lnTo>
                <a:close/>
                <a:moveTo>
                  <a:pt x="1552" y="86"/>
                </a:moveTo>
                <a:cubicBezTo>
                  <a:pt x="1552" y="57"/>
                  <a:pt x="1581" y="40"/>
                  <a:pt x="1625" y="40"/>
                </a:cubicBezTo>
                <a:cubicBezTo>
                  <a:pt x="1653" y="40"/>
                  <a:pt x="1689" y="48"/>
                  <a:pt x="1720" y="69"/>
                </a:cubicBezTo>
                <a:cubicBezTo>
                  <a:pt x="1737" y="32"/>
                  <a:pt x="1737" y="32"/>
                  <a:pt x="1737" y="32"/>
                </a:cubicBezTo>
                <a:cubicBezTo>
                  <a:pt x="1708" y="13"/>
                  <a:pt x="1667" y="0"/>
                  <a:pt x="1628" y="0"/>
                </a:cubicBezTo>
                <a:cubicBezTo>
                  <a:pt x="1556" y="0"/>
                  <a:pt x="1508" y="35"/>
                  <a:pt x="1508" y="89"/>
                </a:cubicBezTo>
                <a:cubicBezTo>
                  <a:pt x="1508" y="213"/>
                  <a:pt x="1702" y="164"/>
                  <a:pt x="1702" y="255"/>
                </a:cubicBezTo>
                <a:cubicBezTo>
                  <a:pt x="1702" y="288"/>
                  <a:pt x="1671" y="308"/>
                  <a:pt x="1621" y="308"/>
                </a:cubicBezTo>
                <a:cubicBezTo>
                  <a:pt x="1582" y="308"/>
                  <a:pt x="1539" y="290"/>
                  <a:pt x="1507" y="259"/>
                </a:cubicBezTo>
                <a:cubicBezTo>
                  <a:pt x="1489" y="295"/>
                  <a:pt x="1489" y="295"/>
                  <a:pt x="1489" y="295"/>
                </a:cubicBezTo>
                <a:cubicBezTo>
                  <a:pt x="1521" y="326"/>
                  <a:pt x="1570" y="347"/>
                  <a:pt x="1621" y="347"/>
                </a:cubicBezTo>
                <a:cubicBezTo>
                  <a:pt x="1695" y="347"/>
                  <a:pt x="1745" y="311"/>
                  <a:pt x="1745" y="253"/>
                </a:cubicBezTo>
                <a:cubicBezTo>
                  <a:pt x="1746" y="128"/>
                  <a:pt x="1552" y="174"/>
                  <a:pt x="1552" y="8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14324" tIns="57162" rIns="114324" bIns="57162"/>
          <a:lstStyle/>
          <a:p>
            <a:endParaRPr lang="en-NL"/>
          </a:p>
        </p:txBody>
      </p:sp>
      <p:sp>
        <p:nvSpPr>
          <p:cNvPr id="15" name="LS_Logo13(JU-Free) Enterprise" hidden="1">
            <a:extLst>
              <a:ext uri="{FF2B5EF4-FFF2-40B4-BE49-F238E27FC236}">
                <a16:creationId xmlns:a16="http://schemas.microsoft.com/office/drawing/2014/main" id="{63ABA1FC-91A8-43BC-AAEB-DA35DFED5A36}"/>
              </a:ext>
            </a:extLst>
          </p:cNvPr>
          <p:cNvSpPr>
            <a:spLocks noEditPoints="1"/>
          </p:cNvSpPr>
          <p:nvPr/>
        </p:nvSpPr>
        <p:spPr bwMode="auto">
          <a:xfrm>
            <a:off x="1136650" y="7712075"/>
            <a:ext cx="2205038" cy="365125"/>
          </a:xfrm>
          <a:custGeom>
            <a:avLst/>
            <a:gdLst>
              <a:gd name="T0" fmla="*/ 2147483646 w 5552"/>
              <a:gd name="T1" fmla="*/ 2147483646 h 921"/>
              <a:gd name="T2" fmla="*/ 2147483646 w 5552"/>
              <a:gd name="T3" fmla="*/ 2147483646 h 921"/>
              <a:gd name="T4" fmla="*/ 2147483646 w 5552"/>
              <a:gd name="T5" fmla="*/ 2147483646 h 921"/>
              <a:gd name="T6" fmla="*/ 2147483646 w 5552"/>
              <a:gd name="T7" fmla="*/ 2119723475 h 921"/>
              <a:gd name="T8" fmla="*/ 2147483646 w 5552"/>
              <a:gd name="T9" fmla="*/ 2147483646 h 921"/>
              <a:gd name="T10" fmla="*/ 2147483646 w 5552"/>
              <a:gd name="T11" fmla="*/ 187029632 h 921"/>
              <a:gd name="T12" fmla="*/ 2147483646 w 5552"/>
              <a:gd name="T13" fmla="*/ 2147483646 h 921"/>
              <a:gd name="T14" fmla="*/ 2147483646 w 5552"/>
              <a:gd name="T15" fmla="*/ 2147483646 h 921"/>
              <a:gd name="T16" fmla="*/ 2147483646 w 5552"/>
              <a:gd name="T17" fmla="*/ 2147483646 h 921"/>
              <a:gd name="T18" fmla="*/ 2147483646 w 5552"/>
              <a:gd name="T19" fmla="*/ 2147483646 h 921"/>
              <a:gd name="T20" fmla="*/ 2147483646 w 5552"/>
              <a:gd name="T21" fmla="*/ 2119723475 h 921"/>
              <a:gd name="T22" fmla="*/ 2147483646 w 5552"/>
              <a:gd name="T23" fmla="*/ 2147483646 h 921"/>
              <a:gd name="T24" fmla="*/ 2147483646 w 5552"/>
              <a:gd name="T25" fmla="*/ 2147483646 h 921"/>
              <a:gd name="T26" fmla="*/ 2147483646 w 5552"/>
              <a:gd name="T27" fmla="*/ 2147483646 h 921"/>
              <a:gd name="T28" fmla="*/ 2147483646 w 5552"/>
              <a:gd name="T29" fmla="*/ 2119723475 h 921"/>
              <a:gd name="T30" fmla="*/ 2147483646 w 5552"/>
              <a:gd name="T31" fmla="*/ 2147483646 h 921"/>
              <a:gd name="T32" fmla="*/ 2147483646 w 5552"/>
              <a:gd name="T33" fmla="*/ 2147483646 h 921"/>
              <a:gd name="T34" fmla="*/ 2147483646 w 5552"/>
              <a:gd name="T35" fmla="*/ 810514862 h 921"/>
              <a:gd name="T36" fmla="*/ 2147483646 w 5552"/>
              <a:gd name="T37" fmla="*/ 2147483646 h 921"/>
              <a:gd name="T38" fmla="*/ 2147483646 w 5552"/>
              <a:gd name="T39" fmla="*/ 2147483646 h 921"/>
              <a:gd name="T40" fmla="*/ 2147483646 w 5552"/>
              <a:gd name="T41" fmla="*/ 2147483646 h 921"/>
              <a:gd name="T42" fmla="*/ 2147483646 w 5552"/>
              <a:gd name="T43" fmla="*/ 2119723475 h 921"/>
              <a:gd name="T44" fmla="*/ 1879435067 w 5552"/>
              <a:gd name="T45" fmla="*/ 2147483646 h 921"/>
              <a:gd name="T46" fmla="*/ 2147483646 w 5552"/>
              <a:gd name="T47" fmla="*/ 2147483646 h 921"/>
              <a:gd name="T48" fmla="*/ 2147483646 w 5552"/>
              <a:gd name="T49" fmla="*/ 2147483646 h 921"/>
              <a:gd name="T50" fmla="*/ 2147483646 w 5552"/>
              <a:gd name="T51" fmla="*/ 2147483646 h 921"/>
              <a:gd name="T52" fmla="*/ 2147483646 w 5552"/>
              <a:gd name="T53" fmla="*/ 2147483646 h 921"/>
              <a:gd name="T54" fmla="*/ 2147483646 w 5552"/>
              <a:gd name="T55" fmla="*/ 2147483646 h 921"/>
              <a:gd name="T56" fmla="*/ 2147483646 w 5552"/>
              <a:gd name="T57" fmla="*/ 2147483646 h 921"/>
              <a:gd name="T58" fmla="*/ 2147483646 w 5552"/>
              <a:gd name="T59" fmla="*/ 2147483646 h 921"/>
              <a:gd name="T60" fmla="*/ 2147483646 w 5552"/>
              <a:gd name="T61" fmla="*/ 2147483646 h 921"/>
              <a:gd name="T62" fmla="*/ 2147483646 w 5552"/>
              <a:gd name="T63" fmla="*/ 2147483646 h 921"/>
              <a:gd name="T64" fmla="*/ 2147483646 w 5552"/>
              <a:gd name="T65" fmla="*/ 2147483646 h 921"/>
              <a:gd name="T66" fmla="*/ 2147483646 w 5552"/>
              <a:gd name="T67" fmla="*/ 2147483646 h 921"/>
              <a:gd name="T68" fmla="*/ 2147483646 w 5552"/>
              <a:gd name="T69" fmla="*/ 2147483646 h 921"/>
              <a:gd name="T70" fmla="*/ 2147483646 w 5552"/>
              <a:gd name="T71" fmla="*/ 2147483646 h 921"/>
              <a:gd name="T72" fmla="*/ 2147483646 w 5552"/>
              <a:gd name="T73" fmla="*/ 2147483646 h 921"/>
              <a:gd name="T74" fmla="*/ 2147483646 w 5552"/>
              <a:gd name="T75" fmla="*/ 2147483646 h 921"/>
              <a:gd name="T76" fmla="*/ 2147483646 w 5552"/>
              <a:gd name="T77" fmla="*/ 2147483646 h 921"/>
              <a:gd name="T78" fmla="*/ 2147483646 w 5552"/>
              <a:gd name="T79" fmla="*/ 2147483646 h 921"/>
              <a:gd name="T80" fmla="*/ 2147483646 w 5552"/>
              <a:gd name="T81" fmla="*/ 2147483646 h 921"/>
              <a:gd name="T82" fmla="*/ 2147483646 w 5552"/>
              <a:gd name="T83" fmla="*/ 2147483646 h 921"/>
              <a:gd name="T84" fmla="*/ 2147483646 w 5552"/>
              <a:gd name="T85" fmla="*/ 2147483646 h 921"/>
              <a:gd name="T86" fmla="*/ 2147483646 w 5552"/>
              <a:gd name="T87" fmla="*/ 2147483646 h 921"/>
              <a:gd name="T88" fmla="*/ 2147483646 w 5552"/>
              <a:gd name="T89" fmla="*/ 2147483646 h 921"/>
              <a:gd name="T90" fmla="*/ 2147483646 w 5552"/>
              <a:gd name="T91" fmla="*/ 2147483646 h 921"/>
              <a:gd name="T92" fmla="*/ 2147483646 w 5552"/>
              <a:gd name="T93" fmla="*/ 2147483646 h 921"/>
              <a:gd name="T94" fmla="*/ 2147483646 w 5552"/>
              <a:gd name="T95" fmla="*/ 2147483646 h 921"/>
              <a:gd name="T96" fmla="*/ 2147483646 w 5552"/>
              <a:gd name="T97" fmla="*/ 2147483646 h 921"/>
              <a:gd name="T98" fmla="*/ 2147483646 w 5552"/>
              <a:gd name="T99" fmla="*/ 2147483646 h 921"/>
              <a:gd name="T100" fmla="*/ 2147483646 w 5552"/>
              <a:gd name="T101" fmla="*/ 2147483646 h 921"/>
              <a:gd name="T102" fmla="*/ 2147483646 w 5552"/>
              <a:gd name="T103" fmla="*/ 2147483646 h 921"/>
              <a:gd name="T104" fmla="*/ 2147483646 w 5552"/>
              <a:gd name="T105" fmla="*/ 2147483646 h 921"/>
              <a:gd name="T106" fmla="*/ 2147483646 w 5552"/>
              <a:gd name="T107" fmla="*/ 2147483646 h 921"/>
              <a:gd name="T108" fmla="*/ 2147483646 w 5552"/>
              <a:gd name="T109" fmla="*/ 2147483646 h 921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5552" h="921">
                <a:moveTo>
                  <a:pt x="242" y="345"/>
                </a:moveTo>
                <a:cubicBezTo>
                  <a:pt x="0" y="345"/>
                  <a:pt x="0" y="345"/>
                  <a:pt x="0" y="345"/>
                </a:cubicBezTo>
                <a:cubicBezTo>
                  <a:pt x="0" y="3"/>
                  <a:pt x="0" y="3"/>
                  <a:pt x="0" y="3"/>
                </a:cubicBezTo>
                <a:cubicBezTo>
                  <a:pt x="235" y="3"/>
                  <a:pt x="235" y="3"/>
                  <a:pt x="235" y="3"/>
                </a:cubicBezTo>
                <a:cubicBezTo>
                  <a:pt x="235" y="34"/>
                  <a:pt x="235" y="34"/>
                  <a:pt x="235" y="34"/>
                </a:cubicBezTo>
                <a:cubicBezTo>
                  <a:pt x="36" y="34"/>
                  <a:pt x="36" y="34"/>
                  <a:pt x="36" y="34"/>
                </a:cubicBezTo>
                <a:cubicBezTo>
                  <a:pt x="36" y="156"/>
                  <a:pt x="36" y="156"/>
                  <a:pt x="36" y="156"/>
                </a:cubicBezTo>
                <a:cubicBezTo>
                  <a:pt x="213" y="156"/>
                  <a:pt x="213" y="156"/>
                  <a:pt x="213" y="156"/>
                </a:cubicBezTo>
                <a:cubicBezTo>
                  <a:pt x="213" y="187"/>
                  <a:pt x="213" y="187"/>
                  <a:pt x="213" y="187"/>
                </a:cubicBezTo>
                <a:cubicBezTo>
                  <a:pt x="36" y="187"/>
                  <a:pt x="36" y="187"/>
                  <a:pt x="36" y="187"/>
                </a:cubicBezTo>
                <a:cubicBezTo>
                  <a:pt x="36" y="314"/>
                  <a:pt x="36" y="314"/>
                  <a:pt x="36" y="314"/>
                </a:cubicBezTo>
                <a:cubicBezTo>
                  <a:pt x="242" y="314"/>
                  <a:pt x="242" y="314"/>
                  <a:pt x="242" y="314"/>
                </a:cubicBezTo>
                <a:lnTo>
                  <a:pt x="242" y="345"/>
                </a:lnTo>
                <a:close/>
                <a:moveTo>
                  <a:pt x="613" y="345"/>
                </a:moveTo>
                <a:cubicBezTo>
                  <a:pt x="613" y="3"/>
                  <a:pt x="613" y="3"/>
                  <a:pt x="613" y="3"/>
                </a:cubicBezTo>
                <a:cubicBezTo>
                  <a:pt x="578" y="3"/>
                  <a:pt x="578" y="3"/>
                  <a:pt x="578" y="3"/>
                </a:cubicBezTo>
                <a:cubicBezTo>
                  <a:pt x="578" y="281"/>
                  <a:pt x="578" y="281"/>
                  <a:pt x="578" y="281"/>
                </a:cubicBezTo>
                <a:cubicBezTo>
                  <a:pt x="357" y="3"/>
                  <a:pt x="357" y="3"/>
                  <a:pt x="357" y="3"/>
                </a:cubicBezTo>
                <a:cubicBezTo>
                  <a:pt x="327" y="3"/>
                  <a:pt x="327" y="3"/>
                  <a:pt x="327" y="3"/>
                </a:cubicBezTo>
                <a:cubicBezTo>
                  <a:pt x="327" y="345"/>
                  <a:pt x="327" y="345"/>
                  <a:pt x="327" y="345"/>
                </a:cubicBezTo>
                <a:cubicBezTo>
                  <a:pt x="363" y="345"/>
                  <a:pt x="363" y="345"/>
                  <a:pt x="363" y="345"/>
                </a:cubicBezTo>
                <a:cubicBezTo>
                  <a:pt x="363" y="67"/>
                  <a:pt x="363" y="67"/>
                  <a:pt x="363" y="67"/>
                </a:cubicBezTo>
                <a:cubicBezTo>
                  <a:pt x="583" y="345"/>
                  <a:pt x="583" y="345"/>
                  <a:pt x="583" y="345"/>
                </a:cubicBezTo>
                <a:lnTo>
                  <a:pt x="613" y="345"/>
                </a:lnTo>
                <a:close/>
                <a:moveTo>
                  <a:pt x="791" y="345"/>
                </a:moveTo>
                <a:cubicBezTo>
                  <a:pt x="828" y="345"/>
                  <a:pt x="828" y="345"/>
                  <a:pt x="828" y="345"/>
                </a:cubicBezTo>
                <a:cubicBezTo>
                  <a:pt x="828" y="34"/>
                  <a:pt x="828" y="34"/>
                  <a:pt x="828" y="34"/>
                </a:cubicBezTo>
                <a:cubicBezTo>
                  <a:pt x="948" y="34"/>
                  <a:pt x="948" y="34"/>
                  <a:pt x="948" y="34"/>
                </a:cubicBezTo>
                <a:cubicBezTo>
                  <a:pt x="948" y="3"/>
                  <a:pt x="948" y="3"/>
                  <a:pt x="948" y="3"/>
                </a:cubicBezTo>
                <a:cubicBezTo>
                  <a:pt x="671" y="3"/>
                  <a:pt x="671" y="3"/>
                  <a:pt x="671" y="3"/>
                </a:cubicBezTo>
                <a:cubicBezTo>
                  <a:pt x="671" y="34"/>
                  <a:pt x="671" y="34"/>
                  <a:pt x="671" y="34"/>
                </a:cubicBezTo>
                <a:cubicBezTo>
                  <a:pt x="791" y="34"/>
                  <a:pt x="791" y="34"/>
                  <a:pt x="791" y="34"/>
                </a:cubicBezTo>
                <a:lnTo>
                  <a:pt x="791" y="345"/>
                </a:lnTo>
                <a:close/>
                <a:moveTo>
                  <a:pt x="1248" y="314"/>
                </a:moveTo>
                <a:cubicBezTo>
                  <a:pt x="1042" y="314"/>
                  <a:pt x="1042" y="314"/>
                  <a:pt x="1042" y="314"/>
                </a:cubicBezTo>
                <a:cubicBezTo>
                  <a:pt x="1042" y="187"/>
                  <a:pt x="1042" y="187"/>
                  <a:pt x="1042" y="187"/>
                </a:cubicBezTo>
                <a:cubicBezTo>
                  <a:pt x="1219" y="187"/>
                  <a:pt x="1219" y="187"/>
                  <a:pt x="1219" y="187"/>
                </a:cubicBezTo>
                <a:cubicBezTo>
                  <a:pt x="1219" y="156"/>
                  <a:pt x="1219" y="156"/>
                  <a:pt x="1219" y="156"/>
                </a:cubicBezTo>
                <a:cubicBezTo>
                  <a:pt x="1042" y="156"/>
                  <a:pt x="1042" y="156"/>
                  <a:pt x="1042" y="156"/>
                </a:cubicBezTo>
                <a:cubicBezTo>
                  <a:pt x="1042" y="34"/>
                  <a:pt x="1042" y="34"/>
                  <a:pt x="1042" y="34"/>
                </a:cubicBezTo>
                <a:cubicBezTo>
                  <a:pt x="1240" y="34"/>
                  <a:pt x="1240" y="34"/>
                  <a:pt x="1240" y="34"/>
                </a:cubicBezTo>
                <a:cubicBezTo>
                  <a:pt x="1240" y="3"/>
                  <a:pt x="1240" y="3"/>
                  <a:pt x="1240" y="3"/>
                </a:cubicBezTo>
                <a:cubicBezTo>
                  <a:pt x="1006" y="3"/>
                  <a:pt x="1006" y="3"/>
                  <a:pt x="1006" y="3"/>
                </a:cubicBezTo>
                <a:cubicBezTo>
                  <a:pt x="1006" y="345"/>
                  <a:pt x="1006" y="345"/>
                  <a:pt x="1006" y="345"/>
                </a:cubicBezTo>
                <a:cubicBezTo>
                  <a:pt x="1248" y="345"/>
                  <a:pt x="1248" y="345"/>
                  <a:pt x="1248" y="345"/>
                </a:cubicBezTo>
                <a:lnTo>
                  <a:pt x="1248" y="314"/>
                </a:lnTo>
                <a:close/>
                <a:moveTo>
                  <a:pt x="1461" y="237"/>
                </a:moveTo>
                <a:cubicBezTo>
                  <a:pt x="1369" y="237"/>
                  <a:pt x="1369" y="237"/>
                  <a:pt x="1369" y="237"/>
                </a:cubicBezTo>
                <a:cubicBezTo>
                  <a:pt x="1369" y="345"/>
                  <a:pt x="1369" y="345"/>
                  <a:pt x="1369" y="345"/>
                </a:cubicBezTo>
                <a:cubicBezTo>
                  <a:pt x="1333" y="345"/>
                  <a:pt x="1333" y="345"/>
                  <a:pt x="1333" y="345"/>
                </a:cubicBezTo>
                <a:cubicBezTo>
                  <a:pt x="1333" y="3"/>
                  <a:pt x="1333" y="3"/>
                  <a:pt x="1333" y="3"/>
                </a:cubicBezTo>
                <a:cubicBezTo>
                  <a:pt x="1461" y="3"/>
                  <a:pt x="1461" y="3"/>
                  <a:pt x="1461" y="3"/>
                </a:cubicBezTo>
                <a:cubicBezTo>
                  <a:pt x="1505" y="3"/>
                  <a:pt x="1539" y="13"/>
                  <a:pt x="1564" y="34"/>
                </a:cubicBezTo>
                <a:cubicBezTo>
                  <a:pt x="1588" y="55"/>
                  <a:pt x="1601" y="84"/>
                  <a:pt x="1601" y="120"/>
                </a:cubicBezTo>
                <a:cubicBezTo>
                  <a:pt x="1601" y="147"/>
                  <a:pt x="1594" y="169"/>
                  <a:pt x="1581" y="188"/>
                </a:cubicBezTo>
                <a:cubicBezTo>
                  <a:pt x="1567" y="206"/>
                  <a:pt x="1548" y="220"/>
                  <a:pt x="1523" y="228"/>
                </a:cubicBezTo>
                <a:cubicBezTo>
                  <a:pt x="1606" y="345"/>
                  <a:pt x="1606" y="345"/>
                  <a:pt x="1606" y="345"/>
                </a:cubicBezTo>
                <a:cubicBezTo>
                  <a:pt x="1567" y="345"/>
                  <a:pt x="1567" y="345"/>
                  <a:pt x="1567" y="345"/>
                </a:cubicBezTo>
                <a:cubicBezTo>
                  <a:pt x="1488" y="235"/>
                  <a:pt x="1488" y="235"/>
                  <a:pt x="1488" y="235"/>
                </a:cubicBezTo>
                <a:cubicBezTo>
                  <a:pt x="1480" y="236"/>
                  <a:pt x="1470" y="237"/>
                  <a:pt x="1461" y="237"/>
                </a:cubicBezTo>
                <a:close/>
                <a:moveTo>
                  <a:pt x="1460" y="206"/>
                </a:moveTo>
                <a:cubicBezTo>
                  <a:pt x="1494" y="206"/>
                  <a:pt x="1520" y="198"/>
                  <a:pt x="1538" y="183"/>
                </a:cubicBezTo>
                <a:cubicBezTo>
                  <a:pt x="1556" y="168"/>
                  <a:pt x="1565" y="147"/>
                  <a:pt x="1565" y="120"/>
                </a:cubicBezTo>
                <a:cubicBezTo>
                  <a:pt x="1565" y="92"/>
                  <a:pt x="1556" y="71"/>
                  <a:pt x="1538" y="56"/>
                </a:cubicBezTo>
                <a:cubicBezTo>
                  <a:pt x="1520" y="42"/>
                  <a:pt x="1494" y="34"/>
                  <a:pt x="1460" y="34"/>
                </a:cubicBezTo>
                <a:cubicBezTo>
                  <a:pt x="1369" y="34"/>
                  <a:pt x="1369" y="34"/>
                  <a:pt x="1369" y="34"/>
                </a:cubicBezTo>
                <a:cubicBezTo>
                  <a:pt x="1369" y="206"/>
                  <a:pt x="1369" y="206"/>
                  <a:pt x="1369" y="206"/>
                </a:cubicBezTo>
                <a:lnTo>
                  <a:pt x="1460" y="206"/>
                </a:lnTo>
                <a:close/>
                <a:moveTo>
                  <a:pt x="1954" y="120"/>
                </a:moveTo>
                <a:cubicBezTo>
                  <a:pt x="1954" y="157"/>
                  <a:pt x="1942" y="185"/>
                  <a:pt x="1917" y="206"/>
                </a:cubicBezTo>
                <a:cubicBezTo>
                  <a:pt x="1893" y="227"/>
                  <a:pt x="1858" y="237"/>
                  <a:pt x="1815" y="237"/>
                </a:cubicBezTo>
                <a:cubicBezTo>
                  <a:pt x="1723" y="237"/>
                  <a:pt x="1723" y="237"/>
                  <a:pt x="1723" y="237"/>
                </a:cubicBezTo>
                <a:cubicBezTo>
                  <a:pt x="1723" y="345"/>
                  <a:pt x="1723" y="345"/>
                  <a:pt x="1723" y="345"/>
                </a:cubicBezTo>
                <a:cubicBezTo>
                  <a:pt x="1686" y="345"/>
                  <a:pt x="1686" y="345"/>
                  <a:pt x="1686" y="345"/>
                </a:cubicBezTo>
                <a:cubicBezTo>
                  <a:pt x="1686" y="3"/>
                  <a:pt x="1686" y="3"/>
                  <a:pt x="1686" y="3"/>
                </a:cubicBezTo>
                <a:cubicBezTo>
                  <a:pt x="1815" y="3"/>
                  <a:pt x="1815" y="3"/>
                  <a:pt x="1815" y="3"/>
                </a:cubicBezTo>
                <a:cubicBezTo>
                  <a:pt x="1858" y="3"/>
                  <a:pt x="1893" y="13"/>
                  <a:pt x="1917" y="34"/>
                </a:cubicBezTo>
                <a:cubicBezTo>
                  <a:pt x="1942" y="55"/>
                  <a:pt x="1954" y="84"/>
                  <a:pt x="1954" y="120"/>
                </a:cubicBezTo>
                <a:close/>
                <a:moveTo>
                  <a:pt x="1918" y="120"/>
                </a:moveTo>
                <a:cubicBezTo>
                  <a:pt x="1918" y="92"/>
                  <a:pt x="1909" y="71"/>
                  <a:pt x="1891" y="56"/>
                </a:cubicBezTo>
                <a:cubicBezTo>
                  <a:pt x="1873" y="42"/>
                  <a:pt x="1848" y="34"/>
                  <a:pt x="1814" y="34"/>
                </a:cubicBezTo>
                <a:cubicBezTo>
                  <a:pt x="1723" y="34"/>
                  <a:pt x="1723" y="34"/>
                  <a:pt x="1723" y="34"/>
                </a:cubicBezTo>
                <a:cubicBezTo>
                  <a:pt x="1723" y="205"/>
                  <a:pt x="1723" y="205"/>
                  <a:pt x="1723" y="205"/>
                </a:cubicBezTo>
                <a:cubicBezTo>
                  <a:pt x="1814" y="205"/>
                  <a:pt x="1814" y="205"/>
                  <a:pt x="1814" y="205"/>
                </a:cubicBezTo>
                <a:cubicBezTo>
                  <a:pt x="1848" y="205"/>
                  <a:pt x="1873" y="198"/>
                  <a:pt x="1891" y="183"/>
                </a:cubicBezTo>
                <a:cubicBezTo>
                  <a:pt x="1909" y="168"/>
                  <a:pt x="1918" y="147"/>
                  <a:pt x="1918" y="120"/>
                </a:cubicBezTo>
                <a:close/>
                <a:moveTo>
                  <a:pt x="2223" y="228"/>
                </a:moveTo>
                <a:cubicBezTo>
                  <a:pt x="2306" y="345"/>
                  <a:pt x="2306" y="345"/>
                  <a:pt x="2306" y="345"/>
                </a:cubicBezTo>
                <a:cubicBezTo>
                  <a:pt x="2267" y="345"/>
                  <a:pt x="2267" y="345"/>
                  <a:pt x="2267" y="345"/>
                </a:cubicBezTo>
                <a:cubicBezTo>
                  <a:pt x="2188" y="235"/>
                  <a:pt x="2188" y="235"/>
                  <a:pt x="2188" y="235"/>
                </a:cubicBezTo>
                <a:cubicBezTo>
                  <a:pt x="2179" y="236"/>
                  <a:pt x="2170" y="237"/>
                  <a:pt x="2161" y="237"/>
                </a:cubicBezTo>
                <a:cubicBezTo>
                  <a:pt x="2069" y="237"/>
                  <a:pt x="2069" y="237"/>
                  <a:pt x="2069" y="237"/>
                </a:cubicBezTo>
                <a:cubicBezTo>
                  <a:pt x="2069" y="345"/>
                  <a:pt x="2069" y="345"/>
                  <a:pt x="2069" y="345"/>
                </a:cubicBezTo>
                <a:cubicBezTo>
                  <a:pt x="2033" y="345"/>
                  <a:pt x="2033" y="345"/>
                  <a:pt x="2033" y="345"/>
                </a:cubicBezTo>
                <a:cubicBezTo>
                  <a:pt x="2033" y="3"/>
                  <a:pt x="2033" y="3"/>
                  <a:pt x="2033" y="3"/>
                </a:cubicBezTo>
                <a:cubicBezTo>
                  <a:pt x="2161" y="3"/>
                  <a:pt x="2161" y="3"/>
                  <a:pt x="2161" y="3"/>
                </a:cubicBezTo>
                <a:cubicBezTo>
                  <a:pt x="2205" y="3"/>
                  <a:pt x="2239" y="13"/>
                  <a:pt x="2264" y="34"/>
                </a:cubicBezTo>
                <a:cubicBezTo>
                  <a:pt x="2288" y="55"/>
                  <a:pt x="2301" y="84"/>
                  <a:pt x="2301" y="120"/>
                </a:cubicBezTo>
                <a:cubicBezTo>
                  <a:pt x="2301" y="147"/>
                  <a:pt x="2294" y="169"/>
                  <a:pt x="2280" y="188"/>
                </a:cubicBezTo>
                <a:cubicBezTo>
                  <a:pt x="2267" y="206"/>
                  <a:pt x="2248" y="220"/>
                  <a:pt x="2223" y="228"/>
                </a:cubicBezTo>
                <a:close/>
                <a:moveTo>
                  <a:pt x="2238" y="183"/>
                </a:moveTo>
                <a:cubicBezTo>
                  <a:pt x="2256" y="168"/>
                  <a:pt x="2265" y="147"/>
                  <a:pt x="2265" y="120"/>
                </a:cubicBezTo>
                <a:cubicBezTo>
                  <a:pt x="2265" y="92"/>
                  <a:pt x="2256" y="71"/>
                  <a:pt x="2238" y="56"/>
                </a:cubicBezTo>
                <a:cubicBezTo>
                  <a:pt x="2220" y="42"/>
                  <a:pt x="2194" y="34"/>
                  <a:pt x="2160" y="34"/>
                </a:cubicBezTo>
                <a:cubicBezTo>
                  <a:pt x="2069" y="34"/>
                  <a:pt x="2069" y="34"/>
                  <a:pt x="2069" y="34"/>
                </a:cubicBezTo>
                <a:cubicBezTo>
                  <a:pt x="2069" y="206"/>
                  <a:pt x="2069" y="206"/>
                  <a:pt x="2069" y="206"/>
                </a:cubicBezTo>
                <a:cubicBezTo>
                  <a:pt x="2160" y="206"/>
                  <a:pt x="2160" y="206"/>
                  <a:pt x="2160" y="206"/>
                </a:cubicBezTo>
                <a:cubicBezTo>
                  <a:pt x="2194" y="206"/>
                  <a:pt x="2220" y="198"/>
                  <a:pt x="2238" y="183"/>
                </a:cubicBezTo>
                <a:close/>
                <a:moveTo>
                  <a:pt x="2423" y="3"/>
                </a:moveTo>
                <a:cubicBezTo>
                  <a:pt x="2386" y="3"/>
                  <a:pt x="2386" y="3"/>
                  <a:pt x="2386" y="3"/>
                </a:cubicBezTo>
                <a:cubicBezTo>
                  <a:pt x="2386" y="345"/>
                  <a:pt x="2386" y="345"/>
                  <a:pt x="2386" y="345"/>
                </a:cubicBezTo>
                <a:cubicBezTo>
                  <a:pt x="2423" y="345"/>
                  <a:pt x="2423" y="345"/>
                  <a:pt x="2423" y="345"/>
                </a:cubicBezTo>
                <a:lnTo>
                  <a:pt x="2423" y="3"/>
                </a:lnTo>
                <a:close/>
                <a:moveTo>
                  <a:pt x="2701" y="178"/>
                </a:moveTo>
                <a:cubicBezTo>
                  <a:pt x="2685" y="172"/>
                  <a:pt x="2665" y="165"/>
                  <a:pt x="2640" y="159"/>
                </a:cubicBezTo>
                <a:cubicBezTo>
                  <a:pt x="2619" y="154"/>
                  <a:pt x="2602" y="149"/>
                  <a:pt x="2589" y="145"/>
                </a:cubicBezTo>
                <a:cubicBezTo>
                  <a:pt x="2577" y="140"/>
                  <a:pt x="2566" y="134"/>
                  <a:pt x="2558" y="126"/>
                </a:cubicBezTo>
                <a:cubicBezTo>
                  <a:pt x="2550" y="117"/>
                  <a:pt x="2545" y="106"/>
                  <a:pt x="2545" y="93"/>
                </a:cubicBezTo>
                <a:cubicBezTo>
                  <a:pt x="2545" y="75"/>
                  <a:pt x="2553" y="60"/>
                  <a:pt x="2568" y="48"/>
                </a:cubicBezTo>
                <a:cubicBezTo>
                  <a:pt x="2583" y="36"/>
                  <a:pt x="2606" y="31"/>
                  <a:pt x="2636" y="31"/>
                </a:cubicBezTo>
                <a:cubicBezTo>
                  <a:pt x="2651" y="31"/>
                  <a:pt x="2667" y="33"/>
                  <a:pt x="2684" y="38"/>
                </a:cubicBezTo>
                <a:cubicBezTo>
                  <a:pt x="2700" y="42"/>
                  <a:pt x="2715" y="50"/>
                  <a:pt x="2730" y="59"/>
                </a:cubicBezTo>
                <a:cubicBezTo>
                  <a:pt x="2742" y="30"/>
                  <a:pt x="2742" y="30"/>
                  <a:pt x="2742" y="30"/>
                </a:cubicBezTo>
                <a:cubicBezTo>
                  <a:pt x="2728" y="21"/>
                  <a:pt x="2712" y="13"/>
                  <a:pt x="2693" y="8"/>
                </a:cubicBezTo>
                <a:cubicBezTo>
                  <a:pt x="2675" y="3"/>
                  <a:pt x="2655" y="0"/>
                  <a:pt x="2636" y="0"/>
                </a:cubicBezTo>
                <a:cubicBezTo>
                  <a:pt x="2608" y="0"/>
                  <a:pt x="2584" y="4"/>
                  <a:pt x="2565" y="13"/>
                </a:cubicBezTo>
                <a:cubicBezTo>
                  <a:pt x="2546" y="21"/>
                  <a:pt x="2532" y="32"/>
                  <a:pt x="2523" y="47"/>
                </a:cubicBezTo>
                <a:cubicBezTo>
                  <a:pt x="2514" y="61"/>
                  <a:pt x="2510" y="76"/>
                  <a:pt x="2510" y="94"/>
                </a:cubicBezTo>
                <a:cubicBezTo>
                  <a:pt x="2510" y="115"/>
                  <a:pt x="2515" y="132"/>
                  <a:pt x="2526" y="144"/>
                </a:cubicBezTo>
                <a:cubicBezTo>
                  <a:pt x="2537" y="157"/>
                  <a:pt x="2550" y="166"/>
                  <a:pt x="2565" y="172"/>
                </a:cubicBezTo>
                <a:cubicBezTo>
                  <a:pt x="2581" y="178"/>
                  <a:pt x="2601" y="184"/>
                  <a:pt x="2627" y="191"/>
                </a:cubicBezTo>
                <a:cubicBezTo>
                  <a:pt x="2649" y="196"/>
                  <a:pt x="2665" y="201"/>
                  <a:pt x="2677" y="205"/>
                </a:cubicBezTo>
                <a:cubicBezTo>
                  <a:pt x="2689" y="209"/>
                  <a:pt x="2700" y="216"/>
                  <a:pt x="2708" y="224"/>
                </a:cubicBezTo>
                <a:cubicBezTo>
                  <a:pt x="2716" y="232"/>
                  <a:pt x="2720" y="243"/>
                  <a:pt x="2720" y="257"/>
                </a:cubicBezTo>
                <a:cubicBezTo>
                  <a:pt x="2720" y="275"/>
                  <a:pt x="2713" y="289"/>
                  <a:pt x="2697" y="300"/>
                </a:cubicBezTo>
                <a:cubicBezTo>
                  <a:pt x="2682" y="312"/>
                  <a:pt x="2659" y="317"/>
                  <a:pt x="2629" y="317"/>
                </a:cubicBezTo>
                <a:cubicBezTo>
                  <a:pt x="2607" y="317"/>
                  <a:pt x="2585" y="313"/>
                  <a:pt x="2565" y="306"/>
                </a:cubicBezTo>
                <a:cubicBezTo>
                  <a:pt x="2544" y="298"/>
                  <a:pt x="2528" y="288"/>
                  <a:pt x="2516" y="276"/>
                </a:cubicBezTo>
                <a:cubicBezTo>
                  <a:pt x="2501" y="304"/>
                  <a:pt x="2501" y="304"/>
                  <a:pt x="2501" y="304"/>
                </a:cubicBezTo>
                <a:cubicBezTo>
                  <a:pt x="2514" y="317"/>
                  <a:pt x="2532" y="328"/>
                  <a:pt x="2555" y="336"/>
                </a:cubicBezTo>
                <a:cubicBezTo>
                  <a:pt x="2579" y="344"/>
                  <a:pt x="2603" y="348"/>
                  <a:pt x="2629" y="348"/>
                </a:cubicBezTo>
                <a:cubicBezTo>
                  <a:pt x="2657" y="348"/>
                  <a:pt x="2680" y="344"/>
                  <a:pt x="2699" y="336"/>
                </a:cubicBezTo>
                <a:cubicBezTo>
                  <a:pt x="2719" y="327"/>
                  <a:pt x="2733" y="316"/>
                  <a:pt x="2742" y="302"/>
                </a:cubicBezTo>
                <a:cubicBezTo>
                  <a:pt x="2752" y="288"/>
                  <a:pt x="2756" y="272"/>
                  <a:pt x="2756" y="255"/>
                </a:cubicBezTo>
                <a:cubicBezTo>
                  <a:pt x="2756" y="234"/>
                  <a:pt x="2751" y="217"/>
                  <a:pt x="2740" y="205"/>
                </a:cubicBezTo>
                <a:cubicBezTo>
                  <a:pt x="2729" y="193"/>
                  <a:pt x="2716" y="184"/>
                  <a:pt x="2701" y="178"/>
                </a:cubicBezTo>
                <a:close/>
                <a:moveTo>
                  <a:pt x="3077" y="314"/>
                </a:moveTo>
                <a:cubicBezTo>
                  <a:pt x="2871" y="314"/>
                  <a:pt x="2871" y="314"/>
                  <a:pt x="2871" y="314"/>
                </a:cubicBezTo>
                <a:cubicBezTo>
                  <a:pt x="2871" y="187"/>
                  <a:pt x="2871" y="187"/>
                  <a:pt x="2871" y="187"/>
                </a:cubicBezTo>
                <a:cubicBezTo>
                  <a:pt x="3048" y="187"/>
                  <a:pt x="3048" y="187"/>
                  <a:pt x="3048" y="187"/>
                </a:cubicBezTo>
                <a:cubicBezTo>
                  <a:pt x="3048" y="156"/>
                  <a:pt x="3048" y="156"/>
                  <a:pt x="3048" y="156"/>
                </a:cubicBezTo>
                <a:cubicBezTo>
                  <a:pt x="2871" y="156"/>
                  <a:pt x="2871" y="156"/>
                  <a:pt x="2871" y="156"/>
                </a:cubicBezTo>
                <a:cubicBezTo>
                  <a:pt x="2871" y="34"/>
                  <a:pt x="2871" y="34"/>
                  <a:pt x="2871" y="34"/>
                </a:cubicBezTo>
                <a:cubicBezTo>
                  <a:pt x="3070" y="34"/>
                  <a:pt x="3070" y="34"/>
                  <a:pt x="3070" y="34"/>
                </a:cubicBezTo>
                <a:cubicBezTo>
                  <a:pt x="3070" y="3"/>
                  <a:pt x="3070" y="3"/>
                  <a:pt x="3070" y="3"/>
                </a:cubicBezTo>
                <a:cubicBezTo>
                  <a:pt x="2835" y="3"/>
                  <a:pt x="2835" y="3"/>
                  <a:pt x="2835" y="3"/>
                </a:cubicBezTo>
                <a:cubicBezTo>
                  <a:pt x="2835" y="345"/>
                  <a:pt x="2835" y="345"/>
                  <a:pt x="2835" y="345"/>
                </a:cubicBezTo>
                <a:cubicBezTo>
                  <a:pt x="3077" y="345"/>
                  <a:pt x="3077" y="345"/>
                  <a:pt x="3077" y="345"/>
                </a:cubicBezTo>
                <a:lnTo>
                  <a:pt x="3077" y="314"/>
                </a:lnTo>
                <a:close/>
                <a:moveTo>
                  <a:pt x="178" y="830"/>
                </a:moveTo>
                <a:cubicBezTo>
                  <a:pt x="30" y="576"/>
                  <a:pt x="30" y="576"/>
                  <a:pt x="30" y="576"/>
                </a:cubicBezTo>
                <a:cubicBezTo>
                  <a:pt x="0" y="576"/>
                  <a:pt x="0" y="576"/>
                  <a:pt x="0" y="576"/>
                </a:cubicBezTo>
                <a:cubicBezTo>
                  <a:pt x="0" y="919"/>
                  <a:pt x="0" y="919"/>
                  <a:pt x="0" y="919"/>
                </a:cubicBezTo>
                <a:cubicBezTo>
                  <a:pt x="35" y="919"/>
                  <a:pt x="35" y="919"/>
                  <a:pt x="35" y="919"/>
                </a:cubicBezTo>
                <a:cubicBezTo>
                  <a:pt x="35" y="646"/>
                  <a:pt x="35" y="646"/>
                  <a:pt x="35" y="646"/>
                </a:cubicBezTo>
                <a:cubicBezTo>
                  <a:pt x="169" y="875"/>
                  <a:pt x="169" y="875"/>
                  <a:pt x="169" y="875"/>
                </a:cubicBezTo>
                <a:cubicBezTo>
                  <a:pt x="186" y="875"/>
                  <a:pt x="186" y="875"/>
                  <a:pt x="186" y="875"/>
                </a:cubicBezTo>
                <a:cubicBezTo>
                  <a:pt x="321" y="645"/>
                  <a:pt x="321" y="645"/>
                  <a:pt x="321" y="645"/>
                </a:cubicBezTo>
                <a:cubicBezTo>
                  <a:pt x="321" y="919"/>
                  <a:pt x="321" y="919"/>
                  <a:pt x="321" y="919"/>
                </a:cubicBezTo>
                <a:cubicBezTo>
                  <a:pt x="356" y="919"/>
                  <a:pt x="356" y="919"/>
                  <a:pt x="356" y="919"/>
                </a:cubicBezTo>
                <a:cubicBezTo>
                  <a:pt x="356" y="576"/>
                  <a:pt x="356" y="576"/>
                  <a:pt x="356" y="576"/>
                </a:cubicBezTo>
                <a:cubicBezTo>
                  <a:pt x="326" y="576"/>
                  <a:pt x="326" y="576"/>
                  <a:pt x="326" y="576"/>
                </a:cubicBezTo>
                <a:lnTo>
                  <a:pt x="178" y="830"/>
                </a:lnTo>
                <a:close/>
                <a:moveTo>
                  <a:pt x="604" y="576"/>
                </a:moveTo>
                <a:cubicBezTo>
                  <a:pt x="761" y="919"/>
                  <a:pt x="761" y="919"/>
                  <a:pt x="761" y="919"/>
                </a:cubicBezTo>
                <a:cubicBezTo>
                  <a:pt x="723" y="919"/>
                  <a:pt x="723" y="919"/>
                  <a:pt x="723" y="919"/>
                </a:cubicBezTo>
                <a:cubicBezTo>
                  <a:pt x="682" y="827"/>
                  <a:pt x="682" y="827"/>
                  <a:pt x="682" y="827"/>
                </a:cubicBezTo>
                <a:cubicBezTo>
                  <a:pt x="491" y="827"/>
                  <a:pt x="491" y="827"/>
                  <a:pt x="491" y="827"/>
                </a:cubicBezTo>
                <a:cubicBezTo>
                  <a:pt x="450" y="919"/>
                  <a:pt x="450" y="919"/>
                  <a:pt x="450" y="919"/>
                </a:cubicBezTo>
                <a:cubicBezTo>
                  <a:pt x="412" y="919"/>
                  <a:pt x="412" y="919"/>
                  <a:pt x="412" y="919"/>
                </a:cubicBezTo>
                <a:cubicBezTo>
                  <a:pt x="569" y="576"/>
                  <a:pt x="569" y="576"/>
                  <a:pt x="569" y="576"/>
                </a:cubicBezTo>
                <a:lnTo>
                  <a:pt x="604" y="576"/>
                </a:lnTo>
                <a:close/>
                <a:moveTo>
                  <a:pt x="669" y="798"/>
                </a:moveTo>
                <a:cubicBezTo>
                  <a:pt x="586" y="614"/>
                  <a:pt x="586" y="614"/>
                  <a:pt x="586" y="614"/>
                </a:cubicBezTo>
                <a:cubicBezTo>
                  <a:pt x="504" y="798"/>
                  <a:pt x="504" y="798"/>
                  <a:pt x="504" y="798"/>
                </a:cubicBezTo>
                <a:lnTo>
                  <a:pt x="669" y="798"/>
                </a:lnTo>
                <a:close/>
                <a:moveTo>
                  <a:pt x="747" y="607"/>
                </a:moveTo>
                <a:cubicBezTo>
                  <a:pt x="867" y="607"/>
                  <a:pt x="867" y="607"/>
                  <a:pt x="867" y="607"/>
                </a:cubicBezTo>
                <a:cubicBezTo>
                  <a:pt x="867" y="919"/>
                  <a:pt x="867" y="919"/>
                  <a:pt x="867" y="919"/>
                </a:cubicBezTo>
                <a:cubicBezTo>
                  <a:pt x="903" y="919"/>
                  <a:pt x="903" y="919"/>
                  <a:pt x="903" y="919"/>
                </a:cubicBezTo>
                <a:cubicBezTo>
                  <a:pt x="903" y="607"/>
                  <a:pt x="903" y="607"/>
                  <a:pt x="903" y="607"/>
                </a:cubicBezTo>
                <a:cubicBezTo>
                  <a:pt x="1024" y="607"/>
                  <a:pt x="1024" y="607"/>
                  <a:pt x="1024" y="607"/>
                </a:cubicBezTo>
                <a:cubicBezTo>
                  <a:pt x="1024" y="576"/>
                  <a:pt x="1024" y="576"/>
                  <a:pt x="1024" y="576"/>
                </a:cubicBezTo>
                <a:cubicBezTo>
                  <a:pt x="747" y="576"/>
                  <a:pt x="747" y="576"/>
                  <a:pt x="747" y="576"/>
                </a:cubicBezTo>
                <a:lnTo>
                  <a:pt x="747" y="607"/>
                </a:lnTo>
                <a:close/>
                <a:moveTo>
                  <a:pt x="1153" y="624"/>
                </a:moveTo>
                <a:cubicBezTo>
                  <a:pt x="1175" y="612"/>
                  <a:pt x="1200" y="605"/>
                  <a:pt x="1227" y="605"/>
                </a:cubicBezTo>
                <a:cubicBezTo>
                  <a:pt x="1267" y="605"/>
                  <a:pt x="1301" y="619"/>
                  <a:pt x="1328" y="646"/>
                </a:cubicBezTo>
                <a:cubicBezTo>
                  <a:pt x="1351" y="623"/>
                  <a:pt x="1351" y="623"/>
                  <a:pt x="1351" y="623"/>
                </a:cubicBezTo>
                <a:cubicBezTo>
                  <a:pt x="1336" y="607"/>
                  <a:pt x="1318" y="594"/>
                  <a:pt x="1296" y="586"/>
                </a:cubicBezTo>
                <a:cubicBezTo>
                  <a:pt x="1275" y="577"/>
                  <a:pt x="1251" y="573"/>
                  <a:pt x="1226" y="573"/>
                </a:cubicBezTo>
                <a:cubicBezTo>
                  <a:pt x="1192" y="573"/>
                  <a:pt x="1161" y="581"/>
                  <a:pt x="1134" y="596"/>
                </a:cubicBezTo>
                <a:cubicBezTo>
                  <a:pt x="1106" y="611"/>
                  <a:pt x="1085" y="631"/>
                  <a:pt x="1069" y="658"/>
                </a:cubicBezTo>
                <a:cubicBezTo>
                  <a:pt x="1054" y="685"/>
                  <a:pt x="1046" y="714"/>
                  <a:pt x="1046" y="747"/>
                </a:cubicBezTo>
                <a:cubicBezTo>
                  <a:pt x="1046" y="780"/>
                  <a:pt x="1054" y="810"/>
                  <a:pt x="1069" y="837"/>
                </a:cubicBezTo>
                <a:cubicBezTo>
                  <a:pt x="1085" y="863"/>
                  <a:pt x="1106" y="884"/>
                  <a:pt x="1133" y="899"/>
                </a:cubicBezTo>
                <a:cubicBezTo>
                  <a:pt x="1161" y="914"/>
                  <a:pt x="1191" y="921"/>
                  <a:pt x="1225" y="921"/>
                </a:cubicBezTo>
                <a:cubicBezTo>
                  <a:pt x="1251" y="921"/>
                  <a:pt x="1274" y="917"/>
                  <a:pt x="1296" y="908"/>
                </a:cubicBezTo>
                <a:cubicBezTo>
                  <a:pt x="1318" y="900"/>
                  <a:pt x="1336" y="887"/>
                  <a:pt x="1351" y="871"/>
                </a:cubicBezTo>
                <a:cubicBezTo>
                  <a:pt x="1328" y="848"/>
                  <a:pt x="1328" y="848"/>
                  <a:pt x="1328" y="848"/>
                </a:cubicBezTo>
                <a:cubicBezTo>
                  <a:pt x="1301" y="875"/>
                  <a:pt x="1268" y="889"/>
                  <a:pt x="1227" y="889"/>
                </a:cubicBezTo>
                <a:cubicBezTo>
                  <a:pt x="1200" y="889"/>
                  <a:pt x="1175" y="883"/>
                  <a:pt x="1153" y="871"/>
                </a:cubicBezTo>
                <a:cubicBezTo>
                  <a:pt x="1131" y="858"/>
                  <a:pt x="1113" y="841"/>
                  <a:pt x="1101" y="820"/>
                </a:cubicBezTo>
                <a:cubicBezTo>
                  <a:pt x="1088" y="798"/>
                  <a:pt x="1082" y="774"/>
                  <a:pt x="1082" y="747"/>
                </a:cubicBezTo>
                <a:cubicBezTo>
                  <a:pt x="1082" y="721"/>
                  <a:pt x="1088" y="696"/>
                  <a:pt x="1101" y="675"/>
                </a:cubicBezTo>
                <a:cubicBezTo>
                  <a:pt x="1113" y="653"/>
                  <a:pt x="1131" y="636"/>
                  <a:pt x="1153" y="624"/>
                </a:cubicBezTo>
                <a:close/>
                <a:moveTo>
                  <a:pt x="1679" y="729"/>
                </a:moveTo>
                <a:cubicBezTo>
                  <a:pt x="1464" y="729"/>
                  <a:pt x="1464" y="729"/>
                  <a:pt x="1464" y="729"/>
                </a:cubicBezTo>
                <a:cubicBezTo>
                  <a:pt x="1464" y="576"/>
                  <a:pt x="1464" y="576"/>
                  <a:pt x="1464" y="576"/>
                </a:cubicBezTo>
                <a:cubicBezTo>
                  <a:pt x="1428" y="576"/>
                  <a:pt x="1428" y="576"/>
                  <a:pt x="1428" y="576"/>
                </a:cubicBezTo>
                <a:cubicBezTo>
                  <a:pt x="1428" y="919"/>
                  <a:pt x="1428" y="919"/>
                  <a:pt x="1428" y="919"/>
                </a:cubicBezTo>
                <a:cubicBezTo>
                  <a:pt x="1464" y="919"/>
                  <a:pt x="1464" y="919"/>
                  <a:pt x="1464" y="919"/>
                </a:cubicBezTo>
                <a:cubicBezTo>
                  <a:pt x="1464" y="761"/>
                  <a:pt x="1464" y="761"/>
                  <a:pt x="1464" y="761"/>
                </a:cubicBezTo>
                <a:cubicBezTo>
                  <a:pt x="1679" y="761"/>
                  <a:pt x="1679" y="761"/>
                  <a:pt x="1679" y="761"/>
                </a:cubicBezTo>
                <a:cubicBezTo>
                  <a:pt x="1679" y="919"/>
                  <a:pt x="1679" y="919"/>
                  <a:pt x="1679" y="919"/>
                </a:cubicBezTo>
                <a:cubicBezTo>
                  <a:pt x="1714" y="919"/>
                  <a:pt x="1714" y="919"/>
                  <a:pt x="1714" y="919"/>
                </a:cubicBezTo>
                <a:cubicBezTo>
                  <a:pt x="1714" y="576"/>
                  <a:pt x="1714" y="576"/>
                  <a:pt x="1714" y="576"/>
                </a:cubicBezTo>
                <a:cubicBezTo>
                  <a:pt x="1679" y="576"/>
                  <a:pt x="1679" y="576"/>
                  <a:pt x="1679" y="576"/>
                </a:cubicBezTo>
                <a:lnTo>
                  <a:pt x="1679" y="729"/>
                </a:lnTo>
                <a:close/>
                <a:moveTo>
                  <a:pt x="1826" y="919"/>
                </a:moveTo>
                <a:cubicBezTo>
                  <a:pt x="1862" y="919"/>
                  <a:pt x="1862" y="919"/>
                  <a:pt x="1862" y="919"/>
                </a:cubicBezTo>
                <a:cubicBezTo>
                  <a:pt x="1862" y="576"/>
                  <a:pt x="1862" y="576"/>
                  <a:pt x="1862" y="576"/>
                </a:cubicBezTo>
                <a:cubicBezTo>
                  <a:pt x="1826" y="576"/>
                  <a:pt x="1826" y="576"/>
                  <a:pt x="1826" y="576"/>
                </a:cubicBezTo>
                <a:lnTo>
                  <a:pt x="1826" y="919"/>
                </a:lnTo>
                <a:close/>
                <a:moveTo>
                  <a:pt x="2224" y="854"/>
                </a:moveTo>
                <a:cubicBezTo>
                  <a:pt x="2003" y="576"/>
                  <a:pt x="2003" y="576"/>
                  <a:pt x="2003" y="576"/>
                </a:cubicBezTo>
                <a:cubicBezTo>
                  <a:pt x="1974" y="576"/>
                  <a:pt x="1974" y="576"/>
                  <a:pt x="1974" y="576"/>
                </a:cubicBezTo>
                <a:cubicBezTo>
                  <a:pt x="1974" y="919"/>
                  <a:pt x="1974" y="919"/>
                  <a:pt x="1974" y="919"/>
                </a:cubicBezTo>
                <a:cubicBezTo>
                  <a:pt x="2010" y="919"/>
                  <a:pt x="2010" y="919"/>
                  <a:pt x="2010" y="919"/>
                </a:cubicBezTo>
                <a:cubicBezTo>
                  <a:pt x="2010" y="641"/>
                  <a:pt x="2010" y="641"/>
                  <a:pt x="2010" y="641"/>
                </a:cubicBezTo>
                <a:cubicBezTo>
                  <a:pt x="2230" y="919"/>
                  <a:pt x="2230" y="919"/>
                  <a:pt x="2230" y="919"/>
                </a:cubicBezTo>
                <a:cubicBezTo>
                  <a:pt x="2260" y="919"/>
                  <a:pt x="2260" y="919"/>
                  <a:pt x="2260" y="919"/>
                </a:cubicBezTo>
                <a:cubicBezTo>
                  <a:pt x="2260" y="576"/>
                  <a:pt x="2260" y="576"/>
                  <a:pt x="2260" y="576"/>
                </a:cubicBezTo>
                <a:cubicBezTo>
                  <a:pt x="2224" y="576"/>
                  <a:pt x="2224" y="576"/>
                  <a:pt x="2224" y="576"/>
                </a:cubicBezTo>
                <a:lnTo>
                  <a:pt x="2224" y="854"/>
                </a:lnTo>
                <a:close/>
                <a:moveTo>
                  <a:pt x="2448" y="624"/>
                </a:moveTo>
                <a:cubicBezTo>
                  <a:pt x="2471" y="612"/>
                  <a:pt x="2496" y="605"/>
                  <a:pt x="2523" y="605"/>
                </a:cubicBezTo>
                <a:cubicBezTo>
                  <a:pt x="2565" y="605"/>
                  <a:pt x="2599" y="619"/>
                  <a:pt x="2627" y="646"/>
                </a:cubicBezTo>
                <a:cubicBezTo>
                  <a:pt x="2649" y="623"/>
                  <a:pt x="2649" y="623"/>
                  <a:pt x="2649" y="623"/>
                </a:cubicBezTo>
                <a:cubicBezTo>
                  <a:pt x="2634" y="606"/>
                  <a:pt x="2616" y="594"/>
                  <a:pt x="2594" y="586"/>
                </a:cubicBezTo>
                <a:cubicBezTo>
                  <a:pt x="2572" y="577"/>
                  <a:pt x="2548" y="573"/>
                  <a:pt x="2522" y="573"/>
                </a:cubicBezTo>
                <a:cubicBezTo>
                  <a:pt x="2487" y="573"/>
                  <a:pt x="2456" y="581"/>
                  <a:pt x="2429" y="596"/>
                </a:cubicBezTo>
                <a:cubicBezTo>
                  <a:pt x="2402" y="611"/>
                  <a:pt x="2380" y="631"/>
                  <a:pt x="2364" y="658"/>
                </a:cubicBezTo>
                <a:cubicBezTo>
                  <a:pt x="2349" y="685"/>
                  <a:pt x="2341" y="714"/>
                  <a:pt x="2341" y="747"/>
                </a:cubicBezTo>
                <a:cubicBezTo>
                  <a:pt x="2341" y="780"/>
                  <a:pt x="2349" y="810"/>
                  <a:pt x="2364" y="837"/>
                </a:cubicBezTo>
                <a:cubicBezTo>
                  <a:pt x="2380" y="863"/>
                  <a:pt x="2402" y="884"/>
                  <a:pt x="2429" y="899"/>
                </a:cubicBezTo>
                <a:cubicBezTo>
                  <a:pt x="2456" y="914"/>
                  <a:pt x="2487" y="921"/>
                  <a:pt x="2521" y="921"/>
                </a:cubicBezTo>
                <a:cubicBezTo>
                  <a:pt x="2546" y="921"/>
                  <a:pt x="2569" y="918"/>
                  <a:pt x="2590" y="910"/>
                </a:cubicBezTo>
                <a:cubicBezTo>
                  <a:pt x="2612" y="903"/>
                  <a:pt x="2631" y="892"/>
                  <a:pt x="2647" y="878"/>
                </a:cubicBezTo>
                <a:cubicBezTo>
                  <a:pt x="2647" y="747"/>
                  <a:pt x="2647" y="747"/>
                  <a:pt x="2647" y="747"/>
                </a:cubicBezTo>
                <a:cubicBezTo>
                  <a:pt x="2612" y="747"/>
                  <a:pt x="2612" y="747"/>
                  <a:pt x="2612" y="747"/>
                </a:cubicBezTo>
                <a:cubicBezTo>
                  <a:pt x="2612" y="863"/>
                  <a:pt x="2612" y="863"/>
                  <a:pt x="2612" y="863"/>
                </a:cubicBezTo>
                <a:cubicBezTo>
                  <a:pt x="2588" y="880"/>
                  <a:pt x="2558" y="889"/>
                  <a:pt x="2523" y="889"/>
                </a:cubicBezTo>
                <a:cubicBezTo>
                  <a:pt x="2495" y="889"/>
                  <a:pt x="2470" y="883"/>
                  <a:pt x="2448" y="871"/>
                </a:cubicBezTo>
                <a:cubicBezTo>
                  <a:pt x="2426" y="858"/>
                  <a:pt x="2408" y="841"/>
                  <a:pt x="2396" y="820"/>
                </a:cubicBezTo>
                <a:cubicBezTo>
                  <a:pt x="2383" y="798"/>
                  <a:pt x="2377" y="774"/>
                  <a:pt x="2377" y="747"/>
                </a:cubicBezTo>
                <a:cubicBezTo>
                  <a:pt x="2377" y="721"/>
                  <a:pt x="2383" y="696"/>
                  <a:pt x="2396" y="675"/>
                </a:cubicBezTo>
                <a:cubicBezTo>
                  <a:pt x="2408" y="653"/>
                  <a:pt x="2426" y="636"/>
                  <a:pt x="2448" y="624"/>
                </a:cubicBezTo>
                <a:close/>
                <a:moveTo>
                  <a:pt x="3146" y="693"/>
                </a:moveTo>
                <a:cubicBezTo>
                  <a:pt x="3146" y="730"/>
                  <a:pt x="3133" y="759"/>
                  <a:pt x="3108" y="779"/>
                </a:cubicBezTo>
                <a:cubicBezTo>
                  <a:pt x="3084" y="800"/>
                  <a:pt x="3049" y="810"/>
                  <a:pt x="3006" y="810"/>
                </a:cubicBezTo>
                <a:cubicBezTo>
                  <a:pt x="2914" y="810"/>
                  <a:pt x="2914" y="810"/>
                  <a:pt x="2914" y="810"/>
                </a:cubicBezTo>
                <a:cubicBezTo>
                  <a:pt x="2914" y="919"/>
                  <a:pt x="2914" y="919"/>
                  <a:pt x="2914" y="919"/>
                </a:cubicBezTo>
                <a:cubicBezTo>
                  <a:pt x="2877" y="919"/>
                  <a:pt x="2877" y="919"/>
                  <a:pt x="2877" y="919"/>
                </a:cubicBezTo>
                <a:cubicBezTo>
                  <a:pt x="2877" y="576"/>
                  <a:pt x="2877" y="576"/>
                  <a:pt x="2877" y="576"/>
                </a:cubicBezTo>
                <a:cubicBezTo>
                  <a:pt x="3006" y="576"/>
                  <a:pt x="3006" y="576"/>
                  <a:pt x="3006" y="576"/>
                </a:cubicBezTo>
                <a:cubicBezTo>
                  <a:pt x="3049" y="576"/>
                  <a:pt x="3084" y="587"/>
                  <a:pt x="3108" y="607"/>
                </a:cubicBezTo>
                <a:cubicBezTo>
                  <a:pt x="3133" y="628"/>
                  <a:pt x="3146" y="657"/>
                  <a:pt x="3146" y="693"/>
                </a:cubicBezTo>
                <a:close/>
                <a:moveTo>
                  <a:pt x="3109" y="693"/>
                </a:moveTo>
                <a:cubicBezTo>
                  <a:pt x="3109" y="666"/>
                  <a:pt x="3100" y="645"/>
                  <a:pt x="3082" y="630"/>
                </a:cubicBezTo>
                <a:cubicBezTo>
                  <a:pt x="3064" y="615"/>
                  <a:pt x="3039" y="607"/>
                  <a:pt x="3005" y="607"/>
                </a:cubicBezTo>
                <a:cubicBezTo>
                  <a:pt x="2914" y="607"/>
                  <a:pt x="2914" y="607"/>
                  <a:pt x="2914" y="607"/>
                </a:cubicBezTo>
                <a:cubicBezTo>
                  <a:pt x="2914" y="779"/>
                  <a:pt x="2914" y="779"/>
                  <a:pt x="2914" y="779"/>
                </a:cubicBezTo>
                <a:cubicBezTo>
                  <a:pt x="3005" y="779"/>
                  <a:pt x="3005" y="779"/>
                  <a:pt x="3005" y="779"/>
                </a:cubicBezTo>
                <a:cubicBezTo>
                  <a:pt x="3039" y="779"/>
                  <a:pt x="3064" y="771"/>
                  <a:pt x="3082" y="756"/>
                </a:cubicBezTo>
                <a:cubicBezTo>
                  <a:pt x="3100" y="742"/>
                  <a:pt x="3109" y="721"/>
                  <a:pt x="3109" y="693"/>
                </a:cubicBezTo>
                <a:close/>
                <a:moveTo>
                  <a:pt x="3260" y="576"/>
                </a:moveTo>
                <a:cubicBezTo>
                  <a:pt x="3224" y="576"/>
                  <a:pt x="3224" y="576"/>
                  <a:pt x="3224" y="576"/>
                </a:cubicBezTo>
                <a:cubicBezTo>
                  <a:pt x="3224" y="919"/>
                  <a:pt x="3224" y="919"/>
                  <a:pt x="3224" y="919"/>
                </a:cubicBezTo>
                <a:cubicBezTo>
                  <a:pt x="3452" y="919"/>
                  <a:pt x="3452" y="919"/>
                  <a:pt x="3452" y="919"/>
                </a:cubicBezTo>
                <a:cubicBezTo>
                  <a:pt x="3452" y="887"/>
                  <a:pt x="3452" y="887"/>
                  <a:pt x="3452" y="887"/>
                </a:cubicBezTo>
                <a:cubicBezTo>
                  <a:pt x="3260" y="887"/>
                  <a:pt x="3260" y="887"/>
                  <a:pt x="3260" y="887"/>
                </a:cubicBezTo>
                <a:lnTo>
                  <a:pt x="3260" y="576"/>
                </a:lnTo>
                <a:close/>
                <a:moveTo>
                  <a:pt x="3650" y="576"/>
                </a:moveTo>
                <a:cubicBezTo>
                  <a:pt x="3807" y="919"/>
                  <a:pt x="3807" y="919"/>
                  <a:pt x="3807" y="919"/>
                </a:cubicBezTo>
                <a:cubicBezTo>
                  <a:pt x="3769" y="919"/>
                  <a:pt x="3769" y="919"/>
                  <a:pt x="3769" y="919"/>
                </a:cubicBezTo>
                <a:cubicBezTo>
                  <a:pt x="3728" y="827"/>
                  <a:pt x="3728" y="827"/>
                  <a:pt x="3728" y="827"/>
                </a:cubicBezTo>
                <a:cubicBezTo>
                  <a:pt x="3537" y="827"/>
                  <a:pt x="3537" y="827"/>
                  <a:pt x="3537" y="827"/>
                </a:cubicBezTo>
                <a:cubicBezTo>
                  <a:pt x="3496" y="919"/>
                  <a:pt x="3496" y="919"/>
                  <a:pt x="3496" y="919"/>
                </a:cubicBezTo>
                <a:cubicBezTo>
                  <a:pt x="3458" y="919"/>
                  <a:pt x="3458" y="919"/>
                  <a:pt x="3458" y="919"/>
                </a:cubicBezTo>
                <a:cubicBezTo>
                  <a:pt x="3615" y="576"/>
                  <a:pt x="3615" y="576"/>
                  <a:pt x="3615" y="576"/>
                </a:cubicBezTo>
                <a:lnTo>
                  <a:pt x="3650" y="576"/>
                </a:lnTo>
                <a:close/>
                <a:moveTo>
                  <a:pt x="3714" y="798"/>
                </a:moveTo>
                <a:cubicBezTo>
                  <a:pt x="3632" y="614"/>
                  <a:pt x="3632" y="614"/>
                  <a:pt x="3632" y="614"/>
                </a:cubicBezTo>
                <a:cubicBezTo>
                  <a:pt x="3550" y="798"/>
                  <a:pt x="3550" y="798"/>
                  <a:pt x="3550" y="798"/>
                </a:cubicBezTo>
                <a:lnTo>
                  <a:pt x="3714" y="798"/>
                </a:lnTo>
                <a:close/>
                <a:moveTo>
                  <a:pt x="3793" y="607"/>
                </a:moveTo>
                <a:cubicBezTo>
                  <a:pt x="3913" y="607"/>
                  <a:pt x="3913" y="607"/>
                  <a:pt x="3913" y="607"/>
                </a:cubicBezTo>
                <a:cubicBezTo>
                  <a:pt x="3913" y="919"/>
                  <a:pt x="3913" y="919"/>
                  <a:pt x="3913" y="919"/>
                </a:cubicBezTo>
                <a:cubicBezTo>
                  <a:pt x="3949" y="919"/>
                  <a:pt x="3949" y="919"/>
                  <a:pt x="3949" y="919"/>
                </a:cubicBezTo>
                <a:cubicBezTo>
                  <a:pt x="3949" y="607"/>
                  <a:pt x="3949" y="607"/>
                  <a:pt x="3949" y="607"/>
                </a:cubicBezTo>
                <a:cubicBezTo>
                  <a:pt x="4070" y="607"/>
                  <a:pt x="4070" y="607"/>
                  <a:pt x="4070" y="607"/>
                </a:cubicBezTo>
                <a:cubicBezTo>
                  <a:pt x="4070" y="576"/>
                  <a:pt x="4070" y="576"/>
                  <a:pt x="4070" y="576"/>
                </a:cubicBezTo>
                <a:cubicBezTo>
                  <a:pt x="3793" y="576"/>
                  <a:pt x="3793" y="576"/>
                  <a:pt x="3793" y="576"/>
                </a:cubicBezTo>
                <a:lnTo>
                  <a:pt x="3793" y="607"/>
                </a:lnTo>
                <a:close/>
                <a:moveTo>
                  <a:pt x="4127" y="919"/>
                </a:moveTo>
                <a:cubicBezTo>
                  <a:pt x="4163" y="919"/>
                  <a:pt x="4163" y="919"/>
                  <a:pt x="4163" y="919"/>
                </a:cubicBezTo>
                <a:cubicBezTo>
                  <a:pt x="4163" y="773"/>
                  <a:pt x="4163" y="773"/>
                  <a:pt x="4163" y="773"/>
                </a:cubicBezTo>
                <a:cubicBezTo>
                  <a:pt x="4340" y="773"/>
                  <a:pt x="4340" y="773"/>
                  <a:pt x="4340" y="773"/>
                </a:cubicBezTo>
                <a:cubicBezTo>
                  <a:pt x="4340" y="742"/>
                  <a:pt x="4340" y="742"/>
                  <a:pt x="4340" y="742"/>
                </a:cubicBezTo>
                <a:cubicBezTo>
                  <a:pt x="4163" y="742"/>
                  <a:pt x="4163" y="742"/>
                  <a:pt x="4163" y="742"/>
                </a:cubicBezTo>
                <a:cubicBezTo>
                  <a:pt x="4163" y="607"/>
                  <a:pt x="4163" y="607"/>
                  <a:pt x="4163" y="607"/>
                </a:cubicBezTo>
                <a:cubicBezTo>
                  <a:pt x="4362" y="607"/>
                  <a:pt x="4362" y="607"/>
                  <a:pt x="4362" y="607"/>
                </a:cubicBezTo>
                <a:cubicBezTo>
                  <a:pt x="4362" y="576"/>
                  <a:pt x="4362" y="576"/>
                  <a:pt x="4362" y="576"/>
                </a:cubicBezTo>
                <a:cubicBezTo>
                  <a:pt x="4127" y="576"/>
                  <a:pt x="4127" y="576"/>
                  <a:pt x="4127" y="576"/>
                </a:cubicBezTo>
                <a:lnTo>
                  <a:pt x="4127" y="919"/>
                </a:lnTo>
                <a:close/>
                <a:moveTo>
                  <a:pt x="4738" y="658"/>
                </a:moveTo>
                <a:cubicBezTo>
                  <a:pt x="4754" y="685"/>
                  <a:pt x="4762" y="714"/>
                  <a:pt x="4762" y="747"/>
                </a:cubicBezTo>
                <a:cubicBezTo>
                  <a:pt x="4762" y="780"/>
                  <a:pt x="4754" y="810"/>
                  <a:pt x="4738" y="837"/>
                </a:cubicBezTo>
                <a:cubicBezTo>
                  <a:pt x="4723" y="863"/>
                  <a:pt x="4701" y="884"/>
                  <a:pt x="4674" y="899"/>
                </a:cubicBezTo>
                <a:cubicBezTo>
                  <a:pt x="4647" y="914"/>
                  <a:pt x="4616" y="921"/>
                  <a:pt x="4582" y="921"/>
                </a:cubicBezTo>
                <a:cubicBezTo>
                  <a:pt x="4548" y="921"/>
                  <a:pt x="4517" y="914"/>
                  <a:pt x="4490" y="899"/>
                </a:cubicBezTo>
                <a:cubicBezTo>
                  <a:pt x="4462" y="884"/>
                  <a:pt x="4441" y="863"/>
                  <a:pt x="4425" y="836"/>
                </a:cubicBezTo>
                <a:cubicBezTo>
                  <a:pt x="4410" y="810"/>
                  <a:pt x="4402" y="780"/>
                  <a:pt x="4402" y="747"/>
                </a:cubicBezTo>
                <a:cubicBezTo>
                  <a:pt x="4402" y="714"/>
                  <a:pt x="4410" y="685"/>
                  <a:pt x="4425" y="658"/>
                </a:cubicBezTo>
                <a:cubicBezTo>
                  <a:pt x="4441" y="632"/>
                  <a:pt x="4462" y="611"/>
                  <a:pt x="4490" y="596"/>
                </a:cubicBezTo>
                <a:cubicBezTo>
                  <a:pt x="4517" y="581"/>
                  <a:pt x="4548" y="573"/>
                  <a:pt x="4582" y="573"/>
                </a:cubicBezTo>
                <a:cubicBezTo>
                  <a:pt x="4616" y="573"/>
                  <a:pt x="4647" y="581"/>
                  <a:pt x="4674" y="596"/>
                </a:cubicBezTo>
                <a:cubicBezTo>
                  <a:pt x="4701" y="611"/>
                  <a:pt x="4723" y="631"/>
                  <a:pt x="4738" y="658"/>
                </a:cubicBezTo>
                <a:close/>
                <a:moveTo>
                  <a:pt x="4725" y="747"/>
                </a:moveTo>
                <a:cubicBezTo>
                  <a:pt x="4725" y="721"/>
                  <a:pt x="4719" y="696"/>
                  <a:pt x="4707" y="675"/>
                </a:cubicBezTo>
                <a:cubicBezTo>
                  <a:pt x="4694" y="653"/>
                  <a:pt x="4677" y="636"/>
                  <a:pt x="4656" y="624"/>
                </a:cubicBezTo>
                <a:cubicBezTo>
                  <a:pt x="4634" y="612"/>
                  <a:pt x="4609" y="605"/>
                  <a:pt x="4582" y="605"/>
                </a:cubicBezTo>
                <a:cubicBezTo>
                  <a:pt x="4555" y="605"/>
                  <a:pt x="4531" y="612"/>
                  <a:pt x="4509" y="624"/>
                </a:cubicBezTo>
                <a:cubicBezTo>
                  <a:pt x="4487" y="636"/>
                  <a:pt x="4469" y="653"/>
                  <a:pt x="4457" y="675"/>
                </a:cubicBezTo>
                <a:cubicBezTo>
                  <a:pt x="4444" y="696"/>
                  <a:pt x="4438" y="721"/>
                  <a:pt x="4438" y="747"/>
                </a:cubicBezTo>
                <a:cubicBezTo>
                  <a:pt x="4438" y="774"/>
                  <a:pt x="4444" y="798"/>
                  <a:pt x="4457" y="820"/>
                </a:cubicBezTo>
                <a:cubicBezTo>
                  <a:pt x="4469" y="842"/>
                  <a:pt x="4487" y="859"/>
                  <a:pt x="4509" y="871"/>
                </a:cubicBezTo>
                <a:cubicBezTo>
                  <a:pt x="4531" y="883"/>
                  <a:pt x="4555" y="889"/>
                  <a:pt x="4582" y="889"/>
                </a:cubicBezTo>
                <a:cubicBezTo>
                  <a:pt x="4609" y="889"/>
                  <a:pt x="4634" y="883"/>
                  <a:pt x="4656" y="871"/>
                </a:cubicBezTo>
                <a:cubicBezTo>
                  <a:pt x="4677" y="859"/>
                  <a:pt x="4694" y="842"/>
                  <a:pt x="4707" y="820"/>
                </a:cubicBezTo>
                <a:cubicBezTo>
                  <a:pt x="4719" y="798"/>
                  <a:pt x="4725" y="774"/>
                  <a:pt x="4725" y="747"/>
                </a:cubicBezTo>
                <a:close/>
                <a:moveTo>
                  <a:pt x="5033" y="801"/>
                </a:moveTo>
                <a:cubicBezTo>
                  <a:pt x="5116" y="919"/>
                  <a:pt x="5116" y="919"/>
                  <a:pt x="5116" y="919"/>
                </a:cubicBezTo>
                <a:cubicBezTo>
                  <a:pt x="5077" y="919"/>
                  <a:pt x="5077" y="919"/>
                  <a:pt x="5077" y="919"/>
                </a:cubicBezTo>
                <a:cubicBezTo>
                  <a:pt x="4998" y="808"/>
                  <a:pt x="4998" y="808"/>
                  <a:pt x="4998" y="808"/>
                </a:cubicBezTo>
                <a:cubicBezTo>
                  <a:pt x="4990" y="809"/>
                  <a:pt x="4980" y="810"/>
                  <a:pt x="4971" y="810"/>
                </a:cubicBezTo>
                <a:cubicBezTo>
                  <a:pt x="4879" y="810"/>
                  <a:pt x="4879" y="810"/>
                  <a:pt x="4879" y="810"/>
                </a:cubicBezTo>
                <a:cubicBezTo>
                  <a:pt x="4879" y="919"/>
                  <a:pt x="4879" y="919"/>
                  <a:pt x="4879" y="919"/>
                </a:cubicBezTo>
                <a:cubicBezTo>
                  <a:pt x="4843" y="919"/>
                  <a:pt x="4843" y="919"/>
                  <a:pt x="4843" y="919"/>
                </a:cubicBezTo>
                <a:cubicBezTo>
                  <a:pt x="4843" y="576"/>
                  <a:pt x="4843" y="576"/>
                  <a:pt x="4843" y="576"/>
                </a:cubicBezTo>
                <a:cubicBezTo>
                  <a:pt x="4971" y="576"/>
                  <a:pt x="4971" y="576"/>
                  <a:pt x="4971" y="576"/>
                </a:cubicBezTo>
                <a:cubicBezTo>
                  <a:pt x="5015" y="576"/>
                  <a:pt x="5049" y="587"/>
                  <a:pt x="5074" y="607"/>
                </a:cubicBezTo>
                <a:cubicBezTo>
                  <a:pt x="5098" y="628"/>
                  <a:pt x="5111" y="657"/>
                  <a:pt x="5111" y="693"/>
                </a:cubicBezTo>
                <a:cubicBezTo>
                  <a:pt x="5111" y="720"/>
                  <a:pt x="5104" y="743"/>
                  <a:pt x="5091" y="761"/>
                </a:cubicBezTo>
                <a:cubicBezTo>
                  <a:pt x="5077" y="780"/>
                  <a:pt x="5058" y="793"/>
                  <a:pt x="5033" y="801"/>
                </a:cubicBezTo>
                <a:close/>
                <a:moveTo>
                  <a:pt x="5048" y="757"/>
                </a:moveTo>
                <a:cubicBezTo>
                  <a:pt x="5066" y="742"/>
                  <a:pt x="5075" y="721"/>
                  <a:pt x="5075" y="693"/>
                </a:cubicBezTo>
                <a:cubicBezTo>
                  <a:pt x="5075" y="666"/>
                  <a:pt x="5066" y="645"/>
                  <a:pt x="5048" y="630"/>
                </a:cubicBezTo>
                <a:cubicBezTo>
                  <a:pt x="5030" y="615"/>
                  <a:pt x="5004" y="607"/>
                  <a:pt x="4970" y="607"/>
                </a:cubicBezTo>
                <a:cubicBezTo>
                  <a:pt x="4879" y="607"/>
                  <a:pt x="4879" y="607"/>
                  <a:pt x="4879" y="607"/>
                </a:cubicBezTo>
                <a:cubicBezTo>
                  <a:pt x="4879" y="779"/>
                  <a:pt x="4879" y="779"/>
                  <a:pt x="4879" y="779"/>
                </a:cubicBezTo>
                <a:cubicBezTo>
                  <a:pt x="4970" y="779"/>
                  <a:pt x="4970" y="779"/>
                  <a:pt x="4970" y="779"/>
                </a:cubicBezTo>
                <a:cubicBezTo>
                  <a:pt x="5004" y="779"/>
                  <a:pt x="5030" y="772"/>
                  <a:pt x="5048" y="757"/>
                </a:cubicBezTo>
                <a:close/>
                <a:moveTo>
                  <a:pt x="5522" y="576"/>
                </a:moveTo>
                <a:cubicBezTo>
                  <a:pt x="5375" y="830"/>
                  <a:pt x="5375" y="830"/>
                  <a:pt x="5375" y="830"/>
                </a:cubicBezTo>
                <a:cubicBezTo>
                  <a:pt x="5226" y="576"/>
                  <a:pt x="5226" y="576"/>
                  <a:pt x="5226" y="576"/>
                </a:cubicBezTo>
                <a:cubicBezTo>
                  <a:pt x="5196" y="576"/>
                  <a:pt x="5196" y="576"/>
                  <a:pt x="5196" y="576"/>
                </a:cubicBezTo>
                <a:cubicBezTo>
                  <a:pt x="5196" y="919"/>
                  <a:pt x="5196" y="919"/>
                  <a:pt x="5196" y="919"/>
                </a:cubicBezTo>
                <a:cubicBezTo>
                  <a:pt x="5231" y="919"/>
                  <a:pt x="5231" y="919"/>
                  <a:pt x="5231" y="919"/>
                </a:cubicBezTo>
                <a:cubicBezTo>
                  <a:pt x="5231" y="646"/>
                  <a:pt x="5231" y="646"/>
                  <a:pt x="5231" y="646"/>
                </a:cubicBezTo>
                <a:cubicBezTo>
                  <a:pt x="5366" y="875"/>
                  <a:pt x="5366" y="875"/>
                  <a:pt x="5366" y="875"/>
                </a:cubicBezTo>
                <a:cubicBezTo>
                  <a:pt x="5383" y="875"/>
                  <a:pt x="5383" y="875"/>
                  <a:pt x="5383" y="875"/>
                </a:cubicBezTo>
                <a:cubicBezTo>
                  <a:pt x="5517" y="645"/>
                  <a:pt x="5517" y="645"/>
                  <a:pt x="5517" y="645"/>
                </a:cubicBezTo>
                <a:cubicBezTo>
                  <a:pt x="5517" y="919"/>
                  <a:pt x="5517" y="919"/>
                  <a:pt x="5517" y="919"/>
                </a:cubicBezTo>
                <a:cubicBezTo>
                  <a:pt x="5552" y="919"/>
                  <a:pt x="5552" y="919"/>
                  <a:pt x="5552" y="919"/>
                </a:cubicBezTo>
                <a:cubicBezTo>
                  <a:pt x="5552" y="576"/>
                  <a:pt x="5552" y="576"/>
                  <a:pt x="5552" y="576"/>
                </a:cubicBezTo>
                <a:lnTo>
                  <a:pt x="5522" y="57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14324" tIns="57162" rIns="114324" bIns="57162"/>
          <a:lstStyle/>
          <a:p>
            <a:endParaRPr lang="en-NL"/>
          </a:p>
        </p:txBody>
      </p:sp>
      <p:sp>
        <p:nvSpPr>
          <p:cNvPr id="5" name="Titel 4"/>
          <p:cNvSpPr>
            <a:spLocks noGrp="1" noSelect="1"/>
          </p:cNvSpPr>
          <p:nvPr>
            <p:ph type="title"/>
          </p:nvPr>
        </p:nvSpPr>
        <p:spPr bwMode="gray">
          <a:xfrm>
            <a:off x="855178" y="4414733"/>
            <a:ext cx="13547822" cy="2724818"/>
          </a:xfrm>
        </p:spPr>
        <p:txBody>
          <a:bodyPr/>
          <a:lstStyle>
            <a:lvl1pPr algn="ctr">
              <a:lnSpc>
                <a:spcPct val="110000"/>
              </a:lnSpc>
              <a:defRPr cap="none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1" name="Freeform 5 (PHJU)"/>
          <p:cNvSpPr>
            <a:spLocks noGrp="1" noSelect="1"/>
          </p:cNvSpPr>
          <p:nvPr>
            <p:ph type="body" idx="1001"/>
          </p:nvPr>
        </p:nvSpPr>
        <p:spPr bwMode="invGray">
          <a:xfrm>
            <a:off x="6831645" y="2197926"/>
            <a:ext cx="1560044" cy="1552643"/>
          </a:xfrm>
          <a:custGeom>
            <a:avLst/>
            <a:gdLst>
              <a:gd name="T0" fmla="*/ 686 w 3928"/>
              <a:gd name="T1" fmla="*/ 1346 h 3913"/>
              <a:gd name="T2" fmla="*/ 343 w 3928"/>
              <a:gd name="T3" fmla="*/ 1689 h 3913"/>
              <a:gd name="T4" fmla="*/ 0 w 3928"/>
              <a:gd name="T5" fmla="*/ 1346 h 3913"/>
              <a:gd name="T6" fmla="*/ 343 w 3928"/>
              <a:gd name="T7" fmla="*/ 1003 h 3913"/>
              <a:gd name="T8" fmla="*/ 686 w 3928"/>
              <a:gd name="T9" fmla="*/ 1346 h 3913"/>
              <a:gd name="T10" fmla="*/ 3585 w 3928"/>
              <a:gd name="T11" fmla="*/ 3227 h 3913"/>
              <a:gd name="T12" fmla="*/ 3242 w 3928"/>
              <a:gd name="T13" fmla="*/ 3570 h 3913"/>
              <a:gd name="T14" fmla="*/ 3585 w 3928"/>
              <a:gd name="T15" fmla="*/ 3913 h 3913"/>
              <a:gd name="T16" fmla="*/ 3928 w 3928"/>
              <a:gd name="T17" fmla="*/ 3570 h 3913"/>
              <a:gd name="T18" fmla="*/ 3585 w 3928"/>
              <a:gd name="T19" fmla="*/ 3227 h 3913"/>
              <a:gd name="T20" fmla="*/ 1178 w 3928"/>
              <a:gd name="T21" fmla="*/ 244 h 3913"/>
              <a:gd name="T22" fmla="*/ 1404 w 3928"/>
              <a:gd name="T23" fmla="*/ 409 h 3913"/>
              <a:gd name="T24" fmla="*/ 1569 w 3928"/>
              <a:gd name="T25" fmla="*/ 182 h 3913"/>
              <a:gd name="T26" fmla="*/ 1342 w 3928"/>
              <a:gd name="T27" fmla="*/ 17 h 3913"/>
              <a:gd name="T28" fmla="*/ 1178 w 3928"/>
              <a:gd name="T29" fmla="*/ 244 h 39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3928" h="3913">
                <a:moveTo>
                  <a:pt x="686" y="1346"/>
                </a:moveTo>
                <a:cubicBezTo>
                  <a:pt x="686" y="1536"/>
                  <a:pt x="532" y="1689"/>
                  <a:pt x="343" y="1689"/>
                </a:cubicBezTo>
                <a:cubicBezTo>
                  <a:pt x="153" y="1689"/>
                  <a:pt x="0" y="1536"/>
                  <a:pt x="0" y="1346"/>
                </a:cubicBezTo>
                <a:cubicBezTo>
                  <a:pt x="0" y="1157"/>
                  <a:pt x="153" y="1003"/>
                  <a:pt x="343" y="1003"/>
                </a:cubicBezTo>
                <a:cubicBezTo>
                  <a:pt x="532" y="1003"/>
                  <a:pt x="686" y="1157"/>
                  <a:pt x="686" y="1346"/>
                </a:cubicBezTo>
                <a:close/>
                <a:moveTo>
                  <a:pt x="3585" y="3227"/>
                </a:moveTo>
                <a:cubicBezTo>
                  <a:pt x="3395" y="3227"/>
                  <a:pt x="3242" y="3381"/>
                  <a:pt x="3242" y="3570"/>
                </a:cubicBezTo>
                <a:cubicBezTo>
                  <a:pt x="3242" y="3759"/>
                  <a:pt x="3395" y="3913"/>
                  <a:pt x="3585" y="3913"/>
                </a:cubicBezTo>
                <a:cubicBezTo>
                  <a:pt x="3774" y="3913"/>
                  <a:pt x="3928" y="3759"/>
                  <a:pt x="3928" y="3570"/>
                </a:cubicBezTo>
                <a:cubicBezTo>
                  <a:pt x="3928" y="3381"/>
                  <a:pt x="3774" y="3227"/>
                  <a:pt x="3585" y="3227"/>
                </a:cubicBezTo>
                <a:close/>
                <a:moveTo>
                  <a:pt x="1178" y="244"/>
                </a:moveTo>
                <a:cubicBezTo>
                  <a:pt x="1195" y="352"/>
                  <a:pt x="1296" y="426"/>
                  <a:pt x="1404" y="409"/>
                </a:cubicBezTo>
                <a:cubicBezTo>
                  <a:pt x="1512" y="391"/>
                  <a:pt x="1586" y="290"/>
                  <a:pt x="1569" y="182"/>
                </a:cubicBezTo>
                <a:cubicBezTo>
                  <a:pt x="1551" y="74"/>
                  <a:pt x="1450" y="0"/>
                  <a:pt x="1342" y="17"/>
                </a:cubicBezTo>
                <a:cubicBezTo>
                  <a:pt x="1234" y="35"/>
                  <a:pt x="1160" y="136"/>
                  <a:pt x="1178" y="244"/>
                </a:cubicBezTo>
                <a:close/>
              </a:path>
            </a:pathLst>
          </a:custGeom>
          <a:solidFill>
            <a:srgbClr val="FFFFFF">
              <a:alpha val="50196"/>
            </a:srgbClr>
          </a:solidFill>
          <a:ln>
            <a:noFill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82592" indent="-382592" algn="l" defTabSz="1143274" rtl="0" eaLnBrk="1" latinLnBrk="0" hangingPunct="1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 typeface="Century Gothic" panose="020B0502020202020204" pitchFamily="34" charset="0"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Freeform 6 (PHJU)"/>
          <p:cNvSpPr>
            <a:spLocks noGrp="1" noSelect="1"/>
          </p:cNvSpPr>
          <p:nvPr>
            <p:ph type="body" idx="1000"/>
          </p:nvPr>
        </p:nvSpPr>
        <p:spPr bwMode="invGray">
          <a:xfrm>
            <a:off x="6968596" y="2122478"/>
            <a:ext cx="1448896" cy="1777003"/>
          </a:xfrm>
          <a:custGeom>
            <a:avLst/>
            <a:gdLst>
              <a:gd name="T0" fmla="*/ 3243 w 3652"/>
              <a:gd name="T1" fmla="*/ 3080 h 4479"/>
              <a:gd name="T2" fmla="*/ 3634 w 3652"/>
              <a:gd name="T3" fmla="*/ 3018 h 4479"/>
              <a:gd name="T4" fmla="*/ 377 w 3652"/>
              <a:gd name="T5" fmla="*/ 631 h 4479"/>
              <a:gd name="T6" fmla="*/ 281 w 3652"/>
              <a:gd name="T7" fmla="*/ 27 h 4479"/>
              <a:gd name="T8" fmla="*/ 377 w 3652"/>
              <a:gd name="T9" fmla="*/ 631 h 4479"/>
              <a:gd name="T10" fmla="*/ 2973 w 3652"/>
              <a:gd name="T11" fmla="*/ 4404 h 4479"/>
              <a:gd name="T12" fmla="*/ 331 w 3652"/>
              <a:gd name="T13" fmla="*/ 4479 h 4479"/>
              <a:gd name="T14" fmla="*/ 257 w 3652"/>
              <a:gd name="T15" fmla="*/ 853 h 4479"/>
              <a:gd name="T16" fmla="*/ 2898 w 3652"/>
              <a:gd name="T17" fmla="*/ 778 h 4479"/>
              <a:gd name="T18" fmla="*/ 2823 w 3652"/>
              <a:gd name="T19" fmla="*/ 928 h 4479"/>
              <a:gd name="T20" fmla="*/ 406 w 3652"/>
              <a:gd name="T21" fmla="*/ 4329 h 4479"/>
              <a:gd name="T22" fmla="*/ 2823 w 3652"/>
              <a:gd name="T23" fmla="*/ 928 h 4479"/>
              <a:gd name="T24" fmla="*/ 1028 w 3652"/>
              <a:gd name="T25" fmla="*/ 3529 h 4479"/>
              <a:gd name="T26" fmla="*/ 1028 w 3652"/>
              <a:gd name="T27" fmla="*/ 3679 h 4479"/>
              <a:gd name="T28" fmla="*/ 2276 w 3652"/>
              <a:gd name="T29" fmla="*/ 3604 h 4479"/>
              <a:gd name="T30" fmla="*/ 2006 w 3652"/>
              <a:gd name="T31" fmla="*/ 3841 h 4479"/>
              <a:gd name="T32" fmla="*/ 1148 w 3652"/>
              <a:gd name="T33" fmla="*/ 3916 h 4479"/>
              <a:gd name="T34" fmla="*/ 2006 w 3652"/>
              <a:gd name="T35" fmla="*/ 3991 h 4479"/>
              <a:gd name="T36" fmla="*/ 2006 w 3652"/>
              <a:gd name="T37" fmla="*/ 3841 h 4479"/>
              <a:gd name="T38" fmla="*/ 1615 w 3652"/>
              <a:gd name="T39" fmla="*/ 1373 h 4479"/>
              <a:gd name="T40" fmla="*/ 1615 w 3652"/>
              <a:gd name="T41" fmla="*/ 3004 h 4479"/>
              <a:gd name="T42" fmla="*/ 1615 w 3652"/>
              <a:gd name="T43" fmla="*/ 2794 h 4479"/>
              <a:gd name="T44" fmla="*/ 1435 w 3652"/>
              <a:gd name="T45" fmla="*/ 2263 h 4479"/>
              <a:gd name="T46" fmla="*/ 2276 w 3652"/>
              <a:gd name="T47" fmla="*/ 2263 h 4479"/>
              <a:gd name="T48" fmla="*/ 1763 w 3652"/>
              <a:gd name="T49" fmla="*/ 2837 h 4479"/>
              <a:gd name="T50" fmla="*/ 1763 w 3652"/>
              <a:gd name="T51" fmla="*/ 1539 h 4479"/>
              <a:gd name="T52" fmla="*/ 2276 w 3652"/>
              <a:gd name="T53" fmla="*/ 2114 h 4479"/>
              <a:gd name="T54" fmla="*/ 1435 w 3652"/>
              <a:gd name="T55" fmla="*/ 2114 h 4479"/>
              <a:gd name="T56" fmla="*/ 1615 w 3652"/>
              <a:gd name="T57" fmla="*/ 1583 h 4479"/>
              <a:gd name="T58" fmla="*/ 953 w 3652"/>
              <a:gd name="T59" fmla="*/ 2114 h 4479"/>
              <a:gd name="T60" fmla="*/ 1466 w 3652"/>
              <a:gd name="T61" fmla="*/ 1539 h 4479"/>
              <a:gd name="T62" fmla="*/ 953 w 3652"/>
              <a:gd name="T63" fmla="*/ 2263 h 4479"/>
              <a:gd name="T64" fmla="*/ 1284 w 3652"/>
              <a:gd name="T65" fmla="*/ 2263 h 4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652" h="4479">
                <a:moveTo>
                  <a:pt x="3470" y="3245"/>
                </a:moveTo>
                <a:cubicBezTo>
                  <a:pt x="3362" y="3262"/>
                  <a:pt x="3260" y="3188"/>
                  <a:pt x="3243" y="3080"/>
                </a:cubicBezTo>
                <a:cubicBezTo>
                  <a:pt x="3226" y="2972"/>
                  <a:pt x="3300" y="2871"/>
                  <a:pt x="3408" y="2854"/>
                </a:cubicBezTo>
                <a:cubicBezTo>
                  <a:pt x="3516" y="2836"/>
                  <a:pt x="3617" y="2910"/>
                  <a:pt x="3634" y="3018"/>
                </a:cubicBezTo>
                <a:cubicBezTo>
                  <a:pt x="3652" y="3126"/>
                  <a:pt x="3578" y="3228"/>
                  <a:pt x="3470" y="3245"/>
                </a:cubicBezTo>
                <a:close/>
                <a:moveTo>
                  <a:pt x="377" y="631"/>
                </a:moveTo>
                <a:cubicBezTo>
                  <a:pt x="544" y="605"/>
                  <a:pt x="658" y="448"/>
                  <a:pt x="632" y="281"/>
                </a:cubicBezTo>
                <a:cubicBezTo>
                  <a:pt x="605" y="114"/>
                  <a:pt x="448" y="0"/>
                  <a:pt x="281" y="27"/>
                </a:cubicBezTo>
                <a:cubicBezTo>
                  <a:pt x="114" y="53"/>
                  <a:pt x="0" y="210"/>
                  <a:pt x="27" y="377"/>
                </a:cubicBezTo>
                <a:cubicBezTo>
                  <a:pt x="54" y="544"/>
                  <a:pt x="210" y="658"/>
                  <a:pt x="377" y="631"/>
                </a:cubicBezTo>
                <a:close/>
                <a:moveTo>
                  <a:pt x="2973" y="853"/>
                </a:moveTo>
                <a:cubicBezTo>
                  <a:pt x="2973" y="4404"/>
                  <a:pt x="2973" y="4404"/>
                  <a:pt x="2973" y="4404"/>
                </a:cubicBezTo>
                <a:cubicBezTo>
                  <a:pt x="2973" y="4445"/>
                  <a:pt x="2939" y="4479"/>
                  <a:pt x="2898" y="4479"/>
                </a:cubicBezTo>
                <a:cubicBezTo>
                  <a:pt x="331" y="4479"/>
                  <a:pt x="331" y="4479"/>
                  <a:pt x="331" y="4479"/>
                </a:cubicBezTo>
                <a:cubicBezTo>
                  <a:pt x="290" y="4479"/>
                  <a:pt x="257" y="4445"/>
                  <a:pt x="257" y="4404"/>
                </a:cubicBezTo>
                <a:cubicBezTo>
                  <a:pt x="257" y="853"/>
                  <a:pt x="257" y="853"/>
                  <a:pt x="257" y="853"/>
                </a:cubicBezTo>
                <a:cubicBezTo>
                  <a:pt x="257" y="811"/>
                  <a:pt x="290" y="778"/>
                  <a:pt x="331" y="778"/>
                </a:cubicBezTo>
                <a:cubicBezTo>
                  <a:pt x="2898" y="778"/>
                  <a:pt x="2898" y="778"/>
                  <a:pt x="2898" y="778"/>
                </a:cubicBezTo>
                <a:cubicBezTo>
                  <a:pt x="2939" y="778"/>
                  <a:pt x="2973" y="811"/>
                  <a:pt x="2973" y="853"/>
                </a:cubicBezTo>
                <a:close/>
                <a:moveTo>
                  <a:pt x="2823" y="928"/>
                </a:moveTo>
                <a:cubicBezTo>
                  <a:pt x="406" y="928"/>
                  <a:pt x="406" y="928"/>
                  <a:pt x="406" y="928"/>
                </a:cubicBezTo>
                <a:cubicBezTo>
                  <a:pt x="406" y="4329"/>
                  <a:pt x="406" y="4329"/>
                  <a:pt x="406" y="4329"/>
                </a:cubicBezTo>
                <a:cubicBezTo>
                  <a:pt x="2823" y="4329"/>
                  <a:pt x="2823" y="4329"/>
                  <a:pt x="2823" y="4329"/>
                </a:cubicBezTo>
                <a:lnTo>
                  <a:pt x="2823" y="928"/>
                </a:lnTo>
                <a:close/>
                <a:moveTo>
                  <a:pt x="2201" y="3529"/>
                </a:moveTo>
                <a:cubicBezTo>
                  <a:pt x="1028" y="3529"/>
                  <a:pt x="1028" y="3529"/>
                  <a:pt x="1028" y="3529"/>
                </a:cubicBezTo>
                <a:cubicBezTo>
                  <a:pt x="987" y="3529"/>
                  <a:pt x="953" y="3563"/>
                  <a:pt x="953" y="3604"/>
                </a:cubicBezTo>
                <a:cubicBezTo>
                  <a:pt x="953" y="3646"/>
                  <a:pt x="987" y="3679"/>
                  <a:pt x="1028" y="3679"/>
                </a:cubicBezTo>
                <a:cubicBezTo>
                  <a:pt x="2201" y="3679"/>
                  <a:pt x="2201" y="3679"/>
                  <a:pt x="2201" y="3679"/>
                </a:cubicBezTo>
                <a:cubicBezTo>
                  <a:pt x="2242" y="3679"/>
                  <a:pt x="2276" y="3646"/>
                  <a:pt x="2276" y="3604"/>
                </a:cubicBezTo>
                <a:cubicBezTo>
                  <a:pt x="2276" y="3563"/>
                  <a:pt x="2242" y="3529"/>
                  <a:pt x="2201" y="3529"/>
                </a:cubicBezTo>
                <a:close/>
                <a:moveTo>
                  <a:pt x="2006" y="3841"/>
                </a:moveTo>
                <a:cubicBezTo>
                  <a:pt x="1223" y="3841"/>
                  <a:pt x="1223" y="3841"/>
                  <a:pt x="1223" y="3841"/>
                </a:cubicBezTo>
                <a:cubicBezTo>
                  <a:pt x="1182" y="3841"/>
                  <a:pt x="1148" y="3874"/>
                  <a:pt x="1148" y="3916"/>
                </a:cubicBezTo>
                <a:cubicBezTo>
                  <a:pt x="1148" y="3957"/>
                  <a:pt x="1182" y="3991"/>
                  <a:pt x="1223" y="3991"/>
                </a:cubicBezTo>
                <a:cubicBezTo>
                  <a:pt x="2006" y="3991"/>
                  <a:pt x="2006" y="3991"/>
                  <a:pt x="2006" y="3991"/>
                </a:cubicBezTo>
                <a:cubicBezTo>
                  <a:pt x="2047" y="3991"/>
                  <a:pt x="2081" y="3957"/>
                  <a:pt x="2081" y="3916"/>
                </a:cubicBezTo>
                <a:cubicBezTo>
                  <a:pt x="2081" y="3874"/>
                  <a:pt x="2047" y="3841"/>
                  <a:pt x="2006" y="3841"/>
                </a:cubicBezTo>
                <a:close/>
                <a:moveTo>
                  <a:pt x="799" y="2188"/>
                </a:moveTo>
                <a:cubicBezTo>
                  <a:pt x="799" y="1739"/>
                  <a:pt x="1165" y="1373"/>
                  <a:pt x="1615" y="1373"/>
                </a:cubicBezTo>
                <a:cubicBezTo>
                  <a:pt x="2064" y="1373"/>
                  <a:pt x="2430" y="1739"/>
                  <a:pt x="2430" y="2188"/>
                </a:cubicBezTo>
                <a:cubicBezTo>
                  <a:pt x="2430" y="2638"/>
                  <a:pt x="2064" y="3004"/>
                  <a:pt x="1615" y="3004"/>
                </a:cubicBezTo>
                <a:cubicBezTo>
                  <a:pt x="1165" y="3004"/>
                  <a:pt x="799" y="2638"/>
                  <a:pt x="799" y="2188"/>
                </a:cubicBezTo>
                <a:close/>
                <a:moveTo>
                  <a:pt x="1615" y="2794"/>
                </a:moveTo>
                <a:cubicBezTo>
                  <a:pt x="1679" y="2685"/>
                  <a:pt x="1776" y="2489"/>
                  <a:pt x="1794" y="2263"/>
                </a:cubicBezTo>
                <a:cubicBezTo>
                  <a:pt x="1435" y="2263"/>
                  <a:pt x="1435" y="2263"/>
                  <a:pt x="1435" y="2263"/>
                </a:cubicBezTo>
                <a:cubicBezTo>
                  <a:pt x="1453" y="2489"/>
                  <a:pt x="1550" y="2685"/>
                  <a:pt x="1615" y="2794"/>
                </a:cubicBezTo>
                <a:close/>
                <a:moveTo>
                  <a:pt x="2276" y="2263"/>
                </a:moveTo>
                <a:cubicBezTo>
                  <a:pt x="1945" y="2263"/>
                  <a:pt x="1945" y="2263"/>
                  <a:pt x="1945" y="2263"/>
                </a:cubicBezTo>
                <a:cubicBezTo>
                  <a:pt x="1928" y="2503"/>
                  <a:pt x="1835" y="2709"/>
                  <a:pt x="1763" y="2837"/>
                </a:cubicBezTo>
                <a:cubicBezTo>
                  <a:pt x="2035" y="2775"/>
                  <a:pt x="2244" y="2546"/>
                  <a:pt x="2276" y="2263"/>
                </a:cubicBezTo>
                <a:close/>
                <a:moveTo>
                  <a:pt x="1763" y="1539"/>
                </a:moveTo>
                <a:cubicBezTo>
                  <a:pt x="1835" y="1667"/>
                  <a:pt x="1928" y="1874"/>
                  <a:pt x="1945" y="2114"/>
                </a:cubicBezTo>
                <a:cubicBezTo>
                  <a:pt x="2276" y="2114"/>
                  <a:pt x="2276" y="2114"/>
                  <a:pt x="2276" y="2114"/>
                </a:cubicBezTo>
                <a:cubicBezTo>
                  <a:pt x="2244" y="1831"/>
                  <a:pt x="2035" y="1602"/>
                  <a:pt x="1763" y="1539"/>
                </a:cubicBezTo>
                <a:close/>
                <a:moveTo>
                  <a:pt x="1435" y="2114"/>
                </a:moveTo>
                <a:cubicBezTo>
                  <a:pt x="1794" y="2114"/>
                  <a:pt x="1794" y="2114"/>
                  <a:pt x="1794" y="2114"/>
                </a:cubicBezTo>
                <a:cubicBezTo>
                  <a:pt x="1776" y="1887"/>
                  <a:pt x="1679" y="1691"/>
                  <a:pt x="1615" y="1583"/>
                </a:cubicBezTo>
                <a:cubicBezTo>
                  <a:pt x="1550" y="1691"/>
                  <a:pt x="1453" y="1888"/>
                  <a:pt x="1435" y="2114"/>
                </a:cubicBezTo>
                <a:close/>
                <a:moveTo>
                  <a:pt x="953" y="2114"/>
                </a:moveTo>
                <a:cubicBezTo>
                  <a:pt x="1284" y="2114"/>
                  <a:pt x="1284" y="2114"/>
                  <a:pt x="1284" y="2114"/>
                </a:cubicBezTo>
                <a:cubicBezTo>
                  <a:pt x="1301" y="1874"/>
                  <a:pt x="1394" y="1667"/>
                  <a:pt x="1466" y="1539"/>
                </a:cubicBezTo>
                <a:cubicBezTo>
                  <a:pt x="1194" y="1602"/>
                  <a:pt x="985" y="1831"/>
                  <a:pt x="953" y="2114"/>
                </a:cubicBezTo>
                <a:close/>
                <a:moveTo>
                  <a:pt x="953" y="2263"/>
                </a:moveTo>
                <a:cubicBezTo>
                  <a:pt x="985" y="2546"/>
                  <a:pt x="1194" y="2775"/>
                  <a:pt x="1466" y="2837"/>
                </a:cubicBezTo>
                <a:cubicBezTo>
                  <a:pt x="1394" y="2709"/>
                  <a:pt x="1301" y="2503"/>
                  <a:pt x="1284" y="2263"/>
                </a:cubicBezTo>
                <a:lnTo>
                  <a:pt x="953" y="226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82592" indent="-382592" algn="l" defTabSz="1143274" rtl="0" eaLnBrk="1" latinLnBrk="0" hangingPunct="1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 typeface="Century Gothic" panose="020B0502020202020204" pitchFamily="34" charset="0"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***Tijdelijke aanduiding voor dianummer 11">
            <a:extLst>
              <a:ext uri="{FF2B5EF4-FFF2-40B4-BE49-F238E27FC236}">
                <a16:creationId xmlns:a16="http://schemas.microsoft.com/office/drawing/2014/main" id="{28B5A708-99C3-4D03-A069-ECB69B153F83}"/>
              </a:ext>
            </a:extLst>
          </p:cNvPr>
          <p:cNvSpPr>
            <a:spLocks noGrp="1" noSelect="1"/>
          </p:cNvSpPr>
          <p:nvPr>
            <p:ph type="sldNum" sz="quarter" idx="100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 </a:t>
            </a:r>
            <a:fld id="{D1CA83EE-10FD-4665-8BA7-27849A35E76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8674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con &amp; text slide Corporate Blue">
    <p:bg>
      <p:bgPr>
        <a:gradFill rotWithShape="1">
          <a:gsLst>
            <a:gs pos="0">
              <a:srgbClr val="150F7D"/>
            </a:gs>
            <a:gs pos="50000">
              <a:srgbClr val="05135A"/>
            </a:gs>
            <a:gs pos="100000">
              <a:srgbClr val="00145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4">
            <a:extLst>
              <a:ext uri="{FF2B5EF4-FFF2-40B4-BE49-F238E27FC236}">
                <a16:creationId xmlns:a16="http://schemas.microsoft.com/office/drawing/2014/main" id="{33668F9F-5A45-462A-814F-03735C44C15F}"/>
              </a:ext>
            </a:extLst>
          </p:cNvPr>
          <p:cNvGrpSpPr>
            <a:grpSpLocks noSelect="1" noChangeAspect="1"/>
          </p:cNvGrpSpPr>
          <p:nvPr/>
        </p:nvGrpSpPr>
        <p:grpSpPr bwMode="auto">
          <a:xfrm>
            <a:off x="331788" y="7548563"/>
            <a:ext cx="674687" cy="673100"/>
            <a:chOff x="167" y="3802"/>
            <a:chExt cx="340" cy="339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55A61381-3571-4B49-AA54-024E06EA9E53}"/>
                </a:ext>
              </a:extLst>
            </p:cNvPr>
            <p:cNvSpPr>
              <a:spLocks noSelect="1"/>
            </p:cNvSpPr>
            <p:nvPr userDrawn="1"/>
          </p:nvSpPr>
          <p:spPr bwMode="invGray">
            <a:xfrm>
              <a:off x="167" y="3827"/>
              <a:ext cx="338" cy="304"/>
            </a:xfrm>
            <a:custGeom>
              <a:avLst/>
              <a:gdLst>
                <a:gd name="T0" fmla="*/ 3 w 1693"/>
                <a:gd name="T1" fmla="*/ 1 h 1525"/>
                <a:gd name="T2" fmla="*/ 3 w 1693"/>
                <a:gd name="T3" fmla="*/ 0 h 1525"/>
                <a:gd name="T4" fmla="*/ 13 w 1693"/>
                <a:gd name="T5" fmla="*/ 4 h 1525"/>
                <a:gd name="T6" fmla="*/ 13 w 1693"/>
                <a:gd name="T7" fmla="*/ 5 h 1525"/>
                <a:gd name="T8" fmla="*/ 13 w 1693"/>
                <a:gd name="T9" fmla="*/ 4 h 1525"/>
                <a:gd name="T10" fmla="*/ 11 w 1693"/>
                <a:gd name="T11" fmla="*/ 3 h 1525"/>
                <a:gd name="T12" fmla="*/ 12 w 1693"/>
                <a:gd name="T13" fmla="*/ 3 h 1525"/>
                <a:gd name="T14" fmla="*/ 5 w 1693"/>
                <a:gd name="T15" fmla="*/ 0 h 1525"/>
                <a:gd name="T16" fmla="*/ 5 w 1693"/>
                <a:gd name="T17" fmla="*/ 1 h 1525"/>
                <a:gd name="T18" fmla="*/ 5 w 1693"/>
                <a:gd name="T19" fmla="*/ 0 h 1525"/>
                <a:gd name="T20" fmla="*/ 6 w 1693"/>
                <a:gd name="T21" fmla="*/ 0 h 1525"/>
                <a:gd name="T22" fmla="*/ 7 w 1693"/>
                <a:gd name="T23" fmla="*/ 0 h 1525"/>
                <a:gd name="T24" fmla="*/ 8 w 1693"/>
                <a:gd name="T25" fmla="*/ 1 h 1525"/>
                <a:gd name="T26" fmla="*/ 8 w 1693"/>
                <a:gd name="T27" fmla="*/ 0 h 1525"/>
                <a:gd name="T28" fmla="*/ 8 w 1693"/>
                <a:gd name="T29" fmla="*/ 1 h 1525"/>
                <a:gd name="T30" fmla="*/ 8 w 1693"/>
                <a:gd name="T31" fmla="*/ 1 h 1525"/>
                <a:gd name="T32" fmla="*/ 9 w 1693"/>
                <a:gd name="T33" fmla="*/ 1 h 1525"/>
                <a:gd name="T34" fmla="*/ 10 w 1693"/>
                <a:gd name="T35" fmla="*/ 0 h 1525"/>
                <a:gd name="T36" fmla="*/ 10 w 1693"/>
                <a:gd name="T37" fmla="*/ 1 h 1525"/>
                <a:gd name="T38" fmla="*/ 10 w 1693"/>
                <a:gd name="T39" fmla="*/ 0 h 1525"/>
                <a:gd name="T40" fmla="*/ 1 w 1693"/>
                <a:gd name="T41" fmla="*/ 9 h 1525"/>
                <a:gd name="T42" fmla="*/ 3 w 1693"/>
                <a:gd name="T43" fmla="*/ 9 h 1525"/>
                <a:gd name="T44" fmla="*/ 0 w 1693"/>
                <a:gd name="T45" fmla="*/ 5 h 1525"/>
                <a:gd name="T46" fmla="*/ 0 w 1693"/>
                <a:gd name="T47" fmla="*/ 6 h 1525"/>
                <a:gd name="T48" fmla="*/ 0 w 1693"/>
                <a:gd name="T49" fmla="*/ 5 h 1525"/>
                <a:gd name="T50" fmla="*/ 10 w 1693"/>
                <a:gd name="T51" fmla="*/ 11 h 1525"/>
                <a:gd name="T52" fmla="*/ 11 w 1693"/>
                <a:gd name="T53" fmla="*/ 11 h 1525"/>
                <a:gd name="T54" fmla="*/ 2 w 1693"/>
                <a:gd name="T55" fmla="*/ 8 h 1525"/>
                <a:gd name="T56" fmla="*/ 2 w 1693"/>
                <a:gd name="T57" fmla="*/ 8 h 1525"/>
                <a:gd name="T58" fmla="*/ 2 w 1693"/>
                <a:gd name="T59" fmla="*/ 8 h 1525"/>
                <a:gd name="T60" fmla="*/ 7 w 1693"/>
                <a:gd name="T61" fmla="*/ 11 h 1525"/>
                <a:gd name="T62" fmla="*/ 9 w 1693"/>
                <a:gd name="T63" fmla="*/ 11 h 1525"/>
                <a:gd name="T64" fmla="*/ 5 w 1693"/>
                <a:gd name="T65" fmla="*/ 10 h 1525"/>
                <a:gd name="T66" fmla="*/ 5 w 1693"/>
                <a:gd name="T67" fmla="*/ 11 h 1525"/>
                <a:gd name="T68" fmla="*/ 5 w 1693"/>
                <a:gd name="T69" fmla="*/ 10 h 1525"/>
                <a:gd name="T70" fmla="*/ 3 w 1693"/>
                <a:gd name="T71" fmla="*/ 10 h 1525"/>
                <a:gd name="T72" fmla="*/ 4 w 1693"/>
                <a:gd name="T73" fmla="*/ 10 h 152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693" h="1525">
                  <a:moveTo>
                    <a:pt x="398" y="94"/>
                  </a:moveTo>
                  <a:cubicBezTo>
                    <a:pt x="398" y="119"/>
                    <a:pt x="377" y="140"/>
                    <a:pt x="352" y="140"/>
                  </a:cubicBezTo>
                  <a:cubicBezTo>
                    <a:pt x="326" y="140"/>
                    <a:pt x="305" y="119"/>
                    <a:pt x="305" y="94"/>
                  </a:cubicBezTo>
                  <a:cubicBezTo>
                    <a:pt x="305" y="68"/>
                    <a:pt x="326" y="47"/>
                    <a:pt x="352" y="47"/>
                  </a:cubicBezTo>
                  <a:cubicBezTo>
                    <a:pt x="377" y="47"/>
                    <a:pt x="398" y="68"/>
                    <a:pt x="398" y="94"/>
                  </a:cubicBezTo>
                  <a:close/>
                  <a:moveTo>
                    <a:pt x="1646" y="549"/>
                  </a:moveTo>
                  <a:cubicBezTo>
                    <a:pt x="1621" y="549"/>
                    <a:pt x="1600" y="570"/>
                    <a:pt x="1600" y="596"/>
                  </a:cubicBezTo>
                  <a:cubicBezTo>
                    <a:pt x="1600" y="621"/>
                    <a:pt x="1621" y="642"/>
                    <a:pt x="1646" y="642"/>
                  </a:cubicBezTo>
                  <a:cubicBezTo>
                    <a:pt x="1672" y="642"/>
                    <a:pt x="1693" y="621"/>
                    <a:pt x="1693" y="596"/>
                  </a:cubicBezTo>
                  <a:cubicBezTo>
                    <a:pt x="1693" y="570"/>
                    <a:pt x="1672" y="549"/>
                    <a:pt x="1646" y="549"/>
                  </a:cubicBezTo>
                  <a:close/>
                  <a:moveTo>
                    <a:pt x="1450" y="382"/>
                  </a:moveTo>
                  <a:cubicBezTo>
                    <a:pt x="1424" y="382"/>
                    <a:pt x="1403" y="403"/>
                    <a:pt x="1403" y="429"/>
                  </a:cubicBezTo>
                  <a:cubicBezTo>
                    <a:pt x="1403" y="454"/>
                    <a:pt x="1424" y="475"/>
                    <a:pt x="1450" y="475"/>
                  </a:cubicBezTo>
                  <a:cubicBezTo>
                    <a:pt x="1475" y="475"/>
                    <a:pt x="1496" y="454"/>
                    <a:pt x="1496" y="429"/>
                  </a:cubicBezTo>
                  <a:cubicBezTo>
                    <a:pt x="1496" y="403"/>
                    <a:pt x="1475" y="382"/>
                    <a:pt x="1450" y="382"/>
                  </a:cubicBezTo>
                  <a:close/>
                  <a:moveTo>
                    <a:pt x="644" y="48"/>
                  </a:moveTo>
                  <a:cubicBezTo>
                    <a:pt x="619" y="48"/>
                    <a:pt x="598" y="69"/>
                    <a:pt x="598" y="95"/>
                  </a:cubicBezTo>
                  <a:cubicBezTo>
                    <a:pt x="598" y="120"/>
                    <a:pt x="619" y="141"/>
                    <a:pt x="644" y="141"/>
                  </a:cubicBezTo>
                  <a:cubicBezTo>
                    <a:pt x="670" y="141"/>
                    <a:pt x="691" y="120"/>
                    <a:pt x="691" y="95"/>
                  </a:cubicBezTo>
                  <a:cubicBezTo>
                    <a:pt x="691" y="69"/>
                    <a:pt x="670" y="48"/>
                    <a:pt x="644" y="48"/>
                  </a:cubicBezTo>
                  <a:close/>
                  <a:moveTo>
                    <a:pt x="824" y="0"/>
                  </a:moveTo>
                  <a:cubicBezTo>
                    <a:pt x="798" y="0"/>
                    <a:pt x="777" y="21"/>
                    <a:pt x="777" y="47"/>
                  </a:cubicBezTo>
                  <a:cubicBezTo>
                    <a:pt x="777" y="72"/>
                    <a:pt x="798" y="93"/>
                    <a:pt x="824" y="93"/>
                  </a:cubicBezTo>
                  <a:cubicBezTo>
                    <a:pt x="849" y="93"/>
                    <a:pt x="870" y="72"/>
                    <a:pt x="870" y="47"/>
                  </a:cubicBezTo>
                  <a:cubicBezTo>
                    <a:pt x="870" y="21"/>
                    <a:pt x="849" y="0"/>
                    <a:pt x="824" y="0"/>
                  </a:cubicBezTo>
                  <a:close/>
                  <a:moveTo>
                    <a:pt x="954" y="146"/>
                  </a:moveTo>
                  <a:cubicBezTo>
                    <a:pt x="980" y="146"/>
                    <a:pt x="1000" y="125"/>
                    <a:pt x="1000" y="100"/>
                  </a:cubicBezTo>
                  <a:cubicBezTo>
                    <a:pt x="1000" y="74"/>
                    <a:pt x="980" y="53"/>
                    <a:pt x="954" y="53"/>
                  </a:cubicBezTo>
                  <a:cubicBezTo>
                    <a:pt x="928" y="53"/>
                    <a:pt x="907" y="74"/>
                    <a:pt x="907" y="100"/>
                  </a:cubicBezTo>
                  <a:cubicBezTo>
                    <a:pt x="907" y="125"/>
                    <a:pt x="928" y="146"/>
                    <a:pt x="954" y="146"/>
                  </a:cubicBezTo>
                  <a:close/>
                  <a:moveTo>
                    <a:pt x="1110" y="70"/>
                  </a:moveTo>
                  <a:cubicBezTo>
                    <a:pt x="1076" y="70"/>
                    <a:pt x="1048" y="98"/>
                    <a:pt x="1048" y="132"/>
                  </a:cubicBezTo>
                  <a:cubicBezTo>
                    <a:pt x="1048" y="167"/>
                    <a:pt x="1076" y="194"/>
                    <a:pt x="1110" y="194"/>
                  </a:cubicBezTo>
                  <a:cubicBezTo>
                    <a:pt x="1145" y="194"/>
                    <a:pt x="1172" y="167"/>
                    <a:pt x="1172" y="132"/>
                  </a:cubicBezTo>
                  <a:cubicBezTo>
                    <a:pt x="1172" y="98"/>
                    <a:pt x="1145" y="70"/>
                    <a:pt x="1110" y="70"/>
                  </a:cubicBezTo>
                  <a:close/>
                  <a:moveTo>
                    <a:pt x="1291" y="8"/>
                  </a:moveTo>
                  <a:cubicBezTo>
                    <a:pt x="1257" y="8"/>
                    <a:pt x="1229" y="36"/>
                    <a:pt x="1229" y="70"/>
                  </a:cubicBezTo>
                  <a:cubicBezTo>
                    <a:pt x="1229" y="104"/>
                    <a:pt x="1257" y="132"/>
                    <a:pt x="1291" y="132"/>
                  </a:cubicBezTo>
                  <a:cubicBezTo>
                    <a:pt x="1325" y="132"/>
                    <a:pt x="1353" y="104"/>
                    <a:pt x="1353" y="70"/>
                  </a:cubicBezTo>
                  <a:cubicBezTo>
                    <a:pt x="1353" y="36"/>
                    <a:pt x="1325" y="8"/>
                    <a:pt x="1291" y="8"/>
                  </a:cubicBezTo>
                  <a:close/>
                  <a:moveTo>
                    <a:pt x="242" y="1087"/>
                  </a:moveTo>
                  <a:cubicBezTo>
                    <a:pt x="190" y="1087"/>
                    <a:pt x="149" y="1129"/>
                    <a:pt x="149" y="1180"/>
                  </a:cubicBezTo>
                  <a:cubicBezTo>
                    <a:pt x="149" y="1232"/>
                    <a:pt x="190" y="1273"/>
                    <a:pt x="242" y="1273"/>
                  </a:cubicBezTo>
                  <a:cubicBezTo>
                    <a:pt x="293" y="1273"/>
                    <a:pt x="335" y="1232"/>
                    <a:pt x="335" y="1180"/>
                  </a:cubicBezTo>
                  <a:cubicBezTo>
                    <a:pt x="335" y="1129"/>
                    <a:pt x="293" y="1087"/>
                    <a:pt x="242" y="1087"/>
                  </a:cubicBezTo>
                  <a:close/>
                  <a:moveTo>
                    <a:pt x="46" y="677"/>
                  </a:moveTo>
                  <a:cubicBezTo>
                    <a:pt x="20" y="677"/>
                    <a:pt x="0" y="698"/>
                    <a:pt x="0" y="724"/>
                  </a:cubicBezTo>
                  <a:cubicBezTo>
                    <a:pt x="0" y="749"/>
                    <a:pt x="20" y="770"/>
                    <a:pt x="46" y="770"/>
                  </a:cubicBezTo>
                  <a:cubicBezTo>
                    <a:pt x="72" y="770"/>
                    <a:pt x="93" y="749"/>
                    <a:pt x="93" y="724"/>
                  </a:cubicBezTo>
                  <a:cubicBezTo>
                    <a:pt x="93" y="698"/>
                    <a:pt x="72" y="677"/>
                    <a:pt x="46" y="677"/>
                  </a:cubicBezTo>
                  <a:close/>
                  <a:moveTo>
                    <a:pt x="1282" y="1354"/>
                  </a:moveTo>
                  <a:cubicBezTo>
                    <a:pt x="1257" y="1354"/>
                    <a:pt x="1236" y="1375"/>
                    <a:pt x="1236" y="1401"/>
                  </a:cubicBezTo>
                  <a:cubicBezTo>
                    <a:pt x="1236" y="1426"/>
                    <a:pt x="1257" y="1447"/>
                    <a:pt x="1282" y="1447"/>
                  </a:cubicBezTo>
                  <a:cubicBezTo>
                    <a:pt x="1308" y="1447"/>
                    <a:pt x="1329" y="1426"/>
                    <a:pt x="1329" y="1401"/>
                  </a:cubicBezTo>
                  <a:cubicBezTo>
                    <a:pt x="1329" y="1375"/>
                    <a:pt x="1308" y="1354"/>
                    <a:pt x="1282" y="1354"/>
                  </a:cubicBezTo>
                  <a:close/>
                  <a:moveTo>
                    <a:pt x="250" y="1065"/>
                  </a:moveTo>
                  <a:cubicBezTo>
                    <a:pt x="276" y="1065"/>
                    <a:pt x="296" y="1044"/>
                    <a:pt x="296" y="1018"/>
                  </a:cubicBezTo>
                  <a:cubicBezTo>
                    <a:pt x="296" y="993"/>
                    <a:pt x="276" y="972"/>
                    <a:pt x="250" y="972"/>
                  </a:cubicBezTo>
                  <a:cubicBezTo>
                    <a:pt x="224" y="972"/>
                    <a:pt x="203" y="993"/>
                    <a:pt x="203" y="1018"/>
                  </a:cubicBezTo>
                  <a:cubicBezTo>
                    <a:pt x="203" y="1044"/>
                    <a:pt x="224" y="1065"/>
                    <a:pt x="250" y="1065"/>
                  </a:cubicBezTo>
                  <a:close/>
                  <a:moveTo>
                    <a:pt x="978" y="1339"/>
                  </a:moveTo>
                  <a:cubicBezTo>
                    <a:pt x="927" y="1339"/>
                    <a:pt x="885" y="1380"/>
                    <a:pt x="885" y="1432"/>
                  </a:cubicBezTo>
                  <a:cubicBezTo>
                    <a:pt x="885" y="1483"/>
                    <a:pt x="927" y="1525"/>
                    <a:pt x="978" y="1525"/>
                  </a:cubicBezTo>
                  <a:cubicBezTo>
                    <a:pt x="1029" y="1525"/>
                    <a:pt x="1071" y="1483"/>
                    <a:pt x="1071" y="1432"/>
                  </a:cubicBezTo>
                  <a:cubicBezTo>
                    <a:pt x="1071" y="1380"/>
                    <a:pt x="1029" y="1339"/>
                    <a:pt x="978" y="1339"/>
                  </a:cubicBezTo>
                  <a:close/>
                  <a:moveTo>
                    <a:pt x="589" y="1253"/>
                  </a:moveTo>
                  <a:cubicBezTo>
                    <a:pt x="555" y="1253"/>
                    <a:pt x="527" y="1281"/>
                    <a:pt x="527" y="1315"/>
                  </a:cubicBezTo>
                  <a:cubicBezTo>
                    <a:pt x="527" y="1349"/>
                    <a:pt x="555" y="1377"/>
                    <a:pt x="589" y="1377"/>
                  </a:cubicBezTo>
                  <a:cubicBezTo>
                    <a:pt x="623" y="1377"/>
                    <a:pt x="651" y="1349"/>
                    <a:pt x="651" y="1315"/>
                  </a:cubicBezTo>
                  <a:cubicBezTo>
                    <a:pt x="651" y="1281"/>
                    <a:pt x="623" y="1253"/>
                    <a:pt x="589" y="1253"/>
                  </a:cubicBezTo>
                  <a:close/>
                  <a:moveTo>
                    <a:pt x="454" y="1273"/>
                  </a:moveTo>
                  <a:cubicBezTo>
                    <a:pt x="428" y="1273"/>
                    <a:pt x="407" y="1294"/>
                    <a:pt x="407" y="1320"/>
                  </a:cubicBezTo>
                  <a:cubicBezTo>
                    <a:pt x="407" y="1345"/>
                    <a:pt x="428" y="1366"/>
                    <a:pt x="454" y="1366"/>
                  </a:cubicBezTo>
                  <a:cubicBezTo>
                    <a:pt x="479" y="1366"/>
                    <a:pt x="500" y="1345"/>
                    <a:pt x="500" y="1320"/>
                  </a:cubicBezTo>
                  <a:cubicBezTo>
                    <a:pt x="500" y="1294"/>
                    <a:pt x="479" y="1273"/>
                    <a:pt x="454" y="1273"/>
                  </a:cubicBez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L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E4F0ED65-FAB3-4C4B-88C0-A4A0EE9423CB}"/>
                </a:ext>
              </a:extLst>
            </p:cNvPr>
            <p:cNvSpPr>
              <a:spLocks noSelect="1"/>
            </p:cNvSpPr>
            <p:nvPr userDrawn="1"/>
          </p:nvSpPr>
          <p:spPr bwMode="invGray">
            <a:xfrm>
              <a:off x="168" y="3802"/>
              <a:ext cx="339" cy="339"/>
            </a:xfrm>
            <a:custGeom>
              <a:avLst/>
              <a:gdLst>
                <a:gd name="T0" fmla="*/ 10 w 1693"/>
                <a:gd name="T1" fmla="*/ 3 h 1701"/>
                <a:gd name="T2" fmla="*/ 12 w 1693"/>
                <a:gd name="T3" fmla="*/ 3 h 1701"/>
                <a:gd name="T4" fmla="*/ 9 w 1693"/>
                <a:gd name="T5" fmla="*/ 0 h 1701"/>
                <a:gd name="T6" fmla="*/ 13 w 1693"/>
                <a:gd name="T7" fmla="*/ 7 h 1701"/>
                <a:gd name="T8" fmla="*/ 11 w 1693"/>
                <a:gd name="T9" fmla="*/ 2 h 1701"/>
                <a:gd name="T10" fmla="*/ 11 w 1693"/>
                <a:gd name="T11" fmla="*/ 2 h 1701"/>
                <a:gd name="T12" fmla="*/ 6 w 1693"/>
                <a:gd name="T13" fmla="*/ 2 h 1701"/>
                <a:gd name="T14" fmla="*/ 3 w 1693"/>
                <a:gd name="T15" fmla="*/ 1 h 1701"/>
                <a:gd name="T16" fmla="*/ 5 w 1693"/>
                <a:gd name="T17" fmla="*/ 1 h 1701"/>
                <a:gd name="T18" fmla="*/ 4 w 1693"/>
                <a:gd name="T19" fmla="*/ 3 h 1701"/>
                <a:gd name="T20" fmla="*/ 4 w 1693"/>
                <a:gd name="T21" fmla="*/ 3 h 1701"/>
                <a:gd name="T22" fmla="*/ 12 w 1693"/>
                <a:gd name="T23" fmla="*/ 4 h 1701"/>
                <a:gd name="T24" fmla="*/ 6 w 1693"/>
                <a:gd name="T25" fmla="*/ 1 h 1701"/>
                <a:gd name="T26" fmla="*/ 6 w 1693"/>
                <a:gd name="T27" fmla="*/ 0 h 1701"/>
                <a:gd name="T28" fmla="*/ 8 w 1693"/>
                <a:gd name="T29" fmla="*/ 1 h 1701"/>
                <a:gd name="T30" fmla="*/ 9 w 1693"/>
                <a:gd name="T31" fmla="*/ 3 h 1701"/>
                <a:gd name="T32" fmla="*/ 9 w 1693"/>
                <a:gd name="T33" fmla="*/ 3 h 1701"/>
                <a:gd name="T34" fmla="*/ 13 w 1693"/>
                <a:gd name="T35" fmla="*/ 6 h 1701"/>
                <a:gd name="T36" fmla="*/ 10 w 1693"/>
                <a:gd name="T37" fmla="*/ 2 h 1701"/>
                <a:gd name="T38" fmla="*/ 4 w 1693"/>
                <a:gd name="T39" fmla="*/ 13 h 1701"/>
                <a:gd name="T40" fmla="*/ 11 w 1693"/>
                <a:gd name="T41" fmla="*/ 11 h 1701"/>
                <a:gd name="T42" fmla="*/ 11 w 1693"/>
                <a:gd name="T43" fmla="*/ 11 h 1701"/>
                <a:gd name="T44" fmla="*/ 7 w 1693"/>
                <a:gd name="T45" fmla="*/ 11 h 1701"/>
                <a:gd name="T46" fmla="*/ 9 w 1693"/>
                <a:gd name="T47" fmla="*/ 13 h 1701"/>
                <a:gd name="T48" fmla="*/ 9 w 1693"/>
                <a:gd name="T49" fmla="*/ 11 h 1701"/>
                <a:gd name="T50" fmla="*/ 1 w 1693"/>
                <a:gd name="T51" fmla="*/ 9 h 1701"/>
                <a:gd name="T52" fmla="*/ 1 w 1693"/>
                <a:gd name="T53" fmla="*/ 9 h 1701"/>
                <a:gd name="T54" fmla="*/ 8 w 1693"/>
                <a:gd name="T55" fmla="*/ 12 h 1701"/>
                <a:gd name="T56" fmla="*/ 7 w 1693"/>
                <a:gd name="T57" fmla="*/ 12 h 1701"/>
                <a:gd name="T58" fmla="*/ 6 w 1693"/>
                <a:gd name="T59" fmla="*/ 11 h 1701"/>
                <a:gd name="T60" fmla="*/ 7 w 1693"/>
                <a:gd name="T61" fmla="*/ 13 h 1701"/>
                <a:gd name="T62" fmla="*/ 7 w 1693"/>
                <a:gd name="T63" fmla="*/ 13 h 1701"/>
                <a:gd name="T64" fmla="*/ 7 w 1693"/>
                <a:gd name="T65" fmla="*/ 13 h 1701"/>
                <a:gd name="T66" fmla="*/ 4 w 1693"/>
                <a:gd name="T67" fmla="*/ 10 h 1701"/>
                <a:gd name="T68" fmla="*/ 3 w 1693"/>
                <a:gd name="T69" fmla="*/ 12 h 1701"/>
                <a:gd name="T70" fmla="*/ 3 w 1693"/>
                <a:gd name="T71" fmla="*/ 12 h 1701"/>
                <a:gd name="T72" fmla="*/ 3 w 1693"/>
                <a:gd name="T73" fmla="*/ 11 h 1701"/>
                <a:gd name="T74" fmla="*/ 0 w 1693"/>
                <a:gd name="T75" fmla="*/ 8 h 1701"/>
                <a:gd name="T76" fmla="*/ 1 w 1693"/>
                <a:gd name="T77" fmla="*/ 9 h 1701"/>
                <a:gd name="T78" fmla="*/ 3 w 1693"/>
                <a:gd name="T79" fmla="*/ 11 h 1701"/>
                <a:gd name="T80" fmla="*/ 6 w 1693"/>
                <a:gd name="T81" fmla="*/ 7 h 1701"/>
                <a:gd name="T82" fmla="*/ 8 w 1693"/>
                <a:gd name="T83" fmla="*/ 7 h 1701"/>
                <a:gd name="T84" fmla="*/ 9 w 1693"/>
                <a:gd name="T85" fmla="*/ 6 h 1701"/>
                <a:gd name="T86" fmla="*/ 11 w 1693"/>
                <a:gd name="T87" fmla="*/ 6 h 1701"/>
                <a:gd name="T88" fmla="*/ 11 w 1693"/>
                <a:gd name="T89" fmla="*/ 8 h 1701"/>
                <a:gd name="T90" fmla="*/ 10 w 1693"/>
                <a:gd name="T91" fmla="*/ 7 h 1701"/>
                <a:gd name="T92" fmla="*/ 4 w 1693"/>
                <a:gd name="T93" fmla="*/ 7 h 1701"/>
                <a:gd name="T94" fmla="*/ 6 w 1693"/>
                <a:gd name="T95" fmla="*/ 5 h 1701"/>
                <a:gd name="T96" fmla="*/ 4 w 1693"/>
                <a:gd name="T97" fmla="*/ 5 h 1701"/>
                <a:gd name="T98" fmla="*/ 3 w 1693"/>
                <a:gd name="T99" fmla="*/ 8 h 170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693" h="1701">
                  <a:moveTo>
                    <a:pt x="1451" y="487"/>
                  </a:moveTo>
                  <a:cubicBezTo>
                    <a:pt x="1412" y="487"/>
                    <a:pt x="1378" y="463"/>
                    <a:pt x="1365" y="429"/>
                  </a:cubicBezTo>
                  <a:cubicBezTo>
                    <a:pt x="1354" y="438"/>
                    <a:pt x="1340" y="444"/>
                    <a:pt x="1325" y="444"/>
                  </a:cubicBezTo>
                  <a:cubicBezTo>
                    <a:pt x="1291" y="444"/>
                    <a:pt x="1263" y="416"/>
                    <a:pt x="1263" y="382"/>
                  </a:cubicBezTo>
                  <a:cubicBezTo>
                    <a:pt x="1263" y="347"/>
                    <a:pt x="1291" y="320"/>
                    <a:pt x="1325" y="320"/>
                  </a:cubicBezTo>
                  <a:cubicBezTo>
                    <a:pt x="1345" y="320"/>
                    <a:pt x="1362" y="329"/>
                    <a:pt x="1373" y="343"/>
                  </a:cubicBezTo>
                  <a:cubicBezTo>
                    <a:pt x="1390" y="317"/>
                    <a:pt x="1418" y="301"/>
                    <a:pt x="1451" y="301"/>
                  </a:cubicBezTo>
                  <a:cubicBezTo>
                    <a:pt x="1502" y="301"/>
                    <a:pt x="1544" y="343"/>
                    <a:pt x="1544" y="394"/>
                  </a:cubicBezTo>
                  <a:cubicBezTo>
                    <a:pt x="1544" y="445"/>
                    <a:pt x="1502" y="487"/>
                    <a:pt x="1451" y="487"/>
                  </a:cubicBezTo>
                  <a:close/>
                  <a:moveTo>
                    <a:pt x="1080" y="220"/>
                  </a:moveTo>
                  <a:cubicBezTo>
                    <a:pt x="1132" y="220"/>
                    <a:pt x="1174" y="179"/>
                    <a:pt x="1174" y="127"/>
                  </a:cubicBezTo>
                  <a:cubicBezTo>
                    <a:pt x="1174" y="76"/>
                    <a:pt x="1132" y="34"/>
                    <a:pt x="1080" y="34"/>
                  </a:cubicBezTo>
                  <a:cubicBezTo>
                    <a:pt x="1029" y="34"/>
                    <a:pt x="987" y="76"/>
                    <a:pt x="987" y="127"/>
                  </a:cubicBezTo>
                  <a:cubicBezTo>
                    <a:pt x="987" y="179"/>
                    <a:pt x="1029" y="220"/>
                    <a:pt x="1080" y="220"/>
                  </a:cubicBezTo>
                  <a:close/>
                  <a:moveTo>
                    <a:pt x="1646" y="804"/>
                  </a:moveTo>
                  <a:cubicBezTo>
                    <a:pt x="1621" y="804"/>
                    <a:pt x="1600" y="825"/>
                    <a:pt x="1600" y="851"/>
                  </a:cubicBezTo>
                  <a:cubicBezTo>
                    <a:pt x="1600" y="876"/>
                    <a:pt x="1621" y="897"/>
                    <a:pt x="1646" y="897"/>
                  </a:cubicBezTo>
                  <a:cubicBezTo>
                    <a:pt x="1672" y="897"/>
                    <a:pt x="1693" y="876"/>
                    <a:pt x="1693" y="851"/>
                  </a:cubicBezTo>
                  <a:cubicBezTo>
                    <a:pt x="1693" y="825"/>
                    <a:pt x="1672" y="804"/>
                    <a:pt x="1646" y="804"/>
                  </a:cubicBezTo>
                  <a:close/>
                  <a:moveTo>
                    <a:pt x="1370" y="291"/>
                  </a:moveTo>
                  <a:cubicBezTo>
                    <a:pt x="1396" y="291"/>
                    <a:pt x="1416" y="270"/>
                    <a:pt x="1416" y="245"/>
                  </a:cubicBezTo>
                  <a:cubicBezTo>
                    <a:pt x="1416" y="219"/>
                    <a:pt x="1396" y="198"/>
                    <a:pt x="1370" y="198"/>
                  </a:cubicBezTo>
                  <a:cubicBezTo>
                    <a:pt x="1344" y="198"/>
                    <a:pt x="1323" y="219"/>
                    <a:pt x="1323" y="245"/>
                  </a:cubicBezTo>
                  <a:cubicBezTo>
                    <a:pt x="1323" y="270"/>
                    <a:pt x="1344" y="291"/>
                    <a:pt x="1370" y="291"/>
                  </a:cubicBezTo>
                  <a:close/>
                  <a:moveTo>
                    <a:pt x="746" y="320"/>
                  </a:moveTo>
                  <a:cubicBezTo>
                    <a:pt x="746" y="345"/>
                    <a:pt x="767" y="366"/>
                    <a:pt x="792" y="366"/>
                  </a:cubicBezTo>
                  <a:cubicBezTo>
                    <a:pt x="818" y="366"/>
                    <a:pt x="839" y="345"/>
                    <a:pt x="839" y="320"/>
                  </a:cubicBezTo>
                  <a:cubicBezTo>
                    <a:pt x="839" y="294"/>
                    <a:pt x="818" y="273"/>
                    <a:pt x="792" y="273"/>
                  </a:cubicBezTo>
                  <a:cubicBezTo>
                    <a:pt x="767" y="273"/>
                    <a:pt x="746" y="294"/>
                    <a:pt x="746" y="320"/>
                  </a:cubicBezTo>
                  <a:close/>
                  <a:moveTo>
                    <a:pt x="410" y="220"/>
                  </a:moveTo>
                  <a:cubicBezTo>
                    <a:pt x="436" y="220"/>
                    <a:pt x="457" y="199"/>
                    <a:pt x="457" y="174"/>
                  </a:cubicBezTo>
                  <a:cubicBezTo>
                    <a:pt x="457" y="148"/>
                    <a:pt x="436" y="127"/>
                    <a:pt x="410" y="127"/>
                  </a:cubicBezTo>
                  <a:cubicBezTo>
                    <a:pt x="384" y="127"/>
                    <a:pt x="363" y="148"/>
                    <a:pt x="363" y="174"/>
                  </a:cubicBezTo>
                  <a:cubicBezTo>
                    <a:pt x="363" y="199"/>
                    <a:pt x="384" y="220"/>
                    <a:pt x="410" y="220"/>
                  </a:cubicBezTo>
                  <a:close/>
                  <a:moveTo>
                    <a:pt x="559" y="138"/>
                  </a:moveTo>
                  <a:cubicBezTo>
                    <a:pt x="585" y="138"/>
                    <a:pt x="606" y="117"/>
                    <a:pt x="606" y="91"/>
                  </a:cubicBezTo>
                  <a:cubicBezTo>
                    <a:pt x="606" y="65"/>
                    <a:pt x="585" y="45"/>
                    <a:pt x="559" y="45"/>
                  </a:cubicBezTo>
                  <a:cubicBezTo>
                    <a:pt x="534" y="45"/>
                    <a:pt x="513" y="65"/>
                    <a:pt x="513" y="91"/>
                  </a:cubicBezTo>
                  <a:cubicBezTo>
                    <a:pt x="513" y="117"/>
                    <a:pt x="534" y="138"/>
                    <a:pt x="559" y="138"/>
                  </a:cubicBezTo>
                  <a:close/>
                  <a:moveTo>
                    <a:pt x="513" y="320"/>
                  </a:moveTo>
                  <a:cubicBezTo>
                    <a:pt x="538" y="320"/>
                    <a:pt x="559" y="299"/>
                    <a:pt x="559" y="273"/>
                  </a:cubicBezTo>
                  <a:cubicBezTo>
                    <a:pt x="559" y="247"/>
                    <a:pt x="538" y="227"/>
                    <a:pt x="513" y="227"/>
                  </a:cubicBezTo>
                  <a:cubicBezTo>
                    <a:pt x="487" y="227"/>
                    <a:pt x="466" y="247"/>
                    <a:pt x="466" y="273"/>
                  </a:cubicBezTo>
                  <a:cubicBezTo>
                    <a:pt x="466" y="299"/>
                    <a:pt x="487" y="320"/>
                    <a:pt x="513" y="320"/>
                  </a:cubicBezTo>
                  <a:close/>
                  <a:moveTo>
                    <a:pt x="1581" y="571"/>
                  </a:moveTo>
                  <a:cubicBezTo>
                    <a:pt x="1607" y="571"/>
                    <a:pt x="1628" y="550"/>
                    <a:pt x="1628" y="524"/>
                  </a:cubicBezTo>
                  <a:cubicBezTo>
                    <a:pt x="1628" y="499"/>
                    <a:pt x="1607" y="478"/>
                    <a:pt x="1581" y="478"/>
                  </a:cubicBezTo>
                  <a:cubicBezTo>
                    <a:pt x="1556" y="478"/>
                    <a:pt x="1535" y="499"/>
                    <a:pt x="1535" y="524"/>
                  </a:cubicBezTo>
                  <a:cubicBezTo>
                    <a:pt x="1535" y="550"/>
                    <a:pt x="1556" y="571"/>
                    <a:pt x="1581" y="571"/>
                  </a:cubicBezTo>
                  <a:close/>
                  <a:moveTo>
                    <a:pt x="714" y="236"/>
                  </a:moveTo>
                  <a:cubicBezTo>
                    <a:pt x="766" y="236"/>
                    <a:pt x="807" y="194"/>
                    <a:pt x="807" y="143"/>
                  </a:cubicBezTo>
                  <a:cubicBezTo>
                    <a:pt x="807" y="119"/>
                    <a:pt x="798" y="98"/>
                    <a:pt x="784" y="82"/>
                  </a:cubicBezTo>
                  <a:cubicBezTo>
                    <a:pt x="792" y="73"/>
                    <a:pt x="797" y="62"/>
                    <a:pt x="797" y="50"/>
                  </a:cubicBezTo>
                  <a:cubicBezTo>
                    <a:pt x="797" y="24"/>
                    <a:pt x="776" y="3"/>
                    <a:pt x="751" y="3"/>
                  </a:cubicBezTo>
                  <a:cubicBezTo>
                    <a:pt x="725" y="3"/>
                    <a:pt x="704" y="24"/>
                    <a:pt x="704" y="50"/>
                  </a:cubicBezTo>
                  <a:cubicBezTo>
                    <a:pt x="704" y="50"/>
                    <a:pt x="704" y="50"/>
                    <a:pt x="704" y="51"/>
                  </a:cubicBezTo>
                  <a:cubicBezTo>
                    <a:pt x="658" y="56"/>
                    <a:pt x="621" y="95"/>
                    <a:pt x="621" y="143"/>
                  </a:cubicBezTo>
                  <a:cubicBezTo>
                    <a:pt x="621" y="194"/>
                    <a:pt x="663" y="236"/>
                    <a:pt x="714" y="236"/>
                  </a:cubicBezTo>
                  <a:close/>
                  <a:moveTo>
                    <a:pt x="896" y="125"/>
                  </a:moveTo>
                  <a:cubicBezTo>
                    <a:pt x="930" y="125"/>
                    <a:pt x="958" y="97"/>
                    <a:pt x="958" y="63"/>
                  </a:cubicBezTo>
                  <a:cubicBezTo>
                    <a:pt x="958" y="28"/>
                    <a:pt x="930" y="0"/>
                    <a:pt x="896" y="0"/>
                  </a:cubicBezTo>
                  <a:cubicBezTo>
                    <a:pt x="862" y="0"/>
                    <a:pt x="834" y="28"/>
                    <a:pt x="834" y="63"/>
                  </a:cubicBezTo>
                  <a:cubicBezTo>
                    <a:pt x="834" y="97"/>
                    <a:pt x="862" y="125"/>
                    <a:pt x="896" y="125"/>
                  </a:cubicBezTo>
                  <a:close/>
                  <a:moveTo>
                    <a:pt x="1111" y="394"/>
                  </a:moveTo>
                  <a:cubicBezTo>
                    <a:pt x="1111" y="420"/>
                    <a:pt x="1132" y="440"/>
                    <a:pt x="1157" y="440"/>
                  </a:cubicBezTo>
                  <a:cubicBezTo>
                    <a:pt x="1183" y="440"/>
                    <a:pt x="1204" y="420"/>
                    <a:pt x="1204" y="394"/>
                  </a:cubicBezTo>
                  <a:cubicBezTo>
                    <a:pt x="1204" y="368"/>
                    <a:pt x="1183" y="347"/>
                    <a:pt x="1157" y="347"/>
                  </a:cubicBezTo>
                  <a:cubicBezTo>
                    <a:pt x="1132" y="347"/>
                    <a:pt x="1111" y="368"/>
                    <a:pt x="1111" y="394"/>
                  </a:cubicBezTo>
                  <a:close/>
                  <a:moveTo>
                    <a:pt x="1637" y="664"/>
                  </a:moveTo>
                  <a:cubicBezTo>
                    <a:pt x="1637" y="630"/>
                    <a:pt x="1609" y="602"/>
                    <a:pt x="1575" y="602"/>
                  </a:cubicBezTo>
                  <a:cubicBezTo>
                    <a:pt x="1540" y="602"/>
                    <a:pt x="1513" y="630"/>
                    <a:pt x="1513" y="664"/>
                  </a:cubicBezTo>
                  <a:cubicBezTo>
                    <a:pt x="1513" y="698"/>
                    <a:pt x="1540" y="726"/>
                    <a:pt x="1575" y="726"/>
                  </a:cubicBezTo>
                  <a:cubicBezTo>
                    <a:pt x="1609" y="726"/>
                    <a:pt x="1637" y="698"/>
                    <a:pt x="1637" y="664"/>
                  </a:cubicBezTo>
                  <a:close/>
                  <a:moveTo>
                    <a:pt x="1239" y="301"/>
                  </a:moveTo>
                  <a:cubicBezTo>
                    <a:pt x="1264" y="301"/>
                    <a:pt x="1285" y="280"/>
                    <a:pt x="1285" y="254"/>
                  </a:cubicBezTo>
                  <a:cubicBezTo>
                    <a:pt x="1285" y="229"/>
                    <a:pt x="1264" y="208"/>
                    <a:pt x="1239" y="208"/>
                  </a:cubicBezTo>
                  <a:cubicBezTo>
                    <a:pt x="1213" y="208"/>
                    <a:pt x="1192" y="229"/>
                    <a:pt x="1192" y="254"/>
                  </a:cubicBezTo>
                  <a:cubicBezTo>
                    <a:pt x="1192" y="280"/>
                    <a:pt x="1213" y="301"/>
                    <a:pt x="1239" y="301"/>
                  </a:cubicBezTo>
                  <a:close/>
                  <a:moveTo>
                    <a:pt x="605" y="1481"/>
                  </a:moveTo>
                  <a:cubicBezTo>
                    <a:pt x="554" y="1481"/>
                    <a:pt x="512" y="1522"/>
                    <a:pt x="512" y="1574"/>
                  </a:cubicBezTo>
                  <a:cubicBezTo>
                    <a:pt x="512" y="1625"/>
                    <a:pt x="554" y="1667"/>
                    <a:pt x="605" y="1667"/>
                  </a:cubicBezTo>
                  <a:cubicBezTo>
                    <a:pt x="656" y="1667"/>
                    <a:pt x="698" y="1625"/>
                    <a:pt x="698" y="1574"/>
                  </a:cubicBezTo>
                  <a:cubicBezTo>
                    <a:pt x="698" y="1522"/>
                    <a:pt x="656" y="1481"/>
                    <a:pt x="605" y="1481"/>
                  </a:cubicBezTo>
                  <a:close/>
                  <a:moveTo>
                    <a:pt x="1341" y="1434"/>
                  </a:moveTo>
                  <a:cubicBezTo>
                    <a:pt x="1315" y="1434"/>
                    <a:pt x="1294" y="1455"/>
                    <a:pt x="1294" y="1481"/>
                  </a:cubicBezTo>
                  <a:cubicBezTo>
                    <a:pt x="1294" y="1506"/>
                    <a:pt x="1315" y="1527"/>
                    <a:pt x="1341" y="1527"/>
                  </a:cubicBezTo>
                  <a:cubicBezTo>
                    <a:pt x="1366" y="1527"/>
                    <a:pt x="1387" y="1506"/>
                    <a:pt x="1387" y="1481"/>
                  </a:cubicBezTo>
                  <a:cubicBezTo>
                    <a:pt x="1387" y="1455"/>
                    <a:pt x="1366" y="1434"/>
                    <a:pt x="1341" y="1434"/>
                  </a:cubicBezTo>
                  <a:close/>
                  <a:moveTo>
                    <a:pt x="846" y="1382"/>
                  </a:moveTo>
                  <a:cubicBezTo>
                    <a:pt x="846" y="1407"/>
                    <a:pt x="867" y="1428"/>
                    <a:pt x="893" y="1428"/>
                  </a:cubicBezTo>
                  <a:cubicBezTo>
                    <a:pt x="919" y="1428"/>
                    <a:pt x="940" y="1407"/>
                    <a:pt x="940" y="1382"/>
                  </a:cubicBezTo>
                  <a:cubicBezTo>
                    <a:pt x="940" y="1356"/>
                    <a:pt x="919" y="1335"/>
                    <a:pt x="893" y="1335"/>
                  </a:cubicBezTo>
                  <a:cubicBezTo>
                    <a:pt x="867" y="1335"/>
                    <a:pt x="846" y="1356"/>
                    <a:pt x="846" y="1382"/>
                  </a:cubicBezTo>
                  <a:close/>
                  <a:moveTo>
                    <a:pt x="1126" y="1563"/>
                  </a:moveTo>
                  <a:cubicBezTo>
                    <a:pt x="1100" y="1563"/>
                    <a:pt x="1080" y="1584"/>
                    <a:pt x="1080" y="1610"/>
                  </a:cubicBezTo>
                  <a:cubicBezTo>
                    <a:pt x="1080" y="1636"/>
                    <a:pt x="1100" y="1657"/>
                    <a:pt x="1126" y="1657"/>
                  </a:cubicBezTo>
                  <a:cubicBezTo>
                    <a:pt x="1152" y="1657"/>
                    <a:pt x="1173" y="1636"/>
                    <a:pt x="1173" y="1610"/>
                  </a:cubicBezTo>
                  <a:cubicBezTo>
                    <a:pt x="1173" y="1584"/>
                    <a:pt x="1152" y="1563"/>
                    <a:pt x="1126" y="1563"/>
                  </a:cubicBezTo>
                  <a:close/>
                  <a:moveTo>
                    <a:pt x="1173" y="1381"/>
                  </a:moveTo>
                  <a:cubicBezTo>
                    <a:pt x="1147" y="1381"/>
                    <a:pt x="1126" y="1402"/>
                    <a:pt x="1126" y="1428"/>
                  </a:cubicBezTo>
                  <a:cubicBezTo>
                    <a:pt x="1126" y="1454"/>
                    <a:pt x="1147" y="1475"/>
                    <a:pt x="1173" y="1475"/>
                  </a:cubicBezTo>
                  <a:cubicBezTo>
                    <a:pt x="1198" y="1475"/>
                    <a:pt x="1219" y="1454"/>
                    <a:pt x="1219" y="1428"/>
                  </a:cubicBezTo>
                  <a:cubicBezTo>
                    <a:pt x="1219" y="1402"/>
                    <a:pt x="1198" y="1381"/>
                    <a:pt x="1173" y="1381"/>
                  </a:cubicBezTo>
                  <a:close/>
                  <a:moveTo>
                    <a:pt x="104" y="1130"/>
                  </a:moveTo>
                  <a:cubicBezTo>
                    <a:pt x="78" y="1130"/>
                    <a:pt x="58" y="1151"/>
                    <a:pt x="58" y="1177"/>
                  </a:cubicBezTo>
                  <a:cubicBezTo>
                    <a:pt x="58" y="1202"/>
                    <a:pt x="78" y="1223"/>
                    <a:pt x="104" y="1223"/>
                  </a:cubicBezTo>
                  <a:cubicBezTo>
                    <a:pt x="130" y="1223"/>
                    <a:pt x="151" y="1202"/>
                    <a:pt x="151" y="1177"/>
                  </a:cubicBezTo>
                  <a:cubicBezTo>
                    <a:pt x="151" y="1151"/>
                    <a:pt x="130" y="1130"/>
                    <a:pt x="104" y="1130"/>
                  </a:cubicBezTo>
                  <a:close/>
                  <a:moveTo>
                    <a:pt x="1094" y="1480"/>
                  </a:moveTo>
                  <a:cubicBezTo>
                    <a:pt x="1094" y="1454"/>
                    <a:pt x="1074" y="1433"/>
                    <a:pt x="1048" y="1433"/>
                  </a:cubicBezTo>
                  <a:cubicBezTo>
                    <a:pt x="1022" y="1433"/>
                    <a:pt x="1001" y="1454"/>
                    <a:pt x="1001" y="1480"/>
                  </a:cubicBezTo>
                  <a:cubicBezTo>
                    <a:pt x="1001" y="1505"/>
                    <a:pt x="1022" y="1526"/>
                    <a:pt x="1048" y="1526"/>
                  </a:cubicBezTo>
                  <a:cubicBezTo>
                    <a:pt x="1074" y="1526"/>
                    <a:pt x="1094" y="1505"/>
                    <a:pt x="1094" y="1480"/>
                  </a:cubicBezTo>
                  <a:close/>
                  <a:moveTo>
                    <a:pt x="915" y="1528"/>
                  </a:moveTo>
                  <a:cubicBezTo>
                    <a:pt x="915" y="1502"/>
                    <a:pt x="894" y="1481"/>
                    <a:pt x="869" y="1481"/>
                  </a:cubicBezTo>
                  <a:cubicBezTo>
                    <a:pt x="843" y="1481"/>
                    <a:pt x="822" y="1502"/>
                    <a:pt x="822" y="1528"/>
                  </a:cubicBezTo>
                  <a:cubicBezTo>
                    <a:pt x="822" y="1553"/>
                    <a:pt x="843" y="1574"/>
                    <a:pt x="869" y="1574"/>
                  </a:cubicBezTo>
                  <a:cubicBezTo>
                    <a:pt x="894" y="1574"/>
                    <a:pt x="915" y="1553"/>
                    <a:pt x="915" y="1528"/>
                  </a:cubicBezTo>
                  <a:close/>
                  <a:moveTo>
                    <a:pt x="785" y="1475"/>
                  </a:moveTo>
                  <a:cubicBezTo>
                    <a:pt x="785" y="1449"/>
                    <a:pt x="764" y="1428"/>
                    <a:pt x="738" y="1428"/>
                  </a:cubicBezTo>
                  <a:cubicBezTo>
                    <a:pt x="713" y="1428"/>
                    <a:pt x="692" y="1449"/>
                    <a:pt x="692" y="1475"/>
                  </a:cubicBezTo>
                  <a:cubicBezTo>
                    <a:pt x="692" y="1500"/>
                    <a:pt x="713" y="1521"/>
                    <a:pt x="738" y="1521"/>
                  </a:cubicBezTo>
                  <a:cubicBezTo>
                    <a:pt x="764" y="1521"/>
                    <a:pt x="785" y="1500"/>
                    <a:pt x="785" y="1475"/>
                  </a:cubicBezTo>
                  <a:close/>
                  <a:moveTo>
                    <a:pt x="935" y="1605"/>
                  </a:moveTo>
                  <a:cubicBezTo>
                    <a:pt x="909" y="1605"/>
                    <a:pt x="888" y="1626"/>
                    <a:pt x="888" y="1651"/>
                  </a:cubicBezTo>
                  <a:cubicBezTo>
                    <a:pt x="888" y="1677"/>
                    <a:pt x="909" y="1698"/>
                    <a:pt x="935" y="1698"/>
                  </a:cubicBezTo>
                  <a:cubicBezTo>
                    <a:pt x="961" y="1698"/>
                    <a:pt x="981" y="1677"/>
                    <a:pt x="981" y="1651"/>
                  </a:cubicBezTo>
                  <a:cubicBezTo>
                    <a:pt x="981" y="1626"/>
                    <a:pt x="961" y="1605"/>
                    <a:pt x="935" y="1605"/>
                  </a:cubicBezTo>
                  <a:close/>
                  <a:moveTo>
                    <a:pt x="790" y="1577"/>
                  </a:moveTo>
                  <a:cubicBezTo>
                    <a:pt x="755" y="1577"/>
                    <a:pt x="728" y="1604"/>
                    <a:pt x="728" y="1639"/>
                  </a:cubicBezTo>
                  <a:cubicBezTo>
                    <a:pt x="728" y="1673"/>
                    <a:pt x="755" y="1701"/>
                    <a:pt x="790" y="1701"/>
                  </a:cubicBezTo>
                  <a:cubicBezTo>
                    <a:pt x="824" y="1701"/>
                    <a:pt x="852" y="1673"/>
                    <a:pt x="852" y="1639"/>
                  </a:cubicBezTo>
                  <a:cubicBezTo>
                    <a:pt x="852" y="1604"/>
                    <a:pt x="824" y="1577"/>
                    <a:pt x="790" y="1577"/>
                  </a:cubicBezTo>
                  <a:close/>
                  <a:moveTo>
                    <a:pt x="574" y="1307"/>
                  </a:moveTo>
                  <a:cubicBezTo>
                    <a:pt x="574" y="1281"/>
                    <a:pt x="554" y="1261"/>
                    <a:pt x="528" y="1261"/>
                  </a:cubicBezTo>
                  <a:cubicBezTo>
                    <a:pt x="502" y="1261"/>
                    <a:pt x="481" y="1281"/>
                    <a:pt x="481" y="1307"/>
                  </a:cubicBezTo>
                  <a:cubicBezTo>
                    <a:pt x="481" y="1333"/>
                    <a:pt x="502" y="1354"/>
                    <a:pt x="528" y="1354"/>
                  </a:cubicBezTo>
                  <a:cubicBezTo>
                    <a:pt x="554" y="1354"/>
                    <a:pt x="574" y="1333"/>
                    <a:pt x="574" y="1307"/>
                  </a:cubicBezTo>
                  <a:close/>
                  <a:moveTo>
                    <a:pt x="402" y="1442"/>
                  </a:moveTo>
                  <a:cubicBezTo>
                    <a:pt x="386" y="1442"/>
                    <a:pt x="373" y="1447"/>
                    <a:pt x="362" y="1456"/>
                  </a:cubicBezTo>
                  <a:cubicBezTo>
                    <a:pt x="362" y="1431"/>
                    <a:pt x="341" y="1410"/>
                    <a:pt x="316" y="1410"/>
                  </a:cubicBezTo>
                  <a:cubicBezTo>
                    <a:pt x="290" y="1410"/>
                    <a:pt x="269" y="1431"/>
                    <a:pt x="269" y="1457"/>
                  </a:cubicBezTo>
                  <a:cubicBezTo>
                    <a:pt x="269" y="1482"/>
                    <a:pt x="290" y="1503"/>
                    <a:pt x="316" y="1503"/>
                  </a:cubicBezTo>
                  <a:cubicBezTo>
                    <a:pt x="325" y="1503"/>
                    <a:pt x="333" y="1500"/>
                    <a:pt x="340" y="1495"/>
                  </a:cubicBezTo>
                  <a:cubicBezTo>
                    <a:pt x="340" y="1498"/>
                    <a:pt x="340" y="1501"/>
                    <a:pt x="340" y="1504"/>
                  </a:cubicBezTo>
                  <a:cubicBezTo>
                    <a:pt x="340" y="1538"/>
                    <a:pt x="367" y="1566"/>
                    <a:pt x="402" y="1566"/>
                  </a:cubicBezTo>
                  <a:cubicBezTo>
                    <a:pt x="436" y="1566"/>
                    <a:pt x="464" y="1538"/>
                    <a:pt x="464" y="1504"/>
                  </a:cubicBezTo>
                  <a:cubicBezTo>
                    <a:pt x="464" y="1470"/>
                    <a:pt x="436" y="1442"/>
                    <a:pt x="402" y="1442"/>
                  </a:cubicBezTo>
                  <a:close/>
                  <a:moveTo>
                    <a:pt x="111" y="975"/>
                  </a:moveTo>
                  <a:cubicBezTo>
                    <a:pt x="104" y="975"/>
                    <a:pt x="98" y="976"/>
                    <a:pt x="92" y="978"/>
                  </a:cubicBezTo>
                  <a:cubicBezTo>
                    <a:pt x="92" y="953"/>
                    <a:pt x="71" y="932"/>
                    <a:pt x="46" y="932"/>
                  </a:cubicBezTo>
                  <a:cubicBezTo>
                    <a:pt x="20" y="932"/>
                    <a:pt x="0" y="953"/>
                    <a:pt x="0" y="979"/>
                  </a:cubicBezTo>
                  <a:cubicBezTo>
                    <a:pt x="0" y="1004"/>
                    <a:pt x="20" y="1025"/>
                    <a:pt x="46" y="1025"/>
                  </a:cubicBezTo>
                  <a:cubicBezTo>
                    <a:pt x="47" y="1025"/>
                    <a:pt x="49" y="1024"/>
                    <a:pt x="50" y="1024"/>
                  </a:cubicBezTo>
                  <a:cubicBezTo>
                    <a:pt x="49" y="1028"/>
                    <a:pt x="49" y="1033"/>
                    <a:pt x="49" y="1037"/>
                  </a:cubicBezTo>
                  <a:cubicBezTo>
                    <a:pt x="49" y="1071"/>
                    <a:pt x="76" y="1099"/>
                    <a:pt x="111" y="1099"/>
                  </a:cubicBezTo>
                  <a:cubicBezTo>
                    <a:pt x="145" y="1099"/>
                    <a:pt x="173" y="1071"/>
                    <a:pt x="173" y="1037"/>
                  </a:cubicBezTo>
                  <a:cubicBezTo>
                    <a:pt x="173" y="1003"/>
                    <a:pt x="145" y="975"/>
                    <a:pt x="111" y="975"/>
                  </a:cubicBezTo>
                  <a:close/>
                  <a:moveTo>
                    <a:pt x="298" y="1320"/>
                  </a:moveTo>
                  <a:cubicBezTo>
                    <a:pt x="298" y="1354"/>
                    <a:pt x="326" y="1382"/>
                    <a:pt x="360" y="1382"/>
                  </a:cubicBezTo>
                  <a:cubicBezTo>
                    <a:pt x="394" y="1382"/>
                    <a:pt x="422" y="1354"/>
                    <a:pt x="422" y="1320"/>
                  </a:cubicBezTo>
                  <a:cubicBezTo>
                    <a:pt x="422" y="1285"/>
                    <a:pt x="394" y="1257"/>
                    <a:pt x="360" y="1257"/>
                  </a:cubicBezTo>
                  <a:cubicBezTo>
                    <a:pt x="326" y="1257"/>
                    <a:pt x="298" y="1285"/>
                    <a:pt x="298" y="1320"/>
                  </a:cubicBezTo>
                  <a:close/>
                  <a:moveTo>
                    <a:pt x="800" y="851"/>
                  </a:moveTo>
                  <a:cubicBezTo>
                    <a:pt x="800" y="947"/>
                    <a:pt x="878" y="1025"/>
                    <a:pt x="975" y="1025"/>
                  </a:cubicBezTo>
                  <a:cubicBezTo>
                    <a:pt x="1021" y="1025"/>
                    <a:pt x="1063" y="1007"/>
                    <a:pt x="1094" y="978"/>
                  </a:cubicBezTo>
                  <a:cubicBezTo>
                    <a:pt x="1032" y="912"/>
                    <a:pt x="1032" y="912"/>
                    <a:pt x="1032" y="912"/>
                  </a:cubicBezTo>
                  <a:cubicBezTo>
                    <a:pt x="1017" y="926"/>
                    <a:pt x="997" y="935"/>
                    <a:pt x="975" y="935"/>
                  </a:cubicBezTo>
                  <a:cubicBezTo>
                    <a:pt x="928" y="935"/>
                    <a:pt x="890" y="897"/>
                    <a:pt x="890" y="851"/>
                  </a:cubicBezTo>
                  <a:cubicBezTo>
                    <a:pt x="890" y="804"/>
                    <a:pt x="928" y="766"/>
                    <a:pt x="975" y="766"/>
                  </a:cubicBezTo>
                  <a:cubicBezTo>
                    <a:pt x="997" y="766"/>
                    <a:pt x="1017" y="775"/>
                    <a:pt x="1032" y="789"/>
                  </a:cubicBezTo>
                  <a:cubicBezTo>
                    <a:pt x="1094" y="723"/>
                    <a:pt x="1094" y="723"/>
                    <a:pt x="1094" y="723"/>
                  </a:cubicBezTo>
                  <a:cubicBezTo>
                    <a:pt x="1063" y="694"/>
                    <a:pt x="1021" y="676"/>
                    <a:pt x="975" y="676"/>
                  </a:cubicBezTo>
                  <a:cubicBezTo>
                    <a:pt x="878" y="676"/>
                    <a:pt x="800" y="754"/>
                    <a:pt x="800" y="851"/>
                  </a:cubicBezTo>
                  <a:close/>
                  <a:moveTo>
                    <a:pt x="1313" y="766"/>
                  </a:moveTo>
                  <a:cubicBezTo>
                    <a:pt x="1335" y="766"/>
                    <a:pt x="1355" y="775"/>
                    <a:pt x="1371" y="789"/>
                  </a:cubicBezTo>
                  <a:cubicBezTo>
                    <a:pt x="1432" y="723"/>
                    <a:pt x="1432" y="723"/>
                    <a:pt x="1432" y="723"/>
                  </a:cubicBezTo>
                  <a:cubicBezTo>
                    <a:pt x="1401" y="694"/>
                    <a:pt x="1359" y="676"/>
                    <a:pt x="1313" y="676"/>
                  </a:cubicBezTo>
                  <a:cubicBezTo>
                    <a:pt x="1216" y="676"/>
                    <a:pt x="1138" y="754"/>
                    <a:pt x="1138" y="851"/>
                  </a:cubicBezTo>
                  <a:cubicBezTo>
                    <a:pt x="1138" y="947"/>
                    <a:pt x="1216" y="1025"/>
                    <a:pt x="1313" y="1025"/>
                  </a:cubicBezTo>
                  <a:cubicBezTo>
                    <a:pt x="1359" y="1025"/>
                    <a:pt x="1401" y="1007"/>
                    <a:pt x="1432" y="978"/>
                  </a:cubicBezTo>
                  <a:cubicBezTo>
                    <a:pt x="1370" y="912"/>
                    <a:pt x="1370" y="912"/>
                    <a:pt x="1370" y="912"/>
                  </a:cubicBezTo>
                  <a:cubicBezTo>
                    <a:pt x="1355" y="926"/>
                    <a:pt x="1335" y="935"/>
                    <a:pt x="1313" y="935"/>
                  </a:cubicBezTo>
                  <a:cubicBezTo>
                    <a:pt x="1266" y="935"/>
                    <a:pt x="1229" y="897"/>
                    <a:pt x="1229" y="851"/>
                  </a:cubicBezTo>
                  <a:cubicBezTo>
                    <a:pt x="1229" y="804"/>
                    <a:pt x="1266" y="766"/>
                    <a:pt x="1313" y="766"/>
                  </a:cubicBezTo>
                  <a:close/>
                  <a:moveTo>
                    <a:pt x="342" y="1018"/>
                  </a:moveTo>
                  <a:cubicBezTo>
                    <a:pt x="439" y="1018"/>
                    <a:pt x="439" y="1018"/>
                    <a:pt x="439" y="1018"/>
                  </a:cubicBezTo>
                  <a:cubicBezTo>
                    <a:pt x="496" y="838"/>
                    <a:pt x="496" y="838"/>
                    <a:pt x="496" y="838"/>
                  </a:cubicBezTo>
                  <a:cubicBezTo>
                    <a:pt x="553" y="1018"/>
                    <a:pt x="553" y="1018"/>
                    <a:pt x="553" y="1018"/>
                  </a:cubicBezTo>
                  <a:cubicBezTo>
                    <a:pt x="650" y="1018"/>
                    <a:pt x="650" y="1018"/>
                    <a:pt x="650" y="1018"/>
                  </a:cubicBezTo>
                  <a:cubicBezTo>
                    <a:pt x="659" y="1018"/>
                    <a:pt x="659" y="1018"/>
                    <a:pt x="659" y="1018"/>
                  </a:cubicBezTo>
                  <a:cubicBezTo>
                    <a:pt x="764" y="683"/>
                    <a:pt x="764" y="683"/>
                    <a:pt x="764" y="683"/>
                  </a:cubicBezTo>
                  <a:cubicBezTo>
                    <a:pt x="658" y="683"/>
                    <a:pt x="658" y="683"/>
                    <a:pt x="658" y="683"/>
                  </a:cubicBezTo>
                  <a:cubicBezTo>
                    <a:pt x="601" y="864"/>
                    <a:pt x="601" y="864"/>
                    <a:pt x="601" y="864"/>
                  </a:cubicBezTo>
                  <a:cubicBezTo>
                    <a:pt x="544" y="683"/>
                    <a:pt x="544" y="683"/>
                    <a:pt x="544" y="683"/>
                  </a:cubicBezTo>
                  <a:cubicBezTo>
                    <a:pt x="447" y="683"/>
                    <a:pt x="447" y="683"/>
                    <a:pt x="447" y="683"/>
                  </a:cubicBezTo>
                  <a:cubicBezTo>
                    <a:pt x="390" y="864"/>
                    <a:pt x="390" y="864"/>
                    <a:pt x="390" y="864"/>
                  </a:cubicBezTo>
                  <a:cubicBezTo>
                    <a:pt x="334" y="683"/>
                    <a:pt x="334" y="683"/>
                    <a:pt x="334" y="683"/>
                  </a:cubicBezTo>
                  <a:cubicBezTo>
                    <a:pt x="227" y="683"/>
                    <a:pt x="227" y="683"/>
                    <a:pt x="227" y="683"/>
                  </a:cubicBezTo>
                  <a:cubicBezTo>
                    <a:pt x="333" y="1018"/>
                    <a:pt x="333" y="1018"/>
                    <a:pt x="333" y="1018"/>
                  </a:cubicBezTo>
                  <a:lnTo>
                    <a:pt x="342" y="10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L"/>
            </a:p>
          </p:txBody>
        </p:sp>
      </p:grpSp>
      <p:sp>
        <p:nvSpPr>
          <p:cNvPr id="9" name="LS_Logo4 (JU-Free) Swipe" hidden="1">
            <a:extLst>
              <a:ext uri="{FF2B5EF4-FFF2-40B4-BE49-F238E27FC236}">
                <a16:creationId xmlns:a16="http://schemas.microsoft.com/office/drawing/2014/main" id="{F6D7AE9F-8FBE-47E4-8206-184564E6CFE3}"/>
              </a:ext>
            </a:extLst>
          </p:cNvPr>
          <p:cNvSpPr>
            <a:spLocks/>
          </p:cNvSpPr>
          <p:nvPr/>
        </p:nvSpPr>
        <p:spPr bwMode="auto">
          <a:xfrm>
            <a:off x="1143000" y="7820025"/>
            <a:ext cx="615950" cy="138113"/>
          </a:xfrm>
          <a:custGeom>
            <a:avLst/>
            <a:gdLst>
              <a:gd name="T0" fmla="*/ 2147483646 w 1551"/>
              <a:gd name="T1" fmla="*/ 2147483646 h 347"/>
              <a:gd name="T2" fmla="*/ 2147483646 w 1551"/>
              <a:gd name="T3" fmla="*/ 2147483646 h 347"/>
              <a:gd name="T4" fmla="*/ 0 w 1551"/>
              <a:gd name="T5" fmla="*/ 2147483646 h 347"/>
              <a:gd name="T6" fmla="*/ 1126228238 w 1551"/>
              <a:gd name="T7" fmla="*/ 2147483646 h 347"/>
              <a:gd name="T8" fmla="*/ 2147483646 w 1551"/>
              <a:gd name="T9" fmla="*/ 2147483646 h 347"/>
              <a:gd name="T10" fmla="*/ 2147483646 w 1551"/>
              <a:gd name="T11" fmla="*/ 2147483646 h 347"/>
              <a:gd name="T12" fmla="*/ 1251294284 w 1551"/>
              <a:gd name="T13" fmla="*/ 2147483646 h 347"/>
              <a:gd name="T14" fmla="*/ 2147483646 w 1551"/>
              <a:gd name="T15" fmla="*/ 0 h 347"/>
              <a:gd name="T16" fmla="*/ 2147483646 w 1551"/>
              <a:gd name="T17" fmla="*/ 2001479067 h 347"/>
              <a:gd name="T18" fmla="*/ 2147483646 w 1551"/>
              <a:gd name="T19" fmla="*/ 2147483646 h 347"/>
              <a:gd name="T20" fmla="*/ 2147483646 w 1551"/>
              <a:gd name="T21" fmla="*/ 2147483646 h 347"/>
              <a:gd name="T22" fmla="*/ 2147483646 w 1551"/>
              <a:gd name="T23" fmla="*/ 2147483646 h 347"/>
              <a:gd name="T24" fmla="*/ 2147483646 w 1551"/>
              <a:gd name="T25" fmla="*/ 2147483646 h 347"/>
              <a:gd name="T26" fmla="*/ 2147483646 w 1551"/>
              <a:gd name="T27" fmla="*/ 2147483646 h 347"/>
              <a:gd name="T28" fmla="*/ 2147483646 w 1551"/>
              <a:gd name="T29" fmla="*/ 62575936 h 347"/>
              <a:gd name="T30" fmla="*/ 2147483646 w 1551"/>
              <a:gd name="T31" fmla="*/ 125151871 h 347"/>
              <a:gd name="T32" fmla="*/ 2147483646 w 1551"/>
              <a:gd name="T33" fmla="*/ 2147483646 h 347"/>
              <a:gd name="T34" fmla="*/ 2147483646 w 1551"/>
              <a:gd name="T35" fmla="*/ 62575936 h 347"/>
              <a:gd name="T36" fmla="*/ 2147483646 w 1551"/>
              <a:gd name="T37" fmla="*/ 62575936 h 347"/>
              <a:gd name="T38" fmla="*/ 2147483646 w 1551"/>
              <a:gd name="T39" fmla="*/ 2147483646 h 347"/>
              <a:gd name="T40" fmla="*/ 2147483646 w 1551"/>
              <a:gd name="T41" fmla="*/ 2147483646 h 347"/>
              <a:gd name="T42" fmla="*/ 2147483646 w 1551"/>
              <a:gd name="T43" fmla="*/ 2147483646 h 347"/>
              <a:gd name="T44" fmla="*/ 2147483646 w 1551"/>
              <a:gd name="T45" fmla="*/ 2147483646 h 347"/>
              <a:gd name="T46" fmla="*/ 2147483646 w 1551"/>
              <a:gd name="T47" fmla="*/ 2147483646 h 347"/>
              <a:gd name="T48" fmla="*/ 2147483646 w 1551"/>
              <a:gd name="T49" fmla="*/ 62575936 h 347"/>
              <a:gd name="T50" fmla="*/ 2147483646 w 1551"/>
              <a:gd name="T51" fmla="*/ 62575936 h 347"/>
              <a:gd name="T52" fmla="*/ 2147483646 w 1551"/>
              <a:gd name="T53" fmla="*/ 2147483646 h 347"/>
              <a:gd name="T54" fmla="*/ 2147483646 w 1551"/>
              <a:gd name="T55" fmla="*/ 2147483646 h 347"/>
              <a:gd name="T56" fmla="*/ 2147483646 w 1551"/>
              <a:gd name="T57" fmla="*/ 2147483646 h 347"/>
              <a:gd name="T58" fmla="*/ 2147483646 w 1551"/>
              <a:gd name="T59" fmla="*/ 62575936 h 347"/>
              <a:gd name="T60" fmla="*/ 2147483646 w 1551"/>
              <a:gd name="T61" fmla="*/ 62575936 h 347"/>
              <a:gd name="T62" fmla="*/ 2147483646 w 1551"/>
              <a:gd name="T63" fmla="*/ 2147483646 h 347"/>
              <a:gd name="T64" fmla="*/ 2147483646 w 1551"/>
              <a:gd name="T65" fmla="*/ 2147483646 h 347"/>
              <a:gd name="T66" fmla="*/ 2147483646 w 1551"/>
              <a:gd name="T67" fmla="*/ 2147483646 h 347"/>
              <a:gd name="T68" fmla="*/ 2147483646 w 1551"/>
              <a:gd name="T69" fmla="*/ 2147483646 h 347"/>
              <a:gd name="T70" fmla="*/ 2147483646 w 1551"/>
              <a:gd name="T71" fmla="*/ 2147483646 h 347"/>
              <a:gd name="T72" fmla="*/ 2147483646 w 1551"/>
              <a:gd name="T73" fmla="*/ 2147483646 h 347"/>
              <a:gd name="T74" fmla="*/ 2147483646 w 1551"/>
              <a:gd name="T75" fmla="*/ 62575936 h 347"/>
              <a:gd name="T76" fmla="*/ 2147483646 w 1551"/>
              <a:gd name="T77" fmla="*/ 62575936 h 347"/>
              <a:gd name="T78" fmla="*/ 2147483646 w 1551"/>
              <a:gd name="T79" fmla="*/ 2147483646 h 347"/>
              <a:gd name="T80" fmla="*/ 2147483646 w 1551"/>
              <a:gd name="T81" fmla="*/ 2147483646 h 347"/>
              <a:gd name="T82" fmla="*/ 2147483646 w 1551"/>
              <a:gd name="T83" fmla="*/ 2147483646 h 347"/>
              <a:gd name="T84" fmla="*/ 2147483646 w 1551"/>
              <a:gd name="T85" fmla="*/ 2147483646 h 347"/>
              <a:gd name="T86" fmla="*/ 2147483646 w 1551"/>
              <a:gd name="T87" fmla="*/ 2147483646 h 347"/>
              <a:gd name="T88" fmla="*/ 2147483646 w 1551"/>
              <a:gd name="T89" fmla="*/ 2147483646 h 347"/>
              <a:gd name="T90" fmla="*/ 2147483646 w 1551"/>
              <a:gd name="T91" fmla="*/ 2147483646 h 347"/>
              <a:gd name="T92" fmla="*/ 2147483646 w 1551"/>
              <a:gd name="T93" fmla="*/ 2147483646 h 347"/>
              <a:gd name="T94" fmla="*/ 2147483646 w 1551"/>
              <a:gd name="T95" fmla="*/ 2147483646 h 347"/>
              <a:gd name="T96" fmla="*/ 2147483646 w 1551"/>
              <a:gd name="T97" fmla="*/ 2147483646 h 347"/>
              <a:gd name="T98" fmla="*/ 2147483646 w 1551"/>
              <a:gd name="T99" fmla="*/ 2147483646 h 347"/>
              <a:gd name="T100" fmla="*/ 2147483646 w 1551"/>
              <a:gd name="T101" fmla="*/ 2147483646 h 347"/>
              <a:gd name="T102" fmla="*/ 2147483646 w 1551"/>
              <a:gd name="T103" fmla="*/ 2147483646 h 347"/>
              <a:gd name="T104" fmla="*/ 2147483646 w 1551"/>
              <a:gd name="T105" fmla="*/ 2147483646 h 347"/>
              <a:gd name="T106" fmla="*/ 2147483646 w 1551"/>
              <a:gd name="T107" fmla="*/ 62575936 h 347"/>
              <a:gd name="T108" fmla="*/ 2147483646 w 1551"/>
              <a:gd name="T109" fmla="*/ 62575936 h 347"/>
              <a:gd name="T110" fmla="*/ 2147483646 w 1551"/>
              <a:gd name="T111" fmla="*/ 2147483646 h 347"/>
              <a:gd name="T112" fmla="*/ 2147483646 w 1551"/>
              <a:gd name="T113" fmla="*/ 2147483646 h 347"/>
              <a:gd name="T114" fmla="*/ 2147483646 w 1551"/>
              <a:gd name="T115" fmla="*/ 2147483646 h 347"/>
              <a:gd name="T116" fmla="*/ 2147483646 w 1551"/>
              <a:gd name="T117" fmla="*/ 2147483646 h 347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1551" h="347">
                <a:moveTo>
                  <a:pt x="256" y="253"/>
                </a:moveTo>
                <a:cubicBezTo>
                  <a:pt x="256" y="311"/>
                  <a:pt x="206" y="347"/>
                  <a:pt x="132" y="347"/>
                </a:cubicBezTo>
                <a:cubicBezTo>
                  <a:pt x="82" y="347"/>
                  <a:pt x="33" y="326"/>
                  <a:pt x="0" y="295"/>
                </a:cubicBezTo>
                <a:cubicBezTo>
                  <a:pt x="18" y="259"/>
                  <a:pt x="18" y="259"/>
                  <a:pt x="18" y="259"/>
                </a:cubicBezTo>
                <a:cubicBezTo>
                  <a:pt x="50" y="290"/>
                  <a:pt x="94" y="308"/>
                  <a:pt x="132" y="308"/>
                </a:cubicBezTo>
                <a:cubicBezTo>
                  <a:pt x="182" y="308"/>
                  <a:pt x="213" y="288"/>
                  <a:pt x="213" y="255"/>
                </a:cubicBezTo>
                <a:cubicBezTo>
                  <a:pt x="214" y="164"/>
                  <a:pt x="20" y="213"/>
                  <a:pt x="20" y="89"/>
                </a:cubicBezTo>
                <a:cubicBezTo>
                  <a:pt x="20" y="35"/>
                  <a:pt x="68" y="0"/>
                  <a:pt x="139" y="0"/>
                </a:cubicBezTo>
                <a:cubicBezTo>
                  <a:pt x="179" y="0"/>
                  <a:pt x="220" y="13"/>
                  <a:pt x="248" y="32"/>
                </a:cubicBezTo>
                <a:cubicBezTo>
                  <a:pt x="231" y="69"/>
                  <a:pt x="231" y="69"/>
                  <a:pt x="231" y="69"/>
                </a:cubicBezTo>
                <a:cubicBezTo>
                  <a:pt x="200" y="48"/>
                  <a:pt x="164" y="40"/>
                  <a:pt x="136" y="40"/>
                </a:cubicBezTo>
                <a:cubicBezTo>
                  <a:pt x="92" y="40"/>
                  <a:pt x="63" y="57"/>
                  <a:pt x="63" y="86"/>
                </a:cubicBezTo>
                <a:cubicBezTo>
                  <a:pt x="63" y="174"/>
                  <a:pt x="257" y="128"/>
                  <a:pt x="256" y="253"/>
                </a:cubicBezTo>
                <a:close/>
                <a:moveTo>
                  <a:pt x="652" y="300"/>
                </a:moveTo>
                <a:cubicBezTo>
                  <a:pt x="558" y="1"/>
                  <a:pt x="558" y="1"/>
                  <a:pt x="558" y="1"/>
                </a:cubicBezTo>
                <a:cubicBezTo>
                  <a:pt x="518" y="2"/>
                  <a:pt x="518" y="2"/>
                  <a:pt x="518" y="2"/>
                </a:cubicBezTo>
                <a:cubicBezTo>
                  <a:pt x="425" y="300"/>
                  <a:pt x="425" y="300"/>
                  <a:pt x="425" y="300"/>
                </a:cubicBezTo>
                <a:cubicBezTo>
                  <a:pt x="330" y="1"/>
                  <a:pt x="330" y="1"/>
                  <a:pt x="330" y="1"/>
                </a:cubicBezTo>
                <a:cubicBezTo>
                  <a:pt x="288" y="1"/>
                  <a:pt x="288" y="1"/>
                  <a:pt x="288" y="1"/>
                </a:cubicBezTo>
                <a:cubicBezTo>
                  <a:pt x="403" y="346"/>
                  <a:pt x="403" y="346"/>
                  <a:pt x="403" y="346"/>
                </a:cubicBezTo>
                <a:cubicBezTo>
                  <a:pt x="444" y="346"/>
                  <a:pt x="444" y="346"/>
                  <a:pt x="444" y="346"/>
                </a:cubicBezTo>
                <a:cubicBezTo>
                  <a:pt x="538" y="56"/>
                  <a:pt x="538" y="56"/>
                  <a:pt x="538" y="56"/>
                </a:cubicBezTo>
                <a:cubicBezTo>
                  <a:pt x="631" y="346"/>
                  <a:pt x="631" y="346"/>
                  <a:pt x="631" y="346"/>
                </a:cubicBezTo>
                <a:cubicBezTo>
                  <a:pt x="671" y="346"/>
                  <a:pt x="671" y="346"/>
                  <a:pt x="671" y="346"/>
                </a:cubicBezTo>
                <a:cubicBezTo>
                  <a:pt x="787" y="1"/>
                  <a:pt x="787" y="1"/>
                  <a:pt x="787" y="1"/>
                </a:cubicBezTo>
                <a:cubicBezTo>
                  <a:pt x="746" y="1"/>
                  <a:pt x="746" y="1"/>
                  <a:pt x="746" y="1"/>
                </a:cubicBezTo>
                <a:lnTo>
                  <a:pt x="652" y="300"/>
                </a:lnTo>
                <a:close/>
                <a:moveTo>
                  <a:pt x="838" y="346"/>
                </a:moveTo>
                <a:cubicBezTo>
                  <a:pt x="877" y="346"/>
                  <a:pt x="877" y="346"/>
                  <a:pt x="877" y="346"/>
                </a:cubicBezTo>
                <a:cubicBezTo>
                  <a:pt x="877" y="1"/>
                  <a:pt x="877" y="1"/>
                  <a:pt x="877" y="1"/>
                </a:cubicBezTo>
                <a:cubicBezTo>
                  <a:pt x="838" y="1"/>
                  <a:pt x="838" y="1"/>
                  <a:pt x="838" y="1"/>
                </a:cubicBezTo>
                <a:lnTo>
                  <a:pt x="838" y="346"/>
                </a:lnTo>
                <a:close/>
                <a:moveTo>
                  <a:pt x="1245" y="117"/>
                </a:moveTo>
                <a:cubicBezTo>
                  <a:pt x="1245" y="193"/>
                  <a:pt x="1196" y="237"/>
                  <a:pt x="1111" y="237"/>
                </a:cubicBezTo>
                <a:cubicBezTo>
                  <a:pt x="1021" y="237"/>
                  <a:pt x="1021" y="237"/>
                  <a:pt x="1021" y="237"/>
                </a:cubicBezTo>
                <a:cubicBezTo>
                  <a:pt x="1021" y="346"/>
                  <a:pt x="1021" y="346"/>
                  <a:pt x="1021" y="346"/>
                </a:cubicBezTo>
                <a:cubicBezTo>
                  <a:pt x="981" y="346"/>
                  <a:pt x="981" y="346"/>
                  <a:pt x="981" y="346"/>
                </a:cubicBezTo>
                <a:cubicBezTo>
                  <a:pt x="981" y="1"/>
                  <a:pt x="981" y="1"/>
                  <a:pt x="981" y="1"/>
                </a:cubicBezTo>
                <a:cubicBezTo>
                  <a:pt x="1111" y="1"/>
                  <a:pt x="1111" y="1"/>
                  <a:pt x="1111" y="1"/>
                </a:cubicBezTo>
                <a:cubicBezTo>
                  <a:pt x="1196" y="1"/>
                  <a:pt x="1245" y="44"/>
                  <a:pt x="1245" y="117"/>
                </a:cubicBezTo>
                <a:close/>
                <a:moveTo>
                  <a:pt x="1207" y="118"/>
                </a:moveTo>
                <a:cubicBezTo>
                  <a:pt x="1207" y="66"/>
                  <a:pt x="1171" y="39"/>
                  <a:pt x="1109" y="39"/>
                </a:cubicBezTo>
                <a:cubicBezTo>
                  <a:pt x="1021" y="39"/>
                  <a:pt x="1021" y="39"/>
                  <a:pt x="1021" y="39"/>
                </a:cubicBezTo>
                <a:cubicBezTo>
                  <a:pt x="1021" y="199"/>
                  <a:pt x="1021" y="199"/>
                  <a:pt x="1021" y="199"/>
                </a:cubicBezTo>
                <a:cubicBezTo>
                  <a:pt x="1109" y="199"/>
                  <a:pt x="1109" y="199"/>
                  <a:pt x="1109" y="199"/>
                </a:cubicBezTo>
                <a:cubicBezTo>
                  <a:pt x="1171" y="199"/>
                  <a:pt x="1207" y="172"/>
                  <a:pt x="1207" y="118"/>
                </a:cubicBezTo>
                <a:close/>
                <a:moveTo>
                  <a:pt x="1350" y="309"/>
                </a:moveTo>
                <a:cubicBezTo>
                  <a:pt x="1350" y="190"/>
                  <a:pt x="1350" y="190"/>
                  <a:pt x="1350" y="190"/>
                </a:cubicBezTo>
                <a:cubicBezTo>
                  <a:pt x="1524" y="190"/>
                  <a:pt x="1524" y="190"/>
                  <a:pt x="1524" y="190"/>
                </a:cubicBezTo>
                <a:cubicBezTo>
                  <a:pt x="1524" y="153"/>
                  <a:pt x="1524" y="153"/>
                  <a:pt x="1524" y="153"/>
                </a:cubicBezTo>
                <a:cubicBezTo>
                  <a:pt x="1350" y="153"/>
                  <a:pt x="1350" y="153"/>
                  <a:pt x="1350" y="153"/>
                </a:cubicBezTo>
                <a:cubicBezTo>
                  <a:pt x="1350" y="39"/>
                  <a:pt x="1350" y="39"/>
                  <a:pt x="1350" y="39"/>
                </a:cubicBezTo>
                <a:cubicBezTo>
                  <a:pt x="1544" y="39"/>
                  <a:pt x="1544" y="39"/>
                  <a:pt x="1544" y="39"/>
                </a:cubicBezTo>
                <a:cubicBezTo>
                  <a:pt x="1544" y="1"/>
                  <a:pt x="1544" y="1"/>
                  <a:pt x="1544" y="1"/>
                </a:cubicBezTo>
                <a:cubicBezTo>
                  <a:pt x="1311" y="1"/>
                  <a:pt x="1311" y="1"/>
                  <a:pt x="1311" y="1"/>
                </a:cubicBezTo>
                <a:cubicBezTo>
                  <a:pt x="1311" y="346"/>
                  <a:pt x="1311" y="346"/>
                  <a:pt x="1311" y="346"/>
                </a:cubicBezTo>
                <a:cubicBezTo>
                  <a:pt x="1551" y="346"/>
                  <a:pt x="1551" y="346"/>
                  <a:pt x="1551" y="346"/>
                </a:cubicBezTo>
                <a:cubicBezTo>
                  <a:pt x="1551" y="309"/>
                  <a:pt x="1551" y="309"/>
                  <a:pt x="1551" y="309"/>
                </a:cubicBezTo>
                <a:lnTo>
                  <a:pt x="1350" y="30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14324" tIns="57162" rIns="114324" bIns="57162"/>
          <a:lstStyle/>
          <a:p>
            <a:endParaRPr lang="en-NL"/>
          </a:p>
        </p:txBody>
      </p:sp>
      <p:sp>
        <p:nvSpPr>
          <p:cNvPr id="10" name="LS_Logo2 (JU-Free) Emploment" hidden="1">
            <a:extLst>
              <a:ext uri="{FF2B5EF4-FFF2-40B4-BE49-F238E27FC236}">
                <a16:creationId xmlns:a16="http://schemas.microsoft.com/office/drawing/2014/main" id="{963B5B2D-A033-4FBD-AE70-EED64937E926}"/>
              </a:ext>
            </a:extLst>
          </p:cNvPr>
          <p:cNvSpPr>
            <a:spLocks/>
          </p:cNvSpPr>
          <p:nvPr/>
        </p:nvSpPr>
        <p:spPr bwMode="auto">
          <a:xfrm>
            <a:off x="1155700" y="7712075"/>
            <a:ext cx="1365250" cy="365125"/>
          </a:xfrm>
          <a:custGeom>
            <a:avLst/>
            <a:gdLst>
              <a:gd name="T0" fmla="*/ 2147483646 w 3440"/>
              <a:gd name="T1" fmla="*/ 62395541 h 921"/>
              <a:gd name="T2" fmla="*/ 2147483646 w 3440"/>
              <a:gd name="T3" fmla="*/ 2147483646 h 921"/>
              <a:gd name="T4" fmla="*/ 2147483646 w 3440"/>
              <a:gd name="T5" fmla="*/ 2147483646 h 921"/>
              <a:gd name="T6" fmla="*/ 2147483646 w 3440"/>
              <a:gd name="T7" fmla="*/ 2147483646 h 921"/>
              <a:gd name="T8" fmla="*/ 2147483646 w 3440"/>
              <a:gd name="T9" fmla="*/ 62395541 h 921"/>
              <a:gd name="T10" fmla="*/ 2147483646 w 3440"/>
              <a:gd name="T11" fmla="*/ 62395541 h 921"/>
              <a:gd name="T12" fmla="*/ 2147483646 w 3440"/>
              <a:gd name="T13" fmla="*/ 2147483646 h 921"/>
              <a:gd name="T14" fmla="*/ 2147483646 w 3440"/>
              <a:gd name="T15" fmla="*/ 2147483646 h 921"/>
              <a:gd name="T16" fmla="*/ 2147483646 w 3440"/>
              <a:gd name="T17" fmla="*/ 2147483646 h 921"/>
              <a:gd name="T18" fmla="*/ 2147483646 w 3440"/>
              <a:gd name="T19" fmla="*/ 2147483646 h 921"/>
              <a:gd name="T20" fmla="*/ 2147483646 w 3440"/>
              <a:gd name="T21" fmla="*/ 62395541 h 921"/>
              <a:gd name="T22" fmla="*/ 2147483646 w 3440"/>
              <a:gd name="T23" fmla="*/ 2147483646 h 921"/>
              <a:gd name="T24" fmla="*/ 2147483646 w 3440"/>
              <a:gd name="T25" fmla="*/ 2147483646 h 921"/>
              <a:gd name="T26" fmla="*/ 2147483646 w 3440"/>
              <a:gd name="T27" fmla="*/ 2147483646 h 921"/>
              <a:gd name="T28" fmla="*/ 2147483646 w 3440"/>
              <a:gd name="T29" fmla="*/ 2147483646 h 921"/>
              <a:gd name="T30" fmla="*/ 2147483646 w 3440"/>
              <a:gd name="T31" fmla="*/ 62395541 h 921"/>
              <a:gd name="T32" fmla="*/ 2147483646 w 3440"/>
              <a:gd name="T33" fmla="*/ 2147483646 h 921"/>
              <a:gd name="T34" fmla="*/ 2147483646 w 3440"/>
              <a:gd name="T35" fmla="*/ 2147483646 h 921"/>
              <a:gd name="T36" fmla="*/ 2147483646 w 3440"/>
              <a:gd name="T37" fmla="*/ 62395541 h 921"/>
              <a:gd name="T38" fmla="*/ 2147483646 w 3440"/>
              <a:gd name="T39" fmla="*/ 2147483646 h 921"/>
              <a:gd name="T40" fmla="*/ 2147483646 w 3440"/>
              <a:gd name="T41" fmla="*/ 2147483646 h 921"/>
              <a:gd name="T42" fmla="*/ 2147483646 w 3440"/>
              <a:gd name="T43" fmla="*/ 2147483646 h 921"/>
              <a:gd name="T44" fmla="*/ 2147483646 w 3440"/>
              <a:gd name="T45" fmla="*/ 2147483646 h 921"/>
              <a:gd name="T46" fmla="*/ 2147483646 w 3440"/>
              <a:gd name="T47" fmla="*/ 2147483646 h 921"/>
              <a:gd name="T48" fmla="*/ 2147483646 w 3440"/>
              <a:gd name="T49" fmla="*/ 2147483646 h 921"/>
              <a:gd name="T50" fmla="*/ 2147483646 w 3440"/>
              <a:gd name="T51" fmla="*/ 62395541 h 921"/>
              <a:gd name="T52" fmla="*/ 2147483646 w 3440"/>
              <a:gd name="T53" fmla="*/ 2147483646 h 921"/>
              <a:gd name="T54" fmla="*/ 2147483646 w 3440"/>
              <a:gd name="T55" fmla="*/ 2147483646 h 921"/>
              <a:gd name="T56" fmla="*/ 2147483646 w 3440"/>
              <a:gd name="T57" fmla="*/ 2147483646 h 921"/>
              <a:gd name="T58" fmla="*/ 0 w 3440"/>
              <a:gd name="T59" fmla="*/ 2147483646 h 921"/>
              <a:gd name="T60" fmla="*/ 2147483646 w 3440"/>
              <a:gd name="T61" fmla="*/ 2147483646 h 921"/>
              <a:gd name="T62" fmla="*/ 2147483646 w 3440"/>
              <a:gd name="T63" fmla="*/ 2147483646 h 921"/>
              <a:gd name="T64" fmla="*/ 2147483646 w 3440"/>
              <a:gd name="T65" fmla="*/ 2147483646 h 921"/>
              <a:gd name="T66" fmla="*/ 2147483646 w 3440"/>
              <a:gd name="T67" fmla="*/ 2147483646 h 921"/>
              <a:gd name="T68" fmla="*/ 2147483646 w 3440"/>
              <a:gd name="T69" fmla="*/ 2147483646 h 921"/>
              <a:gd name="T70" fmla="*/ 2147483646 w 3440"/>
              <a:gd name="T71" fmla="*/ 2147483646 h 921"/>
              <a:gd name="T72" fmla="*/ 2147483646 w 3440"/>
              <a:gd name="T73" fmla="*/ 2147483646 h 921"/>
              <a:gd name="T74" fmla="*/ 2147483646 w 3440"/>
              <a:gd name="T75" fmla="*/ 2147483646 h 921"/>
              <a:gd name="T76" fmla="*/ 2147483646 w 3440"/>
              <a:gd name="T77" fmla="*/ 2147483646 h 921"/>
              <a:gd name="T78" fmla="*/ 2147483646 w 3440"/>
              <a:gd name="T79" fmla="*/ 2147483646 h 921"/>
              <a:gd name="T80" fmla="*/ 2147483646 w 3440"/>
              <a:gd name="T81" fmla="*/ 2147483646 h 921"/>
              <a:gd name="T82" fmla="*/ 2147483646 w 3440"/>
              <a:gd name="T83" fmla="*/ 2147483646 h 921"/>
              <a:gd name="T84" fmla="*/ 2147483646 w 3440"/>
              <a:gd name="T85" fmla="*/ 2147483646 h 921"/>
              <a:gd name="T86" fmla="*/ 2147483646 w 3440"/>
              <a:gd name="T87" fmla="*/ 2147483646 h 921"/>
              <a:gd name="T88" fmla="*/ 2147483646 w 3440"/>
              <a:gd name="T89" fmla="*/ 2147483646 h 921"/>
              <a:gd name="T90" fmla="*/ 2147483646 w 3440"/>
              <a:gd name="T91" fmla="*/ 2147483646 h 921"/>
              <a:gd name="T92" fmla="*/ 2147483646 w 3440"/>
              <a:gd name="T93" fmla="*/ 2147483646 h 921"/>
              <a:gd name="T94" fmla="*/ 2147483646 w 3440"/>
              <a:gd name="T95" fmla="*/ 2147483646 h 921"/>
              <a:gd name="T96" fmla="*/ 2147483646 w 3440"/>
              <a:gd name="T97" fmla="*/ 2147483646 h 921"/>
              <a:gd name="T98" fmla="*/ 2147483646 w 3440"/>
              <a:gd name="T99" fmla="*/ 2147483646 h 921"/>
              <a:gd name="T100" fmla="*/ 2147483646 w 3440"/>
              <a:gd name="T101" fmla="*/ 2147483646 h 921"/>
              <a:gd name="T102" fmla="*/ 2147483646 w 3440"/>
              <a:gd name="T103" fmla="*/ 2147483646 h 921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3440" h="921">
                <a:moveTo>
                  <a:pt x="240" y="346"/>
                </a:moveTo>
                <a:cubicBezTo>
                  <a:pt x="0" y="346"/>
                  <a:pt x="0" y="346"/>
                  <a:pt x="0" y="346"/>
                </a:cubicBezTo>
                <a:cubicBezTo>
                  <a:pt x="0" y="1"/>
                  <a:pt x="0" y="1"/>
                  <a:pt x="0" y="1"/>
                </a:cubicBezTo>
                <a:cubicBezTo>
                  <a:pt x="234" y="1"/>
                  <a:pt x="234" y="1"/>
                  <a:pt x="234" y="1"/>
                </a:cubicBezTo>
                <a:cubicBezTo>
                  <a:pt x="234" y="39"/>
                  <a:pt x="234" y="39"/>
                  <a:pt x="234" y="39"/>
                </a:cubicBezTo>
                <a:cubicBezTo>
                  <a:pt x="40" y="39"/>
                  <a:pt x="40" y="39"/>
                  <a:pt x="40" y="39"/>
                </a:cubicBezTo>
                <a:cubicBezTo>
                  <a:pt x="40" y="152"/>
                  <a:pt x="40" y="152"/>
                  <a:pt x="40" y="152"/>
                </a:cubicBezTo>
                <a:cubicBezTo>
                  <a:pt x="213" y="152"/>
                  <a:pt x="213" y="152"/>
                  <a:pt x="213" y="152"/>
                </a:cubicBezTo>
                <a:cubicBezTo>
                  <a:pt x="213" y="190"/>
                  <a:pt x="213" y="190"/>
                  <a:pt x="213" y="190"/>
                </a:cubicBezTo>
                <a:cubicBezTo>
                  <a:pt x="40" y="190"/>
                  <a:pt x="40" y="190"/>
                  <a:pt x="40" y="190"/>
                </a:cubicBezTo>
                <a:cubicBezTo>
                  <a:pt x="40" y="308"/>
                  <a:pt x="40" y="308"/>
                  <a:pt x="40" y="308"/>
                </a:cubicBezTo>
                <a:cubicBezTo>
                  <a:pt x="240" y="308"/>
                  <a:pt x="240" y="308"/>
                  <a:pt x="240" y="308"/>
                </a:cubicBezTo>
                <a:lnTo>
                  <a:pt x="240" y="346"/>
                </a:lnTo>
                <a:close/>
                <a:moveTo>
                  <a:pt x="357" y="62"/>
                </a:moveTo>
                <a:cubicBezTo>
                  <a:pt x="482" y="309"/>
                  <a:pt x="482" y="309"/>
                  <a:pt x="482" y="309"/>
                </a:cubicBezTo>
                <a:cubicBezTo>
                  <a:pt x="506" y="309"/>
                  <a:pt x="506" y="309"/>
                  <a:pt x="506" y="309"/>
                </a:cubicBezTo>
                <a:cubicBezTo>
                  <a:pt x="631" y="62"/>
                  <a:pt x="631" y="62"/>
                  <a:pt x="631" y="62"/>
                </a:cubicBezTo>
                <a:cubicBezTo>
                  <a:pt x="632" y="346"/>
                  <a:pt x="632" y="346"/>
                  <a:pt x="632" y="346"/>
                </a:cubicBezTo>
                <a:cubicBezTo>
                  <a:pt x="668" y="346"/>
                  <a:pt x="668" y="346"/>
                  <a:pt x="668" y="346"/>
                </a:cubicBezTo>
                <a:cubicBezTo>
                  <a:pt x="668" y="1"/>
                  <a:pt x="668" y="1"/>
                  <a:pt x="668" y="1"/>
                </a:cubicBezTo>
                <a:cubicBezTo>
                  <a:pt x="620" y="1"/>
                  <a:pt x="620" y="1"/>
                  <a:pt x="620" y="1"/>
                </a:cubicBezTo>
                <a:cubicBezTo>
                  <a:pt x="495" y="249"/>
                  <a:pt x="495" y="249"/>
                  <a:pt x="495" y="249"/>
                </a:cubicBezTo>
                <a:cubicBezTo>
                  <a:pt x="369" y="1"/>
                  <a:pt x="369" y="1"/>
                  <a:pt x="369" y="1"/>
                </a:cubicBezTo>
                <a:cubicBezTo>
                  <a:pt x="320" y="1"/>
                  <a:pt x="320" y="1"/>
                  <a:pt x="320" y="1"/>
                </a:cubicBezTo>
                <a:cubicBezTo>
                  <a:pt x="320" y="346"/>
                  <a:pt x="320" y="346"/>
                  <a:pt x="320" y="346"/>
                </a:cubicBezTo>
                <a:cubicBezTo>
                  <a:pt x="357" y="346"/>
                  <a:pt x="357" y="346"/>
                  <a:pt x="357" y="346"/>
                </a:cubicBezTo>
                <a:lnTo>
                  <a:pt x="357" y="62"/>
                </a:lnTo>
                <a:close/>
                <a:moveTo>
                  <a:pt x="812" y="346"/>
                </a:moveTo>
                <a:cubicBezTo>
                  <a:pt x="773" y="346"/>
                  <a:pt x="773" y="346"/>
                  <a:pt x="773" y="346"/>
                </a:cubicBezTo>
                <a:cubicBezTo>
                  <a:pt x="773" y="1"/>
                  <a:pt x="773" y="1"/>
                  <a:pt x="773" y="1"/>
                </a:cubicBezTo>
                <a:cubicBezTo>
                  <a:pt x="902" y="1"/>
                  <a:pt x="902" y="1"/>
                  <a:pt x="902" y="1"/>
                </a:cubicBezTo>
                <a:cubicBezTo>
                  <a:pt x="987" y="1"/>
                  <a:pt x="1036" y="44"/>
                  <a:pt x="1036" y="117"/>
                </a:cubicBezTo>
                <a:cubicBezTo>
                  <a:pt x="1036" y="193"/>
                  <a:pt x="987" y="237"/>
                  <a:pt x="902" y="237"/>
                </a:cubicBezTo>
                <a:cubicBezTo>
                  <a:pt x="812" y="237"/>
                  <a:pt x="812" y="237"/>
                  <a:pt x="812" y="237"/>
                </a:cubicBezTo>
                <a:lnTo>
                  <a:pt x="812" y="346"/>
                </a:lnTo>
                <a:close/>
                <a:moveTo>
                  <a:pt x="812" y="199"/>
                </a:moveTo>
                <a:cubicBezTo>
                  <a:pt x="900" y="199"/>
                  <a:pt x="900" y="199"/>
                  <a:pt x="900" y="199"/>
                </a:cubicBezTo>
                <a:cubicBezTo>
                  <a:pt x="962" y="199"/>
                  <a:pt x="998" y="172"/>
                  <a:pt x="998" y="118"/>
                </a:cubicBezTo>
                <a:cubicBezTo>
                  <a:pt x="998" y="66"/>
                  <a:pt x="962" y="39"/>
                  <a:pt x="900" y="39"/>
                </a:cubicBezTo>
                <a:cubicBezTo>
                  <a:pt x="812" y="39"/>
                  <a:pt x="812" y="39"/>
                  <a:pt x="812" y="39"/>
                </a:cubicBezTo>
                <a:lnTo>
                  <a:pt x="812" y="199"/>
                </a:lnTo>
                <a:close/>
                <a:moveTo>
                  <a:pt x="1291" y="308"/>
                </a:moveTo>
                <a:cubicBezTo>
                  <a:pt x="1141" y="308"/>
                  <a:pt x="1141" y="308"/>
                  <a:pt x="1141" y="308"/>
                </a:cubicBezTo>
                <a:cubicBezTo>
                  <a:pt x="1141" y="1"/>
                  <a:pt x="1141" y="1"/>
                  <a:pt x="1141" y="1"/>
                </a:cubicBezTo>
                <a:cubicBezTo>
                  <a:pt x="1101" y="1"/>
                  <a:pt x="1101" y="1"/>
                  <a:pt x="1101" y="1"/>
                </a:cubicBezTo>
                <a:cubicBezTo>
                  <a:pt x="1101" y="346"/>
                  <a:pt x="1101" y="346"/>
                  <a:pt x="1101" y="346"/>
                </a:cubicBezTo>
                <a:cubicBezTo>
                  <a:pt x="1291" y="346"/>
                  <a:pt x="1291" y="346"/>
                  <a:pt x="1291" y="346"/>
                </a:cubicBezTo>
                <a:lnTo>
                  <a:pt x="1291" y="308"/>
                </a:lnTo>
                <a:close/>
                <a:moveTo>
                  <a:pt x="1323" y="174"/>
                </a:moveTo>
                <a:cubicBezTo>
                  <a:pt x="1323" y="76"/>
                  <a:pt x="1402" y="0"/>
                  <a:pt x="1503" y="0"/>
                </a:cubicBezTo>
                <a:cubicBezTo>
                  <a:pt x="1603" y="0"/>
                  <a:pt x="1683" y="77"/>
                  <a:pt x="1683" y="174"/>
                </a:cubicBezTo>
                <a:cubicBezTo>
                  <a:pt x="1683" y="271"/>
                  <a:pt x="1603" y="348"/>
                  <a:pt x="1503" y="348"/>
                </a:cubicBezTo>
                <a:cubicBezTo>
                  <a:pt x="1402" y="348"/>
                  <a:pt x="1323" y="271"/>
                  <a:pt x="1323" y="174"/>
                </a:cubicBezTo>
                <a:close/>
                <a:moveTo>
                  <a:pt x="1363" y="174"/>
                </a:moveTo>
                <a:cubicBezTo>
                  <a:pt x="1363" y="249"/>
                  <a:pt x="1427" y="310"/>
                  <a:pt x="1503" y="310"/>
                </a:cubicBezTo>
                <a:cubicBezTo>
                  <a:pt x="1580" y="310"/>
                  <a:pt x="1643" y="249"/>
                  <a:pt x="1643" y="174"/>
                </a:cubicBezTo>
                <a:cubicBezTo>
                  <a:pt x="1643" y="98"/>
                  <a:pt x="1580" y="38"/>
                  <a:pt x="1503" y="38"/>
                </a:cubicBezTo>
                <a:cubicBezTo>
                  <a:pt x="1427" y="38"/>
                  <a:pt x="1363" y="98"/>
                  <a:pt x="1363" y="174"/>
                </a:cubicBezTo>
                <a:close/>
                <a:moveTo>
                  <a:pt x="1875" y="346"/>
                </a:moveTo>
                <a:cubicBezTo>
                  <a:pt x="1875" y="228"/>
                  <a:pt x="1875" y="228"/>
                  <a:pt x="1875" y="228"/>
                </a:cubicBezTo>
                <a:cubicBezTo>
                  <a:pt x="2005" y="1"/>
                  <a:pt x="2005" y="1"/>
                  <a:pt x="2005" y="1"/>
                </a:cubicBezTo>
                <a:cubicBezTo>
                  <a:pt x="1965" y="1"/>
                  <a:pt x="1965" y="1"/>
                  <a:pt x="1965" y="1"/>
                </a:cubicBezTo>
                <a:cubicBezTo>
                  <a:pt x="1855" y="181"/>
                  <a:pt x="1855" y="181"/>
                  <a:pt x="1855" y="181"/>
                </a:cubicBezTo>
                <a:cubicBezTo>
                  <a:pt x="1743" y="1"/>
                  <a:pt x="1743" y="1"/>
                  <a:pt x="1743" y="1"/>
                </a:cubicBezTo>
                <a:cubicBezTo>
                  <a:pt x="1703" y="1"/>
                  <a:pt x="1703" y="1"/>
                  <a:pt x="1703" y="1"/>
                </a:cubicBezTo>
                <a:cubicBezTo>
                  <a:pt x="1836" y="229"/>
                  <a:pt x="1836" y="229"/>
                  <a:pt x="1836" y="229"/>
                </a:cubicBezTo>
                <a:cubicBezTo>
                  <a:pt x="1836" y="346"/>
                  <a:pt x="1836" y="346"/>
                  <a:pt x="1836" y="346"/>
                </a:cubicBezTo>
                <a:lnTo>
                  <a:pt x="1875" y="346"/>
                </a:lnTo>
                <a:close/>
                <a:moveTo>
                  <a:pt x="2097" y="62"/>
                </a:moveTo>
                <a:cubicBezTo>
                  <a:pt x="2222" y="309"/>
                  <a:pt x="2222" y="309"/>
                  <a:pt x="2222" y="309"/>
                </a:cubicBezTo>
                <a:cubicBezTo>
                  <a:pt x="2246" y="309"/>
                  <a:pt x="2246" y="309"/>
                  <a:pt x="2246" y="309"/>
                </a:cubicBezTo>
                <a:cubicBezTo>
                  <a:pt x="2371" y="62"/>
                  <a:pt x="2371" y="62"/>
                  <a:pt x="2371" y="62"/>
                </a:cubicBezTo>
                <a:cubicBezTo>
                  <a:pt x="2371" y="346"/>
                  <a:pt x="2371" y="346"/>
                  <a:pt x="2371" y="346"/>
                </a:cubicBezTo>
                <a:cubicBezTo>
                  <a:pt x="2408" y="346"/>
                  <a:pt x="2408" y="346"/>
                  <a:pt x="2408" y="346"/>
                </a:cubicBezTo>
                <a:cubicBezTo>
                  <a:pt x="2408" y="1"/>
                  <a:pt x="2408" y="1"/>
                  <a:pt x="2408" y="1"/>
                </a:cubicBezTo>
                <a:cubicBezTo>
                  <a:pt x="2360" y="1"/>
                  <a:pt x="2360" y="1"/>
                  <a:pt x="2360" y="1"/>
                </a:cubicBezTo>
                <a:cubicBezTo>
                  <a:pt x="2234" y="249"/>
                  <a:pt x="2234" y="249"/>
                  <a:pt x="2234" y="249"/>
                </a:cubicBezTo>
                <a:cubicBezTo>
                  <a:pt x="2108" y="1"/>
                  <a:pt x="2108" y="1"/>
                  <a:pt x="2108" y="1"/>
                </a:cubicBezTo>
                <a:cubicBezTo>
                  <a:pt x="2060" y="1"/>
                  <a:pt x="2060" y="1"/>
                  <a:pt x="2060" y="1"/>
                </a:cubicBezTo>
                <a:cubicBezTo>
                  <a:pt x="2060" y="346"/>
                  <a:pt x="2060" y="346"/>
                  <a:pt x="2060" y="346"/>
                </a:cubicBezTo>
                <a:cubicBezTo>
                  <a:pt x="2097" y="346"/>
                  <a:pt x="2097" y="346"/>
                  <a:pt x="2097" y="346"/>
                </a:cubicBezTo>
                <a:lnTo>
                  <a:pt x="2097" y="62"/>
                </a:lnTo>
                <a:close/>
                <a:moveTo>
                  <a:pt x="2552" y="190"/>
                </a:moveTo>
                <a:cubicBezTo>
                  <a:pt x="2725" y="190"/>
                  <a:pt x="2725" y="190"/>
                  <a:pt x="2725" y="190"/>
                </a:cubicBezTo>
                <a:cubicBezTo>
                  <a:pt x="2725" y="152"/>
                  <a:pt x="2725" y="152"/>
                  <a:pt x="2725" y="152"/>
                </a:cubicBezTo>
                <a:cubicBezTo>
                  <a:pt x="2552" y="152"/>
                  <a:pt x="2552" y="152"/>
                  <a:pt x="2552" y="152"/>
                </a:cubicBezTo>
                <a:cubicBezTo>
                  <a:pt x="2552" y="39"/>
                  <a:pt x="2552" y="39"/>
                  <a:pt x="2552" y="39"/>
                </a:cubicBezTo>
                <a:cubicBezTo>
                  <a:pt x="2746" y="39"/>
                  <a:pt x="2746" y="39"/>
                  <a:pt x="2746" y="39"/>
                </a:cubicBezTo>
                <a:cubicBezTo>
                  <a:pt x="2746" y="1"/>
                  <a:pt x="2746" y="1"/>
                  <a:pt x="2746" y="1"/>
                </a:cubicBezTo>
                <a:cubicBezTo>
                  <a:pt x="2512" y="1"/>
                  <a:pt x="2512" y="1"/>
                  <a:pt x="2512" y="1"/>
                </a:cubicBezTo>
                <a:cubicBezTo>
                  <a:pt x="2512" y="346"/>
                  <a:pt x="2512" y="346"/>
                  <a:pt x="2512" y="346"/>
                </a:cubicBezTo>
                <a:cubicBezTo>
                  <a:pt x="2752" y="346"/>
                  <a:pt x="2752" y="346"/>
                  <a:pt x="2752" y="346"/>
                </a:cubicBezTo>
                <a:cubicBezTo>
                  <a:pt x="2752" y="308"/>
                  <a:pt x="2752" y="308"/>
                  <a:pt x="2752" y="308"/>
                </a:cubicBezTo>
                <a:cubicBezTo>
                  <a:pt x="2552" y="308"/>
                  <a:pt x="2552" y="308"/>
                  <a:pt x="2552" y="308"/>
                </a:cubicBezTo>
                <a:lnTo>
                  <a:pt x="2552" y="190"/>
                </a:lnTo>
                <a:close/>
                <a:moveTo>
                  <a:pt x="3079" y="278"/>
                </a:moveTo>
                <a:cubicBezTo>
                  <a:pt x="2873" y="1"/>
                  <a:pt x="2873" y="1"/>
                  <a:pt x="2873" y="1"/>
                </a:cubicBezTo>
                <a:cubicBezTo>
                  <a:pt x="2832" y="1"/>
                  <a:pt x="2832" y="1"/>
                  <a:pt x="2832" y="1"/>
                </a:cubicBezTo>
                <a:cubicBezTo>
                  <a:pt x="2832" y="346"/>
                  <a:pt x="2832" y="346"/>
                  <a:pt x="2832" y="346"/>
                </a:cubicBezTo>
                <a:cubicBezTo>
                  <a:pt x="2872" y="346"/>
                  <a:pt x="2872" y="346"/>
                  <a:pt x="2872" y="346"/>
                </a:cubicBezTo>
                <a:cubicBezTo>
                  <a:pt x="2872" y="69"/>
                  <a:pt x="2872" y="69"/>
                  <a:pt x="2872" y="69"/>
                </a:cubicBezTo>
                <a:cubicBezTo>
                  <a:pt x="3078" y="346"/>
                  <a:pt x="3078" y="346"/>
                  <a:pt x="3078" y="346"/>
                </a:cubicBezTo>
                <a:cubicBezTo>
                  <a:pt x="3118" y="346"/>
                  <a:pt x="3118" y="346"/>
                  <a:pt x="3118" y="346"/>
                </a:cubicBezTo>
                <a:cubicBezTo>
                  <a:pt x="3118" y="1"/>
                  <a:pt x="3118" y="1"/>
                  <a:pt x="3118" y="1"/>
                </a:cubicBezTo>
                <a:cubicBezTo>
                  <a:pt x="3079" y="1"/>
                  <a:pt x="3079" y="1"/>
                  <a:pt x="3079" y="1"/>
                </a:cubicBezTo>
                <a:lnTo>
                  <a:pt x="3079" y="278"/>
                </a:lnTo>
                <a:close/>
                <a:moveTo>
                  <a:pt x="3176" y="1"/>
                </a:moveTo>
                <a:cubicBezTo>
                  <a:pt x="3176" y="39"/>
                  <a:pt x="3176" y="39"/>
                  <a:pt x="3176" y="39"/>
                </a:cubicBezTo>
                <a:cubicBezTo>
                  <a:pt x="3288" y="39"/>
                  <a:pt x="3288" y="39"/>
                  <a:pt x="3288" y="39"/>
                </a:cubicBezTo>
                <a:cubicBezTo>
                  <a:pt x="3288" y="346"/>
                  <a:pt x="3288" y="346"/>
                  <a:pt x="3288" y="346"/>
                </a:cubicBezTo>
                <a:cubicBezTo>
                  <a:pt x="3327" y="346"/>
                  <a:pt x="3327" y="346"/>
                  <a:pt x="3327" y="346"/>
                </a:cubicBezTo>
                <a:cubicBezTo>
                  <a:pt x="3327" y="39"/>
                  <a:pt x="3327" y="39"/>
                  <a:pt x="3327" y="39"/>
                </a:cubicBezTo>
                <a:cubicBezTo>
                  <a:pt x="3440" y="39"/>
                  <a:pt x="3440" y="39"/>
                  <a:pt x="3440" y="39"/>
                </a:cubicBezTo>
                <a:cubicBezTo>
                  <a:pt x="3440" y="1"/>
                  <a:pt x="3440" y="1"/>
                  <a:pt x="3440" y="1"/>
                </a:cubicBezTo>
                <a:lnTo>
                  <a:pt x="3176" y="1"/>
                </a:lnTo>
                <a:close/>
                <a:moveTo>
                  <a:pt x="264" y="690"/>
                </a:moveTo>
                <a:cubicBezTo>
                  <a:pt x="264" y="766"/>
                  <a:pt x="215" y="810"/>
                  <a:pt x="130" y="810"/>
                </a:cubicBezTo>
                <a:cubicBezTo>
                  <a:pt x="40" y="810"/>
                  <a:pt x="40" y="810"/>
                  <a:pt x="40" y="810"/>
                </a:cubicBezTo>
                <a:cubicBezTo>
                  <a:pt x="40" y="919"/>
                  <a:pt x="40" y="919"/>
                  <a:pt x="40" y="919"/>
                </a:cubicBezTo>
                <a:cubicBezTo>
                  <a:pt x="0" y="919"/>
                  <a:pt x="0" y="919"/>
                  <a:pt x="0" y="919"/>
                </a:cubicBezTo>
                <a:cubicBezTo>
                  <a:pt x="0" y="574"/>
                  <a:pt x="0" y="574"/>
                  <a:pt x="0" y="574"/>
                </a:cubicBezTo>
                <a:cubicBezTo>
                  <a:pt x="130" y="574"/>
                  <a:pt x="130" y="574"/>
                  <a:pt x="130" y="574"/>
                </a:cubicBezTo>
                <a:cubicBezTo>
                  <a:pt x="215" y="574"/>
                  <a:pt x="264" y="616"/>
                  <a:pt x="264" y="690"/>
                </a:cubicBezTo>
                <a:close/>
                <a:moveTo>
                  <a:pt x="226" y="691"/>
                </a:moveTo>
                <a:cubicBezTo>
                  <a:pt x="226" y="639"/>
                  <a:pt x="190" y="612"/>
                  <a:pt x="128" y="612"/>
                </a:cubicBezTo>
                <a:cubicBezTo>
                  <a:pt x="40" y="612"/>
                  <a:pt x="40" y="612"/>
                  <a:pt x="40" y="612"/>
                </a:cubicBezTo>
                <a:cubicBezTo>
                  <a:pt x="40" y="772"/>
                  <a:pt x="40" y="772"/>
                  <a:pt x="40" y="772"/>
                </a:cubicBezTo>
                <a:cubicBezTo>
                  <a:pt x="128" y="772"/>
                  <a:pt x="128" y="772"/>
                  <a:pt x="128" y="772"/>
                </a:cubicBezTo>
                <a:cubicBezTo>
                  <a:pt x="190" y="772"/>
                  <a:pt x="226" y="744"/>
                  <a:pt x="226" y="691"/>
                </a:cubicBezTo>
                <a:close/>
                <a:moveTo>
                  <a:pt x="369" y="574"/>
                </a:moveTo>
                <a:cubicBezTo>
                  <a:pt x="329" y="574"/>
                  <a:pt x="329" y="574"/>
                  <a:pt x="329" y="574"/>
                </a:cubicBezTo>
                <a:cubicBezTo>
                  <a:pt x="329" y="919"/>
                  <a:pt x="329" y="919"/>
                  <a:pt x="329" y="919"/>
                </a:cubicBezTo>
                <a:cubicBezTo>
                  <a:pt x="520" y="919"/>
                  <a:pt x="520" y="919"/>
                  <a:pt x="520" y="919"/>
                </a:cubicBezTo>
                <a:cubicBezTo>
                  <a:pt x="520" y="881"/>
                  <a:pt x="520" y="881"/>
                  <a:pt x="520" y="881"/>
                </a:cubicBezTo>
                <a:cubicBezTo>
                  <a:pt x="369" y="881"/>
                  <a:pt x="369" y="881"/>
                  <a:pt x="369" y="881"/>
                </a:cubicBezTo>
                <a:lnTo>
                  <a:pt x="369" y="574"/>
                </a:lnTo>
                <a:close/>
                <a:moveTo>
                  <a:pt x="733" y="574"/>
                </a:moveTo>
                <a:cubicBezTo>
                  <a:pt x="887" y="919"/>
                  <a:pt x="887" y="919"/>
                  <a:pt x="887" y="919"/>
                </a:cubicBezTo>
                <a:cubicBezTo>
                  <a:pt x="844" y="919"/>
                  <a:pt x="844" y="919"/>
                  <a:pt x="844" y="919"/>
                </a:cubicBezTo>
                <a:cubicBezTo>
                  <a:pt x="806" y="831"/>
                  <a:pt x="806" y="831"/>
                  <a:pt x="806" y="831"/>
                </a:cubicBezTo>
                <a:cubicBezTo>
                  <a:pt x="618" y="831"/>
                  <a:pt x="618" y="831"/>
                  <a:pt x="618" y="831"/>
                </a:cubicBezTo>
                <a:cubicBezTo>
                  <a:pt x="579" y="919"/>
                  <a:pt x="579" y="919"/>
                  <a:pt x="579" y="919"/>
                </a:cubicBezTo>
                <a:cubicBezTo>
                  <a:pt x="538" y="919"/>
                  <a:pt x="538" y="919"/>
                  <a:pt x="538" y="919"/>
                </a:cubicBezTo>
                <a:cubicBezTo>
                  <a:pt x="692" y="574"/>
                  <a:pt x="692" y="574"/>
                  <a:pt x="692" y="574"/>
                </a:cubicBezTo>
                <a:lnTo>
                  <a:pt x="733" y="574"/>
                </a:lnTo>
                <a:close/>
                <a:moveTo>
                  <a:pt x="789" y="794"/>
                </a:moveTo>
                <a:cubicBezTo>
                  <a:pt x="711" y="619"/>
                  <a:pt x="711" y="619"/>
                  <a:pt x="711" y="619"/>
                </a:cubicBezTo>
                <a:cubicBezTo>
                  <a:pt x="635" y="794"/>
                  <a:pt x="635" y="794"/>
                  <a:pt x="635" y="794"/>
                </a:cubicBezTo>
                <a:lnTo>
                  <a:pt x="789" y="794"/>
                </a:lnTo>
                <a:close/>
                <a:moveTo>
                  <a:pt x="862" y="612"/>
                </a:moveTo>
                <a:cubicBezTo>
                  <a:pt x="975" y="612"/>
                  <a:pt x="975" y="612"/>
                  <a:pt x="975" y="612"/>
                </a:cubicBezTo>
                <a:cubicBezTo>
                  <a:pt x="975" y="919"/>
                  <a:pt x="975" y="919"/>
                  <a:pt x="975" y="919"/>
                </a:cubicBezTo>
                <a:cubicBezTo>
                  <a:pt x="1014" y="919"/>
                  <a:pt x="1014" y="919"/>
                  <a:pt x="1014" y="919"/>
                </a:cubicBezTo>
                <a:cubicBezTo>
                  <a:pt x="1014" y="612"/>
                  <a:pt x="1014" y="612"/>
                  <a:pt x="1014" y="612"/>
                </a:cubicBezTo>
                <a:cubicBezTo>
                  <a:pt x="1127" y="612"/>
                  <a:pt x="1127" y="612"/>
                  <a:pt x="1127" y="612"/>
                </a:cubicBezTo>
                <a:cubicBezTo>
                  <a:pt x="1127" y="574"/>
                  <a:pt x="1127" y="574"/>
                  <a:pt x="1127" y="574"/>
                </a:cubicBezTo>
                <a:cubicBezTo>
                  <a:pt x="862" y="574"/>
                  <a:pt x="862" y="574"/>
                  <a:pt x="862" y="574"/>
                </a:cubicBezTo>
                <a:lnTo>
                  <a:pt x="862" y="612"/>
                </a:lnTo>
                <a:close/>
                <a:moveTo>
                  <a:pt x="1184" y="919"/>
                </a:moveTo>
                <a:cubicBezTo>
                  <a:pt x="1223" y="919"/>
                  <a:pt x="1223" y="919"/>
                  <a:pt x="1223" y="919"/>
                </a:cubicBezTo>
                <a:cubicBezTo>
                  <a:pt x="1223" y="771"/>
                  <a:pt x="1223" y="771"/>
                  <a:pt x="1223" y="771"/>
                </a:cubicBezTo>
                <a:cubicBezTo>
                  <a:pt x="1384" y="771"/>
                  <a:pt x="1384" y="771"/>
                  <a:pt x="1384" y="771"/>
                </a:cubicBezTo>
                <a:cubicBezTo>
                  <a:pt x="1384" y="733"/>
                  <a:pt x="1384" y="733"/>
                  <a:pt x="1384" y="733"/>
                </a:cubicBezTo>
                <a:cubicBezTo>
                  <a:pt x="1223" y="733"/>
                  <a:pt x="1223" y="733"/>
                  <a:pt x="1223" y="733"/>
                </a:cubicBezTo>
                <a:cubicBezTo>
                  <a:pt x="1223" y="612"/>
                  <a:pt x="1223" y="612"/>
                  <a:pt x="1223" y="612"/>
                </a:cubicBezTo>
                <a:cubicBezTo>
                  <a:pt x="1403" y="612"/>
                  <a:pt x="1403" y="612"/>
                  <a:pt x="1403" y="612"/>
                </a:cubicBezTo>
                <a:cubicBezTo>
                  <a:pt x="1403" y="574"/>
                  <a:pt x="1403" y="574"/>
                  <a:pt x="1403" y="574"/>
                </a:cubicBezTo>
                <a:cubicBezTo>
                  <a:pt x="1184" y="574"/>
                  <a:pt x="1184" y="574"/>
                  <a:pt x="1184" y="574"/>
                </a:cubicBezTo>
                <a:lnTo>
                  <a:pt x="1184" y="919"/>
                </a:lnTo>
                <a:close/>
                <a:moveTo>
                  <a:pt x="1789" y="746"/>
                </a:moveTo>
                <a:cubicBezTo>
                  <a:pt x="1789" y="843"/>
                  <a:pt x="1709" y="921"/>
                  <a:pt x="1609" y="921"/>
                </a:cubicBezTo>
                <a:cubicBezTo>
                  <a:pt x="1508" y="921"/>
                  <a:pt x="1428" y="843"/>
                  <a:pt x="1428" y="746"/>
                </a:cubicBezTo>
                <a:cubicBezTo>
                  <a:pt x="1428" y="649"/>
                  <a:pt x="1508" y="573"/>
                  <a:pt x="1609" y="573"/>
                </a:cubicBezTo>
                <a:cubicBezTo>
                  <a:pt x="1709" y="573"/>
                  <a:pt x="1789" y="649"/>
                  <a:pt x="1789" y="746"/>
                </a:cubicBezTo>
                <a:close/>
                <a:moveTo>
                  <a:pt x="1749" y="746"/>
                </a:moveTo>
                <a:cubicBezTo>
                  <a:pt x="1749" y="671"/>
                  <a:pt x="1686" y="610"/>
                  <a:pt x="1609" y="610"/>
                </a:cubicBezTo>
                <a:cubicBezTo>
                  <a:pt x="1532" y="610"/>
                  <a:pt x="1468" y="671"/>
                  <a:pt x="1468" y="746"/>
                </a:cubicBezTo>
                <a:cubicBezTo>
                  <a:pt x="1468" y="822"/>
                  <a:pt x="1532" y="883"/>
                  <a:pt x="1609" y="883"/>
                </a:cubicBezTo>
                <a:cubicBezTo>
                  <a:pt x="1686" y="883"/>
                  <a:pt x="1749" y="822"/>
                  <a:pt x="1749" y="746"/>
                </a:cubicBezTo>
                <a:close/>
                <a:moveTo>
                  <a:pt x="2051" y="801"/>
                </a:moveTo>
                <a:cubicBezTo>
                  <a:pt x="2131" y="919"/>
                  <a:pt x="2131" y="919"/>
                  <a:pt x="2131" y="919"/>
                </a:cubicBezTo>
                <a:cubicBezTo>
                  <a:pt x="2086" y="919"/>
                  <a:pt x="2086" y="919"/>
                  <a:pt x="2086" y="919"/>
                </a:cubicBezTo>
                <a:cubicBezTo>
                  <a:pt x="2015" y="809"/>
                  <a:pt x="2015" y="809"/>
                  <a:pt x="2015" y="809"/>
                </a:cubicBezTo>
                <a:cubicBezTo>
                  <a:pt x="2008" y="809"/>
                  <a:pt x="2000" y="810"/>
                  <a:pt x="1992" y="810"/>
                </a:cubicBezTo>
                <a:cubicBezTo>
                  <a:pt x="1900" y="810"/>
                  <a:pt x="1900" y="810"/>
                  <a:pt x="1900" y="810"/>
                </a:cubicBezTo>
                <a:cubicBezTo>
                  <a:pt x="1900" y="919"/>
                  <a:pt x="1900" y="919"/>
                  <a:pt x="1900" y="919"/>
                </a:cubicBezTo>
                <a:cubicBezTo>
                  <a:pt x="1861" y="919"/>
                  <a:pt x="1861" y="919"/>
                  <a:pt x="1861" y="919"/>
                </a:cubicBezTo>
                <a:cubicBezTo>
                  <a:pt x="1861" y="574"/>
                  <a:pt x="1861" y="574"/>
                  <a:pt x="1861" y="574"/>
                </a:cubicBezTo>
                <a:cubicBezTo>
                  <a:pt x="1992" y="574"/>
                  <a:pt x="1992" y="574"/>
                  <a:pt x="1992" y="574"/>
                </a:cubicBezTo>
                <a:cubicBezTo>
                  <a:pt x="2078" y="574"/>
                  <a:pt x="2128" y="616"/>
                  <a:pt x="2128" y="690"/>
                </a:cubicBezTo>
                <a:cubicBezTo>
                  <a:pt x="2128" y="747"/>
                  <a:pt x="2100" y="785"/>
                  <a:pt x="2051" y="801"/>
                </a:cubicBezTo>
                <a:close/>
                <a:moveTo>
                  <a:pt x="2090" y="691"/>
                </a:moveTo>
                <a:cubicBezTo>
                  <a:pt x="2090" y="639"/>
                  <a:pt x="2054" y="612"/>
                  <a:pt x="1992" y="612"/>
                </a:cubicBezTo>
                <a:cubicBezTo>
                  <a:pt x="1900" y="612"/>
                  <a:pt x="1900" y="612"/>
                  <a:pt x="1900" y="612"/>
                </a:cubicBezTo>
                <a:cubicBezTo>
                  <a:pt x="1900" y="772"/>
                  <a:pt x="1900" y="772"/>
                  <a:pt x="1900" y="772"/>
                </a:cubicBezTo>
                <a:cubicBezTo>
                  <a:pt x="1992" y="772"/>
                  <a:pt x="1992" y="772"/>
                  <a:pt x="1992" y="772"/>
                </a:cubicBezTo>
                <a:cubicBezTo>
                  <a:pt x="2054" y="772"/>
                  <a:pt x="2090" y="744"/>
                  <a:pt x="2090" y="691"/>
                </a:cubicBezTo>
                <a:close/>
                <a:moveTo>
                  <a:pt x="2392" y="822"/>
                </a:moveTo>
                <a:cubicBezTo>
                  <a:pt x="2266" y="574"/>
                  <a:pt x="2266" y="574"/>
                  <a:pt x="2266" y="574"/>
                </a:cubicBezTo>
                <a:cubicBezTo>
                  <a:pt x="2217" y="574"/>
                  <a:pt x="2217" y="574"/>
                  <a:pt x="2217" y="574"/>
                </a:cubicBezTo>
                <a:cubicBezTo>
                  <a:pt x="2217" y="919"/>
                  <a:pt x="2217" y="919"/>
                  <a:pt x="2217" y="919"/>
                </a:cubicBezTo>
                <a:cubicBezTo>
                  <a:pt x="2254" y="919"/>
                  <a:pt x="2254" y="919"/>
                  <a:pt x="2254" y="919"/>
                </a:cubicBezTo>
                <a:cubicBezTo>
                  <a:pt x="2254" y="635"/>
                  <a:pt x="2254" y="635"/>
                  <a:pt x="2254" y="635"/>
                </a:cubicBezTo>
                <a:cubicBezTo>
                  <a:pt x="2379" y="882"/>
                  <a:pt x="2379" y="882"/>
                  <a:pt x="2379" y="882"/>
                </a:cubicBezTo>
                <a:cubicBezTo>
                  <a:pt x="2403" y="882"/>
                  <a:pt x="2403" y="882"/>
                  <a:pt x="2403" y="882"/>
                </a:cubicBezTo>
                <a:cubicBezTo>
                  <a:pt x="2528" y="635"/>
                  <a:pt x="2528" y="635"/>
                  <a:pt x="2528" y="635"/>
                </a:cubicBezTo>
                <a:cubicBezTo>
                  <a:pt x="2529" y="919"/>
                  <a:pt x="2529" y="919"/>
                  <a:pt x="2529" y="919"/>
                </a:cubicBezTo>
                <a:cubicBezTo>
                  <a:pt x="2565" y="919"/>
                  <a:pt x="2565" y="919"/>
                  <a:pt x="2565" y="919"/>
                </a:cubicBezTo>
                <a:cubicBezTo>
                  <a:pt x="2565" y="574"/>
                  <a:pt x="2565" y="574"/>
                  <a:pt x="2565" y="574"/>
                </a:cubicBezTo>
                <a:cubicBezTo>
                  <a:pt x="2517" y="574"/>
                  <a:pt x="2517" y="574"/>
                  <a:pt x="2517" y="574"/>
                </a:cubicBezTo>
                <a:lnTo>
                  <a:pt x="2392" y="82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14324" tIns="57162" rIns="114324" bIns="57162"/>
          <a:lstStyle/>
          <a:p>
            <a:endParaRPr lang="en-NL"/>
          </a:p>
        </p:txBody>
      </p:sp>
      <p:sp>
        <p:nvSpPr>
          <p:cNvPr id="11" name="LS_Logo6 (JU-Free) Taxonomy" hidden="1">
            <a:extLst>
              <a:ext uri="{FF2B5EF4-FFF2-40B4-BE49-F238E27FC236}">
                <a16:creationId xmlns:a16="http://schemas.microsoft.com/office/drawing/2014/main" id="{E4B6583E-C2E4-4A6F-80D8-492D229ADFA1}"/>
              </a:ext>
            </a:extLst>
          </p:cNvPr>
          <p:cNvSpPr>
            <a:spLocks/>
          </p:cNvSpPr>
          <p:nvPr/>
        </p:nvSpPr>
        <p:spPr bwMode="auto">
          <a:xfrm>
            <a:off x="1136650" y="7712075"/>
            <a:ext cx="1131888" cy="365125"/>
          </a:xfrm>
          <a:custGeom>
            <a:avLst/>
            <a:gdLst>
              <a:gd name="T0" fmla="*/ 0 w 2851"/>
              <a:gd name="T1" fmla="*/ 62395541 h 921"/>
              <a:gd name="T2" fmla="*/ 2147483646 w 2851"/>
              <a:gd name="T3" fmla="*/ 2147483646 h 921"/>
              <a:gd name="T4" fmla="*/ 2147483646 w 2851"/>
              <a:gd name="T5" fmla="*/ 2147483646 h 921"/>
              <a:gd name="T6" fmla="*/ 2147483646 w 2851"/>
              <a:gd name="T7" fmla="*/ 62395541 h 921"/>
              <a:gd name="T8" fmla="*/ 2147483646 w 2851"/>
              <a:gd name="T9" fmla="*/ 2147483646 h 921"/>
              <a:gd name="T10" fmla="*/ 2147483646 w 2851"/>
              <a:gd name="T11" fmla="*/ 2147483646 h 921"/>
              <a:gd name="T12" fmla="*/ 2147483646 w 2851"/>
              <a:gd name="T13" fmla="*/ 2147483646 h 921"/>
              <a:gd name="T14" fmla="*/ 2147483646 w 2851"/>
              <a:gd name="T15" fmla="*/ 2147483646 h 921"/>
              <a:gd name="T16" fmla="*/ 2147483646 w 2851"/>
              <a:gd name="T17" fmla="*/ 2147483646 h 921"/>
              <a:gd name="T18" fmla="*/ 2147483646 w 2851"/>
              <a:gd name="T19" fmla="*/ 2147483646 h 921"/>
              <a:gd name="T20" fmla="*/ 2147483646 w 2851"/>
              <a:gd name="T21" fmla="*/ 2147483646 h 921"/>
              <a:gd name="T22" fmla="*/ 2147483646 w 2851"/>
              <a:gd name="T23" fmla="*/ 2147483646 h 921"/>
              <a:gd name="T24" fmla="*/ 2147483646 w 2851"/>
              <a:gd name="T25" fmla="*/ 2147483646 h 921"/>
              <a:gd name="T26" fmla="*/ 2147483646 w 2851"/>
              <a:gd name="T27" fmla="*/ 2147483646 h 921"/>
              <a:gd name="T28" fmla="*/ 2147483646 w 2851"/>
              <a:gd name="T29" fmla="*/ 2147483646 h 921"/>
              <a:gd name="T30" fmla="*/ 2147483646 w 2851"/>
              <a:gd name="T31" fmla="*/ 2147483646 h 921"/>
              <a:gd name="T32" fmla="*/ 2147483646 w 2851"/>
              <a:gd name="T33" fmla="*/ 2147483646 h 921"/>
              <a:gd name="T34" fmla="*/ 2147483646 w 2851"/>
              <a:gd name="T35" fmla="*/ 2147483646 h 921"/>
              <a:gd name="T36" fmla="*/ 2147483646 w 2851"/>
              <a:gd name="T37" fmla="*/ 2147483646 h 921"/>
              <a:gd name="T38" fmla="*/ 2147483646 w 2851"/>
              <a:gd name="T39" fmla="*/ 2147483646 h 921"/>
              <a:gd name="T40" fmla="*/ 2147483646 w 2851"/>
              <a:gd name="T41" fmla="*/ 2147483646 h 921"/>
              <a:gd name="T42" fmla="*/ 2147483646 w 2851"/>
              <a:gd name="T43" fmla="*/ 2147483646 h 921"/>
              <a:gd name="T44" fmla="*/ 2147483646 w 2851"/>
              <a:gd name="T45" fmla="*/ 2147483646 h 921"/>
              <a:gd name="T46" fmla="*/ 2147483646 w 2851"/>
              <a:gd name="T47" fmla="*/ 2147483646 h 921"/>
              <a:gd name="T48" fmla="*/ 2147483646 w 2851"/>
              <a:gd name="T49" fmla="*/ 2147483646 h 921"/>
              <a:gd name="T50" fmla="*/ 2147483646 w 2851"/>
              <a:gd name="T51" fmla="*/ 2147483646 h 921"/>
              <a:gd name="T52" fmla="*/ 2147483646 w 2851"/>
              <a:gd name="T53" fmla="*/ 62395541 h 921"/>
              <a:gd name="T54" fmla="*/ 2147483646 w 2851"/>
              <a:gd name="T55" fmla="*/ 62395541 h 921"/>
              <a:gd name="T56" fmla="*/ 2147483646 w 2851"/>
              <a:gd name="T57" fmla="*/ 2147483646 h 921"/>
              <a:gd name="T58" fmla="*/ 2147483646 w 2851"/>
              <a:gd name="T59" fmla="*/ 62395541 h 921"/>
              <a:gd name="T60" fmla="*/ 2147483646 w 2851"/>
              <a:gd name="T61" fmla="*/ 2147483646 h 921"/>
              <a:gd name="T62" fmla="*/ 2147483646 w 2851"/>
              <a:gd name="T63" fmla="*/ 2147483646 h 921"/>
              <a:gd name="T64" fmla="*/ 2147483646 w 2851"/>
              <a:gd name="T65" fmla="*/ 2147483646 h 921"/>
              <a:gd name="T66" fmla="*/ 2147483646 w 2851"/>
              <a:gd name="T67" fmla="*/ 2147483646 h 921"/>
              <a:gd name="T68" fmla="*/ 2147483646 w 2851"/>
              <a:gd name="T69" fmla="*/ 2147483646 h 921"/>
              <a:gd name="T70" fmla="*/ 2147483646 w 2851"/>
              <a:gd name="T71" fmla="*/ 2147483646 h 921"/>
              <a:gd name="T72" fmla="*/ 2147483646 w 2851"/>
              <a:gd name="T73" fmla="*/ 2147483646 h 921"/>
              <a:gd name="T74" fmla="*/ 2147483646 w 2851"/>
              <a:gd name="T75" fmla="*/ 2147483646 h 921"/>
              <a:gd name="T76" fmla="*/ 2147483646 w 2851"/>
              <a:gd name="T77" fmla="*/ 2147483646 h 921"/>
              <a:gd name="T78" fmla="*/ 2147483646 w 2851"/>
              <a:gd name="T79" fmla="*/ 2147483646 h 921"/>
              <a:gd name="T80" fmla="*/ 2147483646 w 2851"/>
              <a:gd name="T81" fmla="*/ 2147483646 h 921"/>
              <a:gd name="T82" fmla="*/ 2147483646 w 2851"/>
              <a:gd name="T83" fmla="*/ 2147483646 h 921"/>
              <a:gd name="T84" fmla="*/ 2147483646 w 2851"/>
              <a:gd name="T85" fmla="*/ 2147483646 h 921"/>
              <a:gd name="T86" fmla="*/ 2147483646 w 2851"/>
              <a:gd name="T87" fmla="*/ 2147483646 h 921"/>
              <a:gd name="T88" fmla="*/ 2147483646 w 2851"/>
              <a:gd name="T89" fmla="*/ 2147483646 h 921"/>
              <a:gd name="T90" fmla="*/ 2147483646 w 2851"/>
              <a:gd name="T91" fmla="*/ 2147483646 h 921"/>
              <a:gd name="T92" fmla="*/ 2147483646 w 2851"/>
              <a:gd name="T93" fmla="*/ 2147483646 h 921"/>
              <a:gd name="T94" fmla="*/ 2147483646 w 2851"/>
              <a:gd name="T95" fmla="*/ 2147483646 h 921"/>
              <a:gd name="T96" fmla="*/ 2147483646 w 2851"/>
              <a:gd name="T97" fmla="*/ 2147483646 h 921"/>
              <a:gd name="T98" fmla="*/ 2147483646 w 2851"/>
              <a:gd name="T99" fmla="*/ 2147483646 h 921"/>
              <a:gd name="T100" fmla="*/ 2147483646 w 2851"/>
              <a:gd name="T101" fmla="*/ 2147483646 h 921"/>
              <a:gd name="T102" fmla="*/ 2147483646 w 2851"/>
              <a:gd name="T103" fmla="*/ 2147483646 h 921"/>
              <a:gd name="T104" fmla="*/ 2147483646 w 2851"/>
              <a:gd name="T105" fmla="*/ 2147483646 h 921"/>
              <a:gd name="T106" fmla="*/ 2147483646 w 2851"/>
              <a:gd name="T107" fmla="*/ 2147483646 h 921"/>
              <a:gd name="T108" fmla="*/ 2147483646 w 2851"/>
              <a:gd name="T109" fmla="*/ 2147483646 h 921"/>
              <a:gd name="T110" fmla="*/ 2147483646 w 2851"/>
              <a:gd name="T111" fmla="*/ 2147483646 h 921"/>
              <a:gd name="T112" fmla="*/ 2147483646 w 2851"/>
              <a:gd name="T113" fmla="*/ 2147483646 h 921"/>
              <a:gd name="T114" fmla="*/ 2147483646 w 2851"/>
              <a:gd name="T115" fmla="*/ 2147483646 h 921"/>
              <a:gd name="T116" fmla="*/ 2147483646 w 2851"/>
              <a:gd name="T117" fmla="*/ 2147483646 h 921"/>
              <a:gd name="T118" fmla="*/ 2147483646 w 2851"/>
              <a:gd name="T119" fmla="*/ 2147483646 h 921"/>
              <a:gd name="T120" fmla="*/ 2147483646 w 2851"/>
              <a:gd name="T121" fmla="*/ 2147483646 h 921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2851" h="921">
                <a:moveTo>
                  <a:pt x="112" y="39"/>
                </a:moveTo>
                <a:cubicBezTo>
                  <a:pt x="0" y="39"/>
                  <a:pt x="0" y="39"/>
                  <a:pt x="0" y="39"/>
                </a:cubicBezTo>
                <a:cubicBezTo>
                  <a:pt x="0" y="1"/>
                  <a:pt x="0" y="1"/>
                  <a:pt x="0" y="1"/>
                </a:cubicBezTo>
                <a:cubicBezTo>
                  <a:pt x="263" y="1"/>
                  <a:pt x="263" y="1"/>
                  <a:pt x="263" y="1"/>
                </a:cubicBezTo>
                <a:cubicBezTo>
                  <a:pt x="263" y="39"/>
                  <a:pt x="263" y="39"/>
                  <a:pt x="263" y="39"/>
                </a:cubicBezTo>
                <a:cubicBezTo>
                  <a:pt x="151" y="39"/>
                  <a:pt x="151" y="39"/>
                  <a:pt x="151" y="39"/>
                </a:cubicBezTo>
                <a:cubicBezTo>
                  <a:pt x="151" y="346"/>
                  <a:pt x="151" y="346"/>
                  <a:pt x="151" y="346"/>
                </a:cubicBezTo>
                <a:cubicBezTo>
                  <a:pt x="112" y="346"/>
                  <a:pt x="112" y="346"/>
                  <a:pt x="112" y="346"/>
                </a:cubicBezTo>
                <a:lnTo>
                  <a:pt x="112" y="39"/>
                </a:lnTo>
                <a:close/>
                <a:moveTo>
                  <a:pt x="238" y="346"/>
                </a:moveTo>
                <a:cubicBezTo>
                  <a:pt x="393" y="1"/>
                  <a:pt x="393" y="1"/>
                  <a:pt x="393" y="1"/>
                </a:cubicBezTo>
                <a:cubicBezTo>
                  <a:pt x="433" y="1"/>
                  <a:pt x="433" y="1"/>
                  <a:pt x="433" y="1"/>
                </a:cubicBezTo>
                <a:cubicBezTo>
                  <a:pt x="587" y="346"/>
                  <a:pt x="587" y="346"/>
                  <a:pt x="587" y="346"/>
                </a:cubicBezTo>
                <a:cubicBezTo>
                  <a:pt x="544" y="346"/>
                  <a:pt x="544" y="346"/>
                  <a:pt x="544" y="346"/>
                </a:cubicBezTo>
                <a:cubicBezTo>
                  <a:pt x="506" y="259"/>
                  <a:pt x="506" y="259"/>
                  <a:pt x="506" y="259"/>
                </a:cubicBezTo>
                <a:cubicBezTo>
                  <a:pt x="318" y="259"/>
                  <a:pt x="318" y="259"/>
                  <a:pt x="318" y="259"/>
                </a:cubicBezTo>
                <a:cubicBezTo>
                  <a:pt x="280" y="346"/>
                  <a:pt x="280" y="346"/>
                  <a:pt x="280" y="346"/>
                </a:cubicBezTo>
                <a:lnTo>
                  <a:pt x="238" y="346"/>
                </a:lnTo>
                <a:close/>
                <a:moveTo>
                  <a:pt x="335" y="221"/>
                </a:moveTo>
                <a:cubicBezTo>
                  <a:pt x="489" y="221"/>
                  <a:pt x="489" y="221"/>
                  <a:pt x="489" y="221"/>
                </a:cubicBezTo>
                <a:cubicBezTo>
                  <a:pt x="412" y="46"/>
                  <a:pt x="412" y="46"/>
                  <a:pt x="412" y="46"/>
                </a:cubicBezTo>
                <a:lnTo>
                  <a:pt x="335" y="221"/>
                </a:lnTo>
                <a:close/>
                <a:moveTo>
                  <a:pt x="646" y="346"/>
                </a:moveTo>
                <a:cubicBezTo>
                  <a:pt x="750" y="202"/>
                  <a:pt x="750" y="202"/>
                  <a:pt x="750" y="202"/>
                </a:cubicBezTo>
                <a:cubicBezTo>
                  <a:pt x="854" y="346"/>
                  <a:pt x="854" y="346"/>
                  <a:pt x="854" y="346"/>
                </a:cubicBezTo>
                <a:cubicBezTo>
                  <a:pt x="902" y="346"/>
                  <a:pt x="902" y="346"/>
                  <a:pt x="902" y="346"/>
                </a:cubicBezTo>
                <a:cubicBezTo>
                  <a:pt x="775" y="167"/>
                  <a:pt x="775" y="167"/>
                  <a:pt x="775" y="167"/>
                </a:cubicBezTo>
                <a:cubicBezTo>
                  <a:pt x="892" y="1"/>
                  <a:pt x="892" y="1"/>
                  <a:pt x="892" y="1"/>
                </a:cubicBezTo>
                <a:cubicBezTo>
                  <a:pt x="846" y="1"/>
                  <a:pt x="846" y="1"/>
                  <a:pt x="846" y="1"/>
                </a:cubicBezTo>
                <a:cubicBezTo>
                  <a:pt x="750" y="134"/>
                  <a:pt x="750" y="134"/>
                  <a:pt x="750" y="134"/>
                </a:cubicBezTo>
                <a:cubicBezTo>
                  <a:pt x="655" y="1"/>
                  <a:pt x="655" y="1"/>
                  <a:pt x="655" y="1"/>
                </a:cubicBezTo>
                <a:cubicBezTo>
                  <a:pt x="609" y="1"/>
                  <a:pt x="609" y="1"/>
                  <a:pt x="609" y="1"/>
                </a:cubicBezTo>
                <a:cubicBezTo>
                  <a:pt x="726" y="169"/>
                  <a:pt x="726" y="169"/>
                  <a:pt x="726" y="169"/>
                </a:cubicBezTo>
                <a:cubicBezTo>
                  <a:pt x="600" y="346"/>
                  <a:pt x="600" y="346"/>
                  <a:pt x="600" y="346"/>
                </a:cubicBezTo>
                <a:lnTo>
                  <a:pt x="646" y="346"/>
                </a:lnTo>
                <a:close/>
                <a:moveTo>
                  <a:pt x="924" y="174"/>
                </a:moveTo>
                <a:cubicBezTo>
                  <a:pt x="924" y="76"/>
                  <a:pt x="1004" y="0"/>
                  <a:pt x="1105" y="0"/>
                </a:cubicBezTo>
                <a:cubicBezTo>
                  <a:pt x="1205" y="0"/>
                  <a:pt x="1284" y="77"/>
                  <a:pt x="1284" y="174"/>
                </a:cubicBezTo>
                <a:cubicBezTo>
                  <a:pt x="1284" y="271"/>
                  <a:pt x="1205" y="348"/>
                  <a:pt x="1105" y="348"/>
                </a:cubicBezTo>
                <a:cubicBezTo>
                  <a:pt x="1004" y="348"/>
                  <a:pt x="924" y="271"/>
                  <a:pt x="924" y="174"/>
                </a:cubicBezTo>
                <a:close/>
                <a:moveTo>
                  <a:pt x="964" y="174"/>
                </a:moveTo>
                <a:cubicBezTo>
                  <a:pt x="964" y="249"/>
                  <a:pt x="1028" y="310"/>
                  <a:pt x="1105" y="310"/>
                </a:cubicBezTo>
                <a:cubicBezTo>
                  <a:pt x="1181" y="310"/>
                  <a:pt x="1244" y="249"/>
                  <a:pt x="1244" y="174"/>
                </a:cubicBezTo>
                <a:cubicBezTo>
                  <a:pt x="1244" y="98"/>
                  <a:pt x="1181" y="38"/>
                  <a:pt x="1105" y="38"/>
                </a:cubicBezTo>
                <a:cubicBezTo>
                  <a:pt x="1028" y="38"/>
                  <a:pt x="964" y="98"/>
                  <a:pt x="964" y="174"/>
                </a:cubicBezTo>
                <a:close/>
                <a:moveTo>
                  <a:pt x="1395" y="69"/>
                </a:moveTo>
                <a:cubicBezTo>
                  <a:pt x="1602" y="346"/>
                  <a:pt x="1602" y="346"/>
                  <a:pt x="1602" y="346"/>
                </a:cubicBezTo>
                <a:cubicBezTo>
                  <a:pt x="1642" y="346"/>
                  <a:pt x="1642" y="346"/>
                  <a:pt x="1642" y="346"/>
                </a:cubicBezTo>
                <a:cubicBezTo>
                  <a:pt x="1642" y="1"/>
                  <a:pt x="1642" y="1"/>
                  <a:pt x="1642" y="1"/>
                </a:cubicBezTo>
                <a:cubicBezTo>
                  <a:pt x="1603" y="1"/>
                  <a:pt x="1603" y="1"/>
                  <a:pt x="1603" y="1"/>
                </a:cubicBezTo>
                <a:cubicBezTo>
                  <a:pt x="1603" y="278"/>
                  <a:pt x="1603" y="278"/>
                  <a:pt x="1603" y="278"/>
                </a:cubicBezTo>
                <a:cubicBezTo>
                  <a:pt x="1397" y="1"/>
                  <a:pt x="1397" y="1"/>
                  <a:pt x="1397" y="1"/>
                </a:cubicBezTo>
                <a:cubicBezTo>
                  <a:pt x="1356" y="1"/>
                  <a:pt x="1356" y="1"/>
                  <a:pt x="1356" y="1"/>
                </a:cubicBezTo>
                <a:cubicBezTo>
                  <a:pt x="1356" y="346"/>
                  <a:pt x="1356" y="346"/>
                  <a:pt x="1356" y="346"/>
                </a:cubicBezTo>
                <a:cubicBezTo>
                  <a:pt x="1395" y="346"/>
                  <a:pt x="1395" y="346"/>
                  <a:pt x="1395" y="346"/>
                </a:cubicBezTo>
                <a:lnTo>
                  <a:pt x="1395" y="69"/>
                </a:lnTo>
                <a:close/>
                <a:moveTo>
                  <a:pt x="1895" y="348"/>
                </a:moveTo>
                <a:cubicBezTo>
                  <a:pt x="1794" y="348"/>
                  <a:pt x="1714" y="271"/>
                  <a:pt x="1714" y="174"/>
                </a:cubicBezTo>
                <a:cubicBezTo>
                  <a:pt x="1714" y="76"/>
                  <a:pt x="1794" y="0"/>
                  <a:pt x="1895" y="0"/>
                </a:cubicBezTo>
                <a:cubicBezTo>
                  <a:pt x="1995" y="0"/>
                  <a:pt x="2074" y="77"/>
                  <a:pt x="2074" y="174"/>
                </a:cubicBezTo>
                <a:cubicBezTo>
                  <a:pt x="2074" y="271"/>
                  <a:pt x="1995" y="348"/>
                  <a:pt x="1895" y="348"/>
                </a:cubicBezTo>
                <a:close/>
                <a:moveTo>
                  <a:pt x="2034" y="174"/>
                </a:moveTo>
                <a:cubicBezTo>
                  <a:pt x="2034" y="98"/>
                  <a:pt x="1971" y="38"/>
                  <a:pt x="1895" y="38"/>
                </a:cubicBezTo>
                <a:cubicBezTo>
                  <a:pt x="1818" y="38"/>
                  <a:pt x="1754" y="98"/>
                  <a:pt x="1754" y="174"/>
                </a:cubicBezTo>
                <a:cubicBezTo>
                  <a:pt x="1754" y="249"/>
                  <a:pt x="1818" y="310"/>
                  <a:pt x="1895" y="310"/>
                </a:cubicBezTo>
                <a:cubicBezTo>
                  <a:pt x="1971" y="310"/>
                  <a:pt x="2034" y="249"/>
                  <a:pt x="2034" y="174"/>
                </a:cubicBezTo>
                <a:close/>
                <a:moveTo>
                  <a:pt x="2183" y="62"/>
                </a:moveTo>
                <a:cubicBezTo>
                  <a:pt x="2308" y="309"/>
                  <a:pt x="2308" y="309"/>
                  <a:pt x="2308" y="309"/>
                </a:cubicBezTo>
                <a:cubicBezTo>
                  <a:pt x="2332" y="309"/>
                  <a:pt x="2332" y="309"/>
                  <a:pt x="2332" y="309"/>
                </a:cubicBezTo>
                <a:cubicBezTo>
                  <a:pt x="2457" y="62"/>
                  <a:pt x="2457" y="62"/>
                  <a:pt x="2457" y="62"/>
                </a:cubicBezTo>
                <a:cubicBezTo>
                  <a:pt x="2458" y="346"/>
                  <a:pt x="2458" y="346"/>
                  <a:pt x="2458" y="346"/>
                </a:cubicBezTo>
                <a:cubicBezTo>
                  <a:pt x="2494" y="346"/>
                  <a:pt x="2494" y="346"/>
                  <a:pt x="2494" y="346"/>
                </a:cubicBezTo>
                <a:cubicBezTo>
                  <a:pt x="2494" y="1"/>
                  <a:pt x="2494" y="1"/>
                  <a:pt x="2494" y="1"/>
                </a:cubicBezTo>
                <a:cubicBezTo>
                  <a:pt x="2446" y="1"/>
                  <a:pt x="2446" y="1"/>
                  <a:pt x="2446" y="1"/>
                </a:cubicBezTo>
                <a:cubicBezTo>
                  <a:pt x="2321" y="249"/>
                  <a:pt x="2321" y="249"/>
                  <a:pt x="2321" y="249"/>
                </a:cubicBezTo>
                <a:cubicBezTo>
                  <a:pt x="2195" y="1"/>
                  <a:pt x="2195" y="1"/>
                  <a:pt x="2195" y="1"/>
                </a:cubicBezTo>
                <a:cubicBezTo>
                  <a:pt x="2146" y="1"/>
                  <a:pt x="2146" y="1"/>
                  <a:pt x="2146" y="1"/>
                </a:cubicBezTo>
                <a:cubicBezTo>
                  <a:pt x="2146" y="346"/>
                  <a:pt x="2146" y="346"/>
                  <a:pt x="2146" y="346"/>
                </a:cubicBezTo>
                <a:cubicBezTo>
                  <a:pt x="2183" y="346"/>
                  <a:pt x="2183" y="346"/>
                  <a:pt x="2183" y="346"/>
                </a:cubicBezTo>
                <a:lnTo>
                  <a:pt x="2183" y="62"/>
                </a:lnTo>
                <a:close/>
                <a:moveTo>
                  <a:pt x="2811" y="1"/>
                </a:moveTo>
                <a:cubicBezTo>
                  <a:pt x="2701" y="181"/>
                  <a:pt x="2701" y="181"/>
                  <a:pt x="2701" y="181"/>
                </a:cubicBezTo>
                <a:cubicBezTo>
                  <a:pt x="2589" y="1"/>
                  <a:pt x="2589" y="1"/>
                  <a:pt x="2589" y="1"/>
                </a:cubicBezTo>
                <a:cubicBezTo>
                  <a:pt x="2549" y="1"/>
                  <a:pt x="2549" y="1"/>
                  <a:pt x="2549" y="1"/>
                </a:cubicBezTo>
                <a:cubicBezTo>
                  <a:pt x="2682" y="229"/>
                  <a:pt x="2682" y="229"/>
                  <a:pt x="2682" y="229"/>
                </a:cubicBezTo>
                <a:cubicBezTo>
                  <a:pt x="2682" y="346"/>
                  <a:pt x="2682" y="346"/>
                  <a:pt x="2682" y="346"/>
                </a:cubicBezTo>
                <a:cubicBezTo>
                  <a:pt x="2721" y="346"/>
                  <a:pt x="2721" y="346"/>
                  <a:pt x="2721" y="346"/>
                </a:cubicBezTo>
                <a:cubicBezTo>
                  <a:pt x="2721" y="228"/>
                  <a:pt x="2721" y="228"/>
                  <a:pt x="2721" y="228"/>
                </a:cubicBezTo>
                <a:cubicBezTo>
                  <a:pt x="2851" y="1"/>
                  <a:pt x="2851" y="1"/>
                  <a:pt x="2851" y="1"/>
                </a:cubicBezTo>
                <a:lnTo>
                  <a:pt x="2811" y="1"/>
                </a:lnTo>
                <a:close/>
                <a:moveTo>
                  <a:pt x="221" y="822"/>
                </a:moveTo>
                <a:cubicBezTo>
                  <a:pt x="95" y="574"/>
                  <a:pt x="95" y="574"/>
                  <a:pt x="95" y="574"/>
                </a:cubicBezTo>
                <a:cubicBezTo>
                  <a:pt x="46" y="574"/>
                  <a:pt x="46" y="574"/>
                  <a:pt x="46" y="574"/>
                </a:cubicBezTo>
                <a:cubicBezTo>
                  <a:pt x="46" y="919"/>
                  <a:pt x="46" y="919"/>
                  <a:pt x="46" y="919"/>
                </a:cubicBezTo>
                <a:cubicBezTo>
                  <a:pt x="84" y="919"/>
                  <a:pt x="84" y="919"/>
                  <a:pt x="84" y="919"/>
                </a:cubicBezTo>
                <a:cubicBezTo>
                  <a:pt x="84" y="635"/>
                  <a:pt x="84" y="635"/>
                  <a:pt x="84" y="635"/>
                </a:cubicBezTo>
                <a:cubicBezTo>
                  <a:pt x="208" y="882"/>
                  <a:pt x="208" y="882"/>
                  <a:pt x="208" y="882"/>
                </a:cubicBezTo>
                <a:cubicBezTo>
                  <a:pt x="232" y="882"/>
                  <a:pt x="232" y="882"/>
                  <a:pt x="232" y="882"/>
                </a:cubicBezTo>
                <a:cubicBezTo>
                  <a:pt x="357" y="635"/>
                  <a:pt x="357" y="635"/>
                  <a:pt x="357" y="635"/>
                </a:cubicBezTo>
                <a:cubicBezTo>
                  <a:pt x="358" y="919"/>
                  <a:pt x="358" y="919"/>
                  <a:pt x="358" y="919"/>
                </a:cubicBezTo>
                <a:cubicBezTo>
                  <a:pt x="394" y="919"/>
                  <a:pt x="394" y="919"/>
                  <a:pt x="394" y="919"/>
                </a:cubicBezTo>
                <a:cubicBezTo>
                  <a:pt x="394" y="574"/>
                  <a:pt x="394" y="574"/>
                  <a:pt x="394" y="574"/>
                </a:cubicBezTo>
                <a:cubicBezTo>
                  <a:pt x="346" y="574"/>
                  <a:pt x="346" y="574"/>
                  <a:pt x="346" y="574"/>
                </a:cubicBezTo>
                <a:lnTo>
                  <a:pt x="221" y="822"/>
                </a:lnTo>
                <a:close/>
                <a:moveTo>
                  <a:pt x="644" y="574"/>
                </a:moveTo>
                <a:cubicBezTo>
                  <a:pt x="797" y="919"/>
                  <a:pt x="797" y="919"/>
                  <a:pt x="797" y="919"/>
                </a:cubicBezTo>
                <a:cubicBezTo>
                  <a:pt x="755" y="919"/>
                  <a:pt x="755" y="919"/>
                  <a:pt x="755" y="919"/>
                </a:cubicBezTo>
                <a:cubicBezTo>
                  <a:pt x="716" y="831"/>
                  <a:pt x="716" y="831"/>
                  <a:pt x="716" y="831"/>
                </a:cubicBezTo>
                <a:cubicBezTo>
                  <a:pt x="529" y="831"/>
                  <a:pt x="529" y="831"/>
                  <a:pt x="529" y="831"/>
                </a:cubicBezTo>
                <a:cubicBezTo>
                  <a:pt x="490" y="919"/>
                  <a:pt x="490" y="919"/>
                  <a:pt x="490" y="919"/>
                </a:cubicBezTo>
                <a:cubicBezTo>
                  <a:pt x="449" y="919"/>
                  <a:pt x="449" y="919"/>
                  <a:pt x="449" y="919"/>
                </a:cubicBezTo>
                <a:cubicBezTo>
                  <a:pt x="603" y="574"/>
                  <a:pt x="603" y="574"/>
                  <a:pt x="603" y="574"/>
                </a:cubicBezTo>
                <a:lnTo>
                  <a:pt x="644" y="574"/>
                </a:lnTo>
                <a:close/>
                <a:moveTo>
                  <a:pt x="700" y="794"/>
                </a:moveTo>
                <a:cubicBezTo>
                  <a:pt x="622" y="619"/>
                  <a:pt x="622" y="619"/>
                  <a:pt x="622" y="619"/>
                </a:cubicBezTo>
                <a:cubicBezTo>
                  <a:pt x="545" y="794"/>
                  <a:pt x="545" y="794"/>
                  <a:pt x="545" y="794"/>
                </a:cubicBezTo>
                <a:lnTo>
                  <a:pt x="700" y="794"/>
                </a:lnTo>
                <a:close/>
                <a:moveTo>
                  <a:pt x="1099" y="851"/>
                </a:moveTo>
                <a:cubicBezTo>
                  <a:pt x="892" y="574"/>
                  <a:pt x="892" y="574"/>
                  <a:pt x="892" y="574"/>
                </a:cubicBezTo>
                <a:cubicBezTo>
                  <a:pt x="851" y="574"/>
                  <a:pt x="851" y="574"/>
                  <a:pt x="851" y="574"/>
                </a:cubicBezTo>
                <a:cubicBezTo>
                  <a:pt x="851" y="919"/>
                  <a:pt x="851" y="919"/>
                  <a:pt x="851" y="919"/>
                </a:cubicBezTo>
                <a:cubicBezTo>
                  <a:pt x="891" y="919"/>
                  <a:pt x="891" y="919"/>
                  <a:pt x="891" y="919"/>
                </a:cubicBezTo>
                <a:cubicBezTo>
                  <a:pt x="891" y="642"/>
                  <a:pt x="891" y="642"/>
                  <a:pt x="891" y="642"/>
                </a:cubicBezTo>
                <a:cubicBezTo>
                  <a:pt x="1097" y="919"/>
                  <a:pt x="1097" y="919"/>
                  <a:pt x="1097" y="919"/>
                </a:cubicBezTo>
                <a:cubicBezTo>
                  <a:pt x="1137" y="919"/>
                  <a:pt x="1137" y="919"/>
                  <a:pt x="1137" y="919"/>
                </a:cubicBezTo>
                <a:cubicBezTo>
                  <a:pt x="1137" y="574"/>
                  <a:pt x="1137" y="574"/>
                  <a:pt x="1137" y="574"/>
                </a:cubicBezTo>
                <a:cubicBezTo>
                  <a:pt x="1099" y="574"/>
                  <a:pt x="1099" y="574"/>
                  <a:pt x="1099" y="574"/>
                </a:cubicBezTo>
                <a:lnTo>
                  <a:pt x="1099" y="851"/>
                </a:lnTo>
                <a:close/>
                <a:moveTo>
                  <a:pt x="1387" y="574"/>
                </a:moveTo>
                <a:cubicBezTo>
                  <a:pt x="1541" y="919"/>
                  <a:pt x="1541" y="919"/>
                  <a:pt x="1541" y="919"/>
                </a:cubicBezTo>
                <a:cubicBezTo>
                  <a:pt x="1498" y="919"/>
                  <a:pt x="1498" y="919"/>
                  <a:pt x="1498" y="919"/>
                </a:cubicBezTo>
                <a:cubicBezTo>
                  <a:pt x="1460" y="831"/>
                  <a:pt x="1460" y="831"/>
                  <a:pt x="1460" y="831"/>
                </a:cubicBezTo>
                <a:cubicBezTo>
                  <a:pt x="1272" y="831"/>
                  <a:pt x="1272" y="831"/>
                  <a:pt x="1272" y="831"/>
                </a:cubicBezTo>
                <a:cubicBezTo>
                  <a:pt x="1234" y="919"/>
                  <a:pt x="1234" y="919"/>
                  <a:pt x="1234" y="919"/>
                </a:cubicBezTo>
                <a:cubicBezTo>
                  <a:pt x="1192" y="919"/>
                  <a:pt x="1192" y="919"/>
                  <a:pt x="1192" y="919"/>
                </a:cubicBezTo>
                <a:cubicBezTo>
                  <a:pt x="1346" y="574"/>
                  <a:pt x="1346" y="574"/>
                  <a:pt x="1346" y="574"/>
                </a:cubicBezTo>
                <a:lnTo>
                  <a:pt x="1387" y="574"/>
                </a:lnTo>
                <a:close/>
                <a:moveTo>
                  <a:pt x="1443" y="794"/>
                </a:moveTo>
                <a:cubicBezTo>
                  <a:pt x="1365" y="619"/>
                  <a:pt x="1365" y="619"/>
                  <a:pt x="1365" y="619"/>
                </a:cubicBezTo>
                <a:cubicBezTo>
                  <a:pt x="1289" y="794"/>
                  <a:pt x="1289" y="794"/>
                  <a:pt x="1289" y="794"/>
                </a:cubicBezTo>
                <a:lnTo>
                  <a:pt x="1443" y="794"/>
                </a:lnTo>
                <a:close/>
                <a:moveTo>
                  <a:pt x="1735" y="610"/>
                </a:moveTo>
                <a:cubicBezTo>
                  <a:pt x="1774" y="610"/>
                  <a:pt x="1812" y="625"/>
                  <a:pt x="1840" y="650"/>
                </a:cubicBezTo>
                <a:cubicBezTo>
                  <a:pt x="1862" y="620"/>
                  <a:pt x="1862" y="620"/>
                  <a:pt x="1862" y="620"/>
                </a:cubicBezTo>
                <a:cubicBezTo>
                  <a:pt x="1829" y="591"/>
                  <a:pt x="1783" y="573"/>
                  <a:pt x="1735" y="573"/>
                </a:cubicBezTo>
                <a:cubicBezTo>
                  <a:pt x="1634" y="573"/>
                  <a:pt x="1554" y="649"/>
                  <a:pt x="1554" y="746"/>
                </a:cubicBezTo>
                <a:cubicBezTo>
                  <a:pt x="1554" y="843"/>
                  <a:pt x="1634" y="921"/>
                  <a:pt x="1733" y="921"/>
                </a:cubicBezTo>
                <a:cubicBezTo>
                  <a:pt x="1780" y="921"/>
                  <a:pt x="1827" y="902"/>
                  <a:pt x="1861" y="875"/>
                </a:cubicBezTo>
                <a:cubicBezTo>
                  <a:pt x="1861" y="750"/>
                  <a:pt x="1861" y="750"/>
                  <a:pt x="1861" y="750"/>
                </a:cubicBezTo>
                <a:cubicBezTo>
                  <a:pt x="1826" y="750"/>
                  <a:pt x="1826" y="750"/>
                  <a:pt x="1826" y="750"/>
                </a:cubicBezTo>
                <a:cubicBezTo>
                  <a:pt x="1826" y="854"/>
                  <a:pt x="1826" y="854"/>
                  <a:pt x="1826" y="854"/>
                </a:cubicBezTo>
                <a:cubicBezTo>
                  <a:pt x="1800" y="872"/>
                  <a:pt x="1767" y="883"/>
                  <a:pt x="1736" y="883"/>
                </a:cubicBezTo>
                <a:cubicBezTo>
                  <a:pt x="1657" y="883"/>
                  <a:pt x="1594" y="823"/>
                  <a:pt x="1594" y="746"/>
                </a:cubicBezTo>
                <a:cubicBezTo>
                  <a:pt x="1594" y="671"/>
                  <a:pt x="1657" y="610"/>
                  <a:pt x="1735" y="610"/>
                </a:cubicBezTo>
                <a:close/>
                <a:moveTo>
                  <a:pt x="1996" y="763"/>
                </a:moveTo>
                <a:cubicBezTo>
                  <a:pt x="2169" y="763"/>
                  <a:pt x="2169" y="763"/>
                  <a:pt x="2169" y="763"/>
                </a:cubicBezTo>
                <a:cubicBezTo>
                  <a:pt x="2169" y="725"/>
                  <a:pt x="2169" y="725"/>
                  <a:pt x="2169" y="725"/>
                </a:cubicBezTo>
                <a:cubicBezTo>
                  <a:pt x="1996" y="725"/>
                  <a:pt x="1996" y="725"/>
                  <a:pt x="1996" y="725"/>
                </a:cubicBezTo>
                <a:cubicBezTo>
                  <a:pt x="1996" y="612"/>
                  <a:pt x="1996" y="612"/>
                  <a:pt x="1996" y="612"/>
                </a:cubicBezTo>
                <a:cubicBezTo>
                  <a:pt x="2190" y="612"/>
                  <a:pt x="2190" y="612"/>
                  <a:pt x="2190" y="612"/>
                </a:cubicBezTo>
                <a:cubicBezTo>
                  <a:pt x="2190" y="574"/>
                  <a:pt x="2190" y="574"/>
                  <a:pt x="2190" y="574"/>
                </a:cubicBezTo>
                <a:cubicBezTo>
                  <a:pt x="1956" y="574"/>
                  <a:pt x="1956" y="574"/>
                  <a:pt x="1956" y="574"/>
                </a:cubicBezTo>
                <a:cubicBezTo>
                  <a:pt x="1956" y="919"/>
                  <a:pt x="1956" y="919"/>
                  <a:pt x="1956" y="919"/>
                </a:cubicBezTo>
                <a:cubicBezTo>
                  <a:pt x="2196" y="919"/>
                  <a:pt x="2196" y="919"/>
                  <a:pt x="2196" y="919"/>
                </a:cubicBezTo>
                <a:cubicBezTo>
                  <a:pt x="2196" y="881"/>
                  <a:pt x="2196" y="881"/>
                  <a:pt x="2196" y="881"/>
                </a:cubicBezTo>
                <a:cubicBezTo>
                  <a:pt x="1996" y="881"/>
                  <a:pt x="1996" y="881"/>
                  <a:pt x="1996" y="881"/>
                </a:cubicBezTo>
                <a:lnTo>
                  <a:pt x="1996" y="763"/>
                </a:lnTo>
                <a:close/>
                <a:moveTo>
                  <a:pt x="2466" y="801"/>
                </a:moveTo>
                <a:cubicBezTo>
                  <a:pt x="2546" y="919"/>
                  <a:pt x="2546" y="919"/>
                  <a:pt x="2546" y="919"/>
                </a:cubicBezTo>
                <a:cubicBezTo>
                  <a:pt x="2501" y="919"/>
                  <a:pt x="2501" y="919"/>
                  <a:pt x="2501" y="919"/>
                </a:cubicBezTo>
                <a:cubicBezTo>
                  <a:pt x="2430" y="809"/>
                  <a:pt x="2430" y="809"/>
                  <a:pt x="2430" y="809"/>
                </a:cubicBezTo>
                <a:cubicBezTo>
                  <a:pt x="2423" y="809"/>
                  <a:pt x="2415" y="810"/>
                  <a:pt x="2407" y="810"/>
                </a:cubicBezTo>
                <a:cubicBezTo>
                  <a:pt x="2316" y="810"/>
                  <a:pt x="2316" y="810"/>
                  <a:pt x="2316" y="810"/>
                </a:cubicBezTo>
                <a:cubicBezTo>
                  <a:pt x="2316" y="919"/>
                  <a:pt x="2316" y="919"/>
                  <a:pt x="2316" y="919"/>
                </a:cubicBezTo>
                <a:cubicBezTo>
                  <a:pt x="2276" y="919"/>
                  <a:pt x="2276" y="919"/>
                  <a:pt x="2276" y="919"/>
                </a:cubicBezTo>
                <a:cubicBezTo>
                  <a:pt x="2276" y="574"/>
                  <a:pt x="2276" y="574"/>
                  <a:pt x="2276" y="574"/>
                </a:cubicBezTo>
                <a:cubicBezTo>
                  <a:pt x="2407" y="574"/>
                  <a:pt x="2407" y="574"/>
                  <a:pt x="2407" y="574"/>
                </a:cubicBezTo>
                <a:cubicBezTo>
                  <a:pt x="2493" y="574"/>
                  <a:pt x="2543" y="616"/>
                  <a:pt x="2543" y="690"/>
                </a:cubicBezTo>
                <a:cubicBezTo>
                  <a:pt x="2543" y="747"/>
                  <a:pt x="2515" y="785"/>
                  <a:pt x="2466" y="801"/>
                </a:cubicBezTo>
                <a:close/>
                <a:moveTo>
                  <a:pt x="2505" y="691"/>
                </a:moveTo>
                <a:cubicBezTo>
                  <a:pt x="2505" y="639"/>
                  <a:pt x="2469" y="612"/>
                  <a:pt x="2407" y="612"/>
                </a:cubicBezTo>
                <a:cubicBezTo>
                  <a:pt x="2316" y="612"/>
                  <a:pt x="2316" y="612"/>
                  <a:pt x="2316" y="612"/>
                </a:cubicBezTo>
                <a:cubicBezTo>
                  <a:pt x="2316" y="772"/>
                  <a:pt x="2316" y="772"/>
                  <a:pt x="2316" y="772"/>
                </a:cubicBezTo>
                <a:cubicBezTo>
                  <a:pt x="2407" y="772"/>
                  <a:pt x="2407" y="772"/>
                  <a:pt x="2407" y="772"/>
                </a:cubicBezTo>
                <a:cubicBezTo>
                  <a:pt x="2469" y="772"/>
                  <a:pt x="2505" y="744"/>
                  <a:pt x="2505" y="69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14324" tIns="57162" rIns="114324" bIns="57162"/>
          <a:lstStyle/>
          <a:p>
            <a:endParaRPr lang="en-NL"/>
          </a:p>
        </p:txBody>
      </p:sp>
      <p:sp>
        <p:nvSpPr>
          <p:cNvPr id="12" name="LS_Logo10 (JU-Free) Hermes" hidden="1">
            <a:extLst>
              <a:ext uri="{FF2B5EF4-FFF2-40B4-BE49-F238E27FC236}">
                <a16:creationId xmlns:a16="http://schemas.microsoft.com/office/drawing/2014/main" id="{F54BCCDB-2965-4547-904C-BD3C40F93004}"/>
              </a:ext>
            </a:extLst>
          </p:cNvPr>
          <p:cNvSpPr>
            <a:spLocks/>
          </p:cNvSpPr>
          <p:nvPr/>
        </p:nvSpPr>
        <p:spPr bwMode="auto">
          <a:xfrm>
            <a:off x="1157288" y="7820025"/>
            <a:ext cx="817562" cy="138113"/>
          </a:xfrm>
          <a:custGeom>
            <a:avLst/>
            <a:gdLst>
              <a:gd name="T0" fmla="*/ 2147483646 w 2062"/>
              <a:gd name="T1" fmla="*/ 2147483646 h 347"/>
              <a:gd name="T2" fmla="*/ 2147483646 w 2062"/>
              <a:gd name="T3" fmla="*/ 2147483646 h 347"/>
              <a:gd name="T4" fmla="*/ 0 w 2062"/>
              <a:gd name="T5" fmla="*/ 62575936 h 347"/>
              <a:gd name="T6" fmla="*/ 2147483646 w 2062"/>
              <a:gd name="T7" fmla="*/ 2147483646 h 347"/>
              <a:gd name="T8" fmla="*/ 2147483646 w 2062"/>
              <a:gd name="T9" fmla="*/ 62575936 h 347"/>
              <a:gd name="T10" fmla="*/ 2147483646 w 2062"/>
              <a:gd name="T11" fmla="*/ 2147483646 h 347"/>
              <a:gd name="T12" fmla="*/ 2147483646 w 2062"/>
              <a:gd name="T13" fmla="*/ 2147483646 h 347"/>
              <a:gd name="T14" fmla="*/ 2147483646 w 2062"/>
              <a:gd name="T15" fmla="*/ 2147483646 h 347"/>
              <a:gd name="T16" fmla="*/ 2147483646 w 2062"/>
              <a:gd name="T17" fmla="*/ 2147483646 h 347"/>
              <a:gd name="T18" fmla="*/ 2147483646 w 2062"/>
              <a:gd name="T19" fmla="*/ 2147483646 h 347"/>
              <a:gd name="T20" fmla="*/ 2147483646 w 2062"/>
              <a:gd name="T21" fmla="*/ 2147483646 h 347"/>
              <a:gd name="T22" fmla="*/ 2147483646 w 2062"/>
              <a:gd name="T23" fmla="*/ 62575936 h 347"/>
              <a:gd name="T24" fmla="*/ 2147483646 w 2062"/>
              <a:gd name="T25" fmla="*/ 2147483646 h 347"/>
              <a:gd name="T26" fmla="*/ 2147483646 w 2062"/>
              <a:gd name="T27" fmla="*/ 2147483646 h 347"/>
              <a:gd name="T28" fmla="*/ 2147483646 w 2062"/>
              <a:gd name="T29" fmla="*/ 2147483646 h 347"/>
              <a:gd name="T30" fmla="*/ 2147483646 w 2062"/>
              <a:gd name="T31" fmla="*/ 62575936 h 347"/>
              <a:gd name="T32" fmla="*/ 2147483646 w 2062"/>
              <a:gd name="T33" fmla="*/ 2147483646 h 347"/>
              <a:gd name="T34" fmla="*/ 2147483646 w 2062"/>
              <a:gd name="T35" fmla="*/ 2147483646 h 347"/>
              <a:gd name="T36" fmla="*/ 2147483646 w 2062"/>
              <a:gd name="T37" fmla="*/ 2147483646 h 347"/>
              <a:gd name="T38" fmla="*/ 2147483646 w 2062"/>
              <a:gd name="T39" fmla="*/ 2147483646 h 347"/>
              <a:gd name="T40" fmla="*/ 2147483646 w 2062"/>
              <a:gd name="T41" fmla="*/ 2147483646 h 347"/>
              <a:gd name="T42" fmla="*/ 2147483646 w 2062"/>
              <a:gd name="T43" fmla="*/ 2147483646 h 347"/>
              <a:gd name="T44" fmla="*/ 2147483646 w 2062"/>
              <a:gd name="T45" fmla="*/ 2147483646 h 347"/>
              <a:gd name="T46" fmla="*/ 2147483646 w 2062"/>
              <a:gd name="T47" fmla="*/ 2147483646 h 347"/>
              <a:gd name="T48" fmla="*/ 2147483646 w 2062"/>
              <a:gd name="T49" fmla="*/ 2147483646 h 347"/>
              <a:gd name="T50" fmla="*/ 2147483646 w 2062"/>
              <a:gd name="T51" fmla="*/ 62575936 h 347"/>
              <a:gd name="T52" fmla="*/ 2147483646 w 2062"/>
              <a:gd name="T53" fmla="*/ 2147483646 h 347"/>
              <a:gd name="T54" fmla="*/ 2147483646 w 2062"/>
              <a:gd name="T55" fmla="*/ 62575936 h 347"/>
              <a:gd name="T56" fmla="*/ 2147483646 w 2062"/>
              <a:gd name="T57" fmla="*/ 2147483646 h 347"/>
              <a:gd name="T58" fmla="*/ 2147483646 w 2062"/>
              <a:gd name="T59" fmla="*/ 2147483646 h 347"/>
              <a:gd name="T60" fmla="*/ 2147483646 w 2062"/>
              <a:gd name="T61" fmla="*/ 2147483646 h 347"/>
              <a:gd name="T62" fmla="*/ 2147483646 w 2062"/>
              <a:gd name="T63" fmla="*/ 2147483646 h 347"/>
              <a:gd name="T64" fmla="*/ 2147483646 w 2062"/>
              <a:gd name="T65" fmla="*/ 2147483646 h 347"/>
              <a:gd name="T66" fmla="*/ 2147483646 w 2062"/>
              <a:gd name="T67" fmla="*/ 62575936 h 347"/>
              <a:gd name="T68" fmla="*/ 2147483646 w 2062"/>
              <a:gd name="T69" fmla="*/ 2147483646 h 347"/>
              <a:gd name="T70" fmla="*/ 2147483646 w 2062"/>
              <a:gd name="T71" fmla="*/ 2001479067 h 347"/>
              <a:gd name="T72" fmla="*/ 2147483646 w 2062"/>
              <a:gd name="T73" fmla="*/ 2147483646 h 347"/>
              <a:gd name="T74" fmla="*/ 2147483646 w 2062"/>
              <a:gd name="T75" fmla="*/ 2147483646 h 347"/>
              <a:gd name="T76" fmla="*/ 2147483646 w 2062"/>
              <a:gd name="T77" fmla="*/ 2147483646 h 347"/>
              <a:gd name="T78" fmla="*/ 2147483646 w 2062"/>
              <a:gd name="T79" fmla="*/ 2147483646 h 347"/>
              <a:gd name="T80" fmla="*/ 2147483646 w 2062"/>
              <a:gd name="T81" fmla="*/ 2147483646 h 347"/>
              <a:gd name="T82" fmla="*/ 2147483646 w 2062"/>
              <a:gd name="T83" fmla="*/ 2001479067 h 347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2062" h="347">
                <a:moveTo>
                  <a:pt x="248" y="346"/>
                </a:moveTo>
                <a:cubicBezTo>
                  <a:pt x="248" y="194"/>
                  <a:pt x="248" y="194"/>
                  <a:pt x="248" y="194"/>
                </a:cubicBezTo>
                <a:cubicBezTo>
                  <a:pt x="40" y="194"/>
                  <a:pt x="40" y="194"/>
                  <a:pt x="40" y="194"/>
                </a:cubicBezTo>
                <a:cubicBezTo>
                  <a:pt x="40" y="346"/>
                  <a:pt x="40" y="346"/>
                  <a:pt x="40" y="346"/>
                </a:cubicBezTo>
                <a:cubicBezTo>
                  <a:pt x="0" y="346"/>
                  <a:pt x="0" y="346"/>
                  <a:pt x="0" y="346"/>
                </a:cubicBezTo>
                <a:cubicBezTo>
                  <a:pt x="0" y="1"/>
                  <a:pt x="0" y="1"/>
                  <a:pt x="0" y="1"/>
                </a:cubicBezTo>
                <a:cubicBezTo>
                  <a:pt x="40" y="1"/>
                  <a:pt x="40" y="1"/>
                  <a:pt x="40" y="1"/>
                </a:cubicBezTo>
                <a:cubicBezTo>
                  <a:pt x="40" y="157"/>
                  <a:pt x="40" y="157"/>
                  <a:pt x="40" y="157"/>
                </a:cubicBezTo>
                <a:cubicBezTo>
                  <a:pt x="248" y="157"/>
                  <a:pt x="248" y="157"/>
                  <a:pt x="248" y="157"/>
                </a:cubicBezTo>
                <a:cubicBezTo>
                  <a:pt x="248" y="1"/>
                  <a:pt x="248" y="1"/>
                  <a:pt x="248" y="1"/>
                </a:cubicBezTo>
                <a:cubicBezTo>
                  <a:pt x="287" y="1"/>
                  <a:pt x="287" y="1"/>
                  <a:pt x="287" y="1"/>
                </a:cubicBezTo>
                <a:cubicBezTo>
                  <a:pt x="287" y="346"/>
                  <a:pt x="287" y="346"/>
                  <a:pt x="287" y="346"/>
                </a:cubicBezTo>
                <a:lnTo>
                  <a:pt x="248" y="346"/>
                </a:lnTo>
                <a:close/>
                <a:moveTo>
                  <a:pt x="431" y="39"/>
                </a:moveTo>
                <a:cubicBezTo>
                  <a:pt x="431" y="153"/>
                  <a:pt x="431" y="153"/>
                  <a:pt x="431" y="153"/>
                </a:cubicBezTo>
                <a:cubicBezTo>
                  <a:pt x="604" y="153"/>
                  <a:pt x="604" y="153"/>
                  <a:pt x="604" y="153"/>
                </a:cubicBezTo>
                <a:cubicBezTo>
                  <a:pt x="604" y="190"/>
                  <a:pt x="604" y="190"/>
                  <a:pt x="604" y="190"/>
                </a:cubicBezTo>
                <a:cubicBezTo>
                  <a:pt x="431" y="190"/>
                  <a:pt x="431" y="190"/>
                  <a:pt x="431" y="190"/>
                </a:cubicBezTo>
                <a:cubicBezTo>
                  <a:pt x="431" y="309"/>
                  <a:pt x="431" y="309"/>
                  <a:pt x="431" y="309"/>
                </a:cubicBezTo>
                <a:cubicBezTo>
                  <a:pt x="631" y="309"/>
                  <a:pt x="631" y="309"/>
                  <a:pt x="631" y="309"/>
                </a:cubicBezTo>
                <a:cubicBezTo>
                  <a:pt x="631" y="346"/>
                  <a:pt x="631" y="346"/>
                  <a:pt x="631" y="346"/>
                </a:cubicBezTo>
                <a:cubicBezTo>
                  <a:pt x="391" y="346"/>
                  <a:pt x="391" y="346"/>
                  <a:pt x="391" y="346"/>
                </a:cubicBezTo>
                <a:cubicBezTo>
                  <a:pt x="391" y="1"/>
                  <a:pt x="391" y="1"/>
                  <a:pt x="391" y="1"/>
                </a:cubicBezTo>
                <a:cubicBezTo>
                  <a:pt x="625" y="1"/>
                  <a:pt x="625" y="1"/>
                  <a:pt x="625" y="1"/>
                </a:cubicBezTo>
                <a:cubicBezTo>
                  <a:pt x="625" y="39"/>
                  <a:pt x="625" y="39"/>
                  <a:pt x="625" y="39"/>
                </a:cubicBezTo>
                <a:lnTo>
                  <a:pt x="431" y="39"/>
                </a:lnTo>
                <a:close/>
                <a:moveTo>
                  <a:pt x="866" y="236"/>
                </a:moveTo>
                <a:cubicBezTo>
                  <a:pt x="858" y="237"/>
                  <a:pt x="850" y="237"/>
                  <a:pt x="843" y="237"/>
                </a:cubicBezTo>
                <a:cubicBezTo>
                  <a:pt x="751" y="237"/>
                  <a:pt x="751" y="237"/>
                  <a:pt x="751" y="237"/>
                </a:cubicBezTo>
                <a:cubicBezTo>
                  <a:pt x="751" y="346"/>
                  <a:pt x="751" y="346"/>
                  <a:pt x="751" y="346"/>
                </a:cubicBezTo>
                <a:cubicBezTo>
                  <a:pt x="712" y="346"/>
                  <a:pt x="712" y="346"/>
                  <a:pt x="712" y="346"/>
                </a:cubicBezTo>
                <a:cubicBezTo>
                  <a:pt x="712" y="1"/>
                  <a:pt x="712" y="1"/>
                  <a:pt x="712" y="1"/>
                </a:cubicBezTo>
                <a:cubicBezTo>
                  <a:pt x="843" y="1"/>
                  <a:pt x="843" y="1"/>
                  <a:pt x="843" y="1"/>
                </a:cubicBezTo>
                <a:cubicBezTo>
                  <a:pt x="929" y="1"/>
                  <a:pt x="978" y="44"/>
                  <a:pt x="978" y="117"/>
                </a:cubicBezTo>
                <a:cubicBezTo>
                  <a:pt x="978" y="174"/>
                  <a:pt x="951" y="213"/>
                  <a:pt x="901" y="229"/>
                </a:cubicBezTo>
                <a:cubicBezTo>
                  <a:pt x="982" y="346"/>
                  <a:pt x="982" y="346"/>
                  <a:pt x="982" y="346"/>
                </a:cubicBezTo>
                <a:cubicBezTo>
                  <a:pt x="937" y="346"/>
                  <a:pt x="937" y="346"/>
                  <a:pt x="937" y="346"/>
                </a:cubicBezTo>
                <a:lnTo>
                  <a:pt x="866" y="236"/>
                </a:lnTo>
                <a:close/>
                <a:moveTo>
                  <a:pt x="843" y="199"/>
                </a:moveTo>
                <a:cubicBezTo>
                  <a:pt x="905" y="199"/>
                  <a:pt x="941" y="172"/>
                  <a:pt x="941" y="118"/>
                </a:cubicBezTo>
                <a:cubicBezTo>
                  <a:pt x="941" y="66"/>
                  <a:pt x="905" y="39"/>
                  <a:pt x="843" y="39"/>
                </a:cubicBezTo>
                <a:cubicBezTo>
                  <a:pt x="751" y="39"/>
                  <a:pt x="751" y="39"/>
                  <a:pt x="751" y="39"/>
                </a:cubicBezTo>
                <a:cubicBezTo>
                  <a:pt x="751" y="199"/>
                  <a:pt x="751" y="199"/>
                  <a:pt x="751" y="199"/>
                </a:cubicBezTo>
                <a:lnTo>
                  <a:pt x="843" y="199"/>
                </a:lnTo>
                <a:close/>
                <a:moveTo>
                  <a:pt x="1380" y="346"/>
                </a:moveTo>
                <a:cubicBezTo>
                  <a:pt x="1379" y="62"/>
                  <a:pt x="1379" y="62"/>
                  <a:pt x="1379" y="62"/>
                </a:cubicBezTo>
                <a:cubicBezTo>
                  <a:pt x="1254" y="310"/>
                  <a:pt x="1254" y="310"/>
                  <a:pt x="1254" y="310"/>
                </a:cubicBezTo>
                <a:cubicBezTo>
                  <a:pt x="1230" y="310"/>
                  <a:pt x="1230" y="310"/>
                  <a:pt x="1230" y="310"/>
                </a:cubicBezTo>
                <a:cubicBezTo>
                  <a:pt x="1105" y="62"/>
                  <a:pt x="1105" y="62"/>
                  <a:pt x="1105" y="62"/>
                </a:cubicBezTo>
                <a:cubicBezTo>
                  <a:pt x="1105" y="346"/>
                  <a:pt x="1105" y="346"/>
                  <a:pt x="1105" y="346"/>
                </a:cubicBezTo>
                <a:cubicBezTo>
                  <a:pt x="1068" y="346"/>
                  <a:pt x="1068" y="346"/>
                  <a:pt x="1068" y="346"/>
                </a:cubicBezTo>
                <a:cubicBezTo>
                  <a:pt x="1068" y="1"/>
                  <a:pt x="1068" y="1"/>
                  <a:pt x="1068" y="1"/>
                </a:cubicBezTo>
                <a:cubicBezTo>
                  <a:pt x="1116" y="1"/>
                  <a:pt x="1116" y="1"/>
                  <a:pt x="1116" y="1"/>
                </a:cubicBezTo>
                <a:cubicBezTo>
                  <a:pt x="1242" y="249"/>
                  <a:pt x="1242" y="249"/>
                  <a:pt x="1242" y="249"/>
                </a:cubicBezTo>
                <a:cubicBezTo>
                  <a:pt x="1368" y="1"/>
                  <a:pt x="1368" y="1"/>
                  <a:pt x="1368" y="1"/>
                </a:cubicBezTo>
                <a:cubicBezTo>
                  <a:pt x="1416" y="1"/>
                  <a:pt x="1416" y="1"/>
                  <a:pt x="1416" y="1"/>
                </a:cubicBezTo>
                <a:cubicBezTo>
                  <a:pt x="1416" y="346"/>
                  <a:pt x="1416" y="346"/>
                  <a:pt x="1416" y="346"/>
                </a:cubicBezTo>
                <a:lnTo>
                  <a:pt x="1380" y="346"/>
                </a:lnTo>
                <a:close/>
                <a:moveTo>
                  <a:pt x="1560" y="39"/>
                </a:moveTo>
                <a:cubicBezTo>
                  <a:pt x="1560" y="153"/>
                  <a:pt x="1560" y="153"/>
                  <a:pt x="1560" y="153"/>
                </a:cubicBezTo>
                <a:cubicBezTo>
                  <a:pt x="1734" y="153"/>
                  <a:pt x="1734" y="153"/>
                  <a:pt x="1734" y="153"/>
                </a:cubicBezTo>
                <a:cubicBezTo>
                  <a:pt x="1734" y="190"/>
                  <a:pt x="1734" y="190"/>
                  <a:pt x="1734" y="190"/>
                </a:cubicBezTo>
                <a:cubicBezTo>
                  <a:pt x="1560" y="190"/>
                  <a:pt x="1560" y="190"/>
                  <a:pt x="1560" y="190"/>
                </a:cubicBezTo>
                <a:cubicBezTo>
                  <a:pt x="1560" y="309"/>
                  <a:pt x="1560" y="309"/>
                  <a:pt x="1560" y="309"/>
                </a:cubicBezTo>
                <a:cubicBezTo>
                  <a:pt x="1761" y="309"/>
                  <a:pt x="1761" y="309"/>
                  <a:pt x="1761" y="309"/>
                </a:cubicBezTo>
                <a:cubicBezTo>
                  <a:pt x="1761" y="346"/>
                  <a:pt x="1761" y="346"/>
                  <a:pt x="1761" y="346"/>
                </a:cubicBezTo>
                <a:cubicBezTo>
                  <a:pt x="1521" y="346"/>
                  <a:pt x="1521" y="346"/>
                  <a:pt x="1521" y="346"/>
                </a:cubicBezTo>
                <a:cubicBezTo>
                  <a:pt x="1521" y="1"/>
                  <a:pt x="1521" y="1"/>
                  <a:pt x="1521" y="1"/>
                </a:cubicBezTo>
                <a:cubicBezTo>
                  <a:pt x="1755" y="1"/>
                  <a:pt x="1755" y="1"/>
                  <a:pt x="1755" y="1"/>
                </a:cubicBezTo>
                <a:cubicBezTo>
                  <a:pt x="1755" y="39"/>
                  <a:pt x="1755" y="39"/>
                  <a:pt x="1755" y="39"/>
                </a:cubicBezTo>
                <a:lnTo>
                  <a:pt x="1560" y="39"/>
                </a:lnTo>
                <a:close/>
                <a:moveTo>
                  <a:pt x="2053" y="32"/>
                </a:moveTo>
                <a:cubicBezTo>
                  <a:pt x="2036" y="69"/>
                  <a:pt x="2036" y="69"/>
                  <a:pt x="2036" y="69"/>
                </a:cubicBezTo>
                <a:cubicBezTo>
                  <a:pt x="2005" y="48"/>
                  <a:pt x="1969" y="40"/>
                  <a:pt x="1941" y="40"/>
                </a:cubicBezTo>
                <a:cubicBezTo>
                  <a:pt x="1897" y="40"/>
                  <a:pt x="1868" y="57"/>
                  <a:pt x="1868" y="86"/>
                </a:cubicBezTo>
                <a:cubicBezTo>
                  <a:pt x="1868" y="174"/>
                  <a:pt x="2062" y="128"/>
                  <a:pt x="2061" y="253"/>
                </a:cubicBezTo>
                <a:cubicBezTo>
                  <a:pt x="2061" y="311"/>
                  <a:pt x="2010" y="347"/>
                  <a:pt x="1937" y="347"/>
                </a:cubicBezTo>
                <a:cubicBezTo>
                  <a:pt x="1886" y="347"/>
                  <a:pt x="1837" y="326"/>
                  <a:pt x="1805" y="295"/>
                </a:cubicBezTo>
                <a:cubicBezTo>
                  <a:pt x="1822" y="259"/>
                  <a:pt x="1822" y="259"/>
                  <a:pt x="1822" y="259"/>
                </a:cubicBezTo>
                <a:cubicBezTo>
                  <a:pt x="1854" y="290"/>
                  <a:pt x="1898" y="308"/>
                  <a:pt x="1937" y="308"/>
                </a:cubicBezTo>
                <a:cubicBezTo>
                  <a:pt x="1987" y="308"/>
                  <a:pt x="2018" y="288"/>
                  <a:pt x="2018" y="255"/>
                </a:cubicBezTo>
                <a:cubicBezTo>
                  <a:pt x="2018" y="164"/>
                  <a:pt x="1824" y="213"/>
                  <a:pt x="1824" y="89"/>
                </a:cubicBezTo>
                <a:cubicBezTo>
                  <a:pt x="1824" y="35"/>
                  <a:pt x="1872" y="0"/>
                  <a:pt x="1944" y="0"/>
                </a:cubicBezTo>
                <a:cubicBezTo>
                  <a:pt x="1983" y="0"/>
                  <a:pt x="2024" y="13"/>
                  <a:pt x="2053" y="3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14324" tIns="57162" rIns="114324" bIns="57162"/>
          <a:lstStyle/>
          <a:p>
            <a:endParaRPr lang="en-NL"/>
          </a:p>
        </p:txBody>
      </p:sp>
      <p:sp>
        <p:nvSpPr>
          <p:cNvPr id="13" name="LS_Logo8 (JU-Free) Hera" hidden="1">
            <a:extLst>
              <a:ext uri="{FF2B5EF4-FFF2-40B4-BE49-F238E27FC236}">
                <a16:creationId xmlns:a16="http://schemas.microsoft.com/office/drawing/2014/main" id="{7313389F-F743-4848-AC0D-2BC362BACEB0}"/>
              </a:ext>
            </a:extLst>
          </p:cNvPr>
          <p:cNvSpPr>
            <a:spLocks/>
          </p:cNvSpPr>
          <p:nvPr/>
        </p:nvSpPr>
        <p:spPr bwMode="auto">
          <a:xfrm>
            <a:off x="1157288" y="7820025"/>
            <a:ext cx="541337" cy="138113"/>
          </a:xfrm>
          <a:custGeom>
            <a:avLst/>
            <a:gdLst>
              <a:gd name="T0" fmla="*/ 2147483646 w 1367"/>
              <a:gd name="T1" fmla="*/ 0 h 345"/>
              <a:gd name="T2" fmla="*/ 2147483646 w 1367"/>
              <a:gd name="T3" fmla="*/ 0 h 345"/>
              <a:gd name="T4" fmla="*/ 2147483646 w 1367"/>
              <a:gd name="T5" fmla="*/ 2147483646 h 345"/>
              <a:gd name="T6" fmla="*/ 2147483646 w 1367"/>
              <a:gd name="T7" fmla="*/ 2147483646 h 345"/>
              <a:gd name="T8" fmla="*/ 2147483646 w 1367"/>
              <a:gd name="T9" fmla="*/ 2147483646 h 345"/>
              <a:gd name="T10" fmla="*/ 2147483646 w 1367"/>
              <a:gd name="T11" fmla="*/ 2147483646 h 345"/>
              <a:gd name="T12" fmla="*/ 2147483646 w 1367"/>
              <a:gd name="T13" fmla="*/ 2147483646 h 345"/>
              <a:gd name="T14" fmla="*/ 0 w 1367"/>
              <a:gd name="T15" fmla="*/ 2147483646 h 345"/>
              <a:gd name="T16" fmla="*/ 0 w 1367"/>
              <a:gd name="T17" fmla="*/ 0 h 345"/>
              <a:gd name="T18" fmla="*/ 2147483646 w 1367"/>
              <a:gd name="T19" fmla="*/ 0 h 345"/>
              <a:gd name="T20" fmla="*/ 2147483646 w 1367"/>
              <a:gd name="T21" fmla="*/ 2147483646 h 345"/>
              <a:gd name="T22" fmla="*/ 2147483646 w 1367"/>
              <a:gd name="T23" fmla="*/ 2147483646 h 345"/>
              <a:gd name="T24" fmla="*/ 2147483646 w 1367"/>
              <a:gd name="T25" fmla="*/ 0 h 345"/>
              <a:gd name="T26" fmla="*/ 2147483646 w 1367"/>
              <a:gd name="T27" fmla="*/ 2147483646 h 345"/>
              <a:gd name="T28" fmla="*/ 2147483646 w 1367"/>
              <a:gd name="T29" fmla="*/ 2147483646 h 345"/>
              <a:gd name="T30" fmla="*/ 2147483646 w 1367"/>
              <a:gd name="T31" fmla="*/ 2147483646 h 345"/>
              <a:gd name="T32" fmla="*/ 2147483646 w 1367"/>
              <a:gd name="T33" fmla="*/ 2147483646 h 345"/>
              <a:gd name="T34" fmla="*/ 2147483646 w 1367"/>
              <a:gd name="T35" fmla="*/ 2147483646 h 345"/>
              <a:gd name="T36" fmla="*/ 2147483646 w 1367"/>
              <a:gd name="T37" fmla="*/ 2147483646 h 345"/>
              <a:gd name="T38" fmla="*/ 2147483646 w 1367"/>
              <a:gd name="T39" fmla="*/ 0 h 345"/>
              <a:gd name="T40" fmla="*/ 2147483646 w 1367"/>
              <a:gd name="T41" fmla="*/ 0 h 345"/>
              <a:gd name="T42" fmla="*/ 2147483646 w 1367"/>
              <a:gd name="T43" fmla="*/ 2147483646 h 345"/>
              <a:gd name="T44" fmla="*/ 2147483646 w 1367"/>
              <a:gd name="T45" fmla="*/ 2147483646 h 345"/>
              <a:gd name="T46" fmla="*/ 2147483646 w 1367"/>
              <a:gd name="T47" fmla="*/ 2147483646 h 345"/>
              <a:gd name="T48" fmla="*/ 2147483646 w 1367"/>
              <a:gd name="T49" fmla="*/ 2147483646 h 345"/>
              <a:gd name="T50" fmla="*/ 2147483646 w 1367"/>
              <a:gd name="T51" fmla="*/ 2147483646 h 345"/>
              <a:gd name="T52" fmla="*/ 2147483646 w 1367"/>
              <a:gd name="T53" fmla="*/ 2147483646 h 345"/>
              <a:gd name="T54" fmla="*/ 2147483646 w 1367"/>
              <a:gd name="T55" fmla="*/ 2147483646 h 345"/>
              <a:gd name="T56" fmla="*/ 2147483646 w 1367"/>
              <a:gd name="T57" fmla="*/ 2147483646 h 345"/>
              <a:gd name="T58" fmla="*/ 2147483646 w 1367"/>
              <a:gd name="T59" fmla="*/ 2147483646 h 345"/>
              <a:gd name="T60" fmla="*/ 2147483646 w 1367"/>
              <a:gd name="T61" fmla="*/ 2147483646 h 345"/>
              <a:gd name="T62" fmla="*/ 2147483646 w 1367"/>
              <a:gd name="T63" fmla="*/ 2147483646 h 345"/>
              <a:gd name="T64" fmla="*/ 2147483646 w 1367"/>
              <a:gd name="T65" fmla="*/ 2147483646 h 345"/>
              <a:gd name="T66" fmla="*/ 2147483646 w 1367"/>
              <a:gd name="T67" fmla="*/ 2147483646 h 345"/>
              <a:gd name="T68" fmla="*/ 2147483646 w 1367"/>
              <a:gd name="T69" fmla="*/ 0 h 345"/>
              <a:gd name="T70" fmla="*/ 2147483646 w 1367"/>
              <a:gd name="T71" fmla="*/ 0 h 345"/>
              <a:gd name="T72" fmla="*/ 2147483646 w 1367"/>
              <a:gd name="T73" fmla="*/ 2147483646 h 345"/>
              <a:gd name="T74" fmla="*/ 2147483646 w 1367"/>
              <a:gd name="T75" fmla="*/ 2147483646 h 345"/>
              <a:gd name="T76" fmla="*/ 2147483646 w 1367"/>
              <a:gd name="T77" fmla="*/ 2147483646 h 345"/>
              <a:gd name="T78" fmla="*/ 2147483646 w 1367"/>
              <a:gd name="T79" fmla="*/ 2147483646 h 345"/>
              <a:gd name="T80" fmla="*/ 2147483646 w 1367"/>
              <a:gd name="T81" fmla="*/ 2147483646 h 345"/>
              <a:gd name="T82" fmla="*/ 2147483646 w 1367"/>
              <a:gd name="T83" fmla="*/ 2147483646 h 345"/>
              <a:gd name="T84" fmla="*/ 2147483646 w 1367"/>
              <a:gd name="T85" fmla="*/ 2147483646 h 345"/>
              <a:gd name="T86" fmla="*/ 2147483646 w 1367"/>
              <a:gd name="T87" fmla="*/ 2147483646 h 345"/>
              <a:gd name="T88" fmla="*/ 2147483646 w 1367"/>
              <a:gd name="T89" fmla="*/ 2147483646 h 345"/>
              <a:gd name="T90" fmla="*/ 2147483646 w 1367"/>
              <a:gd name="T91" fmla="*/ 2147483646 h 345"/>
              <a:gd name="T92" fmla="*/ 2147483646 w 1367"/>
              <a:gd name="T93" fmla="*/ 2147483646 h 345"/>
              <a:gd name="T94" fmla="*/ 2147483646 w 1367"/>
              <a:gd name="T95" fmla="*/ 2147483646 h 345"/>
              <a:gd name="T96" fmla="*/ 2147483646 w 1367"/>
              <a:gd name="T97" fmla="*/ 2147483646 h 345"/>
              <a:gd name="T98" fmla="*/ 2147483646 w 1367"/>
              <a:gd name="T99" fmla="*/ 2147483646 h 345"/>
              <a:gd name="T100" fmla="*/ 2147483646 w 1367"/>
              <a:gd name="T101" fmla="*/ 0 h 345"/>
              <a:gd name="T102" fmla="*/ 2147483646 w 1367"/>
              <a:gd name="T103" fmla="*/ 0 h 345"/>
              <a:gd name="T104" fmla="*/ 2147483646 w 1367"/>
              <a:gd name="T105" fmla="*/ 2147483646 h 345"/>
              <a:gd name="T106" fmla="*/ 2147483646 w 1367"/>
              <a:gd name="T107" fmla="*/ 2147483646 h 345"/>
              <a:gd name="T108" fmla="*/ 2147483646 w 1367"/>
              <a:gd name="T109" fmla="*/ 2147483646 h 345"/>
              <a:gd name="T110" fmla="*/ 2147483646 w 1367"/>
              <a:gd name="T111" fmla="*/ 2147483646 h 345"/>
              <a:gd name="T112" fmla="*/ 2147483646 w 1367"/>
              <a:gd name="T113" fmla="*/ 2147483646 h 345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1367" h="345">
                <a:moveTo>
                  <a:pt x="248" y="0"/>
                </a:moveTo>
                <a:cubicBezTo>
                  <a:pt x="287" y="0"/>
                  <a:pt x="287" y="0"/>
                  <a:pt x="287" y="0"/>
                </a:cubicBezTo>
                <a:cubicBezTo>
                  <a:pt x="287" y="345"/>
                  <a:pt x="287" y="345"/>
                  <a:pt x="287" y="345"/>
                </a:cubicBezTo>
                <a:cubicBezTo>
                  <a:pt x="248" y="345"/>
                  <a:pt x="248" y="345"/>
                  <a:pt x="248" y="345"/>
                </a:cubicBezTo>
                <a:cubicBezTo>
                  <a:pt x="248" y="193"/>
                  <a:pt x="248" y="193"/>
                  <a:pt x="248" y="193"/>
                </a:cubicBezTo>
                <a:cubicBezTo>
                  <a:pt x="40" y="193"/>
                  <a:pt x="40" y="193"/>
                  <a:pt x="40" y="193"/>
                </a:cubicBezTo>
                <a:cubicBezTo>
                  <a:pt x="40" y="345"/>
                  <a:pt x="40" y="345"/>
                  <a:pt x="40" y="345"/>
                </a:cubicBezTo>
                <a:cubicBezTo>
                  <a:pt x="0" y="345"/>
                  <a:pt x="0" y="345"/>
                  <a:pt x="0" y="345"/>
                </a:cubicBezTo>
                <a:cubicBezTo>
                  <a:pt x="0" y="0"/>
                  <a:pt x="0" y="0"/>
                  <a:pt x="0" y="0"/>
                </a:cubicBezTo>
                <a:cubicBezTo>
                  <a:pt x="40" y="0"/>
                  <a:pt x="40" y="0"/>
                  <a:pt x="40" y="0"/>
                </a:cubicBezTo>
                <a:cubicBezTo>
                  <a:pt x="40" y="156"/>
                  <a:pt x="40" y="156"/>
                  <a:pt x="40" y="156"/>
                </a:cubicBezTo>
                <a:cubicBezTo>
                  <a:pt x="248" y="156"/>
                  <a:pt x="248" y="156"/>
                  <a:pt x="248" y="156"/>
                </a:cubicBezTo>
                <a:lnTo>
                  <a:pt x="248" y="0"/>
                </a:lnTo>
                <a:close/>
                <a:moveTo>
                  <a:pt x="431" y="189"/>
                </a:moveTo>
                <a:cubicBezTo>
                  <a:pt x="604" y="189"/>
                  <a:pt x="604" y="189"/>
                  <a:pt x="604" y="189"/>
                </a:cubicBezTo>
                <a:cubicBezTo>
                  <a:pt x="604" y="152"/>
                  <a:pt x="604" y="152"/>
                  <a:pt x="604" y="152"/>
                </a:cubicBezTo>
                <a:cubicBezTo>
                  <a:pt x="431" y="152"/>
                  <a:pt x="431" y="152"/>
                  <a:pt x="431" y="152"/>
                </a:cubicBezTo>
                <a:cubicBezTo>
                  <a:pt x="431" y="38"/>
                  <a:pt x="431" y="38"/>
                  <a:pt x="431" y="38"/>
                </a:cubicBezTo>
                <a:cubicBezTo>
                  <a:pt x="625" y="38"/>
                  <a:pt x="625" y="38"/>
                  <a:pt x="625" y="38"/>
                </a:cubicBezTo>
                <a:cubicBezTo>
                  <a:pt x="625" y="0"/>
                  <a:pt x="625" y="0"/>
                  <a:pt x="625" y="0"/>
                </a:cubicBezTo>
                <a:cubicBezTo>
                  <a:pt x="391" y="0"/>
                  <a:pt x="391" y="0"/>
                  <a:pt x="391" y="0"/>
                </a:cubicBezTo>
                <a:cubicBezTo>
                  <a:pt x="391" y="345"/>
                  <a:pt x="391" y="345"/>
                  <a:pt x="391" y="345"/>
                </a:cubicBezTo>
                <a:cubicBezTo>
                  <a:pt x="631" y="345"/>
                  <a:pt x="631" y="345"/>
                  <a:pt x="631" y="345"/>
                </a:cubicBezTo>
                <a:cubicBezTo>
                  <a:pt x="631" y="308"/>
                  <a:pt x="631" y="308"/>
                  <a:pt x="631" y="308"/>
                </a:cubicBezTo>
                <a:cubicBezTo>
                  <a:pt x="431" y="308"/>
                  <a:pt x="431" y="308"/>
                  <a:pt x="431" y="308"/>
                </a:cubicBezTo>
                <a:lnTo>
                  <a:pt x="431" y="189"/>
                </a:lnTo>
                <a:close/>
                <a:moveTo>
                  <a:pt x="901" y="228"/>
                </a:moveTo>
                <a:cubicBezTo>
                  <a:pt x="982" y="345"/>
                  <a:pt x="982" y="345"/>
                  <a:pt x="982" y="345"/>
                </a:cubicBezTo>
                <a:cubicBezTo>
                  <a:pt x="937" y="345"/>
                  <a:pt x="937" y="345"/>
                  <a:pt x="937" y="345"/>
                </a:cubicBezTo>
                <a:cubicBezTo>
                  <a:pt x="866" y="235"/>
                  <a:pt x="866" y="235"/>
                  <a:pt x="866" y="235"/>
                </a:cubicBezTo>
                <a:cubicBezTo>
                  <a:pt x="858" y="236"/>
                  <a:pt x="850" y="236"/>
                  <a:pt x="843" y="236"/>
                </a:cubicBezTo>
                <a:cubicBezTo>
                  <a:pt x="751" y="236"/>
                  <a:pt x="751" y="236"/>
                  <a:pt x="751" y="236"/>
                </a:cubicBezTo>
                <a:cubicBezTo>
                  <a:pt x="751" y="345"/>
                  <a:pt x="751" y="345"/>
                  <a:pt x="751" y="345"/>
                </a:cubicBezTo>
                <a:cubicBezTo>
                  <a:pt x="712" y="345"/>
                  <a:pt x="712" y="345"/>
                  <a:pt x="712" y="345"/>
                </a:cubicBezTo>
                <a:cubicBezTo>
                  <a:pt x="712" y="0"/>
                  <a:pt x="712" y="0"/>
                  <a:pt x="712" y="0"/>
                </a:cubicBezTo>
                <a:cubicBezTo>
                  <a:pt x="843" y="0"/>
                  <a:pt x="843" y="0"/>
                  <a:pt x="843" y="0"/>
                </a:cubicBezTo>
                <a:cubicBezTo>
                  <a:pt x="929" y="0"/>
                  <a:pt x="978" y="43"/>
                  <a:pt x="978" y="116"/>
                </a:cubicBezTo>
                <a:cubicBezTo>
                  <a:pt x="978" y="173"/>
                  <a:pt x="951" y="212"/>
                  <a:pt x="901" y="228"/>
                </a:cubicBezTo>
                <a:close/>
                <a:moveTo>
                  <a:pt x="941" y="117"/>
                </a:moveTo>
                <a:cubicBezTo>
                  <a:pt x="941" y="65"/>
                  <a:pt x="905" y="38"/>
                  <a:pt x="843" y="38"/>
                </a:cubicBezTo>
                <a:cubicBezTo>
                  <a:pt x="751" y="38"/>
                  <a:pt x="751" y="38"/>
                  <a:pt x="751" y="38"/>
                </a:cubicBezTo>
                <a:cubicBezTo>
                  <a:pt x="751" y="198"/>
                  <a:pt x="751" y="198"/>
                  <a:pt x="751" y="198"/>
                </a:cubicBezTo>
                <a:cubicBezTo>
                  <a:pt x="843" y="198"/>
                  <a:pt x="843" y="198"/>
                  <a:pt x="843" y="198"/>
                </a:cubicBezTo>
                <a:cubicBezTo>
                  <a:pt x="905" y="198"/>
                  <a:pt x="941" y="171"/>
                  <a:pt x="941" y="117"/>
                </a:cubicBezTo>
                <a:close/>
                <a:moveTo>
                  <a:pt x="1367" y="345"/>
                </a:moveTo>
                <a:cubicBezTo>
                  <a:pt x="1324" y="345"/>
                  <a:pt x="1324" y="345"/>
                  <a:pt x="1324" y="345"/>
                </a:cubicBezTo>
                <a:cubicBezTo>
                  <a:pt x="1286" y="258"/>
                  <a:pt x="1286" y="258"/>
                  <a:pt x="1286" y="258"/>
                </a:cubicBezTo>
                <a:cubicBezTo>
                  <a:pt x="1098" y="258"/>
                  <a:pt x="1098" y="258"/>
                  <a:pt x="1098" y="258"/>
                </a:cubicBezTo>
                <a:cubicBezTo>
                  <a:pt x="1059" y="345"/>
                  <a:pt x="1059" y="345"/>
                  <a:pt x="1059" y="345"/>
                </a:cubicBezTo>
                <a:cubicBezTo>
                  <a:pt x="1017" y="345"/>
                  <a:pt x="1017" y="345"/>
                  <a:pt x="1017" y="345"/>
                </a:cubicBezTo>
                <a:cubicBezTo>
                  <a:pt x="1172" y="0"/>
                  <a:pt x="1172" y="0"/>
                  <a:pt x="1172" y="0"/>
                </a:cubicBezTo>
                <a:cubicBezTo>
                  <a:pt x="1213" y="0"/>
                  <a:pt x="1213" y="0"/>
                  <a:pt x="1213" y="0"/>
                </a:cubicBezTo>
                <a:lnTo>
                  <a:pt x="1367" y="345"/>
                </a:lnTo>
                <a:close/>
                <a:moveTo>
                  <a:pt x="1269" y="220"/>
                </a:moveTo>
                <a:cubicBezTo>
                  <a:pt x="1191" y="45"/>
                  <a:pt x="1191" y="45"/>
                  <a:pt x="1191" y="45"/>
                </a:cubicBezTo>
                <a:cubicBezTo>
                  <a:pt x="1114" y="220"/>
                  <a:pt x="1114" y="220"/>
                  <a:pt x="1114" y="220"/>
                </a:cubicBezTo>
                <a:lnTo>
                  <a:pt x="1269" y="22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14324" tIns="57162" rIns="114324" bIns="57162"/>
          <a:lstStyle/>
          <a:p>
            <a:endParaRPr lang="en-NL"/>
          </a:p>
        </p:txBody>
      </p:sp>
      <p:sp>
        <p:nvSpPr>
          <p:cNvPr id="14" name="LS_Logo12 (JU-Free) Horus" hidden="1">
            <a:extLst>
              <a:ext uri="{FF2B5EF4-FFF2-40B4-BE49-F238E27FC236}">
                <a16:creationId xmlns:a16="http://schemas.microsoft.com/office/drawing/2014/main" id="{50429DE8-C060-41E3-AB3C-10F249485451}"/>
              </a:ext>
            </a:extLst>
          </p:cNvPr>
          <p:cNvSpPr>
            <a:spLocks/>
          </p:cNvSpPr>
          <p:nvPr/>
        </p:nvSpPr>
        <p:spPr bwMode="auto">
          <a:xfrm>
            <a:off x="1157288" y="7820025"/>
            <a:ext cx="692150" cy="138113"/>
          </a:xfrm>
          <a:custGeom>
            <a:avLst/>
            <a:gdLst>
              <a:gd name="T0" fmla="*/ 2147483646 w 1746"/>
              <a:gd name="T1" fmla="*/ 62059172 h 348"/>
              <a:gd name="T2" fmla="*/ 2147483646 w 1746"/>
              <a:gd name="T3" fmla="*/ 2147483646 h 348"/>
              <a:gd name="T4" fmla="*/ 2147483646 w 1746"/>
              <a:gd name="T5" fmla="*/ 2147483646 h 348"/>
              <a:gd name="T6" fmla="*/ 0 w 1746"/>
              <a:gd name="T7" fmla="*/ 2147483646 h 348"/>
              <a:gd name="T8" fmla="*/ 2147483646 w 1746"/>
              <a:gd name="T9" fmla="*/ 62059172 h 348"/>
              <a:gd name="T10" fmla="*/ 2147483646 w 1746"/>
              <a:gd name="T11" fmla="*/ 2147483646 h 348"/>
              <a:gd name="T12" fmla="*/ 2147483646 w 1746"/>
              <a:gd name="T13" fmla="*/ 2147483646 h 348"/>
              <a:gd name="T14" fmla="*/ 2147483646 w 1746"/>
              <a:gd name="T15" fmla="*/ 2147483646 h 348"/>
              <a:gd name="T16" fmla="*/ 2147483646 w 1746"/>
              <a:gd name="T17" fmla="*/ 2147483646 h 348"/>
              <a:gd name="T18" fmla="*/ 2147483646 w 1746"/>
              <a:gd name="T19" fmla="*/ 2147483646 h 348"/>
              <a:gd name="T20" fmla="*/ 2147483646 w 1746"/>
              <a:gd name="T21" fmla="*/ 2147483646 h 348"/>
              <a:gd name="T22" fmla="*/ 2147483646 w 1746"/>
              <a:gd name="T23" fmla="*/ 2147483646 h 348"/>
              <a:gd name="T24" fmla="*/ 2147483646 w 1746"/>
              <a:gd name="T25" fmla="*/ 2147483646 h 348"/>
              <a:gd name="T26" fmla="*/ 2147483646 w 1746"/>
              <a:gd name="T27" fmla="*/ 2147483646 h 348"/>
              <a:gd name="T28" fmla="*/ 2147483646 w 1746"/>
              <a:gd name="T29" fmla="*/ 2147483646 h 348"/>
              <a:gd name="T30" fmla="*/ 2147483646 w 1746"/>
              <a:gd name="T31" fmla="*/ 62059172 h 348"/>
              <a:gd name="T32" fmla="*/ 2147483646 w 1746"/>
              <a:gd name="T33" fmla="*/ 2147483646 h 348"/>
              <a:gd name="T34" fmla="*/ 2147483646 w 1746"/>
              <a:gd name="T35" fmla="*/ 2147483646 h 348"/>
              <a:gd name="T36" fmla="*/ 2147483646 w 1746"/>
              <a:gd name="T37" fmla="*/ 2147483646 h 348"/>
              <a:gd name="T38" fmla="*/ 2147483646 w 1746"/>
              <a:gd name="T39" fmla="*/ 2147483646 h 348"/>
              <a:gd name="T40" fmla="*/ 2147483646 w 1746"/>
              <a:gd name="T41" fmla="*/ 2147483646 h 348"/>
              <a:gd name="T42" fmla="*/ 2147483646 w 1746"/>
              <a:gd name="T43" fmla="*/ 2147483646 h 348"/>
              <a:gd name="T44" fmla="*/ 2147483646 w 1746"/>
              <a:gd name="T45" fmla="*/ 62059172 h 348"/>
              <a:gd name="T46" fmla="*/ 2147483646 w 1746"/>
              <a:gd name="T47" fmla="*/ 2147483646 h 348"/>
              <a:gd name="T48" fmla="*/ 2147483646 w 1746"/>
              <a:gd name="T49" fmla="*/ 62059172 h 348"/>
              <a:gd name="T50" fmla="*/ 2147483646 w 1746"/>
              <a:gd name="T51" fmla="*/ 2147483646 h 348"/>
              <a:gd name="T52" fmla="*/ 2147483646 w 1746"/>
              <a:gd name="T53" fmla="*/ 2147483646 h 348"/>
              <a:gd name="T54" fmla="*/ 2147483646 w 1746"/>
              <a:gd name="T55" fmla="*/ 1984322256 h 348"/>
              <a:gd name="T56" fmla="*/ 2147483646 w 1746"/>
              <a:gd name="T57" fmla="*/ 2147483646 h 348"/>
              <a:gd name="T58" fmla="*/ 2147483646 w 1746"/>
              <a:gd name="T59" fmla="*/ 2147483646 h 348"/>
              <a:gd name="T60" fmla="*/ 2147483646 w 1746"/>
              <a:gd name="T61" fmla="*/ 2147483646 h 348"/>
              <a:gd name="T62" fmla="*/ 2147483646 w 1746"/>
              <a:gd name="T63" fmla="*/ 2147483646 h 348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1746" h="348">
                <a:moveTo>
                  <a:pt x="248" y="1"/>
                </a:moveTo>
                <a:cubicBezTo>
                  <a:pt x="287" y="1"/>
                  <a:pt x="287" y="1"/>
                  <a:pt x="287" y="1"/>
                </a:cubicBezTo>
                <a:cubicBezTo>
                  <a:pt x="287" y="346"/>
                  <a:pt x="287" y="346"/>
                  <a:pt x="287" y="346"/>
                </a:cubicBezTo>
                <a:cubicBezTo>
                  <a:pt x="248" y="346"/>
                  <a:pt x="248" y="346"/>
                  <a:pt x="248" y="346"/>
                </a:cubicBezTo>
                <a:cubicBezTo>
                  <a:pt x="248" y="194"/>
                  <a:pt x="248" y="194"/>
                  <a:pt x="248" y="194"/>
                </a:cubicBezTo>
                <a:cubicBezTo>
                  <a:pt x="40" y="194"/>
                  <a:pt x="40" y="194"/>
                  <a:pt x="40" y="194"/>
                </a:cubicBezTo>
                <a:cubicBezTo>
                  <a:pt x="40" y="346"/>
                  <a:pt x="40" y="346"/>
                  <a:pt x="40" y="346"/>
                </a:cubicBezTo>
                <a:cubicBezTo>
                  <a:pt x="0" y="346"/>
                  <a:pt x="0" y="346"/>
                  <a:pt x="0" y="346"/>
                </a:cubicBezTo>
                <a:cubicBezTo>
                  <a:pt x="0" y="1"/>
                  <a:pt x="0" y="1"/>
                  <a:pt x="0" y="1"/>
                </a:cubicBezTo>
                <a:cubicBezTo>
                  <a:pt x="40" y="1"/>
                  <a:pt x="40" y="1"/>
                  <a:pt x="40" y="1"/>
                </a:cubicBezTo>
                <a:cubicBezTo>
                  <a:pt x="40" y="157"/>
                  <a:pt x="40" y="157"/>
                  <a:pt x="40" y="157"/>
                </a:cubicBezTo>
                <a:cubicBezTo>
                  <a:pt x="248" y="157"/>
                  <a:pt x="248" y="157"/>
                  <a:pt x="248" y="157"/>
                </a:cubicBezTo>
                <a:lnTo>
                  <a:pt x="248" y="1"/>
                </a:lnTo>
                <a:close/>
                <a:moveTo>
                  <a:pt x="720" y="174"/>
                </a:moveTo>
                <a:cubicBezTo>
                  <a:pt x="720" y="271"/>
                  <a:pt x="640" y="348"/>
                  <a:pt x="539" y="348"/>
                </a:cubicBezTo>
                <a:cubicBezTo>
                  <a:pt x="439" y="348"/>
                  <a:pt x="359" y="271"/>
                  <a:pt x="359" y="174"/>
                </a:cubicBezTo>
                <a:cubicBezTo>
                  <a:pt x="359" y="76"/>
                  <a:pt x="439" y="0"/>
                  <a:pt x="539" y="0"/>
                </a:cubicBezTo>
                <a:cubicBezTo>
                  <a:pt x="640" y="0"/>
                  <a:pt x="720" y="77"/>
                  <a:pt x="720" y="174"/>
                </a:cubicBezTo>
                <a:close/>
                <a:moveTo>
                  <a:pt x="679" y="174"/>
                </a:moveTo>
                <a:cubicBezTo>
                  <a:pt x="679" y="98"/>
                  <a:pt x="616" y="38"/>
                  <a:pt x="539" y="38"/>
                </a:cubicBezTo>
                <a:cubicBezTo>
                  <a:pt x="463" y="38"/>
                  <a:pt x="399" y="98"/>
                  <a:pt x="399" y="174"/>
                </a:cubicBezTo>
                <a:cubicBezTo>
                  <a:pt x="399" y="249"/>
                  <a:pt x="463" y="310"/>
                  <a:pt x="539" y="310"/>
                </a:cubicBezTo>
                <a:cubicBezTo>
                  <a:pt x="616" y="310"/>
                  <a:pt x="679" y="249"/>
                  <a:pt x="679" y="174"/>
                </a:cubicBezTo>
                <a:close/>
                <a:moveTo>
                  <a:pt x="981" y="229"/>
                </a:moveTo>
                <a:cubicBezTo>
                  <a:pt x="1062" y="346"/>
                  <a:pt x="1062" y="346"/>
                  <a:pt x="1062" y="346"/>
                </a:cubicBezTo>
                <a:cubicBezTo>
                  <a:pt x="1017" y="346"/>
                  <a:pt x="1017" y="346"/>
                  <a:pt x="1017" y="346"/>
                </a:cubicBezTo>
                <a:cubicBezTo>
                  <a:pt x="945" y="236"/>
                  <a:pt x="945" y="236"/>
                  <a:pt x="945" y="236"/>
                </a:cubicBezTo>
                <a:cubicBezTo>
                  <a:pt x="938" y="237"/>
                  <a:pt x="930" y="237"/>
                  <a:pt x="922" y="237"/>
                </a:cubicBezTo>
                <a:cubicBezTo>
                  <a:pt x="831" y="237"/>
                  <a:pt x="831" y="237"/>
                  <a:pt x="831" y="237"/>
                </a:cubicBezTo>
                <a:cubicBezTo>
                  <a:pt x="831" y="346"/>
                  <a:pt x="831" y="346"/>
                  <a:pt x="831" y="346"/>
                </a:cubicBezTo>
                <a:cubicBezTo>
                  <a:pt x="791" y="346"/>
                  <a:pt x="791" y="346"/>
                  <a:pt x="791" y="346"/>
                </a:cubicBezTo>
                <a:cubicBezTo>
                  <a:pt x="791" y="1"/>
                  <a:pt x="791" y="1"/>
                  <a:pt x="791" y="1"/>
                </a:cubicBezTo>
                <a:cubicBezTo>
                  <a:pt x="922" y="1"/>
                  <a:pt x="922" y="1"/>
                  <a:pt x="922" y="1"/>
                </a:cubicBezTo>
                <a:cubicBezTo>
                  <a:pt x="1008" y="1"/>
                  <a:pt x="1058" y="44"/>
                  <a:pt x="1058" y="117"/>
                </a:cubicBezTo>
                <a:cubicBezTo>
                  <a:pt x="1058" y="174"/>
                  <a:pt x="1031" y="213"/>
                  <a:pt x="981" y="229"/>
                </a:cubicBezTo>
                <a:close/>
                <a:moveTo>
                  <a:pt x="1020" y="118"/>
                </a:moveTo>
                <a:cubicBezTo>
                  <a:pt x="1020" y="66"/>
                  <a:pt x="985" y="39"/>
                  <a:pt x="922" y="39"/>
                </a:cubicBezTo>
                <a:cubicBezTo>
                  <a:pt x="831" y="39"/>
                  <a:pt x="831" y="39"/>
                  <a:pt x="831" y="39"/>
                </a:cubicBezTo>
                <a:cubicBezTo>
                  <a:pt x="831" y="199"/>
                  <a:pt x="831" y="199"/>
                  <a:pt x="831" y="199"/>
                </a:cubicBezTo>
                <a:cubicBezTo>
                  <a:pt x="922" y="199"/>
                  <a:pt x="922" y="199"/>
                  <a:pt x="922" y="199"/>
                </a:cubicBezTo>
                <a:cubicBezTo>
                  <a:pt x="985" y="199"/>
                  <a:pt x="1020" y="172"/>
                  <a:pt x="1020" y="118"/>
                </a:cubicBezTo>
                <a:close/>
                <a:moveTo>
                  <a:pt x="1389" y="204"/>
                </a:moveTo>
                <a:cubicBezTo>
                  <a:pt x="1389" y="271"/>
                  <a:pt x="1350" y="310"/>
                  <a:pt x="1285" y="310"/>
                </a:cubicBezTo>
                <a:cubicBezTo>
                  <a:pt x="1219" y="310"/>
                  <a:pt x="1179" y="271"/>
                  <a:pt x="1179" y="204"/>
                </a:cubicBezTo>
                <a:cubicBezTo>
                  <a:pt x="1179" y="1"/>
                  <a:pt x="1179" y="1"/>
                  <a:pt x="1179" y="1"/>
                </a:cubicBezTo>
                <a:cubicBezTo>
                  <a:pt x="1139" y="1"/>
                  <a:pt x="1139" y="1"/>
                  <a:pt x="1139" y="1"/>
                </a:cubicBezTo>
                <a:cubicBezTo>
                  <a:pt x="1139" y="204"/>
                  <a:pt x="1139" y="204"/>
                  <a:pt x="1139" y="204"/>
                </a:cubicBezTo>
                <a:cubicBezTo>
                  <a:pt x="1139" y="294"/>
                  <a:pt x="1194" y="348"/>
                  <a:pt x="1285" y="348"/>
                </a:cubicBezTo>
                <a:cubicBezTo>
                  <a:pt x="1375" y="348"/>
                  <a:pt x="1429" y="294"/>
                  <a:pt x="1429" y="204"/>
                </a:cubicBezTo>
                <a:cubicBezTo>
                  <a:pt x="1429" y="1"/>
                  <a:pt x="1429" y="1"/>
                  <a:pt x="1429" y="1"/>
                </a:cubicBezTo>
                <a:cubicBezTo>
                  <a:pt x="1389" y="1"/>
                  <a:pt x="1389" y="1"/>
                  <a:pt x="1389" y="1"/>
                </a:cubicBezTo>
                <a:lnTo>
                  <a:pt x="1389" y="204"/>
                </a:lnTo>
                <a:close/>
                <a:moveTo>
                  <a:pt x="1552" y="86"/>
                </a:moveTo>
                <a:cubicBezTo>
                  <a:pt x="1552" y="57"/>
                  <a:pt x="1581" y="40"/>
                  <a:pt x="1625" y="40"/>
                </a:cubicBezTo>
                <a:cubicBezTo>
                  <a:pt x="1653" y="40"/>
                  <a:pt x="1689" y="48"/>
                  <a:pt x="1720" y="69"/>
                </a:cubicBezTo>
                <a:cubicBezTo>
                  <a:pt x="1737" y="32"/>
                  <a:pt x="1737" y="32"/>
                  <a:pt x="1737" y="32"/>
                </a:cubicBezTo>
                <a:cubicBezTo>
                  <a:pt x="1708" y="13"/>
                  <a:pt x="1667" y="0"/>
                  <a:pt x="1628" y="0"/>
                </a:cubicBezTo>
                <a:cubicBezTo>
                  <a:pt x="1556" y="0"/>
                  <a:pt x="1508" y="35"/>
                  <a:pt x="1508" y="89"/>
                </a:cubicBezTo>
                <a:cubicBezTo>
                  <a:pt x="1508" y="213"/>
                  <a:pt x="1702" y="164"/>
                  <a:pt x="1702" y="255"/>
                </a:cubicBezTo>
                <a:cubicBezTo>
                  <a:pt x="1702" y="288"/>
                  <a:pt x="1671" y="308"/>
                  <a:pt x="1621" y="308"/>
                </a:cubicBezTo>
                <a:cubicBezTo>
                  <a:pt x="1582" y="308"/>
                  <a:pt x="1539" y="290"/>
                  <a:pt x="1507" y="259"/>
                </a:cubicBezTo>
                <a:cubicBezTo>
                  <a:pt x="1489" y="295"/>
                  <a:pt x="1489" y="295"/>
                  <a:pt x="1489" y="295"/>
                </a:cubicBezTo>
                <a:cubicBezTo>
                  <a:pt x="1521" y="326"/>
                  <a:pt x="1570" y="347"/>
                  <a:pt x="1621" y="347"/>
                </a:cubicBezTo>
                <a:cubicBezTo>
                  <a:pt x="1695" y="347"/>
                  <a:pt x="1745" y="311"/>
                  <a:pt x="1745" y="253"/>
                </a:cubicBezTo>
                <a:cubicBezTo>
                  <a:pt x="1746" y="128"/>
                  <a:pt x="1552" y="174"/>
                  <a:pt x="1552" y="8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14324" tIns="57162" rIns="114324" bIns="57162"/>
          <a:lstStyle/>
          <a:p>
            <a:endParaRPr lang="en-NL"/>
          </a:p>
        </p:txBody>
      </p:sp>
      <p:sp>
        <p:nvSpPr>
          <p:cNvPr id="15" name="LS_Logo13(JU-Free) Enterprise" hidden="1">
            <a:extLst>
              <a:ext uri="{FF2B5EF4-FFF2-40B4-BE49-F238E27FC236}">
                <a16:creationId xmlns:a16="http://schemas.microsoft.com/office/drawing/2014/main" id="{36E1CC58-45AB-4C64-9BD1-F7D25F189BF9}"/>
              </a:ext>
            </a:extLst>
          </p:cNvPr>
          <p:cNvSpPr>
            <a:spLocks noEditPoints="1"/>
          </p:cNvSpPr>
          <p:nvPr/>
        </p:nvSpPr>
        <p:spPr bwMode="auto">
          <a:xfrm>
            <a:off x="1136650" y="7712075"/>
            <a:ext cx="2205038" cy="365125"/>
          </a:xfrm>
          <a:custGeom>
            <a:avLst/>
            <a:gdLst>
              <a:gd name="T0" fmla="*/ 2147483646 w 5552"/>
              <a:gd name="T1" fmla="*/ 2147483646 h 921"/>
              <a:gd name="T2" fmla="*/ 2147483646 w 5552"/>
              <a:gd name="T3" fmla="*/ 2147483646 h 921"/>
              <a:gd name="T4" fmla="*/ 2147483646 w 5552"/>
              <a:gd name="T5" fmla="*/ 2147483646 h 921"/>
              <a:gd name="T6" fmla="*/ 2147483646 w 5552"/>
              <a:gd name="T7" fmla="*/ 2119723475 h 921"/>
              <a:gd name="T8" fmla="*/ 2147483646 w 5552"/>
              <a:gd name="T9" fmla="*/ 2147483646 h 921"/>
              <a:gd name="T10" fmla="*/ 2147483646 w 5552"/>
              <a:gd name="T11" fmla="*/ 187029632 h 921"/>
              <a:gd name="T12" fmla="*/ 2147483646 w 5552"/>
              <a:gd name="T13" fmla="*/ 2147483646 h 921"/>
              <a:gd name="T14" fmla="*/ 2147483646 w 5552"/>
              <a:gd name="T15" fmla="*/ 2147483646 h 921"/>
              <a:gd name="T16" fmla="*/ 2147483646 w 5552"/>
              <a:gd name="T17" fmla="*/ 2147483646 h 921"/>
              <a:gd name="T18" fmla="*/ 2147483646 w 5552"/>
              <a:gd name="T19" fmla="*/ 2147483646 h 921"/>
              <a:gd name="T20" fmla="*/ 2147483646 w 5552"/>
              <a:gd name="T21" fmla="*/ 2119723475 h 921"/>
              <a:gd name="T22" fmla="*/ 2147483646 w 5552"/>
              <a:gd name="T23" fmla="*/ 2147483646 h 921"/>
              <a:gd name="T24" fmla="*/ 2147483646 w 5552"/>
              <a:gd name="T25" fmla="*/ 2147483646 h 921"/>
              <a:gd name="T26" fmla="*/ 2147483646 w 5552"/>
              <a:gd name="T27" fmla="*/ 2147483646 h 921"/>
              <a:gd name="T28" fmla="*/ 2147483646 w 5552"/>
              <a:gd name="T29" fmla="*/ 2119723475 h 921"/>
              <a:gd name="T30" fmla="*/ 2147483646 w 5552"/>
              <a:gd name="T31" fmla="*/ 2147483646 h 921"/>
              <a:gd name="T32" fmla="*/ 2147483646 w 5552"/>
              <a:gd name="T33" fmla="*/ 2147483646 h 921"/>
              <a:gd name="T34" fmla="*/ 2147483646 w 5552"/>
              <a:gd name="T35" fmla="*/ 810514862 h 921"/>
              <a:gd name="T36" fmla="*/ 2147483646 w 5552"/>
              <a:gd name="T37" fmla="*/ 2147483646 h 921"/>
              <a:gd name="T38" fmla="*/ 2147483646 w 5552"/>
              <a:gd name="T39" fmla="*/ 2147483646 h 921"/>
              <a:gd name="T40" fmla="*/ 2147483646 w 5552"/>
              <a:gd name="T41" fmla="*/ 2147483646 h 921"/>
              <a:gd name="T42" fmla="*/ 2147483646 w 5552"/>
              <a:gd name="T43" fmla="*/ 2119723475 h 921"/>
              <a:gd name="T44" fmla="*/ 1879435067 w 5552"/>
              <a:gd name="T45" fmla="*/ 2147483646 h 921"/>
              <a:gd name="T46" fmla="*/ 2147483646 w 5552"/>
              <a:gd name="T47" fmla="*/ 2147483646 h 921"/>
              <a:gd name="T48" fmla="*/ 2147483646 w 5552"/>
              <a:gd name="T49" fmla="*/ 2147483646 h 921"/>
              <a:gd name="T50" fmla="*/ 2147483646 w 5552"/>
              <a:gd name="T51" fmla="*/ 2147483646 h 921"/>
              <a:gd name="T52" fmla="*/ 2147483646 w 5552"/>
              <a:gd name="T53" fmla="*/ 2147483646 h 921"/>
              <a:gd name="T54" fmla="*/ 2147483646 w 5552"/>
              <a:gd name="T55" fmla="*/ 2147483646 h 921"/>
              <a:gd name="T56" fmla="*/ 2147483646 w 5552"/>
              <a:gd name="T57" fmla="*/ 2147483646 h 921"/>
              <a:gd name="T58" fmla="*/ 2147483646 w 5552"/>
              <a:gd name="T59" fmla="*/ 2147483646 h 921"/>
              <a:gd name="T60" fmla="*/ 2147483646 w 5552"/>
              <a:gd name="T61" fmla="*/ 2147483646 h 921"/>
              <a:gd name="T62" fmla="*/ 2147483646 w 5552"/>
              <a:gd name="T63" fmla="*/ 2147483646 h 921"/>
              <a:gd name="T64" fmla="*/ 2147483646 w 5552"/>
              <a:gd name="T65" fmla="*/ 2147483646 h 921"/>
              <a:gd name="T66" fmla="*/ 2147483646 w 5552"/>
              <a:gd name="T67" fmla="*/ 2147483646 h 921"/>
              <a:gd name="T68" fmla="*/ 2147483646 w 5552"/>
              <a:gd name="T69" fmla="*/ 2147483646 h 921"/>
              <a:gd name="T70" fmla="*/ 2147483646 w 5552"/>
              <a:gd name="T71" fmla="*/ 2147483646 h 921"/>
              <a:gd name="T72" fmla="*/ 2147483646 w 5552"/>
              <a:gd name="T73" fmla="*/ 2147483646 h 921"/>
              <a:gd name="T74" fmla="*/ 2147483646 w 5552"/>
              <a:gd name="T75" fmla="*/ 2147483646 h 921"/>
              <a:gd name="T76" fmla="*/ 2147483646 w 5552"/>
              <a:gd name="T77" fmla="*/ 2147483646 h 921"/>
              <a:gd name="T78" fmla="*/ 2147483646 w 5552"/>
              <a:gd name="T79" fmla="*/ 2147483646 h 921"/>
              <a:gd name="T80" fmla="*/ 2147483646 w 5552"/>
              <a:gd name="T81" fmla="*/ 2147483646 h 921"/>
              <a:gd name="T82" fmla="*/ 2147483646 w 5552"/>
              <a:gd name="T83" fmla="*/ 2147483646 h 921"/>
              <a:gd name="T84" fmla="*/ 2147483646 w 5552"/>
              <a:gd name="T85" fmla="*/ 2147483646 h 921"/>
              <a:gd name="T86" fmla="*/ 2147483646 w 5552"/>
              <a:gd name="T87" fmla="*/ 2147483646 h 921"/>
              <a:gd name="T88" fmla="*/ 2147483646 w 5552"/>
              <a:gd name="T89" fmla="*/ 2147483646 h 921"/>
              <a:gd name="T90" fmla="*/ 2147483646 w 5552"/>
              <a:gd name="T91" fmla="*/ 2147483646 h 921"/>
              <a:gd name="T92" fmla="*/ 2147483646 w 5552"/>
              <a:gd name="T93" fmla="*/ 2147483646 h 921"/>
              <a:gd name="T94" fmla="*/ 2147483646 w 5552"/>
              <a:gd name="T95" fmla="*/ 2147483646 h 921"/>
              <a:gd name="T96" fmla="*/ 2147483646 w 5552"/>
              <a:gd name="T97" fmla="*/ 2147483646 h 921"/>
              <a:gd name="T98" fmla="*/ 2147483646 w 5552"/>
              <a:gd name="T99" fmla="*/ 2147483646 h 921"/>
              <a:gd name="T100" fmla="*/ 2147483646 w 5552"/>
              <a:gd name="T101" fmla="*/ 2147483646 h 921"/>
              <a:gd name="T102" fmla="*/ 2147483646 w 5552"/>
              <a:gd name="T103" fmla="*/ 2147483646 h 921"/>
              <a:gd name="T104" fmla="*/ 2147483646 w 5552"/>
              <a:gd name="T105" fmla="*/ 2147483646 h 921"/>
              <a:gd name="T106" fmla="*/ 2147483646 w 5552"/>
              <a:gd name="T107" fmla="*/ 2147483646 h 921"/>
              <a:gd name="T108" fmla="*/ 2147483646 w 5552"/>
              <a:gd name="T109" fmla="*/ 2147483646 h 921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5552" h="921">
                <a:moveTo>
                  <a:pt x="242" y="345"/>
                </a:moveTo>
                <a:cubicBezTo>
                  <a:pt x="0" y="345"/>
                  <a:pt x="0" y="345"/>
                  <a:pt x="0" y="345"/>
                </a:cubicBezTo>
                <a:cubicBezTo>
                  <a:pt x="0" y="3"/>
                  <a:pt x="0" y="3"/>
                  <a:pt x="0" y="3"/>
                </a:cubicBezTo>
                <a:cubicBezTo>
                  <a:pt x="235" y="3"/>
                  <a:pt x="235" y="3"/>
                  <a:pt x="235" y="3"/>
                </a:cubicBezTo>
                <a:cubicBezTo>
                  <a:pt x="235" y="34"/>
                  <a:pt x="235" y="34"/>
                  <a:pt x="235" y="34"/>
                </a:cubicBezTo>
                <a:cubicBezTo>
                  <a:pt x="36" y="34"/>
                  <a:pt x="36" y="34"/>
                  <a:pt x="36" y="34"/>
                </a:cubicBezTo>
                <a:cubicBezTo>
                  <a:pt x="36" y="156"/>
                  <a:pt x="36" y="156"/>
                  <a:pt x="36" y="156"/>
                </a:cubicBezTo>
                <a:cubicBezTo>
                  <a:pt x="213" y="156"/>
                  <a:pt x="213" y="156"/>
                  <a:pt x="213" y="156"/>
                </a:cubicBezTo>
                <a:cubicBezTo>
                  <a:pt x="213" y="187"/>
                  <a:pt x="213" y="187"/>
                  <a:pt x="213" y="187"/>
                </a:cubicBezTo>
                <a:cubicBezTo>
                  <a:pt x="36" y="187"/>
                  <a:pt x="36" y="187"/>
                  <a:pt x="36" y="187"/>
                </a:cubicBezTo>
                <a:cubicBezTo>
                  <a:pt x="36" y="314"/>
                  <a:pt x="36" y="314"/>
                  <a:pt x="36" y="314"/>
                </a:cubicBezTo>
                <a:cubicBezTo>
                  <a:pt x="242" y="314"/>
                  <a:pt x="242" y="314"/>
                  <a:pt x="242" y="314"/>
                </a:cubicBezTo>
                <a:lnTo>
                  <a:pt x="242" y="345"/>
                </a:lnTo>
                <a:close/>
                <a:moveTo>
                  <a:pt x="613" y="345"/>
                </a:moveTo>
                <a:cubicBezTo>
                  <a:pt x="613" y="3"/>
                  <a:pt x="613" y="3"/>
                  <a:pt x="613" y="3"/>
                </a:cubicBezTo>
                <a:cubicBezTo>
                  <a:pt x="578" y="3"/>
                  <a:pt x="578" y="3"/>
                  <a:pt x="578" y="3"/>
                </a:cubicBezTo>
                <a:cubicBezTo>
                  <a:pt x="578" y="281"/>
                  <a:pt x="578" y="281"/>
                  <a:pt x="578" y="281"/>
                </a:cubicBezTo>
                <a:cubicBezTo>
                  <a:pt x="357" y="3"/>
                  <a:pt x="357" y="3"/>
                  <a:pt x="357" y="3"/>
                </a:cubicBezTo>
                <a:cubicBezTo>
                  <a:pt x="327" y="3"/>
                  <a:pt x="327" y="3"/>
                  <a:pt x="327" y="3"/>
                </a:cubicBezTo>
                <a:cubicBezTo>
                  <a:pt x="327" y="345"/>
                  <a:pt x="327" y="345"/>
                  <a:pt x="327" y="345"/>
                </a:cubicBezTo>
                <a:cubicBezTo>
                  <a:pt x="363" y="345"/>
                  <a:pt x="363" y="345"/>
                  <a:pt x="363" y="345"/>
                </a:cubicBezTo>
                <a:cubicBezTo>
                  <a:pt x="363" y="67"/>
                  <a:pt x="363" y="67"/>
                  <a:pt x="363" y="67"/>
                </a:cubicBezTo>
                <a:cubicBezTo>
                  <a:pt x="583" y="345"/>
                  <a:pt x="583" y="345"/>
                  <a:pt x="583" y="345"/>
                </a:cubicBezTo>
                <a:lnTo>
                  <a:pt x="613" y="345"/>
                </a:lnTo>
                <a:close/>
                <a:moveTo>
                  <a:pt x="791" y="345"/>
                </a:moveTo>
                <a:cubicBezTo>
                  <a:pt x="828" y="345"/>
                  <a:pt x="828" y="345"/>
                  <a:pt x="828" y="345"/>
                </a:cubicBezTo>
                <a:cubicBezTo>
                  <a:pt x="828" y="34"/>
                  <a:pt x="828" y="34"/>
                  <a:pt x="828" y="34"/>
                </a:cubicBezTo>
                <a:cubicBezTo>
                  <a:pt x="948" y="34"/>
                  <a:pt x="948" y="34"/>
                  <a:pt x="948" y="34"/>
                </a:cubicBezTo>
                <a:cubicBezTo>
                  <a:pt x="948" y="3"/>
                  <a:pt x="948" y="3"/>
                  <a:pt x="948" y="3"/>
                </a:cubicBezTo>
                <a:cubicBezTo>
                  <a:pt x="671" y="3"/>
                  <a:pt x="671" y="3"/>
                  <a:pt x="671" y="3"/>
                </a:cubicBezTo>
                <a:cubicBezTo>
                  <a:pt x="671" y="34"/>
                  <a:pt x="671" y="34"/>
                  <a:pt x="671" y="34"/>
                </a:cubicBezTo>
                <a:cubicBezTo>
                  <a:pt x="791" y="34"/>
                  <a:pt x="791" y="34"/>
                  <a:pt x="791" y="34"/>
                </a:cubicBezTo>
                <a:lnTo>
                  <a:pt x="791" y="345"/>
                </a:lnTo>
                <a:close/>
                <a:moveTo>
                  <a:pt x="1248" y="314"/>
                </a:moveTo>
                <a:cubicBezTo>
                  <a:pt x="1042" y="314"/>
                  <a:pt x="1042" y="314"/>
                  <a:pt x="1042" y="314"/>
                </a:cubicBezTo>
                <a:cubicBezTo>
                  <a:pt x="1042" y="187"/>
                  <a:pt x="1042" y="187"/>
                  <a:pt x="1042" y="187"/>
                </a:cubicBezTo>
                <a:cubicBezTo>
                  <a:pt x="1219" y="187"/>
                  <a:pt x="1219" y="187"/>
                  <a:pt x="1219" y="187"/>
                </a:cubicBezTo>
                <a:cubicBezTo>
                  <a:pt x="1219" y="156"/>
                  <a:pt x="1219" y="156"/>
                  <a:pt x="1219" y="156"/>
                </a:cubicBezTo>
                <a:cubicBezTo>
                  <a:pt x="1042" y="156"/>
                  <a:pt x="1042" y="156"/>
                  <a:pt x="1042" y="156"/>
                </a:cubicBezTo>
                <a:cubicBezTo>
                  <a:pt x="1042" y="34"/>
                  <a:pt x="1042" y="34"/>
                  <a:pt x="1042" y="34"/>
                </a:cubicBezTo>
                <a:cubicBezTo>
                  <a:pt x="1240" y="34"/>
                  <a:pt x="1240" y="34"/>
                  <a:pt x="1240" y="34"/>
                </a:cubicBezTo>
                <a:cubicBezTo>
                  <a:pt x="1240" y="3"/>
                  <a:pt x="1240" y="3"/>
                  <a:pt x="1240" y="3"/>
                </a:cubicBezTo>
                <a:cubicBezTo>
                  <a:pt x="1006" y="3"/>
                  <a:pt x="1006" y="3"/>
                  <a:pt x="1006" y="3"/>
                </a:cubicBezTo>
                <a:cubicBezTo>
                  <a:pt x="1006" y="345"/>
                  <a:pt x="1006" y="345"/>
                  <a:pt x="1006" y="345"/>
                </a:cubicBezTo>
                <a:cubicBezTo>
                  <a:pt x="1248" y="345"/>
                  <a:pt x="1248" y="345"/>
                  <a:pt x="1248" y="345"/>
                </a:cubicBezTo>
                <a:lnTo>
                  <a:pt x="1248" y="314"/>
                </a:lnTo>
                <a:close/>
                <a:moveTo>
                  <a:pt x="1461" y="237"/>
                </a:moveTo>
                <a:cubicBezTo>
                  <a:pt x="1369" y="237"/>
                  <a:pt x="1369" y="237"/>
                  <a:pt x="1369" y="237"/>
                </a:cubicBezTo>
                <a:cubicBezTo>
                  <a:pt x="1369" y="345"/>
                  <a:pt x="1369" y="345"/>
                  <a:pt x="1369" y="345"/>
                </a:cubicBezTo>
                <a:cubicBezTo>
                  <a:pt x="1333" y="345"/>
                  <a:pt x="1333" y="345"/>
                  <a:pt x="1333" y="345"/>
                </a:cubicBezTo>
                <a:cubicBezTo>
                  <a:pt x="1333" y="3"/>
                  <a:pt x="1333" y="3"/>
                  <a:pt x="1333" y="3"/>
                </a:cubicBezTo>
                <a:cubicBezTo>
                  <a:pt x="1461" y="3"/>
                  <a:pt x="1461" y="3"/>
                  <a:pt x="1461" y="3"/>
                </a:cubicBezTo>
                <a:cubicBezTo>
                  <a:pt x="1505" y="3"/>
                  <a:pt x="1539" y="13"/>
                  <a:pt x="1564" y="34"/>
                </a:cubicBezTo>
                <a:cubicBezTo>
                  <a:pt x="1588" y="55"/>
                  <a:pt x="1601" y="84"/>
                  <a:pt x="1601" y="120"/>
                </a:cubicBezTo>
                <a:cubicBezTo>
                  <a:pt x="1601" y="147"/>
                  <a:pt x="1594" y="169"/>
                  <a:pt x="1581" y="188"/>
                </a:cubicBezTo>
                <a:cubicBezTo>
                  <a:pt x="1567" y="206"/>
                  <a:pt x="1548" y="220"/>
                  <a:pt x="1523" y="228"/>
                </a:cubicBezTo>
                <a:cubicBezTo>
                  <a:pt x="1606" y="345"/>
                  <a:pt x="1606" y="345"/>
                  <a:pt x="1606" y="345"/>
                </a:cubicBezTo>
                <a:cubicBezTo>
                  <a:pt x="1567" y="345"/>
                  <a:pt x="1567" y="345"/>
                  <a:pt x="1567" y="345"/>
                </a:cubicBezTo>
                <a:cubicBezTo>
                  <a:pt x="1488" y="235"/>
                  <a:pt x="1488" y="235"/>
                  <a:pt x="1488" y="235"/>
                </a:cubicBezTo>
                <a:cubicBezTo>
                  <a:pt x="1480" y="236"/>
                  <a:pt x="1470" y="237"/>
                  <a:pt x="1461" y="237"/>
                </a:cubicBezTo>
                <a:close/>
                <a:moveTo>
                  <a:pt x="1460" y="206"/>
                </a:moveTo>
                <a:cubicBezTo>
                  <a:pt x="1494" y="206"/>
                  <a:pt x="1520" y="198"/>
                  <a:pt x="1538" y="183"/>
                </a:cubicBezTo>
                <a:cubicBezTo>
                  <a:pt x="1556" y="168"/>
                  <a:pt x="1565" y="147"/>
                  <a:pt x="1565" y="120"/>
                </a:cubicBezTo>
                <a:cubicBezTo>
                  <a:pt x="1565" y="92"/>
                  <a:pt x="1556" y="71"/>
                  <a:pt x="1538" y="56"/>
                </a:cubicBezTo>
                <a:cubicBezTo>
                  <a:pt x="1520" y="42"/>
                  <a:pt x="1494" y="34"/>
                  <a:pt x="1460" y="34"/>
                </a:cubicBezTo>
                <a:cubicBezTo>
                  <a:pt x="1369" y="34"/>
                  <a:pt x="1369" y="34"/>
                  <a:pt x="1369" y="34"/>
                </a:cubicBezTo>
                <a:cubicBezTo>
                  <a:pt x="1369" y="206"/>
                  <a:pt x="1369" y="206"/>
                  <a:pt x="1369" y="206"/>
                </a:cubicBezTo>
                <a:lnTo>
                  <a:pt x="1460" y="206"/>
                </a:lnTo>
                <a:close/>
                <a:moveTo>
                  <a:pt x="1954" y="120"/>
                </a:moveTo>
                <a:cubicBezTo>
                  <a:pt x="1954" y="157"/>
                  <a:pt x="1942" y="185"/>
                  <a:pt x="1917" y="206"/>
                </a:cubicBezTo>
                <a:cubicBezTo>
                  <a:pt x="1893" y="227"/>
                  <a:pt x="1858" y="237"/>
                  <a:pt x="1815" y="237"/>
                </a:cubicBezTo>
                <a:cubicBezTo>
                  <a:pt x="1723" y="237"/>
                  <a:pt x="1723" y="237"/>
                  <a:pt x="1723" y="237"/>
                </a:cubicBezTo>
                <a:cubicBezTo>
                  <a:pt x="1723" y="345"/>
                  <a:pt x="1723" y="345"/>
                  <a:pt x="1723" y="345"/>
                </a:cubicBezTo>
                <a:cubicBezTo>
                  <a:pt x="1686" y="345"/>
                  <a:pt x="1686" y="345"/>
                  <a:pt x="1686" y="345"/>
                </a:cubicBezTo>
                <a:cubicBezTo>
                  <a:pt x="1686" y="3"/>
                  <a:pt x="1686" y="3"/>
                  <a:pt x="1686" y="3"/>
                </a:cubicBezTo>
                <a:cubicBezTo>
                  <a:pt x="1815" y="3"/>
                  <a:pt x="1815" y="3"/>
                  <a:pt x="1815" y="3"/>
                </a:cubicBezTo>
                <a:cubicBezTo>
                  <a:pt x="1858" y="3"/>
                  <a:pt x="1893" y="13"/>
                  <a:pt x="1917" y="34"/>
                </a:cubicBezTo>
                <a:cubicBezTo>
                  <a:pt x="1942" y="55"/>
                  <a:pt x="1954" y="84"/>
                  <a:pt x="1954" y="120"/>
                </a:cubicBezTo>
                <a:close/>
                <a:moveTo>
                  <a:pt x="1918" y="120"/>
                </a:moveTo>
                <a:cubicBezTo>
                  <a:pt x="1918" y="92"/>
                  <a:pt x="1909" y="71"/>
                  <a:pt x="1891" y="56"/>
                </a:cubicBezTo>
                <a:cubicBezTo>
                  <a:pt x="1873" y="42"/>
                  <a:pt x="1848" y="34"/>
                  <a:pt x="1814" y="34"/>
                </a:cubicBezTo>
                <a:cubicBezTo>
                  <a:pt x="1723" y="34"/>
                  <a:pt x="1723" y="34"/>
                  <a:pt x="1723" y="34"/>
                </a:cubicBezTo>
                <a:cubicBezTo>
                  <a:pt x="1723" y="205"/>
                  <a:pt x="1723" y="205"/>
                  <a:pt x="1723" y="205"/>
                </a:cubicBezTo>
                <a:cubicBezTo>
                  <a:pt x="1814" y="205"/>
                  <a:pt x="1814" y="205"/>
                  <a:pt x="1814" y="205"/>
                </a:cubicBezTo>
                <a:cubicBezTo>
                  <a:pt x="1848" y="205"/>
                  <a:pt x="1873" y="198"/>
                  <a:pt x="1891" y="183"/>
                </a:cubicBezTo>
                <a:cubicBezTo>
                  <a:pt x="1909" y="168"/>
                  <a:pt x="1918" y="147"/>
                  <a:pt x="1918" y="120"/>
                </a:cubicBezTo>
                <a:close/>
                <a:moveTo>
                  <a:pt x="2223" y="228"/>
                </a:moveTo>
                <a:cubicBezTo>
                  <a:pt x="2306" y="345"/>
                  <a:pt x="2306" y="345"/>
                  <a:pt x="2306" y="345"/>
                </a:cubicBezTo>
                <a:cubicBezTo>
                  <a:pt x="2267" y="345"/>
                  <a:pt x="2267" y="345"/>
                  <a:pt x="2267" y="345"/>
                </a:cubicBezTo>
                <a:cubicBezTo>
                  <a:pt x="2188" y="235"/>
                  <a:pt x="2188" y="235"/>
                  <a:pt x="2188" y="235"/>
                </a:cubicBezTo>
                <a:cubicBezTo>
                  <a:pt x="2179" y="236"/>
                  <a:pt x="2170" y="237"/>
                  <a:pt x="2161" y="237"/>
                </a:cubicBezTo>
                <a:cubicBezTo>
                  <a:pt x="2069" y="237"/>
                  <a:pt x="2069" y="237"/>
                  <a:pt x="2069" y="237"/>
                </a:cubicBezTo>
                <a:cubicBezTo>
                  <a:pt x="2069" y="345"/>
                  <a:pt x="2069" y="345"/>
                  <a:pt x="2069" y="345"/>
                </a:cubicBezTo>
                <a:cubicBezTo>
                  <a:pt x="2033" y="345"/>
                  <a:pt x="2033" y="345"/>
                  <a:pt x="2033" y="345"/>
                </a:cubicBezTo>
                <a:cubicBezTo>
                  <a:pt x="2033" y="3"/>
                  <a:pt x="2033" y="3"/>
                  <a:pt x="2033" y="3"/>
                </a:cubicBezTo>
                <a:cubicBezTo>
                  <a:pt x="2161" y="3"/>
                  <a:pt x="2161" y="3"/>
                  <a:pt x="2161" y="3"/>
                </a:cubicBezTo>
                <a:cubicBezTo>
                  <a:pt x="2205" y="3"/>
                  <a:pt x="2239" y="13"/>
                  <a:pt x="2264" y="34"/>
                </a:cubicBezTo>
                <a:cubicBezTo>
                  <a:pt x="2288" y="55"/>
                  <a:pt x="2301" y="84"/>
                  <a:pt x="2301" y="120"/>
                </a:cubicBezTo>
                <a:cubicBezTo>
                  <a:pt x="2301" y="147"/>
                  <a:pt x="2294" y="169"/>
                  <a:pt x="2280" y="188"/>
                </a:cubicBezTo>
                <a:cubicBezTo>
                  <a:pt x="2267" y="206"/>
                  <a:pt x="2248" y="220"/>
                  <a:pt x="2223" y="228"/>
                </a:cubicBezTo>
                <a:close/>
                <a:moveTo>
                  <a:pt x="2238" y="183"/>
                </a:moveTo>
                <a:cubicBezTo>
                  <a:pt x="2256" y="168"/>
                  <a:pt x="2265" y="147"/>
                  <a:pt x="2265" y="120"/>
                </a:cubicBezTo>
                <a:cubicBezTo>
                  <a:pt x="2265" y="92"/>
                  <a:pt x="2256" y="71"/>
                  <a:pt x="2238" y="56"/>
                </a:cubicBezTo>
                <a:cubicBezTo>
                  <a:pt x="2220" y="42"/>
                  <a:pt x="2194" y="34"/>
                  <a:pt x="2160" y="34"/>
                </a:cubicBezTo>
                <a:cubicBezTo>
                  <a:pt x="2069" y="34"/>
                  <a:pt x="2069" y="34"/>
                  <a:pt x="2069" y="34"/>
                </a:cubicBezTo>
                <a:cubicBezTo>
                  <a:pt x="2069" y="206"/>
                  <a:pt x="2069" y="206"/>
                  <a:pt x="2069" y="206"/>
                </a:cubicBezTo>
                <a:cubicBezTo>
                  <a:pt x="2160" y="206"/>
                  <a:pt x="2160" y="206"/>
                  <a:pt x="2160" y="206"/>
                </a:cubicBezTo>
                <a:cubicBezTo>
                  <a:pt x="2194" y="206"/>
                  <a:pt x="2220" y="198"/>
                  <a:pt x="2238" y="183"/>
                </a:cubicBezTo>
                <a:close/>
                <a:moveTo>
                  <a:pt x="2423" y="3"/>
                </a:moveTo>
                <a:cubicBezTo>
                  <a:pt x="2386" y="3"/>
                  <a:pt x="2386" y="3"/>
                  <a:pt x="2386" y="3"/>
                </a:cubicBezTo>
                <a:cubicBezTo>
                  <a:pt x="2386" y="345"/>
                  <a:pt x="2386" y="345"/>
                  <a:pt x="2386" y="345"/>
                </a:cubicBezTo>
                <a:cubicBezTo>
                  <a:pt x="2423" y="345"/>
                  <a:pt x="2423" y="345"/>
                  <a:pt x="2423" y="345"/>
                </a:cubicBezTo>
                <a:lnTo>
                  <a:pt x="2423" y="3"/>
                </a:lnTo>
                <a:close/>
                <a:moveTo>
                  <a:pt x="2701" y="178"/>
                </a:moveTo>
                <a:cubicBezTo>
                  <a:pt x="2685" y="172"/>
                  <a:pt x="2665" y="165"/>
                  <a:pt x="2640" y="159"/>
                </a:cubicBezTo>
                <a:cubicBezTo>
                  <a:pt x="2619" y="154"/>
                  <a:pt x="2602" y="149"/>
                  <a:pt x="2589" y="145"/>
                </a:cubicBezTo>
                <a:cubicBezTo>
                  <a:pt x="2577" y="140"/>
                  <a:pt x="2566" y="134"/>
                  <a:pt x="2558" y="126"/>
                </a:cubicBezTo>
                <a:cubicBezTo>
                  <a:pt x="2550" y="117"/>
                  <a:pt x="2545" y="106"/>
                  <a:pt x="2545" y="93"/>
                </a:cubicBezTo>
                <a:cubicBezTo>
                  <a:pt x="2545" y="75"/>
                  <a:pt x="2553" y="60"/>
                  <a:pt x="2568" y="48"/>
                </a:cubicBezTo>
                <a:cubicBezTo>
                  <a:pt x="2583" y="36"/>
                  <a:pt x="2606" y="31"/>
                  <a:pt x="2636" y="31"/>
                </a:cubicBezTo>
                <a:cubicBezTo>
                  <a:pt x="2651" y="31"/>
                  <a:pt x="2667" y="33"/>
                  <a:pt x="2684" y="38"/>
                </a:cubicBezTo>
                <a:cubicBezTo>
                  <a:pt x="2700" y="42"/>
                  <a:pt x="2715" y="50"/>
                  <a:pt x="2730" y="59"/>
                </a:cubicBezTo>
                <a:cubicBezTo>
                  <a:pt x="2742" y="30"/>
                  <a:pt x="2742" y="30"/>
                  <a:pt x="2742" y="30"/>
                </a:cubicBezTo>
                <a:cubicBezTo>
                  <a:pt x="2728" y="21"/>
                  <a:pt x="2712" y="13"/>
                  <a:pt x="2693" y="8"/>
                </a:cubicBezTo>
                <a:cubicBezTo>
                  <a:pt x="2675" y="3"/>
                  <a:pt x="2655" y="0"/>
                  <a:pt x="2636" y="0"/>
                </a:cubicBezTo>
                <a:cubicBezTo>
                  <a:pt x="2608" y="0"/>
                  <a:pt x="2584" y="4"/>
                  <a:pt x="2565" y="13"/>
                </a:cubicBezTo>
                <a:cubicBezTo>
                  <a:pt x="2546" y="21"/>
                  <a:pt x="2532" y="32"/>
                  <a:pt x="2523" y="47"/>
                </a:cubicBezTo>
                <a:cubicBezTo>
                  <a:pt x="2514" y="61"/>
                  <a:pt x="2510" y="76"/>
                  <a:pt x="2510" y="94"/>
                </a:cubicBezTo>
                <a:cubicBezTo>
                  <a:pt x="2510" y="115"/>
                  <a:pt x="2515" y="132"/>
                  <a:pt x="2526" y="144"/>
                </a:cubicBezTo>
                <a:cubicBezTo>
                  <a:pt x="2537" y="157"/>
                  <a:pt x="2550" y="166"/>
                  <a:pt x="2565" y="172"/>
                </a:cubicBezTo>
                <a:cubicBezTo>
                  <a:pt x="2581" y="178"/>
                  <a:pt x="2601" y="184"/>
                  <a:pt x="2627" y="191"/>
                </a:cubicBezTo>
                <a:cubicBezTo>
                  <a:pt x="2649" y="196"/>
                  <a:pt x="2665" y="201"/>
                  <a:pt x="2677" y="205"/>
                </a:cubicBezTo>
                <a:cubicBezTo>
                  <a:pt x="2689" y="209"/>
                  <a:pt x="2700" y="216"/>
                  <a:pt x="2708" y="224"/>
                </a:cubicBezTo>
                <a:cubicBezTo>
                  <a:pt x="2716" y="232"/>
                  <a:pt x="2720" y="243"/>
                  <a:pt x="2720" y="257"/>
                </a:cubicBezTo>
                <a:cubicBezTo>
                  <a:pt x="2720" y="275"/>
                  <a:pt x="2713" y="289"/>
                  <a:pt x="2697" y="300"/>
                </a:cubicBezTo>
                <a:cubicBezTo>
                  <a:pt x="2682" y="312"/>
                  <a:pt x="2659" y="317"/>
                  <a:pt x="2629" y="317"/>
                </a:cubicBezTo>
                <a:cubicBezTo>
                  <a:pt x="2607" y="317"/>
                  <a:pt x="2585" y="313"/>
                  <a:pt x="2565" y="306"/>
                </a:cubicBezTo>
                <a:cubicBezTo>
                  <a:pt x="2544" y="298"/>
                  <a:pt x="2528" y="288"/>
                  <a:pt x="2516" y="276"/>
                </a:cubicBezTo>
                <a:cubicBezTo>
                  <a:pt x="2501" y="304"/>
                  <a:pt x="2501" y="304"/>
                  <a:pt x="2501" y="304"/>
                </a:cubicBezTo>
                <a:cubicBezTo>
                  <a:pt x="2514" y="317"/>
                  <a:pt x="2532" y="328"/>
                  <a:pt x="2555" y="336"/>
                </a:cubicBezTo>
                <a:cubicBezTo>
                  <a:pt x="2579" y="344"/>
                  <a:pt x="2603" y="348"/>
                  <a:pt x="2629" y="348"/>
                </a:cubicBezTo>
                <a:cubicBezTo>
                  <a:pt x="2657" y="348"/>
                  <a:pt x="2680" y="344"/>
                  <a:pt x="2699" y="336"/>
                </a:cubicBezTo>
                <a:cubicBezTo>
                  <a:pt x="2719" y="327"/>
                  <a:pt x="2733" y="316"/>
                  <a:pt x="2742" y="302"/>
                </a:cubicBezTo>
                <a:cubicBezTo>
                  <a:pt x="2752" y="288"/>
                  <a:pt x="2756" y="272"/>
                  <a:pt x="2756" y="255"/>
                </a:cubicBezTo>
                <a:cubicBezTo>
                  <a:pt x="2756" y="234"/>
                  <a:pt x="2751" y="217"/>
                  <a:pt x="2740" y="205"/>
                </a:cubicBezTo>
                <a:cubicBezTo>
                  <a:pt x="2729" y="193"/>
                  <a:pt x="2716" y="184"/>
                  <a:pt x="2701" y="178"/>
                </a:cubicBezTo>
                <a:close/>
                <a:moveTo>
                  <a:pt x="3077" y="314"/>
                </a:moveTo>
                <a:cubicBezTo>
                  <a:pt x="2871" y="314"/>
                  <a:pt x="2871" y="314"/>
                  <a:pt x="2871" y="314"/>
                </a:cubicBezTo>
                <a:cubicBezTo>
                  <a:pt x="2871" y="187"/>
                  <a:pt x="2871" y="187"/>
                  <a:pt x="2871" y="187"/>
                </a:cubicBezTo>
                <a:cubicBezTo>
                  <a:pt x="3048" y="187"/>
                  <a:pt x="3048" y="187"/>
                  <a:pt x="3048" y="187"/>
                </a:cubicBezTo>
                <a:cubicBezTo>
                  <a:pt x="3048" y="156"/>
                  <a:pt x="3048" y="156"/>
                  <a:pt x="3048" y="156"/>
                </a:cubicBezTo>
                <a:cubicBezTo>
                  <a:pt x="2871" y="156"/>
                  <a:pt x="2871" y="156"/>
                  <a:pt x="2871" y="156"/>
                </a:cubicBezTo>
                <a:cubicBezTo>
                  <a:pt x="2871" y="34"/>
                  <a:pt x="2871" y="34"/>
                  <a:pt x="2871" y="34"/>
                </a:cubicBezTo>
                <a:cubicBezTo>
                  <a:pt x="3070" y="34"/>
                  <a:pt x="3070" y="34"/>
                  <a:pt x="3070" y="34"/>
                </a:cubicBezTo>
                <a:cubicBezTo>
                  <a:pt x="3070" y="3"/>
                  <a:pt x="3070" y="3"/>
                  <a:pt x="3070" y="3"/>
                </a:cubicBezTo>
                <a:cubicBezTo>
                  <a:pt x="2835" y="3"/>
                  <a:pt x="2835" y="3"/>
                  <a:pt x="2835" y="3"/>
                </a:cubicBezTo>
                <a:cubicBezTo>
                  <a:pt x="2835" y="345"/>
                  <a:pt x="2835" y="345"/>
                  <a:pt x="2835" y="345"/>
                </a:cubicBezTo>
                <a:cubicBezTo>
                  <a:pt x="3077" y="345"/>
                  <a:pt x="3077" y="345"/>
                  <a:pt x="3077" y="345"/>
                </a:cubicBezTo>
                <a:lnTo>
                  <a:pt x="3077" y="314"/>
                </a:lnTo>
                <a:close/>
                <a:moveTo>
                  <a:pt x="178" y="830"/>
                </a:moveTo>
                <a:cubicBezTo>
                  <a:pt x="30" y="576"/>
                  <a:pt x="30" y="576"/>
                  <a:pt x="30" y="576"/>
                </a:cubicBezTo>
                <a:cubicBezTo>
                  <a:pt x="0" y="576"/>
                  <a:pt x="0" y="576"/>
                  <a:pt x="0" y="576"/>
                </a:cubicBezTo>
                <a:cubicBezTo>
                  <a:pt x="0" y="919"/>
                  <a:pt x="0" y="919"/>
                  <a:pt x="0" y="919"/>
                </a:cubicBezTo>
                <a:cubicBezTo>
                  <a:pt x="35" y="919"/>
                  <a:pt x="35" y="919"/>
                  <a:pt x="35" y="919"/>
                </a:cubicBezTo>
                <a:cubicBezTo>
                  <a:pt x="35" y="646"/>
                  <a:pt x="35" y="646"/>
                  <a:pt x="35" y="646"/>
                </a:cubicBezTo>
                <a:cubicBezTo>
                  <a:pt x="169" y="875"/>
                  <a:pt x="169" y="875"/>
                  <a:pt x="169" y="875"/>
                </a:cubicBezTo>
                <a:cubicBezTo>
                  <a:pt x="186" y="875"/>
                  <a:pt x="186" y="875"/>
                  <a:pt x="186" y="875"/>
                </a:cubicBezTo>
                <a:cubicBezTo>
                  <a:pt x="321" y="645"/>
                  <a:pt x="321" y="645"/>
                  <a:pt x="321" y="645"/>
                </a:cubicBezTo>
                <a:cubicBezTo>
                  <a:pt x="321" y="919"/>
                  <a:pt x="321" y="919"/>
                  <a:pt x="321" y="919"/>
                </a:cubicBezTo>
                <a:cubicBezTo>
                  <a:pt x="356" y="919"/>
                  <a:pt x="356" y="919"/>
                  <a:pt x="356" y="919"/>
                </a:cubicBezTo>
                <a:cubicBezTo>
                  <a:pt x="356" y="576"/>
                  <a:pt x="356" y="576"/>
                  <a:pt x="356" y="576"/>
                </a:cubicBezTo>
                <a:cubicBezTo>
                  <a:pt x="326" y="576"/>
                  <a:pt x="326" y="576"/>
                  <a:pt x="326" y="576"/>
                </a:cubicBezTo>
                <a:lnTo>
                  <a:pt x="178" y="830"/>
                </a:lnTo>
                <a:close/>
                <a:moveTo>
                  <a:pt x="604" y="576"/>
                </a:moveTo>
                <a:cubicBezTo>
                  <a:pt x="761" y="919"/>
                  <a:pt x="761" y="919"/>
                  <a:pt x="761" y="919"/>
                </a:cubicBezTo>
                <a:cubicBezTo>
                  <a:pt x="723" y="919"/>
                  <a:pt x="723" y="919"/>
                  <a:pt x="723" y="919"/>
                </a:cubicBezTo>
                <a:cubicBezTo>
                  <a:pt x="682" y="827"/>
                  <a:pt x="682" y="827"/>
                  <a:pt x="682" y="827"/>
                </a:cubicBezTo>
                <a:cubicBezTo>
                  <a:pt x="491" y="827"/>
                  <a:pt x="491" y="827"/>
                  <a:pt x="491" y="827"/>
                </a:cubicBezTo>
                <a:cubicBezTo>
                  <a:pt x="450" y="919"/>
                  <a:pt x="450" y="919"/>
                  <a:pt x="450" y="919"/>
                </a:cubicBezTo>
                <a:cubicBezTo>
                  <a:pt x="412" y="919"/>
                  <a:pt x="412" y="919"/>
                  <a:pt x="412" y="919"/>
                </a:cubicBezTo>
                <a:cubicBezTo>
                  <a:pt x="569" y="576"/>
                  <a:pt x="569" y="576"/>
                  <a:pt x="569" y="576"/>
                </a:cubicBezTo>
                <a:lnTo>
                  <a:pt x="604" y="576"/>
                </a:lnTo>
                <a:close/>
                <a:moveTo>
                  <a:pt x="669" y="798"/>
                </a:moveTo>
                <a:cubicBezTo>
                  <a:pt x="586" y="614"/>
                  <a:pt x="586" y="614"/>
                  <a:pt x="586" y="614"/>
                </a:cubicBezTo>
                <a:cubicBezTo>
                  <a:pt x="504" y="798"/>
                  <a:pt x="504" y="798"/>
                  <a:pt x="504" y="798"/>
                </a:cubicBezTo>
                <a:lnTo>
                  <a:pt x="669" y="798"/>
                </a:lnTo>
                <a:close/>
                <a:moveTo>
                  <a:pt x="747" y="607"/>
                </a:moveTo>
                <a:cubicBezTo>
                  <a:pt x="867" y="607"/>
                  <a:pt x="867" y="607"/>
                  <a:pt x="867" y="607"/>
                </a:cubicBezTo>
                <a:cubicBezTo>
                  <a:pt x="867" y="919"/>
                  <a:pt x="867" y="919"/>
                  <a:pt x="867" y="919"/>
                </a:cubicBezTo>
                <a:cubicBezTo>
                  <a:pt x="903" y="919"/>
                  <a:pt x="903" y="919"/>
                  <a:pt x="903" y="919"/>
                </a:cubicBezTo>
                <a:cubicBezTo>
                  <a:pt x="903" y="607"/>
                  <a:pt x="903" y="607"/>
                  <a:pt x="903" y="607"/>
                </a:cubicBezTo>
                <a:cubicBezTo>
                  <a:pt x="1024" y="607"/>
                  <a:pt x="1024" y="607"/>
                  <a:pt x="1024" y="607"/>
                </a:cubicBezTo>
                <a:cubicBezTo>
                  <a:pt x="1024" y="576"/>
                  <a:pt x="1024" y="576"/>
                  <a:pt x="1024" y="576"/>
                </a:cubicBezTo>
                <a:cubicBezTo>
                  <a:pt x="747" y="576"/>
                  <a:pt x="747" y="576"/>
                  <a:pt x="747" y="576"/>
                </a:cubicBezTo>
                <a:lnTo>
                  <a:pt x="747" y="607"/>
                </a:lnTo>
                <a:close/>
                <a:moveTo>
                  <a:pt x="1153" y="624"/>
                </a:moveTo>
                <a:cubicBezTo>
                  <a:pt x="1175" y="612"/>
                  <a:pt x="1200" y="605"/>
                  <a:pt x="1227" y="605"/>
                </a:cubicBezTo>
                <a:cubicBezTo>
                  <a:pt x="1267" y="605"/>
                  <a:pt x="1301" y="619"/>
                  <a:pt x="1328" y="646"/>
                </a:cubicBezTo>
                <a:cubicBezTo>
                  <a:pt x="1351" y="623"/>
                  <a:pt x="1351" y="623"/>
                  <a:pt x="1351" y="623"/>
                </a:cubicBezTo>
                <a:cubicBezTo>
                  <a:pt x="1336" y="607"/>
                  <a:pt x="1318" y="594"/>
                  <a:pt x="1296" y="586"/>
                </a:cubicBezTo>
                <a:cubicBezTo>
                  <a:pt x="1275" y="577"/>
                  <a:pt x="1251" y="573"/>
                  <a:pt x="1226" y="573"/>
                </a:cubicBezTo>
                <a:cubicBezTo>
                  <a:pt x="1192" y="573"/>
                  <a:pt x="1161" y="581"/>
                  <a:pt x="1134" y="596"/>
                </a:cubicBezTo>
                <a:cubicBezTo>
                  <a:pt x="1106" y="611"/>
                  <a:pt x="1085" y="631"/>
                  <a:pt x="1069" y="658"/>
                </a:cubicBezTo>
                <a:cubicBezTo>
                  <a:pt x="1054" y="685"/>
                  <a:pt x="1046" y="714"/>
                  <a:pt x="1046" y="747"/>
                </a:cubicBezTo>
                <a:cubicBezTo>
                  <a:pt x="1046" y="780"/>
                  <a:pt x="1054" y="810"/>
                  <a:pt x="1069" y="837"/>
                </a:cubicBezTo>
                <a:cubicBezTo>
                  <a:pt x="1085" y="863"/>
                  <a:pt x="1106" y="884"/>
                  <a:pt x="1133" y="899"/>
                </a:cubicBezTo>
                <a:cubicBezTo>
                  <a:pt x="1161" y="914"/>
                  <a:pt x="1191" y="921"/>
                  <a:pt x="1225" y="921"/>
                </a:cubicBezTo>
                <a:cubicBezTo>
                  <a:pt x="1251" y="921"/>
                  <a:pt x="1274" y="917"/>
                  <a:pt x="1296" y="908"/>
                </a:cubicBezTo>
                <a:cubicBezTo>
                  <a:pt x="1318" y="900"/>
                  <a:pt x="1336" y="887"/>
                  <a:pt x="1351" y="871"/>
                </a:cubicBezTo>
                <a:cubicBezTo>
                  <a:pt x="1328" y="848"/>
                  <a:pt x="1328" y="848"/>
                  <a:pt x="1328" y="848"/>
                </a:cubicBezTo>
                <a:cubicBezTo>
                  <a:pt x="1301" y="875"/>
                  <a:pt x="1268" y="889"/>
                  <a:pt x="1227" y="889"/>
                </a:cubicBezTo>
                <a:cubicBezTo>
                  <a:pt x="1200" y="889"/>
                  <a:pt x="1175" y="883"/>
                  <a:pt x="1153" y="871"/>
                </a:cubicBezTo>
                <a:cubicBezTo>
                  <a:pt x="1131" y="858"/>
                  <a:pt x="1113" y="841"/>
                  <a:pt x="1101" y="820"/>
                </a:cubicBezTo>
                <a:cubicBezTo>
                  <a:pt x="1088" y="798"/>
                  <a:pt x="1082" y="774"/>
                  <a:pt x="1082" y="747"/>
                </a:cubicBezTo>
                <a:cubicBezTo>
                  <a:pt x="1082" y="721"/>
                  <a:pt x="1088" y="696"/>
                  <a:pt x="1101" y="675"/>
                </a:cubicBezTo>
                <a:cubicBezTo>
                  <a:pt x="1113" y="653"/>
                  <a:pt x="1131" y="636"/>
                  <a:pt x="1153" y="624"/>
                </a:cubicBezTo>
                <a:close/>
                <a:moveTo>
                  <a:pt x="1679" y="729"/>
                </a:moveTo>
                <a:cubicBezTo>
                  <a:pt x="1464" y="729"/>
                  <a:pt x="1464" y="729"/>
                  <a:pt x="1464" y="729"/>
                </a:cubicBezTo>
                <a:cubicBezTo>
                  <a:pt x="1464" y="576"/>
                  <a:pt x="1464" y="576"/>
                  <a:pt x="1464" y="576"/>
                </a:cubicBezTo>
                <a:cubicBezTo>
                  <a:pt x="1428" y="576"/>
                  <a:pt x="1428" y="576"/>
                  <a:pt x="1428" y="576"/>
                </a:cubicBezTo>
                <a:cubicBezTo>
                  <a:pt x="1428" y="919"/>
                  <a:pt x="1428" y="919"/>
                  <a:pt x="1428" y="919"/>
                </a:cubicBezTo>
                <a:cubicBezTo>
                  <a:pt x="1464" y="919"/>
                  <a:pt x="1464" y="919"/>
                  <a:pt x="1464" y="919"/>
                </a:cubicBezTo>
                <a:cubicBezTo>
                  <a:pt x="1464" y="761"/>
                  <a:pt x="1464" y="761"/>
                  <a:pt x="1464" y="761"/>
                </a:cubicBezTo>
                <a:cubicBezTo>
                  <a:pt x="1679" y="761"/>
                  <a:pt x="1679" y="761"/>
                  <a:pt x="1679" y="761"/>
                </a:cubicBezTo>
                <a:cubicBezTo>
                  <a:pt x="1679" y="919"/>
                  <a:pt x="1679" y="919"/>
                  <a:pt x="1679" y="919"/>
                </a:cubicBezTo>
                <a:cubicBezTo>
                  <a:pt x="1714" y="919"/>
                  <a:pt x="1714" y="919"/>
                  <a:pt x="1714" y="919"/>
                </a:cubicBezTo>
                <a:cubicBezTo>
                  <a:pt x="1714" y="576"/>
                  <a:pt x="1714" y="576"/>
                  <a:pt x="1714" y="576"/>
                </a:cubicBezTo>
                <a:cubicBezTo>
                  <a:pt x="1679" y="576"/>
                  <a:pt x="1679" y="576"/>
                  <a:pt x="1679" y="576"/>
                </a:cubicBezTo>
                <a:lnTo>
                  <a:pt x="1679" y="729"/>
                </a:lnTo>
                <a:close/>
                <a:moveTo>
                  <a:pt x="1826" y="919"/>
                </a:moveTo>
                <a:cubicBezTo>
                  <a:pt x="1862" y="919"/>
                  <a:pt x="1862" y="919"/>
                  <a:pt x="1862" y="919"/>
                </a:cubicBezTo>
                <a:cubicBezTo>
                  <a:pt x="1862" y="576"/>
                  <a:pt x="1862" y="576"/>
                  <a:pt x="1862" y="576"/>
                </a:cubicBezTo>
                <a:cubicBezTo>
                  <a:pt x="1826" y="576"/>
                  <a:pt x="1826" y="576"/>
                  <a:pt x="1826" y="576"/>
                </a:cubicBezTo>
                <a:lnTo>
                  <a:pt x="1826" y="919"/>
                </a:lnTo>
                <a:close/>
                <a:moveTo>
                  <a:pt x="2224" y="854"/>
                </a:moveTo>
                <a:cubicBezTo>
                  <a:pt x="2003" y="576"/>
                  <a:pt x="2003" y="576"/>
                  <a:pt x="2003" y="576"/>
                </a:cubicBezTo>
                <a:cubicBezTo>
                  <a:pt x="1974" y="576"/>
                  <a:pt x="1974" y="576"/>
                  <a:pt x="1974" y="576"/>
                </a:cubicBezTo>
                <a:cubicBezTo>
                  <a:pt x="1974" y="919"/>
                  <a:pt x="1974" y="919"/>
                  <a:pt x="1974" y="919"/>
                </a:cubicBezTo>
                <a:cubicBezTo>
                  <a:pt x="2010" y="919"/>
                  <a:pt x="2010" y="919"/>
                  <a:pt x="2010" y="919"/>
                </a:cubicBezTo>
                <a:cubicBezTo>
                  <a:pt x="2010" y="641"/>
                  <a:pt x="2010" y="641"/>
                  <a:pt x="2010" y="641"/>
                </a:cubicBezTo>
                <a:cubicBezTo>
                  <a:pt x="2230" y="919"/>
                  <a:pt x="2230" y="919"/>
                  <a:pt x="2230" y="919"/>
                </a:cubicBezTo>
                <a:cubicBezTo>
                  <a:pt x="2260" y="919"/>
                  <a:pt x="2260" y="919"/>
                  <a:pt x="2260" y="919"/>
                </a:cubicBezTo>
                <a:cubicBezTo>
                  <a:pt x="2260" y="576"/>
                  <a:pt x="2260" y="576"/>
                  <a:pt x="2260" y="576"/>
                </a:cubicBezTo>
                <a:cubicBezTo>
                  <a:pt x="2224" y="576"/>
                  <a:pt x="2224" y="576"/>
                  <a:pt x="2224" y="576"/>
                </a:cubicBezTo>
                <a:lnTo>
                  <a:pt x="2224" y="854"/>
                </a:lnTo>
                <a:close/>
                <a:moveTo>
                  <a:pt x="2448" y="624"/>
                </a:moveTo>
                <a:cubicBezTo>
                  <a:pt x="2471" y="612"/>
                  <a:pt x="2496" y="605"/>
                  <a:pt x="2523" y="605"/>
                </a:cubicBezTo>
                <a:cubicBezTo>
                  <a:pt x="2565" y="605"/>
                  <a:pt x="2599" y="619"/>
                  <a:pt x="2627" y="646"/>
                </a:cubicBezTo>
                <a:cubicBezTo>
                  <a:pt x="2649" y="623"/>
                  <a:pt x="2649" y="623"/>
                  <a:pt x="2649" y="623"/>
                </a:cubicBezTo>
                <a:cubicBezTo>
                  <a:pt x="2634" y="606"/>
                  <a:pt x="2616" y="594"/>
                  <a:pt x="2594" y="586"/>
                </a:cubicBezTo>
                <a:cubicBezTo>
                  <a:pt x="2572" y="577"/>
                  <a:pt x="2548" y="573"/>
                  <a:pt x="2522" y="573"/>
                </a:cubicBezTo>
                <a:cubicBezTo>
                  <a:pt x="2487" y="573"/>
                  <a:pt x="2456" y="581"/>
                  <a:pt x="2429" y="596"/>
                </a:cubicBezTo>
                <a:cubicBezTo>
                  <a:pt x="2402" y="611"/>
                  <a:pt x="2380" y="631"/>
                  <a:pt x="2364" y="658"/>
                </a:cubicBezTo>
                <a:cubicBezTo>
                  <a:pt x="2349" y="685"/>
                  <a:pt x="2341" y="714"/>
                  <a:pt x="2341" y="747"/>
                </a:cubicBezTo>
                <a:cubicBezTo>
                  <a:pt x="2341" y="780"/>
                  <a:pt x="2349" y="810"/>
                  <a:pt x="2364" y="837"/>
                </a:cubicBezTo>
                <a:cubicBezTo>
                  <a:pt x="2380" y="863"/>
                  <a:pt x="2402" y="884"/>
                  <a:pt x="2429" y="899"/>
                </a:cubicBezTo>
                <a:cubicBezTo>
                  <a:pt x="2456" y="914"/>
                  <a:pt x="2487" y="921"/>
                  <a:pt x="2521" y="921"/>
                </a:cubicBezTo>
                <a:cubicBezTo>
                  <a:pt x="2546" y="921"/>
                  <a:pt x="2569" y="918"/>
                  <a:pt x="2590" y="910"/>
                </a:cubicBezTo>
                <a:cubicBezTo>
                  <a:pt x="2612" y="903"/>
                  <a:pt x="2631" y="892"/>
                  <a:pt x="2647" y="878"/>
                </a:cubicBezTo>
                <a:cubicBezTo>
                  <a:pt x="2647" y="747"/>
                  <a:pt x="2647" y="747"/>
                  <a:pt x="2647" y="747"/>
                </a:cubicBezTo>
                <a:cubicBezTo>
                  <a:pt x="2612" y="747"/>
                  <a:pt x="2612" y="747"/>
                  <a:pt x="2612" y="747"/>
                </a:cubicBezTo>
                <a:cubicBezTo>
                  <a:pt x="2612" y="863"/>
                  <a:pt x="2612" y="863"/>
                  <a:pt x="2612" y="863"/>
                </a:cubicBezTo>
                <a:cubicBezTo>
                  <a:pt x="2588" y="880"/>
                  <a:pt x="2558" y="889"/>
                  <a:pt x="2523" y="889"/>
                </a:cubicBezTo>
                <a:cubicBezTo>
                  <a:pt x="2495" y="889"/>
                  <a:pt x="2470" y="883"/>
                  <a:pt x="2448" y="871"/>
                </a:cubicBezTo>
                <a:cubicBezTo>
                  <a:pt x="2426" y="858"/>
                  <a:pt x="2408" y="841"/>
                  <a:pt x="2396" y="820"/>
                </a:cubicBezTo>
                <a:cubicBezTo>
                  <a:pt x="2383" y="798"/>
                  <a:pt x="2377" y="774"/>
                  <a:pt x="2377" y="747"/>
                </a:cubicBezTo>
                <a:cubicBezTo>
                  <a:pt x="2377" y="721"/>
                  <a:pt x="2383" y="696"/>
                  <a:pt x="2396" y="675"/>
                </a:cubicBezTo>
                <a:cubicBezTo>
                  <a:pt x="2408" y="653"/>
                  <a:pt x="2426" y="636"/>
                  <a:pt x="2448" y="624"/>
                </a:cubicBezTo>
                <a:close/>
                <a:moveTo>
                  <a:pt x="3146" y="693"/>
                </a:moveTo>
                <a:cubicBezTo>
                  <a:pt x="3146" y="730"/>
                  <a:pt x="3133" y="759"/>
                  <a:pt x="3108" y="779"/>
                </a:cubicBezTo>
                <a:cubicBezTo>
                  <a:pt x="3084" y="800"/>
                  <a:pt x="3049" y="810"/>
                  <a:pt x="3006" y="810"/>
                </a:cubicBezTo>
                <a:cubicBezTo>
                  <a:pt x="2914" y="810"/>
                  <a:pt x="2914" y="810"/>
                  <a:pt x="2914" y="810"/>
                </a:cubicBezTo>
                <a:cubicBezTo>
                  <a:pt x="2914" y="919"/>
                  <a:pt x="2914" y="919"/>
                  <a:pt x="2914" y="919"/>
                </a:cubicBezTo>
                <a:cubicBezTo>
                  <a:pt x="2877" y="919"/>
                  <a:pt x="2877" y="919"/>
                  <a:pt x="2877" y="919"/>
                </a:cubicBezTo>
                <a:cubicBezTo>
                  <a:pt x="2877" y="576"/>
                  <a:pt x="2877" y="576"/>
                  <a:pt x="2877" y="576"/>
                </a:cubicBezTo>
                <a:cubicBezTo>
                  <a:pt x="3006" y="576"/>
                  <a:pt x="3006" y="576"/>
                  <a:pt x="3006" y="576"/>
                </a:cubicBezTo>
                <a:cubicBezTo>
                  <a:pt x="3049" y="576"/>
                  <a:pt x="3084" y="587"/>
                  <a:pt x="3108" y="607"/>
                </a:cubicBezTo>
                <a:cubicBezTo>
                  <a:pt x="3133" y="628"/>
                  <a:pt x="3146" y="657"/>
                  <a:pt x="3146" y="693"/>
                </a:cubicBezTo>
                <a:close/>
                <a:moveTo>
                  <a:pt x="3109" y="693"/>
                </a:moveTo>
                <a:cubicBezTo>
                  <a:pt x="3109" y="666"/>
                  <a:pt x="3100" y="645"/>
                  <a:pt x="3082" y="630"/>
                </a:cubicBezTo>
                <a:cubicBezTo>
                  <a:pt x="3064" y="615"/>
                  <a:pt x="3039" y="607"/>
                  <a:pt x="3005" y="607"/>
                </a:cubicBezTo>
                <a:cubicBezTo>
                  <a:pt x="2914" y="607"/>
                  <a:pt x="2914" y="607"/>
                  <a:pt x="2914" y="607"/>
                </a:cubicBezTo>
                <a:cubicBezTo>
                  <a:pt x="2914" y="779"/>
                  <a:pt x="2914" y="779"/>
                  <a:pt x="2914" y="779"/>
                </a:cubicBezTo>
                <a:cubicBezTo>
                  <a:pt x="3005" y="779"/>
                  <a:pt x="3005" y="779"/>
                  <a:pt x="3005" y="779"/>
                </a:cubicBezTo>
                <a:cubicBezTo>
                  <a:pt x="3039" y="779"/>
                  <a:pt x="3064" y="771"/>
                  <a:pt x="3082" y="756"/>
                </a:cubicBezTo>
                <a:cubicBezTo>
                  <a:pt x="3100" y="742"/>
                  <a:pt x="3109" y="721"/>
                  <a:pt x="3109" y="693"/>
                </a:cubicBezTo>
                <a:close/>
                <a:moveTo>
                  <a:pt x="3260" y="576"/>
                </a:moveTo>
                <a:cubicBezTo>
                  <a:pt x="3224" y="576"/>
                  <a:pt x="3224" y="576"/>
                  <a:pt x="3224" y="576"/>
                </a:cubicBezTo>
                <a:cubicBezTo>
                  <a:pt x="3224" y="919"/>
                  <a:pt x="3224" y="919"/>
                  <a:pt x="3224" y="919"/>
                </a:cubicBezTo>
                <a:cubicBezTo>
                  <a:pt x="3452" y="919"/>
                  <a:pt x="3452" y="919"/>
                  <a:pt x="3452" y="919"/>
                </a:cubicBezTo>
                <a:cubicBezTo>
                  <a:pt x="3452" y="887"/>
                  <a:pt x="3452" y="887"/>
                  <a:pt x="3452" y="887"/>
                </a:cubicBezTo>
                <a:cubicBezTo>
                  <a:pt x="3260" y="887"/>
                  <a:pt x="3260" y="887"/>
                  <a:pt x="3260" y="887"/>
                </a:cubicBezTo>
                <a:lnTo>
                  <a:pt x="3260" y="576"/>
                </a:lnTo>
                <a:close/>
                <a:moveTo>
                  <a:pt x="3650" y="576"/>
                </a:moveTo>
                <a:cubicBezTo>
                  <a:pt x="3807" y="919"/>
                  <a:pt x="3807" y="919"/>
                  <a:pt x="3807" y="919"/>
                </a:cubicBezTo>
                <a:cubicBezTo>
                  <a:pt x="3769" y="919"/>
                  <a:pt x="3769" y="919"/>
                  <a:pt x="3769" y="919"/>
                </a:cubicBezTo>
                <a:cubicBezTo>
                  <a:pt x="3728" y="827"/>
                  <a:pt x="3728" y="827"/>
                  <a:pt x="3728" y="827"/>
                </a:cubicBezTo>
                <a:cubicBezTo>
                  <a:pt x="3537" y="827"/>
                  <a:pt x="3537" y="827"/>
                  <a:pt x="3537" y="827"/>
                </a:cubicBezTo>
                <a:cubicBezTo>
                  <a:pt x="3496" y="919"/>
                  <a:pt x="3496" y="919"/>
                  <a:pt x="3496" y="919"/>
                </a:cubicBezTo>
                <a:cubicBezTo>
                  <a:pt x="3458" y="919"/>
                  <a:pt x="3458" y="919"/>
                  <a:pt x="3458" y="919"/>
                </a:cubicBezTo>
                <a:cubicBezTo>
                  <a:pt x="3615" y="576"/>
                  <a:pt x="3615" y="576"/>
                  <a:pt x="3615" y="576"/>
                </a:cubicBezTo>
                <a:lnTo>
                  <a:pt x="3650" y="576"/>
                </a:lnTo>
                <a:close/>
                <a:moveTo>
                  <a:pt x="3714" y="798"/>
                </a:moveTo>
                <a:cubicBezTo>
                  <a:pt x="3632" y="614"/>
                  <a:pt x="3632" y="614"/>
                  <a:pt x="3632" y="614"/>
                </a:cubicBezTo>
                <a:cubicBezTo>
                  <a:pt x="3550" y="798"/>
                  <a:pt x="3550" y="798"/>
                  <a:pt x="3550" y="798"/>
                </a:cubicBezTo>
                <a:lnTo>
                  <a:pt x="3714" y="798"/>
                </a:lnTo>
                <a:close/>
                <a:moveTo>
                  <a:pt x="3793" y="607"/>
                </a:moveTo>
                <a:cubicBezTo>
                  <a:pt x="3913" y="607"/>
                  <a:pt x="3913" y="607"/>
                  <a:pt x="3913" y="607"/>
                </a:cubicBezTo>
                <a:cubicBezTo>
                  <a:pt x="3913" y="919"/>
                  <a:pt x="3913" y="919"/>
                  <a:pt x="3913" y="919"/>
                </a:cubicBezTo>
                <a:cubicBezTo>
                  <a:pt x="3949" y="919"/>
                  <a:pt x="3949" y="919"/>
                  <a:pt x="3949" y="919"/>
                </a:cubicBezTo>
                <a:cubicBezTo>
                  <a:pt x="3949" y="607"/>
                  <a:pt x="3949" y="607"/>
                  <a:pt x="3949" y="607"/>
                </a:cubicBezTo>
                <a:cubicBezTo>
                  <a:pt x="4070" y="607"/>
                  <a:pt x="4070" y="607"/>
                  <a:pt x="4070" y="607"/>
                </a:cubicBezTo>
                <a:cubicBezTo>
                  <a:pt x="4070" y="576"/>
                  <a:pt x="4070" y="576"/>
                  <a:pt x="4070" y="576"/>
                </a:cubicBezTo>
                <a:cubicBezTo>
                  <a:pt x="3793" y="576"/>
                  <a:pt x="3793" y="576"/>
                  <a:pt x="3793" y="576"/>
                </a:cubicBezTo>
                <a:lnTo>
                  <a:pt x="3793" y="607"/>
                </a:lnTo>
                <a:close/>
                <a:moveTo>
                  <a:pt x="4127" y="919"/>
                </a:moveTo>
                <a:cubicBezTo>
                  <a:pt x="4163" y="919"/>
                  <a:pt x="4163" y="919"/>
                  <a:pt x="4163" y="919"/>
                </a:cubicBezTo>
                <a:cubicBezTo>
                  <a:pt x="4163" y="773"/>
                  <a:pt x="4163" y="773"/>
                  <a:pt x="4163" y="773"/>
                </a:cubicBezTo>
                <a:cubicBezTo>
                  <a:pt x="4340" y="773"/>
                  <a:pt x="4340" y="773"/>
                  <a:pt x="4340" y="773"/>
                </a:cubicBezTo>
                <a:cubicBezTo>
                  <a:pt x="4340" y="742"/>
                  <a:pt x="4340" y="742"/>
                  <a:pt x="4340" y="742"/>
                </a:cubicBezTo>
                <a:cubicBezTo>
                  <a:pt x="4163" y="742"/>
                  <a:pt x="4163" y="742"/>
                  <a:pt x="4163" y="742"/>
                </a:cubicBezTo>
                <a:cubicBezTo>
                  <a:pt x="4163" y="607"/>
                  <a:pt x="4163" y="607"/>
                  <a:pt x="4163" y="607"/>
                </a:cubicBezTo>
                <a:cubicBezTo>
                  <a:pt x="4362" y="607"/>
                  <a:pt x="4362" y="607"/>
                  <a:pt x="4362" y="607"/>
                </a:cubicBezTo>
                <a:cubicBezTo>
                  <a:pt x="4362" y="576"/>
                  <a:pt x="4362" y="576"/>
                  <a:pt x="4362" y="576"/>
                </a:cubicBezTo>
                <a:cubicBezTo>
                  <a:pt x="4127" y="576"/>
                  <a:pt x="4127" y="576"/>
                  <a:pt x="4127" y="576"/>
                </a:cubicBezTo>
                <a:lnTo>
                  <a:pt x="4127" y="919"/>
                </a:lnTo>
                <a:close/>
                <a:moveTo>
                  <a:pt x="4738" y="658"/>
                </a:moveTo>
                <a:cubicBezTo>
                  <a:pt x="4754" y="685"/>
                  <a:pt x="4762" y="714"/>
                  <a:pt x="4762" y="747"/>
                </a:cubicBezTo>
                <a:cubicBezTo>
                  <a:pt x="4762" y="780"/>
                  <a:pt x="4754" y="810"/>
                  <a:pt x="4738" y="837"/>
                </a:cubicBezTo>
                <a:cubicBezTo>
                  <a:pt x="4723" y="863"/>
                  <a:pt x="4701" y="884"/>
                  <a:pt x="4674" y="899"/>
                </a:cubicBezTo>
                <a:cubicBezTo>
                  <a:pt x="4647" y="914"/>
                  <a:pt x="4616" y="921"/>
                  <a:pt x="4582" y="921"/>
                </a:cubicBezTo>
                <a:cubicBezTo>
                  <a:pt x="4548" y="921"/>
                  <a:pt x="4517" y="914"/>
                  <a:pt x="4490" y="899"/>
                </a:cubicBezTo>
                <a:cubicBezTo>
                  <a:pt x="4462" y="884"/>
                  <a:pt x="4441" y="863"/>
                  <a:pt x="4425" y="836"/>
                </a:cubicBezTo>
                <a:cubicBezTo>
                  <a:pt x="4410" y="810"/>
                  <a:pt x="4402" y="780"/>
                  <a:pt x="4402" y="747"/>
                </a:cubicBezTo>
                <a:cubicBezTo>
                  <a:pt x="4402" y="714"/>
                  <a:pt x="4410" y="685"/>
                  <a:pt x="4425" y="658"/>
                </a:cubicBezTo>
                <a:cubicBezTo>
                  <a:pt x="4441" y="632"/>
                  <a:pt x="4462" y="611"/>
                  <a:pt x="4490" y="596"/>
                </a:cubicBezTo>
                <a:cubicBezTo>
                  <a:pt x="4517" y="581"/>
                  <a:pt x="4548" y="573"/>
                  <a:pt x="4582" y="573"/>
                </a:cubicBezTo>
                <a:cubicBezTo>
                  <a:pt x="4616" y="573"/>
                  <a:pt x="4647" y="581"/>
                  <a:pt x="4674" y="596"/>
                </a:cubicBezTo>
                <a:cubicBezTo>
                  <a:pt x="4701" y="611"/>
                  <a:pt x="4723" y="631"/>
                  <a:pt x="4738" y="658"/>
                </a:cubicBezTo>
                <a:close/>
                <a:moveTo>
                  <a:pt x="4725" y="747"/>
                </a:moveTo>
                <a:cubicBezTo>
                  <a:pt x="4725" y="721"/>
                  <a:pt x="4719" y="696"/>
                  <a:pt x="4707" y="675"/>
                </a:cubicBezTo>
                <a:cubicBezTo>
                  <a:pt x="4694" y="653"/>
                  <a:pt x="4677" y="636"/>
                  <a:pt x="4656" y="624"/>
                </a:cubicBezTo>
                <a:cubicBezTo>
                  <a:pt x="4634" y="612"/>
                  <a:pt x="4609" y="605"/>
                  <a:pt x="4582" y="605"/>
                </a:cubicBezTo>
                <a:cubicBezTo>
                  <a:pt x="4555" y="605"/>
                  <a:pt x="4531" y="612"/>
                  <a:pt x="4509" y="624"/>
                </a:cubicBezTo>
                <a:cubicBezTo>
                  <a:pt x="4487" y="636"/>
                  <a:pt x="4469" y="653"/>
                  <a:pt x="4457" y="675"/>
                </a:cubicBezTo>
                <a:cubicBezTo>
                  <a:pt x="4444" y="696"/>
                  <a:pt x="4438" y="721"/>
                  <a:pt x="4438" y="747"/>
                </a:cubicBezTo>
                <a:cubicBezTo>
                  <a:pt x="4438" y="774"/>
                  <a:pt x="4444" y="798"/>
                  <a:pt x="4457" y="820"/>
                </a:cubicBezTo>
                <a:cubicBezTo>
                  <a:pt x="4469" y="842"/>
                  <a:pt x="4487" y="859"/>
                  <a:pt x="4509" y="871"/>
                </a:cubicBezTo>
                <a:cubicBezTo>
                  <a:pt x="4531" y="883"/>
                  <a:pt x="4555" y="889"/>
                  <a:pt x="4582" y="889"/>
                </a:cubicBezTo>
                <a:cubicBezTo>
                  <a:pt x="4609" y="889"/>
                  <a:pt x="4634" y="883"/>
                  <a:pt x="4656" y="871"/>
                </a:cubicBezTo>
                <a:cubicBezTo>
                  <a:pt x="4677" y="859"/>
                  <a:pt x="4694" y="842"/>
                  <a:pt x="4707" y="820"/>
                </a:cubicBezTo>
                <a:cubicBezTo>
                  <a:pt x="4719" y="798"/>
                  <a:pt x="4725" y="774"/>
                  <a:pt x="4725" y="747"/>
                </a:cubicBezTo>
                <a:close/>
                <a:moveTo>
                  <a:pt x="5033" y="801"/>
                </a:moveTo>
                <a:cubicBezTo>
                  <a:pt x="5116" y="919"/>
                  <a:pt x="5116" y="919"/>
                  <a:pt x="5116" y="919"/>
                </a:cubicBezTo>
                <a:cubicBezTo>
                  <a:pt x="5077" y="919"/>
                  <a:pt x="5077" y="919"/>
                  <a:pt x="5077" y="919"/>
                </a:cubicBezTo>
                <a:cubicBezTo>
                  <a:pt x="4998" y="808"/>
                  <a:pt x="4998" y="808"/>
                  <a:pt x="4998" y="808"/>
                </a:cubicBezTo>
                <a:cubicBezTo>
                  <a:pt x="4990" y="809"/>
                  <a:pt x="4980" y="810"/>
                  <a:pt x="4971" y="810"/>
                </a:cubicBezTo>
                <a:cubicBezTo>
                  <a:pt x="4879" y="810"/>
                  <a:pt x="4879" y="810"/>
                  <a:pt x="4879" y="810"/>
                </a:cubicBezTo>
                <a:cubicBezTo>
                  <a:pt x="4879" y="919"/>
                  <a:pt x="4879" y="919"/>
                  <a:pt x="4879" y="919"/>
                </a:cubicBezTo>
                <a:cubicBezTo>
                  <a:pt x="4843" y="919"/>
                  <a:pt x="4843" y="919"/>
                  <a:pt x="4843" y="919"/>
                </a:cubicBezTo>
                <a:cubicBezTo>
                  <a:pt x="4843" y="576"/>
                  <a:pt x="4843" y="576"/>
                  <a:pt x="4843" y="576"/>
                </a:cubicBezTo>
                <a:cubicBezTo>
                  <a:pt x="4971" y="576"/>
                  <a:pt x="4971" y="576"/>
                  <a:pt x="4971" y="576"/>
                </a:cubicBezTo>
                <a:cubicBezTo>
                  <a:pt x="5015" y="576"/>
                  <a:pt x="5049" y="587"/>
                  <a:pt x="5074" y="607"/>
                </a:cubicBezTo>
                <a:cubicBezTo>
                  <a:pt x="5098" y="628"/>
                  <a:pt x="5111" y="657"/>
                  <a:pt x="5111" y="693"/>
                </a:cubicBezTo>
                <a:cubicBezTo>
                  <a:pt x="5111" y="720"/>
                  <a:pt x="5104" y="743"/>
                  <a:pt x="5091" y="761"/>
                </a:cubicBezTo>
                <a:cubicBezTo>
                  <a:pt x="5077" y="780"/>
                  <a:pt x="5058" y="793"/>
                  <a:pt x="5033" y="801"/>
                </a:cubicBezTo>
                <a:close/>
                <a:moveTo>
                  <a:pt x="5048" y="757"/>
                </a:moveTo>
                <a:cubicBezTo>
                  <a:pt x="5066" y="742"/>
                  <a:pt x="5075" y="721"/>
                  <a:pt x="5075" y="693"/>
                </a:cubicBezTo>
                <a:cubicBezTo>
                  <a:pt x="5075" y="666"/>
                  <a:pt x="5066" y="645"/>
                  <a:pt x="5048" y="630"/>
                </a:cubicBezTo>
                <a:cubicBezTo>
                  <a:pt x="5030" y="615"/>
                  <a:pt x="5004" y="607"/>
                  <a:pt x="4970" y="607"/>
                </a:cubicBezTo>
                <a:cubicBezTo>
                  <a:pt x="4879" y="607"/>
                  <a:pt x="4879" y="607"/>
                  <a:pt x="4879" y="607"/>
                </a:cubicBezTo>
                <a:cubicBezTo>
                  <a:pt x="4879" y="779"/>
                  <a:pt x="4879" y="779"/>
                  <a:pt x="4879" y="779"/>
                </a:cubicBezTo>
                <a:cubicBezTo>
                  <a:pt x="4970" y="779"/>
                  <a:pt x="4970" y="779"/>
                  <a:pt x="4970" y="779"/>
                </a:cubicBezTo>
                <a:cubicBezTo>
                  <a:pt x="5004" y="779"/>
                  <a:pt x="5030" y="772"/>
                  <a:pt x="5048" y="757"/>
                </a:cubicBezTo>
                <a:close/>
                <a:moveTo>
                  <a:pt x="5522" y="576"/>
                </a:moveTo>
                <a:cubicBezTo>
                  <a:pt x="5375" y="830"/>
                  <a:pt x="5375" y="830"/>
                  <a:pt x="5375" y="830"/>
                </a:cubicBezTo>
                <a:cubicBezTo>
                  <a:pt x="5226" y="576"/>
                  <a:pt x="5226" y="576"/>
                  <a:pt x="5226" y="576"/>
                </a:cubicBezTo>
                <a:cubicBezTo>
                  <a:pt x="5196" y="576"/>
                  <a:pt x="5196" y="576"/>
                  <a:pt x="5196" y="576"/>
                </a:cubicBezTo>
                <a:cubicBezTo>
                  <a:pt x="5196" y="919"/>
                  <a:pt x="5196" y="919"/>
                  <a:pt x="5196" y="919"/>
                </a:cubicBezTo>
                <a:cubicBezTo>
                  <a:pt x="5231" y="919"/>
                  <a:pt x="5231" y="919"/>
                  <a:pt x="5231" y="919"/>
                </a:cubicBezTo>
                <a:cubicBezTo>
                  <a:pt x="5231" y="646"/>
                  <a:pt x="5231" y="646"/>
                  <a:pt x="5231" y="646"/>
                </a:cubicBezTo>
                <a:cubicBezTo>
                  <a:pt x="5366" y="875"/>
                  <a:pt x="5366" y="875"/>
                  <a:pt x="5366" y="875"/>
                </a:cubicBezTo>
                <a:cubicBezTo>
                  <a:pt x="5383" y="875"/>
                  <a:pt x="5383" y="875"/>
                  <a:pt x="5383" y="875"/>
                </a:cubicBezTo>
                <a:cubicBezTo>
                  <a:pt x="5517" y="645"/>
                  <a:pt x="5517" y="645"/>
                  <a:pt x="5517" y="645"/>
                </a:cubicBezTo>
                <a:cubicBezTo>
                  <a:pt x="5517" y="919"/>
                  <a:pt x="5517" y="919"/>
                  <a:pt x="5517" y="919"/>
                </a:cubicBezTo>
                <a:cubicBezTo>
                  <a:pt x="5552" y="919"/>
                  <a:pt x="5552" y="919"/>
                  <a:pt x="5552" y="919"/>
                </a:cubicBezTo>
                <a:cubicBezTo>
                  <a:pt x="5552" y="576"/>
                  <a:pt x="5552" y="576"/>
                  <a:pt x="5552" y="576"/>
                </a:cubicBezTo>
                <a:lnTo>
                  <a:pt x="5522" y="57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14324" tIns="57162" rIns="114324" bIns="57162"/>
          <a:lstStyle/>
          <a:p>
            <a:endParaRPr lang="en-NL"/>
          </a:p>
        </p:txBody>
      </p:sp>
      <p:sp>
        <p:nvSpPr>
          <p:cNvPr id="5" name="Titel 4"/>
          <p:cNvSpPr>
            <a:spLocks noGrp="1" noSelect="1"/>
          </p:cNvSpPr>
          <p:nvPr>
            <p:ph type="title"/>
          </p:nvPr>
        </p:nvSpPr>
        <p:spPr bwMode="gray">
          <a:xfrm>
            <a:off x="855178" y="4414733"/>
            <a:ext cx="13547822" cy="2724818"/>
          </a:xfrm>
        </p:spPr>
        <p:txBody>
          <a:bodyPr/>
          <a:lstStyle>
            <a:lvl1pPr algn="ctr">
              <a:lnSpc>
                <a:spcPct val="110000"/>
              </a:lnSpc>
              <a:defRPr cap="none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1" name="Freeform 5 (PHJU)"/>
          <p:cNvSpPr>
            <a:spLocks noGrp="1" noSelect="1"/>
          </p:cNvSpPr>
          <p:nvPr>
            <p:ph type="body" idx="1001"/>
          </p:nvPr>
        </p:nvSpPr>
        <p:spPr bwMode="invGray">
          <a:xfrm>
            <a:off x="6831645" y="2197926"/>
            <a:ext cx="1560044" cy="1552643"/>
          </a:xfrm>
          <a:custGeom>
            <a:avLst/>
            <a:gdLst>
              <a:gd name="T0" fmla="*/ 686 w 3928"/>
              <a:gd name="T1" fmla="*/ 1346 h 3913"/>
              <a:gd name="T2" fmla="*/ 343 w 3928"/>
              <a:gd name="T3" fmla="*/ 1689 h 3913"/>
              <a:gd name="T4" fmla="*/ 0 w 3928"/>
              <a:gd name="T5" fmla="*/ 1346 h 3913"/>
              <a:gd name="T6" fmla="*/ 343 w 3928"/>
              <a:gd name="T7" fmla="*/ 1003 h 3913"/>
              <a:gd name="T8" fmla="*/ 686 w 3928"/>
              <a:gd name="T9" fmla="*/ 1346 h 3913"/>
              <a:gd name="T10" fmla="*/ 3585 w 3928"/>
              <a:gd name="T11" fmla="*/ 3227 h 3913"/>
              <a:gd name="T12" fmla="*/ 3242 w 3928"/>
              <a:gd name="T13" fmla="*/ 3570 h 3913"/>
              <a:gd name="T14" fmla="*/ 3585 w 3928"/>
              <a:gd name="T15" fmla="*/ 3913 h 3913"/>
              <a:gd name="T16" fmla="*/ 3928 w 3928"/>
              <a:gd name="T17" fmla="*/ 3570 h 3913"/>
              <a:gd name="T18" fmla="*/ 3585 w 3928"/>
              <a:gd name="T19" fmla="*/ 3227 h 3913"/>
              <a:gd name="T20" fmla="*/ 1178 w 3928"/>
              <a:gd name="T21" fmla="*/ 244 h 3913"/>
              <a:gd name="T22" fmla="*/ 1404 w 3928"/>
              <a:gd name="T23" fmla="*/ 409 h 3913"/>
              <a:gd name="T24" fmla="*/ 1569 w 3928"/>
              <a:gd name="T25" fmla="*/ 182 h 3913"/>
              <a:gd name="T26" fmla="*/ 1342 w 3928"/>
              <a:gd name="T27" fmla="*/ 17 h 3913"/>
              <a:gd name="T28" fmla="*/ 1178 w 3928"/>
              <a:gd name="T29" fmla="*/ 244 h 39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3928" h="3913">
                <a:moveTo>
                  <a:pt x="686" y="1346"/>
                </a:moveTo>
                <a:cubicBezTo>
                  <a:pt x="686" y="1536"/>
                  <a:pt x="532" y="1689"/>
                  <a:pt x="343" y="1689"/>
                </a:cubicBezTo>
                <a:cubicBezTo>
                  <a:pt x="153" y="1689"/>
                  <a:pt x="0" y="1536"/>
                  <a:pt x="0" y="1346"/>
                </a:cubicBezTo>
                <a:cubicBezTo>
                  <a:pt x="0" y="1157"/>
                  <a:pt x="153" y="1003"/>
                  <a:pt x="343" y="1003"/>
                </a:cubicBezTo>
                <a:cubicBezTo>
                  <a:pt x="532" y="1003"/>
                  <a:pt x="686" y="1157"/>
                  <a:pt x="686" y="1346"/>
                </a:cubicBezTo>
                <a:close/>
                <a:moveTo>
                  <a:pt x="3585" y="3227"/>
                </a:moveTo>
                <a:cubicBezTo>
                  <a:pt x="3395" y="3227"/>
                  <a:pt x="3242" y="3381"/>
                  <a:pt x="3242" y="3570"/>
                </a:cubicBezTo>
                <a:cubicBezTo>
                  <a:pt x="3242" y="3759"/>
                  <a:pt x="3395" y="3913"/>
                  <a:pt x="3585" y="3913"/>
                </a:cubicBezTo>
                <a:cubicBezTo>
                  <a:pt x="3774" y="3913"/>
                  <a:pt x="3928" y="3759"/>
                  <a:pt x="3928" y="3570"/>
                </a:cubicBezTo>
                <a:cubicBezTo>
                  <a:pt x="3928" y="3381"/>
                  <a:pt x="3774" y="3227"/>
                  <a:pt x="3585" y="3227"/>
                </a:cubicBezTo>
                <a:close/>
                <a:moveTo>
                  <a:pt x="1178" y="244"/>
                </a:moveTo>
                <a:cubicBezTo>
                  <a:pt x="1195" y="352"/>
                  <a:pt x="1296" y="426"/>
                  <a:pt x="1404" y="409"/>
                </a:cubicBezTo>
                <a:cubicBezTo>
                  <a:pt x="1512" y="391"/>
                  <a:pt x="1586" y="290"/>
                  <a:pt x="1569" y="182"/>
                </a:cubicBezTo>
                <a:cubicBezTo>
                  <a:pt x="1551" y="74"/>
                  <a:pt x="1450" y="0"/>
                  <a:pt x="1342" y="17"/>
                </a:cubicBezTo>
                <a:cubicBezTo>
                  <a:pt x="1234" y="35"/>
                  <a:pt x="1160" y="136"/>
                  <a:pt x="1178" y="244"/>
                </a:cubicBezTo>
                <a:close/>
              </a:path>
            </a:pathLst>
          </a:custGeom>
          <a:solidFill>
            <a:srgbClr val="FFFFFF">
              <a:alpha val="50196"/>
            </a:srgbClr>
          </a:solidFill>
          <a:ln>
            <a:noFill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82592" indent="-382592" algn="l" defTabSz="1143274" rtl="0" eaLnBrk="1" latinLnBrk="0" hangingPunct="1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 typeface="Century Gothic" panose="020B0502020202020204" pitchFamily="34" charset="0"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Freeform 6 (PHJU)"/>
          <p:cNvSpPr>
            <a:spLocks noGrp="1" noSelect="1"/>
          </p:cNvSpPr>
          <p:nvPr>
            <p:ph type="body" idx="1000"/>
          </p:nvPr>
        </p:nvSpPr>
        <p:spPr bwMode="invGray">
          <a:xfrm>
            <a:off x="6968596" y="2122478"/>
            <a:ext cx="1448896" cy="1777003"/>
          </a:xfrm>
          <a:custGeom>
            <a:avLst/>
            <a:gdLst>
              <a:gd name="T0" fmla="*/ 3243 w 3652"/>
              <a:gd name="T1" fmla="*/ 3080 h 4479"/>
              <a:gd name="T2" fmla="*/ 3634 w 3652"/>
              <a:gd name="T3" fmla="*/ 3018 h 4479"/>
              <a:gd name="T4" fmla="*/ 377 w 3652"/>
              <a:gd name="T5" fmla="*/ 631 h 4479"/>
              <a:gd name="T6" fmla="*/ 281 w 3652"/>
              <a:gd name="T7" fmla="*/ 27 h 4479"/>
              <a:gd name="T8" fmla="*/ 377 w 3652"/>
              <a:gd name="T9" fmla="*/ 631 h 4479"/>
              <a:gd name="T10" fmla="*/ 2973 w 3652"/>
              <a:gd name="T11" fmla="*/ 4404 h 4479"/>
              <a:gd name="T12" fmla="*/ 331 w 3652"/>
              <a:gd name="T13" fmla="*/ 4479 h 4479"/>
              <a:gd name="T14" fmla="*/ 257 w 3652"/>
              <a:gd name="T15" fmla="*/ 853 h 4479"/>
              <a:gd name="T16" fmla="*/ 2898 w 3652"/>
              <a:gd name="T17" fmla="*/ 778 h 4479"/>
              <a:gd name="T18" fmla="*/ 2823 w 3652"/>
              <a:gd name="T19" fmla="*/ 928 h 4479"/>
              <a:gd name="T20" fmla="*/ 406 w 3652"/>
              <a:gd name="T21" fmla="*/ 4329 h 4479"/>
              <a:gd name="T22" fmla="*/ 2823 w 3652"/>
              <a:gd name="T23" fmla="*/ 928 h 4479"/>
              <a:gd name="T24" fmla="*/ 1028 w 3652"/>
              <a:gd name="T25" fmla="*/ 3529 h 4479"/>
              <a:gd name="T26" fmla="*/ 1028 w 3652"/>
              <a:gd name="T27" fmla="*/ 3679 h 4479"/>
              <a:gd name="T28" fmla="*/ 2276 w 3652"/>
              <a:gd name="T29" fmla="*/ 3604 h 4479"/>
              <a:gd name="T30" fmla="*/ 2006 w 3652"/>
              <a:gd name="T31" fmla="*/ 3841 h 4479"/>
              <a:gd name="T32" fmla="*/ 1148 w 3652"/>
              <a:gd name="T33" fmla="*/ 3916 h 4479"/>
              <a:gd name="T34" fmla="*/ 2006 w 3652"/>
              <a:gd name="T35" fmla="*/ 3991 h 4479"/>
              <a:gd name="T36" fmla="*/ 2006 w 3652"/>
              <a:gd name="T37" fmla="*/ 3841 h 4479"/>
              <a:gd name="T38" fmla="*/ 1615 w 3652"/>
              <a:gd name="T39" fmla="*/ 1373 h 4479"/>
              <a:gd name="T40" fmla="*/ 1615 w 3652"/>
              <a:gd name="T41" fmla="*/ 3004 h 4479"/>
              <a:gd name="T42" fmla="*/ 1615 w 3652"/>
              <a:gd name="T43" fmla="*/ 2794 h 4479"/>
              <a:gd name="T44" fmla="*/ 1435 w 3652"/>
              <a:gd name="T45" fmla="*/ 2263 h 4479"/>
              <a:gd name="T46" fmla="*/ 2276 w 3652"/>
              <a:gd name="T47" fmla="*/ 2263 h 4479"/>
              <a:gd name="T48" fmla="*/ 1763 w 3652"/>
              <a:gd name="T49" fmla="*/ 2837 h 4479"/>
              <a:gd name="T50" fmla="*/ 1763 w 3652"/>
              <a:gd name="T51" fmla="*/ 1539 h 4479"/>
              <a:gd name="T52" fmla="*/ 2276 w 3652"/>
              <a:gd name="T53" fmla="*/ 2114 h 4479"/>
              <a:gd name="T54" fmla="*/ 1435 w 3652"/>
              <a:gd name="T55" fmla="*/ 2114 h 4479"/>
              <a:gd name="T56" fmla="*/ 1615 w 3652"/>
              <a:gd name="T57" fmla="*/ 1583 h 4479"/>
              <a:gd name="T58" fmla="*/ 953 w 3652"/>
              <a:gd name="T59" fmla="*/ 2114 h 4479"/>
              <a:gd name="T60" fmla="*/ 1466 w 3652"/>
              <a:gd name="T61" fmla="*/ 1539 h 4479"/>
              <a:gd name="T62" fmla="*/ 953 w 3652"/>
              <a:gd name="T63" fmla="*/ 2263 h 4479"/>
              <a:gd name="T64" fmla="*/ 1284 w 3652"/>
              <a:gd name="T65" fmla="*/ 2263 h 4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652" h="4479">
                <a:moveTo>
                  <a:pt x="3470" y="3245"/>
                </a:moveTo>
                <a:cubicBezTo>
                  <a:pt x="3362" y="3262"/>
                  <a:pt x="3260" y="3188"/>
                  <a:pt x="3243" y="3080"/>
                </a:cubicBezTo>
                <a:cubicBezTo>
                  <a:pt x="3226" y="2972"/>
                  <a:pt x="3300" y="2871"/>
                  <a:pt x="3408" y="2854"/>
                </a:cubicBezTo>
                <a:cubicBezTo>
                  <a:pt x="3516" y="2836"/>
                  <a:pt x="3617" y="2910"/>
                  <a:pt x="3634" y="3018"/>
                </a:cubicBezTo>
                <a:cubicBezTo>
                  <a:pt x="3652" y="3126"/>
                  <a:pt x="3578" y="3228"/>
                  <a:pt x="3470" y="3245"/>
                </a:cubicBezTo>
                <a:close/>
                <a:moveTo>
                  <a:pt x="377" y="631"/>
                </a:moveTo>
                <a:cubicBezTo>
                  <a:pt x="544" y="605"/>
                  <a:pt x="658" y="448"/>
                  <a:pt x="632" y="281"/>
                </a:cubicBezTo>
                <a:cubicBezTo>
                  <a:pt x="605" y="114"/>
                  <a:pt x="448" y="0"/>
                  <a:pt x="281" y="27"/>
                </a:cubicBezTo>
                <a:cubicBezTo>
                  <a:pt x="114" y="53"/>
                  <a:pt x="0" y="210"/>
                  <a:pt x="27" y="377"/>
                </a:cubicBezTo>
                <a:cubicBezTo>
                  <a:pt x="54" y="544"/>
                  <a:pt x="210" y="658"/>
                  <a:pt x="377" y="631"/>
                </a:cubicBezTo>
                <a:close/>
                <a:moveTo>
                  <a:pt x="2973" y="853"/>
                </a:moveTo>
                <a:cubicBezTo>
                  <a:pt x="2973" y="4404"/>
                  <a:pt x="2973" y="4404"/>
                  <a:pt x="2973" y="4404"/>
                </a:cubicBezTo>
                <a:cubicBezTo>
                  <a:pt x="2973" y="4445"/>
                  <a:pt x="2939" y="4479"/>
                  <a:pt x="2898" y="4479"/>
                </a:cubicBezTo>
                <a:cubicBezTo>
                  <a:pt x="331" y="4479"/>
                  <a:pt x="331" y="4479"/>
                  <a:pt x="331" y="4479"/>
                </a:cubicBezTo>
                <a:cubicBezTo>
                  <a:pt x="290" y="4479"/>
                  <a:pt x="257" y="4445"/>
                  <a:pt x="257" y="4404"/>
                </a:cubicBezTo>
                <a:cubicBezTo>
                  <a:pt x="257" y="853"/>
                  <a:pt x="257" y="853"/>
                  <a:pt x="257" y="853"/>
                </a:cubicBezTo>
                <a:cubicBezTo>
                  <a:pt x="257" y="811"/>
                  <a:pt x="290" y="778"/>
                  <a:pt x="331" y="778"/>
                </a:cubicBezTo>
                <a:cubicBezTo>
                  <a:pt x="2898" y="778"/>
                  <a:pt x="2898" y="778"/>
                  <a:pt x="2898" y="778"/>
                </a:cubicBezTo>
                <a:cubicBezTo>
                  <a:pt x="2939" y="778"/>
                  <a:pt x="2973" y="811"/>
                  <a:pt x="2973" y="853"/>
                </a:cubicBezTo>
                <a:close/>
                <a:moveTo>
                  <a:pt x="2823" y="928"/>
                </a:moveTo>
                <a:cubicBezTo>
                  <a:pt x="406" y="928"/>
                  <a:pt x="406" y="928"/>
                  <a:pt x="406" y="928"/>
                </a:cubicBezTo>
                <a:cubicBezTo>
                  <a:pt x="406" y="4329"/>
                  <a:pt x="406" y="4329"/>
                  <a:pt x="406" y="4329"/>
                </a:cubicBezTo>
                <a:cubicBezTo>
                  <a:pt x="2823" y="4329"/>
                  <a:pt x="2823" y="4329"/>
                  <a:pt x="2823" y="4329"/>
                </a:cubicBezTo>
                <a:lnTo>
                  <a:pt x="2823" y="928"/>
                </a:lnTo>
                <a:close/>
                <a:moveTo>
                  <a:pt x="2201" y="3529"/>
                </a:moveTo>
                <a:cubicBezTo>
                  <a:pt x="1028" y="3529"/>
                  <a:pt x="1028" y="3529"/>
                  <a:pt x="1028" y="3529"/>
                </a:cubicBezTo>
                <a:cubicBezTo>
                  <a:pt x="987" y="3529"/>
                  <a:pt x="953" y="3563"/>
                  <a:pt x="953" y="3604"/>
                </a:cubicBezTo>
                <a:cubicBezTo>
                  <a:pt x="953" y="3646"/>
                  <a:pt x="987" y="3679"/>
                  <a:pt x="1028" y="3679"/>
                </a:cubicBezTo>
                <a:cubicBezTo>
                  <a:pt x="2201" y="3679"/>
                  <a:pt x="2201" y="3679"/>
                  <a:pt x="2201" y="3679"/>
                </a:cubicBezTo>
                <a:cubicBezTo>
                  <a:pt x="2242" y="3679"/>
                  <a:pt x="2276" y="3646"/>
                  <a:pt x="2276" y="3604"/>
                </a:cubicBezTo>
                <a:cubicBezTo>
                  <a:pt x="2276" y="3563"/>
                  <a:pt x="2242" y="3529"/>
                  <a:pt x="2201" y="3529"/>
                </a:cubicBezTo>
                <a:close/>
                <a:moveTo>
                  <a:pt x="2006" y="3841"/>
                </a:moveTo>
                <a:cubicBezTo>
                  <a:pt x="1223" y="3841"/>
                  <a:pt x="1223" y="3841"/>
                  <a:pt x="1223" y="3841"/>
                </a:cubicBezTo>
                <a:cubicBezTo>
                  <a:pt x="1182" y="3841"/>
                  <a:pt x="1148" y="3874"/>
                  <a:pt x="1148" y="3916"/>
                </a:cubicBezTo>
                <a:cubicBezTo>
                  <a:pt x="1148" y="3957"/>
                  <a:pt x="1182" y="3991"/>
                  <a:pt x="1223" y="3991"/>
                </a:cubicBezTo>
                <a:cubicBezTo>
                  <a:pt x="2006" y="3991"/>
                  <a:pt x="2006" y="3991"/>
                  <a:pt x="2006" y="3991"/>
                </a:cubicBezTo>
                <a:cubicBezTo>
                  <a:pt x="2047" y="3991"/>
                  <a:pt x="2081" y="3957"/>
                  <a:pt x="2081" y="3916"/>
                </a:cubicBezTo>
                <a:cubicBezTo>
                  <a:pt x="2081" y="3874"/>
                  <a:pt x="2047" y="3841"/>
                  <a:pt x="2006" y="3841"/>
                </a:cubicBezTo>
                <a:close/>
                <a:moveTo>
                  <a:pt x="799" y="2188"/>
                </a:moveTo>
                <a:cubicBezTo>
                  <a:pt x="799" y="1739"/>
                  <a:pt x="1165" y="1373"/>
                  <a:pt x="1615" y="1373"/>
                </a:cubicBezTo>
                <a:cubicBezTo>
                  <a:pt x="2064" y="1373"/>
                  <a:pt x="2430" y="1739"/>
                  <a:pt x="2430" y="2188"/>
                </a:cubicBezTo>
                <a:cubicBezTo>
                  <a:pt x="2430" y="2638"/>
                  <a:pt x="2064" y="3004"/>
                  <a:pt x="1615" y="3004"/>
                </a:cubicBezTo>
                <a:cubicBezTo>
                  <a:pt x="1165" y="3004"/>
                  <a:pt x="799" y="2638"/>
                  <a:pt x="799" y="2188"/>
                </a:cubicBezTo>
                <a:close/>
                <a:moveTo>
                  <a:pt x="1615" y="2794"/>
                </a:moveTo>
                <a:cubicBezTo>
                  <a:pt x="1679" y="2685"/>
                  <a:pt x="1776" y="2489"/>
                  <a:pt x="1794" y="2263"/>
                </a:cubicBezTo>
                <a:cubicBezTo>
                  <a:pt x="1435" y="2263"/>
                  <a:pt x="1435" y="2263"/>
                  <a:pt x="1435" y="2263"/>
                </a:cubicBezTo>
                <a:cubicBezTo>
                  <a:pt x="1453" y="2489"/>
                  <a:pt x="1550" y="2685"/>
                  <a:pt x="1615" y="2794"/>
                </a:cubicBezTo>
                <a:close/>
                <a:moveTo>
                  <a:pt x="2276" y="2263"/>
                </a:moveTo>
                <a:cubicBezTo>
                  <a:pt x="1945" y="2263"/>
                  <a:pt x="1945" y="2263"/>
                  <a:pt x="1945" y="2263"/>
                </a:cubicBezTo>
                <a:cubicBezTo>
                  <a:pt x="1928" y="2503"/>
                  <a:pt x="1835" y="2709"/>
                  <a:pt x="1763" y="2837"/>
                </a:cubicBezTo>
                <a:cubicBezTo>
                  <a:pt x="2035" y="2775"/>
                  <a:pt x="2244" y="2546"/>
                  <a:pt x="2276" y="2263"/>
                </a:cubicBezTo>
                <a:close/>
                <a:moveTo>
                  <a:pt x="1763" y="1539"/>
                </a:moveTo>
                <a:cubicBezTo>
                  <a:pt x="1835" y="1667"/>
                  <a:pt x="1928" y="1874"/>
                  <a:pt x="1945" y="2114"/>
                </a:cubicBezTo>
                <a:cubicBezTo>
                  <a:pt x="2276" y="2114"/>
                  <a:pt x="2276" y="2114"/>
                  <a:pt x="2276" y="2114"/>
                </a:cubicBezTo>
                <a:cubicBezTo>
                  <a:pt x="2244" y="1831"/>
                  <a:pt x="2035" y="1602"/>
                  <a:pt x="1763" y="1539"/>
                </a:cubicBezTo>
                <a:close/>
                <a:moveTo>
                  <a:pt x="1435" y="2114"/>
                </a:moveTo>
                <a:cubicBezTo>
                  <a:pt x="1794" y="2114"/>
                  <a:pt x="1794" y="2114"/>
                  <a:pt x="1794" y="2114"/>
                </a:cubicBezTo>
                <a:cubicBezTo>
                  <a:pt x="1776" y="1887"/>
                  <a:pt x="1679" y="1691"/>
                  <a:pt x="1615" y="1583"/>
                </a:cubicBezTo>
                <a:cubicBezTo>
                  <a:pt x="1550" y="1691"/>
                  <a:pt x="1453" y="1888"/>
                  <a:pt x="1435" y="2114"/>
                </a:cubicBezTo>
                <a:close/>
                <a:moveTo>
                  <a:pt x="953" y="2114"/>
                </a:moveTo>
                <a:cubicBezTo>
                  <a:pt x="1284" y="2114"/>
                  <a:pt x="1284" y="2114"/>
                  <a:pt x="1284" y="2114"/>
                </a:cubicBezTo>
                <a:cubicBezTo>
                  <a:pt x="1301" y="1874"/>
                  <a:pt x="1394" y="1667"/>
                  <a:pt x="1466" y="1539"/>
                </a:cubicBezTo>
                <a:cubicBezTo>
                  <a:pt x="1194" y="1602"/>
                  <a:pt x="985" y="1831"/>
                  <a:pt x="953" y="2114"/>
                </a:cubicBezTo>
                <a:close/>
                <a:moveTo>
                  <a:pt x="953" y="2263"/>
                </a:moveTo>
                <a:cubicBezTo>
                  <a:pt x="985" y="2546"/>
                  <a:pt x="1194" y="2775"/>
                  <a:pt x="1466" y="2837"/>
                </a:cubicBezTo>
                <a:cubicBezTo>
                  <a:pt x="1394" y="2709"/>
                  <a:pt x="1301" y="2503"/>
                  <a:pt x="1284" y="2263"/>
                </a:cubicBezTo>
                <a:lnTo>
                  <a:pt x="953" y="226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82592" indent="-382592" algn="l" defTabSz="1143274" rtl="0" eaLnBrk="1" latinLnBrk="0" hangingPunct="1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 typeface="Century Gothic" panose="020B0502020202020204" pitchFamily="34" charset="0"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***Tijdelijke aanduiding voor dianummer 11">
            <a:extLst>
              <a:ext uri="{FF2B5EF4-FFF2-40B4-BE49-F238E27FC236}">
                <a16:creationId xmlns:a16="http://schemas.microsoft.com/office/drawing/2014/main" id="{A0A722CF-272F-4C41-966F-275A470F4C20}"/>
              </a:ext>
            </a:extLst>
          </p:cNvPr>
          <p:cNvSpPr>
            <a:spLocks noGrp="1" noSelect="1"/>
          </p:cNvSpPr>
          <p:nvPr>
            <p:ph type="sldNum" sz="quarter" idx="100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 </a:t>
            </a:r>
            <a:fld id="{CBD11563-9C11-4306-8B10-4DF2C2895FE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3598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con &amp; text slide Corporate Blue">
    <p:bg>
      <p:bgPr>
        <a:gradFill rotWithShape="1">
          <a:gsLst>
            <a:gs pos="0">
              <a:srgbClr val="150F7D"/>
            </a:gs>
            <a:gs pos="50000">
              <a:srgbClr val="05135A"/>
            </a:gs>
            <a:gs pos="100000">
              <a:srgbClr val="00145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4">
            <a:extLst>
              <a:ext uri="{FF2B5EF4-FFF2-40B4-BE49-F238E27FC236}">
                <a16:creationId xmlns:a16="http://schemas.microsoft.com/office/drawing/2014/main" id="{EFD5CE6F-0B11-49A9-AC30-37901FA4A816}"/>
              </a:ext>
            </a:extLst>
          </p:cNvPr>
          <p:cNvGrpSpPr>
            <a:grpSpLocks noSelect="1" noChangeAspect="1"/>
          </p:cNvGrpSpPr>
          <p:nvPr/>
        </p:nvGrpSpPr>
        <p:grpSpPr bwMode="auto">
          <a:xfrm>
            <a:off x="331788" y="7548563"/>
            <a:ext cx="674687" cy="673100"/>
            <a:chOff x="167" y="3802"/>
            <a:chExt cx="340" cy="339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8CD3A899-F351-4474-9411-BFF616D0DABD}"/>
                </a:ext>
              </a:extLst>
            </p:cNvPr>
            <p:cNvSpPr>
              <a:spLocks noSelect="1"/>
            </p:cNvSpPr>
            <p:nvPr userDrawn="1"/>
          </p:nvSpPr>
          <p:spPr bwMode="invGray">
            <a:xfrm>
              <a:off x="167" y="3827"/>
              <a:ext cx="338" cy="304"/>
            </a:xfrm>
            <a:custGeom>
              <a:avLst/>
              <a:gdLst>
                <a:gd name="T0" fmla="*/ 3 w 1693"/>
                <a:gd name="T1" fmla="*/ 1 h 1525"/>
                <a:gd name="T2" fmla="*/ 3 w 1693"/>
                <a:gd name="T3" fmla="*/ 0 h 1525"/>
                <a:gd name="T4" fmla="*/ 13 w 1693"/>
                <a:gd name="T5" fmla="*/ 4 h 1525"/>
                <a:gd name="T6" fmla="*/ 13 w 1693"/>
                <a:gd name="T7" fmla="*/ 5 h 1525"/>
                <a:gd name="T8" fmla="*/ 13 w 1693"/>
                <a:gd name="T9" fmla="*/ 4 h 1525"/>
                <a:gd name="T10" fmla="*/ 11 w 1693"/>
                <a:gd name="T11" fmla="*/ 3 h 1525"/>
                <a:gd name="T12" fmla="*/ 12 w 1693"/>
                <a:gd name="T13" fmla="*/ 3 h 1525"/>
                <a:gd name="T14" fmla="*/ 5 w 1693"/>
                <a:gd name="T15" fmla="*/ 0 h 1525"/>
                <a:gd name="T16" fmla="*/ 5 w 1693"/>
                <a:gd name="T17" fmla="*/ 1 h 1525"/>
                <a:gd name="T18" fmla="*/ 5 w 1693"/>
                <a:gd name="T19" fmla="*/ 0 h 1525"/>
                <a:gd name="T20" fmla="*/ 6 w 1693"/>
                <a:gd name="T21" fmla="*/ 0 h 1525"/>
                <a:gd name="T22" fmla="*/ 7 w 1693"/>
                <a:gd name="T23" fmla="*/ 0 h 1525"/>
                <a:gd name="T24" fmla="*/ 8 w 1693"/>
                <a:gd name="T25" fmla="*/ 1 h 1525"/>
                <a:gd name="T26" fmla="*/ 8 w 1693"/>
                <a:gd name="T27" fmla="*/ 0 h 1525"/>
                <a:gd name="T28" fmla="*/ 8 w 1693"/>
                <a:gd name="T29" fmla="*/ 1 h 1525"/>
                <a:gd name="T30" fmla="*/ 8 w 1693"/>
                <a:gd name="T31" fmla="*/ 1 h 1525"/>
                <a:gd name="T32" fmla="*/ 9 w 1693"/>
                <a:gd name="T33" fmla="*/ 1 h 1525"/>
                <a:gd name="T34" fmla="*/ 10 w 1693"/>
                <a:gd name="T35" fmla="*/ 0 h 1525"/>
                <a:gd name="T36" fmla="*/ 10 w 1693"/>
                <a:gd name="T37" fmla="*/ 1 h 1525"/>
                <a:gd name="T38" fmla="*/ 10 w 1693"/>
                <a:gd name="T39" fmla="*/ 0 h 1525"/>
                <a:gd name="T40" fmla="*/ 1 w 1693"/>
                <a:gd name="T41" fmla="*/ 9 h 1525"/>
                <a:gd name="T42" fmla="*/ 3 w 1693"/>
                <a:gd name="T43" fmla="*/ 9 h 1525"/>
                <a:gd name="T44" fmla="*/ 0 w 1693"/>
                <a:gd name="T45" fmla="*/ 5 h 1525"/>
                <a:gd name="T46" fmla="*/ 0 w 1693"/>
                <a:gd name="T47" fmla="*/ 6 h 1525"/>
                <a:gd name="T48" fmla="*/ 0 w 1693"/>
                <a:gd name="T49" fmla="*/ 5 h 1525"/>
                <a:gd name="T50" fmla="*/ 10 w 1693"/>
                <a:gd name="T51" fmla="*/ 11 h 1525"/>
                <a:gd name="T52" fmla="*/ 11 w 1693"/>
                <a:gd name="T53" fmla="*/ 11 h 1525"/>
                <a:gd name="T54" fmla="*/ 2 w 1693"/>
                <a:gd name="T55" fmla="*/ 8 h 1525"/>
                <a:gd name="T56" fmla="*/ 2 w 1693"/>
                <a:gd name="T57" fmla="*/ 8 h 1525"/>
                <a:gd name="T58" fmla="*/ 2 w 1693"/>
                <a:gd name="T59" fmla="*/ 8 h 1525"/>
                <a:gd name="T60" fmla="*/ 7 w 1693"/>
                <a:gd name="T61" fmla="*/ 11 h 1525"/>
                <a:gd name="T62" fmla="*/ 9 w 1693"/>
                <a:gd name="T63" fmla="*/ 11 h 1525"/>
                <a:gd name="T64" fmla="*/ 5 w 1693"/>
                <a:gd name="T65" fmla="*/ 10 h 1525"/>
                <a:gd name="T66" fmla="*/ 5 w 1693"/>
                <a:gd name="T67" fmla="*/ 11 h 1525"/>
                <a:gd name="T68" fmla="*/ 5 w 1693"/>
                <a:gd name="T69" fmla="*/ 10 h 1525"/>
                <a:gd name="T70" fmla="*/ 3 w 1693"/>
                <a:gd name="T71" fmla="*/ 10 h 1525"/>
                <a:gd name="T72" fmla="*/ 4 w 1693"/>
                <a:gd name="T73" fmla="*/ 10 h 152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693" h="1525">
                  <a:moveTo>
                    <a:pt x="398" y="94"/>
                  </a:moveTo>
                  <a:cubicBezTo>
                    <a:pt x="398" y="119"/>
                    <a:pt x="377" y="140"/>
                    <a:pt x="352" y="140"/>
                  </a:cubicBezTo>
                  <a:cubicBezTo>
                    <a:pt x="326" y="140"/>
                    <a:pt x="305" y="119"/>
                    <a:pt x="305" y="94"/>
                  </a:cubicBezTo>
                  <a:cubicBezTo>
                    <a:pt x="305" y="68"/>
                    <a:pt x="326" y="47"/>
                    <a:pt x="352" y="47"/>
                  </a:cubicBezTo>
                  <a:cubicBezTo>
                    <a:pt x="377" y="47"/>
                    <a:pt x="398" y="68"/>
                    <a:pt x="398" y="94"/>
                  </a:cubicBezTo>
                  <a:close/>
                  <a:moveTo>
                    <a:pt x="1646" y="549"/>
                  </a:moveTo>
                  <a:cubicBezTo>
                    <a:pt x="1621" y="549"/>
                    <a:pt x="1600" y="570"/>
                    <a:pt x="1600" y="596"/>
                  </a:cubicBezTo>
                  <a:cubicBezTo>
                    <a:pt x="1600" y="621"/>
                    <a:pt x="1621" y="642"/>
                    <a:pt x="1646" y="642"/>
                  </a:cubicBezTo>
                  <a:cubicBezTo>
                    <a:pt x="1672" y="642"/>
                    <a:pt x="1693" y="621"/>
                    <a:pt x="1693" y="596"/>
                  </a:cubicBezTo>
                  <a:cubicBezTo>
                    <a:pt x="1693" y="570"/>
                    <a:pt x="1672" y="549"/>
                    <a:pt x="1646" y="549"/>
                  </a:cubicBezTo>
                  <a:close/>
                  <a:moveTo>
                    <a:pt x="1450" y="382"/>
                  </a:moveTo>
                  <a:cubicBezTo>
                    <a:pt x="1424" y="382"/>
                    <a:pt x="1403" y="403"/>
                    <a:pt x="1403" y="429"/>
                  </a:cubicBezTo>
                  <a:cubicBezTo>
                    <a:pt x="1403" y="454"/>
                    <a:pt x="1424" y="475"/>
                    <a:pt x="1450" y="475"/>
                  </a:cubicBezTo>
                  <a:cubicBezTo>
                    <a:pt x="1475" y="475"/>
                    <a:pt x="1496" y="454"/>
                    <a:pt x="1496" y="429"/>
                  </a:cubicBezTo>
                  <a:cubicBezTo>
                    <a:pt x="1496" y="403"/>
                    <a:pt x="1475" y="382"/>
                    <a:pt x="1450" y="382"/>
                  </a:cubicBezTo>
                  <a:close/>
                  <a:moveTo>
                    <a:pt x="644" y="48"/>
                  </a:moveTo>
                  <a:cubicBezTo>
                    <a:pt x="619" y="48"/>
                    <a:pt x="598" y="69"/>
                    <a:pt x="598" y="95"/>
                  </a:cubicBezTo>
                  <a:cubicBezTo>
                    <a:pt x="598" y="120"/>
                    <a:pt x="619" y="141"/>
                    <a:pt x="644" y="141"/>
                  </a:cubicBezTo>
                  <a:cubicBezTo>
                    <a:pt x="670" y="141"/>
                    <a:pt x="691" y="120"/>
                    <a:pt x="691" y="95"/>
                  </a:cubicBezTo>
                  <a:cubicBezTo>
                    <a:pt x="691" y="69"/>
                    <a:pt x="670" y="48"/>
                    <a:pt x="644" y="48"/>
                  </a:cubicBezTo>
                  <a:close/>
                  <a:moveTo>
                    <a:pt x="824" y="0"/>
                  </a:moveTo>
                  <a:cubicBezTo>
                    <a:pt x="798" y="0"/>
                    <a:pt x="777" y="21"/>
                    <a:pt x="777" y="47"/>
                  </a:cubicBezTo>
                  <a:cubicBezTo>
                    <a:pt x="777" y="72"/>
                    <a:pt x="798" y="93"/>
                    <a:pt x="824" y="93"/>
                  </a:cubicBezTo>
                  <a:cubicBezTo>
                    <a:pt x="849" y="93"/>
                    <a:pt x="870" y="72"/>
                    <a:pt x="870" y="47"/>
                  </a:cubicBezTo>
                  <a:cubicBezTo>
                    <a:pt x="870" y="21"/>
                    <a:pt x="849" y="0"/>
                    <a:pt x="824" y="0"/>
                  </a:cubicBezTo>
                  <a:close/>
                  <a:moveTo>
                    <a:pt x="954" y="146"/>
                  </a:moveTo>
                  <a:cubicBezTo>
                    <a:pt x="980" y="146"/>
                    <a:pt x="1000" y="125"/>
                    <a:pt x="1000" y="100"/>
                  </a:cubicBezTo>
                  <a:cubicBezTo>
                    <a:pt x="1000" y="74"/>
                    <a:pt x="980" y="53"/>
                    <a:pt x="954" y="53"/>
                  </a:cubicBezTo>
                  <a:cubicBezTo>
                    <a:pt x="928" y="53"/>
                    <a:pt x="907" y="74"/>
                    <a:pt x="907" y="100"/>
                  </a:cubicBezTo>
                  <a:cubicBezTo>
                    <a:pt x="907" y="125"/>
                    <a:pt x="928" y="146"/>
                    <a:pt x="954" y="146"/>
                  </a:cubicBezTo>
                  <a:close/>
                  <a:moveTo>
                    <a:pt x="1110" y="70"/>
                  </a:moveTo>
                  <a:cubicBezTo>
                    <a:pt x="1076" y="70"/>
                    <a:pt x="1048" y="98"/>
                    <a:pt x="1048" y="132"/>
                  </a:cubicBezTo>
                  <a:cubicBezTo>
                    <a:pt x="1048" y="167"/>
                    <a:pt x="1076" y="194"/>
                    <a:pt x="1110" y="194"/>
                  </a:cubicBezTo>
                  <a:cubicBezTo>
                    <a:pt x="1145" y="194"/>
                    <a:pt x="1172" y="167"/>
                    <a:pt x="1172" y="132"/>
                  </a:cubicBezTo>
                  <a:cubicBezTo>
                    <a:pt x="1172" y="98"/>
                    <a:pt x="1145" y="70"/>
                    <a:pt x="1110" y="70"/>
                  </a:cubicBezTo>
                  <a:close/>
                  <a:moveTo>
                    <a:pt x="1291" y="8"/>
                  </a:moveTo>
                  <a:cubicBezTo>
                    <a:pt x="1257" y="8"/>
                    <a:pt x="1229" y="36"/>
                    <a:pt x="1229" y="70"/>
                  </a:cubicBezTo>
                  <a:cubicBezTo>
                    <a:pt x="1229" y="104"/>
                    <a:pt x="1257" y="132"/>
                    <a:pt x="1291" y="132"/>
                  </a:cubicBezTo>
                  <a:cubicBezTo>
                    <a:pt x="1325" y="132"/>
                    <a:pt x="1353" y="104"/>
                    <a:pt x="1353" y="70"/>
                  </a:cubicBezTo>
                  <a:cubicBezTo>
                    <a:pt x="1353" y="36"/>
                    <a:pt x="1325" y="8"/>
                    <a:pt x="1291" y="8"/>
                  </a:cubicBezTo>
                  <a:close/>
                  <a:moveTo>
                    <a:pt x="242" y="1087"/>
                  </a:moveTo>
                  <a:cubicBezTo>
                    <a:pt x="190" y="1087"/>
                    <a:pt x="149" y="1129"/>
                    <a:pt x="149" y="1180"/>
                  </a:cubicBezTo>
                  <a:cubicBezTo>
                    <a:pt x="149" y="1232"/>
                    <a:pt x="190" y="1273"/>
                    <a:pt x="242" y="1273"/>
                  </a:cubicBezTo>
                  <a:cubicBezTo>
                    <a:pt x="293" y="1273"/>
                    <a:pt x="335" y="1232"/>
                    <a:pt x="335" y="1180"/>
                  </a:cubicBezTo>
                  <a:cubicBezTo>
                    <a:pt x="335" y="1129"/>
                    <a:pt x="293" y="1087"/>
                    <a:pt x="242" y="1087"/>
                  </a:cubicBezTo>
                  <a:close/>
                  <a:moveTo>
                    <a:pt x="46" y="677"/>
                  </a:moveTo>
                  <a:cubicBezTo>
                    <a:pt x="20" y="677"/>
                    <a:pt x="0" y="698"/>
                    <a:pt x="0" y="724"/>
                  </a:cubicBezTo>
                  <a:cubicBezTo>
                    <a:pt x="0" y="749"/>
                    <a:pt x="20" y="770"/>
                    <a:pt x="46" y="770"/>
                  </a:cubicBezTo>
                  <a:cubicBezTo>
                    <a:pt x="72" y="770"/>
                    <a:pt x="93" y="749"/>
                    <a:pt x="93" y="724"/>
                  </a:cubicBezTo>
                  <a:cubicBezTo>
                    <a:pt x="93" y="698"/>
                    <a:pt x="72" y="677"/>
                    <a:pt x="46" y="677"/>
                  </a:cubicBezTo>
                  <a:close/>
                  <a:moveTo>
                    <a:pt x="1282" y="1354"/>
                  </a:moveTo>
                  <a:cubicBezTo>
                    <a:pt x="1257" y="1354"/>
                    <a:pt x="1236" y="1375"/>
                    <a:pt x="1236" y="1401"/>
                  </a:cubicBezTo>
                  <a:cubicBezTo>
                    <a:pt x="1236" y="1426"/>
                    <a:pt x="1257" y="1447"/>
                    <a:pt x="1282" y="1447"/>
                  </a:cubicBezTo>
                  <a:cubicBezTo>
                    <a:pt x="1308" y="1447"/>
                    <a:pt x="1329" y="1426"/>
                    <a:pt x="1329" y="1401"/>
                  </a:cubicBezTo>
                  <a:cubicBezTo>
                    <a:pt x="1329" y="1375"/>
                    <a:pt x="1308" y="1354"/>
                    <a:pt x="1282" y="1354"/>
                  </a:cubicBezTo>
                  <a:close/>
                  <a:moveTo>
                    <a:pt x="250" y="1065"/>
                  </a:moveTo>
                  <a:cubicBezTo>
                    <a:pt x="276" y="1065"/>
                    <a:pt x="296" y="1044"/>
                    <a:pt x="296" y="1018"/>
                  </a:cubicBezTo>
                  <a:cubicBezTo>
                    <a:pt x="296" y="993"/>
                    <a:pt x="276" y="972"/>
                    <a:pt x="250" y="972"/>
                  </a:cubicBezTo>
                  <a:cubicBezTo>
                    <a:pt x="224" y="972"/>
                    <a:pt x="203" y="993"/>
                    <a:pt x="203" y="1018"/>
                  </a:cubicBezTo>
                  <a:cubicBezTo>
                    <a:pt x="203" y="1044"/>
                    <a:pt x="224" y="1065"/>
                    <a:pt x="250" y="1065"/>
                  </a:cubicBezTo>
                  <a:close/>
                  <a:moveTo>
                    <a:pt x="978" y="1339"/>
                  </a:moveTo>
                  <a:cubicBezTo>
                    <a:pt x="927" y="1339"/>
                    <a:pt x="885" y="1380"/>
                    <a:pt x="885" y="1432"/>
                  </a:cubicBezTo>
                  <a:cubicBezTo>
                    <a:pt x="885" y="1483"/>
                    <a:pt x="927" y="1525"/>
                    <a:pt x="978" y="1525"/>
                  </a:cubicBezTo>
                  <a:cubicBezTo>
                    <a:pt x="1029" y="1525"/>
                    <a:pt x="1071" y="1483"/>
                    <a:pt x="1071" y="1432"/>
                  </a:cubicBezTo>
                  <a:cubicBezTo>
                    <a:pt x="1071" y="1380"/>
                    <a:pt x="1029" y="1339"/>
                    <a:pt x="978" y="1339"/>
                  </a:cubicBezTo>
                  <a:close/>
                  <a:moveTo>
                    <a:pt x="589" y="1253"/>
                  </a:moveTo>
                  <a:cubicBezTo>
                    <a:pt x="555" y="1253"/>
                    <a:pt x="527" y="1281"/>
                    <a:pt x="527" y="1315"/>
                  </a:cubicBezTo>
                  <a:cubicBezTo>
                    <a:pt x="527" y="1349"/>
                    <a:pt x="555" y="1377"/>
                    <a:pt x="589" y="1377"/>
                  </a:cubicBezTo>
                  <a:cubicBezTo>
                    <a:pt x="623" y="1377"/>
                    <a:pt x="651" y="1349"/>
                    <a:pt x="651" y="1315"/>
                  </a:cubicBezTo>
                  <a:cubicBezTo>
                    <a:pt x="651" y="1281"/>
                    <a:pt x="623" y="1253"/>
                    <a:pt x="589" y="1253"/>
                  </a:cubicBezTo>
                  <a:close/>
                  <a:moveTo>
                    <a:pt x="454" y="1273"/>
                  </a:moveTo>
                  <a:cubicBezTo>
                    <a:pt x="428" y="1273"/>
                    <a:pt x="407" y="1294"/>
                    <a:pt x="407" y="1320"/>
                  </a:cubicBezTo>
                  <a:cubicBezTo>
                    <a:pt x="407" y="1345"/>
                    <a:pt x="428" y="1366"/>
                    <a:pt x="454" y="1366"/>
                  </a:cubicBezTo>
                  <a:cubicBezTo>
                    <a:pt x="479" y="1366"/>
                    <a:pt x="500" y="1345"/>
                    <a:pt x="500" y="1320"/>
                  </a:cubicBezTo>
                  <a:cubicBezTo>
                    <a:pt x="500" y="1294"/>
                    <a:pt x="479" y="1273"/>
                    <a:pt x="454" y="1273"/>
                  </a:cubicBez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L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EE738A2B-A62E-4A5B-883C-9AD044C83389}"/>
                </a:ext>
              </a:extLst>
            </p:cNvPr>
            <p:cNvSpPr>
              <a:spLocks noSelect="1"/>
            </p:cNvSpPr>
            <p:nvPr userDrawn="1"/>
          </p:nvSpPr>
          <p:spPr bwMode="invGray">
            <a:xfrm>
              <a:off x="168" y="3802"/>
              <a:ext cx="339" cy="339"/>
            </a:xfrm>
            <a:custGeom>
              <a:avLst/>
              <a:gdLst>
                <a:gd name="T0" fmla="*/ 10 w 1693"/>
                <a:gd name="T1" fmla="*/ 3 h 1701"/>
                <a:gd name="T2" fmla="*/ 12 w 1693"/>
                <a:gd name="T3" fmla="*/ 3 h 1701"/>
                <a:gd name="T4" fmla="*/ 9 w 1693"/>
                <a:gd name="T5" fmla="*/ 0 h 1701"/>
                <a:gd name="T6" fmla="*/ 13 w 1693"/>
                <a:gd name="T7" fmla="*/ 7 h 1701"/>
                <a:gd name="T8" fmla="*/ 11 w 1693"/>
                <a:gd name="T9" fmla="*/ 2 h 1701"/>
                <a:gd name="T10" fmla="*/ 11 w 1693"/>
                <a:gd name="T11" fmla="*/ 2 h 1701"/>
                <a:gd name="T12" fmla="*/ 6 w 1693"/>
                <a:gd name="T13" fmla="*/ 2 h 1701"/>
                <a:gd name="T14" fmla="*/ 3 w 1693"/>
                <a:gd name="T15" fmla="*/ 1 h 1701"/>
                <a:gd name="T16" fmla="*/ 5 w 1693"/>
                <a:gd name="T17" fmla="*/ 1 h 1701"/>
                <a:gd name="T18" fmla="*/ 4 w 1693"/>
                <a:gd name="T19" fmla="*/ 3 h 1701"/>
                <a:gd name="T20" fmla="*/ 4 w 1693"/>
                <a:gd name="T21" fmla="*/ 3 h 1701"/>
                <a:gd name="T22" fmla="*/ 12 w 1693"/>
                <a:gd name="T23" fmla="*/ 4 h 1701"/>
                <a:gd name="T24" fmla="*/ 6 w 1693"/>
                <a:gd name="T25" fmla="*/ 1 h 1701"/>
                <a:gd name="T26" fmla="*/ 6 w 1693"/>
                <a:gd name="T27" fmla="*/ 0 h 1701"/>
                <a:gd name="T28" fmla="*/ 8 w 1693"/>
                <a:gd name="T29" fmla="*/ 1 h 1701"/>
                <a:gd name="T30" fmla="*/ 9 w 1693"/>
                <a:gd name="T31" fmla="*/ 3 h 1701"/>
                <a:gd name="T32" fmla="*/ 9 w 1693"/>
                <a:gd name="T33" fmla="*/ 3 h 1701"/>
                <a:gd name="T34" fmla="*/ 13 w 1693"/>
                <a:gd name="T35" fmla="*/ 6 h 1701"/>
                <a:gd name="T36" fmla="*/ 10 w 1693"/>
                <a:gd name="T37" fmla="*/ 2 h 1701"/>
                <a:gd name="T38" fmla="*/ 4 w 1693"/>
                <a:gd name="T39" fmla="*/ 13 h 1701"/>
                <a:gd name="T40" fmla="*/ 11 w 1693"/>
                <a:gd name="T41" fmla="*/ 11 h 1701"/>
                <a:gd name="T42" fmla="*/ 11 w 1693"/>
                <a:gd name="T43" fmla="*/ 11 h 1701"/>
                <a:gd name="T44" fmla="*/ 7 w 1693"/>
                <a:gd name="T45" fmla="*/ 11 h 1701"/>
                <a:gd name="T46" fmla="*/ 9 w 1693"/>
                <a:gd name="T47" fmla="*/ 13 h 1701"/>
                <a:gd name="T48" fmla="*/ 9 w 1693"/>
                <a:gd name="T49" fmla="*/ 11 h 1701"/>
                <a:gd name="T50" fmla="*/ 1 w 1693"/>
                <a:gd name="T51" fmla="*/ 9 h 1701"/>
                <a:gd name="T52" fmla="*/ 1 w 1693"/>
                <a:gd name="T53" fmla="*/ 9 h 1701"/>
                <a:gd name="T54" fmla="*/ 8 w 1693"/>
                <a:gd name="T55" fmla="*/ 12 h 1701"/>
                <a:gd name="T56" fmla="*/ 7 w 1693"/>
                <a:gd name="T57" fmla="*/ 12 h 1701"/>
                <a:gd name="T58" fmla="*/ 6 w 1693"/>
                <a:gd name="T59" fmla="*/ 11 h 1701"/>
                <a:gd name="T60" fmla="*/ 7 w 1693"/>
                <a:gd name="T61" fmla="*/ 13 h 1701"/>
                <a:gd name="T62" fmla="*/ 7 w 1693"/>
                <a:gd name="T63" fmla="*/ 13 h 1701"/>
                <a:gd name="T64" fmla="*/ 7 w 1693"/>
                <a:gd name="T65" fmla="*/ 13 h 1701"/>
                <a:gd name="T66" fmla="*/ 4 w 1693"/>
                <a:gd name="T67" fmla="*/ 10 h 1701"/>
                <a:gd name="T68" fmla="*/ 3 w 1693"/>
                <a:gd name="T69" fmla="*/ 12 h 1701"/>
                <a:gd name="T70" fmla="*/ 3 w 1693"/>
                <a:gd name="T71" fmla="*/ 12 h 1701"/>
                <a:gd name="T72" fmla="*/ 3 w 1693"/>
                <a:gd name="T73" fmla="*/ 11 h 1701"/>
                <a:gd name="T74" fmla="*/ 0 w 1693"/>
                <a:gd name="T75" fmla="*/ 8 h 1701"/>
                <a:gd name="T76" fmla="*/ 1 w 1693"/>
                <a:gd name="T77" fmla="*/ 9 h 1701"/>
                <a:gd name="T78" fmla="*/ 3 w 1693"/>
                <a:gd name="T79" fmla="*/ 11 h 1701"/>
                <a:gd name="T80" fmla="*/ 6 w 1693"/>
                <a:gd name="T81" fmla="*/ 7 h 1701"/>
                <a:gd name="T82" fmla="*/ 8 w 1693"/>
                <a:gd name="T83" fmla="*/ 7 h 1701"/>
                <a:gd name="T84" fmla="*/ 9 w 1693"/>
                <a:gd name="T85" fmla="*/ 6 h 1701"/>
                <a:gd name="T86" fmla="*/ 11 w 1693"/>
                <a:gd name="T87" fmla="*/ 6 h 1701"/>
                <a:gd name="T88" fmla="*/ 11 w 1693"/>
                <a:gd name="T89" fmla="*/ 8 h 1701"/>
                <a:gd name="T90" fmla="*/ 10 w 1693"/>
                <a:gd name="T91" fmla="*/ 7 h 1701"/>
                <a:gd name="T92" fmla="*/ 4 w 1693"/>
                <a:gd name="T93" fmla="*/ 7 h 1701"/>
                <a:gd name="T94" fmla="*/ 6 w 1693"/>
                <a:gd name="T95" fmla="*/ 5 h 1701"/>
                <a:gd name="T96" fmla="*/ 4 w 1693"/>
                <a:gd name="T97" fmla="*/ 5 h 1701"/>
                <a:gd name="T98" fmla="*/ 3 w 1693"/>
                <a:gd name="T99" fmla="*/ 8 h 170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693" h="1701">
                  <a:moveTo>
                    <a:pt x="1451" y="487"/>
                  </a:moveTo>
                  <a:cubicBezTo>
                    <a:pt x="1412" y="487"/>
                    <a:pt x="1378" y="463"/>
                    <a:pt x="1365" y="429"/>
                  </a:cubicBezTo>
                  <a:cubicBezTo>
                    <a:pt x="1354" y="438"/>
                    <a:pt x="1340" y="444"/>
                    <a:pt x="1325" y="444"/>
                  </a:cubicBezTo>
                  <a:cubicBezTo>
                    <a:pt x="1291" y="444"/>
                    <a:pt x="1263" y="416"/>
                    <a:pt x="1263" y="382"/>
                  </a:cubicBezTo>
                  <a:cubicBezTo>
                    <a:pt x="1263" y="347"/>
                    <a:pt x="1291" y="320"/>
                    <a:pt x="1325" y="320"/>
                  </a:cubicBezTo>
                  <a:cubicBezTo>
                    <a:pt x="1345" y="320"/>
                    <a:pt x="1362" y="329"/>
                    <a:pt x="1373" y="343"/>
                  </a:cubicBezTo>
                  <a:cubicBezTo>
                    <a:pt x="1390" y="317"/>
                    <a:pt x="1418" y="301"/>
                    <a:pt x="1451" y="301"/>
                  </a:cubicBezTo>
                  <a:cubicBezTo>
                    <a:pt x="1502" y="301"/>
                    <a:pt x="1544" y="343"/>
                    <a:pt x="1544" y="394"/>
                  </a:cubicBezTo>
                  <a:cubicBezTo>
                    <a:pt x="1544" y="445"/>
                    <a:pt x="1502" y="487"/>
                    <a:pt x="1451" y="487"/>
                  </a:cubicBezTo>
                  <a:close/>
                  <a:moveTo>
                    <a:pt x="1080" y="220"/>
                  </a:moveTo>
                  <a:cubicBezTo>
                    <a:pt x="1132" y="220"/>
                    <a:pt x="1174" y="179"/>
                    <a:pt x="1174" y="127"/>
                  </a:cubicBezTo>
                  <a:cubicBezTo>
                    <a:pt x="1174" y="76"/>
                    <a:pt x="1132" y="34"/>
                    <a:pt x="1080" y="34"/>
                  </a:cubicBezTo>
                  <a:cubicBezTo>
                    <a:pt x="1029" y="34"/>
                    <a:pt x="987" y="76"/>
                    <a:pt x="987" y="127"/>
                  </a:cubicBezTo>
                  <a:cubicBezTo>
                    <a:pt x="987" y="179"/>
                    <a:pt x="1029" y="220"/>
                    <a:pt x="1080" y="220"/>
                  </a:cubicBezTo>
                  <a:close/>
                  <a:moveTo>
                    <a:pt x="1646" y="804"/>
                  </a:moveTo>
                  <a:cubicBezTo>
                    <a:pt x="1621" y="804"/>
                    <a:pt x="1600" y="825"/>
                    <a:pt x="1600" y="851"/>
                  </a:cubicBezTo>
                  <a:cubicBezTo>
                    <a:pt x="1600" y="876"/>
                    <a:pt x="1621" y="897"/>
                    <a:pt x="1646" y="897"/>
                  </a:cubicBezTo>
                  <a:cubicBezTo>
                    <a:pt x="1672" y="897"/>
                    <a:pt x="1693" y="876"/>
                    <a:pt x="1693" y="851"/>
                  </a:cubicBezTo>
                  <a:cubicBezTo>
                    <a:pt x="1693" y="825"/>
                    <a:pt x="1672" y="804"/>
                    <a:pt x="1646" y="804"/>
                  </a:cubicBezTo>
                  <a:close/>
                  <a:moveTo>
                    <a:pt x="1370" y="291"/>
                  </a:moveTo>
                  <a:cubicBezTo>
                    <a:pt x="1396" y="291"/>
                    <a:pt x="1416" y="270"/>
                    <a:pt x="1416" y="245"/>
                  </a:cubicBezTo>
                  <a:cubicBezTo>
                    <a:pt x="1416" y="219"/>
                    <a:pt x="1396" y="198"/>
                    <a:pt x="1370" y="198"/>
                  </a:cubicBezTo>
                  <a:cubicBezTo>
                    <a:pt x="1344" y="198"/>
                    <a:pt x="1323" y="219"/>
                    <a:pt x="1323" y="245"/>
                  </a:cubicBezTo>
                  <a:cubicBezTo>
                    <a:pt x="1323" y="270"/>
                    <a:pt x="1344" y="291"/>
                    <a:pt x="1370" y="291"/>
                  </a:cubicBezTo>
                  <a:close/>
                  <a:moveTo>
                    <a:pt x="746" y="320"/>
                  </a:moveTo>
                  <a:cubicBezTo>
                    <a:pt x="746" y="345"/>
                    <a:pt x="767" y="366"/>
                    <a:pt x="792" y="366"/>
                  </a:cubicBezTo>
                  <a:cubicBezTo>
                    <a:pt x="818" y="366"/>
                    <a:pt x="839" y="345"/>
                    <a:pt x="839" y="320"/>
                  </a:cubicBezTo>
                  <a:cubicBezTo>
                    <a:pt x="839" y="294"/>
                    <a:pt x="818" y="273"/>
                    <a:pt x="792" y="273"/>
                  </a:cubicBezTo>
                  <a:cubicBezTo>
                    <a:pt x="767" y="273"/>
                    <a:pt x="746" y="294"/>
                    <a:pt x="746" y="320"/>
                  </a:cubicBezTo>
                  <a:close/>
                  <a:moveTo>
                    <a:pt x="410" y="220"/>
                  </a:moveTo>
                  <a:cubicBezTo>
                    <a:pt x="436" y="220"/>
                    <a:pt x="457" y="199"/>
                    <a:pt x="457" y="174"/>
                  </a:cubicBezTo>
                  <a:cubicBezTo>
                    <a:pt x="457" y="148"/>
                    <a:pt x="436" y="127"/>
                    <a:pt x="410" y="127"/>
                  </a:cubicBezTo>
                  <a:cubicBezTo>
                    <a:pt x="384" y="127"/>
                    <a:pt x="363" y="148"/>
                    <a:pt x="363" y="174"/>
                  </a:cubicBezTo>
                  <a:cubicBezTo>
                    <a:pt x="363" y="199"/>
                    <a:pt x="384" y="220"/>
                    <a:pt x="410" y="220"/>
                  </a:cubicBezTo>
                  <a:close/>
                  <a:moveTo>
                    <a:pt x="559" y="138"/>
                  </a:moveTo>
                  <a:cubicBezTo>
                    <a:pt x="585" y="138"/>
                    <a:pt x="606" y="117"/>
                    <a:pt x="606" y="91"/>
                  </a:cubicBezTo>
                  <a:cubicBezTo>
                    <a:pt x="606" y="65"/>
                    <a:pt x="585" y="45"/>
                    <a:pt x="559" y="45"/>
                  </a:cubicBezTo>
                  <a:cubicBezTo>
                    <a:pt x="534" y="45"/>
                    <a:pt x="513" y="65"/>
                    <a:pt x="513" y="91"/>
                  </a:cubicBezTo>
                  <a:cubicBezTo>
                    <a:pt x="513" y="117"/>
                    <a:pt x="534" y="138"/>
                    <a:pt x="559" y="138"/>
                  </a:cubicBezTo>
                  <a:close/>
                  <a:moveTo>
                    <a:pt x="513" y="320"/>
                  </a:moveTo>
                  <a:cubicBezTo>
                    <a:pt x="538" y="320"/>
                    <a:pt x="559" y="299"/>
                    <a:pt x="559" y="273"/>
                  </a:cubicBezTo>
                  <a:cubicBezTo>
                    <a:pt x="559" y="247"/>
                    <a:pt x="538" y="227"/>
                    <a:pt x="513" y="227"/>
                  </a:cubicBezTo>
                  <a:cubicBezTo>
                    <a:pt x="487" y="227"/>
                    <a:pt x="466" y="247"/>
                    <a:pt x="466" y="273"/>
                  </a:cubicBezTo>
                  <a:cubicBezTo>
                    <a:pt x="466" y="299"/>
                    <a:pt x="487" y="320"/>
                    <a:pt x="513" y="320"/>
                  </a:cubicBezTo>
                  <a:close/>
                  <a:moveTo>
                    <a:pt x="1581" y="571"/>
                  </a:moveTo>
                  <a:cubicBezTo>
                    <a:pt x="1607" y="571"/>
                    <a:pt x="1628" y="550"/>
                    <a:pt x="1628" y="524"/>
                  </a:cubicBezTo>
                  <a:cubicBezTo>
                    <a:pt x="1628" y="499"/>
                    <a:pt x="1607" y="478"/>
                    <a:pt x="1581" y="478"/>
                  </a:cubicBezTo>
                  <a:cubicBezTo>
                    <a:pt x="1556" y="478"/>
                    <a:pt x="1535" y="499"/>
                    <a:pt x="1535" y="524"/>
                  </a:cubicBezTo>
                  <a:cubicBezTo>
                    <a:pt x="1535" y="550"/>
                    <a:pt x="1556" y="571"/>
                    <a:pt x="1581" y="571"/>
                  </a:cubicBezTo>
                  <a:close/>
                  <a:moveTo>
                    <a:pt x="714" y="236"/>
                  </a:moveTo>
                  <a:cubicBezTo>
                    <a:pt x="766" y="236"/>
                    <a:pt x="807" y="194"/>
                    <a:pt x="807" y="143"/>
                  </a:cubicBezTo>
                  <a:cubicBezTo>
                    <a:pt x="807" y="119"/>
                    <a:pt x="798" y="98"/>
                    <a:pt x="784" y="82"/>
                  </a:cubicBezTo>
                  <a:cubicBezTo>
                    <a:pt x="792" y="73"/>
                    <a:pt x="797" y="62"/>
                    <a:pt x="797" y="50"/>
                  </a:cubicBezTo>
                  <a:cubicBezTo>
                    <a:pt x="797" y="24"/>
                    <a:pt x="776" y="3"/>
                    <a:pt x="751" y="3"/>
                  </a:cubicBezTo>
                  <a:cubicBezTo>
                    <a:pt x="725" y="3"/>
                    <a:pt x="704" y="24"/>
                    <a:pt x="704" y="50"/>
                  </a:cubicBezTo>
                  <a:cubicBezTo>
                    <a:pt x="704" y="50"/>
                    <a:pt x="704" y="50"/>
                    <a:pt x="704" y="51"/>
                  </a:cubicBezTo>
                  <a:cubicBezTo>
                    <a:pt x="658" y="56"/>
                    <a:pt x="621" y="95"/>
                    <a:pt x="621" y="143"/>
                  </a:cubicBezTo>
                  <a:cubicBezTo>
                    <a:pt x="621" y="194"/>
                    <a:pt x="663" y="236"/>
                    <a:pt x="714" y="236"/>
                  </a:cubicBezTo>
                  <a:close/>
                  <a:moveTo>
                    <a:pt x="896" y="125"/>
                  </a:moveTo>
                  <a:cubicBezTo>
                    <a:pt x="930" y="125"/>
                    <a:pt x="958" y="97"/>
                    <a:pt x="958" y="63"/>
                  </a:cubicBezTo>
                  <a:cubicBezTo>
                    <a:pt x="958" y="28"/>
                    <a:pt x="930" y="0"/>
                    <a:pt x="896" y="0"/>
                  </a:cubicBezTo>
                  <a:cubicBezTo>
                    <a:pt x="862" y="0"/>
                    <a:pt x="834" y="28"/>
                    <a:pt x="834" y="63"/>
                  </a:cubicBezTo>
                  <a:cubicBezTo>
                    <a:pt x="834" y="97"/>
                    <a:pt x="862" y="125"/>
                    <a:pt x="896" y="125"/>
                  </a:cubicBezTo>
                  <a:close/>
                  <a:moveTo>
                    <a:pt x="1111" y="394"/>
                  </a:moveTo>
                  <a:cubicBezTo>
                    <a:pt x="1111" y="420"/>
                    <a:pt x="1132" y="440"/>
                    <a:pt x="1157" y="440"/>
                  </a:cubicBezTo>
                  <a:cubicBezTo>
                    <a:pt x="1183" y="440"/>
                    <a:pt x="1204" y="420"/>
                    <a:pt x="1204" y="394"/>
                  </a:cubicBezTo>
                  <a:cubicBezTo>
                    <a:pt x="1204" y="368"/>
                    <a:pt x="1183" y="347"/>
                    <a:pt x="1157" y="347"/>
                  </a:cubicBezTo>
                  <a:cubicBezTo>
                    <a:pt x="1132" y="347"/>
                    <a:pt x="1111" y="368"/>
                    <a:pt x="1111" y="394"/>
                  </a:cubicBezTo>
                  <a:close/>
                  <a:moveTo>
                    <a:pt x="1637" y="664"/>
                  </a:moveTo>
                  <a:cubicBezTo>
                    <a:pt x="1637" y="630"/>
                    <a:pt x="1609" y="602"/>
                    <a:pt x="1575" y="602"/>
                  </a:cubicBezTo>
                  <a:cubicBezTo>
                    <a:pt x="1540" y="602"/>
                    <a:pt x="1513" y="630"/>
                    <a:pt x="1513" y="664"/>
                  </a:cubicBezTo>
                  <a:cubicBezTo>
                    <a:pt x="1513" y="698"/>
                    <a:pt x="1540" y="726"/>
                    <a:pt x="1575" y="726"/>
                  </a:cubicBezTo>
                  <a:cubicBezTo>
                    <a:pt x="1609" y="726"/>
                    <a:pt x="1637" y="698"/>
                    <a:pt x="1637" y="664"/>
                  </a:cubicBezTo>
                  <a:close/>
                  <a:moveTo>
                    <a:pt x="1239" y="301"/>
                  </a:moveTo>
                  <a:cubicBezTo>
                    <a:pt x="1264" y="301"/>
                    <a:pt x="1285" y="280"/>
                    <a:pt x="1285" y="254"/>
                  </a:cubicBezTo>
                  <a:cubicBezTo>
                    <a:pt x="1285" y="229"/>
                    <a:pt x="1264" y="208"/>
                    <a:pt x="1239" y="208"/>
                  </a:cubicBezTo>
                  <a:cubicBezTo>
                    <a:pt x="1213" y="208"/>
                    <a:pt x="1192" y="229"/>
                    <a:pt x="1192" y="254"/>
                  </a:cubicBezTo>
                  <a:cubicBezTo>
                    <a:pt x="1192" y="280"/>
                    <a:pt x="1213" y="301"/>
                    <a:pt x="1239" y="301"/>
                  </a:cubicBezTo>
                  <a:close/>
                  <a:moveTo>
                    <a:pt x="605" y="1481"/>
                  </a:moveTo>
                  <a:cubicBezTo>
                    <a:pt x="554" y="1481"/>
                    <a:pt x="512" y="1522"/>
                    <a:pt x="512" y="1574"/>
                  </a:cubicBezTo>
                  <a:cubicBezTo>
                    <a:pt x="512" y="1625"/>
                    <a:pt x="554" y="1667"/>
                    <a:pt x="605" y="1667"/>
                  </a:cubicBezTo>
                  <a:cubicBezTo>
                    <a:pt x="656" y="1667"/>
                    <a:pt x="698" y="1625"/>
                    <a:pt x="698" y="1574"/>
                  </a:cubicBezTo>
                  <a:cubicBezTo>
                    <a:pt x="698" y="1522"/>
                    <a:pt x="656" y="1481"/>
                    <a:pt x="605" y="1481"/>
                  </a:cubicBezTo>
                  <a:close/>
                  <a:moveTo>
                    <a:pt x="1341" y="1434"/>
                  </a:moveTo>
                  <a:cubicBezTo>
                    <a:pt x="1315" y="1434"/>
                    <a:pt x="1294" y="1455"/>
                    <a:pt x="1294" y="1481"/>
                  </a:cubicBezTo>
                  <a:cubicBezTo>
                    <a:pt x="1294" y="1506"/>
                    <a:pt x="1315" y="1527"/>
                    <a:pt x="1341" y="1527"/>
                  </a:cubicBezTo>
                  <a:cubicBezTo>
                    <a:pt x="1366" y="1527"/>
                    <a:pt x="1387" y="1506"/>
                    <a:pt x="1387" y="1481"/>
                  </a:cubicBezTo>
                  <a:cubicBezTo>
                    <a:pt x="1387" y="1455"/>
                    <a:pt x="1366" y="1434"/>
                    <a:pt x="1341" y="1434"/>
                  </a:cubicBezTo>
                  <a:close/>
                  <a:moveTo>
                    <a:pt x="846" y="1382"/>
                  </a:moveTo>
                  <a:cubicBezTo>
                    <a:pt x="846" y="1407"/>
                    <a:pt x="867" y="1428"/>
                    <a:pt x="893" y="1428"/>
                  </a:cubicBezTo>
                  <a:cubicBezTo>
                    <a:pt x="919" y="1428"/>
                    <a:pt x="940" y="1407"/>
                    <a:pt x="940" y="1382"/>
                  </a:cubicBezTo>
                  <a:cubicBezTo>
                    <a:pt x="940" y="1356"/>
                    <a:pt x="919" y="1335"/>
                    <a:pt x="893" y="1335"/>
                  </a:cubicBezTo>
                  <a:cubicBezTo>
                    <a:pt x="867" y="1335"/>
                    <a:pt x="846" y="1356"/>
                    <a:pt x="846" y="1382"/>
                  </a:cubicBezTo>
                  <a:close/>
                  <a:moveTo>
                    <a:pt x="1126" y="1563"/>
                  </a:moveTo>
                  <a:cubicBezTo>
                    <a:pt x="1100" y="1563"/>
                    <a:pt x="1080" y="1584"/>
                    <a:pt x="1080" y="1610"/>
                  </a:cubicBezTo>
                  <a:cubicBezTo>
                    <a:pt x="1080" y="1636"/>
                    <a:pt x="1100" y="1657"/>
                    <a:pt x="1126" y="1657"/>
                  </a:cubicBezTo>
                  <a:cubicBezTo>
                    <a:pt x="1152" y="1657"/>
                    <a:pt x="1173" y="1636"/>
                    <a:pt x="1173" y="1610"/>
                  </a:cubicBezTo>
                  <a:cubicBezTo>
                    <a:pt x="1173" y="1584"/>
                    <a:pt x="1152" y="1563"/>
                    <a:pt x="1126" y="1563"/>
                  </a:cubicBezTo>
                  <a:close/>
                  <a:moveTo>
                    <a:pt x="1173" y="1381"/>
                  </a:moveTo>
                  <a:cubicBezTo>
                    <a:pt x="1147" y="1381"/>
                    <a:pt x="1126" y="1402"/>
                    <a:pt x="1126" y="1428"/>
                  </a:cubicBezTo>
                  <a:cubicBezTo>
                    <a:pt x="1126" y="1454"/>
                    <a:pt x="1147" y="1475"/>
                    <a:pt x="1173" y="1475"/>
                  </a:cubicBezTo>
                  <a:cubicBezTo>
                    <a:pt x="1198" y="1475"/>
                    <a:pt x="1219" y="1454"/>
                    <a:pt x="1219" y="1428"/>
                  </a:cubicBezTo>
                  <a:cubicBezTo>
                    <a:pt x="1219" y="1402"/>
                    <a:pt x="1198" y="1381"/>
                    <a:pt x="1173" y="1381"/>
                  </a:cubicBezTo>
                  <a:close/>
                  <a:moveTo>
                    <a:pt x="104" y="1130"/>
                  </a:moveTo>
                  <a:cubicBezTo>
                    <a:pt x="78" y="1130"/>
                    <a:pt x="58" y="1151"/>
                    <a:pt x="58" y="1177"/>
                  </a:cubicBezTo>
                  <a:cubicBezTo>
                    <a:pt x="58" y="1202"/>
                    <a:pt x="78" y="1223"/>
                    <a:pt x="104" y="1223"/>
                  </a:cubicBezTo>
                  <a:cubicBezTo>
                    <a:pt x="130" y="1223"/>
                    <a:pt x="151" y="1202"/>
                    <a:pt x="151" y="1177"/>
                  </a:cubicBezTo>
                  <a:cubicBezTo>
                    <a:pt x="151" y="1151"/>
                    <a:pt x="130" y="1130"/>
                    <a:pt x="104" y="1130"/>
                  </a:cubicBezTo>
                  <a:close/>
                  <a:moveTo>
                    <a:pt x="1094" y="1480"/>
                  </a:moveTo>
                  <a:cubicBezTo>
                    <a:pt x="1094" y="1454"/>
                    <a:pt x="1074" y="1433"/>
                    <a:pt x="1048" y="1433"/>
                  </a:cubicBezTo>
                  <a:cubicBezTo>
                    <a:pt x="1022" y="1433"/>
                    <a:pt x="1001" y="1454"/>
                    <a:pt x="1001" y="1480"/>
                  </a:cubicBezTo>
                  <a:cubicBezTo>
                    <a:pt x="1001" y="1505"/>
                    <a:pt x="1022" y="1526"/>
                    <a:pt x="1048" y="1526"/>
                  </a:cubicBezTo>
                  <a:cubicBezTo>
                    <a:pt x="1074" y="1526"/>
                    <a:pt x="1094" y="1505"/>
                    <a:pt x="1094" y="1480"/>
                  </a:cubicBezTo>
                  <a:close/>
                  <a:moveTo>
                    <a:pt x="915" y="1528"/>
                  </a:moveTo>
                  <a:cubicBezTo>
                    <a:pt x="915" y="1502"/>
                    <a:pt x="894" y="1481"/>
                    <a:pt x="869" y="1481"/>
                  </a:cubicBezTo>
                  <a:cubicBezTo>
                    <a:pt x="843" y="1481"/>
                    <a:pt x="822" y="1502"/>
                    <a:pt x="822" y="1528"/>
                  </a:cubicBezTo>
                  <a:cubicBezTo>
                    <a:pt x="822" y="1553"/>
                    <a:pt x="843" y="1574"/>
                    <a:pt x="869" y="1574"/>
                  </a:cubicBezTo>
                  <a:cubicBezTo>
                    <a:pt x="894" y="1574"/>
                    <a:pt x="915" y="1553"/>
                    <a:pt x="915" y="1528"/>
                  </a:cubicBezTo>
                  <a:close/>
                  <a:moveTo>
                    <a:pt x="785" y="1475"/>
                  </a:moveTo>
                  <a:cubicBezTo>
                    <a:pt x="785" y="1449"/>
                    <a:pt x="764" y="1428"/>
                    <a:pt x="738" y="1428"/>
                  </a:cubicBezTo>
                  <a:cubicBezTo>
                    <a:pt x="713" y="1428"/>
                    <a:pt x="692" y="1449"/>
                    <a:pt x="692" y="1475"/>
                  </a:cubicBezTo>
                  <a:cubicBezTo>
                    <a:pt x="692" y="1500"/>
                    <a:pt x="713" y="1521"/>
                    <a:pt x="738" y="1521"/>
                  </a:cubicBezTo>
                  <a:cubicBezTo>
                    <a:pt x="764" y="1521"/>
                    <a:pt x="785" y="1500"/>
                    <a:pt x="785" y="1475"/>
                  </a:cubicBezTo>
                  <a:close/>
                  <a:moveTo>
                    <a:pt x="935" y="1605"/>
                  </a:moveTo>
                  <a:cubicBezTo>
                    <a:pt x="909" y="1605"/>
                    <a:pt x="888" y="1626"/>
                    <a:pt x="888" y="1651"/>
                  </a:cubicBezTo>
                  <a:cubicBezTo>
                    <a:pt x="888" y="1677"/>
                    <a:pt x="909" y="1698"/>
                    <a:pt x="935" y="1698"/>
                  </a:cubicBezTo>
                  <a:cubicBezTo>
                    <a:pt x="961" y="1698"/>
                    <a:pt x="981" y="1677"/>
                    <a:pt x="981" y="1651"/>
                  </a:cubicBezTo>
                  <a:cubicBezTo>
                    <a:pt x="981" y="1626"/>
                    <a:pt x="961" y="1605"/>
                    <a:pt x="935" y="1605"/>
                  </a:cubicBezTo>
                  <a:close/>
                  <a:moveTo>
                    <a:pt x="790" y="1577"/>
                  </a:moveTo>
                  <a:cubicBezTo>
                    <a:pt x="755" y="1577"/>
                    <a:pt x="728" y="1604"/>
                    <a:pt x="728" y="1639"/>
                  </a:cubicBezTo>
                  <a:cubicBezTo>
                    <a:pt x="728" y="1673"/>
                    <a:pt x="755" y="1701"/>
                    <a:pt x="790" y="1701"/>
                  </a:cubicBezTo>
                  <a:cubicBezTo>
                    <a:pt x="824" y="1701"/>
                    <a:pt x="852" y="1673"/>
                    <a:pt x="852" y="1639"/>
                  </a:cubicBezTo>
                  <a:cubicBezTo>
                    <a:pt x="852" y="1604"/>
                    <a:pt x="824" y="1577"/>
                    <a:pt x="790" y="1577"/>
                  </a:cubicBezTo>
                  <a:close/>
                  <a:moveTo>
                    <a:pt x="574" y="1307"/>
                  </a:moveTo>
                  <a:cubicBezTo>
                    <a:pt x="574" y="1281"/>
                    <a:pt x="554" y="1261"/>
                    <a:pt x="528" y="1261"/>
                  </a:cubicBezTo>
                  <a:cubicBezTo>
                    <a:pt x="502" y="1261"/>
                    <a:pt x="481" y="1281"/>
                    <a:pt x="481" y="1307"/>
                  </a:cubicBezTo>
                  <a:cubicBezTo>
                    <a:pt x="481" y="1333"/>
                    <a:pt x="502" y="1354"/>
                    <a:pt x="528" y="1354"/>
                  </a:cubicBezTo>
                  <a:cubicBezTo>
                    <a:pt x="554" y="1354"/>
                    <a:pt x="574" y="1333"/>
                    <a:pt x="574" y="1307"/>
                  </a:cubicBezTo>
                  <a:close/>
                  <a:moveTo>
                    <a:pt x="402" y="1442"/>
                  </a:moveTo>
                  <a:cubicBezTo>
                    <a:pt x="386" y="1442"/>
                    <a:pt x="373" y="1447"/>
                    <a:pt x="362" y="1456"/>
                  </a:cubicBezTo>
                  <a:cubicBezTo>
                    <a:pt x="362" y="1431"/>
                    <a:pt x="341" y="1410"/>
                    <a:pt x="316" y="1410"/>
                  </a:cubicBezTo>
                  <a:cubicBezTo>
                    <a:pt x="290" y="1410"/>
                    <a:pt x="269" y="1431"/>
                    <a:pt x="269" y="1457"/>
                  </a:cubicBezTo>
                  <a:cubicBezTo>
                    <a:pt x="269" y="1482"/>
                    <a:pt x="290" y="1503"/>
                    <a:pt x="316" y="1503"/>
                  </a:cubicBezTo>
                  <a:cubicBezTo>
                    <a:pt x="325" y="1503"/>
                    <a:pt x="333" y="1500"/>
                    <a:pt x="340" y="1495"/>
                  </a:cubicBezTo>
                  <a:cubicBezTo>
                    <a:pt x="340" y="1498"/>
                    <a:pt x="340" y="1501"/>
                    <a:pt x="340" y="1504"/>
                  </a:cubicBezTo>
                  <a:cubicBezTo>
                    <a:pt x="340" y="1538"/>
                    <a:pt x="367" y="1566"/>
                    <a:pt x="402" y="1566"/>
                  </a:cubicBezTo>
                  <a:cubicBezTo>
                    <a:pt x="436" y="1566"/>
                    <a:pt x="464" y="1538"/>
                    <a:pt x="464" y="1504"/>
                  </a:cubicBezTo>
                  <a:cubicBezTo>
                    <a:pt x="464" y="1470"/>
                    <a:pt x="436" y="1442"/>
                    <a:pt x="402" y="1442"/>
                  </a:cubicBezTo>
                  <a:close/>
                  <a:moveTo>
                    <a:pt x="111" y="975"/>
                  </a:moveTo>
                  <a:cubicBezTo>
                    <a:pt x="104" y="975"/>
                    <a:pt x="98" y="976"/>
                    <a:pt x="92" y="978"/>
                  </a:cubicBezTo>
                  <a:cubicBezTo>
                    <a:pt x="92" y="953"/>
                    <a:pt x="71" y="932"/>
                    <a:pt x="46" y="932"/>
                  </a:cubicBezTo>
                  <a:cubicBezTo>
                    <a:pt x="20" y="932"/>
                    <a:pt x="0" y="953"/>
                    <a:pt x="0" y="979"/>
                  </a:cubicBezTo>
                  <a:cubicBezTo>
                    <a:pt x="0" y="1004"/>
                    <a:pt x="20" y="1025"/>
                    <a:pt x="46" y="1025"/>
                  </a:cubicBezTo>
                  <a:cubicBezTo>
                    <a:pt x="47" y="1025"/>
                    <a:pt x="49" y="1024"/>
                    <a:pt x="50" y="1024"/>
                  </a:cubicBezTo>
                  <a:cubicBezTo>
                    <a:pt x="49" y="1028"/>
                    <a:pt x="49" y="1033"/>
                    <a:pt x="49" y="1037"/>
                  </a:cubicBezTo>
                  <a:cubicBezTo>
                    <a:pt x="49" y="1071"/>
                    <a:pt x="76" y="1099"/>
                    <a:pt x="111" y="1099"/>
                  </a:cubicBezTo>
                  <a:cubicBezTo>
                    <a:pt x="145" y="1099"/>
                    <a:pt x="173" y="1071"/>
                    <a:pt x="173" y="1037"/>
                  </a:cubicBezTo>
                  <a:cubicBezTo>
                    <a:pt x="173" y="1003"/>
                    <a:pt x="145" y="975"/>
                    <a:pt x="111" y="975"/>
                  </a:cubicBezTo>
                  <a:close/>
                  <a:moveTo>
                    <a:pt x="298" y="1320"/>
                  </a:moveTo>
                  <a:cubicBezTo>
                    <a:pt x="298" y="1354"/>
                    <a:pt x="326" y="1382"/>
                    <a:pt x="360" y="1382"/>
                  </a:cubicBezTo>
                  <a:cubicBezTo>
                    <a:pt x="394" y="1382"/>
                    <a:pt x="422" y="1354"/>
                    <a:pt x="422" y="1320"/>
                  </a:cubicBezTo>
                  <a:cubicBezTo>
                    <a:pt x="422" y="1285"/>
                    <a:pt x="394" y="1257"/>
                    <a:pt x="360" y="1257"/>
                  </a:cubicBezTo>
                  <a:cubicBezTo>
                    <a:pt x="326" y="1257"/>
                    <a:pt x="298" y="1285"/>
                    <a:pt x="298" y="1320"/>
                  </a:cubicBezTo>
                  <a:close/>
                  <a:moveTo>
                    <a:pt x="800" y="851"/>
                  </a:moveTo>
                  <a:cubicBezTo>
                    <a:pt x="800" y="947"/>
                    <a:pt x="878" y="1025"/>
                    <a:pt x="975" y="1025"/>
                  </a:cubicBezTo>
                  <a:cubicBezTo>
                    <a:pt x="1021" y="1025"/>
                    <a:pt x="1063" y="1007"/>
                    <a:pt x="1094" y="978"/>
                  </a:cubicBezTo>
                  <a:cubicBezTo>
                    <a:pt x="1032" y="912"/>
                    <a:pt x="1032" y="912"/>
                    <a:pt x="1032" y="912"/>
                  </a:cubicBezTo>
                  <a:cubicBezTo>
                    <a:pt x="1017" y="926"/>
                    <a:pt x="997" y="935"/>
                    <a:pt x="975" y="935"/>
                  </a:cubicBezTo>
                  <a:cubicBezTo>
                    <a:pt x="928" y="935"/>
                    <a:pt x="890" y="897"/>
                    <a:pt x="890" y="851"/>
                  </a:cubicBezTo>
                  <a:cubicBezTo>
                    <a:pt x="890" y="804"/>
                    <a:pt x="928" y="766"/>
                    <a:pt x="975" y="766"/>
                  </a:cubicBezTo>
                  <a:cubicBezTo>
                    <a:pt x="997" y="766"/>
                    <a:pt x="1017" y="775"/>
                    <a:pt x="1032" y="789"/>
                  </a:cubicBezTo>
                  <a:cubicBezTo>
                    <a:pt x="1094" y="723"/>
                    <a:pt x="1094" y="723"/>
                    <a:pt x="1094" y="723"/>
                  </a:cubicBezTo>
                  <a:cubicBezTo>
                    <a:pt x="1063" y="694"/>
                    <a:pt x="1021" y="676"/>
                    <a:pt x="975" y="676"/>
                  </a:cubicBezTo>
                  <a:cubicBezTo>
                    <a:pt x="878" y="676"/>
                    <a:pt x="800" y="754"/>
                    <a:pt x="800" y="851"/>
                  </a:cubicBezTo>
                  <a:close/>
                  <a:moveTo>
                    <a:pt x="1313" y="766"/>
                  </a:moveTo>
                  <a:cubicBezTo>
                    <a:pt x="1335" y="766"/>
                    <a:pt x="1355" y="775"/>
                    <a:pt x="1371" y="789"/>
                  </a:cubicBezTo>
                  <a:cubicBezTo>
                    <a:pt x="1432" y="723"/>
                    <a:pt x="1432" y="723"/>
                    <a:pt x="1432" y="723"/>
                  </a:cubicBezTo>
                  <a:cubicBezTo>
                    <a:pt x="1401" y="694"/>
                    <a:pt x="1359" y="676"/>
                    <a:pt x="1313" y="676"/>
                  </a:cubicBezTo>
                  <a:cubicBezTo>
                    <a:pt x="1216" y="676"/>
                    <a:pt x="1138" y="754"/>
                    <a:pt x="1138" y="851"/>
                  </a:cubicBezTo>
                  <a:cubicBezTo>
                    <a:pt x="1138" y="947"/>
                    <a:pt x="1216" y="1025"/>
                    <a:pt x="1313" y="1025"/>
                  </a:cubicBezTo>
                  <a:cubicBezTo>
                    <a:pt x="1359" y="1025"/>
                    <a:pt x="1401" y="1007"/>
                    <a:pt x="1432" y="978"/>
                  </a:cubicBezTo>
                  <a:cubicBezTo>
                    <a:pt x="1370" y="912"/>
                    <a:pt x="1370" y="912"/>
                    <a:pt x="1370" y="912"/>
                  </a:cubicBezTo>
                  <a:cubicBezTo>
                    <a:pt x="1355" y="926"/>
                    <a:pt x="1335" y="935"/>
                    <a:pt x="1313" y="935"/>
                  </a:cubicBezTo>
                  <a:cubicBezTo>
                    <a:pt x="1266" y="935"/>
                    <a:pt x="1229" y="897"/>
                    <a:pt x="1229" y="851"/>
                  </a:cubicBezTo>
                  <a:cubicBezTo>
                    <a:pt x="1229" y="804"/>
                    <a:pt x="1266" y="766"/>
                    <a:pt x="1313" y="766"/>
                  </a:cubicBezTo>
                  <a:close/>
                  <a:moveTo>
                    <a:pt x="342" y="1018"/>
                  </a:moveTo>
                  <a:cubicBezTo>
                    <a:pt x="439" y="1018"/>
                    <a:pt x="439" y="1018"/>
                    <a:pt x="439" y="1018"/>
                  </a:cubicBezTo>
                  <a:cubicBezTo>
                    <a:pt x="496" y="838"/>
                    <a:pt x="496" y="838"/>
                    <a:pt x="496" y="838"/>
                  </a:cubicBezTo>
                  <a:cubicBezTo>
                    <a:pt x="553" y="1018"/>
                    <a:pt x="553" y="1018"/>
                    <a:pt x="553" y="1018"/>
                  </a:cubicBezTo>
                  <a:cubicBezTo>
                    <a:pt x="650" y="1018"/>
                    <a:pt x="650" y="1018"/>
                    <a:pt x="650" y="1018"/>
                  </a:cubicBezTo>
                  <a:cubicBezTo>
                    <a:pt x="659" y="1018"/>
                    <a:pt x="659" y="1018"/>
                    <a:pt x="659" y="1018"/>
                  </a:cubicBezTo>
                  <a:cubicBezTo>
                    <a:pt x="764" y="683"/>
                    <a:pt x="764" y="683"/>
                    <a:pt x="764" y="683"/>
                  </a:cubicBezTo>
                  <a:cubicBezTo>
                    <a:pt x="658" y="683"/>
                    <a:pt x="658" y="683"/>
                    <a:pt x="658" y="683"/>
                  </a:cubicBezTo>
                  <a:cubicBezTo>
                    <a:pt x="601" y="864"/>
                    <a:pt x="601" y="864"/>
                    <a:pt x="601" y="864"/>
                  </a:cubicBezTo>
                  <a:cubicBezTo>
                    <a:pt x="544" y="683"/>
                    <a:pt x="544" y="683"/>
                    <a:pt x="544" y="683"/>
                  </a:cubicBezTo>
                  <a:cubicBezTo>
                    <a:pt x="447" y="683"/>
                    <a:pt x="447" y="683"/>
                    <a:pt x="447" y="683"/>
                  </a:cubicBezTo>
                  <a:cubicBezTo>
                    <a:pt x="390" y="864"/>
                    <a:pt x="390" y="864"/>
                    <a:pt x="390" y="864"/>
                  </a:cubicBezTo>
                  <a:cubicBezTo>
                    <a:pt x="334" y="683"/>
                    <a:pt x="334" y="683"/>
                    <a:pt x="334" y="683"/>
                  </a:cubicBezTo>
                  <a:cubicBezTo>
                    <a:pt x="227" y="683"/>
                    <a:pt x="227" y="683"/>
                    <a:pt x="227" y="683"/>
                  </a:cubicBezTo>
                  <a:cubicBezTo>
                    <a:pt x="333" y="1018"/>
                    <a:pt x="333" y="1018"/>
                    <a:pt x="333" y="1018"/>
                  </a:cubicBezTo>
                  <a:lnTo>
                    <a:pt x="342" y="10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L"/>
            </a:p>
          </p:txBody>
        </p:sp>
      </p:grpSp>
      <p:sp>
        <p:nvSpPr>
          <p:cNvPr id="9" name="LS_Logo4 (JU-Free) Swipe" hidden="1">
            <a:extLst>
              <a:ext uri="{FF2B5EF4-FFF2-40B4-BE49-F238E27FC236}">
                <a16:creationId xmlns:a16="http://schemas.microsoft.com/office/drawing/2014/main" id="{82D7C4FC-FD2E-4952-9120-B96F57E6B033}"/>
              </a:ext>
            </a:extLst>
          </p:cNvPr>
          <p:cNvSpPr>
            <a:spLocks/>
          </p:cNvSpPr>
          <p:nvPr/>
        </p:nvSpPr>
        <p:spPr bwMode="auto">
          <a:xfrm>
            <a:off x="1143000" y="7820025"/>
            <a:ext cx="615950" cy="138113"/>
          </a:xfrm>
          <a:custGeom>
            <a:avLst/>
            <a:gdLst>
              <a:gd name="T0" fmla="*/ 2147483646 w 1551"/>
              <a:gd name="T1" fmla="*/ 2147483646 h 347"/>
              <a:gd name="T2" fmla="*/ 2147483646 w 1551"/>
              <a:gd name="T3" fmla="*/ 2147483646 h 347"/>
              <a:gd name="T4" fmla="*/ 0 w 1551"/>
              <a:gd name="T5" fmla="*/ 2147483646 h 347"/>
              <a:gd name="T6" fmla="*/ 1126228238 w 1551"/>
              <a:gd name="T7" fmla="*/ 2147483646 h 347"/>
              <a:gd name="T8" fmla="*/ 2147483646 w 1551"/>
              <a:gd name="T9" fmla="*/ 2147483646 h 347"/>
              <a:gd name="T10" fmla="*/ 2147483646 w 1551"/>
              <a:gd name="T11" fmla="*/ 2147483646 h 347"/>
              <a:gd name="T12" fmla="*/ 1251294284 w 1551"/>
              <a:gd name="T13" fmla="*/ 2147483646 h 347"/>
              <a:gd name="T14" fmla="*/ 2147483646 w 1551"/>
              <a:gd name="T15" fmla="*/ 0 h 347"/>
              <a:gd name="T16" fmla="*/ 2147483646 w 1551"/>
              <a:gd name="T17" fmla="*/ 2001479067 h 347"/>
              <a:gd name="T18" fmla="*/ 2147483646 w 1551"/>
              <a:gd name="T19" fmla="*/ 2147483646 h 347"/>
              <a:gd name="T20" fmla="*/ 2147483646 w 1551"/>
              <a:gd name="T21" fmla="*/ 2147483646 h 347"/>
              <a:gd name="T22" fmla="*/ 2147483646 w 1551"/>
              <a:gd name="T23" fmla="*/ 2147483646 h 347"/>
              <a:gd name="T24" fmla="*/ 2147483646 w 1551"/>
              <a:gd name="T25" fmla="*/ 2147483646 h 347"/>
              <a:gd name="T26" fmla="*/ 2147483646 w 1551"/>
              <a:gd name="T27" fmla="*/ 2147483646 h 347"/>
              <a:gd name="T28" fmla="*/ 2147483646 w 1551"/>
              <a:gd name="T29" fmla="*/ 62575936 h 347"/>
              <a:gd name="T30" fmla="*/ 2147483646 w 1551"/>
              <a:gd name="T31" fmla="*/ 125151871 h 347"/>
              <a:gd name="T32" fmla="*/ 2147483646 w 1551"/>
              <a:gd name="T33" fmla="*/ 2147483646 h 347"/>
              <a:gd name="T34" fmla="*/ 2147483646 w 1551"/>
              <a:gd name="T35" fmla="*/ 62575936 h 347"/>
              <a:gd name="T36" fmla="*/ 2147483646 w 1551"/>
              <a:gd name="T37" fmla="*/ 62575936 h 347"/>
              <a:gd name="T38" fmla="*/ 2147483646 w 1551"/>
              <a:gd name="T39" fmla="*/ 2147483646 h 347"/>
              <a:gd name="T40" fmla="*/ 2147483646 w 1551"/>
              <a:gd name="T41" fmla="*/ 2147483646 h 347"/>
              <a:gd name="T42" fmla="*/ 2147483646 w 1551"/>
              <a:gd name="T43" fmla="*/ 2147483646 h 347"/>
              <a:gd name="T44" fmla="*/ 2147483646 w 1551"/>
              <a:gd name="T45" fmla="*/ 2147483646 h 347"/>
              <a:gd name="T46" fmla="*/ 2147483646 w 1551"/>
              <a:gd name="T47" fmla="*/ 2147483646 h 347"/>
              <a:gd name="T48" fmla="*/ 2147483646 w 1551"/>
              <a:gd name="T49" fmla="*/ 62575936 h 347"/>
              <a:gd name="T50" fmla="*/ 2147483646 w 1551"/>
              <a:gd name="T51" fmla="*/ 62575936 h 347"/>
              <a:gd name="T52" fmla="*/ 2147483646 w 1551"/>
              <a:gd name="T53" fmla="*/ 2147483646 h 347"/>
              <a:gd name="T54" fmla="*/ 2147483646 w 1551"/>
              <a:gd name="T55" fmla="*/ 2147483646 h 347"/>
              <a:gd name="T56" fmla="*/ 2147483646 w 1551"/>
              <a:gd name="T57" fmla="*/ 2147483646 h 347"/>
              <a:gd name="T58" fmla="*/ 2147483646 w 1551"/>
              <a:gd name="T59" fmla="*/ 62575936 h 347"/>
              <a:gd name="T60" fmla="*/ 2147483646 w 1551"/>
              <a:gd name="T61" fmla="*/ 62575936 h 347"/>
              <a:gd name="T62" fmla="*/ 2147483646 w 1551"/>
              <a:gd name="T63" fmla="*/ 2147483646 h 347"/>
              <a:gd name="T64" fmla="*/ 2147483646 w 1551"/>
              <a:gd name="T65" fmla="*/ 2147483646 h 347"/>
              <a:gd name="T66" fmla="*/ 2147483646 w 1551"/>
              <a:gd name="T67" fmla="*/ 2147483646 h 347"/>
              <a:gd name="T68" fmla="*/ 2147483646 w 1551"/>
              <a:gd name="T69" fmla="*/ 2147483646 h 347"/>
              <a:gd name="T70" fmla="*/ 2147483646 w 1551"/>
              <a:gd name="T71" fmla="*/ 2147483646 h 347"/>
              <a:gd name="T72" fmla="*/ 2147483646 w 1551"/>
              <a:gd name="T73" fmla="*/ 2147483646 h 347"/>
              <a:gd name="T74" fmla="*/ 2147483646 w 1551"/>
              <a:gd name="T75" fmla="*/ 62575936 h 347"/>
              <a:gd name="T76" fmla="*/ 2147483646 w 1551"/>
              <a:gd name="T77" fmla="*/ 62575936 h 347"/>
              <a:gd name="T78" fmla="*/ 2147483646 w 1551"/>
              <a:gd name="T79" fmla="*/ 2147483646 h 347"/>
              <a:gd name="T80" fmla="*/ 2147483646 w 1551"/>
              <a:gd name="T81" fmla="*/ 2147483646 h 347"/>
              <a:gd name="T82" fmla="*/ 2147483646 w 1551"/>
              <a:gd name="T83" fmla="*/ 2147483646 h 347"/>
              <a:gd name="T84" fmla="*/ 2147483646 w 1551"/>
              <a:gd name="T85" fmla="*/ 2147483646 h 347"/>
              <a:gd name="T86" fmla="*/ 2147483646 w 1551"/>
              <a:gd name="T87" fmla="*/ 2147483646 h 347"/>
              <a:gd name="T88" fmla="*/ 2147483646 w 1551"/>
              <a:gd name="T89" fmla="*/ 2147483646 h 347"/>
              <a:gd name="T90" fmla="*/ 2147483646 w 1551"/>
              <a:gd name="T91" fmla="*/ 2147483646 h 347"/>
              <a:gd name="T92" fmla="*/ 2147483646 w 1551"/>
              <a:gd name="T93" fmla="*/ 2147483646 h 347"/>
              <a:gd name="T94" fmla="*/ 2147483646 w 1551"/>
              <a:gd name="T95" fmla="*/ 2147483646 h 347"/>
              <a:gd name="T96" fmla="*/ 2147483646 w 1551"/>
              <a:gd name="T97" fmla="*/ 2147483646 h 347"/>
              <a:gd name="T98" fmla="*/ 2147483646 w 1551"/>
              <a:gd name="T99" fmla="*/ 2147483646 h 347"/>
              <a:gd name="T100" fmla="*/ 2147483646 w 1551"/>
              <a:gd name="T101" fmla="*/ 2147483646 h 347"/>
              <a:gd name="T102" fmla="*/ 2147483646 w 1551"/>
              <a:gd name="T103" fmla="*/ 2147483646 h 347"/>
              <a:gd name="T104" fmla="*/ 2147483646 w 1551"/>
              <a:gd name="T105" fmla="*/ 2147483646 h 347"/>
              <a:gd name="T106" fmla="*/ 2147483646 w 1551"/>
              <a:gd name="T107" fmla="*/ 62575936 h 347"/>
              <a:gd name="T108" fmla="*/ 2147483646 w 1551"/>
              <a:gd name="T109" fmla="*/ 62575936 h 347"/>
              <a:gd name="T110" fmla="*/ 2147483646 w 1551"/>
              <a:gd name="T111" fmla="*/ 2147483646 h 347"/>
              <a:gd name="T112" fmla="*/ 2147483646 w 1551"/>
              <a:gd name="T113" fmla="*/ 2147483646 h 347"/>
              <a:gd name="T114" fmla="*/ 2147483646 w 1551"/>
              <a:gd name="T115" fmla="*/ 2147483646 h 347"/>
              <a:gd name="T116" fmla="*/ 2147483646 w 1551"/>
              <a:gd name="T117" fmla="*/ 2147483646 h 347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1551" h="347">
                <a:moveTo>
                  <a:pt x="256" y="253"/>
                </a:moveTo>
                <a:cubicBezTo>
                  <a:pt x="256" y="311"/>
                  <a:pt x="206" y="347"/>
                  <a:pt x="132" y="347"/>
                </a:cubicBezTo>
                <a:cubicBezTo>
                  <a:pt x="82" y="347"/>
                  <a:pt x="33" y="326"/>
                  <a:pt x="0" y="295"/>
                </a:cubicBezTo>
                <a:cubicBezTo>
                  <a:pt x="18" y="259"/>
                  <a:pt x="18" y="259"/>
                  <a:pt x="18" y="259"/>
                </a:cubicBezTo>
                <a:cubicBezTo>
                  <a:pt x="50" y="290"/>
                  <a:pt x="94" y="308"/>
                  <a:pt x="132" y="308"/>
                </a:cubicBezTo>
                <a:cubicBezTo>
                  <a:pt x="182" y="308"/>
                  <a:pt x="213" y="288"/>
                  <a:pt x="213" y="255"/>
                </a:cubicBezTo>
                <a:cubicBezTo>
                  <a:pt x="214" y="164"/>
                  <a:pt x="20" y="213"/>
                  <a:pt x="20" y="89"/>
                </a:cubicBezTo>
                <a:cubicBezTo>
                  <a:pt x="20" y="35"/>
                  <a:pt x="68" y="0"/>
                  <a:pt x="139" y="0"/>
                </a:cubicBezTo>
                <a:cubicBezTo>
                  <a:pt x="179" y="0"/>
                  <a:pt x="220" y="13"/>
                  <a:pt x="248" y="32"/>
                </a:cubicBezTo>
                <a:cubicBezTo>
                  <a:pt x="231" y="69"/>
                  <a:pt x="231" y="69"/>
                  <a:pt x="231" y="69"/>
                </a:cubicBezTo>
                <a:cubicBezTo>
                  <a:pt x="200" y="48"/>
                  <a:pt x="164" y="40"/>
                  <a:pt x="136" y="40"/>
                </a:cubicBezTo>
                <a:cubicBezTo>
                  <a:pt x="92" y="40"/>
                  <a:pt x="63" y="57"/>
                  <a:pt x="63" y="86"/>
                </a:cubicBezTo>
                <a:cubicBezTo>
                  <a:pt x="63" y="174"/>
                  <a:pt x="257" y="128"/>
                  <a:pt x="256" y="253"/>
                </a:cubicBezTo>
                <a:close/>
                <a:moveTo>
                  <a:pt x="652" y="300"/>
                </a:moveTo>
                <a:cubicBezTo>
                  <a:pt x="558" y="1"/>
                  <a:pt x="558" y="1"/>
                  <a:pt x="558" y="1"/>
                </a:cubicBezTo>
                <a:cubicBezTo>
                  <a:pt x="518" y="2"/>
                  <a:pt x="518" y="2"/>
                  <a:pt x="518" y="2"/>
                </a:cubicBezTo>
                <a:cubicBezTo>
                  <a:pt x="425" y="300"/>
                  <a:pt x="425" y="300"/>
                  <a:pt x="425" y="300"/>
                </a:cubicBezTo>
                <a:cubicBezTo>
                  <a:pt x="330" y="1"/>
                  <a:pt x="330" y="1"/>
                  <a:pt x="330" y="1"/>
                </a:cubicBezTo>
                <a:cubicBezTo>
                  <a:pt x="288" y="1"/>
                  <a:pt x="288" y="1"/>
                  <a:pt x="288" y="1"/>
                </a:cubicBezTo>
                <a:cubicBezTo>
                  <a:pt x="403" y="346"/>
                  <a:pt x="403" y="346"/>
                  <a:pt x="403" y="346"/>
                </a:cubicBezTo>
                <a:cubicBezTo>
                  <a:pt x="444" y="346"/>
                  <a:pt x="444" y="346"/>
                  <a:pt x="444" y="346"/>
                </a:cubicBezTo>
                <a:cubicBezTo>
                  <a:pt x="538" y="56"/>
                  <a:pt x="538" y="56"/>
                  <a:pt x="538" y="56"/>
                </a:cubicBezTo>
                <a:cubicBezTo>
                  <a:pt x="631" y="346"/>
                  <a:pt x="631" y="346"/>
                  <a:pt x="631" y="346"/>
                </a:cubicBezTo>
                <a:cubicBezTo>
                  <a:pt x="671" y="346"/>
                  <a:pt x="671" y="346"/>
                  <a:pt x="671" y="346"/>
                </a:cubicBezTo>
                <a:cubicBezTo>
                  <a:pt x="787" y="1"/>
                  <a:pt x="787" y="1"/>
                  <a:pt x="787" y="1"/>
                </a:cubicBezTo>
                <a:cubicBezTo>
                  <a:pt x="746" y="1"/>
                  <a:pt x="746" y="1"/>
                  <a:pt x="746" y="1"/>
                </a:cubicBezTo>
                <a:lnTo>
                  <a:pt x="652" y="300"/>
                </a:lnTo>
                <a:close/>
                <a:moveTo>
                  <a:pt x="838" y="346"/>
                </a:moveTo>
                <a:cubicBezTo>
                  <a:pt x="877" y="346"/>
                  <a:pt x="877" y="346"/>
                  <a:pt x="877" y="346"/>
                </a:cubicBezTo>
                <a:cubicBezTo>
                  <a:pt x="877" y="1"/>
                  <a:pt x="877" y="1"/>
                  <a:pt x="877" y="1"/>
                </a:cubicBezTo>
                <a:cubicBezTo>
                  <a:pt x="838" y="1"/>
                  <a:pt x="838" y="1"/>
                  <a:pt x="838" y="1"/>
                </a:cubicBezTo>
                <a:lnTo>
                  <a:pt x="838" y="346"/>
                </a:lnTo>
                <a:close/>
                <a:moveTo>
                  <a:pt x="1245" y="117"/>
                </a:moveTo>
                <a:cubicBezTo>
                  <a:pt x="1245" y="193"/>
                  <a:pt x="1196" y="237"/>
                  <a:pt x="1111" y="237"/>
                </a:cubicBezTo>
                <a:cubicBezTo>
                  <a:pt x="1021" y="237"/>
                  <a:pt x="1021" y="237"/>
                  <a:pt x="1021" y="237"/>
                </a:cubicBezTo>
                <a:cubicBezTo>
                  <a:pt x="1021" y="346"/>
                  <a:pt x="1021" y="346"/>
                  <a:pt x="1021" y="346"/>
                </a:cubicBezTo>
                <a:cubicBezTo>
                  <a:pt x="981" y="346"/>
                  <a:pt x="981" y="346"/>
                  <a:pt x="981" y="346"/>
                </a:cubicBezTo>
                <a:cubicBezTo>
                  <a:pt x="981" y="1"/>
                  <a:pt x="981" y="1"/>
                  <a:pt x="981" y="1"/>
                </a:cubicBezTo>
                <a:cubicBezTo>
                  <a:pt x="1111" y="1"/>
                  <a:pt x="1111" y="1"/>
                  <a:pt x="1111" y="1"/>
                </a:cubicBezTo>
                <a:cubicBezTo>
                  <a:pt x="1196" y="1"/>
                  <a:pt x="1245" y="44"/>
                  <a:pt x="1245" y="117"/>
                </a:cubicBezTo>
                <a:close/>
                <a:moveTo>
                  <a:pt x="1207" y="118"/>
                </a:moveTo>
                <a:cubicBezTo>
                  <a:pt x="1207" y="66"/>
                  <a:pt x="1171" y="39"/>
                  <a:pt x="1109" y="39"/>
                </a:cubicBezTo>
                <a:cubicBezTo>
                  <a:pt x="1021" y="39"/>
                  <a:pt x="1021" y="39"/>
                  <a:pt x="1021" y="39"/>
                </a:cubicBezTo>
                <a:cubicBezTo>
                  <a:pt x="1021" y="199"/>
                  <a:pt x="1021" y="199"/>
                  <a:pt x="1021" y="199"/>
                </a:cubicBezTo>
                <a:cubicBezTo>
                  <a:pt x="1109" y="199"/>
                  <a:pt x="1109" y="199"/>
                  <a:pt x="1109" y="199"/>
                </a:cubicBezTo>
                <a:cubicBezTo>
                  <a:pt x="1171" y="199"/>
                  <a:pt x="1207" y="172"/>
                  <a:pt x="1207" y="118"/>
                </a:cubicBezTo>
                <a:close/>
                <a:moveTo>
                  <a:pt x="1350" y="309"/>
                </a:moveTo>
                <a:cubicBezTo>
                  <a:pt x="1350" y="190"/>
                  <a:pt x="1350" y="190"/>
                  <a:pt x="1350" y="190"/>
                </a:cubicBezTo>
                <a:cubicBezTo>
                  <a:pt x="1524" y="190"/>
                  <a:pt x="1524" y="190"/>
                  <a:pt x="1524" y="190"/>
                </a:cubicBezTo>
                <a:cubicBezTo>
                  <a:pt x="1524" y="153"/>
                  <a:pt x="1524" y="153"/>
                  <a:pt x="1524" y="153"/>
                </a:cubicBezTo>
                <a:cubicBezTo>
                  <a:pt x="1350" y="153"/>
                  <a:pt x="1350" y="153"/>
                  <a:pt x="1350" y="153"/>
                </a:cubicBezTo>
                <a:cubicBezTo>
                  <a:pt x="1350" y="39"/>
                  <a:pt x="1350" y="39"/>
                  <a:pt x="1350" y="39"/>
                </a:cubicBezTo>
                <a:cubicBezTo>
                  <a:pt x="1544" y="39"/>
                  <a:pt x="1544" y="39"/>
                  <a:pt x="1544" y="39"/>
                </a:cubicBezTo>
                <a:cubicBezTo>
                  <a:pt x="1544" y="1"/>
                  <a:pt x="1544" y="1"/>
                  <a:pt x="1544" y="1"/>
                </a:cubicBezTo>
                <a:cubicBezTo>
                  <a:pt x="1311" y="1"/>
                  <a:pt x="1311" y="1"/>
                  <a:pt x="1311" y="1"/>
                </a:cubicBezTo>
                <a:cubicBezTo>
                  <a:pt x="1311" y="346"/>
                  <a:pt x="1311" y="346"/>
                  <a:pt x="1311" y="346"/>
                </a:cubicBezTo>
                <a:cubicBezTo>
                  <a:pt x="1551" y="346"/>
                  <a:pt x="1551" y="346"/>
                  <a:pt x="1551" y="346"/>
                </a:cubicBezTo>
                <a:cubicBezTo>
                  <a:pt x="1551" y="309"/>
                  <a:pt x="1551" y="309"/>
                  <a:pt x="1551" y="309"/>
                </a:cubicBezTo>
                <a:lnTo>
                  <a:pt x="1350" y="30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14324" tIns="57162" rIns="114324" bIns="57162"/>
          <a:lstStyle/>
          <a:p>
            <a:endParaRPr lang="en-NL"/>
          </a:p>
        </p:txBody>
      </p:sp>
      <p:sp>
        <p:nvSpPr>
          <p:cNvPr id="10" name="LS_Logo2 (JU-Free) Emploment" hidden="1">
            <a:extLst>
              <a:ext uri="{FF2B5EF4-FFF2-40B4-BE49-F238E27FC236}">
                <a16:creationId xmlns:a16="http://schemas.microsoft.com/office/drawing/2014/main" id="{43C4DD33-2224-454D-B0D1-6A3D7C2098E6}"/>
              </a:ext>
            </a:extLst>
          </p:cNvPr>
          <p:cNvSpPr>
            <a:spLocks/>
          </p:cNvSpPr>
          <p:nvPr/>
        </p:nvSpPr>
        <p:spPr bwMode="auto">
          <a:xfrm>
            <a:off x="1155700" y="7712075"/>
            <a:ext cx="1365250" cy="365125"/>
          </a:xfrm>
          <a:custGeom>
            <a:avLst/>
            <a:gdLst>
              <a:gd name="T0" fmla="*/ 2147483646 w 3440"/>
              <a:gd name="T1" fmla="*/ 62395541 h 921"/>
              <a:gd name="T2" fmla="*/ 2147483646 w 3440"/>
              <a:gd name="T3" fmla="*/ 2147483646 h 921"/>
              <a:gd name="T4" fmla="*/ 2147483646 w 3440"/>
              <a:gd name="T5" fmla="*/ 2147483646 h 921"/>
              <a:gd name="T6" fmla="*/ 2147483646 w 3440"/>
              <a:gd name="T7" fmla="*/ 2147483646 h 921"/>
              <a:gd name="T8" fmla="*/ 2147483646 w 3440"/>
              <a:gd name="T9" fmla="*/ 62395541 h 921"/>
              <a:gd name="T10" fmla="*/ 2147483646 w 3440"/>
              <a:gd name="T11" fmla="*/ 62395541 h 921"/>
              <a:gd name="T12" fmla="*/ 2147483646 w 3440"/>
              <a:gd name="T13" fmla="*/ 2147483646 h 921"/>
              <a:gd name="T14" fmla="*/ 2147483646 w 3440"/>
              <a:gd name="T15" fmla="*/ 2147483646 h 921"/>
              <a:gd name="T16" fmla="*/ 2147483646 w 3440"/>
              <a:gd name="T17" fmla="*/ 2147483646 h 921"/>
              <a:gd name="T18" fmla="*/ 2147483646 w 3440"/>
              <a:gd name="T19" fmla="*/ 2147483646 h 921"/>
              <a:gd name="T20" fmla="*/ 2147483646 w 3440"/>
              <a:gd name="T21" fmla="*/ 62395541 h 921"/>
              <a:gd name="T22" fmla="*/ 2147483646 w 3440"/>
              <a:gd name="T23" fmla="*/ 2147483646 h 921"/>
              <a:gd name="T24" fmla="*/ 2147483646 w 3440"/>
              <a:gd name="T25" fmla="*/ 2147483646 h 921"/>
              <a:gd name="T26" fmla="*/ 2147483646 w 3440"/>
              <a:gd name="T27" fmla="*/ 2147483646 h 921"/>
              <a:gd name="T28" fmla="*/ 2147483646 w 3440"/>
              <a:gd name="T29" fmla="*/ 2147483646 h 921"/>
              <a:gd name="T30" fmla="*/ 2147483646 w 3440"/>
              <a:gd name="T31" fmla="*/ 62395541 h 921"/>
              <a:gd name="T32" fmla="*/ 2147483646 w 3440"/>
              <a:gd name="T33" fmla="*/ 2147483646 h 921"/>
              <a:gd name="T34" fmla="*/ 2147483646 w 3440"/>
              <a:gd name="T35" fmla="*/ 2147483646 h 921"/>
              <a:gd name="T36" fmla="*/ 2147483646 w 3440"/>
              <a:gd name="T37" fmla="*/ 62395541 h 921"/>
              <a:gd name="T38" fmla="*/ 2147483646 w 3440"/>
              <a:gd name="T39" fmla="*/ 2147483646 h 921"/>
              <a:gd name="T40" fmla="*/ 2147483646 w 3440"/>
              <a:gd name="T41" fmla="*/ 2147483646 h 921"/>
              <a:gd name="T42" fmla="*/ 2147483646 w 3440"/>
              <a:gd name="T43" fmla="*/ 2147483646 h 921"/>
              <a:gd name="T44" fmla="*/ 2147483646 w 3440"/>
              <a:gd name="T45" fmla="*/ 2147483646 h 921"/>
              <a:gd name="T46" fmla="*/ 2147483646 w 3440"/>
              <a:gd name="T47" fmla="*/ 2147483646 h 921"/>
              <a:gd name="T48" fmla="*/ 2147483646 w 3440"/>
              <a:gd name="T49" fmla="*/ 2147483646 h 921"/>
              <a:gd name="T50" fmla="*/ 2147483646 w 3440"/>
              <a:gd name="T51" fmla="*/ 62395541 h 921"/>
              <a:gd name="T52" fmla="*/ 2147483646 w 3440"/>
              <a:gd name="T53" fmla="*/ 2147483646 h 921"/>
              <a:gd name="T54" fmla="*/ 2147483646 w 3440"/>
              <a:gd name="T55" fmla="*/ 2147483646 h 921"/>
              <a:gd name="T56" fmla="*/ 2147483646 w 3440"/>
              <a:gd name="T57" fmla="*/ 2147483646 h 921"/>
              <a:gd name="T58" fmla="*/ 0 w 3440"/>
              <a:gd name="T59" fmla="*/ 2147483646 h 921"/>
              <a:gd name="T60" fmla="*/ 2147483646 w 3440"/>
              <a:gd name="T61" fmla="*/ 2147483646 h 921"/>
              <a:gd name="T62" fmla="*/ 2147483646 w 3440"/>
              <a:gd name="T63" fmla="*/ 2147483646 h 921"/>
              <a:gd name="T64" fmla="*/ 2147483646 w 3440"/>
              <a:gd name="T65" fmla="*/ 2147483646 h 921"/>
              <a:gd name="T66" fmla="*/ 2147483646 w 3440"/>
              <a:gd name="T67" fmla="*/ 2147483646 h 921"/>
              <a:gd name="T68" fmla="*/ 2147483646 w 3440"/>
              <a:gd name="T69" fmla="*/ 2147483646 h 921"/>
              <a:gd name="T70" fmla="*/ 2147483646 w 3440"/>
              <a:gd name="T71" fmla="*/ 2147483646 h 921"/>
              <a:gd name="T72" fmla="*/ 2147483646 w 3440"/>
              <a:gd name="T73" fmla="*/ 2147483646 h 921"/>
              <a:gd name="T74" fmla="*/ 2147483646 w 3440"/>
              <a:gd name="T75" fmla="*/ 2147483646 h 921"/>
              <a:gd name="T76" fmla="*/ 2147483646 w 3440"/>
              <a:gd name="T77" fmla="*/ 2147483646 h 921"/>
              <a:gd name="T78" fmla="*/ 2147483646 w 3440"/>
              <a:gd name="T79" fmla="*/ 2147483646 h 921"/>
              <a:gd name="T80" fmla="*/ 2147483646 w 3440"/>
              <a:gd name="T81" fmla="*/ 2147483646 h 921"/>
              <a:gd name="T82" fmla="*/ 2147483646 w 3440"/>
              <a:gd name="T83" fmla="*/ 2147483646 h 921"/>
              <a:gd name="T84" fmla="*/ 2147483646 w 3440"/>
              <a:gd name="T85" fmla="*/ 2147483646 h 921"/>
              <a:gd name="T86" fmla="*/ 2147483646 w 3440"/>
              <a:gd name="T87" fmla="*/ 2147483646 h 921"/>
              <a:gd name="T88" fmla="*/ 2147483646 w 3440"/>
              <a:gd name="T89" fmla="*/ 2147483646 h 921"/>
              <a:gd name="T90" fmla="*/ 2147483646 w 3440"/>
              <a:gd name="T91" fmla="*/ 2147483646 h 921"/>
              <a:gd name="T92" fmla="*/ 2147483646 w 3440"/>
              <a:gd name="T93" fmla="*/ 2147483646 h 921"/>
              <a:gd name="T94" fmla="*/ 2147483646 w 3440"/>
              <a:gd name="T95" fmla="*/ 2147483646 h 921"/>
              <a:gd name="T96" fmla="*/ 2147483646 w 3440"/>
              <a:gd name="T97" fmla="*/ 2147483646 h 921"/>
              <a:gd name="T98" fmla="*/ 2147483646 w 3440"/>
              <a:gd name="T99" fmla="*/ 2147483646 h 921"/>
              <a:gd name="T100" fmla="*/ 2147483646 w 3440"/>
              <a:gd name="T101" fmla="*/ 2147483646 h 921"/>
              <a:gd name="T102" fmla="*/ 2147483646 w 3440"/>
              <a:gd name="T103" fmla="*/ 2147483646 h 921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3440" h="921">
                <a:moveTo>
                  <a:pt x="240" y="346"/>
                </a:moveTo>
                <a:cubicBezTo>
                  <a:pt x="0" y="346"/>
                  <a:pt x="0" y="346"/>
                  <a:pt x="0" y="346"/>
                </a:cubicBezTo>
                <a:cubicBezTo>
                  <a:pt x="0" y="1"/>
                  <a:pt x="0" y="1"/>
                  <a:pt x="0" y="1"/>
                </a:cubicBezTo>
                <a:cubicBezTo>
                  <a:pt x="234" y="1"/>
                  <a:pt x="234" y="1"/>
                  <a:pt x="234" y="1"/>
                </a:cubicBezTo>
                <a:cubicBezTo>
                  <a:pt x="234" y="39"/>
                  <a:pt x="234" y="39"/>
                  <a:pt x="234" y="39"/>
                </a:cubicBezTo>
                <a:cubicBezTo>
                  <a:pt x="40" y="39"/>
                  <a:pt x="40" y="39"/>
                  <a:pt x="40" y="39"/>
                </a:cubicBezTo>
                <a:cubicBezTo>
                  <a:pt x="40" y="152"/>
                  <a:pt x="40" y="152"/>
                  <a:pt x="40" y="152"/>
                </a:cubicBezTo>
                <a:cubicBezTo>
                  <a:pt x="213" y="152"/>
                  <a:pt x="213" y="152"/>
                  <a:pt x="213" y="152"/>
                </a:cubicBezTo>
                <a:cubicBezTo>
                  <a:pt x="213" y="190"/>
                  <a:pt x="213" y="190"/>
                  <a:pt x="213" y="190"/>
                </a:cubicBezTo>
                <a:cubicBezTo>
                  <a:pt x="40" y="190"/>
                  <a:pt x="40" y="190"/>
                  <a:pt x="40" y="190"/>
                </a:cubicBezTo>
                <a:cubicBezTo>
                  <a:pt x="40" y="308"/>
                  <a:pt x="40" y="308"/>
                  <a:pt x="40" y="308"/>
                </a:cubicBezTo>
                <a:cubicBezTo>
                  <a:pt x="240" y="308"/>
                  <a:pt x="240" y="308"/>
                  <a:pt x="240" y="308"/>
                </a:cubicBezTo>
                <a:lnTo>
                  <a:pt x="240" y="346"/>
                </a:lnTo>
                <a:close/>
                <a:moveTo>
                  <a:pt x="357" y="62"/>
                </a:moveTo>
                <a:cubicBezTo>
                  <a:pt x="482" y="309"/>
                  <a:pt x="482" y="309"/>
                  <a:pt x="482" y="309"/>
                </a:cubicBezTo>
                <a:cubicBezTo>
                  <a:pt x="506" y="309"/>
                  <a:pt x="506" y="309"/>
                  <a:pt x="506" y="309"/>
                </a:cubicBezTo>
                <a:cubicBezTo>
                  <a:pt x="631" y="62"/>
                  <a:pt x="631" y="62"/>
                  <a:pt x="631" y="62"/>
                </a:cubicBezTo>
                <a:cubicBezTo>
                  <a:pt x="632" y="346"/>
                  <a:pt x="632" y="346"/>
                  <a:pt x="632" y="346"/>
                </a:cubicBezTo>
                <a:cubicBezTo>
                  <a:pt x="668" y="346"/>
                  <a:pt x="668" y="346"/>
                  <a:pt x="668" y="346"/>
                </a:cubicBezTo>
                <a:cubicBezTo>
                  <a:pt x="668" y="1"/>
                  <a:pt x="668" y="1"/>
                  <a:pt x="668" y="1"/>
                </a:cubicBezTo>
                <a:cubicBezTo>
                  <a:pt x="620" y="1"/>
                  <a:pt x="620" y="1"/>
                  <a:pt x="620" y="1"/>
                </a:cubicBezTo>
                <a:cubicBezTo>
                  <a:pt x="495" y="249"/>
                  <a:pt x="495" y="249"/>
                  <a:pt x="495" y="249"/>
                </a:cubicBezTo>
                <a:cubicBezTo>
                  <a:pt x="369" y="1"/>
                  <a:pt x="369" y="1"/>
                  <a:pt x="369" y="1"/>
                </a:cubicBezTo>
                <a:cubicBezTo>
                  <a:pt x="320" y="1"/>
                  <a:pt x="320" y="1"/>
                  <a:pt x="320" y="1"/>
                </a:cubicBezTo>
                <a:cubicBezTo>
                  <a:pt x="320" y="346"/>
                  <a:pt x="320" y="346"/>
                  <a:pt x="320" y="346"/>
                </a:cubicBezTo>
                <a:cubicBezTo>
                  <a:pt x="357" y="346"/>
                  <a:pt x="357" y="346"/>
                  <a:pt x="357" y="346"/>
                </a:cubicBezTo>
                <a:lnTo>
                  <a:pt x="357" y="62"/>
                </a:lnTo>
                <a:close/>
                <a:moveTo>
                  <a:pt x="812" y="346"/>
                </a:moveTo>
                <a:cubicBezTo>
                  <a:pt x="773" y="346"/>
                  <a:pt x="773" y="346"/>
                  <a:pt x="773" y="346"/>
                </a:cubicBezTo>
                <a:cubicBezTo>
                  <a:pt x="773" y="1"/>
                  <a:pt x="773" y="1"/>
                  <a:pt x="773" y="1"/>
                </a:cubicBezTo>
                <a:cubicBezTo>
                  <a:pt x="902" y="1"/>
                  <a:pt x="902" y="1"/>
                  <a:pt x="902" y="1"/>
                </a:cubicBezTo>
                <a:cubicBezTo>
                  <a:pt x="987" y="1"/>
                  <a:pt x="1036" y="44"/>
                  <a:pt x="1036" y="117"/>
                </a:cubicBezTo>
                <a:cubicBezTo>
                  <a:pt x="1036" y="193"/>
                  <a:pt x="987" y="237"/>
                  <a:pt x="902" y="237"/>
                </a:cubicBezTo>
                <a:cubicBezTo>
                  <a:pt x="812" y="237"/>
                  <a:pt x="812" y="237"/>
                  <a:pt x="812" y="237"/>
                </a:cubicBezTo>
                <a:lnTo>
                  <a:pt x="812" y="346"/>
                </a:lnTo>
                <a:close/>
                <a:moveTo>
                  <a:pt x="812" y="199"/>
                </a:moveTo>
                <a:cubicBezTo>
                  <a:pt x="900" y="199"/>
                  <a:pt x="900" y="199"/>
                  <a:pt x="900" y="199"/>
                </a:cubicBezTo>
                <a:cubicBezTo>
                  <a:pt x="962" y="199"/>
                  <a:pt x="998" y="172"/>
                  <a:pt x="998" y="118"/>
                </a:cubicBezTo>
                <a:cubicBezTo>
                  <a:pt x="998" y="66"/>
                  <a:pt x="962" y="39"/>
                  <a:pt x="900" y="39"/>
                </a:cubicBezTo>
                <a:cubicBezTo>
                  <a:pt x="812" y="39"/>
                  <a:pt x="812" y="39"/>
                  <a:pt x="812" y="39"/>
                </a:cubicBezTo>
                <a:lnTo>
                  <a:pt x="812" y="199"/>
                </a:lnTo>
                <a:close/>
                <a:moveTo>
                  <a:pt x="1291" y="308"/>
                </a:moveTo>
                <a:cubicBezTo>
                  <a:pt x="1141" y="308"/>
                  <a:pt x="1141" y="308"/>
                  <a:pt x="1141" y="308"/>
                </a:cubicBezTo>
                <a:cubicBezTo>
                  <a:pt x="1141" y="1"/>
                  <a:pt x="1141" y="1"/>
                  <a:pt x="1141" y="1"/>
                </a:cubicBezTo>
                <a:cubicBezTo>
                  <a:pt x="1101" y="1"/>
                  <a:pt x="1101" y="1"/>
                  <a:pt x="1101" y="1"/>
                </a:cubicBezTo>
                <a:cubicBezTo>
                  <a:pt x="1101" y="346"/>
                  <a:pt x="1101" y="346"/>
                  <a:pt x="1101" y="346"/>
                </a:cubicBezTo>
                <a:cubicBezTo>
                  <a:pt x="1291" y="346"/>
                  <a:pt x="1291" y="346"/>
                  <a:pt x="1291" y="346"/>
                </a:cubicBezTo>
                <a:lnTo>
                  <a:pt x="1291" y="308"/>
                </a:lnTo>
                <a:close/>
                <a:moveTo>
                  <a:pt x="1323" y="174"/>
                </a:moveTo>
                <a:cubicBezTo>
                  <a:pt x="1323" y="76"/>
                  <a:pt x="1402" y="0"/>
                  <a:pt x="1503" y="0"/>
                </a:cubicBezTo>
                <a:cubicBezTo>
                  <a:pt x="1603" y="0"/>
                  <a:pt x="1683" y="77"/>
                  <a:pt x="1683" y="174"/>
                </a:cubicBezTo>
                <a:cubicBezTo>
                  <a:pt x="1683" y="271"/>
                  <a:pt x="1603" y="348"/>
                  <a:pt x="1503" y="348"/>
                </a:cubicBezTo>
                <a:cubicBezTo>
                  <a:pt x="1402" y="348"/>
                  <a:pt x="1323" y="271"/>
                  <a:pt x="1323" y="174"/>
                </a:cubicBezTo>
                <a:close/>
                <a:moveTo>
                  <a:pt x="1363" y="174"/>
                </a:moveTo>
                <a:cubicBezTo>
                  <a:pt x="1363" y="249"/>
                  <a:pt x="1427" y="310"/>
                  <a:pt x="1503" y="310"/>
                </a:cubicBezTo>
                <a:cubicBezTo>
                  <a:pt x="1580" y="310"/>
                  <a:pt x="1643" y="249"/>
                  <a:pt x="1643" y="174"/>
                </a:cubicBezTo>
                <a:cubicBezTo>
                  <a:pt x="1643" y="98"/>
                  <a:pt x="1580" y="38"/>
                  <a:pt x="1503" y="38"/>
                </a:cubicBezTo>
                <a:cubicBezTo>
                  <a:pt x="1427" y="38"/>
                  <a:pt x="1363" y="98"/>
                  <a:pt x="1363" y="174"/>
                </a:cubicBezTo>
                <a:close/>
                <a:moveTo>
                  <a:pt x="1875" y="346"/>
                </a:moveTo>
                <a:cubicBezTo>
                  <a:pt x="1875" y="228"/>
                  <a:pt x="1875" y="228"/>
                  <a:pt x="1875" y="228"/>
                </a:cubicBezTo>
                <a:cubicBezTo>
                  <a:pt x="2005" y="1"/>
                  <a:pt x="2005" y="1"/>
                  <a:pt x="2005" y="1"/>
                </a:cubicBezTo>
                <a:cubicBezTo>
                  <a:pt x="1965" y="1"/>
                  <a:pt x="1965" y="1"/>
                  <a:pt x="1965" y="1"/>
                </a:cubicBezTo>
                <a:cubicBezTo>
                  <a:pt x="1855" y="181"/>
                  <a:pt x="1855" y="181"/>
                  <a:pt x="1855" y="181"/>
                </a:cubicBezTo>
                <a:cubicBezTo>
                  <a:pt x="1743" y="1"/>
                  <a:pt x="1743" y="1"/>
                  <a:pt x="1743" y="1"/>
                </a:cubicBezTo>
                <a:cubicBezTo>
                  <a:pt x="1703" y="1"/>
                  <a:pt x="1703" y="1"/>
                  <a:pt x="1703" y="1"/>
                </a:cubicBezTo>
                <a:cubicBezTo>
                  <a:pt x="1836" y="229"/>
                  <a:pt x="1836" y="229"/>
                  <a:pt x="1836" y="229"/>
                </a:cubicBezTo>
                <a:cubicBezTo>
                  <a:pt x="1836" y="346"/>
                  <a:pt x="1836" y="346"/>
                  <a:pt x="1836" y="346"/>
                </a:cubicBezTo>
                <a:lnTo>
                  <a:pt x="1875" y="346"/>
                </a:lnTo>
                <a:close/>
                <a:moveTo>
                  <a:pt x="2097" y="62"/>
                </a:moveTo>
                <a:cubicBezTo>
                  <a:pt x="2222" y="309"/>
                  <a:pt x="2222" y="309"/>
                  <a:pt x="2222" y="309"/>
                </a:cubicBezTo>
                <a:cubicBezTo>
                  <a:pt x="2246" y="309"/>
                  <a:pt x="2246" y="309"/>
                  <a:pt x="2246" y="309"/>
                </a:cubicBezTo>
                <a:cubicBezTo>
                  <a:pt x="2371" y="62"/>
                  <a:pt x="2371" y="62"/>
                  <a:pt x="2371" y="62"/>
                </a:cubicBezTo>
                <a:cubicBezTo>
                  <a:pt x="2371" y="346"/>
                  <a:pt x="2371" y="346"/>
                  <a:pt x="2371" y="346"/>
                </a:cubicBezTo>
                <a:cubicBezTo>
                  <a:pt x="2408" y="346"/>
                  <a:pt x="2408" y="346"/>
                  <a:pt x="2408" y="346"/>
                </a:cubicBezTo>
                <a:cubicBezTo>
                  <a:pt x="2408" y="1"/>
                  <a:pt x="2408" y="1"/>
                  <a:pt x="2408" y="1"/>
                </a:cubicBezTo>
                <a:cubicBezTo>
                  <a:pt x="2360" y="1"/>
                  <a:pt x="2360" y="1"/>
                  <a:pt x="2360" y="1"/>
                </a:cubicBezTo>
                <a:cubicBezTo>
                  <a:pt x="2234" y="249"/>
                  <a:pt x="2234" y="249"/>
                  <a:pt x="2234" y="249"/>
                </a:cubicBezTo>
                <a:cubicBezTo>
                  <a:pt x="2108" y="1"/>
                  <a:pt x="2108" y="1"/>
                  <a:pt x="2108" y="1"/>
                </a:cubicBezTo>
                <a:cubicBezTo>
                  <a:pt x="2060" y="1"/>
                  <a:pt x="2060" y="1"/>
                  <a:pt x="2060" y="1"/>
                </a:cubicBezTo>
                <a:cubicBezTo>
                  <a:pt x="2060" y="346"/>
                  <a:pt x="2060" y="346"/>
                  <a:pt x="2060" y="346"/>
                </a:cubicBezTo>
                <a:cubicBezTo>
                  <a:pt x="2097" y="346"/>
                  <a:pt x="2097" y="346"/>
                  <a:pt x="2097" y="346"/>
                </a:cubicBezTo>
                <a:lnTo>
                  <a:pt x="2097" y="62"/>
                </a:lnTo>
                <a:close/>
                <a:moveTo>
                  <a:pt x="2552" y="190"/>
                </a:moveTo>
                <a:cubicBezTo>
                  <a:pt x="2725" y="190"/>
                  <a:pt x="2725" y="190"/>
                  <a:pt x="2725" y="190"/>
                </a:cubicBezTo>
                <a:cubicBezTo>
                  <a:pt x="2725" y="152"/>
                  <a:pt x="2725" y="152"/>
                  <a:pt x="2725" y="152"/>
                </a:cubicBezTo>
                <a:cubicBezTo>
                  <a:pt x="2552" y="152"/>
                  <a:pt x="2552" y="152"/>
                  <a:pt x="2552" y="152"/>
                </a:cubicBezTo>
                <a:cubicBezTo>
                  <a:pt x="2552" y="39"/>
                  <a:pt x="2552" y="39"/>
                  <a:pt x="2552" y="39"/>
                </a:cubicBezTo>
                <a:cubicBezTo>
                  <a:pt x="2746" y="39"/>
                  <a:pt x="2746" y="39"/>
                  <a:pt x="2746" y="39"/>
                </a:cubicBezTo>
                <a:cubicBezTo>
                  <a:pt x="2746" y="1"/>
                  <a:pt x="2746" y="1"/>
                  <a:pt x="2746" y="1"/>
                </a:cubicBezTo>
                <a:cubicBezTo>
                  <a:pt x="2512" y="1"/>
                  <a:pt x="2512" y="1"/>
                  <a:pt x="2512" y="1"/>
                </a:cubicBezTo>
                <a:cubicBezTo>
                  <a:pt x="2512" y="346"/>
                  <a:pt x="2512" y="346"/>
                  <a:pt x="2512" y="346"/>
                </a:cubicBezTo>
                <a:cubicBezTo>
                  <a:pt x="2752" y="346"/>
                  <a:pt x="2752" y="346"/>
                  <a:pt x="2752" y="346"/>
                </a:cubicBezTo>
                <a:cubicBezTo>
                  <a:pt x="2752" y="308"/>
                  <a:pt x="2752" y="308"/>
                  <a:pt x="2752" y="308"/>
                </a:cubicBezTo>
                <a:cubicBezTo>
                  <a:pt x="2552" y="308"/>
                  <a:pt x="2552" y="308"/>
                  <a:pt x="2552" y="308"/>
                </a:cubicBezTo>
                <a:lnTo>
                  <a:pt x="2552" y="190"/>
                </a:lnTo>
                <a:close/>
                <a:moveTo>
                  <a:pt x="3079" y="278"/>
                </a:moveTo>
                <a:cubicBezTo>
                  <a:pt x="2873" y="1"/>
                  <a:pt x="2873" y="1"/>
                  <a:pt x="2873" y="1"/>
                </a:cubicBezTo>
                <a:cubicBezTo>
                  <a:pt x="2832" y="1"/>
                  <a:pt x="2832" y="1"/>
                  <a:pt x="2832" y="1"/>
                </a:cubicBezTo>
                <a:cubicBezTo>
                  <a:pt x="2832" y="346"/>
                  <a:pt x="2832" y="346"/>
                  <a:pt x="2832" y="346"/>
                </a:cubicBezTo>
                <a:cubicBezTo>
                  <a:pt x="2872" y="346"/>
                  <a:pt x="2872" y="346"/>
                  <a:pt x="2872" y="346"/>
                </a:cubicBezTo>
                <a:cubicBezTo>
                  <a:pt x="2872" y="69"/>
                  <a:pt x="2872" y="69"/>
                  <a:pt x="2872" y="69"/>
                </a:cubicBezTo>
                <a:cubicBezTo>
                  <a:pt x="3078" y="346"/>
                  <a:pt x="3078" y="346"/>
                  <a:pt x="3078" y="346"/>
                </a:cubicBezTo>
                <a:cubicBezTo>
                  <a:pt x="3118" y="346"/>
                  <a:pt x="3118" y="346"/>
                  <a:pt x="3118" y="346"/>
                </a:cubicBezTo>
                <a:cubicBezTo>
                  <a:pt x="3118" y="1"/>
                  <a:pt x="3118" y="1"/>
                  <a:pt x="3118" y="1"/>
                </a:cubicBezTo>
                <a:cubicBezTo>
                  <a:pt x="3079" y="1"/>
                  <a:pt x="3079" y="1"/>
                  <a:pt x="3079" y="1"/>
                </a:cubicBezTo>
                <a:lnTo>
                  <a:pt x="3079" y="278"/>
                </a:lnTo>
                <a:close/>
                <a:moveTo>
                  <a:pt x="3176" y="1"/>
                </a:moveTo>
                <a:cubicBezTo>
                  <a:pt x="3176" y="39"/>
                  <a:pt x="3176" y="39"/>
                  <a:pt x="3176" y="39"/>
                </a:cubicBezTo>
                <a:cubicBezTo>
                  <a:pt x="3288" y="39"/>
                  <a:pt x="3288" y="39"/>
                  <a:pt x="3288" y="39"/>
                </a:cubicBezTo>
                <a:cubicBezTo>
                  <a:pt x="3288" y="346"/>
                  <a:pt x="3288" y="346"/>
                  <a:pt x="3288" y="346"/>
                </a:cubicBezTo>
                <a:cubicBezTo>
                  <a:pt x="3327" y="346"/>
                  <a:pt x="3327" y="346"/>
                  <a:pt x="3327" y="346"/>
                </a:cubicBezTo>
                <a:cubicBezTo>
                  <a:pt x="3327" y="39"/>
                  <a:pt x="3327" y="39"/>
                  <a:pt x="3327" y="39"/>
                </a:cubicBezTo>
                <a:cubicBezTo>
                  <a:pt x="3440" y="39"/>
                  <a:pt x="3440" y="39"/>
                  <a:pt x="3440" y="39"/>
                </a:cubicBezTo>
                <a:cubicBezTo>
                  <a:pt x="3440" y="1"/>
                  <a:pt x="3440" y="1"/>
                  <a:pt x="3440" y="1"/>
                </a:cubicBezTo>
                <a:lnTo>
                  <a:pt x="3176" y="1"/>
                </a:lnTo>
                <a:close/>
                <a:moveTo>
                  <a:pt x="264" y="690"/>
                </a:moveTo>
                <a:cubicBezTo>
                  <a:pt x="264" y="766"/>
                  <a:pt x="215" y="810"/>
                  <a:pt x="130" y="810"/>
                </a:cubicBezTo>
                <a:cubicBezTo>
                  <a:pt x="40" y="810"/>
                  <a:pt x="40" y="810"/>
                  <a:pt x="40" y="810"/>
                </a:cubicBezTo>
                <a:cubicBezTo>
                  <a:pt x="40" y="919"/>
                  <a:pt x="40" y="919"/>
                  <a:pt x="40" y="919"/>
                </a:cubicBezTo>
                <a:cubicBezTo>
                  <a:pt x="0" y="919"/>
                  <a:pt x="0" y="919"/>
                  <a:pt x="0" y="919"/>
                </a:cubicBezTo>
                <a:cubicBezTo>
                  <a:pt x="0" y="574"/>
                  <a:pt x="0" y="574"/>
                  <a:pt x="0" y="574"/>
                </a:cubicBezTo>
                <a:cubicBezTo>
                  <a:pt x="130" y="574"/>
                  <a:pt x="130" y="574"/>
                  <a:pt x="130" y="574"/>
                </a:cubicBezTo>
                <a:cubicBezTo>
                  <a:pt x="215" y="574"/>
                  <a:pt x="264" y="616"/>
                  <a:pt x="264" y="690"/>
                </a:cubicBezTo>
                <a:close/>
                <a:moveTo>
                  <a:pt x="226" y="691"/>
                </a:moveTo>
                <a:cubicBezTo>
                  <a:pt x="226" y="639"/>
                  <a:pt x="190" y="612"/>
                  <a:pt x="128" y="612"/>
                </a:cubicBezTo>
                <a:cubicBezTo>
                  <a:pt x="40" y="612"/>
                  <a:pt x="40" y="612"/>
                  <a:pt x="40" y="612"/>
                </a:cubicBezTo>
                <a:cubicBezTo>
                  <a:pt x="40" y="772"/>
                  <a:pt x="40" y="772"/>
                  <a:pt x="40" y="772"/>
                </a:cubicBezTo>
                <a:cubicBezTo>
                  <a:pt x="128" y="772"/>
                  <a:pt x="128" y="772"/>
                  <a:pt x="128" y="772"/>
                </a:cubicBezTo>
                <a:cubicBezTo>
                  <a:pt x="190" y="772"/>
                  <a:pt x="226" y="744"/>
                  <a:pt x="226" y="691"/>
                </a:cubicBezTo>
                <a:close/>
                <a:moveTo>
                  <a:pt x="369" y="574"/>
                </a:moveTo>
                <a:cubicBezTo>
                  <a:pt x="329" y="574"/>
                  <a:pt x="329" y="574"/>
                  <a:pt x="329" y="574"/>
                </a:cubicBezTo>
                <a:cubicBezTo>
                  <a:pt x="329" y="919"/>
                  <a:pt x="329" y="919"/>
                  <a:pt x="329" y="919"/>
                </a:cubicBezTo>
                <a:cubicBezTo>
                  <a:pt x="520" y="919"/>
                  <a:pt x="520" y="919"/>
                  <a:pt x="520" y="919"/>
                </a:cubicBezTo>
                <a:cubicBezTo>
                  <a:pt x="520" y="881"/>
                  <a:pt x="520" y="881"/>
                  <a:pt x="520" y="881"/>
                </a:cubicBezTo>
                <a:cubicBezTo>
                  <a:pt x="369" y="881"/>
                  <a:pt x="369" y="881"/>
                  <a:pt x="369" y="881"/>
                </a:cubicBezTo>
                <a:lnTo>
                  <a:pt x="369" y="574"/>
                </a:lnTo>
                <a:close/>
                <a:moveTo>
                  <a:pt x="733" y="574"/>
                </a:moveTo>
                <a:cubicBezTo>
                  <a:pt x="887" y="919"/>
                  <a:pt x="887" y="919"/>
                  <a:pt x="887" y="919"/>
                </a:cubicBezTo>
                <a:cubicBezTo>
                  <a:pt x="844" y="919"/>
                  <a:pt x="844" y="919"/>
                  <a:pt x="844" y="919"/>
                </a:cubicBezTo>
                <a:cubicBezTo>
                  <a:pt x="806" y="831"/>
                  <a:pt x="806" y="831"/>
                  <a:pt x="806" y="831"/>
                </a:cubicBezTo>
                <a:cubicBezTo>
                  <a:pt x="618" y="831"/>
                  <a:pt x="618" y="831"/>
                  <a:pt x="618" y="831"/>
                </a:cubicBezTo>
                <a:cubicBezTo>
                  <a:pt x="579" y="919"/>
                  <a:pt x="579" y="919"/>
                  <a:pt x="579" y="919"/>
                </a:cubicBezTo>
                <a:cubicBezTo>
                  <a:pt x="538" y="919"/>
                  <a:pt x="538" y="919"/>
                  <a:pt x="538" y="919"/>
                </a:cubicBezTo>
                <a:cubicBezTo>
                  <a:pt x="692" y="574"/>
                  <a:pt x="692" y="574"/>
                  <a:pt x="692" y="574"/>
                </a:cubicBezTo>
                <a:lnTo>
                  <a:pt x="733" y="574"/>
                </a:lnTo>
                <a:close/>
                <a:moveTo>
                  <a:pt x="789" y="794"/>
                </a:moveTo>
                <a:cubicBezTo>
                  <a:pt x="711" y="619"/>
                  <a:pt x="711" y="619"/>
                  <a:pt x="711" y="619"/>
                </a:cubicBezTo>
                <a:cubicBezTo>
                  <a:pt x="635" y="794"/>
                  <a:pt x="635" y="794"/>
                  <a:pt x="635" y="794"/>
                </a:cubicBezTo>
                <a:lnTo>
                  <a:pt x="789" y="794"/>
                </a:lnTo>
                <a:close/>
                <a:moveTo>
                  <a:pt x="862" y="612"/>
                </a:moveTo>
                <a:cubicBezTo>
                  <a:pt x="975" y="612"/>
                  <a:pt x="975" y="612"/>
                  <a:pt x="975" y="612"/>
                </a:cubicBezTo>
                <a:cubicBezTo>
                  <a:pt x="975" y="919"/>
                  <a:pt x="975" y="919"/>
                  <a:pt x="975" y="919"/>
                </a:cubicBezTo>
                <a:cubicBezTo>
                  <a:pt x="1014" y="919"/>
                  <a:pt x="1014" y="919"/>
                  <a:pt x="1014" y="919"/>
                </a:cubicBezTo>
                <a:cubicBezTo>
                  <a:pt x="1014" y="612"/>
                  <a:pt x="1014" y="612"/>
                  <a:pt x="1014" y="612"/>
                </a:cubicBezTo>
                <a:cubicBezTo>
                  <a:pt x="1127" y="612"/>
                  <a:pt x="1127" y="612"/>
                  <a:pt x="1127" y="612"/>
                </a:cubicBezTo>
                <a:cubicBezTo>
                  <a:pt x="1127" y="574"/>
                  <a:pt x="1127" y="574"/>
                  <a:pt x="1127" y="574"/>
                </a:cubicBezTo>
                <a:cubicBezTo>
                  <a:pt x="862" y="574"/>
                  <a:pt x="862" y="574"/>
                  <a:pt x="862" y="574"/>
                </a:cubicBezTo>
                <a:lnTo>
                  <a:pt x="862" y="612"/>
                </a:lnTo>
                <a:close/>
                <a:moveTo>
                  <a:pt x="1184" y="919"/>
                </a:moveTo>
                <a:cubicBezTo>
                  <a:pt x="1223" y="919"/>
                  <a:pt x="1223" y="919"/>
                  <a:pt x="1223" y="919"/>
                </a:cubicBezTo>
                <a:cubicBezTo>
                  <a:pt x="1223" y="771"/>
                  <a:pt x="1223" y="771"/>
                  <a:pt x="1223" y="771"/>
                </a:cubicBezTo>
                <a:cubicBezTo>
                  <a:pt x="1384" y="771"/>
                  <a:pt x="1384" y="771"/>
                  <a:pt x="1384" y="771"/>
                </a:cubicBezTo>
                <a:cubicBezTo>
                  <a:pt x="1384" y="733"/>
                  <a:pt x="1384" y="733"/>
                  <a:pt x="1384" y="733"/>
                </a:cubicBezTo>
                <a:cubicBezTo>
                  <a:pt x="1223" y="733"/>
                  <a:pt x="1223" y="733"/>
                  <a:pt x="1223" y="733"/>
                </a:cubicBezTo>
                <a:cubicBezTo>
                  <a:pt x="1223" y="612"/>
                  <a:pt x="1223" y="612"/>
                  <a:pt x="1223" y="612"/>
                </a:cubicBezTo>
                <a:cubicBezTo>
                  <a:pt x="1403" y="612"/>
                  <a:pt x="1403" y="612"/>
                  <a:pt x="1403" y="612"/>
                </a:cubicBezTo>
                <a:cubicBezTo>
                  <a:pt x="1403" y="574"/>
                  <a:pt x="1403" y="574"/>
                  <a:pt x="1403" y="574"/>
                </a:cubicBezTo>
                <a:cubicBezTo>
                  <a:pt x="1184" y="574"/>
                  <a:pt x="1184" y="574"/>
                  <a:pt x="1184" y="574"/>
                </a:cubicBezTo>
                <a:lnTo>
                  <a:pt x="1184" y="919"/>
                </a:lnTo>
                <a:close/>
                <a:moveTo>
                  <a:pt x="1789" y="746"/>
                </a:moveTo>
                <a:cubicBezTo>
                  <a:pt x="1789" y="843"/>
                  <a:pt x="1709" y="921"/>
                  <a:pt x="1609" y="921"/>
                </a:cubicBezTo>
                <a:cubicBezTo>
                  <a:pt x="1508" y="921"/>
                  <a:pt x="1428" y="843"/>
                  <a:pt x="1428" y="746"/>
                </a:cubicBezTo>
                <a:cubicBezTo>
                  <a:pt x="1428" y="649"/>
                  <a:pt x="1508" y="573"/>
                  <a:pt x="1609" y="573"/>
                </a:cubicBezTo>
                <a:cubicBezTo>
                  <a:pt x="1709" y="573"/>
                  <a:pt x="1789" y="649"/>
                  <a:pt x="1789" y="746"/>
                </a:cubicBezTo>
                <a:close/>
                <a:moveTo>
                  <a:pt x="1749" y="746"/>
                </a:moveTo>
                <a:cubicBezTo>
                  <a:pt x="1749" y="671"/>
                  <a:pt x="1686" y="610"/>
                  <a:pt x="1609" y="610"/>
                </a:cubicBezTo>
                <a:cubicBezTo>
                  <a:pt x="1532" y="610"/>
                  <a:pt x="1468" y="671"/>
                  <a:pt x="1468" y="746"/>
                </a:cubicBezTo>
                <a:cubicBezTo>
                  <a:pt x="1468" y="822"/>
                  <a:pt x="1532" y="883"/>
                  <a:pt x="1609" y="883"/>
                </a:cubicBezTo>
                <a:cubicBezTo>
                  <a:pt x="1686" y="883"/>
                  <a:pt x="1749" y="822"/>
                  <a:pt x="1749" y="746"/>
                </a:cubicBezTo>
                <a:close/>
                <a:moveTo>
                  <a:pt x="2051" y="801"/>
                </a:moveTo>
                <a:cubicBezTo>
                  <a:pt x="2131" y="919"/>
                  <a:pt x="2131" y="919"/>
                  <a:pt x="2131" y="919"/>
                </a:cubicBezTo>
                <a:cubicBezTo>
                  <a:pt x="2086" y="919"/>
                  <a:pt x="2086" y="919"/>
                  <a:pt x="2086" y="919"/>
                </a:cubicBezTo>
                <a:cubicBezTo>
                  <a:pt x="2015" y="809"/>
                  <a:pt x="2015" y="809"/>
                  <a:pt x="2015" y="809"/>
                </a:cubicBezTo>
                <a:cubicBezTo>
                  <a:pt x="2008" y="809"/>
                  <a:pt x="2000" y="810"/>
                  <a:pt x="1992" y="810"/>
                </a:cubicBezTo>
                <a:cubicBezTo>
                  <a:pt x="1900" y="810"/>
                  <a:pt x="1900" y="810"/>
                  <a:pt x="1900" y="810"/>
                </a:cubicBezTo>
                <a:cubicBezTo>
                  <a:pt x="1900" y="919"/>
                  <a:pt x="1900" y="919"/>
                  <a:pt x="1900" y="919"/>
                </a:cubicBezTo>
                <a:cubicBezTo>
                  <a:pt x="1861" y="919"/>
                  <a:pt x="1861" y="919"/>
                  <a:pt x="1861" y="919"/>
                </a:cubicBezTo>
                <a:cubicBezTo>
                  <a:pt x="1861" y="574"/>
                  <a:pt x="1861" y="574"/>
                  <a:pt x="1861" y="574"/>
                </a:cubicBezTo>
                <a:cubicBezTo>
                  <a:pt x="1992" y="574"/>
                  <a:pt x="1992" y="574"/>
                  <a:pt x="1992" y="574"/>
                </a:cubicBezTo>
                <a:cubicBezTo>
                  <a:pt x="2078" y="574"/>
                  <a:pt x="2128" y="616"/>
                  <a:pt x="2128" y="690"/>
                </a:cubicBezTo>
                <a:cubicBezTo>
                  <a:pt x="2128" y="747"/>
                  <a:pt x="2100" y="785"/>
                  <a:pt x="2051" y="801"/>
                </a:cubicBezTo>
                <a:close/>
                <a:moveTo>
                  <a:pt x="2090" y="691"/>
                </a:moveTo>
                <a:cubicBezTo>
                  <a:pt x="2090" y="639"/>
                  <a:pt x="2054" y="612"/>
                  <a:pt x="1992" y="612"/>
                </a:cubicBezTo>
                <a:cubicBezTo>
                  <a:pt x="1900" y="612"/>
                  <a:pt x="1900" y="612"/>
                  <a:pt x="1900" y="612"/>
                </a:cubicBezTo>
                <a:cubicBezTo>
                  <a:pt x="1900" y="772"/>
                  <a:pt x="1900" y="772"/>
                  <a:pt x="1900" y="772"/>
                </a:cubicBezTo>
                <a:cubicBezTo>
                  <a:pt x="1992" y="772"/>
                  <a:pt x="1992" y="772"/>
                  <a:pt x="1992" y="772"/>
                </a:cubicBezTo>
                <a:cubicBezTo>
                  <a:pt x="2054" y="772"/>
                  <a:pt x="2090" y="744"/>
                  <a:pt x="2090" y="691"/>
                </a:cubicBezTo>
                <a:close/>
                <a:moveTo>
                  <a:pt x="2392" y="822"/>
                </a:moveTo>
                <a:cubicBezTo>
                  <a:pt x="2266" y="574"/>
                  <a:pt x="2266" y="574"/>
                  <a:pt x="2266" y="574"/>
                </a:cubicBezTo>
                <a:cubicBezTo>
                  <a:pt x="2217" y="574"/>
                  <a:pt x="2217" y="574"/>
                  <a:pt x="2217" y="574"/>
                </a:cubicBezTo>
                <a:cubicBezTo>
                  <a:pt x="2217" y="919"/>
                  <a:pt x="2217" y="919"/>
                  <a:pt x="2217" y="919"/>
                </a:cubicBezTo>
                <a:cubicBezTo>
                  <a:pt x="2254" y="919"/>
                  <a:pt x="2254" y="919"/>
                  <a:pt x="2254" y="919"/>
                </a:cubicBezTo>
                <a:cubicBezTo>
                  <a:pt x="2254" y="635"/>
                  <a:pt x="2254" y="635"/>
                  <a:pt x="2254" y="635"/>
                </a:cubicBezTo>
                <a:cubicBezTo>
                  <a:pt x="2379" y="882"/>
                  <a:pt x="2379" y="882"/>
                  <a:pt x="2379" y="882"/>
                </a:cubicBezTo>
                <a:cubicBezTo>
                  <a:pt x="2403" y="882"/>
                  <a:pt x="2403" y="882"/>
                  <a:pt x="2403" y="882"/>
                </a:cubicBezTo>
                <a:cubicBezTo>
                  <a:pt x="2528" y="635"/>
                  <a:pt x="2528" y="635"/>
                  <a:pt x="2528" y="635"/>
                </a:cubicBezTo>
                <a:cubicBezTo>
                  <a:pt x="2529" y="919"/>
                  <a:pt x="2529" y="919"/>
                  <a:pt x="2529" y="919"/>
                </a:cubicBezTo>
                <a:cubicBezTo>
                  <a:pt x="2565" y="919"/>
                  <a:pt x="2565" y="919"/>
                  <a:pt x="2565" y="919"/>
                </a:cubicBezTo>
                <a:cubicBezTo>
                  <a:pt x="2565" y="574"/>
                  <a:pt x="2565" y="574"/>
                  <a:pt x="2565" y="574"/>
                </a:cubicBezTo>
                <a:cubicBezTo>
                  <a:pt x="2517" y="574"/>
                  <a:pt x="2517" y="574"/>
                  <a:pt x="2517" y="574"/>
                </a:cubicBezTo>
                <a:lnTo>
                  <a:pt x="2392" y="82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14324" tIns="57162" rIns="114324" bIns="57162"/>
          <a:lstStyle/>
          <a:p>
            <a:endParaRPr lang="en-NL"/>
          </a:p>
        </p:txBody>
      </p:sp>
      <p:sp>
        <p:nvSpPr>
          <p:cNvPr id="11" name="LS_Logo6 (JU-Free) Taxonomy" hidden="1">
            <a:extLst>
              <a:ext uri="{FF2B5EF4-FFF2-40B4-BE49-F238E27FC236}">
                <a16:creationId xmlns:a16="http://schemas.microsoft.com/office/drawing/2014/main" id="{C41ADC70-FFA8-4325-9404-3D523849F6F8}"/>
              </a:ext>
            </a:extLst>
          </p:cNvPr>
          <p:cNvSpPr>
            <a:spLocks/>
          </p:cNvSpPr>
          <p:nvPr/>
        </p:nvSpPr>
        <p:spPr bwMode="auto">
          <a:xfrm>
            <a:off x="1136650" y="7712075"/>
            <a:ext cx="1131888" cy="365125"/>
          </a:xfrm>
          <a:custGeom>
            <a:avLst/>
            <a:gdLst>
              <a:gd name="T0" fmla="*/ 0 w 2851"/>
              <a:gd name="T1" fmla="*/ 62395541 h 921"/>
              <a:gd name="T2" fmla="*/ 2147483646 w 2851"/>
              <a:gd name="T3" fmla="*/ 2147483646 h 921"/>
              <a:gd name="T4" fmla="*/ 2147483646 w 2851"/>
              <a:gd name="T5" fmla="*/ 2147483646 h 921"/>
              <a:gd name="T6" fmla="*/ 2147483646 w 2851"/>
              <a:gd name="T7" fmla="*/ 62395541 h 921"/>
              <a:gd name="T8" fmla="*/ 2147483646 w 2851"/>
              <a:gd name="T9" fmla="*/ 2147483646 h 921"/>
              <a:gd name="T10" fmla="*/ 2147483646 w 2851"/>
              <a:gd name="T11" fmla="*/ 2147483646 h 921"/>
              <a:gd name="T12" fmla="*/ 2147483646 w 2851"/>
              <a:gd name="T13" fmla="*/ 2147483646 h 921"/>
              <a:gd name="T14" fmla="*/ 2147483646 w 2851"/>
              <a:gd name="T15" fmla="*/ 2147483646 h 921"/>
              <a:gd name="T16" fmla="*/ 2147483646 w 2851"/>
              <a:gd name="T17" fmla="*/ 2147483646 h 921"/>
              <a:gd name="T18" fmla="*/ 2147483646 w 2851"/>
              <a:gd name="T19" fmla="*/ 2147483646 h 921"/>
              <a:gd name="T20" fmla="*/ 2147483646 w 2851"/>
              <a:gd name="T21" fmla="*/ 2147483646 h 921"/>
              <a:gd name="T22" fmla="*/ 2147483646 w 2851"/>
              <a:gd name="T23" fmla="*/ 2147483646 h 921"/>
              <a:gd name="T24" fmla="*/ 2147483646 w 2851"/>
              <a:gd name="T25" fmla="*/ 2147483646 h 921"/>
              <a:gd name="T26" fmla="*/ 2147483646 w 2851"/>
              <a:gd name="T27" fmla="*/ 2147483646 h 921"/>
              <a:gd name="T28" fmla="*/ 2147483646 w 2851"/>
              <a:gd name="T29" fmla="*/ 2147483646 h 921"/>
              <a:gd name="T30" fmla="*/ 2147483646 w 2851"/>
              <a:gd name="T31" fmla="*/ 2147483646 h 921"/>
              <a:gd name="T32" fmla="*/ 2147483646 w 2851"/>
              <a:gd name="T33" fmla="*/ 2147483646 h 921"/>
              <a:gd name="T34" fmla="*/ 2147483646 w 2851"/>
              <a:gd name="T35" fmla="*/ 2147483646 h 921"/>
              <a:gd name="T36" fmla="*/ 2147483646 w 2851"/>
              <a:gd name="T37" fmla="*/ 2147483646 h 921"/>
              <a:gd name="T38" fmla="*/ 2147483646 w 2851"/>
              <a:gd name="T39" fmla="*/ 2147483646 h 921"/>
              <a:gd name="T40" fmla="*/ 2147483646 w 2851"/>
              <a:gd name="T41" fmla="*/ 2147483646 h 921"/>
              <a:gd name="T42" fmla="*/ 2147483646 w 2851"/>
              <a:gd name="T43" fmla="*/ 2147483646 h 921"/>
              <a:gd name="T44" fmla="*/ 2147483646 w 2851"/>
              <a:gd name="T45" fmla="*/ 2147483646 h 921"/>
              <a:gd name="T46" fmla="*/ 2147483646 w 2851"/>
              <a:gd name="T47" fmla="*/ 2147483646 h 921"/>
              <a:gd name="T48" fmla="*/ 2147483646 w 2851"/>
              <a:gd name="T49" fmla="*/ 2147483646 h 921"/>
              <a:gd name="T50" fmla="*/ 2147483646 w 2851"/>
              <a:gd name="T51" fmla="*/ 2147483646 h 921"/>
              <a:gd name="T52" fmla="*/ 2147483646 w 2851"/>
              <a:gd name="T53" fmla="*/ 62395541 h 921"/>
              <a:gd name="T54" fmla="*/ 2147483646 w 2851"/>
              <a:gd name="T55" fmla="*/ 62395541 h 921"/>
              <a:gd name="T56" fmla="*/ 2147483646 w 2851"/>
              <a:gd name="T57" fmla="*/ 2147483646 h 921"/>
              <a:gd name="T58" fmla="*/ 2147483646 w 2851"/>
              <a:gd name="T59" fmla="*/ 62395541 h 921"/>
              <a:gd name="T60" fmla="*/ 2147483646 w 2851"/>
              <a:gd name="T61" fmla="*/ 2147483646 h 921"/>
              <a:gd name="T62" fmla="*/ 2147483646 w 2851"/>
              <a:gd name="T63" fmla="*/ 2147483646 h 921"/>
              <a:gd name="T64" fmla="*/ 2147483646 w 2851"/>
              <a:gd name="T65" fmla="*/ 2147483646 h 921"/>
              <a:gd name="T66" fmla="*/ 2147483646 w 2851"/>
              <a:gd name="T67" fmla="*/ 2147483646 h 921"/>
              <a:gd name="T68" fmla="*/ 2147483646 w 2851"/>
              <a:gd name="T69" fmla="*/ 2147483646 h 921"/>
              <a:gd name="T70" fmla="*/ 2147483646 w 2851"/>
              <a:gd name="T71" fmla="*/ 2147483646 h 921"/>
              <a:gd name="T72" fmla="*/ 2147483646 w 2851"/>
              <a:gd name="T73" fmla="*/ 2147483646 h 921"/>
              <a:gd name="T74" fmla="*/ 2147483646 w 2851"/>
              <a:gd name="T75" fmla="*/ 2147483646 h 921"/>
              <a:gd name="T76" fmla="*/ 2147483646 w 2851"/>
              <a:gd name="T77" fmla="*/ 2147483646 h 921"/>
              <a:gd name="T78" fmla="*/ 2147483646 w 2851"/>
              <a:gd name="T79" fmla="*/ 2147483646 h 921"/>
              <a:gd name="T80" fmla="*/ 2147483646 w 2851"/>
              <a:gd name="T81" fmla="*/ 2147483646 h 921"/>
              <a:gd name="T82" fmla="*/ 2147483646 w 2851"/>
              <a:gd name="T83" fmla="*/ 2147483646 h 921"/>
              <a:gd name="T84" fmla="*/ 2147483646 w 2851"/>
              <a:gd name="T85" fmla="*/ 2147483646 h 921"/>
              <a:gd name="T86" fmla="*/ 2147483646 w 2851"/>
              <a:gd name="T87" fmla="*/ 2147483646 h 921"/>
              <a:gd name="T88" fmla="*/ 2147483646 w 2851"/>
              <a:gd name="T89" fmla="*/ 2147483646 h 921"/>
              <a:gd name="T90" fmla="*/ 2147483646 w 2851"/>
              <a:gd name="T91" fmla="*/ 2147483646 h 921"/>
              <a:gd name="T92" fmla="*/ 2147483646 w 2851"/>
              <a:gd name="T93" fmla="*/ 2147483646 h 921"/>
              <a:gd name="T94" fmla="*/ 2147483646 w 2851"/>
              <a:gd name="T95" fmla="*/ 2147483646 h 921"/>
              <a:gd name="T96" fmla="*/ 2147483646 w 2851"/>
              <a:gd name="T97" fmla="*/ 2147483646 h 921"/>
              <a:gd name="T98" fmla="*/ 2147483646 w 2851"/>
              <a:gd name="T99" fmla="*/ 2147483646 h 921"/>
              <a:gd name="T100" fmla="*/ 2147483646 w 2851"/>
              <a:gd name="T101" fmla="*/ 2147483646 h 921"/>
              <a:gd name="T102" fmla="*/ 2147483646 w 2851"/>
              <a:gd name="T103" fmla="*/ 2147483646 h 921"/>
              <a:gd name="T104" fmla="*/ 2147483646 w 2851"/>
              <a:gd name="T105" fmla="*/ 2147483646 h 921"/>
              <a:gd name="T106" fmla="*/ 2147483646 w 2851"/>
              <a:gd name="T107" fmla="*/ 2147483646 h 921"/>
              <a:gd name="T108" fmla="*/ 2147483646 w 2851"/>
              <a:gd name="T109" fmla="*/ 2147483646 h 921"/>
              <a:gd name="T110" fmla="*/ 2147483646 w 2851"/>
              <a:gd name="T111" fmla="*/ 2147483646 h 921"/>
              <a:gd name="T112" fmla="*/ 2147483646 w 2851"/>
              <a:gd name="T113" fmla="*/ 2147483646 h 921"/>
              <a:gd name="T114" fmla="*/ 2147483646 w 2851"/>
              <a:gd name="T115" fmla="*/ 2147483646 h 921"/>
              <a:gd name="T116" fmla="*/ 2147483646 w 2851"/>
              <a:gd name="T117" fmla="*/ 2147483646 h 921"/>
              <a:gd name="T118" fmla="*/ 2147483646 w 2851"/>
              <a:gd name="T119" fmla="*/ 2147483646 h 921"/>
              <a:gd name="T120" fmla="*/ 2147483646 w 2851"/>
              <a:gd name="T121" fmla="*/ 2147483646 h 921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2851" h="921">
                <a:moveTo>
                  <a:pt x="112" y="39"/>
                </a:moveTo>
                <a:cubicBezTo>
                  <a:pt x="0" y="39"/>
                  <a:pt x="0" y="39"/>
                  <a:pt x="0" y="39"/>
                </a:cubicBezTo>
                <a:cubicBezTo>
                  <a:pt x="0" y="1"/>
                  <a:pt x="0" y="1"/>
                  <a:pt x="0" y="1"/>
                </a:cubicBezTo>
                <a:cubicBezTo>
                  <a:pt x="263" y="1"/>
                  <a:pt x="263" y="1"/>
                  <a:pt x="263" y="1"/>
                </a:cubicBezTo>
                <a:cubicBezTo>
                  <a:pt x="263" y="39"/>
                  <a:pt x="263" y="39"/>
                  <a:pt x="263" y="39"/>
                </a:cubicBezTo>
                <a:cubicBezTo>
                  <a:pt x="151" y="39"/>
                  <a:pt x="151" y="39"/>
                  <a:pt x="151" y="39"/>
                </a:cubicBezTo>
                <a:cubicBezTo>
                  <a:pt x="151" y="346"/>
                  <a:pt x="151" y="346"/>
                  <a:pt x="151" y="346"/>
                </a:cubicBezTo>
                <a:cubicBezTo>
                  <a:pt x="112" y="346"/>
                  <a:pt x="112" y="346"/>
                  <a:pt x="112" y="346"/>
                </a:cubicBezTo>
                <a:lnTo>
                  <a:pt x="112" y="39"/>
                </a:lnTo>
                <a:close/>
                <a:moveTo>
                  <a:pt x="238" y="346"/>
                </a:moveTo>
                <a:cubicBezTo>
                  <a:pt x="393" y="1"/>
                  <a:pt x="393" y="1"/>
                  <a:pt x="393" y="1"/>
                </a:cubicBezTo>
                <a:cubicBezTo>
                  <a:pt x="433" y="1"/>
                  <a:pt x="433" y="1"/>
                  <a:pt x="433" y="1"/>
                </a:cubicBezTo>
                <a:cubicBezTo>
                  <a:pt x="587" y="346"/>
                  <a:pt x="587" y="346"/>
                  <a:pt x="587" y="346"/>
                </a:cubicBezTo>
                <a:cubicBezTo>
                  <a:pt x="544" y="346"/>
                  <a:pt x="544" y="346"/>
                  <a:pt x="544" y="346"/>
                </a:cubicBezTo>
                <a:cubicBezTo>
                  <a:pt x="506" y="259"/>
                  <a:pt x="506" y="259"/>
                  <a:pt x="506" y="259"/>
                </a:cubicBezTo>
                <a:cubicBezTo>
                  <a:pt x="318" y="259"/>
                  <a:pt x="318" y="259"/>
                  <a:pt x="318" y="259"/>
                </a:cubicBezTo>
                <a:cubicBezTo>
                  <a:pt x="280" y="346"/>
                  <a:pt x="280" y="346"/>
                  <a:pt x="280" y="346"/>
                </a:cubicBezTo>
                <a:lnTo>
                  <a:pt x="238" y="346"/>
                </a:lnTo>
                <a:close/>
                <a:moveTo>
                  <a:pt x="335" y="221"/>
                </a:moveTo>
                <a:cubicBezTo>
                  <a:pt x="489" y="221"/>
                  <a:pt x="489" y="221"/>
                  <a:pt x="489" y="221"/>
                </a:cubicBezTo>
                <a:cubicBezTo>
                  <a:pt x="412" y="46"/>
                  <a:pt x="412" y="46"/>
                  <a:pt x="412" y="46"/>
                </a:cubicBezTo>
                <a:lnTo>
                  <a:pt x="335" y="221"/>
                </a:lnTo>
                <a:close/>
                <a:moveTo>
                  <a:pt x="646" y="346"/>
                </a:moveTo>
                <a:cubicBezTo>
                  <a:pt x="750" y="202"/>
                  <a:pt x="750" y="202"/>
                  <a:pt x="750" y="202"/>
                </a:cubicBezTo>
                <a:cubicBezTo>
                  <a:pt x="854" y="346"/>
                  <a:pt x="854" y="346"/>
                  <a:pt x="854" y="346"/>
                </a:cubicBezTo>
                <a:cubicBezTo>
                  <a:pt x="902" y="346"/>
                  <a:pt x="902" y="346"/>
                  <a:pt x="902" y="346"/>
                </a:cubicBezTo>
                <a:cubicBezTo>
                  <a:pt x="775" y="167"/>
                  <a:pt x="775" y="167"/>
                  <a:pt x="775" y="167"/>
                </a:cubicBezTo>
                <a:cubicBezTo>
                  <a:pt x="892" y="1"/>
                  <a:pt x="892" y="1"/>
                  <a:pt x="892" y="1"/>
                </a:cubicBezTo>
                <a:cubicBezTo>
                  <a:pt x="846" y="1"/>
                  <a:pt x="846" y="1"/>
                  <a:pt x="846" y="1"/>
                </a:cubicBezTo>
                <a:cubicBezTo>
                  <a:pt x="750" y="134"/>
                  <a:pt x="750" y="134"/>
                  <a:pt x="750" y="134"/>
                </a:cubicBezTo>
                <a:cubicBezTo>
                  <a:pt x="655" y="1"/>
                  <a:pt x="655" y="1"/>
                  <a:pt x="655" y="1"/>
                </a:cubicBezTo>
                <a:cubicBezTo>
                  <a:pt x="609" y="1"/>
                  <a:pt x="609" y="1"/>
                  <a:pt x="609" y="1"/>
                </a:cubicBezTo>
                <a:cubicBezTo>
                  <a:pt x="726" y="169"/>
                  <a:pt x="726" y="169"/>
                  <a:pt x="726" y="169"/>
                </a:cubicBezTo>
                <a:cubicBezTo>
                  <a:pt x="600" y="346"/>
                  <a:pt x="600" y="346"/>
                  <a:pt x="600" y="346"/>
                </a:cubicBezTo>
                <a:lnTo>
                  <a:pt x="646" y="346"/>
                </a:lnTo>
                <a:close/>
                <a:moveTo>
                  <a:pt x="924" y="174"/>
                </a:moveTo>
                <a:cubicBezTo>
                  <a:pt x="924" y="76"/>
                  <a:pt x="1004" y="0"/>
                  <a:pt x="1105" y="0"/>
                </a:cubicBezTo>
                <a:cubicBezTo>
                  <a:pt x="1205" y="0"/>
                  <a:pt x="1284" y="77"/>
                  <a:pt x="1284" y="174"/>
                </a:cubicBezTo>
                <a:cubicBezTo>
                  <a:pt x="1284" y="271"/>
                  <a:pt x="1205" y="348"/>
                  <a:pt x="1105" y="348"/>
                </a:cubicBezTo>
                <a:cubicBezTo>
                  <a:pt x="1004" y="348"/>
                  <a:pt x="924" y="271"/>
                  <a:pt x="924" y="174"/>
                </a:cubicBezTo>
                <a:close/>
                <a:moveTo>
                  <a:pt x="964" y="174"/>
                </a:moveTo>
                <a:cubicBezTo>
                  <a:pt x="964" y="249"/>
                  <a:pt x="1028" y="310"/>
                  <a:pt x="1105" y="310"/>
                </a:cubicBezTo>
                <a:cubicBezTo>
                  <a:pt x="1181" y="310"/>
                  <a:pt x="1244" y="249"/>
                  <a:pt x="1244" y="174"/>
                </a:cubicBezTo>
                <a:cubicBezTo>
                  <a:pt x="1244" y="98"/>
                  <a:pt x="1181" y="38"/>
                  <a:pt x="1105" y="38"/>
                </a:cubicBezTo>
                <a:cubicBezTo>
                  <a:pt x="1028" y="38"/>
                  <a:pt x="964" y="98"/>
                  <a:pt x="964" y="174"/>
                </a:cubicBezTo>
                <a:close/>
                <a:moveTo>
                  <a:pt x="1395" y="69"/>
                </a:moveTo>
                <a:cubicBezTo>
                  <a:pt x="1602" y="346"/>
                  <a:pt x="1602" y="346"/>
                  <a:pt x="1602" y="346"/>
                </a:cubicBezTo>
                <a:cubicBezTo>
                  <a:pt x="1642" y="346"/>
                  <a:pt x="1642" y="346"/>
                  <a:pt x="1642" y="346"/>
                </a:cubicBezTo>
                <a:cubicBezTo>
                  <a:pt x="1642" y="1"/>
                  <a:pt x="1642" y="1"/>
                  <a:pt x="1642" y="1"/>
                </a:cubicBezTo>
                <a:cubicBezTo>
                  <a:pt x="1603" y="1"/>
                  <a:pt x="1603" y="1"/>
                  <a:pt x="1603" y="1"/>
                </a:cubicBezTo>
                <a:cubicBezTo>
                  <a:pt x="1603" y="278"/>
                  <a:pt x="1603" y="278"/>
                  <a:pt x="1603" y="278"/>
                </a:cubicBezTo>
                <a:cubicBezTo>
                  <a:pt x="1397" y="1"/>
                  <a:pt x="1397" y="1"/>
                  <a:pt x="1397" y="1"/>
                </a:cubicBezTo>
                <a:cubicBezTo>
                  <a:pt x="1356" y="1"/>
                  <a:pt x="1356" y="1"/>
                  <a:pt x="1356" y="1"/>
                </a:cubicBezTo>
                <a:cubicBezTo>
                  <a:pt x="1356" y="346"/>
                  <a:pt x="1356" y="346"/>
                  <a:pt x="1356" y="346"/>
                </a:cubicBezTo>
                <a:cubicBezTo>
                  <a:pt x="1395" y="346"/>
                  <a:pt x="1395" y="346"/>
                  <a:pt x="1395" y="346"/>
                </a:cubicBezTo>
                <a:lnTo>
                  <a:pt x="1395" y="69"/>
                </a:lnTo>
                <a:close/>
                <a:moveTo>
                  <a:pt x="1895" y="348"/>
                </a:moveTo>
                <a:cubicBezTo>
                  <a:pt x="1794" y="348"/>
                  <a:pt x="1714" y="271"/>
                  <a:pt x="1714" y="174"/>
                </a:cubicBezTo>
                <a:cubicBezTo>
                  <a:pt x="1714" y="76"/>
                  <a:pt x="1794" y="0"/>
                  <a:pt x="1895" y="0"/>
                </a:cubicBezTo>
                <a:cubicBezTo>
                  <a:pt x="1995" y="0"/>
                  <a:pt x="2074" y="77"/>
                  <a:pt x="2074" y="174"/>
                </a:cubicBezTo>
                <a:cubicBezTo>
                  <a:pt x="2074" y="271"/>
                  <a:pt x="1995" y="348"/>
                  <a:pt x="1895" y="348"/>
                </a:cubicBezTo>
                <a:close/>
                <a:moveTo>
                  <a:pt x="2034" y="174"/>
                </a:moveTo>
                <a:cubicBezTo>
                  <a:pt x="2034" y="98"/>
                  <a:pt x="1971" y="38"/>
                  <a:pt x="1895" y="38"/>
                </a:cubicBezTo>
                <a:cubicBezTo>
                  <a:pt x="1818" y="38"/>
                  <a:pt x="1754" y="98"/>
                  <a:pt x="1754" y="174"/>
                </a:cubicBezTo>
                <a:cubicBezTo>
                  <a:pt x="1754" y="249"/>
                  <a:pt x="1818" y="310"/>
                  <a:pt x="1895" y="310"/>
                </a:cubicBezTo>
                <a:cubicBezTo>
                  <a:pt x="1971" y="310"/>
                  <a:pt x="2034" y="249"/>
                  <a:pt x="2034" y="174"/>
                </a:cubicBezTo>
                <a:close/>
                <a:moveTo>
                  <a:pt x="2183" y="62"/>
                </a:moveTo>
                <a:cubicBezTo>
                  <a:pt x="2308" y="309"/>
                  <a:pt x="2308" y="309"/>
                  <a:pt x="2308" y="309"/>
                </a:cubicBezTo>
                <a:cubicBezTo>
                  <a:pt x="2332" y="309"/>
                  <a:pt x="2332" y="309"/>
                  <a:pt x="2332" y="309"/>
                </a:cubicBezTo>
                <a:cubicBezTo>
                  <a:pt x="2457" y="62"/>
                  <a:pt x="2457" y="62"/>
                  <a:pt x="2457" y="62"/>
                </a:cubicBezTo>
                <a:cubicBezTo>
                  <a:pt x="2458" y="346"/>
                  <a:pt x="2458" y="346"/>
                  <a:pt x="2458" y="346"/>
                </a:cubicBezTo>
                <a:cubicBezTo>
                  <a:pt x="2494" y="346"/>
                  <a:pt x="2494" y="346"/>
                  <a:pt x="2494" y="346"/>
                </a:cubicBezTo>
                <a:cubicBezTo>
                  <a:pt x="2494" y="1"/>
                  <a:pt x="2494" y="1"/>
                  <a:pt x="2494" y="1"/>
                </a:cubicBezTo>
                <a:cubicBezTo>
                  <a:pt x="2446" y="1"/>
                  <a:pt x="2446" y="1"/>
                  <a:pt x="2446" y="1"/>
                </a:cubicBezTo>
                <a:cubicBezTo>
                  <a:pt x="2321" y="249"/>
                  <a:pt x="2321" y="249"/>
                  <a:pt x="2321" y="249"/>
                </a:cubicBezTo>
                <a:cubicBezTo>
                  <a:pt x="2195" y="1"/>
                  <a:pt x="2195" y="1"/>
                  <a:pt x="2195" y="1"/>
                </a:cubicBezTo>
                <a:cubicBezTo>
                  <a:pt x="2146" y="1"/>
                  <a:pt x="2146" y="1"/>
                  <a:pt x="2146" y="1"/>
                </a:cubicBezTo>
                <a:cubicBezTo>
                  <a:pt x="2146" y="346"/>
                  <a:pt x="2146" y="346"/>
                  <a:pt x="2146" y="346"/>
                </a:cubicBezTo>
                <a:cubicBezTo>
                  <a:pt x="2183" y="346"/>
                  <a:pt x="2183" y="346"/>
                  <a:pt x="2183" y="346"/>
                </a:cubicBezTo>
                <a:lnTo>
                  <a:pt x="2183" y="62"/>
                </a:lnTo>
                <a:close/>
                <a:moveTo>
                  <a:pt x="2811" y="1"/>
                </a:moveTo>
                <a:cubicBezTo>
                  <a:pt x="2701" y="181"/>
                  <a:pt x="2701" y="181"/>
                  <a:pt x="2701" y="181"/>
                </a:cubicBezTo>
                <a:cubicBezTo>
                  <a:pt x="2589" y="1"/>
                  <a:pt x="2589" y="1"/>
                  <a:pt x="2589" y="1"/>
                </a:cubicBezTo>
                <a:cubicBezTo>
                  <a:pt x="2549" y="1"/>
                  <a:pt x="2549" y="1"/>
                  <a:pt x="2549" y="1"/>
                </a:cubicBezTo>
                <a:cubicBezTo>
                  <a:pt x="2682" y="229"/>
                  <a:pt x="2682" y="229"/>
                  <a:pt x="2682" y="229"/>
                </a:cubicBezTo>
                <a:cubicBezTo>
                  <a:pt x="2682" y="346"/>
                  <a:pt x="2682" y="346"/>
                  <a:pt x="2682" y="346"/>
                </a:cubicBezTo>
                <a:cubicBezTo>
                  <a:pt x="2721" y="346"/>
                  <a:pt x="2721" y="346"/>
                  <a:pt x="2721" y="346"/>
                </a:cubicBezTo>
                <a:cubicBezTo>
                  <a:pt x="2721" y="228"/>
                  <a:pt x="2721" y="228"/>
                  <a:pt x="2721" y="228"/>
                </a:cubicBezTo>
                <a:cubicBezTo>
                  <a:pt x="2851" y="1"/>
                  <a:pt x="2851" y="1"/>
                  <a:pt x="2851" y="1"/>
                </a:cubicBezTo>
                <a:lnTo>
                  <a:pt x="2811" y="1"/>
                </a:lnTo>
                <a:close/>
                <a:moveTo>
                  <a:pt x="221" y="822"/>
                </a:moveTo>
                <a:cubicBezTo>
                  <a:pt x="95" y="574"/>
                  <a:pt x="95" y="574"/>
                  <a:pt x="95" y="574"/>
                </a:cubicBezTo>
                <a:cubicBezTo>
                  <a:pt x="46" y="574"/>
                  <a:pt x="46" y="574"/>
                  <a:pt x="46" y="574"/>
                </a:cubicBezTo>
                <a:cubicBezTo>
                  <a:pt x="46" y="919"/>
                  <a:pt x="46" y="919"/>
                  <a:pt x="46" y="919"/>
                </a:cubicBezTo>
                <a:cubicBezTo>
                  <a:pt x="84" y="919"/>
                  <a:pt x="84" y="919"/>
                  <a:pt x="84" y="919"/>
                </a:cubicBezTo>
                <a:cubicBezTo>
                  <a:pt x="84" y="635"/>
                  <a:pt x="84" y="635"/>
                  <a:pt x="84" y="635"/>
                </a:cubicBezTo>
                <a:cubicBezTo>
                  <a:pt x="208" y="882"/>
                  <a:pt x="208" y="882"/>
                  <a:pt x="208" y="882"/>
                </a:cubicBezTo>
                <a:cubicBezTo>
                  <a:pt x="232" y="882"/>
                  <a:pt x="232" y="882"/>
                  <a:pt x="232" y="882"/>
                </a:cubicBezTo>
                <a:cubicBezTo>
                  <a:pt x="357" y="635"/>
                  <a:pt x="357" y="635"/>
                  <a:pt x="357" y="635"/>
                </a:cubicBezTo>
                <a:cubicBezTo>
                  <a:pt x="358" y="919"/>
                  <a:pt x="358" y="919"/>
                  <a:pt x="358" y="919"/>
                </a:cubicBezTo>
                <a:cubicBezTo>
                  <a:pt x="394" y="919"/>
                  <a:pt x="394" y="919"/>
                  <a:pt x="394" y="919"/>
                </a:cubicBezTo>
                <a:cubicBezTo>
                  <a:pt x="394" y="574"/>
                  <a:pt x="394" y="574"/>
                  <a:pt x="394" y="574"/>
                </a:cubicBezTo>
                <a:cubicBezTo>
                  <a:pt x="346" y="574"/>
                  <a:pt x="346" y="574"/>
                  <a:pt x="346" y="574"/>
                </a:cubicBezTo>
                <a:lnTo>
                  <a:pt x="221" y="822"/>
                </a:lnTo>
                <a:close/>
                <a:moveTo>
                  <a:pt x="644" y="574"/>
                </a:moveTo>
                <a:cubicBezTo>
                  <a:pt x="797" y="919"/>
                  <a:pt x="797" y="919"/>
                  <a:pt x="797" y="919"/>
                </a:cubicBezTo>
                <a:cubicBezTo>
                  <a:pt x="755" y="919"/>
                  <a:pt x="755" y="919"/>
                  <a:pt x="755" y="919"/>
                </a:cubicBezTo>
                <a:cubicBezTo>
                  <a:pt x="716" y="831"/>
                  <a:pt x="716" y="831"/>
                  <a:pt x="716" y="831"/>
                </a:cubicBezTo>
                <a:cubicBezTo>
                  <a:pt x="529" y="831"/>
                  <a:pt x="529" y="831"/>
                  <a:pt x="529" y="831"/>
                </a:cubicBezTo>
                <a:cubicBezTo>
                  <a:pt x="490" y="919"/>
                  <a:pt x="490" y="919"/>
                  <a:pt x="490" y="919"/>
                </a:cubicBezTo>
                <a:cubicBezTo>
                  <a:pt x="449" y="919"/>
                  <a:pt x="449" y="919"/>
                  <a:pt x="449" y="919"/>
                </a:cubicBezTo>
                <a:cubicBezTo>
                  <a:pt x="603" y="574"/>
                  <a:pt x="603" y="574"/>
                  <a:pt x="603" y="574"/>
                </a:cubicBezTo>
                <a:lnTo>
                  <a:pt x="644" y="574"/>
                </a:lnTo>
                <a:close/>
                <a:moveTo>
                  <a:pt x="700" y="794"/>
                </a:moveTo>
                <a:cubicBezTo>
                  <a:pt x="622" y="619"/>
                  <a:pt x="622" y="619"/>
                  <a:pt x="622" y="619"/>
                </a:cubicBezTo>
                <a:cubicBezTo>
                  <a:pt x="545" y="794"/>
                  <a:pt x="545" y="794"/>
                  <a:pt x="545" y="794"/>
                </a:cubicBezTo>
                <a:lnTo>
                  <a:pt x="700" y="794"/>
                </a:lnTo>
                <a:close/>
                <a:moveTo>
                  <a:pt x="1099" y="851"/>
                </a:moveTo>
                <a:cubicBezTo>
                  <a:pt x="892" y="574"/>
                  <a:pt x="892" y="574"/>
                  <a:pt x="892" y="574"/>
                </a:cubicBezTo>
                <a:cubicBezTo>
                  <a:pt x="851" y="574"/>
                  <a:pt x="851" y="574"/>
                  <a:pt x="851" y="574"/>
                </a:cubicBezTo>
                <a:cubicBezTo>
                  <a:pt x="851" y="919"/>
                  <a:pt x="851" y="919"/>
                  <a:pt x="851" y="919"/>
                </a:cubicBezTo>
                <a:cubicBezTo>
                  <a:pt x="891" y="919"/>
                  <a:pt x="891" y="919"/>
                  <a:pt x="891" y="919"/>
                </a:cubicBezTo>
                <a:cubicBezTo>
                  <a:pt x="891" y="642"/>
                  <a:pt x="891" y="642"/>
                  <a:pt x="891" y="642"/>
                </a:cubicBezTo>
                <a:cubicBezTo>
                  <a:pt x="1097" y="919"/>
                  <a:pt x="1097" y="919"/>
                  <a:pt x="1097" y="919"/>
                </a:cubicBezTo>
                <a:cubicBezTo>
                  <a:pt x="1137" y="919"/>
                  <a:pt x="1137" y="919"/>
                  <a:pt x="1137" y="919"/>
                </a:cubicBezTo>
                <a:cubicBezTo>
                  <a:pt x="1137" y="574"/>
                  <a:pt x="1137" y="574"/>
                  <a:pt x="1137" y="574"/>
                </a:cubicBezTo>
                <a:cubicBezTo>
                  <a:pt x="1099" y="574"/>
                  <a:pt x="1099" y="574"/>
                  <a:pt x="1099" y="574"/>
                </a:cubicBezTo>
                <a:lnTo>
                  <a:pt x="1099" y="851"/>
                </a:lnTo>
                <a:close/>
                <a:moveTo>
                  <a:pt x="1387" y="574"/>
                </a:moveTo>
                <a:cubicBezTo>
                  <a:pt x="1541" y="919"/>
                  <a:pt x="1541" y="919"/>
                  <a:pt x="1541" y="919"/>
                </a:cubicBezTo>
                <a:cubicBezTo>
                  <a:pt x="1498" y="919"/>
                  <a:pt x="1498" y="919"/>
                  <a:pt x="1498" y="919"/>
                </a:cubicBezTo>
                <a:cubicBezTo>
                  <a:pt x="1460" y="831"/>
                  <a:pt x="1460" y="831"/>
                  <a:pt x="1460" y="831"/>
                </a:cubicBezTo>
                <a:cubicBezTo>
                  <a:pt x="1272" y="831"/>
                  <a:pt x="1272" y="831"/>
                  <a:pt x="1272" y="831"/>
                </a:cubicBezTo>
                <a:cubicBezTo>
                  <a:pt x="1234" y="919"/>
                  <a:pt x="1234" y="919"/>
                  <a:pt x="1234" y="919"/>
                </a:cubicBezTo>
                <a:cubicBezTo>
                  <a:pt x="1192" y="919"/>
                  <a:pt x="1192" y="919"/>
                  <a:pt x="1192" y="919"/>
                </a:cubicBezTo>
                <a:cubicBezTo>
                  <a:pt x="1346" y="574"/>
                  <a:pt x="1346" y="574"/>
                  <a:pt x="1346" y="574"/>
                </a:cubicBezTo>
                <a:lnTo>
                  <a:pt x="1387" y="574"/>
                </a:lnTo>
                <a:close/>
                <a:moveTo>
                  <a:pt x="1443" y="794"/>
                </a:moveTo>
                <a:cubicBezTo>
                  <a:pt x="1365" y="619"/>
                  <a:pt x="1365" y="619"/>
                  <a:pt x="1365" y="619"/>
                </a:cubicBezTo>
                <a:cubicBezTo>
                  <a:pt x="1289" y="794"/>
                  <a:pt x="1289" y="794"/>
                  <a:pt x="1289" y="794"/>
                </a:cubicBezTo>
                <a:lnTo>
                  <a:pt x="1443" y="794"/>
                </a:lnTo>
                <a:close/>
                <a:moveTo>
                  <a:pt x="1735" y="610"/>
                </a:moveTo>
                <a:cubicBezTo>
                  <a:pt x="1774" y="610"/>
                  <a:pt x="1812" y="625"/>
                  <a:pt x="1840" y="650"/>
                </a:cubicBezTo>
                <a:cubicBezTo>
                  <a:pt x="1862" y="620"/>
                  <a:pt x="1862" y="620"/>
                  <a:pt x="1862" y="620"/>
                </a:cubicBezTo>
                <a:cubicBezTo>
                  <a:pt x="1829" y="591"/>
                  <a:pt x="1783" y="573"/>
                  <a:pt x="1735" y="573"/>
                </a:cubicBezTo>
                <a:cubicBezTo>
                  <a:pt x="1634" y="573"/>
                  <a:pt x="1554" y="649"/>
                  <a:pt x="1554" y="746"/>
                </a:cubicBezTo>
                <a:cubicBezTo>
                  <a:pt x="1554" y="843"/>
                  <a:pt x="1634" y="921"/>
                  <a:pt x="1733" y="921"/>
                </a:cubicBezTo>
                <a:cubicBezTo>
                  <a:pt x="1780" y="921"/>
                  <a:pt x="1827" y="902"/>
                  <a:pt x="1861" y="875"/>
                </a:cubicBezTo>
                <a:cubicBezTo>
                  <a:pt x="1861" y="750"/>
                  <a:pt x="1861" y="750"/>
                  <a:pt x="1861" y="750"/>
                </a:cubicBezTo>
                <a:cubicBezTo>
                  <a:pt x="1826" y="750"/>
                  <a:pt x="1826" y="750"/>
                  <a:pt x="1826" y="750"/>
                </a:cubicBezTo>
                <a:cubicBezTo>
                  <a:pt x="1826" y="854"/>
                  <a:pt x="1826" y="854"/>
                  <a:pt x="1826" y="854"/>
                </a:cubicBezTo>
                <a:cubicBezTo>
                  <a:pt x="1800" y="872"/>
                  <a:pt x="1767" y="883"/>
                  <a:pt x="1736" y="883"/>
                </a:cubicBezTo>
                <a:cubicBezTo>
                  <a:pt x="1657" y="883"/>
                  <a:pt x="1594" y="823"/>
                  <a:pt x="1594" y="746"/>
                </a:cubicBezTo>
                <a:cubicBezTo>
                  <a:pt x="1594" y="671"/>
                  <a:pt x="1657" y="610"/>
                  <a:pt x="1735" y="610"/>
                </a:cubicBezTo>
                <a:close/>
                <a:moveTo>
                  <a:pt x="1996" y="763"/>
                </a:moveTo>
                <a:cubicBezTo>
                  <a:pt x="2169" y="763"/>
                  <a:pt x="2169" y="763"/>
                  <a:pt x="2169" y="763"/>
                </a:cubicBezTo>
                <a:cubicBezTo>
                  <a:pt x="2169" y="725"/>
                  <a:pt x="2169" y="725"/>
                  <a:pt x="2169" y="725"/>
                </a:cubicBezTo>
                <a:cubicBezTo>
                  <a:pt x="1996" y="725"/>
                  <a:pt x="1996" y="725"/>
                  <a:pt x="1996" y="725"/>
                </a:cubicBezTo>
                <a:cubicBezTo>
                  <a:pt x="1996" y="612"/>
                  <a:pt x="1996" y="612"/>
                  <a:pt x="1996" y="612"/>
                </a:cubicBezTo>
                <a:cubicBezTo>
                  <a:pt x="2190" y="612"/>
                  <a:pt x="2190" y="612"/>
                  <a:pt x="2190" y="612"/>
                </a:cubicBezTo>
                <a:cubicBezTo>
                  <a:pt x="2190" y="574"/>
                  <a:pt x="2190" y="574"/>
                  <a:pt x="2190" y="574"/>
                </a:cubicBezTo>
                <a:cubicBezTo>
                  <a:pt x="1956" y="574"/>
                  <a:pt x="1956" y="574"/>
                  <a:pt x="1956" y="574"/>
                </a:cubicBezTo>
                <a:cubicBezTo>
                  <a:pt x="1956" y="919"/>
                  <a:pt x="1956" y="919"/>
                  <a:pt x="1956" y="919"/>
                </a:cubicBezTo>
                <a:cubicBezTo>
                  <a:pt x="2196" y="919"/>
                  <a:pt x="2196" y="919"/>
                  <a:pt x="2196" y="919"/>
                </a:cubicBezTo>
                <a:cubicBezTo>
                  <a:pt x="2196" y="881"/>
                  <a:pt x="2196" y="881"/>
                  <a:pt x="2196" y="881"/>
                </a:cubicBezTo>
                <a:cubicBezTo>
                  <a:pt x="1996" y="881"/>
                  <a:pt x="1996" y="881"/>
                  <a:pt x="1996" y="881"/>
                </a:cubicBezTo>
                <a:lnTo>
                  <a:pt x="1996" y="763"/>
                </a:lnTo>
                <a:close/>
                <a:moveTo>
                  <a:pt x="2466" y="801"/>
                </a:moveTo>
                <a:cubicBezTo>
                  <a:pt x="2546" y="919"/>
                  <a:pt x="2546" y="919"/>
                  <a:pt x="2546" y="919"/>
                </a:cubicBezTo>
                <a:cubicBezTo>
                  <a:pt x="2501" y="919"/>
                  <a:pt x="2501" y="919"/>
                  <a:pt x="2501" y="919"/>
                </a:cubicBezTo>
                <a:cubicBezTo>
                  <a:pt x="2430" y="809"/>
                  <a:pt x="2430" y="809"/>
                  <a:pt x="2430" y="809"/>
                </a:cubicBezTo>
                <a:cubicBezTo>
                  <a:pt x="2423" y="809"/>
                  <a:pt x="2415" y="810"/>
                  <a:pt x="2407" y="810"/>
                </a:cubicBezTo>
                <a:cubicBezTo>
                  <a:pt x="2316" y="810"/>
                  <a:pt x="2316" y="810"/>
                  <a:pt x="2316" y="810"/>
                </a:cubicBezTo>
                <a:cubicBezTo>
                  <a:pt x="2316" y="919"/>
                  <a:pt x="2316" y="919"/>
                  <a:pt x="2316" y="919"/>
                </a:cubicBezTo>
                <a:cubicBezTo>
                  <a:pt x="2276" y="919"/>
                  <a:pt x="2276" y="919"/>
                  <a:pt x="2276" y="919"/>
                </a:cubicBezTo>
                <a:cubicBezTo>
                  <a:pt x="2276" y="574"/>
                  <a:pt x="2276" y="574"/>
                  <a:pt x="2276" y="574"/>
                </a:cubicBezTo>
                <a:cubicBezTo>
                  <a:pt x="2407" y="574"/>
                  <a:pt x="2407" y="574"/>
                  <a:pt x="2407" y="574"/>
                </a:cubicBezTo>
                <a:cubicBezTo>
                  <a:pt x="2493" y="574"/>
                  <a:pt x="2543" y="616"/>
                  <a:pt x="2543" y="690"/>
                </a:cubicBezTo>
                <a:cubicBezTo>
                  <a:pt x="2543" y="747"/>
                  <a:pt x="2515" y="785"/>
                  <a:pt x="2466" y="801"/>
                </a:cubicBezTo>
                <a:close/>
                <a:moveTo>
                  <a:pt x="2505" y="691"/>
                </a:moveTo>
                <a:cubicBezTo>
                  <a:pt x="2505" y="639"/>
                  <a:pt x="2469" y="612"/>
                  <a:pt x="2407" y="612"/>
                </a:cubicBezTo>
                <a:cubicBezTo>
                  <a:pt x="2316" y="612"/>
                  <a:pt x="2316" y="612"/>
                  <a:pt x="2316" y="612"/>
                </a:cubicBezTo>
                <a:cubicBezTo>
                  <a:pt x="2316" y="772"/>
                  <a:pt x="2316" y="772"/>
                  <a:pt x="2316" y="772"/>
                </a:cubicBezTo>
                <a:cubicBezTo>
                  <a:pt x="2407" y="772"/>
                  <a:pt x="2407" y="772"/>
                  <a:pt x="2407" y="772"/>
                </a:cubicBezTo>
                <a:cubicBezTo>
                  <a:pt x="2469" y="772"/>
                  <a:pt x="2505" y="744"/>
                  <a:pt x="2505" y="69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14324" tIns="57162" rIns="114324" bIns="57162"/>
          <a:lstStyle/>
          <a:p>
            <a:endParaRPr lang="en-NL"/>
          </a:p>
        </p:txBody>
      </p:sp>
      <p:sp>
        <p:nvSpPr>
          <p:cNvPr id="12" name="LS_Logo10 (JU-Free) Hermes" hidden="1">
            <a:extLst>
              <a:ext uri="{FF2B5EF4-FFF2-40B4-BE49-F238E27FC236}">
                <a16:creationId xmlns:a16="http://schemas.microsoft.com/office/drawing/2014/main" id="{291DBEA2-76C3-4E03-961A-33680FC899E8}"/>
              </a:ext>
            </a:extLst>
          </p:cNvPr>
          <p:cNvSpPr>
            <a:spLocks/>
          </p:cNvSpPr>
          <p:nvPr/>
        </p:nvSpPr>
        <p:spPr bwMode="auto">
          <a:xfrm>
            <a:off x="1157288" y="7820025"/>
            <a:ext cx="817562" cy="138113"/>
          </a:xfrm>
          <a:custGeom>
            <a:avLst/>
            <a:gdLst>
              <a:gd name="T0" fmla="*/ 2147483646 w 2062"/>
              <a:gd name="T1" fmla="*/ 2147483646 h 347"/>
              <a:gd name="T2" fmla="*/ 2147483646 w 2062"/>
              <a:gd name="T3" fmla="*/ 2147483646 h 347"/>
              <a:gd name="T4" fmla="*/ 0 w 2062"/>
              <a:gd name="T5" fmla="*/ 62575936 h 347"/>
              <a:gd name="T6" fmla="*/ 2147483646 w 2062"/>
              <a:gd name="T7" fmla="*/ 2147483646 h 347"/>
              <a:gd name="T8" fmla="*/ 2147483646 w 2062"/>
              <a:gd name="T9" fmla="*/ 62575936 h 347"/>
              <a:gd name="T10" fmla="*/ 2147483646 w 2062"/>
              <a:gd name="T11" fmla="*/ 2147483646 h 347"/>
              <a:gd name="T12" fmla="*/ 2147483646 w 2062"/>
              <a:gd name="T13" fmla="*/ 2147483646 h 347"/>
              <a:gd name="T14" fmla="*/ 2147483646 w 2062"/>
              <a:gd name="T15" fmla="*/ 2147483646 h 347"/>
              <a:gd name="T16" fmla="*/ 2147483646 w 2062"/>
              <a:gd name="T17" fmla="*/ 2147483646 h 347"/>
              <a:gd name="T18" fmla="*/ 2147483646 w 2062"/>
              <a:gd name="T19" fmla="*/ 2147483646 h 347"/>
              <a:gd name="T20" fmla="*/ 2147483646 w 2062"/>
              <a:gd name="T21" fmla="*/ 2147483646 h 347"/>
              <a:gd name="T22" fmla="*/ 2147483646 w 2062"/>
              <a:gd name="T23" fmla="*/ 62575936 h 347"/>
              <a:gd name="T24" fmla="*/ 2147483646 w 2062"/>
              <a:gd name="T25" fmla="*/ 2147483646 h 347"/>
              <a:gd name="T26" fmla="*/ 2147483646 w 2062"/>
              <a:gd name="T27" fmla="*/ 2147483646 h 347"/>
              <a:gd name="T28" fmla="*/ 2147483646 w 2062"/>
              <a:gd name="T29" fmla="*/ 2147483646 h 347"/>
              <a:gd name="T30" fmla="*/ 2147483646 w 2062"/>
              <a:gd name="T31" fmla="*/ 62575936 h 347"/>
              <a:gd name="T32" fmla="*/ 2147483646 w 2062"/>
              <a:gd name="T33" fmla="*/ 2147483646 h 347"/>
              <a:gd name="T34" fmla="*/ 2147483646 w 2062"/>
              <a:gd name="T35" fmla="*/ 2147483646 h 347"/>
              <a:gd name="T36" fmla="*/ 2147483646 w 2062"/>
              <a:gd name="T37" fmla="*/ 2147483646 h 347"/>
              <a:gd name="T38" fmla="*/ 2147483646 w 2062"/>
              <a:gd name="T39" fmla="*/ 2147483646 h 347"/>
              <a:gd name="T40" fmla="*/ 2147483646 w 2062"/>
              <a:gd name="T41" fmla="*/ 2147483646 h 347"/>
              <a:gd name="T42" fmla="*/ 2147483646 w 2062"/>
              <a:gd name="T43" fmla="*/ 2147483646 h 347"/>
              <a:gd name="T44" fmla="*/ 2147483646 w 2062"/>
              <a:gd name="T45" fmla="*/ 2147483646 h 347"/>
              <a:gd name="T46" fmla="*/ 2147483646 w 2062"/>
              <a:gd name="T47" fmla="*/ 2147483646 h 347"/>
              <a:gd name="T48" fmla="*/ 2147483646 w 2062"/>
              <a:gd name="T49" fmla="*/ 2147483646 h 347"/>
              <a:gd name="T50" fmla="*/ 2147483646 w 2062"/>
              <a:gd name="T51" fmla="*/ 62575936 h 347"/>
              <a:gd name="T52" fmla="*/ 2147483646 w 2062"/>
              <a:gd name="T53" fmla="*/ 2147483646 h 347"/>
              <a:gd name="T54" fmla="*/ 2147483646 w 2062"/>
              <a:gd name="T55" fmla="*/ 62575936 h 347"/>
              <a:gd name="T56" fmla="*/ 2147483646 w 2062"/>
              <a:gd name="T57" fmla="*/ 2147483646 h 347"/>
              <a:gd name="T58" fmla="*/ 2147483646 w 2062"/>
              <a:gd name="T59" fmla="*/ 2147483646 h 347"/>
              <a:gd name="T60" fmla="*/ 2147483646 w 2062"/>
              <a:gd name="T61" fmla="*/ 2147483646 h 347"/>
              <a:gd name="T62" fmla="*/ 2147483646 w 2062"/>
              <a:gd name="T63" fmla="*/ 2147483646 h 347"/>
              <a:gd name="T64" fmla="*/ 2147483646 w 2062"/>
              <a:gd name="T65" fmla="*/ 2147483646 h 347"/>
              <a:gd name="T66" fmla="*/ 2147483646 w 2062"/>
              <a:gd name="T67" fmla="*/ 62575936 h 347"/>
              <a:gd name="T68" fmla="*/ 2147483646 w 2062"/>
              <a:gd name="T69" fmla="*/ 2147483646 h 347"/>
              <a:gd name="T70" fmla="*/ 2147483646 w 2062"/>
              <a:gd name="T71" fmla="*/ 2001479067 h 347"/>
              <a:gd name="T72" fmla="*/ 2147483646 w 2062"/>
              <a:gd name="T73" fmla="*/ 2147483646 h 347"/>
              <a:gd name="T74" fmla="*/ 2147483646 w 2062"/>
              <a:gd name="T75" fmla="*/ 2147483646 h 347"/>
              <a:gd name="T76" fmla="*/ 2147483646 w 2062"/>
              <a:gd name="T77" fmla="*/ 2147483646 h 347"/>
              <a:gd name="T78" fmla="*/ 2147483646 w 2062"/>
              <a:gd name="T79" fmla="*/ 2147483646 h 347"/>
              <a:gd name="T80" fmla="*/ 2147483646 w 2062"/>
              <a:gd name="T81" fmla="*/ 2147483646 h 347"/>
              <a:gd name="T82" fmla="*/ 2147483646 w 2062"/>
              <a:gd name="T83" fmla="*/ 2001479067 h 347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2062" h="347">
                <a:moveTo>
                  <a:pt x="248" y="346"/>
                </a:moveTo>
                <a:cubicBezTo>
                  <a:pt x="248" y="194"/>
                  <a:pt x="248" y="194"/>
                  <a:pt x="248" y="194"/>
                </a:cubicBezTo>
                <a:cubicBezTo>
                  <a:pt x="40" y="194"/>
                  <a:pt x="40" y="194"/>
                  <a:pt x="40" y="194"/>
                </a:cubicBezTo>
                <a:cubicBezTo>
                  <a:pt x="40" y="346"/>
                  <a:pt x="40" y="346"/>
                  <a:pt x="40" y="346"/>
                </a:cubicBezTo>
                <a:cubicBezTo>
                  <a:pt x="0" y="346"/>
                  <a:pt x="0" y="346"/>
                  <a:pt x="0" y="346"/>
                </a:cubicBezTo>
                <a:cubicBezTo>
                  <a:pt x="0" y="1"/>
                  <a:pt x="0" y="1"/>
                  <a:pt x="0" y="1"/>
                </a:cubicBezTo>
                <a:cubicBezTo>
                  <a:pt x="40" y="1"/>
                  <a:pt x="40" y="1"/>
                  <a:pt x="40" y="1"/>
                </a:cubicBezTo>
                <a:cubicBezTo>
                  <a:pt x="40" y="157"/>
                  <a:pt x="40" y="157"/>
                  <a:pt x="40" y="157"/>
                </a:cubicBezTo>
                <a:cubicBezTo>
                  <a:pt x="248" y="157"/>
                  <a:pt x="248" y="157"/>
                  <a:pt x="248" y="157"/>
                </a:cubicBezTo>
                <a:cubicBezTo>
                  <a:pt x="248" y="1"/>
                  <a:pt x="248" y="1"/>
                  <a:pt x="248" y="1"/>
                </a:cubicBezTo>
                <a:cubicBezTo>
                  <a:pt x="287" y="1"/>
                  <a:pt x="287" y="1"/>
                  <a:pt x="287" y="1"/>
                </a:cubicBezTo>
                <a:cubicBezTo>
                  <a:pt x="287" y="346"/>
                  <a:pt x="287" y="346"/>
                  <a:pt x="287" y="346"/>
                </a:cubicBezTo>
                <a:lnTo>
                  <a:pt x="248" y="346"/>
                </a:lnTo>
                <a:close/>
                <a:moveTo>
                  <a:pt x="431" y="39"/>
                </a:moveTo>
                <a:cubicBezTo>
                  <a:pt x="431" y="153"/>
                  <a:pt x="431" y="153"/>
                  <a:pt x="431" y="153"/>
                </a:cubicBezTo>
                <a:cubicBezTo>
                  <a:pt x="604" y="153"/>
                  <a:pt x="604" y="153"/>
                  <a:pt x="604" y="153"/>
                </a:cubicBezTo>
                <a:cubicBezTo>
                  <a:pt x="604" y="190"/>
                  <a:pt x="604" y="190"/>
                  <a:pt x="604" y="190"/>
                </a:cubicBezTo>
                <a:cubicBezTo>
                  <a:pt x="431" y="190"/>
                  <a:pt x="431" y="190"/>
                  <a:pt x="431" y="190"/>
                </a:cubicBezTo>
                <a:cubicBezTo>
                  <a:pt x="431" y="309"/>
                  <a:pt x="431" y="309"/>
                  <a:pt x="431" y="309"/>
                </a:cubicBezTo>
                <a:cubicBezTo>
                  <a:pt x="631" y="309"/>
                  <a:pt x="631" y="309"/>
                  <a:pt x="631" y="309"/>
                </a:cubicBezTo>
                <a:cubicBezTo>
                  <a:pt x="631" y="346"/>
                  <a:pt x="631" y="346"/>
                  <a:pt x="631" y="346"/>
                </a:cubicBezTo>
                <a:cubicBezTo>
                  <a:pt x="391" y="346"/>
                  <a:pt x="391" y="346"/>
                  <a:pt x="391" y="346"/>
                </a:cubicBezTo>
                <a:cubicBezTo>
                  <a:pt x="391" y="1"/>
                  <a:pt x="391" y="1"/>
                  <a:pt x="391" y="1"/>
                </a:cubicBezTo>
                <a:cubicBezTo>
                  <a:pt x="625" y="1"/>
                  <a:pt x="625" y="1"/>
                  <a:pt x="625" y="1"/>
                </a:cubicBezTo>
                <a:cubicBezTo>
                  <a:pt x="625" y="39"/>
                  <a:pt x="625" y="39"/>
                  <a:pt x="625" y="39"/>
                </a:cubicBezTo>
                <a:lnTo>
                  <a:pt x="431" y="39"/>
                </a:lnTo>
                <a:close/>
                <a:moveTo>
                  <a:pt x="866" y="236"/>
                </a:moveTo>
                <a:cubicBezTo>
                  <a:pt x="858" y="237"/>
                  <a:pt x="850" y="237"/>
                  <a:pt x="843" y="237"/>
                </a:cubicBezTo>
                <a:cubicBezTo>
                  <a:pt x="751" y="237"/>
                  <a:pt x="751" y="237"/>
                  <a:pt x="751" y="237"/>
                </a:cubicBezTo>
                <a:cubicBezTo>
                  <a:pt x="751" y="346"/>
                  <a:pt x="751" y="346"/>
                  <a:pt x="751" y="346"/>
                </a:cubicBezTo>
                <a:cubicBezTo>
                  <a:pt x="712" y="346"/>
                  <a:pt x="712" y="346"/>
                  <a:pt x="712" y="346"/>
                </a:cubicBezTo>
                <a:cubicBezTo>
                  <a:pt x="712" y="1"/>
                  <a:pt x="712" y="1"/>
                  <a:pt x="712" y="1"/>
                </a:cubicBezTo>
                <a:cubicBezTo>
                  <a:pt x="843" y="1"/>
                  <a:pt x="843" y="1"/>
                  <a:pt x="843" y="1"/>
                </a:cubicBezTo>
                <a:cubicBezTo>
                  <a:pt x="929" y="1"/>
                  <a:pt x="978" y="44"/>
                  <a:pt x="978" y="117"/>
                </a:cubicBezTo>
                <a:cubicBezTo>
                  <a:pt x="978" y="174"/>
                  <a:pt x="951" y="213"/>
                  <a:pt x="901" y="229"/>
                </a:cubicBezTo>
                <a:cubicBezTo>
                  <a:pt x="982" y="346"/>
                  <a:pt x="982" y="346"/>
                  <a:pt x="982" y="346"/>
                </a:cubicBezTo>
                <a:cubicBezTo>
                  <a:pt x="937" y="346"/>
                  <a:pt x="937" y="346"/>
                  <a:pt x="937" y="346"/>
                </a:cubicBezTo>
                <a:lnTo>
                  <a:pt x="866" y="236"/>
                </a:lnTo>
                <a:close/>
                <a:moveTo>
                  <a:pt x="843" y="199"/>
                </a:moveTo>
                <a:cubicBezTo>
                  <a:pt x="905" y="199"/>
                  <a:pt x="941" y="172"/>
                  <a:pt x="941" y="118"/>
                </a:cubicBezTo>
                <a:cubicBezTo>
                  <a:pt x="941" y="66"/>
                  <a:pt x="905" y="39"/>
                  <a:pt x="843" y="39"/>
                </a:cubicBezTo>
                <a:cubicBezTo>
                  <a:pt x="751" y="39"/>
                  <a:pt x="751" y="39"/>
                  <a:pt x="751" y="39"/>
                </a:cubicBezTo>
                <a:cubicBezTo>
                  <a:pt x="751" y="199"/>
                  <a:pt x="751" y="199"/>
                  <a:pt x="751" y="199"/>
                </a:cubicBezTo>
                <a:lnTo>
                  <a:pt x="843" y="199"/>
                </a:lnTo>
                <a:close/>
                <a:moveTo>
                  <a:pt x="1380" y="346"/>
                </a:moveTo>
                <a:cubicBezTo>
                  <a:pt x="1379" y="62"/>
                  <a:pt x="1379" y="62"/>
                  <a:pt x="1379" y="62"/>
                </a:cubicBezTo>
                <a:cubicBezTo>
                  <a:pt x="1254" y="310"/>
                  <a:pt x="1254" y="310"/>
                  <a:pt x="1254" y="310"/>
                </a:cubicBezTo>
                <a:cubicBezTo>
                  <a:pt x="1230" y="310"/>
                  <a:pt x="1230" y="310"/>
                  <a:pt x="1230" y="310"/>
                </a:cubicBezTo>
                <a:cubicBezTo>
                  <a:pt x="1105" y="62"/>
                  <a:pt x="1105" y="62"/>
                  <a:pt x="1105" y="62"/>
                </a:cubicBezTo>
                <a:cubicBezTo>
                  <a:pt x="1105" y="346"/>
                  <a:pt x="1105" y="346"/>
                  <a:pt x="1105" y="346"/>
                </a:cubicBezTo>
                <a:cubicBezTo>
                  <a:pt x="1068" y="346"/>
                  <a:pt x="1068" y="346"/>
                  <a:pt x="1068" y="346"/>
                </a:cubicBezTo>
                <a:cubicBezTo>
                  <a:pt x="1068" y="1"/>
                  <a:pt x="1068" y="1"/>
                  <a:pt x="1068" y="1"/>
                </a:cubicBezTo>
                <a:cubicBezTo>
                  <a:pt x="1116" y="1"/>
                  <a:pt x="1116" y="1"/>
                  <a:pt x="1116" y="1"/>
                </a:cubicBezTo>
                <a:cubicBezTo>
                  <a:pt x="1242" y="249"/>
                  <a:pt x="1242" y="249"/>
                  <a:pt x="1242" y="249"/>
                </a:cubicBezTo>
                <a:cubicBezTo>
                  <a:pt x="1368" y="1"/>
                  <a:pt x="1368" y="1"/>
                  <a:pt x="1368" y="1"/>
                </a:cubicBezTo>
                <a:cubicBezTo>
                  <a:pt x="1416" y="1"/>
                  <a:pt x="1416" y="1"/>
                  <a:pt x="1416" y="1"/>
                </a:cubicBezTo>
                <a:cubicBezTo>
                  <a:pt x="1416" y="346"/>
                  <a:pt x="1416" y="346"/>
                  <a:pt x="1416" y="346"/>
                </a:cubicBezTo>
                <a:lnTo>
                  <a:pt x="1380" y="346"/>
                </a:lnTo>
                <a:close/>
                <a:moveTo>
                  <a:pt x="1560" y="39"/>
                </a:moveTo>
                <a:cubicBezTo>
                  <a:pt x="1560" y="153"/>
                  <a:pt x="1560" y="153"/>
                  <a:pt x="1560" y="153"/>
                </a:cubicBezTo>
                <a:cubicBezTo>
                  <a:pt x="1734" y="153"/>
                  <a:pt x="1734" y="153"/>
                  <a:pt x="1734" y="153"/>
                </a:cubicBezTo>
                <a:cubicBezTo>
                  <a:pt x="1734" y="190"/>
                  <a:pt x="1734" y="190"/>
                  <a:pt x="1734" y="190"/>
                </a:cubicBezTo>
                <a:cubicBezTo>
                  <a:pt x="1560" y="190"/>
                  <a:pt x="1560" y="190"/>
                  <a:pt x="1560" y="190"/>
                </a:cubicBezTo>
                <a:cubicBezTo>
                  <a:pt x="1560" y="309"/>
                  <a:pt x="1560" y="309"/>
                  <a:pt x="1560" y="309"/>
                </a:cubicBezTo>
                <a:cubicBezTo>
                  <a:pt x="1761" y="309"/>
                  <a:pt x="1761" y="309"/>
                  <a:pt x="1761" y="309"/>
                </a:cubicBezTo>
                <a:cubicBezTo>
                  <a:pt x="1761" y="346"/>
                  <a:pt x="1761" y="346"/>
                  <a:pt x="1761" y="346"/>
                </a:cubicBezTo>
                <a:cubicBezTo>
                  <a:pt x="1521" y="346"/>
                  <a:pt x="1521" y="346"/>
                  <a:pt x="1521" y="346"/>
                </a:cubicBezTo>
                <a:cubicBezTo>
                  <a:pt x="1521" y="1"/>
                  <a:pt x="1521" y="1"/>
                  <a:pt x="1521" y="1"/>
                </a:cubicBezTo>
                <a:cubicBezTo>
                  <a:pt x="1755" y="1"/>
                  <a:pt x="1755" y="1"/>
                  <a:pt x="1755" y="1"/>
                </a:cubicBezTo>
                <a:cubicBezTo>
                  <a:pt x="1755" y="39"/>
                  <a:pt x="1755" y="39"/>
                  <a:pt x="1755" y="39"/>
                </a:cubicBezTo>
                <a:lnTo>
                  <a:pt x="1560" y="39"/>
                </a:lnTo>
                <a:close/>
                <a:moveTo>
                  <a:pt x="2053" y="32"/>
                </a:moveTo>
                <a:cubicBezTo>
                  <a:pt x="2036" y="69"/>
                  <a:pt x="2036" y="69"/>
                  <a:pt x="2036" y="69"/>
                </a:cubicBezTo>
                <a:cubicBezTo>
                  <a:pt x="2005" y="48"/>
                  <a:pt x="1969" y="40"/>
                  <a:pt x="1941" y="40"/>
                </a:cubicBezTo>
                <a:cubicBezTo>
                  <a:pt x="1897" y="40"/>
                  <a:pt x="1868" y="57"/>
                  <a:pt x="1868" y="86"/>
                </a:cubicBezTo>
                <a:cubicBezTo>
                  <a:pt x="1868" y="174"/>
                  <a:pt x="2062" y="128"/>
                  <a:pt x="2061" y="253"/>
                </a:cubicBezTo>
                <a:cubicBezTo>
                  <a:pt x="2061" y="311"/>
                  <a:pt x="2010" y="347"/>
                  <a:pt x="1937" y="347"/>
                </a:cubicBezTo>
                <a:cubicBezTo>
                  <a:pt x="1886" y="347"/>
                  <a:pt x="1837" y="326"/>
                  <a:pt x="1805" y="295"/>
                </a:cubicBezTo>
                <a:cubicBezTo>
                  <a:pt x="1822" y="259"/>
                  <a:pt x="1822" y="259"/>
                  <a:pt x="1822" y="259"/>
                </a:cubicBezTo>
                <a:cubicBezTo>
                  <a:pt x="1854" y="290"/>
                  <a:pt x="1898" y="308"/>
                  <a:pt x="1937" y="308"/>
                </a:cubicBezTo>
                <a:cubicBezTo>
                  <a:pt x="1987" y="308"/>
                  <a:pt x="2018" y="288"/>
                  <a:pt x="2018" y="255"/>
                </a:cubicBezTo>
                <a:cubicBezTo>
                  <a:pt x="2018" y="164"/>
                  <a:pt x="1824" y="213"/>
                  <a:pt x="1824" y="89"/>
                </a:cubicBezTo>
                <a:cubicBezTo>
                  <a:pt x="1824" y="35"/>
                  <a:pt x="1872" y="0"/>
                  <a:pt x="1944" y="0"/>
                </a:cubicBezTo>
                <a:cubicBezTo>
                  <a:pt x="1983" y="0"/>
                  <a:pt x="2024" y="13"/>
                  <a:pt x="2053" y="3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14324" tIns="57162" rIns="114324" bIns="57162"/>
          <a:lstStyle/>
          <a:p>
            <a:endParaRPr lang="en-NL"/>
          </a:p>
        </p:txBody>
      </p:sp>
      <p:sp>
        <p:nvSpPr>
          <p:cNvPr id="13" name="LS_Logo8 (JU-Free) Hera" hidden="1">
            <a:extLst>
              <a:ext uri="{FF2B5EF4-FFF2-40B4-BE49-F238E27FC236}">
                <a16:creationId xmlns:a16="http://schemas.microsoft.com/office/drawing/2014/main" id="{FD0BFF9F-B560-4F94-B752-8A8A5F7545CC}"/>
              </a:ext>
            </a:extLst>
          </p:cNvPr>
          <p:cNvSpPr>
            <a:spLocks/>
          </p:cNvSpPr>
          <p:nvPr/>
        </p:nvSpPr>
        <p:spPr bwMode="auto">
          <a:xfrm>
            <a:off x="1157288" y="7820025"/>
            <a:ext cx="541337" cy="138113"/>
          </a:xfrm>
          <a:custGeom>
            <a:avLst/>
            <a:gdLst>
              <a:gd name="T0" fmla="*/ 2147483646 w 1367"/>
              <a:gd name="T1" fmla="*/ 0 h 345"/>
              <a:gd name="T2" fmla="*/ 2147483646 w 1367"/>
              <a:gd name="T3" fmla="*/ 0 h 345"/>
              <a:gd name="T4" fmla="*/ 2147483646 w 1367"/>
              <a:gd name="T5" fmla="*/ 2147483646 h 345"/>
              <a:gd name="T6" fmla="*/ 2147483646 w 1367"/>
              <a:gd name="T7" fmla="*/ 2147483646 h 345"/>
              <a:gd name="T8" fmla="*/ 2147483646 w 1367"/>
              <a:gd name="T9" fmla="*/ 2147483646 h 345"/>
              <a:gd name="T10" fmla="*/ 2147483646 w 1367"/>
              <a:gd name="T11" fmla="*/ 2147483646 h 345"/>
              <a:gd name="T12" fmla="*/ 2147483646 w 1367"/>
              <a:gd name="T13" fmla="*/ 2147483646 h 345"/>
              <a:gd name="T14" fmla="*/ 0 w 1367"/>
              <a:gd name="T15" fmla="*/ 2147483646 h 345"/>
              <a:gd name="T16" fmla="*/ 0 w 1367"/>
              <a:gd name="T17" fmla="*/ 0 h 345"/>
              <a:gd name="T18" fmla="*/ 2147483646 w 1367"/>
              <a:gd name="T19" fmla="*/ 0 h 345"/>
              <a:gd name="T20" fmla="*/ 2147483646 w 1367"/>
              <a:gd name="T21" fmla="*/ 2147483646 h 345"/>
              <a:gd name="T22" fmla="*/ 2147483646 w 1367"/>
              <a:gd name="T23" fmla="*/ 2147483646 h 345"/>
              <a:gd name="T24" fmla="*/ 2147483646 w 1367"/>
              <a:gd name="T25" fmla="*/ 0 h 345"/>
              <a:gd name="T26" fmla="*/ 2147483646 w 1367"/>
              <a:gd name="T27" fmla="*/ 2147483646 h 345"/>
              <a:gd name="T28" fmla="*/ 2147483646 w 1367"/>
              <a:gd name="T29" fmla="*/ 2147483646 h 345"/>
              <a:gd name="T30" fmla="*/ 2147483646 w 1367"/>
              <a:gd name="T31" fmla="*/ 2147483646 h 345"/>
              <a:gd name="T32" fmla="*/ 2147483646 w 1367"/>
              <a:gd name="T33" fmla="*/ 2147483646 h 345"/>
              <a:gd name="T34" fmla="*/ 2147483646 w 1367"/>
              <a:gd name="T35" fmla="*/ 2147483646 h 345"/>
              <a:gd name="T36" fmla="*/ 2147483646 w 1367"/>
              <a:gd name="T37" fmla="*/ 2147483646 h 345"/>
              <a:gd name="T38" fmla="*/ 2147483646 w 1367"/>
              <a:gd name="T39" fmla="*/ 0 h 345"/>
              <a:gd name="T40" fmla="*/ 2147483646 w 1367"/>
              <a:gd name="T41" fmla="*/ 0 h 345"/>
              <a:gd name="T42" fmla="*/ 2147483646 w 1367"/>
              <a:gd name="T43" fmla="*/ 2147483646 h 345"/>
              <a:gd name="T44" fmla="*/ 2147483646 w 1367"/>
              <a:gd name="T45" fmla="*/ 2147483646 h 345"/>
              <a:gd name="T46" fmla="*/ 2147483646 w 1367"/>
              <a:gd name="T47" fmla="*/ 2147483646 h 345"/>
              <a:gd name="T48" fmla="*/ 2147483646 w 1367"/>
              <a:gd name="T49" fmla="*/ 2147483646 h 345"/>
              <a:gd name="T50" fmla="*/ 2147483646 w 1367"/>
              <a:gd name="T51" fmla="*/ 2147483646 h 345"/>
              <a:gd name="T52" fmla="*/ 2147483646 w 1367"/>
              <a:gd name="T53" fmla="*/ 2147483646 h 345"/>
              <a:gd name="T54" fmla="*/ 2147483646 w 1367"/>
              <a:gd name="T55" fmla="*/ 2147483646 h 345"/>
              <a:gd name="T56" fmla="*/ 2147483646 w 1367"/>
              <a:gd name="T57" fmla="*/ 2147483646 h 345"/>
              <a:gd name="T58" fmla="*/ 2147483646 w 1367"/>
              <a:gd name="T59" fmla="*/ 2147483646 h 345"/>
              <a:gd name="T60" fmla="*/ 2147483646 w 1367"/>
              <a:gd name="T61" fmla="*/ 2147483646 h 345"/>
              <a:gd name="T62" fmla="*/ 2147483646 w 1367"/>
              <a:gd name="T63" fmla="*/ 2147483646 h 345"/>
              <a:gd name="T64" fmla="*/ 2147483646 w 1367"/>
              <a:gd name="T65" fmla="*/ 2147483646 h 345"/>
              <a:gd name="T66" fmla="*/ 2147483646 w 1367"/>
              <a:gd name="T67" fmla="*/ 2147483646 h 345"/>
              <a:gd name="T68" fmla="*/ 2147483646 w 1367"/>
              <a:gd name="T69" fmla="*/ 0 h 345"/>
              <a:gd name="T70" fmla="*/ 2147483646 w 1367"/>
              <a:gd name="T71" fmla="*/ 0 h 345"/>
              <a:gd name="T72" fmla="*/ 2147483646 w 1367"/>
              <a:gd name="T73" fmla="*/ 2147483646 h 345"/>
              <a:gd name="T74" fmla="*/ 2147483646 w 1367"/>
              <a:gd name="T75" fmla="*/ 2147483646 h 345"/>
              <a:gd name="T76" fmla="*/ 2147483646 w 1367"/>
              <a:gd name="T77" fmla="*/ 2147483646 h 345"/>
              <a:gd name="T78" fmla="*/ 2147483646 w 1367"/>
              <a:gd name="T79" fmla="*/ 2147483646 h 345"/>
              <a:gd name="T80" fmla="*/ 2147483646 w 1367"/>
              <a:gd name="T81" fmla="*/ 2147483646 h 345"/>
              <a:gd name="T82" fmla="*/ 2147483646 w 1367"/>
              <a:gd name="T83" fmla="*/ 2147483646 h 345"/>
              <a:gd name="T84" fmla="*/ 2147483646 w 1367"/>
              <a:gd name="T85" fmla="*/ 2147483646 h 345"/>
              <a:gd name="T86" fmla="*/ 2147483646 w 1367"/>
              <a:gd name="T87" fmla="*/ 2147483646 h 345"/>
              <a:gd name="T88" fmla="*/ 2147483646 w 1367"/>
              <a:gd name="T89" fmla="*/ 2147483646 h 345"/>
              <a:gd name="T90" fmla="*/ 2147483646 w 1367"/>
              <a:gd name="T91" fmla="*/ 2147483646 h 345"/>
              <a:gd name="T92" fmla="*/ 2147483646 w 1367"/>
              <a:gd name="T93" fmla="*/ 2147483646 h 345"/>
              <a:gd name="T94" fmla="*/ 2147483646 w 1367"/>
              <a:gd name="T95" fmla="*/ 2147483646 h 345"/>
              <a:gd name="T96" fmla="*/ 2147483646 w 1367"/>
              <a:gd name="T97" fmla="*/ 2147483646 h 345"/>
              <a:gd name="T98" fmla="*/ 2147483646 w 1367"/>
              <a:gd name="T99" fmla="*/ 2147483646 h 345"/>
              <a:gd name="T100" fmla="*/ 2147483646 w 1367"/>
              <a:gd name="T101" fmla="*/ 0 h 345"/>
              <a:gd name="T102" fmla="*/ 2147483646 w 1367"/>
              <a:gd name="T103" fmla="*/ 0 h 345"/>
              <a:gd name="T104" fmla="*/ 2147483646 w 1367"/>
              <a:gd name="T105" fmla="*/ 2147483646 h 345"/>
              <a:gd name="T106" fmla="*/ 2147483646 w 1367"/>
              <a:gd name="T107" fmla="*/ 2147483646 h 345"/>
              <a:gd name="T108" fmla="*/ 2147483646 w 1367"/>
              <a:gd name="T109" fmla="*/ 2147483646 h 345"/>
              <a:gd name="T110" fmla="*/ 2147483646 w 1367"/>
              <a:gd name="T111" fmla="*/ 2147483646 h 345"/>
              <a:gd name="T112" fmla="*/ 2147483646 w 1367"/>
              <a:gd name="T113" fmla="*/ 2147483646 h 345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1367" h="345">
                <a:moveTo>
                  <a:pt x="248" y="0"/>
                </a:moveTo>
                <a:cubicBezTo>
                  <a:pt x="287" y="0"/>
                  <a:pt x="287" y="0"/>
                  <a:pt x="287" y="0"/>
                </a:cubicBezTo>
                <a:cubicBezTo>
                  <a:pt x="287" y="345"/>
                  <a:pt x="287" y="345"/>
                  <a:pt x="287" y="345"/>
                </a:cubicBezTo>
                <a:cubicBezTo>
                  <a:pt x="248" y="345"/>
                  <a:pt x="248" y="345"/>
                  <a:pt x="248" y="345"/>
                </a:cubicBezTo>
                <a:cubicBezTo>
                  <a:pt x="248" y="193"/>
                  <a:pt x="248" y="193"/>
                  <a:pt x="248" y="193"/>
                </a:cubicBezTo>
                <a:cubicBezTo>
                  <a:pt x="40" y="193"/>
                  <a:pt x="40" y="193"/>
                  <a:pt x="40" y="193"/>
                </a:cubicBezTo>
                <a:cubicBezTo>
                  <a:pt x="40" y="345"/>
                  <a:pt x="40" y="345"/>
                  <a:pt x="40" y="345"/>
                </a:cubicBezTo>
                <a:cubicBezTo>
                  <a:pt x="0" y="345"/>
                  <a:pt x="0" y="345"/>
                  <a:pt x="0" y="345"/>
                </a:cubicBezTo>
                <a:cubicBezTo>
                  <a:pt x="0" y="0"/>
                  <a:pt x="0" y="0"/>
                  <a:pt x="0" y="0"/>
                </a:cubicBezTo>
                <a:cubicBezTo>
                  <a:pt x="40" y="0"/>
                  <a:pt x="40" y="0"/>
                  <a:pt x="40" y="0"/>
                </a:cubicBezTo>
                <a:cubicBezTo>
                  <a:pt x="40" y="156"/>
                  <a:pt x="40" y="156"/>
                  <a:pt x="40" y="156"/>
                </a:cubicBezTo>
                <a:cubicBezTo>
                  <a:pt x="248" y="156"/>
                  <a:pt x="248" y="156"/>
                  <a:pt x="248" y="156"/>
                </a:cubicBezTo>
                <a:lnTo>
                  <a:pt x="248" y="0"/>
                </a:lnTo>
                <a:close/>
                <a:moveTo>
                  <a:pt x="431" y="189"/>
                </a:moveTo>
                <a:cubicBezTo>
                  <a:pt x="604" y="189"/>
                  <a:pt x="604" y="189"/>
                  <a:pt x="604" y="189"/>
                </a:cubicBezTo>
                <a:cubicBezTo>
                  <a:pt x="604" y="152"/>
                  <a:pt x="604" y="152"/>
                  <a:pt x="604" y="152"/>
                </a:cubicBezTo>
                <a:cubicBezTo>
                  <a:pt x="431" y="152"/>
                  <a:pt x="431" y="152"/>
                  <a:pt x="431" y="152"/>
                </a:cubicBezTo>
                <a:cubicBezTo>
                  <a:pt x="431" y="38"/>
                  <a:pt x="431" y="38"/>
                  <a:pt x="431" y="38"/>
                </a:cubicBezTo>
                <a:cubicBezTo>
                  <a:pt x="625" y="38"/>
                  <a:pt x="625" y="38"/>
                  <a:pt x="625" y="38"/>
                </a:cubicBezTo>
                <a:cubicBezTo>
                  <a:pt x="625" y="0"/>
                  <a:pt x="625" y="0"/>
                  <a:pt x="625" y="0"/>
                </a:cubicBezTo>
                <a:cubicBezTo>
                  <a:pt x="391" y="0"/>
                  <a:pt x="391" y="0"/>
                  <a:pt x="391" y="0"/>
                </a:cubicBezTo>
                <a:cubicBezTo>
                  <a:pt x="391" y="345"/>
                  <a:pt x="391" y="345"/>
                  <a:pt x="391" y="345"/>
                </a:cubicBezTo>
                <a:cubicBezTo>
                  <a:pt x="631" y="345"/>
                  <a:pt x="631" y="345"/>
                  <a:pt x="631" y="345"/>
                </a:cubicBezTo>
                <a:cubicBezTo>
                  <a:pt x="631" y="308"/>
                  <a:pt x="631" y="308"/>
                  <a:pt x="631" y="308"/>
                </a:cubicBezTo>
                <a:cubicBezTo>
                  <a:pt x="431" y="308"/>
                  <a:pt x="431" y="308"/>
                  <a:pt x="431" y="308"/>
                </a:cubicBezTo>
                <a:lnTo>
                  <a:pt x="431" y="189"/>
                </a:lnTo>
                <a:close/>
                <a:moveTo>
                  <a:pt x="901" y="228"/>
                </a:moveTo>
                <a:cubicBezTo>
                  <a:pt x="982" y="345"/>
                  <a:pt x="982" y="345"/>
                  <a:pt x="982" y="345"/>
                </a:cubicBezTo>
                <a:cubicBezTo>
                  <a:pt x="937" y="345"/>
                  <a:pt x="937" y="345"/>
                  <a:pt x="937" y="345"/>
                </a:cubicBezTo>
                <a:cubicBezTo>
                  <a:pt x="866" y="235"/>
                  <a:pt x="866" y="235"/>
                  <a:pt x="866" y="235"/>
                </a:cubicBezTo>
                <a:cubicBezTo>
                  <a:pt x="858" y="236"/>
                  <a:pt x="850" y="236"/>
                  <a:pt x="843" y="236"/>
                </a:cubicBezTo>
                <a:cubicBezTo>
                  <a:pt x="751" y="236"/>
                  <a:pt x="751" y="236"/>
                  <a:pt x="751" y="236"/>
                </a:cubicBezTo>
                <a:cubicBezTo>
                  <a:pt x="751" y="345"/>
                  <a:pt x="751" y="345"/>
                  <a:pt x="751" y="345"/>
                </a:cubicBezTo>
                <a:cubicBezTo>
                  <a:pt x="712" y="345"/>
                  <a:pt x="712" y="345"/>
                  <a:pt x="712" y="345"/>
                </a:cubicBezTo>
                <a:cubicBezTo>
                  <a:pt x="712" y="0"/>
                  <a:pt x="712" y="0"/>
                  <a:pt x="712" y="0"/>
                </a:cubicBezTo>
                <a:cubicBezTo>
                  <a:pt x="843" y="0"/>
                  <a:pt x="843" y="0"/>
                  <a:pt x="843" y="0"/>
                </a:cubicBezTo>
                <a:cubicBezTo>
                  <a:pt x="929" y="0"/>
                  <a:pt x="978" y="43"/>
                  <a:pt x="978" y="116"/>
                </a:cubicBezTo>
                <a:cubicBezTo>
                  <a:pt x="978" y="173"/>
                  <a:pt x="951" y="212"/>
                  <a:pt x="901" y="228"/>
                </a:cubicBezTo>
                <a:close/>
                <a:moveTo>
                  <a:pt x="941" y="117"/>
                </a:moveTo>
                <a:cubicBezTo>
                  <a:pt x="941" y="65"/>
                  <a:pt x="905" y="38"/>
                  <a:pt x="843" y="38"/>
                </a:cubicBezTo>
                <a:cubicBezTo>
                  <a:pt x="751" y="38"/>
                  <a:pt x="751" y="38"/>
                  <a:pt x="751" y="38"/>
                </a:cubicBezTo>
                <a:cubicBezTo>
                  <a:pt x="751" y="198"/>
                  <a:pt x="751" y="198"/>
                  <a:pt x="751" y="198"/>
                </a:cubicBezTo>
                <a:cubicBezTo>
                  <a:pt x="843" y="198"/>
                  <a:pt x="843" y="198"/>
                  <a:pt x="843" y="198"/>
                </a:cubicBezTo>
                <a:cubicBezTo>
                  <a:pt x="905" y="198"/>
                  <a:pt x="941" y="171"/>
                  <a:pt x="941" y="117"/>
                </a:cubicBezTo>
                <a:close/>
                <a:moveTo>
                  <a:pt x="1367" y="345"/>
                </a:moveTo>
                <a:cubicBezTo>
                  <a:pt x="1324" y="345"/>
                  <a:pt x="1324" y="345"/>
                  <a:pt x="1324" y="345"/>
                </a:cubicBezTo>
                <a:cubicBezTo>
                  <a:pt x="1286" y="258"/>
                  <a:pt x="1286" y="258"/>
                  <a:pt x="1286" y="258"/>
                </a:cubicBezTo>
                <a:cubicBezTo>
                  <a:pt x="1098" y="258"/>
                  <a:pt x="1098" y="258"/>
                  <a:pt x="1098" y="258"/>
                </a:cubicBezTo>
                <a:cubicBezTo>
                  <a:pt x="1059" y="345"/>
                  <a:pt x="1059" y="345"/>
                  <a:pt x="1059" y="345"/>
                </a:cubicBezTo>
                <a:cubicBezTo>
                  <a:pt x="1017" y="345"/>
                  <a:pt x="1017" y="345"/>
                  <a:pt x="1017" y="345"/>
                </a:cubicBezTo>
                <a:cubicBezTo>
                  <a:pt x="1172" y="0"/>
                  <a:pt x="1172" y="0"/>
                  <a:pt x="1172" y="0"/>
                </a:cubicBezTo>
                <a:cubicBezTo>
                  <a:pt x="1213" y="0"/>
                  <a:pt x="1213" y="0"/>
                  <a:pt x="1213" y="0"/>
                </a:cubicBezTo>
                <a:lnTo>
                  <a:pt x="1367" y="345"/>
                </a:lnTo>
                <a:close/>
                <a:moveTo>
                  <a:pt x="1269" y="220"/>
                </a:moveTo>
                <a:cubicBezTo>
                  <a:pt x="1191" y="45"/>
                  <a:pt x="1191" y="45"/>
                  <a:pt x="1191" y="45"/>
                </a:cubicBezTo>
                <a:cubicBezTo>
                  <a:pt x="1114" y="220"/>
                  <a:pt x="1114" y="220"/>
                  <a:pt x="1114" y="220"/>
                </a:cubicBezTo>
                <a:lnTo>
                  <a:pt x="1269" y="22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14324" tIns="57162" rIns="114324" bIns="57162"/>
          <a:lstStyle/>
          <a:p>
            <a:endParaRPr lang="en-NL"/>
          </a:p>
        </p:txBody>
      </p:sp>
      <p:sp>
        <p:nvSpPr>
          <p:cNvPr id="14" name="LS_Logo12 (JU-Free) Horus" hidden="1">
            <a:extLst>
              <a:ext uri="{FF2B5EF4-FFF2-40B4-BE49-F238E27FC236}">
                <a16:creationId xmlns:a16="http://schemas.microsoft.com/office/drawing/2014/main" id="{80E96F45-1616-4911-A299-BA46C99B6B6D}"/>
              </a:ext>
            </a:extLst>
          </p:cNvPr>
          <p:cNvSpPr>
            <a:spLocks/>
          </p:cNvSpPr>
          <p:nvPr/>
        </p:nvSpPr>
        <p:spPr bwMode="auto">
          <a:xfrm>
            <a:off x="1157288" y="7820025"/>
            <a:ext cx="692150" cy="138113"/>
          </a:xfrm>
          <a:custGeom>
            <a:avLst/>
            <a:gdLst>
              <a:gd name="T0" fmla="*/ 2147483646 w 1746"/>
              <a:gd name="T1" fmla="*/ 62059172 h 348"/>
              <a:gd name="T2" fmla="*/ 2147483646 w 1746"/>
              <a:gd name="T3" fmla="*/ 2147483646 h 348"/>
              <a:gd name="T4" fmla="*/ 2147483646 w 1746"/>
              <a:gd name="T5" fmla="*/ 2147483646 h 348"/>
              <a:gd name="T6" fmla="*/ 0 w 1746"/>
              <a:gd name="T7" fmla="*/ 2147483646 h 348"/>
              <a:gd name="T8" fmla="*/ 2147483646 w 1746"/>
              <a:gd name="T9" fmla="*/ 62059172 h 348"/>
              <a:gd name="T10" fmla="*/ 2147483646 w 1746"/>
              <a:gd name="T11" fmla="*/ 2147483646 h 348"/>
              <a:gd name="T12" fmla="*/ 2147483646 w 1746"/>
              <a:gd name="T13" fmla="*/ 2147483646 h 348"/>
              <a:gd name="T14" fmla="*/ 2147483646 w 1746"/>
              <a:gd name="T15" fmla="*/ 2147483646 h 348"/>
              <a:gd name="T16" fmla="*/ 2147483646 w 1746"/>
              <a:gd name="T17" fmla="*/ 2147483646 h 348"/>
              <a:gd name="T18" fmla="*/ 2147483646 w 1746"/>
              <a:gd name="T19" fmla="*/ 2147483646 h 348"/>
              <a:gd name="T20" fmla="*/ 2147483646 w 1746"/>
              <a:gd name="T21" fmla="*/ 2147483646 h 348"/>
              <a:gd name="T22" fmla="*/ 2147483646 w 1746"/>
              <a:gd name="T23" fmla="*/ 2147483646 h 348"/>
              <a:gd name="T24" fmla="*/ 2147483646 w 1746"/>
              <a:gd name="T25" fmla="*/ 2147483646 h 348"/>
              <a:gd name="T26" fmla="*/ 2147483646 w 1746"/>
              <a:gd name="T27" fmla="*/ 2147483646 h 348"/>
              <a:gd name="T28" fmla="*/ 2147483646 w 1746"/>
              <a:gd name="T29" fmla="*/ 2147483646 h 348"/>
              <a:gd name="T30" fmla="*/ 2147483646 w 1746"/>
              <a:gd name="T31" fmla="*/ 62059172 h 348"/>
              <a:gd name="T32" fmla="*/ 2147483646 w 1746"/>
              <a:gd name="T33" fmla="*/ 2147483646 h 348"/>
              <a:gd name="T34" fmla="*/ 2147483646 w 1746"/>
              <a:gd name="T35" fmla="*/ 2147483646 h 348"/>
              <a:gd name="T36" fmla="*/ 2147483646 w 1746"/>
              <a:gd name="T37" fmla="*/ 2147483646 h 348"/>
              <a:gd name="T38" fmla="*/ 2147483646 w 1746"/>
              <a:gd name="T39" fmla="*/ 2147483646 h 348"/>
              <a:gd name="T40" fmla="*/ 2147483646 w 1746"/>
              <a:gd name="T41" fmla="*/ 2147483646 h 348"/>
              <a:gd name="T42" fmla="*/ 2147483646 w 1746"/>
              <a:gd name="T43" fmla="*/ 2147483646 h 348"/>
              <a:gd name="T44" fmla="*/ 2147483646 w 1746"/>
              <a:gd name="T45" fmla="*/ 62059172 h 348"/>
              <a:gd name="T46" fmla="*/ 2147483646 w 1746"/>
              <a:gd name="T47" fmla="*/ 2147483646 h 348"/>
              <a:gd name="T48" fmla="*/ 2147483646 w 1746"/>
              <a:gd name="T49" fmla="*/ 62059172 h 348"/>
              <a:gd name="T50" fmla="*/ 2147483646 w 1746"/>
              <a:gd name="T51" fmla="*/ 2147483646 h 348"/>
              <a:gd name="T52" fmla="*/ 2147483646 w 1746"/>
              <a:gd name="T53" fmla="*/ 2147483646 h 348"/>
              <a:gd name="T54" fmla="*/ 2147483646 w 1746"/>
              <a:gd name="T55" fmla="*/ 1984322256 h 348"/>
              <a:gd name="T56" fmla="*/ 2147483646 w 1746"/>
              <a:gd name="T57" fmla="*/ 2147483646 h 348"/>
              <a:gd name="T58" fmla="*/ 2147483646 w 1746"/>
              <a:gd name="T59" fmla="*/ 2147483646 h 348"/>
              <a:gd name="T60" fmla="*/ 2147483646 w 1746"/>
              <a:gd name="T61" fmla="*/ 2147483646 h 348"/>
              <a:gd name="T62" fmla="*/ 2147483646 w 1746"/>
              <a:gd name="T63" fmla="*/ 2147483646 h 348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1746" h="348">
                <a:moveTo>
                  <a:pt x="248" y="1"/>
                </a:moveTo>
                <a:cubicBezTo>
                  <a:pt x="287" y="1"/>
                  <a:pt x="287" y="1"/>
                  <a:pt x="287" y="1"/>
                </a:cubicBezTo>
                <a:cubicBezTo>
                  <a:pt x="287" y="346"/>
                  <a:pt x="287" y="346"/>
                  <a:pt x="287" y="346"/>
                </a:cubicBezTo>
                <a:cubicBezTo>
                  <a:pt x="248" y="346"/>
                  <a:pt x="248" y="346"/>
                  <a:pt x="248" y="346"/>
                </a:cubicBezTo>
                <a:cubicBezTo>
                  <a:pt x="248" y="194"/>
                  <a:pt x="248" y="194"/>
                  <a:pt x="248" y="194"/>
                </a:cubicBezTo>
                <a:cubicBezTo>
                  <a:pt x="40" y="194"/>
                  <a:pt x="40" y="194"/>
                  <a:pt x="40" y="194"/>
                </a:cubicBezTo>
                <a:cubicBezTo>
                  <a:pt x="40" y="346"/>
                  <a:pt x="40" y="346"/>
                  <a:pt x="40" y="346"/>
                </a:cubicBezTo>
                <a:cubicBezTo>
                  <a:pt x="0" y="346"/>
                  <a:pt x="0" y="346"/>
                  <a:pt x="0" y="346"/>
                </a:cubicBezTo>
                <a:cubicBezTo>
                  <a:pt x="0" y="1"/>
                  <a:pt x="0" y="1"/>
                  <a:pt x="0" y="1"/>
                </a:cubicBezTo>
                <a:cubicBezTo>
                  <a:pt x="40" y="1"/>
                  <a:pt x="40" y="1"/>
                  <a:pt x="40" y="1"/>
                </a:cubicBezTo>
                <a:cubicBezTo>
                  <a:pt x="40" y="157"/>
                  <a:pt x="40" y="157"/>
                  <a:pt x="40" y="157"/>
                </a:cubicBezTo>
                <a:cubicBezTo>
                  <a:pt x="248" y="157"/>
                  <a:pt x="248" y="157"/>
                  <a:pt x="248" y="157"/>
                </a:cubicBezTo>
                <a:lnTo>
                  <a:pt x="248" y="1"/>
                </a:lnTo>
                <a:close/>
                <a:moveTo>
                  <a:pt x="720" y="174"/>
                </a:moveTo>
                <a:cubicBezTo>
                  <a:pt x="720" y="271"/>
                  <a:pt x="640" y="348"/>
                  <a:pt x="539" y="348"/>
                </a:cubicBezTo>
                <a:cubicBezTo>
                  <a:pt x="439" y="348"/>
                  <a:pt x="359" y="271"/>
                  <a:pt x="359" y="174"/>
                </a:cubicBezTo>
                <a:cubicBezTo>
                  <a:pt x="359" y="76"/>
                  <a:pt x="439" y="0"/>
                  <a:pt x="539" y="0"/>
                </a:cubicBezTo>
                <a:cubicBezTo>
                  <a:pt x="640" y="0"/>
                  <a:pt x="720" y="77"/>
                  <a:pt x="720" y="174"/>
                </a:cubicBezTo>
                <a:close/>
                <a:moveTo>
                  <a:pt x="679" y="174"/>
                </a:moveTo>
                <a:cubicBezTo>
                  <a:pt x="679" y="98"/>
                  <a:pt x="616" y="38"/>
                  <a:pt x="539" y="38"/>
                </a:cubicBezTo>
                <a:cubicBezTo>
                  <a:pt x="463" y="38"/>
                  <a:pt x="399" y="98"/>
                  <a:pt x="399" y="174"/>
                </a:cubicBezTo>
                <a:cubicBezTo>
                  <a:pt x="399" y="249"/>
                  <a:pt x="463" y="310"/>
                  <a:pt x="539" y="310"/>
                </a:cubicBezTo>
                <a:cubicBezTo>
                  <a:pt x="616" y="310"/>
                  <a:pt x="679" y="249"/>
                  <a:pt x="679" y="174"/>
                </a:cubicBezTo>
                <a:close/>
                <a:moveTo>
                  <a:pt x="981" y="229"/>
                </a:moveTo>
                <a:cubicBezTo>
                  <a:pt x="1062" y="346"/>
                  <a:pt x="1062" y="346"/>
                  <a:pt x="1062" y="346"/>
                </a:cubicBezTo>
                <a:cubicBezTo>
                  <a:pt x="1017" y="346"/>
                  <a:pt x="1017" y="346"/>
                  <a:pt x="1017" y="346"/>
                </a:cubicBezTo>
                <a:cubicBezTo>
                  <a:pt x="945" y="236"/>
                  <a:pt x="945" y="236"/>
                  <a:pt x="945" y="236"/>
                </a:cubicBezTo>
                <a:cubicBezTo>
                  <a:pt x="938" y="237"/>
                  <a:pt x="930" y="237"/>
                  <a:pt x="922" y="237"/>
                </a:cubicBezTo>
                <a:cubicBezTo>
                  <a:pt x="831" y="237"/>
                  <a:pt x="831" y="237"/>
                  <a:pt x="831" y="237"/>
                </a:cubicBezTo>
                <a:cubicBezTo>
                  <a:pt x="831" y="346"/>
                  <a:pt x="831" y="346"/>
                  <a:pt x="831" y="346"/>
                </a:cubicBezTo>
                <a:cubicBezTo>
                  <a:pt x="791" y="346"/>
                  <a:pt x="791" y="346"/>
                  <a:pt x="791" y="346"/>
                </a:cubicBezTo>
                <a:cubicBezTo>
                  <a:pt x="791" y="1"/>
                  <a:pt x="791" y="1"/>
                  <a:pt x="791" y="1"/>
                </a:cubicBezTo>
                <a:cubicBezTo>
                  <a:pt x="922" y="1"/>
                  <a:pt x="922" y="1"/>
                  <a:pt x="922" y="1"/>
                </a:cubicBezTo>
                <a:cubicBezTo>
                  <a:pt x="1008" y="1"/>
                  <a:pt x="1058" y="44"/>
                  <a:pt x="1058" y="117"/>
                </a:cubicBezTo>
                <a:cubicBezTo>
                  <a:pt x="1058" y="174"/>
                  <a:pt x="1031" y="213"/>
                  <a:pt x="981" y="229"/>
                </a:cubicBezTo>
                <a:close/>
                <a:moveTo>
                  <a:pt x="1020" y="118"/>
                </a:moveTo>
                <a:cubicBezTo>
                  <a:pt x="1020" y="66"/>
                  <a:pt x="985" y="39"/>
                  <a:pt x="922" y="39"/>
                </a:cubicBezTo>
                <a:cubicBezTo>
                  <a:pt x="831" y="39"/>
                  <a:pt x="831" y="39"/>
                  <a:pt x="831" y="39"/>
                </a:cubicBezTo>
                <a:cubicBezTo>
                  <a:pt x="831" y="199"/>
                  <a:pt x="831" y="199"/>
                  <a:pt x="831" y="199"/>
                </a:cubicBezTo>
                <a:cubicBezTo>
                  <a:pt x="922" y="199"/>
                  <a:pt x="922" y="199"/>
                  <a:pt x="922" y="199"/>
                </a:cubicBezTo>
                <a:cubicBezTo>
                  <a:pt x="985" y="199"/>
                  <a:pt x="1020" y="172"/>
                  <a:pt x="1020" y="118"/>
                </a:cubicBezTo>
                <a:close/>
                <a:moveTo>
                  <a:pt x="1389" y="204"/>
                </a:moveTo>
                <a:cubicBezTo>
                  <a:pt x="1389" y="271"/>
                  <a:pt x="1350" y="310"/>
                  <a:pt x="1285" y="310"/>
                </a:cubicBezTo>
                <a:cubicBezTo>
                  <a:pt x="1219" y="310"/>
                  <a:pt x="1179" y="271"/>
                  <a:pt x="1179" y="204"/>
                </a:cubicBezTo>
                <a:cubicBezTo>
                  <a:pt x="1179" y="1"/>
                  <a:pt x="1179" y="1"/>
                  <a:pt x="1179" y="1"/>
                </a:cubicBezTo>
                <a:cubicBezTo>
                  <a:pt x="1139" y="1"/>
                  <a:pt x="1139" y="1"/>
                  <a:pt x="1139" y="1"/>
                </a:cubicBezTo>
                <a:cubicBezTo>
                  <a:pt x="1139" y="204"/>
                  <a:pt x="1139" y="204"/>
                  <a:pt x="1139" y="204"/>
                </a:cubicBezTo>
                <a:cubicBezTo>
                  <a:pt x="1139" y="294"/>
                  <a:pt x="1194" y="348"/>
                  <a:pt x="1285" y="348"/>
                </a:cubicBezTo>
                <a:cubicBezTo>
                  <a:pt x="1375" y="348"/>
                  <a:pt x="1429" y="294"/>
                  <a:pt x="1429" y="204"/>
                </a:cubicBezTo>
                <a:cubicBezTo>
                  <a:pt x="1429" y="1"/>
                  <a:pt x="1429" y="1"/>
                  <a:pt x="1429" y="1"/>
                </a:cubicBezTo>
                <a:cubicBezTo>
                  <a:pt x="1389" y="1"/>
                  <a:pt x="1389" y="1"/>
                  <a:pt x="1389" y="1"/>
                </a:cubicBezTo>
                <a:lnTo>
                  <a:pt x="1389" y="204"/>
                </a:lnTo>
                <a:close/>
                <a:moveTo>
                  <a:pt x="1552" y="86"/>
                </a:moveTo>
                <a:cubicBezTo>
                  <a:pt x="1552" y="57"/>
                  <a:pt x="1581" y="40"/>
                  <a:pt x="1625" y="40"/>
                </a:cubicBezTo>
                <a:cubicBezTo>
                  <a:pt x="1653" y="40"/>
                  <a:pt x="1689" y="48"/>
                  <a:pt x="1720" y="69"/>
                </a:cubicBezTo>
                <a:cubicBezTo>
                  <a:pt x="1737" y="32"/>
                  <a:pt x="1737" y="32"/>
                  <a:pt x="1737" y="32"/>
                </a:cubicBezTo>
                <a:cubicBezTo>
                  <a:pt x="1708" y="13"/>
                  <a:pt x="1667" y="0"/>
                  <a:pt x="1628" y="0"/>
                </a:cubicBezTo>
                <a:cubicBezTo>
                  <a:pt x="1556" y="0"/>
                  <a:pt x="1508" y="35"/>
                  <a:pt x="1508" y="89"/>
                </a:cubicBezTo>
                <a:cubicBezTo>
                  <a:pt x="1508" y="213"/>
                  <a:pt x="1702" y="164"/>
                  <a:pt x="1702" y="255"/>
                </a:cubicBezTo>
                <a:cubicBezTo>
                  <a:pt x="1702" y="288"/>
                  <a:pt x="1671" y="308"/>
                  <a:pt x="1621" y="308"/>
                </a:cubicBezTo>
                <a:cubicBezTo>
                  <a:pt x="1582" y="308"/>
                  <a:pt x="1539" y="290"/>
                  <a:pt x="1507" y="259"/>
                </a:cubicBezTo>
                <a:cubicBezTo>
                  <a:pt x="1489" y="295"/>
                  <a:pt x="1489" y="295"/>
                  <a:pt x="1489" y="295"/>
                </a:cubicBezTo>
                <a:cubicBezTo>
                  <a:pt x="1521" y="326"/>
                  <a:pt x="1570" y="347"/>
                  <a:pt x="1621" y="347"/>
                </a:cubicBezTo>
                <a:cubicBezTo>
                  <a:pt x="1695" y="347"/>
                  <a:pt x="1745" y="311"/>
                  <a:pt x="1745" y="253"/>
                </a:cubicBezTo>
                <a:cubicBezTo>
                  <a:pt x="1746" y="128"/>
                  <a:pt x="1552" y="174"/>
                  <a:pt x="1552" y="8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14324" tIns="57162" rIns="114324" bIns="57162"/>
          <a:lstStyle/>
          <a:p>
            <a:endParaRPr lang="en-NL"/>
          </a:p>
        </p:txBody>
      </p:sp>
      <p:sp>
        <p:nvSpPr>
          <p:cNvPr id="15" name="LS_Logo13(JU-Free) Enterprise" hidden="1">
            <a:extLst>
              <a:ext uri="{FF2B5EF4-FFF2-40B4-BE49-F238E27FC236}">
                <a16:creationId xmlns:a16="http://schemas.microsoft.com/office/drawing/2014/main" id="{18CF5E23-20B2-46B0-9CA6-D452A434D40C}"/>
              </a:ext>
            </a:extLst>
          </p:cNvPr>
          <p:cNvSpPr>
            <a:spLocks noEditPoints="1"/>
          </p:cNvSpPr>
          <p:nvPr/>
        </p:nvSpPr>
        <p:spPr bwMode="auto">
          <a:xfrm>
            <a:off x="1136650" y="7712075"/>
            <a:ext cx="2205038" cy="365125"/>
          </a:xfrm>
          <a:custGeom>
            <a:avLst/>
            <a:gdLst>
              <a:gd name="T0" fmla="*/ 2147483646 w 5552"/>
              <a:gd name="T1" fmla="*/ 2147483646 h 921"/>
              <a:gd name="T2" fmla="*/ 2147483646 w 5552"/>
              <a:gd name="T3" fmla="*/ 2147483646 h 921"/>
              <a:gd name="T4" fmla="*/ 2147483646 w 5552"/>
              <a:gd name="T5" fmla="*/ 2147483646 h 921"/>
              <a:gd name="T6" fmla="*/ 2147483646 w 5552"/>
              <a:gd name="T7" fmla="*/ 2119723475 h 921"/>
              <a:gd name="T8" fmla="*/ 2147483646 w 5552"/>
              <a:gd name="T9" fmla="*/ 2147483646 h 921"/>
              <a:gd name="T10" fmla="*/ 2147483646 w 5552"/>
              <a:gd name="T11" fmla="*/ 187029632 h 921"/>
              <a:gd name="T12" fmla="*/ 2147483646 w 5552"/>
              <a:gd name="T13" fmla="*/ 2147483646 h 921"/>
              <a:gd name="T14" fmla="*/ 2147483646 w 5552"/>
              <a:gd name="T15" fmla="*/ 2147483646 h 921"/>
              <a:gd name="T16" fmla="*/ 2147483646 w 5552"/>
              <a:gd name="T17" fmla="*/ 2147483646 h 921"/>
              <a:gd name="T18" fmla="*/ 2147483646 w 5552"/>
              <a:gd name="T19" fmla="*/ 2147483646 h 921"/>
              <a:gd name="T20" fmla="*/ 2147483646 w 5552"/>
              <a:gd name="T21" fmla="*/ 2119723475 h 921"/>
              <a:gd name="T22" fmla="*/ 2147483646 w 5552"/>
              <a:gd name="T23" fmla="*/ 2147483646 h 921"/>
              <a:gd name="T24" fmla="*/ 2147483646 w 5552"/>
              <a:gd name="T25" fmla="*/ 2147483646 h 921"/>
              <a:gd name="T26" fmla="*/ 2147483646 w 5552"/>
              <a:gd name="T27" fmla="*/ 2147483646 h 921"/>
              <a:gd name="T28" fmla="*/ 2147483646 w 5552"/>
              <a:gd name="T29" fmla="*/ 2119723475 h 921"/>
              <a:gd name="T30" fmla="*/ 2147483646 w 5552"/>
              <a:gd name="T31" fmla="*/ 2147483646 h 921"/>
              <a:gd name="T32" fmla="*/ 2147483646 w 5552"/>
              <a:gd name="T33" fmla="*/ 2147483646 h 921"/>
              <a:gd name="T34" fmla="*/ 2147483646 w 5552"/>
              <a:gd name="T35" fmla="*/ 810514862 h 921"/>
              <a:gd name="T36" fmla="*/ 2147483646 w 5552"/>
              <a:gd name="T37" fmla="*/ 2147483646 h 921"/>
              <a:gd name="T38" fmla="*/ 2147483646 w 5552"/>
              <a:gd name="T39" fmla="*/ 2147483646 h 921"/>
              <a:gd name="T40" fmla="*/ 2147483646 w 5552"/>
              <a:gd name="T41" fmla="*/ 2147483646 h 921"/>
              <a:gd name="T42" fmla="*/ 2147483646 w 5552"/>
              <a:gd name="T43" fmla="*/ 2119723475 h 921"/>
              <a:gd name="T44" fmla="*/ 1879435067 w 5552"/>
              <a:gd name="T45" fmla="*/ 2147483646 h 921"/>
              <a:gd name="T46" fmla="*/ 2147483646 w 5552"/>
              <a:gd name="T47" fmla="*/ 2147483646 h 921"/>
              <a:gd name="T48" fmla="*/ 2147483646 w 5552"/>
              <a:gd name="T49" fmla="*/ 2147483646 h 921"/>
              <a:gd name="T50" fmla="*/ 2147483646 w 5552"/>
              <a:gd name="T51" fmla="*/ 2147483646 h 921"/>
              <a:gd name="T52" fmla="*/ 2147483646 w 5552"/>
              <a:gd name="T53" fmla="*/ 2147483646 h 921"/>
              <a:gd name="T54" fmla="*/ 2147483646 w 5552"/>
              <a:gd name="T55" fmla="*/ 2147483646 h 921"/>
              <a:gd name="T56" fmla="*/ 2147483646 w 5552"/>
              <a:gd name="T57" fmla="*/ 2147483646 h 921"/>
              <a:gd name="T58" fmla="*/ 2147483646 w 5552"/>
              <a:gd name="T59" fmla="*/ 2147483646 h 921"/>
              <a:gd name="T60" fmla="*/ 2147483646 w 5552"/>
              <a:gd name="T61" fmla="*/ 2147483646 h 921"/>
              <a:gd name="T62" fmla="*/ 2147483646 w 5552"/>
              <a:gd name="T63" fmla="*/ 2147483646 h 921"/>
              <a:gd name="T64" fmla="*/ 2147483646 w 5552"/>
              <a:gd name="T65" fmla="*/ 2147483646 h 921"/>
              <a:gd name="T66" fmla="*/ 2147483646 w 5552"/>
              <a:gd name="T67" fmla="*/ 2147483646 h 921"/>
              <a:gd name="T68" fmla="*/ 2147483646 w 5552"/>
              <a:gd name="T69" fmla="*/ 2147483646 h 921"/>
              <a:gd name="T70" fmla="*/ 2147483646 w 5552"/>
              <a:gd name="T71" fmla="*/ 2147483646 h 921"/>
              <a:gd name="T72" fmla="*/ 2147483646 w 5552"/>
              <a:gd name="T73" fmla="*/ 2147483646 h 921"/>
              <a:gd name="T74" fmla="*/ 2147483646 w 5552"/>
              <a:gd name="T75" fmla="*/ 2147483646 h 921"/>
              <a:gd name="T76" fmla="*/ 2147483646 w 5552"/>
              <a:gd name="T77" fmla="*/ 2147483646 h 921"/>
              <a:gd name="T78" fmla="*/ 2147483646 w 5552"/>
              <a:gd name="T79" fmla="*/ 2147483646 h 921"/>
              <a:gd name="T80" fmla="*/ 2147483646 w 5552"/>
              <a:gd name="T81" fmla="*/ 2147483646 h 921"/>
              <a:gd name="T82" fmla="*/ 2147483646 w 5552"/>
              <a:gd name="T83" fmla="*/ 2147483646 h 921"/>
              <a:gd name="T84" fmla="*/ 2147483646 w 5552"/>
              <a:gd name="T85" fmla="*/ 2147483646 h 921"/>
              <a:gd name="T86" fmla="*/ 2147483646 w 5552"/>
              <a:gd name="T87" fmla="*/ 2147483646 h 921"/>
              <a:gd name="T88" fmla="*/ 2147483646 w 5552"/>
              <a:gd name="T89" fmla="*/ 2147483646 h 921"/>
              <a:gd name="T90" fmla="*/ 2147483646 w 5552"/>
              <a:gd name="T91" fmla="*/ 2147483646 h 921"/>
              <a:gd name="T92" fmla="*/ 2147483646 w 5552"/>
              <a:gd name="T93" fmla="*/ 2147483646 h 921"/>
              <a:gd name="T94" fmla="*/ 2147483646 w 5552"/>
              <a:gd name="T95" fmla="*/ 2147483646 h 921"/>
              <a:gd name="T96" fmla="*/ 2147483646 w 5552"/>
              <a:gd name="T97" fmla="*/ 2147483646 h 921"/>
              <a:gd name="T98" fmla="*/ 2147483646 w 5552"/>
              <a:gd name="T99" fmla="*/ 2147483646 h 921"/>
              <a:gd name="T100" fmla="*/ 2147483646 w 5552"/>
              <a:gd name="T101" fmla="*/ 2147483646 h 921"/>
              <a:gd name="T102" fmla="*/ 2147483646 w 5552"/>
              <a:gd name="T103" fmla="*/ 2147483646 h 921"/>
              <a:gd name="T104" fmla="*/ 2147483646 w 5552"/>
              <a:gd name="T105" fmla="*/ 2147483646 h 921"/>
              <a:gd name="T106" fmla="*/ 2147483646 w 5552"/>
              <a:gd name="T107" fmla="*/ 2147483646 h 921"/>
              <a:gd name="T108" fmla="*/ 2147483646 w 5552"/>
              <a:gd name="T109" fmla="*/ 2147483646 h 921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5552" h="921">
                <a:moveTo>
                  <a:pt x="242" y="345"/>
                </a:moveTo>
                <a:cubicBezTo>
                  <a:pt x="0" y="345"/>
                  <a:pt x="0" y="345"/>
                  <a:pt x="0" y="345"/>
                </a:cubicBezTo>
                <a:cubicBezTo>
                  <a:pt x="0" y="3"/>
                  <a:pt x="0" y="3"/>
                  <a:pt x="0" y="3"/>
                </a:cubicBezTo>
                <a:cubicBezTo>
                  <a:pt x="235" y="3"/>
                  <a:pt x="235" y="3"/>
                  <a:pt x="235" y="3"/>
                </a:cubicBezTo>
                <a:cubicBezTo>
                  <a:pt x="235" y="34"/>
                  <a:pt x="235" y="34"/>
                  <a:pt x="235" y="34"/>
                </a:cubicBezTo>
                <a:cubicBezTo>
                  <a:pt x="36" y="34"/>
                  <a:pt x="36" y="34"/>
                  <a:pt x="36" y="34"/>
                </a:cubicBezTo>
                <a:cubicBezTo>
                  <a:pt x="36" y="156"/>
                  <a:pt x="36" y="156"/>
                  <a:pt x="36" y="156"/>
                </a:cubicBezTo>
                <a:cubicBezTo>
                  <a:pt x="213" y="156"/>
                  <a:pt x="213" y="156"/>
                  <a:pt x="213" y="156"/>
                </a:cubicBezTo>
                <a:cubicBezTo>
                  <a:pt x="213" y="187"/>
                  <a:pt x="213" y="187"/>
                  <a:pt x="213" y="187"/>
                </a:cubicBezTo>
                <a:cubicBezTo>
                  <a:pt x="36" y="187"/>
                  <a:pt x="36" y="187"/>
                  <a:pt x="36" y="187"/>
                </a:cubicBezTo>
                <a:cubicBezTo>
                  <a:pt x="36" y="314"/>
                  <a:pt x="36" y="314"/>
                  <a:pt x="36" y="314"/>
                </a:cubicBezTo>
                <a:cubicBezTo>
                  <a:pt x="242" y="314"/>
                  <a:pt x="242" y="314"/>
                  <a:pt x="242" y="314"/>
                </a:cubicBezTo>
                <a:lnTo>
                  <a:pt x="242" y="345"/>
                </a:lnTo>
                <a:close/>
                <a:moveTo>
                  <a:pt x="613" y="345"/>
                </a:moveTo>
                <a:cubicBezTo>
                  <a:pt x="613" y="3"/>
                  <a:pt x="613" y="3"/>
                  <a:pt x="613" y="3"/>
                </a:cubicBezTo>
                <a:cubicBezTo>
                  <a:pt x="578" y="3"/>
                  <a:pt x="578" y="3"/>
                  <a:pt x="578" y="3"/>
                </a:cubicBezTo>
                <a:cubicBezTo>
                  <a:pt x="578" y="281"/>
                  <a:pt x="578" y="281"/>
                  <a:pt x="578" y="281"/>
                </a:cubicBezTo>
                <a:cubicBezTo>
                  <a:pt x="357" y="3"/>
                  <a:pt x="357" y="3"/>
                  <a:pt x="357" y="3"/>
                </a:cubicBezTo>
                <a:cubicBezTo>
                  <a:pt x="327" y="3"/>
                  <a:pt x="327" y="3"/>
                  <a:pt x="327" y="3"/>
                </a:cubicBezTo>
                <a:cubicBezTo>
                  <a:pt x="327" y="345"/>
                  <a:pt x="327" y="345"/>
                  <a:pt x="327" y="345"/>
                </a:cubicBezTo>
                <a:cubicBezTo>
                  <a:pt x="363" y="345"/>
                  <a:pt x="363" y="345"/>
                  <a:pt x="363" y="345"/>
                </a:cubicBezTo>
                <a:cubicBezTo>
                  <a:pt x="363" y="67"/>
                  <a:pt x="363" y="67"/>
                  <a:pt x="363" y="67"/>
                </a:cubicBezTo>
                <a:cubicBezTo>
                  <a:pt x="583" y="345"/>
                  <a:pt x="583" y="345"/>
                  <a:pt x="583" y="345"/>
                </a:cubicBezTo>
                <a:lnTo>
                  <a:pt x="613" y="345"/>
                </a:lnTo>
                <a:close/>
                <a:moveTo>
                  <a:pt x="791" y="345"/>
                </a:moveTo>
                <a:cubicBezTo>
                  <a:pt x="828" y="345"/>
                  <a:pt x="828" y="345"/>
                  <a:pt x="828" y="345"/>
                </a:cubicBezTo>
                <a:cubicBezTo>
                  <a:pt x="828" y="34"/>
                  <a:pt x="828" y="34"/>
                  <a:pt x="828" y="34"/>
                </a:cubicBezTo>
                <a:cubicBezTo>
                  <a:pt x="948" y="34"/>
                  <a:pt x="948" y="34"/>
                  <a:pt x="948" y="34"/>
                </a:cubicBezTo>
                <a:cubicBezTo>
                  <a:pt x="948" y="3"/>
                  <a:pt x="948" y="3"/>
                  <a:pt x="948" y="3"/>
                </a:cubicBezTo>
                <a:cubicBezTo>
                  <a:pt x="671" y="3"/>
                  <a:pt x="671" y="3"/>
                  <a:pt x="671" y="3"/>
                </a:cubicBezTo>
                <a:cubicBezTo>
                  <a:pt x="671" y="34"/>
                  <a:pt x="671" y="34"/>
                  <a:pt x="671" y="34"/>
                </a:cubicBezTo>
                <a:cubicBezTo>
                  <a:pt x="791" y="34"/>
                  <a:pt x="791" y="34"/>
                  <a:pt x="791" y="34"/>
                </a:cubicBezTo>
                <a:lnTo>
                  <a:pt x="791" y="345"/>
                </a:lnTo>
                <a:close/>
                <a:moveTo>
                  <a:pt x="1248" y="314"/>
                </a:moveTo>
                <a:cubicBezTo>
                  <a:pt x="1042" y="314"/>
                  <a:pt x="1042" y="314"/>
                  <a:pt x="1042" y="314"/>
                </a:cubicBezTo>
                <a:cubicBezTo>
                  <a:pt x="1042" y="187"/>
                  <a:pt x="1042" y="187"/>
                  <a:pt x="1042" y="187"/>
                </a:cubicBezTo>
                <a:cubicBezTo>
                  <a:pt x="1219" y="187"/>
                  <a:pt x="1219" y="187"/>
                  <a:pt x="1219" y="187"/>
                </a:cubicBezTo>
                <a:cubicBezTo>
                  <a:pt x="1219" y="156"/>
                  <a:pt x="1219" y="156"/>
                  <a:pt x="1219" y="156"/>
                </a:cubicBezTo>
                <a:cubicBezTo>
                  <a:pt x="1042" y="156"/>
                  <a:pt x="1042" y="156"/>
                  <a:pt x="1042" y="156"/>
                </a:cubicBezTo>
                <a:cubicBezTo>
                  <a:pt x="1042" y="34"/>
                  <a:pt x="1042" y="34"/>
                  <a:pt x="1042" y="34"/>
                </a:cubicBezTo>
                <a:cubicBezTo>
                  <a:pt x="1240" y="34"/>
                  <a:pt x="1240" y="34"/>
                  <a:pt x="1240" y="34"/>
                </a:cubicBezTo>
                <a:cubicBezTo>
                  <a:pt x="1240" y="3"/>
                  <a:pt x="1240" y="3"/>
                  <a:pt x="1240" y="3"/>
                </a:cubicBezTo>
                <a:cubicBezTo>
                  <a:pt x="1006" y="3"/>
                  <a:pt x="1006" y="3"/>
                  <a:pt x="1006" y="3"/>
                </a:cubicBezTo>
                <a:cubicBezTo>
                  <a:pt x="1006" y="345"/>
                  <a:pt x="1006" y="345"/>
                  <a:pt x="1006" y="345"/>
                </a:cubicBezTo>
                <a:cubicBezTo>
                  <a:pt x="1248" y="345"/>
                  <a:pt x="1248" y="345"/>
                  <a:pt x="1248" y="345"/>
                </a:cubicBezTo>
                <a:lnTo>
                  <a:pt x="1248" y="314"/>
                </a:lnTo>
                <a:close/>
                <a:moveTo>
                  <a:pt x="1461" y="237"/>
                </a:moveTo>
                <a:cubicBezTo>
                  <a:pt x="1369" y="237"/>
                  <a:pt x="1369" y="237"/>
                  <a:pt x="1369" y="237"/>
                </a:cubicBezTo>
                <a:cubicBezTo>
                  <a:pt x="1369" y="345"/>
                  <a:pt x="1369" y="345"/>
                  <a:pt x="1369" y="345"/>
                </a:cubicBezTo>
                <a:cubicBezTo>
                  <a:pt x="1333" y="345"/>
                  <a:pt x="1333" y="345"/>
                  <a:pt x="1333" y="345"/>
                </a:cubicBezTo>
                <a:cubicBezTo>
                  <a:pt x="1333" y="3"/>
                  <a:pt x="1333" y="3"/>
                  <a:pt x="1333" y="3"/>
                </a:cubicBezTo>
                <a:cubicBezTo>
                  <a:pt x="1461" y="3"/>
                  <a:pt x="1461" y="3"/>
                  <a:pt x="1461" y="3"/>
                </a:cubicBezTo>
                <a:cubicBezTo>
                  <a:pt x="1505" y="3"/>
                  <a:pt x="1539" y="13"/>
                  <a:pt x="1564" y="34"/>
                </a:cubicBezTo>
                <a:cubicBezTo>
                  <a:pt x="1588" y="55"/>
                  <a:pt x="1601" y="84"/>
                  <a:pt x="1601" y="120"/>
                </a:cubicBezTo>
                <a:cubicBezTo>
                  <a:pt x="1601" y="147"/>
                  <a:pt x="1594" y="169"/>
                  <a:pt x="1581" y="188"/>
                </a:cubicBezTo>
                <a:cubicBezTo>
                  <a:pt x="1567" y="206"/>
                  <a:pt x="1548" y="220"/>
                  <a:pt x="1523" y="228"/>
                </a:cubicBezTo>
                <a:cubicBezTo>
                  <a:pt x="1606" y="345"/>
                  <a:pt x="1606" y="345"/>
                  <a:pt x="1606" y="345"/>
                </a:cubicBezTo>
                <a:cubicBezTo>
                  <a:pt x="1567" y="345"/>
                  <a:pt x="1567" y="345"/>
                  <a:pt x="1567" y="345"/>
                </a:cubicBezTo>
                <a:cubicBezTo>
                  <a:pt x="1488" y="235"/>
                  <a:pt x="1488" y="235"/>
                  <a:pt x="1488" y="235"/>
                </a:cubicBezTo>
                <a:cubicBezTo>
                  <a:pt x="1480" y="236"/>
                  <a:pt x="1470" y="237"/>
                  <a:pt x="1461" y="237"/>
                </a:cubicBezTo>
                <a:close/>
                <a:moveTo>
                  <a:pt x="1460" y="206"/>
                </a:moveTo>
                <a:cubicBezTo>
                  <a:pt x="1494" y="206"/>
                  <a:pt x="1520" y="198"/>
                  <a:pt x="1538" y="183"/>
                </a:cubicBezTo>
                <a:cubicBezTo>
                  <a:pt x="1556" y="168"/>
                  <a:pt x="1565" y="147"/>
                  <a:pt x="1565" y="120"/>
                </a:cubicBezTo>
                <a:cubicBezTo>
                  <a:pt x="1565" y="92"/>
                  <a:pt x="1556" y="71"/>
                  <a:pt x="1538" y="56"/>
                </a:cubicBezTo>
                <a:cubicBezTo>
                  <a:pt x="1520" y="42"/>
                  <a:pt x="1494" y="34"/>
                  <a:pt x="1460" y="34"/>
                </a:cubicBezTo>
                <a:cubicBezTo>
                  <a:pt x="1369" y="34"/>
                  <a:pt x="1369" y="34"/>
                  <a:pt x="1369" y="34"/>
                </a:cubicBezTo>
                <a:cubicBezTo>
                  <a:pt x="1369" y="206"/>
                  <a:pt x="1369" y="206"/>
                  <a:pt x="1369" y="206"/>
                </a:cubicBezTo>
                <a:lnTo>
                  <a:pt x="1460" y="206"/>
                </a:lnTo>
                <a:close/>
                <a:moveTo>
                  <a:pt x="1954" y="120"/>
                </a:moveTo>
                <a:cubicBezTo>
                  <a:pt x="1954" y="157"/>
                  <a:pt x="1942" y="185"/>
                  <a:pt x="1917" y="206"/>
                </a:cubicBezTo>
                <a:cubicBezTo>
                  <a:pt x="1893" y="227"/>
                  <a:pt x="1858" y="237"/>
                  <a:pt x="1815" y="237"/>
                </a:cubicBezTo>
                <a:cubicBezTo>
                  <a:pt x="1723" y="237"/>
                  <a:pt x="1723" y="237"/>
                  <a:pt x="1723" y="237"/>
                </a:cubicBezTo>
                <a:cubicBezTo>
                  <a:pt x="1723" y="345"/>
                  <a:pt x="1723" y="345"/>
                  <a:pt x="1723" y="345"/>
                </a:cubicBezTo>
                <a:cubicBezTo>
                  <a:pt x="1686" y="345"/>
                  <a:pt x="1686" y="345"/>
                  <a:pt x="1686" y="345"/>
                </a:cubicBezTo>
                <a:cubicBezTo>
                  <a:pt x="1686" y="3"/>
                  <a:pt x="1686" y="3"/>
                  <a:pt x="1686" y="3"/>
                </a:cubicBezTo>
                <a:cubicBezTo>
                  <a:pt x="1815" y="3"/>
                  <a:pt x="1815" y="3"/>
                  <a:pt x="1815" y="3"/>
                </a:cubicBezTo>
                <a:cubicBezTo>
                  <a:pt x="1858" y="3"/>
                  <a:pt x="1893" y="13"/>
                  <a:pt x="1917" y="34"/>
                </a:cubicBezTo>
                <a:cubicBezTo>
                  <a:pt x="1942" y="55"/>
                  <a:pt x="1954" y="84"/>
                  <a:pt x="1954" y="120"/>
                </a:cubicBezTo>
                <a:close/>
                <a:moveTo>
                  <a:pt x="1918" y="120"/>
                </a:moveTo>
                <a:cubicBezTo>
                  <a:pt x="1918" y="92"/>
                  <a:pt x="1909" y="71"/>
                  <a:pt x="1891" y="56"/>
                </a:cubicBezTo>
                <a:cubicBezTo>
                  <a:pt x="1873" y="42"/>
                  <a:pt x="1848" y="34"/>
                  <a:pt x="1814" y="34"/>
                </a:cubicBezTo>
                <a:cubicBezTo>
                  <a:pt x="1723" y="34"/>
                  <a:pt x="1723" y="34"/>
                  <a:pt x="1723" y="34"/>
                </a:cubicBezTo>
                <a:cubicBezTo>
                  <a:pt x="1723" y="205"/>
                  <a:pt x="1723" y="205"/>
                  <a:pt x="1723" y="205"/>
                </a:cubicBezTo>
                <a:cubicBezTo>
                  <a:pt x="1814" y="205"/>
                  <a:pt x="1814" y="205"/>
                  <a:pt x="1814" y="205"/>
                </a:cubicBezTo>
                <a:cubicBezTo>
                  <a:pt x="1848" y="205"/>
                  <a:pt x="1873" y="198"/>
                  <a:pt x="1891" y="183"/>
                </a:cubicBezTo>
                <a:cubicBezTo>
                  <a:pt x="1909" y="168"/>
                  <a:pt x="1918" y="147"/>
                  <a:pt x="1918" y="120"/>
                </a:cubicBezTo>
                <a:close/>
                <a:moveTo>
                  <a:pt x="2223" y="228"/>
                </a:moveTo>
                <a:cubicBezTo>
                  <a:pt x="2306" y="345"/>
                  <a:pt x="2306" y="345"/>
                  <a:pt x="2306" y="345"/>
                </a:cubicBezTo>
                <a:cubicBezTo>
                  <a:pt x="2267" y="345"/>
                  <a:pt x="2267" y="345"/>
                  <a:pt x="2267" y="345"/>
                </a:cubicBezTo>
                <a:cubicBezTo>
                  <a:pt x="2188" y="235"/>
                  <a:pt x="2188" y="235"/>
                  <a:pt x="2188" y="235"/>
                </a:cubicBezTo>
                <a:cubicBezTo>
                  <a:pt x="2179" y="236"/>
                  <a:pt x="2170" y="237"/>
                  <a:pt x="2161" y="237"/>
                </a:cubicBezTo>
                <a:cubicBezTo>
                  <a:pt x="2069" y="237"/>
                  <a:pt x="2069" y="237"/>
                  <a:pt x="2069" y="237"/>
                </a:cubicBezTo>
                <a:cubicBezTo>
                  <a:pt x="2069" y="345"/>
                  <a:pt x="2069" y="345"/>
                  <a:pt x="2069" y="345"/>
                </a:cubicBezTo>
                <a:cubicBezTo>
                  <a:pt x="2033" y="345"/>
                  <a:pt x="2033" y="345"/>
                  <a:pt x="2033" y="345"/>
                </a:cubicBezTo>
                <a:cubicBezTo>
                  <a:pt x="2033" y="3"/>
                  <a:pt x="2033" y="3"/>
                  <a:pt x="2033" y="3"/>
                </a:cubicBezTo>
                <a:cubicBezTo>
                  <a:pt x="2161" y="3"/>
                  <a:pt x="2161" y="3"/>
                  <a:pt x="2161" y="3"/>
                </a:cubicBezTo>
                <a:cubicBezTo>
                  <a:pt x="2205" y="3"/>
                  <a:pt x="2239" y="13"/>
                  <a:pt x="2264" y="34"/>
                </a:cubicBezTo>
                <a:cubicBezTo>
                  <a:pt x="2288" y="55"/>
                  <a:pt x="2301" y="84"/>
                  <a:pt x="2301" y="120"/>
                </a:cubicBezTo>
                <a:cubicBezTo>
                  <a:pt x="2301" y="147"/>
                  <a:pt x="2294" y="169"/>
                  <a:pt x="2280" y="188"/>
                </a:cubicBezTo>
                <a:cubicBezTo>
                  <a:pt x="2267" y="206"/>
                  <a:pt x="2248" y="220"/>
                  <a:pt x="2223" y="228"/>
                </a:cubicBezTo>
                <a:close/>
                <a:moveTo>
                  <a:pt x="2238" y="183"/>
                </a:moveTo>
                <a:cubicBezTo>
                  <a:pt x="2256" y="168"/>
                  <a:pt x="2265" y="147"/>
                  <a:pt x="2265" y="120"/>
                </a:cubicBezTo>
                <a:cubicBezTo>
                  <a:pt x="2265" y="92"/>
                  <a:pt x="2256" y="71"/>
                  <a:pt x="2238" y="56"/>
                </a:cubicBezTo>
                <a:cubicBezTo>
                  <a:pt x="2220" y="42"/>
                  <a:pt x="2194" y="34"/>
                  <a:pt x="2160" y="34"/>
                </a:cubicBezTo>
                <a:cubicBezTo>
                  <a:pt x="2069" y="34"/>
                  <a:pt x="2069" y="34"/>
                  <a:pt x="2069" y="34"/>
                </a:cubicBezTo>
                <a:cubicBezTo>
                  <a:pt x="2069" y="206"/>
                  <a:pt x="2069" y="206"/>
                  <a:pt x="2069" y="206"/>
                </a:cubicBezTo>
                <a:cubicBezTo>
                  <a:pt x="2160" y="206"/>
                  <a:pt x="2160" y="206"/>
                  <a:pt x="2160" y="206"/>
                </a:cubicBezTo>
                <a:cubicBezTo>
                  <a:pt x="2194" y="206"/>
                  <a:pt x="2220" y="198"/>
                  <a:pt x="2238" y="183"/>
                </a:cubicBezTo>
                <a:close/>
                <a:moveTo>
                  <a:pt x="2423" y="3"/>
                </a:moveTo>
                <a:cubicBezTo>
                  <a:pt x="2386" y="3"/>
                  <a:pt x="2386" y="3"/>
                  <a:pt x="2386" y="3"/>
                </a:cubicBezTo>
                <a:cubicBezTo>
                  <a:pt x="2386" y="345"/>
                  <a:pt x="2386" y="345"/>
                  <a:pt x="2386" y="345"/>
                </a:cubicBezTo>
                <a:cubicBezTo>
                  <a:pt x="2423" y="345"/>
                  <a:pt x="2423" y="345"/>
                  <a:pt x="2423" y="345"/>
                </a:cubicBezTo>
                <a:lnTo>
                  <a:pt x="2423" y="3"/>
                </a:lnTo>
                <a:close/>
                <a:moveTo>
                  <a:pt x="2701" y="178"/>
                </a:moveTo>
                <a:cubicBezTo>
                  <a:pt x="2685" y="172"/>
                  <a:pt x="2665" y="165"/>
                  <a:pt x="2640" y="159"/>
                </a:cubicBezTo>
                <a:cubicBezTo>
                  <a:pt x="2619" y="154"/>
                  <a:pt x="2602" y="149"/>
                  <a:pt x="2589" y="145"/>
                </a:cubicBezTo>
                <a:cubicBezTo>
                  <a:pt x="2577" y="140"/>
                  <a:pt x="2566" y="134"/>
                  <a:pt x="2558" y="126"/>
                </a:cubicBezTo>
                <a:cubicBezTo>
                  <a:pt x="2550" y="117"/>
                  <a:pt x="2545" y="106"/>
                  <a:pt x="2545" y="93"/>
                </a:cubicBezTo>
                <a:cubicBezTo>
                  <a:pt x="2545" y="75"/>
                  <a:pt x="2553" y="60"/>
                  <a:pt x="2568" y="48"/>
                </a:cubicBezTo>
                <a:cubicBezTo>
                  <a:pt x="2583" y="36"/>
                  <a:pt x="2606" y="31"/>
                  <a:pt x="2636" y="31"/>
                </a:cubicBezTo>
                <a:cubicBezTo>
                  <a:pt x="2651" y="31"/>
                  <a:pt x="2667" y="33"/>
                  <a:pt x="2684" y="38"/>
                </a:cubicBezTo>
                <a:cubicBezTo>
                  <a:pt x="2700" y="42"/>
                  <a:pt x="2715" y="50"/>
                  <a:pt x="2730" y="59"/>
                </a:cubicBezTo>
                <a:cubicBezTo>
                  <a:pt x="2742" y="30"/>
                  <a:pt x="2742" y="30"/>
                  <a:pt x="2742" y="30"/>
                </a:cubicBezTo>
                <a:cubicBezTo>
                  <a:pt x="2728" y="21"/>
                  <a:pt x="2712" y="13"/>
                  <a:pt x="2693" y="8"/>
                </a:cubicBezTo>
                <a:cubicBezTo>
                  <a:pt x="2675" y="3"/>
                  <a:pt x="2655" y="0"/>
                  <a:pt x="2636" y="0"/>
                </a:cubicBezTo>
                <a:cubicBezTo>
                  <a:pt x="2608" y="0"/>
                  <a:pt x="2584" y="4"/>
                  <a:pt x="2565" y="13"/>
                </a:cubicBezTo>
                <a:cubicBezTo>
                  <a:pt x="2546" y="21"/>
                  <a:pt x="2532" y="32"/>
                  <a:pt x="2523" y="47"/>
                </a:cubicBezTo>
                <a:cubicBezTo>
                  <a:pt x="2514" y="61"/>
                  <a:pt x="2510" y="76"/>
                  <a:pt x="2510" y="94"/>
                </a:cubicBezTo>
                <a:cubicBezTo>
                  <a:pt x="2510" y="115"/>
                  <a:pt x="2515" y="132"/>
                  <a:pt x="2526" y="144"/>
                </a:cubicBezTo>
                <a:cubicBezTo>
                  <a:pt x="2537" y="157"/>
                  <a:pt x="2550" y="166"/>
                  <a:pt x="2565" y="172"/>
                </a:cubicBezTo>
                <a:cubicBezTo>
                  <a:pt x="2581" y="178"/>
                  <a:pt x="2601" y="184"/>
                  <a:pt x="2627" y="191"/>
                </a:cubicBezTo>
                <a:cubicBezTo>
                  <a:pt x="2649" y="196"/>
                  <a:pt x="2665" y="201"/>
                  <a:pt x="2677" y="205"/>
                </a:cubicBezTo>
                <a:cubicBezTo>
                  <a:pt x="2689" y="209"/>
                  <a:pt x="2700" y="216"/>
                  <a:pt x="2708" y="224"/>
                </a:cubicBezTo>
                <a:cubicBezTo>
                  <a:pt x="2716" y="232"/>
                  <a:pt x="2720" y="243"/>
                  <a:pt x="2720" y="257"/>
                </a:cubicBezTo>
                <a:cubicBezTo>
                  <a:pt x="2720" y="275"/>
                  <a:pt x="2713" y="289"/>
                  <a:pt x="2697" y="300"/>
                </a:cubicBezTo>
                <a:cubicBezTo>
                  <a:pt x="2682" y="312"/>
                  <a:pt x="2659" y="317"/>
                  <a:pt x="2629" y="317"/>
                </a:cubicBezTo>
                <a:cubicBezTo>
                  <a:pt x="2607" y="317"/>
                  <a:pt x="2585" y="313"/>
                  <a:pt x="2565" y="306"/>
                </a:cubicBezTo>
                <a:cubicBezTo>
                  <a:pt x="2544" y="298"/>
                  <a:pt x="2528" y="288"/>
                  <a:pt x="2516" y="276"/>
                </a:cubicBezTo>
                <a:cubicBezTo>
                  <a:pt x="2501" y="304"/>
                  <a:pt x="2501" y="304"/>
                  <a:pt x="2501" y="304"/>
                </a:cubicBezTo>
                <a:cubicBezTo>
                  <a:pt x="2514" y="317"/>
                  <a:pt x="2532" y="328"/>
                  <a:pt x="2555" y="336"/>
                </a:cubicBezTo>
                <a:cubicBezTo>
                  <a:pt x="2579" y="344"/>
                  <a:pt x="2603" y="348"/>
                  <a:pt x="2629" y="348"/>
                </a:cubicBezTo>
                <a:cubicBezTo>
                  <a:pt x="2657" y="348"/>
                  <a:pt x="2680" y="344"/>
                  <a:pt x="2699" y="336"/>
                </a:cubicBezTo>
                <a:cubicBezTo>
                  <a:pt x="2719" y="327"/>
                  <a:pt x="2733" y="316"/>
                  <a:pt x="2742" y="302"/>
                </a:cubicBezTo>
                <a:cubicBezTo>
                  <a:pt x="2752" y="288"/>
                  <a:pt x="2756" y="272"/>
                  <a:pt x="2756" y="255"/>
                </a:cubicBezTo>
                <a:cubicBezTo>
                  <a:pt x="2756" y="234"/>
                  <a:pt x="2751" y="217"/>
                  <a:pt x="2740" y="205"/>
                </a:cubicBezTo>
                <a:cubicBezTo>
                  <a:pt x="2729" y="193"/>
                  <a:pt x="2716" y="184"/>
                  <a:pt x="2701" y="178"/>
                </a:cubicBezTo>
                <a:close/>
                <a:moveTo>
                  <a:pt x="3077" y="314"/>
                </a:moveTo>
                <a:cubicBezTo>
                  <a:pt x="2871" y="314"/>
                  <a:pt x="2871" y="314"/>
                  <a:pt x="2871" y="314"/>
                </a:cubicBezTo>
                <a:cubicBezTo>
                  <a:pt x="2871" y="187"/>
                  <a:pt x="2871" y="187"/>
                  <a:pt x="2871" y="187"/>
                </a:cubicBezTo>
                <a:cubicBezTo>
                  <a:pt x="3048" y="187"/>
                  <a:pt x="3048" y="187"/>
                  <a:pt x="3048" y="187"/>
                </a:cubicBezTo>
                <a:cubicBezTo>
                  <a:pt x="3048" y="156"/>
                  <a:pt x="3048" y="156"/>
                  <a:pt x="3048" y="156"/>
                </a:cubicBezTo>
                <a:cubicBezTo>
                  <a:pt x="2871" y="156"/>
                  <a:pt x="2871" y="156"/>
                  <a:pt x="2871" y="156"/>
                </a:cubicBezTo>
                <a:cubicBezTo>
                  <a:pt x="2871" y="34"/>
                  <a:pt x="2871" y="34"/>
                  <a:pt x="2871" y="34"/>
                </a:cubicBezTo>
                <a:cubicBezTo>
                  <a:pt x="3070" y="34"/>
                  <a:pt x="3070" y="34"/>
                  <a:pt x="3070" y="34"/>
                </a:cubicBezTo>
                <a:cubicBezTo>
                  <a:pt x="3070" y="3"/>
                  <a:pt x="3070" y="3"/>
                  <a:pt x="3070" y="3"/>
                </a:cubicBezTo>
                <a:cubicBezTo>
                  <a:pt x="2835" y="3"/>
                  <a:pt x="2835" y="3"/>
                  <a:pt x="2835" y="3"/>
                </a:cubicBezTo>
                <a:cubicBezTo>
                  <a:pt x="2835" y="345"/>
                  <a:pt x="2835" y="345"/>
                  <a:pt x="2835" y="345"/>
                </a:cubicBezTo>
                <a:cubicBezTo>
                  <a:pt x="3077" y="345"/>
                  <a:pt x="3077" y="345"/>
                  <a:pt x="3077" y="345"/>
                </a:cubicBezTo>
                <a:lnTo>
                  <a:pt x="3077" y="314"/>
                </a:lnTo>
                <a:close/>
                <a:moveTo>
                  <a:pt x="178" y="830"/>
                </a:moveTo>
                <a:cubicBezTo>
                  <a:pt x="30" y="576"/>
                  <a:pt x="30" y="576"/>
                  <a:pt x="30" y="576"/>
                </a:cubicBezTo>
                <a:cubicBezTo>
                  <a:pt x="0" y="576"/>
                  <a:pt x="0" y="576"/>
                  <a:pt x="0" y="576"/>
                </a:cubicBezTo>
                <a:cubicBezTo>
                  <a:pt x="0" y="919"/>
                  <a:pt x="0" y="919"/>
                  <a:pt x="0" y="919"/>
                </a:cubicBezTo>
                <a:cubicBezTo>
                  <a:pt x="35" y="919"/>
                  <a:pt x="35" y="919"/>
                  <a:pt x="35" y="919"/>
                </a:cubicBezTo>
                <a:cubicBezTo>
                  <a:pt x="35" y="646"/>
                  <a:pt x="35" y="646"/>
                  <a:pt x="35" y="646"/>
                </a:cubicBezTo>
                <a:cubicBezTo>
                  <a:pt x="169" y="875"/>
                  <a:pt x="169" y="875"/>
                  <a:pt x="169" y="875"/>
                </a:cubicBezTo>
                <a:cubicBezTo>
                  <a:pt x="186" y="875"/>
                  <a:pt x="186" y="875"/>
                  <a:pt x="186" y="875"/>
                </a:cubicBezTo>
                <a:cubicBezTo>
                  <a:pt x="321" y="645"/>
                  <a:pt x="321" y="645"/>
                  <a:pt x="321" y="645"/>
                </a:cubicBezTo>
                <a:cubicBezTo>
                  <a:pt x="321" y="919"/>
                  <a:pt x="321" y="919"/>
                  <a:pt x="321" y="919"/>
                </a:cubicBezTo>
                <a:cubicBezTo>
                  <a:pt x="356" y="919"/>
                  <a:pt x="356" y="919"/>
                  <a:pt x="356" y="919"/>
                </a:cubicBezTo>
                <a:cubicBezTo>
                  <a:pt x="356" y="576"/>
                  <a:pt x="356" y="576"/>
                  <a:pt x="356" y="576"/>
                </a:cubicBezTo>
                <a:cubicBezTo>
                  <a:pt x="326" y="576"/>
                  <a:pt x="326" y="576"/>
                  <a:pt x="326" y="576"/>
                </a:cubicBezTo>
                <a:lnTo>
                  <a:pt x="178" y="830"/>
                </a:lnTo>
                <a:close/>
                <a:moveTo>
                  <a:pt x="604" y="576"/>
                </a:moveTo>
                <a:cubicBezTo>
                  <a:pt x="761" y="919"/>
                  <a:pt x="761" y="919"/>
                  <a:pt x="761" y="919"/>
                </a:cubicBezTo>
                <a:cubicBezTo>
                  <a:pt x="723" y="919"/>
                  <a:pt x="723" y="919"/>
                  <a:pt x="723" y="919"/>
                </a:cubicBezTo>
                <a:cubicBezTo>
                  <a:pt x="682" y="827"/>
                  <a:pt x="682" y="827"/>
                  <a:pt x="682" y="827"/>
                </a:cubicBezTo>
                <a:cubicBezTo>
                  <a:pt x="491" y="827"/>
                  <a:pt x="491" y="827"/>
                  <a:pt x="491" y="827"/>
                </a:cubicBezTo>
                <a:cubicBezTo>
                  <a:pt x="450" y="919"/>
                  <a:pt x="450" y="919"/>
                  <a:pt x="450" y="919"/>
                </a:cubicBezTo>
                <a:cubicBezTo>
                  <a:pt x="412" y="919"/>
                  <a:pt x="412" y="919"/>
                  <a:pt x="412" y="919"/>
                </a:cubicBezTo>
                <a:cubicBezTo>
                  <a:pt x="569" y="576"/>
                  <a:pt x="569" y="576"/>
                  <a:pt x="569" y="576"/>
                </a:cubicBezTo>
                <a:lnTo>
                  <a:pt x="604" y="576"/>
                </a:lnTo>
                <a:close/>
                <a:moveTo>
                  <a:pt x="669" y="798"/>
                </a:moveTo>
                <a:cubicBezTo>
                  <a:pt x="586" y="614"/>
                  <a:pt x="586" y="614"/>
                  <a:pt x="586" y="614"/>
                </a:cubicBezTo>
                <a:cubicBezTo>
                  <a:pt x="504" y="798"/>
                  <a:pt x="504" y="798"/>
                  <a:pt x="504" y="798"/>
                </a:cubicBezTo>
                <a:lnTo>
                  <a:pt x="669" y="798"/>
                </a:lnTo>
                <a:close/>
                <a:moveTo>
                  <a:pt x="747" y="607"/>
                </a:moveTo>
                <a:cubicBezTo>
                  <a:pt x="867" y="607"/>
                  <a:pt x="867" y="607"/>
                  <a:pt x="867" y="607"/>
                </a:cubicBezTo>
                <a:cubicBezTo>
                  <a:pt x="867" y="919"/>
                  <a:pt x="867" y="919"/>
                  <a:pt x="867" y="919"/>
                </a:cubicBezTo>
                <a:cubicBezTo>
                  <a:pt x="903" y="919"/>
                  <a:pt x="903" y="919"/>
                  <a:pt x="903" y="919"/>
                </a:cubicBezTo>
                <a:cubicBezTo>
                  <a:pt x="903" y="607"/>
                  <a:pt x="903" y="607"/>
                  <a:pt x="903" y="607"/>
                </a:cubicBezTo>
                <a:cubicBezTo>
                  <a:pt x="1024" y="607"/>
                  <a:pt x="1024" y="607"/>
                  <a:pt x="1024" y="607"/>
                </a:cubicBezTo>
                <a:cubicBezTo>
                  <a:pt x="1024" y="576"/>
                  <a:pt x="1024" y="576"/>
                  <a:pt x="1024" y="576"/>
                </a:cubicBezTo>
                <a:cubicBezTo>
                  <a:pt x="747" y="576"/>
                  <a:pt x="747" y="576"/>
                  <a:pt x="747" y="576"/>
                </a:cubicBezTo>
                <a:lnTo>
                  <a:pt x="747" y="607"/>
                </a:lnTo>
                <a:close/>
                <a:moveTo>
                  <a:pt x="1153" y="624"/>
                </a:moveTo>
                <a:cubicBezTo>
                  <a:pt x="1175" y="612"/>
                  <a:pt x="1200" y="605"/>
                  <a:pt x="1227" y="605"/>
                </a:cubicBezTo>
                <a:cubicBezTo>
                  <a:pt x="1267" y="605"/>
                  <a:pt x="1301" y="619"/>
                  <a:pt x="1328" y="646"/>
                </a:cubicBezTo>
                <a:cubicBezTo>
                  <a:pt x="1351" y="623"/>
                  <a:pt x="1351" y="623"/>
                  <a:pt x="1351" y="623"/>
                </a:cubicBezTo>
                <a:cubicBezTo>
                  <a:pt x="1336" y="607"/>
                  <a:pt x="1318" y="594"/>
                  <a:pt x="1296" y="586"/>
                </a:cubicBezTo>
                <a:cubicBezTo>
                  <a:pt x="1275" y="577"/>
                  <a:pt x="1251" y="573"/>
                  <a:pt x="1226" y="573"/>
                </a:cubicBezTo>
                <a:cubicBezTo>
                  <a:pt x="1192" y="573"/>
                  <a:pt x="1161" y="581"/>
                  <a:pt x="1134" y="596"/>
                </a:cubicBezTo>
                <a:cubicBezTo>
                  <a:pt x="1106" y="611"/>
                  <a:pt x="1085" y="631"/>
                  <a:pt x="1069" y="658"/>
                </a:cubicBezTo>
                <a:cubicBezTo>
                  <a:pt x="1054" y="685"/>
                  <a:pt x="1046" y="714"/>
                  <a:pt x="1046" y="747"/>
                </a:cubicBezTo>
                <a:cubicBezTo>
                  <a:pt x="1046" y="780"/>
                  <a:pt x="1054" y="810"/>
                  <a:pt x="1069" y="837"/>
                </a:cubicBezTo>
                <a:cubicBezTo>
                  <a:pt x="1085" y="863"/>
                  <a:pt x="1106" y="884"/>
                  <a:pt x="1133" y="899"/>
                </a:cubicBezTo>
                <a:cubicBezTo>
                  <a:pt x="1161" y="914"/>
                  <a:pt x="1191" y="921"/>
                  <a:pt x="1225" y="921"/>
                </a:cubicBezTo>
                <a:cubicBezTo>
                  <a:pt x="1251" y="921"/>
                  <a:pt x="1274" y="917"/>
                  <a:pt x="1296" y="908"/>
                </a:cubicBezTo>
                <a:cubicBezTo>
                  <a:pt x="1318" y="900"/>
                  <a:pt x="1336" y="887"/>
                  <a:pt x="1351" y="871"/>
                </a:cubicBezTo>
                <a:cubicBezTo>
                  <a:pt x="1328" y="848"/>
                  <a:pt x="1328" y="848"/>
                  <a:pt x="1328" y="848"/>
                </a:cubicBezTo>
                <a:cubicBezTo>
                  <a:pt x="1301" y="875"/>
                  <a:pt x="1268" y="889"/>
                  <a:pt x="1227" y="889"/>
                </a:cubicBezTo>
                <a:cubicBezTo>
                  <a:pt x="1200" y="889"/>
                  <a:pt x="1175" y="883"/>
                  <a:pt x="1153" y="871"/>
                </a:cubicBezTo>
                <a:cubicBezTo>
                  <a:pt x="1131" y="858"/>
                  <a:pt x="1113" y="841"/>
                  <a:pt x="1101" y="820"/>
                </a:cubicBezTo>
                <a:cubicBezTo>
                  <a:pt x="1088" y="798"/>
                  <a:pt x="1082" y="774"/>
                  <a:pt x="1082" y="747"/>
                </a:cubicBezTo>
                <a:cubicBezTo>
                  <a:pt x="1082" y="721"/>
                  <a:pt x="1088" y="696"/>
                  <a:pt x="1101" y="675"/>
                </a:cubicBezTo>
                <a:cubicBezTo>
                  <a:pt x="1113" y="653"/>
                  <a:pt x="1131" y="636"/>
                  <a:pt x="1153" y="624"/>
                </a:cubicBezTo>
                <a:close/>
                <a:moveTo>
                  <a:pt x="1679" y="729"/>
                </a:moveTo>
                <a:cubicBezTo>
                  <a:pt x="1464" y="729"/>
                  <a:pt x="1464" y="729"/>
                  <a:pt x="1464" y="729"/>
                </a:cubicBezTo>
                <a:cubicBezTo>
                  <a:pt x="1464" y="576"/>
                  <a:pt x="1464" y="576"/>
                  <a:pt x="1464" y="576"/>
                </a:cubicBezTo>
                <a:cubicBezTo>
                  <a:pt x="1428" y="576"/>
                  <a:pt x="1428" y="576"/>
                  <a:pt x="1428" y="576"/>
                </a:cubicBezTo>
                <a:cubicBezTo>
                  <a:pt x="1428" y="919"/>
                  <a:pt x="1428" y="919"/>
                  <a:pt x="1428" y="919"/>
                </a:cubicBezTo>
                <a:cubicBezTo>
                  <a:pt x="1464" y="919"/>
                  <a:pt x="1464" y="919"/>
                  <a:pt x="1464" y="919"/>
                </a:cubicBezTo>
                <a:cubicBezTo>
                  <a:pt x="1464" y="761"/>
                  <a:pt x="1464" y="761"/>
                  <a:pt x="1464" y="761"/>
                </a:cubicBezTo>
                <a:cubicBezTo>
                  <a:pt x="1679" y="761"/>
                  <a:pt x="1679" y="761"/>
                  <a:pt x="1679" y="761"/>
                </a:cubicBezTo>
                <a:cubicBezTo>
                  <a:pt x="1679" y="919"/>
                  <a:pt x="1679" y="919"/>
                  <a:pt x="1679" y="919"/>
                </a:cubicBezTo>
                <a:cubicBezTo>
                  <a:pt x="1714" y="919"/>
                  <a:pt x="1714" y="919"/>
                  <a:pt x="1714" y="919"/>
                </a:cubicBezTo>
                <a:cubicBezTo>
                  <a:pt x="1714" y="576"/>
                  <a:pt x="1714" y="576"/>
                  <a:pt x="1714" y="576"/>
                </a:cubicBezTo>
                <a:cubicBezTo>
                  <a:pt x="1679" y="576"/>
                  <a:pt x="1679" y="576"/>
                  <a:pt x="1679" y="576"/>
                </a:cubicBezTo>
                <a:lnTo>
                  <a:pt x="1679" y="729"/>
                </a:lnTo>
                <a:close/>
                <a:moveTo>
                  <a:pt x="1826" y="919"/>
                </a:moveTo>
                <a:cubicBezTo>
                  <a:pt x="1862" y="919"/>
                  <a:pt x="1862" y="919"/>
                  <a:pt x="1862" y="919"/>
                </a:cubicBezTo>
                <a:cubicBezTo>
                  <a:pt x="1862" y="576"/>
                  <a:pt x="1862" y="576"/>
                  <a:pt x="1862" y="576"/>
                </a:cubicBezTo>
                <a:cubicBezTo>
                  <a:pt x="1826" y="576"/>
                  <a:pt x="1826" y="576"/>
                  <a:pt x="1826" y="576"/>
                </a:cubicBezTo>
                <a:lnTo>
                  <a:pt x="1826" y="919"/>
                </a:lnTo>
                <a:close/>
                <a:moveTo>
                  <a:pt x="2224" y="854"/>
                </a:moveTo>
                <a:cubicBezTo>
                  <a:pt x="2003" y="576"/>
                  <a:pt x="2003" y="576"/>
                  <a:pt x="2003" y="576"/>
                </a:cubicBezTo>
                <a:cubicBezTo>
                  <a:pt x="1974" y="576"/>
                  <a:pt x="1974" y="576"/>
                  <a:pt x="1974" y="576"/>
                </a:cubicBezTo>
                <a:cubicBezTo>
                  <a:pt x="1974" y="919"/>
                  <a:pt x="1974" y="919"/>
                  <a:pt x="1974" y="919"/>
                </a:cubicBezTo>
                <a:cubicBezTo>
                  <a:pt x="2010" y="919"/>
                  <a:pt x="2010" y="919"/>
                  <a:pt x="2010" y="919"/>
                </a:cubicBezTo>
                <a:cubicBezTo>
                  <a:pt x="2010" y="641"/>
                  <a:pt x="2010" y="641"/>
                  <a:pt x="2010" y="641"/>
                </a:cubicBezTo>
                <a:cubicBezTo>
                  <a:pt x="2230" y="919"/>
                  <a:pt x="2230" y="919"/>
                  <a:pt x="2230" y="919"/>
                </a:cubicBezTo>
                <a:cubicBezTo>
                  <a:pt x="2260" y="919"/>
                  <a:pt x="2260" y="919"/>
                  <a:pt x="2260" y="919"/>
                </a:cubicBezTo>
                <a:cubicBezTo>
                  <a:pt x="2260" y="576"/>
                  <a:pt x="2260" y="576"/>
                  <a:pt x="2260" y="576"/>
                </a:cubicBezTo>
                <a:cubicBezTo>
                  <a:pt x="2224" y="576"/>
                  <a:pt x="2224" y="576"/>
                  <a:pt x="2224" y="576"/>
                </a:cubicBezTo>
                <a:lnTo>
                  <a:pt x="2224" y="854"/>
                </a:lnTo>
                <a:close/>
                <a:moveTo>
                  <a:pt x="2448" y="624"/>
                </a:moveTo>
                <a:cubicBezTo>
                  <a:pt x="2471" y="612"/>
                  <a:pt x="2496" y="605"/>
                  <a:pt x="2523" y="605"/>
                </a:cubicBezTo>
                <a:cubicBezTo>
                  <a:pt x="2565" y="605"/>
                  <a:pt x="2599" y="619"/>
                  <a:pt x="2627" y="646"/>
                </a:cubicBezTo>
                <a:cubicBezTo>
                  <a:pt x="2649" y="623"/>
                  <a:pt x="2649" y="623"/>
                  <a:pt x="2649" y="623"/>
                </a:cubicBezTo>
                <a:cubicBezTo>
                  <a:pt x="2634" y="606"/>
                  <a:pt x="2616" y="594"/>
                  <a:pt x="2594" y="586"/>
                </a:cubicBezTo>
                <a:cubicBezTo>
                  <a:pt x="2572" y="577"/>
                  <a:pt x="2548" y="573"/>
                  <a:pt x="2522" y="573"/>
                </a:cubicBezTo>
                <a:cubicBezTo>
                  <a:pt x="2487" y="573"/>
                  <a:pt x="2456" y="581"/>
                  <a:pt x="2429" y="596"/>
                </a:cubicBezTo>
                <a:cubicBezTo>
                  <a:pt x="2402" y="611"/>
                  <a:pt x="2380" y="631"/>
                  <a:pt x="2364" y="658"/>
                </a:cubicBezTo>
                <a:cubicBezTo>
                  <a:pt x="2349" y="685"/>
                  <a:pt x="2341" y="714"/>
                  <a:pt x="2341" y="747"/>
                </a:cubicBezTo>
                <a:cubicBezTo>
                  <a:pt x="2341" y="780"/>
                  <a:pt x="2349" y="810"/>
                  <a:pt x="2364" y="837"/>
                </a:cubicBezTo>
                <a:cubicBezTo>
                  <a:pt x="2380" y="863"/>
                  <a:pt x="2402" y="884"/>
                  <a:pt x="2429" y="899"/>
                </a:cubicBezTo>
                <a:cubicBezTo>
                  <a:pt x="2456" y="914"/>
                  <a:pt x="2487" y="921"/>
                  <a:pt x="2521" y="921"/>
                </a:cubicBezTo>
                <a:cubicBezTo>
                  <a:pt x="2546" y="921"/>
                  <a:pt x="2569" y="918"/>
                  <a:pt x="2590" y="910"/>
                </a:cubicBezTo>
                <a:cubicBezTo>
                  <a:pt x="2612" y="903"/>
                  <a:pt x="2631" y="892"/>
                  <a:pt x="2647" y="878"/>
                </a:cubicBezTo>
                <a:cubicBezTo>
                  <a:pt x="2647" y="747"/>
                  <a:pt x="2647" y="747"/>
                  <a:pt x="2647" y="747"/>
                </a:cubicBezTo>
                <a:cubicBezTo>
                  <a:pt x="2612" y="747"/>
                  <a:pt x="2612" y="747"/>
                  <a:pt x="2612" y="747"/>
                </a:cubicBezTo>
                <a:cubicBezTo>
                  <a:pt x="2612" y="863"/>
                  <a:pt x="2612" y="863"/>
                  <a:pt x="2612" y="863"/>
                </a:cubicBezTo>
                <a:cubicBezTo>
                  <a:pt x="2588" y="880"/>
                  <a:pt x="2558" y="889"/>
                  <a:pt x="2523" y="889"/>
                </a:cubicBezTo>
                <a:cubicBezTo>
                  <a:pt x="2495" y="889"/>
                  <a:pt x="2470" y="883"/>
                  <a:pt x="2448" y="871"/>
                </a:cubicBezTo>
                <a:cubicBezTo>
                  <a:pt x="2426" y="858"/>
                  <a:pt x="2408" y="841"/>
                  <a:pt x="2396" y="820"/>
                </a:cubicBezTo>
                <a:cubicBezTo>
                  <a:pt x="2383" y="798"/>
                  <a:pt x="2377" y="774"/>
                  <a:pt x="2377" y="747"/>
                </a:cubicBezTo>
                <a:cubicBezTo>
                  <a:pt x="2377" y="721"/>
                  <a:pt x="2383" y="696"/>
                  <a:pt x="2396" y="675"/>
                </a:cubicBezTo>
                <a:cubicBezTo>
                  <a:pt x="2408" y="653"/>
                  <a:pt x="2426" y="636"/>
                  <a:pt x="2448" y="624"/>
                </a:cubicBezTo>
                <a:close/>
                <a:moveTo>
                  <a:pt x="3146" y="693"/>
                </a:moveTo>
                <a:cubicBezTo>
                  <a:pt x="3146" y="730"/>
                  <a:pt x="3133" y="759"/>
                  <a:pt x="3108" y="779"/>
                </a:cubicBezTo>
                <a:cubicBezTo>
                  <a:pt x="3084" y="800"/>
                  <a:pt x="3049" y="810"/>
                  <a:pt x="3006" y="810"/>
                </a:cubicBezTo>
                <a:cubicBezTo>
                  <a:pt x="2914" y="810"/>
                  <a:pt x="2914" y="810"/>
                  <a:pt x="2914" y="810"/>
                </a:cubicBezTo>
                <a:cubicBezTo>
                  <a:pt x="2914" y="919"/>
                  <a:pt x="2914" y="919"/>
                  <a:pt x="2914" y="919"/>
                </a:cubicBezTo>
                <a:cubicBezTo>
                  <a:pt x="2877" y="919"/>
                  <a:pt x="2877" y="919"/>
                  <a:pt x="2877" y="919"/>
                </a:cubicBezTo>
                <a:cubicBezTo>
                  <a:pt x="2877" y="576"/>
                  <a:pt x="2877" y="576"/>
                  <a:pt x="2877" y="576"/>
                </a:cubicBezTo>
                <a:cubicBezTo>
                  <a:pt x="3006" y="576"/>
                  <a:pt x="3006" y="576"/>
                  <a:pt x="3006" y="576"/>
                </a:cubicBezTo>
                <a:cubicBezTo>
                  <a:pt x="3049" y="576"/>
                  <a:pt x="3084" y="587"/>
                  <a:pt x="3108" y="607"/>
                </a:cubicBezTo>
                <a:cubicBezTo>
                  <a:pt x="3133" y="628"/>
                  <a:pt x="3146" y="657"/>
                  <a:pt x="3146" y="693"/>
                </a:cubicBezTo>
                <a:close/>
                <a:moveTo>
                  <a:pt x="3109" y="693"/>
                </a:moveTo>
                <a:cubicBezTo>
                  <a:pt x="3109" y="666"/>
                  <a:pt x="3100" y="645"/>
                  <a:pt x="3082" y="630"/>
                </a:cubicBezTo>
                <a:cubicBezTo>
                  <a:pt x="3064" y="615"/>
                  <a:pt x="3039" y="607"/>
                  <a:pt x="3005" y="607"/>
                </a:cubicBezTo>
                <a:cubicBezTo>
                  <a:pt x="2914" y="607"/>
                  <a:pt x="2914" y="607"/>
                  <a:pt x="2914" y="607"/>
                </a:cubicBezTo>
                <a:cubicBezTo>
                  <a:pt x="2914" y="779"/>
                  <a:pt x="2914" y="779"/>
                  <a:pt x="2914" y="779"/>
                </a:cubicBezTo>
                <a:cubicBezTo>
                  <a:pt x="3005" y="779"/>
                  <a:pt x="3005" y="779"/>
                  <a:pt x="3005" y="779"/>
                </a:cubicBezTo>
                <a:cubicBezTo>
                  <a:pt x="3039" y="779"/>
                  <a:pt x="3064" y="771"/>
                  <a:pt x="3082" y="756"/>
                </a:cubicBezTo>
                <a:cubicBezTo>
                  <a:pt x="3100" y="742"/>
                  <a:pt x="3109" y="721"/>
                  <a:pt x="3109" y="693"/>
                </a:cubicBezTo>
                <a:close/>
                <a:moveTo>
                  <a:pt x="3260" y="576"/>
                </a:moveTo>
                <a:cubicBezTo>
                  <a:pt x="3224" y="576"/>
                  <a:pt x="3224" y="576"/>
                  <a:pt x="3224" y="576"/>
                </a:cubicBezTo>
                <a:cubicBezTo>
                  <a:pt x="3224" y="919"/>
                  <a:pt x="3224" y="919"/>
                  <a:pt x="3224" y="919"/>
                </a:cubicBezTo>
                <a:cubicBezTo>
                  <a:pt x="3452" y="919"/>
                  <a:pt x="3452" y="919"/>
                  <a:pt x="3452" y="919"/>
                </a:cubicBezTo>
                <a:cubicBezTo>
                  <a:pt x="3452" y="887"/>
                  <a:pt x="3452" y="887"/>
                  <a:pt x="3452" y="887"/>
                </a:cubicBezTo>
                <a:cubicBezTo>
                  <a:pt x="3260" y="887"/>
                  <a:pt x="3260" y="887"/>
                  <a:pt x="3260" y="887"/>
                </a:cubicBezTo>
                <a:lnTo>
                  <a:pt x="3260" y="576"/>
                </a:lnTo>
                <a:close/>
                <a:moveTo>
                  <a:pt x="3650" y="576"/>
                </a:moveTo>
                <a:cubicBezTo>
                  <a:pt x="3807" y="919"/>
                  <a:pt x="3807" y="919"/>
                  <a:pt x="3807" y="919"/>
                </a:cubicBezTo>
                <a:cubicBezTo>
                  <a:pt x="3769" y="919"/>
                  <a:pt x="3769" y="919"/>
                  <a:pt x="3769" y="919"/>
                </a:cubicBezTo>
                <a:cubicBezTo>
                  <a:pt x="3728" y="827"/>
                  <a:pt x="3728" y="827"/>
                  <a:pt x="3728" y="827"/>
                </a:cubicBezTo>
                <a:cubicBezTo>
                  <a:pt x="3537" y="827"/>
                  <a:pt x="3537" y="827"/>
                  <a:pt x="3537" y="827"/>
                </a:cubicBezTo>
                <a:cubicBezTo>
                  <a:pt x="3496" y="919"/>
                  <a:pt x="3496" y="919"/>
                  <a:pt x="3496" y="919"/>
                </a:cubicBezTo>
                <a:cubicBezTo>
                  <a:pt x="3458" y="919"/>
                  <a:pt x="3458" y="919"/>
                  <a:pt x="3458" y="919"/>
                </a:cubicBezTo>
                <a:cubicBezTo>
                  <a:pt x="3615" y="576"/>
                  <a:pt x="3615" y="576"/>
                  <a:pt x="3615" y="576"/>
                </a:cubicBezTo>
                <a:lnTo>
                  <a:pt x="3650" y="576"/>
                </a:lnTo>
                <a:close/>
                <a:moveTo>
                  <a:pt x="3714" y="798"/>
                </a:moveTo>
                <a:cubicBezTo>
                  <a:pt x="3632" y="614"/>
                  <a:pt x="3632" y="614"/>
                  <a:pt x="3632" y="614"/>
                </a:cubicBezTo>
                <a:cubicBezTo>
                  <a:pt x="3550" y="798"/>
                  <a:pt x="3550" y="798"/>
                  <a:pt x="3550" y="798"/>
                </a:cubicBezTo>
                <a:lnTo>
                  <a:pt x="3714" y="798"/>
                </a:lnTo>
                <a:close/>
                <a:moveTo>
                  <a:pt x="3793" y="607"/>
                </a:moveTo>
                <a:cubicBezTo>
                  <a:pt x="3913" y="607"/>
                  <a:pt x="3913" y="607"/>
                  <a:pt x="3913" y="607"/>
                </a:cubicBezTo>
                <a:cubicBezTo>
                  <a:pt x="3913" y="919"/>
                  <a:pt x="3913" y="919"/>
                  <a:pt x="3913" y="919"/>
                </a:cubicBezTo>
                <a:cubicBezTo>
                  <a:pt x="3949" y="919"/>
                  <a:pt x="3949" y="919"/>
                  <a:pt x="3949" y="919"/>
                </a:cubicBezTo>
                <a:cubicBezTo>
                  <a:pt x="3949" y="607"/>
                  <a:pt x="3949" y="607"/>
                  <a:pt x="3949" y="607"/>
                </a:cubicBezTo>
                <a:cubicBezTo>
                  <a:pt x="4070" y="607"/>
                  <a:pt x="4070" y="607"/>
                  <a:pt x="4070" y="607"/>
                </a:cubicBezTo>
                <a:cubicBezTo>
                  <a:pt x="4070" y="576"/>
                  <a:pt x="4070" y="576"/>
                  <a:pt x="4070" y="576"/>
                </a:cubicBezTo>
                <a:cubicBezTo>
                  <a:pt x="3793" y="576"/>
                  <a:pt x="3793" y="576"/>
                  <a:pt x="3793" y="576"/>
                </a:cubicBezTo>
                <a:lnTo>
                  <a:pt x="3793" y="607"/>
                </a:lnTo>
                <a:close/>
                <a:moveTo>
                  <a:pt x="4127" y="919"/>
                </a:moveTo>
                <a:cubicBezTo>
                  <a:pt x="4163" y="919"/>
                  <a:pt x="4163" y="919"/>
                  <a:pt x="4163" y="919"/>
                </a:cubicBezTo>
                <a:cubicBezTo>
                  <a:pt x="4163" y="773"/>
                  <a:pt x="4163" y="773"/>
                  <a:pt x="4163" y="773"/>
                </a:cubicBezTo>
                <a:cubicBezTo>
                  <a:pt x="4340" y="773"/>
                  <a:pt x="4340" y="773"/>
                  <a:pt x="4340" y="773"/>
                </a:cubicBezTo>
                <a:cubicBezTo>
                  <a:pt x="4340" y="742"/>
                  <a:pt x="4340" y="742"/>
                  <a:pt x="4340" y="742"/>
                </a:cubicBezTo>
                <a:cubicBezTo>
                  <a:pt x="4163" y="742"/>
                  <a:pt x="4163" y="742"/>
                  <a:pt x="4163" y="742"/>
                </a:cubicBezTo>
                <a:cubicBezTo>
                  <a:pt x="4163" y="607"/>
                  <a:pt x="4163" y="607"/>
                  <a:pt x="4163" y="607"/>
                </a:cubicBezTo>
                <a:cubicBezTo>
                  <a:pt x="4362" y="607"/>
                  <a:pt x="4362" y="607"/>
                  <a:pt x="4362" y="607"/>
                </a:cubicBezTo>
                <a:cubicBezTo>
                  <a:pt x="4362" y="576"/>
                  <a:pt x="4362" y="576"/>
                  <a:pt x="4362" y="576"/>
                </a:cubicBezTo>
                <a:cubicBezTo>
                  <a:pt x="4127" y="576"/>
                  <a:pt x="4127" y="576"/>
                  <a:pt x="4127" y="576"/>
                </a:cubicBezTo>
                <a:lnTo>
                  <a:pt x="4127" y="919"/>
                </a:lnTo>
                <a:close/>
                <a:moveTo>
                  <a:pt x="4738" y="658"/>
                </a:moveTo>
                <a:cubicBezTo>
                  <a:pt x="4754" y="685"/>
                  <a:pt x="4762" y="714"/>
                  <a:pt x="4762" y="747"/>
                </a:cubicBezTo>
                <a:cubicBezTo>
                  <a:pt x="4762" y="780"/>
                  <a:pt x="4754" y="810"/>
                  <a:pt x="4738" y="837"/>
                </a:cubicBezTo>
                <a:cubicBezTo>
                  <a:pt x="4723" y="863"/>
                  <a:pt x="4701" y="884"/>
                  <a:pt x="4674" y="899"/>
                </a:cubicBezTo>
                <a:cubicBezTo>
                  <a:pt x="4647" y="914"/>
                  <a:pt x="4616" y="921"/>
                  <a:pt x="4582" y="921"/>
                </a:cubicBezTo>
                <a:cubicBezTo>
                  <a:pt x="4548" y="921"/>
                  <a:pt x="4517" y="914"/>
                  <a:pt x="4490" y="899"/>
                </a:cubicBezTo>
                <a:cubicBezTo>
                  <a:pt x="4462" y="884"/>
                  <a:pt x="4441" y="863"/>
                  <a:pt x="4425" y="836"/>
                </a:cubicBezTo>
                <a:cubicBezTo>
                  <a:pt x="4410" y="810"/>
                  <a:pt x="4402" y="780"/>
                  <a:pt x="4402" y="747"/>
                </a:cubicBezTo>
                <a:cubicBezTo>
                  <a:pt x="4402" y="714"/>
                  <a:pt x="4410" y="685"/>
                  <a:pt x="4425" y="658"/>
                </a:cubicBezTo>
                <a:cubicBezTo>
                  <a:pt x="4441" y="632"/>
                  <a:pt x="4462" y="611"/>
                  <a:pt x="4490" y="596"/>
                </a:cubicBezTo>
                <a:cubicBezTo>
                  <a:pt x="4517" y="581"/>
                  <a:pt x="4548" y="573"/>
                  <a:pt x="4582" y="573"/>
                </a:cubicBezTo>
                <a:cubicBezTo>
                  <a:pt x="4616" y="573"/>
                  <a:pt x="4647" y="581"/>
                  <a:pt x="4674" y="596"/>
                </a:cubicBezTo>
                <a:cubicBezTo>
                  <a:pt x="4701" y="611"/>
                  <a:pt x="4723" y="631"/>
                  <a:pt x="4738" y="658"/>
                </a:cubicBezTo>
                <a:close/>
                <a:moveTo>
                  <a:pt x="4725" y="747"/>
                </a:moveTo>
                <a:cubicBezTo>
                  <a:pt x="4725" y="721"/>
                  <a:pt x="4719" y="696"/>
                  <a:pt x="4707" y="675"/>
                </a:cubicBezTo>
                <a:cubicBezTo>
                  <a:pt x="4694" y="653"/>
                  <a:pt x="4677" y="636"/>
                  <a:pt x="4656" y="624"/>
                </a:cubicBezTo>
                <a:cubicBezTo>
                  <a:pt x="4634" y="612"/>
                  <a:pt x="4609" y="605"/>
                  <a:pt x="4582" y="605"/>
                </a:cubicBezTo>
                <a:cubicBezTo>
                  <a:pt x="4555" y="605"/>
                  <a:pt x="4531" y="612"/>
                  <a:pt x="4509" y="624"/>
                </a:cubicBezTo>
                <a:cubicBezTo>
                  <a:pt x="4487" y="636"/>
                  <a:pt x="4469" y="653"/>
                  <a:pt x="4457" y="675"/>
                </a:cubicBezTo>
                <a:cubicBezTo>
                  <a:pt x="4444" y="696"/>
                  <a:pt x="4438" y="721"/>
                  <a:pt x="4438" y="747"/>
                </a:cubicBezTo>
                <a:cubicBezTo>
                  <a:pt x="4438" y="774"/>
                  <a:pt x="4444" y="798"/>
                  <a:pt x="4457" y="820"/>
                </a:cubicBezTo>
                <a:cubicBezTo>
                  <a:pt x="4469" y="842"/>
                  <a:pt x="4487" y="859"/>
                  <a:pt x="4509" y="871"/>
                </a:cubicBezTo>
                <a:cubicBezTo>
                  <a:pt x="4531" y="883"/>
                  <a:pt x="4555" y="889"/>
                  <a:pt x="4582" y="889"/>
                </a:cubicBezTo>
                <a:cubicBezTo>
                  <a:pt x="4609" y="889"/>
                  <a:pt x="4634" y="883"/>
                  <a:pt x="4656" y="871"/>
                </a:cubicBezTo>
                <a:cubicBezTo>
                  <a:pt x="4677" y="859"/>
                  <a:pt x="4694" y="842"/>
                  <a:pt x="4707" y="820"/>
                </a:cubicBezTo>
                <a:cubicBezTo>
                  <a:pt x="4719" y="798"/>
                  <a:pt x="4725" y="774"/>
                  <a:pt x="4725" y="747"/>
                </a:cubicBezTo>
                <a:close/>
                <a:moveTo>
                  <a:pt x="5033" y="801"/>
                </a:moveTo>
                <a:cubicBezTo>
                  <a:pt x="5116" y="919"/>
                  <a:pt x="5116" y="919"/>
                  <a:pt x="5116" y="919"/>
                </a:cubicBezTo>
                <a:cubicBezTo>
                  <a:pt x="5077" y="919"/>
                  <a:pt x="5077" y="919"/>
                  <a:pt x="5077" y="919"/>
                </a:cubicBezTo>
                <a:cubicBezTo>
                  <a:pt x="4998" y="808"/>
                  <a:pt x="4998" y="808"/>
                  <a:pt x="4998" y="808"/>
                </a:cubicBezTo>
                <a:cubicBezTo>
                  <a:pt x="4990" y="809"/>
                  <a:pt x="4980" y="810"/>
                  <a:pt x="4971" y="810"/>
                </a:cubicBezTo>
                <a:cubicBezTo>
                  <a:pt x="4879" y="810"/>
                  <a:pt x="4879" y="810"/>
                  <a:pt x="4879" y="810"/>
                </a:cubicBezTo>
                <a:cubicBezTo>
                  <a:pt x="4879" y="919"/>
                  <a:pt x="4879" y="919"/>
                  <a:pt x="4879" y="919"/>
                </a:cubicBezTo>
                <a:cubicBezTo>
                  <a:pt x="4843" y="919"/>
                  <a:pt x="4843" y="919"/>
                  <a:pt x="4843" y="919"/>
                </a:cubicBezTo>
                <a:cubicBezTo>
                  <a:pt x="4843" y="576"/>
                  <a:pt x="4843" y="576"/>
                  <a:pt x="4843" y="576"/>
                </a:cubicBezTo>
                <a:cubicBezTo>
                  <a:pt x="4971" y="576"/>
                  <a:pt x="4971" y="576"/>
                  <a:pt x="4971" y="576"/>
                </a:cubicBezTo>
                <a:cubicBezTo>
                  <a:pt x="5015" y="576"/>
                  <a:pt x="5049" y="587"/>
                  <a:pt x="5074" y="607"/>
                </a:cubicBezTo>
                <a:cubicBezTo>
                  <a:pt x="5098" y="628"/>
                  <a:pt x="5111" y="657"/>
                  <a:pt x="5111" y="693"/>
                </a:cubicBezTo>
                <a:cubicBezTo>
                  <a:pt x="5111" y="720"/>
                  <a:pt x="5104" y="743"/>
                  <a:pt x="5091" y="761"/>
                </a:cubicBezTo>
                <a:cubicBezTo>
                  <a:pt x="5077" y="780"/>
                  <a:pt x="5058" y="793"/>
                  <a:pt x="5033" y="801"/>
                </a:cubicBezTo>
                <a:close/>
                <a:moveTo>
                  <a:pt x="5048" y="757"/>
                </a:moveTo>
                <a:cubicBezTo>
                  <a:pt x="5066" y="742"/>
                  <a:pt x="5075" y="721"/>
                  <a:pt x="5075" y="693"/>
                </a:cubicBezTo>
                <a:cubicBezTo>
                  <a:pt x="5075" y="666"/>
                  <a:pt x="5066" y="645"/>
                  <a:pt x="5048" y="630"/>
                </a:cubicBezTo>
                <a:cubicBezTo>
                  <a:pt x="5030" y="615"/>
                  <a:pt x="5004" y="607"/>
                  <a:pt x="4970" y="607"/>
                </a:cubicBezTo>
                <a:cubicBezTo>
                  <a:pt x="4879" y="607"/>
                  <a:pt x="4879" y="607"/>
                  <a:pt x="4879" y="607"/>
                </a:cubicBezTo>
                <a:cubicBezTo>
                  <a:pt x="4879" y="779"/>
                  <a:pt x="4879" y="779"/>
                  <a:pt x="4879" y="779"/>
                </a:cubicBezTo>
                <a:cubicBezTo>
                  <a:pt x="4970" y="779"/>
                  <a:pt x="4970" y="779"/>
                  <a:pt x="4970" y="779"/>
                </a:cubicBezTo>
                <a:cubicBezTo>
                  <a:pt x="5004" y="779"/>
                  <a:pt x="5030" y="772"/>
                  <a:pt x="5048" y="757"/>
                </a:cubicBezTo>
                <a:close/>
                <a:moveTo>
                  <a:pt x="5522" y="576"/>
                </a:moveTo>
                <a:cubicBezTo>
                  <a:pt x="5375" y="830"/>
                  <a:pt x="5375" y="830"/>
                  <a:pt x="5375" y="830"/>
                </a:cubicBezTo>
                <a:cubicBezTo>
                  <a:pt x="5226" y="576"/>
                  <a:pt x="5226" y="576"/>
                  <a:pt x="5226" y="576"/>
                </a:cubicBezTo>
                <a:cubicBezTo>
                  <a:pt x="5196" y="576"/>
                  <a:pt x="5196" y="576"/>
                  <a:pt x="5196" y="576"/>
                </a:cubicBezTo>
                <a:cubicBezTo>
                  <a:pt x="5196" y="919"/>
                  <a:pt x="5196" y="919"/>
                  <a:pt x="5196" y="919"/>
                </a:cubicBezTo>
                <a:cubicBezTo>
                  <a:pt x="5231" y="919"/>
                  <a:pt x="5231" y="919"/>
                  <a:pt x="5231" y="919"/>
                </a:cubicBezTo>
                <a:cubicBezTo>
                  <a:pt x="5231" y="646"/>
                  <a:pt x="5231" y="646"/>
                  <a:pt x="5231" y="646"/>
                </a:cubicBezTo>
                <a:cubicBezTo>
                  <a:pt x="5366" y="875"/>
                  <a:pt x="5366" y="875"/>
                  <a:pt x="5366" y="875"/>
                </a:cubicBezTo>
                <a:cubicBezTo>
                  <a:pt x="5383" y="875"/>
                  <a:pt x="5383" y="875"/>
                  <a:pt x="5383" y="875"/>
                </a:cubicBezTo>
                <a:cubicBezTo>
                  <a:pt x="5517" y="645"/>
                  <a:pt x="5517" y="645"/>
                  <a:pt x="5517" y="645"/>
                </a:cubicBezTo>
                <a:cubicBezTo>
                  <a:pt x="5517" y="919"/>
                  <a:pt x="5517" y="919"/>
                  <a:pt x="5517" y="919"/>
                </a:cubicBezTo>
                <a:cubicBezTo>
                  <a:pt x="5552" y="919"/>
                  <a:pt x="5552" y="919"/>
                  <a:pt x="5552" y="919"/>
                </a:cubicBezTo>
                <a:cubicBezTo>
                  <a:pt x="5552" y="576"/>
                  <a:pt x="5552" y="576"/>
                  <a:pt x="5552" y="576"/>
                </a:cubicBezTo>
                <a:lnTo>
                  <a:pt x="5522" y="57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14324" tIns="57162" rIns="114324" bIns="57162"/>
          <a:lstStyle/>
          <a:p>
            <a:endParaRPr lang="en-NL"/>
          </a:p>
        </p:txBody>
      </p:sp>
      <p:sp>
        <p:nvSpPr>
          <p:cNvPr id="5" name="Titel 4"/>
          <p:cNvSpPr>
            <a:spLocks noGrp="1" noSelect="1"/>
          </p:cNvSpPr>
          <p:nvPr>
            <p:ph type="title"/>
          </p:nvPr>
        </p:nvSpPr>
        <p:spPr bwMode="gray">
          <a:xfrm>
            <a:off x="855178" y="4414733"/>
            <a:ext cx="13547822" cy="2724818"/>
          </a:xfrm>
        </p:spPr>
        <p:txBody>
          <a:bodyPr/>
          <a:lstStyle>
            <a:lvl1pPr algn="ctr">
              <a:lnSpc>
                <a:spcPct val="110000"/>
              </a:lnSpc>
              <a:defRPr cap="none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1" name="Freeform 5 (PHJU)"/>
          <p:cNvSpPr>
            <a:spLocks noGrp="1" noSelect="1"/>
          </p:cNvSpPr>
          <p:nvPr>
            <p:ph type="body" idx="1001"/>
          </p:nvPr>
        </p:nvSpPr>
        <p:spPr bwMode="invGray">
          <a:xfrm>
            <a:off x="6831645" y="2197926"/>
            <a:ext cx="1560044" cy="1552643"/>
          </a:xfrm>
          <a:custGeom>
            <a:avLst/>
            <a:gdLst>
              <a:gd name="T0" fmla="*/ 686 w 3928"/>
              <a:gd name="T1" fmla="*/ 1346 h 3913"/>
              <a:gd name="T2" fmla="*/ 343 w 3928"/>
              <a:gd name="T3" fmla="*/ 1689 h 3913"/>
              <a:gd name="T4" fmla="*/ 0 w 3928"/>
              <a:gd name="T5" fmla="*/ 1346 h 3913"/>
              <a:gd name="T6" fmla="*/ 343 w 3928"/>
              <a:gd name="T7" fmla="*/ 1003 h 3913"/>
              <a:gd name="T8" fmla="*/ 686 w 3928"/>
              <a:gd name="T9" fmla="*/ 1346 h 3913"/>
              <a:gd name="T10" fmla="*/ 3585 w 3928"/>
              <a:gd name="T11" fmla="*/ 3227 h 3913"/>
              <a:gd name="T12" fmla="*/ 3242 w 3928"/>
              <a:gd name="T13" fmla="*/ 3570 h 3913"/>
              <a:gd name="T14" fmla="*/ 3585 w 3928"/>
              <a:gd name="T15" fmla="*/ 3913 h 3913"/>
              <a:gd name="T16" fmla="*/ 3928 w 3928"/>
              <a:gd name="T17" fmla="*/ 3570 h 3913"/>
              <a:gd name="T18" fmla="*/ 3585 w 3928"/>
              <a:gd name="T19" fmla="*/ 3227 h 3913"/>
              <a:gd name="T20" fmla="*/ 1178 w 3928"/>
              <a:gd name="T21" fmla="*/ 244 h 3913"/>
              <a:gd name="T22" fmla="*/ 1404 w 3928"/>
              <a:gd name="T23" fmla="*/ 409 h 3913"/>
              <a:gd name="T24" fmla="*/ 1569 w 3928"/>
              <a:gd name="T25" fmla="*/ 182 h 3913"/>
              <a:gd name="T26" fmla="*/ 1342 w 3928"/>
              <a:gd name="T27" fmla="*/ 17 h 3913"/>
              <a:gd name="T28" fmla="*/ 1178 w 3928"/>
              <a:gd name="T29" fmla="*/ 244 h 39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3928" h="3913">
                <a:moveTo>
                  <a:pt x="686" y="1346"/>
                </a:moveTo>
                <a:cubicBezTo>
                  <a:pt x="686" y="1536"/>
                  <a:pt x="532" y="1689"/>
                  <a:pt x="343" y="1689"/>
                </a:cubicBezTo>
                <a:cubicBezTo>
                  <a:pt x="153" y="1689"/>
                  <a:pt x="0" y="1536"/>
                  <a:pt x="0" y="1346"/>
                </a:cubicBezTo>
                <a:cubicBezTo>
                  <a:pt x="0" y="1157"/>
                  <a:pt x="153" y="1003"/>
                  <a:pt x="343" y="1003"/>
                </a:cubicBezTo>
                <a:cubicBezTo>
                  <a:pt x="532" y="1003"/>
                  <a:pt x="686" y="1157"/>
                  <a:pt x="686" y="1346"/>
                </a:cubicBezTo>
                <a:close/>
                <a:moveTo>
                  <a:pt x="3585" y="3227"/>
                </a:moveTo>
                <a:cubicBezTo>
                  <a:pt x="3395" y="3227"/>
                  <a:pt x="3242" y="3381"/>
                  <a:pt x="3242" y="3570"/>
                </a:cubicBezTo>
                <a:cubicBezTo>
                  <a:pt x="3242" y="3759"/>
                  <a:pt x="3395" y="3913"/>
                  <a:pt x="3585" y="3913"/>
                </a:cubicBezTo>
                <a:cubicBezTo>
                  <a:pt x="3774" y="3913"/>
                  <a:pt x="3928" y="3759"/>
                  <a:pt x="3928" y="3570"/>
                </a:cubicBezTo>
                <a:cubicBezTo>
                  <a:pt x="3928" y="3381"/>
                  <a:pt x="3774" y="3227"/>
                  <a:pt x="3585" y="3227"/>
                </a:cubicBezTo>
                <a:close/>
                <a:moveTo>
                  <a:pt x="1178" y="244"/>
                </a:moveTo>
                <a:cubicBezTo>
                  <a:pt x="1195" y="352"/>
                  <a:pt x="1296" y="426"/>
                  <a:pt x="1404" y="409"/>
                </a:cubicBezTo>
                <a:cubicBezTo>
                  <a:pt x="1512" y="391"/>
                  <a:pt x="1586" y="290"/>
                  <a:pt x="1569" y="182"/>
                </a:cubicBezTo>
                <a:cubicBezTo>
                  <a:pt x="1551" y="74"/>
                  <a:pt x="1450" y="0"/>
                  <a:pt x="1342" y="17"/>
                </a:cubicBezTo>
                <a:cubicBezTo>
                  <a:pt x="1234" y="35"/>
                  <a:pt x="1160" y="136"/>
                  <a:pt x="1178" y="244"/>
                </a:cubicBezTo>
                <a:close/>
              </a:path>
            </a:pathLst>
          </a:custGeom>
          <a:solidFill>
            <a:srgbClr val="FFFFFF">
              <a:alpha val="50196"/>
            </a:srgbClr>
          </a:solidFill>
          <a:ln>
            <a:noFill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82592" indent="-382592" algn="l" defTabSz="1143274" rtl="0" eaLnBrk="1" latinLnBrk="0" hangingPunct="1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 typeface="Century Gothic" panose="020B0502020202020204" pitchFamily="34" charset="0"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Freeform 6 (PHJU)"/>
          <p:cNvSpPr>
            <a:spLocks noGrp="1" noSelect="1"/>
          </p:cNvSpPr>
          <p:nvPr>
            <p:ph type="body" idx="1000"/>
          </p:nvPr>
        </p:nvSpPr>
        <p:spPr bwMode="invGray">
          <a:xfrm>
            <a:off x="6968596" y="2122478"/>
            <a:ext cx="1448896" cy="1777003"/>
          </a:xfrm>
          <a:custGeom>
            <a:avLst/>
            <a:gdLst>
              <a:gd name="T0" fmla="*/ 3243 w 3652"/>
              <a:gd name="T1" fmla="*/ 3080 h 4479"/>
              <a:gd name="T2" fmla="*/ 3634 w 3652"/>
              <a:gd name="T3" fmla="*/ 3018 h 4479"/>
              <a:gd name="T4" fmla="*/ 377 w 3652"/>
              <a:gd name="T5" fmla="*/ 631 h 4479"/>
              <a:gd name="T6" fmla="*/ 281 w 3652"/>
              <a:gd name="T7" fmla="*/ 27 h 4479"/>
              <a:gd name="T8" fmla="*/ 377 w 3652"/>
              <a:gd name="T9" fmla="*/ 631 h 4479"/>
              <a:gd name="T10" fmla="*/ 2973 w 3652"/>
              <a:gd name="T11" fmla="*/ 4404 h 4479"/>
              <a:gd name="T12" fmla="*/ 331 w 3652"/>
              <a:gd name="T13" fmla="*/ 4479 h 4479"/>
              <a:gd name="T14" fmla="*/ 257 w 3652"/>
              <a:gd name="T15" fmla="*/ 853 h 4479"/>
              <a:gd name="T16" fmla="*/ 2898 w 3652"/>
              <a:gd name="T17" fmla="*/ 778 h 4479"/>
              <a:gd name="T18" fmla="*/ 2823 w 3652"/>
              <a:gd name="T19" fmla="*/ 928 h 4479"/>
              <a:gd name="T20" fmla="*/ 406 w 3652"/>
              <a:gd name="T21" fmla="*/ 4329 h 4479"/>
              <a:gd name="T22" fmla="*/ 2823 w 3652"/>
              <a:gd name="T23" fmla="*/ 928 h 4479"/>
              <a:gd name="T24" fmla="*/ 1028 w 3652"/>
              <a:gd name="T25" fmla="*/ 3529 h 4479"/>
              <a:gd name="T26" fmla="*/ 1028 w 3652"/>
              <a:gd name="T27" fmla="*/ 3679 h 4479"/>
              <a:gd name="T28" fmla="*/ 2276 w 3652"/>
              <a:gd name="T29" fmla="*/ 3604 h 4479"/>
              <a:gd name="T30" fmla="*/ 2006 w 3652"/>
              <a:gd name="T31" fmla="*/ 3841 h 4479"/>
              <a:gd name="T32" fmla="*/ 1148 w 3652"/>
              <a:gd name="T33" fmla="*/ 3916 h 4479"/>
              <a:gd name="T34" fmla="*/ 2006 w 3652"/>
              <a:gd name="T35" fmla="*/ 3991 h 4479"/>
              <a:gd name="T36" fmla="*/ 2006 w 3652"/>
              <a:gd name="T37" fmla="*/ 3841 h 4479"/>
              <a:gd name="T38" fmla="*/ 1615 w 3652"/>
              <a:gd name="T39" fmla="*/ 1373 h 4479"/>
              <a:gd name="T40" fmla="*/ 1615 w 3652"/>
              <a:gd name="T41" fmla="*/ 3004 h 4479"/>
              <a:gd name="T42" fmla="*/ 1615 w 3652"/>
              <a:gd name="T43" fmla="*/ 2794 h 4479"/>
              <a:gd name="T44" fmla="*/ 1435 w 3652"/>
              <a:gd name="T45" fmla="*/ 2263 h 4479"/>
              <a:gd name="T46" fmla="*/ 2276 w 3652"/>
              <a:gd name="T47" fmla="*/ 2263 h 4479"/>
              <a:gd name="T48" fmla="*/ 1763 w 3652"/>
              <a:gd name="T49" fmla="*/ 2837 h 4479"/>
              <a:gd name="T50" fmla="*/ 1763 w 3652"/>
              <a:gd name="T51" fmla="*/ 1539 h 4479"/>
              <a:gd name="T52" fmla="*/ 2276 w 3652"/>
              <a:gd name="T53" fmla="*/ 2114 h 4479"/>
              <a:gd name="T54" fmla="*/ 1435 w 3652"/>
              <a:gd name="T55" fmla="*/ 2114 h 4479"/>
              <a:gd name="T56" fmla="*/ 1615 w 3652"/>
              <a:gd name="T57" fmla="*/ 1583 h 4479"/>
              <a:gd name="T58" fmla="*/ 953 w 3652"/>
              <a:gd name="T59" fmla="*/ 2114 h 4479"/>
              <a:gd name="T60" fmla="*/ 1466 w 3652"/>
              <a:gd name="T61" fmla="*/ 1539 h 4479"/>
              <a:gd name="T62" fmla="*/ 953 w 3652"/>
              <a:gd name="T63" fmla="*/ 2263 h 4479"/>
              <a:gd name="T64" fmla="*/ 1284 w 3652"/>
              <a:gd name="T65" fmla="*/ 2263 h 4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652" h="4479">
                <a:moveTo>
                  <a:pt x="3470" y="3245"/>
                </a:moveTo>
                <a:cubicBezTo>
                  <a:pt x="3362" y="3262"/>
                  <a:pt x="3260" y="3188"/>
                  <a:pt x="3243" y="3080"/>
                </a:cubicBezTo>
                <a:cubicBezTo>
                  <a:pt x="3226" y="2972"/>
                  <a:pt x="3300" y="2871"/>
                  <a:pt x="3408" y="2854"/>
                </a:cubicBezTo>
                <a:cubicBezTo>
                  <a:pt x="3516" y="2836"/>
                  <a:pt x="3617" y="2910"/>
                  <a:pt x="3634" y="3018"/>
                </a:cubicBezTo>
                <a:cubicBezTo>
                  <a:pt x="3652" y="3126"/>
                  <a:pt x="3578" y="3228"/>
                  <a:pt x="3470" y="3245"/>
                </a:cubicBezTo>
                <a:close/>
                <a:moveTo>
                  <a:pt x="377" y="631"/>
                </a:moveTo>
                <a:cubicBezTo>
                  <a:pt x="544" y="605"/>
                  <a:pt x="658" y="448"/>
                  <a:pt x="632" y="281"/>
                </a:cubicBezTo>
                <a:cubicBezTo>
                  <a:pt x="605" y="114"/>
                  <a:pt x="448" y="0"/>
                  <a:pt x="281" y="27"/>
                </a:cubicBezTo>
                <a:cubicBezTo>
                  <a:pt x="114" y="53"/>
                  <a:pt x="0" y="210"/>
                  <a:pt x="27" y="377"/>
                </a:cubicBezTo>
                <a:cubicBezTo>
                  <a:pt x="54" y="544"/>
                  <a:pt x="210" y="658"/>
                  <a:pt x="377" y="631"/>
                </a:cubicBezTo>
                <a:close/>
                <a:moveTo>
                  <a:pt x="2973" y="853"/>
                </a:moveTo>
                <a:cubicBezTo>
                  <a:pt x="2973" y="4404"/>
                  <a:pt x="2973" y="4404"/>
                  <a:pt x="2973" y="4404"/>
                </a:cubicBezTo>
                <a:cubicBezTo>
                  <a:pt x="2973" y="4445"/>
                  <a:pt x="2939" y="4479"/>
                  <a:pt x="2898" y="4479"/>
                </a:cubicBezTo>
                <a:cubicBezTo>
                  <a:pt x="331" y="4479"/>
                  <a:pt x="331" y="4479"/>
                  <a:pt x="331" y="4479"/>
                </a:cubicBezTo>
                <a:cubicBezTo>
                  <a:pt x="290" y="4479"/>
                  <a:pt x="257" y="4445"/>
                  <a:pt x="257" y="4404"/>
                </a:cubicBezTo>
                <a:cubicBezTo>
                  <a:pt x="257" y="853"/>
                  <a:pt x="257" y="853"/>
                  <a:pt x="257" y="853"/>
                </a:cubicBezTo>
                <a:cubicBezTo>
                  <a:pt x="257" y="811"/>
                  <a:pt x="290" y="778"/>
                  <a:pt x="331" y="778"/>
                </a:cubicBezTo>
                <a:cubicBezTo>
                  <a:pt x="2898" y="778"/>
                  <a:pt x="2898" y="778"/>
                  <a:pt x="2898" y="778"/>
                </a:cubicBezTo>
                <a:cubicBezTo>
                  <a:pt x="2939" y="778"/>
                  <a:pt x="2973" y="811"/>
                  <a:pt x="2973" y="853"/>
                </a:cubicBezTo>
                <a:close/>
                <a:moveTo>
                  <a:pt x="2823" y="928"/>
                </a:moveTo>
                <a:cubicBezTo>
                  <a:pt x="406" y="928"/>
                  <a:pt x="406" y="928"/>
                  <a:pt x="406" y="928"/>
                </a:cubicBezTo>
                <a:cubicBezTo>
                  <a:pt x="406" y="4329"/>
                  <a:pt x="406" y="4329"/>
                  <a:pt x="406" y="4329"/>
                </a:cubicBezTo>
                <a:cubicBezTo>
                  <a:pt x="2823" y="4329"/>
                  <a:pt x="2823" y="4329"/>
                  <a:pt x="2823" y="4329"/>
                </a:cubicBezTo>
                <a:lnTo>
                  <a:pt x="2823" y="928"/>
                </a:lnTo>
                <a:close/>
                <a:moveTo>
                  <a:pt x="2201" y="3529"/>
                </a:moveTo>
                <a:cubicBezTo>
                  <a:pt x="1028" y="3529"/>
                  <a:pt x="1028" y="3529"/>
                  <a:pt x="1028" y="3529"/>
                </a:cubicBezTo>
                <a:cubicBezTo>
                  <a:pt x="987" y="3529"/>
                  <a:pt x="953" y="3563"/>
                  <a:pt x="953" y="3604"/>
                </a:cubicBezTo>
                <a:cubicBezTo>
                  <a:pt x="953" y="3646"/>
                  <a:pt x="987" y="3679"/>
                  <a:pt x="1028" y="3679"/>
                </a:cubicBezTo>
                <a:cubicBezTo>
                  <a:pt x="2201" y="3679"/>
                  <a:pt x="2201" y="3679"/>
                  <a:pt x="2201" y="3679"/>
                </a:cubicBezTo>
                <a:cubicBezTo>
                  <a:pt x="2242" y="3679"/>
                  <a:pt x="2276" y="3646"/>
                  <a:pt x="2276" y="3604"/>
                </a:cubicBezTo>
                <a:cubicBezTo>
                  <a:pt x="2276" y="3563"/>
                  <a:pt x="2242" y="3529"/>
                  <a:pt x="2201" y="3529"/>
                </a:cubicBezTo>
                <a:close/>
                <a:moveTo>
                  <a:pt x="2006" y="3841"/>
                </a:moveTo>
                <a:cubicBezTo>
                  <a:pt x="1223" y="3841"/>
                  <a:pt x="1223" y="3841"/>
                  <a:pt x="1223" y="3841"/>
                </a:cubicBezTo>
                <a:cubicBezTo>
                  <a:pt x="1182" y="3841"/>
                  <a:pt x="1148" y="3874"/>
                  <a:pt x="1148" y="3916"/>
                </a:cubicBezTo>
                <a:cubicBezTo>
                  <a:pt x="1148" y="3957"/>
                  <a:pt x="1182" y="3991"/>
                  <a:pt x="1223" y="3991"/>
                </a:cubicBezTo>
                <a:cubicBezTo>
                  <a:pt x="2006" y="3991"/>
                  <a:pt x="2006" y="3991"/>
                  <a:pt x="2006" y="3991"/>
                </a:cubicBezTo>
                <a:cubicBezTo>
                  <a:pt x="2047" y="3991"/>
                  <a:pt x="2081" y="3957"/>
                  <a:pt x="2081" y="3916"/>
                </a:cubicBezTo>
                <a:cubicBezTo>
                  <a:pt x="2081" y="3874"/>
                  <a:pt x="2047" y="3841"/>
                  <a:pt x="2006" y="3841"/>
                </a:cubicBezTo>
                <a:close/>
                <a:moveTo>
                  <a:pt x="799" y="2188"/>
                </a:moveTo>
                <a:cubicBezTo>
                  <a:pt x="799" y="1739"/>
                  <a:pt x="1165" y="1373"/>
                  <a:pt x="1615" y="1373"/>
                </a:cubicBezTo>
                <a:cubicBezTo>
                  <a:pt x="2064" y="1373"/>
                  <a:pt x="2430" y="1739"/>
                  <a:pt x="2430" y="2188"/>
                </a:cubicBezTo>
                <a:cubicBezTo>
                  <a:pt x="2430" y="2638"/>
                  <a:pt x="2064" y="3004"/>
                  <a:pt x="1615" y="3004"/>
                </a:cubicBezTo>
                <a:cubicBezTo>
                  <a:pt x="1165" y="3004"/>
                  <a:pt x="799" y="2638"/>
                  <a:pt x="799" y="2188"/>
                </a:cubicBezTo>
                <a:close/>
                <a:moveTo>
                  <a:pt x="1615" y="2794"/>
                </a:moveTo>
                <a:cubicBezTo>
                  <a:pt x="1679" y="2685"/>
                  <a:pt x="1776" y="2489"/>
                  <a:pt x="1794" y="2263"/>
                </a:cubicBezTo>
                <a:cubicBezTo>
                  <a:pt x="1435" y="2263"/>
                  <a:pt x="1435" y="2263"/>
                  <a:pt x="1435" y="2263"/>
                </a:cubicBezTo>
                <a:cubicBezTo>
                  <a:pt x="1453" y="2489"/>
                  <a:pt x="1550" y="2685"/>
                  <a:pt x="1615" y="2794"/>
                </a:cubicBezTo>
                <a:close/>
                <a:moveTo>
                  <a:pt x="2276" y="2263"/>
                </a:moveTo>
                <a:cubicBezTo>
                  <a:pt x="1945" y="2263"/>
                  <a:pt x="1945" y="2263"/>
                  <a:pt x="1945" y="2263"/>
                </a:cubicBezTo>
                <a:cubicBezTo>
                  <a:pt x="1928" y="2503"/>
                  <a:pt x="1835" y="2709"/>
                  <a:pt x="1763" y="2837"/>
                </a:cubicBezTo>
                <a:cubicBezTo>
                  <a:pt x="2035" y="2775"/>
                  <a:pt x="2244" y="2546"/>
                  <a:pt x="2276" y="2263"/>
                </a:cubicBezTo>
                <a:close/>
                <a:moveTo>
                  <a:pt x="1763" y="1539"/>
                </a:moveTo>
                <a:cubicBezTo>
                  <a:pt x="1835" y="1667"/>
                  <a:pt x="1928" y="1874"/>
                  <a:pt x="1945" y="2114"/>
                </a:cubicBezTo>
                <a:cubicBezTo>
                  <a:pt x="2276" y="2114"/>
                  <a:pt x="2276" y="2114"/>
                  <a:pt x="2276" y="2114"/>
                </a:cubicBezTo>
                <a:cubicBezTo>
                  <a:pt x="2244" y="1831"/>
                  <a:pt x="2035" y="1602"/>
                  <a:pt x="1763" y="1539"/>
                </a:cubicBezTo>
                <a:close/>
                <a:moveTo>
                  <a:pt x="1435" y="2114"/>
                </a:moveTo>
                <a:cubicBezTo>
                  <a:pt x="1794" y="2114"/>
                  <a:pt x="1794" y="2114"/>
                  <a:pt x="1794" y="2114"/>
                </a:cubicBezTo>
                <a:cubicBezTo>
                  <a:pt x="1776" y="1887"/>
                  <a:pt x="1679" y="1691"/>
                  <a:pt x="1615" y="1583"/>
                </a:cubicBezTo>
                <a:cubicBezTo>
                  <a:pt x="1550" y="1691"/>
                  <a:pt x="1453" y="1888"/>
                  <a:pt x="1435" y="2114"/>
                </a:cubicBezTo>
                <a:close/>
                <a:moveTo>
                  <a:pt x="953" y="2114"/>
                </a:moveTo>
                <a:cubicBezTo>
                  <a:pt x="1284" y="2114"/>
                  <a:pt x="1284" y="2114"/>
                  <a:pt x="1284" y="2114"/>
                </a:cubicBezTo>
                <a:cubicBezTo>
                  <a:pt x="1301" y="1874"/>
                  <a:pt x="1394" y="1667"/>
                  <a:pt x="1466" y="1539"/>
                </a:cubicBezTo>
                <a:cubicBezTo>
                  <a:pt x="1194" y="1602"/>
                  <a:pt x="985" y="1831"/>
                  <a:pt x="953" y="2114"/>
                </a:cubicBezTo>
                <a:close/>
                <a:moveTo>
                  <a:pt x="953" y="2263"/>
                </a:moveTo>
                <a:cubicBezTo>
                  <a:pt x="985" y="2546"/>
                  <a:pt x="1194" y="2775"/>
                  <a:pt x="1466" y="2837"/>
                </a:cubicBezTo>
                <a:cubicBezTo>
                  <a:pt x="1394" y="2709"/>
                  <a:pt x="1301" y="2503"/>
                  <a:pt x="1284" y="2263"/>
                </a:cubicBezTo>
                <a:lnTo>
                  <a:pt x="953" y="226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82592" indent="-382592" algn="l" defTabSz="1143274" rtl="0" eaLnBrk="1" latinLnBrk="0" hangingPunct="1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 typeface="Century Gothic" panose="020B0502020202020204" pitchFamily="34" charset="0"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***Tijdelijke aanduiding voor dianummer 11">
            <a:extLst>
              <a:ext uri="{FF2B5EF4-FFF2-40B4-BE49-F238E27FC236}">
                <a16:creationId xmlns:a16="http://schemas.microsoft.com/office/drawing/2014/main" id="{C97041B5-608D-4C05-8F9A-CB30640F7B94}"/>
              </a:ext>
            </a:extLst>
          </p:cNvPr>
          <p:cNvSpPr>
            <a:spLocks noGrp="1" noSelect="1"/>
          </p:cNvSpPr>
          <p:nvPr>
            <p:ph type="sldNum" sz="quarter" idx="100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 </a:t>
            </a:r>
            <a:fld id="{73C01D3D-B284-4064-AA6F-386AB4BD93D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635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con &amp; text slide Corporate Blue">
    <p:bg>
      <p:bgPr>
        <a:gradFill rotWithShape="1">
          <a:gsLst>
            <a:gs pos="0">
              <a:srgbClr val="150F7D"/>
            </a:gs>
            <a:gs pos="50000">
              <a:srgbClr val="05135A"/>
            </a:gs>
            <a:gs pos="100000">
              <a:srgbClr val="00145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4">
            <a:extLst>
              <a:ext uri="{FF2B5EF4-FFF2-40B4-BE49-F238E27FC236}">
                <a16:creationId xmlns:a16="http://schemas.microsoft.com/office/drawing/2014/main" id="{82985ADC-2447-45A7-B650-1265811F5C65}"/>
              </a:ext>
            </a:extLst>
          </p:cNvPr>
          <p:cNvGrpSpPr>
            <a:grpSpLocks noSelect="1" noChangeAspect="1"/>
          </p:cNvGrpSpPr>
          <p:nvPr/>
        </p:nvGrpSpPr>
        <p:grpSpPr bwMode="auto">
          <a:xfrm>
            <a:off x="331788" y="7548563"/>
            <a:ext cx="674687" cy="673100"/>
            <a:chOff x="167" y="3802"/>
            <a:chExt cx="340" cy="339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9E357B42-91EE-416E-97AF-F9F284616105}"/>
                </a:ext>
              </a:extLst>
            </p:cNvPr>
            <p:cNvSpPr>
              <a:spLocks noSelect="1"/>
            </p:cNvSpPr>
            <p:nvPr userDrawn="1"/>
          </p:nvSpPr>
          <p:spPr bwMode="invGray">
            <a:xfrm>
              <a:off x="167" y="3827"/>
              <a:ext cx="338" cy="304"/>
            </a:xfrm>
            <a:custGeom>
              <a:avLst/>
              <a:gdLst>
                <a:gd name="T0" fmla="*/ 3 w 1693"/>
                <a:gd name="T1" fmla="*/ 1 h 1525"/>
                <a:gd name="T2" fmla="*/ 3 w 1693"/>
                <a:gd name="T3" fmla="*/ 0 h 1525"/>
                <a:gd name="T4" fmla="*/ 13 w 1693"/>
                <a:gd name="T5" fmla="*/ 4 h 1525"/>
                <a:gd name="T6" fmla="*/ 13 w 1693"/>
                <a:gd name="T7" fmla="*/ 5 h 1525"/>
                <a:gd name="T8" fmla="*/ 13 w 1693"/>
                <a:gd name="T9" fmla="*/ 4 h 1525"/>
                <a:gd name="T10" fmla="*/ 11 w 1693"/>
                <a:gd name="T11" fmla="*/ 3 h 1525"/>
                <a:gd name="T12" fmla="*/ 12 w 1693"/>
                <a:gd name="T13" fmla="*/ 3 h 1525"/>
                <a:gd name="T14" fmla="*/ 5 w 1693"/>
                <a:gd name="T15" fmla="*/ 0 h 1525"/>
                <a:gd name="T16" fmla="*/ 5 w 1693"/>
                <a:gd name="T17" fmla="*/ 1 h 1525"/>
                <a:gd name="T18" fmla="*/ 5 w 1693"/>
                <a:gd name="T19" fmla="*/ 0 h 1525"/>
                <a:gd name="T20" fmla="*/ 6 w 1693"/>
                <a:gd name="T21" fmla="*/ 0 h 1525"/>
                <a:gd name="T22" fmla="*/ 7 w 1693"/>
                <a:gd name="T23" fmla="*/ 0 h 1525"/>
                <a:gd name="T24" fmla="*/ 8 w 1693"/>
                <a:gd name="T25" fmla="*/ 1 h 1525"/>
                <a:gd name="T26" fmla="*/ 8 w 1693"/>
                <a:gd name="T27" fmla="*/ 0 h 1525"/>
                <a:gd name="T28" fmla="*/ 8 w 1693"/>
                <a:gd name="T29" fmla="*/ 1 h 1525"/>
                <a:gd name="T30" fmla="*/ 8 w 1693"/>
                <a:gd name="T31" fmla="*/ 1 h 1525"/>
                <a:gd name="T32" fmla="*/ 9 w 1693"/>
                <a:gd name="T33" fmla="*/ 1 h 1525"/>
                <a:gd name="T34" fmla="*/ 10 w 1693"/>
                <a:gd name="T35" fmla="*/ 0 h 1525"/>
                <a:gd name="T36" fmla="*/ 10 w 1693"/>
                <a:gd name="T37" fmla="*/ 1 h 1525"/>
                <a:gd name="T38" fmla="*/ 10 w 1693"/>
                <a:gd name="T39" fmla="*/ 0 h 1525"/>
                <a:gd name="T40" fmla="*/ 1 w 1693"/>
                <a:gd name="T41" fmla="*/ 9 h 1525"/>
                <a:gd name="T42" fmla="*/ 3 w 1693"/>
                <a:gd name="T43" fmla="*/ 9 h 1525"/>
                <a:gd name="T44" fmla="*/ 0 w 1693"/>
                <a:gd name="T45" fmla="*/ 5 h 1525"/>
                <a:gd name="T46" fmla="*/ 0 w 1693"/>
                <a:gd name="T47" fmla="*/ 6 h 1525"/>
                <a:gd name="T48" fmla="*/ 0 w 1693"/>
                <a:gd name="T49" fmla="*/ 5 h 1525"/>
                <a:gd name="T50" fmla="*/ 10 w 1693"/>
                <a:gd name="T51" fmla="*/ 11 h 1525"/>
                <a:gd name="T52" fmla="*/ 11 w 1693"/>
                <a:gd name="T53" fmla="*/ 11 h 1525"/>
                <a:gd name="T54" fmla="*/ 2 w 1693"/>
                <a:gd name="T55" fmla="*/ 8 h 1525"/>
                <a:gd name="T56" fmla="*/ 2 w 1693"/>
                <a:gd name="T57" fmla="*/ 8 h 1525"/>
                <a:gd name="T58" fmla="*/ 2 w 1693"/>
                <a:gd name="T59" fmla="*/ 8 h 1525"/>
                <a:gd name="T60" fmla="*/ 7 w 1693"/>
                <a:gd name="T61" fmla="*/ 11 h 1525"/>
                <a:gd name="T62" fmla="*/ 9 w 1693"/>
                <a:gd name="T63" fmla="*/ 11 h 1525"/>
                <a:gd name="T64" fmla="*/ 5 w 1693"/>
                <a:gd name="T65" fmla="*/ 10 h 1525"/>
                <a:gd name="T66" fmla="*/ 5 w 1693"/>
                <a:gd name="T67" fmla="*/ 11 h 1525"/>
                <a:gd name="T68" fmla="*/ 5 w 1693"/>
                <a:gd name="T69" fmla="*/ 10 h 1525"/>
                <a:gd name="T70" fmla="*/ 3 w 1693"/>
                <a:gd name="T71" fmla="*/ 10 h 1525"/>
                <a:gd name="T72" fmla="*/ 4 w 1693"/>
                <a:gd name="T73" fmla="*/ 10 h 152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693" h="1525">
                  <a:moveTo>
                    <a:pt x="398" y="94"/>
                  </a:moveTo>
                  <a:cubicBezTo>
                    <a:pt x="398" y="119"/>
                    <a:pt x="377" y="140"/>
                    <a:pt x="352" y="140"/>
                  </a:cubicBezTo>
                  <a:cubicBezTo>
                    <a:pt x="326" y="140"/>
                    <a:pt x="305" y="119"/>
                    <a:pt x="305" y="94"/>
                  </a:cubicBezTo>
                  <a:cubicBezTo>
                    <a:pt x="305" y="68"/>
                    <a:pt x="326" y="47"/>
                    <a:pt x="352" y="47"/>
                  </a:cubicBezTo>
                  <a:cubicBezTo>
                    <a:pt x="377" y="47"/>
                    <a:pt x="398" y="68"/>
                    <a:pt x="398" y="94"/>
                  </a:cubicBezTo>
                  <a:close/>
                  <a:moveTo>
                    <a:pt x="1646" y="549"/>
                  </a:moveTo>
                  <a:cubicBezTo>
                    <a:pt x="1621" y="549"/>
                    <a:pt x="1600" y="570"/>
                    <a:pt x="1600" y="596"/>
                  </a:cubicBezTo>
                  <a:cubicBezTo>
                    <a:pt x="1600" y="621"/>
                    <a:pt x="1621" y="642"/>
                    <a:pt x="1646" y="642"/>
                  </a:cubicBezTo>
                  <a:cubicBezTo>
                    <a:pt x="1672" y="642"/>
                    <a:pt x="1693" y="621"/>
                    <a:pt x="1693" y="596"/>
                  </a:cubicBezTo>
                  <a:cubicBezTo>
                    <a:pt x="1693" y="570"/>
                    <a:pt x="1672" y="549"/>
                    <a:pt x="1646" y="549"/>
                  </a:cubicBezTo>
                  <a:close/>
                  <a:moveTo>
                    <a:pt x="1450" y="382"/>
                  </a:moveTo>
                  <a:cubicBezTo>
                    <a:pt x="1424" y="382"/>
                    <a:pt x="1403" y="403"/>
                    <a:pt x="1403" y="429"/>
                  </a:cubicBezTo>
                  <a:cubicBezTo>
                    <a:pt x="1403" y="454"/>
                    <a:pt x="1424" y="475"/>
                    <a:pt x="1450" y="475"/>
                  </a:cubicBezTo>
                  <a:cubicBezTo>
                    <a:pt x="1475" y="475"/>
                    <a:pt x="1496" y="454"/>
                    <a:pt x="1496" y="429"/>
                  </a:cubicBezTo>
                  <a:cubicBezTo>
                    <a:pt x="1496" y="403"/>
                    <a:pt x="1475" y="382"/>
                    <a:pt x="1450" y="382"/>
                  </a:cubicBezTo>
                  <a:close/>
                  <a:moveTo>
                    <a:pt x="644" y="48"/>
                  </a:moveTo>
                  <a:cubicBezTo>
                    <a:pt x="619" y="48"/>
                    <a:pt x="598" y="69"/>
                    <a:pt x="598" y="95"/>
                  </a:cubicBezTo>
                  <a:cubicBezTo>
                    <a:pt x="598" y="120"/>
                    <a:pt x="619" y="141"/>
                    <a:pt x="644" y="141"/>
                  </a:cubicBezTo>
                  <a:cubicBezTo>
                    <a:pt x="670" y="141"/>
                    <a:pt x="691" y="120"/>
                    <a:pt x="691" y="95"/>
                  </a:cubicBezTo>
                  <a:cubicBezTo>
                    <a:pt x="691" y="69"/>
                    <a:pt x="670" y="48"/>
                    <a:pt x="644" y="48"/>
                  </a:cubicBezTo>
                  <a:close/>
                  <a:moveTo>
                    <a:pt x="824" y="0"/>
                  </a:moveTo>
                  <a:cubicBezTo>
                    <a:pt x="798" y="0"/>
                    <a:pt x="777" y="21"/>
                    <a:pt x="777" y="47"/>
                  </a:cubicBezTo>
                  <a:cubicBezTo>
                    <a:pt x="777" y="72"/>
                    <a:pt x="798" y="93"/>
                    <a:pt x="824" y="93"/>
                  </a:cubicBezTo>
                  <a:cubicBezTo>
                    <a:pt x="849" y="93"/>
                    <a:pt x="870" y="72"/>
                    <a:pt x="870" y="47"/>
                  </a:cubicBezTo>
                  <a:cubicBezTo>
                    <a:pt x="870" y="21"/>
                    <a:pt x="849" y="0"/>
                    <a:pt x="824" y="0"/>
                  </a:cubicBezTo>
                  <a:close/>
                  <a:moveTo>
                    <a:pt x="954" y="146"/>
                  </a:moveTo>
                  <a:cubicBezTo>
                    <a:pt x="980" y="146"/>
                    <a:pt x="1000" y="125"/>
                    <a:pt x="1000" y="100"/>
                  </a:cubicBezTo>
                  <a:cubicBezTo>
                    <a:pt x="1000" y="74"/>
                    <a:pt x="980" y="53"/>
                    <a:pt x="954" y="53"/>
                  </a:cubicBezTo>
                  <a:cubicBezTo>
                    <a:pt x="928" y="53"/>
                    <a:pt x="907" y="74"/>
                    <a:pt x="907" y="100"/>
                  </a:cubicBezTo>
                  <a:cubicBezTo>
                    <a:pt x="907" y="125"/>
                    <a:pt x="928" y="146"/>
                    <a:pt x="954" y="146"/>
                  </a:cubicBezTo>
                  <a:close/>
                  <a:moveTo>
                    <a:pt x="1110" y="70"/>
                  </a:moveTo>
                  <a:cubicBezTo>
                    <a:pt x="1076" y="70"/>
                    <a:pt x="1048" y="98"/>
                    <a:pt x="1048" y="132"/>
                  </a:cubicBezTo>
                  <a:cubicBezTo>
                    <a:pt x="1048" y="167"/>
                    <a:pt x="1076" y="194"/>
                    <a:pt x="1110" y="194"/>
                  </a:cubicBezTo>
                  <a:cubicBezTo>
                    <a:pt x="1145" y="194"/>
                    <a:pt x="1172" y="167"/>
                    <a:pt x="1172" y="132"/>
                  </a:cubicBezTo>
                  <a:cubicBezTo>
                    <a:pt x="1172" y="98"/>
                    <a:pt x="1145" y="70"/>
                    <a:pt x="1110" y="70"/>
                  </a:cubicBezTo>
                  <a:close/>
                  <a:moveTo>
                    <a:pt x="1291" y="8"/>
                  </a:moveTo>
                  <a:cubicBezTo>
                    <a:pt x="1257" y="8"/>
                    <a:pt x="1229" y="36"/>
                    <a:pt x="1229" y="70"/>
                  </a:cubicBezTo>
                  <a:cubicBezTo>
                    <a:pt x="1229" y="104"/>
                    <a:pt x="1257" y="132"/>
                    <a:pt x="1291" y="132"/>
                  </a:cubicBezTo>
                  <a:cubicBezTo>
                    <a:pt x="1325" y="132"/>
                    <a:pt x="1353" y="104"/>
                    <a:pt x="1353" y="70"/>
                  </a:cubicBezTo>
                  <a:cubicBezTo>
                    <a:pt x="1353" y="36"/>
                    <a:pt x="1325" y="8"/>
                    <a:pt x="1291" y="8"/>
                  </a:cubicBezTo>
                  <a:close/>
                  <a:moveTo>
                    <a:pt x="242" y="1087"/>
                  </a:moveTo>
                  <a:cubicBezTo>
                    <a:pt x="190" y="1087"/>
                    <a:pt x="149" y="1129"/>
                    <a:pt x="149" y="1180"/>
                  </a:cubicBezTo>
                  <a:cubicBezTo>
                    <a:pt x="149" y="1232"/>
                    <a:pt x="190" y="1273"/>
                    <a:pt x="242" y="1273"/>
                  </a:cubicBezTo>
                  <a:cubicBezTo>
                    <a:pt x="293" y="1273"/>
                    <a:pt x="335" y="1232"/>
                    <a:pt x="335" y="1180"/>
                  </a:cubicBezTo>
                  <a:cubicBezTo>
                    <a:pt x="335" y="1129"/>
                    <a:pt x="293" y="1087"/>
                    <a:pt x="242" y="1087"/>
                  </a:cubicBezTo>
                  <a:close/>
                  <a:moveTo>
                    <a:pt x="46" y="677"/>
                  </a:moveTo>
                  <a:cubicBezTo>
                    <a:pt x="20" y="677"/>
                    <a:pt x="0" y="698"/>
                    <a:pt x="0" y="724"/>
                  </a:cubicBezTo>
                  <a:cubicBezTo>
                    <a:pt x="0" y="749"/>
                    <a:pt x="20" y="770"/>
                    <a:pt x="46" y="770"/>
                  </a:cubicBezTo>
                  <a:cubicBezTo>
                    <a:pt x="72" y="770"/>
                    <a:pt x="93" y="749"/>
                    <a:pt x="93" y="724"/>
                  </a:cubicBezTo>
                  <a:cubicBezTo>
                    <a:pt x="93" y="698"/>
                    <a:pt x="72" y="677"/>
                    <a:pt x="46" y="677"/>
                  </a:cubicBezTo>
                  <a:close/>
                  <a:moveTo>
                    <a:pt x="1282" y="1354"/>
                  </a:moveTo>
                  <a:cubicBezTo>
                    <a:pt x="1257" y="1354"/>
                    <a:pt x="1236" y="1375"/>
                    <a:pt x="1236" y="1401"/>
                  </a:cubicBezTo>
                  <a:cubicBezTo>
                    <a:pt x="1236" y="1426"/>
                    <a:pt x="1257" y="1447"/>
                    <a:pt x="1282" y="1447"/>
                  </a:cubicBezTo>
                  <a:cubicBezTo>
                    <a:pt x="1308" y="1447"/>
                    <a:pt x="1329" y="1426"/>
                    <a:pt x="1329" y="1401"/>
                  </a:cubicBezTo>
                  <a:cubicBezTo>
                    <a:pt x="1329" y="1375"/>
                    <a:pt x="1308" y="1354"/>
                    <a:pt x="1282" y="1354"/>
                  </a:cubicBezTo>
                  <a:close/>
                  <a:moveTo>
                    <a:pt x="250" y="1065"/>
                  </a:moveTo>
                  <a:cubicBezTo>
                    <a:pt x="276" y="1065"/>
                    <a:pt x="296" y="1044"/>
                    <a:pt x="296" y="1018"/>
                  </a:cubicBezTo>
                  <a:cubicBezTo>
                    <a:pt x="296" y="993"/>
                    <a:pt x="276" y="972"/>
                    <a:pt x="250" y="972"/>
                  </a:cubicBezTo>
                  <a:cubicBezTo>
                    <a:pt x="224" y="972"/>
                    <a:pt x="203" y="993"/>
                    <a:pt x="203" y="1018"/>
                  </a:cubicBezTo>
                  <a:cubicBezTo>
                    <a:pt x="203" y="1044"/>
                    <a:pt x="224" y="1065"/>
                    <a:pt x="250" y="1065"/>
                  </a:cubicBezTo>
                  <a:close/>
                  <a:moveTo>
                    <a:pt x="978" y="1339"/>
                  </a:moveTo>
                  <a:cubicBezTo>
                    <a:pt x="927" y="1339"/>
                    <a:pt x="885" y="1380"/>
                    <a:pt x="885" y="1432"/>
                  </a:cubicBezTo>
                  <a:cubicBezTo>
                    <a:pt x="885" y="1483"/>
                    <a:pt x="927" y="1525"/>
                    <a:pt x="978" y="1525"/>
                  </a:cubicBezTo>
                  <a:cubicBezTo>
                    <a:pt x="1029" y="1525"/>
                    <a:pt x="1071" y="1483"/>
                    <a:pt x="1071" y="1432"/>
                  </a:cubicBezTo>
                  <a:cubicBezTo>
                    <a:pt x="1071" y="1380"/>
                    <a:pt x="1029" y="1339"/>
                    <a:pt x="978" y="1339"/>
                  </a:cubicBezTo>
                  <a:close/>
                  <a:moveTo>
                    <a:pt x="589" y="1253"/>
                  </a:moveTo>
                  <a:cubicBezTo>
                    <a:pt x="555" y="1253"/>
                    <a:pt x="527" y="1281"/>
                    <a:pt x="527" y="1315"/>
                  </a:cubicBezTo>
                  <a:cubicBezTo>
                    <a:pt x="527" y="1349"/>
                    <a:pt x="555" y="1377"/>
                    <a:pt x="589" y="1377"/>
                  </a:cubicBezTo>
                  <a:cubicBezTo>
                    <a:pt x="623" y="1377"/>
                    <a:pt x="651" y="1349"/>
                    <a:pt x="651" y="1315"/>
                  </a:cubicBezTo>
                  <a:cubicBezTo>
                    <a:pt x="651" y="1281"/>
                    <a:pt x="623" y="1253"/>
                    <a:pt x="589" y="1253"/>
                  </a:cubicBezTo>
                  <a:close/>
                  <a:moveTo>
                    <a:pt x="454" y="1273"/>
                  </a:moveTo>
                  <a:cubicBezTo>
                    <a:pt x="428" y="1273"/>
                    <a:pt x="407" y="1294"/>
                    <a:pt x="407" y="1320"/>
                  </a:cubicBezTo>
                  <a:cubicBezTo>
                    <a:pt x="407" y="1345"/>
                    <a:pt x="428" y="1366"/>
                    <a:pt x="454" y="1366"/>
                  </a:cubicBezTo>
                  <a:cubicBezTo>
                    <a:pt x="479" y="1366"/>
                    <a:pt x="500" y="1345"/>
                    <a:pt x="500" y="1320"/>
                  </a:cubicBezTo>
                  <a:cubicBezTo>
                    <a:pt x="500" y="1294"/>
                    <a:pt x="479" y="1273"/>
                    <a:pt x="454" y="1273"/>
                  </a:cubicBez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L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7008F1D6-2C06-4E2D-BB4C-D25C5F83953F}"/>
                </a:ext>
              </a:extLst>
            </p:cNvPr>
            <p:cNvSpPr>
              <a:spLocks noSelect="1"/>
            </p:cNvSpPr>
            <p:nvPr userDrawn="1"/>
          </p:nvSpPr>
          <p:spPr bwMode="invGray">
            <a:xfrm>
              <a:off x="168" y="3802"/>
              <a:ext cx="339" cy="339"/>
            </a:xfrm>
            <a:custGeom>
              <a:avLst/>
              <a:gdLst>
                <a:gd name="T0" fmla="*/ 10 w 1693"/>
                <a:gd name="T1" fmla="*/ 3 h 1701"/>
                <a:gd name="T2" fmla="*/ 12 w 1693"/>
                <a:gd name="T3" fmla="*/ 3 h 1701"/>
                <a:gd name="T4" fmla="*/ 9 w 1693"/>
                <a:gd name="T5" fmla="*/ 0 h 1701"/>
                <a:gd name="T6" fmla="*/ 13 w 1693"/>
                <a:gd name="T7" fmla="*/ 7 h 1701"/>
                <a:gd name="T8" fmla="*/ 11 w 1693"/>
                <a:gd name="T9" fmla="*/ 2 h 1701"/>
                <a:gd name="T10" fmla="*/ 11 w 1693"/>
                <a:gd name="T11" fmla="*/ 2 h 1701"/>
                <a:gd name="T12" fmla="*/ 6 w 1693"/>
                <a:gd name="T13" fmla="*/ 2 h 1701"/>
                <a:gd name="T14" fmla="*/ 3 w 1693"/>
                <a:gd name="T15" fmla="*/ 1 h 1701"/>
                <a:gd name="T16" fmla="*/ 5 w 1693"/>
                <a:gd name="T17" fmla="*/ 1 h 1701"/>
                <a:gd name="T18" fmla="*/ 4 w 1693"/>
                <a:gd name="T19" fmla="*/ 3 h 1701"/>
                <a:gd name="T20" fmla="*/ 4 w 1693"/>
                <a:gd name="T21" fmla="*/ 3 h 1701"/>
                <a:gd name="T22" fmla="*/ 12 w 1693"/>
                <a:gd name="T23" fmla="*/ 4 h 1701"/>
                <a:gd name="T24" fmla="*/ 6 w 1693"/>
                <a:gd name="T25" fmla="*/ 1 h 1701"/>
                <a:gd name="T26" fmla="*/ 6 w 1693"/>
                <a:gd name="T27" fmla="*/ 0 h 1701"/>
                <a:gd name="T28" fmla="*/ 8 w 1693"/>
                <a:gd name="T29" fmla="*/ 1 h 1701"/>
                <a:gd name="T30" fmla="*/ 9 w 1693"/>
                <a:gd name="T31" fmla="*/ 3 h 1701"/>
                <a:gd name="T32" fmla="*/ 9 w 1693"/>
                <a:gd name="T33" fmla="*/ 3 h 1701"/>
                <a:gd name="T34" fmla="*/ 13 w 1693"/>
                <a:gd name="T35" fmla="*/ 6 h 1701"/>
                <a:gd name="T36" fmla="*/ 10 w 1693"/>
                <a:gd name="T37" fmla="*/ 2 h 1701"/>
                <a:gd name="T38" fmla="*/ 4 w 1693"/>
                <a:gd name="T39" fmla="*/ 13 h 1701"/>
                <a:gd name="T40" fmla="*/ 11 w 1693"/>
                <a:gd name="T41" fmla="*/ 11 h 1701"/>
                <a:gd name="T42" fmla="*/ 11 w 1693"/>
                <a:gd name="T43" fmla="*/ 11 h 1701"/>
                <a:gd name="T44" fmla="*/ 7 w 1693"/>
                <a:gd name="T45" fmla="*/ 11 h 1701"/>
                <a:gd name="T46" fmla="*/ 9 w 1693"/>
                <a:gd name="T47" fmla="*/ 13 h 1701"/>
                <a:gd name="T48" fmla="*/ 9 w 1693"/>
                <a:gd name="T49" fmla="*/ 11 h 1701"/>
                <a:gd name="T50" fmla="*/ 1 w 1693"/>
                <a:gd name="T51" fmla="*/ 9 h 1701"/>
                <a:gd name="T52" fmla="*/ 1 w 1693"/>
                <a:gd name="T53" fmla="*/ 9 h 1701"/>
                <a:gd name="T54" fmla="*/ 8 w 1693"/>
                <a:gd name="T55" fmla="*/ 12 h 1701"/>
                <a:gd name="T56" fmla="*/ 7 w 1693"/>
                <a:gd name="T57" fmla="*/ 12 h 1701"/>
                <a:gd name="T58" fmla="*/ 6 w 1693"/>
                <a:gd name="T59" fmla="*/ 11 h 1701"/>
                <a:gd name="T60" fmla="*/ 7 w 1693"/>
                <a:gd name="T61" fmla="*/ 13 h 1701"/>
                <a:gd name="T62" fmla="*/ 7 w 1693"/>
                <a:gd name="T63" fmla="*/ 13 h 1701"/>
                <a:gd name="T64" fmla="*/ 7 w 1693"/>
                <a:gd name="T65" fmla="*/ 13 h 1701"/>
                <a:gd name="T66" fmla="*/ 4 w 1693"/>
                <a:gd name="T67" fmla="*/ 10 h 1701"/>
                <a:gd name="T68" fmla="*/ 3 w 1693"/>
                <a:gd name="T69" fmla="*/ 12 h 1701"/>
                <a:gd name="T70" fmla="*/ 3 w 1693"/>
                <a:gd name="T71" fmla="*/ 12 h 1701"/>
                <a:gd name="T72" fmla="*/ 3 w 1693"/>
                <a:gd name="T73" fmla="*/ 11 h 1701"/>
                <a:gd name="T74" fmla="*/ 0 w 1693"/>
                <a:gd name="T75" fmla="*/ 8 h 1701"/>
                <a:gd name="T76" fmla="*/ 1 w 1693"/>
                <a:gd name="T77" fmla="*/ 9 h 1701"/>
                <a:gd name="T78" fmla="*/ 3 w 1693"/>
                <a:gd name="T79" fmla="*/ 11 h 1701"/>
                <a:gd name="T80" fmla="*/ 6 w 1693"/>
                <a:gd name="T81" fmla="*/ 7 h 1701"/>
                <a:gd name="T82" fmla="*/ 8 w 1693"/>
                <a:gd name="T83" fmla="*/ 7 h 1701"/>
                <a:gd name="T84" fmla="*/ 9 w 1693"/>
                <a:gd name="T85" fmla="*/ 6 h 1701"/>
                <a:gd name="T86" fmla="*/ 11 w 1693"/>
                <a:gd name="T87" fmla="*/ 6 h 1701"/>
                <a:gd name="T88" fmla="*/ 11 w 1693"/>
                <a:gd name="T89" fmla="*/ 8 h 1701"/>
                <a:gd name="T90" fmla="*/ 10 w 1693"/>
                <a:gd name="T91" fmla="*/ 7 h 1701"/>
                <a:gd name="T92" fmla="*/ 4 w 1693"/>
                <a:gd name="T93" fmla="*/ 7 h 1701"/>
                <a:gd name="T94" fmla="*/ 6 w 1693"/>
                <a:gd name="T95" fmla="*/ 5 h 1701"/>
                <a:gd name="T96" fmla="*/ 4 w 1693"/>
                <a:gd name="T97" fmla="*/ 5 h 1701"/>
                <a:gd name="T98" fmla="*/ 3 w 1693"/>
                <a:gd name="T99" fmla="*/ 8 h 170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693" h="1701">
                  <a:moveTo>
                    <a:pt x="1451" y="487"/>
                  </a:moveTo>
                  <a:cubicBezTo>
                    <a:pt x="1412" y="487"/>
                    <a:pt x="1378" y="463"/>
                    <a:pt x="1365" y="429"/>
                  </a:cubicBezTo>
                  <a:cubicBezTo>
                    <a:pt x="1354" y="438"/>
                    <a:pt x="1340" y="444"/>
                    <a:pt x="1325" y="444"/>
                  </a:cubicBezTo>
                  <a:cubicBezTo>
                    <a:pt x="1291" y="444"/>
                    <a:pt x="1263" y="416"/>
                    <a:pt x="1263" y="382"/>
                  </a:cubicBezTo>
                  <a:cubicBezTo>
                    <a:pt x="1263" y="347"/>
                    <a:pt x="1291" y="320"/>
                    <a:pt x="1325" y="320"/>
                  </a:cubicBezTo>
                  <a:cubicBezTo>
                    <a:pt x="1345" y="320"/>
                    <a:pt x="1362" y="329"/>
                    <a:pt x="1373" y="343"/>
                  </a:cubicBezTo>
                  <a:cubicBezTo>
                    <a:pt x="1390" y="317"/>
                    <a:pt x="1418" y="301"/>
                    <a:pt x="1451" y="301"/>
                  </a:cubicBezTo>
                  <a:cubicBezTo>
                    <a:pt x="1502" y="301"/>
                    <a:pt x="1544" y="343"/>
                    <a:pt x="1544" y="394"/>
                  </a:cubicBezTo>
                  <a:cubicBezTo>
                    <a:pt x="1544" y="445"/>
                    <a:pt x="1502" y="487"/>
                    <a:pt x="1451" y="487"/>
                  </a:cubicBezTo>
                  <a:close/>
                  <a:moveTo>
                    <a:pt x="1080" y="220"/>
                  </a:moveTo>
                  <a:cubicBezTo>
                    <a:pt x="1132" y="220"/>
                    <a:pt x="1174" y="179"/>
                    <a:pt x="1174" y="127"/>
                  </a:cubicBezTo>
                  <a:cubicBezTo>
                    <a:pt x="1174" y="76"/>
                    <a:pt x="1132" y="34"/>
                    <a:pt x="1080" y="34"/>
                  </a:cubicBezTo>
                  <a:cubicBezTo>
                    <a:pt x="1029" y="34"/>
                    <a:pt x="987" y="76"/>
                    <a:pt x="987" y="127"/>
                  </a:cubicBezTo>
                  <a:cubicBezTo>
                    <a:pt x="987" y="179"/>
                    <a:pt x="1029" y="220"/>
                    <a:pt x="1080" y="220"/>
                  </a:cubicBezTo>
                  <a:close/>
                  <a:moveTo>
                    <a:pt x="1646" y="804"/>
                  </a:moveTo>
                  <a:cubicBezTo>
                    <a:pt x="1621" y="804"/>
                    <a:pt x="1600" y="825"/>
                    <a:pt x="1600" y="851"/>
                  </a:cubicBezTo>
                  <a:cubicBezTo>
                    <a:pt x="1600" y="876"/>
                    <a:pt x="1621" y="897"/>
                    <a:pt x="1646" y="897"/>
                  </a:cubicBezTo>
                  <a:cubicBezTo>
                    <a:pt x="1672" y="897"/>
                    <a:pt x="1693" y="876"/>
                    <a:pt x="1693" y="851"/>
                  </a:cubicBezTo>
                  <a:cubicBezTo>
                    <a:pt x="1693" y="825"/>
                    <a:pt x="1672" y="804"/>
                    <a:pt x="1646" y="804"/>
                  </a:cubicBezTo>
                  <a:close/>
                  <a:moveTo>
                    <a:pt x="1370" y="291"/>
                  </a:moveTo>
                  <a:cubicBezTo>
                    <a:pt x="1396" y="291"/>
                    <a:pt x="1416" y="270"/>
                    <a:pt x="1416" y="245"/>
                  </a:cubicBezTo>
                  <a:cubicBezTo>
                    <a:pt x="1416" y="219"/>
                    <a:pt x="1396" y="198"/>
                    <a:pt x="1370" y="198"/>
                  </a:cubicBezTo>
                  <a:cubicBezTo>
                    <a:pt x="1344" y="198"/>
                    <a:pt x="1323" y="219"/>
                    <a:pt x="1323" y="245"/>
                  </a:cubicBezTo>
                  <a:cubicBezTo>
                    <a:pt x="1323" y="270"/>
                    <a:pt x="1344" y="291"/>
                    <a:pt x="1370" y="291"/>
                  </a:cubicBezTo>
                  <a:close/>
                  <a:moveTo>
                    <a:pt x="746" y="320"/>
                  </a:moveTo>
                  <a:cubicBezTo>
                    <a:pt x="746" y="345"/>
                    <a:pt x="767" y="366"/>
                    <a:pt x="792" y="366"/>
                  </a:cubicBezTo>
                  <a:cubicBezTo>
                    <a:pt x="818" y="366"/>
                    <a:pt x="839" y="345"/>
                    <a:pt x="839" y="320"/>
                  </a:cubicBezTo>
                  <a:cubicBezTo>
                    <a:pt x="839" y="294"/>
                    <a:pt x="818" y="273"/>
                    <a:pt x="792" y="273"/>
                  </a:cubicBezTo>
                  <a:cubicBezTo>
                    <a:pt x="767" y="273"/>
                    <a:pt x="746" y="294"/>
                    <a:pt x="746" y="320"/>
                  </a:cubicBezTo>
                  <a:close/>
                  <a:moveTo>
                    <a:pt x="410" y="220"/>
                  </a:moveTo>
                  <a:cubicBezTo>
                    <a:pt x="436" y="220"/>
                    <a:pt x="457" y="199"/>
                    <a:pt x="457" y="174"/>
                  </a:cubicBezTo>
                  <a:cubicBezTo>
                    <a:pt x="457" y="148"/>
                    <a:pt x="436" y="127"/>
                    <a:pt x="410" y="127"/>
                  </a:cubicBezTo>
                  <a:cubicBezTo>
                    <a:pt x="384" y="127"/>
                    <a:pt x="363" y="148"/>
                    <a:pt x="363" y="174"/>
                  </a:cubicBezTo>
                  <a:cubicBezTo>
                    <a:pt x="363" y="199"/>
                    <a:pt x="384" y="220"/>
                    <a:pt x="410" y="220"/>
                  </a:cubicBezTo>
                  <a:close/>
                  <a:moveTo>
                    <a:pt x="559" y="138"/>
                  </a:moveTo>
                  <a:cubicBezTo>
                    <a:pt x="585" y="138"/>
                    <a:pt x="606" y="117"/>
                    <a:pt x="606" y="91"/>
                  </a:cubicBezTo>
                  <a:cubicBezTo>
                    <a:pt x="606" y="65"/>
                    <a:pt x="585" y="45"/>
                    <a:pt x="559" y="45"/>
                  </a:cubicBezTo>
                  <a:cubicBezTo>
                    <a:pt x="534" y="45"/>
                    <a:pt x="513" y="65"/>
                    <a:pt x="513" y="91"/>
                  </a:cubicBezTo>
                  <a:cubicBezTo>
                    <a:pt x="513" y="117"/>
                    <a:pt x="534" y="138"/>
                    <a:pt x="559" y="138"/>
                  </a:cubicBezTo>
                  <a:close/>
                  <a:moveTo>
                    <a:pt x="513" y="320"/>
                  </a:moveTo>
                  <a:cubicBezTo>
                    <a:pt x="538" y="320"/>
                    <a:pt x="559" y="299"/>
                    <a:pt x="559" y="273"/>
                  </a:cubicBezTo>
                  <a:cubicBezTo>
                    <a:pt x="559" y="247"/>
                    <a:pt x="538" y="227"/>
                    <a:pt x="513" y="227"/>
                  </a:cubicBezTo>
                  <a:cubicBezTo>
                    <a:pt x="487" y="227"/>
                    <a:pt x="466" y="247"/>
                    <a:pt x="466" y="273"/>
                  </a:cubicBezTo>
                  <a:cubicBezTo>
                    <a:pt x="466" y="299"/>
                    <a:pt x="487" y="320"/>
                    <a:pt x="513" y="320"/>
                  </a:cubicBezTo>
                  <a:close/>
                  <a:moveTo>
                    <a:pt x="1581" y="571"/>
                  </a:moveTo>
                  <a:cubicBezTo>
                    <a:pt x="1607" y="571"/>
                    <a:pt x="1628" y="550"/>
                    <a:pt x="1628" y="524"/>
                  </a:cubicBezTo>
                  <a:cubicBezTo>
                    <a:pt x="1628" y="499"/>
                    <a:pt x="1607" y="478"/>
                    <a:pt x="1581" y="478"/>
                  </a:cubicBezTo>
                  <a:cubicBezTo>
                    <a:pt x="1556" y="478"/>
                    <a:pt x="1535" y="499"/>
                    <a:pt x="1535" y="524"/>
                  </a:cubicBezTo>
                  <a:cubicBezTo>
                    <a:pt x="1535" y="550"/>
                    <a:pt x="1556" y="571"/>
                    <a:pt x="1581" y="571"/>
                  </a:cubicBezTo>
                  <a:close/>
                  <a:moveTo>
                    <a:pt x="714" y="236"/>
                  </a:moveTo>
                  <a:cubicBezTo>
                    <a:pt x="766" y="236"/>
                    <a:pt x="807" y="194"/>
                    <a:pt x="807" y="143"/>
                  </a:cubicBezTo>
                  <a:cubicBezTo>
                    <a:pt x="807" y="119"/>
                    <a:pt x="798" y="98"/>
                    <a:pt x="784" y="82"/>
                  </a:cubicBezTo>
                  <a:cubicBezTo>
                    <a:pt x="792" y="73"/>
                    <a:pt x="797" y="62"/>
                    <a:pt x="797" y="50"/>
                  </a:cubicBezTo>
                  <a:cubicBezTo>
                    <a:pt x="797" y="24"/>
                    <a:pt x="776" y="3"/>
                    <a:pt x="751" y="3"/>
                  </a:cubicBezTo>
                  <a:cubicBezTo>
                    <a:pt x="725" y="3"/>
                    <a:pt x="704" y="24"/>
                    <a:pt x="704" y="50"/>
                  </a:cubicBezTo>
                  <a:cubicBezTo>
                    <a:pt x="704" y="50"/>
                    <a:pt x="704" y="50"/>
                    <a:pt x="704" y="51"/>
                  </a:cubicBezTo>
                  <a:cubicBezTo>
                    <a:pt x="658" y="56"/>
                    <a:pt x="621" y="95"/>
                    <a:pt x="621" y="143"/>
                  </a:cubicBezTo>
                  <a:cubicBezTo>
                    <a:pt x="621" y="194"/>
                    <a:pt x="663" y="236"/>
                    <a:pt x="714" y="236"/>
                  </a:cubicBezTo>
                  <a:close/>
                  <a:moveTo>
                    <a:pt x="896" y="125"/>
                  </a:moveTo>
                  <a:cubicBezTo>
                    <a:pt x="930" y="125"/>
                    <a:pt x="958" y="97"/>
                    <a:pt x="958" y="63"/>
                  </a:cubicBezTo>
                  <a:cubicBezTo>
                    <a:pt x="958" y="28"/>
                    <a:pt x="930" y="0"/>
                    <a:pt x="896" y="0"/>
                  </a:cubicBezTo>
                  <a:cubicBezTo>
                    <a:pt x="862" y="0"/>
                    <a:pt x="834" y="28"/>
                    <a:pt x="834" y="63"/>
                  </a:cubicBezTo>
                  <a:cubicBezTo>
                    <a:pt x="834" y="97"/>
                    <a:pt x="862" y="125"/>
                    <a:pt x="896" y="125"/>
                  </a:cubicBezTo>
                  <a:close/>
                  <a:moveTo>
                    <a:pt x="1111" y="394"/>
                  </a:moveTo>
                  <a:cubicBezTo>
                    <a:pt x="1111" y="420"/>
                    <a:pt x="1132" y="440"/>
                    <a:pt x="1157" y="440"/>
                  </a:cubicBezTo>
                  <a:cubicBezTo>
                    <a:pt x="1183" y="440"/>
                    <a:pt x="1204" y="420"/>
                    <a:pt x="1204" y="394"/>
                  </a:cubicBezTo>
                  <a:cubicBezTo>
                    <a:pt x="1204" y="368"/>
                    <a:pt x="1183" y="347"/>
                    <a:pt x="1157" y="347"/>
                  </a:cubicBezTo>
                  <a:cubicBezTo>
                    <a:pt x="1132" y="347"/>
                    <a:pt x="1111" y="368"/>
                    <a:pt x="1111" y="394"/>
                  </a:cubicBezTo>
                  <a:close/>
                  <a:moveTo>
                    <a:pt x="1637" y="664"/>
                  </a:moveTo>
                  <a:cubicBezTo>
                    <a:pt x="1637" y="630"/>
                    <a:pt x="1609" y="602"/>
                    <a:pt x="1575" y="602"/>
                  </a:cubicBezTo>
                  <a:cubicBezTo>
                    <a:pt x="1540" y="602"/>
                    <a:pt x="1513" y="630"/>
                    <a:pt x="1513" y="664"/>
                  </a:cubicBezTo>
                  <a:cubicBezTo>
                    <a:pt x="1513" y="698"/>
                    <a:pt x="1540" y="726"/>
                    <a:pt x="1575" y="726"/>
                  </a:cubicBezTo>
                  <a:cubicBezTo>
                    <a:pt x="1609" y="726"/>
                    <a:pt x="1637" y="698"/>
                    <a:pt x="1637" y="664"/>
                  </a:cubicBezTo>
                  <a:close/>
                  <a:moveTo>
                    <a:pt x="1239" y="301"/>
                  </a:moveTo>
                  <a:cubicBezTo>
                    <a:pt x="1264" y="301"/>
                    <a:pt x="1285" y="280"/>
                    <a:pt x="1285" y="254"/>
                  </a:cubicBezTo>
                  <a:cubicBezTo>
                    <a:pt x="1285" y="229"/>
                    <a:pt x="1264" y="208"/>
                    <a:pt x="1239" y="208"/>
                  </a:cubicBezTo>
                  <a:cubicBezTo>
                    <a:pt x="1213" y="208"/>
                    <a:pt x="1192" y="229"/>
                    <a:pt x="1192" y="254"/>
                  </a:cubicBezTo>
                  <a:cubicBezTo>
                    <a:pt x="1192" y="280"/>
                    <a:pt x="1213" y="301"/>
                    <a:pt x="1239" y="301"/>
                  </a:cubicBezTo>
                  <a:close/>
                  <a:moveTo>
                    <a:pt x="605" y="1481"/>
                  </a:moveTo>
                  <a:cubicBezTo>
                    <a:pt x="554" y="1481"/>
                    <a:pt x="512" y="1522"/>
                    <a:pt x="512" y="1574"/>
                  </a:cubicBezTo>
                  <a:cubicBezTo>
                    <a:pt x="512" y="1625"/>
                    <a:pt x="554" y="1667"/>
                    <a:pt x="605" y="1667"/>
                  </a:cubicBezTo>
                  <a:cubicBezTo>
                    <a:pt x="656" y="1667"/>
                    <a:pt x="698" y="1625"/>
                    <a:pt x="698" y="1574"/>
                  </a:cubicBezTo>
                  <a:cubicBezTo>
                    <a:pt x="698" y="1522"/>
                    <a:pt x="656" y="1481"/>
                    <a:pt x="605" y="1481"/>
                  </a:cubicBezTo>
                  <a:close/>
                  <a:moveTo>
                    <a:pt x="1341" y="1434"/>
                  </a:moveTo>
                  <a:cubicBezTo>
                    <a:pt x="1315" y="1434"/>
                    <a:pt x="1294" y="1455"/>
                    <a:pt x="1294" y="1481"/>
                  </a:cubicBezTo>
                  <a:cubicBezTo>
                    <a:pt x="1294" y="1506"/>
                    <a:pt x="1315" y="1527"/>
                    <a:pt x="1341" y="1527"/>
                  </a:cubicBezTo>
                  <a:cubicBezTo>
                    <a:pt x="1366" y="1527"/>
                    <a:pt x="1387" y="1506"/>
                    <a:pt x="1387" y="1481"/>
                  </a:cubicBezTo>
                  <a:cubicBezTo>
                    <a:pt x="1387" y="1455"/>
                    <a:pt x="1366" y="1434"/>
                    <a:pt x="1341" y="1434"/>
                  </a:cubicBezTo>
                  <a:close/>
                  <a:moveTo>
                    <a:pt x="846" y="1382"/>
                  </a:moveTo>
                  <a:cubicBezTo>
                    <a:pt x="846" y="1407"/>
                    <a:pt x="867" y="1428"/>
                    <a:pt x="893" y="1428"/>
                  </a:cubicBezTo>
                  <a:cubicBezTo>
                    <a:pt x="919" y="1428"/>
                    <a:pt x="940" y="1407"/>
                    <a:pt x="940" y="1382"/>
                  </a:cubicBezTo>
                  <a:cubicBezTo>
                    <a:pt x="940" y="1356"/>
                    <a:pt x="919" y="1335"/>
                    <a:pt x="893" y="1335"/>
                  </a:cubicBezTo>
                  <a:cubicBezTo>
                    <a:pt x="867" y="1335"/>
                    <a:pt x="846" y="1356"/>
                    <a:pt x="846" y="1382"/>
                  </a:cubicBezTo>
                  <a:close/>
                  <a:moveTo>
                    <a:pt x="1126" y="1563"/>
                  </a:moveTo>
                  <a:cubicBezTo>
                    <a:pt x="1100" y="1563"/>
                    <a:pt x="1080" y="1584"/>
                    <a:pt x="1080" y="1610"/>
                  </a:cubicBezTo>
                  <a:cubicBezTo>
                    <a:pt x="1080" y="1636"/>
                    <a:pt x="1100" y="1657"/>
                    <a:pt x="1126" y="1657"/>
                  </a:cubicBezTo>
                  <a:cubicBezTo>
                    <a:pt x="1152" y="1657"/>
                    <a:pt x="1173" y="1636"/>
                    <a:pt x="1173" y="1610"/>
                  </a:cubicBezTo>
                  <a:cubicBezTo>
                    <a:pt x="1173" y="1584"/>
                    <a:pt x="1152" y="1563"/>
                    <a:pt x="1126" y="1563"/>
                  </a:cubicBezTo>
                  <a:close/>
                  <a:moveTo>
                    <a:pt x="1173" y="1381"/>
                  </a:moveTo>
                  <a:cubicBezTo>
                    <a:pt x="1147" y="1381"/>
                    <a:pt x="1126" y="1402"/>
                    <a:pt x="1126" y="1428"/>
                  </a:cubicBezTo>
                  <a:cubicBezTo>
                    <a:pt x="1126" y="1454"/>
                    <a:pt x="1147" y="1475"/>
                    <a:pt x="1173" y="1475"/>
                  </a:cubicBezTo>
                  <a:cubicBezTo>
                    <a:pt x="1198" y="1475"/>
                    <a:pt x="1219" y="1454"/>
                    <a:pt x="1219" y="1428"/>
                  </a:cubicBezTo>
                  <a:cubicBezTo>
                    <a:pt x="1219" y="1402"/>
                    <a:pt x="1198" y="1381"/>
                    <a:pt x="1173" y="1381"/>
                  </a:cubicBezTo>
                  <a:close/>
                  <a:moveTo>
                    <a:pt x="104" y="1130"/>
                  </a:moveTo>
                  <a:cubicBezTo>
                    <a:pt x="78" y="1130"/>
                    <a:pt x="58" y="1151"/>
                    <a:pt x="58" y="1177"/>
                  </a:cubicBezTo>
                  <a:cubicBezTo>
                    <a:pt x="58" y="1202"/>
                    <a:pt x="78" y="1223"/>
                    <a:pt x="104" y="1223"/>
                  </a:cubicBezTo>
                  <a:cubicBezTo>
                    <a:pt x="130" y="1223"/>
                    <a:pt x="151" y="1202"/>
                    <a:pt x="151" y="1177"/>
                  </a:cubicBezTo>
                  <a:cubicBezTo>
                    <a:pt x="151" y="1151"/>
                    <a:pt x="130" y="1130"/>
                    <a:pt x="104" y="1130"/>
                  </a:cubicBezTo>
                  <a:close/>
                  <a:moveTo>
                    <a:pt x="1094" y="1480"/>
                  </a:moveTo>
                  <a:cubicBezTo>
                    <a:pt x="1094" y="1454"/>
                    <a:pt x="1074" y="1433"/>
                    <a:pt x="1048" y="1433"/>
                  </a:cubicBezTo>
                  <a:cubicBezTo>
                    <a:pt x="1022" y="1433"/>
                    <a:pt x="1001" y="1454"/>
                    <a:pt x="1001" y="1480"/>
                  </a:cubicBezTo>
                  <a:cubicBezTo>
                    <a:pt x="1001" y="1505"/>
                    <a:pt x="1022" y="1526"/>
                    <a:pt x="1048" y="1526"/>
                  </a:cubicBezTo>
                  <a:cubicBezTo>
                    <a:pt x="1074" y="1526"/>
                    <a:pt x="1094" y="1505"/>
                    <a:pt x="1094" y="1480"/>
                  </a:cubicBezTo>
                  <a:close/>
                  <a:moveTo>
                    <a:pt x="915" y="1528"/>
                  </a:moveTo>
                  <a:cubicBezTo>
                    <a:pt x="915" y="1502"/>
                    <a:pt x="894" y="1481"/>
                    <a:pt x="869" y="1481"/>
                  </a:cubicBezTo>
                  <a:cubicBezTo>
                    <a:pt x="843" y="1481"/>
                    <a:pt x="822" y="1502"/>
                    <a:pt x="822" y="1528"/>
                  </a:cubicBezTo>
                  <a:cubicBezTo>
                    <a:pt x="822" y="1553"/>
                    <a:pt x="843" y="1574"/>
                    <a:pt x="869" y="1574"/>
                  </a:cubicBezTo>
                  <a:cubicBezTo>
                    <a:pt x="894" y="1574"/>
                    <a:pt x="915" y="1553"/>
                    <a:pt x="915" y="1528"/>
                  </a:cubicBezTo>
                  <a:close/>
                  <a:moveTo>
                    <a:pt x="785" y="1475"/>
                  </a:moveTo>
                  <a:cubicBezTo>
                    <a:pt x="785" y="1449"/>
                    <a:pt x="764" y="1428"/>
                    <a:pt x="738" y="1428"/>
                  </a:cubicBezTo>
                  <a:cubicBezTo>
                    <a:pt x="713" y="1428"/>
                    <a:pt x="692" y="1449"/>
                    <a:pt x="692" y="1475"/>
                  </a:cubicBezTo>
                  <a:cubicBezTo>
                    <a:pt x="692" y="1500"/>
                    <a:pt x="713" y="1521"/>
                    <a:pt x="738" y="1521"/>
                  </a:cubicBezTo>
                  <a:cubicBezTo>
                    <a:pt x="764" y="1521"/>
                    <a:pt x="785" y="1500"/>
                    <a:pt x="785" y="1475"/>
                  </a:cubicBezTo>
                  <a:close/>
                  <a:moveTo>
                    <a:pt x="935" y="1605"/>
                  </a:moveTo>
                  <a:cubicBezTo>
                    <a:pt x="909" y="1605"/>
                    <a:pt x="888" y="1626"/>
                    <a:pt x="888" y="1651"/>
                  </a:cubicBezTo>
                  <a:cubicBezTo>
                    <a:pt x="888" y="1677"/>
                    <a:pt x="909" y="1698"/>
                    <a:pt x="935" y="1698"/>
                  </a:cubicBezTo>
                  <a:cubicBezTo>
                    <a:pt x="961" y="1698"/>
                    <a:pt x="981" y="1677"/>
                    <a:pt x="981" y="1651"/>
                  </a:cubicBezTo>
                  <a:cubicBezTo>
                    <a:pt x="981" y="1626"/>
                    <a:pt x="961" y="1605"/>
                    <a:pt x="935" y="1605"/>
                  </a:cubicBezTo>
                  <a:close/>
                  <a:moveTo>
                    <a:pt x="790" y="1577"/>
                  </a:moveTo>
                  <a:cubicBezTo>
                    <a:pt x="755" y="1577"/>
                    <a:pt x="728" y="1604"/>
                    <a:pt x="728" y="1639"/>
                  </a:cubicBezTo>
                  <a:cubicBezTo>
                    <a:pt x="728" y="1673"/>
                    <a:pt x="755" y="1701"/>
                    <a:pt x="790" y="1701"/>
                  </a:cubicBezTo>
                  <a:cubicBezTo>
                    <a:pt x="824" y="1701"/>
                    <a:pt x="852" y="1673"/>
                    <a:pt x="852" y="1639"/>
                  </a:cubicBezTo>
                  <a:cubicBezTo>
                    <a:pt x="852" y="1604"/>
                    <a:pt x="824" y="1577"/>
                    <a:pt x="790" y="1577"/>
                  </a:cubicBezTo>
                  <a:close/>
                  <a:moveTo>
                    <a:pt x="574" y="1307"/>
                  </a:moveTo>
                  <a:cubicBezTo>
                    <a:pt x="574" y="1281"/>
                    <a:pt x="554" y="1261"/>
                    <a:pt x="528" y="1261"/>
                  </a:cubicBezTo>
                  <a:cubicBezTo>
                    <a:pt x="502" y="1261"/>
                    <a:pt x="481" y="1281"/>
                    <a:pt x="481" y="1307"/>
                  </a:cubicBezTo>
                  <a:cubicBezTo>
                    <a:pt x="481" y="1333"/>
                    <a:pt x="502" y="1354"/>
                    <a:pt x="528" y="1354"/>
                  </a:cubicBezTo>
                  <a:cubicBezTo>
                    <a:pt x="554" y="1354"/>
                    <a:pt x="574" y="1333"/>
                    <a:pt x="574" y="1307"/>
                  </a:cubicBezTo>
                  <a:close/>
                  <a:moveTo>
                    <a:pt x="402" y="1442"/>
                  </a:moveTo>
                  <a:cubicBezTo>
                    <a:pt x="386" y="1442"/>
                    <a:pt x="373" y="1447"/>
                    <a:pt x="362" y="1456"/>
                  </a:cubicBezTo>
                  <a:cubicBezTo>
                    <a:pt x="362" y="1431"/>
                    <a:pt x="341" y="1410"/>
                    <a:pt x="316" y="1410"/>
                  </a:cubicBezTo>
                  <a:cubicBezTo>
                    <a:pt x="290" y="1410"/>
                    <a:pt x="269" y="1431"/>
                    <a:pt x="269" y="1457"/>
                  </a:cubicBezTo>
                  <a:cubicBezTo>
                    <a:pt x="269" y="1482"/>
                    <a:pt x="290" y="1503"/>
                    <a:pt x="316" y="1503"/>
                  </a:cubicBezTo>
                  <a:cubicBezTo>
                    <a:pt x="325" y="1503"/>
                    <a:pt x="333" y="1500"/>
                    <a:pt x="340" y="1495"/>
                  </a:cubicBezTo>
                  <a:cubicBezTo>
                    <a:pt x="340" y="1498"/>
                    <a:pt x="340" y="1501"/>
                    <a:pt x="340" y="1504"/>
                  </a:cubicBezTo>
                  <a:cubicBezTo>
                    <a:pt x="340" y="1538"/>
                    <a:pt x="367" y="1566"/>
                    <a:pt x="402" y="1566"/>
                  </a:cubicBezTo>
                  <a:cubicBezTo>
                    <a:pt x="436" y="1566"/>
                    <a:pt x="464" y="1538"/>
                    <a:pt x="464" y="1504"/>
                  </a:cubicBezTo>
                  <a:cubicBezTo>
                    <a:pt x="464" y="1470"/>
                    <a:pt x="436" y="1442"/>
                    <a:pt x="402" y="1442"/>
                  </a:cubicBezTo>
                  <a:close/>
                  <a:moveTo>
                    <a:pt x="111" y="975"/>
                  </a:moveTo>
                  <a:cubicBezTo>
                    <a:pt x="104" y="975"/>
                    <a:pt x="98" y="976"/>
                    <a:pt x="92" y="978"/>
                  </a:cubicBezTo>
                  <a:cubicBezTo>
                    <a:pt x="92" y="953"/>
                    <a:pt x="71" y="932"/>
                    <a:pt x="46" y="932"/>
                  </a:cubicBezTo>
                  <a:cubicBezTo>
                    <a:pt x="20" y="932"/>
                    <a:pt x="0" y="953"/>
                    <a:pt x="0" y="979"/>
                  </a:cubicBezTo>
                  <a:cubicBezTo>
                    <a:pt x="0" y="1004"/>
                    <a:pt x="20" y="1025"/>
                    <a:pt x="46" y="1025"/>
                  </a:cubicBezTo>
                  <a:cubicBezTo>
                    <a:pt x="47" y="1025"/>
                    <a:pt x="49" y="1024"/>
                    <a:pt x="50" y="1024"/>
                  </a:cubicBezTo>
                  <a:cubicBezTo>
                    <a:pt x="49" y="1028"/>
                    <a:pt x="49" y="1033"/>
                    <a:pt x="49" y="1037"/>
                  </a:cubicBezTo>
                  <a:cubicBezTo>
                    <a:pt x="49" y="1071"/>
                    <a:pt x="76" y="1099"/>
                    <a:pt x="111" y="1099"/>
                  </a:cubicBezTo>
                  <a:cubicBezTo>
                    <a:pt x="145" y="1099"/>
                    <a:pt x="173" y="1071"/>
                    <a:pt x="173" y="1037"/>
                  </a:cubicBezTo>
                  <a:cubicBezTo>
                    <a:pt x="173" y="1003"/>
                    <a:pt x="145" y="975"/>
                    <a:pt x="111" y="975"/>
                  </a:cubicBezTo>
                  <a:close/>
                  <a:moveTo>
                    <a:pt x="298" y="1320"/>
                  </a:moveTo>
                  <a:cubicBezTo>
                    <a:pt x="298" y="1354"/>
                    <a:pt x="326" y="1382"/>
                    <a:pt x="360" y="1382"/>
                  </a:cubicBezTo>
                  <a:cubicBezTo>
                    <a:pt x="394" y="1382"/>
                    <a:pt x="422" y="1354"/>
                    <a:pt x="422" y="1320"/>
                  </a:cubicBezTo>
                  <a:cubicBezTo>
                    <a:pt x="422" y="1285"/>
                    <a:pt x="394" y="1257"/>
                    <a:pt x="360" y="1257"/>
                  </a:cubicBezTo>
                  <a:cubicBezTo>
                    <a:pt x="326" y="1257"/>
                    <a:pt x="298" y="1285"/>
                    <a:pt x="298" y="1320"/>
                  </a:cubicBezTo>
                  <a:close/>
                  <a:moveTo>
                    <a:pt x="800" y="851"/>
                  </a:moveTo>
                  <a:cubicBezTo>
                    <a:pt x="800" y="947"/>
                    <a:pt x="878" y="1025"/>
                    <a:pt x="975" y="1025"/>
                  </a:cubicBezTo>
                  <a:cubicBezTo>
                    <a:pt x="1021" y="1025"/>
                    <a:pt x="1063" y="1007"/>
                    <a:pt x="1094" y="978"/>
                  </a:cubicBezTo>
                  <a:cubicBezTo>
                    <a:pt x="1032" y="912"/>
                    <a:pt x="1032" y="912"/>
                    <a:pt x="1032" y="912"/>
                  </a:cubicBezTo>
                  <a:cubicBezTo>
                    <a:pt x="1017" y="926"/>
                    <a:pt x="997" y="935"/>
                    <a:pt x="975" y="935"/>
                  </a:cubicBezTo>
                  <a:cubicBezTo>
                    <a:pt x="928" y="935"/>
                    <a:pt x="890" y="897"/>
                    <a:pt x="890" y="851"/>
                  </a:cubicBezTo>
                  <a:cubicBezTo>
                    <a:pt x="890" y="804"/>
                    <a:pt x="928" y="766"/>
                    <a:pt x="975" y="766"/>
                  </a:cubicBezTo>
                  <a:cubicBezTo>
                    <a:pt x="997" y="766"/>
                    <a:pt x="1017" y="775"/>
                    <a:pt x="1032" y="789"/>
                  </a:cubicBezTo>
                  <a:cubicBezTo>
                    <a:pt x="1094" y="723"/>
                    <a:pt x="1094" y="723"/>
                    <a:pt x="1094" y="723"/>
                  </a:cubicBezTo>
                  <a:cubicBezTo>
                    <a:pt x="1063" y="694"/>
                    <a:pt x="1021" y="676"/>
                    <a:pt x="975" y="676"/>
                  </a:cubicBezTo>
                  <a:cubicBezTo>
                    <a:pt x="878" y="676"/>
                    <a:pt x="800" y="754"/>
                    <a:pt x="800" y="851"/>
                  </a:cubicBezTo>
                  <a:close/>
                  <a:moveTo>
                    <a:pt x="1313" y="766"/>
                  </a:moveTo>
                  <a:cubicBezTo>
                    <a:pt x="1335" y="766"/>
                    <a:pt x="1355" y="775"/>
                    <a:pt x="1371" y="789"/>
                  </a:cubicBezTo>
                  <a:cubicBezTo>
                    <a:pt x="1432" y="723"/>
                    <a:pt x="1432" y="723"/>
                    <a:pt x="1432" y="723"/>
                  </a:cubicBezTo>
                  <a:cubicBezTo>
                    <a:pt x="1401" y="694"/>
                    <a:pt x="1359" y="676"/>
                    <a:pt x="1313" y="676"/>
                  </a:cubicBezTo>
                  <a:cubicBezTo>
                    <a:pt x="1216" y="676"/>
                    <a:pt x="1138" y="754"/>
                    <a:pt x="1138" y="851"/>
                  </a:cubicBezTo>
                  <a:cubicBezTo>
                    <a:pt x="1138" y="947"/>
                    <a:pt x="1216" y="1025"/>
                    <a:pt x="1313" y="1025"/>
                  </a:cubicBezTo>
                  <a:cubicBezTo>
                    <a:pt x="1359" y="1025"/>
                    <a:pt x="1401" y="1007"/>
                    <a:pt x="1432" y="978"/>
                  </a:cubicBezTo>
                  <a:cubicBezTo>
                    <a:pt x="1370" y="912"/>
                    <a:pt x="1370" y="912"/>
                    <a:pt x="1370" y="912"/>
                  </a:cubicBezTo>
                  <a:cubicBezTo>
                    <a:pt x="1355" y="926"/>
                    <a:pt x="1335" y="935"/>
                    <a:pt x="1313" y="935"/>
                  </a:cubicBezTo>
                  <a:cubicBezTo>
                    <a:pt x="1266" y="935"/>
                    <a:pt x="1229" y="897"/>
                    <a:pt x="1229" y="851"/>
                  </a:cubicBezTo>
                  <a:cubicBezTo>
                    <a:pt x="1229" y="804"/>
                    <a:pt x="1266" y="766"/>
                    <a:pt x="1313" y="766"/>
                  </a:cubicBezTo>
                  <a:close/>
                  <a:moveTo>
                    <a:pt x="342" y="1018"/>
                  </a:moveTo>
                  <a:cubicBezTo>
                    <a:pt x="439" y="1018"/>
                    <a:pt x="439" y="1018"/>
                    <a:pt x="439" y="1018"/>
                  </a:cubicBezTo>
                  <a:cubicBezTo>
                    <a:pt x="496" y="838"/>
                    <a:pt x="496" y="838"/>
                    <a:pt x="496" y="838"/>
                  </a:cubicBezTo>
                  <a:cubicBezTo>
                    <a:pt x="553" y="1018"/>
                    <a:pt x="553" y="1018"/>
                    <a:pt x="553" y="1018"/>
                  </a:cubicBezTo>
                  <a:cubicBezTo>
                    <a:pt x="650" y="1018"/>
                    <a:pt x="650" y="1018"/>
                    <a:pt x="650" y="1018"/>
                  </a:cubicBezTo>
                  <a:cubicBezTo>
                    <a:pt x="659" y="1018"/>
                    <a:pt x="659" y="1018"/>
                    <a:pt x="659" y="1018"/>
                  </a:cubicBezTo>
                  <a:cubicBezTo>
                    <a:pt x="764" y="683"/>
                    <a:pt x="764" y="683"/>
                    <a:pt x="764" y="683"/>
                  </a:cubicBezTo>
                  <a:cubicBezTo>
                    <a:pt x="658" y="683"/>
                    <a:pt x="658" y="683"/>
                    <a:pt x="658" y="683"/>
                  </a:cubicBezTo>
                  <a:cubicBezTo>
                    <a:pt x="601" y="864"/>
                    <a:pt x="601" y="864"/>
                    <a:pt x="601" y="864"/>
                  </a:cubicBezTo>
                  <a:cubicBezTo>
                    <a:pt x="544" y="683"/>
                    <a:pt x="544" y="683"/>
                    <a:pt x="544" y="683"/>
                  </a:cubicBezTo>
                  <a:cubicBezTo>
                    <a:pt x="447" y="683"/>
                    <a:pt x="447" y="683"/>
                    <a:pt x="447" y="683"/>
                  </a:cubicBezTo>
                  <a:cubicBezTo>
                    <a:pt x="390" y="864"/>
                    <a:pt x="390" y="864"/>
                    <a:pt x="390" y="864"/>
                  </a:cubicBezTo>
                  <a:cubicBezTo>
                    <a:pt x="334" y="683"/>
                    <a:pt x="334" y="683"/>
                    <a:pt x="334" y="683"/>
                  </a:cubicBezTo>
                  <a:cubicBezTo>
                    <a:pt x="227" y="683"/>
                    <a:pt x="227" y="683"/>
                    <a:pt x="227" y="683"/>
                  </a:cubicBezTo>
                  <a:cubicBezTo>
                    <a:pt x="333" y="1018"/>
                    <a:pt x="333" y="1018"/>
                    <a:pt x="333" y="1018"/>
                  </a:cubicBezTo>
                  <a:lnTo>
                    <a:pt x="342" y="10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L"/>
            </a:p>
          </p:txBody>
        </p:sp>
      </p:grpSp>
      <p:sp>
        <p:nvSpPr>
          <p:cNvPr id="9" name="LS_Logo4 (JU-Free) Swipe" hidden="1">
            <a:extLst>
              <a:ext uri="{FF2B5EF4-FFF2-40B4-BE49-F238E27FC236}">
                <a16:creationId xmlns:a16="http://schemas.microsoft.com/office/drawing/2014/main" id="{178E8A93-7EFE-4792-8D57-78AC957F4BEC}"/>
              </a:ext>
            </a:extLst>
          </p:cNvPr>
          <p:cNvSpPr>
            <a:spLocks/>
          </p:cNvSpPr>
          <p:nvPr/>
        </p:nvSpPr>
        <p:spPr bwMode="auto">
          <a:xfrm>
            <a:off x="1143000" y="7820025"/>
            <a:ext cx="615950" cy="138113"/>
          </a:xfrm>
          <a:custGeom>
            <a:avLst/>
            <a:gdLst>
              <a:gd name="T0" fmla="*/ 2147483646 w 1551"/>
              <a:gd name="T1" fmla="*/ 2147483646 h 347"/>
              <a:gd name="T2" fmla="*/ 2147483646 w 1551"/>
              <a:gd name="T3" fmla="*/ 2147483646 h 347"/>
              <a:gd name="T4" fmla="*/ 0 w 1551"/>
              <a:gd name="T5" fmla="*/ 2147483646 h 347"/>
              <a:gd name="T6" fmla="*/ 1126228238 w 1551"/>
              <a:gd name="T7" fmla="*/ 2147483646 h 347"/>
              <a:gd name="T8" fmla="*/ 2147483646 w 1551"/>
              <a:gd name="T9" fmla="*/ 2147483646 h 347"/>
              <a:gd name="T10" fmla="*/ 2147483646 w 1551"/>
              <a:gd name="T11" fmla="*/ 2147483646 h 347"/>
              <a:gd name="T12" fmla="*/ 1251294284 w 1551"/>
              <a:gd name="T13" fmla="*/ 2147483646 h 347"/>
              <a:gd name="T14" fmla="*/ 2147483646 w 1551"/>
              <a:gd name="T15" fmla="*/ 0 h 347"/>
              <a:gd name="T16" fmla="*/ 2147483646 w 1551"/>
              <a:gd name="T17" fmla="*/ 2001479067 h 347"/>
              <a:gd name="T18" fmla="*/ 2147483646 w 1551"/>
              <a:gd name="T19" fmla="*/ 2147483646 h 347"/>
              <a:gd name="T20" fmla="*/ 2147483646 w 1551"/>
              <a:gd name="T21" fmla="*/ 2147483646 h 347"/>
              <a:gd name="T22" fmla="*/ 2147483646 w 1551"/>
              <a:gd name="T23" fmla="*/ 2147483646 h 347"/>
              <a:gd name="T24" fmla="*/ 2147483646 w 1551"/>
              <a:gd name="T25" fmla="*/ 2147483646 h 347"/>
              <a:gd name="T26" fmla="*/ 2147483646 w 1551"/>
              <a:gd name="T27" fmla="*/ 2147483646 h 347"/>
              <a:gd name="T28" fmla="*/ 2147483646 w 1551"/>
              <a:gd name="T29" fmla="*/ 62575936 h 347"/>
              <a:gd name="T30" fmla="*/ 2147483646 w 1551"/>
              <a:gd name="T31" fmla="*/ 125151871 h 347"/>
              <a:gd name="T32" fmla="*/ 2147483646 w 1551"/>
              <a:gd name="T33" fmla="*/ 2147483646 h 347"/>
              <a:gd name="T34" fmla="*/ 2147483646 w 1551"/>
              <a:gd name="T35" fmla="*/ 62575936 h 347"/>
              <a:gd name="T36" fmla="*/ 2147483646 w 1551"/>
              <a:gd name="T37" fmla="*/ 62575936 h 347"/>
              <a:gd name="T38" fmla="*/ 2147483646 w 1551"/>
              <a:gd name="T39" fmla="*/ 2147483646 h 347"/>
              <a:gd name="T40" fmla="*/ 2147483646 w 1551"/>
              <a:gd name="T41" fmla="*/ 2147483646 h 347"/>
              <a:gd name="T42" fmla="*/ 2147483646 w 1551"/>
              <a:gd name="T43" fmla="*/ 2147483646 h 347"/>
              <a:gd name="T44" fmla="*/ 2147483646 w 1551"/>
              <a:gd name="T45" fmla="*/ 2147483646 h 347"/>
              <a:gd name="T46" fmla="*/ 2147483646 w 1551"/>
              <a:gd name="T47" fmla="*/ 2147483646 h 347"/>
              <a:gd name="T48" fmla="*/ 2147483646 w 1551"/>
              <a:gd name="T49" fmla="*/ 62575936 h 347"/>
              <a:gd name="T50" fmla="*/ 2147483646 w 1551"/>
              <a:gd name="T51" fmla="*/ 62575936 h 347"/>
              <a:gd name="T52" fmla="*/ 2147483646 w 1551"/>
              <a:gd name="T53" fmla="*/ 2147483646 h 347"/>
              <a:gd name="T54" fmla="*/ 2147483646 w 1551"/>
              <a:gd name="T55" fmla="*/ 2147483646 h 347"/>
              <a:gd name="T56" fmla="*/ 2147483646 w 1551"/>
              <a:gd name="T57" fmla="*/ 2147483646 h 347"/>
              <a:gd name="T58" fmla="*/ 2147483646 w 1551"/>
              <a:gd name="T59" fmla="*/ 62575936 h 347"/>
              <a:gd name="T60" fmla="*/ 2147483646 w 1551"/>
              <a:gd name="T61" fmla="*/ 62575936 h 347"/>
              <a:gd name="T62" fmla="*/ 2147483646 w 1551"/>
              <a:gd name="T63" fmla="*/ 2147483646 h 347"/>
              <a:gd name="T64" fmla="*/ 2147483646 w 1551"/>
              <a:gd name="T65" fmla="*/ 2147483646 h 347"/>
              <a:gd name="T66" fmla="*/ 2147483646 w 1551"/>
              <a:gd name="T67" fmla="*/ 2147483646 h 347"/>
              <a:gd name="T68" fmla="*/ 2147483646 w 1551"/>
              <a:gd name="T69" fmla="*/ 2147483646 h 347"/>
              <a:gd name="T70" fmla="*/ 2147483646 w 1551"/>
              <a:gd name="T71" fmla="*/ 2147483646 h 347"/>
              <a:gd name="T72" fmla="*/ 2147483646 w 1551"/>
              <a:gd name="T73" fmla="*/ 2147483646 h 347"/>
              <a:gd name="T74" fmla="*/ 2147483646 w 1551"/>
              <a:gd name="T75" fmla="*/ 62575936 h 347"/>
              <a:gd name="T76" fmla="*/ 2147483646 w 1551"/>
              <a:gd name="T77" fmla="*/ 62575936 h 347"/>
              <a:gd name="T78" fmla="*/ 2147483646 w 1551"/>
              <a:gd name="T79" fmla="*/ 2147483646 h 347"/>
              <a:gd name="T80" fmla="*/ 2147483646 w 1551"/>
              <a:gd name="T81" fmla="*/ 2147483646 h 347"/>
              <a:gd name="T82" fmla="*/ 2147483646 w 1551"/>
              <a:gd name="T83" fmla="*/ 2147483646 h 347"/>
              <a:gd name="T84" fmla="*/ 2147483646 w 1551"/>
              <a:gd name="T85" fmla="*/ 2147483646 h 347"/>
              <a:gd name="T86" fmla="*/ 2147483646 w 1551"/>
              <a:gd name="T87" fmla="*/ 2147483646 h 347"/>
              <a:gd name="T88" fmla="*/ 2147483646 w 1551"/>
              <a:gd name="T89" fmla="*/ 2147483646 h 347"/>
              <a:gd name="T90" fmla="*/ 2147483646 w 1551"/>
              <a:gd name="T91" fmla="*/ 2147483646 h 347"/>
              <a:gd name="T92" fmla="*/ 2147483646 w 1551"/>
              <a:gd name="T93" fmla="*/ 2147483646 h 347"/>
              <a:gd name="T94" fmla="*/ 2147483646 w 1551"/>
              <a:gd name="T95" fmla="*/ 2147483646 h 347"/>
              <a:gd name="T96" fmla="*/ 2147483646 w 1551"/>
              <a:gd name="T97" fmla="*/ 2147483646 h 347"/>
              <a:gd name="T98" fmla="*/ 2147483646 w 1551"/>
              <a:gd name="T99" fmla="*/ 2147483646 h 347"/>
              <a:gd name="T100" fmla="*/ 2147483646 w 1551"/>
              <a:gd name="T101" fmla="*/ 2147483646 h 347"/>
              <a:gd name="T102" fmla="*/ 2147483646 w 1551"/>
              <a:gd name="T103" fmla="*/ 2147483646 h 347"/>
              <a:gd name="T104" fmla="*/ 2147483646 w 1551"/>
              <a:gd name="T105" fmla="*/ 2147483646 h 347"/>
              <a:gd name="T106" fmla="*/ 2147483646 w 1551"/>
              <a:gd name="T107" fmla="*/ 62575936 h 347"/>
              <a:gd name="T108" fmla="*/ 2147483646 w 1551"/>
              <a:gd name="T109" fmla="*/ 62575936 h 347"/>
              <a:gd name="T110" fmla="*/ 2147483646 w 1551"/>
              <a:gd name="T111" fmla="*/ 2147483646 h 347"/>
              <a:gd name="T112" fmla="*/ 2147483646 w 1551"/>
              <a:gd name="T113" fmla="*/ 2147483646 h 347"/>
              <a:gd name="T114" fmla="*/ 2147483646 w 1551"/>
              <a:gd name="T115" fmla="*/ 2147483646 h 347"/>
              <a:gd name="T116" fmla="*/ 2147483646 w 1551"/>
              <a:gd name="T117" fmla="*/ 2147483646 h 347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1551" h="347">
                <a:moveTo>
                  <a:pt x="256" y="253"/>
                </a:moveTo>
                <a:cubicBezTo>
                  <a:pt x="256" y="311"/>
                  <a:pt x="206" y="347"/>
                  <a:pt x="132" y="347"/>
                </a:cubicBezTo>
                <a:cubicBezTo>
                  <a:pt x="82" y="347"/>
                  <a:pt x="33" y="326"/>
                  <a:pt x="0" y="295"/>
                </a:cubicBezTo>
                <a:cubicBezTo>
                  <a:pt x="18" y="259"/>
                  <a:pt x="18" y="259"/>
                  <a:pt x="18" y="259"/>
                </a:cubicBezTo>
                <a:cubicBezTo>
                  <a:pt x="50" y="290"/>
                  <a:pt x="94" y="308"/>
                  <a:pt x="132" y="308"/>
                </a:cubicBezTo>
                <a:cubicBezTo>
                  <a:pt x="182" y="308"/>
                  <a:pt x="213" y="288"/>
                  <a:pt x="213" y="255"/>
                </a:cubicBezTo>
                <a:cubicBezTo>
                  <a:pt x="214" y="164"/>
                  <a:pt x="20" y="213"/>
                  <a:pt x="20" y="89"/>
                </a:cubicBezTo>
                <a:cubicBezTo>
                  <a:pt x="20" y="35"/>
                  <a:pt x="68" y="0"/>
                  <a:pt x="139" y="0"/>
                </a:cubicBezTo>
                <a:cubicBezTo>
                  <a:pt x="179" y="0"/>
                  <a:pt x="220" y="13"/>
                  <a:pt x="248" y="32"/>
                </a:cubicBezTo>
                <a:cubicBezTo>
                  <a:pt x="231" y="69"/>
                  <a:pt x="231" y="69"/>
                  <a:pt x="231" y="69"/>
                </a:cubicBezTo>
                <a:cubicBezTo>
                  <a:pt x="200" y="48"/>
                  <a:pt x="164" y="40"/>
                  <a:pt x="136" y="40"/>
                </a:cubicBezTo>
                <a:cubicBezTo>
                  <a:pt x="92" y="40"/>
                  <a:pt x="63" y="57"/>
                  <a:pt x="63" y="86"/>
                </a:cubicBezTo>
                <a:cubicBezTo>
                  <a:pt x="63" y="174"/>
                  <a:pt x="257" y="128"/>
                  <a:pt x="256" y="253"/>
                </a:cubicBezTo>
                <a:close/>
                <a:moveTo>
                  <a:pt x="652" y="300"/>
                </a:moveTo>
                <a:cubicBezTo>
                  <a:pt x="558" y="1"/>
                  <a:pt x="558" y="1"/>
                  <a:pt x="558" y="1"/>
                </a:cubicBezTo>
                <a:cubicBezTo>
                  <a:pt x="518" y="2"/>
                  <a:pt x="518" y="2"/>
                  <a:pt x="518" y="2"/>
                </a:cubicBezTo>
                <a:cubicBezTo>
                  <a:pt x="425" y="300"/>
                  <a:pt x="425" y="300"/>
                  <a:pt x="425" y="300"/>
                </a:cubicBezTo>
                <a:cubicBezTo>
                  <a:pt x="330" y="1"/>
                  <a:pt x="330" y="1"/>
                  <a:pt x="330" y="1"/>
                </a:cubicBezTo>
                <a:cubicBezTo>
                  <a:pt x="288" y="1"/>
                  <a:pt x="288" y="1"/>
                  <a:pt x="288" y="1"/>
                </a:cubicBezTo>
                <a:cubicBezTo>
                  <a:pt x="403" y="346"/>
                  <a:pt x="403" y="346"/>
                  <a:pt x="403" y="346"/>
                </a:cubicBezTo>
                <a:cubicBezTo>
                  <a:pt x="444" y="346"/>
                  <a:pt x="444" y="346"/>
                  <a:pt x="444" y="346"/>
                </a:cubicBezTo>
                <a:cubicBezTo>
                  <a:pt x="538" y="56"/>
                  <a:pt x="538" y="56"/>
                  <a:pt x="538" y="56"/>
                </a:cubicBezTo>
                <a:cubicBezTo>
                  <a:pt x="631" y="346"/>
                  <a:pt x="631" y="346"/>
                  <a:pt x="631" y="346"/>
                </a:cubicBezTo>
                <a:cubicBezTo>
                  <a:pt x="671" y="346"/>
                  <a:pt x="671" y="346"/>
                  <a:pt x="671" y="346"/>
                </a:cubicBezTo>
                <a:cubicBezTo>
                  <a:pt x="787" y="1"/>
                  <a:pt x="787" y="1"/>
                  <a:pt x="787" y="1"/>
                </a:cubicBezTo>
                <a:cubicBezTo>
                  <a:pt x="746" y="1"/>
                  <a:pt x="746" y="1"/>
                  <a:pt x="746" y="1"/>
                </a:cubicBezTo>
                <a:lnTo>
                  <a:pt x="652" y="300"/>
                </a:lnTo>
                <a:close/>
                <a:moveTo>
                  <a:pt x="838" y="346"/>
                </a:moveTo>
                <a:cubicBezTo>
                  <a:pt x="877" y="346"/>
                  <a:pt x="877" y="346"/>
                  <a:pt x="877" y="346"/>
                </a:cubicBezTo>
                <a:cubicBezTo>
                  <a:pt x="877" y="1"/>
                  <a:pt x="877" y="1"/>
                  <a:pt x="877" y="1"/>
                </a:cubicBezTo>
                <a:cubicBezTo>
                  <a:pt x="838" y="1"/>
                  <a:pt x="838" y="1"/>
                  <a:pt x="838" y="1"/>
                </a:cubicBezTo>
                <a:lnTo>
                  <a:pt x="838" y="346"/>
                </a:lnTo>
                <a:close/>
                <a:moveTo>
                  <a:pt x="1245" y="117"/>
                </a:moveTo>
                <a:cubicBezTo>
                  <a:pt x="1245" y="193"/>
                  <a:pt x="1196" y="237"/>
                  <a:pt x="1111" y="237"/>
                </a:cubicBezTo>
                <a:cubicBezTo>
                  <a:pt x="1021" y="237"/>
                  <a:pt x="1021" y="237"/>
                  <a:pt x="1021" y="237"/>
                </a:cubicBezTo>
                <a:cubicBezTo>
                  <a:pt x="1021" y="346"/>
                  <a:pt x="1021" y="346"/>
                  <a:pt x="1021" y="346"/>
                </a:cubicBezTo>
                <a:cubicBezTo>
                  <a:pt x="981" y="346"/>
                  <a:pt x="981" y="346"/>
                  <a:pt x="981" y="346"/>
                </a:cubicBezTo>
                <a:cubicBezTo>
                  <a:pt x="981" y="1"/>
                  <a:pt x="981" y="1"/>
                  <a:pt x="981" y="1"/>
                </a:cubicBezTo>
                <a:cubicBezTo>
                  <a:pt x="1111" y="1"/>
                  <a:pt x="1111" y="1"/>
                  <a:pt x="1111" y="1"/>
                </a:cubicBezTo>
                <a:cubicBezTo>
                  <a:pt x="1196" y="1"/>
                  <a:pt x="1245" y="44"/>
                  <a:pt x="1245" y="117"/>
                </a:cubicBezTo>
                <a:close/>
                <a:moveTo>
                  <a:pt x="1207" y="118"/>
                </a:moveTo>
                <a:cubicBezTo>
                  <a:pt x="1207" y="66"/>
                  <a:pt x="1171" y="39"/>
                  <a:pt x="1109" y="39"/>
                </a:cubicBezTo>
                <a:cubicBezTo>
                  <a:pt x="1021" y="39"/>
                  <a:pt x="1021" y="39"/>
                  <a:pt x="1021" y="39"/>
                </a:cubicBezTo>
                <a:cubicBezTo>
                  <a:pt x="1021" y="199"/>
                  <a:pt x="1021" y="199"/>
                  <a:pt x="1021" y="199"/>
                </a:cubicBezTo>
                <a:cubicBezTo>
                  <a:pt x="1109" y="199"/>
                  <a:pt x="1109" y="199"/>
                  <a:pt x="1109" y="199"/>
                </a:cubicBezTo>
                <a:cubicBezTo>
                  <a:pt x="1171" y="199"/>
                  <a:pt x="1207" y="172"/>
                  <a:pt x="1207" y="118"/>
                </a:cubicBezTo>
                <a:close/>
                <a:moveTo>
                  <a:pt x="1350" y="309"/>
                </a:moveTo>
                <a:cubicBezTo>
                  <a:pt x="1350" y="190"/>
                  <a:pt x="1350" y="190"/>
                  <a:pt x="1350" y="190"/>
                </a:cubicBezTo>
                <a:cubicBezTo>
                  <a:pt x="1524" y="190"/>
                  <a:pt x="1524" y="190"/>
                  <a:pt x="1524" y="190"/>
                </a:cubicBezTo>
                <a:cubicBezTo>
                  <a:pt x="1524" y="153"/>
                  <a:pt x="1524" y="153"/>
                  <a:pt x="1524" y="153"/>
                </a:cubicBezTo>
                <a:cubicBezTo>
                  <a:pt x="1350" y="153"/>
                  <a:pt x="1350" y="153"/>
                  <a:pt x="1350" y="153"/>
                </a:cubicBezTo>
                <a:cubicBezTo>
                  <a:pt x="1350" y="39"/>
                  <a:pt x="1350" y="39"/>
                  <a:pt x="1350" y="39"/>
                </a:cubicBezTo>
                <a:cubicBezTo>
                  <a:pt x="1544" y="39"/>
                  <a:pt x="1544" y="39"/>
                  <a:pt x="1544" y="39"/>
                </a:cubicBezTo>
                <a:cubicBezTo>
                  <a:pt x="1544" y="1"/>
                  <a:pt x="1544" y="1"/>
                  <a:pt x="1544" y="1"/>
                </a:cubicBezTo>
                <a:cubicBezTo>
                  <a:pt x="1311" y="1"/>
                  <a:pt x="1311" y="1"/>
                  <a:pt x="1311" y="1"/>
                </a:cubicBezTo>
                <a:cubicBezTo>
                  <a:pt x="1311" y="346"/>
                  <a:pt x="1311" y="346"/>
                  <a:pt x="1311" y="346"/>
                </a:cubicBezTo>
                <a:cubicBezTo>
                  <a:pt x="1551" y="346"/>
                  <a:pt x="1551" y="346"/>
                  <a:pt x="1551" y="346"/>
                </a:cubicBezTo>
                <a:cubicBezTo>
                  <a:pt x="1551" y="309"/>
                  <a:pt x="1551" y="309"/>
                  <a:pt x="1551" y="309"/>
                </a:cubicBezTo>
                <a:lnTo>
                  <a:pt x="1350" y="30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14324" tIns="57162" rIns="114324" bIns="57162"/>
          <a:lstStyle/>
          <a:p>
            <a:endParaRPr lang="en-NL"/>
          </a:p>
        </p:txBody>
      </p:sp>
      <p:sp>
        <p:nvSpPr>
          <p:cNvPr id="10" name="LS_Logo2 (JU-Free) Emploment" hidden="1">
            <a:extLst>
              <a:ext uri="{FF2B5EF4-FFF2-40B4-BE49-F238E27FC236}">
                <a16:creationId xmlns:a16="http://schemas.microsoft.com/office/drawing/2014/main" id="{1E24D15D-151D-490F-A297-1D83B6EB735B}"/>
              </a:ext>
            </a:extLst>
          </p:cNvPr>
          <p:cNvSpPr>
            <a:spLocks/>
          </p:cNvSpPr>
          <p:nvPr/>
        </p:nvSpPr>
        <p:spPr bwMode="auto">
          <a:xfrm>
            <a:off x="1155700" y="7712075"/>
            <a:ext cx="1365250" cy="365125"/>
          </a:xfrm>
          <a:custGeom>
            <a:avLst/>
            <a:gdLst>
              <a:gd name="T0" fmla="*/ 2147483646 w 3440"/>
              <a:gd name="T1" fmla="*/ 62395541 h 921"/>
              <a:gd name="T2" fmla="*/ 2147483646 w 3440"/>
              <a:gd name="T3" fmla="*/ 2147483646 h 921"/>
              <a:gd name="T4" fmla="*/ 2147483646 w 3440"/>
              <a:gd name="T5" fmla="*/ 2147483646 h 921"/>
              <a:gd name="T6" fmla="*/ 2147483646 w 3440"/>
              <a:gd name="T7" fmla="*/ 2147483646 h 921"/>
              <a:gd name="T8" fmla="*/ 2147483646 w 3440"/>
              <a:gd name="T9" fmla="*/ 62395541 h 921"/>
              <a:gd name="T10" fmla="*/ 2147483646 w 3440"/>
              <a:gd name="T11" fmla="*/ 62395541 h 921"/>
              <a:gd name="T12" fmla="*/ 2147483646 w 3440"/>
              <a:gd name="T13" fmla="*/ 2147483646 h 921"/>
              <a:gd name="T14" fmla="*/ 2147483646 w 3440"/>
              <a:gd name="T15" fmla="*/ 2147483646 h 921"/>
              <a:gd name="T16" fmla="*/ 2147483646 w 3440"/>
              <a:gd name="T17" fmla="*/ 2147483646 h 921"/>
              <a:gd name="T18" fmla="*/ 2147483646 w 3440"/>
              <a:gd name="T19" fmla="*/ 2147483646 h 921"/>
              <a:gd name="T20" fmla="*/ 2147483646 w 3440"/>
              <a:gd name="T21" fmla="*/ 62395541 h 921"/>
              <a:gd name="T22" fmla="*/ 2147483646 w 3440"/>
              <a:gd name="T23" fmla="*/ 2147483646 h 921"/>
              <a:gd name="T24" fmla="*/ 2147483646 w 3440"/>
              <a:gd name="T25" fmla="*/ 2147483646 h 921"/>
              <a:gd name="T26" fmla="*/ 2147483646 w 3440"/>
              <a:gd name="T27" fmla="*/ 2147483646 h 921"/>
              <a:gd name="T28" fmla="*/ 2147483646 w 3440"/>
              <a:gd name="T29" fmla="*/ 2147483646 h 921"/>
              <a:gd name="T30" fmla="*/ 2147483646 w 3440"/>
              <a:gd name="T31" fmla="*/ 62395541 h 921"/>
              <a:gd name="T32" fmla="*/ 2147483646 w 3440"/>
              <a:gd name="T33" fmla="*/ 2147483646 h 921"/>
              <a:gd name="T34" fmla="*/ 2147483646 w 3440"/>
              <a:gd name="T35" fmla="*/ 2147483646 h 921"/>
              <a:gd name="T36" fmla="*/ 2147483646 w 3440"/>
              <a:gd name="T37" fmla="*/ 62395541 h 921"/>
              <a:gd name="T38" fmla="*/ 2147483646 w 3440"/>
              <a:gd name="T39" fmla="*/ 2147483646 h 921"/>
              <a:gd name="T40" fmla="*/ 2147483646 w 3440"/>
              <a:gd name="T41" fmla="*/ 2147483646 h 921"/>
              <a:gd name="T42" fmla="*/ 2147483646 w 3440"/>
              <a:gd name="T43" fmla="*/ 2147483646 h 921"/>
              <a:gd name="T44" fmla="*/ 2147483646 w 3440"/>
              <a:gd name="T45" fmla="*/ 2147483646 h 921"/>
              <a:gd name="T46" fmla="*/ 2147483646 w 3440"/>
              <a:gd name="T47" fmla="*/ 2147483646 h 921"/>
              <a:gd name="T48" fmla="*/ 2147483646 w 3440"/>
              <a:gd name="T49" fmla="*/ 2147483646 h 921"/>
              <a:gd name="T50" fmla="*/ 2147483646 w 3440"/>
              <a:gd name="T51" fmla="*/ 62395541 h 921"/>
              <a:gd name="T52" fmla="*/ 2147483646 w 3440"/>
              <a:gd name="T53" fmla="*/ 2147483646 h 921"/>
              <a:gd name="T54" fmla="*/ 2147483646 w 3440"/>
              <a:gd name="T55" fmla="*/ 2147483646 h 921"/>
              <a:gd name="T56" fmla="*/ 2147483646 w 3440"/>
              <a:gd name="T57" fmla="*/ 2147483646 h 921"/>
              <a:gd name="T58" fmla="*/ 0 w 3440"/>
              <a:gd name="T59" fmla="*/ 2147483646 h 921"/>
              <a:gd name="T60" fmla="*/ 2147483646 w 3440"/>
              <a:gd name="T61" fmla="*/ 2147483646 h 921"/>
              <a:gd name="T62" fmla="*/ 2147483646 w 3440"/>
              <a:gd name="T63" fmla="*/ 2147483646 h 921"/>
              <a:gd name="T64" fmla="*/ 2147483646 w 3440"/>
              <a:gd name="T65" fmla="*/ 2147483646 h 921"/>
              <a:gd name="T66" fmla="*/ 2147483646 w 3440"/>
              <a:gd name="T67" fmla="*/ 2147483646 h 921"/>
              <a:gd name="T68" fmla="*/ 2147483646 w 3440"/>
              <a:gd name="T69" fmla="*/ 2147483646 h 921"/>
              <a:gd name="T70" fmla="*/ 2147483646 w 3440"/>
              <a:gd name="T71" fmla="*/ 2147483646 h 921"/>
              <a:gd name="T72" fmla="*/ 2147483646 w 3440"/>
              <a:gd name="T73" fmla="*/ 2147483646 h 921"/>
              <a:gd name="T74" fmla="*/ 2147483646 w 3440"/>
              <a:gd name="T75" fmla="*/ 2147483646 h 921"/>
              <a:gd name="T76" fmla="*/ 2147483646 w 3440"/>
              <a:gd name="T77" fmla="*/ 2147483646 h 921"/>
              <a:gd name="T78" fmla="*/ 2147483646 w 3440"/>
              <a:gd name="T79" fmla="*/ 2147483646 h 921"/>
              <a:gd name="T80" fmla="*/ 2147483646 w 3440"/>
              <a:gd name="T81" fmla="*/ 2147483646 h 921"/>
              <a:gd name="T82" fmla="*/ 2147483646 w 3440"/>
              <a:gd name="T83" fmla="*/ 2147483646 h 921"/>
              <a:gd name="T84" fmla="*/ 2147483646 w 3440"/>
              <a:gd name="T85" fmla="*/ 2147483646 h 921"/>
              <a:gd name="T86" fmla="*/ 2147483646 w 3440"/>
              <a:gd name="T87" fmla="*/ 2147483646 h 921"/>
              <a:gd name="T88" fmla="*/ 2147483646 w 3440"/>
              <a:gd name="T89" fmla="*/ 2147483646 h 921"/>
              <a:gd name="T90" fmla="*/ 2147483646 w 3440"/>
              <a:gd name="T91" fmla="*/ 2147483646 h 921"/>
              <a:gd name="T92" fmla="*/ 2147483646 w 3440"/>
              <a:gd name="T93" fmla="*/ 2147483646 h 921"/>
              <a:gd name="T94" fmla="*/ 2147483646 w 3440"/>
              <a:gd name="T95" fmla="*/ 2147483646 h 921"/>
              <a:gd name="T96" fmla="*/ 2147483646 w 3440"/>
              <a:gd name="T97" fmla="*/ 2147483646 h 921"/>
              <a:gd name="T98" fmla="*/ 2147483646 w 3440"/>
              <a:gd name="T99" fmla="*/ 2147483646 h 921"/>
              <a:gd name="T100" fmla="*/ 2147483646 w 3440"/>
              <a:gd name="T101" fmla="*/ 2147483646 h 921"/>
              <a:gd name="T102" fmla="*/ 2147483646 w 3440"/>
              <a:gd name="T103" fmla="*/ 2147483646 h 921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3440" h="921">
                <a:moveTo>
                  <a:pt x="240" y="346"/>
                </a:moveTo>
                <a:cubicBezTo>
                  <a:pt x="0" y="346"/>
                  <a:pt x="0" y="346"/>
                  <a:pt x="0" y="346"/>
                </a:cubicBezTo>
                <a:cubicBezTo>
                  <a:pt x="0" y="1"/>
                  <a:pt x="0" y="1"/>
                  <a:pt x="0" y="1"/>
                </a:cubicBezTo>
                <a:cubicBezTo>
                  <a:pt x="234" y="1"/>
                  <a:pt x="234" y="1"/>
                  <a:pt x="234" y="1"/>
                </a:cubicBezTo>
                <a:cubicBezTo>
                  <a:pt x="234" y="39"/>
                  <a:pt x="234" y="39"/>
                  <a:pt x="234" y="39"/>
                </a:cubicBezTo>
                <a:cubicBezTo>
                  <a:pt x="40" y="39"/>
                  <a:pt x="40" y="39"/>
                  <a:pt x="40" y="39"/>
                </a:cubicBezTo>
                <a:cubicBezTo>
                  <a:pt x="40" y="152"/>
                  <a:pt x="40" y="152"/>
                  <a:pt x="40" y="152"/>
                </a:cubicBezTo>
                <a:cubicBezTo>
                  <a:pt x="213" y="152"/>
                  <a:pt x="213" y="152"/>
                  <a:pt x="213" y="152"/>
                </a:cubicBezTo>
                <a:cubicBezTo>
                  <a:pt x="213" y="190"/>
                  <a:pt x="213" y="190"/>
                  <a:pt x="213" y="190"/>
                </a:cubicBezTo>
                <a:cubicBezTo>
                  <a:pt x="40" y="190"/>
                  <a:pt x="40" y="190"/>
                  <a:pt x="40" y="190"/>
                </a:cubicBezTo>
                <a:cubicBezTo>
                  <a:pt x="40" y="308"/>
                  <a:pt x="40" y="308"/>
                  <a:pt x="40" y="308"/>
                </a:cubicBezTo>
                <a:cubicBezTo>
                  <a:pt x="240" y="308"/>
                  <a:pt x="240" y="308"/>
                  <a:pt x="240" y="308"/>
                </a:cubicBezTo>
                <a:lnTo>
                  <a:pt x="240" y="346"/>
                </a:lnTo>
                <a:close/>
                <a:moveTo>
                  <a:pt x="357" y="62"/>
                </a:moveTo>
                <a:cubicBezTo>
                  <a:pt x="482" y="309"/>
                  <a:pt x="482" y="309"/>
                  <a:pt x="482" y="309"/>
                </a:cubicBezTo>
                <a:cubicBezTo>
                  <a:pt x="506" y="309"/>
                  <a:pt x="506" y="309"/>
                  <a:pt x="506" y="309"/>
                </a:cubicBezTo>
                <a:cubicBezTo>
                  <a:pt x="631" y="62"/>
                  <a:pt x="631" y="62"/>
                  <a:pt x="631" y="62"/>
                </a:cubicBezTo>
                <a:cubicBezTo>
                  <a:pt x="632" y="346"/>
                  <a:pt x="632" y="346"/>
                  <a:pt x="632" y="346"/>
                </a:cubicBezTo>
                <a:cubicBezTo>
                  <a:pt x="668" y="346"/>
                  <a:pt x="668" y="346"/>
                  <a:pt x="668" y="346"/>
                </a:cubicBezTo>
                <a:cubicBezTo>
                  <a:pt x="668" y="1"/>
                  <a:pt x="668" y="1"/>
                  <a:pt x="668" y="1"/>
                </a:cubicBezTo>
                <a:cubicBezTo>
                  <a:pt x="620" y="1"/>
                  <a:pt x="620" y="1"/>
                  <a:pt x="620" y="1"/>
                </a:cubicBezTo>
                <a:cubicBezTo>
                  <a:pt x="495" y="249"/>
                  <a:pt x="495" y="249"/>
                  <a:pt x="495" y="249"/>
                </a:cubicBezTo>
                <a:cubicBezTo>
                  <a:pt x="369" y="1"/>
                  <a:pt x="369" y="1"/>
                  <a:pt x="369" y="1"/>
                </a:cubicBezTo>
                <a:cubicBezTo>
                  <a:pt x="320" y="1"/>
                  <a:pt x="320" y="1"/>
                  <a:pt x="320" y="1"/>
                </a:cubicBezTo>
                <a:cubicBezTo>
                  <a:pt x="320" y="346"/>
                  <a:pt x="320" y="346"/>
                  <a:pt x="320" y="346"/>
                </a:cubicBezTo>
                <a:cubicBezTo>
                  <a:pt x="357" y="346"/>
                  <a:pt x="357" y="346"/>
                  <a:pt x="357" y="346"/>
                </a:cubicBezTo>
                <a:lnTo>
                  <a:pt x="357" y="62"/>
                </a:lnTo>
                <a:close/>
                <a:moveTo>
                  <a:pt x="812" y="346"/>
                </a:moveTo>
                <a:cubicBezTo>
                  <a:pt x="773" y="346"/>
                  <a:pt x="773" y="346"/>
                  <a:pt x="773" y="346"/>
                </a:cubicBezTo>
                <a:cubicBezTo>
                  <a:pt x="773" y="1"/>
                  <a:pt x="773" y="1"/>
                  <a:pt x="773" y="1"/>
                </a:cubicBezTo>
                <a:cubicBezTo>
                  <a:pt x="902" y="1"/>
                  <a:pt x="902" y="1"/>
                  <a:pt x="902" y="1"/>
                </a:cubicBezTo>
                <a:cubicBezTo>
                  <a:pt x="987" y="1"/>
                  <a:pt x="1036" y="44"/>
                  <a:pt x="1036" y="117"/>
                </a:cubicBezTo>
                <a:cubicBezTo>
                  <a:pt x="1036" y="193"/>
                  <a:pt x="987" y="237"/>
                  <a:pt x="902" y="237"/>
                </a:cubicBezTo>
                <a:cubicBezTo>
                  <a:pt x="812" y="237"/>
                  <a:pt x="812" y="237"/>
                  <a:pt x="812" y="237"/>
                </a:cubicBezTo>
                <a:lnTo>
                  <a:pt x="812" y="346"/>
                </a:lnTo>
                <a:close/>
                <a:moveTo>
                  <a:pt x="812" y="199"/>
                </a:moveTo>
                <a:cubicBezTo>
                  <a:pt x="900" y="199"/>
                  <a:pt x="900" y="199"/>
                  <a:pt x="900" y="199"/>
                </a:cubicBezTo>
                <a:cubicBezTo>
                  <a:pt x="962" y="199"/>
                  <a:pt x="998" y="172"/>
                  <a:pt x="998" y="118"/>
                </a:cubicBezTo>
                <a:cubicBezTo>
                  <a:pt x="998" y="66"/>
                  <a:pt x="962" y="39"/>
                  <a:pt x="900" y="39"/>
                </a:cubicBezTo>
                <a:cubicBezTo>
                  <a:pt x="812" y="39"/>
                  <a:pt x="812" y="39"/>
                  <a:pt x="812" y="39"/>
                </a:cubicBezTo>
                <a:lnTo>
                  <a:pt x="812" y="199"/>
                </a:lnTo>
                <a:close/>
                <a:moveTo>
                  <a:pt x="1291" y="308"/>
                </a:moveTo>
                <a:cubicBezTo>
                  <a:pt x="1141" y="308"/>
                  <a:pt x="1141" y="308"/>
                  <a:pt x="1141" y="308"/>
                </a:cubicBezTo>
                <a:cubicBezTo>
                  <a:pt x="1141" y="1"/>
                  <a:pt x="1141" y="1"/>
                  <a:pt x="1141" y="1"/>
                </a:cubicBezTo>
                <a:cubicBezTo>
                  <a:pt x="1101" y="1"/>
                  <a:pt x="1101" y="1"/>
                  <a:pt x="1101" y="1"/>
                </a:cubicBezTo>
                <a:cubicBezTo>
                  <a:pt x="1101" y="346"/>
                  <a:pt x="1101" y="346"/>
                  <a:pt x="1101" y="346"/>
                </a:cubicBezTo>
                <a:cubicBezTo>
                  <a:pt x="1291" y="346"/>
                  <a:pt x="1291" y="346"/>
                  <a:pt x="1291" y="346"/>
                </a:cubicBezTo>
                <a:lnTo>
                  <a:pt x="1291" y="308"/>
                </a:lnTo>
                <a:close/>
                <a:moveTo>
                  <a:pt x="1323" y="174"/>
                </a:moveTo>
                <a:cubicBezTo>
                  <a:pt x="1323" y="76"/>
                  <a:pt x="1402" y="0"/>
                  <a:pt x="1503" y="0"/>
                </a:cubicBezTo>
                <a:cubicBezTo>
                  <a:pt x="1603" y="0"/>
                  <a:pt x="1683" y="77"/>
                  <a:pt x="1683" y="174"/>
                </a:cubicBezTo>
                <a:cubicBezTo>
                  <a:pt x="1683" y="271"/>
                  <a:pt x="1603" y="348"/>
                  <a:pt x="1503" y="348"/>
                </a:cubicBezTo>
                <a:cubicBezTo>
                  <a:pt x="1402" y="348"/>
                  <a:pt x="1323" y="271"/>
                  <a:pt x="1323" y="174"/>
                </a:cubicBezTo>
                <a:close/>
                <a:moveTo>
                  <a:pt x="1363" y="174"/>
                </a:moveTo>
                <a:cubicBezTo>
                  <a:pt x="1363" y="249"/>
                  <a:pt x="1427" y="310"/>
                  <a:pt x="1503" y="310"/>
                </a:cubicBezTo>
                <a:cubicBezTo>
                  <a:pt x="1580" y="310"/>
                  <a:pt x="1643" y="249"/>
                  <a:pt x="1643" y="174"/>
                </a:cubicBezTo>
                <a:cubicBezTo>
                  <a:pt x="1643" y="98"/>
                  <a:pt x="1580" y="38"/>
                  <a:pt x="1503" y="38"/>
                </a:cubicBezTo>
                <a:cubicBezTo>
                  <a:pt x="1427" y="38"/>
                  <a:pt x="1363" y="98"/>
                  <a:pt x="1363" y="174"/>
                </a:cubicBezTo>
                <a:close/>
                <a:moveTo>
                  <a:pt x="1875" y="346"/>
                </a:moveTo>
                <a:cubicBezTo>
                  <a:pt x="1875" y="228"/>
                  <a:pt x="1875" y="228"/>
                  <a:pt x="1875" y="228"/>
                </a:cubicBezTo>
                <a:cubicBezTo>
                  <a:pt x="2005" y="1"/>
                  <a:pt x="2005" y="1"/>
                  <a:pt x="2005" y="1"/>
                </a:cubicBezTo>
                <a:cubicBezTo>
                  <a:pt x="1965" y="1"/>
                  <a:pt x="1965" y="1"/>
                  <a:pt x="1965" y="1"/>
                </a:cubicBezTo>
                <a:cubicBezTo>
                  <a:pt x="1855" y="181"/>
                  <a:pt x="1855" y="181"/>
                  <a:pt x="1855" y="181"/>
                </a:cubicBezTo>
                <a:cubicBezTo>
                  <a:pt x="1743" y="1"/>
                  <a:pt x="1743" y="1"/>
                  <a:pt x="1743" y="1"/>
                </a:cubicBezTo>
                <a:cubicBezTo>
                  <a:pt x="1703" y="1"/>
                  <a:pt x="1703" y="1"/>
                  <a:pt x="1703" y="1"/>
                </a:cubicBezTo>
                <a:cubicBezTo>
                  <a:pt x="1836" y="229"/>
                  <a:pt x="1836" y="229"/>
                  <a:pt x="1836" y="229"/>
                </a:cubicBezTo>
                <a:cubicBezTo>
                  <a:pt x="1836" y="346"/>
                  <a:pt x="1836" y="346"/>
                  <a:pt x="1836" y="346"/>
                </a:cubicBezTo>
                <a:lnTo>
                  <a:pt x="1875" y="346"/>
                </a:lnTo>
                <a:close/>
                <a:moveTo>
                  <a:pt x="2097" y="62"/>
                </a:moveTo>
                <a:cubicBezTo>
                  <a:pt x="2222" y="309"/>
                  <a:pt x="2222" y="309"/>
                  <a:pt x="2222" y="309"/>
                </a:cubicBezTo>
                <a:cubicBezTo>
                  <a:pt x="2246" y="309"/>
                  <a:pt x="2246" y="309"/>
                  <a:pt x="2246" y="309"/>
                </a:cubicBezTo>
                <a:cubicBezTo>
                  <a:pt x="2371" y="62"/>
                  <a:pt x="2371" y="62"/>
                  <a:pt x="2371" y="62"/>
                </a:cubicBezTo>
                <a:cubicBezTo>
                  <a:pt x="2371" y="346"/>
                  <a:pt x="2371" y="346"/>
                  <a:pt x="2371" y="346"/>
                </a:cubicBezTo>
                <a:cubicBezTo>
                  <a:pt x="2408" y="346"/>
                  <a:pt x="2408" y="346"/>
                  <a:pt x="2408" y="346"/>
                </a:cubicBezTo>
                <a:cubicBezTo>
                  <a:pt x="2408" y="1"/>
                  <a:pt x="2408" y="1"/>
                  <a:pt x="2408" y="1"/>
                </a:cubicBezTo>
                <a:cubicBezTo>
                  <a:pt x="2360" y="1"/>
                  <a:pt x="2360" y="1"/>
                  <a:pt x="2360" y="1"/>
                </a:cubicBezTo>
                <a:cubicBezTo>
                  <a:pt x="2234" y="249"/>
                  <a:pt x="2234" y="249"/>
                  <a:pt x="2234" y="249"/>
                </a:cubicBezTo>
                <a:cubicBezTo>
                  <a:pt x="2108" y="1"/>
                  <a:pt x="2108" y="1"/>
                  <a:pt x="2108" y="1"/>
                </a:cubicBezTo>
                <a:cubicBezTo>
                  <a:pt x="2060" y="1"/>
                  <a:pt x="2060" y="1"/>
                  <a:pt x="2060" y="1"/>
                </a:cubicBezTo>
                <a:cubicBezTo>
                  <a:pt x="2060" y="346"/>
                  <a:pt x="2060" y="346"/>
                  <a:pt x="2060" y="346"/>
                </a:cubicBezTo>
                <a:cubicBezTo>
                  <a:pt x="2097" y="346"/>
                  <a:pt x="2097" y="346"/>
                  <a:pt x="2097" y="346"/>
                </a:cubicBezTo>
                <a:lnTo>
                  <a:pt x="2097" y="62"/>
                </a:lnTo>
                <a:close/>
                <a:moveTo>
                  <a:pt x="2552" y="190"/>
                </a:moveTo>
                <a:cubicBezTo>
                  <a:pt x="2725" y="190"/>
                  <a:pt x="2725" y="190"/>
                  <a:pt x="2725" y="190"/>
                </a:cubicBezTo>
                <a:cubicBezTo>
                  <a:pt x="2725" y="152"/>
                  <a:pt x="2725" y="152"/>
                  <a:pt x="2725" y="152"/>
                </a:cubicBezTo>
                <a:cubicBezTo>
                  <a:pt x="2552" y="152"/>
                  <a:pt x="2552" y="152"/>
                  <a:pt x="2552" y="152"/>
                </a:cubicBezTo>
                <a:cubicBezTo>
                  <a:pt x="2552" y="39"/>
                  <a:pt x="2552" y="39"/>
                  <a:pt x="2552" y="39"/>
                </a:cubicBezTo>
                <a:cubicBezTo>
                  <a:pt x="2746" y="39"/>
                  <a:pt x="2746" y="39"/>
                  <a:pt x="2746" y="39"/>
                </a:cubicBezTo>
                <a:cubicBezTo>
                  <a:pt x="2746" y="1"/>
                  <a:pt x="2746" y="1"/>
                  <a:pt x="2746" y="1"/>
                </a:cubicBezTo>
                <a:cubicBezTo>
                  <a:pt x="2512" y="1"/>
                  <a:pt x="2512" y="1"/>
                  <a:pt x="2512" y="1"/>
                </a:cubicBezTo>
                <a:cubicBezTo>
                  <a:pt x="2512" y="346"/>
                  <a:pt x="2512" y="346"/>
                  <a:pt x="2512" y="346"/>
                </a:cubicBezTo>
                <a:cubicBezTo>
                  <a:pt x="2752" y="346"/>
                  <a:pt x="2752" y="346"/>
                  <a:pt x="2752" y="346"/>
                </a:cubicBezTo>
                <a:cubicBezTo>
                  <a:pt x="2752" y="308"/>
                  <a:pt x="2752" y="308"/>
                  <a:pt x="2752" y="308"/>
                </a:cubicBezTo>
                <a:cubicBezTo>
                  <a:pt x="2552" y="308"/>
                  <a:pt x="2552" y="308"/>
                  <a:pt x="2552" y="308"/>
                </a:cubicBezTo>
                <a:lnTo>
                  <a:pt x="2552" y="190"/>
                </a:lnTo>
                <a:close/>
                <a:moveTo>
                  <a:pt x="3079" y="278"/>
                </a:moveTo>
                <a:cubicBezTo>
                  <a:pt x="2873" y="1"/>
                  <a:pt x="2873" y="1"/>
                  <a:pt x="2873" y="1"/>
                </a:cubicBezTo>
                <a:cubicBezTo>
                  <a:pt x="2832" y="1"/>
                  <a:pt x="2832" y="1"/>
                  <a:pt x="2832" y="1"/>
                </a:cubicBezTo>
                <a:cubicBezTo>
                  <a:pt x="2832" y="346"/>
                  <a:pt x="2832" y="346"/>
                  <a:pt x="2832" y="346"/>
                </a:cubicBezTo>
                <a:cubicBezTo>
                  <a:pt x="2872" y="346"/>
                  <a:pt x="2872" y="346"/>
                  <a:pt x="2872" y="346"/>
                </a:cubicBezTo>
                <a:cubicBezTo>
                  <a:pt x="2872" y="69"/>
                  <a:pt x="2872" y="69"/>
                  <a:pt x="2872" y="69"/>
                </a:cubicBezTo>
                <a:cubicBezTo>
                  <a:pt x="3078" y="346"/>
                  <a:pt x="3078" y="346"/>
                  <a:pt x="3078" y="346"/>
                </a:cubicBezTo>
                <a:cubicBezTo>
                  <a:pt x="3118" y="346"/>
                  <a:pt x="3118" y="346"/>
                  <a:pt x="3118" y="346"/>
                </a:cubicBezTo>
                <a:cubicBezTo>
                  <a:pt x="3118" y="1"/>
                  <a:pt x="3118" y="1"/>
                  <a:pt x="3118" y="1"/>
                </a:cubicBezTo>
                <a:cubicBezTo>
                  <a:pt x="3079" y="1"/>
                  <a:pt x="3079" y="1"/>
                  <a:pt x="3079" y="1"/>
                </a:cubicBezTo>
                <a:lnTo>
                  <a:pt x="3079" y="278"/>
                </a:lnTo>
                <a:close/>
                <a:moveTo>
                  <a:pt x="3176" y="1"/>
                </a:moveTo>
                <a:cubicBezTo>
                  <a:pt x="3176" y="39"/>
                  <a:pt x="3176" y="39"/>
                  <a:pt x="3176" y="39"/>
                </a:cubicBezTo>
                <a:cubicBezTo>
                  <a:pt x="3288" y="39"/>
                  <a:pt x="3288" y="39"/>
                  <a:pt x="3288" y="39"/>
                </a:cubicBezTo>
                <a:cubicBezTo>
                  <a:pt x="3288" y="346"/>
                  <a:pt x="3288" y="346"/>
                  <a:pt x="3288" y="346"/>
                </a:cubicBezTo>
                <a:cubicBezTo>
                  <a:pt x="3327" y="346"/>
                  <a:pt x="3327" y="346"/>
                  <a:pt x="3327" y="346"/>
                </a:cubicBezTo>
                <a:cubicBezTo>
                  <a:pt x="3327" y="39"/>
                  <a:pt x="3327" y="39"/>
                  <a:pt x="3327" y="39"/>
                </a:cubicBezTo>
                <a:cubicBezTo>
                  <a:pt x="3440" y="39"/>
                  <a:pt x="3440" y="39"/>
                  <a:pt x="3440" y="39"/>
                </a:cubicBezTo>
                <a:cubicBezTo>
                  <a:pt x="3440" y="1"/>
                  <a:pt x="3440" y="1"/>
                  <a:pt x="3440" y="1"/>
                </a:cubicBezTo>
                <a:lnTo>
                  <a:pt x="3176" y="1"/>
                </a:lnTo>
                <a:close/>
                <a:moveTo>
                  <a:pt x="264" y="690"/>
                </a:moveTo>
                <a:cubicBezTo>
                  <a:pt x="264" y="766"/>
                  <a:pt x="215" y="810"/>
                  <a:pt x="130" y="810"/>
                </a:cubicBezTo>
                <a:cubicBezTo>
                  <a:pt x="40" y="810"/>
                  <a:pt x="40" y="810"/>
                  <a:pt x="40" y="810"/>
                </a:cubicBezTo>
                <a:cubicBezTo>
                  <a:pt x="40" y="919"/>
                  <a:pt x="40" y="919"/>
                  <a:pt x="40" y="919"/>
                </a:cubicBezTo>
                <a:cubicBezTo>
                  <a:pt x="0" y="919"/>
                  <a:pt x="0" y="919"/>
                  <a:pt x="0" y="919"/>
                </a:cubicBezTo>
                <a:cubicBezTo>
                  <a:pt x="0" y="574"/>
                  <a:pt x="0" y="574"/>
                  <a:pt x="0" y="574"/>
                </a:cubicBezTo>
                <a:cubicBezTo>
                  <a:pt x="130" y="574"/>
                  <a:pt x="130" y="574"/>
                  <a:pt x="130" y="574"/>
                </a:cubicBezTo>
                <a:cubicBezTo>
                  <a:pt x="215" y="574"/>
                  <a:pt x="264" y="616"/>
                  <a:pt x="264" y="690"/>
                </a:cubicBezTo>
                <a:close/>
                <a:moveTo>
                  <a:pt x="226" y="691"/>
                </a:moveTo>
                <a:cubicBezTo>
                  <a:pt x="226" y="639"/>
                  <a:pt x="190" y="612"/>
                  <a:pt x="128" y="612"/>
                </a:cubicBezTo>
                <a:cubicBezTo>
                  <a:pt x="40" y="612"/>
                  <a:pt x="40" y="612"/>
                  <a:pt x="40" y="612"/>
                </a:cubicBezTo>
                <a:cubicBezTo>
                  <a:pt x="40" y="772"/>
                  <a:pt x="40" y="772"/>
                  <a:pt x="40" y="772"/>
                </a:cubicBezTo>
                <a:cubicBezTo>
                  <a:pt x="128" y="772"/>
                  <a:pt x="128" y="772"/>
                  <a:pt x="128" y="772"/>
                </a:cubicBezTo>
                <a:cubicBezTo>
                  <a:pt x="190" y="772"/>
                  <a:pt x="226" y="744"/>
                  <a:pt x="226" y="691"/>
                </a:cubicBezTo>
                <a:close/>
                <a:moveTo>
                  <a:pt x="369" y="574"/>
                </a:moveTo>
                <a:cubicBezTo>
                  <a:pt x="329" y="574"/>
                  <a:pt x="329" y="574"/>
                  <a:pt x="329" y="574"/>
                </a:cubicBezTo>
                <a:cubicBezTo>
                  <a:pt x="329" y="919"/>
                  <a:pt x="329" y="919"/>
                  <a:pt x="329" y="919"/>
                </a:cubicBezTo>
                <a:cubicBezTo>
                  <a:pt x="520" y="919"/>
                  <a:pt x="520" y="919"/>
                  <a:pt x="520" y="919"/>
                </a:cubicBezTo>
                <a:cubicBezTo>
                  <a:pt x="520" y="881"/>
                  <a:pt x="520" y="881"/>
                  <a:pt x="520" y="881"/>
                </a:cubicBezTo>
                <a:cubicBezTo>
                  <a:pt x="369" y="881"/>
                  <a:pt x="369" y="881"/>
                  <a:pt x="369" y="881"/>
                </a:cubicBezTo>
                <a:lnTo>
                  <a:pt x="369" y="574"/>
                </a:lnTo>
                <a:close/>
                <a:moveTo>
                  <a:pt x="733" y="574"/>
                </a:moveTo>
                <a:cubicBezTo>
                  <a:pt x="887" y="919"/>
                  <a:pt x="887" y="919"/>
                  <a:pt x="887" y="919"/>
                </a:cubicBezTo>
                <a:cubicBezTo>
                  <a:pt x="844" y="919"/>
                  <a:pt x="844" y="919"/>
                  <a:pt x="844" y="919"/>
                </a:cubicBezTo>
                <a:cubicBezTo>
                  <a:pt x="806" y="831"/>
                  <a:pt x="806" y="831"/>
                  <a:pt x="806" y="831"/>
                </a:cubicBezTo>
                <a:cubicBezTo>
                  <a:pt x="618" y="831"/>
                  <a:pt x="618" y="831"/>
                  <a:pt x="618" y="831"/>
                </a:cubicBezTo>
                <a:cubicBezTo>
                  <a:pt x="579" y="919"/>
                  <a:pt x="579" y="919"/>
                  <a:pt x="579" y="919"/>
                </a:cubicBezTo>
                <a:cubicBezTo>
                  <a:pt x="538" y="919"/>
                  <a:pt x="538" y="919"/>
                  <a:pt x="538" y="919"/>
                </a:cubicBezTo>
                <a:cubicBezTo>
                  <a:pt x="692" y="574"/>
                  <a:pt x="692" y="574"/>
                  <a:pt x="692" y="574"/>
                </a:cubicBezTo>
                <a:lnTo>
                  <a:pt x="733" y="574"/>
                </a:lnTo>
                <a:close/>
                <a:moveTo>
                  <a:pt x="789" y="794"/>
                </a:moveTo>
                <a:cubicBezTo>
                  <a:pt x="711" y="619"/>
                  <a:pt x="711" y="619"/>
                  <a:pt x="711" y="619"/>
                </a:cubicBezTo>
                <a:cubicBezTo>
                  <a:pt x="635" y="794"/>
                  <a:pt x="635" y="794"/>
                  <a:pt x="635" y="794"/>
                </a:cubicBezTo>
                <a:lnTo>
                  <a:pt x="789" y="794"/>
                </a:lnTo>
                <a:close/>
                <a:moveTo>
                  <a:pt x="862" y="612"/>
                </a:moveTo>
                <a:cubicBezTo>
                  <a:pt x="975" y="612"/>
                  <a:pt x="975" y="612"/>
                  <a:pt x="975" y="612"/>
                </a:cubicBezTo>
                <a:cubicBezTo>
                  <a:pt x="975" y="919"/>
                  <a:pt x="975" y="919"/>
                  <a:pt x="975" y="919"/>
                </a:cubicBezTo>
                <a:cubicBezTo>
                  <a:pt x="1014" y="919"/>
                  <a:pt x="1014" y="919"/>
                  <a:pt x="1014" y="919"/>
                </a:cubicBezTo>
                <a:cubicBezTo>
                  <a:pt x="1014" y="612"/>
                  <a:pt x="1014" y="612"/>
                  <a:pt x="1014" y="612"/>
                </a:cubicBezTo>
                <a:cubicBezTo>
                  <a:pt x="1127" y="612"/>
                  <a:pt x="1127" y="612"/>
                  <a:pt x="1127" y="612"/>
                </a:cubicBezTo>
                <a:cubicBezTo>
                  <a:pt x="1127" y="574"/>
                  <a:pt x="1127" y="574"/>
                  <a:pt x="1127" y="574"/>
                </a:cubicBezTo>
                <a:cubicBezTo>
                  <a:pt x="862" y="574"/>
                  <a:pt x="862" y="574"/>
                  <a:pt x="862" y="574"/>
                </a:cubicBezTo>
                <a:lnTo>
                  <a:pt x="862" y="612"/>
                </a:lnTo>
                <a:close/>
                <a:moveTo>
                  <a:pt x="1184" y="919"/>
                </a:moveTo>
                <a:cubicBezTo>
                  <a:pt x="1223" y="919"/>
                  <a:pt x="1223" y="919"/>
                  <a:pt x="1223" y="919"/>
                </a:cubicBezTo>
                <a:cubicBezTo>
                  <a:pt x="1223" y="771"/>
                  <a:pt x="1223" y="771"/>
                  <a:pt x="1223" y="771"/>
                </a:cubicBezTo>
                <a:cubicBezTo>
                  <a:pt x="1384" y="771"/>
                  <a:pt x="1384" y="771"/>
                  <a:pt x="1384" y="771"/>
                </a:cubicBezTo>
                <a:cubicBezTo>
                  <a:pt x="1384" y="733"/>
                  <a:pt x="1384" y="733"/>
                  <a:pt x="1384" y="733"/>
                </a:cubicBezTo>
                <a:cubicBezTo>
                  <a:pt x="1223" y="733"/>
                  <a:pt x="1223" y="733"/>
                  <a:pt x="1223" y="733"/>
                </a:cubicBezTo>
                <a:cubicBezTo>
                  <a:pt x="1223" y="612"/>
                  <a:pt x="1223" y="612"/>
                  <a:pt x="1223" y="612"/>
                </a:cubicBezTo>
                <a:cubicBezTo>
                  <a:pt x="1403" y="612"/>
                  <a:pt x="1403" y="612"/>
                  <a:pt x="1403" y="612"/>
                </a:cubicBezTo>
                <a:cubicBezTo>
                  <a:pt x="1403" y="574"/>
                  <a:pt x="1403" y="574"/>
                  <a:pt x="1403" y="574"/>
                </a:cubicBezTo>
                <a:cubicBezTo>
                  <a:pt x="1184" y="574"/>
                  <a:pt x="1184" y="574"/>
                  <a:pt x="1184" y="574"/>
                </a:cubicBezTo>
                <a:lnTo>
                  <a:pt x="1184" y="919"/>
                </a:lnTo>
                <a:close/>
                <a:moveTo>
                  <a:pt x="1789" y="746"/>
                </a:moveTo>
                <a:cubicBezTo>
                  <a:pt x="1789" y="843"/>
                  <a:pt x="1709" y="921"/>
                  <a:pt x="1609" y="921"/>
                </a:cubicBezTo>
                <a:cubicBezTo>
                  <a:pt x="1508" y="921"/>
                  <a:pt x="1428" y="843"/>
                  <a:pt x="1428" y="746"/>
                </a:cubicBezTo>
                <a:cubicBezTo>
                  <a:pt x="1428" y="649"/>
                  <a:pt x="1508" y="573"/>
                  <a:pt x="1609" y="573"/>
                </a:cubicBezTo>
                <a:cubicBezTo>
                  <a:pt x="1709" y="573"/>
                  <a:pt x="1789" y="649"/>
                  <a:pt x="1789" y="746"/>
                </a:cubicBezTo>
                <a:close/>
                <a:moveTo>
                  <a:pt x="1749" y="746"/>
                </a:moveTo>
                <a:cubicBezTo>
                  <a:pt x="1749" y="671"/>
                  <a:pt x="1686" y="610"/>
                  <a:pt x="1609" y="610"/>
                </a:cubicBezTo>
                <a:cubicBezTo>
                  <a:pt x="1532" y="610"/>
                  <a:pt x="1468" y="671"/>
                  <a:pt x="1468" y="746"/>
                </a:cubicBezTo>
                <a:cubicBezTo>
                  <a:pt x="1468" y="822"/>
                  <a:pt x="1532" y="883"/>
                  <a:pt x="1609" y="883"/>
                </a:cubicBezTo>
                <a:cubicBezTo>
                  <a:pt x="1686" y="883"/>
                  <a:pt x="1749" y="822"/>
                  <a:pt x="1749" y="746"/>
                </a:cubicBezTo>
                <a:close/>
                <a:moveTo>
                  <a:pt x="2051" y="801"/>
                </a:moveTo>
                <a:cubicBezTo>
                  <a:pt x="2131" y="919"/>
                  <a:pt x="2131" y="919"/>
                  <a:pt x="2131" y="919"/>
                </a:cubicBezTo>
                <a:cubicBezTo>
                  <a:pt x="2086" y="919"/>
                  <a:pt x="2086" y="919"/>
                  <a:pt x="2086" y="919"/>
                </a:cubicBezTo>
                <a:cubicBezTo>
                  <a:pt x="2015" y="809"/>
                  <a:pt x="2015" y="809"/>
                  <a:pt x="2015" y="809"/>
                </a:cubicBezTo>
                <a:cubicBezTo>
                  <a:pt x="2008" y="809"/>
                  <a:pt x="2000" y="810"/>
                  <a:pt x="1992" y="810"/>
                </a:cubicBezTo>
                <a:cubicBezTo>
                  <a:pt x="1900" y="810"/>
                  <a:pt x="1900" y="810"/>
                  <a:pt x="1900" y="810"/>
                </a:cubicBezTo>
                <a:cubicBezTo>
                  <a:pt x="1900" y="919"/>
                  <a:pt x="1900" y="919"/>
                  <a:pt x="1900" y="919"/>
                </a:cubicBezTo>
                <a:cubicBezTo>
                  <a:pt x="1861" y="919"/>
                  <a:pt x="1861" y="919"/>
                  <a:pt x="1861" y="919"/>
                </a:cubicBezTo>
                <a:cubicBezTo>
                  <a:pt x="1861" y="574"/>
                  <a:pt x="1861" y="574"/>
                  <a:pt x="1861" y="574"/>
                </a:cubicBezTo>
                <a:cubicBezTo>
                  <a:pt x="1992" y="574"/>
                  <a:pt x="1992" y="574"/>
                  <a:pt x="1992" y="574"/>
                </a:cubicBezTo>
                <a:cubicBezTo>
                  <a:pt x="2078" y="574"/>
                  <a:pt x="2128" y="616"/>
                  <a:pt x="2128" y="690"/>
                </a:cubicBezTo>
                <a:cubicBezTo>
                  <a:pt x="2128" y="747"/>
                  <a:pt x="2100" y="785"/>
                  <a:pt x="2051" y="801"/>
                </a:cubicBezTo>
                <a:close/>
                <a:moveTo>
                  <a:pt x="2090" y="691"/>
                </a:moveTo>
                <a:cubicBezTo>
                  <a:pt x="2090" y="639"/>
                  <a:pt x="2054" y="612"/>
                  <a:pt x="1992" y="612"/>
                </a:cubicBezTo>
                <a:cubicBezTo>
                  <a:pt x="1900" y="612"/>
                  <a:pt x="1900" y="612"/>
                  <a:pt x="1900" y="612"/>
                </a:cubicBezTo>
                <a:cubicBezTo>
                  <a:pt x="1900" y="772"/>
                  <a:pt x="1900" y="772"/>
                  <a:pt x="1900" y="772"/>
                </a:cubicBezTo>
                <a:cubicBezTo>
                  <a:pt x="1992" y="772"/>
                  <a:pt x="1992" y="772"/>
                  <a:pt x="1992" y="772"/>
                </a:cubicBezTo>
                <a:cubicBezTo>
                  <a:pt x="2054" y="772"/>
                  <a:pt x="2090" y="744"/>
                  <a:pt x="2090" y="691"/>
                </a:cubicBezTo>
                <a:close/>
                <a:moveTo>
                  <a:pt x="2392" y="822"/>
                </a:moveTo>
                <a:cubicBezTo>
                  <a:pt x="2266" y="574"/>
                  <a:pt x="2266" y="574"/>
                  <a:pt x="2266" y="574"/>
                </a:cubicBezTo>
                <a:cubicBezTo>
                  <a:pt x="2217" y="574"/>
                  <a:pt x="2217" y="574"/>
                  <a:pt x="2217" y="574"/>
                </a:cubicBezTo>
                <a:cubicBezTo>
                  <a:pt x="2217" y="919"/>
                  <a:pt x="2217" y="919"/>
                  <a:pt x="2217" y="919"/>
                </a:cubicBezTo>
                <a:cubicBezTo>
                  <a:pt x="2254" y="919"/>
                  <a:pt x="2254" y="919"/>
                  <a:pt x="2254" y="919"/>
                </a:cubicBezTo>
                <a:cubicBezTo>
                  <a:pt x="2254" y="635"/>
                  <a:pt x="2254" y="635"/>
                  <a:pt x="2254" y="635"/>
                </a:cubicBezTo>
                <a:cubicBezTo>
                  <a:pt x="2379" y="882"/>
                  <a:pt x="2379" y="882"/>
                  <a:pt x="2379" y="882"/>
                </a:cubicBezTo>
                <a:cubicBezTo>
                  <a:pt x="2403" y="882"/>
                  <a:pt x="2403" y="882"/>
                  <a:pt x="2403" y="882"/>
                </a:cubicBezTo>
                <a:cubicBezTo>
                  <a:pt x="2528" y="635"/>
                  <a:pt x="2528" y="635"/>
                  <a:pt x="2528" y="635"/>
                </a:cubicBezTo>
                <a:cubicBezTo>
                  <a:pt x="2529" y="919"/>
                  <a:pt x="2529" y="919"/>
                  <a:pt x="2529" y="919"/>
                </a:cubicBezTo>
                <a:cubicBezTo>
                  <a:pt x="2565" y="919"/>
                  <a:pt x="2565" y="919"/>
                  <a:pt x="2565" y="919"/>
                </a:cubicBezTo>
                <a:cubicBezTo>
                  <a:pt x="2565" y="574"/>
                  <a:pt x="2565" y="574"/>
                  <a:pt x="2565" y="574"/>
                </a:cubicBezTo>
                <a:cubicBezTo>
                  <a:pt x="2517" y="574"/>
                  <a:pt x="2517" y="574"/>
                  <a:pt x="2517" y="574"/>
                </a:cubicBezTo>
                <a:lnTo>
                  <a:pt x="2392" y="82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14324" tIns="57162" rIns="114324" bIns="57162"/>
          <a:lstStyle/>
          <a:p>
            <a:endParaRPr lang="en-NL"/>
          </a:p>
        </p:txBody>
      </p:sp>
      <p:sp>
        <p:nvSpPr>
          <p:cNvPr id="11" name="LS_Logo6 (JU-Free) Taxonomy" hidden="1">
            <a:extLst>
              <a:ext uri="{FF2B5EF4-FFF2-40B4-BE49-F238E27FC236}">
                <a16:creationId xmlns:a16="http://schemas.microsoft.com/office/drawing/2014/main" id="{526F0133-1BA5-42A3-A822-DFCA0C14C540}"/>
              </a:ext>
            </a:extLst>
          </p:cNvPr>
          <p:cNvSpPr>
            <a:spLocks/>
          </p:cNvSpPr>
          <p:nvPr/>
        </p:nvSpPr>
        <p:spPr bwMode="auto">
          <a:xfrm>
            <a:off x="1136650" y="7712075"/>
            <a:ext cx="1131888" cy="365125"/>
          </a:xfrm>
          <a:custGeom>
            <a:avLst/>
            <a:gdLst>
              <a:gd name="T0" fmla="*/ 0 w 2851"/>
              <a:gd name="T1" fmla="*/ 62395541 h 921"/>
              <a:gd name="T2" fmla="*/ 2147483646 w 2851"/>
              <a:gd name="T3" fmla="*/ 2147483646 h 921"/>
              <a:gd name="T4" fmla="*/ 2147483646 w 2851"/>
              <a:gd name="T5" fmla="*/ 2147483646 h 921"/>
              <a:gd name="T6" fmla="*/ 2147483646 w 2851"/>
              <a:gd name="T7" fmla="*/ 62395541 h 921"/>
              <a:gd name="T8" fmla="*/ 2147483646 w 2851"/>
              <a:gd name="T9" fmla="*/ 2147483646 h 921"/>
              <a:gd name="T10" fmla="*/ 2147483646 w 2851"/>
              <a:gd name="T11" fmla="*/ 2147483646 h 921"/>
              <a:gd name="T12" fmla="*/ 2147483646 w 2851"/>
              <a:gd name="T13" fmla="*/ 2147483646 h 921"/>
              <a:gd name="T14" fmla="*/ 2147483646 w 2851"/>
              <a:gd name="T15" fmla="*/ 2147483646 h 921"/>
              <a:gd name="T16" fmla="*/ 2147483646 w 2851"/>
              <a:gd name="T17" fmla="*/ 2147483646 h 921"/>
              <a:gd name="T18" fmla="*/ 2147483646 w 2851"/>
              <a:gd name="T19" fmla="*/ 2147483646 h 921"/>
              <a:gd name="T20" fmla="*/ 2147483646 w 2851"/>
              <a:gd name="T21" fmla="*/ 2147483646 h 921"/>
              <a:gd name="T22" fmla="*/ 2147483646 w 2851"/>
              <a:gd name="T23" fmla="*/ 2147483646 h 921"/>
              <a:gd name="T24" fmla="*/ 2147483646 w 2851"/>
              <a:gd name="T25" fmla="*/ 2147483646 h 921"/>
              <a:gd name="T26" fmla="*/ 2147483646 w 2851"/>
              <a:gd name="T27" fmla="*/ 2147483646 h 921"/>
              <a:gd name="T28" fmla="*/ 2147483646 w 2851"/>
              <a:gd name="T29" fmla="*/ 2147483646 h 921"/>
              <a:gd name="T30" fmla="*/ 2147483646 w 2851"/>
              <a:gd name="T31" fmla="*/ 2147483646 h 921"/>
              <a:gd name="T32" fmla="*/ 2147483646 w 2851"/>
              <a:gd name="T33" fmla="*/ 2147483646 h 921"/>
              <a:gd name="T34" fmla="*/ 2147483646 w 2851"/>
              <a:gd name="T35" fmla="*/ 2147483646 h 921"/>
              <a:gd name="T36" fmla="*/ 2147483646 w 2851"/>
              <a:gd name="T37" fmla="*/ 2147483646 h 921"/>
              <a:gd name="T38" fmla="*/ 2147483646 w 2851"/>
              <a:gd name="T39" fmla="*/ 2147483646 h 921"/>
              <a:gd name="T40" fmla="*/ 2147483646 w 2851"/>
              <a:gd name="T41" fmla="*/ 2147483646 h 921"/>
              <a:gd name="T42" fmla="*/ 2147483646 w 2851"/>
              <a:gd name="T43" fmla="*/ 2147483646 h 921"/>
              <a:gd name="T44" fmla="*/ 2147483646 w 2851"/>
              <a:gd name="T45" fmla="*/ 2147483646 h 921"/>
              <a:gd name="T46" fmla="*/ 2147483646 w 2851"/>
              <a:gd name="T47" fmla="*/ 2147483646 h 921"/>
              <a:gd name="T48" fmla="*/ 2147483646 w 2851"/>
              <a:gd name="T49" fmla="*/ 2147483646 h 921"/>
              <a:gd name="T50" fmla="*/ 2147483646 w 2851"/>
              <a:gd name="T51" fmla="*/ 2147483646 h 921"/>
              <a:gd name="T52" fmla="*/ 2147483646 w 2851"/>
              <a:gd name="T53" fmla="*/ 62395541 h 921"/>
              <a:gd name="T54" fmla="*/ 2147483646 w 2851"/>
              <a:gd name="T55" fmla="*/ 62395541 h 921"/>
              <a:gd name="T56" fmla="*/ 2147483646 w 2851"/>
              <a:gd name="T57" fmla="*/ 2147483646 h 921"/>
              <a:gd name="T58" fmla="*/ 2147483646 w 2851"/>
              <a:gd name="T59" fmla="*/ 62395541 h 921"/>
              <a:gd name="T60" fmla="*/ 2147483646 w 2851"/>
              <a:gd name="T61" fmla="*/ 2147483646 h 921"/>
              <a:gd name="T62" fmla="*/ 2147483646 w 2851"/>
              <a:gd name="T63" fmla="*/ 2147483646 h 921"/>
              <a:gd name="T64" fmla="*/ 2147483646 w 2851"/>
              <a:gd name="T65" fmla="*/ 2147483646 h 921"/>
              <a:gd name="T66" fmla="*/ 2147483646 w 2851"/>
              <a:gd name="T67" fmla="*/ 2147483646 h 921"/>
              <a:gd name="T68" fmla="*/ 2147483646 w 2851"/>
              <a:gd name="T69" fmla="*/ 2147483646 h 921"/>
              <a:gd name="T70" fmla="*/ 2147483646 w 2851"/>
              <a:gd name="T71" fmla="*/ 2147483646 h 921"/>
              <a:gd name="T72" fmla="*/ 2147483646 w 2851"/>
              <a:gd name="T73" fmla="*/ 2147483646 h 921"/>
              <a:gd name="T74" fmla="*/ 2147483646 w 2851"/>
              <a:gd name="T75" fmla="*/ 2147483646 h 921"/>
              <a:gd name="T76" fmla="*/ 2147483646 w 2851"/>
              <a:gd name="T77" fmla="*/ 2147483646 h 921"/>
              <a:gd name="T78" fmla="*/ 2147483646 w 2851"/>
              <a:gd name="T79" fmla="*/ 2147483646 h 921"/>
              <a:gd name="T80" fmla="*/ 2147483646 w 2851"/>
              <a:gd name="T81" fmla="*/ 2147483646 h 921"/>
              <a:gd name="T82" fmla="*/ 2147483646 w 2851"/>
              <a:gd name="T83" fmla="*/ 2147483646 h 921"/>
              <a:gd name="T84" fmla="*/ 2147483646 w 2851"/>
              <a:gd name="T85" fmla="*/ 2147483646 h 921"/>
              <a:gd name="T86" fmla="*/ 2147483646 w 2851"/>
              <a:gd name="T87" fmla="*/ 2147483646 h 921"/>
              <a:gd name="T88" fmla="*/ 2147483646 w 2851"/>
              <a:gd name="T89" fmla="*/ 2147483646 h 921"/>
              <a:gd name="T90" fmla="*/ 2147483646 w 2851"/>
              <a:gd name="T91" fmla="*/ 2147483646 h 921"/>
              <a:gd name="T92" fmla="*/ 2147483646 w 2851"/>
              <a:gd name="T93" fmla="*/ 2147483646 h 921"/>
              <a:gd name="T94" fmla="*/ 2147483646 w 2851"/>
              <a:gd name="T95" fmla="*/ 2147483646 h 921"/>
              <a:gd name="T96" fmla="*/ 2147483646 w 2851"/>
              <a:gd name="T97" fmla="*/ 2147483646 h 921"/>
              <a:gd name="T98" fmla="*/ 2147483646 w 2851"/>
              <a:gd name="T99" fmla="*/ 2147483646 h 921"/>
              <a:gd name="T100" fmla="*/ 2147483646 w 2851"/>
              <a:gd name="T101" fmla="*/ 2147483646 h 921"/>
              <a:gd name="T102" fmla="*/ 2147483646 w 2851"/>
              <a:gd name="T103" fmla="*/ 2147483646 h 921"/>
              <a:gd name="T104" fmla="*/ 2147483646 w 2851"/>
              <a:gd name="T105" fmla="*/ 2147483646 h 921"/>
              <a:gd name="T106" fmla="*/ 2147483646 w 2851"/>
              <a:gd name="T107" fmla="*/ 2147483646 h 921"/>
              <a:gd name="T108" fmla="*/ 2147483646 w 2851"/>
              <a:gd name="T109" fmla="*/ 2147483646 h 921"/>
              <a:gd name="T110" fmla="*/ 2147483646 w 2851"/>
              <a:gd name="T111" fmla="*/ 2147483646 h 921"/>
              <a:gd name="T112" fmla="*/ 2147483646 w 2851"/>
              <a:gd name="T113" fmla="*/ 2147483646 h 921"/>
              <a:gd name="T114" fmla="*/ 2147483646 w 2851"/>
              <a:gd name="T115" fmla="*/ 2147483646 h 921"/>
              <a:gd name="T116" fmla="*/ 2147483646 w 2851"/>
              <a:gd name="T117" fmla="*/ 2147483646 h 921"/>
              <a:gd name="T118" fmla="*/ 2147483646 w 2851"/>
              <a:gd name="T119" fmla="*/ 2147483646 h 921"/>
              <a:gd name="T120" fmla="*/ 2147483646 w 2851"/>
              <a:gd name="T121" fmla="*/ 2147483646 h 921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2851" h="921">
                <a:moveTo>
                  <a:pt x="112" y="39"/>
                </a:moveTo>
                <a:cubicBezTo>
                  <a:pt x="0" y="39"/>
                  <a:pt x="0" y="39"/>
                  <a:pt x="0" y="39"/>
                </a:cubicBezTo>
                <a:cubicBezTo>
                  <a:pt x="0" y="1"/>
                  <a:pt x="0" y="1"/>
                  <a:pt x="0" y="1"/>
                </a:cubicBezTo>
                <a:cubicBezTo>
                  <a:pt x="263" y="1"/>
                  <a:pt x="263" y="1"/>
                  <a:pt x="263" y="1"/>
                </a:cubicBezTo>
                <a:cubicBezTo>
                  <a:pt x="263" y="39"/>
                  <a:pt x="263" y="39"/>
                  <a:pt x="263" y="39"/>
                </a:cubicBezTo>
                <a:cubicBezTo>
                  <a:pt x="151" y="39"/>
                  <a:pt x="151" y="39"/>
                  <a:pt x="151" y="39"/>
                </a:cubicBezTo>
                <a:cubicBezTo>
                  <a:pt x="151" y="346"/>
                  <a:pt x="151" y="346"/>
                  <a:pt x="151" y="346"/>
                </a:cubicBezTo>
                <a:cubicBezTo>
                  <a:pt x="112" y="346"/>
                  <a:pt x="112" y="346"/>
                  <a:pt x="112" y="346"/>
                </a:cubicBezTo>
                <a:lnTo>
                  <a:pt x="112" y="39"/>
                </a:lnTo>
                <a:close/>
                <a:moveTo>
                  <a:pt x="238" y="346"/>
                </a:moveTo>
                <a:cubicBezTo>
                  <a:pt x="393" y="1"/>
                  <a:pt x="393" y="1"/>
                  <a:pt x="393" y="1"/>
                </a:cubicBezTo>
                <a:cubicBezTo>
                  <a:pt x="433" y="1"/>
                  <a:pt x="433" y="1"/>
                  <a:pt x="433" y="1"/>
                </a:cubicBezTo>
                <a:cubicBezTo>
                  <a:pt x="587" y="346"/>
                  <a:pt x="587" y="346"/>
                  <a:pt x="587" y="346"/>
                </a:cubicBezTo>
                <a:cubicBezTo>
                  <a:pt x="544" y="346"/>
                  <a:pt x="544" y="346"/>
                  <a:pt x="544" y="346"/>
                </a:cubicBezTo>
                <a:cubicBezTo>
                  <a:pt x="506" y="259"/>
                  <a:pt x="506" y="259"/>
                  <a:pt x="506" y="259"/>
                </a:cubicBezTo>
                <a:cubicBezTo>
                  <a:pt x="318" y="259"/>
                  <a:pt x="318" y="259"/>
                  <a:pt x="318" y="259"/>
                </a:cubicBezTo>
                <a:cubicBezTo>
                  <a:pt x="280" y="346"/>
                  <a:pt x="280" y="346"/>
                  <a:pt x="280" y="346"/>
                </a:cubicBezTo>
                <a:lnTo>
                  <a:pt x="238" y="346"/>
                </a:lnTo>
                <a:close/>
                <a:moveTo>
                  <a:pt x="335" y="221"/>
                </a:moveTo>
                <a:cubicBezTo>
                  <a:pt x="489" y="221"/>
                  <a:pt x="489" y="221"/>
                  <a:pt x="489" y="221"/>
                </a:cubicBezTo>
                <a:cubicBezTo>
                  <a:pt x="412" y="46"/>
                  <a:pt x="412" y="46"/>
                  <a:pt x="412" y="46"/>
                </a:cubicBezTo>
                <a:lnTo>
                  <a:pt x="335" y="221"/>
                </a:lnTo>
                <a:close/>
                <a:moveTo>
                  <a:pt x="646" y="346"/>
                </a:moveTo>
                <a:cubicBezTo>
                  <a:pt x="750" y="202"/>
                  <a:pt x="750" y="202"/>
                  <a:pt x="750" y="202"/>
                </a:cubicBezTo>
                <a:cubicBezTo>
                  <a:pt x="854" y="346"/>
                  <a:pt x="854" y="346"/>
                  <a:pt x="854" y="346"/>
                </a:cubicBezTo>
                <a:cubicBezTo>
                  <a:pt x="902" y="346"/>
                  <a:pt x="902" y="346"/>
                  <a:pt x="902" y="346"/>
                </a:cubicBezTo>
                <a:cubicBezTo>
                  <a:pt x="775" y="167"/>
                  <a:pt x="775" y="167"/>
                  <a:pt x="775" y="167"/>
                </a:cubicBezTo>
                <a:cubicBezTo>
                  <a:pt x="892" y="1"/>
                  <a:pt x="892" y="1"/>
                  <a:pt x="892" y="1"/>
                </a:cubicBezTo>
                <a:cubicBezTo>
                  <a:pt x="846" y="1"/>
                  <a:pt x="846" y="1"/>
                  <a:pt x="846" y="1"/>
                </a:cubicBezTo>
                <a:cubicBezTo>
                  <a:pt x="750" y="134"/>
                  <a:pt x="750" y="134"/>
                  <a:pt x="750" y="134"/>
                </a:cubicBezTo>
                <a:cubicBezTo>
                  <a:pt x="655" y="1"/>
                  <a:pt x="655" y="1"/>
                  <a:pt x="655" y="1"/>
                </a:cubicBezTo>
                <a:cubicBezTo>
                  <a:pt x="609" y="1"/>
                  <a:pt x="609" y="1"/>
                  <a:pt x="609" y="1"/>
                </a:cubicBezTo>
                <a:cubicBezTo>
                  <a:pt x="726" y="169"/>
                  <a:pt x="726" y="169"/>
                  <a:pt x="726" y="169"/>
                </a:cubicBezTo>
                <a:cubicBezTo>
                  <a:pt x="600" y="346"/>
                  <a:pt x="600" y="346"/>
                  <a:pt x="600" y="346"/>
                </a:cubicBezTo>
                <a:lnTo>
                  <a:pt x="646" y="346"/>
                </a:lnTo>
                <a:close/>
                <a:moveTo>
                  <a:pt x="924" y="174"/>
                </a:moveTo>
                <a:cubicBezTo>
                  <a:pt x="924" y="76"/>
                  <a:pt x="1004" y="0"/>
                  <a:pt x="1105" y="0"/>
                </a:cubicBezTo>
                <a:cubicBezTo>
                  <a:pt x="1205" y="0"/>
                  <a:pt x="1284" y="77"/>
                  <a:pt x="1284" y="174"/>
                </a:cubicBezTo>
                <a:cubicBezTo>
                  <a:pt x="1284" y="271"/>
                  <a:pt x="1205" y="348"/>
                  <a:pt x="1105" y="348"/>
                </a:cubicBezTo>
                <a:cubicBezTo>
                  <a:pt x="1004" y="348"/>
                  <a:pt x="924" y="271"/>
                  <a:pt x="924" y="174"/>
                </a:cubicBezTo>
                <a:close/>
                <a:moveTo>
                  <a:pt x="964" y="174"/>
                </a:moveTo>
                <a:cubicBezTo>
                  <a:pt x="964" y="249"/>
                  <a:pt x="1028" y="310"/>
                  <a:pt x="1105" y="310"/>
                </a:cubicBezTo>
                <a:cubicBezTo>
                  <a:pt x="1181" y="310"/>
                  <a:pt x="1244" y="249"/>
                  <a:pt x="1244" y="174"/>
                </a:cubicBezTo>
                <a:cubicBezTo>
                  <a:pt x="1244" y="98"/>
                  <a:pt x="1181" y="38"/>
                  <a:pt x="1105" y="38"/>
                </a:cubicBezTo>
                <a:cubicBezTo>
                  <a:pt x="1028" y="38"/>
                  <a:pt x="964" y="98"/>
                  <a:pt x="964" y="174"/>
                </a:cubicBezTo>
                <a:close/>
                <a:moveTo>
                  <a:pt x="1395" y="69"/>
                </a:moveTo>
                <a:cubicBezTo>
                  <a:pt x="1602" y="346"/>
                  <a:pt x="1602" y="346"/>
                  <a:pt x="1602" y="346"/>
                </a:cubicBezTo>
                <a:cubicBezTo>
                  <a:pt x="1642" y="346"/>
                  <a:pt x="1642" y="346"/>
                  <a:pt x="1642" y="346"/>
                </a:cubicBezTo>
                <a:cubicBezTo>
                  <a:pt x="1642" y="1"/>
                  <a:pt x="1642" y="1"/>
                  <a:pt x="1642" y="1"/>
                </a:cubicBezTo>
                <a:cubicBezTo>
                  <a:pt x="1603" y="1"/>
                  <a:pt x="1603" y="1"/>
                  <a:pt x="1603" y="1"/>
                </a:cubicBezTo>
                <a:cubicBezTo>
                  <a:pt x="1603" y="278"/>
                  <a:pt x="1603" y="278"/>
                  <a:pt x="1603" y="278"/>
                </a:cubicBezTo>
                <a:cubicBezTo>
                  <a:pt x="1397" y="1"/>
                  <a:pt x="1397" y="1"/>
                  <a:pt x="1397" y="1"/>
                </a:cubicBezTo>
                <a:cubicBezTo>
                  <a:pt x="1356" y="1"/>
                  <a:pt x="1356" y="1"/>
                  <a:pt x="1356" y="1"/>
                </a:cubicBezTo>
                <a:cubicBezTo>
                  <a:pt x="1356" y="346"/>
                  <a:pt x="1356" y="346"/>
                  <a:pt x="1356" y="346"/>
                </a:cubicBezTo>
                <a:cubicBezTo>
                  <a:pt x="1395" y="346"/>
                  <a:pt x="1395" y="346"/>
                  <a:pt x="1395" y="346"/>
                </a:cubicBezTo>
                <a:lnTo>
                  <a:pt x="1395" y="69"/>
                </a:lnTo>
                <a:close/>
                <a:moveTo>
                  <a:pt x="1895" y="348"/>
                </a:moveTo>
                <a:cubicBezTo>
                  <a:pt x="1794" y="348"/>
                  <a:pt x="1714" y="271"/>
                  <a:pt x="1714" y="174"/>
                </a:cubicBezTo>
                <a:cubicBezTo>
                  <a:pt x="1714" y="76"/>
                  <a:pt x="1794" y="0"/>
                  <a:pt x="1895" y="0"/>
                </a:cubicBezTo>
                <a:cubicBezTo>
                  <a:pt x="1995" y="0"/>
                  <a:pt x="2074" y="77"/>
                  <a:pt x="2074" y="174"/>
                </a:cubicBezTo>
                <a:cubicBezTo>
                  <a:pt x="2074" y="271"/>
                  <a:pt x="1995" y="348"/>
                  <a:pt x="1895" y="348"/>
                </a:cubicBezTo>
                <a:close/>
                <a:moveTo>
                  <a:pt x="2034" y="174"/>
                </a:moveTo>
                <a:cubicBezTo>
                  <a:pt x="2034" y="98"/>
                  <a:pt x="1971" y="38"/>
                  <a:pt x="1895" y="38"/>
                </a:cubicBezTo>
                <a:cubicBezTo>
                  <a:pt x="1818" y="38"/>
                  <a:pt x="1754" y="98"/>
                  <a:pt x="1754" y="174"/>
                </a:cubicBezTo>
                <a:cubicBezTo>
                  <a:pt x="1754" y="249"/>
                  <a:pt x="1818" y="310"/>
                  <a:pt x="1895" y="310"/>
                </a:cubicBezTo>
                <a:cubicBezTo>
                  <a:pt x="1971" y="310"/>
                  <a:pt x="2034" y="249"/>
                  <a:pt x="2034" y="174"/>
                </a:cubicBezTo>
                <a:close/>
                <a:moveTo>
                  <a:pt x="2183" y="62"/>
                </a:moveTo>
                <a:cubicBezTo>
                  <a:pt x="2308" y="309"/>
                  <a:pt x="2308" y="309"/>
                  <a:pt x="2308" y="309"/>
                </a:cubicBezTo>
                <a:cubicBezTo>
                  <a:pt x="2332" y="309"/>
                  <a:pt x="2332" y="309"/>
                  <a:pt x="2332" y="309"/>
                </a:cubicBezTo>
                <a:cubicBezTo>
                  <a:pt x="2457" y="62"/>
                  <a:pt x="2457" y="62"/>
                  <a:pt x="2457" y="62"/>
                </a:cubicBezTo>
                <a:cubicBezTo>
                  <a:pt x="2458" y="346"/>
                  <a:pt x="2458" y="346"/>
                  <a:pt x="2458" y="346"/>
                </a:cubicBezTo>
                <a:cubicBezTo>
                  <a:pt x="2494" y="346"/>
                  <a:pt x="2494" y="346"/>
                  <a:pt x="2494" y="346"/>
                </a:cubicBezTo>
                <a:cubicBezTo>
                  <a:pt x="2494" y="1"/>
                  <a:pt x="2494" y="1"/>
                  <a:pt x="2494" y="1"/>
                </a:cubicBezTo>
                <a:cubicBezTo>
                  <a:pt x="2446" y="1"/>
                  <a:pt x="2446" y="1"/>
                  <a:pt x="2446" y="1"/>
                </a:cubicBezTo>
                <a:cubicBezTo>
                  <a:pt x="2321" y="249"/>
                  <a:pt x="2321" y="249"/>
                  <a:pt x="2321" y="249"/>
                </a:cubicBezTo>
                <a:cubicBezTo>
                  <a:pt x="2195" y="1"/>
                  <a:pt x="2195" y="1"/>
                  <a:pt x="2195" y="1"/>
                </a:cubicBezTo>
                <a:cubicBezTo>
                  <a:pt x="2146" y="1"/>
                  <a:pt x="2146" y="1"/>
                  <a:pt x="2146" y="1"/>
                </a:cubicBezTo>
                <a:cubicBezTo>
                  <a:pt x="2146" y="346"/>
                  <a:pt x="2146" y="346"/>
                  <a:pt x="2146" y="346"/>
                </a:cubicBezTo>
                <a:cubicBezTo>
                  <a:pt x="2183" y="346"/>
                  <a:pt x="2183" y="346"/>
                  <a:pt x="2183" y="346"/>
                </a:cubicBezTo>
                <a:lnTo>
                  <a:pt x="2183" y="62"/>
                </a:lnTo>
                <a:close/>
                <a:moveTo>
                  <a:pt x="2811" y="1"/>
                </a:moveTo>
                <a:cubicBezTo>
                  <a:pt x="2701" y="181"/>
                  <a:pt x="2701" y="181"/>
                  <a:pt x="2701" y="181"/>
                </a:cubicBezTo>
                <a:cubicBezTo>
                  <a:pt x="2589" y="1"/>
                  <a:pt x="2589" y="1"/>
                  <a:pt x="2589" y="1"/>
                </a:cubicBezTo>
                <a:cubicBezTo>
                  <a:pt x="2549" y="1"/>
                  <a:pt x="2549" y="1"/>
                  <a:pt x="2549" y="1"/>
                </a:cubicBezTo>
                <a:cubicBezTo>
                  <a:pt x="2682" y="229"/>
                  <a:pt x="2682" y="229"/>
                  <a:pt x="2682" y="229"/>
                </a:cubicBezTo>
                <a:cubicBezTo>
                  <a:pt x="2682" y="346"/>
                  <a:pt x="2682" y="346"/>
                  <a:pt x="2682" y="346"/>
                </a:cubicBezTo>
                <a:cubicBezTo>
                  <a:pt x="2721" y="346"/>
                  <a:pt x="2721" y="346"/>
                  <a:pt x="2721" y="346"/>
                </a:cubicBezTo>
                <a:cubicBezTo>
                  <a:pt x="2721" y="228"/>
                  <a:pt x="2721" y="228"/>
                  <a:pt x="2721" y="228"/>
                </a:cubicBezTo>
                <a:cubicBezTo>
                  <a:pt x="2851" y="1"/>
                  <a:pt x="2851" y="1"/>
                  <a:pt x="2851" y="1"/>
                </a:cubicBezTo>
                <a:lnTo>
                  <a:pt x="2811" y="1"/>
                </a:lnTo>
                <a:close/>
                <a:moveTo>
                  <a:pt x="221" y="822"/>
                </a:moveTo>
                <a:cubicBezTo>
                  <a:pt x="95" y="574"/>
                  <a:pt x="95" y="574"/>
                  <a:pt x="95" y="574"/>
                </a:cubicBezTo>
                <a:cubicBezTo>
                  <a:pt x="46" y="574"/>
                  <a:pt x="46" y="574"/>
                  <a:pt x="46" y="574"/>
                </a:cubicBezTo>
                <a:cubicBezTo>
                  <a:pt x="46" y="919"/>
                  <a:pt x="46" y="919"/>
                  <a:pt x="46" y="919"/>
                </a:cubicBezTo>
                <a:cubicBezTo>
                  <a:pt x="84" y="919"/>
                  <a:pt x="84" y="919"/>
                  <a:pt x="84" y="919"/>
                </a:cubicBezTo>
                <a:cubicBezTo>
                  <a:pt x="84" y="635"/>
                  <a:pt x="84" y="635"/>
                  <a:pt x="84" y="635"/>
                </a:cubicBezTo>
                <a:cubicBezTo>
                  <a:pt x="208" y="882"/>
                  <a:pt x="208" y="882"/>
                  <a:pt x="208" y="882"/>
                </a:cubicBezTo>
                <a:cubicBezTo>
                  <a:pt x="232" y="882"/>
                  <a:pt x="232" y="882"/>
                  <a:pt x="232" y="882"/>
                </a:cubicBezTo>
                <a:cubicBezTo>
                  <a:pt x="357" y="635"/>
                  <a:pt x="357" y="635"/>
                  <a:pt x="357" y="635"/>
                </a:cubicBezTo>
                <a:cubicBezTo>
                  <a:pt x="358" y="919"/>
                  <a:pt x="358" y="919"/>
                  <a:pt x="358" y="919"/>
                </a:cubicBezTo>
                <a:cubicBezTo>
                  <a:pt x="394" y="919"/>
                  <a:pt x="394" y="919"/>
                  <a:pt x="394" y="919"/>
                </a:cubicBezTo>
                <a:cubicBezTo>
                  <a:pt x="394" y="574"/>
                  <a:pt x="394" y="574"/>
                  <a:pt x="394" y="574"/>
                </a:cubicBezTo>
                <a:cubicBezTo>
                  <a:pt x="346" y="574"/>
                  <a:pt x="346" y="574"/>
                  <a:pt x="346" y="574"/>
                </a:cubicBezTo>
                <a:lnTo>
                  <a:pt x="221" y="822"/>
                </a:lnTo>
                <a:close/>
                <a:moveTo>
                  <a:pt x="644" y="574"/>
                </a:moveTo>
                <a:cubicBezTo>
                  <a:pt x="797" y="919"/>
                  <a:pt x="797" y="919"/>
                  <a:pt x="797" y="919"/>
                </a:cubicBezTo>
                <a:cubicBezTo>
                  <a:pt x="755" y="919"/>
                  <a:pt x="755" y="919"/>
                  <a:pt x="755" y="919"/>
                </a:cubicBezTo>
                <a:cubicBezTo>
                  <a:pt x="716" y="831"/>
                  <a:pt x="716" y="831"/>
                  <a:pt x="716" y="831"/>
                </a:cubicBezTo>
                <a:cubicBezTo>
                  <a:pt x="529" y="831"/>
                  <a:pt x="529" y="831"/>
                  <a:pt x="529" y="831"/>
                </a:cubicBezTo>
                <a:cubicBezTo>
                  <a:pt x="490" y="919"/>
                  <a:pt x="490" y="919"/>
                  <a:pt x="490" y="919"/>
                </a:cubicBezTo>
                <a:cubicBezTo>
                  <a:pt x="449" y="919"/>
                  <a:pt x="449" y="919"/>
                  <a:pt x="449" y="919"/>
                </a:cubicBezTo>
                <a:cubicBezTo>
                  <a:pt x="603" y="574"/>
                  <a:pt x="603" y="574"/>
                  <a:pt x="603" y="574"/>
                </a:cubicBezTo>
                <a:lnTo>
                  <a:pt x="644" y="574"/>
                </a:lnTo>
                <a:close/>
                <a:moveTo>
                  <a:pt x="700" y="794"/>
                </a:moveTo>
                <a:cubicBezTo>
                  <a:pt x="622" y="619"/>
                  <a:pt x="622" y="619"/>
                  <a:pt x="622" y="619"/>
                </a:cubicBezTo>
                <a:cubicBezTo>
                  <a:pt x="545" y="794"/>
                  <a:pt x="545" y="794"/>
                  <a:pt x="545" y="794"/>
                </a:cubicBezTo>
                <a:lnTo>
                  <a:pt x="700" y="794"/>
                </a:lnTo>
                <a:close/>
                <a:moveTo>
                  <a:pt x="1099" y="851"/>
                </a:moveTo>
                <a:cubicBezTo>
                  <a:pt x="892" y="574"/>
                  <a:pt x="892" y="574"/>
                  <a:pt x="892" y="574"/>
                </a:cubicBezTo>
                <a:cubicBezTo>
                  <a:pt x="851" y="574"/>
                  <a:pt x="851" y="574"/>
                  <a:pt x="851" y="574"/>
                </a:cubicBezTo>
                <a:cubicBezTo>
                  <a:pt x="851" y="919"/>
                  <a:pt x="851" y="919"/>
                  <a:pt x="851" y="919"/>
                </a:cubicBezTo>
                <a:cubicBezTo>
                  <a:pt x="891" y="919"/>
                  <a:pt x="891" y="919"/>
                  <a:pt x="891" y="919"/>
                </a:cubicBezTo>
                <a:cubicBezTo>
                  <a:pt x="891" y="642"/>
                  <a:pt x="891" y="642"/>
                  <a:pt x="891" y="642"/>
                </a:cubicBezTo>
                <a:cubicBezTo>
                  <a:pt x="1097" y="919"/>
                  <a:pt x="1097" y="919"/>
                  <a:pt x="1097" y="919"/>
                </a:cubicBezTo>
                <a:cubicBezTo>
                  <a:pt x="1137" y="919"/>
                  <a:pt x="1137" y="919"/>
                  <a:pt x="1137" y="919"/>
                </a:cubicBezTo>
                <a:cubicBezTo>
                  <a:pt x="1137" y="574"/>
                  <a:pt x="1137" y="574"/>
                  <a:pt x="1137" y="574"/>
                </a:cubicBezTo>
                <a:cubicBezTo>
                  <a:pt x="1099" y="574"/>
                  <a:pt x="1099" y="574"/>
                  <a:pt x="1099" y="574"/>
                </a:cubicBezTo>
                <a:lnTo>
                  <a:pt x="1099" y="851"/>
                </a:lnTo>
                <a:close/>
                <a:moveTo>
                  <a:pt x="1387" y="574"/>
                </a:moveTo>
                <a:cubicBezTo>
                  <a:pt x="1541" y="919"/>
                  <a:pt x="1541" y="919"/>
                  <a:pt x="1541" y="919"/>
                </a:cubicBezTo>
                <a:cubicBezTo>
                  <a:pt x="1498" y="919"/>
                  <a:pt x="1498" y="919"/>
                  <a:pt x="1498" y="919"/>
                </a:cubicBezTo>
                <a:cubicBezTo>
                  <a:pt x="1460" y="831"/>
                  <a:pt x="1460" y="831"/>
                  <a:pt x="1460" y="831"/>
                </a:cubicBezTo>
                <a:cubicBezTo>
                  <a:pt x="1272" y="831"/>
                  <a:pt x="1272" y="831"/>
                  <a:pt x="1272" y="831"/>
                </a:cubicBezTo>
                <a:cubicBezTo>
                  <a:pt x="1234" y="919"/>
                  <a:pt x="1234" y="919"/>
                  <a:pt x="1234" y="919"/>
                </a:cubicBezTo>
                <a:cubicBezTo>
                  <a:pt x="1192" y="919"/>
                  <a:pt x="1192" y="919"/>
                  <a:pt x="1192" y="919"/>
                </a:cubicBezTo>
                <a:cubicBezTo>
                  <a:pt x="1346" y="574"/>
                  <a:pt x="1346" y="574"/>
                  <a:pt x="1346" y="574"/>
                </a:cubicBezTo>
                <a:lnTo>
                  <a:pt x="1387" y="574"/>
                </a:lnTo>
                <a:close/>
                <a:moveTo>
                  <a:pt x="1443" y="794"/>
                </a:moveTo>
                <a:cubicBezTo>
                  <a:pt x="1365" y="619"/>
                  <a:pt x="1365" y="619"/>
                  <a:pt x="1365" y="619"/>
                </a:cubicBezTo>
                <a:cubicBezTo>
                  <a:pt x="1289" y="794"/>
                  <a:pt x="1289" y="794"/>
                  <a:pt x="1289" y="794"/>
                </a:cubicBezTo>
                <a:lnTo>
                  <a:pt x="1443" y="794"/>
                </a:lnTo>
                <a:close/>
                <a:moveTo>
                  <a:pt x="1735" y="610"/>
                </a:moveTo>
                <a:cubicBezTo>
                  <a:pt x="1774" y="610"/>
                  <a:pt x="1812" y="625"/>
                  <a:pt x="1840" y="650"/>
                </a:cubicBezTo>
                <a:cubicBezTo>
                  <a:pt x="1862" y="620"/>
                  <a:pt x="1862" y="620"/>
                  <a:pt x="1862" y="620"/>
                </a:cubicBezTo>
                <a:cubicBezTo>
                  <a:pt x="1829" y="591"/>
                  <a:pt x="1783" y="573"/>
                  <a:pt x="1735" y="573"/>
                </a:cubicBezTo>
                <a:cubicBezTo>
                  <a:pt x="1634" y="573"/>
                  <a:pt x="1554" y="649"/>
                  <a:pt x="1554" y="746"/>
                </a:cubicBezTo>
                <a:cubicBezTo>
                  <a:pt x="1554" y="843"/>
                  <a:pt x="1634" y="921"/>
                  <a:pt x="1733" y="921"/>
                </a:cubicBezTo>
                <a:cubicBezTo>
                  <a:pt x="1780" y="921"/>
                  <a:pt x="1827" y="902"/>
                  <a:pt x="1861" y="875"/>
                </a:cubicBezTo>
                <a:cubicBezTo>
                  <a:pt x="1861" y="750"/>
                  <a:pt x="1861" y="750"/>
                  <a:pt x="1861" y="750"/>
                </a:cubicBezTo>
                <a:cubicBezTo>
                  <a:pt x="1826" y="750"/>
                  <a:pt x="1826" y="750"/>
                  <a:pt x="1826" y="750"/>
                </a:cubicBezTo>
                <a:cubicBezTo>
                  <a:pt x="1826" y="854"/>
                  <a:pt x="1826" y="854"/>
                  <a:pt x="1826" y="854"/>
                </a:cubicBezTo>
                <a:cubicBezTo>
                  <a:pt x="1800" y="872"/>
                  <a:pt x="1767" y="883"/>
                  <a:pt x="1736" y="883"/>
                </a:cubicBezTo>
                <a:cubicBezTo>
                  <a:pt x="1657" y="883"/>
                  <a:pt x="1594" y="823"/>
                  <a:pt x="1594" y="746"/>
                </a:cubicBezTo>
                <a:cubicBezTo>
                  <a:pt x="1594" y="671"/>
                  <a:pt x="1657" y="610"/>
                  <a:pt x="1735" y="610"/>
                </a:cubicBezTo>
                <a:close/>
                <a:moveTo>
                  <a:pt x="1996" y="763"/>
                </a:moveTo>
                <a:cubicBezTo>
                  <a:pt x="2169" y="763"/>
                  <a:pt x="2169" y="763"/>
                  <a:pt x="2169" y="763"/>
                </a:cubicBezTo>
                <a:cubicBezTo>
                  <a:pt x="2169" y="725"/>
                  <a:pt x="2169" y="725"/>
                  <a:pt x="2169" y="725"/>
                </a:cubicBezTo>
                <a:cubicBezTo>
                  <a:pt x="1996" y="725"/>
                  <a:pt x="1996" y="725"/>
                  <a:pt x="1996" y="725"/>
                </a:cubicBezTo>
                <a:cubicBezTo>
                  <a:pt x="1996" y="612"/>
                  <a:pt x="1996" y="612"/>
                  <a:pt x="1996" y="612"/>
                </a:cubicBezTo>
                <a:cubicBezTo>
                  <a:pt x="2190" y="612"/>
                  <a:pt x="2190" y="612"/>
                  <a:pt x="2190" y="612"/>
                </a:cubicBezTo>
                <a:cubicBezTo>
                  <a:pt x="2190" y="574"/>
                  <a:pt x="2190" y="574"/>
                  <a:pt x="2190" y="574"/>
                </a:cubicBezTo>
                <a:cubicBezTo>
                  <a:pt x="1956" y="574"/>
                  <a:pt x="1956" y="574"/>
                  <a:pt x="1956" y="574"/>
                </a:cubicBezTo>
                <a:cubicBezTo>
                  <a:pt x="1956" y="919"/>
                  <a:pt x="1956" y="919"/>
                  <a:pt x="1956" y="919"/>
                </a:cubicBezTo>
                <a:cubicBezTo>
                  <a:pt x="2196" y="919"/>
                  <a:pt x="2196" y="919"/>
                  <a:pt x="2196" y="919"/>
                </a:cubicBezTo>
                <a:cubicBezTo>
                  <a:pt x="2196" y="881"/>
                  <a:pt x="2196" y="881"/>
                  <a:pt x="2196" y="881"/>
                </a:cubicBezTo>
                <a:cubicBezTo>
                  <a:pt x="1996" y="881"/>
                  <a:pt x="1996" y="881"/>
                  <a:pt x="1996" y="881"/>
                </a:cubicBezTo>
                <a:lnTo>
                  <a:pt x="1996" y="763"/>
                </a:lnTo>
                <a:close/>
                <a:moveTo>
                  <a:pt x="2466" y="801"/>
                </a:moveTo>
                <a:cubicBezTo>
                  <a:pt x="2546" y="919"/>
                  <a:pt x="2546" y="919"/>
                  <a:pt x="2546" y="919"/>
                </a:cubicBezTo>
                <a:cubicBezTo>
                  <a:pt x="2501" y="919"/>
                  <a:pt x="2501" y="919"/>
                  <a:pt x="2501" y="919"/>
                </a:cubicBezTo>
                <a:cubicBezTo>
                  <a:pt x="2430" y="809"/>
                  <a:pt x="2430" y="809"/>
                  <a:pt x="2430" y="809"/>
                </a:cubicBezTo>
                <a:cubicBezTo>
                  <a:pt x="2423" y="809"/>
                  <a:pt x="2415" y="810"/>
                  <a:pt x="2407" y="810"/>
                </a:cubicBezTo>
                <a:cubicBezTo>
                  <a:pt x="2316" y="810"/>
                  <a:pt x="2316" y="810"/>
                  <a:pt x="2316" y="810"/>
                </a:cubicBezTo>
                <a:cubicBezTo>
                  <a:pt x="2316" y="919"/>
                  <a:pt x="2316" y="919"/>
                  <a:pt x="2316" y="919"/>
                </a:cubicBezTo>
                <a:cubicBezTo>
                  <a:pt x="2276" y="919"/>
                  <a:pt x="2276" y="919"/>
                  <a:pt x="2276" y="919"/>
                </a:cubicBezTo>
                <a:cubicBezTo>
                  <a:pt x="2276" y="574"/>
                  <a:pt x="2276" y="574"/>
                  <a:pt x="2276" y="574"/>
                </a:cubicBezTo>
                <a:cubicBezTo>
                  <a:pt x="2407" y="574"/>
                  <a:pt x="2407" y="574"/>
                  <a:pt x="2407" y="574"/>
                </a:cubicBezTo>
                <a:cubicBezTo>
                  <a:pt x="2493" y="574"/>
                  <a:pt x="2543" y="616"/>
                  <a:pt x="2543" y="690"/>
                </a:cubicBezTo>
                <a:cubicBezTo>
                  <a:pt x="2543" y="747"/>
                  <a:pt x="2515" y="785"/>
                  <a:pt x="2466" y="801"/>
                </a:cubicBezTo>
                <a:close/>
                <a:moveTo>
                  <a:pt x="2505" y="691"/>
                </a:moveTo>
                <a:cubicBezTo>
                  <a:pt x="2505" y="639"/>
                  <a:pt x="2469" y="612"/>
                  <a:pt x="2407" y="612"/>
                </a:cubicBezTo>
                <a:cubicBezTo>
                  <a:pt x="2316" y="612"/>
                  <a:pt x="2316" y="612"/>
                  <a:pt x="2316" y="612"/>
                </a:cubicBezTo>
                <a:cubicBezTo>
                  <a:pt x="2316" y="772"/>
                  <a:pt x="2316" y="772"/>
                  <a:pt x="2316" y="772"/>
                </a:cubicBezTo>
                <a:cubicBezTo>
                  <a:pt x="2407" y="772"/>
                  <a:pt x="2407" y="772"/>
                  <a:pt x="2407" y="772"/>
                </a:cubicBezTo>
                <a:cubicBezTo>
                  <a:pt x="2469" y="772"/>
                  <a:pt x="2505" y="744"/>
                  <a:pt x="2505" y="69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14324" tIns="57162" rIns="114324" bIns="57162"/>
          <a:lstStyle/>
          <a:p>
            <a:endParaRPr lang="en-NL"/>
          </a:p>
        </p:txBody>
      </p:sp>
      <p:sp>
        <p:nvSpPr>
          <p:cNvPr id="12" name="LS_Logo10 (JU-Free) Hermes" hidden="1">
            <a:extLst>
              <a:ext uri="{FF2B5EF4-FFF2-40B4-BE49-F238E27FC236}">
                <a16:creationId xmlns:a16="http://schemas.microsoft.com/office/drawing/2014/main" id="{09C5FFCF-D96D-4E6F-ABD4-099045774A2F}"/>
              </a:ext>
            </a:extLst>
          </p:cNvPr>
          <p:cNvSpPr>
            <a:spLocks/>
          </p:cNvSpPr>
          <p:nvPr/>
        </p:nvSpPr>
        <p:spPr bwMode="auto">
          <a:xfrm>
            <a:off x="1157288" y="7820025"/>
            <a:ext cx="817562" cy="138113"/>
          </a:xfrm>
          <a:custGeom>
            <a:avLst/>
            <a:gdLst>
              <a:gd name="T0" fmla="*/ 2147483646 w 2062"/>
              <a:gd name="T1" fmla="*/ 2147483646 h 347"/>
              <a:gd name="T2" fmla="*/ 2147483646 w 2062"/>
              <a:gd name="T3" fmla="*/ 2147483646 h 347"/>
              <a:gd name="T4" fmla="*/ 0 w 2062"/>
              <a:gd name="T5" fmla="*/ 62575936 h 347"/>
              <a:gd name="T6" fmla="*/ 2147483646 w 2062"/>
              <a:gd name="T7" fmla="*/ 2147483646 h 347"/>
              <a:gd name="T8" fmla="*/ 2147483646 w 2062"/>
              <a:gd name="T9" fmla="*/ 62575936 h 347"/>
              <a:gd name="T10" fmla="*/ 2147483646 w 2062"/>
              <a:gd name="T11" fmla="*/ 2147483646 h 347"/>
              <a:gd name="T12" fmla="*/ 2147483646 w 2062"/>
              <a:gd name="T13" fmla="*/ 2147483646 h 347"/>
              <a:gd name="T14" fmla="*/ 2147483646 w 2062"/>
              <a:gd name="T15" fmla="*/ 2147483646 h 347"/>
              <a:gd name="T16" fmla="*/ 2147483646 w 2062"/>
              <a:gd name="T17" fmla="*/ 2147483646 h 347"/>
              <a:gd name="T18" fmla="*/ 2147483646 w 2062"/>
              <a:gd name="T19" fmla="*/ 2147483646 h 347"/>
              <a:gd name="T20" fmla="*/ 2147483646 w 2062"/>
              <a:gd name="T21" fmla="*/ 2147483646 h 347"/>
              <a:gd name="T22" fmla="*/ 2147483646 w 2062"/>
              <a:gd name="T23" fmla="*/ 62575936 h 347"/>
              <a:gd name="T24" fmla="*/ 2147483646 w 2062"/>
              <a:gd name="T25" fmla="*/ 2147483646 h 347"/>
              <a:gd name="T26" fmla="*/ 2147483646 w 2062"/>
              <a:gd name="T27" fmla="*/ 2147483646 h 347"/>
              <a:gd name="T28" fmla="*/ 2147483646 w 2062"/>
              <a:gd name="T29" fmla="*/ 2147483646 h 347"/>
              <a:gd name="T30" fmla="*/ 2147483646 w 2062"/>
              <a:gd name="T31" fmla="*/ 62575936 h 347"/>
              <a:gd name="T32" fmla="*/ 2147483646 w 2062"/>
              <a:gd name="T33" fmla="*/ 2147483646 h 347"/>
              <a:gd name="T34" fmla="*/ 2147483646 w 2062"/>
              <a:gd name="T35" fmla="*/ 2147483646 h 347"/>
              <a:gd name="T36" fmla="*/ 2147483646 w 2062"/>
              <a:gd name="T37" fmla="*/ 2147483646 h 347"/>
              <a:gd name="T38" fmla="*/ 2147483646 w 2062"/>
              <a:gd name="T39" fmla="*/ 2147483646 h 347"/>
              <a:gd name="T40" fmla="*/ 2147483646 w 2062"/>
              <a:gd name="T41" fmla="*/ 2147483646 h 347"/>
              <a:gd name="T42" fmla="*/ 2147483646 w 2062"/>
              <a:gd name="T43" fmla="*/ 2147483646 h 347"/>
              <a:gd name="T44" fmla="*/ 2147483646 w 2062"/>
              <a:gd name="T45" fmla="*/ 2147483646 h 347"/>
              <a:gd name="T46" fmla="*/ 2147483646 w 2062"/>
              <a:gd name="T47" fmla="*/ 2147483646 h 347"/>
              <a:gd name="T48" fmla="*/ 2147483646 w 2062"/>
              <a:gd name="T49" fmla="*/ 2147483646 h 347"/>
              <a:gd name="T50" fmla="*/ 2147483646 w 2062"/>
              <a:gd name="T51" fmla="*/ 62575936 h 347"/>
              <a:gd name="T52" fmla="*/ 2147483646 w 2062"/>
              <a:gd name="T53" fmla="*/ 2147483646 h 347"/>
              <a:gd name="T54" fmla="*/ 2147483646 w 2062"/>
              <a:gd name="T55" fmla="*/ 62575936 h 347"/>
              <a:gd name="T56" fmla="*/ 2147483646 w 2062"/>
              <a:gd name="T57" fmla="*/ 2147483646 h 347"/>
              <a:gd name="T58" fmla="*/ 2147483646 w 2062"/>
              <a:gd name="T59" fmla="*/ 2147483646 h 347"/>
              <a:gd name="T60" fmla="*/ 2147483646 w 2062"/>
              <a:gd name="T61" fmla="*/ 2147483646 h 347"/>
              <a:gd name="T62" fmla="*/ 2147483646 w 2062"/>
              <a:gd name="T63" fmla="*/ 2147483646 h 347"/>
              <a:gd name="T64" fmla="*/ 2147483646 w 2062"/>
              <a:gd name="T65" fmla="*/ 2147483646 h 347"/>
              <a:gd name="T66" fmla="*/ 2147483646 w 2062"/>
              <a:gd name="T67" fmla="*/ 62575936 h 347"/>
              <a:gd name="T68" fmla="*/ 2147483646 w 2062"/>
              <a:gd name="T69" fmla="*/ 2147483646 h 347"/>
              <a:gd name="T70" fmla="*/ 2147483646 w 2062"/>
              <a:gd name="T71" fmla="*/ 2001479067 h 347"/>
              <a:gd name="T72" fmla="*/ 2147483646 w 2062"/>
              <a:gd name="T73" fmla="*/ 2147483646 h 347"/>
              <a:gd name="T74" fmla="*/ 2147483646 w 2062"/>
              <a:gd name="T75" fmla="*/ 2147483646 h 347"/>
              <a:gd name="T76" fmla="*/ 2147483646 w 2062"/>
              <a:gd name="T77" fmla="*/ 2147483646 h 347"/>
              <a:gd name="T78" fmla="*/ 2147483646 w 2062"/>
              <a:gd name="T79" fmla="*/ 2147483646 h 347"/>
              <a:gd name="T80" fmla="*/ 2147483646 w 2062"/>
              <a:gd name="T81" fmla="*/ 2147483646 h 347"/>
              <a:gd name="T82" fmla="*/ 2147483646 w 2062"/>
              <a:gd name="T83" fmla="*/ 2001479067 h 347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2062" h="347">
                <a:moveTo>
                  <a:pt x="248" y="346"/>
                </a:moveTo>
                <a:cubicBezTo>
                  <a:pt x="248" y="194"/>
                  <a:pt x="248" y="194"/>
                  <a:pt x="248" y="194"/>
                </a:cubicBezTo>
                <a:cubicBezTo>
                  <a:pt x="40" y="194"/>
                  <a:pt x="40" y="194"/>
                  <a:pt x="40" y="194"/>
                </a:cubicBezTo>
                <a:cubicBezTo>
                  <a:pt x="40" y="346"/>
                  <a:pt x="40" y="346"/>
                  <a:pt x="40" y="346"/>
                </a:cubicBezTo>
                <a:cubicBezTo>
                  <a:pt x="0" y="346"/>
                  <a:pt x="0" y="346"/>
                  <a:pt x="0" y="346"/>
                </a:cubicBezTo>
                <a:cubicBezTo>
                  <a:pt x="0" y="1"/>
                  <a:pt x="0" y="1"/>
                  <a:pt x="0" y="1"/>
                </a:cubicBezTo>
                <a:cubicBezTo>
                  <a:pt x="40" y="1"/>
                  <a:pt x="40" y="1"/>
                  <a:pt x="40" y="1"/>
                </a:cubicBezTo>
                <a:cubicBezTo>
                  <a:pt x="40" y="157"/>
                  <a:pt x="40" y="157"/>
                  <a:pt x="40" y="157"/>
                </a:cubicBezTo>
                <a:cubicBezTo>
                  <a:pt x="248" y="157"/>
                  <a:pt x="248" y="157"/>
                  <a:pt x="248" y="157"/>
                </a:cubicBezTo>
                <a:cubicBezTo>
                  <a:pt x="248" y="1"/>
                  <a:pt x="248" y="1"/>
                  <a:pt x="248" y="1"/>
                </a:cubicBezTo>
                <a:cubicBezTo>
                  <a:pt x="287" y="1"/>
                  <a:pt x="287" y="1"/>
                  <a:pt x="287" y="1"/>
                </a:cubicBezTo>
                <a:cubicBezTo>
                  <a:pt x="287" y="346"/>
                  <a:pt x="287" y="346"/>
                  <a:pt x="287" y="346"/>
                </a:cubicBezTo>
                <a:lnTo>
                  <a:pt x="248" y="346"/>
                </a:lnTo>
                <a:close/>
                <a:moveTo>
                  <a:pt x="431" y="39"/>
                </a:moveTo>
                <a:cubicBezTo>
                  <a:pt x="431" y="153"/>
                  <a:pt x="431" y="153"/>
                  <a:pt x="431" y="153"/>
                </a:cubicBezTo>
                <a:cubicBezTo>
                  <a:pt x="604" y="153"/>
                  <a:pt x="604" y="153"/>
                  <a:pt x="604" y="153"/>
                </a:cubicBezTo>
                <a:cubicBezTo>
                  <a:pt x="604" y="190"/>
                  <a:pt x="604" y="190"/>
                  <a:pt x="604" y="190"/>
                </a:cubicBezTo>
                <a:cubicBezTo>
                  <a:pt x="431" y="190"/>
                  <a:pt x="431" y="190"/>
                  <a:pt x="431" y="190"/>
                </a:cubicBezTo>
                <a:cubicBezTo>
                  <a:pt x="431" y="309"/>
                  <a:pt x="431" y="309"/>
                  <a:pt x="431" y="309"/>
                </a:cubicBezTo>
                <a:cubicBezTo>
                  <a:pt x="631" y="309"/>
                  <a:pt x="631" y="309"/>
                  <a:pt x="631" y="309"/>
                </a:cubicBezTo>
                <a:cubicBezTo>
                  <a:pt x="631" y="346"/>
                  <a:pt x="631" y="346"/>
                  <a:pt x="631" y="346"/>
                </a:cubicBezTo>
                <a:cubicBezTo>
                  <a:pt x="391" y="346"/>
                  <a:pt x="391" y="346"/>
                  <a:pt x="391" y="346"/>
                </a:cubicBezTo>
                <a:cubicBezTo>
                  <a:pt x="391" y="1"/>
                  <a:pt x="391" y="1"/>
                  <a:pt x="391" y="1"/>
                </a:cubicBezTo>
                <a:cubicBezTo>
                  <a:pt x="625" y="1"/>
                  <a:pt x="625" y="1"/>
                  <a:pt x="625" y="1"/>
                </a:cubicBezTo>
                <a:cubicBezTo>
                  <a:pt x="625" y="39"/>
                  <a:pt x="625" y="39"/>
                  <a:pt x="625" y="39"/>
                </a:cubicBezTo>
                <a:lnTo>
                  <a:pt x="431" y="39"/>
                </a:lnTo>
                <a:close/>
                <a:moveTo>
                  <a:pt x="866" y="236"/>
                </a:moveTo>
                <a:cubicBezTo>
                  <a:pt x="858" y="237"/>
                  <a:pt x="850" y="237"/>
                  <a:pt x="843" y="237"/>
                </a:cubicBezTo>
                <a:cubicBezTo>
                  <a:pt x="751" y="237"/>
                  <a:pt x="751" y="237"/>
                  <a:pt x="751" y="237"/>
                </a:cubicBezTo>
                <a:cubicBezTo>
                  <a:pt x="751" y="346"/>
                  <a:pt x="751" y="346"/>
                  <a:pt x="751" y="346"/>
                </a:cubicBezTo>
                <a:cubicBezTo>
                  <a:pt x="712" y="346"/>
                  <a:pt x="712" y="346"/>
                  <a:pt x="712" y="346"/>
                </a:cubicBezTo>
                <a:cubicBezTo>
                  <a:pt x="712" y="1"/>
                  <a:pt x="712" y="1"/>
                  <a:pt x="712" y="1"/>
                </a:cubicBezTo>
                <a:cubicBezTo>
                  <a:pt x="843" y="1"/>
                  <a:pt x="843" y="1"/>
                  <a:pt x="843" y="1"/>
                </a:cubicBezTo>
                <a:cubicBezTo>
                  <a:pt x="929" y="1"/>
                  <a:pt x="978" y="44"/>
                  <a:pt x="978" y="117"/>
                </a:cubicBezTo>
                <a:cubicBezTo>
                  <a:pt x="978" y="174"/>
                  <a:pt x="951" y="213"/>
                  <a:pt x="901" y="229"/>
                </a:cubicBezTo>
                <a:cubicBezTo>
                  <a:pt x="982" y="346"/>
                  <a:pt x="982" y="346"/>
                  <a:pt x="982" y="346"/>
                </a:cubicBezTo>
                <a:cubicBezTo>
                  <a:pt x="937" y="346"/>
                  <a:pt x="937" y="346"/>
                  <a:pt x="937" y="346"/>
                </a:cubicBezTo>
                <a:lnTo>
                  <a:pt x="866" y="236"/>
                </a:lnTo>
                <a:close/>
                <a:moveTo>
                  <a:pt x="843" y="199"/>
                </a:moveTo>
                <a:cubicBezTo>
                  <a:pt x="905" y="199"/>
                  <a:pt x="941" y="172"/>
                  <a:pt x="941" y="118"/>
                </a:cubicBezTo>
                <a:cubicBezTo>
                  <a:pt x="941" y="66"/>
                  <a:pt x="905" y="39"/>
                  <a:pt x="843" y="39"/>
                </a:cubicBezTo>
                <a:cubicBezTo>
                  <a:pt x="751" y="39"/>
                  <a:pt x="751" y="39"/>
                  <a:pt x="751" y="39"/>
                </a:cubicBezTo>
                <a:cubicBezTo>
                  <a:pt x="751" y="199"/>
                  <a:pt x="751" y="199"/>
                  <a:pt x="751" y="199"/>
                </a:cubicBezTo>
                <a:lnTo>
                  <a:pt x="843" y="199"/>
                </a:lnTo>
                <a:close/>
                <a:moveTo>
                  <a:pt x="1380" y="346"/>
                </a:moveTo>
                <a:cubicBezTo>
                  <a:pt x="1379" y="62"/>
                  <a:pt x="1379" y="62"/>
                  <a:pt x="1379" y="62"/>
                </a:cubicBezTo>
                <a:cubicBezTo>
                  <a:pt x="1254" y="310"/>
                  <a:pt x="1254" y="310"/>
                  <a:pt x="1254" y="310"/>
                </a:cubicBezTo>
                <a:cubicBezTo>
                  <a:pt x="1230" y="310"/>
                  <a:pt x="1230" y="310"/>
                  <a:pt x="1230" y="310"/>
                </a:cubicBezTo>
                <a:cubicBezTo>
                  <a:pt x="1105" y="62"/>
                  <a:pt x="1105" y="62"/>
                  <a:pt x="1105" y="62"/>
                </a:cubicBezTo>
                <a:cubicBezTo>
                  <a:pt x="1105" y="346"/>
                  <a:pt x="1105" y="346"/>
                  <a:pt x="1105" y="346"/>
                </a:cubicBezTo>
                <a:cubicBezTo>
                  <a:pt x="1068" y="346"/>
                  <a:pt x="1068" y="346"/>
                  <a:pt x="1068" y="346"/>
                </a:cubicBezTo>
                <a:cubicBezTo>
                  <a:pt x="1068" y="1"/>
                  <a:pt x="1068" y="1"/>
                  <a:pt x="1068" y="1"/>
                </a:cubicBezTo>
                <a:cubicBezTo>
                  <a:pt x="1116" y="1"/>
                  <a:pt x="1116" y="1"/>
                  <a:pt x="1116" y="1"/>
                </a:cubicBezTo>
                <a:cubicBezTo>
                  <a:pt x="1242" y="249"/>
                  <a:pt x="1242" y="249"/>
                  <a:pt x="1242" y="249"/>
                </a:cubicBezTo>
                <a:cubicBezTo>
                  <a:pt x="1368" y="1"/>
                  <a:pt x="1368" y="1"/>
                  <a:pt x="1368" y="1"/>
                </a:cubicBezTo>
                <a:cubicBezTo>
                  <a:pt x="1416" y="1"/>
                  <a:pt x="1416" y="1"/>
                  <a:pt x="1416" y="1"/>
                </a:cubicBezTo>
                <a:cubicBezTo>
                  <a:pt x="1416" y="346"/>
                  <a:pt x="1416" y="346"/>
                  <a:pt x="1416" y="346"/>
                </a:cubicBezTo>
                <a:lnTo>
                  <a:pt x="1380" y="346"/>
                </a:lnTo>
                <a:close/>
                <a:moveTo>
                  <a:pt x="1560" y="39"/>
                </a:moveTo>
                <a:cubicBezTo>
                  <a:pt x="1560" y="153"/>
                  <a:pt x="1560" y="153"/>
                  <a:pt x="1560" y="153"/>
                </a:cubicBezTo>
                <a:cubicBezTo>
                  <a:pt x="1734" y="153"/>
                  <a:pt x="1734" y="153"/>
                  <a:pt x="1734" y="153"/>
                </a:cubicBezTo>
                <a:cubicBezTo>
                  <a:pt x="1734" y="190"/>
                  <a:pt x="1734" y="190"/>
                  <a:pt x="1734" y="190"/>
                </a:cubicBezTo>
                <a:cubicBezTo>
                  <a:pt x="1560" y="190"/>
                  <a:pt x="1560" y="190"/>
                  <a:pt x="1560" y="190"/>
                </a:cubicBezTo>
                <a:cubicBezTo>
                  <a:pt x="1560" y="309"/>
                  <a:pt x="1560" y="309"/>
                  <a:pt x="1560" y="309"/>
                </a:cubicBezTo>
                <a:cubicBezTo>
                  <a:pt x="1761" y="309"/>
                  <a:pt x="1761" y="309"/>
                  <a:pt x="1761" y="309"/>
                </a:cubicBezTo>
                <a:cubicBezTo>
                  <a:pt x="1761" y="346"/>
                  <a:pt x="1761" y="346"/>
                  <a:pt x="1761" y="346"/>
                </a:cubicBezTo>
                <a:cubicBezTo>
                  <a:pt x="1521" y="346"/>
                  <a:pt x="1521" y="346"/>
                  <a:pt x="1521" y="346"/>
                </a:cubicBezTo>
                <a:cubicBezTo>
                  <a:pt x="1521" y="1"/>
                  <a:pt x="1521" y="1"/>
                  <a:pt x="1521" y="1"/>
                </a:cubicBezTo>
                <a:cubicBezTo>
                  <a:pt x="1755" y="1"/>
                  <a:pt x="1755" y="1"/>
                  <a:pt x="1755" y="1"/>
                </a:cubicBezTo>
                <a:cubicBezTo>
                  <a:pt x="1755" y="39"/>
                  <a:pt x="1755" y="39"/>
                  <a:pt x="1755" y="39"/>
                </a:cubicBezTo>
                <a:lnTo>
                  <a:pt x="1560" y="39"/>
                </a:lnTo>
                <a:close/>
                <a:moveTo>
                  <a:pt x="2053" y="32"/>
                </a:moveTo>
                <a:cubicBezTo>
                  <a:pt x="2036" y="69"/>
                  <a:pt x="2036" y="69"/>
                  <a:pt x="2036" y="69"/>
                </a:cubicBezTo>
                <a:cubicBezTo>
                  <a:pt x="2005" y="48"/>
                  <a:pt x="1969" y="40"/>
                  <a:pt x="1941" y="40"/>
                </a:cubicBezTo>
                <a:cubicBezTo>
                  <a:pt x="1897" y="40"/>
                  <a:pt x="1868" y="57"/>
                  <a:pt x="1868" y="86"/>
                </a:cubicBezTo>
                <a:cubicBezTo>
                  <a:pt x="1868" y="174"/>
                  <a:pt x="2062" y="128"/>
                  <a:pt x="2061" y="253"/>
                </a:cubicBezTo>
                <a:cubicBezTo>
                  <a:pt x="2061" y="311"/>
                  <a:pt x="2010" y="347"/>
                  <a:pt x="1937" y="347"/>
                </a:cubicBezTo>
                <a:cubicBezTo>
                  <a:pt x="1886" y="347"/>
                  <a:pt x="1837" y="326"/>
                  <a:pt x="1805" y="295"/>
                </a:cubicBezTo>
                <a:cubicBezTo>
                  <a:pt x="1822" y="259"/>
                  <a:pt x="1822" y="259"/>
                  <a:pt x="1822" y="259"/>
                </a:cubicBezTo>
                <a:cubicBezTo>
                  <a:pt x="1854" y="290"/>
                  <a:pt x="1898" y="308"/>
                  <a:pt x="1937" y="308"/>
                </a:cubicBezTo>
                <a:cubicBezTo>
                  <a:pt x="1987" y="308"/>
                  <a:pt x="2018" y="288"/>
                  <a:pt x="2018" y="255"/>
                </a:cubicBezTo>
                <a:cubicBezTo>
                  <a:pt x="2018" y="164"/>
                  <a:pt x="1824" y="213"/>
                  <a:pt x="1824" y="89"/>
                </a:cubicBezTo>
                <a:cubicBezTo>
                  <a:pt x="1824" y="35"/>
                  <a:pt x="1872" y="0"/>
                  <a:pt x="1944" y="0"/>
                </a:cubicBezTo>
                <a:cubicBezTo>
                  <a:pt x="1983" y="0"/>
                  <a:pt x="2024" y="13"/>
                  <a:pt x="2053" y="3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14324" tIns="57162" rIns="114324" bIns="57162"/>
          <a:lstStyle/>
          <a:p>
            <a:endParaRPr lang="en-NL"/>
          </a:p>
        </p:txBody>
      </p:sp>
      <p:sp>
        <p:nvSpPr>
          <p:cNvPr id="13" name="LS_Logo8 (JU-Free) Hera" hidden="1">
            <a:extLst>
              <a:ext uri="{FF2B5EF4-FFF2-40B4-BE49-F238E27FC236}">
                <a16:creationId xmlns:a16="http://schemas.microsoft.com/office/drawing/2014/main" id="{033967B9-D55A-42A3-A593-64F420EC7161}"/>
              </a:ext>
            </a:extLst>
          </p:cNvPr>
          <p:cNvSpPr>
            <a:spLocks/>
          </p:cNvSpPr>
          <p:nvPr/>
        </p:nvSpPr>
        <p:spPr bwMode="auto">
          <a:xfrm>
            <a:off x="1157288" y="7820025"/>
            <a:ext cx="541337" cy="138113"/>
          </a:xfrm>
          <a:custGeom>
            <a:avLst/>
            <a:gdLst>
              <a:gd name="T0" fmla="*/ 2147483646 w 1367"/>
              <a:gd name="T1" fmla="*/ 0 h 345"/>
              <a:gd name="T2" fmla="*/ 2147483646 w 1367"/>
              <a:gd name="T3" fmla="*/ 0 h 345"/>
              <a:gd name="T4" fmla="*/ 2147483646 w 1367"/>
              <a:gd name="T5" fmla="*/ 2147483646 h 345"/>
              <a:gd name="T6" fmla="*/ 2147483646 w 1367"/>
              <a:gd name="T7" fmla="*/ 2147483646 h 345"/>
              <a:gd name="T8" fmla="*/ 2147483646 w 1367"/>
              <a:gd name="T9" fmla="*/ 2147483646 h 345"/>
              <a:gd name="T10" fmla="*/ 2147483646 w 1367"/>
              <a:gd name="T11" fmla="*/ 2147483646 h 345"/>
              <a:gd name="T12" fmla="*/ 2147483646 w 1367"/>
              <a:gd name="T13" fmla="*/ 2147483646 h 345"/>
              <a:gd name="T14" fmla="*/ 0 w 1367"/>
              <a:gd name="T15" fmla="*/ 2147483646 h 345"/>
              <a:gd name="T16" fmla="*/ 0 w 1367"/>
              <a:gd name="T17" fmla="*/ 0 h 345"/>
              <a:gd name="T18" fmla="*/ 2147483646 w 1367"/>
              <a:gd name="T19" fmla="*/ 0 h 345"/>
              <a:gd name="T20" fmla="*/ 2147483646 w 1367"/>
              <a:gd name="T21" fmla="*/ 2147483646 h 345"/>
              <a:gd name="T22" fmla="*/ 2147483646 w 1367"/>
              <a:gd name="T23" fmla="*/ 2147483646 h 345"/>
              <a:gd name="T24" fmla="*/ 2147483646 w 1367"/>
              <a:gd name="T25" fmla="*/ 0 h 345"/>
              <a:gd name="T26" fmla="*/ 2147483646 w 1367"/>
              <a:gd name="T27" fmla="*/ 2147483646 h 345"/>
              <a:gd name="T28" fmla="*/ 2147483646 w 1367"/>
              <a:gd name="T29" fmla="*/ 2147483646 h 345"/>
              <a:gd name="T30" fmla="*/ 2147483646 w 1367"/>
              <a:gd name="T31" fmla="*/ 2147483646 h 345"/>
              <a:gd name="T32" fmla="*/ 2147483646 w 1367"/>
              <a:gd name="T33" fmla="*/ 2147483646 h 345"/>
              <a:gd name="T34" fmla="*/ 2147483646 w 1367"/>
              <a:gd name="T35" fmla="*/ 2147483646 h 345"/>
              <a:gd name="T36" fmla="*/ 2147483646 w 1367"/>
              <a:gd name="T37" fmla="*/ 2147483646 h 345"/>
              <a:gd name="T38" fmla="*/ 2147483646 w 1367"/>
              <a:gd name="T39" fmla="*/ 0 h 345"/>
              <a:gd name="T40" fmla="*/ 2147483646 w 1367"/>
              <a:gd name="T41" fmla="*/ 0 h 345"/>
              <a:gd name="T42" fmla="*/ 2147483646 w 1367"/>
              <a:gd name="T43" fmla="*/ 2147483646 h 345"/>
              <a:gd name="T44" fmla="*/ 2147483646 w 1367"/>
              <a:gd name="T45" fmla="*/ 2147483646 h 345"/>
              <a:gd name="T46" fmla="*/ 2147483646 w 1367"/>
              <a:gd name="T47" fmla="*/ 2147483646 h 345"/>
              <a:gd name="T48" fmla="*/ 2147483646 w 1367"/>
              <a:gd name="T49" fmla="*/ 2147483646 h 345"/>
              <a:gd name="T50" fmla="*/ 2147483646 w 1367"/>
              <a:gd name="T51" fmla="*/ 2147483646 h 345"/>
              <a:gd name="T52" fmla="*/ 2147483646 w 1367"/>
              <a:gd name="T53" fmla="*/ 2147483646 h 345"/>
              <a:gd name="T54" fmla="*/ 2147483646 w 1367"/>
              <a:gd name="T55" fmla="*/ 2147483646 h 345"/>
              <a:gd name="T56" fmla="*/ 2147483646 w 1367"/>
              <a:gd name="T57" fmla="*/ 2147483646 h 345"/>
              <a:gd name="T58" fmla="*/ 2147483646 w 1367"/>
              <a:gd name="T59" fmla="*/ 2147483646 h 345"/>
              <a:gd name="T60" fmla="*/ 2147483646 w 1367"/>
              <a:gd name="T61" fmla="*/ 2147483646 h 345"/>
              <a:gd name="T62" fmla="*/ 2147483646 w 1367"/>
              <a:gd name="T63" fmla="*/ 2147483646 h 345"/>
              <a:gd name="T64" fmla="*/ 2147483646 w 1367"/>
              <a:gd name="T65" fmla="*/ 2147483646 h 345"/>
              <a:gd name="T66" fmla="*/ 2147483646 w 1367"/>
              <a:gd name="T67" fmla="*/ 2147483646 h 345"/>
              <a:gd name="T68" fmla="*/ 2147483646 w 1367"/>
              <a:gd name="T69" fmla="*/ 0 h 345"/>
              <a:gd name="T70" fmla="*/ 2147483646 w 1367"/>
              <a:gd name="T71" fmla="*/ 0 h 345"/>
              <a:gd name="T72" fmla="*/ 2147483646 w 1367"/>
              <a:gd name="T73" fmla="*/ 2147483646 h 345"/>
              <a:gd name="T74" fmla="*/ 2147483646 w 1367"/>
              <a:gd name="T75" fmla="*/ 2147483646 h 345"/>
              <a:gd name="T76" fmla="*/ 2147483646 w 1367"/>
              <a:gd name="T77" fmla="*/ 2147483646 h 345"/>
              <a:gd name="T78" fmla="*/ 2147483646 w 1367"/>
              <a:gd name="T79" fmla="*/ 2147483646 h 345"/>
              <a:gd name="T80" fmla="*/ 2147483646 w 1367"/>
              <a:gd name="T81" fmla="*/ 2147483646 h 345"/>
              <a:gd name="T82" fmla="*/ 2147483646 w 1367"/>
              <a:gd name="T83" fmla="*/ 2147483646 h 345"/>
              <a:gd name="T84" fmla="*/ 2147483646 w 1367"/>
              <a:gd name="T85" fmla="*/ 2147483646 h 345"/>
              <a:gd name="T86" fmla="*/ 2147483646 w 1367"/>
              <a:gd name="T87" fmla="*/ 2147483646 h 345"/>
              <a:gd name="T88" fmla="*/ 2147483646 w 1367"/>
              <a:gd name="T89" fmla="*/ 2147483646 h 345"/>
              <a:gd name="T90" fmla="*/ 2147483646 w 1367"/>
              <a:gd name="T91" fmla="*/ 2147483646 h 345"/>
              <a:gd name="T92" fmla="*/ 2147483646 w 1367"/>
              <a:gd name="T93" fmla="*/ 2147483646 h 345"/>
              <a:gd name="T94" fmla="*/ 2147483646 w 1367"/>
              <a:gd name="T95" fmla="*/ 2147483646 h 345"/>
              <a:gd name="T96" fmla="*/ 2147483646 w 1367"/>
              <a:gd name="T97" fmla="*/ 2147483646 h 345"/>
              <a:gd name="T98" fmla="*/ 2147483646 w 1367"/>
              <a:gd name="T99" fmla="*/ 2147483646 h 345"/>
              <a:gd name="T100" fmla="*/ 2147483646 w 1367"/>
              <a:gd name="T101" fmla="*/ 0 h 345"/>
              <a:gd name="T102" fmla="*/ 2147483646 w 1367"/>
              <a:gd name="T103" fmla="*/ 0 h 345"/>
              <a:gd name="T104" fmla="*/ 2147483646 w 1367"/>
              <a:gd name="T105" fmla="*/ 2147483646 h 345"/>
              <a:gd name="T106" fmla="*/ 2147483646 w 1367"/>
              <a:gd name="T107" fmla="*/ 2147483646 h 345"/>
              <a:gd name="T108" fmla="*/ 2147483646 w 1367"/>
              <a:gd name="T109" fmla="*/ 2147483646 h 345"/>
              <a:gd name="T110" fmla="*/ 2147483646 w 1367"/>
              <a:gd name="T111" fmla="*/ 2147483646 h 345"/>
              <a:gd name="T112" fmla="*/ 2147483646 w 1367"/>
              <a:gd name="T113" fmla="*/ 2147483646 h 345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1367" h="345">
                <a:moveTo>
                  <a:pt x="248" y="0"/>
                </a:moveTo>
                <a:cubicBezTo>
                  <a:pt x="287" y="0"/>
                  <a:pt x="287" y="0"/>
                  <a:pt x="287" y="0"/>
                </a:cubicBezTo>
                <a:cubicBezTo>
                  <a:pt x="287" y="345"/>
                  <a:pt x="287" y="345"/>
                  <a:pt x="287" y="345"/>
                </a:cubicBezTo>
                <a:cubicBezTo>
                  <a:pt x="248" y="345"/>
                  <a:pt x="248" y="345"/>
                  <a:pt x="248" y="345"/>
                </a:cubicBezTo>
                <a:cubicBezTo>
                  <a:pt x="248" y="193"/>
                  <a:pt x="248" y="193"/>
                  <a:pt x="248" y="193"/>
                </a:cubicBezTo>
                <a:cubicBezTo>
                  <a:pt x="40" y="193"/>
                  <a:pt x="40" y="193"/>
                  <a:pt x="40" y="193"/>
                </a:cubicBezTo>
                <a:cubicBezTo>
                  <a:pt x="40" y="345"/>
                  <a:pt x="40" y="345"/>
                  <a:pt x="40" y="345"/>
                </a:cubicBezTo>
                <a:cubicBezTo>
                  <a:pt x="0" y="345"/>
                  <a:pt x="0" y="345"/>
                  <a:pt x="0" y="345"/>
                </a:cubicBezTo>
                <a:cubicBezTo>
                  <a:pt x="0" y="0"/>
                  <a:pt x="0" y="0"/>
                  <a:pt x="0" y="0"/>
                </a:cubicBezTo>
                <a:cubicBezTo>
                  <a:pt x="40" y="0"/>
                  <a:pt x="40" y="0"/>
                  <a:pt x="40" y="0"/>
                </a:cubicBezTo>
                <a:cubicBezTo>
                  <a:pt x="40" y="156"/>
                  <a:pt x="40" y="156"/>
                  <a:pt x="40" y="156"/>
                </a:cubicBezTo>
                <a:cubicBezTo>
                  <a:pt x="248" y="156"/>
                  <a:pt x="248" y="156"/>
                  <a:pt x="248" y="156"/>
                </a:cubicBezTo>
                <a:lnTo>
                  <a:pt x="248" y="0"/>
                </a:lnTo>
                <a:close/>
                <a:moveTo>
                  <a:pt x="431" y="189"/>
                </a:moveTo>
                <a:cubicBezTo>
                  <a:pt x="604" y="189"/>
                  <a:pt x="604" y="189"/>
                  <a:pt x="604" y="189"/>
                </a:cubicBezTo>
                <a:cubicBezTo>
                  <a:pt x="604" y="152"/>
                  <a:pt x="604" y="152"/>
                  <a:pt x="604" y="152"/>
                </a:cubicBezTo>
                <a:cubicBezTo>
                  <a:pt x="431" y="152"/>
                  <a:pt x="431" y="152"/>
                  <a:pt x="431" y="152"/>
                </a:cubicBezTo>
                <a:cubicBezTo>
                  <a:pt x="431" y="38"/>
                  <a:pt x="431" y="38"/>
                  <a:pt x="431" y="38"/>
                </a:cubicBezTo>
                <a:cubicBezTo>
                  <a:pt x="625" y="38"/>
                  <a:pt x="625" y="38"/>
                  <a:pt x="625" y="38"/>
                </a:cubicBezTo>
                <a:cubicBezTo>
                  <a:pt x="625" y="0"/>
                  <a:pt x="625" y="0"/>
                  <a:pt x="625" y="0"/>
                </a:cubicBezTo>
                <a:cubicBezTo>
                  <a:pt x="391" y="0"/>
                  <a:pt x="391" y="0"/>
                  <a:pt x="391" y="0"/>
                </a:cubicBezTo>
                <a:cubicBezTo>
                  <a:pt x="391" y="345"/>
                  <a:pt x="391" y="345"/>
                  <a:pt x="391" y="345"/>
                </a:cubicBezTo>
                <a:cubicBezTo>
                  <a:pt x="631" y="345"/>
                  <a:pt x="631" y="345"/>
                  <a:pt x="631" y="345"/>
                </a:cubicBezTo>
                <a:cubicBezTo>
                  <a:pt x="631" y="308"/>
                  <a:pt x="631" y="308"/>
                  <a:pt x="631" y="308"/>
                </a:cubicBezTo>
                <a:cubicBezTo>
                  <a:pt x="431" y="308"/>
                  <a:pt x="431" y="308"/>
                  <a:pt x="431" y="308"/>
                </a:cubicBezTo>
                <a:lnTo>
                  <a:pt x="431" y="189"/>
                </a:lnTo>
                <a:close/>
                <a:moveTo>
                  <a:pt x="901" y="228"/>
                </a:moveTo>
                <a:cubicBezTo>
                  <a:pt x="982" y="345"/>
                  <a:pt x="982" y="345"/>
                  <a:pt x="982" y="345"/>
                </a:cubicBezTo>
                <a:cubicBezTo>
                  <a:pt x="937" y="345"/>
                  <a:pt x="937" y="345"/>
                  <a:pt x="937" y="345"/>
                </a:cubicBezTo>
                <a:cubicBezTo>
                  <a:pt x="866" y="235"/>
                  <a:pt x="866" y="235"/>
                  <a:pt x="866" y="235"/>
                </a:cubicBezTo>
                <a:cubicBezTo>
                  <a:pt x="858" y="236"/>
                  <a:pt x="850" y="236"/>
                  <a:pt x="843" y="236"/>
                </a:cubicBezTo>
                <a:cubicBezTo>
                  <a:pt x="751" y="236"/>
                  <a:pt x="751" y="236"/>
                  <a:pt x="751" y="236"/>
                </a:cubicBezTo>
                <a:cubicBezTo>
                  <a:pt x="751" y="345"/>
                  <a:pt x="751" y="345"/>
                  <a:pt x="751" y="345"/>
                </a:cubicBezTo>
                <a:cubicBezTo>
                  <a:pt x="712" y="345"/>
                  <a:pt x="712" y="345"/>
                  <a:pt x="712" y="345"/>
                </a:cubicBezTo>
                <a:cubicBezTo>
                  <a:pt x="712" y="0"/>
                  <a:pt x="712" y="0"/>
                  <a:pt x="712" y="0"/>
                </a:cubicBezTo>
                <a:cubicBezTo>
                  <a:pt x="843" y="0"/>
                  <a:pt x="843" y="0"/>
                  <a:pt x="843" y="0"/>
                </a:cubicBezTo>
                <a:cubicBezTo>
                  <a:pt x="929" y="0"/>
                  <a:pt x="978" y="43"/>
                  <a:pt x="978" y="116"/>
                </a:cubicBezTo>
                <a:cubicBezTo>
                  <a:pt x="978" y="173"/>
                  <a:pt x="951" y="212"/>
                  <a:pt x="901" y="228"/>
                </a:cubicBezTo>
                <a:close/>
                <a:moveTo>
                  <a:pt x="941" y="117"/>
                </a:moveTo>
                <a:cubicBezTo>
                  <a:pt x="941" y="65"/>
                  <a:pt x="905" y="38"/>
                  <a:pt x="843" y="38"/>
                </a:cubicBezTo>
                <a:cubicBezTo>
                  <a:pt x="751" y="38"/>
                  <a:pt x="751" y="38"/>
                  <a:pt x="751" y="38"/>
                </a:cubicBezTo>
                <a:cubicBezTo>
                  <a:pt x="751" y="198"/>
                  <a:pt x="751" y="198"/>
                  <a:pt x="751" y="198"/>
                </a:cubicBezTo>
                <a:cubicBezTo>
                  <a:pt x="843" y="198"/>
                  <a:pt x="843" y="198"/>
                  <a:pt x="843" y="198"/>
                </a:cubicBezTo>
                <a:cubicBezTo>
                  <a:pt x="905" y="198"/>
                  <a:pt x="941" y="171"/>
                  <a:pt x="941" y="117"/>
                </a:cubicBezTo>
                <a:close/>
                <a:moveTo>
                  <a:pt x="1367" y="345"/>
                </a:moveTo>
                <a:cubicBezTo>
                  <a:pt x="1324" y="345"/>
                  <a:pt x="1324" y="345"/>
                  <a:pt x="1324" y="345"/>
                </a:cubicBezTo>
                <a:cubicBezTo>
                  <a:pt x="1286" y="258"/>
                  <a:pt x="1286" y="258"/>
                  <a:pt x="1286" y="258"/>
                </a:cubicBezTo>
                <a:cubicBezTo>
                  <a:pt x="1098" y="258"/>
                  <a:pt x="1098" y="258"/>
                  <a:pt x="1098" y="258"/>
                </a:cubicBezTo>
                <a:cubicBezTo>
                  <a:pt x="1059" y="345"/>
                  <a:pt x="1059" y="345"/>
                  <a:pt x="1059" y="345"/>
                </a:cubicBezTo>
                <a:cubicBezTo>
                  <a:pt x="1017" y="345"/>
                  <a:pt x="1017" y="345"/>
                  <a:pt x="1017" y="345"/>
                </a:cubicBezTo>
                <a:cubicBezTo>
                  <a:pt x="1172" y="0"/>
                  <a:pt x="1172" y="0"/>
                  <a:pt x="1172" y="0"/>
                </a:cubicBezTo>
                <a:cubicBezTo>
                  <a:pt x="1213" y="0"/>
                  <a:pt x="1213" y="0"/>
                  <a:pt x="1213" y="0"/>
                </a:cubicBezTo>
                <a:lnTo>
                  <a:pt x="1367" y="345"/>
                </a:lnTo>
                <a:close/>
                <a:moveTo>
                  <a:pt x="1269" y="220"/>
                </a:moveTo>
                <a:cubicBezTo>
                  <a:pt x="1191" y="45"/>
                  <a:pt x="1191" y="45"/>
                  <a:pt x="1191" y="45"/>
                </a:cubicBezTo>
                <a:cubicBezTo>
                  <a:pt x="1114" y="220"/>
                  <a:pt x="1114" y="220"/>
                  <a:pt x="1114" y="220"/>
                </a:cubicBezTo>
                <a:lnTo>
                  <a:pt x="1269" y="22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14324" tIns="57162" rIns="114324" bIns="57162"/>
          <a:lstStyle/>
          <a:p>
            <a:endParaRPr lang="en-NL"/>
          </a:p>
        </p:txBody>
      </p:sp>
      <p:sp>
        <p:nvSpPr>
          <p:cNvPr id="14" name="LS_Logo12 (JU-Free) Horus" hidden="1">
            <a:extLst>
              <a:ext uri="{FF2B5EF4-FFF2-40B4-BE49-F238E27FC236}">
                <a16:creationId xmlns:a16="http://schemas.microsoft.com/office/drawing/2014/main" id="{213163DF-15C9-4321-934C-B6BC513EC415}"/>
              </a:ext>
            </a:extLst>
          </p:cNvPr>
          <p:cNvSpPr>
            <a:spLocks/>
          </p:cNvSpPr>
          <p:nvPr/>
        </p:nvSpPr>
        <p:spPr bwMode="auto">
          <a:xfrm>
            <a:off x="1157288" y="7820025"/>
            <a:ext cx="692150" cy="138113"/>
          </a:xfrm>
          <a:custGeom>
            <a:avLst/>
            <a:gdLst>
              <a:gd name="T0" fmla="*/ 2147483646 w 1746"/>
              <a:gd name="T1" fmla="*/ 62059172 h 348"/>
              <a:gd name="T2" fmla="*/ 2147483646 w 1746"/>
              <a:gd name="T3" fmla="*/ 2147483646 h 348"/>
              <a:gd name="T4" fmla="*/ 2147483646 w 1746"/>
              <a:gd name="T5" fmla="*/ 2147483646 h 348"/>
              <a:gd name="T6" fmla="*/ 0 w 1746"/>
              <a:gd name="T7" fmla="*/ 2147483646 h 348"/>
              <a:gd name="T8" fmla="*/ 2147483646 w 1746"/>
              <a:gd name="T9" fmla="*/ 62059172 h 348"/>
              <a:gd name="T10" fmla="*/ 2147483646 w 1746"/>
              <a:gd name="T11" fmla="*/ 2147483646 h 348"/>
              <a:gd name="T12" fmla="*/ 2147483646 w 1746"/>
              <a:gd name="T13" fmla="*/ 2147483646 h 348"/>
              <a:gd name="T14" fmla="*/ 2147483646 w 1746"/>
              <a:gd name="T15" fmla="*/ 2147483646 h 348"/>
              <a:gd name="T16" fmla="*/ 2147483646 w 1746"/>
              <a:gd name="T17" fmla="*/ 2147483646 h 348"/>
              <a:gd name="T18" fmla="*/ 2147483646 w 1746"/>
              <a:gd name="T19" fmla="*/ 2147483646 h 348"/>
              <a:gd name="T20" fmla="*/ 2147483646 w 1746"/>
              <a:gd name="T21" fmla="*/ 2147483646 h 348"/>
              <a:gd name="T22" fmla="*/ 2147483646 w 1746"/>
              <a:gd name="T23" fmla="*/ 2147483646 h 348"/>
              <a:gd name="T24" fmla="*/ 2147483646 w 1746"/>
              <a:gd name="T25" fmla="*/ 2147483646 h 348"/>
              <a:gd name="T26" fmla="*/ 2147483646 w 1746"/>
              <a:gd name="T27" fmla="*/ 2147483646 h 348"/>
              <a:gd name="T28" fmla="*/ 2147483646 w 1746"/>
              <a:gd name="T29" fmla="*/ 2147483646 h 348"/>
              <a:gd name="T30" fmla="*/ 2147483646 w 1746"/>
              <a:gd name="T31" fmla="*/ 62059172 h 348"/>
              <a:gd name="T32" fmla="*/ 2147483646 w 1746"/>
              <a:gd name="T33" fmla="*/ 2147483646 h 348"/>
              <a:gd name="T34" fmla="*/ 2147483646 w 1746"/>
              <a:gd name="T35" fmla="*/ 2147483646 h 348"/>
              <a:gd name="T36" fmla="*/ 2147483646 w 1746"/>
              <a:gd name="T37" fmla="*/ 2147483646 h 348"/>
              <a:gd name="T38" fmla="*/ 2147483646 w 1746"/>
              <a:gd name="T39" fmla="*/ 2147483646 h 348"/>
              <a:gd name="T40" fmla="*/ 2147483646 w 1746"/>
              <a:gd name="T41" fmla="*/ 2147483646 h 348"/>
              <a:gd name="T42" fmla="*/ 2147483646 w 1746"/>
              <a:gd name="T43" fmla="*/ 2147483646 h 348"/>
              <a:gd name="T44" fmla="*/ 2147483646 w 1746"/>
              <a:gd name="T45" fmla="*/ 62059172 h 348"/>
              <a:gd name="T46" fmla="*/ 2147483646 w 1746"/>
              <a:gd name="T47" fmla="*/ 2147483646 h 348"/>
              <a:gd name="T48" fmla="*/ 2147483646 w 1746"/>
              <a:gd name="T49" fmla="*/ 62059172 h 348"/>
              <a:gd name="T50" fmla="*/ 2147483646 w 1746"/>
              <a:gd name="T51" fmla="*/ 2147483646 h 348"/>
              <a:gd name="T52" fmla="*/ 2147483646 w 1746"/>
              <a:gd name="T53" fmla="*/ 2147483646 h 348"/>
              <a:gd name="T54" fmla="*/ 2147483646 w 1746"/>
              <a:gd name="T55" fmla="*/ 1984322256 h 348"/>
              <a:gd name="T56" fmla="*/ 2147483646 w 1746"/>
              <a:gd name="T57" fmla="*/ 2147483646 h 348"/>
              <a:gd name="T58" fmla="*/ 2147483646 w 1746"/>
              <a:gd name="T59" fmla="*/ 2147483646 h 348"/>
              <a:gd name="T60" fmla="*/ 2147483646 w 1746"/>
              <a:gd name="T61" fmla="*/ 2147483646 h 348"/>
              <a:gd name="T62" fmla="*/ 2147483646 w 1746"/>
              <a:gd name="T63" fmla="*/ 2147483646 h 348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1746" h="348">
                <a:moveTo>
                  <a:pt x="248" y="1"/>
                </a:moveTo>
                <a:cubicBezTo>
                  <a:pt x="287" y="1"/>
                  <a:pt x="287" y="1"/>
                  <a:pt x="287" y="1"/>
                </a:cubicBezTo>
                <a:cubicBezTo>
                  <a:pt x="287" y="346"/>
                  <a:pt x="287" y="346"/>
                  <a:pt x="287" y="346"/>
                </a:cubicBezTo>
                <a:cubicBezTo>
                  <a:pt x="248" y="346"/>
                  <a:pt x="248" y="346"/>
                  <a:pt x="248" y="346"/>
                </a:cubicBezTo>
                <a:cubicBezTo>
                  <a:pt x="248" y="194"/>
                  <a:pt x="248" y="194"/>
                  <a:pt x="248" y="194"/>
                </a:cubicBezTo>
                <a:cubicBezTo>
                  <a:pt x="40" y="194"/>
                  <a:pt x="40" y="194"/>
                  <a:pt x="40" y="194"/>
                </a:cubicBezTo>
                <a:cubicBezTo>
                  <a:pt x="40" y="346"/>
                  <a:pt x="40" y="346"/>
                  <a:pt x="40" y="346"/>
                </a:cubicBezTo>
                <a:cubicBezTo>
                  <a:pt x="0" y="346"/>
                  <a:pt x="0" y="346"/>
                  <a:pt x="0" y="346"/>
                </a:cubicBezTo>
                <a:cubicBezTo>
                  <a:pt x="0" y="1"/>
                  <a:pt x="0" y="1"/>
                  <a:pt x="0" y="1"/>
                </a:cubicBezTo>
                <a:cubicBezTo>
                  <a:pt x="40" y="1"/>
                  <a:pt x="40" y="1"/>
                  <a:pt x="40" y="1"/>
                </a:cubicBezTo>
                <a:cubicBezTo>
                  <a:pt x="40" y="157"/>
                  <a:pt x="40" y="157"/>
                  <a:pt x="40" y="157"/>
                </a:cubicBezTo>
                <a:cubicBezTo>
                  <a:pt x="248" y="157"/>
                  <a:pt x="248" y="157"/>
                  <a:pt x="248" y="157"/>
                </a:cubicBezTo>
                <a:lnTo>
                  <a:pt x="248" y="1"/>
                </a:lnTo>
                <a:close/>
                <a:moveTo>
                  <a:pt x="720" y="174"/>
                </a:moveTo>
                <a:cubicBezTo>
                  <a:pt x="720" y="271"/>
                  <a:pt x="640" y="348"/>
                  <a:pt x="539" y="348"/>
                </a:cubicBezTo>
                <a:cubicBezTo>
                  <a:pt x="439" y="348"/>
                  <a:pt x="359" y="271"/>
                  <a:pt x="359" y="174"/>
                </a:cubicBezTo>
                <a:cubicBezTo>
                  <a:pt x="359" y="76"/>
                  <a:pt x="439" y="0"/>
                  <a:pt x="539" y="0"/>
                </a:cubicBezTo>
                <a:cubicBezTo>
                  <a:pt x="640" y="0"/>
                  <a:pt x="720" y="77"/>
                  <a:pt x="720" y="174"/>
                </a:cubicBezTo>
                <a:close/>
                <a:moveTo>
                  <a:pt x="679" y="174"/>
                </a:moveTo>
                <a:cubicBezTo>
                  <a:pt x="679" y="98"/>
                  <a:pt x="616" y="38"/>
                  <a:pt x="539" y="38"/>
                </a:cubicBezTo>
                <a:cubicBezTo>
                  <a:pt x="463" y="38"/>
                  <a:pt x="399" y="98"/>
                  <a:pt x="399" y="174"/>
                </a:cubicBezTo>
                <a:cubicBezTo>
                  <a:pt x="399" y="249"/>
                  <a:pt x="463" y="310"/>
                  <a:pt x="539" y="310"/>
                </a:cubicBezTo>
                <a:cubicBezTo>
                  <a:pt x="616" y="310"/>
                  <a:pt x="679" y="249"/>
                  <a:pt x="679" y="174"/>
                </a:cubicBezTo>
                <a:close/>
                <a:moveTo>
                  <a:pt x="981" y="229"/>
                </a:moveTo>
                <a:cubicBezTo>
                  <a:pt x="1062" y="346"/>
                  <a:pt x="1062" y="346"/>
                  <a:pt x="1062" y="346"/>
                </a:cubicBezTo>
                <a:cubicBezTo>
                  <a:pt x="1017" y="346"/>
                  <a:pt x="1017" y="346"/>
                  <a:pt x="1017" y="346"/>
                </a:cubicBezTo>
                <a:cubicBezTo>
                  <a:pt x="945" y="236"/>
                  <a:pt x="945" y="236"/>
                  <a:pt x="945" y="236"/>
                </a:cubicBezTo>
                <a:cubicBezTo>
                  <a:pt x="938" y="237"/>
                  <a:pt x="930" y="237"/>
                  <a:pt x="922" y="237"/>
                </a:cubicBezTo>
                <a:cubicBezTo>
                  <a:pt x="831" y="237"/>
                  <a:pt x="831" y="237"/>
                  <a:pt x="831" y="237"/>
                </a:cubicBezTo>
                <a:cubicBezTo>
                  <a:pt x="831" y="346"/>
                  <a:pt x="831" y="346"/>
                  <a:pt x="831" y="346"/>
                </a:cubicBezTo>
                <a:cubicBezTo>
                  <a:pt x="791" y="346"/>
                  <a:pt x="791" y="346"/>
                  <a:pt x="791" y="346"/>
                </a:cubicBezTo>
                <a:cubicBezTo>
                  <a:pt x="791" y="1"/>
                  <a:pt x="791" y="1"/>
                  <a:pt x="791" y="1"/>
                </a:cubicBezTo>
                <a:cubicBezTo>
                  <a:pt x="922" y="1"/>
                  <a:pt x="922" y="1"/>
                  <a:pt x="922" y="1"/>
                </a:cubicBezTo>
                <a:cubicBezTo>
                  <a:pt x="1008" y="1"/>
                  <a:pt x="1058" y="44"/>
                  <a:pt x="1058" y="117"/>
                </a:cubicBezTo>
                <a:cubicBezTo>
                  <a:pt x="1058" y="174"/>
                  <a:pt x="1031" y="213"/>
                  <a:pt x="981" y="229"/>
                </a:cubicBezTo>
                <a:close/>
                <a:moveTo>
                  <a:pt x="1020" y="118"/>
                </a:moveTo>
                <a:cubicBezTo>
                  <a:pt x="1020" y="66"/>
                  <a:pt x="985" y="39"/>
                  <a:pt x="922" y="39"/>
                </a:cubicBezTo>
                <a:cubicBezTo>
                  <a:pt x="831" y="39"/>
                  <a:pt x="831" y="39"/>
                  <a:pt x="831" y="39"/>
                </a:cubicBezTo>
                <a:cubicBezTo>
                  <a:pt x="831" y="199"/>
                  <a:pt x="831" y="199"/>
                  <a:pt x="831" y="199"/>
                </a:cubicBezTo>
                <a:cubicBezTo>
                  <a:pt x="922" y="199"/>
                  <a:pt x="922" y="199"/>
                  <a:pt x="922" y="199"/>
                </a:cubicBezTo>
                <a:cubicBezTo>
                  <a:pt x="985" y="199"/>
                  <a:pt x="1020" y="172"/>
                  <a:pt x="1020" y="118"/>
                </a:cubicBezTo>
                <a:close/>
                <a:moveTo>
                  <a:pt x="1389" y="204"/>
                </a:moveTo>
                <a:cubicBezTo>
                  <a:pt x="1389" y="271"/>
                  <a:pt x="1350" y="310"/>
                  <a:pt x="1285" y="310"/>
                </a:cubicBezTo>
                <a:cubicBezTo>
                  <a:pt x="1219" y="310"/>
                  <a:pt x="1179" y="271"/>
                  <a:pt x="1179" y="204"/>
                </a:cubicBezTo>
                <a:cubicBezTo>
                  <a:pt x="1179" y="1"/>
                  <a:pt x="1179" y="1"/>
                  <a:pt x="1179" y="1"/>
                </a:cubicBezTo>
                <a:cubicBezTo>
                  <a:pt x="1139" y="1"/>
                  <a:pt x="1139" y="1"/>
                  <a:pt x="1139" y="1"/>
                </a:cubicBezTo>
                <a:cubicBezTo>
                  <a:pt x="1139" y="204"/>
                  <a:pt x="1139" y="204"/>
                  <a:pt x="1139" y="204"/>
                </a:cubicBezTo>
                <a:cubicBezTo>
                  <a:pt x="1139" y="294"/>
                  <a:pt x="1194" y="348"/>
                  <a:pt x="1285" y="348"/>
                </a:cubicBezTo>
                <a:cubicBezTo>
                  <a:pt x="1375" y="348"/>
                  <a:pt x="1429" y="294"/>
                  <a:pt x="1429" y="204"/>
                </a:cubicBezTo>
                <a:cubicBezTo>
                  <a:pt x="1429" y="1"/>
                  <a:pt x="1429" y="1"/>
                  <a:pt x="1429" y="1"/>
                </a:cubicBezTo>
                <a:cubicBezTo>
                  <a:pt x="1389" y="1"/>
                  <a:pt x="1389" y="1"/>
                  <a:pt x="1389" y="1"/>
                </a:cubicBezTo>
                <a:lnTo>
                  <a:pt x="1389" y="204"/>
                </a:lnTo>
                <a:close/>
                <a:moveTo>
                  <a:pt x="1552" y="86"/>
                </a:moveTo>
                <a:cubicBezTo>
                  <a:pt x="1552" y="57"/>
                  <a:pt x="1581" y="40"/>
                  <a:pt x="1625" y="40"/>
                </a:cubicBezTo>
                <a:cubicBezTo>
                  <a:pt x="1653" y="40"/>
                  <a:pt x="1689" y="48"/>
                  <a:pt x="1720" y="69"/>
                </a:cubicBezTo>
                <a:cubicBezTo>
                  <a:pt x="1737" y="32"/>
                  <a:pt x="1737" y="32"/>
                  <a:pt x="1737" y="32"/>
                </a:cubicBezTo>
                <a:cubicBezTo>
                  <a:pt x="1708" y="13"/>
                  <a:pt x="1667" y="0"/>
                  <a:pt x="1628" y="0"/>
                </a:cubicBezTo>
                <a:cubicBezTo>
                  <a:pt x="1556" y="0"/>
                  <a:pt x="1508" y="35"/>
                  <a:pt x="1508" y="89"/>
                </a:cubicBezTo>
                <a:cubicBezTo>
                  <a:pt x="1508" y="213"/>
                  <a:pt x="1702" y="164"/>
                  <a:pt x="1702" y="255"/>
                </a:cubicBezTo>
                <a:cubicBezTo>
                  <a:pt x="1702" y="288"/>
                  <a:pt x="1671" y="308"/>
                  <a:pt x="1621" y="308"/>
                </a:cubicBezTo>
                <a:cubicBezTo>
                  <a:pt x="1582" y="308"/>
                  <a:pt x="1539" y="290"/>
                  <a:pt x="1507" y="259"/>
                </a:cubicBezTo>
                <a:cubicBezTo>
                  <a:pt x="1489" y="295"/>
                  <a:pt x="1489" y="295"/>
                  <a:pt x="1489" y="295"/>
                </a:cubicBezTo>
                <a:cubicBezTo>
                  <a:pt x="1521" y="326"/>
                  <a:pt x="1570" y="347"/>
                  <a:pt x="1621" y="347"/>
                </a:cubicBezTo>
                <a:cubicBezTo>
                  <a:pt x="1695" y="347"/>
                  <a:pt x="1745" y="311"/>
                  <a:pt x="1745" y="253"/>
                </a:cubicBezTo>
                <a:cubicBezTo>
                  <a:pt x="1746" y="128"/>
                  <a:pt x="1552" y="174"/>
                  <a:pt x="1552" y="8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14324" tIns="57162" rIns="114324" bIns="57162"/>
          <a:lstStyle/>
          <a:p>
            <a:endParaRPr lang="en-NL"/>
          </a:p>
        </p:txBody>
      </p:sp>
      <p:sp>
        <p:nvSpPr>
          <p:cNvPr id="15" name="LS_Logo13(JU-Free) Enterprise" hidden="1">
            <a:extLst>
              <a:ext uri="{FF2B5EF4-FFF2-40B4-BE49-F238E27FC236}">
                <a16:creationId xmlns:a16="http://schemas.microsoft.com/office/drawing/2014/main" id="{3A0BF444-7D48-41A8-9809-2ACCC1BBA5EB}"/>
              </a:ext>
            </a:extLst>
          </p:cNvPr>
          <p:cNvSpPr>
            <a:spLocks noEditPoints="1"/>
          </p:cNvSpPr>
          <p:nvPr/>
        </p:nvSpPr>
        <p:spPr bwMode="auto">
          <a:xfrm>
            <a:off x="1136650" y="7712075"/>
            <a:ext cx="2205038" cy="365125"/>
          </a:xfrm>
          <a:custGeom>
            <a:avLst/>
            <a:gdLst>
              <a:gd name="T0" fmla="*/ 2147483646 w 5552"/>
              <a:gd name="T1" fmla="*/ 2147483646 h 921"/>
              <a:gd name="T2" fmla="*/ 2147483646 w 5552"/>
              <a:gd name="T3" fmla="*/ 2147483646 h 921"/>
              <a:gd name="T4" fmla="*/ 2147483646 w 5552"/>
              <a:gd name="T5" fmla="*/ 2147483646 h 921"/>
              <a:gd name="T6" fmla="*/ 2147483646 w 5552"/>
              <a:gd name="T7" fmla="*/ 2119723475 h 921"/>
              <a:gd name="T8" fmla="*/ 2147483646 w 5552"/>
              <a:gd name="T9" fmla="*/ 2147483646 h 921"/>
              <a:gd name="T10" fmla="*/ 2147483646 w 5552"/>
              <a:gd name="T11" fmla="*/ 187029632 h 921"/>
              <a:gd name="T12" fmla="*/ 2147483646 w 5552"/>
              <a:gd name="T13" fmla="*/ 2147483646 h 921"/>
              <a:gd name="T14" fmla="*/ 2147483646 w 5552"/>
              <a:gd name="T15" fmla="*/ 2147483646 h 921"/>
              <a:gd name="T16" fmla="*/ 2147483646 w 5552"/>
              <a:gd name="T17" fmla="*/ 2147483646 h 921"/>
              <a:gd name="T18" fmla="*/ 2147483646 w 5552"/>
              <a:gd name="T19" fmla="*/ 2147483646 h 921"/>
              <a:gd name="T20" fmla="*/ 2147483646 w 5552"/>
              <a:gd name="T21" fmla="*/ 2119723475 h 921"/>
              <a:gd name="T22" fmla="*/ 2147483646 w 5552"/>
              <a:gd name="T23" fmla="*/ 2147483646 h 921"/>
              <a:gd name="T24" fmla="*/ 2147483646 w 5552"/>
              <a:gd name="T25" fmla="*/ 2147483646 h 921"/>
              <a:gd name="T26" fmla="*/ 2147483646 w 5552"/>
              <a:gd name="T27" fmla="*/ 2147483646 h 921"/>
              <a:gd name="T28" fmla="*/ 2147483646 w 5552"/>
              <a:gd name="T29" fmla="*/ 2119723475 h 921"/>
              <a:gd name="T30" fmla="*/ 2147483646 w 5552"/>
              <a:gd name="T31" fmla="*/ 2147483646 h 921"/>
              <a:gd name="T32" fmla="*/ 2147483646 w 5552"/>
              <a:gd name="T33" fmla="*/ 2147483646 h 921"/>
              <a:gd name="T34" fmla="*/ 2147483646 w 5552"/>
              <a:gd name="T35" fmla="*/ 810514862 h 921"/>
              <a:gd name="T36" fmla="*/ 2147483646 w 5552"/>
              <a:gd name="T37" fmla="*/ 2147483646 h 921"/>
              <a:gd name="T38" fmla="*/ 2147483646 w 5552"/>
              <a:gd name="T39" fmla="*/ 2147483646 h 921"/>
              <a:gd name="T40" fmla="*/ 2147483646 w 5552"/>
              <a:gd name="T41" fmla="*/ 2147483646 h 921"/>
              <a:gd name="T42" fmla="*/ 2147483646 w 5552"/>
              <a:gd name="T43" fmla="*/ 2119723475 h 921"/>
              <a:gd name="T44" fmla="*/ 1879435067 w 5552"/>
              <a:gd name="T45" fmla="*/ 2147483646 h 921"/>
              <a:gd name="T46" fmla="*/ 2147483646 w 5552"/>
              <a:gd name="T47" fmla="*/ 2147483646 h 921"/>
              <a:gd name="T48" fmla="*/ 2147483646 w 5552"/>
              <a:gd name="T49" fmla="*/ 2147483646 h 921"/>
              <a:gd name="T50" fmla="*/ 2147483646 w 5552"/>
              <a:gd name="T51" fmla="*/ 2147483646 h 921"/>
              <a:gd name="T52" fmla="*/ 2147483646 w 5552"/>
              <a:gd name="T53" fmla="*/ 2147483646 h 921"/>
              <a:gd name="T54" fmla="*/ 2147483646 w 5552"/>
              <a:gd name="T55" fmla="*/ 2147483646 h 921"/>
              <a:gd name="T56" fmla="*/ 2147483646 w 5552"/>
              <a:gd name="T57" fmla="*/ 2147483646 h 921"/>
              <a:gd name="T58" fmla="*/ 2147483646 w 5552"/>
              <a:gd name="T59" fmla="*/ 2147483646 h 921"/>
              <a:gd name="T60" fmla="*/ 2147483646 w 5552"/>
              <a:gd name="T61" fmla="*/ 2147483646 h 921"/>
              <a:gd name="T62" fmla="*/ 2147483646 w 5552"/>
              <a:gd name="T63" fmla="*/ 2147483646 h 921"/>
              <a:gd name="T64" fmla="*/ 2147483646 w 5552"/>
              <a:gd name="T65" fmla="*/ 2147483646 h 921"/>
              <a:gd name="T66" fmla="*/ 2147483646 w 5552"/>
              <a:gd name="T67" fmla="*/ 2147483646 h 921"/>
              <a:gd name="T68" fmla="*/ 2147483646 w 5552"/>
              <a:gd name="T69" fmla="*/ 2147483646 h 921"/>
              <a:gd name="T70" fmla="*/ 2147483646 w 5552"/>
              <a:gd name="T71" fmla="*/ 2147483646 h 921"/>
              <a:gd name="T72" fmla="*/ 2147483646 w 5552"/>
              <a:gd name="T73" fmla="*/ 2147483646 h 921"/>
              <a:gd name="T74" fmla="*/ 2147483646 w 5552"/>
              <a:gd name="T75" fmla="*/ 2147483646 h 921"/>
              <a:gd name="T76" fmla="*/ 2147483646 w 5552"/>
              <a:gd name="T77" fmla="*/ 2147483646 h 921"/>
              <a:gd name="T78" fmla="*/ 2147483646 w 5552"/>
              <a:gd name="T79" fmla="*/ 2147483646 h 921"/>
              <a:gd name="T80" fmla="*/ 2147483646 w 5552"/>
              <a:gd name="T81" fmla="*/ 2147483646 h 921"/>
              <a:gd name="T82" fmla="*/ 2147483646 w 5552"/>
              <a:gd name="T83" fmla="*/ 2147483646 h 921"/>
              <a:gd name="T84" fmla="*/ 2147483646 w 5552"/>
              <a:gd name="T85" fmla="*/ 2147483646 h 921"/>
              <a:gd name="T86" fmla="*/ 2147483646 w 5552"/>
              <a:gd name="T87" fmla="*/ 2147483646 h 921"/>
              <a:gd name="T88" fmla="*/ 2147483646 w 5552"/>
              <a:gd name="T89" fmla="*/ 2147483646 h 921"/>
              <a:gd name="T90" fmla="*/ 2147483646 w 5552"/>
              <a:gd name="T91" fmla="*/ 2147483646 h 921"/>
              <a:gd name="T92" fmla="*/ 2147483646 w 5552"/>
              <a:gd name="T93" fmla="*/ 2147483646 h 921"/>
              <a:gd name="T94" fmla="*/ 2147483646 w 5552"/>
              <a:gd name="T95" fmla="*/ 2147483646 h 921"/>
              <a:gd name="T96" fmla="*/ 2147483646 w 5552"/>
              <a:gd name="T97" fmla="*/ 2147483646 h 921"/>
              <a:gd name="T98" fmla="*/ 2147483646 w 5552"/>
              <a:gd name="T99" fmla="*/ 2147483646 h 921"/>
              <a:gd name="T100" fmla="*/ 2147483646 w 5552"/>
              <a:gd name="T101" fmla="*/ 2147483646 h 921"/>
              <a:gd name="T102" fmla="*/ 2147483646 w 5552"/>
              <a:gd name="T103" fmla="*/ 2147483646 h 921"/>
              <a:gd name="T104" fmla="*/ 2147483646 w 5552"/>
              <a:gd name="T105" fmla="*/ 2147483646 h 921"/>
              <a:gd name="T106" fmla="*/ 2147483646 w 5552"/>
              <a:gd name="T107" fmla="*/ 2147483646 h 921"/>
              <a:gd name="T108" fmla="*/ 2147483646 w 5552"/>
              <a:gd name="T109" fmla="*/ 2147483646 h 921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5552" h="921">
                <a:moveTo>
                  <a:pt x="242" y="345"/>
                </a:moveTo>
                <a:cubicBezTo>
                  <a:pt x="0" y="345"/>
                  <a:pt x="0" y="345"/>
                  <a:pt x="0" y="345"/>
                </a:cubicBezTo>
                <a:cubicBezTo>
                  <a:pt x="0" y="3"/>
                  <a:pt x="0" y="3"/>
                  <a:pt x="0" y="3"/>
                </a:cubicBezTo>
                <a:cubicBezTo>
                  <a:pt x="235" y="3"/>
                  <a:pt x="235" y="3"/>
                  <a:pt x="235" y="3"/>
                </a:cubicBezTo>
                <a:cubicBezTo>
                  <a:pt x="235" y="34"/>
                  <a:pt x="235" y="34"/>
                  <a:pt x="235" y="34"/>
                </a:cubicBezTo>
                <a:cubicBezTo>
                  <a:pt x="36" y="34"/>
                  <a:pt x="36" y="34"/>
                  <a:pt x="36" y="34"/>
                </a:cubicBezTo>
                <a:cubicBezTo>
                  <a:pt x="36" y="156"/>
                  <a:pt x="36" y="156"/>
                  <a:pt x="36" y="156"/>
                </a:cubicBezTo>
                <a:cubicBezTo>
                  <a:pt x="213" y="156"/>
                  <a:pt x="213" y="156"/>
                  <a:pt x="213" y="156"/>
                </a:cubicBezTo>
                <a:cubicBezTo>
                  <a:pt x="213" y="187"/>
                  <a:pt x="213" y="187"/>
                  <a:pt x="213" y="187"/>
                </a:cubicBezTo>
                <a:cubicBezTo>
                  <a:pt x="36" y="187"/>
                  <a:pt x="36" y="187"/>
                  <a:pt x="36" y="187"/>
                </a:cubicBezTo>
                <a:cubicBezTo>
                  <a:pt x="36" y="314"/>
                  <a:pt x="36" y="314"/>
                  <a:pt x="36" y="314"/>
                </a:cubicBezTo>
                <a:cubicBezTo>
                  <a:pt x="242" y="314"/>
                  <a:pt x="242" y="314"/>
                  <a:pt x="242" y="314"/>
                </a:cubicBezTo>
                <a:lnTo>
                  <a:pt x="242" y="345"/>
                </a:lnTo>
                <a:close/>
                <a:moveTo>
                  <a:pt x="613" y="345"/>
                </a:moveTo>
                <a:cubicBezTo>
                  <a:pt x="613" y="3"/>
                  <a:pt x="613" y="3"/>
                  <a:pt x="613" y="3"/>
                </a:cubicBezTo>
                <a:cubicBezTo>
                  <a:pt x="578" y="3"/>
                  <a:pt x="578" y="3"/>
                  <a:pt x="578" y="3"/>
                </a:cubicBezTo>
                <a:cubicBezTo>
                  <a:pt x="578" y="281"/>
                  <a:pt x="578" y="281"/>
                  <a:pt x="578" y="281"/>
                </a:cubicBezTo>
                <a:cubicBezTo>
                  <a:pt x="357" y="3"/>
                  <a:pt x="357" y="3"/>
                  <a:pt x="357" y="3"/>
                </a:cubicBezTo>
                <a:cubicBezTo>
                  <a:pt x="327" y="3"/>
                  <a:pt x="327" y="3"/>
                  <a:pt x="327" y="3"/>
                </a:cubicBezTo>
                <a:cubicBezTo>
                  <a:pt x="327" y="345"/>
                  <a:pt x="327" y="345"/>
                  <a:pt x="327" y="345"/>
                </a:cubicBezTo>
                <a:cubicBezTo>
                  <a:pt x="363" y="345"/>
                  <a:pt x="363" y="345"/>
                  <a:pt x="363" y="345"/>
                </a:cubicBezTo>
                <a:cubicBezTo>
                  <a:pt x="363" y="67"/>
                  <a:pt x="363" y="67"/>
                  <a:pt x="363" y="67"/>
                </a:cubicBezTo>
                <a:cubicBezTo>
                  <a:pt x="583" y="345"/>
                  <a:pt x="583" y="345"/>
                  <a:pt x="583" y="345"/>
                </a:cubicBezTo>
                <a:lnTo>
                  <a:pt x="613" y="345"/>
                </a:lnTo>
                <a:close/>
                <a:moveTo>
                  <a:pt x="791" y="345"/>
                </a:moveTo>
                <a:cubicBezTo>
                  <a:pt x="828" y="345"/>
                  <a:pt x="828" y="345"/>
                  <a:pt x="828" y="345"/>
                </a:cubicBezTo>
                <a:cubicBezTo>
                  <a:pt x="828" y="34"/>
                  <a:pt x="828" y="34"/>
                  <a:pt x="828" y="34"/>
                </a:cubicBezTo>
                <a:cubicBezTo>
                  <a:pt x="948" y="34"/>
                  <a:pt x="948" y="34"/>
                  <a:pt x="948" y="34"/>
                </a:cubicBezTo>
                <a:cubicBezTo>
                  <a:pt x="948" y="3"/>
                  <a:pt x="948" y="3"/>
                  <a:pt x="948" y="3"/>
                </a:cubicBezTo>
                <a:cubicBezTo>
                  <a:pt x="671" y="3"/>
                  <a:pt x="671" y="3"/>
                  <a:pt x="671" y="3"/>
                </a:cubicBezTo>
                <a:cubicBezTo>
                  <a:pt x="671" y="34"/>
                  <a:pt x="671" y="34"/>
                  <a:pt x="671" y="34"/>
                </a:cubicBezTo>
                <a:cubicBezTo>
                  <a:pt x="791" y="34"/>
                  <a:pt x="791" y="34"/>
                  <a:pt x="791" y="34"/>
                </a:cubicBezTo>
                <a:lnTo>
                  <a:pt x="791" y="345"/>
                </a:lnTo>
                <a:close/>
                <a:moveTo>
                  <a:pt x="1248" y="314"/>
                </a:moveTo>
                <a:cubicBezTo>
                  <a:pt x="1042" y="314"/>
                  <a:pt x="1042" y="314"/>
                  <a:pt x="1042" y="314"/>
                </a:cubicBezTo>
                <a:cubicBezTo>
                  <a:pt x="1042" y="187"/>
                  <a:pt x="1042" y="187"/>
                  <a:pt x="1042" y="187"/>
                </a:cubicBezTo>
                <a:cubicBezTo>
                  <a:pt x="1219" y="187"/>
                  <a:pt x="1219" y="187"/>
                  <a:pt x="1219" y="187"/>
                </a:cubicBezTo>
                <a:cubicBezTo>
                  <a:pt x="1219" y="156"/>
                  <a:pt x="1219" y="156"/>
                  <a:pt x="1219" y="156"/>
                </a:cubicBezTo>
                <a:cubicBezTo>
                  <a:pt x="1042" y="156"/>
                  <a:pt x="1042" y="156"/>
                  <a:pt x="1042" y="156"/>
                </a:cubicBezTo>
                <a:cubicBezTo>
                  <a:pt x="1042" y="34"/>
                  <a:pt x="1042" y="34"/>
                  <a:pt x="1042" y="34"/>
                </a:cubicBezTo>
                <a:cubicBezTo>
                  <a:pt x="1240" y="34"/>
                  <a:pt x="1240" y="34"/>
                  <a:pt x="1240" y="34"/>
                </a:cubicBezTo>
                <a:cubicBezTo>
                  <a:pt x="1240" y="3"/>
                  <a:pt x="1240" y="3"/>
                  <a:pt x="1240" y="3"/>
                </a:cubicBezTo>
                <a:cubicBezTo>
                  <a:pt x="1006" y="3"/>
                  <a:pt x="1006" y="3"/>
                  <a:pt x="1006" y="3"/>
                </a:cubicBezTo>
                <a:cubicBezTo>
                  <a:pt x="1006" y="345"/>
                  <a:pt x="1006" y="345"/>
                  <a:pt x="1006" y="345"/>
                </a:cubicBezTo>
                <a:cubicBezTo>
                  <a:pt x="1248" y="345"/>
                  <a:pt x="1248" y="345"/>
                  <a:pt x="1248" y="345"/>
                </a:cubicBezTo>
                <a:lnTo>
                  <a:pt x="1248" y="314"/>
                </a:lnTo>
                <a:close/>
                <a:moveTo>
                  <a:pt x="1461" y="237"/>
                </a:moveTo>
                <a:cubicBezTo>
                  <a:pt x="1369" y="237"/>
                  <a:pt x="1369" y="237"/>
                  <a:pt x="1369" y="237"/>
                </a:cubicBezTo>
                <a:cubicBezTo>
                  <a:pt x="1369" y="345"/>
                  <a:pt x="1369" y="345"/>
                  <a:pt x="1369" y="345"/>
                </a:cubicBezTo>
                <a:cubicBezTo>
                  <a:pt x="1333" y="345"/>
                  <a:pt x="1333" y="345"/>
                  <a:pt x="1333" y="345"/>
                </a:cubicBezTo>
                <a:cubicBezTo>
                  <a:pt x="1333" y="3"/>
                  <a:pt x="1333" y="3"/>
                  <a:pt x="1333" y="3"/>
                </a:cubicBezTo>
                <a:cubicBezTo>
                  <a:pt x="1461" y="3"/>
                  <a:pt x="1461" y="3"/>
                  <a:pt x="1461" y="3"/>
                </a:cubicBezTo>
                <a:cubicBezTo>
                  <a:pt x="1505" y="3"/>
                  <a:pt x="1539" y="13"/>
                  <a:pt x="1564" y="34"/>
                </a:cubicBezTo>
                <a:cubicBezTo>
                  <a:pt x="1588" y="55"/>
                  <a:pt x="1601" y="84"/>
                  <a:pt x="1601" y="120"/>
                </a:cubicBezTo>
                <a:cubicBezTo>
                  <a:pt x="1601" y="147"/>
                  <a:pt x="1594" y="169"/>
                  <a:pt x="1581" y="188"/>
                </a:cubicBezTo>
                <a:cubicBezTo>
                  <a:pt x="1567" y="206"/>
                  <a:pt x="1548" y="220"/>
                  <a:pt x="1523" y="228"/>
                </a:cubicBezTo>
                <a:cubicBezTo>
                  <a:pt x="1606" y="345"/>
                  <a:pt x="1606" y="345"/>
                  <a:pt x="1606" y="345"/>
                </a:cubicBezTo>
                <a:cubicBezTo>
                  <a:pt x="1567" y="345"/>
                  <a:pt x="1567" y="345"/>
                  <a:pt x="1567" y="345"/>
                </a:cubicBezTo>
                <a:cubicBezTo>
                  <a:pt x="1488" y="235"/>
                  <a:pt x="1488" y="235"/>
                  <a:pt x="1488" y="235"/>
                </a:cubicBezTo>
                <a:cubicBezTo>
                  <a:pt x="1480" y="236"/>
                  <a:pt x="1470" y="237"/>
                  <a:pt x="1461" y="237"/>
                </a:cubicBezTo>
                <a:close/>
                <a:moveTo>
                  <a:pt x="1460" y="206"/>
                </a:moveTo>
                <a:cubicBezTo>
                  <a:pt x="1494" y="206"/>
                  <a:pt x="1520" y="198"/>
                  <a:pt x="1538" y="183"/>
                </a:cubicBezTo>
                <a:cubicBezTo>
                  <a:pt x="1556" y="168"/>
                  <a:pt x="1565" y="147"/>
                  <a:pt x="1565" y="120"/>
                </a:cubicBezTo>
                <a:cubicBezTo>
                  <a:pt x="1565" y="92"/>
                  <a:pt x="1556" y="71"/>
                  <a:pt x="1538" y="56"/>
                </a:cubicBezTo>
                <a:cubicBezTo>
                  <a:pt x="1520" y="42"/>
                  <a:pt x="1494" y="34"/>
                  <a:pt x="1460" y="34"/>
                </a:cubicBezTo>
                <a:cubicBezTo>
                  <a:pt x="1369" y="34"/>
                  <a:pt x="1369" y="34"/>
                  <a:pt x="1369" y="34"/>
                </a:cubicBezTo>
                <a:cubicBezTo>
                  <a:pt x="1369" y="206"/>
                  <a:pt x="1369" y="206"/>
                  <a:pt x="1369" y="206"/>
                </a:cubicBezTo>
                <a:lnTo>
                  <a:pt x="1460" y="206"/>
                </a:lnTo>
                <a:close/>
                <a:moveTo>
                  <a:pt x="1954" y="120"/>
                </a:moveTo>
                <a:cubicBezTo>
                  <a:pt x="1954" y="157"/>
                  <a:pt x="1942" y="185"/>
                  <a:pt x="1917" y="206"/>
                </a:cubicBezTo>
                <a:cubicBezTo>
                  <a:pt x="1893" y="227"/>
                  <a:pt x="1858" y="237"/>
                  <a:pt x="1815" y="237"/>
                </a:cubicBezTo>
                <a:cubicBezTo>
                  <a:pt x="1723" y="237"/>
                  <a:pt x="1723" y="237"/>
                  <a:pt x="1723" y="237"/>
                </a:cubicBezTo>
                <a:cubicBezTo>
                  <a:pt x="1723" y="345"/>
                  <a:pt x="1723" y="345"/>
                  <a:pt x="1723" y="345"/>
                </a:cubicBezTo>
                <a:cubicBezTo>
                  <a:pt x="1686" y="345"/>
                  <a:pt x="1686" y="345"/>
                  <a:pt x="1686" y="345"/>
                </a:cubicBezTo>
                <a:cubicBezTo>
                  <a:pt x="1686" y="3"/>
                  <a:pt x="1686" y="3"/>
                  <a:pt x="1686" y="3"/>
                </a:cubicBezTo>
                <a:cubicBezTo>
                  <a:pt x="1815" y="3"/>
                  <a:pt x="1815" y="3"/>
                  <a:pt x="1815" y="3"/>
                </a:cubicBezTo>
                <a:cubicBezTo>
                  <a:pt x="1858" y="3"/>
                  <a:pt x="1893" y="13"/>
                  <a:pt x="1917" y="34"/>
                </a:cubicBezTo>
                <a:cubicBezTo>
                  <a:pt x="1942" y="55"/>
                  <a:pt x="1954" y="84"/>
                  <a:pt x="1954" y="120"/>
                </a:cubicBezTo>
                <a:close/>
                <a:moveTo>
                  <a:pt x="1918" y="120"/>
                </a:moveTo>
                <a:cubicBezTo>
                  <a:pt x="1918" y="92"/>
                  <a:pt x="1909" y="71"/>
                  <a:pt x="1891" y="56"/>
                </a:cubicBezTo>
                <a:cubicBezTo>
                  <a:pt x="1873" y="42"/>
                  <a:pt x="1848" y="34"/>
                  <a:pt x="1814" y="34"/>
                </a:cubicBezTo>
                <a:cubicBezTo>
                  <a:pt x="1723" y="34"/>
                  <a:pt x="1723" y="34"/>
                  <a:pt x="1723" y="34"/>
                </a:cubicBezTo>
                <a:cubicBezTo>
                  <a:pt x="1723" y="205"/>
                  <a:pt x="1723" y="205"/>
                  <a:pt x="1723" y="205"/>
                </a:cubicBezTo>
                <a:cubicBezTo>
                  <a:pt x="1814" y="205"/>
                  <a:pt x="1814" y="205"/>
                  <a:pt x="1814" y="205"/>
                </a:cubicBezTo>
                <a:cubicBezTo>
                  <a:pt x="1848" y="205"/>
                  <a:pt x="1873" y="198"/>
                  <a:pt x="1891" y="183"/>
                </a:cubicBezTo>
                <a:cubicBezTo>
                  <a:pt x="1909" y="168"/>
                  <a:pt x="1918" y="147"/>
                  <a:pt x="1918" y="120"/>
                </a:cubicBezTo>
                <a:close/>
                <a:moveTo>
                  <a:pt x="2223" y="228"/>
                </a:moveTo>
                <a:cubicBezTo>
                  <a:pt x="2306" y="345"/>
                  <a:pt x="2306" y="345"/>
                  <a:pt x="2306" y="345"/>
                </a:cubicBezTo>
                <a:cubicBezTo>
                  <a:pt x="2267" y="345"/>
                  <a:pt x="2267" y="345"/>
                  <a:pt x="2267" y="345"/>
                </a:cubicBezTo>
                <a:cubicBezTo>
                  <a:pt x="2188" y="235"/>
                  <a:pt x="2188" y="235"/>
                  <a:pt x="2188" y="235"/>
                </a:cubicBezTo>
                <a:cubicBezTo>
                  <a:pt x="2179" y="236"/>
                  <a:pt x="2170" y="237"/>
                  <a:pt x="2161" y="237"/>
                </a:cubicBezTo>
                <a:cubicBezTo>
                  <a:pt x="2069" y="237"/>
                  <a:pt x="2069" y="237"/>
                  <a:pt x="2069" y="237"/>
                </a:cubicBezTo>
                <a:cubicBezTo>
                  <a:pt x="2069" y="345"/>
                  <a:pt x="2069" y="345"/>
                  <a:pt x="2069" y="345"/>
                </a:cubicBezTo>
                <a:cubicBezTo>
                  <a:pt x="2033" y="345"/>
                  <a:pt x="2033" y="345"/>
                  <a:pt x="2033" y="345"/>
                </a:cubicBezTo>
                <a:cubicBezTo>
                  <a:pt x="2033" y="3"/>
                  <a:pt x="2033" y="3"/>
                  <a:pt x="2033" y="3"/>
                </a:cubicBezTo>
                <a:cubicBezTo>
                  <a:pt x="2161" y="3"/>
                  <a:pt x="2161" y="3"/>
                  <a:pt x="2161" y="3"/>
                </a:cubicBezTo>
                <a:cubicBezTo>
                  <a:pt x="2205" y="3"/>
                  <a:pt x="2239" y="13"/>
                  <a:pt x="2264" y="34"/>
                </a:cubicBezTo>
                <a:cubicBezTo>
                  <a:pt x="2288" y="55"/>
                  <a:pt x="2301" y="84"/>
                  <a:pt x="2301" y="120"/>
                </a:cubicBezTo>
                <a:cubicBezTo>
                  <a:pt x="2301" y="147"/>
                  <a:pt x="2294" y="169"/>
                  <a:pt x="2280" y="188"/>
                </a:cubicBezTo>
                <a:cubicBezTo>
                  <a:pt x="2267" y="206"/>
                  <a:pt x="2248" y="220"/>
                  <a:pt x="2223" y="228"/>
                </a:cubicBezTo>
                <a:close/>
                <a:moveTo>
                  <a:pt x="2238" y="183"/>
                </a:moveTo>
                <a:cubicBezTo>
                  <a:pt x="2256" y="168"/>
                  <a:pt x="2265" y="147"/>
                  <a:pt x="2265" y="120"/>
                </a:cubicBezTo>
                <a:cubicBezTo>
                  <a:pt x="2265" y="92"/>
                  <a:pt x="2256" y="71"/>
                  <a:pt x="2238" y="56"/>
                </a:cubicBezTo>
                <a:cubicBezTo>
                  <a:pt x="2220" y="42"/>
                  <a:pt x="2194" y="34"/>
                  <a:pt x="2160" y="34"/>
                </a:cubicBezTo>
                <a:cubicBezTo>
                  <a:pt x="2069" y="34"/>
                  <a:pt x="2069" y="34"/>
                  <a:pt x="2069" y="34"/>
                </a:cubicBezTo>
                <a:cubicBezTo>
                  <a:pt x="2069" y="206"/>
                  <a:pt x="2069" y="206"/>
                  <a:pt x="2069" y="206"/>
                </a:cubicBezTo>
                <a:cubicBezTo>
                  <a:pt x="2160" y="206"/>
                  <a:pt x="2160" y="206"/>
                  <a:pt x="2160" y="206"/>
                </a:cubicBezTo>
                <a:cubicBezTo>
                  <a:pt x="2194" y="206"/>
                  <a:pt x="2220" y="198"/>
                  <a:pt x="2238" y="183"/>
                </a:cubicBezTo>
                <a:close/>
                <a:moveTo>
                  <a:pt x="2423" y="3"/>
                </a:moveTo>
                <a:cubicBezTo>
                  <a:pt x="2386" y="3"/>
                  <a:pt x="2386" y="3"/>
                  <a:pt x="2386" y="3"/>
                </a:cubicBezTo>
                <a:cubicBezTo>
                  <a:pt x="2386" y="345"/>
                  <a:pt x="2386" y="345"/>
                  <a:pt x="2386" y="345"/>
                </a:cubicBezTo>
                <a:cubicBezTo>
                  <a:pt x="2423" y="345"/>
                  <a:pt x="2423" y="345"/>
                  <a:pt x="2423" y="345"/>
                </a:cubicBezTo>
                <a:lnTo>
                  <a:pt x="2423" y="3"/>
                </a:lnTo>
                <a:close/>
                <a:moveTo>
                  <a:pt x="2701" y="178"/>
                </a:moveTo>
                <a:cubicBezTo>
                  <a:pt x="2685" y="172"/>
                  <a:pt x="2665" y="165"/>
                  <a:pt x="2640" y="159"/>
                </a:cubicBezTo>
                <a:cubicBezTo>
                  <a:pt x="2619" y="154"/>
                  <a:pt x="2602" y="149"/>
                  <a:pt x="2589" y="145"/>
                </a:cubicBezTo>
                <a:cubicBezTo>
                  <a:pt x="2577" y="140"/>
                  <a:pt x="2566" y="134"/>
                  <a:pt x="2558" y="126"/>
                </a:cubicBezTo>
                <a:cubicBezTo>
                  <a:pt x="2550" y="117"/>
                  <a:pt x="2545" y="106"/>
                  <a:pt x="2545" y="93"/>
                </a:cubicBezTo>
                <a:cubicBezTo>
                  <a:pt x="2545" y="75"/>
                  <a:pt x="2553" y="60"/>
                  <a:pt x="2568" y="48"/>
                </a:cubicBezTo>
                <a:cubicBezTo>
                  <a:pt x="2583" y="36"/>
                  <a:pt x="2606" y="31"/>
                  <a:pt x="2636" y="31"/>
                </a:cubicBezTo>
                <a:cubicBezTo>
                  <a:pt x="2651" y="31"/>
                  <a:pt x="2667" y="33"/>
                  <a:pt x="2684" y="38"/>
                </a:cubicBezTo>
                <a:cubicBezTo>
                  <a:pt x="2700" y="42"/>
                  <a:pt x="2715" y="50"/>
                  <a:pt x="2730" y="59"/>
                </a:cubicBezTo>
                <a:cubicBezTo>
                  <a:pt x="2742" y="30"/>
                  <a:pt x="2742" y="30"/>
                  <a:pt x="2742" y="30"/>
                </a:cubicBezTo>
                <a:cubicBezTo>
                  <a:pt x="2728" y="21"/>
                  <a:pt x="2712" y="13"/>
                  <a:pt x="2693" y="8"/>
                </a:cubicBezTo>
                <a:cubicBezTo>
                  <a:pt x="2675" y="3"/>
                  <a:pt x="2655" y="0"/>
                  <a:pt x="2636" y="0"/>
                </a:cubicBezTo>
                <a:cubicBezTo>
                  <a:pt x="2608" y="0"/>
                  <a:pt x="2584" y="4"/>
                  <a:pt x="2565" y="13"/>
                </a:cubicBezTo>
                <a:cubicBezTo>
                  <a:pt x="2546" y="21"/>
                  <a:pt x="2532" y="32"/>
                  <a:pt x="2523" y="47"/>
                </a:cubicBezTo>
                <a:cubicBezTo>
                  <a:pt x="2514" y="61"/>
                  <a:pt x="2510" y="76"/>
                  <a:pt x="2510" y="94"/>
                </a:cubicBezTo>
                <a:cubicBezTo>
                  <a:pt x="2510" y="115"/>
                  <a:pt x="2515" y="132"/>
                  <a:pt x="2526" y="144"/>
                </a:cubicBezTo>
                <a:cubicBezTo>
                  <a:pt x="2537" y="157"/>
                  <a:pt x="2550" y="166"/>
                  <a:pt x="2565" y="172"/>
                </a:cubicBezTo>
                <a:cubicBezTo>
                  <a:pt x="2581" y="178"/>
                  <a:pt x="2601" y="184"/>
                  <a:pt x="2627" y="191"/>
                </a:cubicBezTo>
                <a:cubicBezTo>
                  <a:pt x="2649" y="196"/>
                  <a:pt x="2665" y="201"/>
                  <a:pt x="2677" y="205"/>
                </a:cubicBezTo>
                <a:cubicBezTo>
                  <a:pt x="2689" y="209"/>
                  <a:pt x="2700" y="216"/>
                  <a:pt x="2708" y="224"/>
                </a:cubicBezTo>
                <a:cubicBezTo>
                  <a:pt x="2716" y="232"/>
                  <a:pt x="2720" y="243"/>
                  <a:pt x="2720" y="257"/>
                </a:cubicBezTo>
                <a:cubicBezTo>
                  <a:pt x="2720" y="275"/>
                  <a:pt x="2713" y="289"/>
                  <a:pt x="2697" y="300"/>
                </a:cubicBezTo>
                <a:cubicBezTo>
                  <a:pt x="2682" y="312"/>
                  <a:pt x="2659" y="317"/>
                  <a:pt x="2629" y="317"/>
                </a:cubicBezTo>
                <a:cubicBezTo>
                  <a:pt x="2607" y="317"/>
                  <a:pt x="2585" y="313"/>
                  <a:pt x="2565" y="306"/>
                </a:cubicBezTo>
                <a:cubicBezTo>
                  <a:pt x="2544" y="298"/>
                  <a:pt x="2528" y="288"/>
                  <a:pt x="2516" y="276"/>
                </a:cubicBezTo>
                <a:cubicBezTo>
                  <a:pt x="2501" y="304"/>
                  <a:pt x="2501" y="304"/>
                  <a:pt x="2501" y="304"/>
                </a:cubicBezTo>
                <a:cubicBezTo>
                  <a:pt x="2514" y="317"/>
                  <a:pt x="2532" y="328"/>
                  <a:pt x="2555" y="336"/>
                </a:cubicBezTo>
                <a:cubicBezTo>
                  <a:pt x="2579" y="344"/>
                  <a:pt x="2603" y="348"/>
                  <a:pt x="2629" y="348"/>
                </a:cubicBezTo>
                <a:cubicBezTo>
                  <a:pt x="2657" y="348"/>
                  <a:pt x="2680" y="344"/>
                  <a:pt x="2699" y="336"/>
                </a:cubicBezTo>
                <a:cubicBezTo>
                  <a:pt x="2719" y="327"/>
                  <a:pt x="2733" y="316"/>
                  <a:pt x="2742" y="302"/>
                </a:cubicBezTo>
                <a:cubicBezTo>
                  <a:pt x="2752" y="288"/>
                  <a:pt x="2756" y="272"/>
                  <a:pt x="2756" y="255"/>
                </a:cubicBezTo>
                <a:cubicBezTo>
                  <a:pt x="2756" y="234"/>
                  <a:pt x="2751" y="217"/>
                  <a:pt x="2740" y="205"/>
                </a:cubicBezTo>
                <a:cubicBezTo>
                  <a:pt x="2729" y="193"/>
                  <a:pt x="2716" y="184"/>
                  <a:pt x="2701" y="178"/>
                </a:cubicBezTo>
                <a:close/>
                <a:moveTo>
                  <a:pt x="3077" y="314"/>
                </a:moveTo>
                <a:cubicBezTo>
                  <a:pt x="2871" y="314"/>
                  <a:pt x="2871" y="314"/>
                  <a:pt x="2871" y="314"/>
                </a:cubicBezTo>
                <a:cubicBezTo>
                  <a:pt x="2871" y="187"/>
                  <a:pt x="2871" y="187"/>
                  <a:pt x="2871" y="187"/>
                </a:cubicBezTo>
                <a:cubicBezTo>
                  <a:pt x="3048" y="187"/>
                  <a:pt x="3048" y="187"/>
                  <a:pt x="3048" y="187"/>
                </a:cubicBezTo>
                <a:cubicBezTo>
                  <a:pt x="3048" y="156"/>
                  <a:pt x="3048" y="156"/>
                  <a:pt x="3048" y="156"/>
                </a:cubicBezTo>
                <a:cubicBezTo>
                  <a:pt x="2871" y="156"/>
                  <a:pt x="2871" y="156"/>
                  <a:pt x="2871" y="156"/>
                </a:cubicBezTo>
                <a:cubicBezTo>
                  <a:pt x="2871" y="34"/>
                  <a:pt x="2871" y="34"/>
                  <a:pt x="2871" y="34"/>
                </a:cubicBezTo>
                <a:cubicBezTo>
                  <a:pt x="3070" y="34"/>
                  <a:pt x="3070" y="34"/>
                  <a:pt x="3070" y="34"/>
                </a:cubicBezTo>
                <a:cubicBezTo>
                  <a:pt x="3070" y="3"/>
                  <a:pt x="3070" y="3"/>
                  <a:pt x="3070" y="3"/>
                </a:cubicBezTo>
                <a:cubicBezTo>
                  <a:pt x="2835" y="3"/>
                  <a:pt x="2835" y="3"/>
                  <a:pt x="2835" y="3"/>
                </a:cubicBezTo>
                <a:cubicBezTo>
                  <a:pt x="2835" y="345"/>
                  <a:pt x="2835" y="345"/>
                  <a:pt x="2835" y="345"/>
                </a:cubicBezTo>
                <a:cubicBezTo>
                  <a:pt x="3077" y="345"/>
                  <a:pt x="3077" y="345"/>
                  <a:pt x="3077" y="345"/>
                </a:cubicBezTo>
                <a:lnTo>
                  <a:pt x="3077" y="314"/>
                </a:lnTo>
                <a:close/>
                <a:moveTo>
                  <a:pt x="178" y="830"/>
                </a:moveTo>
                <a:cubicBezTo>
                  <a:pt x="30" y="576"/>
                  <a:pt x="30" y="576"/>
                  <a:pt x="30" y="576"/>
                </a:cubicBezTo>
                <a:cubicBezTo>
                  <a:pt x="0" y="576"/>
                  <a:pt x="0" y="576"/>
                  <a:pt x="0" y="576"/>
                </a:cubicBezTo>
                <a:cubicBezTo>
                  <a:pt x="0" y="919"/>
                  <a:pt x="0" y="919"/>
                  <a:pt x="0" y="919"/>
                </a:cubicBezTo>
                <a:cubicBezTo>
                  <a:pt x="35" y="919"/>
                  <a:pt x="35" y="919"/>
                  <a:pt x="35" y="919"/>
                </a:cubicBezTo>
                <a:cubicBezTo>
                  <a:pt x="35" y="646"/>
                  <a:pt x="35" y="646"/>
                  <a:pt x="35" y="646"/>
                </a:cubicBezTo>
                <a:cubicBezTo>
                  <a:pt x="169" y="875"/>
                  <a:pt x="169" y="875"/>
                  <a:pt x="169" y="875"/>
                </a:cubicBezTo>
                <a:cubicBezTo>
                  <a:pt x="186" y="875"/>
                  <a:pt x="186" y="875"/>
                  <a:pt x="186" y="875"/>
                </a:cubicBezTo>
                <a:cubicBezTo>
                  <a:pt x="321" y="645"/>
                  <a:pt x="321" y="645"/>
                  <a:pt x="321" y="645"/>
                </a:cubicBezTo>
                <a:cubicBezTo>
                  <a:pt x="321" y="919"/>
                  <a:pt x="321" y="919"/>
                  <a:pt x="321" y="919"/>
                </a:cubicBezTo>
                <a:cubicBezTo>
                  <a:pt x="356" y="919"/>
                  <a:pt x="356" y="919"/>
                  <a:pt x="356" y="919"/>
                </a:cubicBezTo>
                <a:cubicBezTo>
                  <a:pt x="356" y="576"/>
                  <a:pt x="356" y="576"/>
                  <a:pt x="356" y="576"/>
                </a:cubicBezTo>
                <a:cubicBezTo>
                  <a:pt x="326" y="576"/>
                  <a:pt x="326" y="576"/>
                  <a:pt x="326" y="576"/>
                </a:cubicBezTo>
                <a:lnTo>
                  <a:pt x="178" y="830"/>
                </a:lnTo>
                <a:close/>
                <a:moveTo>
                  <a:pt x="604" y="576"/>
                </a:moveTo>
                <a:cubicBezTo>
                  <a:pt x="761" y="919"/>
                  <a:pt x="761" y="919"/>
                  <a:pt x="761" y="919"/>
                </a:cubicBezTo>
                <a:cubicBezTo>
                  <a:pt x="723" y="919"/>
                  <a:pt x="723" y="919"/>
                  <a:pt x="723" y="919"/>
                </a:cubicBezTo>
                <a:cubicBezTo>
                  <a:pt x="682" y="827"/>
                  <a:pt x="682" y="827"/>
                  <a:pt x="682" y="827"/>
                </a:cubicBezTo>
                <a:cubicBezTo>
                  <a:pt x="491" y="827"/>
                  <a:pt x="491" y="827"/>
                  <a:pt x="491" y="827"/>
                </a:cubicBezTo>
                <a:cubicBezTo>
                  <a:pt x="450" y="919"/>
                  <a:pt x="450" y="919"/>
                  <a:pt x="450" y="919"/>
                </a:cubicBezTo>
                <a:cubicBezTo>
                  <a:pt x="412" y="919"/>
                  <a:pt x="412" y="919"/>
                  <a:pt x="412" y="919"/>
                </a:cubicBezTo>
                <a:cubicBezTo>
                  <a:pt x="569" y="576"/>
                  <a:pt x="569" y="576"/>
                  <a:pt x="569" y="576"/>
                </a:cubicBezTo>
                <a:lnTo>
                  <a:pt x="604" y="576"/>
                </a:lnTo>
                <a:close/>
                <a:moveTo>
                  <a:pt x="669" y="798"/>
                </a:moveTo>
                <a:cubicBezTo>
                  <a:pt x="586" y="614"/>
                  <a:pt x="586" y="614"/>
                  <a:pt x="586" y="614"/>
                </a:cubicBezTo>
                <a:cubicBezTo>
                  <a:pt x="504" y="798"/>
                  <a:pt x="504" y="798"/>
                  <a:pt x="504" y="798"/>
                </a:cubicBezTo>
                <a:lnTo>
                  <a:pt x="669" y="798"/>
                </a:lnTo>
                <a:close/>
                <a:moveTo>
                  <a:pt x="747" y="607"/>
                </a:moveTo>
                <a:cubicBezTo>
                  <a:pt x="867" y="607"/>
                  <a:pt x="867" y="607"/>
                  <a:pt x="867" y="607"/>
                </a:cubicBezTo>
                <a:cubicBezTo>
                  <a:pt x="867" y="919"/>
                  <a:pt x="867" y="919"/>
                  <a:pt x="867" y="919"/>
                </a:cubicBezTo>
                <a:cubicBezTo>
                  <a:pt x="903" y="919"/>
                  <a:pt x="903" y="919"/>
                  <a:pt x="903" y="919"/>
                </a:cubicBezTo>
                <a:cubicBezTo>
                  <a:pt x="903" y="607"/>
                  <a:pt x="903" y="607"/>
                  <a:pt x="903" y="607"/>
                </a:cubicBezTo>
                <a:cubicBezTo>
                  <a:pt x="1024" y="607"/>
                  <a:pt x="1024" y="607"/>
                  <a:pt x="1024" y="607"/>
                </a:cubicBezTo>
                <a:cubicBezTo>
                  <a:pt x="1024" y="576"/>
                  <a:pt x="1024" y="576"/>
                  <a:pt x="1024" y="576"/>
                </a:cubicBezTo>
                <a:cubicBezTo>
                  <a:pt x="747" y="576"/>
                  <a:pt x="747" y="576"/>
                  <a:pt x="747" y="576"/>
                </a:cubicBezTo>
                <a:lnTo>
                  <a:pt x="747" y="607"/>
                </a:lnTo>
                <a:close/>
                <a:moveTo>
                  <a:pt x="1153" y="624"/>
                </a:moveTo>
                <a:cubicBezTo>
                  <a:pt x="1175" y="612"/>
                  <a:pt x="1200" y="605"/>
                  <a:pt x="1227" y="605"/>
                </a:cubicBezTo>
                <a:cubicBezTo>
                  <a:pt x="1267" y="605"/>
                  <a:pt x="1301" y="619"/>
                  <a:pt x="1328" y="646"/>
                </a:cubicBezTo>
                <a:cubicBezTo>
                  <a:pt x="1351" y="623"/>
                  <a:pt x="1351" y="623"/>
                  <a:pt x="1351" y="623"/>
                </a:cubicBezTo>
                <a:cubicBezTo>
                  <a:pt x="1336" y="607"/>
                  <a:pt x="1318" y="594"/>
                  <a:pt x="1296" y="586"/>
                </a:cubicBezTo>
                <a:cubicBezTo>
                  <a:pt x="1275" y="577"/>
                  <a:pt x="1251" y="573"/>
                  <a:pt x="1226" y="573"/>
                </a:cubicBezTo>
                <a:cubicBezTo>
                  <a:pt x="1192" y="573"/>
                  <a:pt x="1161" y="581"/>
                  <a:pt x="1134" y="596"/>
                </a:cubicBezTo>
                <a:cubicBezTo>
                  <a:pt x="1106" y="611"/>
                  <a:pt x="1085" y="631"/>
                  <a:pt x="1069" y="658"/>
                </a:cubicBezTo>
                <a:cubicBezTo>
                  <a:pt x="1054" y="685"/>
                  <a:pt x="1046" y="714"/>
                  <a:pt x="1046" y="747"/>
                </a:cubicBezTo>
                <a:cubicBezTo>
                  <a:pt x="1046" y="780"/>
                  <a:pt x="1054" y="810"/>
                  <a:pt x="1069" y="837"/>
                </a:cubicBezTo>
                <a:cubicBezTo>
                  <a:pt x="1085" y="863"/>
                  <a:pt x="1106" y="884"/>
                  <a:pt x="1133" y="899"/>
                </a:cubicBezTo>
                <a:cubicBezTo>
                  <a:pt x="1161" y="914"/>
                  <a:pt x="1191" y="921"/>
                  <a:pt x="1225" y="921"/>
                </a:cubicBezTo>
                <a:cubicBezTo>
                  <a:pt x="1251" y="921"/>
                  <a:pt x="1274" y="917"/>
                  <a:pt x="1296" y="908"/>
                </a:cubicBezTo>
                <a:cubicBezTo>
                  <a:pt x="1318" y="900"/>
                  <a:pt x="1336" y="887"/>
                  <a:pt x="1351" y="871"/>
                </a:cubicBezTo>
                <a:cubicBezTo>
                  <a:pt x="1328" y="848"/>
                  <a:pt x="1328" y="848"/>
                  <a:pt x="1328" y="848"/>
                </a:cubicBezTo>
                <a:cubicBezTo>
                  <a:pt x="1301" y="875"/>
                  <a:pt x="1268" y="889"/>
                  <a:pt x="1227" y="889"/>
                </a:cubicBezTo>
                <a:cubicBezTo>
                  <a:pt x="1200" y="889"/>
                  <a:pt x="1175" y="883"/>
                  <a:pt x="1153" y="871"/>
                </a:cubicBezTo>
                <a:cubicBezTo>
                  <a:pt x="1131" y="858"/>
                  <a:pt x="1113" y="841"/>
                  <a:pt x="1101" y="820"/>
                </a:cubicBezTo>
                <a:cubicBezTo>
                  <a:pt x="1088" y="798"/>
                  <a:pt x="1082" y="774"/>
                  <a:pt x="1082" y="747"/>
                </a:cubicBezTo>
                <a:cubicBezTo>
                  <a:pt x="1082" y="721"/>
                  <a:pt x="1088" y="696"/>
                  <a:pt x="1101" y="675"/>
                </a:cubicBezTo>
                <a:cubicBezTo>
                  <a:pt x="1113" y="653"/>
                  <a:pt x="1131" y="636"/>
                  <a:pt x="1153" y="624"/>
                </a:cubicBezTo>
                <a:close/>
                <a:moveTo>
                  <a:pt x="1679" y="729"/>
                </a:moveTo>
                <a:cubicBezTo>
                  <a:pt x="1464" y="729"/>
                  <a:pt x="1464" y="729"/>
                  <a:pt x="1464" y="729"/>
                </a:cubicBezTo>
                <a:cubicBezTo>
                  <a:pt x="1464" y="576"/>
                  <a:pt x="1464" y="576"/>
                  <a:pt x="1464" y="576"/>
                </a:cubicBezTo>
                <a:cubicBezTo>
                  <a:pt x="1428" y="576"/>
                  <a:pt x="1428" y="576"/>
                  <a:pt x="1428" y="576"/>
                </a:cubicBezTo>
                <a:cubicBezTo>
                  <a:pt x="1428" y="919"/>
                  <a:pt x="1428" y="919"/>
                  <a:pt x="1428" y="919"/>
                </a:cubicBezTo>
                <a:cubicBezTo>
                  <a:pt x="1464" y="919"/>
                  <a:pt x="1464" y="919"/>
                  <a:pt x="1464" y="919"/>
                </a:cubicBezTo>
                <a:cubicBezTo>
                  <a:pt x="1464" y="761"/>
                  <a:pt x="1464" y="761"/>
                  <a:pt x="1464" y="761"/>
                </a:cubicBezTo>
                <a:cubicBezTo>
                  <a:pt x="1679" y="761"/>
                  <a:pt x="1679" y="761"/>
                  <a:pt x="1679" y="761"/>
                </a:cubicBezTo>
                <a:cubicBezTo>
                  <a:pt x="1679" y="919"/>
                  <a:pt x="1679" y="919"/>
                  <a:pt x="1679" y="919"/>
                </a:cubicBezTo>
                <a:cubicBezTo>
                  <a:pt x="1714" y="919"/>
                  <a:pt x="1714" y="919"/>
                  <a:pt x="1714" y="919"/>
                </a:cubicBezTo>
                <a:cubicBezTo>
                  <a:pt x="1714" y="576"/>
                  <a:pt x="1714" y="576"/>
                  <a:pt x="1714" y="576"/>
                </a:cubicBezTo>
                <a:cubicBezTo>
                  <a:pt x="1679" y="576"/>
                  <a:pt x="1679" y="576"/>
                  <a:pt x="1679" y="576"/>
                </a:cubicBezTo>
                <a:lnTo>
                  <a:pt x="1679" y="729"/>
                </a:lnTo>
                <a:close/>
                <a:moveTo>
                  <a:pt x="1826" y="919"/>
                </a:moveTo>
                <a:cubicBezTo>
                  <a:pt x="1862" y="919"/>
                  <a:pt x="1862" y="919"/>
                  <a:pt x="1862" y="919"/>
                </a:cubicBezTo>
                <a:cubicBezTo>
                  <a:pt x="1862" y="576"/>
                  <a:pt x="1862" y="576"/>
                  <a:pt x="1862" y="576"/>
                </a:cubicBezTo>
                <a:cubicBezTo>
                  <a:pt x="1826" y="576"/>
                  <a:pt x="1826" y="576"/>
                  <a:pt x="1826" y="576"/>
                </a:cubicBezTo>
                <a:lnTo>
                  <a:pt x="1826" y="919"/>
                </a:lnTo>
                <a:close/>
                <a:moveTo>
                  <a:pt x="2224" y="854"/>
                </a:moveTo>
                <a:cubicBezTo>
                  <a:pt x="2003" y="576"/>
                  <a:pt x="2003" y="576"/>
                  <a:pt x="2003" y="576"/>
                </a:cubicBezTo>
                <a:cubicBezTo>
                  <a:pt x="1974" y="576"/>
                  <a:pt x="1974" y="576"/>
                  <a:pt x="1974" y="576"/>
                </a:cubicBezTo>
                <a:cubicBezTo>
                  <a:pt x="1974" y="919"/>
                  <a:pt x="1974" y="919"/>
                  <a:pt x="1974" y="919"/>
                </a:cubicBezTo>
                <a:cubicBezTo>
                  <a:pt x="2010" y="919"/>
                  <a:pt x="2010" y="919"/>
                  <a:pt x="2010" y="919"/>
                </a:cubicBezTo>
                <a:cubicBezTo>
                  <a:pt x="2010" y="641"/>
                  <a:pt x="2010" y="641"/>
                  <a:pt x="2010" y="641"/>
                </a:cubicBezTo>
                <a:cubicBezTo>
                  <a:pt x="2230" y="919"/>
                  <a:pt x="2230" y="919"/>
                  <a:pt x="2230" y="919"/>
                </a:cubicBezTo>
                <a:cubicBezTo>
                  <a:pt x="2260" y="919"/>
                  <a:pt x="2260" y="919"/>
                  <a:pt x="2260" y="919"/>
                </a:cubicBezTo>
                <a:cubicBezTo>
                  <a:pt x="2260" y="576"/>
                  <a:pt x="2260" y="576"/>
                  <a:pt x="2260" y="576"/>
                </a:cubicBezTo>
                <a:cubicBezTo>
                  <a:pt x="2224" y="576"/>
                  <a:pt x="2224" y="576"/>
                  <a:pt x="2224" y="576"/>
                </a:cubicBezTo>
                <a:lnTo>
                  <a:pt x="2224" y="854"/>
                </a:lnTo>
                <a:close/>
                <a:moveTo>
                  <a:pt x="2448" y="624"/>
                </a:moveTo>
                <a:cubicBezTo>
                  <a:pt x="2471" y="612"/>
                  <a:pt x="2496" y="605"/>
                  <a:pt x="2523" y="605"/>
                </a:cubicBezTo>
                <a:cubicBezTo>
                  <a:pt x="2565" y="605"/>
                  <a:pt x="2599" y="619"/>
                  <a:pt x="2627" y="646"/>
                </a:cubicBezTo>
                <a:cubicBezTo>
                  <a:pt x="2649" y="623"/>
                  <a:pt x="2649" y="623"/>
                  <a:pt x="2649" y="623"/>
                </a:cubicBezTo>
                <a:cubicBezTo>
                  <a:pt x="2634" y="606"/>
                  <a:pt x="2616" y="594"/>
                  <a:pt x="2594" y="586"/>
                </a:cubicBezTo>
                <a:cubicBezTo>
                  <a:pt x="2572" y="577"/>
                  <a:pt x="2548" y="573"/>
                  <a:pt x="2522" y="573"/>
                </a:cubicBezTo>
                <a:cubicBezTo>
                  <a:pt x="2487" y="573"/>
                  <a:pt x="2456" y="581"/>
                  <a:pt x="2429" y="596"/>
                </a:cubicBezTo>
                <a:cubicBezTo>
                  <a:pt x="2402" y="611"/>
                  <a:pt x="2380" y="631"/>
                  <a:pt x="2364" y="658"/>
                </a:cubicBezTo>
                <a:cubicBezTo>
                  <a:pt x="2349" y="685"/>
                  <a:pt x="2341" y="714"/>
                  <a:pt x="2341" y="747"/>
                </a:cubicBezTo>
                <a:cubicBezTo>
                  <a:pt x="2341" y="780"/>
                  <a:pt x="2349" y="810"/>
                  <a:pt x="2364" y="837"/>
                </a:cubicBezTo>
                <a:cubicBezTo>
                  <a:pt x="2380" y="863"/>
                  <a:pt x="2402" y="884"/>
                  <a:pt x="2429" y="899"/>
                </a:cubicBezTo>
                <a:cubicBezTo>
                  <a:pt x="2456" y="914"/>
                  <a:pt x="2487" y="921"/>
                  <a:pt x="2521" y="921"/>
                </a:cubicBezTo>
                <a:cubicBezTo>
                  <a:pt x="2546" y="921"/>
                  <a:pt x="2569" y="918"/>
                  <a:pt x="2590" y="910"/>
                </a:cubicBezTo>
                <a:cubicBezTo>
                  <a:pt x="2612" y="903"/>
                  <a:pt x="2631" y="892"/>
                  <a:pt x="2647" y="878"/>
                </a:cubicBezTo>
                <a:cubicBezTo>
                  <a:pt x="2647" y="747"/>
                  <a:pt x="2647" y="747"/>
                  <a:pt x="2647" y="747"/>
                </a:cubicBezTo>
                <a:cubicBezTo>
                  <a:pt x="2612" y="747"/>
                  <a:pt x="2612" y="747"/>
                  <a:pt x="2612" y="747"/>
                </a:cubicBezTo>
                <a:cubicBezTo>
                  <a:pt x="2612" y="863"/>
                  <a:pt x="2612" y="863"/>
                  <a:pt x="2612" y="863"/>
                </a:cubicBezTo>
                <a:cubicBezTo>
                  <a:pt x="2588" y="880"/>
                  <a:pt x="2558" y="889"/>
                  <a:pt x="2523" y="889"/>
                </a:cubicBezTo>
                <a:cubicBezTo>
                  <a:pt x="2495" y="889"/>
                  <a:pt x="2470" y="883"/>
                  <a:pt x="2448" y="871"/>
                </a:cubicBezTo>
                <a:cubicBezTo>
                  <a:pt x="2426" y="858"/>
                  <a:pt x="2408" y="841"/>
                  <a:pt x="2396" y="820"/>
                </a:cubicBezTo>
                <a:cubicBezTo>
                  <a:pt x="2383" y="798"/>
                  <a:pt x="2377" y="774"/>
                  <a:pt x="2377" y="747"/>
                </a:cubicBezTo>
                <a:cubicBezTo>
                  <a:pt x="2377" y="721"/>
                  <a:pt x="2383" y="696"/>
                  <a:pt x="2396" y="675"/>
                </a:cubicBezTo>
                <a:cubicBezTo>
                  <a:pt x="2408" y="653"/>
                  <a:pt x="2426" y="636"/>
                  <a:pt x="2448" y="624"/>
                </a:cubicBezTo>
                <a:close/>
                <a:moveTo>
                  <a:pt x="3146" y="693"/>
                </a:moveTo>
                <a:cubicBezTo>
                  <a:pt x="3146" y="730"/>
                  <a:pt x="3133" y="759"/>
                  <a:pt x="3108" y="779"/>
                </a:cubicBezTo>
                <a:cubicBezTo>
                  <a:pt x="3084" y="800"/>
                  <a:pt x="3049" y="810"/>
                  <a:pt x="3006" y="810"/>
                </a:cubicBezTo>
                <a:cubicBezTo>
                  <a:pt x="2914" y="810"/>
                  <a:pt x="2914" y="810"/>
                  <a:pt x="2914" y="810"/>
                </a:cubicBezTo>
                <a:cubicBezTo>
                  <a:pt x="2914" y="919"/>
                  <a:pt x="2914" y="919"/>
                  <a:pt x="2914" y="919"/>
                </a:cubicBezTo>
                <a:cubicBezTo>
                  <a:pt x="2877" y="919"/>
                  <a:pt x="2877" y="919"/>
                  <a:pt x="2877" y="919"/>
                </a:cubicBezTo>
                <a:cubicBezTo>
                  <a:pt x="2877" y="576"/>
                  <a:pt x="2877" y="576"/>
                  <a:pt x="2877" y="576"/>
                </a:cubicBezTo>
                <a:cubicBezTo>
                  <a:pt x="3006" y="576"/>
                  <a:pt x="3006" y="576"/>
                  <a:pt x="3006" y="576"/>
                </a:cubicBezTo>
                <a:cubicBezTo>
                  <a:pt x="3049" y="576"/>
                  <a:pt x="3084" y="587"/>
                  <a:pt x="3108" y="607"/>
                </a:cubicBezTo>
                <a:cubicBezTo>
                  <a:pt x="3133" y="628"/>
                  <a:pt x="3146" y="657"/>
                  <a:pt x="3146" y="693"/>
                </a:cubicBezTo>
                <a:close/>
                <a:moveTo>
                  <a:pt x="3109" y="693"/>
                </a:moveTo>
                <a:cubicBezTo>
                  <a:pt x="3109" y="666"/>
                  <a:pt x="3100" y="645"/>
                  <a:pt x="3082" y="630"/>
                </a:cubicBezTo>
                <a:cubicBezTo>
                  <a:pt x="3064" y="615"/>
                  <a:pt x="3039" y="607"/>
                  <a:pt x="3005" y="607"/>
                </a:cubicBezTo>
                <a:cubicBezTo>
                  <a:pt x="2914" y="607"/>
                  <a:pt x="2914" y="607"/>
                  <a:pt x="2914" y="607"/>
                </a:cubicBezTo>
                <a:cubicBezTo>
                  <a:pt x="2914" y="779"/>
                  <a:pt x="2914" y="779"/>
                  <a:pt x="2914" y="779"/>
                </a:cubicBezTo>
                <a:cubicBezTo>
                  <a:pt x="3005" y="779"/>
                  <a:pt x="3005" y="779"/>
                  <a:pt x="3005" y="779"/>
                </a:cubicBezTo>
                <a:cubicBezTo>
                  <a:pt x="3039" y="779"/>
                  <a:pt x="3064" y="771"/>
                  <a:pt x="3082" y="756"/>
                </a:cubicBezTo>
                <a:cubicBezTo>
                  <a:pt x="3100" y="742"/>
                  <a:pt x="3109" y="721"/>
                  <a:pt x="3109" y="693"/>
                </a:cubicBezTo>
                <a:close/>
                <a:moveTo>
                  <a:pt x="3260" y="576"/>
                </a:moveTo>
                <a:cubicBezTo>
                  <a:pt x="3224" y="576"/>
                  <a:pt x="3224" y="576"/>
                  <a:pt x="3224" y="576"/>
                </a:cubicBezTo>
                <a:cubicBezTo>
                  <a:pt x="3224" y="919"/>
                  <a:pt x="3224" y="919"/>
                  <a:pt x="3224" y="919"/>
                </a:cubicBezTo>
                <a:cubicBezTo>
                  <a:pt x="3452" y="919"/>
                  <a:pt x="3452" y="919"/>
                  <a:pt x="3452" y="919"/>
                </a:cubicBezTo>
                <a:cubicBezTo>
                  <a:pt x="3452" y="887"/>
                  <a:pt x="3452" y="887"/>
                  <a:pt x="3452" y="887"/>
                </a:cubicBezTo>
                <a:cubicBezTo>
                  <a:pt x="3260" y="887"/>
                  <a:pt x="3260" y="887"/>
                  <a:pt x="3260" y="887"/>
                </a:cubicBezTo>
                <a:lnTo>
                  <a:pt x="3260" y="576"/>
                </a:lnTo>
                <a:close/>
                <a:moveTo>
                  <a:pt x="3650" y="576"/>
                </a:moveTo>
                <a:cubicBezTo>
                  <a:pt x="3807" y="919"/>
                  <a:pt x="3807" y="919"/>
                  <a:pt x="3807" y="919"/>
                </a:cubicBezTo>
                <a:cubicBezTo>
                  <a:pt x="3769" y="919"/>
                  <a:pt x="3769" y="919"/>
                  <a:pt x="3769" y="919"/>
                </a:cubicBezTo>
                <a:cubicBezTo>
                  <a:pt x="3728" y="827"/>
                  <a:pt x="3728" y="827"/>
                  <a:pt x="3728" y="827"/>
                </a:cubicBezTo>
                <a:cubicBezTo>
                  <a:pt x="3537" y="827"/>
                  <a:pt x="3537" y="827"/>
                  <a:pt x="3537" y="827"/>
                </a:cubicBezTo>
                <a:cubicBezTo>
                  <a:pt x="3496" y="919"/>
                  <a:pt x="3496" y="919"/>
                  <a:pt x="3496" y="919"/>
                </a:cubicBezTo>
                <a:cubicBezTo>
                  <a:pt x="3458" y="919"/>
                  <a:pt x="3458" y="919"/>
                  <a:pt x="3458" y="919"/>
                </a:cubicBezTo>
                <a:cubicBezTo>
                  <a:pt x="3615" y="576"/>
                  <a:pt x="3615" y="576"/>
                  <a:pt x="3615" y="576"/>
                </a:cubicBezTo>
                <a:lnTo>
                  <a:pt x="3650" y="576"/>
                </a:lnTo>
                <a:close/>
                <a:moveTo>
                  <a:pt x="3714" y="798"/>
                </a:moveTo>
                <a:cubicBezTo>
                  <a:pt x="3632" y="614"/>
                  <a:pt x="3632" y="614"/>
                  <a:pt x="3632" y="614"/>
                </a:cubicBezTo>
                <a:cubicBezTo>
                  <a:pt x="3550" y="798"/>
                  <a:pt x="3550" y="798"/>
                  <a:pt x="3550" y="798"/>
                </a:cubicBezTo>
                <a:lnTo>
                  <a:pt x="3714" y="798"/>
                </a:lnTo>
                <a:close/>
                <a:moveTo>
                  <a:pt x="3793" y="607"/>
                </a:moveTo>
                <a:cubicBezTo>
                  <a:pt x="3913" y="607"/>
                  <a:pt x="3913" y="607"/>
                  <a:pt x="3913" y="607"/>
                </a:cubicBezTo>
                <a:cubicBezTo>
                  <a:pt x="3913" y="919"/>
                  <a:pt x="3913" y="919"/>
                  <a:pt x="3913" y="919"/>
                </a:cubicBezTo>
                <a:cubicBezTo>
                  <a:pt x="3949" y="919"/>
                  <a:pt x="3949" y="919"/>
                  <a:pt x="3949" y="919"/>
                </a:cubicBezTo>
                <a:cubicBezTo>
                  <a:pt x="3949" y="607"/>
                  <a:pt x="3949" y="607"/>
                  <a:pt x="3949" y="607"/>
                </a:cubicBezTo>
                <a:cubicBezTo>
                  <a:pt x="4070" y="607"/>
                  <a:pt x="4070" y="607"/>
                  <a:pt x="4070" y="607"/>
                </a:cubicBezTo>
                <a:cubicBezTo>
                  <a:pt x="4070" y="576"/>
                  <a:pt x="4070" y="576"/>
                  <a:pt x="4070" y="576"/>
                </a:cubicBezTo>
                <a:cubicBezTo>
                  <a:pt x="3793" y="576"/>
                  <a:pt x="3793" y="576"/>
                  <a:pt x="3793" y="576"/>
                </a:cubicBezTo>
                <a:lnTo>
                  <a:pt x="3793" y="607"/>
                </a:lnTo>
                <a:close/>
                <a:moveTo>
                  <a:pt x="4127" y="919"/>
                </a:moveTo>
                <a:cubicBezTo>
                  <a:pt x="4163" y="919"/>
                  <a:pt x="4163" y="919"/>
                  <a:pt x="4163" y="919"/>
                </a:cubicBezTo>
                <a:cubicBezTo>
                  <a:pt x="4163" y="773"/>
                  <a:pt x="4163" y="773"/>
                  <a:pt x="4163" y="773"/>
                </a:cubicBezTo>
                <a:cubicBezTo>
                  <a:pt x="4340" y="773"/>
                  <a:pt x="4340" y="773"/>
                  <a:pt x="4340" y="773"/>
                </a:cubicBezTo>
                <a:cubicBezTo>
                  <a:pt x="4340" y="742"/>
                  <a:pt x="4340" y="742"/>
                  <a:pt x="4340" y="742"/>
                </a:cubicBezTo>
                <a:cubicBezTo>
                  <a:pt x="4163" y="742"/>
                  <a:pt x="4163" y="742"/>
                  <a:pt x="4163" y="742"/>
                </a:cubicBezTo>
                <a:cubicBezTo>
                  <a:pt x="4163" y="607"/>
                  <a:pt x="4163" y="607"/>
                  <a:pt x="4163" y="607"/>
                </a:cubicBezTo>
                <a:cubicBezTo>
                  <a:pt x="4362" y="607"/>
                  <a:pt x="4362" y="607"/>
                  <a:pt x="4362" y="607"/>
                </a:cubicBezTo>
                <a:cubicBezTo>
                  <a:pt x="4362" y="576"/>
                  <a:pt x="4362" y="576"/>
                  <a:pt x="4362" y="576"/>
                </a:cubicBezTo>
                <a:cubicBezTo>
                  <a:pt x="4127" y="576"/>
                  <a:pt x="4127" y="576"/>
                  <a:pt x="4127" y="576"/>
                </a:cubicBezTo>
                <a:lnTo>
                  <a:pt x="4127" y="919"/>
                </a:lnTo>
                <a:close/>
                <a:moveTo>
                  <a:pt x="4738" y="658"/>
                </a:moveTo>
                <a:cubicBezTo>
                  <a:pt x="4754" y="685"/>
                  <a:pt x="4762" y="714"/>
                  <a:pt x="4762" y="747"/>
                </a:cubicBezTo>
                <a:cubicBezTo>
                  <a:pt x="4762" y="780"/>
                  <a:pt x="4754" y="810"/>
                  <a:pt x="4738" y="837"/>
                </a:cubicBezTo>
                <a:cubicBezTo>
                  <a:pt x="4723" y="863"/>
                  <a:pt x="4701" y="884"/>
                  <a:pt x="4674" y="899"/>
                </a:cubicBezTo>
                <a:cubicBezTo>
                  <a:pt x="4647" y="914"/>
                  <a:pt x="4616" y="921"/>
                  <a:pt x="4582" y="921"/>
                </a:cubicBezTo>
                <a:cubicBezTo>
                  <a:pt x="4548" y="921"/>
                  <a:pt x="4517" y="914"/>
                  <a:pt x="4490" y="899"/>
                </a:cubicBezTo>
                <a:cubicBezTo>
                  <a:pt x="4462" y="884"/>
                  <a:pt x="4441" y="863"/>
                  <a:pt x="4425" y="836"/>
                </a:cubicBezTo>
                <a:cubicBezTo>
                  <a:pt x="4410" y="810"/>
                  <a:pt x="4402" y="780"/>
                  <a:pt x="4402" y="747"/>
                </a:cubicBezTo>
                <a:cubicBezTo>
                  <a:pt x="4402" y="714"/>
                  <a:pt x="4410" y="685"/>
                  <a:pt x="4425" y="658"/>
                </a:cubicBezTo>
                <a:cubicBezTo>
                  <a:pt x="4441" y="632"/>
                  <a:pt x="4462" y="611"/>
                  <a:pt x="4490" y="596"/>
                </a:cubicBezTo>
                <a:cubicBezTo>
                  <a:pt x="4517" y="581"/>
                  <a:pt x="4548" y="573"/>
                  <a:pt x="4582" y="573"/>
                </a:cubicBezTo>
                <a:cubicBezTo>
                  <a:pt x="4616" y="573"/>
                  <a:pt x="4647" y="581"/>
                  <a:pt x="4674" y="596"/>
                </a:cubicBezTo>
                <a:cubicBezTo>
                  <a:pt x="4701" y="611"/>
                  <a:pt x="4723" y="631"/>
                  <a:pt x="4738" y="658"/>
                </a:cubicBezTo>
                <a:close/>
                <a:moveTo>
                  <a:pt x="4725" y="747"/>
                </a:moveTo>
                <a:cubicBezTo>
                  <a:pt x="4725" y="721"/>
                  <a:pt x="4719" y="696"/>
                  <a:pt x="4707" y="675"/>
                </a:cubicBezTo>
                <a:cubicBezTo>
                  <a:pt x="4694" y="653"/>
                  <a:pt x="4677" y="636"/>
                  <a:pt x="4656" y="624"/>
                </a:cubicBezTo>
                <a:cubicBezTo>
                  <a:pt x="4634" y="612"/>
                  <a:pt x="4609" y="605"/>
                  <a:pt x="4582" y="605"/>
                </a:cubicBezTo>
                <a:cubicBezTo>
                  <a:pt x="4555" y="605"/>
                  <a:pt x="4531" y="612"/>
                  <a:pt x="4509" y="624"/>
                </a:cubicBezTo>
                <a:cubicBezTo>
                  <a:pt x="4487" y="636"/>
                  <a:pt x="4469" y="653"/>
                  <a:pt x="4457" y="675"/>
                </a:cubicBezTo>
                <a:cubicBezTo>
                  <a:pt x="4444" y="696"/>
                  <a:pt x="4438" y="721"/>
                  <a:pt x="4438" y="747"/>
                </a:cubicBezTo>
                <a:cubicBezTo>
                  <a:pt x="4438" y="774"/>
                  <a:pt x="4444" y="798"/>
                  <a:pt x="4457" y="820"/>
                </a:cubicBezTo>
                <a:cubicBezTo>
                  <a:pt x="4469" y="842"/>
                  <a:pt x="4487" y="859"/>
                  <a:pt x="4509" y="871"/>
                </a:cubicBezTo>
                <a:cubicBezTo>
                  <a:pt x="4531" y="883"/>
                  <a:pt x="4555" y="889"/>
                  <a:pt x="4582" y="889"/>
                </a:cubicBezTo>
                <a:cubicBezTo>
                  <a:pt x="4609" y="889"/>
                  <a:pt x="4634" y="883"/>
                  <a:pt x="4656" y="871"/>
                </a:cubicBezTo>
                <a:cubicBezTo>
                  <a:pt x="4677" y="859"/>
                  <a:pt x="4694" y="842"/>
                  <a:pt x="4707" y="820"/>
                </a:cubicBezTo>
                <a:cubicBezTo>
                  <a:pt x="4719" y="798"/>
                  <a:pt x="4725" y="774"/>
                  <a:pt x="4725" y="747"/>
                </a:cubicBezTo>
                <a:close/>
                <a:moveTo>
                  <a:pt x="5033" y="801"/>
                </a:moveTo>
                <a:cubicBezTo>
                  <a:pt x="5116" y="919"/>
                  <a:pt x="5116" y="919"/>
                  <a:pt x="5116" y="919"/>
                </a:cubicBezTo>
                <a:cubicBezTo>
                  <a:pt x="5077" y="919"/>
                  <a:pt x="5077" y="919"/>
                  <a:pt x="5077" y="919"/>
                </a:cubicBezTo>
                <a:cubicBezTo>
                  <a:pt x="4998" y="808"/>
                  <a:pt x="4998" y="808"/>
                  <a:pt x="4998" y="808"/>
                </a:cubicBezTo>
                <a:cubicBezTo>
                  <a:pt x="4990" y="809"/>
                  <a:pt x="4980" y="810"/>
                  <a:pt x="4971" y="810"/>
                </a:cubicBezTo>
                <a:cubicBezTo>
                  <a:pt x="4879" y="810"/>
                  <a:pt x="4879" y="810"/>
                  <a:pt x="4879" y="810"/>
                </a:cubicBezTo>
                <a:cubicBezTo>
                  <a:pt x="4879" y="919"/>
                  <a:pt x="4879" y="919"/>
                  <a:pt x="4879" y="919"/>
                </a:cubicBezTo>
                <a:cubicBezTo>
                  <a:pt x="4843" y="919"/>
                  <a:pt x="4843" y="919"/>
                  <a:pt x="4843" y="919"/>
                </a:cubicBezTo>
                <a:cubicBezTo>
                  <a:pt x="4843" y="576"/>
                  <a:pt x="4843" y="576"/>
                  <a:pt x="4843" y="576"/>
                </a:cubicBezTo>
                <a:cubicBezTo>
                  <a:pt x="4971" y="576"/>
                  <a:pt x="4971" y="576"/>
                  <a:pt x="4971" y="576"/>
                </a:cubicBezTo>
                <a:cubicBezTo>
                  <a:pt x="5015" y="576"/>
                  <a:pt x="5049" y="587"/>
                  <a:pt x="5074" y="607"/>
                </a:cubicBezTo>
                <a:cubicBezTo>
                  <a:pt x="5098" y="628"/>
                  <a:pt x="5111" y="657"/>
                  <a:pt x="5111" y="693"/>
                </a:cubicBezTo>
                <a:cubicBezTo>
                  <a:pt x="5111" y="720"/>
                  <a:pt x="5104" y="743"/>
                  <a:pt x="5091" y="761"/>
                </a:cubicBezTo>
                <a:cubicBezTo>
                  <a:pt x="5077" y="780"/>
                  <a:pt x="5058" y="793"/>
                  <a:pt x="5033" y="801"/>
                </a:cubicBezTo>
                <a:close/>
                <a:moveTo>
                  <a:pt x="5048" y="757"/>
                </a:moveTo>
                <a:cubicBezTo>
                  <a:pt x="5066" y="742"/>
                  <a:pt x="5075" y="721"/>
                  <a:pt x="5075" y="693"/>
                </a:cubicBezTo>
                <a:cubicBezTo>
                  <a:pt x="5075" y="666"/>
                  <a:pt x="5066" y="645"/>
                  <a:pt x="5048" y="630"/>
                </a:cubicBezTo>
                <a:cubicBezTo>
                  <a:pt x="5030" y="615"/>
                  <a:pt x="5004" y="607"/>
                  <a:pt x="4970" y="607"/>
                </a:cubicBezTo>
                <a:cubicBezTo>
                  <a:pt x="4879" y="607"/>
                  <a:pt x="4879" y="607"/>
                  <a:pt x="4879" y="607"/>
                </a:cubicBezTo>
                <a:cubicBezTo>
                  <a:pt x="4879" y="779"/>
                  <a:pt x="4879" y="779"/>
                  <a:pt x="4879" y="779"/>
                </a:cubicBezTo>
                <a:cubicBezTo>
                  <a:pt x="4970" y="779"/>
                  <a:pt x="4970" y="779"/>
                  <a:pt x="4970" y="779"/>
                </a:cubicBezTo>
                <a:cubicBezTo>
                  <a:pt x="5004" y="779"/>
                  <a:pt x="5030" y="772"/>
                  <a:pt x="5048" y="757"/>
                </a:cubicBezTo>
                <a:close/>
                <a:moveTo>
                  <a:pt x="5522" y="576"/>
                </a:moveTo>
                <a:cubicBezTo>
                  <a:pt x="5375" y="830"/>
                  <a:pt x="5375" y="830"/>
                  <a:pt x="5375" y="830"/>
                </a:cubicBezTo>
                <a:cubicBezTo>
                  <a:pt x="5226" y="576"/>
                  <a:pt x="5226" y="576"/>
                  <a:pt x="5226" y="576"/>
                </a:cubicBezTo>
                <a:cubicBezTo>
                  <a:pt x="5196" y="576"/>
                  <a:pt x="5196" y="576"/>
                  <a:pt x="5196" y="576"/>
                </a:cubicBezTo>
                <a:cubicBezTo>
                  <a:pt x="5196" y="919"/>
                  <a:pt x="5196" y="919"/>
                  <a:pt x="5196" y="919"/>
                </a:cubicBezTo>
                <a:cubicBezTo>
                  <a:pt x="5231" y="919"/>
                  <a:pt x="5231" y="919"/>
                  <a:pt x="5231" y="919"/>
                </a:cubicBezTo>
                <a:cubicBezTo>
                  <a:pt x="5231" y="646"/>
                  <a:pt x="5231" y="646"/>
                  <a:pt x="5231" y="646"/>
                </a:cubicBezTo>
                <a:cubicBezTo>
                  <a:pt x="5366" y="875"/>
                  <a:pt x="5366" y="875"/>
                  <a:pt x="5366" y="875"/>
                </a:cubicBezTo>
                <a:cubicBezTo>
                  <a:pt x="5383" y="875"/>
                  <a:pt x="5383" y="875"/>
                  <a:pt x="5383" y="875"/>
                </a:cubicBezTo>
                <a:cubicBezTo>
                  <a:pt x="5517" y="645"/>
                  <a:pt x="5517" y="645"/>
                  <a:pt x="5517" y="645"/>
                </a:cubicBezTo>
                <a:cubicBezTo>
                  <a:pt x="5517" y="919"/>
                  <a:pt x="5517" y="919"/>
                  <a:pt x="5517" y="919"/>
                </a:cubicBezTo>
                <a:cubicBezTo>
                  <a:pt x="5552" y="919"/>
                  <a:pt x="5552" y="919"/>
                  <a:pt x="5552" y="919"/>
                </a:cubicBezTo>
                <a:cubicBezTo>
                  <a:pt x="5552" y="576"/>
                  <a:pt x="5552" y="576"/>
                  <a:pt x="5552" y="576"/>
                </a:cubicBezTo>
                <a:lnTo>
                  <a:pt x="5522" y="57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14324" tIns="57162" rIns="114324" bIns="57162"/>
          <a:lstStyle/>
          <a:p>
            <a:endParaRPr lang="en-NL"/>
          </a:p>
        </p:txBody>
      </p:sp>
      <p:sp>
        <p:nvSpPr>
          <p:cNvPr id="5" name="Titel 4"/>
          <p:cNvSpPr>
            <a:spLocks noGrp="1" noSelect="1"/>
          </p:cNvSpPr>
          <p:nvPr>
            <p:ph type="title"/>
          </p:nvPr>
        </p:nvSpPr>
        <p:spPr bwMode="gray">
          <a:xfrm>
            <a:off x="855178" y="4414733"/>
            <a:ext cx="13547822" cy="2724818"/>
          </a:xfrm>
        </p:spPr>
        <p:txBody>
          <a:bodyPr/>
          <a:lstStyle>
            <a:lvl1pPr algn="ctr">
              <a:lnSpc>
                <a:spcPct val="110000"/>
              </a:lnSpc>
              <a:defRPr cap="none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1" name="Freeform 5 (PHJU)"/>
          <p:cNvSpPr>
            <a:spLocks noGrp="1" noSelect="1"/>
          </p:cNvSpPr>
          <p:nvPr>
            <p:ph type="body" idx="1001"/>
          </p:nvPr>
        </p:nvSpPr>
        <p:spPr bwMode="invGray">
          <a:xfrm>
            <a:off x="6831645" y="2197926"/>
            <a:ext cx="1560044" cy="1552643"/>
          </a:xfrm>
          <a:custGeom>
            <a:avLst/>
            <a:gdLst>
              <a:gd name="T0" fmla="*/ 686 w 3928"/>
              <a:gd name="T1" fmla="*/ 1346 h 3913"/>
              <a:gd name="T2" fmla="*/ 343 w 3928"/>
              <a:gd name="T3" fmla="*/ 1689 h 3913"/>
              <a:gd name="T4" fmla="*/ 0 w 3928"/>
              <a:gd name="T5" fmla="*/ 1346 h 3913"/>
              <a:gd name="T6" fmla="*/ 343 w 3928"/>
              <a:gd name="T7" fmla="*/ 1003 h 3913"/>
              <a:gd name="T8" fmla="*/ 686 w 3928"/>
              <a:gd name="T9" fmla="*/ 1346 h 3913"/>
              <a:gd name="T10" fmla="*/ 3585 w 3928"/>
              <a:gd name="T11" fmla="*/ 3227 h 3913"/>
              <a:gd name="T12" fmla="*/ 3242 w 3928"/>
              <a:gd name="T13" fmla="*/ 3570 h 3913"/>
              <a:gd name="T14" fmla="*/ 3585 w 3928"/>
              <a:gd name="T15" fmla="*/ 3913 h 3913"/>
              <a:gd name="T16" fmla="*/ 3928 w 3928"/>
              <a:gd name="T17" fmla="*/ 3570 h 3913"/>
              <a:gd name="T18" fmla="*/ 3585 w 3928"/>
              <a:gd name="T19" fmla="*/ 3227 h 3913"/>
              <a:gd name="T20" fmla="*/ 1178 w 3928"/>
              <a:gd name="T21" fmla="*/ 244 h 3913"/>
              <a:gd name="T22" fmla="*/ 1404 w 3928"/>
              <a:gd name="T23" fmla="*/ 409 h 3913"/>
              <a:gd name="T24" fmla="*/ 1569 w 3928"/>
              <a:gd name="T25" fmla="*/ 182 h 3913"/>
              <a:gd name="T26" fmla="*/ 1342 w 3928"/>
              <a:gd name="T27" fmla="*/ 17 h 3913"/>
              <a:gd name="T28" fmla="*/ 1178 w 3928"/>
              <a:gd name="T29" fmla="*/ 244 h 39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3928" h="3913">
                <a:moveTo>
                  <a:pt x="686" y="1346"/>
                </a:moveTo>
                <a:cubicBezTo>
                  <a:pt x="686" y="1536"/>
                  <a:pt x="532" y="1689"/>
                  <a:pt x="343" y="1689"/>
                </a:cubicBezTo>
                <a:cubicBezTo>
                  <a:pt x="153" y="1689"/>
                  <a:pt x="0" y="1536"/>
                  <a:pt x="0" y="1346"/>
                </a:cubicBezTo>
                <a:cubicBezTo>
                  <a:pt x="0" y="1157"/>
                  <a:pt x="153" y="1003"/>
                  <a:pt x="343" y="1003"/>
                </a:cubicBezTo>
                <a:cubicBezTo>
                  <a:pt x="532" y="1003"/>
                  <a:pt x="686" y="1157"/>
                  <a:pt x="686" y="1346"/>
                </a:cubicBezTo>
                <a:close/>
                <a:moveTo>
                  <a:pt x="3585" y="3227"/>
                </a:moveTo>
                <a:cubicBezTo>
                  <a:pt x="3395" y="3227"/>
                  <a:pt x="3242" y="3381"/>
                  <a:pt x="3242" y="3570"/>
                </a:cubicBezTo>
                <a:cubicBezTo>
                  <a:pt x="3242" y="3759"/>
                  <a:pt x="3395" y="3913"/>
                  <a:pt x="3585" y="3913"/>
                </a:cubicBezTo>
                <a:cubicBezTo>
                  <a:pt x="3774" y="3913"/>
                  <a:pt x="3928" y="3759"/>
                  <a:pt x="3928" y="3570"/>
                </a:cubicBezTo>
                <a:cubicBezTo>
                  <a:pt x="3928" y="3381"/>
                  <a:pt x="3774" y="3227"/>
                  <a:pt x="3585" y="3227"/>
                </a:cubicBezTo>
                <a:close/>
                <a:moveTo>
                  <a:pt x="1178" y="244"/>
                </a:moveTo>
                <a:cubicBezTo>
                  <a:pt x="1195" y="352"/>
                  <a:pt x="1296" y="426"/>
                  <a:pt x="1404" y="409"/>
                </a:cubicBezTo>
                <a:cubicBezTo>
                  <a:pt x="1512" y="391"/>
                  <a:pt x="1586" y="290"/>
                  <a:pt x="1569" y="182"/>
                </a:cubicBezTo>
                <a:cubicBezTo>
                  <a:pt x="1551" y="74"/>
                  <a:pt x="1450" y="0"/>
                  <a:pt x="1342" y="17"/>
                </a:cubicBezTo>
                <a:cubicBezTo>
                  <a:pt x="1234" y="35"/>
                  <a:pt x="1160" y="136"/>
                  <a:pt x="1178" y="244"/>
                </a:cubicBezTo>
                <a:close/>
              </a:path>
            </a:pathLst>
          </a:custGeom>
          <a:solidFill>
            <a:srgbClr val="FFFFFF">
              <a:alpha val="50196"/>
            </a:srgbClr>
          </a:solidFill>
          <a:ln>
            <a:noFill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82592" indent="-382592" algn="l" defTabSz="1143274" rtl="0" eaLnBrk="1" latinLnBrk="0" hangingPunct="1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 typeface="Century Gothic" panose="020B0502020202020204" pitchFamily="34" charset="0"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Freeform 6 (PHJU)"/>
          <p:cNvSpPr>
            <a:spLocks noGrp="1" noSelect="1"/>
          </p:cNvSpPr>
          <p:nvPr>
            <p:ph type="body" idx="1000"/>
          </p:nvPr>
        </p:nvSpPr>
        <p:spPr bwMode="invGray">
          <a:xfrm>
            <a:off x="6968596" y="2122478"/>
            <a:ext cx="1448896" cy="1777003"/>
          </a:xfrm>
          <a:custGeom>
            <a:avLst/>
            <a:gdLst>
              <a:gd name="T0" fmla="*/ 3243 w 3652"/>
              <a:gd name="T1" fmla="*/ 3080 h 4479"/>
              <a:gd name="T2" fmla="*/ 3634 w 3652"/>
              <a:gd name="T3" fmla="*/ 3018 h 4479"/>
              <a:gd name="T4" fmla="*/ 377 w 3652"/>
              <a:gd name="T5" fmla="*/ 631 h 4479"/>
              <a:gd name="T6" fmla="*/ 281 w 3652"/>
              <a:gd name="T7" fmla="*/ 27 h 4479"/>
              <a:gd name="T8" fmla="*/ 377 w 3652"/>
              <a:gd name="T9" fmla="*/ 631 h 4479"/>
              <a:gd name="T10" fmla="*/ 2973 w 3652"/>
              <a:gd name="T11" fmla="*/ 4404 h 4479"/>
              <a:gd name="T12" fmla="*/ 331 w 3652"/>
              <a:gd name="T13" fmla="*/ 4479 h 4479"/>
              <a:gd name="T14" fmla="*/ 257 w 3652"/>
              <a:gd name="T15" fmla="*/ 853 h 4479"/>
              <a:gd name="T16" fmla="*/ 2898 w 3652"/>
              <a:gd name="T17" fmla="*/ 778 h 4479"/>
              <a:gd name="T18" fmla="*/ 2823 w 3652"/>
              <a:gd name="T19" fmla="*/ 928 h 4479"/>
              <a:gd name="T20" fmla="*/ 406 w 3652"/>
              <a:gd name="T21" fmla="*/ 4329 h 4479"/>
              <a:gd name="T22" fmla="*/ 2823 w 3652"/>
              <a:gd name="T23" fmla="*/ 928 h 4479"/>
              <a:gd name="T24" fmla="*/ 1028 w 3652"/>
              <a:gd name="T25" fmla="*/ 3529 h 4479"/>
              <a:gd name="T26" fmla="*/ 1028 w 3652"/>
              <a:gd name="T27" fmla="*/ 3679 h 4479"/>
              <a:gd name="T28" fmla="*/ 2276 w 3652"/>
              <a:gd name="T29" fmla="*/ 3604 h 4479"/>
              <a:gd name="T30" fmla="*/ 2006 w 3652"/>
              <a:gd name="T31" fmla="*/ 3841 h 4479"/>
              <a:gd name="T32" fmla="*/ 1148 w 3652"/>
              <a:gd name="T33" fmla="*/ 3916 h 4479"/>
              <a:gd name="T34" fmla="*/ 2006 w 3652"/>
              <a:gd name="T35" fmla="*/ 3991 h 4479"/>
              <a:gd name="T36" fmla="*/ 2006 w 3652"/>
              <a:gd name="T37" fmla="*/ 3841 h 4479"/>
              <a:gd name="T38" fmla="*/ 1615 w 3652"/>
              <a:gd name="T39" fmla="*/ 1373 h 4479"/>
              <a:gd name="T40" fmla="*/ 1615 w 3652"/>
              <a:gd name="T41" fmla="*/ 3004 h 4479"/>
              <a:gd name="T42" fmla="*/ 1615 w 3652"/>
              <a:gd name="T43" fmla="*/ 2794 h 4479"/>
              <a:gd name="T44" fmla="*/ 1435 w 3652"/>
              <a:gd name="T45" fmla="*/ 2263 h 4479"/>
              <a:gd name="T46" fmla="*/ 2276 w 3652"/>
              <a:gd name="T47" fmla="*/ 2263 h 4479"/>
              <a:gd name="T48" fmla="*/ 1763 w 3652"/>
              <a:gd name="T49" fmla="*/ 2837 h 4479"/>
              <a:gd name="T50" fmla="*/ 1763 w 3652"/>
              <a:gd name="T51" fmla="*/ 1539 h 4479"/>
              <a:gd name="T52" fmla="*/ 2276 w 3652"/>
              <a:gd name="T53" fmla="*/ 2114 h 4479"/>
              <a:gd name="T54" fmla="*/ 1435 w 3652"/>
              <a:gd name="T55" fmla="*/ 2114 h 4479"/>
              <a:gd name="T56" fmla="*/ 1615 w 3652"/>
              <a:gd name="T57" fmla="*/ 1583 h 4479"/>
              <a:gd name="T58" fmla="*/ 953 w 3652"/>
              <a:gd name="T59" fmla="*/ 2114 h 4479"/>
              <a:gd name="T60" fmla="*/ 1466 w 3652"/>
              <a:gd name="T61" fmla="*/ 1539 h 4479"/>
              <a:gd name="T62" fmla="*/ 953 w 3652"/>
              <a:gd name="T63" fmla="*/ 2263 h 4479"/>
              <a:gd name="T64" fmla="*/ 1284 w 3652"/>
              <a:gd name="T65" fmla="*/ 2263 h 4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652" h="4479">
                <a:moveTo>
                  <a:pt x="3470" y="3245"/>
                </a:moveTo>
                <a:cubicBezTo>
                  <a:pt x="3362" y="3262"/>
                  <a:pt x="3260" y="3188"/>
                  <a:pt x="3243" y="3080"/>
                </a:cubicBezTo>
                <a:cubicBezTo>
                  <a:pt x="3226" y="2972"/>
                  <a:pt x="3300" y="2871"/>
                  <a:pt x="3408" y="2854"/>
                </a:cubicBezTo>
                <a:cubicBezTo>
                  <a:pt x="3516" y="2836"/>
                  <a:pt x="3617" y="2910"/>
                  <a:pt x="3634" y="3018"/>
                </a:cubicBezTo>
                <a:cubicBezTo>
                  <a:pt x="3652" y="3126"/>
                  <a:pt x="3578" y="3228"/>
                  <a:pt x="3470" y="3245"/>
                </a:cubicBezTo>
                <a:close/>
                <a:moveTo>
                  <a:pt x="377" y="631"/>
                </a:moveTo>
                <a:cubicBezTo>
                  <a:pt x="544" y="605"/>
                  <a:pt x="658" y="448"/>
                  <a:pt x="632" y="281"/>
                </a:cubicBezTo>
                <a:cubicBezTo>
                  <a:pt x="605" y="114"/>
                  <a:pt x="448" y="0"/>
                  <a:pt x="281" y="27"/>
                </a:cubicBezTo>
                <a:cubicBezTo>
                  <a:pt x="114" y="53"/>
                  <a:pt x="0" y="210"/>
                  <a:pt x="27" y="377"/>
                </a:cubicBezTo>
                <a:cubicBezTo>
                  <a:pt x="54" y="544"/>
                  <a:pt x="210" y="658"/>
                  <a:pt x="377" y="631"/>
                </a:cubicBezTo>
                <a:close/>
                <a:moveTo>
                  <a:pt x="2973" y="853"/>
                </a:moveTo>
                <a:cubicBezTo>
                  <a:pt x="2973" y="4404"/>
                  <a:pt x="2973" y="4404"/>
                  <a:pt x="2973" y="4404"/>
                </a:cubicBezTo>
                <a:cubicBezTo>
                  <a:pt x="2973" y="4445"/>
                  <a:pt x="2939" y="4479"/>
                  <a:pt x="2898" y="4479"/>
                </a:cubicBezTo>
                <a:cubicBezTo>
                  <a:pt x="331" y="4479"/>
                  <a:pt x="331" y="4479"/>
                  <a:pt x="331" y="4479"/>
                </a:cubicBezTo>
                <a:cubicBezTo>
                  <a:pt x="290" y="4479"/>
                  <a:pt x="257" y="4445"/>
                  <a:pt x="257" y="4404"/>
                </a:cubicBezTo>
                <a:cubicBezTo>
                  <a:pt x="257" y="853"/>
                  <a:pt x="257" y="853"/>
                  <a:pt x="257" y="853"/>
                </a:cubicBezTo>
                <a:cubicBezTo>
                  <a:pt x="257" y="811"/>
                  <a:pt x="290" y="778"/>
                  <a:pt x="331" y="778"/>
                </a:cubicBezTo>
                <a:cubicBezTo>
                  <a:pt x="2898" y="778"/>
                  <a:pt x="2898" y="778"/>
                  <a:pt x="2898" y="778"/>
                </a:cubicBezTo>
                <a:cubicBezTo>
                  <a:pt x="2939" y="778"/>
                  <a:pt x="2973" y="811"/>
                  <a:pt x="2973" y="853"/>
                </a:cubicBezTo>
                <a:close/>
                <a:moveTo>
                  <a:pt x="2823" y="928"/>
                </a:moveTo>
                <a:cubicBezTo>
                  <a:pt x="406" y="928"/>
                  <a:pt x="406" y="928"/>
                  <a:pt x="406" y="928"/>
                </a:cubicBezTo>
                <a:cubicBezTo>
                  <a:pt x="406" y="4329"/>
                  <a:pt x="406" y="4329"/>
                  <a:pt x="406" y="4329"/>
                </a:cubicBezTo>
                <a:cubicBezTo>
                  <a:pt x="2823" y="4329"/>
                  <a:pt x="2823" y="4329"/>
                  <a:pt x="2823" y="4329"/>
                </a:cubicBezTo>
                <a:lnTo>
                  <a:pt x="2823" y="928"/>
                </a:lnTo>
                <a:close/>
                <a:moveTo>
                  <a:pt x="2201" y="3529"/>
                </a:moveTo>
                <a:cubicBezTo>
                  <a:pt x="1028" y="3529"/>
                  <a:pt x="1028" y="3529"/>
                  <a:pt x="1028" y="3529"/>
                </a:cubicBezTo>
                <a:cubicBezTo>
                  <a:pt x="987" y="3529"/>
                  <a:pt x="953" y="3563"/>
                  <a:pt x="953" y="3604"/>
                </a:cubicBezTo>
                <a:cubicBezTo>
                  <a:pt x="953" y="3646"/>
                  <a:pt x="987" y="3679"/>
                  <a:pt x="1028" y="3679"/>
                </a:cubicBezTo>
                <a:cubicBezTo>
                  <a:pt x="2201" y="3679"/>
                  <a:pt x="2201" y="3679"/>
                  <a:pt x="2201" y="3679"/>
                </a:cubicBezTo>
                <a:cubicBezTo>
                  <a:pt x="2242" y="3679"/>
                  <a:pt x="2276" y="3646"/>
                  <a:pt x="2276" y="3604"/>
                </a:cubicBezTo>
                <a:cubicBezTo>
                  <a:pt x="2276" y="3563"/>
                  <a:pt x="2242" y="3529"/>
                  <a:pt x="2201" y="3529"/>
                </a:cubicBezTo>
                <a:close/>
                <a:moveTo>
                  <a:pt x="2006" y="3841"/>
                </a:moveTo>
                <a:cubicBezTo>
                  <a:pt x="1223" y="3841"/>
                  <a:pt x="1223" y="3841"/>
                  <a:pt x="1223" y="3841"/>
                </a:cubicBezTo>
                <a:cubicBezTo>
                  <a:pt x="1182" y="3841"/>
                  <a:pt x="1148" y="3874"/>
                  <a:pt x="1148" y="3916"/>
                </a:cubicBezTo>
                <a:cubicBezTo>
                  <a:pt x="1148" y="3957"/>
                  <a:pt x="1182" y="3991"/>
                  <a:pt x="1223" y="3991"/>
                </a:cubicBezTo>
                <a:cubicBezTo>
                  <a:pt x="2006" y="3991"/>
                  <a:pt x="2006" y="3991"/>
                  <a:pt x="2006" y="3991"/>
                </a:cubicBezTo>
                <a:cubicBezTo>
                  <a:pt x="2047" y="3991"/>
                  <a:pt x="2081" y="3957"/>
                  <a:pt x="2081" y="3916"/>
                </a:cubicBezTo>
                <a:cubicBezTo>
                  <a:pt x="2081" y="3874"/>
                  <a:pt x="2047" y="3841"/>
                  <a:pt x="2006" y="3841"/>
                </a:cubicBezTo>
                <a:close/>
                <a:moveTo>
                  <a:pt x="799" y="2188"/>
                </a:moveTo>
                <a:cubicBezTo>
                  <a:pt x="799" y="1739"/>
                  <a:pt x="1165" y="1373"/>
                  <a:pt x="1615" y="1373"/>
                </a:cubicBezTo>
                <a:cubicBezTo>
                  <a:pt x="2064" y="1373"/>
                  <a:pt x="2430" y="1739"/>
                  <a:pt x="2430" y="2188"/>
                </a:cubicBezTo>
                <a:cubicBezTo>
                  <a:pt x="2430" y="2638"/>
                  <a:pt x="2064" y="3004"/>
                  <a:pt x="1615" y="3004"/>
                </a:cubicBezTo>
                <a:cubicBezTo>
                  <a:pt x="1165" y="3004"/>
                  <a:pt x="799" y="2638"/>
                  <a:pt x="799" y="2188"/>
                </a:cubicBezTo>
                <a:close/>
                <a:moveTo>
                  <a:pt x="1615" y="2794"/>
                </a:moveTo>
                <a:cubicBezTo>
                  <a:pt x="1679" y="2685"/>
                  <a:pt x="1776" y="2489"/>
                  <a:pt x="1794" y="2263"/>
                </a:cubicBezTo>
                <a:cubicBezTo>
                  <a:pt x="1435" y="2263"/>
                  <a:pt x="1435" y="2263"/>
                  <a:pt x="1435" y="2263"/>
                </a:cubicBezTo>
                <a:cubicBezTo>
                  <a:pt x="1453" y="2489"/>
                  <a:pt x="1550" y="2685"/>
                  <a:pt x="1615" y="2794"/>
                </a:cubicBezTo>
                <a:close/>
                <a:moveTo>
                  <a:pt x="2276" y="2263"/>
                </a:moveTo>
                <a:cubicBezTo>
                  <a:pt x="1945" y="2263"/>
                  <a:pt x="1945" y="2263"/>
                  <a:pt x="1945" y="2263"/>
                </a:cubicBezTo>
                <a:cubicBezTo>
                  <a:pt x="1928" y="2503"/>
                  <a:pt x="1835" y="2709"/>
                  <a:pt x="1763" y="2837"/>
                </a:cubicBezTo>
                <a:cubicBezTo>
                  <a:pt x="2035" y="2775"/>
                  <a:pt x="2244" y="2546"/>
                  <a:pt x="2276" y="2263"/>
                </a:cubicBezTo>
                <a:close/>
                <a:moveTo>
                  <a:pt x="1763" y="1539"/>
                </a:moveTo>
                <a:cubicBezTo>
                  <a:pt x="1835" y="1667"/>
                  <a:pt x="1928" y="1874"/>
                  <a:pt x="1945" y="2114"/>
                </a:cubicBezTo>
                <a:cubicBezTo>
                  <a:pt x="2276" y="2114"/>
                  <a:pt x="2276" y="2114"/>
                  <a:pt x="2276" y="2114"/>
                </a:cubicBezTo>
                <a:cubicBezTo>
                  <a:pt x="2244" y="1831"/>
                  <a:pt x="2035" y="1602"/>
                  <a:pt x="1763" y="1539"/>
                </a:cubicBezTo>
                <a:close/>
                <a:moveTo>
                  <a:pt x="1435" y="2114"/>
                </a:moveTo>
                <a:cubicBezTo>
                  <a:pt x="1794" y="2114"/>
                  <a:pt x="1794" y="2114"/>
                  <a:pt x="1794" y="2114"/>
                </a:cubicBezTo>
                <a:cubicBezTo>
                  <a:pt x="1776" y="1887"/>
                  <a:pt x="1679" y="1691"/>
                  <a:pt x="1615" y="1583"/>
                </a:cubicBezTo>
                <a:cubicBezTo>
                  <a:pt x="1550" y="1691"/>
                  <a:pt x="1453" y="1888"/>
                  <a:pt x="1435" y="2114"/>
                </a:cubicBezTo>
                <a:close/>
                <a:moveTo>
                  <a:pt x="953" y="2114"/>
                </a:moveTo>
                <a:cubicBezTo>
                  <a:pt x="1284" y="2114"/>
                  <a:pt x="1284" y="2114"/>
                  <a:pt x="1284" y="2114"/>
                </a:cubicBezTo>
                <a:cubicBezTo>
                  <a:pt x="1301" y="1874"/>
                  <a:pt x="1394" y="1667"/>
                  <a:pt x="1466" y="1539"/>
                </a:cubicBezTo>
                <a:cubicBezTo>
                  <a:pt x="1194" y="1602"/>
                  <a:pt x="985" y="1831"/>
                  <a:pt x="953" y="2114"/>
                </a:cubicBezTo>
                <a:close/>
                <a:moveTo>
                  <a:pt x="953" y="2263"/>
                </a:moveTo>
                <a:cubicBezTo>
                  <a:pt x="985" y="2546"/>
                  <a:pt x="1194" y="2775"/>
                  <a:pt x="1466" y="2837"/>
                </a:cubicBezTo>
                <a:cubicBezTo>
                  <a:pt x="1394" y="2709"/>
                  <a:pt x="1301" y="2503"/>
                  <a:pt x="1284" y="2263"/>
                </a:cubicBezTo>
                <a:lnTo>
                  <a:pt x="953" y="226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82592" indent="-382592" algn="l" defTabSz="1143274" rtl="0" eaLnBrk="1" latinLnBrk="0" hangingPunct="1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 typeface="Century Gothic" panose="020B0502020202020204" pitchFamily="34" charset="0"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***Tijdelijke aanduiding voor dianummer 11">
            <a:extLst>
              <a:ext uri="{FF2B5EF4-FFF2-40B4-BE49-F238E27FC236}">
                <a16:creationId xmlns:a16="http://schemas.microsoft.com/office/drawing/2014/main" id="{5298EC4B-0733-45AA-B2A1-882302634FE4}"/>
              </a:ext>
            </a:extLst>
          </p:cNvPr>
          <p:cNvSpPr>
            <a:spLocks noGrp="1" noSelect="1"/>
          </p:cNvSpPr>
          <p:nvPr>
            <p:ph type="sldNum" sz="quarter" idx="100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 </a:t>
            </a:r>
            <a:fld id="{67B2C773-2A7A-4840-9499-C1BF12521A0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1509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con &amp; text slide Corporate Blue">
    <p:bg>
      <p:bgPr>
        <a:gradFill rotWithShape="1">
          <a:gsLst>
            <a:gs pos="0">
              <a:srgbClr val="150F7D"/>
            </a:gs>
            <a:gs pos="50000">
              <a:srgbClr val="05135A"/>
            </a:gs>
            <a:gs pos="100000">
              <a:srgbClr val="00145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4">
            <a:extLst>
              <a:ext uri="{FF2B5EF4-FFF2-40B4-BE49-F238E27FC236}">
                <a16:creationId xmlns:a16="http://schemas.microsoft.com/office/drawing/2014/main" id="{EDE79320-9C19-4A06-B8BA-B153747E39C0}"/>
              </a:ext>
            </a:extLst>
          </p:cNvPr>
          <p:cNvGrpSpPr>
            <a:grpSpLocks noSelect="1" noChangeAspect="1"/>
          </p:cNvGrpSpPr>
          <p:nvPr/>
        </p:nvGrpSpPr>
        <p:grpSpPr bwMode="auto">
          <a:xfrm>
            <a:off x="331788" y="7548563"/>
            <a:ext cx="674687" cy="673100"/>
            <a:chOff x="167" y="3802"/>
            <a:chExt cx="340" cy="339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2968BACC-C59A-491B-BA9C-D3A44D30F675}"/>
                </a:ext>
              </a:extLst>
            </p:cNvPr>
            <p:cNvSpPr>
              <a:spLocks noSelect="1"/>
            </p:cNvSpPr>
            <p:nvPr userDrawn="1"/>
          </p:nvSpPr>
          <p:spPr bwMode="invGray">
            <a:xfrm>
              <a:off x="167" y="3827"/>
              <a:ext cx="338" cy="304"/>
            </a:xfrm>
            <a:custGeom>
              <a:avLst/>
              <a:gdLst>
                <a:gd name="T0" fmla="*/ 3 w 1693"/>
                <a:gd name="T1" fmla="*/ 1 h 1525"/>
                <a:gd name="T2" fmla="*/ 3 w 1693"/>
                <a:gd name="T3" fmla="*/ 0 h 1525"/>
                <a:gd name="T4" fmla="*/ 13 w 1693"/>
                <a:gd name="T5" fmla="*/ 4 h 1525"/>
                <a:gd name="T6" fmla="*/ 13 w 1693"/>
                <a:gd name="T7" fmla="*/ 5 h 1525"/>
                <a:gd name="T8" fmla="*/ 13 w 1693"/>
                <a:gd name="T9" fmla="*/ 4 h 1525"/>
                <a:gd name="T10" fmla="*/ 11 w 1693"/>
                <a:gd name="T11" fmla="*/ 3 h 1525"/>
                <a:gd name="T12" fmla="*/ 12 w 1693"/>
                <a:gd name="T13" fmla="*/ 3 h 1525"/>
                <a:gd name="T14" fmla="*/ 5 w 1693"/>
                <a:gd name="T15" fmla="*/ 0 h 1525"/>
                <a:gd name="T16" fmla="*/ 5 w 1693"/>
                <a:gd name="T17" fmla="*/ 1 h 1525"/>
                <a:gd name="T18" fmla="*/ 5 w 1693"/>
                <a:gd name="T19" fmla="*/ 0 h 1525"/>
                <a:gd name="T20" fmla="*/ 6 w 1693"/>
                <a:gd name="T21" fmla="*/ 0 h 1525"/>
                <a:gd name="T22" fmla="*/ 7 w 1693"/>
                <a:gd name="T23" fmla="*/ 0 h 1525"/>
                <a:gd name="T24" fmla="*/ 8 w 1693"/>
                <a:gd name="T25" fmla="*/ 1 h 1525"/>
                <a:gd name="T26" fmla="*/ 8 w 1693"/>
                <a:gd name="T27" fmla="*/ 0 h 1525"/>
                <a:gd name="T28" fmla="*/ 8 w 1693"/>
                <a:gd name="T29" fmla="*/ 1 h 1525"/>
                <a:gd name="T30" fmla="*/ 8 w 1693"/>
                <a:gd name="T31" fmla="*/ 1 h 1525"/>
                <a:gd name="T32" fmla="*/ 9 w 1693"/>
                <a:gd name="T33" fmla="*/ 1 h 1525"/>
                <a:gd name="T34" fmla="*/ 10 w 1693"/>
                <a:gd name="T35" fmla="*/ 0 h 1525"/>
                <a:gd name="T36" fmla="*/ 10 w 1693"/>
                <a:gd name="T37" fmla="*/ 1 h 1525"/>
                <a:gd name="T38" fmla="*/ 10 w 1693"/>
                <a:gd name="T39" fmla="*/ 0 h 1525"/>
                <a:gd name="T40" fmla="*/ 1 w 1693"/>
                <a:gd name="T41" fmla="*/ 9 h 1525"/>
                <a:gd name="T42" fmla="*/ 3 w 1693"/>
                <a:gd name="T43" fmla="*/ 9 h 1525"/>
                <a:gd name="T44" fmla="*/ 0 w 1693"/>
                <a:gd name="T45" fmla="*/ 5 h 1525"/>
                <a:gd name="T46" fmla="*/ 0 w 1693"/>
                <a:gd name="T47" fmla="*/ 6 h 1525"/>
                <a:gd name="T48" fmla="*/ 0 w 1693"/>
                <a:gd name="T49" fmla="*/ 5 h 1525"/>
                <a:gd name="T50" fmla="*/ 10 w 1693"/>
                <a:gd name="T51" fmla="*/ 11 h 1525"/>
                <a:gd name="T52" fmla="*/ 11 w 1693"/>
                <a:gd name="T53" fmla="*/ 11 h 1525"/>
                <a:gd name="T54" fmla="*/ 2 w 1693"/>
                <a:gd name="T55" fmla="*/ 8 h 1525"/>
                <a:gd name="T56" fmla="*/ 2 w 1693"/>
                <a:gd name="T57" fmla="*/ 8 h 1525"/>
                <a:gd name="T58" fmla="*/ 2 w 1693"/>
                <a:gd name="T59" fmla="*/ 8 h 1525"/>
                <a:gd name="T60" fmla="*/ 7 w 1693"/>
                <a:gd name="T61" fmla="*/ 11 h 1525"/>
                <a:gd name="T62" fmla="*/ 9 w 1693"/>
                <a:gd name="T63" fmla="*/ 11 h 1525"/>
                <a:gd name="T64" fmla="*/ 5 w 1693"/>
                <a:gd name="T65" fmla="*/ 10 h 1525"/>
                <a:gd name="T66" fmla="*/ 5 w 1693"/>
                <a:gd name="T67" fmla="*/ 11 h 1525"/>
                <a:gd name="T68" fmla="*/ 5 w 1693"/>
                <a:gd name="T69" fmla="*/ 10 h 1525"/>
                <a:gd name="T70" fmla="*/ 3 w 1693"/>
                <a:gd name="T71" fmla="*/ 10 h 1525"/>
                <a:gd name="T72" fmla="*/ 4 w 1693"/>
                <a:gd name="T73" fmla="*/ 10 h 152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693" h="1525">
                  <a:moveTo>
                    <a:pt x="398" y="94"/>
                  </a:moveTo>
                  <a:cubicBezTo>
                    <a:pt x="398" y="119"/>
                    <a:pt x="377" y="140"/>
                    <a:pt x="352" y="140"/>
                  </a:cubicBezTo>
                  <a:cubicBezTo>
                    <a:pt x="326" y="140"/>
                    <a:pt x="305" y="119"/>
                    <a:pt x="305" y="94"/>
                  </a:cubicBezTo>
                  <a:cubicBezTo>
                    <a:pt x="305" y="68"/>
                    <a:pt x="326" y="47"/>
                    <a:pt x="352" y="47"/>
                  </a:cubicBezTo>
                  <a:cubicBezTo>
                    <a:pt x="377" y="47"/>
                    <a:pt x="398" y="68"/>
                    <a:pt x="398" y="94"/>
                  </a:cubicBezTo>
                  <a:close/>
                  <a:moveTo>
                    <a:pt x="1646" y="549"/>
                  </a:moveTo>
                  <a:cubicBezTo>
                    <a:pt x="1621" y="549"/>
                    <a:pt x="1600" y="570"/>
                    <a:pt x="1600" y="596"/>
                  </a:cubicBezTo>
                  <a:cubicBezTo>
                    <a:pt x="1600" y="621"/>
                    <a:pt x="1621" y="642"/>
                    <a:pt x="1646" y="642"/>
                  </a:cubicBezTo>
                  <a:cubicBezTo>
                    <a:pt x="1672" y="642"/>
                    <a:pt x="1693" y="621"/>
                    <a:pt x="1693" y="596"/>
                  </a:cubicBezTo>
                  <a:cubicBezTo>
                    <a:pt x="1693" y="570"/>
                    <a:pt x="1672" y="549"/>
                    <a:pt x="1646" y="549"/>
                  </a:cubicBezTo>
                  <a:close/>
                  <a:moveTo>
                    <a:pt x="1450" y="382"/>
                  </a:moveTo>
                  <a:cubicBezTo>
                    <a:pt x="1424" y="382"/>
                    <a:pt x="1403" y="403"/>
                    <a:pt x="1403" y="429"/>
                  </a:cubicBezTo>
                  <a:cubicBezTo>
                    <a:pt x="1403" y="454"/>
                    <a:pt x="1424" y="475"/>
                    <a:pt x="1450" y="475"/>
                  </a:cubicBezTo>
                  <a:cubicBezTo>
                    <a:pt x="1475" y="475"/>
                    <a:pt x="1496" y="454"/>
                    <a:pt x="1496" y="429"/>
                  </a:cubicBezTo>
                  <a:cubicBezTo>
                    <a:pt x="1496" y="403"/>
                    <a:pt x="1475" y="382"/>
                    <a:pt x="1450" y="382"/>
                  </a:cubicBezTo>
                  <a:close/>
                  <a:moveTo>
                    <a:pt x="644" y="48"/>
                  </a:moveTo>
                  <a:cubicBezTo>
                    <a:pt x="619" y="48"/>
                    <a:pt x="598" y="69"/>
                    <a:pt x="598" y="95"/>
                  </a:cubicBezTo>
                  <a:cubicBezTo>
                    <a:pt x="598" y="120"/>
                    <a:pt x="619" y="141"/>
                    <a:pt x="644" y="141"/>
                  </a:cubicBezTo>
                  <a:cubicBezTo>
                    <a:pt x="670" y="141"/>
                    <a:pt x="691" y="120"/>
                    <a:pt x="691" y="95"/>
                  </a:cubicBezTo>
                  <a:cubicBezTo>
                    <a:pt x="691" y="69"/>
                    <a:pt x="670" y="48"/>
                    <a:pt x="644" y="48"/>
                  </a:cubicBezTo>
                  <a:close/>
                  <a:moveTo>
                    <a:pt x="824" y="0"/>
                  </a:moveTo>
                  <a:cubicBezTo>
                    <a:pt x="798" y="0"/>
                    <a:pt x="777" y="21"/>
                    <a:pt x="777" y="47"/>
                  </a:cubicBezTo>
                  <a:cubicBezTo>
                    <a:pt x="777" y="72"/>
                    <a:pt x="798" y="93"/>
                    <a:pt x="824" y="93"/>
                  </a:cubicBezTo>
                  <a:cubicBezTo>
                    <a:pt x="849" y="93"/>
                    <a:pt x="870" y="72"/>
                    <a:pt x="870" y="47"/>
                  </a:cubicBezTo>
                  <a:cubicBezTo>
                    <a:pt x="870" y="21"/>
                    <a:pt x="849" y="0"/>
                    <a:pt x="824" y="0"/>
                  </a:cubicBezTo>
                  <a:close/>
                  <a:moveTo>
                    <a:pt x="954" y="146"/>
                  </a:moveTo>
                  <a:cubicBezTo>
                    <a:pt x="980" y="146"/>
                    <a:pt x="1000" y="125"/>
                    <a:pt x="1000" y="100"/>
                  </a:cubicBezTo>
                  <a:cubicBezTo>
                    <a:pt x="1000" y="74"/>
                    <a:pt x="980" y="53"/>
                    <a:pt x="954" y="53"/>
                  </a:cubicBezTo>
                  <a:cubicBezTo>
                    <a:pt x="928" y="53"/>
                    <a:pt x="907" y="74"/>
                    <a:pt x="907" y="100"/>
                  </a:cubicBezTo>
                  <a:cubicBezTo>
                    <a:pt x="907" y="125"/>
                    <a:pt x="928" y="146"/>
                    <a:pt x="954" y="146"/>
                  </a:cubicBezTo>
                  <a:close/>
                  <a:moveTo>
                    <a:pt x="1110" y="70"/>
                  </a:moveTo>
                  <a:cubicBezTo>
                    <a:pt x="1076" y="70"/>
                    <a:pt x="1048" y="98"/>
                    <a:pt x="1048" y="132"/>
                  </a:cubicBezTo>
                  <a:cubicBezTo>
                    <a:pt x="1048" y="167"/>
                    <a:pt x="1076" y="194"/>
                    <a:pt x="1110" y="194"/>
                  </a:cubicBezTo>
                  <a:cubicBezTo>
                    <a:pt x="1145" y="194"/>
                    <a:pt x="1172" y="167"/>
                    <a:pt x="1172" y="132"/>
                  </a:cubicBezTo>
                  <a:cubicBezTo>
                    <a:pt x="1172" y="98"/>
                    <a:pt x="1145" y="70"/>
                    <a:pt x="1110" y="70"/>
                  </a:cubicBezTo>
                  <a:close/>
                  <a:moveTo>
                    <a:pt x="1291" y="8"/>
                  </a:moveTo>
                  <a:cubicBezTo>
                    <a:pt x="1257" y="8"/>
                    <a:pt x="1229" y="36"/>
                    <a:pt x="1229" y="70"/>
                  </a:cubicBezTo>
                  <a:cubicBezTo>
                    <a:pt x="1229" y="104"/>
                    <a:pt x="1257" y="132"/>
                    <a:pt x="1291" y="132"/>
                  </a:cubicBezTo>
                  <a:cubicBezTo>
                    <a:pt x="1325" y="132"/>
                    <a:pt x="1353" y="104"/>
                    <a:pt x="1353" y="70"/>
                  </a:cubicBezTo>
                  <a:cubicBezTo>
                    <a:pt x="1353" y="36"/>
                    <a:pt x="1325" y="8"/>
                    <a:pt x="1291" y="8"/>
                  </a:cubicBezTo>
                  <a:close/>
                  <a:moveTo>
                    <a:pt x="242" y="1087"/>
                  </a:moveTo>
                  <a:cubicBezTo>
                    <a:pt x="190" y="1087"/>
                    <a:pt x="149" y="1129"/>
                    <a:pt x="149" y="1180"/>
                  </a:cubicBezTo>
                  <a:cubicBezTo>
                    <a:pt x="149" y="1232"/>
                    <a:pt x="190" y="1273"/>
                    <a:pt x="242" y="1273"/>
                  </a:cubicBezTo>
                  <a:cubicBezTo>
                    <a:pt x="293" y="1273"/>
                    <a:pt x="335" y="1232"/>
                    <a:pt x="335" y="1180"/>
                  </a:cubicBezTo>
                  <a:cubicBezTo>
                    <a:pt x="335" y="1129"/>
                    <a:pt x="293" y="1087"/>
                    <a:pt x="242" y="1087"/>
                  </a:cubicBezTo>
                  <a:close/>
                  <a:moveTo>
                    <a:pt x="46" y="677"/>
                  </a:moveTo>
                  <a:cubicBezTo>
                    <a:pt x="20" y="677"/>
                    <a:pt x="0" y="698"/>
                    <a:pt x="0" y="724"/>
                  </a:cubicBezTo>
                  <a:cubicBezTo>
                    <a:pt x="0" y="749"/>
                    <a:pt x="20" y="770"/>
                    <a:pt x="46" y="770"/>
                  </a:cubicBezTo>
                  <a:cubicBezTo>
                    <a:pt x="72" y="770"/>
                    <a:pt x="93" y="749"/>
                    <a:pt x="93" y="724"/>
                  </a:cubicBezTo>
                  <a:cubicBezTo>
                    <a:pt x="93" y="698"/>
                    <a:pt x="72" y="677"/>
                    <a:pt x="46" y="677"/>
                  </a:cubicBezTo>
                  <a:close/>
                  <a:moveTo>
                    <a:pt x="1282" y="1354"/>
                  </a:moveTo>
                  <a:cubicBezTo>
                    <a:pt x="1257" y="1354"/>
                    <a:pt x="1236" y="1375"/>
                    <a:pt x="1236" y="1401"/>
                  </a:cubicBezTo>
                  <a:cubicBezTo>
                    <a:pt x="1236" y="1426"/>
                    <a:pt x="1257" y="1447"/>
                    <a:pt x="1282" y="1447"/>
                  </a:cubicBezTo>
                  <a:cubicBezTo>
                    <a:pt x="1308" y="1447"/>
                    <a:pt x="1329" y="1426"/>
                    <a:pt x="1329" y="1401"/>
                  </a:cubicBezTo>
                  <a:cubicBezTo>
                    <a:pt x="1329" y="1375"/>
                    <a:pt x="1308" y="1354"/>
                    <a:pt x="1282" y="1354"/>
                  </a:cubicBezTo>
                  <a:close/>
                  <a:moveTo>
                    <a:pt x="250" y="1065"/>
                  </a:moveTo>
                  <a:cubicBezTo>
                    <a:pt x="276" y="1065"/>
                    <a:pt x="296" y="1044"/>
                    <a:pt x="296" y="1018"/>
                  </a:cubicBezTo>
                  <a:cubicBezTo>
                    <a:pt x="296" y="993"/>
                    <a:pt x="276" y="972"/>
                    <a:pt x="250" y="972"/>
                  </a:cubicBezTo>
                  <a:cubicBezTo>
                    <a:pt x="224" y="972"/>
                    <a:pt x="203" y="993"/>
                    <a:pt x="203" y="1018"/>
                  </a:cubicBezTo>
                  <a:cubicBezTo>
                    <a:pt x="203" y="1044"/>
                    <a:pt x="224" y="1065"/>
                    <a:pt x="250" y="1065"/>
                  </a:cubicBezTo>
                  <a:close/>
                  <a:moveTo>
                    <a:pt x="978" y="1339"/>
                  </a:moveTo>
                  <a:cubicBezTo>
                    <a:pt x="927" y="1339"/>
                    <a:pt x="885" y="1380"/>
                    <a:pt x="885" y="1432"/>
                  </a:cubicBezTo>
                  <a:cubicBezTo>
                    <a:pt x="885" y="1483"/>
                    <a:pt x="927" y="1525"/>
                    <a:pt x="978" y="1525"/>
                  </a:cubicBezTo>
                  <a:cubicBezTo>
                    <a:pt x="1029" y="1525"/>
                    <a:pt x="1071" y="1483"/>
                    <a:pt x="1071" y="1432"/>
                  </a:cubicBezTo>
                  <a:cubicBezTo>
                    <a:pt x="1071" y="1380"/>
                    <a:pt x="1029" y="1339"/>
                    <a:pt x="978" y="1339"/>
                  </a:cubicBezTo>
                  <a:close/>
                  <a:moveTo>
                    <a:pt x="589" y="1253"/>
                  </a:moveTo>
                  <a:cubicBezTo>
                    <a:pt x="555" y="1253"/>
                    <a:pt x="527" y="1281"/>
                    <a:pt x="527" y="1315"/>
                  </a:cubicBezTo>
                  <a:cubicBezTo>
                    <a:pt x="527" y="1349"/>
                    <a:pt x="555" y="1377"/>
                    <a:pt x="589" y="1377"/>
                  </a:cubicBezTo>
                  <a:cubicBezTo>
                    <a:pt x="623" y="1377"/>
                    <a:pt x="651" y="1349"/>
                    <a:pt x="651" y="1315"/>
                  </a:cubicBezTo>
                  <a:cubicBezTo>
                    <a:pt x="651" y="1281"/>
                    <a:pt x="623" y="1253"/>
                    <a:pt x="589" y="1253"/>
                  </a:cubicBezTo>
                  <a:close/>
                  <a:moveTo>
                    <a:pt x="454" y="1273"/>
                  </a:moveTo>
                  <a:cubicBezTo>
                    <a:pt x="428" y="1273"/>
                    <a:pt x="407" y="1294"/>
                    <a:pt x="407" y="1320"/>
                  </a:cubicBezTo>
                  <a:cubicBezTo>
                    <a:pt x="407" y="1345"/>
                    <a:pt x="428" y="1366"/>
                    <a:pt x="454" y="1366"/>
                  </a:cubicBezTo>
                  <a:cubicBezTo>
                    <a:pt x="479" y="1366"/>
                    <a:pt x="500" y="1345"/>
                    <a:pt x="500" y="1320"/>
                  </a:cubicBezTo>
                  <a:cubicBezTo>
                    <a:pt x="500" y="1294"/>
                    <a:pt x="479" y="1273"/>
                    <a:pt x="454" y="1273"/>
                  </a:cubicBez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L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7EF875C7-94D6-45F4-A71B-C7A40FC0099A}"/>
                </a:ext>
              </a:extLst>
            </p:cNvPr>
            <p:cNvSpPr>
              <a:spLocks noSelect="1"/>
            </p:cNvSpPr>
            <p:nvPr userDrawn="1"/>
          </p:nvSpPr>
          <p:spPr bwMode="invGray">
            <a:xfrm>
              <a:off x="168" y="3802"/>
              <a:ext cx="339" cy="339"/>
            </a:xfrm>
            <a:custGeom>
              <a:avLst/>
              <a:gdLst>
                <a:gd name="T0" fmla="*/ 10 w 1693"/>
                <a:gd name="T1" fmla="*/ 3 h 1701"/>
                <a:gd name="T2" fmla="*/ 12 w 1693"/>
                <a:gd name="T3" fmla="*/ 3 h 1701"/>
                <a:gd name="T4" fmla="*/ 9 w 1693"/>
                <a:gd name="T5" fmla="*/ 0 h 1701"/>
                <a:gd name="T6" fmla="*/ 13 w 1693"/>
                <a:gd name="T7" fmla="*/ 7 h 1701"/>
                <a:gd name="T8" fmla="*/ 11 w 1693"/>
                <a:gd name="T9" fmla="*/ 2 h 1701"/>
                <a:gd name="T10" fmla="*/ 11 w 1693"/>
                <a:gd name="T11" fmla="*/ 2 h 1701"/>
                <a:gd name="T12" fmla="*/ 6 w 1693"/>
                <a:gd name="T13" fmla="*/ 2 h 1701"/>
                <a:gd name="T14" fmla="*/ 3 w 1693"/>
                <a:gd name="T15" fmla="*/ 1 h 1701"/>
                <a:gd name="T16" fmla="*/ 5 w 1693"/>
                <a:gd name="T17" fmla="*/ 1 h 1701"/>
                <a:gd name="T18" fmla="*/ 4 w 1693"/>
                <a:gd name="T19" fmla="*/ 3 h 1701"/>
                <a:gd name="T20" fmla="*/ 4 w 1693"/>
                <a:gd name="T21" fmla="*/ 3 h 1701"/>
                <a:gd name="T22" fmla="*/ 12 w 1693"/>
                <a:gd name="T23" fmla="*/ 4 h 1701"/>
                <a:gd name="T24" fmla="*/ 6 w 1693"/>
                <a:gd name="T25" fmla="*/ 1 h 1701"/>
                <a:gd name="T26" fmla="*/ 6 w 1693"/>
                <a:gd name="T27" fmla="*/ 0 h 1701"/>
                <a:gd name="T28" fmla="*/ 8 w 1693"/>
                <a:gd name="T29" fmla="*/ 1 h 1701"/>
                <a:gd name="T30" fmla="*/ 9 w 1693"/>
                <a:gd name="T31" fmla="*/ 3 h 1701"/>
                <a:gd name="T32" fmla="*/ 9 w 1693"/>
                <a:gd name="T33" fmla="*/ 3 h 1701"/>
                <a:gd name="T34" fmla="*/ 13 w 1693"/>
                <a:gd name="T35" fmla="*/ 6 h 1701"/>
                <a:gd name="T36" fmla="*/ 10 w 1693"/>
                <a:gd name="T37" fmla="*/ 2 h 1701"/>
                <a:gd name="T38" fmla="*/ 4 w 1693"/>
                <a:gd name="T39" fmla="*/ 13 h 1701"/>
                <a:gd name="T40" fmla="*/ 11 w 1693"/>
                <a:gd name="T41" fmla="*/ 11 h 1701"/>
                <a:gd name="T42" fmla="*/ 11 w 1693"/>
                <a:gd name="T43" fmla="*/ 11 h 1701"/>
                <a:gd name="T44" fmla="*/ 7 w 1693"/>
                <a:gd name="T45" fmla="*/ 11 h 1701"/>
                <a:gd name="T46" fmla="*/ 9 w 1693"/>
                <a:gd name="T47" fmla="*/ 13 h 1701"/>
                <a:gd name="T48" fmla="*/ 9 w 1693"/>
                <a:gd name="T49" fmla="*/ 11 h 1701"/>
                <a:gd name="T50" fmla="*/ 1 w 1693"/>
                <a:gd name="T51" fmla="*/ 9 h 1701"/>
                <a:gd name="T52" fmla="*/ 1 w 1693"/>
                <a:gd name="T53" fmla="*/ 9 h 1701"/>
                <a:gd name="T54" fmla="*/ 8 w 1693"/>
                <a:gd name="T55" fmla="*/ 12 h 1701"/>
                <a:gd name="T56" fmla="*/ 7 w 1693"/>
                <a:gd name="T57" fmla="*/ 12 h 1701"/>
                <a:gd name="T58" fmla="*/ 6 w 1693"/>
                <a:gd name="T59" fmla="*/ 11 h 1701"/>
                <a:gd name="T60" fmla="*/ 7 w 1693"/>
                <a:gd name="T61" fmla="*/ 13 h 1701"/>
                <a:gd name="T62" fmla="*/ 7 w 1693"/>
                <a:gd name="T63" fmla="*/ 13 h 1701"/>
                <a:gd name="T64" fmla="*/ 7 w 1693"/>
                <a:gd name="T65" fmla="*/ 13 h 1701"/>
                <a:gd name="T66" fmla="*/ 4 w 1693"/>
                <a:gd name="T67" fmla="*/ 10 h 1701"/>
                <a:gd name="T68" fmla="*/ 3 w 1693"/>
                <a:gd name="T69" fmla="*/ 12 h 1701"/>
                <a:gd name="T70" fmla="*/ 3 w 1693"/>
                <a:gd name="T71" fmla="*/ 12 h 1701"/>
                <a:gd name="T72" fmla="*/ 3 w 1693"/>
                <a:gd name="T73" fmla="*/ 11 h 1701"/>
                <a:gd name="T74" fmla="*/ 0 w 1693"/>
                <a:gd name="T75" fmla="*/ 8 h 1701"/>
                <a:gd name="T76" fmla="*/ 1 w 1693"/>
                <a:gd name="T77" fmla="*/ 9 h 1701"/>
                <a:gd name="T78" fmla="*/ 3 w 1693"/>
                <a:gd name="T79" fmla="*/ 11 h 1701"/>
                <a:gd name="T80" fmla="*/ 6 w 1693"/>
                <a:gd name="T81" fmla="*/ 7 h 1701"/>
                <a:gd name="T82" fmla="*/ 8 w 1693"/>
                <a:gd name="T83" fmla="*/ 7 h 1701"/>
                <a:gd name="T84" fmla="*/ 9 w 1693"/>
                <a:gd name="T85" fmla="*/ 6 h 1701"/>
                <a:gd name="T86" fmla="*/ 11 w 1693"/>
                <a:gd name="T87" fmla="*/ 6 h 1701"/>
                <a:gd name="T88" fmla="*/ 11 w 1693"/>
                <a:gd name="T89" fmla="*/ 8 h 1701"/>
                <a:gd name="T90" fmla="*/ 10 w 1693"/>
                <a:gd name="T91" fmla="*/ 7 h 1701"/>
                <a:gd name="T92" fmla="*/ 4 w 1693"/>
                <a:gd name="T93" fmla="*/ 7 h 1701"/>
                <a:gd name="T94" fmla="*/ 6 w 1693"/>
                <a:gd name="T95" fmla="*/ 5 h 1701"/>
                <a:gd name="T96" fmla="*/ 4 w 1693"/>
                <a:gd name="T97" fmla="*/ 5 h 1701"/>
                <a:gd name="T98" fmla="*/ 3 w 1693"/>
                <a:gd name="T99" fmla="*/ 8 h 170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693" h="1701">
                  <a:moveTo>
                    <a:pt x="1451" y="487"/>
                  </a:moveTo>
                  <a:cubicBezTo>
                    <a:pt x="1412" y="487"/>
                    <a:pt x="1378" y="463"/>
                    <a:pt x="1365" y="429"/>
                  </a:cubicBezTo>
                  <a:cubicBezTo>
                    <a:pt x="1354" y="438"/>
                    <a:pt x="1340" y="444"/>
                    <a:pt x="1325" y="444"/>
                  </a:cubicBezTo>
                  <a:cubicBezTo>
                    <a:pt x="1291" y="444"/>
                    <a:pt x="1263" y="416"/>
                    <a:pt x="1263" y="382"/>
                  </a:cubicBezTo>
                  <a:cubicBezTo>
                    <a:pt x="1263" y="347"/>
                    <a:pt x="1291" y="320"/>
                    <a:pt x="1325" y="320"/>
                  </a:cubicBezTo>
                  <a:cubicBezTo>
                    <a:pt x="1345" y="320"/>
                    <a:pt x="1362" y="329"/>
                    <a:pt x="1373" y="343"/>
                  </a:cubicBezTo>
                  <a:cubicBezTo>
                    <a:pt x="1390" y="317"/>
                    <a:pt x="1418" y="301"/>
                    <a:pt x="1451" y="301"/>
                  </a:cubicBezTo>
                  <a:cubicBezTo>
                    <a:pt x="1502" y="301"/>
                    <a:pt x="1544" y="343"/>
                    <a:pt x="1544" y="394"/>
                  </a:cubicBezTo>
                  <a:cubicBezTo>
                    <a:pt x="1544" y="445"/>
                    <a:pt x="1502" y="487"/>
                    <a:pt x="1451" y="487"/>
                  </a:cubicBezTo>
                  <a:close/>
                  <a:moveTo>
                    <a:pt x="1080" y="220"/>
                  </a:moveTo>
                  <a:cubicBezTo>
                    <a:pt x="1132" y="220"/>
                    <a:pt x="1174" y="179"/>
                    <a:pt x="1174" y="127"/>
                  </a:cubicBezTo>
                  <a:cubicBezTo>
                    <a:pt x="1174" y="76"/>
                    <a:pt x="1132" y="34"/>
                    <a:pt x="1080" y="34"/>
                  </a:cubicBezTo>
                  <a:cubicBezTo>
                    <a:pt x="1029" y="34"/>
                    <a:pt x="987" y="76"/>
                    <a:pt x="987" y="127"/>
                  </a:cubicBezTo>
                  <a:cubicBezTo>
                    <a:pt x="987" y="179"/>
                    <a:pt x="1029" y="220"/>
                    <a:pt x="1080" y="220"/>
                  </a:cubicBezTo>
                  <a:close/>
                  <a:moveTo>
                    <a:pt x="1646" y="804"/>
                  </a:moveTo>
                  <a:cubicBezTo>
                    <a:pt x="1621" y="804"/>
                    <a:pt x="1600" y="825"/>
                    <a:pt x="1600" y="851"/>
                  </a:cubicBezTo>
                  <a:cubicBezTo>
                    <a:pt x="1600" y="876"/>
                    <a:pt x="1621" y="897"/>
                    <a:pt x="1646" y="897"/>
                  </a:cubicBezTo>
                  <a:cubicBezTo>
                    <a:pt x="1672" y="897"/>
                    <a:pt x="1693" y="876"/>
                    <a:pt x="1693" y="851"/>
                  </a:cubicBezTo>
                  <a:cubicBezTo>
                    <a:pt x="1693" y="825"/>
                    <a:pt x="1672" y="804"/>
                    <a:pt x="1646" y="804"/>
                  </a:cubicBezTo>
                  <a:close/>
                  <a:moveTo>
                    <a:pt x="1370" y="291"/>
                  </a:moveTo>
                  <a:cubicBezTo>
                    <a:pt x="1396" y="291"/>
                    <a:pt x="1416" y="270"/>
                    <a:pt x="1416" y="245"/>
                  </a:cubicBezTo>
                  <a:cubicBezTo>
                    <a:pt x="1416" y="219"/>
                    <a:pt x="1396" y="198"/>
                    <a:pt x="1370" y="198"/>
                  </a:cubicBezTo>
                  <a:cubicBezTo>
                    <a:pt x="1344" y="198"/>
                    <a:pt x="1323" y="219"/>
                    <a:pt x="1323" y="245"/>
                  </a:cubicBezTo>
                  <a:cubicBezTo>
                    <a:pt x="1323" y="270"/>
                    <a:pt x="1344" y="291"/>
                    <a:pt x="1370" y="291"/>
                  </a:cubicBezTo>
                  <a:close/>
                  <a:moveTo>
                    <a:pt x="746" y="320"/>
                  </a:moveTo>
                  <a:cubicBezTo>
                    <a:pt x="746" y="345"/>
                    <a:pt x="767" y="366"/>
                    <a:pt x="792" y="366"/>
                  </a:cubicBezTo>
                  <a:cubicBezTo>
                    <a:pt x="818" y="366"/>
                    <a:pt x="839" y="345"/>
                    <a:pt x="839" y="320"/>
                  </a:cubicBezTo>
                  <a:cubicBezTo>
                    <a:pt x="839" y="294"/>
                    <a:pt x="818" y="273"/>
                    <a:pt x="792" y="273"/>
                  </a:cubicBezTo>
                  <a:cubicBezTo>
                    <a:pt x="767" y="273"/>
                    <a:pt x="746" y="294"/>
                    <a:pt x="746" y="320"/>
                  </a:cubicBezTo>
                  <a:close/>
                  <a:moveTo>
                    <a:pt x="410" y="220"/>
                  </a:moveTo>
                  <a:cubicBezTo>
                    <a:pt x="436" y="220"/>
                    <a:pt x="457" y="199"/>
                    <a:pt x="457" y="174"/>
                  </a:cubicBezTo>
                  <a:cubicBezTo>
                    <a:pt x="457" y="148"/>
                    <a:pt x="436" y="127"/>
                    <a:pt x="410" y="127"/>
                  </a:cubicBezTo>
                  <a:cubicBezTo>
                    <a:pt x="384" y="127"/>
                    <a:pt x="363" y="148"/>
                    <a:pt x="363" y="174"/>
                  </a:cubicBezTo>
                  <a:cubicBezTo>
                    <a:pt x="363" y="199"/>
                    <a:pt x="384" y="220"/>
                    <a:pt x="410" y="220"/>
                  </a:cubicBezTo>
                  <a:close/>
                  <a:moveTo>
                    <a:pt x="559" y="138"/>
                  </a:moveTo>
                  <a:cubicBezTo>
                    <a:pt x="585" y="138"/>
                    <a:pt x="606" y="117"/>
                    <a:pt x="606" y="91"/>
                  </a:cubicBezTo>
                  <a:cubicBezTo>
                    <a:pt x="606" y="65"/>
                    <a:pt x="585" y="45"/>
                    <a:pt x="559" y="45"/>
                  </a:cubicBezTo>
                  <a:cubicBezTo>
                    <a:pt x="534" y="45"/>
                    <a:pt x="513" y="65"/>
                    <a:pt x="513" y="91"/>
                  </a:cubicBezTo>
                  <a:cubicBezTo>
                    <a:pt x="513" y="117"/>
                    <a:pt x="534" y="138"/>
                    <a:pt x="559" y="138"/>
                  </a:cubicBezTo>
                  <a:close/>
                  <a:moveTo>
                    <a:pt x="513" y="320"/>
                  </a:moveTo>
                  <a:cubicBezTo>
                    <a:pt x="538" y="320"/>
                    <a:pt x="559" y="299"/>
                    <a:pt x="559" y="273"/>
                  </a:cubicBezTo>
                  <a:cubicBezTo>
                    <a:pt x="559" y="247"/>
                    <a:pt x="538" y="227"/>
                    <a:pt x="513" y="227"/>
                  </a:cubicBezTo>
                  <a:cubicBezTo>
                    <a:pt x="487" y="227"/>
                    <a:pt x="466" y="247"/>
                    <a:pt x="466" y="273"/>
                  </a:cubicBezTo>
                  <a:cubicBezTo>
                    <a:pt x="466" y="299"/>
                    <a:pt x="487" y="320"/>
                    <a:pt x="513" y="320"/>
                  </a:cubicBezTo>
                  <a:close/>
                  <a:moveTo>
                    <a:pt x="1581" y="571"/>
                  </a:moveTo>
                  <a:cubicBezTo>
                    <a:pt x="1607" y="571"/>
                    <a:pt x="1628" y="550"/>
                    <a:pt x="1628" y="524"/>
                  </a:cubicBezTo>
                  <a:cubicBezTo>
                    <a:pt x="1628" y="499"/>
                    <a:pt x="1607" y="478"/>
                    <a:pt x="1581" y="478"/>
                  </a:cubicBezTo>
                  <a:cubicBezTo>
                    <a:pt x="1556" y="478"/>
                    <a:pt x="1535" y="499"/>
                    <a:pt x="1535" y="524"/>
                  </a:cubicBezTo>
                  <a:cubicBezTo>
                    <a:pt x="1535" y="550"/>
                    <a:pt x="1556" y="571"/>
                    <a:pt x="1581" y="571"/>
                  </a:cubicBezTo>
                  <a:close/>
                  <a:moveTo>
                    <a:pt x="714" y="236"/>
                  </a:moveTo>
                  <a:cubicBezTo>
                    <a:pt x="766" y="236"/>
                    <a:pt x="807" y="194"/>
                    <a:pt x="807" y="143"/>
                  </a:cubicBezTo>
                  <a:cubicBezTo>
                    <a:pt x="807" y="119"/>
                    <a:pt x="798" y="98"/>
                    <a:pt x="784" y="82"/>
                  </a:cubicBezTo>
                  <a:cubicBezTo>
                    <a:pt x="792" y="73"/>
                    <a:pt x="797" y="62"/>
                    <a:pt x="797" y="50"/>
                  </a:cubicBezTo>
                  <a:cubicBezTo>
                    <a:pt x="797" y="24"/>
                    <a:pt x="776" y="3"/>
                    <a:pt x="751" y="3"/>
                  </a:cubicBezTo>
                  <a:cubicBezTo>
                    <a:pt x="725" y="3"/>
                    <a:pt x="704" y="24"/>
                    <a:pt x="704" y="50"/>
                  </a:cubicBezTo>
                  <a:cubicBezTo>
                    <a:pt x="704" y="50"/>
                    <a:pt x="704" y="50"/>
                    <a:pt x="704" y="51"/>
                  </a:cubicBezTo>
                  <a:cubicBezTo>
                    <a:pt x="658" y="56"/>
                    <a:pt x="621" y="95"/>
                    <a:pt x="621" y="143"/>
                  </a:cubicBezTo>
                  <a:cubicBezTo>
                    <a:pt x="621" y="194"/>
                    <a:pt x="663" y="236"/>
                    <a:pt x="714" y="236"/>
                  </a:cubicBezTo>
                  <a:close/>
                  <a:moveTo>
                    <a:pt x="896" y="125"/>
                  </a:moveTo>
                  <a:cubicBezTo>
                    <a:pt x="930" y="125"/>
                    <a:pt x="958" y="97"/>
                    <a:pt x="958" y="63"/>
                  </a:cubicBezTo>
                  <a:cubicBezTo>
                    <a:pt x="958" y="28"/>
                    <a:pt x="930" y="0"/>
                    <a:pt x="896" y="0"/>
                  </a:cubicBezTo>
                  <a:cubicBezTo>
                    <a:pt x="862" y="0"/>
                    <a:pt x="834" y="28"/>
                    <a:pt x="834" y="63"/>
                  </a:cubicBezTo>
                  <a:cubicBezTo>
                    <a:pt x="834" y="97"/>
                    <a:pt x="862" y="125"/>
                    <a:pt x="896" y="125"/>
                  </a:cubicBezTo>
                  <a:close/>
                  <a:moveTo>
                    <a:pt x="1111" y="394"/>
                  </a:moveTo>
                  <a:cubicBezTo>
                    <a:pt x="1111" y="420"/>
                    <a:pt x="1132" y="440"/>
                    <a:pt x="1157" y="440"/>
                  </a:cubicBezTo>
                  <a:cubicBezTo>
                    <a:pt x="1183" y="440"/>
                    <a:pt x="1204" y="420"/>
                    <a:pt x="1204" y="394"/>
                  </a:cubicBezTo>
                  <a:cubicBezTo>
                    <a:pt x="1204" y="368"/>
                    <a:pt x="1183" y="347"/>
                    <a:pt x="1157" y="347"/>
                  </a:cubicBezTo>
                  <a:cubicBezTo>
                    <a:pt x="1132" y="347"/>
                    <a:pt x="1111" y="368"/>
                    <a:pt x="1111" y="394"/>
                  </a:cubicBezTo>
                  <a:close/>
                  <a:moveTo>
                    <a:pt x="1637" y="664"/>
                  </a:moveTo>
                  <a:cubicBezTo>
                    <a:pt x="1637" y="630"/>
                    <a:pt x="1609" y="602"/>
                    <a:pt x="1575" y="602"/>
                  </a:cubicBezTo>
                  <a:cubicBezTo>
                    <a:pt x="1540" y="602"/>
                    <a:pt x="1513" y="630"/>
                    <a:pt x="1513" y="664"/>
                  </a:cubicBezTo>
                  <a:cubicBezTo>
                    <a:pt x="1513" y="698"/>
                    <a:pt x="1540" y="726"/>
                    <a:pt x="1575" y="726"/>
                  </a:cubicBezTo>
                  <a:cubicBezTo>
                    <a:pt x="1609" y="726"/>
                    <a:pt x="1637" y="698"/>
                    <a:pt x="1637" y="664"/>
                  </a:cubicBezTo>
                  <a:close/>
                  <a:moveTo>
                    <a:pt x="1239" y="301"/>
                  </a:moveTo>
                  <a:cubicBezTo>
                    <a:pt x="1264" y="301"/>
                    <a:pt x="1285" y="280"/>
                    <a:pt x="1285" y="254"/>
                  </a:cubicBezTo>
                  <a:cubicBezTo>
                    <a:pt x="1285" y="229"/>
                    <a:pt x="1264" y="208"/>
                    <a:pt x="1239" y="208"/>
                  </a:cubicBezTo>
                  <a:cubicBezTo>
                    <a:pt x="1213" y="208"/>
                    <a:pt x="1192" y="229"/>
                    <a:pt x="1192" y="254"/>
                  </a:cubicBezTo>
                  <a:cubicBezTo>
                    <a:pt x="1192" y="280"/>
                    <a:pt x="1213" y="301"/>
                    <a:pt x="1239" y="301"/>
                  </a:cubicBezTo>
                  <a:close/>
                  <a:moveTo>
                    <a:pt x="605" y="1481"/>
                  </a:moveTo>
                  <a:cubicBezTo>
                    <a:pt x="554" y="1481"/>
                    <a:pt x="512" y="1522"/>
                    <a:pt x="512" y="1574"/>
                  </a:cubicBezTo>
                  <a:cubicBezTo>
                    <a:pt x="512" y="1625"/>
                    <a:pt x="554" y="1667"/>
                    <a:pt x="605" y="1667"/>
                  </a:cubicBezTo>
                  <a:cubicBezTo>
                    <a:pt x="656" y="1667"/>
                    <a:pt x="698" y="1625"/>
                    <a:pt x="698" y="1574"/>
                  </a:cubicBezTo>
                  <a:cubicBezTo>
                    <a:pt x="698" y="1522"/>
                    <a:pt x="656" y="1481"/>
                    <a:pt x="605" y="1481"/>
                  </a:cubicBezTo>
                  <a:close/>
                  <a:moveTo>
                    <a:pt x="1341" y="1434"/>
                  </a:moveTo>
                  <a:cubicBezTo>
                    <a:pt x="1315" y="1434"/>
                    <a:pt x="1294" y="1455"/>
                    <a:pt x="1294" y="1481"/>
                  </a:cubicBezTo>
                  <a:cubicBezTo>
                    <a:pt x="1294" y="1506"/>
                    <a:pt x="1315" y="1527"/>
                    <a:pt x="1341" y="1527"/>
                  </a:cubicBezTo>
                  <a:cubicBezTo>
                    <a:pt x="1366" y="1527"/>
                    <a:pt x="1387" y="1506"/>
                    <a:pt x="1387" y="1481"/>
                  </a:cubicBezTo>
                  <a:cubicBezTo>
                    <a:pt x="1387" y="1455"/>
                    <a:pt x="1366" y="1434"/>
                    <a:pt x="1341" y="1434"/>
                  </a:cubicBezTo>
                  <a:close/>
                  <a:moveTo>
                    <a:pt x="846" y="1382"/>
                  </a:moveTo>
                  <a:cubicBezTo>
                    <a:pt x="846" y="1407"/>
                    <a:pt x="867" y="1428"/>
                    <a:pt x="893" y="1428"/>
                  </a:cubicBezTo>
                  <a:cubicBezTo>
                    <a:pt x="919" y="1428"/>
                    <a:pt x="940" y="1407"/>
                    <a:pt x="940" y="1382"/>
                  </a:cubicBezTo>
                  <a:cubicBezTo>
                    <a:pt x="940" y="1356"/>
                    <a:pt x="919" y="1335"/>
                    <a:pt x="893" y="1335"/>
                  </a:cubicBezTo>
                  <a:cubicBezTo>
                    <a:pt x="867" y="1335"/>
                    <a:pt x="846" y="1356"/>
                    <a:pt x="846" y="1382"/>
                  </a:cubicBezTo>
                  <a:close/>
                  <a:moveTo>
                    <a:pt x="1126" y="1563"/>
                  </a:moveTo>
                  <a:cubicBezTo>
                    <a:pt x="1100" y="1563"/>
                    <a:pt x="1080" y="1584"/>
                    <a:pt x="1080" y="1610"/>
                  </a:cubicBezTo>
                  <a:cubicBezTo>
                    <a:pt x="1080" y="1636"/>
                    <a:pt x="1100" y="1657"/>
                    <a:pt x="1126" y="1657"/>
                  </a:cubicBezTo>
                  <a:cubicBezTo>
                    <a:pt x="1152" y="1657"/>
                    <a:pt x="1173" y="1636"/>
                    <a:pt x="1173" y="1610"/>
                  </a:cubicBezTo>
                  <a:cubicBezTo>
                    <a:pt x="1173" y="1584"/>
                    <a:pt x="1152" y="1563"/>
                    <a:pt x="1126" y="1563"/>
                  </a:cubicBezTo>
                  <a:close/>
                  <a:moveTo>
                    <a:pt x="1173" y="1381"/>
                  </a:moveTo>
                  <a:cubicBezTo>
                    <a:pt x="1147" y="1381"/>
                    <a:pt x="1126" y="1402"/>
                    <a:pt x="1126" y="1428"/>
                  </a:cubicBezTo>
                  <a:cubicBezTo>
                    <a:pt x="1126" y="1454"/>
                    <a:pt x="1147" y="1475"/>
                    <a:pt x="1173" y="1475"/>
                  </a:cubicBezTo>
                  <a:cubicBezTo>
                    <a:pt x="1198" y="1475"/>
                    <a:pt x="1219" y="1454"/>
                    <a:pt x="1219" y="1428"/>
                  </a:cubicBezTo>
                  <a:cubicBezTo>
                    <a:pt x="1219" y="1402"/>
                    <a:pt x="1198" y="1381"/>
                    <a:pt x="1173" y="1381"/>
                  </a:cubicBezTo>
                  <a:close/>
                  <a:moveTo>
                    <a:pt x="104" y="1130"/>
                  </a:moveTo>
                  <a:cubicBezTo>
                    <a:pt x="78" y="1130"/>
                    <a:pt x="58" y="1151"/>
                    <a:pt x="58" y="1177"/>
                  </a:cubicBezTo>
                  <a:cubicBezTo>
                    <a:pt x="58" y="1202"/>
                    <a:pt x="78" y="1223"/>
                    <a:pt x="104" y="1223"/>
                  </a:cubicBezTo>
                  <a:cubicBezTo>
                    <a:pt x="130" y="1223"/>
                    <a:pt x="151" y="1202"/>
                    <a:pt x="151" y="1177"/>
                  </a:cubicBezTo>
                  <a:cubicBezTo>
                    <a:pt x="151" y="1151"/>
                    <a:pt x="130" y="1130"/>
                    <a:pt x="104" y="1130"/>
                  </a:cubicBezTo>
                  <a:close/>
                  <a:moveTo>
                    <a:pt x="1094" y="1480"/>
                  </a:moveTo>
                  <a:cubicBezTo>
                    <a:pt x="1094" y="1454"/>
                    <a:pt x="1074" y="1433"/>
                    <a:pt x="1048" y="1433"/>
                  </a:cubicBezTo>
                  <a:cubicBezTo>
                    <a:pt x="1022" y="1433"/>
                    <a:pt x="1001" y="1454"/>
                    <a:pt x="1001" y="1480"/>
                  </a:cubicBezTo>
                  <a:cubicBezTo>
                    <a:pt x="1001" y="1505"/>
                    <a:pt x="1022" y="1526"/>
                    <a:pt x="1048" y="1526"/>
                  </a:cubicBezTo>
                  <a:cubicBezTo>
                    <a:pt x="1074" y="1526"/>
                    <a:pt x="1094" y="1505"/>
                    <a:pt x="1094" y="1480"/>
                  </a:cubicBezTo>
                  <a:close/>
                  <a:moveTo>
                    <a:pt x="915" y="1528"/>
                  </a:moveTo>
                  <a:cubicBezTo>
                    <a:pt x="915" y="1502"/>
                    <a:pt x="894" y="1481"/>
                    <a:pt x="869" y="1481"/>
                  </a:cubicBezTo>
                  <a:cubicBezTo>
                    <a:pt x="843" y="1481"/>
                    <a:pt x="822" y="1502"/>
                    <a:pt x="822" y="1528"/>
                  </a:cubicBezTo>
                  <a:cubicBezTo>
                    <a:pt x="822" y="1553"/>
                    <a:pt x="843" y="1574"/>
                    <a:pt x="869" y="1574"/>
                  </a:cubicBezTo>
                  <a:cubicBezTo>
                    <a:pt x="894" y="1574"/>
                    <a:pt x="915" y="1553"/>
                    <a:pt x="915" y="1528"/>
                  </a:cubicBezTo>
                  <a:close/>
                  <a:moveTo>
                    <a:pt x="785" y="1475"/>
                  </a:moveTo>
                  <a:cubicBezTo>
                    <a:pt x="785" y="1449"/>
                    <a:pt x="764" y="1428"/>
                    <a:pt x="738" y="1428"/>
                  </a:cubicBezTo>
                  <a:cubicBezTo>
                    <a:pt x="713" y="1428"/>
                    <a:pt x="692" y="1449"/>
                    <a:pt x="692" y="1475"/>
                  </a:cubicBezTo>
                  <a:cubicBezTo>
                    <a:pt x="692" y="1500"/>
                    <a:pt x="713" y="1521"/>
                    <a:pt x="738" y="1521"/>
                  </a:cubicBezTo>
                  <a:cubicBezTo>
                    <a:pt x="764" y="1521"/>
                    <a:pt x="785" y="1500"/>
                    <a:pt x="785" y="1475"/>
                  </a:cubicBezTo>
                  <a:close/>
                  <a:moveTo>
                    <a:pt x="935" y="1605"/>
                  </a:moveTo>
                  <a:cubicBezTo>
                    <a:pt x="909" y="1605"/>
                    <a:pt x="888" y="1626"/>
                    <a:pt x="888" y="1651"/>
                  </a:cubicBezTo>
                  <a:cubicBezTo>
                    <a:pt x="888" y="1677"/>
                    <a:pt x="909" y="1698"/>
                    <a:pt x="935" y="1698"/>
                  </a:cubicBezTo>
                  <a:cubicBezTo>
                    <a:pt x="961" y="1698"/>
                    <a:pt x="981" y="1677"/>
                    <a:pt x="981" y="1651"/>
                  </a:cubicBezTo>
                  <a:cubicBezTo>
                    <a:pt x="981" y="1626"/>
                    <a:pt x="961" y="1605"/>
                    <a:pt x="935" y="1605"/>
                  </a:cubicBezTo>
                  <a:close/>
                  <a:moveTo>
                    <a:pt x="790" y="1577"/>
                  </a:moveTo>
                  <a:cubicBezTo>
                    <a:pt x="755" y="1577"/>
                    <a:pt x="728" y="1604"/>
                    <a:pt x="728" y="1639"/>
                  </a:cubicBezTo>
                  <a:cubicBezTo>
                    <a:pt x="728" y="1673"/>
                    <a:pt x="755" y="1701"/>
                    <a:pt x="790" y="1701"/>
                  </a:cubicBezTo>
                  <a:cubicBezTo>
                    <a:pt x="824" y="1701"/>
                    <a:pt x="852" y="1673"/>
                    <a:pt x="852" y="1639"/>
                  </a:cubicBezTo>
                  <a:cubicBezTo>
                    <a:pt x="852" y="1604"/>
                    <a:pt x="824" y="1577"/>
                    <a:pt x="790" y="1577"/>
                  </a:cubicBezTo>
                  <a:close/>
                  <a:moveTo>
                    <a:pt x="574" y="1307"/>
                  </a:moveTo>
                  <a:cubicBezTo>
                    <a:pt x="574" y="1281"/>
                    <a:pt x="554" y="1261"/>
                    <a:pt x="528" y="1261"/>
                  </a:cubicBezTo>
                  <a:cubicBezTo>
                    <a:pt x="502" y="1261"/>
                    <a:pt x="481" y="1281"/>
                    <a:pt x="481" y="1307"/>
                  </a:cubicBezTo>
                  <a:cubicBezTo>
                    <a:pt x="481" y="1333"/>
                    <a:pt x="502" y="1354"/>
                    <a:pt x="528" y="1354"/>
                  </a:cubicBezTo>
                  <a:cubicBezTo>
                    <a:pt x="554" y="1354"/>
                    <a:pt x="574" y="1333"/>
                    <a:pt x="574" y="1307"/>
                  </a:cubicBezTo>
                  <a:close/>
                  <a:moveTo>
                    <a:pt x="402" y="1442"/>
                  </a:moveTo>
                  <a:cubicBezTo>
                    <a:pt x="386" y="1442"/>
                    <a:pt x="373" y="1447"/>
                    <a:pt x="362" y="1456"/>
                  </a:cubicBezTo>
                  <a:cubicBezTo>
                    <a:pt x="362" y="1431"/>
                    <a:pt x="341" y="1410"/>
                    <a:pt x="316" y="1410"/>
                  </a:cubicBezTo>
                  <a:cubicBezTo>
                    <a:pt x="290" y="1410"/>
                    <a:pt x="269" y="1431"/>
                    <a:pt x="269" y="1457"/>
                  </a:cubicBezTo>
                  <a:cubicBezTo>
                    <a:pt x="269" y="1482"/>
                    <a:pt x="290" y="1503"/>
                    <a:pt x="316" y="1503"/>
                  </a:cubicBezTo>
                  <a:cubicBezTo>
                    <a:pt x="325" y="1503"/>
                    <a:pt x="333" y="1500"/>
                    <a:pt x="340" y="1495"/>
                  </a:cubicBezTo>
                  <a:cubicBezTo>
                    <a:pt x="340" y="1498"/>
                    <a:pt x="340" y="1501"/>
                    <a:pt x="340" y="1504"/>
                  </a:cubicBezTo>
                  <a:cubicBezTo>
                    <a:pt x="340" y="1538"/>
                    <a:pt x="367" y="1566"/>
                    <a:pt x="402" y="1566"/>
                  </a:cubicBezTo>
                  <a:cubicBezTo>
                    <a:pt x="436" y="1566"/>
                    <a:pt x="464" y="1538"/>
                    <a:pt x="464" y="1504"/>
                  </a:cubicBezTo>
                  <a:cubicBezTo>
                    <a:pt x="464" y="1470"/>
                    <a:pt x="436" y="1442"/>
                    <a:pt x="402" y="1442"/>
                  </a:cubicBezTo>
                  <a:close/>
                  <a:moveTo>
                    <a:pt x="111" y="975"/>
                  </a:moveTo>
                  <a:cubicBezTo>
                    <a:pt x="104" y="975"/>
                    <a:pt x="98" y="976"/>
                    <a:pt x="92" y="978"/>
                  </a:cubicBezTo>
                  <a:cubicBezTo>
                    <a:pt x="92" y="953"/>
                    <a:pt x="71" y="932"/>
                    <a:pt x="46" y="932"/>
                  </a:cubicBezTo>
                  <a:cubicBezTo>
                    <a:pt x="20" y="932"/>
                    <a:pt x="0" y="953"/>
                    <a:pt x="0" y="979"/>
                  </a:cubicBezTo>
                  <a:cubicBezTo>
                    <a:pt x="0" y="1004"/>
                    <a:pt x="20" y="1025"/>
                    <a:pt x="46" y="1025"/>
                  </a:cubicBezTo>
                  <a:cubicBezTo>
                    <a:pt x="47" y="1025"/>
                    <a:pt x="49" y="1024"/>
                    <a:pt x="50" y="1024"/>
                  </a:cubicBezTo>
                  <a:cubicBezTo>
                    <a:pt x="49" y="1028"/>
                    <a:pt x="49" y="1033"/>
                    <a:pt x="49" y="1037"/>
                  </a:cubicBezTo>
                  <a:cubicBezTo>
                    <a:pt x="49" y="1071"/>
                    <a:pt x="76" y="1099"/>
                    <a:pt x="111" y="1099"/>
                  </a:cubicBezTo>
                  <a:cubicBezTo>
                    <a:pt x="145" y="1099"/>
                    <a:pt x="173" y="1071"/>
                    <a:pt x="173" y="1037"/>
                  </a:cubicBezTo>
                  <a:cubicBezTo>
                    <a:pt x="173" y="1003"/>
                    <a:pt x="145" y="975"/>
                    <a:pt x="111" y="975"/>
                  </a:cubicBezTo>
                  <a:close/>
                  <a:moveTo>
                    <a:pt x="298" y="1320"/>
                  </a:moveTo>
                  <a:cubicBezTo>
                    <a:pt x="298" y="1354"/>
                    <a:pt x="326" y="1382"/>
                    <a:pt x="360" y="1382"/>
                  </a:cubicBezTo>
                  <a:cubicBezTo>
                    <a:pt x="394" y="1382"/>
                    <a:pt x="422" y="1354"/>
                    <a:pt x="422" y="1320"/>
                  </a:cubicBezTo>
                  <a:cubicBezTo>
                    <a:pt x="422" y="1285"/>
                    <a:pt x="394" y="1257"/>
                    <a:pt x="360" y="1257"/>
                  </a:cubicBezTo>
                  <a:cubicBezTo>
                    <a:pt x="326" y="1257"/>
                    <a:pt x="298" y="1285"/>
                    <a:pt x="298" y="1320"/>
                  </a:cubicBezTo>
                  <a:close/>
                  <a:moveTo>
                    <a:pt x="800" y="851"/>
                  </a:moveTo>
                  <a:cubicBezTo>
                    <a:pt x="800" y="947"/>
                    <a:pt x="878" y="1025"/>
                    <a:pt x="975" y="1025"/>
                  </a:cubicBezTo>
                  <a:cubicBezTo>
                    <a:pt x="1021" y="1025"/>
                    <a:pt x="1063" y="1007"/>
                    <a:pt x="1094" y="978"/>
                  </a:cubicBezTo>
                  <a:cubicBezTo>
                    <a:pt x="1032" y="912"/>
                    <a:pt x="1032" y="912"/>
                    <a:pt x="1032" y="912"/>
                  </a:cubicBezTo>
                  <a:cubicBezTo>
                    <a:pt x="1017" y="926"/>
                    <a:pt x="997" y="935"/>
                    <a:pt x="975" y="935"/>
                  </a:cubicBezTo>
                  <a:cubicBezTo>
                    <a:pt x="928" y="935"/>
                    <a:pt x="890" y="897"/>
                    <a:pt x="890" y="851"/>
                  </a:cubicBezTo>
                  <a:cubicBezTo>
                    <a:pt x="890" y="804"/>
                    <a:pt x="928" y="766"/>
                    <a:pt x="975" y="766"/>
                  </a:cubicBezTo>
                  <a:cubicBezTo>
                    <a:pt x="997" y="766"/>
                    <a:pt x="1017" y="775"/>
                    <a:pt x="1032" y="789"/>
                  </a:cubicBezTo>
                  <a:cubicBezTo>
                    <a:pt x="1094" y="723"/>
                    <a:pt x="1094" y="723"/>
                    <a:pt x="1094" y="723"/>
                  </a:cubicBezTo>
                  <a:cubicBezTo>
                    <a:pt x="1063" y="694"/>
                    <a:pt x="1021" y="676"/>
                    <a:pt x="975" y="676"/>
                  </a:cubicBezTo>
                  <a:cubicBezTo>
                    <a:pt x="878" y="676"/>
                    <a:pt x="800" y="754"/>
                    <a:pt x="800" y="851"/>
                  </a:cubicBezTo>
                  <a:close/>
                  <a:moveTo>
                    <a:pt x="1313" y="766"/>
                  </a:moveTo>
                  <a:cubicBezTo>
                    <a:pt x="1335" y="766"/>
                    <a:pt x="1355" y="775"/>
                    <a:pt x="1371" y="789"/>
                  </a:cubicBezTo>
                  <a:cubicBezTo>
                    <a:pt x="1432" y="723"/>
                    <a:pt x="1432" y="723"/>
                    <a:pt x="1432" y="723"/>
                  </a:cubicBezTo>
                  <a:cubicBezTo>
                    <a:pt x="1401" y="694"/>
                    <a:pt x="1359" y="676"/>
                    <a:pt x="1313" y="676"/>
                  </a:cubicBezTo>
                  <a:cubicBezTo>
                    <a:pt x="1216" y="676"/>
                    <a:pt x="1138" y="754"/>
                    <a:pt x="1138" y="851"/>
                  </a:cubicBezTo>
                  <a:cubicBezTo>
                    <a:pt x="1138" y="947"/>
                    <a:pt x="1216" y="1025"/>
                    <a:pt x="1313" y="1025"/>
                  </a:cubicBezTo>
                  <a:cubicBezTo>
                    <a:pt x="1359" y="1025"/>
                    <a:pt x="1401" y="1007"/>
                    <a:pt x="1432" y="978"/>
                  </a:cubicBezTo>
                  <a:cubicBezTo>
                    <a:pt x="1370" y="912"/>
                    <a:pt x="1370" y="912"/>
                    <a:pt x="1370" y="912"/>
                  </a:cubicBezTo>
                  <a:cubicBezTo>
                    <a:pt x="1355" y="926"/>
                    <a:pt x="1335" y="935"/>
                    <a:pt x="1313" y="935"/>
                  </a:cubicBezTo>
                  <a:cubicBezTo>
                    <a:pt x="1266" y="935"/>
                    <a:pt x="1229" y="897"/>
                    <a:pt x="1229" y="851"/>
                  </a:cubicBezTo>
                  <a:cubicBezTo>
                    <a:pt x="1229" y="804"/>
                    <a:pt x="1266" y="766"/>
                    <a:pt x="1313" y="766"/>
                  </a:cubicBezTo>
                  <a:close/>
                  <a:moveTo>
                    <a:pt x="342" y="1018"/>
                  </a:moveTo>
                  <a:cubicBezTo>
                    <a:pt x="439" y="1018"/>
                    <a:pt x="439" y="1018"/>
                    <a:pt x="439" y="1018"/>
                  </a:cubicBezTo>
                  <a:cubicBezTo>
                    <a:pt x="496" y="838"/>
                    <a:pt x="496" y="838"/>
                    <a:pt x="496" y="838"/>
                  </a:cubicBezTo>
                  <a:cubicBezTo>
                    <a:pt x="553" y="1018"/>
                    <a:pt x="553" y="1018"/>
                    <a:pt x="553" y="1018"/>
                  </a:cubicBezTo>
                  <a:cubicBezTo>
                    <a:pt x="650" y="1018"/>
                    <a:pt x="650" y="1018"/>
                    <a:pt x="650" y="1018"/>
                  </a:cubicBezTo>
                  <a:cubicBezTo>
                    <a:pt x="659" y="1018"/>
                    <a:pt x="659" y="1018"/>
                    <a:pt x="659" y="1018"/>
                  </a:cubicBezTo>
                  <a:cubicBezTo>
                    <a:pt x="764" y="683"/>
                    <a:pt x="764" y="683"/>
                    <a:pt x="764" y="683"/>
                  </a:cubicBezTo>
                  <a:cubicBezTo>
                    <a:pt x="658" y="683"/>
                    <a:pt x="658" y="683"/>
                    <a:pt x="658" y="683"/>
                  </a:cubicBezTo>
                  <a:cubicBezTo>
                    <a:pt x="601" y="864"/>
                    <a:pt x="601" y="864"/>
                    <a:pt x="601" y="864"/>
                  </a:cubicBezTo>
                  <a:cubicBezTo>
                    <a:pt x="544" y="683"/>
                    <a:pt x="544" y="683"/>
                    <a:pt x="544" y="683"/>
                  </a:cubicBezTo>
                  <a:cubicBezTo>
                    <a:pt x="447" y="683"/>
                    <a:pt x="447" y="683"/>
                    <a:pt x="447" y="683"/>
                  </a:cubicBezTo>
                  <a:cubicBezTo>
                    <a:pt x="390" y="864"/>
                    <a:pt x="390" y="864"/>
                    <a:pt x="390" y="864"/>
                  </a:cubicBezTo>
                  <a:cubicBezTo>
                    <a:pt x="334" y="683"/>
                    <a:pt x="334" y="683"/>
                    <a:pt x="334" y="683"/>
                  </a:cubicBezTo>
                  <a:cubicBezTo>
                    <a:pt x="227" y="683"/>
                    <a:pt x="227" y="683"/>
                    <a:pt x="227" y="683"/>
                  </a:cubicBezTo>
                  <a:cubicBezTo>
                    <a:pt x="333" y="1018"/>
                    <a:pt x="333" y="1018"/>
                    <a:pt x="333" y="1018"/>
                  </a:cubicBezTo>
                  <a:lnTo>
                    <a:pt x="342" y="10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L"/>
            </a:p>
          </p:txBody>
        </p:sp>
      </p:grpSp>
      <p:sp>
        <p:nvSpPr>
          <p:cNvPr id="9" name="LS_Logo4 (JU-Free) Swipe" hidden="1">
            <a:extLst>
              <a:ext uri="{FF2B5EF4-FFF2-40B4-BE49-F238E27FC236}">
                <a16:creationId xmlns:a16="http://schemas.microsoft.com/office/drawing/2014/main" id="{D7AE7AA6-064C-41BA-821C-C6498182E67A}"/>
              </a:ext>
            </a:extLst>
          </p:cNvPr>
          <p:cNvSpPr>
            <a:spLocks/>
          </p:cNvSpPr>
          <p:nvPr/>
        </p:nvSpPr>
        <p:spPr bwMode="auto">
          <a:xfrm>
            <a:off x="1143000" y="7820025"/>
            <a:ext cx="615950" cy="138113"/>
          </a:xfrm>
          <a:custGeom>
            <a:avLst/>
            <a:gdLst>
              <a:gd name="T0" fmla="*/ 2147483646 w 1551"/>
              <a:gd name="T1" fmla="*/ 2147483646 h 347"/>
              <a:gd name="T2" fmla="*/ 2147483646 w 1551"/>
              <a:gd name="T3" fmla="*/ 2147483646 h 347"/>
              <a:gd name="T4" fmla="*/ 0 w 1551"/>
              <a:gd name="T5" fmla="*/ 2147483646 h 347"/>
              <a:gd name="T6" fmla="*/ 1126228238 w 1551"/>
              <a:gd name="T7" fmla="*/ 2147483646 h 347"/>
              <a:gd name="T8" fmla="*/ 2147483646 w 1551"/>
              <a:gd name="T9" fmla="*/ 2147483646 h 347"/>
              <a:gd name="T10" fmla="*/ 2147483646 w 1551"/>
              <a:gd name="T11" fmla="*/ 2147483646 h 347"/>
              <a:gd name="T12" fmla="*/ 1251294284 w 1551"/>
              <a:gd name="T13" fmla="*/ 2147483646 h 347"/>
              <a:gd name="T14" fmla="*/ 2147483646 w 1551"/>
              <a:gd name="T15" fmla="*/ 0 h 347"/>
              <a:gd name="T16" fmla="*/ 2147483646 w 1551"/>
              <a:gd name="T17" fmla="*/ 2001479067 h 347"/>
              <a:gd name="T18" fmla="*/ 2147483646 w 1551"/>
              <a:gd name="T19" fmla="*/ 2147483646 h 347"/>
              <a:gd name="T20" fmla="*/ 2147483646 w 1551"/>
              <a:gd name="T21" fmla="*/ 2147483646 h 347"/>
              <a:gd name="T22" fmla="*/ 2147483646 w 1551"/>
              <a:gd name="T23" fmla="*/ 2147483646 h 347"/>
              <a:gd name="T24" fmla="*/ 2147483646 w 1551"/>
              <a:gd name="T25" fmla="*/ 2147483646 h 347"/>
              <a:gd name="T26" fmla="*/ 2147483646 w 1551"/>
              <a:gd name="T27" fmla="*/ 2147483646 h 347"/>
              <a:gd name="T28" fmla="*/ 2147483646 w 1551"/>
              <a:gd name="T29" fmla="*/ 62575936 h 347"/>
              <a:gd name="T30" fmla="*/ 2147483646 w 1551"/>
              <a:gd name="T31" fmla="*/ 125151871 h 347"/>
              <a:gd name="T32" fmla="*/ 2147483646 w 1551"/>
              <a:gd name="T33" fmla="*/ 2147483646 h 347"/>
              <a:gd name="T34" fmla="*/ 2147483646 w 1551"/>
              <a:gd name="T35" fmla="*/ 62575936 h 347"/>
              <a:gd name="T36" fmla="*/ 2147483646 w 1551"/>
              <a:gd name="T37" fmla="*/ 62575936 h 347"/>
              <a:gd name="T38" fmla="*/ 2147483646 w 1551"/>
              <a:gd name="T39" fmla="*/ 2147483646 h 347"/>
              <a:gd name="T40" fmla="*/ 2147483646 w 1551"/>
              <a:gd name="T41" fmla="*/ 2147483646 h 347"/>
              <a:gd name="T42" fmla="*/ 2147483646 w 1551"/>
              <a:gd name="T43" fmla="*/ 2147483646 h 347"/>
              <a:gd name="T44" fmla="*/ 2147483646 w 1551"/>
              <a:gd name="T45" fmla="*/ 2147483646 h 347"/>
              <a:gd name="T46" fmla="*/ 2147483646 w 1551"/>
              <a:gd name="T47" fmla="*/ 2147483646 h 347"/>
              <a:gd name="T48" fmla="*/ 2147483646 w 1551"/>
              <a:gd name="T49" fmla="*/ 62575936 h 347"/>
              <a:gd name="T50" fmla="*/ 2147483646 w 1551"/>
              <a:gd name="T51" fmla="*/ 62575936 h 347"/>
              <a:gd name="T52" fmla="*/ 2147483646 w 1551"/>
              <a:gd name="T53" fmla="*/ 2147483646 h 347"/>
              <a:gd name="T54" fmla="*/ 2147483646 w 1551"/>
              <a:gd name="T55" fmla="*/ 2147483646 h 347"/>
              <a:gd name="T56" fmla="*/ 2147483646 w 1551"/>
              <a:gd name="T57" fmla="*/ 2147483646 h 347"/>
              <a:gd name="T58" fmla="*/ 2147483646 w 1551"/>
              <a:gd name="T59" fmla="*/ 62575936 h 347"/>
              <a:gd name="T60" fmla="*/ 2147483646 w 1551"/>
              <a:gd name="T61" fmla="*/ 62575936 h 347"/>
              <a:gd name="T62" fmla="*/ 2147483646 w 1551"/>
              <a:gd name="T63" fmla="*/ 2147483646 h 347"/>
              <a:gd name="T64" fmla="*/ 2147483646 w 1551"/>
              <a:gd name="T65" fmla="*/ 2147483646 h 347"/>
              <a:gd name="T66" fmla="*/ 2147483646 w 1551"/>
              <a:gd name="T67" fmla="*/ 2147483646 h 347"/>
              <a:gd name="T68" fmla="*/ 2147483646 w 1551"/>
              <a:gd name="T69" fmla="*/ 2147483646 h 347"/>
              <a:gd name="T70" fmla="*/ 2147483646 w 1551"/>
              <a:gd name="T71" fmla="*/ 2147483646 h 347"/>
              <a:gd name="T72" fmla="*/ 2147483646 w 1551"/>
              <a:gd name="T73" fmla="*/ 2147483646 h 347"/>
              <a:gd name="T74" fmla="*/ 2147483646 w 1551"/>
              <a:gd name="T75" fmla="*/ 62575936 h 347"/>
              <a:gd name="T76" fmla="*/ 2147483646 w 1551"/>
              <a:gd name="T77" fmla="*/ 62575936 h 347"/>
              <a:gd name="T78" fmla="*/ 2147483646 w 1551"/>
              <a:gd name="T79" fmla="*/ 2147483646 h 347"/>
              <a:gd name="T80" fmla="*/ 2147483646 w 1551"/>
              <a:gd name="T81" fmla="*/ 2147483646 h 347"/>
              <a:gd name="T82" fmla="*/ 2147483646 w 1551"/>
              <a:gd name="T83" fmla="*/ 2147483646 h 347"/>
              <a:gd name="T84" fmla="*/ 2147483646 w 1551"/>
              <a:gd name="T85" fmla="*/ 2147483646 h 347"/>
              <a:gd name="T86" fmla="*/ 2147483646 w 1551"/>
              <a:gd name="T87" fmla="*/ 2147483646 h 347"/>
              <a:gd name="T88" fmla="*/ 2147483646 w 1551"/>
              <a:gd name="T89" fmla="*/ 2147483646 h 347"/>
              <a:gd name="T90" fmla="*/ 2147483646 w 1551"/>
              <a:gd name="T91" fmla="*/ 2147483646 h 347"/>
              <a:gd name="T92" fmla="*/ 2147483646 w 1551"/>
              <a:gd name="T93" fmla="*/ 2147483646 h 347"/>
              <a:gd name="T94" fmla="*/ 2147483646 w 1551"/>
              <a:gd name="T95" fmla="*/ 2147483646 h 347"/>
              <a:gd name="T96" fmla="*/ 2147483646 w 1551"/>
              <a:gd name="T97" fmla="*/ 2147483646 h 347"/>
              <a:gd name="T98" fmla="*/ 2147483646 w 1551"/>
              <a:gd name="T99" fmla="*/ 2147483646 h 347"/>
              <a:gd name="T100" fmla="*/ 2147483646 w 1551"/>
              <a:gd name="T101" fmla="*/ 2147483646 h 347"/>
              <a:gd name="T102" fmla="*/ 2147483646 w 1551"/>
              <a:gd name="T103" fmla="*/ 2147483646 h 347"/>
              <a:gd name="T104" fmla="*/ 2147483646 w 1551"/>
              <a:gd name="T105" fmla="*/ 2147483646 h 347"/>
              <a:gd name="T106" fmla="*/ 2147483646 w 1551"/>
              <a:gd name="T107" fmla="*/ 62575936 h 347"/>
              <a:gd name="T108" fmla="*/ 2147483646 w 1551"/>
              <a:gd name="T109" fmla="*/ 62575936 h 347"/>
              <a:gd name="T110" fmla="*/ 2147483646 w 1551"/>
              <a:gd name="T111" fmla="*/ 2147483646 h 347"/>
              <a:gd name="T112" fmla="*/ 2147483646 w 1551"/>
              <a:gd name="T113" fmla="*/ 2147483646 h 347"/>
              <a:gd name="T114" fmla="*/ 2147483646 w 1551"/>
              <a:gd name="T115" fmla="*/ 2147483646 h 347"/>
              <a:gd name="T116" fmla="*/ 2147483646 w 1551"/>
              <a:gd name="T117" fmla="*/ 2147483646 h 347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1551" h="347">
                <a:moveTo>
                  <a:pt x="256" y="253"/>
                </a:moveTo>
                <a:cubicBezTo>
                  <a:pt x="256" y="311"/>
                  <a:pt x="206" y="347"/>
                  <a:pt x="132" y="347"/>
                </a:cubicBezTo>
                <a:cubicBezTo>
                  <a:pt x="82" y="347"/>
                  <a:pt x="33" y="326"/>
                  <a:pt x="0" y="295"/>
                </a:cubicBezTo>
                <a:cubicBezTo>
                  <a:pt x="18" y="259"/>
                  <a:pt x="18" y="259"/>
                  <a:pt x="18" y="259"/>
                </a:cubicBezTo>
                <a:cubicBezTo>
                  <a:pt x="50" y="290"/>
                  <a:pt x="94" y="308"/>
                  <a:pt x="132" y="308"/>
                </a:cubicBezTo>
                <a:cubicBezTo>
                  <a:pt x="182" y="308"/>
                  <a:pt x="213" y="288"/>
                  <a:pt x="213" y="255"/>
                </a:cubicBezTo>
                <a:cubicBezTo>
                  <a:pt x="214" y="164"/>
                  <a:pt x="20" y="213"/>
                  <a:pt x="20" y="89"/>
                </a:cubicBezTo>
                <a:cubicBezTo>
                  <a:pt x="20" y="35"/>
                  <a:pt x="68" y="0"/>
                  <a:pt x="139" y="0"/>
                </a:cubicBezTo>
                <a:cubicBezTo>
                  <a:pt x="179" y="0"/>
                  <a:pt x="220" y="13"/>
                  <a:pt x="248" y="32"/>
                </a:cubicBezTo>
                <a:cubicBezTo>
                  <a:pt x="231" y="69"/>
                  <a:pt x="231" y="69"/>
                  <a:pt x="231" y="69"/>
                </a:cubicBezTo>
                <a:cubicBezTo>
                  <a:pt x="200" y="48"/>
                  <a:pt x="164" y="40"/>
                  <a:pt x="136" y="40"/>
                </a:cubicBezTo>
                <a:cubicBezTo>
                  <a:pt x="92" y="40"/>
                  <a:pt x="63" y="57"/>
                  <a:pt x="63" y="86"/>
                </a:cubicBezTo>
                <a:cubicBezTo>
                  <a:pt x="63" y="174"/>
                  <a:pt x="257" y="128"/>
                  <a:pt x="256" y="253"/>
                </a:cubicBezTo>
                <a:close/>
                <a:moveTo>
                  <a:pt x="652" y="300"/>
                </a:moveTo>
                <a:cubicBezTo>
                  <a:pt x="558" y="1"/>
                  <a:pt x="558" y="1"/>
                  <a:pt x="558" y="1"/>
                </a:cubicBezTo>
                <a:cubicBezTo>
                  <a:pt x="518" y="2"/>
                  <a:pt x="518" y="2"/>
                  <a:pt x="518" y="2"/>
                </a:cubicBezTo>
                <a:cubicBezTo>
                  <a:pt x="425" y="300"/>
                  <a:pt x="425" y="300"/>
                  <a:pt x="425" y="300"/>
                </a:cubicBezTo>
                <a:cubicBezTo>
                  <a:pt x="330" y="1"/>
                  <a:pt x="330" y="1"/>
                  <a:pt x="330" y="1"/>
                </a:cubicBezTo>
                <a:cubicBezTo>
                  <a:pt x="288" y="1"/>
                  <a:pt x="288" y="1"/>
                  <a:pt x="288" y="1"/>
                </a:cubicBezTo>
                <a:cubicBezTo>
                  <a:pt x="403" y="346"/>
                  <a:pt x="403" y="346"/>
                  <a:pt x="403" y="346"/>
                </a:cubicBezTo>
                <a:cubicBezTo>
                  <a:pt x="444" y="346"/>
                  <a:pt x="444" y="346"/>
                  <a:pt x="444" y="346"/>
                </a:cubicBezTo>
                <a:cubicBezTo>
                  <a:pt x="538" y="56"/>
                  <a:pt x="538" y="56"/>
                  <a:pt x="538" y="56"/>
                </a:cubicBezTo>
                <a:cubicBezTo>
                  <a:pt x="631" y="346"/>
                  <a:pt x="631" y="346"/>
                  <a:pt x="631" y="346"/>
                </a:cubicBezTo>
                <a:cubicBezTo>
                  <a:pt x="671" y="346"/>
                  <a:pt x="671" y="346"/>
                  <a:pt x="671" y="346"/>
                </a:cubicBezTo>
                <a:cubicBezTo>
                  <a:pt x="787" y="1"/>
                  <a:pt x="787" y="1"/>
                  <a:pt x="787" y="1"/>
                </a:cubicBezTo>
                <a:cubicBezTo>
                  <a:pt x="746" y="1"/>
                  <a:pt x="746" y="1"/>
                  <a:pt x="746" y="1"/>
                </a:cubicBezTo>
                <a:lnTo>
                  <a:pt x="652" y="300"/>
                </a:lnTo>
                <a:close/>
                <a:moveTo>
                  <a:pt x="838" y="346"/>
                </a:moveTo>
                <a:cubicBezTo>
                  <a:pt x="877" y="346"/>
                  <a:pt x="877" y="346"/>
                  <a:pt x="877" y="346"/>
                </a:cubicBezTo>
                <a:cubicBezTo>
                  <a:pt x="877" y="1"/>
                  <a:pt x="877" y="1"/>
                  <a:pt x="877" y="1"/>
                </a:cubicBezTo>
                <a:cubicBezTo>
                  <a:pt x="838" y="1"/>
                  <a:pt x="838" y="1"/>
                  <a:pt x="838" y="1"/>
                </a:cubicBezTo>
                <a:lnTo>
                  <a:pt x="838" y="346"/>
                </a:lnTo>
                <a:close/>
                <a:moveTo>
                  <a:pt x="1245" y="117"/>
                </a:moveTo>
                <a:cubicBezTo>
                  <a:pt x="1245" y="193"/>
                  <a:pt x="1196" y="237"/>
                  <a:pt x="1111" y="237"/>
                </a:cubicBezTo>
                <a:cubicBezTo>
                  <a:pt x="1021" y="237"/>
                  <a:pt x="1021" y="237"/>
                  <a:pt x="1021" y="237"/>
                </a:cubicBezTo>
                <a:cubicBezTo>
                  <a:pt x="1021" y="346"/>
                  <a:pt x="1021" y="346"/>
                  <a:pt x="1021" y="346"/>
                </a:cubicBezTo>
                <a:cubicBezTo>
                  <a:pt x="981" y="346"/>
                  <a:pt x="981" y="346"/>
                  <a:pt x="981" y="346"/>
                </a:cubicBezTo>
                <a:cubicBezTo>
                  <a:pt x="981" y="1"/>
                  <a:pt x="981" y="1"/>
                  <a:pt x="981" y="1"/>
                </a:cubicBezTo>
                <a:cubicBezTo>
                  <a:pt x="1111" y="1"/>
                  <a:pt x="1111" y="1"/>
                  <a:pt x="1111" y="1"/>
                </a:cubicBezTo>
                <a:cubicBezTo>
                  <a:pt x="1196" y="1"/>
                  <a:pt x="1245" y="44"/>
                  <a:pt x="1245" y="117"/>
                </a:cubicBezTo>
                <a:close/>
                <a:moveTo>
                  <a:pt x="1207" y="118"/>
                </a:moveTo>
                <a:cubicBezTo>
                  <a:pt x="1207" y="66"/>
                  <a:pt x="1171" y="39"/>
                  <a:pt x="1109" y="39"/>
                </a:cubicBezTo>
                <a:cubicBezTo>
                  <a:pt x="1021" y="39"/>
                  <a:pt x="1021" y="39"/>
                  <a:pt x="1021" y="39"/>
                </a:cubicBezTo>
                <a:cubicBezTo>
                  <a:pt x="1021" y="199"/>
                  <a:pt x="1021" y="199"/>
                  <a:pt x="1021" y="199"/>
                </a:cubicBezTo>
                <a:cubicBezTo>
                  <a:pt x="1109" y="199"/>
                  <a:pt x="1109" y="199"/>
                  <a:pt x="1109" y="199"/>
                </a:cubicBezTo>
                <a:cubicBezTo>
                  <a:pt x="1171" y="199"/>
                  <a:pt x="1207" y="172"/>
                  <a:pt x="1207" y="118"/>
                </a:cubicBezTo>
                <a:close/>
                <a:moveTo>
                  <a:pt x="1350" y="309"/>
                </a:moveTo>
                <a:cubicBezTo>
                  <a:pt x="1350" y="190"/>
                  <a:pt x="1350" y="190"/>
                  <a:pt x="1350" y="190"/>
                </a:cubicBezTo>
                <a:cubicBezTo>
                  <a:pt x="1524" y="190"/>
                  <a:pt x="1524" y="190"/>
                  <a:pt x="1524" y="190"/>
                </a:cubicBezTo>
                <a:cubicBezTo>
                  <a:pt x="1524" y="153"/>
                  <a:pt x="1524" y="153"/>
                  <a:pt x="1524" y="153"/>
                </a:cubicBezTo>
                <a:cubicBezTo>
                  <a:pt x="1350" y="153"/>
                  <a:pt x="1350" y="153"/>
                  <a:pt x="1350" y="153"/>
                </a:cubicBezTo>
                <a:cubicBezTo>
                  <a:pt x="1350" y="39"/>
                  <a:pt x="1350" y="39"/>
                  <a:pt x="1350" y="39"/>
                </a:cubicBezTo>
                <a:cubicBezTo>
                  <a:pt x="1544" y="39"/>
                  <a:pt x="1544" y="39"/>
                  <a:pt x="1544" y="39"/>
                </a:cubicBezTo>
                <a:cubicBezTo>
                  <a:pt x="1544" y="1"/>
                  <a:pt x="1544" y="1"/>
                  <a:pt x="1544" y="1"/>
                </a:cubicBezTo>
                <a:cubicBezTo>
                  <a:pt x="1311" y="1"/>
                  <a:pt x="1311" y="1"/>
                  <a:pt x="1311" y="1"/>
                </a:cubicBezTo>
                <a:cubicBezTo>
                  <a:pt x="1311" y="346"/>
                  <a:pt x="1311" y="346"/>
                  <a:pt x="1311" y="346"/>
                </a:cubicBezTo>
                <a:cubicBezTo>
                  <a:pt x="1551" y="346"/>
                  <a:pt x="1551" y="346"/>
                  <a:pt x="1551" y="346"/>
                </a:cubicBezTo>
                <a:cubicBezTo>
                  <a:pt x="1551" y="309"/>
                  <a:pt x="1551" y="309"/>
                  <a:pt x="1551" y="309"/>
                </a:cubicBezTo>
                <a:lnTo>
                  <a:pt x="1350" y="30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14324" tIns="57162" rIns="114324" bIns="57162"/>
          <a:lstStyle/>
          <a:p>
            <a:endParaRPr lang="en-NL"/>
          </a:p>
        </p:txBody>
      </p:sp>
      <p:sp>
        <p:nvSpPr>
          <p:cNvPr id="10" name="LS_Logo2 (JU-Free) Emploment" hidden="1">
            <a:extLst>
              <a:ext uri="{FF2B5EF4-FFF2-40B4-BE49-F238E27FC236}">
                <a16:creationId xmlns:a16="http://schemas.microsoft.com/office/drawing/2014/main" id="{F246B396-81F1-4889-A670-526003B40F33}"/>
              </a:ext>
            </a:extLst>
          </p:cNvPr>
          <p:cNvSpPr>
            <a:spLocks/>
          </p:cNvSpPr>
          <p:nvPr/>
        </p:nvSpPr>
        <p:spPr bwMode="auto">
          <a:xfrm>
            <a:off x="1155700" y="7712075"/>
            <a:ext cx="1365250" cy="365125"/>
          </a:xfrm>
          <a:custGeom>
            <a:avLst/>
            <a:gdLst>
              <a:gd name="T0" fmla="*/ 2147483646 w 3440"/>
              <a:gd name="T1" fmla="*/ 62395541 h 921"/>
              <a:gd name="T2" fmla="*/ 2147483646 w 3440"/>
              <a:gd name="T3" fmla="*/ 2147483646 h 921"/>
              <a:gd name="T4" fmla="*/ 2147483646 w 3440"/>
              <a:gd name="T5" fmla="*/ 2147483646 h 921"/>
              <a:gd name="T6" fmla="*/ 2147483646 w 3440"/>
              <a:gd name="T7" fmla="*/ 2147483646 h 921"/>
              <a:gd name="T8" fmla="*/ 2147483646 w 3440"/>
              <a:gd name="T9" fmla="*/ 62395541 h 921"/>
              <a:gd name="T10" fmla="*/ 2147483646 w 3440"/>
              <a:gd name="T11" fmla="*/ 62395541 h 921"/>
              <a:gd name="T12" fmla="*/ 2147483646 w 3440"/>
              <a:gd name="T13" fmla="*/ 2147483646 h 921"/>
              <a:gd name="T14" fmla="*/ 2147483646 w 3440"/>
              <a:gd name="T15" fmla="*/ 2147483646 h 921"/>
              <a:gd name="T16" fmla="*/ 2147483646 w 3440"/>
              <a:gd name="T17" fmla="*/ 2147483646 h 921"/>
              <a:gd name="T18" fmla="*/ 2147483646 w 3440"/>
              <a:gd name="T19" fmla="*/ 2147483646 h 921"/>
              <a:gd name="T20" fmla="*/ 2147483646 w 3440"/>
              <a:gd name="T21" fmla="*/ 62395541 h 921"/>
              <a:gd name="T22" fmla="*/ 2147483646 w 3440"/>
              <a:gd name="T23" fmla="*/ 2147483646 h 921"/>
              <a:gd name="T24" fmla="*/ 2147483646 w 3440"/>
              <a:gd name="T25" fmla="*/ 2147483646 h 921"/>
              <a:gd name="T26" fmla="*/ 2147483646 w 3440"/>
              <a:gd name="T27" fmla="*/ 2147483646 h 921"/>
              <a:gd name="T28" fmla="*/ 2147483646 w 3440"/>
              <a:gd name="T29" fmla="*/ 2147483646 h 921"/>
              <a:gd name="T30" fmla="*/ 2147483646 w 3440"/>
              <a:gd name="T31" fmla="*/ 62395541 h 921"/>
              <a:gd name="T32" fmla="*/ 2147483646 w 3440"/>
              <a:gd name="T33" fmla="*/ 2147483646 h 921"/>
              <a:gd name="T34" fmla="*/ 2147483646 w 3440"/>
              <a:gd name="T35" fmla="*/ 2147483646 h 921"/>
              <a:gd name="T36" fmla="*/ 2147483646 w 3440"/>
              <a:gd name="T37" fmla="*/ 62395541 h 921"/>
              <a:gd name="T38" fmla="*/ 2147483646 w 3440"/>
              <a:gd name="T39" fmla="*/ 2147483646 h 921"/>
              <a:gd name="T40" fmla="*/ 2147483646 w 3440"/>
              <a:gd name="T41" fmla="*/ 2147483646 h 921"/>
              <a:gd name="T42" fmla="*/ 2147483646 w 3440"/>
              <a:gd name="T43" fmla="*/ 2147483646 h 921"/>
              <a:gd name="T44" fmla="*/ 2147483646 w 3440"/>
              <a:gd name="T45" fmla="*/ 2147483646 h 921"/>
              <a:gd name="T46" fmla="*/ 2147483646 w 3440"/>
              <a:gd name="T47" fmla="*/ 2147483646 h 921"/>
              <a:gd name="T48" fmla="*/ 2147483646 w 3440"/>
              <a:gd name="T49" fmla="*/ 2147483646 h 921"/>
              <a:gd name="T50" fmla="*/ 2147483646 w 3440"/>
              <a:gd name="T51" fmla="*/ 62395541 h 921"/>
              <a:gd name="T52" fmla="*/ 2147483646 w 3440"/>
              <a:gd name="T53" fmla="*/ 2147483646 h 921"/>
              <a:gd name="T54" fmla="*/ 2147483646 w 3440"/>
              <a:gd name="T55" fmla="*/ 2147483646 h 921"/>
              <a:gd name="T56" fmla="*/ 2147483646 w 3440"/>
              <a:gd name="T57" fmla="*/ 2147483646 h 921"/>
              <a:gd name="T58" fmla="*/ 0 w 3440"/>
              <a:gd name="T59" fmla="*/ 2147483646 h 921"/>
              <a:gd name="T60" fmla="*/ 2147483646 w 3440"/>
              <a:gd name="T61" fmla="*/ 2147483646 h 921"/>
              <a:gd name="T62" fmla="*/ 2147483646 w 3440"/>
              <a:gd name="T63" fmla="*/ 2147483646 h 921"/>
              <a:gd name="T64" fmla="*/ 2147483646 w 3440"/>
              <a:gd name="T65" fmla="*/ 2147483646 h 921"/>
              <a:gd name="T66" fmla="*/ 2147483646 w 3440"/>
              <a:gd name="T67" fmla="*/ 2147483646 h 921"/>
              <a:gd name="T68" fmla="*/ 2147483646 w 3440"/>
              <a:gd name="T69" fmla="*/ 2147483646 h 921"/>
              <a:gd name="T70" fmla="*/ 2147483646 w 3440"/>
              <a:gd name="T71" fmla="*/ 2147483646 h 921"/>
              <a:gd name="T72" fmla="*/ 2147483646 w 3440"/>
              <a:gd name="T73" fmla="*/ 2147483646 h 921"/>
              <a:gd name="T74" fmla="*/ 2147483646 w 3440"/>
              <a:gd name="T75" fmla="*/ 2147483646 h 921"/>
              <a:gd name="T76" fmla="*/ 2147483646 w 3440"/>
              <a:gd name="T77" fmla="*/ 2147483646 h 921"/>
              <a:gd name="T78" fmla="*/ 2147483646 w 3440"/>
              <a:gd name="T79" fmla="*/ 2147483646 h 921"/>
              <a:gd name="T80" fmla="*/ 2147483646 w 3440"/>
              <a:gd name="T81" fmla="*/ 2147483646 h 921"/>
              <a:gd name="T82" fmla="*/ 2147483646 w 3440"/>
              <a:gd name="T83" fmla="*/ 2147483646 h 921"/>
              <a:gd name="T84" fmla="*/ 2147483646 w 3440"/>
              <a:gd name="T85" fmla="*/ 2147483646 h 921"/>
              <a:gd name="T86" fmla="*/ 2147483646 w 3440"/>
              <a:gd name="T87" fmla="*/ 2147483646 h 921"/>
              <a:gd name="T88" fmla="*/ 2147483646 w 3440"/>
              <a:gd name="T89" fmla="*/ 2147483646 h 921"/>
              <a:gd name="T90" fmla="*/ 2147483646 w 3440"/>
              <a:gd name="T91" fmla="*/ 2147483646 h 921"/>
              <a:gd name="T92" fmla="*/ 2147483646 w 3440"/>
              <a:gd name="T93" fmla="*/ 2147483646 h 921"/>
              <a:gd name="T94" fmla="*/ 2147483646 w 3440"/>
              <a:gd name="T95" fmla="*/ 2147483646 h 921"/>
              <a:gd name="T96" fmla="*/ 2147483646 w 3440"/>
              <a:gd name="T97" fmla="*/ 2147483646 h 921"/>
              <a:gd name="T98" fmla="*/ 2147483646 w 3440"/>
              <a:gd name="T99" fmla="*/ 2147483646 h 921"/>
              <a:gd name="T100" fmla="*/ 2147483646 w 3440"/>
              <a:gd name="T101" fmla="*/ 2147483646 h 921"/>
              <a:gd name="T102" fmla="*/ 2147483646 w 3440"/>
              <a:gd name="T103" fmla="*/ 2147483646 h 921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3440" h="921">
                <a:moveTo>
                  <a:pt x="240" y="346"/>
                </a:moveTo>
                <a:cubicBezTo>
                  <a:pt x="0" y="346"/>
                  <a:pt x="0" y="346"/>
                  <a:pt x="0" y="346"/>
                </a:cubicBezTo>
                <a:cubicBezTo>
                  <a:pt x="0" y="1"/>
                  <a:pt x="0" y="1"/>
                  <a:pt x="0" y="1"/>
                </a:cubicBezTo>
                <a:cubicBezTo>
                  <a:pt x="234" y="1"/>
                  <a:pt x="234" y="1"/>
                  <a:pt x="234" y="1"/>
                </a:cubicBezTo>
                <a:cubicBezTo>
                  <a:pt x="234" y="39"/>
                  <a:pt x="234" y="39"/>
                  <a:pt x="234" y="39"/>
                </a:cubicBezTo>
                <a:cubicBezTo>
                  <a:pt x="40" y="39"/>
                  <a:pt x="40" y="39"/>
                  <a:pt x="40" y="39"/>
                </a:cubicBezTo>
                <a:cubicBezTo>
                  <a:pt x="40" y="152"/>
                  <a:pt x="40" y="152"/>
                  <a:pt x="40" y="152"/>
                </a:cubicBezTo>
                <a:cubicBezTo>
                  <a:pt x="213" y="152"/>
                  <a:pt x="213" y="152"/>
                  <a:pt x="213" y="152"/>
                </a:cubicBezTo>
                <a:cubicBezTo>
                  <a:pt x="213" y="190"/>
                  <a:pt x="213" y="190"/>
                  <a:pt x="213" y="190"/>
                </a:cubicBezTo>
                <a:cubicBezTo>
                  <a:pt x="40" y="190"/>
                  <a:pt x="40" y="190"/>
                  <a:pt x="40" y="190"/>
                </a:cubicBezTo>
                <a:cubicBezTo>
                  <a:pt x="40" y="308"/>
                  <a:pt x="40" y="308"/>
                  <a:pt x="40" y="308"/>
                </a:cubicBezTo>
                <a:cubicBezTo>
                  <a:pt x="240" y="308"/>
                  <a:pt x="240" y="308"/>
                  <a:pt x="240" y="308"/>
                </a:cubicBezTo>
                <a:lnTo>
                  <a:pt x="240" y="346"/>
                </a:lnTo>
                <a:close/>
                <a:moveTo>
                  <a:pt x="357" y="62"/>
                </a:moveTo>
                <a:cubicBezTo>
                  <a:pt x="482" y="309"/>
                  <a:pt x="482" y="309"/>
                  <a:pt x="482" y="309"/>
                </a:cubicBezTo>
                <a:cubicBezTo>
                  <a:pt x="506" y="309"/>
                  <a:pt x="506" y="309"/>
                  <a:pt x="506" y="309"/>
                </a:cubicBezTo>
                <a:cubicBezTo>
                  <a:pt x="631" y="62"/>
                  <a:pt x="631" y="62"/>
                  <a:pt x="631" y="62"/>
                </a:cubicBezTo>
                <a:cubicBezTo>
                  <a:pt x="632" y="346"/>
                  <a:pt x="632" y="346"/>
                  <a:pt x="632" y="346"/>
                </a:cubicBezTo>
                <a:cubicBezTo>
                  <a:pt x="668" y="346"/>
                  <a:pt x="668" y="346"/>
                  <a:pt x="668" y="346"/>
                </a:cubicBezTo>
                <a:cubicBezTo>
                  <a:pt x="668" y="1"/>
                  <a:pt x="668" y="1"/>
                  <a:pt x="668" y="1"/>
                </a:cubicBezTo>
                <a:cubicBezTo>
                  <a:pt x="620" y="1"/>
                  <a:pt x="620" y="1"/>
                  <a:pt x="620" y="1"/>
                </a:cubicBezTo>
                <a:cubicBezTo>
                  <a:pt x="495" y="249"/>
                  <a:pt x="495" y="249"/>
                  <a:pt x="495" y="249"/>
                </a:cubicBezTo>
                <a:cubicBezTo>
                  <a:pt x="369" y="1"/>
                  <a:pt x="369" y="1"/>
                  <a:pt x="369" y="1"/>
                </a:cubicBezTo>
                <a:cubicBezTo>
                  <a:pt x="320" y="1"/>
                  <a:pt x="320" y="1"/>
                  <a:pt x="320" y="1"/>
                </a:cubicBezTo>
                <a:cubicBezTo>
                  <a:pt x="320" y="346"/>
                  <a:pt x="320" y="346"/>
                  <a:pt x="320" y="346"/>
                </a:cubicBezTo>
                <a:cubicBezTo>
                  <a:pt x="357" y="346"/>
                  <a:pt x="357" y="346"/>
                  <a:pt x="357" y="346"/>
                </a:cubicBezTo>
                <a:lnTo>
                  <a:pt x="357" y="62"/>
                </a:lnTo>
                <a:close/>
                <a:moveTo>
                  <a:pt x="812" y="346"/>
                </a:moveTo>
                <a:cubicBezTo>
                  <a:pt x="773" y="346"/>
                  <a:pt x="773" y="346"/>
                  <a:pt x="773" y="346"/>
                </a:cubicBezTo>
                <a:cubicBezTo>
                  <a:pt x="773" y="1"/>
                  <a:pt x="773" y="1"/>
                  <a:pt x="773" y="1"/>
                </a:cubicBezTo>
                <a:cubicBezTo>
                  <a:pt x="902" y="1"/>
                  <a:pt x="902" y="1"/>
                  <a:pt x="902" y="1"/>
                </a:cubicBezTo>
                <a:cubicBezTo>
                  <a:pt x="987" y="1"/>
                  <a:pt x="1036" y="44"/>
                  <a:pt x="1036" y="117"/>
                </a:cubicBezTo>
                <a:cubicBezTo>
                  <a:pt x="1036" y="193"/>
                  <a:pt x="987" y="237"/>
                  <a:pt x="902" y="237"/>
                </a:cubicBezTo>
                <a:cubicBezTo>
                  <a:pt x="812" y="237"/>
                  <a:pt x="812" y="237"/>
                  <a:pt x="812" y="237"/>
                </a:cubicBezTo>
                <a:lnTo>
                  <a:pt x="812" y="346"/>
                </a:lnTo>
                <a:close/>
                <a:moveTo>
                  <a:pt x="812" y="199"/>
                </a:moveTo>
                <a:cubicBezTo>
                  <a:pt x="900" y="199"/>
                  <a:pt x="900" y="199"/>
                  <a:pt x="900" y="199"/>
                </a:cubicBezTo>
                <a:cubicBezTo>
                  <a:pt x="962" y="199"/>
                  <a:pt x="998" y="172"/>
                  <a:pt x="998" y="118"/>
                </a:cubicBezTo>
                <a:cubicBezTo>
                  <a:pt x="998" y="66"/>
                  <a:pt x="962" y="39"/>
                  <a:pt x="900" y="39"/>
                </a:cubicBezTo>
                <a:cubicBezTo>
                  <a:pt x="812" y="39"/>
                  <a:pt x="812" y="39"/>
                  <a:pt x="812" y="39"/>
                </a:cubicBezTo>
                <a:lnTo>
                  <a:pt x="812" y="199"/>
                </a:lnTo>
                <a:close/>
                <a:moveTo>
                  <a:pt x="1291" y="308"/>
                </a:moveTo>
                <a:cubicBezTo>
                  <a:pt x="1141" y="308"/>
                  <a:pt x="1141" y="308"/>
                  <a:pt x="1141" y="308"/>
                </a:cubicBezTo>
                <a:cubicBezTo>
                  <a:pt x="1141" y="1"/>
                  <a:pt x="1141" y="1"/>
                  <a:pt x="1141" y="1"/>
                </a:cubicBezTo>
                <a:cubicBezTo>
                  <a:pt x="1101" y="1"/>
                  <a:pt x="1101" y="1"/>
                  <a:pt x="1101" y="1"/>
                </a:cubicBezTo>
                <a:cubicBezTo>
                  <a:pt x="1101" y="346"/>
                  <a:pt x="1101" y="346"/>
                  <a:pt x="1101" y="346"/>
                </a:cubicBezTo>
                <a:cubicBezTo>
                  <a:pt x="1291" y="346"/>
                  <a:pt x="1291" y="346"/>
                  <a:pt x="1291" y="346"/>
                </a:cubicBezTo>
                <a:lnTo>
                  <a:pt x="1291" y="308"/>
                </a:lnTo>
                <a:close/>
                <a:moveTo>
                  <a:pt x="1323" y="174"/>
                </a:moveTo>
                <a:cubicBezTo>
                  <a:pt x="1323" y="76"/>
                  <a:pt x="1402" y="0"/>
                  <a:pt x="1503" y="0"/>
                </a:cubicBezTo>
                <a:cubicBezTo>
                  <a:pt x="1603" y="0"/>
                  <a:pt x="1683" y="77"/>
                  <a:pt x="1683" y="174"/>
                </a:cubicBezTo>
                <a:cubicBezTo>
                  <a:pt x="1683" y="271"/>
                  <a:pt x="1603" y="348"/>
                  <a:pt x="1503" y="348"/>
                </a:cubicBezTo>
                <a:cubicBezTo>
                  <a:pt x="1402" y="348"/>
                  <a:pt x="1323" y="271"/>
                  <a:pt x="1323" y="174"/>
                </a:cubicBezTo>
                <a:close/>
                <a:moveTo>
                  <a:pt x="1363" y="174"/>
                </a:moveTo>
                <a:cubicBezTo>
                  <a:pt x="1363" y="249"/>
                  <a:pt x="1427" y="310"/>
                  <a:pt x="1503" y="310"/>
                </a:cubicBezTo>
                <a:cubicBezTo>
                  <a:pt x="1580" y="310"/>
                  <a:pt x="1643" y="249"/>
                  <a:pt x="1643" y="174"/>
                </a:cubicBezTo>
                <a:cubicBezTo>
                  <a:pt x="1643" y="98"/>
                  <a:pt x="1580" y="38"/>
                  <a:pt x="1503" y="38"/>
                </a:cubicBezTo>
                <a:cubicBezTo>
                  <a:pt x="1427" y="38"/>
                  <a:pt x="1363" y="98"/>
                  <a:pt x="1363" y="174"/>
                </a:cubicBezTo>
                <a:close/>
                <a:moveTo>
                  <a:pt x="1875" y="346"/>
                </a:moveTo>
                <a:cubicBezTo>
                  <a:pt x="1875" y="228"/>
                  <a:pt x="1875" y="228"/>
                  <a:pt x="1875" y="228"/>
                </a:cubicBezTo>
                <a:cubicBezTo>
                  <a:pt x="2005" y="1"/>
                  <a:pt x="2005" y="1"/>
                  <a:pt x="2005" y="1"/>
                </a:cubicBezTo>
                <a:cubicBezTo>
                  <a:pt x="1965" y="1"/>
                  <a:pt x="1965" y="1"/>
                  <a:pt x="1965" y="1"/>
                </a:cubicBezTo>
                <a:cubicBezTo>
                  <a:pt x="1855" y="181"/>
                  <a:pt x="1855" y="181"/>
                  <a:pt x="1855" y="181"/>
                </a:cubicBezTo>
                <a:cubicBezTo>
                  <a:pt x="1743" y="1"/>
                  <a:pt x="1743" y="1"/>
                  <a:pt x="1743" y="1"/>
                </a:cubicBezTo>
                <a:cubicBezTo>
                  <a:pt x="1703" y="1"/>
                  <a:pt x="1703" y="1"/>
                  <a:pt x="1703" y="1"/>
                </a:cubicBezTo>
                <a:cubicBezTo>
                  <a:pt x="1836" y="229"/>
                  <a:pt x="1836" y="229"/>
                  <a:pt x="1836" y="229"/>
                </a:cubicBezTo>
                <a:cubicBezTo>
                  <a:pt x="1836" y="346"/>
                  <a:pt x="1836" y="346"/>
                  <a:pt x="1836" y="346"/>
                </a:cubicBezTo>
                <a:lnTo>
                  <a:pt x="1875" y="346"/>
                </a:lnTo>
                <a:close/>
                <a:moveTo>
                  <a:pt x="2097" y="62"/>
                </a:moveTo>
                <a:cubicBezTo>
                  <a:pt x="2222" y="309"/>
                  <a:pt x="2222" y="309"/>
                  <a:pt x="2222" y="309"/>
                </a:cubicBezTo>
                <a:cubicBezTo>
                  <a:pt x="2246" y="309"/>
                  <a:pt x="2246" y="309"/>
                  <a:pt x="2246" y="309"/>
                </a:cubicBezTo>
                <a:cubicBezTo>
                  <a:pt x="2371" y="62"/>
                  <a:pt x="2371" y="62"/>
                  <a:pt x="2371" y="62"/>
                </a:cubicBezTo>
                <a:cubicBezTo>
                  <a:pt x="2371" y="346"/>
                  <a:pt x="2371" y="346"/>
                  <a:pt x="2371" y="346"/>
                </a:cubicBezTo>
                <a:cubicBezTo>
                  <a:pt x="2408" y="346"/>
                  <a:pt x="2408" y="346"/>
                  <a:pt x="2408" y="346"/>
                </a:cubicBezTo>
                <a:cubicBezTo>
                  <a:pt x="2408" y="1"/>
                  <a:pt x="2408" y="1"/>
                  <a:pt x="2408" y="1"/>
                </a:cubicBezTo>
                <a:cubicBezTo>
                  <a:pt x="2360" y="1"/>
                  <a:pt x="2360" y="1"/>
                  <a:pt x="2360" y="1"/>
                </a:cubicBezTo>
                <a:cubicBezTo>
                  <a:pt x="2234" y="249"/>
                  <a:pt x="2234" y="249"/>
                  <a:pt x="2234" y="249"/>
                </a:cubicBezTo>
                <a:cubicBezTo>
                  <a:pt x="2108" y="1"/>
                  <a:pt x="2108" y="1"/>
                  <a:pt x="2108" y="1"/>
                </a:cubicBezTo>
                <a:cubicBezTo>
                  <a:pt x="2060" y="1"/>
                  <a:pt x="2060" y="1"/>
                  <a:pt x="2060" y="1"/>
                </a:cubicBezTo>
                <a:cubicBezTo>
                  <a:pt x="2060" y="346"/>
                  <a:pt x="2060" y="346"/>
                  <a:pt x="2060" y="346"/>
                </a:cubicBezTo>
                <a:cubicBezTo>
                  <a:pt x="2097" y="346"/>
                  <a:pt x="2097" y="346"/>
                  <a:pt x="2097" y="346"/>
                </a:cubicBezTo>
                <a:lnTo>
                  <a:pt x="2097" y="62"/>
                </a:lnTo>
                <a:close/>
                <a:moveTo>
                  <a:pt x="2552" y="190"/>
                </a:moveTo>
                <a:cubicBezTo>
                  <a:pt x="2725" y="190"/>
                  <a:pt x="2725" y="190"/>
                  <a:pt x="2725" y="190"/>
                </a:cubicBezTo>
                <a:cubicBezTo>
                  <a:pt x="2725" y="152"/>
                  <a:pt x="2725" y="152"/>
                  <a:pt x="2725" y="152"/>
                </a:cubicBezTo>
                <a:cubicBezTo>
                  <a:pt x="2552" y="152"/>
                  <a:pt x="2552" y="152"/>
                  <a:pt x="2552" y="152"/>
                </a:cubicBezTo>
                <a:cubicBezTo>
                  <a:pt x="2552" y="39"/>
                  <a:pt x="2552" y="39"/>
                  <a:pt x="2552" y="39"/>
                </a:cubicBezTo>
                <a:cubicBezTo>
                  <a:pt x="2746" y="39"/>
                  <a:pt x="2746" y="39"/>
                  <a:pt x="2746" y="39"/>
                </a:cubicBezTo>
                <a:cubicBezTo>
                  <a:pt x="2746" y="1"/>
                  <a:pt x="2746" y="1"/>
                  <a:pt x="2746" y="1"/>
                </a:cubicBezTo>
                <a:cubicBezTo>
                  <a:pt x="2512" y="1"/>
                  <a:pt x="2512" y="1"/>
                  <a:pt x="2512" y="1"/>
                </a:cubicBezTo>
                <a:cubicBezTo>
                  <a:pt x="2512" y="346"/>
                  <a:pt x="2512" y="346"/>
                  <a:pt x="2512" y="346"/>
                </a:cubicBezTo>
                <a:cubicBezTo>
                  <a:pt x="2752" y="346"/>
                  <a:pt x="2752" y="346"/>
                  <a:pt x="2752" y="346"/>
                </a:cubicBezTo>
                <a:cubicBezTo>
                  <a:pt x="2752" y="308"/>
                  <a:pt x="2752" y="308"/>
                  <a:pt x="2752" y="308"/>
                </a:cubicBezTo>
                <a:cubicBezTo>
                  <a:pt x="2552" y="308"/>
                  <a:pt x="2552" y="308"/>
                  <a:pt x="2552" y="308"/>
                </a:cubicBezTo>
                <a:lnTo>
                  <a:pt x="2552" y="190"/>
                </a:lnTo>
                <a:close/>
                <a:moveTo>
                  <a:pt x="3079" y="278"/>
                </a:moveTo>
                <a:cubicBezTo>
                  <a:pt x="2873" y="1"/>
                  <a:pt x="2873" y="1"/>
                  <a:pt x="2873" y="1"/>
                </a:cubicBezTo>
                <a:cubicBezTo>
                  <a:pt x="2832" y="1"/>
                  <a:pt x="2832" y="1"/>
                  <a:pt x="2832" y="1"/>
                </a:cubicBezTo>
                <a:cubicBezTo>
                  <a:pt x="2832" y="346"/>
                  <a:pt x="2832" y="346"/>
                  <a:pt x="2832" y="346"/>
                </a:cubicBezTo>
                <a:cubicBezTo>
                  <a:pt x="2872" y="346"/>
                  <a:pt x="2872" y="346"/>
                  <a:pt x="2872" y="346"/>
                </a:cubicBezTo>
                <a:cubicBezTo>
                  <a:pt x="2872" y="69"/>
                  <a:pt x="2872" y="69"/>
                  <a:pt x="2872" y="69"/>
                </a:cubicBezTo>
                <a:cubicBezTo>
                  <a:pt x="3078" y="346"/>
                  <a:pt x="3078" y="346"/>
                  <a:pt x="3078" y="346"/>
                </a:cubicBezTo>
                <a:cubicBezTo>
                  <a:pt x="3118" y="346"/>
                  <a:pt x="3118" y="346"/>
                  <a:pt x="3118" y="346"/>
                </a:cubicBezTo>
                <a:cubicBezTo>
                  <a:pt x="3118" y="1"/>
                  <a:pt x="3118" y="1"/>
                  <a:pt x="3118" y="1"/>
                </a:cubicBezTo>
                <a:cubicBezTo>
                  <a:pt x="3079" y="1"/>
                  <a:pt x="3079" y="1"/>
                  <a:pt x="3079" y="1"/>
                </a:cubicBezTo>
                <a:lnTo>
                  <a:pt x="3079" y="278"/>
                </a:lnTo>
                <a:close/>
                <a:moveTo>
                  <a:pt x="3176" y="1"/>
                </a:moveTo>
                <a:cubicBezTo>
                  <a:pt x="3176" y="39"/>
                  <a:pt x="3176" y="39"/>
                  <a:pt x="3176" y="39"/>
                </a:cubicBezTo>
                <a:cubicBezTo>
                  <a:pt x="3288" y="39"/>
                  <a:pt x="3288" y="39"/>
                  <a:pt x="3288" y="39"/>
                </a:cubicBezTo>
                <a:cubicBezTo>
                  <a:pt x="3288" y="346"/>
                  <a:pt x="3288" y="346"/>
                  <a:pt x="3288" y="346"/>
                </a:cubicBezTo>
                <a:cubicBezTo>
                  <a:pt x="3327" y="346"/>
                  <a:pt x="3327" y="346"/>
                  <a:pt x="3327" y="346"/>
                </a:cubicBezTo>
                <a:cubicBezTo>
                  <a:pt x="3327" y="39"/>
                  <a:pt x="3327" y="39"/>
                  <a:pt x="3327" y="39"/>
                </a:cubicBezTo>
                <a:cubicBezTo>
                  <a:pt x="3440" y="39"/>
                  <a:pt x="3440" y="39"/>
                  <a:pt x="3440" y="39"/>
                </a:cubicBezTo>
                <a:cubicBezTo>
                  <a:pt x="3440" y="1"/>
                  <a:pt x="3440" y="1"/>
                  <a:pt x="3440" y="1"/>
                </a:cubicBezTo>
                <a:lnTo>
                  <a:pt x="3176" y="1"/>
                </a:lnTo>
                <a:close/>
                <a:moveTo>
                  <a:pt x="264" y="690"/>
                </a:moveTo>
                <a:cubicBezTo>
                  <a:pt x="264" y="766"/>
                  <a:pt x="215" y="810"/>
                  <a:pt x="130" y="810"/>
                </a:cubicBezTo>
                <a:cubicBezTo>
                  <a:pt x="40" y="810"/>
                  <a:pt x="40" y="810"/>
                  <a:pt x="40" y="810"/>
                </a:cubicBezTo>
                <a:cubicBezTo>
                  <a:pt x="40" y="919"/>
                  <a:pt x="40" y="919"/>
                  <a:pt x="40" y="919"/>
                </a:cubicBezTo>
                <a:cubicBezTo>
                  <a:pt x="0" y="919"/>
                  <a:pt x="0" y="919"/>
                  <a:pt x="0" y="919"/>
                </a:cubicBezTo>
                <a:cubicBezTo>
                  <a:pt x="0" y="574"/>
                  <a:pt x="0" y="574"/>
                  <a:pt x="0" y="574"/>
                </a:cubicBezTo>
                <a:cubicBezTo>
                  <a:pt x="130" y="574"/>
                  <a:pt x="130" y="574"/>
                  <a:pt x="130" y="574"/>
                </a:cubicBezTo>
                <a:cubicBezTo>
                  <a:pt x="215" y="574"/>
                  <a:pt x="264" y="616"/>
                  <a:pt x="264" y="690"/>
                </a:cubicBezTo>
                <a:close/>
                <a:moveTo>
                  <a:pt x="226" y="691"/>
                </a:moveTo>
                <a:cubicBezTo>
                  <a:pt x="226" y="639"/>
                  <a:pt x="190" y="612"/>
                  <a:pt x="128" y="612"/>
                </a:cubicBezTo>
                <a:cubicBezTo>
                  <a:pt x="40" y="612"/>
                  <a:pt x="40" y="612"/>
                  <a:pt x="40" y="612"/>
                </a:cubicBezTo>
                <a:cubicBezTo>
                  <a:pt x="40" y="772"/>
                  <a:pt x="40" y="772"/>
                  <a:pt x="40" y="772"/>
                </a:cubicBezTo>
                <a:cubicBezTo>
                  <a:pt x="128" y="772"/>
                  <a:pt x="128" y="772"/>
                  <a:pt x="128" y="772"/>
                </a:cubicBezTo>
                <a:cubicBezTo>
                  <a:pt x="190" y="772"/>
                  <a:pt x="226" y="744"/>
                  <a:pt x="226" y="691"/>
                </a:cubicBezTo>
                <a:close/>
                <a:moveTo>
                  <a:pt x="369" y="574"/>
                </a:moveTo>
                <a:cubicBezTo>
                  <a:pt x="329" y="574"/>
                  <a:pt x="329" y="574"/>
                  <a:pt x="329" y="574"/>
                </a:cubicBezTo>
                <a:cubicBezTo>
                  <a:pt x="329" y="919"/>
                  <a:pt x="329" y="919"/>
                  <a:pt x="329" y="919"/>
                </a:cubicBezTo>
                <a:cubicBezTo>
                  <a:pt x="520" y="919"/>
                  <a:pt x="520" y="919"/>
                  <a:pt x="520" y="919"/>
                </a:cubicBezTo>
                <a:cubicBezTo>
                  <a:pt x="520" y="881"/>
                  <a:pt x="520" y="881"/>
                  <a:pt x="520" y="881"/>
                </a:cubicBezTo>
                <a:cubicBezTo>
                  <a:pt x="369" y="881"/>
                  <a:pt x="369" y="881"/>
                  <a:pt x="369" y="881"/>
                </a:cubicBezTo>
                <a:lnTo>
                  <a:pt x="369" y="574"/>
                </a:lnTo>
                <a:close/>
                <a:moveTo>
                  <a:pt x="733" y="574"/>
                </a:moveTo>
                <a:cubicBezTo>
                  <a:pt x="887" y="919"/>
                  <a:pt x="887" y="919"/>
                  <a:pt x="887" y="919"/>
                </a:cubicBezTo>
                <a:cubicBezTo>
                  <a:pt x="844" y="919"/>
                  <a:pt x="844" y="919"/>
                  <a:pt x="844" y="919"/>
                </a:cubicBezTo>
                <a:cubicBezTo>
                  <a:pt x="806" y="831"/>
                  <a:pt x="806" y="831"/>
                  <a:pt x="806" y="831"/>
                </a:cubicBezTo>
                <a:cubicBezTo>
                  <a:pt x="618" y="831"/>
                  <a:pt x="618" y="831"/>
                  <a:pt x="618" y="831"/>
                </a:cubicBezTo>
                <a:cubicBezTo>
                  <a:pt x="579" y="919"/>
                  <a:pt x="579" y="919"/>
                  <a:pt x="579" y="919"/>
                </a:cubicBezTo>
                <a:cubicBezTo>
                  <a:pt x="538" y="919"/>
                  <a:pt x="538" y="919"/>
                  <a:pt x="538" y="919"/>
                </a:cubicBezTo>
                <a:cubicBezTo>
                  <a:pt x="692" y="574"/>
                  <a:pt x="692" y="574"/>
                  <a:pt x="692" y="574"/>
                </a:cubicBezTo>
                <a:lnTo>
                  <a:pt x="733" y="574"/>
                </a:lnTo>
                <a:close/>
                <a:moveTo>
                  <a:pt x="789" y="794"/>
                </a:moveTo>
                <a:cubicBezTo>
                  <a:pt x="711" y="619"/>
                  <a:pt x="711" y="619"/>
                  <a:pt x="711" y="619"/>
                </a:cubicBezTo>
                <a:cubicBezTo>
                  <a:pt x="635" y="794"/>
                  <a:pt x="635" y="794"/>
                  <a:pt x="635" y="794"/>
                </a:cubicBezTo>
                <a:lnTo>
                  <a:pt x="789" y="794"/>
                </a:lnTo>
                <a:close/>
                <a:moveTo>
                  <a:pt x="862" y="612"/>
                </a:moveTo>
                <a:cubicBezTo>
                  <a:pt x="975" y="612"/>
                  <a:pt x="975" y="612"/>
                  <a:pt x="975" y="612"/>
                </a:cubicBezTo>
                <a:cubicBezTo>
                  <a:pt x="975" y="919"/>
                  <a:pt x="975" y="919"/>
                  <a:pt x="975" y="919"/>
                </a:cubicBezTo>
                <a:cubicBezTo>
                  <a:pt x="1014" y="919"/>
                  <a:pt x="1014" y="919"/>
                  <a:pt x="1014" y="919"/>
                </a:cubicBezTo>
                <a:cubicBezTo>
                  <a:pt x="1014" y="612"/>
                  <a:pt x="1014" y="612"/>
                  <a:pt x="1014" y="612"/>
                </a:cubicBezTo>
                <a:cubicBezTo>
                  <a:pt x="1127" y="612"/>
                  <a:pt x="1127" y="612"/>
                  <a:pt x="1127" y="612"/>
                </a:cubicBezTo>
                <a:cubicBezTo>
                  <a:pt x="1127" y="574"/>
                  <a:pt x="1127" y="574"/>
                  <a:pt x="1127" y="574"/>
                </a:cubicBezTo>
                <a:cubicBezTo>
                  <a:pt x="862" y="574"/>
                  <a:pt x="862" y="574"/>
                  <a:pt x="862" y="574"/>
                </a:cubicBezTo>
                <a:lnTo>
                  <a:pt x="862" y="612"/>
                </a:lnTo>
                <a:close/>
                <a:moveTo>
                  <a:pt x="1184" y="919"/>
                </a:moveTo>
                <a:cubicBezTo>
                  <a:pt x="1223" y="919"/>
                  <a:pt x="1223" y="919"/>
                  <a:pt x="1223" y="919"/>
                </a:cubicBezTo>
                <a:cubicBezTo>
                  <a:pt x="1223" y="771"/>
                  <a:pt x="1223" y="771"/>
                  <a:pt x="1223" y="771"/>
                </a:cubicBezTo>
                <a:cubicBezTo>
                  <a:pt x="1384" y="771"/>
                  <a:pt x="1384" y="771"/>
                  <a:pt x="1384" y="771"/>
                </a:cubicBezTo>
                <a:cubicBezTo>
                  <a:pt x="1384" y="733"/>
                  <a:pt x="1384" y="733"/>
                  <a:pt x="1384" y="733"/>
                </a:cubicBezTo>
                <a:cubicBezTo>
                  <a:pt x="1223" y="733"/>
                  <a:pt x="1223" y="733"/>
                  <a:pt x="1223" y="733"/>
                </a:cubicBezTo>
                <a:cubicBezTo>
                  <a:pt x="1223" y="612"/>
                  <a:pt x="1223" y="612"/>
                  <a:pt x="1223" y="612"/>
                </a:cubicBezTo>
                <a:cubicBezTo>
                  <a:pt x="1403" y="612"/>
                  <a:pt x="1403" y="612"/>
                  <a:pt x="1403" y="612"/>
                </a:cubicBezTo>
                <a:cubicBezTo>
                  <a:pt x="1403" y="574"/>
                  <a:pt x="1403" y="574"/>
                  <a:pt x="1403" y="574"/>
                </a:cubicBezTo>
                <a:cubicBezTo>
                  <a:pt x="1184" y="574"/>
                  <a:pt x="1184" y="574"/>
                  <a:pt x="1184" y="574"/>
                </a:cubicBezTo>
                <a:lnTo>
                  <a:pt x="1184" y="919"/>
                </a:lnTo>
                <a:close/>
                <a:moveTo>
                  <a:pt x="1789" y="746"/>
                </a:moveTo>
                <a:cubicBezTo>
                  <a:pt x="1789" y="843"/>
                  <a:pt x="1709" y="921"/>
                  <a:pt x="1609" y="921"/>
                </a:cubicBezTo>
                <a:cubicBezTo>
                  <a:pt x="1508" y="921"/>
                  <a:pt x="1428" y="843"/>
                  <a:pt x="1428" y="746"/>
                </a:cubicBezTo>
                <a:cubicBezTo>
                  <a:pt x="1428" y="649"/>
                  <a:pt x="1508" y="573"/>
                  <a:pt x="1609" y="573"/>
                </a:cubicBezTo>
                <a:cubicBezTo>
                  <a:pt x="1709" y="573"/>
                  <a:pt x="1789" y="649"/>
                  <a:pt x="1789" y="746"/>
                </a:cubicBezTo>
                <a:close/>
                <a:moveTo>
                  <a:pt x="1749" y="746"/>
                </a:moveTo>
                <a:cubicBezTo>
                  <a:pt x="1749" y="671"/>
                  <a:pt x="1686" y="610"/>
                  <a:pt x="1609" y="610"/>
                </a:cubicBezTo>
                <a:cubicBezTo>
                  <a:pt x="1532" y="610"/>
                  <a:pt x="1468" y="671"/>
                  <a:pt x="1468" y="746"/>
                </a:cubicBezTo>
                <a:cubicBezTo>
                  <a:pt x="1468" y="822"/>
                  <a:pt x="1532" y="883"/>
                  <a:pt x="1609" y="883"/>
                </a:cubicBezTo>
                <a:cubicBezTo>
                  <a:pt x="1686" y="883"/>
                  <a:pt x="1749" y="822"/>
                  <a:pt x="1749" y="746"/>
                </a:cubicBezTo>
                <a:close/>
                <a:moveTo>
                  <a:pt x="2051" y="801"/>
                </a:moveTo>
                <a:cubicBezTo>
                  <a:pt x="2131" y="919"/>
                  <a:pt x="2131" y="919"/>
                  <a:pt x="2131" y="919"/>
                </a:cubicBezTo>
                <a:cubicBezTo>
                  <a:pt x="2086" y="919"/>
                  <a:pt x="2086" y="919"/>
                  <a:pt x="2086" y="919"/>
                </a:cubicBezTo>
                <a:cubicBezTo>
                  <a:pt x="2015" y="809"/>
                  <a:pt x="2015" y="809"/>
                  <a:pt x="2015" y="809"/>
                </a:cubicBezTo>
                <a:cubicBezTo>
                  <a:pt x="2008" y="809"/>
                  <a:pt x="2000" y="810"/>
                  <a:pt x="1992" y="810"/>
                </a:cubicBezTo>
                <a:cubicBezTo>
                  <a:pt x="1900" y="810"/>
                  <a:pt x="1900" y="810"/>
                  <a:pt x="1900" y="810"/>
                </a:cubicBezTo>
                <a:cubicBezTo>
                  <a:pt x="1900" y="919"/>
                  <a:pt x="1900" y="919"/>
                  <a:pt x="1900" y="919"/>
                </a:cubicBezTo>
                <a:cubicBezTo>
                  <a:pt x="1861" y="919"/>
                  <a:pt x="1861" y="919"/>
                  <a:pt x="1861" y="919"/>
                </a:cubicBezTo>
                <a:cubicBezTo>
                  <a:pt x="1861" y="574"/>
                  <a:pt x="1861" y="574"/>
                  <a:pt x="1861" y="574"/>
                </a:cubicBezTo>
                <a:cubicBezTo>
                  <a:pt x="1992" y="574"/>
                  <a:pt x="1992" y="574"/>
                  <a:pt x="1992" y="574"/>
                </a:cubicBezTo>
                <a:cubicBezTo>
                  <a:pt x="2078" y="574"/>
                  <a:pt x="2128" y="616"/>
                  <a:pt x="2128" y="690"/>
                </a:cubicBezTo>
                <a:cubicBezTo>
                  <a:pt x="2128" y="747"/>
                  <a:pt x="2100" y="785"/>
                  <a:pt x="2051" y="801"/>
                </a:cubicBezTo>
                <a:close/>
                <a:moveTo>
                  <a:pt x="2090" y="691"/>
                </a:moveTo>
                <a:cubicBezTo>
                  <a:pt x="2090" y="639"/>
                  <a:pt x="2054" y="612"/>
                  <a:pt x="1992" y="612"/>
                </a:cubicBezTo>
                <a:cubicBezTo>
                  <a:pt x="1900" y="612"/>
                  <a:pt x="1900" y="612"/>
                  <a:pt x="1900" y="612"/>
                </a:cubicBezTo>
                <a:cubicBezTo>
                  <a:pt x="1900" y="772"/>
                  <a:pt x="1900" y="772"/>
                  <a:pt x="1900" y="772"/>
                </a:cubicBezTo>
                <a:cubicBezTo>
                  <a:pt x="1992" y="772"/>
                  <a:pt x="1992" y="772"/>
                  <a:pt x="1992" y="772"/>
                </a:cubicBezTo>
                <a:cubicBezTo>
                  <a:pt x="2054" y="772"/>
                  <a:pt x="2090" y="744"/>
                  <a:pt x="2090" y="691"/>
                </a:cubicBezTo>
                <a:close/>
                <a:moveTo>
                  <a:pt x="2392" y="822"/>
                </a:moveTo>
                <a:cubicBezTo>
                  <a:pt x="2266" y="574"/>
                  <a:pt x="2266" y="574"/>
                  <a:pt x="2266" y="574"/>
                </a:cubicBezTo>
                <a:cubicBezTo>
                  <a:pt x="2217" y="574"/>
                  <a:pt x="2217" y="574"/>
                  <a:pt x="2217" y="574"/>
                </a:cubicBezTo>
                <a:cubicBezTo>
                  <a:pt x="2217" y="919"/>
                  <a:pt x="2217" y="919"/>
                  <a:pt x="2217" y="919"/>
                </a:cubicBezTo>
                <a:cubicBezTo>
                  <a:pt x="2254" y="919"/>
                  <a:pt x="2254" y="919"/>
                  <a:pt x="2254" y="919"/>
                </a:cubicBezTo>
                <a:cubicBezTo>
                  <a:pt x="2254" y="635"/>
                  <a:pt x="2254" y="635"/>
                  <a:pt x="2254" y="635"/>
                </a:cubicBezTo>
                <a:cubicBezTo>
                  <a:pt x="2379" y="882"/>
                  <a:pt x="2379" y="882"/>
                  <a:pt x="2379" y="882"/>
                </a:cubicBezTo>
                <a:cubicBezTo>
                  <a:pt x="2403" y="882"/>
                  <a:pt x="2403" y="882"/>
                  <a:pt x="2403" y="882"/>
                </a:cubicBezTo>
                <a:cubicBezTo>
                  <a:pt x="2528" y="635"/>
                  <a:pt x="2528" y="635"/>
                  <a:pt x="2528" y="635"/>
                </a:cubicBezTo>
                <a:cubicBezTo>
                  <a:pt x="2529" y="919"/>
                  <a:pt x="2529" y="919"/>
                  <a:pt x="2529" y="919"/>
                </a:cubicBezTo>
                <a:cubicBezTo>
                  <a:pt x="2565" y="919"/>
                  <a:pt x="2565" y="919"/>
                  <a:pt x="2565" y="919"/>
                </a:cubicBezTo>
                <a:cubicBezTo>
                  <a:pt x="2565" y="574"/>
                  <a:pt x="2565" y="574"/>
                  <a:pt x="2565" y="574"/>
                </a:cubicBezTo>
                <a:cubicBezTo>
                  <a:pt x="2517" y="574"/>
                  <a:pt x="2517" y="574"/>
                  <a:pt x="2517" y="574"/>
                </a:cubicBezTo>
                <a:lnTo>
                  <a:pt x="2392" y="82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14324" tIns="57162" rIns="114324" bIns="57162"/>
          <a:lstStyle/>
          <a:p>
            <a:endParaRPr lang="en-NL"/>
          </a:p>
        </p:txBody>
      </p:sp>
      <p:sp>
        <p:nvSpPr>
          <p:cNvPr id="11" name="LS_Logo6 (JU-Free) Taxonomy" hidden="1">
            <a:extLst>
              <a:ext uri="{FF2B5EF4-FFF2-40B4-BE49-F238E27FC236}">
                <a16:creationId xmlns:a16="http://schemas.microsoft.com/office/drawing/2014/main" id="{10C9D61A-CBA4-4F96-BA40-026CB6FF05BF}"/>
              </a:ext>
            </a:extLst>
          </p:cNvPr>
          <p:cNvSpPr>
            <a:spLocks/>
          </p:cNvSpPr>
          <p:nvPr/>
        </p:nvSpPr>
        <p:spPr bwMode="auto">
          <a:xfrm>
            <a:off x="1136650" y="7712075"/>
            <a:ext cx="1131888" cy="365125"/>
          </a:xfrm>
          <a:custGeom>
            <a:avLst/>
            <a:gdLst>
              <a:gd name="T0" fmla="*/ 0 w 2851"/>
              <a:gd name="T1" fmla="*/ 62395541 h 921"/>
              <a:gd name="T2" fmla="*/ 2147483646 w 2851"/>
              <a:gd name="T3" fmla="*/ 2147483646 h 921"/>
              <a:gd name="T4" fmla="*/ 2147483646 w 2851"/>
              <a:gd name="T5" fmla="*/ 2147483646 h 921"/>
              <a:gd name="T6" fmla="*/ 2147483646 w 2851"/>
              <a:gd name="T7" fmla="*/ 62395541 h 921"/>
              <a:gd name="T8" fmla="*/ 2147483646 w 2851"/>
              <a:gd name="T9" fmla="*/ 2147483646 h 921"/>
              <a:gd name="T10" fmla="*/ 2147483646 w 2851"/>
              <a:gd name="T11" fmla="*/ 2147483646 h 921"/>
              <a:gd name="T12" fmla="*/ 2147483646 w 2851"/>
              <a:gd name="T13" fmla="*/ 2147483646 h 921"/>
              <a:gd name="T14" fmla="*/ 2147483646 w 2851"/>
              <a:gd name="T15" fmla="*/ 2147483646 h 921"/>
              <a:gd name="T16" fmla="*/ 2147483646 w 2851"/>
              <a:gd name="T17" fmla="*/ 2147483646 h 921"/>
              <a:gd name="T18" fmla="*/ 2147483646 w 2851"/>
              <a:gd name="T19" fmla="*/ 2147483646 h 921"/>
              <a:gd name="T20" fmla="*/ 2147483646 w 2851"/>
              <a:gd name="T21" fmla="*/ 2147483646 h 921"/>
              <a:gd name="T22" fmla="*/ 2147483646 w 2851"/>
              <a:gd name="T23" fmla="*/ 2147483646 h 921"/>
              <a:gd name="T24" fmla="*/ 2147483646 w 2851"/>
              <a:gd name="T25" fmla="*/ 2147483646 h 921"/>
              <a:gd name="T26" fmla="*/ 2147483646 w 2851"/>
              <a:gd name="T27" fmla="*/ 2147483646 h 921"/>
              <a:gd name="T28" fmla="*/ 2147483646 w 2851"/>
              <a:gd name="T29" fmla="*/ 2147483646 h 921"/>
              <a:gd name="T30" fmla="*/ 2147483646 w 2851"/>
              <a:gd name="T31" fmla="*/ 2147483646 h 921"/>
              <a:gd name="T32" fmla="*/ 2147483646 w 2851"/>
              <a:gd name="T33" fmla="*/ 2147483646 h 921"/>
              <a:gd name="T34" fmla="*/ 2147483646 w 2851"/>
              <a:gd name="T35" fmla="*/ 2147483646 h 921"/>
              <a:gd name="T36" fmla="*/ 2147483646 w 2851"/>
              <a:gd name="T37" fmla="*/ 2147483646 h 921"/>
              <a:gd name="T38" fmla="*/ 2147483646 w 2851"/>
              <a:gd name="T39" fmla="*/ 2147483646 h 921"/>
              <a:gd name="T40" fmla="*/ 2147483646 w 2851"/>
              <a:gd name="T41" fmla="*/ 2147483646 h 921"/>
              <a:gd name="T42" fmla="*/ 2147483646 w 2851"/>
              <a:gd name="T43" fmla="*/ 2147483646 h 921"/>
              <a:gd name="T44" fmla="*/ 2147483646 w 2851"/>
              <a:gd name="T45" fmla="*/ 2147483646 h 921"/>
              <a:gd name="T46" fmla="*/ 2147483646 w 2851"/>
              <a:gd name="T47" fmla="*/ 2147483646 h 921"/>
              <a:gd name="T48" fmla="*/ 2147483646 w 2851"/>
              <a:gd name="T49" fmla="*/ 2147483646 h 921"/>
              <a:gd name="T50" fmla="*/ 2147483646 w 2851"/>
              <a:gd name="T51" fmla="*/ 2147483646 h 921"/>
              <a:gd name="T52" fmla="*/ 2147483646 w 2851"/>
              <a:gd name="T53" fmla="*/ 62395541 h 921"/>
              <a:gd name="T54" fmla="*/ 2147483646 w 2851"/>
              <a:gd name="T55" fmla="*/ 62395541 h 921"/>
              <a:gd name="T56" fmla="*/ 2147483646 w 2851"/>
              <a:gd name="T57" fmla="*/ 2147483646 h 921"/>
              <a:gd name="T58" fmla="*/ 2147483646 w 2851"/>
              <a:gd name="T59" fmla="*/ 62395541 h 921"/>
              <a:gd name="T60" fmla="*/ 2147483646 w 2851"/>
              <a:gd name="T61" fmla="*/ 2147483646 h 921"/>
              <a:gd name="T62" fmla="*/ 2147483646 w 2851"/>
              <a:gd name="T63" fmla="*/ 2147483646 h 921"/>
              <a:gd name="T64" fmla="*/ 2147483646 w 2851"/>
              <a:gd name="T65" fmla="*/ 2147483646 h 921"/>
              <a:gd name="T66" fmla="*/ 2147483646 w 2851"/>
              <a:gd name="T67" fmla="*/ 2147483646 h 921"/>
              <a:gd name="T68" fmla="*/ 2147483646 w 2851"/>
              <a:gd name="T69" fmla="*/ 2147483646 h 921"/>
              <a:gd name="T70" fmla="*/ 2147483646 w 2851"/>
              <a:gd name="T71" fmla="*/ 2147483646 h 921"/>
              <a:gd name="T72" fmla="*/ 2147483646 w 2851"/>
              <a:gd name="T73" fmla="*/ 2147483646 h 921"/>
              <a:gd name="T74" fmla="*/ 2147483646 w 2851"/>
              <a:gd name="T75" fmla="*/ 2147483646 h 921"/>
              <a:gd name="T76" fmla="*/ 2147483646 w 2851"/>
              <a:gd name="T77" fmla="*/ 2147483646 h 921"/>
              <a:gd name="T78" fmla="*/ 2147483646 w 2851"/>
              <a:gd name="T79" fmla="*/ 2147483646 h 921"/>
              <a:gd name="T80" fmla="*/ 2147483646 w 2851"/>
              <a:gd name="T81" fmla="*/ 2147483646 h 921"/>
              <a:gd name="T82" fmla="*/ 2147483646 w 2851"/>
              <a:gd name="T83" fmla="*/ 2147483646 h 921"/>
              <a:gd name="T84" fmla="*/ 2147483646 w 2851"/>
              <a:gd name="T85" fmla="*/ 2147483646 h 921"/>
              <a:gd name="T86" fmla="*/ 2147483646 w 2851"/>
              <a:gd name="T87" fmla="*/ 2147483646 h 921"/>
              <a:gd name="T88" fmla="*/ 2147483646 w 2851"/>
              <a:gd name="T89" fmla="*/ 2147483646 h 921"/>
              <a:gd name="T90" fmla="*/ 2147483646 w 2851"/>
              <a:gd name="T91" fmla="*/ 2147483646 h 921"/>
              <a:gd name="T92" fmla="*/ 2147483646 w 2851"/>
              <a:gd name="T93" fmla="*/ 2147483646 h 921"/>
              <a:gd name="T94" fmla="*/ 2147483646 w 2851"/>
              <a:gd name="T95" fmla="*/ 2147483646 h 921"/>
              <a:gd name="T96" fmla="*/ 2147483646 w 2851"/>
              <a:gd name="T97" fmla="*/ 2147483646 h 921"/>
              <a:gd name="T98" fmla="*/ 2147483646 w 2851"/>
              <a:gd name="T99" fmla="*/ 2147483646 h 921"/>
              <a:gd name="T100" fmla="*/ 2147483646 w 2851"/>
              <a:gd name="T101" fmla="*/ 2147483646 h 921"/>
              <a:gd name="T102" fmla="*/ 2147483646 w 2851"/>
              <a:gd name="T103" fmla="*/ 2147483646 h 921"/>
              <a:gd name="T104" fmla="*/ 2147483646 w 2851"/>
              <a:gd name="T105" fmla="*/ 2147483646 h 921"/>
              <a:gd name="T106" fmla="*/ 2147483646 w 2851"/>
              <a:gd name="T107" fmla="*/ 2147483646 h 921"/>
              <a:gd name="T108" fmla="*/ 2147483646 w 2851"/>
              <a:gd name="T109" fmla="*/ 2147483646 h 921"/>
              <a:gd name="T110" fmla="*/ 2147483646 w 2851"/>
              <a:gd name="T111" fmla="*/ 2147483646 h 921"/>
              <a:gd name="T112" fmla="*/ 2147483646 w 2851"/>
              <a:gd name="T113" fmla="*/ 2147483646 h 921"/>
              <a:gd name="T114" fmla="*/ 2147483646 w 2851"/>
              <a:gd name="T115" fmla="*/ 2147483646 h 921"/>
              <a:gd name="T116" fmla="*/ 2147483646 w 2851"/>
              <a:gd name="T117" fmla="*/ 2147483646 h 921"/>
              <a:gd name="T118" fmla="*/ 2147483646 w 2851"/>
              <a:gd name="T119" fmla="*/ 2147483646 h 921"/>
              <a:gd name="T120" fmla="*/ 2147483646 w 2851"/>
              <a:gd name="T121" fmla="*/ 2147483646 h 921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2851" h="921">
                <a:moveTo>
                  <a:pt x="112" y="39"/>
                </a:moveTo>
                <a:cubicBezTo>
                  <a:pt x="0" y="39"/>
                  <a:pt x="0" y="39"/>
                  <a:pt x="0" y="39"/>
                </a:cubicBezTo>
                <a:cubicBezTo>
                  <a:pt x="0" y="1"/>
                  <a:pt x="0" y="1"/>
                  <a:pt x="0" y="1"/>
                </a:cubicBezTo>
                <a:cubicBezTo>
                  <a:pt x="263" y="1"/>
                  <a:pt x="263" y="1"/>
                  <a:pt x="263" y="1"/>
                </a:cubicBezTo>
                <a:cubicBezTo>
                  <a:pt x="263" y="39"/>
                  <a:pt x="263" y="39"/>
                  <a:pt x="263" y="39"/>
                </a:cubicBezTo>
                <a:cubicBezTo>
                  <a:pt x="151" y="39"/>
                  <a:pt x="151" y="39"/>
                  <a:pt x="151" y="39"/>
                </a:cubicBezTo>
                <a:cubicBezTo>
                  <a:pt x="151" y="346"/>
                  <a:pt x="151" y="346"/>
                  <a:pt x="151" y="346"/>
                </a:cubicBezTo>
                <a:cubicBezTo>
                  <a:pt x="112" y="346"/>
                  <a:pt x="112" y="346"/>
                  <a:pt x="112" y="346"/>
                </a:cubicBezTo>
                <a:lnTo>
                  <a:pt x="112" y="39"/>
                </a:lnTo>
                <a:close/>
                <a:moveTo>
                  <a:pt x="238" y="346"/>
                </a:moveTo>
                <a:cubicBezTo>
                  <a:pt x="393" y="1"/>
                  <a:pt x="393" y="1"/>
                  <a:pt x="393" y="1"/>
                </a:cubicBezTo>
                <a:cubicBezTo>
                  <a:pt x="433" y="1"/>
                  <a:pt x="433" y="1"/>
                  <a:pt x="433" y="1"/>
                </a:cubicBezTo>
                <a:cubicBezTo>
                  <a:pt x="587" y="346"/>
                  <a:pt x="587" y="346"/>
                  <a:pt x="587" y="346"/>
                </a:cubicBezTo>
                <a:cubicBezTo>
                  <a:pt x="544" y="346"/>
                  <a:pt x="544" y="346"/>
                  <a:pt x="544" y="346"/>
                </a:cubicBezTo>
                <a:cubicBezTo>
                  <a:pt x="506" y="259"/>
                  <a:pt x="506" y="259"/>
                  <a:pt x="506" y="259"/>
                </a:cubicBezTo>
                <a:cubicBezTo>
                  <a:pt x="318" y="259"/>
                  <a:pt x="318" y="259"/>
                  <a:pt x="318" y="259"/>
                </a:cubicBezTo>
                <a:cubicBezTo>
                  <a:pt x="280" y="346"/>
                  <a:pt x="280" y="346"/>
                  <a:pt x="280" y="346"/>
                </a:cubicBezTo>
                <a:lnTo>
                  <a:pt x="238" y="346"/>
                </a:lnTo>
                <a:close/>
                <a:moveTo>
                  <a:pt x="335" y="221"/>
                </a:moveTo>
                <a:cubicBezTo>
                  <a:pt x="489" y="221"/>
                  <a:pt x="489" y="221"/>
                  <a:pt x="489" y="221"/>
                </a:cubicBezTo>
                <a:cubicBezTo>
                  <a:pt x="412" y="46"/>
                  <a:pt x="412" y="46"/>
                  <a:pt x="412" y="46"/>
                </a:cubicBezTo>
                <a:lnTo>
                  <a:pt x="335" y="221"/>
                </a:lnTo>
                <a:close/>
                <a:moveTo>
                  <a:pt x="646" y="346"/>
                </a:moveTo>
                <a:cubicBezTo>
                  <a:pt x="750" y="202"/>
                  <a:pt x="750" y="202"/>
                  <a:pt x="750" y="202"/>
                </a:cubicBezTo>
                <a:cubicBezTo>
                  <a:pt x="854" y="346"/>
                  <a:pt x="854" y="346"/>
                  <a:pt x="854" y="346"/>
                </a:cubicBezTo>
                <a:cubicBezTo>
                  <a:pt x="902" y="346"/>
                  <a:pt x="902" y="346"/>
                  <a:pt x="902" y="346"/>
                </a:cubicBezTo>
                <a:cubicBezTo>
                  <a:pt x="775" y="167"/>
                  <a:pt x="775" y="167"/>
                  <a:pt x="775" y="167"/>
                </a:cubicBezTo>
                <a:cubicBezTo>
                  <a:pt x="892" y="1"/>
                  <a:pt x="892" y="1"/>
                  <a:pt x="892" y="1"/>
                </a:cubicBezTo>
                <a:cubicBezTo>
                  <a:pt x="846" y="1"/>
                  <a:pt x="846" y="1"/>
                  <a:pt x="846" y="1"/>
                </a:cubicBezTo>
                <a:cubicBezTo>
                  <a:pt x="750" y="134"/>
                  <a:pt x="750" y="134"/>
                  <a:pt x="750" y="134"/>
                </a:cubicBezTo>
                <a:cubicBezTo>
                  <a:pt x="655" y="1"/>
                  <a:pt x="655" y="1"/>
                  <a:pt x="655" y="1"/>
                </a:cubicBezTo>
                <a:cubicBezTo>
                  <a:pt x="609" y="1"/>
                  <a:pt x="609" y="1"/>
                  <a:pt x="609" y="1"/>
                </a:cubicBezTo>
                <a:cubicBezTo>
                  <a:pt x="726" y="169"/>
                  <a:pt x="726" y="169"/>
                  <a:pt x="726" y="169"/>
                </a:cubicBezTo>
                <a:cubicBezTo>
                  <a:pt x="600" y="346"/>
                  <a:pt x="600" y="346"/>
                  <a:pt x="600" y="346"/>
                </a:cubicBezTo>
                <a:lnTo>
                  <a:pt x="646" y="346"/>
                </a:lnTo>
                <a:close/>
                <a:moveTo>
                  <a:pt x="924" y="174"/>
                </a:moveTo>
                <a:cubicBezTo>
                  <a:pt x="924" y="76"/>
                  <a:pt x="1004" y="0"/>
                  <a:pt x="1105" y="0"/>
                </a:cubicBezTo>
                <a:cubicBezTo>
                  <a:pt x="1205" y="0"/>
                  <a:pt x="1284" y="77"/>
                  <a:pt x="1284" y="174"/>
                </a:cubicBezTo>
                <a:cubicBezTo>
                  <a:pt x="1284" y="271"/>
                  <a:pt x="1205" y="348"/>
                  <a:pt x="1105" y="348"/>
                </a:cubicBezTo>
                <a:cubicBezTo>
                  <a:pt x="1004" y="348"/>
                  <a:pt x="924" y="271"/>
                  <a:pt x="924" y="174"/>
                </a:cubicBezTo>
                <a:close/>
                <a:moveTo>
                  <a:pt x="964" y="174"/>
                </a:moveTo>
                <a:cubicBezTo>
                  <a:pt x="964" y="249"/>
                  <a:pt x="1028" y="310"/>
                  <a:pt x="1105" y="310"/>
                </a:cubicBezTo>
                <a:cubicBezTo>
                  <a:pt x="1181" y="310"/>
                  <a:pt x="1244" y="249"/>
                  <a:pt x="1244" y="174"/>
                </a:cubicBezTo>
                <a:cubicBezTo>
                  <a:pt x="1244" y="98"/>
                  <a:pt x="1181" y="38"/>
                  <a:pt x="1105" y="38"/>
                </a:cubicBezTo>
                <a:cubicBezTo>
                  <a:pt x="1028" y="38"/>
                  <a:pt x="964" y="98"/>
                  <a:pt x="964" y="174"/>
                </a:cubicBezTo>
                <a:close/>
                <a:moveTo>
                  <a:pt x="1395" y="69"/>
                </a:moveTo>
                <a:cubicBezTo>
                  <a:pt x="1602" y="346"/>
                  <a:pt x="1602" y="346"/>
                  <a:pt x="1602" y="346"/>
                </a:cubicBezTo>
                <a:cubicBezTo>
                  <a:pt x="1642" y="346"/>
                  <a:pt x="1642" y="346"/>
                  <a:pt x="1642" y="346"/>
                </a:cubicBezTo>
                <a:cubicBezTo>
                  <a:pt x="1642" y="1"/>
                  <a:pt x="1642" y="1"/>
                  <a:pt x="1642" y="1"/>
                </a:cubicBezTo>
                <a:cubicBezTo>
                  <a:pt x="1603" y="1"/>
                  <a:pt x="1603" y="1"/>
                  <a:pt x="1603" y="1"/>
                </a:cubicBezTo>
                <a:cubicBezTo>
                  <a:pt x="1603" y="278"/>
                  <a:pt x="1603" y="278"/>
                  <a:pt x="1603" y="278"/>
                </a:cubicBezTo>
                <a:cubicBezTo>
                  <a:pt x="1397" y="1"/>
                  <a:pt x="1397" y="1"/>
                  <a:pt x="1397" y="1"/>
                </a:cubicBezTo>
                <a:cubicBezTo>
                  <a:pt x="1356" y="1"/>
                  <a:pt x="1356" y="1"/>
                  <a:pt x="1356" y="1"/>
                </a:cubicBezTo>
                <a:cubicBezTo>
                  <a:pt x="1356" y="346"/>
                  <a:pt x="1356" y="346"/>
                  <a:pt x="1356" y="346"/>
                </a:cubicBezTo>
                <a:cubicBezTo>
                  <a:pt x="1395" y="346"/>
                  <a:pt x="1395" y="346"/>
                  <a:pt x="1395" y="346"/>
                </a:cubicBezTo>
                <a:lnTo>
                  <a:pt x="1395" y="69"/>
                </a:lnTo>
                <a:close/>
                <a:moveTo>
                  <a:pt x="1895" y="348"/>
                </a:moveTo>
                <a:cubicBezTo>
                  <a:pt x="1794" y="348"/>
                  <a:pt x="1714" y="271"/>
                  <a:pt x="1714" y="174"/>
                </a:cubicBezTo>
                <a:cubicBezTo>
                  <a:pt x="1714" y="76"/>
                  <a:pt x="1794" y="0"/>
                  <a:pt x="1895" y="0"/>
                </a:cubicBezTo>
                <a:cubicBezTo>
                  <a:pt x="1995" y="0"/>
                  <a:pt x="2074" y="77"/>
                  <a:pt x="2074" y="174"/>
                </a:cubicBezTo>
                <a:cubicBezTo>
                  <a:pt x="2074" y="271"/>
                  <a:pt x="1995" y="348"/>
                  <a:pt x="1895" y="348"/>
                </a:cubicBezTo>
                <a:close/>
                <a:moveTo>
                  <a:pt x="2034" y="174"/>
                </a:moveTo>
                <a:cubicBezTo>
                  <a:pt x="2034" y="98"/>
                  <a:pt x="1971" y="38"/>
                  <a:pt x="1895" y="38"/>
                </a:cubicBezTo>
                <a:cubicBezTo>
                  <a:pt x="1818" y="38"/>
                  <a:pt x="1754" y="98"/>
                  <a:pt x="1754" y="174"/>
                </a:cubicBezTo>
                <a:cubicBezTo>
                  <a:pt x="1754" y="249"/>
                  <a:pt x="1818" y="310"/>
                  <a:pt x="1895" y="310"/>
                </a:cubicBezTo>
                <a:cubicBezTo>
                  <a:pt x="1971" y="310"/>
                  <a:pt x="2034" y="249"/>
                  <a:pt x="2034" y="174"/>
                </a:cubicBezTo>
                <a:close/>
                <a:moveTo>
                  <a:pt x="2183" y="62"/>
                </a:moveTo>
                <a:cubicBezTo>
                  <a:pt x="2308" y="309"/>
                  <a:pt x="2308" y="309"/>
                  <a:pt x="2308" y="309"/>
                </a:cubicBezTo>
                <a:cubicBezTo>
                  <a:pt x="2332" y="309"/>
                  <a:pt x="2332" y="309"/>
                  <a:pt x="2332" y="309"/>
                </a:cubicBezTo>
                <a:cubicBezTo>
                  <a:pt x="2457" y="62"/>
                  <a:pt x="2457" y="62"/>
                  <a:pt x="2457" y="62"/>
                </a:cubicBezTo>
                <a:cubicBezTo>
                  <a:pt x="2458" y="346"/>
                  <a:pt x="2458" y="346"/>
                  <a:pt x="2458" y="346"/>
                </a:cubicBezTo>
                <a:cubicBezTo>
                  <a:pt x="2494" y="346"/>
                  <a:pt x="2494" y="346"/>
                  <a:pt x="2494" y="346"/>
                </a:cubicBezTo>
                <a:cubicBezTo>
                  <a:pt x="2494" y="1"/>
                  <a:pt x="2494" y="1"/>
                  <a:pt x="2494" y="1"/>
                </a:cubicBezTo>
                <a:cubicBezTo>
                  <a:pt x="2446" y="1"/>
                  <a:pt x="2446" y="1"/>
                  <a:pt x="2446" y="1"/>
                </a:cubicBezTo>
                <a:cubicBezTo>
                  <a:pt x="2321" y="249"/>
                  <a:pt x="2321" y="249"/>
                  <a:pt x="2321" y="249"/>
                </a:cubicBezTo>
                <a:cubicBezTo>
                  <a:pt x="2195" y="1"/>
                  <a:pt x="2195" y="1"/>
                  <a:pt x="2195" y="1"/>
                </a:cubicBezTo>
                <a:cubicBezTo>
                  <a:pt x="2146" y="1"/>
                  <a:pt x="2146" y="1"/>
                  <a:pt x="2146" y="1"/>
                </a:cubicBezTo>
                <a:cubicBezTo>
                  <a:pt x="2146" y="346"/>
                  <a:pt x="2146" y="346"/>
                  <a:pt x="2146" y="346"/>
                </a:cubicBezTo>
                <a:cubicBezTo>
                  <a:pt x="2183" y="346"/>
                  <a:pt x="2183" y="346"/>
                  <a:pt x="2183" y="346"/>
                </a:cubicBezTo>
                <a:lnTo>
                  <a:pt x="2183" y="62"/>
                </a:lnTo>
                <a:close/>
                <a:moveTo>
                  <a:pt x="2811" y="1"/>
                </a:moveTo>
                <a:cubicBezTo>
                  <a:pt x="2701" y="181"/>
                  <a:pt x="2701" y="181"/>
                  <a:pt x="2701" y="181"/>
                </a:cubicBezTo>
                <a:cubicBezTo>
                  <a:pt x="2589" y="1"/>
                  <a:pt x="2589" y="1"/>
                  <a:pt x="2589" y="1"/>
                </a:cubicBezTo>
                <a:cubicBezTo>
                  <a:pt x="2549" y="1"/>
                  <a:pt x="2549" y="1"/>
                  <a:pt x="2549" y="1"/>
                </a:cubicBezTo>
                <a:cubicBezTo>
                  <a:pt x="2682" y="229"/>
                  <a:pt x="2682" y="229"/>
                  <a:pt x="2682" y="229"/>
                </a:cubicBezTo>
                <a:cubicBezTo>
                  <a:pt x="2682" y="346"/>
                  <a:pt x="2682" y="346"/>
                  <a:pt x="2682" y="346"/>
                </a:cubicBezTo>
                <a:cubicBezTo>
                  <a:pt x="2721" y="346"/>
                  <a:pt x="2721" y="346"/>
                  <a:pt x="2721" y="346"/>
                </a:cubicBezTo>
                <a:cubicBezTo>
                  <a:pt x="2721" y="228"/>
                  <a:pt x="2721" y="228"/>
                  <a:pt x="2721" y="228"/>
                </a:cubicBezTo>
                <a:cubicBezTo>
                  <a:pt x="2851" y="1"/>
                  <a:pt x="2851" y="1"/>
                  <a:pt x="2851" y="1"/>
                </a:cubicBezTo>
                <a:lnTo>
                  <a:pt x="2811" y="1"/>
                </a:lnTo>
                <a:close/>
                <a:moveTo>
                  <a:pt x="221" y="822"/>
                </a:moveTo>
                <a:cubicBezTo>
                  <a:pt x="95" y="574"/>
                  <a:pt x="95" y="574"/>
                  <a:pt x="95" y="574"/>
                </a:cubicBezTo>
                <a:cubicBezTo>
                  <a:pt x="46" y="574"/>
                  <a:pt x="46" y="574"/>
                  <a:pt x="46" y="574"/>
                </a:cubicBezTo>
                <a:cubicBezTo>
                  <a:pt x="46" y="919"/>
                  <a:pt x="46" y="919"/>
                  <a:pt x="46" y="919"/>
                </a:cubicBezTo>
                <a:cubicBezTo>
                  <a:pt x="84" y="919"/>
                  <a:pt x="84" y="919"/>
                  <a:pt x="84" y="919"/>
                </a:cubicBezTo>
                <a:cubicBezTo>
                  <a:pt x="84" y="635"/>
                  <a:pt x="84" y="635"/>
                  <a:pt x="84" y="635"/>
                </a:cubicBezTo>
                <a:cubicBezTo>
                  <a:pt x="208" y="882"/>
                  <a:pt x="208" y="882"/>
                  <a:pt x="208" y="882"/>
                </a:cubicBezTo>
                <a:cubicBezTo>
                  <a:pt x="232" y="882"/>
                  <a:pt x="232" y="882"/>
                  <a:pt x="232" y="882"/>
                </a:cubicBezTo>
                <a:cubicBezTo>
                  <a:pt x="357" y="635"/>
                  <a:pt x="357" y="635"/>
                  <a:pt x="357" y="635"/>
                </a:cubicBezTo>
                <a:cubicBezTo>
                  <a:pt x="358" y="919"/>
                  <a:pt x="358" y="919"/>
                  <a:pt x="358" y="919"/>
                </a:cubicBezTo>
                <a:cubicBezTo>
                  <a:pt x="394" y="919"/>
                  <a:pt x="394" y="919"/>
                  <a:pt x="394" y="919"/>
                </a:cubicBezTo>
                <a:cubicBezTo>
                  <a:pt x="394" y="574"/>
                  <a:pt x="394" y="574"/>
                  <a:pt x="394" y="574"/>
                </a:cubicBezTo>
                <a:cubicBezTo>
                  <a:pt x="346" y="574"/>
                  <a:pt x="346" y="574"/>
                  <a:pt x="346" y="574"/>
                </a:cubicBezTo>
                <a:lnTo>
                  <a:pt x="221" y="822"/>
                </a:lnTo>
                <a:close/>
                <a:moveTo>
                  <a:pt x="644" y="574"/>
                </a:moveTo>
                <a:cubicBezTo>
                  <a:pt x="797" y="919"/>
                  <a:pt x="797" y="919"/>
                  <a:pt x="797" y="919"/>
                </a:cubicBezTo>
                <a:cubicBezTo>
                  <a:pt x="755" y="919"/>
                  <a:pt x="755" y="919"/>
                  <a:pt x="755" y="919"/>
                </a:cubicBezTo>
                <a:cubicBezTo>
                  <a:pt x="716" y="831"/>
                  <a:pt x="716" y="831"/>
                  <a:pt x="716" y="831"/>
                </a:cubicBezTo>
                <a:cubicBezTo>
                  <a:pt x="529" y="831"/>
                  <a:pt x="529" y="831"/>
                  <a:pt x="529" y="831"/>
                </a:cubicBezTo>
                <a:cubicBezTo>
                  <a:pt x="490" y="919"/>
                  <a:pt x="490" y="919"/>
                  <a:pt x="490" y="919"/>
                </a:cubicBezTo>
                <a:cubicBezTo>
                  <a:pt x="449" y="919"/>
                  <a:pt x="449" y="919"/>
                  <a:pt x="449" y="919"/>
                </a:cubicBezTo>
                <a:cubicBezTo>
                  <a:pt x="603" y="574"/>
                  <a:pt x="603" y="574"/>
                  <a:pt x="603" y="574"/>
                </a:cubicBezTo>
                <a:lnTo>
                  <a:pt x="644" y="574"/>
                </a:lnTo>
                <a:close/>
                <a:moveTo>
                  <a:pt x="700" y="794"/>
                </a:moveTo>
                <a:cubicBezTo>
                  <a:pt x="622" y="619"/>
                  <a:pt x="622" y="619"/>
                  <a:pt x="622" y="619"/>
                </a:cubicBezTo>
                <a:cubicBezTo>
                  <a:pt x="545" y="794"/>
                  <a:pt x="545" y="794"/>
                  <a:pt x="545" y="794"/>
                </a:cubicBezTo>
                <a:lnTo>
                  <a:pt x="700" y="794"/>
                </a:lnTo>
                <a:close/>
                <a:moveTo>
                  <a:pt x="1099" y="851"/>
                </a:moveTo>
                <a:cubicBezTo>
                  <a:pt x="892" y="574"/>
                  <a:pt x="892" y="574"/>
                  <a:pt x="892" y="574"/>
                </a:cubicBezTo>
                <a:cubicBezTo>
                  <a:pt x="851" y="574"/>
                  <a:pt x="851" y="574"/>
                  <a:pt x="851" y="574"/>
                </a:cubicBezTo>
                <a:cubicBezTo>
                  <a:pt x="851" y="919"/>
                  <a:pt x="851" y="919"/>
                  <a:pt x="851" y="919"/>
                </a:cubicBezTo>
                <a:cubicBezTo>
                  <a:pt x="891" y="919"/>
                  <a:pt x="891" y="919"/>
                  <a:pt x="891" y="919"/>
                </a:cubicBezTo>
                <a:cubicBezTo>
                  <a:pt x="891" y="642"/>
                  <a:pt x="891" y="642"/>
                  <a:pt x="891" y="642"/>
                </a:cubicBezTo>
                <a:cubicBezTo>
                  <a:pt x="1097" y="919"/>
                  <a:pt x="1097" y="919"/>
                  <a:pt x="1097" y="919"/>
                </a:cubicBezTo>
                <a:cubicBezTo>
                  <a:pt x="1137" y="919"/>
                  <a:pt x="1137" y="919"/>
                  <a:pt x="1137" y="919"/>
                </a:cubicBezTo>
                <a:cubicBezTo>
                  <a:pt x="1137" y="574"/>
                  <a:pt x="1137" y="574"/>
                  <a:pt x="1137" y="574"/>
                </a:cubicBezTo>
                <a:cubicBezTo>
                  <a:pt x="1099" y="574"/>
                  <a:pt x="1099" y="574"/>
                  <a:pt x="1099" y="574"/>
                </a:cubicBezTo>
                <a:lnTo>
                  <a:pt x="1099" y="851"/>
                </a:lnTo>
                <a:close/>
                <a:moveTo>
                  <a:pt x="1387" y="574"/>
                </a:moveTo>
                <a:cubicBezTo>
                  <a:pt x="1541" y="919"/>
                  <a:pt x="1541" y="919"/>
                  <a:pt x="1541" y="919"/>
                </a:cubicBezTo>
                <a:cubicBezTo>
                  <a:pt x="1498" y="919"/>
                  <a:pt x="1498" y="919"/>
                  <a:pt x="1498" y="919"/>
                </a:cubicBezTo>
                <a:cubicBezTo>
                  <a:pt x="1460" y="831"/>
                  <a:pt x="1460" y="831"/>
                  <a:pt x="1460" y="831"/>
                </a:cubicBezTo>
                <a:cubicBezTo>
                  <a:pt x="1272" y="831"/>
                  <a:pt x="1272" y="831"/>
                  <a:pt x="1272" y="831"/>
                </a:cubicBezTo>
                <a:cubicBezTo>
                  <a:pt x="1234" y="919"/>
                  <a:pt x="1234" y="919"/>
                  <a:pt x="1234" y="919"/>
                </a:cubicBezTo>
                <a:cubicBezTo>
                  <a:pt x="1192" y="919"/>
                  <a:pt x="1192" y="919"/>
                  <a:pt x="1192" y="919"/>
                </a:cubicBezTo>
                <a:cubicBezTo>
                  <a:pt x="1346" y="574"/>
                  <a:pt x="1346" y="574"/>
                  <a:pt x="1346" y="574"/>
                </a:cubicBezTo>
                <a:lnTo>
                  <a:pt x="1387" y="574"/>
                </a:lnTo>
                <a:close/>
                <a:moveTo>
                  <a:pt x="1443" y="794"/>
                </a:moveTo>
                <a:cubicBezTo>
                  <a:pt x="1365" y="619"/>
                  <a:pt x="1365" y="619"/>
                  <a:pt x="1365" y="619"/>
                </a:cubicBezTo>
                <a:cubicBezTo>
                  <a:pt x="1289" y="794"/>
                  <a:pt x="1289" y="794"/>
                  <a:pt x="1289" y="794"/>
                </a:cubicBezTo>
                <a:lnTo>
                  <a:pt x="1443" y="794"/>
                </a:lnTo>
                <a:close/>
                <a:moveTo>
                  <a:pt x="1735" y="610"/>
                </a:moveTo>
                <a:cubicBezTo>
                  <a:pt x="1774" y="610"/>
                  <a:pt x="1812" y="625"/>
                  <a:pt x="1840" y="650"/>
                </a:cubicBezTo>
                <a:cubicBezTo>
                  <a:pt x="1862" y="620"/>
                  <a:pt x="1862" y="620"/>
                  <a:pt x="1862" y="620"/>
                </a:cubicBezTo>
                <a:cubicBezTo>
                  <a:pt x="1829" y="591"/>
                  <a:pt x="1783" y="573"/>
                  <a:pt x="1735" y="573"/>
                </a:cubicBezTo>
                <a:cubicBezTo>
                  <a:pt x="1634" y="573"/>
                  <a:pt x="1554" y="649"/>
                  <a:pt x="1554" y="746"/>
                </a:cubicBezTo>
                <a:cubicBezTo>
                  <a:pt x="1554" y="843"/>
                  <a:pt x="1634" y="921"/>
                  <a:pt x="1733" y="921"/>
                </a:cubicBezTo>
                <a:cubicBezTo>
                  <a:pt x="1780" y="921"/>
                  <a:pt x="1827" y="902"/>
                  <a:pt x="1861" y="875"/>
                </a:cubicBezTo>
                <a:cubicBezTo>
                  <a:pt x="1861" y="750"/>
                  <a:pt x="1861" y="750"/>
                  <a:pt x="1861" y="750"/>
                </a:cubicBezTo>
                <a:cubicBezTo>
                  <a:pt x="1826" y="750"/>
                  <a:pt x="1826" y="750"/>
                  <a:pt x="1826" y="750"/>
                </a:cubicBezTo>
                <a:cubicBezTo>
                  <a:pt x="1826" y="854"/>
                  <a:pt x="1826" y="854"/>
                  <a:pt x="1826" y="854"/>
                </a:cubicBezTo>
                <a:cubicBezTo>
                  <a:pt x="1800" y="872"/>
                  <a:pt x="1767" y="883"/>
                  <a:pt x="1736" y="883"/>
                </a:cubicBezTo>
                <a:cubicBezTo>
                  <a:pt x="1657" y="883"/>
                  <a:pt x="1594" y="823"/>
                  <a:pt x="1594" y="746"/>
                </a:cubicBezTo>
                <a:cubicBezTo>
                  <a:pt x="1594" y="671"/>
                  <a:pt x="1657" y="610"/>
                  <a:pt x="1735" y="610"/>
                </a:cubicBezTo>
                <a:close/>
                <a:moveTo>
                  <a:pt x="1996" y="763"/>
                </a:moveTo>
                <a:cubicBezTo>
                  <a:pt x="2169" y="763"/>
                  <a:pt x="2169" y="763"/>
                  <a:pt x="2169" y="763"/>
                </a:cubicBezTo>
                <a:cubicBezTo>
                  <a:pt x="2169" y="725"/>
                  <a:pt x="2169" y="725"/>
                  <a:pt x="2169" y="725"/>
                </a:cubicBezTo>
                <a:cubicBezTo>
                  <a:pt x="1996" y="725"/>
                  <a:pt x="1996" y="725"/>
                  <a:pt x="1996" y="725"/>
                </a:cubicBezTo>
                <a:cubicBezTo>
                  <a:pt x="1996" y="612"/>
                  <a:pt x="1996" y="612"/>
                  <a:pt x="1996" y="612"/>
                </a:cubicBezTo>
                <a:cubicBezTo>
                  <a:pt x="2190" y="612"/>
                  <a:pt x="2190" y="612"/>
                  <a:pt x="2190" y="612"/>
                </a:cubicBezTo>
                <a:cubicBezTo>
                  <a:pt x="2190" y="574"/>
                  <a:pt x="2190" y="574"/>
                  <a:pt x="2190" y="574"/>
                </a:cubicBezTo>
                <a:cubicBezTo>
                  <a:pt x="1956" y="574"/>
                  <a:pt x="1956" y="574"/>
                  <a:pt x="1956" y="574"/>
                </a:cubicBezTo>
                <a:cubicBezTo>
                  <a:pt x="1956" y="919"/>
                  <a:pt x="1956" y="919"/>
                  <a:pt x="1956" y="919"/>
                </a:cubicBezTo>
                <a:cubicBezTo>
                  <a:pt x="2196" y="919"/>
                  <a:pt x="2196" y="919"/>
                  <a:pt x="2196" y="919"/>
                </a:cubicBezTo>
                <a:cubicBezTo>
                  <a:pt x="2196" y="881"/>
                  <a:pt x="2196" y="881"/>
                  <a:pt x="2196" y="881"/>
                </a:cubicBezTo>
                <a:cubicBezTo>
                  <a:pt x="1996" y="881"/>
                  <a:pt x="1996" y="881"/>
                  <a:pt x="1996" y="881"/>
                </a:cubicBezTo>
                <a:lnTo>
                  <a:pt x="1996" y="763"/>
                </a:lnTo>
                <a:close/>
                <a:moveTo>
                  <a:pt x="2466" y="801"/>
                </a:moveTo>
                <a:cubicBezTo>
                  <a:pt x="2546" y="919"/>
                  <a:pt x="2546" y="919"/>
                  <a:pt x="2546" y="919"/>
                </a:cubicBezTo>
                <a:cubicBezTo>
                  <a:pt x="2501" y="919"/>
                  <a:pt x="2501" y="919"/>
                  <a:pt x="2501" y="919"/>
                </a:cubicBezTo>
                <a:cubicBezTo>
                  <a:pt x="2430" y="809"/>
                  <a:pt x="2430" y="809"/>
                  <a:pt x="2430" y="809"/>
                </a:cubicBezTo>
                <a:cubicBezTo>
                  <a:pt x="2423" y="809"/>
                  <a:pt x="2415" y="810"/>
                  <a:pt x="2407" y="810"/>
                </a:cubicBezTo>
                <a:cubicBezTo>
                  <a:pt x="2316" y="810"/>
                  <a:pt x="2316" y="810"/>
                  <a:pt x="2316" y="810"/>
                </a:cubicBezTo>
                <a:cubicBezTo>
                  <a:pt x="2316" y="919"/>
                  <a:pt x="2316" y="919"/>
                  <a:pt x="2316" y="919"/>
                </a:cubicBezTo>
                <a:cubicBezTo>
                  <a:pt x="2276" y="919"/>
                  <a:pt x="2276" y="919"/>
                  <a:pt x="2276" y="919"/>
                </a:cubicBezTo>
                <a:cubicBezTo>
                  <a:pt x="2276" y="574"/>
                  <a:pt x="2276" y="574"/>
                  <a:pt x="2276" y="574"/>
                </a:cubicBezTo>
                <a:cubicBezTo>
                  <a:pt x="2407" y="574"/>
                  <a:pt x="2407" y="574"/>
                  <a:pt x="2407" y="574"/>
                </a:cubicBezTo>
                <a:cubicBezTo>
                  <a:pt x="2493" y="574"/>
                  <a:pt x="2543" y="616"/>
                  <a:pt x="2543" y="690"/>
                </a:cubicBezTo>
                <a:cubicBezTo>
                  <a:pt x="2543" y="747"/>
                  <a:pt x="2515" y="785"/>
                  <a:pt x="2466" y="801"/>
                </a:cubicBezTo>
                <a:close/>
                <a:moveTo>
                  <a:pt x="2505" y="691"/>
                </a:moveTo>
                <a:cubicBezTo>
                  <a:pt x="2505" y="639"/>
                  <a:pt x="2469" y="612"/>
                  <a:pt x="2407" y="612"/>
                </a:cubicBezTo>
                <a:cubicBezTo>
                  <a:pt x="2316" y="612"/>
                  <a:pt x="2316" y="612"/>
                  <a:pt x="2316" y="612"/>
                </a:cubicBezTo>
                <a:cubicBezTo>
                  <a:pt x="2316" y="772"/>
                  <a:pt x="2316" y="772"/>
                  <a:pt x="2316" y="772"/>
                </a:cubicBezTo>
                <a:cubicBezTo>
                  <a:pt x="2407" y="772"/>
                  <a:pt x="2407" y="772"/>
                  <a:pt x="2407" y="772"/>
                </a:cubicBezTo>
                <a:cubicBezTo>
                  <a:pt x="2469" y="772"/>
                  <a:pt x="2505" y="744"/>
                  <a:pt x="2505" y="69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14324" tIns="57162" rIns="114324" bIns="57162"/>
          <a:lstStyle/>
          <a:p>
            <a:endParaRPr lang="en-NL"/>
          </a:p>
        </p:txBody>
      </p:sp>
      <p:sp>
        <p:nvSpPr>
          <p:cNvPr id="12" name="LS_Logo10 (JU-Free) Hermes" hidden="1">
            <a:extLst>
              <a:ext uri="{FF2B5EF4-FFF2-40B4-BE49-F238E27FC236}">
                <a16:creationId xmlns:a16="http://schemas.microsoft.com/office/drawing/2014/main" id="{8961DFC8-C8F9-43FA-8643-959488869BCF}"/>
              </a:ext>
            </a:extLst>
          </p:cNvPr>
          <p:cNvSpPr>
            <a:spLocks/>
          </p:cNvSpPr>
          <p:nvPr/>
        </p:nvSpPr>
        <p:spPr bwMode="auto">
          <a:xfrm>
            <a:off x="1157288" y="7820025"/>
            <a:ext cx="817562" cy="138113"/>
          </a:xfrm>
          <a:custGeom>
            <a:avLst/>
            <a:gdLst>
              <a:gd name="T0" fmla="*/ 2147483646 w 2062"/>
              <a:gd name="T1" fmla="*/ 2147483646 h 347"/>
              <a:gd name="T2" fmla="*/ 2147483646 w 2062"/>
              <a:gd name="T3" fmla="*/ 2147483646 h 347"/>
              <a:gd name="T4" fmla="*/ 0 w 2062"/>
              <a:gd name="T5" fmla="*/ 62575936 h 347"/>
              <a:gd name="T6" fmla="*/ 2147483646 w 2062"/>
              <a:gd name="T7" fmla="*/ 2147483646 h 347"/>
              <a:gd name="T8" fmla="*/ 2147483646 w 2062"/>
              <a:gd name="T9" fmla="*/ 62575936 h 347"/>
              <a:gd name="T10" fmla="*/ 2147483646 w 2062"/>
              <a:gd name="T11" fmla="*/ 2147483646 h 347"/>
              <a:gd name="T12" fmla="*/ 2147483646 w 2062"/>
              <a:gd name="T13" fmla="*/ 2147483646 h 347"/>
              <a:gd name="T14" fmla="*/ 2147483646 w 2062"/>
              <a:gd name="T15" fmla="*/ 2147483646 h 347"/>
              <a:gd name="T16" fmla="*/ 2147483646 w 2062"/>
              <a:gd name="T17" fmla="*/ 2147483646 h 347"/>
              <a:gd name="T18" fmla="*/ 2147483646 w 2062"/>
              <a:gd name="T19" fmla="*/ 2147483646 h 347"/>
              <a:gd name="T20" fmla="*/ 2147483646 w 2062"/>
              <a:gd name="T21" fmla="*/ 2147483646 h 347"/>
              <a:gd name="T22" fmla="*/ 2147483646 w 2062"/>
              <a:gd name="T23" fmla="*/ 62575936 h 347"/>
              <a:gd name="T24" fmla="*/ 2147483646 w 2062"/>
              <a:gd name="T25" fmla="*/ 2147483646 h 347"/>
              <a:gd name="T26" fmla="*/ 2147483646 w 2062"/>
              <a:gd name="T27" fmla="*/ 2147483646 h 347"/>
              <a:gd name="T28" fmla="*/ 2147483646 w 2062"/>
              <a:gd name="T29" fmla="*/ 2147483646 h 347"/>
              <a:gd name="T30" fmla="*/ 2147483646 w 2062"/>
              <a:gd name="T31" fmla="*/ 62575936 h 347"/>
              <a:gd name="T32" fmla="*/ 2147483646 w 2062"/>
              <a:gd name="T33" fmla="*/ 2147483646 h 347"/>
              <a:gd name="T34" fmla="*/ 2147483646 w 2062"/>
              <a:gd name="T35" fmla="*/ 2147483646 h 347"/>
              <a:gd name="T36" fmla="*/ 2147483646 w 2062"/>
              <a:gd name="T37" fmla="*/ 2147483646 h 347"/>
              <a:gd name="T38" fmla="*/ 2147483646 w 2062"/>
              <a:gd name="T39" fmla="*/ 2147483646 h 347"/>
              <a:gd name="T40" fmla="*/ 2147483646 w 2062"/>
              <a:gd name="T41" fmla="*/ 2147483646 h 347"/>
              <a:gd name="T42" fmla="*/ 2147483646 w 2062"/>
              <a:gd name="T43" fmla="*/ 2147483646 h 347"/>
              <a:gd name="T44" fmla="*/ 2147483646 w 2062"/>
              <a:gd name="T45" fmla="*/ 2147483646 h 347"/>
              <a:gd name="T46" fmla="*/ 2147483646 w 2062"/>
              <a:gd name="T47" fmla="*/ 2147483646 h 347"/>
              <a:gd name="T48" fmla="*/ 2147483646 w 2062"/>
              <a:gd name="T49" fmla="*/ 2147483646 h 347"/>
              <a:gd name="T50" fmla="*/ 2147483646 w 2062"/>
              <a:gd name="T51" fmla="*/ 62575936 h 347"/>
              <a:gd name="T52" fmla="*/ 2147483646 w 2062"/>
              <a:gd name="T53" fmla="*/ 2147483646 h 347"/>
              <a:gd name="T54" fmla="*/ 2147483646 w 2062"/>
              <a:gd name="T55" fmla="*/ 62575936 h 347"/>
              <a:gd name="T56" fmla="*/ 2147483646 w 2062"/>
              <a:gd name="T57" fmla="*/ 2147483646 h 347"/>
              <a:gd name="T58" fmla="*/ 2147483646 w 2062"/>
              <a:gd name="T59" fmla="*/ 2147483646 h 347"/>
              <a:gd name="T60" fmla="*/ 2147483646 w 2062"/>
              <a:gd name="T61" fmla="*/ 2147483646 h 347"/>
              <a:gd name="T62" fmla="*/ 2147483646 w 2062"/>
              <a:gd name="T63" fmla="*/ 2147483646 h 347"/>
              <a:gd name="T64" fmla="*/ 2147483646 w 2062"/>
              <a:gd name="T65" fmla="*/ 2147483646 h 347"/>
              <a:gd name="T66" fmla="*/ 2147483646 w 2062"/>
              <a:gd name="T67" fmla="*/ 62575936 h 347"/>
              <a:gd name="T68" fmla="*/ 2147483646 w 2062"/>
              <a:gd name="T69" fmla="*/ 2147483646 h 347"/>
              <a:gd name="T70" fmla="*/ 2147483646 w 2062"/>
              <a:gd name="T71" fmla="*/ 2001479067 h 347"/>
              <a:gd name="T72" fmla="*/ 2147483646 w 2062"/>
              <a:gd name="T73" fmla="*/ 2147483646 h 347"/>
              <a:gd name="T74" fmla="*/ 2147483646 w 2062"/>
              <a:gd name="T75" fmla="*/ 2147483646 h 347"/>
              <a:gd name="T76" fmla="*/ 2147483646 w 2062"/>
              <a:gd name="T77" fmla="*/ 2147483646 h 347"/>
              <a:gd name="T78" fmla="*/ 2147483646 w 2062"/>
              <a:gd name="T79" fmla="*/ 2147483646 h 347"/>
              <a:gd name="T80" fmla="*/ 2147483646 w 2062"/>
              <a:gd name="T81" fmla="*/ 2147483646 h 347"/>
              <a:gd name="T82" fmla="*/ 2147483646 w 2062"/>
              <a:gd name="T83" fmla="*/ 2001479067 h 347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2062" h="347">
                <a:moveTo>
                  <a:pt x="248" y="346"/>
                </a:moveTo>
                <a:cubicBezTo>
                  <a:pt x="248" y="194"/>
                  <a:pt x="248" y="194"/>
                  <a:pt x="248" y="194"/>
                </a:cubicBezTo>
                <a:cubicBezTo>
                  <a:pt x="40" y="194"/>
                  <a:pt x="40" y="194"/>
                  <a:pt x="40" y="194"/>
                </a:cubicBezTo>
                <a:cubicBezTo>
                  <a:pt x="40" y="346"/>
                  <a:pt x="40" y="346"/>
                  <a:pt x="40" y="346"/>
                </a:cubicBezTo>
                <a:cubicBezTo>
                  <a:pt x="0" y="346"/>
                  <a:pt x="0" y="346"/>
                  <a:pt x="0" y="346"/>
                </a:cubicBezTo>
                <a:cubicBezTo>
                  <a:pt x="0" y="1"/>
                  <a:pt x="0" y="1"/>
                  <a:pt x="0" y="1"/>
                </a:cubicBezTo>
                <a:cubicBezTo>
                  <a:pt x="40" y="1"/>
                  <a:pt x="40" y="1"/>
                  <a:pt x="40" y="1"/>
                </a:cubicBezTo>
                <a:cubicBezTo>
                  <a:pt x="40" y="157"/>
                  <a:pt x="40" y="157"/>
                  <a:pt x="40" y="157"/>
                </a:cubicBezTo>
                <a:cubicBezTo>
                  <a:pt x="248" y="157"/>
                  <a:pt x="248" y="157"/>
                  <a:pt x="248" y="157"/>
                </a:cubicBezTo>
                <a:cubicBezTo>
                  <a:pt x="248" y="1"/>
                  <a:pt x="248" y="1"/>
                  <a:pt x="248" y="1"/>
                </a:cubicBezTo>
                <a:cubicBezTo>
                  <a:pt x="287" y="1"/>
                  <a:pt x="287" y="1"/>
                  <a:pt x="287" y="1"/>
                </a:cubicBezTo>
                <a:cubicBezTo>
                  <a:pt x="287" y="346"/>
                  <a:pt x="287" y="346"/>
                  <a:pt x="287" y="346"/>
                </a:cubicBezTo>
                <a:lnTo>
                  <a:pt x="248" y="346"/>
                </a:lnTo>
                <a:close/>
                <a:moveTo>
                  <a:pt x="431" y="39"/>
                </a:moveTo>
                <a:cubicBezTo>
                  <a:pt x="431" y="153"/>
                  <a:pt x="431" y="153"/>
                  <a:pt x="431" y="153"/>
                </a:cubicBezTo>
                <a:cubicBezTo>
                  <a:pt x="604" y="153"/>
                  <a:pt x="604" y="153"/>
                  <a:pt x="604" y="153"/>
                </a:cubicBezTo>
                <a:cubicBezTo>
                  <a:pt x="604" y="190"/>
                  <a:pt x="604" y="190"/>
                  <a:pt x="604" y="190"/>
                </a:cubicBezTo>
                <a:cubicBezTo>
                  <a:pt x="431" y="190"/>
                  <a:pt x="431" y="190"/>
                  <a:pt x="431" y="190"/>
                </a:cubicBezTo>
                <a:cubicBezTo>
                  <a:pt x="431" y="309"/>
                  <a:pt x="431" y="309"/>
                  <a:pt x="431" y="309"/>
                </a:cubicBezTo>
                <a:cubicBezTo>
                  <a:pt x="631" y="309"/>
                  <a:pt x="631" y="309"/>
                  <a:pt x="631" y="309"/>
                </a:cubicBezTo>
                <a:cubicBezTo>
                  <a:pt x="631" y="346"/>
                  <a:pt x="631" y="346"/>
                  <a:pt x="631" y="346"/>
                </a:cubicBezTo>
                <a:cubicBezTo>
                  <a:pt x="391" y="346"/>
                  <a:pt x="391" y="346"/>
                  <a:pt x="391" y="346"/>
                </a:cubicBezTo>
                <a:cubicBezTo>
                  <a:pt x="391" y="1"/>
                  <a:pt x="391" y="1"/>
                  <a:pt x="391" y="1"/>
                </a:cubicBezTo>
                <a:cubicBezTo>
                  <a:pt x="625" y="1"/>
                  <a:pt x="625" y="1"/>
                  <a:pt x="625" y="1"/>
                </a:cubicBezTo>
                <a:cubicBezTo>
                  <a:pt x="625" y="39"/>
                  <a:pt x="625" y="39"/>
                  <a:pt x="625" y="39"/>
                </a:cubicBezTo>
                <a:lnTo>
                  <a:pt x="431" y="39"/>
                </a:lnTo>
                <a:close/>
                <a:moveTo>
                  <a:pt x="866" y="236"/>
                </a:moveTo>
                <a:cubicBezTo>
                  <a:pt x="858" y="237"/>
                  <a:pt x="850" y="237"/>
                  <a:pt x="843" y="237"/>
                </a:cubicBezTo>
                <a:cubicBezTo>
                  <a:pt x="751" y="237"/>
                  <a:pt x="751" y="237"/>
                  <a:pt x="751" y="237"/>
                </a:cubicBezTo>
                <a:cubicBezTo>
                  <a:pt x="751" y="346"/>
                  <a:pt x="751" y="346"/>
                  <a:pt x="751" y="346"/>
                </a:cubicBezTo>
                <a:cubicBezTo>
                  <a:pt x="712" y="346"/>
                  <a:pt x="712" y="346"/>
                  <a:pt x="712" y="346"/>
                </a:cubicBezTo>
                <a:cubicBezTo>
                  <a:pt x="712" y="1"/>
                  <a:pt x="712" y="1"/>
                  <a:pt x="712" y="1"/>
                </a:cubicBezTo>
                <a:cubicBezTo>
                  <a:pt x="843" y="1"/>
                  <a:pt x="843" y="1"/>
                  <a:pt x="843" y="1"/>
                </a:cubicBezTo>
                <a:cubicBezTo>
                  <a:pt x="929" y="1"/>
                  <a:pt x="978" y="44"/>
                  <a:pt x="978" y="117"/>
                </a:cubicBezTo>
                <a:cubicBezTo>
                  <a:pt x="978" y="174"/>
                  <a:pt x="951" y="213"/>
                  <a:pt x="901" y="229"/>
                </a:cubicBezTo>
                <a:cubicBezTo>
                  <a:pt x="982" y="346"/>
                  <a:pt x="982" y="346"/>
                  <a:pt x="982" y="346"/>
                </a:cubicBezTo>
                <a:cubicBezTo>
                  <a:pt x="937" y="346"/>
                  <a:pt x="937" y="346"/>
                  <a:pt x="937" y="346"/>
                </a:cubicBezTo>
                <a:lnTo>
                  <a:pt x="866" y="236"/>
                </a:lnTo>
                <a:close/>
                <a:moveTo>
                  <a:pt x="843" y="199"/>
                </a:moveTo>
                <a:cubicBezTo>
                  <a:pt x="905" y="199"/>
                  <a:pt x="941" y="172"/>
                  <a:pt x="941" y="118"/>
                </a:cubicBezTo>
                <a:cubicBezTo>
                  <a:pt x="941" y="66"/>
                  <a:pt x="905" y="39"/>
                  <a:pt x="843" y="39"/>
                </a:cubicBezTo>
                <a:cubicBezTo>
                  <a:pt x="751" y="39"/>
                  <a:pt x="751" y="39"/>
                  <a:pt x="751" y="39"/>
                </a:cubicBezTo>
                <a:cubicBezTo>
                  <a:pt x="751" y="199"/>
                  <a:pt x="751" y="199"/>
                  <a:pt x="751" y="199"/>
                </a:cubicBezTo>
                <a:lnTo>
                  <a:pt x="843" y="199"/>
                </a:lnTo>
                <a:close/>
                <a:moveTo>
                  <a:pt x="1380" y="346"/>
                </a:moveTo>
                <a:cubicBezTo>
                  <a:pt x="1379" y="62"/>
                  <a:pt x="1379" y="62"/>
                  <a:pt x="1379" y="62"/>
                </a:cubicBezTo>
                <a:cubicBezTo>
                  <a:pt x="1254" y="310"/>
                  <a:pt x="1254" y="310"/>
                  <a:pt x="1254" y="310"/>
                </a:cubicBezTo>
                <a:cubicBezTo>
                  <a:pt x="1230" y="310"/>
                  <a:pt x="1230" y="310"/>
                  <a:pt x="1230" y="310"/>
                </a:cubicBezTo>
                <a:cubicBezTo>
                  <a:pt x="1105" y="62"/>
                  <a:pt x="1105" y="62"/>
                  <a:pt x="1105" y="62"/>
                </a:cubicBezTo>
                <a:cubicBezTo>
                  <a:pt x="1105" y="346"/>
                  <a:pt x="1105" y="346"/>
                  <a:pt x="1105" y="346"/>
                </a:cubicBezTo>
                <a:cubicBezTo>
                  <a:pt x="1068" y="346"/>
                  <a:pt x="1068" y="346"/>
                  <a:pt x="1068" y="346"/>
                </a:cubicBezTo>
                <a:cubicBezTo>
                  <a:pt x="1068" y="1"/>
                  <a:pt x="1068" y="1"/>
                  <a:pt x="1068" y="1"/>
                </a:cubicBezTo>
                <a:cubicBezTo>
                  <a:pt x="1116" y="1"/>
                  <a:pt x="1116" y="1"/>
                  <a:pt x="1116" y="1"/>
                </a:cubicBezTo>
                <a:cubicBezTo>
                  <a:pt x="1242" y="249"/>
                  <a:pt x="1242" y="249"/>
                  <a:pt x="1242" y="249"/>
                </a:cubicBezTo>
                <a:cubicBezTo>
                  <a:pt x="1368" y="1"/>
                  <a:pt x="1368" y="1"/>
                  <a:pt x="1368" y="1"/>
                </a:cubicBezTo>
                <a:cubicBezTo>
                  <a:pt x="1416" y="1"/>
                  <a:pt x="1416" y="1"/>
                  <a:pt x="1416" y="1"/>
                </a:cubicBezTo>
                <a:cubicBezTo>
                  <a:pt x="1416" y="346"/>
                  <a:pt x="1416" y="346"/>
                  <a:pt x="1416" y="346"/>
                </a:cubicBezTo>
                <a:lnTo>
                  <a:pt x="1380" y="346"/>
                </a:lnTo>
                <a:close/>
                <a:moveTo>
                  <a:pt x="1560" y="39"/>
                </a:moveTo>
                <a:cubicBezTo>
                  <a:pt x="1560" y="153"/>
                  <a:pt x="1560" y="153"/>
                  <a:pt x="1560" y="153"/>
                </a:cubicBezTo>
                <a:cubicBezTo>
                  <a:pt x="1734" y="153"/>
                  <a:pt x="1734" y="153"/>
                  <a:pt x="1734" y="153"/>
                </a:cubicBezTo>
                <a:cubicBezTo>
                  <a:pt x="1734" y="190"/>
                  <a:pt x="1734" y="190"/>
                  <a:pt x="1734" y="190"/>
                </a:cubicBezTo>
                <a:cubicBezTo>
                  <a:pt x="1560" y="190"/>
                  <a:pt x="1560" y="190"/>
                  <a:pt x="1560" y="190"/>
                </a:cubicBezTo>
                <a:cubicBezTo>
                  <a:pt x="1560" y="309"/>
                  <a:pt x="1560" y="309"/>
                  <a:pt x="1560" y="309"/>
                </a:cubicBezTo>
                <a:cubicBezTo>
                  <a:pt x="1761" y="309"/>
                  <a:pt x="1761" y="309"/>
                  <a:pt x="1761" y="309"/>
                </a:cubicBezTo>
                <a:cubicBezTo>
                  <a:pt x="1761" y="346"/>
                  <a:pt x="1761" y="346"/>
                  <a:pt x="1761" y="346"/>
                </a:cubicBezTo>
                <a:cubicBezTo>
                  <a:pt x="1521" y="346"/>
                  <a:pt x="1521" y="346"/>
                  <a:pt x="1521" y="346"/>
                </a:cubicBezTo>
                <a:cubicBezTo>
                  <a:pt x="1521" y="1"/>
                  <a:pt x="1521" y="1"/>
                  <a:pt x="1521" y="1"/>
                </a:cubicBezTo>
                <a:cubicBezTo>
                  <a:pt x="1755" y="1"/>
                  <a:pt x="1755" y="1"/>
                  <a:pt x="1755" y="1"/>
                </a:cubicBezTo>
                <a:cubicBezTo>
                  <a:pt x="1755" y="39"/>
                  <a:pt x="1755" y="39"/>
                  <a:pt x="1755" y="39"/>
                </a:cubicBezTo>
                <a:lnTo>
                  <a:pt x="1560" y="39"/>
                </a:lnTo>
                <a:close/>
                <a:moveTo>
                  <a:pt x="2053" y="32"/>
                </a:moveTo>
                <a:cubicBezTo>
                  <a:pt x="2036" y="69"/>
                  <a:pt x="2036" y="69"/>
                  <a:pt x="2036" y="69"/>
                </a:cubicBezTo>
                <a:cubicBezTo>
                  <a:pt x="2005" y="48"/>
                  <a:pt x="1969" y="40"/>
                  <a:pt x="1941" y="40"/>
                </a:cubicBezTo>
                <a:cubicBezTo>
                  <a:pt x="1897" y="40"/>
                  <a:pt x="1868" y="57"/>
                  <a:pt x="1868" y="86"/>
                </a:cubicBezTo>
                <a:cubicBezTo>
                  <a:pt x="1868" y="174"/>
                  <a:pt x="2062" y="128"/>
                  <a:pt x="2061" y="253"/>
                </a:cubicBezTo>
                <a:cubicBezTo>
                  <a:pt x="2061" y="311"/>
                  <a:pt x="2010" y="347"/>
                  <a:pt x="1937" y="347"/>
                </a:cubicBezTo>
                <a:cubicBezTo>
                  <a:pt x="1886" y="347"/>
                  <a:pt x="1837" y="326"/>
                  <a:pt x="1805" y="295"/>
                </a:cubicBezTo>
                <a:cubicBezTo>
                  <a:pt x="1822" y="259"/>
                  <a:pt x="1822" y="259"/>
                  <a:pt x="1822" y="259"/>
                </a:cubicBezTo>
                <a:cubicBezTo>
                  <a:pt x="1854" y="290"/>
                  <a:pt x="1898" y="308"/>
                  <a:pt x="1937" y="308"/>
                </a:cubicBezTo>
                <a:cubicBezTo>
                  <a:pt x="1987" y="308"/>
                  <a:pt x="2018" y="288"/>
                  <a:pt x="2018" y="255"/>
                </a:cubicBezTo>
                <a:cubicBezTo>
                  <a:pt x="2018" y="164"/>
                  <a:pt x="1824" y="213"/>
                  <a:pt x="1824" y="89"/>
                </a:cubicBezTo>
                <a:cubicBezTo>
                  <a:pt x="1824" y="35"/>
                  <a:pt x="1872" y="0"/>
                  <a:pt x="1944" y="0"/>
                </a:cubicBezTo>
                <a:cubicBezTo>
                  <a:pt x="1983" y="0"/>
                  <a:pt x="2024" y="13"/>
                  <a:pt x="2053" y="3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14324" tIns="57162" rIns="114324" bIns="57162"/>
          <a:lstStyle/>
          <a:p>
            <a:endParaRPr lang="en-NL"/>
          </a:p>
        </p:txBody>
      </p:sp>
      <p:sp>
        <p:nvSpPr>
          <p:cNvPr id="13" name="LS_Logo8 (JU-Free) Hera" hidden="1">
            <a:extLst>
              <a:ext uri="{FF2B5EF4-FFF2-40B4-BE49-F238E27FC236}">
                <a16:creationId xmlns:a16="http://schemas.microsoft.com/office/drawing/2014/main" id="{A95D2445-0548-42C0-B9BA-D3DE5F95C3A8}"/>
              </a:ext>
            </a:extLst>
          </p:cNvPr>
          <p:cNvSpPr>
            <a:spLocks/>
          </p:cNvSpPr>
          <p:nvPr/>
        </p:nvSpPr>
        <p:spPr bwMode="auto">
          <a:xfrm>
            <a:off x="1157288" y="7820025"/>
            <a:ext cx="541337" cy="138113"/>
          </a:xfrm>
          <a:custGeom>
            <a:avLst/>
            <a:gdLst>
              <a:gd name="T0" fmla="*/ 2147483646 w 1367"/>
              <a:gd name="T1" fmla="*/ 0 h 345"/>
              <a:gd name="T2" fmla="*/ 2147483646 w 1367"/>
              <a:gd name="T3" fmla="*/ 0 h 345"/>
              <a:gd name="T4" fmla="*/ 2147483646 w 1367"/>
              <a:gd name="T5" fmla="*/ 2147483646 h 345"/>
              <a:gd name="T6" fmla="*/ 2147483646 w 1367"/>
              <a:gd name="T7" fmla="*/ 2147483646 h 345"/>
              <a:gd name="T8" fmla="*/ 2147483646 w 1367"/>
              <a:gd name="T9" fmla="*/ 2147483646 h 345"/>
              <a:gd name="T10" fmla="*/ 2147483646 w 1367"/>
              <a:gd name="T11" fmla="*/ 2147483646 h 345"/>
              <a:gd name="T12" fmla="*/ 2147483646 w 1367"/>
              <a:gd name="T13" fmla="*/ 2147483646 h 345"/>
              <a:gd name="T14" fmla="*/ 0 w 1367"/>
              <a:gd name="T15" fmla="*/ 2147483646 h 345"/>
              <a:gd name="T16" fmla="*/ 0 w 1367"/>
              <a:gd name="T17" fmla="*/ 0 h 345"/>
              <a:gd name="T18" fmla="*/ 2147483646 w 1367"/>
              <a:gd name="T19" fmla="*/ 0 h 345"/>
              <a:gd name="T20" fmla="*/ 2147483646 w 1367"/>
              <a:gd name="T21" fmla="*/ 2147483646 h 345"/>
              <a:gd name="T22" fmla="*/ 2147483646 w 1367"/>
              <a:gd name="T23" fmla="*/ 2147483646 h 345"/>
              <a:gd name="T24" fmla="*/ 2147483646 w 1367"/>
              <a:gd name="T25" fmla="*/ 0 h 345"/>
              <a:gd name="T26" fmla="*/ 2147483646 w 1367"/>
              <a:gd name="T27" fmla="*/ 2147483646 h 345"/>
              <a:gd name="T28" fmla="*/ 2147483646 w 1367"/>
              <a:gd name="T29" fmla="*/ 2147483646 h 345"/>
              <a:gd name="T30" fmla="*/ 2147483646 w 1367"/>
              <a:gd name="T31" fmla="*/ 2147483646 h 345"/>
              <a:gd name="T32" fmla="*/ 2147483646 w 1367"/>
              <a:gd name="T33" fmla="*/ 2147483646 h 345"/>
              <a:gd name="T34" fmla="*/ 2147483646 w 1367"/>
              <a:gd name="T35" fmla="*/ 2147483646 h 345"/>
              <a:gd name="T36" fmla="*/ 2147483646 w 1367"/>
              <a:gd name="T37" fmla="*/ 2147483646 h 345"/>
              <a:gd name="T38" fmla="*/ 2147483646 w 1367"/>
              <a:gd name="T39" fmla="*/ 0 h 345"/>
              <a:gd name="T40" fmla="*/ 2147483646 w 1367"/>
              <a:gd name="T41" fmla="*/ 0 h 345"/>
              <a:gd name="T42" fmla="*/ 2147483646 w 1367"/>
              <a:gd name="T43" fmla="*/ 2147483646 h 345"/>
              <a:gd name="T44" fmla="*/ 2147483646 w 1367"/>
              <a:gd name="T45" fmla="*/ 2147483646 h 345"/>
              <a:gd name="T46" fmla="*/ 2147483646 w 1367"/>
              <a:gd name="T47" fmla="*/ 2147483646 h 345"/>
              <a:gd name="T48" fmla="*/ 2147483646 w 1367"/>
              <a:gd name="T49" fmla="*/ 2147483646 h 345"/>
              <a:gd name="T50" fmla="*/ 2147483646 w 1367"/>
              <a:gd name="T51" fmla="*/ 2147483646 h 345"/>
              <a:gd name="T52" fmla="*/ 2147483646 w 1367"/>
              <a:gd name="T53" fmla="*/ 2147483646 h 345"/>
              <a:gd name="T54" fmla="*/ 2147483646 w 1367"/>
              <a:gd name="T55" fmla="*/ 2147483646 h 345"/>
              <a:gd name="T56" fmla="*/ 2147483646 w 1367"/>
              <a:gd name="T57" fmla="*/ 2147483646 h 345"/>
              <a:gd name="T58" fmla="*/ 2147483646 w 1367"/>
              <a:gd name="T59" fmla="*/ 2147483646 h 345"/>
              <a:gd name="T60" fmla="*/ 2147483646 w 1367"/>
              <a:gd name="T61" fmla="*/ 2147483646 h 345"/>
              <a:gd name="T62" fmla="*/ 2147483646 w 1367"/>
              <a:gd name="T63" fmla="*/ 2147483646 h 345"/>
              <a:gd name="T64" fmla="*/ 2147483646 w 1367"/>
              <a:gd name="T65" fmla="*/ 2147483646 h 345"/>
              <a:gd name="T66" fmla="*/ 2147483646 w 1367"/>
              <a:gd name="T67" fmla="*/ 2147483646 h 345"/>
              <a:gd name="T68" fmla="*/ 2147483646 w 1367"/>
              <a:gd name="T69" fmla="*/ 0 h 345"/>
              <a:gd name="T70" fmla="*/ 2147483646 w 1367"/>
              <a:gd name="T71" fmla="*/ 0 h 345"/>
              <a:gd name="T72" fmla="*/ 2147483646 w 1367"/>
              <a:gd name="T73" fmla="*/ 2147483646 h 345"/>
              <a:gd name="T74" fmla="*/ 2147483646 w 1367"/>
              <a:gd name="T75" fmla="*/ 2147483646 h 345"/>
              <a:gd name="T76" fmla="*/ 2147483646 w 1367"/>
              <a:gd name="T77" fmla="*/ 2147483646 h 345"/>
              <a:gd name="T78" fmla="*/ 2147483646 w 1367"/>
              <a:gd name="T79" fmla="*/ 2147483646 h 345"/>
              <a:gd name="T80" fmla="*/ 2147483646 w 1367"/>
              <a:gd name="T81" fmla="*/ 2147483646 h 345"/>
              <a:gd name="T82" fmla="*/ 2147483646 w 1367"/>
              <a:gd name="T83" fmla="*/ 2147483646 h 345"/>
              <a:gd name="T84" fmla="*/ 2147483646 w 1367"/>
              <a:gd name="T85" fmla="*/ 2147483646 h 345"/>
              <a:gd name="T86" fmla="*/ 2147483646 w 1367"/>
              <a:gd name="T87" fmla="*/ 2147483646 h 345"/>
              <a:gd name="T88" fmla="*/ 2147483646 w 1367"/>
              <a:gd name="T89" fmla="*/ 2147483646 h 345"/>
              <a:gd name="T90" fmla="*/ 2147483646 w 1367"/>
              <a:gd name="T91" fmla="*/ 2147483646 h 345"/>
              <a:gd name="T92" fmla="*/ 2147483646 w 1367"/>
              <a:gd name="T93" fmla="*/ 2147483646 h 345"/>
              <a:gd name="T94" fmla="*/ 2147483646 w 1367"/>
              <a:gd name="T95" fmla="*/ 2147483646 h 345"/>
              <a:gd name="T96" fmla="*/ 2147483646 w 1367"/>
              <a:gd name="T97" fmla="*/ 2147483646 h 345"/>
              <a:gd name="T98" fmla="*/ 2147483646 w 1367"/>
              <a:gd name="T99" fmla="*/ 2147483646 h 345"/>
              <a:gd name="T100" fmla="*/ 2147483646 w 1367"/>
              <a:gd name="T101" fmla="*/ 0 h 345"/>
              <a:gd name="T102" fmla="*/ 2147483646 w 1367"/>
              <a:gd name="T103" fmla="*/ 0 h 345"/>
              <a:gd name="T104" fmla="*/ 2147483646 w 1367"/>
              <a:gd name="T105" fmla="*/ 2147483646 h 345"/>
              <a:gd name="T106" fmla="*/ 2147483646 w 1367"/>
              <a:gd name="T107" fmla="*/ 2147483646 h 345"/>
              <a:gd name="T108" fmla="*/ 2147483646 w 1367"/>
              <a:gd name="T109" fmla="*/ 2147483646 h 345"/>
              <a:gd name="T110" fmla="*/ 2147483646 w 1367"/>
              <a:gd name="T111" fmla="*/ 2147483646 h 345"/>
              <a:gd name="T112" fmla="*/ 2147483646 w 1367"/>
              <a:gd name="T113" fmla="*/ 2147483646 h 345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1367" h="345">
                <a:moveTo>
                  <a:pt x="248" y="0"/>
                </a:moveTo>
                <a:cubicBezTo>
                  <a:pt x="287" y="0"/>
                  <a:pt x="287" y="0"/>
                  <a:pt x="287" y="0"/>
                </a:cubicBezTo>
                <a:cubicBezTo>
                  <a:pt x="287" y="345"/>
                  <a:pt x="287" y="345"/>
                  <a:pt x="287" y="345"/>
                </a:cubicBezTo>
                <a:cubicBezTo>
                  <a:pt x="248" y="345"/>
                  <a:pt x="248" y="345"/>
                  <a:pt x="248" y="345"/>
                </a:cubicBezTo>
                <a:cubicBezTo>
                  <a:pt x="248" y="193"/>
                  <a:pt x="248" y="193"/>
                  <a:pt x="248" y="193"/>
                </a:cubicBezTo>
                <a:cubicBezTo>
                  <a:pt x="40" y="193"/>
                  <a:pt x="40" y="193"/>
                  <a:pt x="40" y="193"/>
                </a:cubicBezTo>
                <a:cubicBezTo>
                  <a:pt x="40" y="345"/>
                  <a:pt x="40" y="345"/>
                  <a:pt x="40" y="345"/>
                </a:cubicBezTo>
                <a:cubicBezTo>
                  <a:pt x="0" y="345"/>
                  <a:pt x="0" y="345"/>
                  <a:pt x="0" y="345"/>
                </a:cubicBezTo>
                <a:cubicBezTo>
                  <a:pt x="0" y="0"/>
                  <a:pt x="0" y="0"/>
                  <a:pt x="0" y="0"/>
                </a:cubicBezTo>
                <a:cubicBezTo>
                  <a:pt x="40" y="0"/>
                  <a:pt x="40" y="0"/>
                  <a:pt x="40" y="0"/>
                </a:cubicBezTo>
                <a:cubicBezTo>
                  <a:pt x="40" y="156"/>
                  <a:pt x="40" y="156"/>
                  <a:pt x="40" y="156"/>
                </a:cubicBezTo>
                <a:cubicBezTo>
                  <a:pt x="248" y="156"/>
                  <a:pt x="248" y="156"/>
                  <a:pt x="248" y="156"/>
                </a:cubicBezTo>
                <a:lnTo>
                  <a:pt x="248" y="0"/>
                </a:lnTo>
                <a:close/>
                <a:moveTo>
                  <a:pt x="431" y="189"/>
                </a:moveTo>
                <a:cubicBezTo>
                  <a:pt x="604" y="189"/>
                  <a:pt x="604" y="189"/>
                  <a:pt x="604" y="189"/>
                </a:cubicBezTo>
                <a:cubicBezTo>
                  <a:pt x="604" y="152"/>
                  <a:pt x="604" y="152"/>
                  <a:pt x="604" y="152"/>
                </a:cubicBezTo>
                <a:cubicBezTo>
                  <a:pt x="431" y="152"/>
                  <a:pt x="431" y="152"/>
                  <a:pt x="431" y="152"/>
                </a:cubicBezTo>
                <a:cubicBezTo>
                  <a:pt x="431" y="38"/>
                  <a:pt x="431" y="38"/>
                  <a:pt x="431" y="38"/>
                </a:cubicBezTo>
                <a:cubicBezTo>
                  <a:pt x="625" y="38"/>
                  <a:pt x="625" y="38"/>
                  <a:pt x="625" y="38"/>
                </a:cubicBezTo>
                <a:cubicBezTo>
                  <a:pt x="625" y="0"/>
                  <a:pt x="625" y="0"/>
                  <a:pt x="625" y="0"/>
                </a:cubicBezTo>
                <a:cubicBezTo>
                  <a:pt x="391" y="0"/>
                  <a:pt x="391" y="0"/>
                  <a:pt x="391" y="0"/>
                </a:cubicBezTo>
                <a:cubicBezTo>
                  <a:pt x="391" y="345"/>
                  <a:pt x="391" y="345"/>
                  <a:pt x="391" y="345"/>
                </a:cubicBezTo>
                <a:cubicBezTo>
                  <a:pt x="631" y="345"/>
                  <a:pt x="631" y="345"/>
                  <a:pt x="631" y="345"/>
                </a:cubicBezTo>
                <a:cubicBezTo>
                  <a:pt x="631" y="308"/>
                  <a:pt x="631" y="308"/>
                  <a:pt x="631" y="308"/>
                </a:cubicBezTo>
                <a:cubicBezTo>
                  <a:pt x="431" y="308"/>
                  <a:pt x="431" y="308"/>
                  <a:pt x="431" y="308"/>
                </a:cubicBezTo>
                <a:lnTo>
                  <a:pt x="431" y="189"/>
                </a:lnTo>
                <a:close/>
                <a:moveTo>
                  <a:pt x="901" y="228"/>
                </a:moveTo>
                <a:cubicBezTo>
                  <a:pt x="982" y="345"/>
                  <a:pt x="982" y="345"/>
                  <a:pt x="982" y="345"/>
                </a:cubicBezTo>
                <a:cubicBezTo>
                  <a:pt x="937" y="345"/>
                  <a:pt x="937" y="345"/>
                  <a:pt x="937" y="345"/>
                </a:cubicBezTo>
                <a:cubicBezTo>
                  <a:pt x="866" y="235"/>
                  <a:pt x="866" y="235"/>
                  <a:pt x="866" y="235"/>
                </a:cubicBezTo>
                <a:cubicBezTo>
                  <a:pt x="858" y="236"/>
                  <a:pt x="850" y="236"/>
                  <a:pt x="843" y="236"/>
                </a:cubicBezTo>
                <a:cubicBezTo>
                  <a:pt x="751" y="236"/>
                  <a:pt x="751" y="236"/>
                  <a:pt x="751" y="236"/>
                </a:cubicBezTo>
                <a:cubicBezTo>
                  <a:pt x="751" y="345"/>
                  <a:pt x="751" y="345"/>
                  <a:pt x="751" y="345"/>
                </a:cubicBezTo>
                <a:cubicBezTo>
                  <a:pt x="712" y="345"/>
                  <a:pt x="712" y="345"/>
                  <a:pt x="712" y="345"/>
                </a:cubicBezTo>
                <a:cubicBezTo>
                  <a:pt x="712" y="0"/>
                  <a:pt x="712" y="0"/>
                  <a:pt x="712" y="0"/>
                </a:cubicBezTo>
                <a:cubicBezTo>
                  <a:pt x="843" y="0"/>
                  <a:pt x="843" y="0"/>
                  <a:pt x="843" y="0"/>
                </a:cubicBezTo>
                <a:cubicBezTo>
                  <a:pt x="929" y="0"/>
                  <a:pt x="978" y="43"/>
                  <a:pt x="978" y="116"/>
                </a:cubicBezTo>
                <a:cubicBezTo>
                  <a:pt x="978" y="173"/>
                  <a:pt x="951" y="212"/>
                  <a:pt x="901" y="228"/>
                </a:cubicBezTo>
                <a:close/>
                <a:moveTo>
                  <a:pt x="941" y="117"/>
                </a:moveTo>
                <a:cubicBezTo>
                  <a:pt x="941" y="65"/>
                  <a:pt x="905" y="38"/>
                  <a:pt x="843" y="38"/>
                </a:cubicBezTo>
                <a:cubicBezTo>
                  <a:pt x="751" y="38"/>
                  <a:pt x="751" y="38"/>
                  <a:pt x="751" y="38"/>
                </a:cubicBezTo>
                <a:cubicBezTo>
                  <a:pt x="751" y="198"/>
                  <a:pt x="751" y="198"/>
                  <a:pt x="751" y="198"/>
                </a:cubicBezTo>
                <a:cubicBezTo>
                  <a:pt x="843" y="198"/>
                  <a:pt x="843" y="198"/>
                  <a:pt x="843" y="198"/>
                </a:cubicBezTo>
                <a:cubicBezTo>
                  <a:pt x="905" y="198"/>
                  <a:pt x="941" y="171"/>
                  <a:pt x="941" y="117"/>
                </a:cubicBezTo>
                <a:close/>
                <a:moveTo>
                  <a:pt x="1367" y="345"/>
                </a:moveTo>
                <a:cubicBezTo>
                  <a:pt x="1324" y="345"/>
                  <a:pt x="1324" y="345"/>
                  <a:pt x="1324" y="345"/>
                </a:cubicBezTo>
                <a:cubicBezTo>
                  <a:pt x="1286" y="258"/>
                  <a:pt x="1286" y="258"/>
                  <a:pt x="1286" y="258"/>
                </a:cubicBezTo>
                <a:cubicBezTo>
                  <a:pt x="1098" y="258"/>
                  <a:pt x="1098" y="258"/>
                  <a:pt x="1098" y="258"/>
                </a:cubicBezTo>
                <a:cubicBezTo>
                  <a:pt x="1059" y="345"/>
                  <a:pt x="1059" y="345"/>
                  <a:pt x="1059" y="345"/>
                </a:cubicBezTo>
                <a:cubicBezTo>
                  <a:pt x="1017" y="345"/>
                  <a:pt x="1017" y="345"/>
                  <a:pt x="1017" y="345"/>
                </a:cubicBezTo>
                <a:cubicBezTo>
                  <a:pt x="1172" y="0"/>
                  <a:pt x="1172" y="0"/>
                  <a:pt x="1172" y="0"/>
                </a:cubicBezTo>
                <a:cubicBezTo>
                  <a:pt x="1213" y="0"/>
                  <a:pt x="1213" y="0"/>
                  <a:pt x="1213" y="0"/>
                </a:cubicBezTo>
                <a:lnTo>
                  <a:pt x="1367" y="345"/>
                </a:lnTo>
                <a:close/>
                <a:moveTo>
                  <a:pt x="1269" y="220"/>
                </a:moveTo>
                <a:cubicBezTo>
                  <a:pt x="1191" y="45"/>
                  <a:pt x="1191" y="45"/>
                  <a:pt x="1191" y="45"/>
                </a:cubicBezTo>
                <a:cubicBezTo>
                  <a:pt x="1114" y="220"/>
                  <a:pt x="1114" y="220"/>
                  <a:pt x="1114" y="220"/>
                </a:cubicBezTo>
                <a:lnTo>
                  <a:pt x="1269" y="22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14324" tIns="57162" rIns="114324" bIns="57162"/>
          <a:lstStyle/>
          <a:p>
            <a:endParaRPr lang="en-NL"/>
          </a:p>
        </p:txBody>
      </p:sp>
      <p:sp>
        <p:nvSpPr>
          <p:cNvPr id="14" name="LS_Logo12 (JU-Free) Horus" hidden="1">
            <a:extLst>
              <a:ext uri="{FF2B5EF4-FFF2-40B4-BE49-F238E27FC236}">
                <a16:creationId xmlns:a16="http://schemas.microsoft.com/office/drawing/2014/main" id="{4B63814B-F15E-4B9E-B31F-A84A725DD8CF}"/>
              </a:ext>
            </a:extLst>
          </p:cNvPr>
          <p:cNvSpPr>
            <a:spLocks/>
          </p:cNvSpPr>
          <p:nvPr/>
        </p:nvSpPr>
        <p:spPr bwMode="auto">
          <a:xfrm>
            <a:off x="1157288" y="7820025"/>
            <a:ext cx="692150" cy="138113"/>
          </a:xfrm>
          <a:custGeom>
            <a:avLst/>
            <a:gdLst>
              <a:gd name="T0" fmla="*/ 2147483646 w 1746"/>
              <a:gd name="T1" fmla="*/ 62059172 h 348"/>
              <a:gd name="T2" fmla="*/ 2147483646 w 1746"/>
              <a:gd name="T3" fmla="*/ 2147483646 h 348"/>
              <a:gd name="T4" fmla="*/ 2147483646 w 1746"/>
              <a:gd name="T5" fmla="*/ 2147483646 h 348"/>
              <a:gd name="T6" fmla="*/ 0 w 1746"/>
              <a:gd name="T7" fmla="*/ 2147483646 h 348"/>
              <a:gd name="T8" fmla="*/ 2147483646 w 1746"/>
              <a:gd name="T9" fmla="*/ 62059172 h 348"/>
              <a:gd name="T10" fmla="*/ 2147483646 w 1746"/>
              <a:gd name="T11" fmla="*/ 2147483646 h 348"/>
              <a:gd name="T12" fmla="*/ 2147483646 w 1746"/>
              <a:gd name="T13" fmla="*/ 2147483646 h 348"/>
              <a:gd name="T14" fmla="*/ 2147483646 w 1746"/>
              <a:gd name="T15" fmla="*/ 2147483646 h 348"/>
              <a:gd name="T16" fmla="*/ 2147483646 w 1746"/>
              <a:gd name="T17" fmla="*/ 2147483646 h 348"/>
              <a:gd name="T18" fmla="*/ 2147483646 w 1746"/>
              <a:gd name="T19" fmla="*/ 2147483646 h 348"/>
              <a:gd name="T20" fmla="*/ 2147483646 w 1746"/>
              <a:gd name="T21" fmla="*/ 2147483646 h 348"/>
              <a:gd name="T22" fmla="*/ 2147483646 w 1746"/>
              <a:gd name="T23" fmla="*/ 2147483646 h 348"/>
              <a:gd name="T24" fmla="*/ 2147483646 w 1746"/>
              <a:gd name="T25" fmla="*/ 2147483646 h 348"/>
              <a:gd name="T26" fmla="*/ 2147483646 w 1746"/>
              <a:gd name="T27" fmla="*/ 2147483646 h 348"/>
              <a:gd name="T28" fmla="*/ 2147483646 w 1746"/>
              <a:gd name="T29" fmla="*/ 2147483646 h 348"/>
              <a:gd name="T30" fmla="*/ 2147483646 w 1746"/>
              <a:gd name="T31" fmla="*/ 62059172 h 348"/>
              <a:gd name="T32" fmla="*/ 2147483646 w 1746"/>
              <a:gd name="T33" fmla="*/ 2147483646 h 348"/>
              <a:gd name="T34" fmla="*/ 2147483646 w 1746"/>
              <a:gd name="T35" fmla="*/ 2147483646 h 348"/>
              <a:gd name="T36" fmla="*/ 2147483646 w 1746"/>
              <a:gd name="T37" fmla="*/ 2147483646 h 348"/>
              <a:gd name="T38" fmla="*/ 2147483646 w 1746"/>
              <a:gd name="T39" fmla="*/ 2147483646 h 348"/>
              <a:gd name="T40" fmla="*/ 2147483646 w 1746"/>
              <a:gd name="T41" fmla="*/ 2147483646 h 348"/>
              <a:gd name="T42" fmla="*/ 2147483646 w 1746"/>
              <a:gd name="T43" fmla="*/ 2147483646 h 348"/>
              <a:gd name="T44" fmla="*/ 2147483646 w 1746"/>
              <a:gd name="T45" fmla="*/ 62059172 h 348"/>
              <a:gd name="T46" fmla="*/ 2147483646 w 1746"/>
              <a:gd name="T47" fmla="*/ 2147483646 h 348"/>
              <a:gd name="T48" fmla="*/ 2147483646 w 1746"/>
              <a:gd name="T49" fmla="*/ 62059172 h 348"/>
              <a:gd name="T50" fmla="*/ 2147483646 w 1746"/>
              <a:gd name="T51" fmla="*/ 2147483646 h 348"/>
              <a:gd name="T52" fmla="*/ 2147483646 w 1746"/>
              <a:gd name="T53" fmla="*/ 2147483646 h 348"/>
              <a:gd name="T54" fmla="*/ 2147483646 w 1746"/>
              <a:gd name="T55" fmla="*/ 1984322256 h 348"/>
              <a:gd name="T56" fmla="*/ 2147483646 w 1746"/>
              <a:gd name="T57" fmla="*/ 2147483646 h 348"/>
              <a:gd name="T58" fmla="*/ 2147483646 w 1746"/>
              <a:gd name="T59" fmla="*/ 2147483646 h 348"/>
              <a:gd name="T60" fmla="*/ 2147483646 w 1746"/>
              <a:gd name="T61" fmla="*/ 2147483646 h 348"/>
              <a:gd name="T62" fmla="*/ 2147483646 w 1746"/>
              <a:gd name="T63" fmla="*/ 2147483646 h 348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1746" h="348">
                <a:moveTo>
                  <a:pt x="248" y="1"/>
                </a:moveTo>
                <a:cubicBezTo>
                  <a:pt x="287" y="1"/>
                  <a:pt x="287" y="1"/>
                  <a:pt x="287" y="1"/>
                </a:cubicBezTo>
                <a:cubicBezTo>
                  <a:pt x="287" y="346"/>
                  <a:pt x="287" y="346"/>
                  <a:pt x="287" y="346"/>
                </a:cubicBezTo>
                <a:cubicBezTo>
                  <a:pt x="248" y="346"/>
                  <a:pt x="248" y="346"/>
                  <a:pt x="248" y="346"/>
                </a:cubicBezTo>
                <a:cubicBezTo>
                  <a:pt x="248" y="194"/>
                  <a:pt x="248" y="194"/>
                  <a:pt x="248" y="194"/>
                </a:cubicBezTo>
                <a:cubicBezTo>
                  <a:pt x="40" y="194"/>
                  <a:pt x="40" y="194"/>
                  <a:pt x="40" y="194"/>
                </a:cubicBezTo>
                <a:cubicBezTo>
                  <a:pt x="40" y="346"/>
                  <a:pt x="40" y="346"/>
                  <a:pt x="40" y="346"/>
                </a:cubicBezTo>
                <a:cubicBezTo>
                  <a:pt x="0" y="346"/>
                  <a:pt x="0" y="346"/>
                  <a:pt x="0" y="346"/>
                </a:cubicBezTo>
                <a:cubicBezTo>
                  <a:pt x="0" y="1"/>
                  <a:pt x="0" y="1"/>
                  <a:pt x="0" y="1"/>
                </a:cubicBezTo>
                <a:cubicBezTo>
                  <a:pt x="40" y="1"/>
                  <a:pt x="40" y="1"/>
                  <a:pt x="40" y="1"/>
                </a:cubicBezTo>
                <a:cubicBezTo>
                  <a:pt x="40" y="157"/>
                  <a:pt x="40" y="157"/>
                  <a:pt x="40" y="157"/>
                </a:cubicBezTo>
                <a:cubicBezTo>
                  <a:pt x="248" y="157"/>
                  <a:pt x="248" y="157"/>
                  <a:pt x="248" y="157"/>
                </a:cubicBezTo>
                <a:lnTo>
                  <a:pt x="248" y="1"/>
                </a:lnTo>
                <a:close/>
                <a:moveTo>
                  <a:pt x="720" y="174"/>
                </a:moveTo>
                <a:cubicBezTo>
                  <a:pt x="720" y="271"/>
                  <a:pt x="640" y="348"/>
                  <a:pt x="539" y="348"/>
                </a:cubicBezTo>
                <a:cubicBezTo>
                  <a:pt x="439" y="348"/>
                  <a:pt x="359" y="271"/>
                  <a:pt x="359" y="174"/>
                </a:cubicBezTo>
                <a:cubicBezTo>
                  <a:pt x="359" y="76"/>
                  <a:pt x="439" y="0"/>
                  <a:pt x="539" y="0"/>
                </a:cubicBezTo>
                <a:cubicBezTo>
                  <a:pt x="640" y="0"/>
                  <a:pt x="720" y="77"/>
                  <a:pt x="720" y="174"/>
                </a:cubicBezTo>
                <a:close/>
                <a:moveTo>
                  <a:pt x="679" y="174"/>
                </a:moveTo>
                <a:cubicBezTo>
                  <a:pt x="679" y="98"/>
                  <a:pt x="616" y="38"/>
                  <a:pt x="539" y="38"/>
                </a:cubicBezTo>
                <a:cubicBezTo>
                  <a:pt x="463" y="38"/>
                  <a:pt x="399" y="98"/>
                  <a:pt x="399" y="174"/>
                </a:cubicBezTo>
                <a:cubicBezTo>
                  <a:pt x="399" y="249"/>
                  <a:pt x="463" y="310"/>
                  <a:pt x="539" y="310"/>
                </a:cubicBezTo>
                <a:cubicBezTo>
                  <a:pt x="616" y="310"/>
                  <a:pt x="679" y="249"/>
                  <a:pt x="679" y="174"/>
                </a:cubicBezTo>
                <a:close/>
                <a:moveTo>
                  <a:pt x="981" y="229"/>
                </a:moveTo>
                <a:cubicBezTo>
                  <a:pt x="1062" y="346"/>
                  <a:pt x="1062" y="346"/>
                  <a:pt x="1062" y="346"/>
                </a:cubicBezTo>
                <a:cubicBezTo>
                  <a:pt x="1017" y="346"/>
                  <a:pt x="1017" y="346"/>
                  <a:pt x="1017" y="346"/>
                </a:cubicBezTo>
                <a:cubicBezTo>
                  <a:pt x="945" y="236"/>
                  <a:pt x="945" y="236"/>
                  <a:pt x="945" y="236"/>
                </a:cubicBezTo>
                <a:cubicBezTo>
                  <a:pt x="938" y="237"/>
                  <a:pt x="930" y="237"/>
                  <a:pt x="922" y="237"/>
                </a:cubicBezTo>
                <a:cubicBezTo>
                  <a:pt x="831" y="237"/>
                  <a:pt x="831" y="237"/>
                  <a:pt x="831" y="237"/>
                </a:cubicBezTo>
                <a:cubicBezTo>
                  <a:pt x="831" y="346"/>
                  <a:pt x="831" y="346"/>
                  <a:pt x="831" y="346"/>
                </a:cubicBezTo>
                <a:cubicBezTo>
                  <a:pt x="791" y="346"/>
                  <a:pt x="791" y="346"/>
                  <a:pt x="791" y="346"/>
                </a:cubicBezTo>
                <a:cubicBezTo>
                  <a:pt x="791" y="1"/>
                  <a:pt x="791" y="1"/>
                  <a:pt x="791" y="1"/>
                </a:cubicBezTo>
                <a:cubicBezTo>
                  <a:pt x="922" y="1"/>
                  <a:pt x="922" y="1"/>
                  <a:pt x="922" y="1"/>
                </a:cubicBezTo>
                <a:cubicBezTo>
                  <a:pt x="1008" y="1"/>
                  <a:pt x="1058" y="44"/>
                  <a:pt x="1058" y="117"/>
                </a:cubicBezTo>
                <a:cubicBezTo>
                  <a:pt x="1058" y="174"/>
                  <a:pt x="1031" y="213"/>
                  <a:pt x="981" y="229"/>
                </a:cubicBezTo>
                <a:close/>
                <a:moveTo>
                  <a:pt x="1020" y="118"/>
                </a:moveTo>
                <a:cubicBezTo>
                  <a:pt x="1020" y="66"/>
                  <a:pt x="985" y="39"/>
                  <a:pt x="922" y="39"/>
                </a:cubicBezTo>
                <a:cubicBezTo>
                  <a:pt x="831" y="39"/>
                  <a:pt x="831" y="39"/>
                  <a:pt x="831" y="39"/>
                </a:cubicBezTo>
                <a:cubicBezTo>
                  <a:pt x="831" y="199"/>
                  <a:pt x="831" y="199"/>
                  <a:pt x="831" y="199"/>
                </a:cubicBezTo>
                <a:cubicBezTo>
                  <a:pt x="922" y="199"/>
                  <a:pt x="922" y="199"/>
                  <a:pt x="922" y="199"/>
                </a:cubicBezTo>
                <a:cubicBezTo>
                  <a:pt x="985" y="199"/>
                  <a:pt x="1020" y="172"/>
                  <a:pt x="1020" y="118"/>
                </a:cubicBezTo>
                <a:close/>
                <a:moveTo>
                  <a:pt x="1389" y="204"/>
                </a:moveTo>
                <a:cubicBezTo>
                  <a:pt x="1389" y="271"/>
                  <a:pt x="1350" y="310"/>
                  <a:pt x="1285" y="310"/>
                </a:cubicBezTo>
                <a:cubicBezTo>
                  <a:pt x="1219" y="310"/>
                  <a:pt x="1179" y="271"/>
                  <a:pt x="1179" y="204"/>
                </a:cubicBezTo>
                <a:cubicBezTo>
                  <a:pt x="1179" y="1"/>
                  <a:pt x="1179" y="1"/>
                  <a:pt x="1179" y="1"/>
                </a:cubicBezTo>
                <a:cubicBezTo>
                  <a:pt x="1139" y="1"/>
                  <a:pt x="1139" y="1"/>
                  <a:pt x="1139" y="1"/>
                </a:cubicBezTo>
                <a:cubicBezTo>
                  <a:pt x="1139" y="204"/>
                  <a:pt x="1139" y="204"/>
                  <a:pt x="1139" y="204"/>
                </a:cubicBezTo>
                <a:cubicBezTo>
                  <a:pt x="1139" y="294"/>
                  <a:pt x="1194" y="348"/>
                  <a:pt x="1285" y="348"/>
                </a:cubicBezTo>
                <a:cubicBezTo>
                  <a:pt x="1375" y="348"/>
                  <a:pt x="1429" y="294"/>
                  <a:pt x="1429" y="204"/>
                </a:cubicBezTo>
                <a:cubicBezTo>
                  <a:pt x="1429" y="1"/>
                  <a:pt x="1429" y="1"/>
                  <a:pt x="1429" y="1"/>
                </a:cubicBezTo>
                <a:cubicBezTo>
                  <a:pt x="1389" y="1"/>
                  <a:pt x="1389" y="1"/>
                  <a:pt x="1389" y="1"/>
                </a:cubicBezTo>
                <a:lnTo>
                  <a:pt x="1389" y="204"/>
                </a:lnTo>
                <a:close/>
                <a:moveTo>
                  <a:pt x="1552" y="86"/>
                </a:moveTo>
                <a:cubicBezTo>
                  <a:pt x="1552" y="57"/>
                  <a:pt x="1581" y="40"/>
                  <a:pt x="1625" y="40"/>
                </a:cubicBezTo>
                <a:cubicBezTo>
                  <a:pt x="1653" y="40"/>
                  <a:pt x="1689" y="48"/>
                  <a:pt x="1720" y="69"/>
                </a:cubicBezTo>
                <a:cubicBezTo>
                  <a:pt x="1737" y="32"/>
                  <a:pt x="1737" y="32"/>
                  <a:pt x="1737" y="32"/>
                </a:cubicBezTo>
                <a:cubicBezTo>
                  <a:pt x="1708" y="13"/>
                  <a:pt x="1667" y="0"/>
                  <a:pt x="1628" y="0"/>
                </a:cubicBezTo>
                <a:cubicBezTo>
                  <a:pt x="1556" y="0"/>
                  <a:pt x="1508" y="35"/>
                  <a:pt x="1508" y="89"/>
                </a:cubicBezTo>
                <a:cubicBezTo>
                  <a:pt x="1508" y="213"/>
                  <a:pt x="1702" y="164"/>
                  <a:pt x="1702" y="255"/>
                </a:cubicBezTo>
                <a:cubicBezTo>
                  <a:pt x="1702" y="288"/>
                  <a:pt x="1671" y="308"/>
                  <a:pt x="1621" y="308"/>
                </a:cubicBezTo>
                <a:cubicBezTo>
                  <a:pt x="1582" y="308"/>
                  <a:pt x="1539" y="290"/>
                  <a:pt x="1507" y="259"/>
                </a:cubicBezTo>
                <a:cubicBezTo>
                  <a:pt x="1489" y="295"/>
                  <a:pt x="1489" y="295"/>
                  <a:pt x="1489" y="295"/>
                </a:cubicBezTo>
                <a:cubicBezTo>
                  <a:pt x="1521" y="326"/>
                  <a:pt x="1570" y="347"/>
                  <a:pt x="1621" y="347"/>
                </a:cubicBezTo>
                <a:cubicBezTo>
                  <a:pt x="1695" y="347"/>
                  <a:pt x="1745" y="311"/>
                  <a:pt x="1745" y="253"/>
                </a:cubicBezTo>
                <a:cubicBezTo>
                  <a:pt x="1746" y="128"/>
                  <a:pt x="1552" y="174"/>
                  <a:pt x="1552" y="8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14324" tIns="57162" rIns="114324" bIns="57162"/>
          <a:lstStyle/>
          <a:p>
            <a:endParaRPr lang="en-NL"/>
          </a:p>
        </p:txBody>
      </p:sp>
      <p:sp>
        <p:nvSpPr>
          <p:cNvPr id="15" name="LS_Logo13(JU-Free) Enterprise" hidden="1">
            <a:extLst>
              <a:ext uri="{FF2B5EF4-FFF2-40B4-BE49-F238E27FC236}">
                <a16:creationId xmlns:a16="http://schemas.microsoft.com/office/drawing/2014/main" id="{B9762A4F-ABB3-4CA3-A15B-8F6C59567BD8}"/>
              </a:ext>
            </a:extLst>
          </p:cNvPr>
          <p:cNvSpPr>
            <a:spLocks noEditPoints="1"/>
          </p:cNvSpPr>
          <p:nvPr/>
        </p:nvSpPr>
        <p:spPr bwMode="auto">
          <a:xfrm>
            <a:off x="1136650" y="7712075"/>
            <a:ext cx="2205038" cy="365125"/>
          </a:xfrm>
          <a:custGeom>
            <a:avLst/>
            <a:gdLst>
              <a:gd name="T0" fmla="*/ 2147483646 w 5552"/>
              <a:gd name="T1" fmla="*/ 2147483646 h 921"/>
              <a:gd name="T2" fmla="*/ 2147483646 w 5552"/>
              <a:gd name="T3" fmla="*/ 2147483646 h 921"/>
              <a:gd name="T4" fmla="*/ 2147483646 w 5552"/>
              <a:gd name="T5" fmla="*/ 2147483646 h 921"/>
              <a:gd name="T6" fmla="*/ 2147483646 w 5552"/>
              <a:gd name="T7" fmla="*/ 2119723475 h 921"/>
              <a:gd name="T8" fmla="*/ 2147483646 w 5552"/>
              <a:gd name="T9" fmla="*/ 2147483646 h 921"/>
              <a:gd name="T10" fmla="*/ 2147483646 w 5552"/>
              <a:gd name="T11" fmla="*/ 187029632 h 921"/>
              <a:gd name="T12" fmla="*/ 2147483646 w 5552"/>
              <a:gd name="T13" fmla="*/ 2147483646 h 921"/>
              <a:gd name="T14" fmla="*/ 2147483646 w 5552"/>
              <a:gd name="T15" fmla="*/ 2147483646 h 921"/>
              <a:gd name="T16" fmla="*/ 2147483646 w 5552"/>
              <a:gd name="T17" fmla="*/ 2147483646 h 921"/>
              <a:gd name="T18" fmla="*/ 2147483646 w 5552"/>
              <a:gd name="T19" fmla="*/ 2147483646 h 921"/>
              <a:gd name="T20" fmla="*/ 2147483646 w 5552"/>
              <a:gd name="T21" fmla="*/ 2119723475 h 921"/>
              <a:gd name="T22" fmla="*/ 2147483646 w 5552"/>
              <a:gd name="T23" fmla="*/ 2147483646 h 921"/>
              <a:gd name="T24" fmla="*/ 2147483646 w 5552"/>
              <a:gd name="T25" fmla="*/ 2147483646 h 921"/>
              <a:gd name="T26" fmla="*/ 2147483646 w 5552"/>
              <a:gd name="T27" fmla="*/ 2147483646 h 921"/>
              <a:gd name="T28" fmla="*/ 2147483646 w 5552"/>
              <a:gd name="T29" fmla="*/ 2119723475 h 921"/>
              <a:gd name="T30" fmla="*/ 2147483646 w 5552"/>
              <a:gd name="T31" fmla="*/ 2147483646 h 921"/>
              <a:gd name="T32" fmla="*/ 2147483646 w 5552"/>
              <a:gd name="T33" fmla="*/ 2147483646 h 921"/>
              <a:gd name="T34" fmla="*/ 2147483646 w 5552"/>
              <a:gd name="T35" fmla="*/ 810514862 h 921"/>
              <a:gd name="T36" fmla="*/ 2147483646 w 5552"/>
              <a:gd name="T37" fmla="*/ 2147483646 h 921"/>
              <a:gd name="T38" fmla="*/ 2147483646 w 5552"/>
              <a:gd name="T39" fmla="*/ 2147483646 h 921"/>
              <a:gd name="T40" fmla="*/ 2147483646 w 5552"/>
              <a:gd name="T41" fmla="*/ 2147483646 h 921"/>
              <a:gd name="T42" fmla="*/ 2147483646 w 5552"/>
              <a:gd name="T43" fmla="*/ 2119723475 h 921"/>
              <a:gd name="T44" fmla="*/ 1879435067 w 5552"/>
              <a:gd name="T45" fmla="*/ 2147483646 h 921"/>
              <a:gd name="T46" fmla="*/ 2147483646 w 5552"/>
              <a:gd name="T47" fmla="*/ 2147483646 h 921"/>
              <a:gd name="T48" fmla="*/ 2147483646 w 5552"/>
              <a:gd name="T49" fmla="*/ 2147483646 h 921"/>
              <a:gd name="T50" fmla="*/ 2147483646 w 5552"/>
              <a:gd name="T51" fmla="*/ 2147483646 h 921"/>
              <a:gd name="T52" fmla="*/ 2147483646 w 5552"/>
              <a:gd name="T53" fmla="*/ 2147483646 h 921"/>
              <a:gd name="T54" fmla="*/ 2147483646 w 5552"/>
              <a:gd name="T55" fmla="*/ 2147483646 h 921"/>
              <a:gd name="T56" fmla="*/ 2147483646 w 5552"/>
              <a:gd name="T57" fmla="*/ 2147483646 h 921"/>
              <a:gd name="T58" fmla="*/ 2147483646 w 5552"/>
              <a:gd name="T59" fmla="*/ 2147483646 h 921"/>
              <a:gd name="T60" fmla="*/ 2147483646 w 5552"/>
              <a:gd name="T61" fmla="*/ 2147483646 h 921"/>
              <a:gd name="T62" fmla="*/ 2147483646 w 5552"/>
              <a:gd name="T63" fmla="*/ 2147483646 h 921"/>
              <a:gd name="T64" fmla="*/ 2147483646 w 5552"/>
              <a:gd name="T65" fmla="*/ 2147483646 h 921"/>
              <a:gd name="T66" fmla="*/ 2147483646 w 5552"/>
              <a:gd name="T67" fmla="*/ 2147483646 h 921"/>
              <a:gd name="T68" fmla="*/ 2147483646 w 5552"/>
              <a:gd name="T69" fmla="*/ 2147483646 h 921"/>
              <a:gd name="T70" fmla="*/ 2147483646 w 5552"/>
              <a:gd name="T71" fmla="*/ 2147483646 h 921"/>
              <a:gd name="T72" fmla="*/ 2147483646 w 5552"/>
              <a:gd name="T73" fmla="*/ 2147483646 h 921"/>
              <a:gd name="T74" fmla="*/ 2147483646 w 5552"/>
              <a:gd name="T75" fmla="*/ 2147483646 h 921"/>
              <a:gd name="T76" fmla="*/ 2147483646 w 5552"/>
              <a:gd name="T77" fmla="*/ 2147483646 h 921"/>
              <a:gd name="T78" fmla="*/ 2147483646 w 5552"/>
              <a:gd name="T79" fmla="*/ 2147483646 h 921"/>
              <a:gd name="T80" fmla="*/ 2147483646 w 5552"/>
              <a:gd name="T81" fmla="*/ 2147483646 h 921"/>
              <a:gd name="T82" fmla="*/ 2147483646 w 5552"/>
              <a:gd name="T83" fmla="*/ 2147483646 h 921"/>
              <a:gd name="T84" fmla="*/ 2147483646 w 5552"/>
              <a:gd name="T85" fmla="*/ 2147483646 h 921"/>
              <a:gd name="T86" fmla="*/ 2147483646 w 5552"/>
              <a:gd name="T87" fmla="*/ 2147483646 h 921"/>
              <a:gd name="T88" fmla="*/ 2147483646 w 5552"/>
              <a:gd name="T89" fmla="*/ 2147483646 h 921"/>
              <a:gd name="T90" fmla="*/ 2147483646 w 5552"/>
              <a:gd name="T91" fmla="*/ 2147483646 h 921"/>
              <a:gd name="T92" fmla="*/ 2147483646 w 5552"/>
              <a:gd name="T93" fmla="*/ 2147483646 h 921"/>
              <a:gd name="T94" fmla="*/ 2147483646 w 5552"/>
              <a:gd name="T95" fmla="*/ 2147483646 h 921"/>
              <a:gd name="T96" fmla="*/ 2147483646 w 5552"/>
              <a:gd name="T97" fmla="*/ 2147483646 h 921"/>
              <a:gd name="T98" fmla="*/ 2147483646 w 5552"/>
              <a:gd name="T99" fmla="*/ 2147483646 h 921"/>
              <a:gd name="T100" fmla="*/ 2147483646 w 5552"/>
              <a:gd name="T101" fmla="*/ 2147483646 h 921"/>
              <a:gd name="T102" fmla="*/ 2147483646 w 5552"/>
              <a:gd name="T103" fmla="*/ 2147483646 h 921"/>
              <a:gd name="T104" fmla="*/ 2147483646 w 5552"/>
              <a:gd name="T105" fmla="*/ 2147483646 h 921"/>
              <a:gd name="T106" fmla="*/ 2147483646 w 5552"/>
              <a:gd name="T107" fmla="*/ 2147483646 h 921"/>
              <a:gd name="T108" fmla="*/ 2147483646 w 5552"/>
              <a:gd name="T109" fmla="*/ 2147483646 h 921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5552" h="921">
                <a:moveTo>
                  <a:pt x="242" y="345"/>
                </a:moveTo>
                <a:cubicBezTo>
                  <a:pt x="0" y="345"/>
                  <a:pt x="0" y="345"/>
                  <a:pt x="0" y="345"/>
                </a:cubicBezTo>
                <a:cubicBezTo>
                  <a:pt x="0" y="3"/>
                  <a:pt x="0" y="3"/>
                  <a:pt x="0" y="3"/>
                </a:cubicBezTo>
                <a:cubicBezTo>
                  <a:pt x="235" y="3"/>
                  <a:pt x="235" y="3"/>
                  <a:pt x="235" y="3"/>
                </a:cubicBezTo>
                <a:cubicBezTo>
                  <a:pt x="235" y="34"/>
                  <a:pt x="235" y="34"/>
                  <a:pt x="235" y="34"/>
                </a:cubicBezTo>
                <a:cubicBezTo>
                  <a:pt x="36" y="34"/>
                  <a:pt x="36" y="34"/>
                  <a:pt x="36" y="34"/>
                </a:cubicBezTo>
                <a:cubicBezTo>
                  <a:pt x="36" y="156"/>
                  <a:pt x="36" y="156"/>
                  <a:pt x="36" y="156"/>
                </a:cubicBezTo>
                <a:cubicBezTo>
                  <a:pt x="213" y="156"/>
                  <a:pt x="213" y="156"/>
                  <a:pt x="213" y="156"/>
                </a:cubicBezTo>
                <a:cubicBezTo>
                  <a:pt x="213" y="187"/>
                  <a:pt x="213" y="187"/>
                  <a:pt x="213" y="187"/>
                </a:cubicBezTo>
                <a:cubicBezTo>
                  <a:pt x="36" y="187"/>
                  <a:pt x="36" y="187"/>
                  <a:pt x="36" y="187"/>
                </a:cubicBezTo>
                <a:cubicBezTo>
                  <a:pt x="36" y="314"/>
                  <a:pt x="36" y="314"/>
                  <a:pt x="36" y="314"/>
                </a:cubicBezTo>
                <a:cubicBezTo>
                  <a:pt x="242" y="314"/>
                  <a:pt x="242" y="314"/>
                  <a:pt x="242" y="314"/>
                </a:cubicBezTo>
                <a:lnTo>
                  <a:pt x="242" y="345"/>
                </a:lnTo>
                <a:close/>
                <a:moveTo>
                  <a:pt x="613" y="345"/>
                </a:moveTo>
                <a:cubicBezTo>
                  <a:pt x="613" y="3"/>
                  <a:pt x="613" y="3"/>
                  <a:pt x="613" y="3"/>
                </a:cubicBezTo>
                <a:cubicBezTo>
                  <a:pt x="578" y="3"/>
                  <a:pt x="578" y="3"/>
                  <a:pt x="578" y="3"/>
                </a:cubicBezTo>
                <a:cubicBezTo>
                  <a:pt x="578" y="281"/>
                  <a:pt x="578" y="281"/>
                  <a:pt x="578" y="281"/>
                </a:cubicBezTo>
                <a:cubicBezTo>
                  <a:pt x="357" y="3"/>
                  <a:pt x="357" y="3"/>
                  <a:pt x="357" y="3"/>
                </a:cubicBezTo>
                <a:cubicBezTo>
                  <a:pt x="327" y="3"/>
                  <a:pt x="327" y="3"/>
                  <a:pt x="327" y="3"/>
                </a:cubicBezTo>
                <a:cubicBezTo>
                  <a:pt x="327" y="345"/>
                  <a:pt x="327" y="345"/>
                  <a:pt x="327" y="345"/>
                </a:cubicBezTo>
                <a:cubicBezTo>
                  <a:pt x="363" y="345"/>
                  <a:pt x="363" y="345"/>
                  <a:pt x="363" y="345"/>
                </a:cubicBezTo>
                <a:cubicBezTo>
                  <a:pt x="363" y="67"/>
                  <a:pt x="363" y="67"/>
                  <a:pt x="363" y="67"/>
                </a:cubicBezTo>
                <a:cubicBezTo>
                  <a:pt x="583" y="345"/>
                  <a:pt x="583" y="345"/>
                  <a:pt x="583" y="345"/>
                </a:cubicBezTo>
                <a:lnTo>
                  <a:pt x="613" y="345"/>
                </a:lnTo>
                <a:close/>
                <a:moveTo>
                  <a:pt x="791" y="345"/>
                </a:moveTo>
                <a:cubicBezTo>
                  <a:pt x="828" y="345"/>
                  <a:pt x="828" y="345"/>
                  <a:pt x="828" y="345"/>
                </a:cubicBezTo>
                <a:cubicBezTo>
                  <a:pt x="828" y="34"/>
                  <a:pt x="828" y="34"/>
                  <a:pt x="828" y="34"/>
                </a:cubicBezTo>
                <a:cubicBezTo>
                  <a:pt x="948" y="34"/>
                  <a:pt x="948" y="34"/>
                  <a:pt x="948" y="34"/>
                </a:cubicBezTo>
                <a:cubicBezTo>
                  <a:pt x="948" y="3"/>
                  <a:pt x="948" y="3"/>
                  <a:pt x="948" y="3"/>
                </a:cubicBezTo>
                <a:cubicBezTo>
                  <a:pt x="671" y="3"/>
                  <a:pt x="671" y="3"/>
                  <a:pt x="671" y="3"/>
                </a:cubicBezTo>
                <a:cubicBezTo>
                  <a:pt x="671" y="34"/>
                  <a:pt x="671" y="34"/>
                  <a:pt x="671" y="34"/>
                </a:cubicBezTo>
                <a:cubicBezTo>
                  <a:pt x="791" y="34"/>
                  <a:pt x="791" y="34"/>
                  <a:pt x="791" y="34"/>
                </a:cubicBezTo>
                <a:lnTo>
                  <a:pt x="791" y="345"/>
                </a:lnTo>
                <a:close/>
                <a:moveTo>
                  <a:pt x="1248" y="314"/>
                </a:moveTo>
                <a:cubicBezTo>
                  <a:pt x="1042" y="314"/>
                  <a:pt x="1042" y="314"/>
                  <a:pt x="1042" y="314"/>
                </a:cubicBezTo>
                <a:cubicBezTo>
                  <a:pt x="1042" y="187"/>
                  <a:pt x="1042" y="187"/>
                  <a:pt x="1042" y="187"/>
                </a:cubicBezTo>
                <a:cubicBezTo>
                  <a:pt x="1219" y="187"/>
                  <a:pt x="1219" y="187"/>
                  <a:pt x="1219" y="187"/>
                </a:cubicBezTo>
                <a:cubicBezTo>
                  <a:pt x="1219" y="156"/>
                  <a:pt x="1219" y="156"/>
                  <a:pt x="1219" y="156"/>
                </a:cubicBezTo>
                <a:cubicBezTo>
                  <a:pt x="1042" y="156"/>
                  <a:pt x="1042" y="156"/>
                  <a:pt x="1042" y="156"/>
                </a:cubicBezTo>
                <a:cubicBezTo>
                  <a:pt x="1042" y="34"/>
                  <a:pt x="1042" y="34"/>
                  <a:pt x="1042" y="34"/>
                </a:cubicBezTo>
                <a:cubicBezTo>
                  <a:pt x="1240" y="34"/>
                  <a:pt x="1240" y="34"/>
                  <a:pt x="1240" y="34"/>
                </a:cubicBezTo>
                <a:cubicBezTo>
                  <a:pt x="1240" y="3"/>
                  <a:pt x="1240" y="3"/>
                  <a:pt x="1240" y="3"/>
                </a:cubicBezTo>
                <a:cubicBezTo>
                  <a:pt x="1006" y="3"/>
                  <a:pt x="1006" y="3"/>
                  <a:pt x="1006" y="3"/>
                </a:cubicBezTo>
                <a:cubicBezTo>
                  <a:pt x="1006" y="345"/>
                  <a:pt x="1006" y="345"/>
                  <a:pt x="1006" y="345"/>
                </a:cubicBezTo>
                <a:cubicBezTo>
                  <a:pt x="1248" y="345"/>
                  <a:pt x="1248" y="345"/>
                  <a:pt x="1248" y="345"/>
                </a:cubicBezTo>
                <a:lnTo>
                  <a:pt x="1248" y="314"/>
                </a:lnTo>
                <a:close/>
                <a:moveTo>
                  <a:pt x="1461" y="237"/>
                </a:moveTo>
                <a:cubicBezTo>
                  <a:pt x="1369" y="237"/>
                  <a:pt x="1369" y="237"/>
                  <a:pt x="1369" y="237"/>
                </a:cubicBezTo>
                <a:cubicBezTo>
                  <a:pt x="1369" y="345"/>
                  <a:pt x="1369" y="345"/>
                  <a:pt x="1369" y="345"/>
                </a:cubicBezTo>
                <a:cubicBezTo>
                  <a:pt x="1333" y="345"/>
                  <a:pt x="1333" y="345"/>
                  <a:pt x="1333" y="345"/>
                </a:cubicBezTo>
                <a:cubicBezTo>
                  <a:pt x="1333" y="3"/>
                  <a:pt x="1333" y="3"/>
                  <a:pt x="1333" y="3"/>
                </a:cubicBezTo>
                <a:cubicBezTo>
                  <a:pt x="1461" y="3"/>
                  <a:pt x="1461" y="3"/>
                  <a:pt x="1461" y="3"/>
                </a:cubicBezTo>
                <a:cubicBezTo>
                  <a:pt x="1505" y="3"/>
                  <a:pt x="1539" y="13"/>
                  <a:pt x="1564" y="34"/>
                </a:cubicBezTo>
                <a:cubicBezTo>
                  <a:pt x="1588" y="55"/>
                  <a:pt x="1601" y="84"/>
                  <a:pt x="1601" y="120"/>
                </a:cubicBezTo>
                <a:cubicBezTo>
                  <a:pt x="1601" y="147"/>
                  <a:pt x="1594" y="169"/>
                  <a:pt x="1581" y="188"/>
                </a:cubicBezTo>
                <a:cubicBezTo>
                  <a:pt x="1567" y="206"/>
                  <a:pt x="1548" y="220"/>
                  <a:pt x="1523" y="228"/>
                </a:cubicBezTo>
                <a:cubicBezTo>
                  <a:pt x="1606" y="345"/>
                  <a:pt x="1606" y="345"/>
                  <a:pt x="1606" y="345"/>
                </a:cubicBezTo>
                <a:cubicBezTo>
                  <a:pt x="1567" y="345"/>
                  <a:pt x="1567" y="345"/>
                  <a:pt x="1567" y="345"/>
                </a:cubicBezTo>
                <a:cubicBezTo>
                  <a:pt x="1488" y="235"/>
                  <a:pt x="1488" y="235"/>
                  <a:pt x="1488" y="235"/>
                </a:cubicBezTo>
                <a:cubicBezTo>
                  <a:pt x="1480" y="236"/>
                  <a:pt x="1470" y="237"/>
                  <a:pt x="1461" y="237"/>
                </a:cubicBezTo>
                <a:close/>
                <a:moveTo>
                  <a:pt x="1460" y="206"/>
                </a:moveTo>
                <a:cubicBezTo>
                  <a:pt x="1494" y="206"/>
                  <a:pt x="1520" y="198"/>
                  <a:pt x="1538" y="183"/>
                </a:cubicBezTo>
                <a:cubicBezTo>
                  <a:pt x="1556" y="168"/>
                  <a:pt x="1565" y="147"/>
                  <a:pt x="1565" y="120"/>
                </a:cubicBezTo>
                <a:cubicBezTo>
                  <a:pt x="1565" y="92"/>
                  <a:pt x="1556" y="71"/>
                  <a:pt x="1538" y="56"/>
                </a:cubicBezTo>
                <a:cubicBezTo>
                  <a:pt x="1520" y="42"/>
                  <a:pt x="1494" y="34"/>
                  <a:pt x="1460" y="34"/>
                </a:cubicBezTo>
                <a:cubicBezTo>
                  <a:pt x="1369" y="34"/>
                  <a:pt x="1369" y="34"/>
                  <a:pt x="1369" y="34"/>
                </a:cubicBezTo>
                <a:cubicBezTo>
                  <a:pt x="1369" y="206"/>
                  <a:pt x="1369" y="206"/>
                  <a:pt x="1369" y="206"/>
                </a:cubicBezTo>
                <a:lnTo>
                  <a:pt x="1460" y="206"/>
                </a:lnTo>
                <a:close/>
                <a:moveTo>
                  <a:pt x="1954" y="120"/>
                </a:moveTo>
                <a:cubicBezTo>
                  <a:pt x="1954" y="157"/>
                  <a:pt x="1942" y="185"/>
                  <a:pt x="1917" y="206"/>
                </a:cubicBezTo>
                <a:cubicBezTo>
                  <a:pt x="1893" y="227"/>
                  <a:pt x="1858" y="237"/>
                  <a:pt x="1815" y="237"/>
                </a:cubicBezTo>
                <a:cubicBezTo>
                  <a:pt x="1723" y="237"/>
                  <a:pt x="1723" y="237"/>
                  <a:pt x="1723" y="237"/>
                </a:cubicBezTo>
                <a:cubicBezTo>
                  <a:pt x="1723" y="345"/>
                  <a:pt x="1723" y="345"/>
                  <a:pt x="1723" y="345"/>
                </a:cubicBezTo>
                <a:cubicBezTo>
                  <a:pt x="1686" y="345"/>
                  <a:pt x="1686" y="345"/>
                  <a:pt x="1686" y="345"/>
                </a:cubicBezTo>
                <a:cubicBezTo>
                  <a:pt x="1686" y="3"/>
                  <a:pt x="1686" y="3"/>
                  <a:pt x="1686" y="3"/>
                </a:cubicBezTo>
                <a:cubicBezTo>
                  <a:pt x="1815" y="3"/>
                  <a:pt x="1815" y="3"/>
                  <a:pt x="1815" y="3"/>
                </a:cubicBezTo>
                <a:cubicBezTo>
                  <a:pt x="1858" y="3"/>
                  <a:pt x="1893" y="13"/>
                  <a:pt x="1917" y="34"/>
                </a:cubicBezTo>
                <a:cubicBezTo>
                  <a:pt x="1942" y="55"/>
                  <a:pt x="1954" y="84"/>
                  <a:pt x="1954" y="120"/>
                </a:cubicBezTo>
                <a:close/>
                <a:moveTo>
                  <a:pt x="1918" y="120"/>
                </a:moveTo>
                <a:cubicBezTo>
                  <a:pt x="1918" y="92"/>
                  <a:pt x="1909" y="71"/>
                  <a:pt x="1891" y="56"/>
                </a:cubicBezTo>
                <a:cubicBezTo>
                  <a:pt x="1873" y="42"/>
                  <a:pt x="1848" y="34"/>
                  <a:pt x="1814" y="34"/>
                </a:cubicBezTo>
                <a:cubicBezTo>
                  <a:pt x="1723" y="34"/>
                  <a:pt x="1723" y="34"/>
                  <a:pt x="1723" y="34"/>
                </a:cubicBezTo>
                <a:cubicBezTo>
                  <a:pt x="1723" y="205"/>
                  <a:pt x="1723" y="205"/>
                  <a:pt x="1723" y="205"/>
                </a:cubicBezTo>
                <a:cubicBezTo>
                  <a:pt x="1814" y="205"/>
                  <a:pt x="1814" y="205"/>
                  <a:pt x="1814" y="205"/>
                </a:cubicBezTo>
                <a:cubicBezTo>
                  <a:pt x="1848" y="205"/>
                  <a:pt x="1873" y="198"/>
                  <a:pt x="1891" y="183"/>
                </a:cubicBezTo>
                <a:cubicBezTo>
                  <a:pt x="1909" y="168"/>
                  <a:pt x="1918" y="147"/>
                  <a:pt x="1918" y="120"/>
                </a:cubicBezTo>
                <a:close/>
                <a:moveTo>
                  <a:pt x="2223" y="228"/>
                </a:moveTo>
                <a:cubicBezTo>
                  <a:pt x="2306" y="345"/>
                  <a:pt x="2306" y="345"/>
                  <a:pt x="2306" y="345"/>
                </a:cubicBezTo>
                <a:cubicBezTo>
                  <a:pt x="2267" y="345"/>
                  <a:pt x="2267" y="345"/>
                  <a:pt x="2267" y="345"/>
                </a:cubicBezTo>
                <a:cubicBezTo>
                  <a:pt x="2188" y="235"/>
                  <a:pt x="2188" y="235"/>
                  <a:pt x="2188" y="235"/>
                </a:cubicBezTo>
                <a:cubicBezTo>
                  <a:pt x="2179" y="236"/>
                  <a:pt x="2170" y="237"/>
                  <a:pt x="2161" y="237"/>
                </a:cubicBezTo>
                <a:cubicBezTo>
                  <a:pt x="2069" y="237"/>
                  <a:pt x="2069" y="237"/>
                  <a:pt x="2069" y="237"/>
                </a:cubicBezTo>
                <a:cubicBezTo>
                  <a:pt x="2069" y="345"/>
                  <a:pt x="2069" y="345"/>
                  <a:pt x="2069" y="345"/>
                </a:cubicBezTo>
                <a:cubicBezTo>
                  <a:pt x="2033" y="345"/>
                  <a:pt x="2033" y="345"/>
                  <a:pt x="2033" y="345"/>
                </a:cubicBezTo>
                <a:cubicBezTo>
                  <a:pt x="2033" y="3"/>
                  <a:pt x="2033" y="3"/>
                  <a:pt x="2033" y="3"/>
                </a:cubicBezTo>
                <a:cubicBezTo>
                  <a:pt x="2161" y="3"/>
                  <a:pt x="2161" y="3"/>
                  <a:pt x="2161" y="3"/>
                </a:cubicBezTo>
                <a:cubicBezTo>
                  <a:pt x="2205" y="3"/>
                  <a:pt x="2239" y="13"/>
                  <a:pt x="2264" y="34"/>
                </a:cubicBezTo>
                <a:cubicBezTo>
                  <a:pt x="2288" y="55"/>
                  <a:pt x="2301" y="84"/>
                  <a:pt x="2301" y="120"/>
                </a:cubicBezTo>
                <a:cubicBezTo>
                  <a:pt x="2301" y="147"/>
                  <a:pt x="2294" y="169"/>
                  <a:pt x="2280" y="188"/>
                </a:cubicBezTo>
                <a:cubicBezTo>
                  <a:pt x="2267" y="206"/>
                  <a:pt x="2248" y="220"/>
                  <a:pt x="2223" y="228"/>
                </a:cubicBezTo>
                <a:close/>
                <a:moveTo>
                  <a:pt x="2238" y="183"/>
                </a:moveTo>
                <a:cubicBezTo>
                  <a:pt x="2256" y="168"/>
                  <a:pt x="2265" y="147"/>
                  <a:pt x="2265" y="120"/>
                </a:cubicBezTo>
                <a:cubicBezTo>
                  <a:pt x="2265" y="92"/>
                  <a:pt x="2256" y="71"/>
                  <a:pt x="2238" y="56"/>
                </a:cubicBezTo>
                <a:cubicBezTo>
                  <a:pt x="2220" y="42"/>
                  <a:pt x="2194" y="34"/>
                  <a:pt x="2160" y="34"/>
                </a:cubicBezTo>
                <a:cubicBezTo>
                  <a:pt x="2069" y="34"/>
                  <a:pt x="2069" y="34"/>
                  <a:pt x="2069" y="34"/>
                </a:cubicBezTo>
                <a:cubicBezTo>
                  <a:pt x="2069" y="206"/>
                  <a:pt x="2069" y="206"/>
                  <a:pt x="2069" y="206"/>
                </a:cubicBezTo>
                <a:cubicBezTo>
                  <a:pt x="2160" y="206"/>
                  <a:pt x="2160" y="206"/>
                  <a:pt x="2160" y="206"/>
                </a:cubicBezTo>
                <a:cubicBezTo>
                  <a:pt x="2194" y="206"/>
                  <a:pt x="2220" y="198"/>
                  <a:pt x="2238" y="183"/>
                </a:cubicBezTo>
                <a:close/>
                <a:moveTo>
                  <a:pt x="2423" y="3"/>
                </a:moveTo>
                <a:cubicBezTo>
                  <a:pt x="2386" y="3"/>
                  <a:pt x="2386" y="3"/>
                  <a:pt x="2386" y="3"/>
                </a:cubicBezTo>
                <a:cubicBezTo>
                  <a:pt x="2386" y="345"/>
                  <a:pt x="2386" y="345"/>
                  <a:pt x="2386" y="345"/>
                </a:cubicBezTo>
                <a:cubicBezTo>
                  <a:pt x="2423" y="345"/>
                  <a:pt x="2423" y="345"/>
                  <a:pt x="2423" y="345"/>
                </a:cubicBezTo>
                <a:lnTo>
                  <a:pt x="2423" y="3"/>
                </a:lnTo>
                <a:close/>
                <a:moveTo>
                  <a:pt x="2701" y="178"/>
                </a:moveTo>
                <a:cubicBezTo>
                  <a:pt x="2685" y="172"/>
                  <a:pt x="2665" y="165"/>
                  <a:pt x="2640" y="159"/>
                </a:cubicBezTo>
                <a:cubicBezTo>
                  <a:pt x="2619" y="154"/>
                  <a:pt x="2602" y="149"/>
                  <a:pt x="2589" y="145"/>
                </a:cubicBezTo>
                <a:cubicBezTo>
                  <a:pt x="2577" y="140"/>
                  <a:pt x="2566" y="134"/>
                  <a:pt x="2558" y="126"/>
                </a:cubicBezTo>
                <a:cubicBezTo>
                  <a:pt x="2550" y="117"/>
                  <a:pt x="2545" y="106"/>
                  <a:pt x="2545" y="93"/>
                </a:cubicBezTo>
                <a:cubicBezTo>
                  <a:pt x="2545" y="75"/>
                  <a:pt x="2553" y="60"/>
                  <a:pt x="2568" y="48"/>
                </a:cubicBezTo>
                <a:cubicBezTo>
                  <a:pt x="2583" y="36"/>
                  <a:pt x="2606" y="31"/>
                  <a:pt x="2636" y="31"/>
                </a:cubicBezTo>
                <a:cubicBezTo>
                  <a:pt x="2651" y="31"/>
                  <a:pt x="2667" y="33"/>
                  <a:pt x="2684" y="38"/>
                </a:cubicBezTo>
                <a:cubicBezTo>
                  <a:pt x="2700" y="42"/>
                  <a:pt x="2715" y="50"/>
                  <a:pt x="2730" y="59"/>
                </a:cubicBezTo>
                <a:cubicBezTo>
                  <a:pt x="2742" y="30"/>
                  <a:pt x="2742" y="30"/>
                  <a:pt x="2742" y="30"/>
                </a:cubicBezTo>
                <a:cubicBezTo>
                  <a:pt x="2728" y="21"/>
                  <a:pt x="2712" y="13"/>
                  <a:pt x="2693" y="8"/>
                </a:cubicBezTo>
                <a:cubicBezTo>
                  <a:pt x="2675" y="3"/>
                  <a:pt x="2655" y="0"/>
                  <a:pt x="2636" y="0"/>
                </a:cubicBezTo>
                <a:cubicBezTo>
                  <a:pt x="2608" y="0"/>
                  <a:pt x="2584" y="4"/>
                  <a:pt x="2565" y="13"/>
                </a:cubicBezTo>
                <a:cubicBezTo>
                  <a:pt x="2546" y="21"/>
                  <a:pt x="2532" y="32"/>
                  <a:pt x="2523" y="47"/>
                </a:cubicBezTo>
                <a:cubicBezTo>
                  <a:pt x="2514" y="61"/>
                  <a:pt x="2510" y="76"/>
                  <a:pt x="2510" y="94"/>
                </a:cubicBezTo>
                <a:cubicBezTo>
                  <a:pt x="2510" y="115"/>
                  <a:pt x="2515" y="132"/>
                  <a:pt x="2526" y="144"/>
                </a:cubicBezTo>
                <a:cubicBezTo>
                  <a:pt x="2537" y="157"/>
                  <a:pt x="2550" y="166"/>
                  <a:pt x="2565" y="172"/>
                </a:cubicBezTo>
                <a:cubicBezTo>
                  <a:pt x="2581" y="178"/>
                  <a:pt x="2601" y="184"/>
                  <a:pt x="2627" y="191"/>
                </a:cubicBezTo>
                <a:cubicBezTo>
                  <a:pt x="2649" y="196"/>
                  <a:pt x="2665" y="201"/>
                  <a:pt x="2677" y="205"/>
                </a:cubicBezTo>
                <a:cubicBezTo>
                  <a:pt x="2689" y="209"/>
                  <a:pt x="2700" y="216"/>
                  <a:pt x="2708" y="224"/>
                </a:cubicBezTo>
                <a:cubicBezTo>
                  <a:pt x="2716" y="232"/>
                  <a:pt x="2720" y="243"/>
                  <a:pt x="2720" y="257"/>
                </a:cubicBezTo>
                <a:cubicBezTo>
                  <a:pt x="2720" y="275"/>
                  <a:pt x="2713" y="289"/>
                  <a:pt x="2697" y="300"/>
                </a:cubicBezTo>
                <a:cubicBezTo>
                  <a:pt x="2682" y="312"/>
                  <a:pt x="2659" y="317"/>
                  <a:pt x="2629" y="317"/>
                </a:cubicBezTo>
                <a:cubicBezTo>
                  <a:pt x="2607" y="317"/>
                  <a:pt x="2585" y="313"/>
                  <a:pt x="2565" y="306"/>
                </a:cubicBezTo>
                <a:cubicBezTo>
                  <a:pt x="2544" y="298"/>
                  <a:pt x="2528" y="288"/>
                  <a:pt x="2516" y="276"/>
                </a:cubicBezTo>
                <a:cubicBezTo>
                  <a:pt x="2501" y="304"/>
                  <a:pt x="2501" y="304"/>
                  <a:pt x="2501" y="304"/>
                </a:cubicBezTo>
                <a:cubicBezTo>
                  <a:pt x="2514" y="317"/>
                  <a:pt x="2532" y="328"/>
                  <a:pt x="2555" y="336"/>
                </a:cubicBezTo>
                <a:cubicBezTo>
                  <a:pt x="2579" y="344"/>
                  <a:pt x="2603" y="348"/>
                  <a:pt x="2629" y="348"/>
                </a:cubicBezTo>
                <a:cubicBezTo>
                  <a:pt x="2657" y="348"/>
                  <a:pt x="2680" y="344"/>
                  <a:pt x="2699" y="336"/>
                </a:cubicBezTo>
                <a:cubicBezTo>
                  <a:pt x="2719" y="327"/>
                  <a:pt x="2733" y="316"/>
                  <a:pt x="2742" y="302"/>
                </a:cubicBezTo>
                <a:cubicBezTo>
                  <a:pt x="2752" y="288"/>
                  <a:pt x="2756" y="272"/>
                  <a:pt x="2756" y="255"/>
                </a:cubicBezTo>
                <a:cubicBezTo>
                  <a:pt x="2756" y="234"/>
                  <a:pt x="2751" y="217"/>
                  <a:pt x="2740" y="205"/>
                </a:cubicBezTo>
                <a:cubicBezTo>
                  <a:pt x="2729" y="193"/>
                  <a:pt x="2716" y="184"/>
                  <a:pt x="2701" y="178"/>
                </a:cubicBezTo>
                <a:close/>
                <a:moveTo>
                  <a:pt x="3077" y="314"/>
                </a:moveTo>
                <a:cubicBezTo>
                  <a:pt x="2871" y="314"/>
                  <a:pt x="2871" y="314"/>
                  <a:pt x="2871" y="314"/>
                </a:cubicBezTo>
                <a:cubicBezTo>
                  <a:pt x="2871" y="187"/>
                  <a:pt x="2871" y="187"/>
                  <a:pt x="2871" y="187"/>
                </a:cubicBezTo>
                <a:cubicBezTo>
                  <a:pt x="3048" y="187"/>
                  <a:pt x="3048" y="187"/>
                  <a:pt x="3048" y="187"/>
                </a:cubicBezTo>
                <a:cubicBezTo>
                  <a:pt x="3048" y="156"/>
                  <a:pt x="3048" y="156"/>
                  <a:pt x="3048" y="156"/>
                </a:cubicBezTo>
                <a:cubicBezTo>
                  <a:pt x="2871" y="156"/>
                  <a:pt x="2871" y="156"/>
                  <a:pt x="2871" y="156"/>
                </a:cubicBezTo>
                <a:cubicBezTo>
                  <a:pt x="2871" y="34"/>
                  <a:pt x="2871" y="34"/>
                  <a:pt x="2871" y="34"/>
                </a:cubicBezTo>
                <a:cubicBezTo>
                  <a:pt x="3070" y="34"/>
                  <a:pt x="3070" y="34"/>
                  <a:pt x="3070" y="34"/>
                </a:cubicBezTo>
                <a:cubicBezTo>
                  <a:pt x="3070" y="3"/>
                  <a:pt x="3070" y="3"/>
                  <a:pt x="3070" y="3"/>
                </a:cubicBezTo>
                <a:cubicBezTo>
                  <a:pt x="2835" y="3"/>
                  <a:pt x="2835" y="3"/>
                  <a:pt x="2835" y="3"/>
                </a:cubicBezTo>
                <a:cubicBezTo>
                  <a:pt x="2835" y="345"/>
                  <a:pt x="2835" y="345"/>
                  <a:pt x="2835" y="345"/>
                </a:cubicBezTo>
                <a:cubicBezTo>
                  <a:pt x="3077" y="345"/>
                  <a:pt x="3077" y="345"/>
                  <a:pt x="3077" y="345"/>
                </a:cubicBezTo>
                <a:lnTo>
                  <a:pt x="3077" y="314"/>
                </a:lnTo>
                <a:close/>
                <a:moveTo>
                  <a:pt x="178" y="830"/>
                </a:moveTo>
                <a:cubicBezTo>
                  <a:pt x="30" y="576"/>
                  <a:pt x="30" y="576"/>
                  <a:pt x="30" y="576"/>
                </a:cubicBezTo>
                <a:cubicBezTo>
                  <a:pt x="0" y="576"/>
                  <a:pt x="0" y="576"/>
                  <a:pt x="0" y="576"/>
                </a:cubicBezTo>
                <a:cubicBezTo>
                  <a:pt x="0" y="919"/>
                  <a:pt x="0" y="919"/>
                  <a:pt x="0" y="919"/>
                </a:cubicBezTo>
                <a:cubicBezTo>
                  <a:pt x="35" y="919"/>
                  <a:pt x="35" y="919"/>
                  <a:pt x="35" y="919"/>
                </a:cubicBezTo>
                <a:cubicBezTo>
                  <a:pt x="35" y="646"/>
                  <a:pt x="35" y="646"/>
                  <a:pt x="35" y="646"/>
                </a:cubicBezTo>
                <a:cubicBezTo>
                  <a:pt x="169" y="875"/>
                  <a:pt x="169" y="875"/>
                  <a:pt x="169" y="875"/>
                </a:cubicBezTo>
                <a:cubicBezTo>
                  <a:pt x="186" y="875"/>
                  <a:pt x="186" y="875"/>
                  <a:pt x="186" y="875"/>
                </a:cubicBezTo>
                <a:cubicBezTo>
                  <a:pt x="321" y="645"/>
                  <a:pt x="321" y="645"/>
                  <a:pt x="321" y="645"/>
                </a:cubicBezTo>
                <a:cubicBezTo>
                  <a:pt x="321" y="919"/>
                  <a:pt x="321" y="919"/>
                  <a:pt x="321" y="919"/>
                </a:cubicBezTo>
                <a:cubicBezTo>
                  <a:pt x="356" y="919"/>
                  <a:pt x="356" y="919"/>
                  <a:pt x="356" y="919"/>
                </a:cubicBezTo>
                <a:cubicBezTo>
                  <a:pt x="356" y="576"/>
                  <a:pt x="356" y="576"/>
                  <a:pt x="356" y="576"/>
                </a:cubicBezTo>
                <a:cubicBezTo>
                  <a:pt x="326" y="576"/>
                  <a:pt x="326" y="576"/>
                  <a:pt x="326" y="576"/>
                </a:cubicBezTo>
                <a:lnTo>
                  <a:pt x="178" y="830"/>
                </a:lnTo>
                <a:close/>
                <a:moveTo>
                  <a:pt x="604" y="576"/>
                </a:moveTo>
                <a:cubicBezTo>
                  <a:pt x="761" y="919"/>
                  <a:pt x="761" y="919"/>
                  <a:pt x="761" y="919"/>
                </a:cubicBezTo>
                <a:cubicBezTo>
                  <a:pt x="723" y="919"/>
                  <a:pt x="723" y="919"/>
                  <a:pt x="723" y="919"/>
                </a:cubicBezTo>
                <a:cubicBezTo>
                  <a:pt x="682" y="827"/>
                  <a:pt x="682" y="827"/>
                  <a:pt x="682" y="827"/>
                </a:cubicBezTo>
                <a:cubicBezTo>
                  <a:pt x="491" y="827"/>
                  <a:pt x="491" y="827"/>
                  <a:pt x="491" y="827"/>
                </a:cubicBezTo>
                <a:cubicBezTo>
                  <a:pt x="450" y="919"/>
                  <a:pt x="450" y="919"/>
                  <a:pt x="450" y="919"/>
                </a:cubicBezTo>
                <a:cubicBezTo>
                  <a:pt x="412" y="919"/>
                  <a:pt x="412" y="919"/>
                  <a:pt x="412" y="919"/>
                </a:cubicBezTo>
                <a:cubicBezTo>
                  <a:pt x="569" y="576"/>
                  <a:pt x="569" y="576"/>
                  <a:pt x="569" y="576"/>
                </a:cubicBezTo>
                <a:lnTo>
                  <a:pt x="604" y="576"/>
                </a:lnTo>
                <a:close/>
                <a:moveTo>
                  <a:pt x="669" y="798"/>
                </a:moveTo>
                <a:cubicBezTo>
                  <a:pt x="586" y="614"/>
                  <a:pt x="586" y="614"/>
                  <a:pt x="586" y="614"/>
                </a:cubicBezTo>
                <a:cubicBezTo>
                  <a:pt x="504" y="798"/>
                  <a:pt x="504" y="798"/>
                  <a:pt x="504" y="798"/>
                </a:cubicBezTo>
                <a:lnTo>
                  <a:pt x="669" y="798"/>
                </a:lnTo>
                <a:close/>
                <a:moveTo>
                  <a:pt x="747" y="607"/>
                </a:moveTo>
                <a:cubicBezTo>
                  <a:pt x="867" y="607"/>
                  <a:pt x="867" y="607"/>
                  <a:pt x="867" y="607"/>
                </a:cubicBezTo>
                <a:cubicBezTo>
                  <a:pt x="867" y="919"/>
                  <a:pt x="867" y="919"/>
                  <a:pt x="867" y="919"/>
                </a:cubicBezTo>
                <a:cubicBezTo>
                  <a:pt x="903" y="919"/>
                  <a:pt x="903" y="919"/>
                  <a:pt x="903" y="919"/>
                </a:cubicBezTo>
                <a:cubicBezTo>
                  <a:pt x="903" y="607"/>
                  <a:pt x="903" y="607"/>
                  <a:pt x="903" y="607"/>
                </a:cubicBezTo>
                <a:cubicBezTo>
                  <a:pt x="1024" y="607"/>
                  <a:pt x="1024" y="607"/>
                  <a:pt x="1024" y="607"/>
                </a:cubicBezTo>
                <a:cubicBezTo>
                  <a:pt x="1024" y="576"/>
                  <a:pt x="1024" y="576"/>
                  <a:pt x="1024" y="576"/>
                </a:cubicBezTo>
                <a:cubicBezTo>
                  <a:pt x="747" y="576"/>
                  <a:pt x="747" y="576"/>
                  <a:pt x="747" y="576"/>
                </a:cubicBezTo>
                <a:lnTo>
                  <a:pt x="747" y="607"/>
                </a:lnTo>
                <a:close/>
                <a:moveTo>
                  <a:pt x="1153" y="624"/>
                </a:moveTo>
                <a:cubicBezTo>
                  <a:pt x="1175" y="612"/>
                  <a:pt x="1200" y="605"/>
                  <a:pt x="1227" y="605"/>
                </a:cubicBezTo>
                <a:cubicBezTo>
                  <a:pt x="1267" y="605"/>
                  <a:pt x="1301" y="619"/>
                  <a:pt x="1328" y="646"/>
                </a:cubicBezTo>
                <a:cubicBezTo>
                  <a:pt x="1351" y="623"/>
                  <a:pt x="1351" y="623"/>
                  <a:pt x="1351" y="623"/>
                </a:cubicBezTo>
                <a:cubicBezTo>
                  <a:pt x="1336" y="607"/>
                  <a:pt x="1318" y="594"/>
                  <a:pt x="1296" y="586"/>
                </a:cubicBezTo>
                <a:cubicBezTo>
                  <a:pt x="1275" y="577"/>
                  <a:pt x="1251" y="573"/>
                  <a:pt x="1226" y="573"/>
                </a:cubicBezTo>
                <a:cubicBezTo>
                  <a:pt x="1192" y="573"/>
                  <a:pt x="1161" y="581"/>
                  <a:pt x="1134" y="596"/>
                </a:cubicBezTo>
                <a:cubicBezTo>
                  <a:pt x="1106" y="611"/>
                  <a:pt x="1085" y="631"/>
                  <a:pt x="1069" y="658"/>
                </a:cubicBezTo>
                <a:cubicBezTo>
                  <a:pt x="1054" y="685"/>
                  <a:pt x="1046" y="714"/>
                  <a:pt x="1046" y="747"/>
                </a:cubicBezTo>
                <a:cubicBezTo>
                  <a:pt x="1046" y="780"/>
                  <a:pt x="1054" y="810"/>
                  <a:pt x="1069" y="837"/>
                </a:cubicBezTo>
                <a:cubicBezTo>
                  <a:pt x="1085" y="863"/>
                  <a:pt x="1106" y="884"/>
                  <a:pt x="1133" y="899"/>
                </a:cubicBezTo>
                <a:cubicBezTo>
                  <a:pt x="1161" y="914"/>
                  <a:pt x="1191" y="921"/>
                  <a:pt x="1225" y="921"/>
                </a:cubicBezTo>
                <a:cubicBezTo>
                  <a:pt x="1251" y="921"/>
                  <a:pt x="1274" y="917"/>
                  <a:pt x="1296" y="908"/>
                </a:cubicBezTo>
                <a:cubicBezTo>
                  <a:pt x="1318" y="900"/>
                  <a:pt x="1336" y="887"/>
                  <a:pt x="1351" y="871"/>
                </a:cubicBezTo>
                <a:cubicBezTo>
                  <a:pt x="1328" y="848"/>
                  <a:pt x="1328" y="848"/>
                  <a:pt x="1328" y="848"/>
                </a:cubicBezTo>
                <a:cubicBezTo>
                  <a:pt x="1301" y="875"/>
                  <a:pt x="1268" y="889"/>
                  <a:pt x="1227" y="889"/>
                </a:cubicBezTo>
                <a:cubicBezTo>
                  <a:pt x="1200" y="889"/>
                  <a:pt x="1175" y="883"/>
                  <a:pt x="1153" y="871"/>
                </a:cubicBezTo>
                <a:cubicBezTo>
                  <a:pt x="1131" y="858"/>
                  <a:pt x="1113" y="841"/>
                  <a:pt x="1101" y="820"/>
                </a:cubicBezTo>
                <a:cubicBezTo>
                  <a:pt x="1088" y="798"/>
                  <a:pt x="1082" y="774"/>
                  <a:pt x="1082" y="747"/>
                </a:cubicBezTo>
                <a:cubicBezTo>
                  <a:pt x="1082" y="721"/>
                  <a:pt x="1088" y="696"/>
                  <a:pt x="1101" y="675"/>
                </a:cubicBezTo>
                <a:cubicBezTo>
                  <a:pt x="1113" y="653"/>
                  <a:pt x="1131" y="636"/>
                  <a:pt x="1153" y="624"/>
                </a:cubicBezTo>
                <a:close/>
                <a:moveTo>
                  <a:pt x="1679" y="729"/>
                </a:moveTo>
                <a:cubicBezTo>
                  <a:pt x="1464" y="729"/>
                  <a:pt x="1464" y="729"/>
                  <a:pt x="1464" y="729"/>
                </a:cubicBezTo>
                <a:cubicBezTo>
                  <a:pt x="1464" y="576"/>
                  <a:pt x="1464" y="576"/>
                  <a:pt x="1464" y="576"/>
                </a:cubicBezTo>
                <a:cubicBezTo>
                  <a:pt x="1428" y="576"/>
                  <a:pt x="1428" y="576"/>
                  <a:pt x="1428" y="576"/>
                </a:cubicBezTo>
                <a:cubicBezTo>
                  <a:pt x="1428" y="919"/>
                  <a:pt x="1428" y="919"/>
                  <a:pt x="1428" y="919"/>
                </a:cubicBezTo>
                <a:cubicBezTo>
                  <a:pt x="1464" y="919"/>
                  <a:pt x="1464" y="919"/>
                  <a:pt x="1464" y="919"/>
                </a:cubicBezTo>
                <a:cubicBezTo>
                  <a:pt x="1464" y="761"/>
                  <a:pt x="1464" y="761"/>
                  <a:pt x="1464" y="761"/>
                </a:cubicBezTo>
                <a:cubicBezTo>
                  <a:pt x="1679" y="761"/>
                  <a:pt x="1679" y="761"/>
                  <a:pt x="1679" y="761"/>
                </a:cubicBezTo>
                <a:cubicBezTo>
                  <a:pt x="1679" y="919"/>
                  <a:pt x="1679" y="919"/>
                  <a:pt x="1679" y="919"/>
                </a:cubicBezTo>
                <a:cubicBezTo>
                  <a:pt x="1714" y="919"/>
                  <a:pt x="1714" y="919"/>
                  <a:pt x="1714" y="919"/>
                </a:cubicBezTo>
                <a:cubicBezTo>
                  <a:pt x="1714" y="576"/>
                  <a:pt x="1714" y="576"/>
                  <a:pt x="1714" y="576"/>
                </a:cubicBezTo>
                <a:cubicBezTo>
                  <a:pt x="1679" y="576"/>
                  <a:pt x="1679" y="576"/>
                  <a:pt x="1679" y="576"/>
                </a:cubicBezTo>
                <a:lnTo>
                  <a:pt x="1679" y="729"/>
                </a:lnTo>
                <a:close/>
                <a:moveTo>
                  <a:pt x="1826" y="919"/>
                </a:moveTo>
                <a:cubicBezTo>
                  <a:pt x="1862" y="919"/>
                  <a:pt x="1862" y="919"/>
                  <a:pt x="1862" y="919"/>
                </a:cubicBezTo>
                <a:cubicBezTo>
                  <a:pt x="1862" y="576"/>
                  <a:pt x="1862" y="576"/>
                  <a:pt x="1862" y="576"/>
                </a:cubicBezTo>
                <a:cubicBezTo>
                  <a:pt x="1826" y="576"/>
                  <a:pt x="1826" y="576"/>
                  <a:pt x="1826" y="576"/>
                </a:cubicBezTo>
                <a:lnTo>
                  <a:pt x="1826" y="919"/>
                </a:lnTo>
                <a:close/>
                <a:moveTo>
                  <a:pt x="2224" y="854"/>
                </a:moveTo>
                <a:cubicBezTo>
                  <a:pt x="2003" y="576"/>
                  <a:pt x="2003" y="576"/>
                  <a:pt x="2003" y="576"/>
                </a:cubicBezTo>
                <a:cubicBezTo>
                  <a:pt x="1974" y="576"/>
                  <a:pt x="1974" y="576"/>
                  <a:pt x="1974" y="576"/>
                </a:cubicBezTo>
                <a:cubicBezTo>
                  <a:pt x="1974" y="919"/>
                  <a:pt x="1974" y="919"/>
                  <a:pt x="1974" y="919"/>
                </a:cubicBezTo>
                <a:cubicBezTo>
                  <a:pt x="2010" y="919"/>
                  <a:pt x="2010" y="919"/>
                  <a:pt x="2010" y="919"/>
                </a:cubicBezTo>
                <a:cubicBezTo>
                  <a:pt x="2010" y="641"/>
                  <a:pt x="2010" y="641"/>
                  <a:pt x="2010" y="641"/>
                </a:cubicBezTo>
                <a:cubicBezTo>
                  <a:pt x="2230" y="919"/>
                  <a:pt x="2230" y="919"/>
                  <a:pt x="2230" y="919"/>
                </a:cubicBezTo>
                <a:cubicBezTo>
                  <a:pt x="2260" y="919"/>
                  <a:pt x="2260" y="919"/>
                  <a:pt x="2260" y="919"/>
                </a:cubicBezTo>
                <a:cubicBezTo>
                  <a:pt x="2260" y="576"/>
                  <a:pt x="2260" y="576"/>
                  <a:pt x="2260" y="576"/>
                </a:cubicBezTo>
                <a:cubicBezTo>
                  <a:pt x="2224" y="576"/>
                  <a:pt x="2224" y="576"/>
                  <a:pt x="2224" y="576"/>
                </a:cubicBezTo>
                <a:lnTo>
                  <a:pt x="2224" y="854"/>
                </a:lnTo>
                <a:close/>
                <a:moveTo>
                  <a:pt x="2448" y="624"/>
                </a:moveTo>
                <a:cubicBezTo>
                  <a:pt x="2471" y="612"/>
                  <a:pt x="2496" y="605"/>
                  <a:pt x="2523" y="605"/>
                </a:cubicBezTo>
                <a:cubicBezTo>
                  <a:pt x="2565" y="605"/>
                  <a:pt x="2599" y="619"/>
                  <a:pt x="2627" y="646"/>
                </a:cubicBezTo>
                <a:cubicBezTo>
                  <a:pt x="2649" y="623"/>
                  <a:pt x="2649" y="623"/>
                  <a:pt x="2649" y="623"/>
                </a:cubicBezTo>
                <a:cubicBezTo>
                  <a:pt x="2634" y="606"/>
                  <a:pt x="2616" y="594"/>
                  <a:pt x="2594" y="586"/>
                </a:cubicBezTo>
                <a:cubicBezTo>
                  <a:pt x="2572" y="577"/>
                  <a:pt x="2548" y="573"/>
                  <a:pt x="2522" y="573"/>
                </a:cubicBezTo>
                <a:cubicBezTo>
                  <a:pt x="2487" y="573"/>
                  <a:pt x="2456" y="581"/>
                  <a:pt x="2429" y="596"/>
                </a:cubicBezTo>
                <a:cubicBezTo>
                  <a:pt x="2402" y="611"/>
                  <a:pt x="2380" y="631"/>
                  <a:pt x="2364" y="658"/>
                </a:cubicBezTo>
                <a:cubicBezTo>
                  <a:pt x="2349" y="685"/>
                  <a:pt x="2341" y="714"/>
                  <a:pt x="2341" y="747"/>
                </a:cubicBezTo>
                <a:cubicBezTo>
                  <a:pt x="2341" y="780"/>
                  <a:pt x="2349" y="810"/>
                  <a:pt x="2364" y="837"/>
                </a:cubicBezTo>
                <a:cubicBezTo>
                  <a:pt x="2380" y="863"/>
                  <a:pt x="2402" y="884"/>
                  <a:pt x="2429" y="899"/>
                </a:cubicBezTo>
                <a:cubicBezTo>
                  <a:pt x="2456" y="914"/>
                  <a:pt x="2487" y="921"/>
                  <a:pt x="2521" y="921"/>
                </a:cubicBezTo>
                <a:cubicBezTo>
                  <a:pt x="2546" y="921"/>
                  <a:pt x="2569" y="918"/>
                  <a:pt x="2590" y="910"/>
                </a:cubicBezTo>
                <a:cubicBezTo>
                  <a:pt x="2612" y="903"/>
                  <a:pt x="2631" y="892"/>
                  <a:pt x="2647" y="878"/>
                </a:cubicBezTo>
                <a:cubicBezTo>
                  <a:pt x="2647" y="747"/>
                  <a:pt x="2647" y="747"/>
                  <a:pt x="2647" y="747"/>
                </a:cubicBezTo>
                <a:cubicBezTo>
                  <a:pt x="2612" y="747"/>
                  <a:pt x="2612" y="747"/>
                  <a:pt x="2612" y="747"/>
                </a:cubicBezTo>
                <a:cubicBezTo>
                  <a:pt x="2612" y="863"/>
                  <a:pt x="2612" y="863"/>
                  <a:pt x="2612" y="863"/>
                </a:cubicBezTo>
                <a:cubicBezTo>
                  <a:pt x="2588" y="880"/>
                  <a:pt x="2558" y="889"/>
                  <a:pt x="2523" y="889"/>
                </a:cubicBezTo>
                <a:cubicBezTo>
                  <a:pt x="2495" y="889"/>
                  <a:pt x="2470" y="883"/>
                  <a:pt x="2448" y="871"/>
                </a:cubicBezTo>
                <a:cubicBezTo>
                  <a:pt x="2426" y="858"/>
                  <a:pt x="2408" y="841"/>
                  <a:pt x="2396" y="820"/>
                </a:cubicBezTo>
                <a:cubicBezTo>
                  <a:pt x="2383" y="798"/>
                  <a:pt x="2377" y="774"/>
                  <a:pt x="2377" y="747"/>
                </a:cubicBezTo>
                <a:cubicBezTo>
                  <a:pt x="2377" y="721"/>
                  <a:pt x="2383" y="696"/>
                  <a:pt x="2396" y="675"/>
                </a:cubicBezTo>
                <a:cubicBezTo>
                  <a:pt x="2408" y="653"/>
                  <a:pt x="2426" y="636"/>
                  <a:pt x="2448" y="624"/>
                </a:cubicBezTo>
                <a:close/>
                <a:moveTo>
                  <a:pt x="3146" y="693"/>
                </a:moveTo>
                <a:cubicBezTo>
                  <a:pt x="3146" y="730"/>
                  <a:pt x="3133" y="759"/>
                  <a:pt x="3108" y="779"/>
                </a:cubicBezTo>
                <a:cubicBezTo>
                  <a:pt x="3084" y="800"/>
                  <a:pt x="3049" y="810"/>
                  <a:pt x="3006" y="810"/>
                </a:cubicBezTo>
                <a:cubicBezTo>
                  <a:pt x="2914" y="810"/>
                  <a:pt x="2914" y="810"/>
                  <a:pt x="2914" y="810"/>
                </a:cubicBezTo>
                <a:cubicBezTo>
                  <a:pt x="2914" y="919"/>
                  <a:pt x="2914" y="919"/>
                  <a:pt x="2914" y="919"/>
                </a:cubicBezTo>
                <a:cubicBezTo>
                  <a:pt x="2877" y="919"/>
                  <a:pt x="2877" y="919"/>
                  <a:pt x="2877" y="919"/>
                </a:cubicBezTo>
                <a:cubicBezTo>
                  <a:pt x="2877" y="576"/>
                  <a:pt x="2877" y="576"/>
                  <a:pt x="2877" y="576"/>
                </a:cubicBezTo>
                <a:cubicBezTo>
                  <a:pt x="3006" y="576"/>
                  <a:pt x="3006" y="576"/>
                  <a:pt x="3006" y="576"/>
                </a:cubicBezTo>
                <a:cubicBezTo>
                  <a:pt x="3049" y="576"/>
                  <a:pt x="3084" y="587"/>
                  <a:pt x="3108" y="607"/>
                </a:cubicBezTo>
                <a:cubicBezTo>
                  <a:pt x="3133" y="628"/>
                  <a:pt x="3146" y="657"/>
                  <a:pt x="3146" y="693"/>
                </a:cubicBezTo>
                <a:close/>
                <a:moveTo>
                  <a:pt x="3109" y="693"/>
                </a:moveTo>
                <a:cubicBezTo>
                  <a:pt x="3109" y="666"/>
                  <a:pt x="3100" y="645"/>
                  <a:pt x="3082" y="630"/>
                </a:cubicBezTo>
                <a:cubicBezTo>
                  <a:pt x="3064" y="615"/>
                  <a:pt x="3039" y="607"/>
                  <a:pt x="3005" y="607"/>
                </a:cubicBezTo>
                <a:cubicBezTo>
                  <a:pt x="2914" y="607"/>
                  <a:pt x="2914" y="607"/>
                  <a:pt x="2914" y="607"/>
                </a:cubicBezTo>
                <a:cubicBezTo>
                  <a:pt x="2914" y="779"/>
                  <a:pt x="2914" y="779"/>
                  <a:pt x="2914" y="779"/>
                </a:cubicBezTo>
                <a:cubicBezTo>
                  <a:pt x="3005" y="779"/>
                  <a:pt x="3005" y="779"/>
                  <a:pt x="3005" y="779"/>
                </a:cubicBezTo>
                <a:cubicBezTo>
                  <a:pt x="3039" y="779"/>
                  <a:pt x="3064" y="771"/>
                  <a:pt x="3082" y="756"/>
                </a:cubicBezTo>
                <a:cubicBezTo>
                  <a:pt x="3100" y="742"/>
                  <a:pt x="3109" y="721"/>
                  <a:pt x="3109" y="693"/>
                </a:cubicBezTo>
                <a:close/>
                <a:moveTo>
                  <a:pt x="3260" y="576"/>
                </a:moveTo>
                <a:cubicBezTo>
                  <a:pt x="3224" y="576"/>
                  <a:pt x="3224" y="576"/>
                  <a:pt x="3224" y="576"/>
                </a:cubicBezTo>
                <a:cubicBezTo>
                  <a:pt x="3224" y="919"/>
                  <a:pt x="3224" y="919"/>
                  <a:pt x="3224" y="919"/>
                </a:cubicBezTo>
                <a:cubicBezTo>
                  <a:pt x="3452" y="919"/>
                  <a:pt x="3452" y="919"/>
                  <a:pt x="3452" y="919"/>
                </a:cubicBezTo>
                <a:cubicBezTo>
                  <a:pt x="3452" y="887"/>
                  <a:pt x="3452" y="887"/>
                  <a:pt x="3452" y="887"/>
                </a:cubicBezTo>
                <a:cubicBezTo>
                  <a:pt x="3260" y="887"/>
                  <a:pt x="3260" y="887"/>
                  <a:pt x="3260" y="887"/>
                </a:cubicBezTo>
                <a:lnTo>
                  <a:pt x="3260" y="576"/>
                </a:lnTo>
                <a:close/>
                <a:moveTo>
                  <a:pt x="3650" y="576"/>
                </a:moveTo>
                <a:cubicBezTo>
                  <a:pt x="3807" y="919"/>
                  <a:pt x="3807" y="919"/>
                  <a:pt x="3807" y="919"/>
                </a:cubicBezTo>
                <a:cubicBezTo>
                  <a:pt x="3769" y="919"/>
                  <a:pt x="3769" y="919"/>
                  <a:pt x="3769" y="919"/>
                </a:cubicBezTo>
                <a:cubicBezTo>
                  <a:pt x="3728" y="827"/>
                  <a:pt x="3728" y="827"/>
                  <a:pt x="3728" y="827"/>
                </a:cubicBezTo>
                <a:cubicBezTo>
                  <a:pt x="3537" y="827"/>
                  <a:pt x="3537" y="827"/>
                  <a:pt x="3537" y="827"/>
                </a:cubicBezTo>
                <a:cubicBezTo>
                  <a:pt x="3496" y="919"/>
                  <a:pt x="3496" y="919"/>
                  <a:pt x="3496" y="919"/>
                </a:cubicBezTo>
                <a:cubicBezTo>
                  <a:pt x="3458" y="919"/>
                  <a:pt x="3458" y="919"/>
                  <a:pt x="3458" y="919"/>
                </a:cubicBezTo>
                <a:cubicBezTo>
                  <a:pt x="3615" y="576"/>
                  <a:pt x="3615" y="576"/>
                  <a:pt x="3615" y="576"/>
                </a:cubicBezTo>
                <a:lnTo>
                  <a:pt x="3650" y="576"/>
                </a:lnTo>
                <a:close/>
                <a:moveTo>
                  <a:pt x="3714" y="798"/>
                </a:moveTo>
                <a:cubicBezTo>
                  <a:pt x="3632" y="614"/>
                  <a:pt x="3632" y="614"/>
                  <a:pt x="3632" y="614"/>
                </a:cubicBezTo>
                <a:cubicBezTo>
                  <a:pt x="3550" y="798"/>
                  <a:pt x="3550" y="798"/>
                  <a:pt x="3550" y="798"/>
                </a:cubicBezTo>
                <a:lnTo>
                  <a:pt x="3714" y="798"/>
                </a:lnTo>
                <a:close/>
                <a:moveTo>
                  <a:pt x="3793" y="607"/>
                </a:moveTo>
                <a:cubicBezTo>
                  <a:pt x="3913" y="607"/>
                  <a:pt x="3913" y="607"/>
                  <a:pt x="3913" y="607"/>
                </a:cubicBezTo>
                <a:cubicBezTo>
                  <a:pt x="3913" y="919"/>
                  <a:pt x="3913" y="919"/>
                  <a:pt x="3913" y="919"/>
                </a:cubicBezTo>
                <a:cubicBezTo>
                  <a:pt x="3949" y="919"/>
                  <a:pt x="3949" y="919"/>
                  <a:pt x="3949" y="919"/>
                </a:cubicBezTo>
                <a:cubicBezTo>
                  <a:pt x="3949" y="607"/>
                  <a:pt x="3949" y="607"/>
                  <a:pt x="3949" y="607"/>
                </a:cubicBezTo>
                <a:cubicBezTo>
                  <a:pt x="4070" y="607"/>
                  <a:pt x="4070" y="607"/>
                  <a:pt x="4070" y="607"/>
                </a:cubicBezTo>
                <a:cubicBezTo>
                  <a:pt x="4070" y="576"/>
                  <a:pt x="4070" y="576"/>
                  <a:pt x="4070" y="576"/>
                </a:cubicBezTo>
                <a:cubicBezTo>
                  <a:pt x="3793" y="576"/>
                  <a:pt x="3793" y="576"/>
                  <a:pt x="3793" y="576"/>
                </a:cubicBezTo>
                <a:lnTo>
                  <a:pt x="3793" y="607"/>
                </a:lnTo>
                <a:close/>
                <a:moveTo>
                  <a:pt x="4127" y="919"/>
                </a:moveTo>
                <a:cubicBezTo>
                  <a:pt x="4163" y="919"/>
                  <a:pt x="4163" y="919"/>
                  <a:pt x="4163" y="919"/>
                </a:cubicBezTo>
                <a:cubicBezTo>
                  <a:pt x="4163" y="773"/>
                  <a:pt x="4163" y="773"/>
                  <a:pt x="4163" y="773"/>
                </a:cubicBezTo>
                <a:cubicBezTo>
                  <a:pt x="4340" y="773"/>
                  <a:pt x="4340" y="773"/>
                  <a:pt x="4340" y="773"/>
                </a:cubicBezTo>
                <a:cubicBezTo>
                  <a:pt x="4340" y="742"/>
                  <a:pt x="4340" y="742"/>
                  <a:pt x="4340" y="742"/>
                </a:cubicBezTo>
                <a:cubicBezTo>
                  <a:pt x="4163" y="742"/>
                  <a:pt x="4163" y="742"/>
                  <a:pt x="4163" y="742"/>
                </a:cubicBezTo>
                <a:cubicBezTo>
                  <a:pt x="4163" y="607"/>
                  <a:pt x="4163" y="607"/>
                  <a:pt x="4163" y="607"/>
                </a:cubicBezTo>
                <a:cubicBezTo>
                  <a:pt x="4362" y="607"/>
                  <a:pt x="4362" y="607"/>
                  <a:pt x="4362" y="607"/>
                </a:cubicBezTo>
                <a:cubicBezTo>
                  <a:pt x="4362" y="576"/>
                  <a:pt x="4362" y="576"/>
                  <a:pt x="4362" y="576"/>
                </a:cubicBezTo>
                <a:cubicBezTo>
                  <a:pt x="4127" y="576"/>
                  <a:pt x="4127" y="576"/>
                  <a:pt x="4127" y="576"/>
                </a:cubicBezTo>
                <a:lnTo>
                  <a:pt x="4127" y="919"/>
                </a:lnTo>
                <a:close/>
                <a:moveTo>
                  <a:pt x="4738" y="658"/>
                </a:moveTo>
                <a:cubicBezTo>
                  <a:pt x="4754" y="685"/>
                  <a:pt x="4762" y="714"/>
                  <a:pt x="4762" y="747"/>
                </a:cubicBezTo>
                <a:cubicBezTo>
                  <a:pt x="4762" y="780"/>
                  <a:pt x="4754" y="810"/>
                  <a:pt x="4738" y="837"/>
                </a:cubicBezTo>
                <a:cubicBezTo>
                  <a:pt x="4723" y="863"/>
                  <a:pt x="4701" y="884"/>
                  <a:pt x="4674" y="899"/>
                </a:cubicBezTo>
                <a:cubicBezTo>
                  <a:pt x="4647" y="914"/>
                  <a:pt x="4616" y="921"/>
                  <a:pt x="4582" y="921"/>
                </a:cubicBezTo>
                <a:cubicBezTo>
                  <a:pt x="4548" y="921"/>
                  <a:pt x="4517" y="914"/>
                  <a:pt x="4490" y="899"/>
                </a:cubicBezTo>
                <a:cubicBezTo>
                  <a:pt x="4462" y="884"/>
                  <a:pt x="4441" y="863"/>
                  <a:pt x="4425" y="836"/>
                </a:cubicBezTo>
                <a:cubicBezTo>
                  <a:pt x="4410" y="810"/>
                  <a:pt x="4402" y="780"/>
                  <a:pt x="4402" y="747"/>
                </a:cubicBezTo>
                <a:cubicBezTo>
                  <a:pt x="4402" y="714"/>
                  <a:pt x="4410" y="685"/>
                  <a:pt x="4425" y="658"/>
                </a:cubicBezTo>
                <a:cubicBezTo>
                  <a:pt x="4441" y="632"/>
                  <a:pt x="4462" y="611"/>
                  <a:pt x="4490" y="596"/>
                </a:cubicBezTo>
                <a:cubicBezTo>
                  <a:pt x="4517" y="581"/>
                  <a:pt x="4548" y="573"/>
                  <a:pt x="4582" y="573"/>
                </a:cubicBezTo>
                <a:cubicBezTo>
                  <a:pt x="4616" y="573"/>
                  <a:pt x="4647" y="581"/>
                  <a:pt x="4674" y="596"/>
                </a:cubicBezTo>
                <a:cubicBezTo>
                  <a:pt x="4701" y="611"/>
                  <a:pt x="4723" y="631"/>
                  <a:pt x="4738" y="658"/>
                </a:cubicBezTo>
                <a:close/>
                <a:moveTo>
                  <a:pt x="4725" y="747"/>
                </a:moveTo>
                <a:cubicBezTo>
                  <a:pt x="4725" y="721"/>
                  <a:pt x="4719" y="696"/>
                  <a:pt x="4707" y="675"/>
                </a:cubicBezTo>
                <a:cubicBezTo>
                  <a:pt x="4694" y="653"/>
                  <a:pt x="4677" y="636"/>
                  <a:pt x="4656" y="624"/>
                </a:cubicBezTo>
                <a:cubicBezTo>
                  <a:pt x="4634" y="612"/>
                  <a:pt x="4609" y="605"/>
                  <a:pt x="4582" y="605"/>
                </a:cubicBezTo>
                <a:cubicBezTo>
                  <a:pt x="4555" y="605"/>
                  <a:pt x="4531" y="612"/>
                  <a:pt x="4509" y="624"/>
                </a:cubicBezTo>
                <a:cubicBezTo>
                  <a:pt x="4487" y="636"/>
                  <a:pt x="4469" y="653"/>
                  <a:pt x="4457" y="675"/>
                </a:cubicBezTo>
                <a:cubicBezTo>
                  <a:pt x="4444" y="696"/>
                  <a:pt x="4438" y="721"/>
                  <a:pt x="4438" y="747"/>
                </a:cubicBezTo>
                <a:cubicBezTo>
                  <a:pt x="4438" y="774"/>
                  <a:pt x="4444" y="798"/>
                  <a:pt x="4457" y="820"/>
                </a:cubicBezTo>
                <a:cubicBezTo>
                  <a:pt x="4469" y="842"/>
                  <a:pt x="4487" y="859"/>
                  <a:pt x="4509" y="871"/>
                </a:cubicBezTo>
                <a:cubicBezTo>
                  <a:pt x="4531" y="883"/>
                  <a:pt x="4555" y="889"/>
                  <a:pt x="4582" y="889"/>
                </a:cubicBezTo>
                <a:cubicBezTo>
                  <a:pt x="4609" y="889"/>
                  <a:pt x="4634" y="883"/>
                  <a:pt x="4656" y="871"/>
                </a:cubicBezTo>
                <a:cubicBezTo>
                  <a:pt x="4677" y="859"/>
                  <a:pt x="4694" y="842"/>
                  <a:pt x="4707" y="820"/>
                </a:cubicBezTo>
                <a:cubicBezTo>
                  <a:pt x="4719" y="798"/>
                  <a:pt x="4725" y="774"/>
                  <a:pt x="4725" y="747"/>
                </a:cubicBezTo>
                <a:close/>
                <a:moveTo>
                  <a:pt x="5033" y="801"/>
                </a:moveTo>
                <a:cubicBezTo>
                  <a:pt x="5116" y="919"/>
                  <a:pt x="5116" y="919"/>
                  <a:pt x="5116" y="919"/>
                </a:cubicBezTo>
                <a:cubicBezTo>
                  <a:pt x="5077" y="919"/>
                  <a:pt x="5077" y="919"/>
                  <a:pt x="5077" y="919"/>
                </a:cubicBezTo>
                <a:cubicBezTo>
                  <a:pt x="4998" y="808"/>
                  <a:pt x="4998" y="808"/>
                  <a:pt x="4998" y="808"/>
                </a:cubicBezTo>
                <a:cubicBezTo>
                  <a:pt x="4990" y="809"/>
                  <a:pt x="4980" y="810"/>
                  <a:pt x="4971" y="810"/>
                </a:cubicBezTo>
                <a:cubicBezTo>
                  <a:pt x="4879" y="810"/>
                  <a:pt x="4879" y="810"/>
                  <a:pt x="4879" y="810"/>
                </a:cubicBezTo>
                <a:cubicBezTo>
                  <a:pt x="4879" y="919"/>
                  <a:pt x="4879" y="919"/>
                  <a:pt x="4879" y="919"/>
                </a:cubicBezTo>
                <a:cubicBezTo>
                  <a:pt x="4843" y="919"/>
                  <a:pt x="4843" y="919"/>
                  <a:pt x="4843" y="919"/>
                </a:cubicBezTo>
                <a:cubicBezTo>
                  <a:pt x="4843" y="576"/>
                  <a:pt x="4843" y="576"/>
                  <a:pt x="4843" y="576"/>
                </a:cubicBezTo>
                <a:cubicBezTo>
                  <a:pt x="4971" y="576"/>
                  <a:pt x="4971" y="576"/>
                  <a:pt x="4971" y="576"/>
                </a:cubicBezTo>
                <a:cubicBezTo>
                  <a:pt x="5015" y="576"/>
                  <a:pt x="5049" y="587"/>
                  <a:pt x="5074" y="607"/>
                </a:cubicBezTo>
                <a:cubicBezTo>
                  <a:pt x="5098" y="628"/>
                  <a:pt x="5111" y="657"/>
                  <a:pt x="5111" y="693"/>
                </a:cubicBezTo>
                <a:cubicBezTo>
                  <a:pt x="5111" y="720"/>
                  <a:pt x="5104" y="743"/>
                  <a:pt x="5091" y="761"/>
                </a:cubicBezTo>
                <a:cubicBezTo>
                  <a:pt x="5077" y="780"/>
                  <a:pt x="5058" y="793"/>
                  <a:pt x="5033" y="801"/>
                </a:cubicBezTo>
                <a:close/>
                <a:moveTo>
                  <a:pt x="5048" y="757"/>
                </a:moveTo>
                <a:cubicBezTo>
                  <a:pt x="5066" y="742"/>
                  <a:pt x="5075" y="721"/>
                  <a:pt x="5075" y="693"/>
                </a:cubicBezTo>
                <a:cubicBezTo>
                  <a:pt x="5075" y="666"/>
                  <a:pt x="5066" y="645"/>
                  <a:pt x="5048" y="630"/>
                </a:cubicBezTo>
                <a:cubicBezTo>
                  <a:pt x="5030" y="615"/>
                  <a:pt x="5004" y="607"/>
                  <a:pt x="4970" y="607"/>
                </a:cubicBezTo>
                <a:cubicBezTo>
                  <a:pt x="4879" y="607"/>
                  <a:pt x="4879" y="607"/>
                  <a:pt x="4879" y="607"/>
                </a:cubicBezTo>
                <a:cubicBezTo>
                  <a:pt x="4879" y="779"/>
                  <a:pt x="4879" y="779"/>
                  <a:pt x="4879" y="779"/>
                </a:cubicBezTo>
                <a:cubicBezTo>
                  <a:pt x="4970" y="779"/>
                  <a:pt x="4970" y="779"/>
                  <a:pt x="4970" y="779"/>
                </a:cubicBezTo>
                <a:cubicBezTo>
                  <a:pt x="5004" y="779"/>
                  <a:pt x="5030" y="772"/>
                  <a:pt x="5048" y="757"/>
                </a:cubicBezTo>
                <a:close/>
                <a:moveTo>
                  <a:pt x="5522" y="576"/>
                </a:moveTo>
                <a:cubicBezTo>
                  <a:pt x="5375" y="830"/>
                  <a:pt x="5375" y="830"/>
                  <a:pt x="5375" y="830"/>
                </a:cubicBezTo>
                <a:cubicBezTo>
                  <a:pt x="5226" y="576"/>
                  <a:pt x="5226" y="576"/>
                  <a:pt x="5226" y="576"/>
                </a:cubicBezTo>
                <a:cubicBezTo>
                  <a:pt x="5196" y="576"/>
                  <a:pt x="5196" y="576"/>
                  <a:pt x="5196" y="576"/>
                </a:cubicBezTo>
                <a:cubicBezTo>
                  <a:pt x="5196" y="919"/>
                  <a:pt x="5196" y="919"/>
                  <a:pt x="5196" y="919"/>
                </a:cubicBezTo>
                <a:cubicBezTo>
                  <a:pt x="5231" y="919"/>
                  <a:pt x="5231" y="919"/>
                  <a:pt x="5231" y="919"/>
                </a:cubicBezTo>
                <a:cubicBezTo>
                  <a:pt x="5231" y="646"/>
                  <a:pt x="5231" y="646"/>
                  <a:pt x="5231" y="646"/>
                </a:cubicBezTo>
                <a:cubicBezTo>
                  <a:pt x="5366" y="875"/>
                  <a:pt x="5366" y="875"/>
                  <a:pt x="5366" y="875"/>
                </a:cubicBezTo>
                <a:cubicBezTo>
                  <a:pt x="5383" y="875"/>
                  <a:pt x="5383" y="875"/>
                  <a:pt x="5383" y="875"/>
                </a:cubicBezTo>
                <a:cubicBezTo>
                  <a:pt x="5517" y="645"/>
                  <a:pt x="5517" y="645"/>
                  <a:pt x="5517" y="645"/>
                </a:cubicBezTo>
                <a:cubicBezTo>
                  <a:pt x="5517" y="919"/>
                  <a:pt x="5517" y="919"/>
                  <a:pt x="5517" y="919"/>
                </a:cubicBezTo>
                <a:cubicBezTo>
                  <a:pt x="5552" y="919"/>
                  <a:pt x="5552" y="919"/>
                  <a:pt x="5552" y="919"/>
                </a:cubicBezTo>
                <a:cubicBezTo>
                  <a:pt x="5552" y="576"/>
                  <a:pt x="5552" y="576"/>
                  <a:pt x="5552" y="576"/>
                </a:cubicBezTo>
                <a:lnTo>
                  <a:pt x="5522" y="57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14324" tIns="57162" rIns="114324" bIns="57162"/>
          <a:lstStyle/>
          <a:p>
            <a:endParaRPr lang="en-NL"/>
          </a:p>
        </p:txBody>
      </p:sp>
      <p:sp>
        <p:nvSpPr>
          <p:cNvPr id="5" name="Titel 4"/>
          <p:cNvSpPr>
            <a:spLocks noGrp="1" noSelect="1"/>
          </p:cNvSpPr>
          <p:nvPr>
            <p:ph type="title"/>
          </p:nvPr>
        </p:nvSpPr>
        <p:spPr bwMode="gray">
          <a:xfrm>
            <a:off x="855178" y="4414733"/>
            <a:ext cx="13547822" cy="2724818"/>
          </a:xfrm>
        </p:spPr>
        <p:txBody>
          <a:bodyPr/>
          <a:lstStyle>
            <a:lvl1pPr algn="ctr">
              <a:lnSpc>
                <a:spcPct val="110000"/>
              </a:lnSpc>
              <a:defRPr cap="none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1" name="Freeform 5 (PHJU)"/>
          <p:cNvSpPr>
            <a:spLocks noGrp="1" noSelect="1"/>
          </p:cNvSpPr>
          <p:nvPr>
            <p:ph type="body" idx="1001"/>
          </p:nvPr>
        </p:nvSpPr>
        <p:spPr bwMode="invGray">
          <a:xfrm>
            <a:off x="6831645" y="2197926"/>
            <a:ext cx="1560044" cy="1552643"/>
          </a:xfrm>
          <a:custGeom>
            <a:avLst/>
            <a:gdLst>
              <a:gd name="T0" fmla="*/ 686 w 3928"/>
              <a:gd name="T1" fmla="*/ 1346 h 3913"/>
              <a:gd name="T2" fmla="*/ 343 w 3928"/>
              <a:gd name="T3" fmla="*/ 1689 h 3913"/>
              <a:gd name="T4" fmla="*/ 0 w 3928"/>
              <a:gd name="T5" fmla="*/ 1346 h 3913"/>
              <a:gd name="T6" fmla="*/ 343 w 3928"/>
              <a:gd name="T7" fmla="*/ 1003 h 3913"/>
              <a:gd name="T8" fmla="*/ 686 w 3928"/>
              <a:gd name="T9" fmla="*/ 1346 h 3913"/>
              <a:gd name="T10" fmla="*/ 3585 w 3928"/>
              <a:gd name="T11" fmla="*/ 3227 h 3913"/>
              <a:gd name="T12" fmla="*/ 3242 w 3928"/>
              <a:gd name="T13" fmla="*/ 3570 h 3913"/>
              <a:gd name="T14" fmla="*/ 3585 w 3928"/>
              <a:gd name="T15" fmla="*/ 3913 h 3913"/>
              <a:gd name="T16" fmla="*/ 3928 w 3928"/>
              <a:gd name="T17" fmla="*/ 3570 h 3913"/>
              <a:gd name="T18" fmla="*/ 3585 w 3928"/>
              <a:gd name="T19" fmla="*/ 3227 h 3913"/>
              <a:gd name="T20" fmla="*/ 1178 w 3928"/>
              <a:gd name="T21" fmla="*/ 244 h 3913"/>
              <a:gd name="T22" fmla="*/ 1404 w 3928"/>
              <a:gd name="T23" fmla="*/ 409 h 3913"/>
              <a:gd name="T24" fmla="*/ 1569 w 3928"/>
              <a:gd name="T25" fmla="*/ 182 h 3913"/>
              <a:gd name="T26" fmla="*/ 1342 w 3928"/>
              <a:gd name="T27" fmla="*/ 17 h 3913"/>
              <a:gd name="T28" fmla="*/ 1178 w 3928"/>
              <a:gd name="T29" fmla="*/ 244 h 39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3928" h="3913">
                <a:moveTo>
                  <a:pt x="686" y="1346"/>
                </a:moveTo>
                <a:cubicBezTo>
                  <a:pt x="686" y="1536"/>
                  <a:pt x="532" y="1689"/>
                  <a:pt x="343" y="1689"/>
                </a:cubicBezTo>
                <a:cubicBezTo>
                  <a:pt x="153" y="1689"/>
                  <a:pt x="0" y="1536"/>
                  <a:pt x="0" y="1346"/>
                </a:cubicBezTo>
                <a:cubicBezTo>
                  <a:pt x="0" y="1157"/>
                  <a:pt x="153" y="1003"/>
                  <a:pt x="343" y="1003"/>
                </a:cubicBezTo>
                <a:cubicBezTo>
                  <a:pt x="532" y="1003"/>
                  <a:pt x="686" y="1157"/>
                  <a:pt x="686" y="1346"/>
                </a:cubicBezTo>
                <a:close/>
                <a:moveTo>
                  <a:pt x="3585" y="3227"/>
                </a:moveTo>
                <a:cubicBezTo>
                  <a:pt x="3395" y="3227"/>
                  <a:pt x="3242" y="3381"/>
                  <a:pt x="3242" y="3570"/>
                </a:cubicBezTo>
                <a:cubicBezTo>
                  <a:pt x="3242" y="3759"/>
                  <a:pt x="3395" y="3913"/>
                  <a:pt x="3585" y="3913"/>
                </a:cubicBezTo>
                <a:cubicBezTo>
                  <a:pt x="3774" y="3913"/>
                  <a:pt x="3928" y="3759"/>
                  <a:pt x="3928" y="3570"/>
                </a:cubicBezTo>
                <a:cubicBezTo>
                  <a:pt x="3928" y="3381"/>
                  <a:pt x="3774" y="3227"/>
                  <a:pt x="3585" y="3227"/>
                </a:cubicBezTo>
                <a:close/>
                <a:moveTo>
                  <a:pt x="1178" y="244"/>
                </a:moveTo>
                <a:cubicBezTo>
                  <a:pt x="1195" y="352"/>
                  <a:pt x="1296" y="426"/>
                  <a:pt x="1404" y="409"/>
                </a:cubicBezTo>
                <a:cubicBezTo>
                  <a:pt x="1512" y="391"/>
                  <a:pt x="1586" y="290"/>
                  <a:pt x="1569" y="182"/>
                </a:cubicBezTo>
                <a:cubicBezTo>
                  <a:pt x="1551" y="74"/>
                  <a:pt x="1450" y="0"/>
                  <a:pt x="1342" y="17"/>
                </a:cubicBezTo>
                <a:cubicBezTo>
                  <a:pt x="1234" y="35"/>
                  <a:pt x="1160" y="136"/>
                  <a:pt x="1178" y="244"/>
                </a:cubicBezTo>
                <a:close/>
              </a:path>
            </a:pathLst>
          </a:custGeom>
          <a:solidFill>
            <a:srgbClr val="FFFFFF">
              <a:alpha val="50196"/>
            </a:srgbClr>
          </a:solidFill>
          <a:ln>
            <a:noFill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82592" indent="-382592" algn="l" defTabSz="1143274" rtl="0" eaLnBrk="1" latinLnBrk="0" hangingPunct="1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 typeface="Century Gothic" panose="020B0502020202020204" pitchFamily="34" charset="0"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Freeform 6 (PHJU)"/>
          <p:cNvSpPr>
            <a:spLocks noGrp="1" noSelect="1"/>
          </p:cNvSpPr>
          <p:nvPr>
            <p:ph type="body" idx="1000"/>
          </p:nvPr>
        </p:nvSpPr>
        <p:spPr bwMode="invGray">
          <a:xfrm>
            <a:off x="6968596" y="2122478"/>
            <a:ext cx="1448896" cy="1777003"/>
          </a:xfrm>
          <a:custGeom>
            <a:avLst/>
            <a:gdLst>
              <a:gd name="T0" fmla="*/ 3243 w 3652"/>
              <a:gd name="T1" fmla="*/ 3080 h 4479"/>
              <a:gd name="T2" fmla="*/ 3634 w 3652"/>
              <a:gd name="T3" fmla="*/ 3018 h 4479"/>
              <a:gd name="T4" fmla="*/ 377 w 3652"/>
              <a:gd name="T5" fmla="*/ 631 h 4479"/>
              <a:gd name="T6" fmla="*/ 281 w 3652"/>
              <a:gd name="T7" fmla="*/ 27 h 4479"/>
              <a:gd name="T8" fmla="*/ 377 w 3652"/>
              <a:gd name="T9" fmla="*/ 631 h 4479"/>
              <a:gd name="T10" fmla="*/ 2973 w 3652"/>
              <a:gd name="T11" fmla="*/ 4404 h 4479"/>
              <a:gd name="T12" fmla="*/ 331 w 3652"/>
              <a:gd name="T13" fmla="*/ 4479 h 4479"/>
              <a:gd name="T14" fmla="*/ 257 w 3652"/>
              <a:gd name="T15" fmla="*/ 853 h 4479"/>
              <a:gd name="T16" fmla="*/ 2898 w 3652"/>
              <a:gd name="T17" fmla="*/ 778 h 4479"/>
              <a:gd name="T18" fmla="*/ 2823 w 3652"/>
              <a:gd name="T19" fmla="*/ 928 h 4479"/>
              <a:gd name="T20" fmla="*/ 406 w 3652"/>
              <a:gd name="T21" fmla="*/ 4329 h 4479"/>
              <a:gd name="T22" fmla="*/ 2823 w 3652"/>
              <a:gd name="T23" fmla="*/ 928 h 4479"/>
              <a:gd name="T24" fmla="*/ 1028 w 3652"/>
              <a:gd name="T25" fmla="*/ 3529 h 4479"/>
              <a:gd name="T26" fmla="*/ 1028 w 3652"/>
              <a:gd name="T27" fmla="*/ 3679 h 4479"/>
              <a:gd name="T28" fmla="*/ 2276 w 3652"/>
              <a:gd name="T29" fmla="*/ 3604 h 4479"/>
              <a:gd name="T30" fmla="*/ 2006 w 3652"/>
              <a:gd name="T31" fmla="*/ 3841 h 4479"/>
              <a:gd name="T32" fmla="*/ 1148 w 3652"/>
              <a:gd name="T33" fmla="*/ 3916 h 4479"/>
              <a:gd name="T34" fmla="*/ 2006 w 3652"/>
              <a:gd name="T35" fmla="*/ 3991 h 4479"/>
              <a:gd name="T36" fmla="*/ 2006 w 3652"/>
              <a:gd name="T37" fmla="*/ 3841 h 4479"/>
              <a:gd name="T38" fmla="*/ 1615 w 3652"/>
              <a:gd name="T39" fmla="*/ 1373 h 4479"/>
              <a:gd name="T40" fmla="*/ 1615 w 3652"/>
              <a:gd name="T41" fmla="*/ 3004 h 4479"/>
              <a:gd name="T42" fmla="*/ 1615 w 3652"/>
              <a:gd name="T43" fmla="*/ 2794 h 4479"/>
              <a:gd name="T44" fmla="*/ 1435 w 3652"/>
              <a:gd name="T45" fmla="*/ 2263 h 4479"/>
              <a:gd name="T46" fmla="*/ 2276 w 3652"/>
              <a:gd name="T47" fmla="*/ 2263 h 4479"/>
              <a:gd name="T48" fmla="*/ 1763 w 3652"/>
              <a:gd name="T49" fmla="*/ 2837 h 4479"/>
              <a:gd name="T50" fmla="*/ 1763 w 3652"/>
              <a:gd name="T51" fmla="*/ 1539 h 4479"/>
              <a:gd name="T52" fmla="*/ 2276 w 3652"/>
              <a:gd name="T53" fmla="*/ 2114 h 4479"/>
              <a:gd name="T54" fmla="*/ 1435 w 3652"/>
              <a:gd name="T55" fmla="*/ 2114 h 4479"/>
              <a:gd name="T56" fmla="*/ 1615 w 3652"/>
              <a:gd name="T57" fmla="*/ 1583 h 4479"/>
              <a:gd name="T58" fmla="*/ 953 w 3652"/>
              <a:gd name="T59" fmla="*/ 2114 h 4479"/>
              <a:gd name="T60" fmla="*/ 1466 w 3652"/>
              <a:gd name="T61" fmla="*/ 1539 h 4479"/>
              <a:gd name="T62" fmla="*/ 953 w 3652"/>
              <a:gd name="T63" fmla="*/ 2263 h 4479"/>
              <a:gd name="T64" fmla="*/ 1284 w 3652"/>
              <a:gd name="T65" fmla="*/ 2263 h 4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652" h="4479">
                <a:moveTo>
                  <a:pt x="3470" y="3245"/>
                </a:moveTo>
                <a:cubicBezTo>
                  <a:pt x="3362" y="3262"/>
                  <a:pt x="3260" y="3188"/>
                  <a:pt x="3243" y="3080"/>
                </a:cubicBezTo>
                <a:cubicBezTo>
                  <a:pt x="3226" y="2972"/>
                  <a:pt x="3300" y="2871"/>
                  <a:pt x="3408" y="2854"/>
                </a:cubicBezTo>
                <a:cubicBezTo>
                  <a:pt x="3516" y="2836"/>
                  <a:pt x="3617" y="2910"/>
                  <a:pt x="3634" y="3018"/>
                </a:cubicBezTo>
                <a:cubicBezTo>
                  <a:pt x="3652" y="3126"/>
                  <a:pt x="3578" y="3228"/>
                  <a:pt x="3470" y="3245"/>
                </a:cubicBezTo>
                <a:close/>
                <a:moveTo>
                  <a:pt x="377" y="631"/>
                </a:moveTo>
                <a:cubicBezTo>
                  <a:pt x="544" y="605"/>
                  <a:pt x="658" y="448"/>
                  <a:pt x="632" y="281"/>
                </a:cubicBezTo>
                <a:cubicBezTo>
                  <a:pt x="605" y="114"/>
                  <a:pt x="448" y="0"/>
                  <a:pt x="281" y="27"/>
                </a:cubicBezTo>
                <a:cubicBezTo>
                  <a:pt x="114" y="53"/>
                  <a:pt x="0" y="210"/>
                  <a:pt x="27" y="377"/>
                </a:cubicBezTo>
                <a:cubicBezTo>
                  <a:pt x="54" y="544"/>
                  <a:pt x="210" y="658"/>
                  <a:pt x="377" y="631"/>
                </a:cubicBezTo>
                <a:close/>
                <a:moveTo>
                  <a:pt x="2973" y="853"/>
                </a:moveTo>
                <a:cubicBezTo>
                  <a:pt x="2973" y="4404"/>
                  <a:pt x="2973" y="4404"/>
                  <a:pt x="2973" y="4404"/>
                </a:cubicBezTo>
                <a:cubicBezTo>
                  <a:pt x="2973" y="4445"/>
                  <a:pt x="2939" y="4479"/>
                  <a:pt x="2898" y="4479"/>
                </a:cubicBezTo>
                <a:cubicBezTo>
                  <a:pt x="331" y="4479"/>
                  <a:pt x="331" y="4479"/>
                  <a:pt x="331" y="4479"/>
                </a:cubicBezTo>
                <a:cubicBezTo>
                  <a:pt x="290" y="4479"/>
                  <a:pt x="257" y="4445"/>
                  <a:pt x="257" y="4404"/>
                </a:cubicBezTo>
                <a:cubicBezTo>
                  <a:pt x="257" y="853"/>
                  <a:pt x="257" y="853"/>
                  <a:pt x="257" y="853"/>
                </a:cubicBezTo>
                <a:cubicBezTo>
                  <a:pt x="257" y="811"/>
                  <a:pt x="290" y="778"/>
                  <a:pt x="331" y="778"/>
                </a:cubicBezTo>
                <a:cubicBezTo>
                  <a:pt x="2898" y="778"/>
                  <a:pt x="2898" y="778"/>
                  <a:pt x="2898" y="778"/>
                </a:cubicBezTo>
                <a:cubicBezTo>
                  <a:pt x="2939" y="778"/>
                  <a:pt x="2973" y="811"/>
                  <a:pt x="2973" y="853"/>
                </a:cubicBezTo>
                <a:close/>
                <a:moveTo>
                  <a:pt x="2823" y="928"/>
                </a:moveTo>
                <a:cubicBezTo>
                  <a:pt x="406" y="928"/>
                  <a:pt x="406" y="928"/>
                  <a:pt x="406" y="928"/>
                </a:cubicBezTo>
                <a:cubicBezTo>
                  <a:pt x="406" y="4329"/>
                  <a:pt x="406" y="4329"/>
                  <a:pt x="406" y="4329"/>
                </a:cubicBezTo>
                <a:cubicBezTo>
                  <a:pt x="2823" y="4329"/>
                  <a:pt x="2823" y="4329"/>
                  <a:pt x="2823" y="4329"/>
                </a:cubicBezTo>
                <a:lnTo>
                  <a:pt x="2823" y="928"/>
                </a:lnTo>
                <a:close/>
                <a:moveTo>
                  <a:pt x="2201" y="3529"/>
                </a:moveTo>
                <a:cubicBezTo>
                  <a:pt x="1028" y="3529"/>
                  <a:pt x="1028" y="3529"/>
                  <a:pt x="1028" y="3529"/>
                </a:cubicBezTo>
                <a:cubicBezTo>
                  <a:pt x="987" y="3529"/>
                  <a:pt x="953" y="3563"/>
                  <a:pt x="953" y="3604"/>
                </a:cubicBezTo>
                <a:cubicBezTo>
                  <a:pt x="953" y="3646"/>
                  <a:pt x="987" y="3679"/>
                  <a:pt x="1028" y="3679"/>
                </a:cubicBezTo>
                <a:cubicBezTo>
                  <a:pt x="2201" y="3679"/>
                  <a:pt x="2201" y="3679"/>
                  <a:pt x="2201" y="3679"/>
                </a:cubicBezTo>
                <a:cubicBezTo>
                  <a:pt x="2242" y="3679"/>
                  <a:pt x="2276" y="3646"/>
                  <a:pt x="2276" y="3604"/>
                </a:cubicBezTo>
                <a:cubicBezTo>
                  <a:pt x="2276" y="3563"/>
                  <a:pt x="2242" y="3529"/>
                  <a:pt x="2201" y="3529"/>
                </a:cubicBezTo>
                <a:close/>
                <a:moveTo>
                  <a:pt x="2006" y="3841"/>
                </a:moveTo>
                <a:cubicBezTo>
                  <a:pt x="1223" y="3841"/>
                  <a:pt x="1223" y="3841"/>
                  <a:pt x="1223" y="3841"/>
                </a:cubicBezTo>
                <a:cubicBezTo>
                  <a:pt x="1182" y="3841"/>
                  <a:pt x="1148" y="3874"/>
                  <a:pt x="1148" y="3916"/>
                </a:cubicBezTo>
                <a:cubicBezTo>
                  <a:pt x="1148" y="3957"/>
                  <a:pt x="1182" y="3991"/>
                  <a:pt x="1223" y="3991"/>
                </a:cubicBezTo>
                <a:cubicBezTo>
                  <a:pt x="2006" y="3991"/>
                  <a:pt x="2006" y="3991"/>
                  <a:pt x="2006" y="3991"/>
                </a:cubicBezTo>
                <a:cubicBezTo>
                  <a:pt x="2047" y="3991"/>
                  <a:pt x="2081" y="3957"/>
                  <a:pt x="2081" y="3916"/>
                </a:cubicBezTo>
                <a:cubicBezTo>
                  <a:pt x="2081" y="3874"/>
                  <a:pt x="2047" y="3841"/>
                  <a:pt x="2006" y="3841"/>
                </a:cubicBezTo>
                <a:close/>
                <a:moveTo>
                  <a:pt x="799" y="2188"/>
                </a:moveTo>
                <a:cubicBezTo>
                  <a:pt x="799" y="1739"/>
                  <a:pt x="1165" y="1373"/>
                  <a:pt x="1615" y="1373"/>
                </a:cubicBezTo>
                <a:cubicBezTo>
                  <a:pt x="2064" y="1373"/>
                  <a:pt x="2430" y="1739"/>
                  <a:pt x="2430" y="2188"/>
                </a:cubicBezTo>
                <a:cubicBezTo>
                  <a:pt x="2430" y="2638"/>
                  <a:pt x="2064" y="3004"/>
                  <a:pt x="1615" y="3004"/>
                </a:cubicBezTo>
                <a:cubicBezTo>
                  <a:pt x="1165" y="3004"/>
                  <a:pt x="799" y="2638"/>
                  <a:pt x="799" y="2188"/>
                </a:cubicBezTo>
                <a:close/>
                <a:moveTo>
                  <a:pt x="1615" y="2794"/>
                </a:moveTo>
                <a:cubicBezTo>
                  <a:pt x="1679" y="2685"/>
                  <a:pt x="1776" y="2489"/>
                  <a:pt x="1794" y="2263"/>
                </a:cubicBezTo>
                <a:cubicBezTo>
                  <a:pt x="1435" y="2263"/>
                  <a:pt x="1435" y="2263"/>
                  <a:pt x="1435" y="2263"/>
                </a:cubicBezTo>
                <a:cubicBezTo>
                  <a:pt x="1453" y="2489"/>
                  <a:pt x="1550" y="2685"/>
                  <a:pt x="1615" y="2794"/>
                </a:cubicBezTo>
                <a:close/>
                <a:moveTo>
                  <a:pt x="2276" y="2263"/>
                </a:moveTo>
                <a:cubicBezTo>
                  <a:pt x="1945" y="2263"/>
                  <a:pt x="1945" y="2263"/>
                  <a:pt x="1945" y="2263"/>
                </a:cubicBezTo>
                <a:cubicBezTo>
                  <a:pt x="1928" y="2503"/>
                  <a:pt x="1835" y="2709"/>
                  <a:pt x="1763" y="2837"/>
                </a:cubicBezTo>
                <a:cubicBezTo>
                  <a:pt x="2035" y="2775"/>
                  <a:pt x="2244" y="2546"/>
                  <a:pt x="2276" y="2263"/>
                </a:cubicBezTo>
                <a:close/>
                <a:moveTo>
                  <a:pt x="1763" y="1539"/>
                </a:moveTo>
                <a:cubicBezTo>
                  <a:pt x="1835" y="1667"/>
                  <a:pt x="1928" y="1874"/>
                  <a:pt x="1945" y="2114"/>
                </a:cubicBezTo>
                <a:cubicBezTo>
                  <a:pt x="2276" y="2114"/>
                  <a:pt x="2276" y="2114"/>
                  <a:pt x="2276" y="2114"/>
                </a:cubicBezTo>
                <a:cubicBezTo>
                  <a:pt x="2244" y="1831"/>
                  <a:pt x="2035" y="1602"/>
                  <a:pt x="1763" y="1539"/>
                </a:cubicBezTo>
                <a:close/>
                <a:moveTo>
                  <a:pt x="1435" y="2114"/>
                </a:moveTo>
                <a:cubicBezTo>
                  <a:pt x="1794" y="2114"/>
                  <a:pt x="1794" y="2114"/>
                  <a:pt x="1794" y="2114"/>
                </a:cubicBezTo>
                <a:cubicBezTo>
                  <a:pt x="1776" y="1887"/>
                  <a:pt x="1679" y="1691"/>
                  <a:pt x="1615" y="1583"/>
                </a:cubicBezTo>
                <a:cubicBezTo>
                  <a:pt x="1550" y="1691"/>
                  <a:pt x="1453" y="1888"/>
                  <a:pt x="1435" y="2114"/>
                </a:cubicBezTo>
                <a:close/>
                <a:moveTo>
                  <a:pt x="953" y="2114"/>
                </a:moveTo>
                <a:cubicBezTo>
                  <a:pt x="1284" y="2114"/>
                  <a:pt x="1284" y="2114"/>
                  <a:pt x="1284" y="2114"/>
                </a:cubicBezTo>
                <a:cubicBezTo>
                  <a:pt x="1301" y="1874"/>
                  <a:pt x="1394" y="1667"/>
                  <a:pt x="1466" y="1539"/>
                </a:cubicBezTo>
                <a:cubicBezTo>
                  <a:pt x="1194" y="1602"/>
                  <a:pt x="985" y="1831"/>
                  <a:pt x="953" y="2114"/>
                </a:cubicBezTo>
                <a:close/>
                <a:moveTo>
                  <a:pt x="953" y="2263"/>
                </a:moveTo>
                <a:cubicBezTo>
                  <a:pt x="985" y="2546"/>
                  <a:pt x="1194" y="2775"/>
                  <a:pt x="1466" y="2837"/>
                </a:cubicBezTo>
                <a:cubicBezTo>
                  <a:pt x="1394" y="2709"/>
                  <a:pt x="1301" y="2503"/>
                  <a:pt x="1284" y="2263"/>
                </a:cubicBezTo>
                <a:lnTo>
                  <a:pt x="953" y="226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82592" indent="-382592" algn="l" defTabSz="1143274" rtl="0" eaLnBrk="1" latinLnBrk="0" hangingPunct="1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 typeface="Century Gothic" panose="020B0502020202020204" pitchFamily="34" charset="0"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***Tijdelijke aanduiding voor dianummer 11">
            <a:extLst>
              <a:ext uri="{FF2B5EF4-FFF2-40B4-BE49-F238E27FC236}">
                <a16:creationId xmlns:a16="http://schemas.microsoft.com/office/drawing/2014/main" id="{BCFAA23A-7419-44BC-BF8A-8392AB5FF2F1}"/>
              </a:ext>
            </a:extLst>
          </p:cNvPr>
          <p:cNvSpPr>
            <a:spLocks noGrp="1" noSelect="1"/>
          </p:cNvSpPr>
          <p:nvPr>
            <p:ph type="sldNum" sz="quarter" idx="100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 </a:t>
            </a:r>
            <a:fld id="{04A5E2BF-790F-4302-AC18-9E6EC7FE313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4972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con &amp; text slide Corporate Blue">
    <p:bg>
      <p:bgPr>
        <a:gradFill rotWithShape="1">
          <a:gsLst>
            <a:gs pos="0">
              <a:srgbClr val="150F7D"/>
            </a:gs>
            <a:gs pos="50000">
              <a:srgbClr val="05135A"/>
            </a:gs>
            <a:gs pos="100000">
              <a:srgbClr val="00145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4">
            <a:extLst>
              <a:ext uri="{FF2B5EF4-FFF2-40B4-BE49-F238E27FC236}">
                <a16:creationId xmlns:a16="http://schemas.microsoft.com/office/drawing/2014/main" id="{8CDA034D-428B-4B17-9A35-E7830DF717B7}"/>
              </a:ext>
            </a:extLst>
          </p:cNvPr>
          <p:cNvGrpSpPr>
            <a:grpSpLocks noSelect="1" noChangeAspect="1"/>
          </p:cNvGrpSpPr>
          <p:nvPr/>
        </p:nvGrpSpPr>
        <p:grpSpPr bwMode="auto">
          <a:xfrm>
            <a:off x="331788" y="7548563"/>
            <a:ext cx="674687" cy="673100"/>
            <a:chOff x="167" y="3802"/>
            <a:chExt cx="340" cy="339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3BAF35B0-0CBA-42E2-BA94-A04BF4D32D6E}"/>
                </a:ext>
              </a:extLst>
            </p:cNvPr>
            <p:cNvSpPr>
              <a:spLocks noSelect="1"/>
            </p:cNvSpPr>
            <p:nvPr userDrawn="1"/>
          </p:nvSpPr>
          <p:spPr bwMode="invGray">
            <a:xfrm>
              <a:off x="167" y="3827"/>
              <a:ext cx="338" cy="304"/>
            </a:xfrm>
            <a:custGeom>
              <a:avLst/>
              <a:gdLst>
                <a:gd name="T0" fmla="*/ 3 w 1693"/>
                <a:gd name="T1" fmla="*/ 1 h 1525"/>
                <a:gd name="T2" fmla="*/ 3 w 1693"/>
                <a:gd name="T3" fmla="*/ 0 h 1525"/>
                <a:gd name="T4" fmla="*/ 13 w 1693"/>
                <a:gd name="T5" fmla="*/ 4 h 1525"/>
                <a:gd name="T6" fmla="*/ 13 w 1693"/>
                <a:gd name="T7" fmla="*/ 5 h 1525"/>
                <a:gd name="T8" fmla="*/ 13 w 1693"/>
                <a:gd name="T9" fmla="*/ 4 h 1525"/>
                <a:gd name="T10" fmla="*/ 11 w 1693"/>
                <a:gd name="T11" fmla="*/ 3 h 1525"/>
                <a:gd name="T12" fmla="*/ 12 w 1693"/>
                <a:gd name="T13" fmla="*/ 3 h 1525"/>
                <a:gd name="T14" fmla="*/ 5 w 1693"/>
                <a:gd name="T15" fmla="*/ 0 h 1525"/>
                <a:gd name="T16" fmla="*/ 5 w 1693"/>
                <a:gd name="T17" fmla="*/ 1 h 1525"/>
                <a:gd name="T18" fmla="*/ 5 w 1693"/>
                <a:gd name="T19" fmla="*/ 0 h 1525"/>
                <a:gd name="T20" fmla="*/ 6 w 1693"/>
                <a:gd name="T21" fmla="*/ 0 h 1525"/>
                <a:gd name="T22" fmla="*/ 7 w 1693"/>
                <a:gd name="T23" fmla="*/ 0 h 1525"/>
                <a:gd name="T24" fmla="*/ 8 w 1693"/>
                <a:gd name="T25" fmla="*/ 1 h 1525"/>
                <a:gd name="T26" fmla="*/ 8 w 1693"/>
                <a:gd name="T27" fmla="*/ 0 h 1525"/>
                <a:gd name="T28" fmla="*/ 8 w 1693"/>
                <a:gd name="T29" fmla="*/ 1 h 1525"/>
                <a:gd name="T30" fmla="*/ 8 w 1693"/>
                <a:gd name="T31" fmla="*/ 1 h 1525"/>
                <a:gd name="T32" fmla="*/ 9 w 1693"/>
                <a:gd name="T33" fmla="*/ 1 h 1525"/>
                <a:gd name="T34" fmla="*/ 10 w 1693"/>
                <a:gd name="T35" fmla="*/ 0 h 1525"/>
                <a:gd name="T36" fmla="*/ 10 w 1693"/>
                <a:gd name="T37" fmla="*/ 1 h 1525"/>
                <a:gd name="T38" fmla="*/ 10 w 1693"/>
                <a:gd name="T39" fmla="*/ 0 h 1525"/>
                <a:gd name="T40" fmla="*/ 1 w 1693"/>
                <a:gd name="T41" fmla="*/ 9 h 1525"/>
                <a:gd name="T42" fmla="*/ 3 w 1693"/>
                <a:gd name="T43" fmla="*/ 9 h 1525"/>
                <a:gd name="T44" fmla="*/ 0 w 1693"/>
                <a:gd name="T45" fmla="*/ 5 h 1525"/>
                <a:gd name="T46" fmla="*/ 0 w 1693"/>
                <a:gd name="T47" fmla="*/ 6 h 1525"/>
                <a:gd name="T48" fmla="*/ 0 w 1693"/>
                <a:gd name="T49" fmla="*/ 5 h 1525"/>
                <a:gd name="T50" fmla="*/ 10 w 1693"/>
                <a:gd name="T51" fmla="*/ 11 h 1525"/>
                <a:gd name="T52" fmla="*/ 11 w 1693"/>
                <a:gd name="T53" fmla="*/ 11 h 1525"/>
                <a:gd name="T54" fmla="*/ 2 w 1693"/>
                <a:gd name="T55" fmla="*/ 8 h 1525"/>
                <a:gd name="T56" fmla="*/ 2 w 1693"/>
                <a:gd name="T57" fmla="*/ 8 h 1525"/>
                <a:gd name="T58" fmla="*/ 2 w 1693"/>
                <a:gd name="T59" fmla="*/ 8 h 1525"/>
                <a:gd name="T60" fmla="*/ 7 w 1693"/>
                <a:gd name="T61" fmla="*/ 11 h 1525"/>
                <a:gd name="T62" fmla="*/ 9 w 1693"/>
                <a:gd name="T63" fmla="*/ 11 h 1525"/>
                <a:gd name="T64" fmla="*/ 5 w 1693"/>
                <a:gd name="T65" fmla="*/ 10 h 1525"/>
                <a:gd name="T66" fmla="*/ 5 w 1693"/>
                <a:gd name="T67" fmla="*/ 11 h 1525"/>
                <a:gd name="T68" fmla="*/ 5 w 1693"/>
                <a:gd name="T69" fmla="*/ 10 h 1525"/>
                <a:gd name="T70" fmla="*/ 3 w 1693"/>
                <a:gd name="T71" fmla="*/ 10 h 1525"/>
                <a:gd name="T72" fmla="*/ 4 w 1693"/>
                <a:gd name="T73" fmla="*/ 10 h 152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693" h="1525">
                  <a:moveTo>
                    <a:pt x="398" y="94"/>
                  </a:moveTo>
                  <a:cubicBezTo>
                    <a:pt x="398" y="119"/>
                    <a:pt x="377" y="140"/>
                    <a:pt x="352" y="140"/>
                  </a:cubicBezTo>
                  <a:cubicBezTo>
                    <a:pt x="326" y="140"/>
                    <a:pt x="305" y="119"/>
                    <a:pt x="305" y="94"/>
                  </a:cubicBezTo>
                  <a:cubicBezTo>
                    <a:pt x="305" y="68"/>
                    <a:pt x="326" y="47"/>
                    <a:pt x="352" y="47"/>
                  </a:cubicBezTo>
                  <a:cubicBezTo>
                    <a:pt x="377" y="47"/>
                    <a:pt x="398" y="68"/>
                    <a:pt x="398" y="94"/>
                  </a:cubicBezTo>
                  <a:close/>
                  <a:moveTo>
                    <a:pt x="1646" y="549"/>
                  </a:moveTo>
                  <a:cubicBezTo>
                    <a:pt x="1621" y="549"/>
                    <a:pt x="1600" y="570"/>
                    <a:pt x="1600" y="596"/>
                  </a:cubicBezTo>
                  <a:cubicBezTo>
                    <a:pt x="1600" y="621"/>
                    <a:pt x="1621" y="642"/>
                    <a:pt x="1646" y="642"/>
                  </a:cubicBezTo>
                  <a:cubicBezTo>
                    <a:pt x="1672" y="642"/>
                    <a:pt x="1693" y="621"/>
                    <a:pt x="1693" y="596"/>
                  </a:cubicBezTo>
                  <a:cubicBezTo>
                    <a:pt x="1693" y="570"/>
                    <a:pt x="1672" y="549"/>
                    <a:pt x="1646" y="549"/>
                  </a:cubicBezTo>
                  <a:close/>
                  <a:moveTo>
                    <a:pt x="1450" y="382"/>
                  </a:moveTo>
                  <a:cubicBezTo>
                    <a:pt x="1424" y="382"/>
                    <a:pt x="1403" y="403"/>
                    <a:pt x="1403" y="429"/>
                  </a:cubicBezTo>
                  <a:cubicBezTo>
                    <a:pt x="1403" y="454"/>
                    <a:pt x="1424" y="475"/>
                    <a:pt x="1450" y="475"/>
                  </a:cubicBezTo>
                  <a:cubicBezTo>
                    <a:pt x="1475" y="475"/>
                    <a:pt x="1496" y="454"/>
                    <a:pt x="1496" y="429"/>
                  </a:cubicBezTo>
                  <a:cubicBezTo>
                    <a:pt x="1496" y="403"/>
                    <a:pt x="1475" y="382"/>
                    <a:pt x="1450" y="382"/>
                  </a:cubicBezTo>
                  <a:close/>
                  <a:moveTo>
                    <a:pt x="644" y="48"/>
                  </a:moveTo>
                  <a:cubicBezTo>
                    <a:pt x="619" y="48"/>
                    <a:pt x="598" y="69"/>
                    <a:pt x="598" y="95"/>
                  </a:cubicBezTo>
                  <a:cubicBezTo>
                    <a:pt x="598" y="120"/>
                    <a:pt x="619" y="141"/>
                    <a:pt x="644" y="141"/>
                  </a:cubicBezTo>
                  <a:cubicBezTo>
                    <a:pt x="670" y="141"/>
                    <a:pt x="691" y="120"/>
                    <a:pt x="691" y="95"/>
                  </a:cubicBezTo>
                  <a:cubicBezTo>
                    <a:pt x="691" y="69"/>
                    <a:pt x="670" y="48"/>
                    <a:pt x="644" y="48"/>
                  </a:cubicBezTo>
                  <a:close/>
                  <a:moveTo>
                    <a:pt x="824" y="0"/>
                  </a:moveTo>
                  <a:cubicBezTo>
                    <a:pt x="798" y="0"/>
                    <a:pt x="777" y="21"/>
                    <a:pt x="777" y="47"/>
                  </a:cubicBezTo>
                  <a:cubicBezTo>
                    <a:pt x="777" y="72"/>
                    <a:pt x="798" y="93"/>
                    <a:pt x="824" y="93"/>
                  </a:cubicBezTo>
                  <a:cubicBezTo>
                    <a:pt x="849" y="93"/>
                    <a:pt x="870" y="72"/>
                    <a:pt x="870" y="47"/>
                  </a:cubicBezTo>
                  <a:cubicBezTo>
                    <a:pt x="870" y="21"/>
                    <a:pt x="849" y="0"/>
                    <a:pt x="824" y="0"/>
                  </a:cubicBezTo>
                  <a:close/>
                  <a:moveTo>
                    <a:pt x="954" y="146"/>
                  </a:moveTo>
                  <a:cubicBezTo>
                    <a:pt x="980" y="146"/>
                    <a:pt x="1000" y="125"/>
                    <a:pt x="1000" y="100"/>
                  </a:cubicBezTo>
                  <a:cubicBezTo>
                    <a:pt x="1000" y="74"/>
                    <a:pt x="980" y="53"/>
                    <a:pt x="954" y="53"/>
                  </a:cubicBezTo>
                  <a:cubicBezTo>
                    <a:pt x="928" y="53"/>
                    <a:pt x="907" y="74"/>
                    <a:pt x="907" y="100"/>
                  </a:cubicBezTo>
                  <a:cubicBezTo>
                    <a:pt x="907" y="125"/>
                    <a:pt x="928" y="146"/>
                    <a:pt x="954" y="146"/>
                  </a:cubicBezTo>
                  <a:close/>
                  <a:moveTo>
                    <a:pt x="1110" y="70"/>
                  </a:moveTo>
                  <a:cubicBezTo>
                    <a:pt x="1076" y="70"/>
                    <a:pt x="1048" y="98"/>
                    <a:pt x="1048" y="132"/>
                  </a:cubicBezTo>
                  <a:cubicBezTo>
                    <a:pt x="1048" y="167"/>
                    <a:pt x="1076" y="194"/>
                    <a:pt x="1110" y="194"/>
                  </a:cubicBezTo>
                  <a:cubicBezTo>
                    <a:pt x="1145" y="194"/>
                    <a:pt x="1172" y="167"/>
                    <a:pt x="1172" y="132"/>
                  </a:cubicBezTo>
                  <a:cubicBezTo>
                    <a:pt x="1172" y="98"/>
                    <a:pt x="1145" y="70"/>
                    <a:pt x="1110" y="70"/>
                  </a:cubicBezTo>
                  <a:close/>
                  <a:moveTo>
                    <a:pt x="1291" y="8"/>
                  </a:moveTo>
                  <a:cubicBezTo>
                    <a:pt x="1257" y="8"/>
                    <a:pt x="1229" y="36"/>
                    <a:pt x="1229" y="70"/>
                  </a:cubicBezTo>
                  <a:cubicBezTo>
                    <a:pt x="1229" y="104"/>
                    <a:pt x="1257" y="132"/>
                    <a:pt x="1291" y="132"/>
                  </a:cubicBezTo>
                  <a:cubicBezTo>
                    <a:pt x="1325" y="132"/>
                    <a:pt x="1353" y="104"/>
                    <a:pt x="1353" y="70"/>
                  </a:cubicBezTo>
                  <a:cubicBezTo>
                    <a:pt x="1353" y="36"/>
                    <a:pt x="1325" y="8"/>
                    <a:pt x="1291" y="8"/>
                  </a:cubicBezTo>
                  <a:close/>
                  <a:moveTo>
                    <a:pt x="242" y="1087"/>
                  </a:moveTo>
                  <a:cubicBezTo>
                    <a:pt x="190" y="1087"/>
                    <a:pt x="149" y="1129"/>
                    <a:pt x="149" y="1180"/>
                  </a:cubicBezTo>
                  <a:cubicBezTo>
                    <a:pt x="149" y="1232"/>
                    <a:pt x="190" y="1273"/>
                    <a:pt x="242" y="1273"/>
                  </a:cubicBezTo>
                  <a:cubicBezTo>
                    <a:pt x="293" y="1273"/>
                    <a:pt x="335" y="1232"/>
                    <a:pt x="335" y="1180"/>
                  </a:cubicBezTo>
                  <a:cubicBezTo>
                    <a:pt x="335" y="1129"/>
                    <a:pt x="293" y="1087"/>
                    <a:pt x="242" y="1087"/>
                  </a:cubicBezTo>
                  <a:close/>
                  <a:moveTo>
                    <a:pt x="46" y="677"/>
                  </a:moveTo>
                  <a:cubicBezTo>
                    <a:pt x="20" y="677"/>
                    <a:pt x="0" y="698"/>
                    <a:pt x="0" y="724"/>
                  </a:cubicBezTo>
                  <a:cubicBezTo>
                    <a:pt x="0" y="749"/>
                    <a:pt x="20" y="770"/>
                    <a:pt x="46" y="770"/>
                  </a:cubicBezTo>
                  <a:cubicBezTo>
                    <a:pt x="72" y="770"/>
                    <a:pt x="93" y="749"/>
                    <a:pt x="93" y="724"/>
                  </a:cubicBezTo>
                  <a:cubicBezTo>
                    <a:pt x="93" y="698"/>
                    <a:pt x="72" y="677"/>
                    <a:pt x="46" y="677"/>
                  </a:cubicBezTo>
                  <a:close/>
                  <a:moveTo>
                    <a:pt x="1282" y="1354"/>
                  </a:moveTo>
                  <a:cubicBezTo>
                    <a:pt x="1257" y="1354"/>
                    <a:pt x="1236" y="1375"/>
                    <a:pt x="1236" y="1401"/>
                  </a:cubicBezTo>
                  <a:cubicBezTo>
                    <a:pt x="1236" y="1426"/>
                    <a:pt x="1257" y="1447"/>
                    <a:pt x="1282" y="1447"/>
                  </a:cubicBezTo>
                  <a:cubicBezTo>
                    <a:pt x="1308" y="1447"/>
                    <a:pt x="1329" y="1426"/>
                    <a:pt x="1329" y="1401"/>
                  </a:cubicBezTo>
                  <a:cubicBezTo>
                    <a:pt x="1329" y="1375"/>
                    <a:pt x="1308" y="1354"/>
                    <a:pt x="1282" y="1354"/>
                  </a:cubicBezTo>
                  <a:close/>
                  <a:moveTo>
                    <a:pt x="250" y="1065"/>
                  </a:moveTo>
                  <a:cubicBezTo>
                    <a:pt x="276" y="1065"/>
                    <a:pt x="296" y="1044"/>
                    <a:pt x="296" y="1018"/>
                  </a:cubicBezTo>
                  <a:cubicBezTo>
                    <a:pt x="296" y="993"/>
                    <a:pt x="276" y="972"/>
                    <a:pt x="250" y="972"/>
                  </a:cubicBezTo>
                  <a:cubicBezTo>
                    <a:pt x="224" y="972"/>
                    <a:pt x="203" y="993"/>
                    <a:pt x="203" y="1018"/>
                  </a:cubicBezTo>
                  <a:cubicBezTo>
                    <a:pt x="203" y="1044"/>
                    <a:pt x="224" y="1065"/>
                    <a:pt x="250" y="1065"/>
                  </a:cubicBezTo>
                  <a:close/>
                  <a:moveTo>
                    <a:pt x="978" y="1339"/>
                  </a:moveTo>
                  <a:cubicBezTo>
                    <a:pt x="927" y="1339"/>
                    <a:pt x="885" y="1380"/>
                    <a:pt x="885" y="1432"/>
                  </a:cubicBezTo>
                  <a:cubicBezTo>
                    <a:pt x="885" y="1483"/>
                    <a:pt x="927" y="1525"/>
                    <a:pt x="978" y="1525"/>
                  </a:cubicBezTo>
                  <a:cubicBezTo>
                    <a:pt x="1029" y="1525"/>
                    <a:pt x="1071" y="1483"/>
                    <a:pt x="1071" y="1432"/>
                  </a:cubicBezTo>
                  <a:cubicBezTo>
                    <a:pt x="1071" y="1380"/>
                    <a:pt x="1029" y="1339"/>
                    <a:pt x="978" y="1339"/>
                  </a:cubicBezTo>
                  <a:close/>
                  <a:moveTo>
                    <a:pt x="589" y="1253"/>
                  </a:moveTo>
                  <a:cubicBezTo>
                    <a:pt x="555" y="1253"/>
                    <a:pt x="527" y="1281"/>
                    <a:pt x="527" y="1315"/>
                  </a:cubicBezTo>
                  <a:cubicBezTo>
                    <a:pt x="527" y="1349"/>
                    <a:pt x="555" y="1377"/>
                    <a:pt x="589" y="1377"/>
                  </a:cubicBezTo>
                  <a:cubicBezTo>
                    <a:pt x="623" y="1377"/>
                    <a:pt x="651" y="1349"/>
                    <a:pt x="651" y="1315"/>
                  </a:cubicBezTo>
                  <a:cubicBezTo>
                    <a:pt x="651" y="1281"/>
                    <a:pt x="623" y="1253"/>
                    <a:pt x="589" y="1253"/>
                  </a:cubicBezTo>
                  <a:close/>
                  <a:moveTo>
                    <a:pt x="454" y="1273"/>
                  </a:moveTo>
                  <a:cubicBezTo>
                    <a:pt x="428" y="1273"/>
                    <a:pt x="407" y="1294"/>
                    <a:pt x="407" y="1320"/>
                  </a:cubicBezTo>
                  <a:cubicBezTo>
                    <a:pt x="407" y="1345"/>
                    <a:pt x="428" y="1366"/>
                    <a:pt x="454" y="1366"/>
                  </a:cubicBezTo>
                  <a:cubicBezTo>
                    <a:pt x="479" y="1366"/>
                    <a:pt x="500" y="1345"/>
                    <a:pt x="500" y="1320"/>
                  </a:cubicBezTo>
                  <a:cubicBezTo>
                    <a:pt x="500" y="1294"/>
                    <a:pt x="479" y="1273"/>
                    <a:pt x="454" y="1273"/>
                  </a:cubicBez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L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4768DF91-9AFB-40B7-972D-E83A957E2F47}"/>
                </a:ext>
              </a:extLst>
            </p:cNvPr>
            <p:cNvSpPr>
              <a:spLocks noSelect="1"/>
            </p:cNvSpPr>
            <p:nvPr userDrawn="1"/>
          </p:nvSpPr>
          <p:spPr bwMode="invGray">
            <a:xfrm>
              <a:off x="168" y="3802"/>
              <a:ext cx="339" cy="339"/>
            </a:xfrm>
            <a:custGeom>
              <a:avLst/>
              <a:gdLst>
                <a:gd name="T0" fmla="*/ 10 w 1693"/>
                <a:gd name="T1" fmla="*/ 3 h 1701"/>
                <a:gd name="T2" fmla="*/ 12 w 1693"/>
                <a:gd name="T3" fmla="*/ 3 h 1701"/>
                <a:gd name="T4" fmla="*/ 9 w 1693"/>
                <a:gd name="T5" fmla="*/ 0 h 1701"/>
                <a:gd name="T6" fmla="*/ 13 w 1693"/>
                <a:gd name="T7" fmla="*/ 7 h 1701"/>
                <a:gd name="T8" fmla="*/ 11 w 1693"/>
                <a:gd name="T9" fmla="*/ 2 h 1701"/>
                <a:gd name="T10" fmla="*/ 11 w 1693"/>
                <a:gd name="T11" fmla="*/ 2 h 1701"/>
                <a:gd name="T12" fmla="*/ 6 w 1693"/>
                <a:gd name="T13" fmla="*/ 2 h 1701"/>
                <a:gd name="T14" fmla="*/ 3 w 1693"/>
                <a:gd name="T15" fmla="*/ 1 h 1701"/>
                <a:gd name="T16" fmla="*/ 5 w 1693"/>
                <a:gd name="T17" fmla="*/ 1 h 1701"/>
                <a:gd name="T18" fmla="*/ 4 w 1693"/>
                <a:gd name="T19" fmla="*/ 3 h 1701"/>
                <a:gd name="T20" fmla="*/ 4 w 1693"/>
                <a:gd name="T21" fmla="*/ 3 h 1701"/>
                <a:gd name="T22" fmla="*/ 12 w 1693"/>
                <a:gd name="T23" fmla="*/ 4 h 1701"/>
                <a:gd name="T24" fmla="*/ 6 w 1693"/>
                <a:gd name="T25" fmla="*/ 1 h 1701"/>
                <a:gd name="T26" fmla="*/ 6 w 1693"/>
                <a:gd name="T27" fmla="*/ 0 h 1701"/>
                <a:gd name="T28" fmla="*/ 8 w 1693"/>
                <a:gd name="T29" fmla="*/ 1 h 1701"/>
                <a:gd name="T30" fmla="*/ 9 w 1693"/>
                <a:gd name="T31" fmla="*/ 3 h 1701"/>
                <a:gd name="T32" fmla="*/ 9 w 1693"/>
                <a:gd name="T33" fmla="*/ 3 h 1701"/>
                <a:gd name="T34" fmla="*/ 13 w 1693"/>
                <a:gd name="T35" fmla="*/ 6 h 1701"/>
                <a:gd name="T36" fmla="*/ 10 w 1693"/>
                <a:gd name="T37" fmla="*/ 2 h 1701"/>
                <a:gd name="T38" fmla="*/ 4 w 1693"/>
                <a:gd name="T39" fmla="*/ 13 h 1701"/>
                <a:gd name="T40" fmla="*/ 11 w 1693"/>
                <a:gd name="T41" fmla="*/ 11 h 1701"/>
                <a:gd name="T42" fmla="*/ 11 w 1693"/>
                <a:gd name="T43" fmla="*/ 11 h 1701"/>
                <a:gd name="T44" fmla="*/ 7 w 1693"/>
                <a:gd name="T45" fmla="*/ 11 h 1701"/>
                <a:gd name="T46" fmla="*/ 9 w 1693"/>
                <a:gd name="T47" fmla="*/ 13 h 1701"/>
                <a:gd name="T48" fmla="*/ 9 w 1693"/>
                <a:gd name="T49" fmla="*/ 11 h 1701"/>
                <a:gd name="T50" fmla="*/ 1 w 1693"/>
                <a:gd name="T51" fmla="*/ 9 h 1701"/>
                <a:gd name="T52" fmla="*/ 1 w 1693"/>
                <a:gd name="T53" fmla="*/ 9 h 1701"/>
                <a:gd name="T54" fmla="*/ 8 w 1693"/>
                <a:gd name="T55" fmla="*/ 12 h 1701"/>
                <a:gd name="T56" fmla="*/ 7 w 1693"/>
                <a:gd name="T57" fmla="*/ 12 h 1701"/>
                <a:gd name="T58" fmla="*/ 6 w 1693"/>
                <a:gd name="T59" fmla="*/ 11 h 1701"/>
                <a:gd name="T60" fmla="*/ 7 w 1693"/>
                <a:gd name="T61" fmla="*/ 13 h 1701"/>
                <a:gd name="T62" fmla="*/ 7 w 1693"/>
                <a:gd name="T63" fmla="*/ 13 h 1701"/>
                <a:gd name="T64" fmla="*/ 7 w 1693"/>
                <a:gd name="T65" fmla="*/ 13 h 1701"/>
                <a:gd name="T66" fmla="*/ 4 w 1693"/>
                <a:gd name="T67" fmla="*/ 10 h 1701"/>
                <a:gd name="T68" fmla="*/ 3 w 1693"/>
                <a:gd name="T69" fmla="*/ 12 h 1701"/>
                <a:gd name="T70" fmla="*/ 3 w 1693"/>
                <a:gd name="T71" fmla="*/ 12 h 1701"/>
                <a:gd name="T72" fmla="*/ 3 w 1693"/>
                <a:gd name="T73" fmla="*/ 11 h 1701"/>
                <a:gd name="T74" fmla="*/ 0 w 1693"/>
                <a:gd name="T75" fmla="*/ 8 h 1701"/>
                <a:gd name="T76" fmla="*/ 1 w 1693"/>
                <a:gd name="T77" fmla="*/ 9 h 1701"/>
                <a:gd name="T78" fmla="*/ 3 w 1693"/>
                <a:gd name="T79" fmla="*/ 11 h 1701"/>
                <a:gd name="T80" fmla="*/ 6 w 1693"/>
                <a:gd name="T81" fmla="*/ 7 h 1701"/>
                <a:gd name="T82" fmla="*/ 8 w 1693"/>
                <a:gd name="T83" fmla="*/ 7 h 1701"/>
                <a:gd name="T84" fmla="*/ 9 w 1693"/>
                <a:gd name="T85" fmla="*/ 6 h 1701"/>
                <a:gd name="T86" fmla="*/ 11 w 1693"/>
                <a:gd name="T87" fmla="*/ 6 h 1701"/>
                <a:gd name="T88" fmla="*/ 11 w 1693"/>
                <a:gd name="T89" fmla="*/ 8 h 1701"/>
                <a:gd name="T90" fmla="*/ 10 w 1693"/>
                <a:gd name="T91" fmla="*/ 7 h 1701"/>
                <a:gd name="T92" fmla="*/ 4 w 1693"/>
                <a:gd name="T93" fmla="*/ 7 h 1701"/>
                <a:gd name="T94" fmla="*/ 6 w 1693"/>
                <a:gd name="T95" fmla="*/ 5 h 1701"/>
                <a:gd name="T96" fmla="*/ 4 w 1693"/>
                <a:gd name="T97" fmla="*/ 5 h 1701"/>
                <a:gd name="T98" fmla="*/ 3 w 1693"/>
                <a:gd name="T99" fmla="*/ 8 h 170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693" h="1701">
                  <a:moveTo>
                    <a:pt x="1451" y="487"/>
                  </a:moveTo>
                  <a:cubicBezTo>
                    <a:pt x="1412" y="487"/>
                    <a:pt x="1378" y="463"/>
                    <a:pt x="1365" y="429"/>
                  </a:cubicBezTo>
                  <a:cubicBezTo>
                    <a:pt x="1354" y="438"/>
                    <a:pt x="1340" y="444"/>
                    <a:pt x="1325" y="444"/>
                  </a:cubicBezTo>
                  <a:cubicBezTo>
                    <a:pt x="1291" y="444"/>
                    <a:pt x="1263" y="416"/>
                    <a:pt x="1263" y="382"/>
                  </a:cubicBezTo>
                  <a:cubicBezTo>
                    <a:pt x="1263" y="347"/>
                    <a:pt x="1291" y="320"/>
                    <a:pt x="1325" y="320"/>
                  </a:cubicBezTo>
                  <a:cubicBezTo>
                    <a:pt x="1345" y="320"/>
                    <a:pt x="1362" y="329"/>
                    <a:pt x="1373" y="343"/>
                  </a:cubicBezTo>
                  <a:cubicBezTo>
                    <a:pt x="1390" y="317"/>
                    <a:pt x="1418" y="301"/>
                    <a:pt x="1451" y="301"/>
                  </a:cubicBezTo>
                  <a:cubicBezTo>
                    <a:pt x="1502" y="301"/>
                    <a:pt x="1544" y="343"/>
                    <a:pt x="1544" y="394"/>
                  </a:cubicBezTo>
                  <a:cubicBezTo>
                    <a:pt x="1544" y="445"/>
                    <a:pt x="1502" y="487"/>
                    <a:pt x="1451" y="487"/>
                  </a:cubicBezTo>
                  <a:close/>
                  <a:moveTo>
                    <a:pt x="1080" y="220"/>
                  </a:moveTo>
                  <a:cubicBezTo>
                    <a:pt x="1132" y="220"/>
                    <a:pt x="1174" y="179"/>
                    <a:pt x="1174" y="127"/>
                  </a:cubicBezTo>
                  <a:cubicBezTo>
                    <a:pt x="1174" y="76"/>
                    <a:pt x="1132" y="34"/>
                    <a:pt x="1080" y="34"/>
                  </a:cubicBezTo>
                  <a:cubicBezTo>
                    <a:pt x="1029" y="34"/>
                    <a:pt x="987" y="76"/>
                    <a:pt x="987" y="127"/>
                  </a:cubicBezTo>
                  <a:cubicBezTo>
                    <a:pt x="987" y="179"/>
                    <a:pt x="1029" y="220"/>
                    <a:pt x="1080" y="220"/>
                  </a:cubicBezTo>
                  <a:close/>
                  <a:moveTo>
                    <a:pt x="1646" y="804"/>
                  </a:moveTo>
                  <a:cubicBezTo>
                    <a:pt x="1621" y="804"/>
                    <a:pt x="1600" y="825"/>
                    <a:pt x="1600" y="851"/>
                  </a:cubicBezTo>
                  <a:cubicBezTo>
                    <a:pt x="1600" y="876"/>
                    <a:pt x="1621" y="897"/>
                    <a:pt x="1646" y="897"/>
                  </a:cubicBezTo>
                  <a:cubicBezTo>
                    <a:pt x="1672" y="897"/>
                    <a:pt x="1693" y="876"/>
                    <a:pt x="1693" y="851"/>
                  </a:cubicBezTo>
                  <a:cubicBezTo>
                    <a:pt x="1693" y="825"/>
                    <a:pt x="1672" y="804"/>
                    <a:pt x="1646" y="804"/>
                  </a:cubicBezTo>
                  <a:close/>
                  <a:moveTo>
                    <a:pt x="1370" y="291"/>
                  </a:moveTo>
                  <a:cubicBezTo>
                    <a:pt x="1396" y="291"/>
                    <a:pt x="1416" y="270"/>
                    <a:pt x="1416" y="245"/>
                  </a:cubicBezTo>
                  <a:cubicBezTo>
                    <a:pt x="1416" y="219"/>
                    <a:pt x="1396" y="198"/>
                    <a:pt x="1370" y="198"/>
                  </a:cubicBezTo>
                  <a:cubicBezTo>
                    <a:pt x="1344" y="198"/>
                    <a:pt x="1323" y="219"/>
                    <a:pt x="1323" y="245"/>
                  </a:cubicBezTo>
                  <a:cubicBezTo>
                    <a:pt x="1323" y="270"/>
                    <a:pt x="1344" y="291"/>
                    <a:pt x="1370" y="291"/>
                  </a:cubicBezTo>
                  <a:close/>
                  <a:moveTo>
                    <a:pt x="746" y="320"/>
                  </a:moveTo>
                  <a:cubicBezTo>
                    <a:pt x="746" y="345"/>
                    <a:pt x="767" y="366"/>
                    <a:pt x="792" y="366"/>
                  </a:cubicBezTo>
                  <a:cubicBezTo>
                    <a:pt x="818" y="366"/>
                    <a:pt x="839" y="345"/>
                    <a:pt x="839" y="320"/>
                  </a:cubicBezTo>
                  <a:cubicBezTo>
                    <a:pt x="839" y="294"/>
                    <a:pt x="818" y="273"/>
                    <a:pt x="792" y="273"/>
                  </a:cubicBezTo>
                  <a:cubicBezTo>
                    <a:pt x="767" y="273"/>
                    <a:pt x="746" y="294"/>
                    <a:pt x="746" y="320"/>
                  </a:cubicBezTo>
                  <a:close/>
                  <a:moveTo>
                    <a:pt x="410" y="220"/>
                  </a:moveTo>
                  <a:cubicBezTo>
                    <a:pt x="436" y="220"/>
                    <a:pt x="457" y="199"/>
                    <a:pt x="457" y="174"/>
                  </a:cubicBezTo>
                  <a:cubicBezTo>
                    <a:pt x="457" y="148"/>
                    <a:pt x="436" y="127"/>
                    <a:pt x="410" y="127"/>
                  </a:cubicBezTo>
                  <a:cubicBezTo>
                    <a:pt x="384" y="127"/>
                    <a:pt x="363" y="148"/>
                    <a:pt x="363" y="174"/>
                  </a:cubicBezTo>
                  <a:cubicBezTo>
                    <a:pt x="363" y="199"/>
                    <a:pt x="384" y="220"/>
                    <a:pt x="410" y="220"/>
                  </a:cubicBezTo>
                  <a:close/>
                  <a:moveTo>
                    <a:pt x="559" y="138"/>
                  </a:moveTo>
                  <a:cubicBezTo>
                    <a:pt x="585" y="138"/>
                    <a:pt x="606" y="117"/>
                    <a:pt x="606" y="91"/>
                  </a:cubicBezTo>
                  <a:cubicBezTo>
                    <a:pt x="606" y="65"/>
                    <a:pt x="585" y="45"/>
                    <a:pt x="559" y="45"/>
                  </a:cubicBezTo>
                  <a:cubicBezTo>
                    <a:pt x="534" y="45"/>
                    <a:pt x="513" y="65"/>
                    <a:pt x="513" y="91"/>
                  </a:cubicBezTo>
                  <a:cubicBezTo>
                    <a:pt x="513" y="117"/>
                    <a:pt x="534" y="138"/>
                    <a:pt x="559" y="138"/>
                  </a:cubicBezTo>
                  <a:close/>
                  <a:moveTo>
                    <a:pt x="513" y="320"/>
                  </a:moveTo>
                  <a:cubicBezTo>
                    <a:pt x="538" y="320"/>
                    <a:pt x="559" y="299"/>
                    <a:pt x="559" y="273"/>
                  </a:cubicBezTo>
                  <a:cubicBezTo>
                    <a:pt x="559" y="247"/>
                    <a:pt x="538" y="227"/>
                    <a:pt x="513" y="227"/>
                  </a:cubicBezTo>
                  <a:cubicBezTo>
                    <a:pt x="487" y="227"/>
                    <a:pt x="466" y="247"/>
                    <a:pt x="466" y="273"/>
                  </a:cubicBezTo>
                  <a:cubicBezTo>
                    <a:pt x="466" y="299"/>
                    <a:pt x="487" y="320"/>
                    <a:pt x="513" y="320"/>
                  </a:cubicBezTo>
                  <a:close/>
                  <a:moveTo>
                    <a:pt x="1581" y="571"/>
                  </a:moveTo>
                  <a:cubicBezTo>
                    <a:pt x="1607" y="571"/>
                    <a:pt x="1628" y="550"/>
                    <a:pt x="1628" y="524"/>
                  </a:cubicBezTo>
                  <a:cubicBezTo>
                    <a:pt x="1628" y="499"/>
                    <a:pt x="1607" y="478"/>
                    <a:pt x="1581" y="478"/>
                  </a:cubicBezTo>
                  <a:cubicBezTo>
                    <a:pt x="1556" y="478"/>
                    <a:pt x="1535" y="499"/>
                    <a:pt x="1535" y="524"/>
                  </a:cubicBezTo>
                  <a:cubicBezTo>
                    <a:pt x="1535" y="550"/>
                    <a:pt x="1556" y="571"/>
                    <a:pt x="1581" y="571"/>
                  </a:cubicBezTo>
                  <a:close/>
                  <a:moveTo>
                    <a:pt x="714" y="236"/>
                  </a:moveTo>
                  <a:cubicBezTo>
                    <a:pt x="766" y="236"/>
                    <a:pt x="807" y="194"/>
                    <a:pt x="807" y="143"/>
                  </a:cubicBezTo>
                  <a:cubicBezTo>
                    <a:pt x="807" y="119"/>
                    <a:pt x="798" y="98"/>
                    <a:pt x="784" y="82"/>
                  </a:cubicBezTo>
                  <a:cubicBezTo>
                    <a:pt x="792" y="73"/>
                    <a:pt x="797" y="62"/>
                    <a:pt x="797" y="50"/>
                  </a:cubicBezTo>
                  <a:cubicBezTo>
                    <a:pt x="797" y="24"/>
                    <a:pt x="776" y="3"/>
                    <a:pt x="751" y="3"/>
                  </a:cubicBezTo>
                  <a:cubicBezTo>
                    <a:pt x="725" y="3"/>
                    <a:pt x="704" y="24"/>
                    <a:pt x="704" y="50"/>
                  </a:cubicBezTo>
                  <a:cubicBezTo>
                    <a:pt x="704" y="50"/>
                    <a:pt x="704" y="50"/>
                    <a:pt x="704" y="51"/>
                  </a:cubicBezTo>
                  <a:cubicBezTo>
                    <a:pt x="658" y="56"/>
                    <a:pt x="621" y="95"/>
                    <a:pt x="621" y="143"/>
                  </a:cubicBezTo>
                  <a:cubicBezTo>
                    <a:pt x="621" y="194"/>
                    <a:pt x="663" y="236"/>
                    <a:pt x="714" y="236"/>
                  </a:cubicBezTo>
                  <a:close/>
                  <a:moveTo>
                    <a:pt x="896" y="125"/>
                  </a:moveTo>
                  <a:cubicBezTo>
                    <a:pt x="930" y="125"/>
                    <a:pt x="958" y="97"/>
                    <a:pt x="958" y="63"/>
                  </a:cubicBezTo>
                  <a:cubicBezTo>
                    <a:pt x="958" y="28"/>
                    <a:pt x="930" y="0"/>
                    <a:pt x="896" y="0"/>
                  </a:cubicBezTo>
                  <a:cubicBezTo>
                    <a:pt x="862" y="0"/>
                    <a:pt x="834" y="28"/>
                    <a:pt x="834" y="63"/>
                  </a:cubicBezTo>
                  <a:cubicBezTo>
                    <a:pt x="834" y="97"/>
                    <a:pt x="862" y="125"/>
                    <a:pt x="896" y="125"/>
                  </a:cubicBezTo>
                  <a:close/>
                  <a:moveTo>
                    <a:pt x="1111" y="394"/>
                  </a:moveTo>
                  <a:cubicBezTo>
                    <a:pt x="1111" y="420"/>
                    <a:pt x="1132" y="440"/>
                    <a:pt x="1157" y="440"/>
                  </a:cubicBezTo>
                  <a:cubicBezTo>
                    <a:pt x="1183" y="440"/>
                    <a:pt x="1204" y="420"/>
                    <a:pt x="1204" y="394"/>
                  </a:cubicBezTo>
                  <a:cubicBezTo>
                    <a:pt x="1204" y="368"/>
                    <a:pt x="1183" y="347"/>
                    <a:pt x="1157" y="347"/>
                  </a:cubicBezTo>
                  <a:cubicBezTo>
                    <a:pt x="1132" y="347"/>
                    <a:pt x="1111" y="368"/>
                    <a:pt x="1111" y="394"/>
                  </a:cubicBezTo>
                  <a:close/>
                  <a:moveTo>
                    <a:pt x="1637" y="664"/>
                  </a:moveTo>
                  <a:cubicBezTo>
                    <a:pt x="1637" y="630"/>
                    <a:pt x="1609" y="602"/>
                    <a:pt x="1575" y="602"/>
                  </a:cubicBezTo>
                  <a:cubicBezTo>
                    <a:pt x="1540" y="602"/>
                    <a:pt x="1513" y="630"/>
                    <a:pt x="1513" y="664"/>
                  </a:cubicBezTo>
                  <a:cubicBezTo>
                    <a:pt x="1513" y="698"/>
                    <a:pt x="1540" y="726"/>
                    <a:pt x="1575" y="726"/>
                  </a:cubicBezTo>
                  <a:cubicBezTo>
                    <a:pt x="1609" y="726"/>
                    <a:pt x="1637" y="698"/>
                    <a:pt x="1637" y="664"/>
                  </a:cubicBezTo>
                  <a:close/>
                  <a:moveTo>
                    <a:pt x="1239" y="301"/>
                  </a:moveTo>
                  <a:cubicBezTo>
                    <a:pt x="1264" y="301"/>
                    <a:pt x="1285" y="280"/>
                    <a:pt x="1285" y="254"/>
                  </a:cubicBezTo>
                  <a:cubicBezTo>
                    <a:pt x="1285" y="229"/>
                    <a:pt x="1264" y="208"/>
                    <a:pt x="1239" y="208"/>
                  </a:cubicBezTo>
                  <a:cubicBezTo>
                    <a:pt x="1213" y="208"/>
                    <a:pt x="1192" y="229"/>
                    <a:pt x="1192" y="254"/>
                  </a:cubicBezTo>
                  <a:cubicBezTo>
                    <a:pt x="1192" y="280"/>
                    <a:pt x="1213" y="301"/>
                    <a:pt x="1239" y="301"/>
                  </a:cubicBezTo>
                  <a:close/>
                  <a:moveTo>
                    <a:pt x="605" y="1481"/>
                  </a:moveTo>
                  <a:cubicBezTo>
                    <a:pt x="554" y="1481"/>
                    <a:pt x="512" y="1522"/>
                    <a:pt x="512" y="1574"/>
                  </a:cubicBezTo>
                  <a:cubicBezTo>
                    <a:pt x="512" y="1625"/>
                    <a:pt x="554" y="1667"/>
                    <a:pt x="605" y="1667"/>
                  </a:cubicBezTo>
                  <a:cubicBezTo>
                    <a:pt x="656" y="1667"/>
                    <a:pt x="698" y="1625"/>
                    <a:pt x="698" y="1574"/>
                  </a:cubicBezTo>
                  <a:cubicBezTo>
                    <a:pt x="698" y="1522"/>
                    <a:pt x="656" y="1481"/>
                    <a:pt x="605" y="1481"/>
                  </a:cubicBezTo>
                  <a:close/>
                  <a:moveTo>
                    <a:pt x="1341" y="1434"/>
                  </a:moveTo>
                  <a:cubicBezTo>
                    <a:pt x="1315" y="1434"/>
                    <a:pt x="1294" y="1455"/>
                    <a:pt x="1294" y="1481"/>
                  </a:cubicBezTo>
                  <a:cubicBezTo>
                    <a:pt x="1294" y="1506"/>
                    <a:pt x="1315" y="1527"/>
                    <a:pt x="1341" y="1527"/>
                  </a:cubicBezTo>
                  <a:cubicBezTo>
                    <a:pt x="1366" y="1527"/>
                    <a:pt x="1387" y="1506"/>
                    <a:pt x="1387" y="1481"/>
                  </a:cubicBezTo>
                  <a:cubicBezTo>
                    <a:pt x="1387" y="1455"/>
                    <a:pt x="1366" y="1434"/>
                    <a:pt x="1341" y="1434"/>
                  </a:cubicBezTo>
                  <a:close/>
                  <a:moveTo>
                    <a:pt x="846" y="1382"/>
                  </a:moveTo>
                  <a:cubicBezTo>
                    <a:pt x="846" y="1407"/>
                    <a:pt x="867" y="1428"/>
                    <a:pt x="893" y="1428"/>
                  </a:cubicBezTo>
                  <a:cubicBezTo>
                    <a:pt x="919" y="1428"/>
                    <a:pt x="940" y="1407"/>
                    <a:pt x="940" y="1382"/>
                  </a:cubicBezTo>
                  <a:cubicBezTo>
                    <a:pt x="940" y="1356"/>
                    <a:pt x="919" y="1335"/>
                    <a:pt x="893" y="1335"/>
                  </a:cubicBezTo>
                  <a:cubicBezTo>
                    <a:pt x="867" y="1335"/>
                    <a:pt x="846" y="1356"/>
                    <a:pt x="846" y="1382"/>
                  </a:cubicBezTo>
                  <a:close/>
                  <a:moveTo>
                    <a:pt x="1126" y="1563"/>
                  </a:moveTo>
                  <a:cubicBezTo>
                    <a:pt x="1100" y="1563"/>
                    <a:pt x="1080" y="1584"/>
                    <a:pt x="1080" y="1610"/>
                  </a:cubicBezTo>
                  <a:cubicBezTo>
                    <a:pt x="1080" y="1636"/>
                    <a:pt x="1100" y="1657"/>
                    <a:pt x="1126" y="1657"/>
                  </a:cubicBezTo>
                  <a:cubicBezTo>
                    <a:pt x="1152" y="1657"/>
                    <a:pt x="1173" y="1636"/>
                    <a:pt x="1173" y="1610"/>
                  </a:cubicBezTo>
                  <a:cubicBezTo>
                    <a:pt x="1173" y="1584"/>
                    <a:pt x="1152" y="1563"/>
                    <a:pt x="1126" y="1563"/>
                  </a:cubicBezTo>
                  <a:close/>
                  <a:moveTo>
                    <a:pt x="1173" y="1381"/>
                  </a:moveTo>
                  <a:cubicBezTo>
                    <a:pt x="1147" y="1381"/>
                    <a:pt x="1126" y="1402"/>
                    <a:pt x="1126" y="1428"/>
                  </a:cubicBezTo>
                  <a:cubicBezTo>
                    <a:pt x="1126" y="1454"/>
                    <a:pt x="1147" y="1475"/>
                    <a:pt x="1173" y="1475"/>
                  </a:cubicBezTo>
                  <a:cubicBezTo>
                    <a:pt x="1198" y="1475"/>
                    <a:pt x="1219" y="1454"/>
                    <a:pt x="1219" y="1428"/>
                  </a:cubicBezTo>
                  <a:cubicBezTo>
                    <a:pt x="1219" y="1402"/>
                    <a:pt x="1198" y="1381"/>
                    <a:pt x="1173" y="1381"/>
                  </a:cubicBezTo>
                  <a:close/>
                  <a:moveTo>
                    <a:pt x="104" y="1130"/>
                  </a:moveTo>
                  <a:cubicBezTo>
                    <a:pt x="78" y="1130"/>
                    <a:pt x="58" y="1151"/>
                    <a:pt x="58" y="1177"/>
                  </a:cubicBezTo>
                  <a:cubicBezTo>
                    <a:pt x="58" y="1202"/>
                    <a:pt x="78" y="1223"/>
                    <a:pt x="104" y="1223"/>
                  </a:cubicBezTo>
                  <a:cubicBezTo>
                    <a:pt x="130" y="1223"/>
                    <a:pt x="151" y="1202"/>
                    <a:pt x="151" y="1177"/>
                  </a:cubicBezTo>
                  <a:cubicBezTo>
                    <a:pt x="151" y="1151"/>
                    <a:pt x="130" y="1130"/>
                    <a:pt x="104" y="1130"/>
                  </a:cubicBezTo>
                  <a:close/>
                  <a:moveTo>
                    <a:pt x="1094" y="1480"/>
                  </a:moveTo>
                  <a:cubicBezTo>
                    <a:pt x="1094" y="1454"/>
                    <a:pt x="1074" y="1433"/>
                    <a:pt x="1048" y="1433"/>
                  </a:cubicBezTo>
                  <a:cubicBezTo>
                    <a:pt x="1022" y="1433"/>
                    <a:pt x="1001" y="1454"/>
                    <a:pt x="1001" y="1480"/>
                  </a:cubicBezTo>
                  <a:cubicBezTo>
                    <a:pt x="1001" y="1505"/>
                    <a:pt x="1022" y="1526"/>
                    <a:pt x="1048" y="1526"/>
                  </a:cubicBezTo>
                  <a:cubicBezTo>
                    <a:pt x="1074" y="1526"/>
                    <a:pt x="1094" y="1505"/>
                    <a:pt x="1094" y="1480"/>
                  </a:cubicBezTo>
                  <a:close/>
                  <a:moveTo>
                    <a:pt x="915" y="1528"/>
                  </a:moveTo>
                  <a:cubicBezTo>
                    <a:pt x="915" y="1502"/>
                    <a:pt x="894" y="1481"/>
                    <a:pt x="869" y="1481"/>
                  </a:cubicBezTo>
                  <a:cubicBezTo>
                    <a:pt x="843" y="1481"/>
                    <a:pt x="822" y="1502"/>
                    <a:pt x="822" y="1528"/>
                  </a:cubicBezTo>
                  <a:cubicBezTo>
                    <a:pt x="822" y="1553"/>
                    <a:pt x="843" y="1574"/>
                    <a:pt x="869" y="1574"/>
                  </a:cubicBezTo>
                  <a:cubicBezTo>
                    <a:pt x="894" y="1574"/>
                    <a:pt x="915" y="1553"/>
                    <a:pt x="915" y="1528"/>
                  </a:cubicBezTo>
                  <a:close/>
                  <a:moveTo>
                    <a:pt x="785" y="1475"/>
                  </a:moveTo>
                  <a:cubicBezTo>
                    <a:pt x="785" y="1449"/>
                    <a:pt x="764" y="1428"/>
                    <a:pt x="738" y="1428"/>
                  </a:cubicBezTo>
                  <a:cubicBezTo>
                    <a:pt x="713" y="1428"/>
                    <a:pt x="692" y="1449"/>
                    <a:pt x="692" y="1475"/>
                  </a:cubicBezTo>
                  <a:cubicBezTo>
                    <a:pt x="692" y="1500"/>
                    <a:pt x="713" y="1521"/>
                    <a:pt x="738" y="1521"/>
                  </a:cubicBezTo>
                  <a:cubicBezTo>
                    <a:pt x="764" y="1521"/>
                    <a:pt x="785" y="1500"/>
                    <a:pt x="785" y="1475"/>
                  </a:cubicBezTo>
                  <a:close/>
                  <a:moveTo>
                    <a:pt x="935" y="1605"/>
                  </a:moveTo>
                  <a:cubicBezTo>
                    <a:pt x="909" y="1605"/>
                    <a:pt x="888" y="1626"/>
                    <a:pt x="888" y="1651"/>
                  </a:cubicBezTo>
                  <a:cubicBezTo>
                    <a:pt x="888" y="1677"/>
                    <a:pt x="909" y="1698"/>
                    <a:pt x="935" y="1698"/>
                  </a:cubicBezTo>
                  <a:cubicBezTo>
                    <a:pt x="961" y="1698"/>
                    <a:pt x="981" y="1677"/>
                    <a:pt x="981" y="1651"/>
                  </a:cubicBezTo>
                  <a:cubicBezTo>
                    <a:pt x="981" y="1626"/>
                    <a:pt x="961" y="1605"/>
                    <a:pt x="935" y="1605"/>
                  </a:cubicBezTo>
                  <a:close/>
                  <a:moveTo>
                    <a:pt x="790" y="1577"/>
                  </a:moveTo>
                  <a:cubicBezTo>
                    <a:pt x="755" y="1577"/>
                    <a:pt x="728" y="1604"/>
                    <a:pt x="728" y="1639"/>
                  </a:cubicBezTo>
                  <a:cubicBezTo>
                    <a:pt x="728" y="1673"/>
                    <a:pt x="755" y="1701"/>
                    <a:pt x="790" y="1701"/>
                  </a:cubicBezTo>
                  <a:cubicBezTo>
                    <a:pt x="824" y="1701"/>
                    <a:pt x="852" y="1673"/>
                    <a:pt x="852" y="1639"/>
                  </a:cubicBezTo>
                  <a:cubicBezTo>
                    <a:pt x="852" y="1604"/>
                    <a:pt x="824" y="1577"/>
                    <a:pt x="790" y="1577"/>
                  </a:cubicBezTo>
                  <a:close/>
                  <a:moveTo>
                    <a:pt x="574" y="1307"/>
                  </a:moveTo>
                  <a:cubicBezTo>
                    <a:pt x="574" y="1281"/>
                    <a:pt x="554" y="1261"/>
                    <a:pt x="528" y="1261"/>
                  </a:cubicBezTo>
                  <a:cubicBezTo>
                    <a:pt x="502" y="1261"/>
                    <a:pt x="481" y="1281"/>
                    <a:pt x="481" y="1307"/>
                  </a:cubicBezTo>
                  <a:cubicBezTo>
                    <a:pt x="481" y="1333"/>
                    <a:pt x="502" y="1354"/>
                    <a:pt x="528" y="1354"/>
                  </a:cubicBezTo>
                  <a:cubicBezTo>
                    <a:pt x="554" y="1354"/>
                    <a:pt x="574" y="1333"/>
                    <a:pt x="574" y="1307"/>
                  </a:cubicBezTo>
                  <a:close/>
                  <a:moveTo>
                    <a:pt x="402" y="1442"/>
                  </a:moveTo>
                  <a:cubicBezTo>
                    <a:pt x="386" y="1442"/>
                    <a:pt x="373" y="1447"/>
                    <a:pt x="362" y="1456"/>
                  </a:cubicBezTo>
                  <a:cubicBezTo>
                    <a:pt x="362" y="1431"/>
                    <a:pt x="341" y="1410"/>
                    <a:pt x="316" y="1410"/>
                  </a:cubicBezTo>
                  <a:cubicBezTo>
                    <a:pt x="290" y="1410"/>
                    <a:pt x="269" y="1431"/>
                    <a:pt x="269" y="1457"/>
                  </a:cubicBezTo>
                  <a:cubicBezTo>
                    <a:pt x="269" y="1482"/>
                    <a:pt x="290" y="1503"/>
                    <a:pt x="316" y="1503"/>
                  </a:cubicBezTo>
                  <a:cubicBezTo>
                    <a:pt x="325" y="1503"/>
                    <a:pt x="333" y="1500"/>
                    <a:pt x="340" y="1495"/>
                  </a:cubicBezTo>
                  <a:cubicBezTo>
                    <a:pt x="340" y="1498"/>
                    <a:pt x="340" y="1501"/>
                    <a:pt x="340" y="1504"/>
                  </a:cubicBezTo>
                  <a:cubicBezTo>
                    <a:pt x="340" y="1538"/>
                    <a:pt x="367" y="1566"/>
                    <a:pt x="402" y="1566"/>
                  </a:cubicBezTo>
                  <a:cubicBezTo>
                    <a:pt x="436" y="1566"/>
                    <a:pt x="464" y="1538"/>
                    <a:pt x="464" y="1504"/>
                  </a:cubicBezTo>
                  <a:cubicBezTo>
                    <a:pt x="464" y="1470"/>
                    <a:pt x="436" y="1442"/>
                    <a:pt x="402" y="1442"/>
                  </a:cubicBezTo>
                  <a:close/>
                  <a:moveTo>
                    <a:pt x="111" y="975"/>
                  </a:moveTo>
                  <a:cubicBezTo>
                    <a:pt x="104" y="975"/>
                    <a:pt x="98" y="976"/>
                    <a:pt x="92" y="978"/>
                  </a:cubicBezTo>
                  <a:cubicBezTo>
                    <a:pt x="92" y="953"/>
                    <a:pt x="71" y="932"/>
                    <a:pt x="46" y="932"/>
                  </a:cubicBezTo>
                  <a:cubicBezTo>
                    <a:pt x="20" y="932"/>
                    <a:pt x="0" y="953"/>
                    <a:pt x="0" y="979"/>
                  </a:cubicBezTo>
                  <a:cubicBezTo>
                    <a:pt x="0" y="1004"/>
                    <a:pt x="20" y="1025"/>
                    <a:pt x="46" y="1025"/>
                  </a:cubicBezTo>
                  <a:cubicBezTo>
                    <a:pt x="47" y="1025"/>
                    <a:pt x="49" y="1024"/>
                    <a:pt x="50" y="1024"/>
                  </a:cubicBezTo>
                  <a:cubicBezTo>
                    <a:pt x="49" y="1028"/>
                    <a:pt x="49" y="1033"/>
                    <a:pt x="49" y="1037"/>
                  </a:cubicBezTo>
                  <a:cubicBezTo>
                    <a:pt x="49" y="1071"/>
                    <a:pt x="76" y="1099"/>
                    <a:pt x="111" y="1099"/>
                  </a:cubicBezTo>
                  <a:cubicBezTo>
                    <a:pt x="145" y="1099"/>
                    <a:pt x="173" y="1071"/>
                    <a:pt x="173" y="1037"/>
                  </a:cubicBezTo>
                  <a:cubicBezTo>
                    <a:pt x="173" y="1003"/>
                    <a:pt x="145" y="975"/>
                    <a:pt x="111" y="975"/>
                  </a:cubicBezTo>
                  <a:close/>
                  <a:moveTo>
                    <a:pt x="298" y="1320"/>
                  </a:moveTo>
                  <a:cubicBezTo>
                    <a:pt x="298" y="1354"/>
                    <a:pt x="326" y="1382"/>
                    <a:pt x="360" y="1382"/>
                  </a:cubicBezTo>
                  <a:cubicBezTo>
                    <a:pt x="394" y="1382"/>
                    <a:pt x="422" y="1354"/>
                    <a:pt x="422" y="1320"/>
                  </a:cubicBezTo>
                  <a:cubicBezTo>
                    <a:pt x="422" y="1285"/>
                    <a:pt x="394" y="1257"/>
                    <a:pt x="360" y="1257"/>
                  </a:cubicBezTo>
                  <a:cubicBezTo>
                    <a:pt x="326" y="1257"/>
                    <a:pt x="298" y="1285"/>
                    <a:pt x="298" y="1320"/>
                  </a:cubicBezTo>
                  <a:close/>
                  <a:moveTo>
                    <a:pt x="800" y="851"/>
                  </a:moveTo>
                  <a:cubicBezTo>
                    <a:pt x="800" y="947"/>
                    <a:pt x="878" y="1025"/>
                    <a:pt x="975" y="1025"/>
                  </a:cubicBezTo>
                  <a:cubicBezTo>
                    <a:pt x="1021" y="1025"/>
                    <a:pt x="1063" y="1007"/>
                    <a:pt x="1094" y="978"/>
                  </a:cubicBezTo>
                  <a:cubicBezTo>
                    <a:pt x="1032" y="912"/>
                    <a:pt x="1032" y="912"/>
                    <a:pt x="1032" y="912"/>
                  </a:cubicBezTo>
                  <a:cubicBezTo>
                    <a:pt x="1017" y="926"/>
                    <a:pt x="997" y="935"/>
                    <a:pt x="975" y="935"/>
                  </a:cubicBezTo>
                  <a:cubicBezTo>
                    <a:pt x="928" y="935"/>
                    <a:pt x="890" y="897"/>
                    <a:pt x="890" y="851"/>
                  </a:cubicBezTo>
                  <a:cubicBezTo>
                    <a:pt x="890" y="804"/>
                    <a:pt x="928" y="766"/>
                    <a:pt x="975" y="766"/>
                  </a:cubicBezTo>
                  <a:cubicBezTo>
                    <a:pt x="997" y="766"/>
                    <a:pt x="1017" y="775"/>
                    <a:pt x="1032" y="789"/>
                  </a:cubicBezTo>
                  <a:cubicBezTo>
                    <a:pt x="1094" y="723"/>
                    <a:pt x="1094" y="723"/>
                    <a:pt x="1094" y="723"/>
                  </a:cubicBezTo>
                  <a:cubicBezTo>
                    <a:pt x="1063" y="694"/>
                    <a:pt x="1021" y="676"/>
                    <a:pt x="975" y="676"/>
                  </a:cubicBezTo>
                  <a:cubicBezTo>
                    <a:pt x="878" y="676"/>
                    <a:pt x="800" y="754"/>
                    <a:pt x="800" y="851"/>
                  </a:cubicBezTo>
                  <a:close/>
                  <a:moveTo>
                    <a:pt x="1313" y="766"/>
                  </a:moveTo>
                  <a:cubicBezTo>
                    <a:pt x="1335" y="766"/>
                    <a:pt x="1355" y="775"/>
                    <a:pt x="1371" y="789"/>
                  </a:cubicBezTo>
                  <a:cubicBezTo>
                    <a:pt x="1432" y="723"/>
                    <a:pt x="1432" y="723"/>
                    <a:pt x="1432" y="723"/>
                  </a:cubicBezTo>
                  <a:cubicBezTo>
                    <a:pt x="1401" y="694"/>
                    <a:pt x="1359" y="676"/>
                    <a:pt x="1313" y="676"/>
                  </a:cubicBezTo>
                  <a:cubicBezTo>
                    <a:pt x="1216" y="676"/>
                    <a:pt x="1138" y="754"/>
                    <a:pt x="1138" y="851"/>
                  </a:cubicBezTo>
                  <a:cubicBezTo>
                    <a:pt x="1138" y="947"/>
                    <a:pt x="1216" y="1025"/>
                    <a:pt x="1313" y="1025"/>
                  </a:cubicBezTo>
                  <a:cubicBezTo>
                    <a:pt x="1359" y="1025"/>
                    <a:pt x="1401" y="1007"/>
                    <a:pt x="1432" y="978"/>
                  </a:cubicBezTo>
                  <a:cubicBezTo>
                    <a:pt x="1370" y="912"/>
                    <a:pt x="1370" y="912"/>
                    <a:pt x="1370" y="912"/>
                  </a:cubicBezTo>
                  <a:cubicBezTo>
                    <a:pt x="1355" y="926"/>
                    <a:pt x="1335" y="935"/>
                    <a:pt x="1313" y="935"/>
                  </a:cubicBezTo>
                  <a:cubicBezTo>
                    <a:pt x="1266" y="935"/>
                    <a:pt x="1229" y="897"/>
                    <a:pt x="1229" y="851"/>
                  </a:cubicBezTo>
                  <a:cubicBezTo>
                    <a:pt x="1229" y="804"/>
                    <a:pt x="1266" y="766"/>
                    <a:pt x="1313" y="766"/>
                  </a:cubicBezTo>
                  <a:close/>
                  <a:moveTo>
                    <a:pt x="342" y="1018"/>
                  </a:moveTo>
                  <a:cubicBezTo>
                    <a:pt x="439" y="1018"/>
                    <a:pt x="439" y="1018"/>
                    <a:pt x="439" y="1018"/>
                  </a:cubicBezTo>
                  <a:cubicBezTo>
                    <a:pt x="496" y="838"/>
                    <a:pt x="496" y="838"/>
                    <a:pt x="496" y="838"/>
                  </a:cubicBezTo>
                  <a:cubicBezTo>
                    <a:pt x="553" y="1018"/>
                    <a:pt x="553" y="1018"/>
                    <a:pt x="553" y="1018"/>
                  </a:cubicBezTo>
                  <a:cubicBezTo>
                    <a:pt x="650" y="1018"/>
                    <a:pt x="650" y="1018"/>
                    <a:pt x="650" y="1018"/>
                  </a:cubicBezTo>
                  <a:cubicBezTo>
                    <a:pt x="659" y="1018"/>
                    <a:pt x="659" y="1018"/>
                    <a:pt x="659" y="1018"/>
                  </a:cubicBezTo>
                  <a:cubicBezTo>
                    <a:pt x="764" y="683"/>
                    <a:pt x="764" y="683"/>
                    <a:pt x="764" y="683"/>
                  </a:cubicBezTo>
                  <a:cubicBezTo>
                    <a:pt x="658" y="683"/>
                    <a:pt x="658" y="683"/>
                    <a:pt x="658" y="683"/>
                  </a:cubicBezTo>
                  <a:cubicBezTo>
                    <a:pt x="601" y="864"/>
                    <a:pt x="601" y="864"/>
                    <a:pt x="601" y="864"/>
                  </a:cubicBezTo>
                  <a:cubicBezTo>
                    <a:pt x="544" y="683"/>
                    <a:pt x="544" y="683"/>
                    <a:pt x="544" y="683"/>
                  </a:cubicBezTo>
                  <a:cubicBezTo>
                    <a:pt x="447" y="683"/>
                    <a:pt x="447" y="683"/>
                    <a:pt x="447" y="683"/>
                  </a:cubicBezTo>
                  <a:cubicBezTo>
                    <a:pt x="390" y="864"/>
                    <a:pt x="390" y="864"/>
                    <a:pt x="390" y="864"/>
                  </a:cubicBezTo>
                  <a:cubicBezTo>
                    <a:pt x="334" y="683"/>
                    <a:pt x="334" y="683"/>
                    <a:pt x="334" y="683"/>
                  </a:cubicBezTo>
                  <a:cubicBezTo>
                    <a:pt x="227" y="683"/>
                    <a:pt x="227" y="683"/>
                    <a:pt x="227" y="683"/>
                  </a:cubicBezTo>
                  <a:cubicBezTo>
                    <a:pt x="333" y="1018"/>
                    <a:pt x="333" y="1018"/>
                    <a:pt x="333" y="1018"/>
                  </a:cubicBezTo>
                  <a:lnTo>
                    <a:pt x="342" y="10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L"/>
            </a:p>
          </p:txBody>
        </p:sp>
      </p:grpSp>
      <p:sp>
        <p:nvSpPr>
          <p:cNvPr id="9" name="LS_Logo4 (JU-Free) Swipe" hidden="1">
            <a:extLst>
              <a:ext uri="{FF2B5EF4-FFF2-40B4-BE49-F238E27FC236}">
                <a16:creationId xmlns:a16="http://schemas.microsoft.com/office/drawing/2014/main" id="{B04E776D-8471-4741-9C06-25BF798BAF30}"/>
              </a:ext>
            </a:extLst>
          </p:cNvPr>
          <p:cNvSpPr>
            <a:spLocks/>
          </p:cNvSpPr>
          <p:nvPr/>
        </p:nvSpPr>
        <p:spPr bwMode="auto">
          <a:xfrm>
            <a:off x="1143000" y="7820025"/>
            <a:ext cx="615950" cy="138113"/>
          </a:xfrm>
          <a:custGeom>
            <a:avLst/>
            <a:gdLst>
              <a:gd name="T0" fmla="*/ 2147483646 w 1551"/>
              <a:gd name="T1" fmla="*/ 2147483646 h 347"/>
              <a:gd name="T2" fmla="*/ 2147483646 w 1551"/>
              <a:gd name="T3" fmla="*/ 2147483646 h 347"/>
              <a:gd name="T4" fmla="*/ 0 w 1551"/>
              <a:gd name="T5" fmla="*/ 2147483646 h 347"/>
              <a:gd name="T6" fmla="*/ 1126228238 w 1551"/>
              <a:gd name="T7" fmla="*/ 2147483646 h 347"/>
              <a:gd name="T8" fmla="*/ 2147483646 w 1551"/>
              <a:gd name="T9" fmla="*/ 2147483646 h 347"/>
              <a:gd name="T10" fmla="*/ 2147483646 w 1551"/>
              <a:gd name="T11" fmla="*/ 2147483646 h 347"/>
              <a:gd name="T12" fmla="*/ 1251294284 w 1551"/>
              <a:gd name="T13" fmla="*/ 2147483646 h 347"/>
              <a:gd name="T14" fmla="*/ 2147483646 w 1551"/>
              <a:gd name="T15" fmla="*/ 0 h 347"/>
              <a:gd name="T16" fmla="*/ 2147483646 w 1551"/>
              <a:gd name="T17" fmla="*/ 2001479067 h 347"/>
              <a:gd name="T18" fmla="*/ 2147483646 w 1551"/>
              <a:gd name="T19" fmla="*/ 2147483646 h 347"/>
              <a:gd name="T20" fmla="*/ 2147483646 w 1551"/>
              <a:gd name="T21" fmla="*/ 2147483646 h 347"/>
              <a:gd name="T22" fmla="*/ 2147483646 w 1551"/>
              <a:gd name="T23" fmla="*/ 2147483646 h 347"/>
              <a:gd name="T24" fmla="*/ 2147483646 w 1551"/>
              <a:gd name="T25" fmla="*/ 2147483646 h 347"/>
              <a:gd name="T26" fmla="*/ 2147483646 w 1551"/>
              <a:gd name="T27" fmla="*/ 2147483646 h 347"/>
              <a:gd name="T28" fmla="*/ 2147483646 w 1551"/>
              <a:gd name="T29" fmla="*/ 62575936 h 347"/>
              <a:gd name="T30" fmla="*/ 2147483646 w 1551"/>
              <a:gd name="T31" fmla="*/ 125151871 h 347"/>
              <a:gd name="T32" fmla="*/ 2147483646 w 1551"/>
              <a:gd name="T33" fmla="*/ 2147483646 h 347"/>
              <a:gd name="T34" fmla="*/ 2147483646 w 1551"/>
              <a:gd name="T35" fmla="*/ 62575936 h 347"/>
              <a:gd name="T36" fmla="*/ 2147483646 w 1551"/>
              <a:gd name="T37" fmla="*/ 62575936 h 347"/>
              <a:gd name="T38" fmla="*/ 2147483646 w 1551"/>
              <a:gd name="T39" fmla="*/ 2147483646 h 347"/>
              <a:gd name="T40" fmla="*/ 2147483646 w 1551"/>
              <a:gd name="T41" fmla="*/ 2147483646 h 347"/>
              <a:gd name="T42" fmla="*/ 2147483646 w 1551"/>
              <a:gd name="T43" fmla="*/ 2147483646 h 347"/>
              <a:gd name="T44" fmla="*/ 2147483646 w 1551"/>
              <a:gd name="T45" fmla="*/ 2147483646 h 347"/>
              <a:gd name="T46" fmla="*/ 2147483646 w 1551"/>
              <a:gd name="T47" fmla="*/ 2147483646 h 347"/>
              <a:gd name="T48" fmla="*/ 2147483646 w 1551"/>
              <a:gd name="T49" fmla="*/ 62575936 h 347"/>
              <a:gd name="T50" fmla="*/ 2147483646 w 1551"/>
              <a:gd name="T51" fmla="*/ 62575936 h 347"/>
              <a:gd name="T52" fmla="*/ 2147483646 w 1551"/>
              <a:gd name="T53" fmla="*/ 2147483646 h 347"/>
              <a:gd name="T54" fmla="*/ 2147483646 w 1551"/>
              <a:gd name="T55" fmla="*/ 2147483646 h 347"/>
              <a:gd name="T56" fmla="*/ 2147483646 w 1551"/>
              <a:gd name="T57" fmla="*/ 2147483646 h 347"/>
              <a:gd name="T58" fmla="*/ 2147483646 w 1551"/>
              <a:gd name="T59" fmla="*/ 62575936 h 347"/>
              <a:gd name="T60" fmla="*/ 2147483646 w 1551"/>
              <a:gd name="T61" fmla="*/ 62575936 h 347"/>
              <a:gd name="T62" fmla="*/ 2147483646 w 1551"/>
              <a:gd name="T63" fmla="*/ 2147483646 h 347"/>
              <a:gd name="T64" fmla="*/ 2147483646 w 1551"/>
              <a:gd name="T65" fmla="*/ 2147483646 h 347"/>
              <a:gd name="T66" fmla="*/ 2147483646 w 1551"/>
              <a:gd name="T67" fmla="*/ 2147483646 h 347"/>
              <a:gd name="T68" fmla="*/ 2147483646 w 1551"/>
              <a:gd name="T69" fmla="*/ 2147483646 h 347"/>
              <a:gd name="T70" fmla="*/ 2147483646 w 1551"/>
              <a:gd name="T71" fmla="*/ 2147483646 h 347"/>
              <a:gd name="T72" fmla="*/ 2147483646 w 1551"/>
              <a:gd name="T73" fmla="*/ 2147483646 h 347"/>
              <a:gd name="T74" fmla="*/ 2147483646 w 1551"/>
              <a:gd name="T75" fmla="*/ 62575936 h 347"/>
              <a:gd name="T76" fmla="*/ 2147483646 w 1551"/>
              <a:gd name="T77" fmla="*/ 62575936 h 347"/>
              <a:gd name="T78" fmla="*/ 2147483646 w 1551"/>
              <a:gd name="T79" fmla="*/ 2147483646 h 347"/>
              <a:gd name="T80" fmla="*/ 2147483646 w 1551"/>
              <a:gd name="T81" fmla="*/ 2147483646 h 347"/>
              <a:gd name="T82" fmla="*/ 2147483646 w 1551"/>
              <a:gd name="T83" fmla="*/ 2147483646 h 347"/>
              <a:gd name="T84" fmla="*/ 2147483646 w 1551"/>
              <a:gd name="T85" fmla="*/ 2147483646 h 347"/>
              <a:gd name="T86" fmla="*/ 2147483646 w 1551"/>
              <a:gd name="T87" fmla="*/ 2147483646 h 347"/>
              <a:gd name="T88" fmla="*/ 2147483646 w 1551"/>
              <a:gd name="T89" fmla="*/ 2147483646 h 347"/>
              <a:gd name="T90" fmla="*/ 2147483646 w 1551"/>
              <a:gd name="T91" fmla="*/ 2147483646 h 347"/>
              <a:gd name="T92" fmla="*/ 2147483646 w 1551"/>
              <a:gd name="T93" fmla="*/ 2147483646 h 347"/>
              <a:gd name="T94" fmla="*/ 2147483646 w 1551"/>
              <a:gd name="T95" fmla="*/ 2147483646 h 347"/>
              <a:gd name="T96" fmla="*/ 2147483646 w 1551"/>
              <a:gd name="T97" fmla="*/ 2147483646 h 347"/>
              <a:gd name="T98" fmla="*/ 2147483646 w 1551"/>
              <a:gd name="T99" fmla="*/ 2147483646 h 347"/>
              <a:gd name="T100" fmla="*/ 2147483646 w 1551"/>
              <a:gd name="T101" fmla="*/ 2147483646 h 347"/>
              <a:gd name="T102" fmla="*/ 2147483646 w 1551"/>
              <a:gd name="T103" fmla="*/ 2147483646 h 347"/>
              <a:gd name="T104" fmla="*/ 2147483646 w 1551"/>
              <a:gd name="T105" fmla="*/ 2147483646 h 347"/>
              <a:gd name="T106" fmla="*/ 2147483646 w 1551"/>
              <a:gd name="T107" fmla="*/ 62575936 h 347"/>
              <a:gd name="T108" fmla="*/ 2147483646 w 1551"/>
              <a:gd name="T109" fmla="*/ 62575936 h 347"/>
              <a:gd name="T110" fmla="*/ 2147483646 w 1551"/>
              <a:gd name="T111" fmla="*/ 2147483646 h 347"/>
              <a:gd name="T112" fmla="*/ 2147483646 w 1551"/>
              <a:gd name="T113" fmla="*/ 2147483646 h 347"/>
              <a:gd name="T114" fmla="*/ 2147483646 w 1551"/>
              <a:gd name="T115" fmla="*/ 2147483646 h 347"/>
              <a:gd name="T116" fmla="*/ 2147483646 w 1551"/>
              <a:gd name="T117" fmla="*/ 2147483646 h 347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1551" h="347">
                <a:moveTo>
                  <a:pt x="256" y="253"/>
                </a:moveTo>
                <a:cubicBezTo>
                  <a:pt x="256" y="311"/>
                  <a:pt x="206" y="347"/>
                  <a:pt x="132" y="347"/>
                </a:cubicBezTo>
                <a:cubicBezTo>
                  <a:pt x="82" y="347"/>
                  <a:pt x="33" y="326"/>
                  <a:pt x="0" y="295"/>
                </a:cubicBezTo>
                <a:cubicBezTo>
                  <a:pt x="18" y="259"/>
                  <a:pt x="18" y="259"/>
                  <a:pt x="18" y="259"/>
                </a:cubicBezTo>
                <a:cubicBezTo>
                  <a:pt x="50" y="290"/>
                  <a:pt x="94" y="308"/>
                  <a:pt x="132" y="308"/>
                </a:cubicBezTo>
                <a:cubicBezTo>
                  <a:pt x="182" y="308"/>
                  <a:pt x="213" y="288"/>
                  <a:pt x="213" y="255"/>
                </a:cubicBezTo>
                <a:cubicBezTo>
                  <a:pt x="214" y="164"/>
                  <a:pt x="20" y="213"/>
                  <a:pt x="20" y="89"/>
                </a:cubicBezTo>
                <a:cubicBezTo>
                  <a:pt x="20" y="35"/>
                  <a:pt x="68" y="0"/>
                  <a:pt x="139" y="0"/>
                </a:cubicBezTo>
                <a:cubicBezTo>
                  <a:pt x="179" y="0"/>
                  <a:pt x="220" y="13"/>
                  <a:pt x="248" y="32"/>
                </a:cubicBezTo>
                <a:cubicBezTo>
                  <a:pt x="231" y="69"/>
                  <a:pt x="231" y="69"/>
                  <a:pt x="231" y="69"/>
                </a:cubicBezTo>
                <a:cubicBezTo>
                  <a:pt x="200" y="48"/>
                  <a:pt x="164" y="40"/>
                  <a:pt x="136" y="40"/>
                </a:cubicBezTo>
                <a:cubicBezTo>
                  <a:pt x="92" y="40"/>
                  <a:pt x="63" y="57"/>
                  <a:pt x="63" y="86"/>
                </a:cubicBezTo>
                <a:cubicBezTo>
                  <a:pt x="63" y="174"/>
                  <a:pt x="257" y="128"/>
                  <a:pt x="256" y="253"/>
                </a:cubicBezTo>
                <a:close/>
                <a:moveTo>
                  <a:pt x="652" y="300"/>
                </a:moveTo>
                <a:cubicBezTo>
                  <a:pt x="558" y="1"/>
                  <a:pt x="558" y="1"/>
                  <a:pt x="558" y="1"/>
                </a:cubicBezTo>
                <a:cubicBezTo>
                  <a:pt x="518" y="2"/>
                  <a:pt x="518" y="2"/>
                  <a:pt x="518" y="2"/>
                </a:cubicBezTo>
                <a:cubicBezTo>
                  <a:pt x="425" y="300"/>
                  <a:pt x="425" y="300"/>
                  <a:pt x="425" y="300"/>
                </a:cubicBezTo>
                <a:cubicBezTo>
                  <a:pt x="330" y="1"/>
                  <a:pt x="330" y="1"/>
                  <a:pt x="330" y="1"/>
                </a:cubicBezTo>
                <a:cubicBezTo>
                  <a:pt x="288" y="1"/>
                  <a:pt x="288" y="1"/>
                  <a:pt x="288" y="1"/>
                </a:cubicBezTo>
                <a:cubicBezTo>
                  <a:pt x="403" y="346"/>
                  <a:pt x="403" y="346"/>
                  <a:pt x="403" y="346"/>
                </a:cubicBezTo>
                <a:cubicBezTo>
                  <a:pt x="444" y="346"/>
                  <a:pt x="444" y="346"/>
                  <a:pt x="444" y="346"/>
                </a:cubicBezTo>
                <a:cubicBezTo>
                  <a:pt x="538" y="56"/>
                  <a:pt x="538" y="56"/>
                  <a:pt x="538" y="56"/>
                </a:cubicBezTo>
                <a:cubicBezTo>
                  <a:pt x="631" y="346"/>
                  <a:pt x="631" y="346"/>
                  <a:pt x="631" y="346"/>
                </a:cubicBezTo>
                <a:cubicBezTo>
                  <a:pt x="671" y="346"/>
                  <a:pt x="671" y="346"/>
                  <a:pt x="671" y="346"/>
                </a:cubicBezTo>
                <a:cubicBezTo>
                  <a:pt x="787" y="1"/>
                  <a:pt x="787" y="1"/>
                  <a:pt x="787" y="1"/>
                </a:cubicBezTo>
                <a:cubicBezTo>
                  <a:pt x="746" y="1"/>
                  <a:pt x="746" y="1"/>
                  <a:pt x="746" y="1"/>
                </a:cubicBezTo>
                <a:lnTo>
                  <a:pt x="652" y="300"/>
                </a:lnTo>
                <a:close/>
                <a:moveTo>
                  <a:pt x="838" y="346"/>
                </a:moveTo>
                <a:cubicBezTo>
                  <a:pt x="877" y="346"/>
                  <a:pt x="877" y="346"/>
                  <a:pt x="877" y="346"/>
                </a:cubicBezTo>
                <a:cubicBezTo>
                  <a:pt x="877" y="1"/>
                  <a:pt x="877" y="1"/>
                  <a:pt x="877" y="1"/>
                </a:cubicBezTo>
                <a:cubicBezTo>
                  <a:pt x="838" y="1"/>
                  <a:pt x="838" y="1"/>
                  <a:pt x="838" y="1"/>
                </a:cubicBezTo>
                <a:lnTo>
                  <a:pt x="838" y="346"/>
                </a:lnTo>
                <a:close/>
                <a:moveTo>
                  <a:pt x="1245" y="117"/>
                </a:moveTo>
                <a:cubicBezTo>
                  <a:pt x="1245" y="193"/>
                  <a:pt x="1196" y="237"/>
                  <a:pt x="1111" y="237"/>
                </a:cubicBezTo>
                <a:cubicBezTo>
                  <a:pt x="1021" y="237"/>
                  <a:pt x="1021" y="237"/>
                  <a:pt x="1021" y="237"/>
                </a:cubicBezTo>
                <a:cubicBezTo>
                  <a:pt x="1021" y="346"/>
                  <a:pt x="1021" y="346"/>
                  <a:pt x="1021" y="346"/>
                </a:cubicBezTo>
                <a:cubicBezTo>
                  <a:pt x="981" y="346"/>
                  <a:pt x="981" y="346"/>
                  <a:pt x="981" y="346"/>
                </a:cubicBezTo>
                <a:cubicBezTo>
                  <a:pt x="981" y="1"/>
                  <a:pt x="981" y="1"/>
                  <a:pt x="981" y="1"/>
                </a:cubicBezTo>
                <a:cubicBezTo>
                  <a:pt x="1111" y="1"/>
                  <a:pt x="1111" y="1"/>
                  <a:pt x="1111" y="1"/>
                </a:cubicBezTo>
                <a:cubicBezTo>
                  <a:pt x="1196" y="1"/>
                  <a:pt x="1245" y="44"/>
                  <a:pt x="1245" y="117"/>
                </a:cubicBezTo>
                <a:close/>
                <a:moveTo>
                  <a:pt x="1207" y="118"/>
                </a:moveTo>
                <a:cubicBezTo>
                  <a:pt x="1207" y="66"/>
                  <a:pt x="1171" y="39"/>
                  <a:pt x="1109" y="39"/>
                </a:cubicBezTo>
                <a:cubicBezTo>
                  <a:pt x="1021" y="39"/>
                  <a:pt x="1021" y="39"/>
                  <a:pt x="1021" y="39"/>
                </a:cubicBezTo>
                <a:cubicBezTo>
                  <a:pt x="1021" y="199"/>
                  <a:pt x="1021" y="199"/>
                  <a:pt x="1021" y="199"/>
                </a:cubicBezTo>
                <a:cubicBezTo>
                  <a:pt x="1109" y="199"/>
                  <a:pt x="1109" y="199"/>
                  <a:pt x="1109" y="199"/>
                </a:cubicBezTo>
                <a:cubicBezTo>
                  <a:pt x="1171" y="199"/>
                  <a:pt x="1207" y="172"/>
                  <a:pt x="1207" y="118"/>
                </a:cubicBezTo>
                <a:close/>
                <a:moveTo>
                  <a:pt x="1350" y="309"/>
                </a:moveTo>
                <a:cubicBezTo>
                  <a:pt x="1350" y="190"/>
                  <a:pt x="1350" y="190"/>
                  <a:pt x="1350" y="190"/>
                </a:cubicBezTo>
                <a:cubicBezTo>
                  <a:pt x="1524" y="190"/>
                  <a:pt x="1524" y="190"/>
                  <a:pt x="1524" y="190"/>
                </a:cubicBezTo>
                <a:cubicBezTo>
                  <a:pt x="1524" y="153"/>
                  <a:pt x="1524" y="153"/>
                  <a:pt x="1524" y="153"/>
                </a:cubicBezTo>
                <a:cubicBezTo>
                  <a:pt x="1350" y="153"/>
                  <a:pt x="1350" y="153"/>
                  <a:pt x="1350" y="153"/>
                </a:cubicBezTo>
                <a:cubicBezTo>
                  <a:pt x="1350" y="39"/>
                  <a:pt x="1350" y="39"/>
                  <a:pt x="1350" y="39"/>
                </a:cubicBezTo>
                <a:cubicBezTo>
                  <a:pt x="1544" y="39"/>
                  <a:pt x="1544" y="39"/>
                  <a:pt x="1544" y="39"/>
                </a:cubicBezTo>
                <a:cubicBezTo>
                  <a:pt x="1544" y="1"/>
                  <a:pt x="1544" y="1"/>
                  <a:pt x="1544" y="1"/>
                </a:cubicBezTo>
                <a:cubicBezTo>
                  <a:pt x="1311" y="1"/>
                  <a:pt x="1311" y="1"/>
                  <a:pt x="1311" y="1"/>
                </a:cubicBezTo>
                <a:cubicBezTo>
                  <a:pt x="1311" y="346"/>
                  <a:pt x="1311" y="346"/>
                  <a:pt x="1311" y="346"/>
                </a:cubicBezTo>
                <a:cubicBezTo>
                  <a:pt x="1551" y="346"/>
                  <a:pt x="1551" y="346"/>
                  <a:pt x="1551" y="346"/>
                </a:cubicBezTo>
                <a:cubicBezTo>
                  <a:pt x="1551" y="309"/>
                  <a:pt x="1551" y="309"/>
                  <a:pt x="1551" y="309"/>
                </a:cubicBezTo>
                <a:lnTo>
                  <a:pt x="1350" y="30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14324" tIns="57162" rIns="114324" bIns="57162"/>
          <a:lstStyle/>
          <a:p>
            <a:endParaRPr lang="en-NL"/>
          </a:p>
        </p:txBody>
      </p:sp>
      <p:sp>
        <p:nvSpPr>
          <p:cNvPr id="10" name="LS_Logo2 (JU-Free) Emploment" hidden="1">
            <a:extLst>
              <a:ext uri="{FF2B5EF4-FFF2-40B4-BE49-F238E27FC236}">
                <a16:creationId xmlns:a16="http://schemas.microsoft.com/office/drawing/2014/main" id="{9D038E5F-BC13-4C03-9F00-80B66CB73B97}"/>
              </a:ext>
            </a:extLst>
          </p:cNvPr>
          <p:cNvSpPr>
            <a:spLocks/>
          </p:cNvSpPr>
          <p:nvPr/>
        </p:nvSpPr>
        <p:spPr bwMode="auto">
          <a:xfrm>
            <a:off x="1155700" y="7712075"/>
            <a:ext cx="1365250" cy="365125"/>
          </a:xfrm>
          <a:custGeom>
            <a:avLst/>
            <a:gdLst>
              <a:gd name="T0" fmla="*/ 2147483646 w 3440"/>
              <a:gd name="T1" fmla="*/ 62395541 h 921"/>
              <a:gd name="T2" fmla="*/ 2147483646 w 3440"/>
              <a:gd name="T3" fmla="*/ 2147483646 h 921"/>
              <a:gd name="T4" fmla="*/ 2147483646 w 3440"/>
              <a:gd name="T5" fmla="*/ 2147483646 h 921"/>
              <a:gd name="T6" fmla="*/ 2147483646 w 3440"/>
              <a:gd name="T7" fmla="*/ 2147483646 h 921"/>
              <a:gd name="T8" fmla="*/ 2147483646 w 3440"/>
              <a:gd name="T9" fmla="*/ 62395541 h 921"/>
              <a:gd name="T10" fmla="*/ 2147483646 w 3440"/>
              <a:gd name="T11" fmla="*/ 62395541 h 921"/>
              <a:gd name="T12" fmla="*/ 2147483646 w 3440"/>
              <a:gd name="T13" fmla="*/ 2147483646 h 921"/>
              <a:gd name="T14" fmla="*/ 2147483646 w 3440"/>
              <a:gd name="T15" fmla="*/ 2147483646 h 921"/>
              <a:gd name="T16" fmla="*/ 2147483646 w 3440"/>
              <a:gd name="T17" fmla="*/ 2147483646 h 921"/>
              <a:gd name="T18" fmla="*/ 2147483646 w 3440"/>
              <a:gd name="T19" fmla="*/ 2147483646 h 921"/>
              <a:gd name="T20" fmla="*/ 2147483646 w 3440"/>
              <a:gd name="T21" fmla="*/ 62395541 h 921"/>
              <a:gd name="T22" fmla="*/ 2147483646 w 3440"/>
              <a:gd name="T23" fmla="*/ 2147483646 h 921"/>
              <a:gd name="T24" fmla="*/ 2147483646 w 3440"/>
              <a:gd name="T25" fmla="*/ 2147483646 h 921"/>
              <a:gd name="T26" fmla="*/ 2147483646 w 3440"/>
              <a:gd name="T27" fmla="*/ 2147483646 h 921"/>
              <a:gd name="T28" fmla="*/ 2147483646 w 3440"/>
              <a:gd name="T29" fmla="*/ 2147483646 h 921"/>
              <a:gd name="T30" fmla="*/ 2147483646 w 3440"/>
              <a:gd name="T31" fmla="*/ 62395541 h 921"/>
              <a:gd name="T32" fmla="*/ 2147483646 w 3440"/>
              <a:gd name="T33" fmla="*/ 2147483646 h 921"/>
              <a:gd name="T34" fmla="*/ 2147483646 w 3440"/>
              <a:gd name="T35" fmla="*/ 2147483646 h 921"/>
              <a:gd name="T36" fmla="*/ 2147483646 w 3440"/>
              <a:gd name="T37" fmla="*/ 62395541 h 921"/>
              <a:gd name="T38" fmla="*/ 2147483646 w 3440"/>
              <a:gd name="T39" fmla="*/ 2147483646 h 921"/>
              <a:gd name="T40" fmla="*/ 2147483646 w 3440"/>
              <a:gd name="T41" fmla="*/ 2147483646 h 921"/>
              <a:gd name="T42" fmla="*/ 2147483646 w 3440"/>
              <a:gd name="T43" fmla="*/ 2147483646 h 921"/>
              <a:gd name="T44" fmla="*/ 2147483646 w 3440"/>
              <a:gd name="T45" fmla="*/ 2147483646 h 921"/>
              <a:gd name="T46" fmla="*/ 2147483646 w 3440"/>
              <a:gd name="T47" fmla="*/ 2147483646 h 921"/>
              <a:gd name="T48" fmla="*/ 2147483646 w 3440"/>
              <a:gd name="T49" fmla="*/ 2147483646 h 921"/>
              <a:gd name="T50" fmla="*/ 2147483646 w 3440"/>
              <a:gd name="T51" fmla="*/ 62395541 h 921"/>
              <a:gd name="T52" fmla="*/ 2147483646 w 3440"/>
              <a:gd name="T53" fmla="*/ 2147483646 h 921"/>
              <a:gd name="T54" fmla="*/ 2147483646 w 3440"/>
              <a:gd name="T55" fmla="*/ 2147483646 h 921"/>
              <a:gd name="T56" fmla="*/ 2147483646 w 3440"/>
              <a:gd name="T57" fmla="*/ 2147483646 h 921"/>
              <a:gd name="T58" fmla="*/ 0 w 3440"/>
              <a:gd name="T59" fmla="*/ 2147483646 h 921"/>
              <a:gd name="T60" fmla="*/ 2147483646 w 3440"/>
              <a:gd name="T61" fmla="*/ 2147483646 h 921"/>
              <a:gd name="T62" fmla="*/ 2147483646 w 3440"/>
              <a:gd name="T63" fmla="*/ 2147483646 h 921"/>
              <a:gd name="T64" fmla="*/ 2147483646 w 3440"/>
              <a:gd name="T65" fmla="*/ 2147483646 h 921"/>
              <a:gd name="T66" fmla="*/ 2147483646 w 3440"/>
              <a:gd name="T67" fmla="*/ 2147483646 h 921"/>
              <a:gd name="T68" fmla="*/ 2147483646 w 3440"/>
              <a:gd name="T69" fmla="*/ 2147483646 h 921"/>
              <a:gd name="T70" fmla="*/ 2147483646 w 3440"/>
              <a:gd name="T71" fmla="*/ 2147483646 h 921"/>
              <a:gd name="T72" fmla="*/ 2147483646 w 3440"/>
              <a:gd name="T73" fmla="*/ 2147483646 h 921"/>
              <a:gd name="T74" fmla="*/ 2147483646 w 3440"/>
              <a:gd name="T75" fmla="*/ 2147483646 h 921"/>
              <a:gd name="T76" fmla="*/ 2147483646 w 3440"/>
              <a:gd name="T77" fmla="*/ 2147483646 h 921"/>
              <a:gd name="T78" fmla="*/ 2147483646 w 3440"/>
              <a:gd name="T79" fmla="*/ 2147483646 h 921"/>
              <a:gd name="T80" fmla="*/ 2147483646 w 3440"/>
              <a:gd name="T81" fmla="*/ 2147483646 h 921"/>
              <a:gd name="T82" fmla="*/ 2147483646 w 3440"/>
              <a:gd name="T83" fmla="*/ 2147483646 h 921"/>
              <a:gd name="T84" fmla="*/ 2147483646 w 3440"/>
              <a:gd name="T85" fmla="*/ 2147483646 h 921"/>
              <a:gd name="T86" fmla="*/ 2147483646 w 3440"/>
              <a:gd name="T87" fmla="*/ 2147483646 h 921"/>
              <a:gd name="T88" fmla="*/ 2147483646 w 3440"/>
              <a:gd name="T89" fmla="*/ 2147483646 h 921"/>
              <a:gd name="T90" fmla="*/ 2147483646 w 3440"/>
              <a:gd name="T91" fmla="*/ 2147483646 h 921"/>
              <a:gd name="T92" fmla="*/ 2147483646 w 3440"/>
              <a:gd name="T93" fmla="*/ 2147483646 h 921"/>
              <a:gd name="T94" fmla="*/ 2147483646 w 3440"/>
              <a:gd name="T95" fmla="*/ 2147483646 h 921"/>
              <a:gd name="T96" fmla="*/ 2147483646 w 3440"/>
              <a:gd name="T97" fmla="*/ 2147483646 h 921"/>
              <a:gd name="T98" fmla="*/ 2147483646 w 3440"/>
              <a:gd name="T99" fmla="*/ 2147483646 h 921"/>
              <a:gd name="T100" fmla="*/ 2147483646 w 3440"/>
              <a:gd name="T101" fmla="*/ 2147483646 h 921"/>
              <a:gd name="T102" fmla="*/ 2147483646 w 3440"/>
              <a:gd name="T103" fmla="*/ 2147483646 h 921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3440" h="921">
                <a:moveTo>
                  <a:pt x="240" y="346"/>
                </a:moveTo>
                <a:cubicBezTo>
                  <a:pt x="0" y="346"/>
                  <a:pt x="0" y="346"/>
                  <a:pt x="0" y="346"/>
                </a:cubicBezTo>
                <a:cubicBezTo>
                  <a:pt x="0" y="1"/>
                  <a:pt x="0" y="1"/>
                  <a:pt x="0" y="1"/>
                </a:cubicBezTo>
                <a:cubicBezTo>
                  <a:pt x="234" y="1"/>
                  <a:pt x="234" y="1"/>
                  <a:pt x="234" y="1"/>
                </a:cubicBezTo>
                <a:cubicBezTo>
                  <a:pt x="234" y="39"/>
                  <a:pt x="234" y="39"/>
                  <a:pt x="234" y="39"/>
                </a:cubicBezTo>
                <a:cubicBezTo>
                  <a:pt x="40" y="39"/>
                  <a:pt x="40" y="39"/>
                  <a:pt x="40" y="39"/>
                </a:cubicBezTo>
                <a:cubicBezTo>
                  <a:pt x="40" y="152"/>
                  <a:pt x="40" y="152"/>
                  <a:pt x="40" y="152"/>
                </a:cubicBezTo>
                <a:cubicBezTo>
                  <a:pt x="213" y="152"/>
                  <a:pt x="213" y="152"/>
                  <a:pt x="213" y="152"/>
                </a:cubicBezTo>
                <a:cubicBezTo>
                  <a:pt x="213" y="190"/>
                  <a:pt x="213" y="190"/>
                  <a:pt x="213" y="190"/>
                </a:cubicBezTo>
                <a:cubicBezTo>
                  <a:pt x="40" y="190"/>
                  <a:pt x="40" y="190"/>
                  <a:pt x="40" y="190"/>
                </a:cubicBezTo>
                <a:cubicBezTo>
                  <a:pt x="40" y="308"/>
                  <a:pt x="40" y="308"/>
                  <a:pt x="40" y="308"/>
                </a:cubicBezTo>
                <a:cubicBezTo>
                  <a:pt x="240" y="308"/>
                  <a:pt x="240" y="308"/>
                  <a:pt x="240" y="308"/>
                </a:cubicBezTo>
                <a:lnTo>
                  <a:pt x="240" y="346"/>
                </a:lnTo>
                <a:close/>
                <a:moveTo>
                  <a:pt x="357" y="62"/>
                </a:moveTo>
                <a:cubicBezTo>
                  <a:pt x="482" y="309"/>
                  <a:pt x="482" y="309"/>
                  <a:pt x="482" y="309"/>
                </a:cubicBezTo>
                <a:cubicBezTo>
                  <a:pt x="506" y="309"/>
                  <a:pt x="506" y="309"/>
                  <a:pt x="506" y="309"/>
                </a:cubicBezTo>
                <a:cubicBezTo>
                  <a:pt x="631" y="62"/>
                  <a:pt x="631" y="62"/>
                  <a:pt x="631" y="62"/>
                </a:cubicBezTo>
                <a:cubicBezTo>
                  <a:pt x="632" y="346"/>
                  <a:pt x="632" y="346"/>
                  <a:pt x="632" y="346"/>
                </a:cubicBezTo>
                <a:cubicBezTo>
                  <a:pt x="668" y="346"/>
                  <a:pt x="668" y="346"/>
                  <a:pt x="668" y="346"/>
                </a:cubicBezTo>
                <a:cubicBezTo>
                  <a:pt x="668" y="1"/>
                  <a:pt x="668" y="1"/>
                  <a:pt x="668" y="1"/>
                </a:cubicBezTo>
                <a:cubicBezTo>
                  <a:pt x="620" y="1"/>
                  <a:pt x="620" y="1"/>
                  <a:pt x="620" y="1"/>
                </a:cubicBezTo>
                <a:cubicBezTo>
                  <a:pt x="495" y="249"/>
                  <a:pt x="495" y="249"/>
                  <a:pt x="495" y="249"/>
                </a:cubicBezTo>
                <a:cubicBezTo>
                  <a:pt x="369" y="1"/>
                  <a:pt x="369" y="1"/>
                  <a:pt x="369" y="1"/>
                </a:cubicBezTo>
                <a:cubicBezTo>
                  <a:pt x="320" y="1"/>
                  <a:pt x="320" y="1"/>
                  <a:pt x="320" y="1"/>
                </a:cubicBezTo>
                <a:cubicBezTo>
                  <a:pt x="320" y="346"/>
                  <a:pt x="320" y="346"/>
                  <a:pt x="320" y="346"/>
                </a:cubicBezTo>
                <a:cubicBezTo>
                  <a:pt x="357" y="346"/>
                  <a:pt x="357" y="346"/>
                  <a:pt x="357" y="346"/>
                </a:cubicBezTo>
                <a:lnTo>
                  <a:pt x="357" y="62"/>
                </a:lnTo>
                <a:close/>
                <a:moveTo>
                  <a:pt x="812" y="346"/>
                </a:moveTo>
                <a:cubicBezTo>
                  <a:pt x="773" y="346"/>
                  <a:pt x="773" y="346"/>
                  <a:pt x="773" y="346"/>
                </a:cubicBezTo>
                <a:cubicBezTo>
                  <a:pt x="773" y="1"/>
                  <a:pt x="773" y="1"/>
                  <a:pt x="773" y="1"/>
                </a:cubicBezTo>
                <a:cubicBezTo>
                  <a:pt x="902" y="1"/>
                  <a:pt x="902" y="1"/>
                  <a:pt x="902" y="1"/>
                </a:cubicBezTo>
                <a:cubicBezTo>
                  <a:pt x="987" y="1"/>
                  <a:pt x="1036" y="44"/>
                  <a:pt x="1036" y="117"/>
                </a:cubicBezTo>
                <a:cubicBezTo>
                  <a:pt x="1036" y="193"/>
                  <a:pt x="987" y="237"/>
                  <a:pt x="902" y="237"/>
                </a:cubicBezTo>
                <a:cubicBezTo>
                  <a:pt x="812" y="237"/>
                  <a:pt x="812" y="237"/>
                  <a:pt x="812" y="237"/>
                </a:cubicBezTo>
                <a:lnTo>
                  <a:pt x="812" y="346"/>
                </a:lnTo>
                <a:close/>
                <a:moveTo>
                  <a:pt x="812" y="199"/>
                </a:moveTo>
                <a:cubicBezTo>
                  <a:pt x="900" y="199"/>
                  <a:pt x="900" y="199"/>
                  <a:pt x="900" y="199"/>
                </a:cubicBezTo>
                <a:cubicBezTo>
                  <a:pt x="962" y="199"/>
                  <a:pt x="998" y="172"/>
                  <a:pt x="998" y="118"/>
                </a:cubicBezTo>
                <a:cubicBezTo>
                  <a:pt x="998" y="66"/>
                  <a:pt x="962" y="39"/>
                  <a:pt x="900" y="39"/>
                </a:cubicBezTo>
                <a:cubicBezTo>
                  <a:pt x="812" y="39"/>
                  <a:pt x="812" y="39"/>
                  <a:pt x="812" y="39"/>
                </a:cubicBezTo>
                <a:lnTo>
                  <a:pt x="812" y="199"/>
                </a:lnTo>
                <a:close/>
                <a:moveTo>
                  <a:pt x="1291" y="308"/>
                </a:moveTo>
                <a:cubicBezTo>
                  <a:pt x="1141" y="308"/>
                  <a:pt x="1141" y="308"/>
                  <a:pt x="1141" y="308"/>
                </a:cubicBezTo>
                <a:cubicBezTo>
                  <a:pt x="1141" y="1"/>
                  <a:pt x="1141" y="1"/>
                  <a:pt x="1141" y="1"/>
                </a:cubicBezTo>
                <a:cubicBezTo>
                  <a:pt x="1101" y="1"/>
                  <a:pt x="1101" y="1"/>
                  <a:pt x="1101" y="1"/>
                </a:cubicBezTo>
                <a:cubicBezTo>
                  <a:pt x="1101" y="346"/>
                  <a:pt x="1101" y="346"/>
                  <a:pt x="1101" y="346"/>
                </a:cubicBezTo>
                <a:cubicBezTo>
                  <a:pt x="1291" y="346"/>
                  <a:pt x="1291" y="346"/>
                  <a:pt x="1291" y="346"/>
                </a:cubicBezTo>
                <a:lnTo>
                  <a:pt x="1291" y="308"/>
                </a:lnTo>
                <a:close/>
                <a:moveTo>
                  <a:pt x="1323" y="174"/>
                </a:moveTo>
                <a:cubicBezTo>
                  <a:pt x="1323" y="76"/>
                  <a:pt x="1402" y="0"/>
                  <a:pt x="1503" y="0"/>
                </a:cubicBezTo>
                <a:cubicBezTo>
                  <a:pt x="1603" y="0"/>
                  <a:pt x="1683" y="77"/>
                  <a:pt x="1683" y="174"/>
                </a:cubicBezTo>
                <a:cubicBezTo>
                  <a:pt x="1683" y="271"/>
                  <a:pt x="1603" y="348"/>
                  <a:pt x="1503" y="348"/>
                </a:cubicBezTo>
                <a:cubicBezTo>
                  <a:pt x="1402" y="348"/>
                  <a:pt x="1323" y="271"/>
                  <a:pt x="1323" y="174"/>
                </a:cubicBezTo>
                <a:close/>
                <a:moveTo>
                  <a:pt x="1363" y="174"/>
                </a:moveTo>
                <a:cubicBezTo>
                  <a:pt x="1363" y="249"/>
                  <a:pt x="1427" y="310"/>
                  <a:pt x="1503" y="310"/>
                </a:cubicBezTo>
                <a:cubicBezTo>
                  <a:pt x="1580" y="310"/>
                  <a:pt x="1643" y="249"/>
                  <a:pt x="1643" y="174"/>
                </a:cubicBezTo>
                <a:cubicBezTo>
                  <a:pt x="1643" y="98"/>
                  <a:pt x="1580" y="38"/>
                  <a:pt x="1503" y="38"/>
                </a:cubicBezTo>
                <a:cubicBezTo>
                  <a:pt x="1427" y="38"/>
                  <a:pt x="1363" y="98"/>
                  <a:pt x="1363" y="174"/>
                </a:cubicBezTo>
                <a:close/>
                <a:moveTo>
                  <a:pt x="1875" y="346"/>
                </a:moveTo>
                <a:cubicBezTo>
                  <a:pt x="1875" y="228"/>
                  <a:pt x="1875" y="228"/>
                  <a:pt x="1875" y="228"/>
                </a:cubicBezTo>
                <a:cubicBezTo>
                  <a:pt x="2005" y="1"/>
                  <a:pt x="2005" y="1"/>
                  <a:pt x="2005" y="1"/>
                </a:cubicBezTo>
                <a:cubicBezTo>
                  <a:pt x="1965" y="1"/>
                  <a:pt x="1965" y="1"/>
                  <a:pt x="1965" y="1"/>
                </a:cubicBezTo>
                <a:cubicBezTo>
                  <a:pt x="1855" y="181"/>
                  <a:pt x="1855" y="181"/>
                  <a:pt x="1855" y="181"/>
                </a:cubicBezTo>
                <a:cubicBezTo>
                  <a:pt x="1743" y="1"/>
                  <a:pt x="1743" y="1"/>
                  <a:pt x="1743" y="1"/>
                </a:cubicBezTo>
                <a:cubicBezTo>
                  <a:pt x="1703" y="1"/>
                  <a:pt x="1703" y="1"/>
                  <a:pt x="1703" y="1"/>
                </a:cubicBezTo>
                <a:cubicBezTo>
                  <a:pt x="1836" y="229"/>
                  <a:pt x="1836" y="229"/>
                  <a:pt x="1836" y="229"/>
                </a:cubicBezTo>
                <a:cubicBezTo>
                  <a:pt x="1836" y="346"/>
                  <a:pt x="1836" y="346"/>
                  <a:pt x="1836" y="346"/>
                </a:cubicBezTo>
                <a:lnTo>
                  <a:pt x="1875" y="346"/>
                </a:lnTo>
                <a:close/>
                <a:moveTo>
                  <a:pt x="2097" y="62"/>
                </a:moveTo>
                <a:cubicBezTo>
                  <a:pt x="2222" y="309"/>
                  <a:pt x="2222" y="309"/>
                  <a:pt x="2222" y="309"/>
                </a:cubicBezTo>
                <a:cubicBezTo>
                  <a:pt x="2246" y="309"/>
                  <a:pt x="2246" y="309"/>
                  <a:pt x="2246" y="309"/>
                </a:cubicBezTo>
                <a:cubicBezTo>
                  <a:pt x="2371" y="62"/>
                  <a:pt x="2371" y="62"/>
                  <a:pt x="2371" y="62"/>
                </a:cubicBezTo>
                <a:cubicBezTo>
                  <a:pt x="2371" y="346"/>
                  <a:pt x="2371" y="346"/>
                  <a:pt x="2371" y="346"/>
                </a:cubicBezTo>
                <a:cubicBezTo>
                  <a:pt x="2408" y="346"/>
                  <a:pt x="2408" y="346"/>
                  <a:pt x="2408" y="346"/>
                </a:cubicBezTo>
                <a:cubicBezTo>
                  <a:pt x="2408" y="1"/>
                  <a:pt x="2408" y="1"/>
                  <a:pt x="2408" y="1"/>
                </a:cubicBezTo>
                <a:cubicBezTo>
                  <a:pt x="2360" y="1"/>
                  <a:pt x="2360" y="1"/>
                  <a:pt x="2360" y="1"/>
                </a:cubicBezTo>
                <a:cubicBezTo>
                  <a:pt x="2234" y="249"/>
                  <a:pt x="2234" y="249"/>
                  <a:pt x="2234" y="249"/>
                </a:cubicBezTo>
                <a:cubicBezTo>
                  <a:pt x="2108" y="1"/>
                  <a:pt x="2108" y="1"/>
                  <a:pt x="2108" y="1"/>
                </a:cubicBezTo>
                <a:cubicBezTo>
                  <a:pt x="2060" y="1"/>
                  <a:pt x="2060" y="1"/>
                  <a:pt x="2060" y="1"/>
                </a:cubicBezTo>
                <a:cubicBezTo>
                  <a:pt x="2060" y="346"/>
                  <a:pt x="2060" y="346"/>
                  <a:pt x="2060" y="346"/>
                </a:cubicBezTo>
                <a:cubicBezTo>
                  <a:pt x="2097" y="346"/>
                  <a:pt x="2097" y="346"/>
                  <a:pt x="2097" y="346"/>
                </a:cubicBezTo>
                <a:lnTo>
                  <a:pt x="2097" y="62"/>
                </a:lnTo>
                <a:close/>
                <a:moveTo>
                  <a:pt x="2552" y="190"/>
                </a:moveTo>
                <a:cubicBezTo>
                  <a:pt x="2725" y="190"/>
                  <a:pt x="2725" y="190"/>
                  <a:pt x="2725" y="190"/>
                </a:cubicBezTo>
                <a:cubicBezTo>
                  <a:pt x="2725" y="152"/>
                  <a:pt x="2725" y="152"/>
                  <a:pt x="2725" y="152"/>
                </a:cubicBezTo>
                <a:cubicBezTo>
                  <a:pt x="2552" y="152"/>
                  <a:pt x="2552" y="152"/>
                  <a:pt x="2552" y="152"/>
                </a:cubicBezTo>
                <a:cubicBezTo>
                  <a:pt x="2552" y="39"/>
                  <a:pt x="2552" y="39"/>
                  <a:pt x="2552" y="39"/>
                </a:cubicBezTo>
                <a:cubicBezTo>
                  <a:pt x="2746" y="39"/>
                  <a:pt x="2746" y="39"/>
                  <a:pt x="2746" y="39"/>
                </a:cubicBezTo>
                <a:cubicBezTo>
                  <a:pt x="2746" y="1"/>
                  <a:pt x="2746" y="1"/>
                  <a:pt x="2746" y="1"/>
                </a:cubicBezTo>
                <a:cubicBezTo>
                  <a:pt x="2512" y="1"/>
                  <a:pt x="2512" y="1"/>
                  <a:pt x="2512" y="1"/>
                </a:cubicBezTo>
                <a:cubicBezTo>
                  <a:pt x="2512" y="346"/>
                  <a:pt x="2512" y="346"/>
                  <a:pt x="2512" y="346"/>
                </a:cubicBezTo>
                <a:cubicBezTo>
                  <a:pt x="2752" y="346"/>
                  <a:pt x="2752" y="346"/>
                  <a:pt x="2752" y="346"/>
                </a:cubicBezTo>
                <a:cubicBezTo>
                  <a:pt x="2752" y="308"/>
                  <a:pt x="2752" y="308"/>
                  <a:pt x="2752" y="308"/>
                </a:cubicBezTo>
                <a:cubicBezTo>
                  <a:pt x="2552" y="308"/>
                  <a:pt x="2552" y="308"/>
                  <a:pt x="2552" y="308"/>
                </a:cubicBezTo>
                <a:lnTo>
                  <a:pt x="2552" y="190"/>
                </a:lnTo>
                <a:close/>
                <a:moveTo>
                  <a:pt x="3079" y="278"/>
                </a:moveTo>
                <a:cubicBezTo>
                  <a:pt x="2873" y="1"/>
                  <a:pt x="2873" y="1"/>
                  <a:pt x="2873" y="1"/>
                </a:cubicBezTo>
                <a:cubicBezTo>
                  <a:pt x="2832" y="1"/>
                  <a:pt x="2832" y="1"/>
                  <a:pt x="2832" y="1"/>
                </a:cubicBezTo>
                <a:cubicBezTo>
                  <a:pt x="2832" y="346"/>
                  <a:pt x="2832" y="346"/>
                  <a:pt x="2832" y="346"/>
                </a:cubicBezTo>
                <a:cubicBezTo>
                  <a:pt x="2872" y="346"/>
                  <a:pt x="2872" y="346"/>
                  <a:pt x="2872" y="346"/>
                </a:cubicBezTo>
                <a:cubicBezTo>
                  <a:pt x="2872" y="69"/>
                  <a:pt x="2872" y="69"/>
                  <a:pt x="2872" y="69"/>
                </a:cubicBezTo>
                <a:cubicBezTo>
                  <a:pt x="3078" y="346"/>
                  <a:pt x="3078" y="346"/>
                  <a:pt x="3078" y="346"/>
                </a:cubicBezTo>
                <a:cubicBezTo>
                  <a:pt x="3118" y="346"/>
                  <a:pt x="3118" y="346"/>
                  <a:pt x="3118" y="346"/>
                </a:cubicBezTo>
                <a:cubicBezTo>
                  <a:pt x="3118" y="1"/>
                  <a:pt x="3118" y="1"/>
                  <a:pt x="3118" y="1"/>
                </a:cubicBezTo>
                <a:cubicBezTo>
                  <a:pt x="3079" y="1"/>
                  <a:pt x="3079" y="1"/>
                  <a:pt x="3079" y="1"/>
                </a:cubicBezTo>
                <a:lnTo>
                  <a:pt x="3079" y="278"/>
                </a:lnTo>
                <a:close/>
                <a:moveTo>
                  <a:pt x="3176" y="1"/>
                </a:moveTo>
                <a:cubicBezTo>
                  <a:pt x="3176" y="39"/>
                  <a:pt x="3176" y="39"/>
                  <a:pt x="3176" y="39"/>
                </a:cubicBezTo>
                <a:cubicBezTo>
                  <a:pt x="3288" y="39"/>
                  <a:pt x="3288" y="39"/>
                  <a:pt x="3288" y="39"/>
                </a:cubicBezTo>
                <a:cubicBezTo>
                  <a:pt x="3288" y="346"/>
                  <a:pt x="3288" y="346"/>
                  <a:pt x="3288" y="346"/>
                </a:cubicBezTo>
                <a:cubicBezTo>
                  <a:pt x="3327" y="346"/>
                  <a:pt x="3327" y="346"/>
                  <a:pt x="3327" y="346"/>
                </a:cubicBezTo>
                <a:cubicBezTo>
                  <a:pt x="3327" y="39"/>
                  <a:pt x="3327" y="39"/>
                  <a:pt x="3327" y="39"/>
                </a:cubicBezTo>
                <a:cubicBezTo>
                  <a:pt x="3440" y="39"/>
                  <a:pt x="3440" y="39"/>
                  <a:pt x="3440" y="39"/>
                </a:cubicBezTo>
                <a:cubicBezTo>
                  <a:pt x="3440" y="1"/>
                  <a:pt x="3440" y="1"/>
                  <a:pt x="3440" y="1"/>
                </a:cubicBezTo>
                <a:lnTo>
                  <a:pt x="3176" y="1"/>
                </a:lnTo>
                <a:close/>
                <a:moveTo>
                  <a:pt x="264" y="690"/>
                </a:moveTo>
                <a:cubicBezTo>
                  <a:pt x="264" y="766"/>
                  <a:pt x="215" y="810"/>
                  <a:pt x="130" y="810"/>
                </a:cubicBezTo>
                <a:cubicBezTo>
                  <a:pt x="40" y="810"/>
                  <a:pt x="40" y="810"/>
                  <a:pt x="40" y="810"/>
                </a:cubicBezTo>
                <a:cubicBezTo>
                  <a:pt x="40" y="919"/>
                  <a:pt x="40" y="919"/>
                  <a:pt x="40" y="919"/>
                </a:cubicBezTo>
                <a:cubicBezTo>
                  <a:pt x="0" y="919"/>
                  <a:pt x="0" y="919"/>
                  <a:pt x="0" y="919"/>
                </a:cubicBezTo>
                <a:cubicBezTo>
                  <a:pt x="0" y="574"/>
                  <a:pt x="0" y="574"/>
                  <a:pt x="0" y="574"/>
                </a:cubicBezTo>
                <a:cubicBezTo>
                  <a:pt x="130" y="574"/>
                  <a:pt x="130" y="574"/>
                  <a:pt x="130" y="574"/>
                </a:cubicBezTo>
                <a:cubicBezTo>
                  <a:pt x="215" y="574"/>
                  <a:pt x="264" y="616"/>
                  <a:pt x="264" y="690"/>
                </a:cubicBezTo>
                <a:close/>
                <a:moveTo>
                  <a:pt x="226" y="691"/>
                </a:moveTo>
                <a:cubicBezTo>
                  <a:pt x="226" y="639"/>
                  <a:pt x="190" y="612"/>
                  <a:pt x="128" y="612"/>
                </a:cubicBezTo>
                <a:cubicBezTo>
                  <a:pt x="40" y="612"/>
                  <a:pt x="40" y="612"/>
                  <a:pt x="40" y="612"/>
                </a:cubicBezTo>
                <a:cubicBezTo>
                  <a:pt x="40" y="772"/>
                  <a:pt x="40" y="772"/>
                  <a:pt x="40" y="772"/>
                </a:cubicBezTo>
                <a:cubicBezTo>
                  <a:pt x="128" y="772"/>
                  <a:pt x="128" y="772"/>
                  <a:pt x="128" y="772"/>
                </a:cubicBezTo>
                <a:cubicBezTo>
                  <a:pt x="190" y="772"/>
                  <a:pt x="226" y="744"/>
                  <a:pt x="226" y="691"/>
                </a:cubicBezTo>
                <a:close/>
                <a:moveTo>
                  <a:pt x="369" y="574"/>
                </a:moveTo>
                <a:cubicBezTo>
                  <a:pt x="329" y="574"/>
                  <a:pt x="329" y="574"/>
                  <a:pt x="329" y="574"/>
                </a:cubicBezTo>
                <a:cubicBezTo>
                  <a:pt x="329" y="919"/>
                  <a:pt x="329" y="919"/>
                  <a:pt x="329" y="919"/>
                </a:cubicBezTo>
                <a:cubicBezTo>
                  <a:pt x="520" y="919"/>
                  <a:pt x="520" y="919"/>
                  <a:pt x="520" y="919"/>
                </a:cubicBezTo>
                <a:cubicBezTo>
                  <a:pt x="520" y="881"/>
                  <a:pt x="520" y="881"/>
                  <a:pt x="520" y="881"/>
                </a:cubicBezTo>
                <a:cubicBezTo>
                  <a:pt x="369" y="881"/>
                  <a:pt x="369" y="881"/>
                  <a:pt x="369" y="881"/>
                </a:cubicBezTo>
                <a:lnTo>
                  <a:pt x="369" y="574"/>
                </a:lnTo>
                <a:close/>
                <a:moveTo>
                  <a:pt x="733" y="574"/>
                </a:moveTo>
                <a:cubicBezTo>
                  <a:pt x="887" y="919"/>
                  <a:pt x="887" y="919"/>
                  <a:pt x="887" y="919"/>
                </a:cubicBezTo>
                <a:cubicBezTo>
                  <a:pt x="844" y="919"/>
                  <a:pt x="844" y="919"/>
                  <a:pt x="844" y="919"/>
                </a:cubicBezTo>
                <a:cubicBezTo>
                  <a:pt x="806" y="831"/>
                  <a:pt x="806" y="831"/>
                  <a:pt x="806" y="831"/>
                </a:cubicBezTo>
                <a:cubicBezTo>
                  <a:pt x="618" y="831"/>
                  <a:pt x="618" y="831"/>
                  <a:pt x="618" y="831"/>
                </a:cubicBezTo>
                <a:cubicBezTo>
                  <a:pt x="579" y="919"/>
                  <a:pt x="579" y="919"/>
                  <a:pt x="579" y="919"/>
                </a:cubicBezTo>
                <a:cubicBezTo>
                  <a:pt x="538" y="919"/>
                  <a:pt x="538" y="919"/>
                  <a:pt x="538" y="919"/>
                </a:cubicBezTo>
                <a:cubicBezTo>
                  <a:pt x="692" y="574"/>
                  <a:pt x="692" y="574"/>
                  <a:pt x="692" y="574"/>
                </a:cubicBezTo>
                <a:lnTo>
                  <a:pt x="733" y="574"/>
                </a:lnTo>
                <a:close/>
                <a:moveTo>
                  <a:pt x="789" y="794"/>
                </a:moveTo>
                <a:cubicBezTo>
                  <a:pt x="711" y="619"/>
                  <a:pt x="711" y="619"/>
                  <a:pt x="711" y="619"/>
                </a:cubicBezTo>
                <a:cubicBezTo>
                  <a:pt x="635" y="794"/>
                  <a:pt x="635" y="794"/>
                  <a:pt x="635" y="794"/>
                </a:cubicBezTo>
                <a:lnTo>
                  <a:pt x="789" y="794"/>
                </a:lnTo>
                <a:close/>
                <a:moveTo>
                  <a:pt x="862" y="612"/>
                </a:moveTo>
                <a:cubicBezTo>
                  <a:pt x="975" y="612"/>
                  <a:pt x="975" y="612"/>
                  <a:pt x="975" y="612"/>
                </a:cubicBezTo>
                <a:cubicBezTo>
                  <a:pt x="975" y="919"/>
                  <a:pt x="975" y="919"/>
                  <a:pt x="975" y="919"/>
                </a:cubicBezTo>
                <a:cubicBezTo>
                  <a:pt x="1014" y="919"/>
                  <a:pt x="1014" y="919"/>
                  <a:pt x="1014" y="919"/>
                </a:cubicBezTo>
                <a:cubicBezTo>
                  <a:pt x="1014" y="612"/>
                  <a:pt x="1014" y="612"/>
                  <a:pt x="1014" y="612"/>
                </a:cubicBezTo>
                <a:cubicBezTo>
                  <a:pt x="1127" y="612"/>
                  <a:pt x="1127" y="612"/>
                  <a:pt x="1127" y="612"/>
                </a:cubicBezTo>
                <a:cubicBezTo>
                  <a:pt x="1127" y="574"/>
                  <a:pt x="1127" y="574"/>
                  <a:pt x="1127" y="574"/>
                </a:cubicBezTo>
                <a:cubicBezTo>
                  <a:pt x="862" y="574"/>
                  <a:pt x="862" y="574"/>
                  <a:pt x="862" y="574"/>
                </a:cubicBezTo>
                <a:lnTo>
                  <a:pt x="862" y="612"/>
                </a:lnTo>
                <a:close/>
                <a:moveTo>
                  <a:pt x="1184" y="919"/>
                </a:moveTo>
                <a:cubicBezTo>
                  <a:pt x="1223" y="919"/>
                  <a:pt x="1223" y="919"/>
                  <a:pt x="1223" y="919"/>
                </a:cubicBezTo>
                <a:cubicBezTo>
                  <a:pt x="1223" y="771"/>
                  <a:pt x="1223" y="771"/>
                  <a:pt x="1223" y="771"/>
                </a:cubicBezTo>
                <a:cubicBezTo>
                  <a:pt x="1384" y="771"/>
                  <a:pt x="1384" y="771"/>
                  <a:pt x="1384" y="771"/>
                </a:cubicBezTo>
                <a:cubicBezTo>
                  <a:pt x="1384" y="733"/>
                  <a:pt x="1384" y="733"/>
                  <a:pt x="1384" y="733"/>
                </a:cubicBezTo>
                <a:cubicBezTo>
                  <a:pt x="1223" y="733"/>
                  <a:pt x="1223" y="733"/>
                  <a:pt x="1223" y="733"/>
                </a:cubicBezTo>
                <a:cubicBezTo>
                  <a:pt x="1223" y="612"/>
                  <a:pt x="1223" y="612"/>
                  <a:pt x="1223" y="612"/>
                </a:cubicBezTo>
                <a:cubicBezTo>
                  <a:pt x="1403" y="612"/>
                  <a:pt x="1403" y="612"/>
                  <a:pt x="1403" y="612"/>
                </a:cubicBezTo>
                <a:cubicBezTo>
                  <a:pt x="1403" y="574"/>
                  <a:pt x="1403" y="574"/>
                  <a:pt x="1403" y="574"/>
                </a:cubicBezTo>
                <a:cubicBezTo>
                  <a:pt x="1184" y="574"/>
                  <a:pt x="1184" y="574"/>
                  <a:pt x="1184" y="574"/>
                </a:cubicBezTo>
                <a:lnTo>
                  <a:pt x="1184" y="919"/>
                </a:lnTo>
                <a:close/>
                <a:moveTo>
                  <a:pt x="1789" y="746"/>
                </a:moveTo>
                <a:cubicBezTo>
                  <a:pt x="1789" y="843"/>
                  <a:pt x="1709" y="921"/>
                  <a:pt x="1609" y="921"/>
                </a:cubicBezTo>
                <a:cubicBezTo>
                  <a:pt x="1508" y="921"/>
                  <a:pt x="1428" y="843"/>
                  <a:pt x="1428" y="746"/>
                </a:cubicBezTo>
                <a:cubicBezTo>
                  <a:pt x="1428" y="649"/>
                  <a:pt x="1508" y="573"/>
                  <a:pt x="1609" y="573"/>
                </a:cubicBezTo>
                <a:cubicBezTo>
                  <a:pt x="1709" y="573"/>
                  <a:pt x="1789" y="649"/>
                  <a:pt x="1789" y="746"/>
                </a:cubicBezTo>
                <a:close/>
                <a:moveTo>
                  <a:pt x="1749" y="746"/>
                </a:moveTo>
                <a:cubicBezTo>
                  <a:pt x="1749" y="671"/>
                  <a:pt x="1686" y="610"/>
                  <a:pt x="1609" y="610"/>
                </a:cubicBezTo>
                <a:cubicBezTo>
                  <a:pt x="1532" y="610"/>
                  <a:pt x="1468" y="671"/>
                  <a:pt x="1468" y="746"/>
                </a:cubicBezTo>
                <a:cubicBezTo>
                  <a:pt x="1468" y="822"/>
                  <a:pt x="1532" y="883"/>
                  <a:pt x="1609" y="883"/>
                </a:cubicBezTo>
                <a:cubicBezTo>
                  <a:pt x="1686" y="883"/>
                  <a:pt x="1749" y="822"/>
                  <a:pt x="1749" y="746"/>
                </a:cubicBezTo>
                <a:close/>
                <a:moveTo>
                  <a:pt x="2051" y="801"/>
                </a:moveTo>
                <a:cubicBezTo>
                  <a:pt x="2131" y="919"/>
                  <a:pt x="2131" y="919"/>
                  <a:pt x="2131" y="919"/>
                </a:cubicBezTo>
                <a:cubicBezTo>
                  <a:pt x="2086" y="919"/>
                  <a:pt x="2086" y="919"/>
                  <a:pt x="2086" y="919"/>
                </a:cubicBezTo>
                <a:cubicBezTo>
                  <a:pt x="2015" y="809"/>
                  <a:pt x="2015" y="809"/>
                  <a:pt x="2015" y="809"/>
                </a:cubicBezTo>
                <a:cubicBezTo>
                  <a:pt x="2008" y="809"/>
                  <a:pt x="2000" y="810"/>
                  <a:pt x="1992" y="810"/>
                </a:cubicBezTo>
                <a:cubicBezTo>
                  <a:pt x="1900" y="810"/>
                  <a:pt x="1900" y="810"/>
                  <a:pt x="1900" y="810"/>
                </a:cubicBezTo>
                <a:cubicBezTo>
                  <a:pt x="1900" y="919"/>
                  <a:pt x="1900" y="919"/>
                  <a:pt x="1900" y="919"/>
                </a:cubicBezTo>
                <a:cubicBezTo>
                  <a:pt x="1861" y="919"/>
                  <a:pt x="1861" y="919"/>
                  <a:pt x="1861" y="919"/>
                </a:cubicBezTo>
                <a:cubicBezTo>
                  <a:pt x="1861" y="574"/>
                  <a:pt x="1861" y="574"/>
                  <a:pt x="1861" y="574"/>
                </a:cubicBezTo>
                <a:cubicBezTo>
                  <a:pt x="1992" y="574"/>
                  <a:pt x="1992" y="574"/>
                  <a:pt x="1992" y="574"/>
                </a:cubicBezTo>
                <a:cubicBezTo>
                  <a:pt x="2078" y="574"/>
                  <a:pt x="2128" y="616"/>
                  <a:pt x="2128" y="690"/>
                </a:cubicBezTo>
                <a:cubicBezTo>
                  <a:pt x="2128" y="747"/>
                  <a:pt x="2100" y="785"/>
                  <a:pt x="2051" y="801"/>
                </a:cubicBezTo>
                <a:close/>
                <a:moveTo>
                  <a:pt x="2090" y="691"/>
                </a:moveTo>
                <a:cubicBezTo>
                  <a:pt x="2090" y="639"/>
                  <a:pt x="2054" y="612"/>
                  <a:pt x="1992" y="612"/>
                </a:cubicBezTo>
                <a:cubicBezTo>
                  <a:pt x="1900" y="612"/>
                  <a:pt x="1900" y="612"/>
                  <a:pt x="1900" y="612"/>
                </a:cubicBezTo>
                <a:cubicBezTo>
                  <a:pt x="1900" y="772"/>
                  <a:pt x="1900" y="772"/>
                  <a:pt x="1900" y="772"/>
                </a:cubicBezTo>
                <a:cubicBezTo>
                  <a:pt x="1992" y="772"/>
                  <a:pt x="1992" y="772"/>
                  <a:pt x="1992" y="772"/>
                </a:cubicBezTo>
                <a:cubicBezTo>
                  <a:pt x="2054" y="772"/>
                  <a:pt x="2090" y="744"/>
                  <a:pt x="2090" y="691"/>
                </a:cubicBezTo>
                <a:close/>
                <a:moveTo>
                  <a:pt x="2392" y="822"/>
                </a:moveTo>
                <a:cubicBezTo>
                  <a:pt x="2266" y="574"/>
                  <a:pt x="2266" y="574"/>
                  <a:pt x="2266" y="574"/>
                </a:cubicBezTo>
                <a:cubicBezTo>
                  <a:pt x="2217" y="574"/>
                  <a:pt x="2217" y="574"/>
                  <a:pt x="2217" y="574"/>
                </a:cubicBezTo>
                <a:cubicBezTo>
                  <a:pt x="2217" y="919"/>
                  <a:pt x="2217" y="919"/>
                  <a:pt x="2217" y="919"/>
                </a:cubicBezTo>
                <a:cubicBezTo>
                  <a:pt x="2254" y="919"/>
                  <a:pt x="2254" y="919"/>
                  <a:pt x="2254" y="919"/>
                </a:cubicBezTo>
                <a:cubicBezTo>
                  <a:pt x="2254" y="635"/>
                  <a:pt x="2254" y="635"/>
                  <a:pt x="2254" y="635"/>
                </a:cubicBezTo>
                <a:cubicBezTo>
                  <a:pt x="2379" y="882"/>
                  <a:pt x="2379" y="882"/>
                  <a:pt x="2379" y="882"/>
                </a:cubicBezTo>
                <a:cubicBezTo>
                  <a:pt x="2403" y="882"/>
                  <a:pt x="2403" y="882"/>
                  <a:pt x="2403" y="882"/>
                </a:cubicBezTo>
                <a:cubicBezTo>
                  <a:pt x="2528" y="635"/>
                  <a:pt x="2528" y="635"/>
                  <a:pt x="2528" y="635"/>
                </a:cubicBezTo>
                <a:cubicBezTo>
                  <a:pt x="2529" y="919"/>
                  <a:pt x="2529" y="919"/>
                  <a:pt x="2529" y="919"/>
                </a:cubicBezTo>
                <a:cubicBezTo>
                  <a:pt x="2565" y="919"/>
                  <a:pt x="2565" y="919"/>
                  <a:pt x="2565" y="919"/>
                </a:cubicBezTo>
                <a:cubicBezTo>
                  <a:pt x="2565" y="574"/>
                  <a:pt x="2565" y="574"/>
                  <a:pt x="2565" y="574"/>
                </a:cubicBezTo>
                <a:cubicBezTo>
                  <a:pt x="2517" y="574"/>
                  <a:pt x="2517" y="574"/>
                  <a:pt x="2517" y="574"/>
                </a:cubicBezTo>
                <a:lnTo>
                  <a:pt x="2392" y="82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14324" tIns="57162" rIns="114324" bIns="57162"/>
          <a:lstStyle/>
          <a:p>
            <a:endParaRPr lang="en-NL"/>
          </a:p>
        </p:txBody>
      </p:sp>
      <p:sp>
        <p:nvSpPr>
          <p:cNvPr id="11" name="LS_Logo6 (JU-Free) Taxonomy" hidden="1">
            <a:extLst>
              <a:ext uri="{FF2B5EF4-FFF2-40B4-BE49-F238E27FC236}">
                <a16:creationId xmlns:a16="http://schemas.microsoft.com/office/drawing/2014/main" id="{E4EC7AC6-2814-4BF9-A2EC-3A8BE21C514D}"/>
              </a:ext>
            </a:extLst>
          </p:cNvPr>
          <p:cNvSpPr>
            <a:spLocks/>
          </p:cNvSpPr>
          <p:nvPr/>
        </p:nvSpPr>
        <p:spPr bwMode="auto">
          <a:xfrm>
            <a:off x="1136650" y="7712075"/>
            <a:ext cx="1131888" cy="365125"/>
          </a:xfrm>
          <a:custGeom>
            <a:avLst/>
            <a:gdLst>
              <a:gd name="T0" fmla="*/ 0 w 2851"/>
              <a:gd name="T1" fmla="*/ 62395541 h 921"/>
              <a:gd name="T2" fmla="*/ 2147483646 w 2851"/>
              <a:gd name="T3" fmla="*/ 2147483646 h 921"/>
              <a:gd name="T4" fmla="*/ 2147483646 w 2851"/>
              <a:gd name="T5" fmla="*/ 2147483646 h 921"/>
              <a:gd name="T6" fmla="*/ 2147483646 w 2851"/>
              <a:gd name="T7" fmla="*/ 62395541 h 921"/>
              <a:gd name="T8" fmla="*/ 2147483646 w 2851"/>
              <a:gd name="T9" fmla="*/ 2147483646 h 921"/>
              <a:gd name="T10" fmla="*/ 2147483646 w 2851"/>
              <a:gd name="T11" fmla="*/ 2147483646 h 921"/>
              <a:gd name="T12" fmla="*/ 2147483646 w 2851"/>
              <a:gd name="T13" fmla="*/ 2147483646 h 921"/>
              <a:gd name="T14" fmla="*/ 2147483646 w 2851"/>
              <a:gd name="T15" fmla="*/ 2147483646 h 921"/>
              <a:gd name="T16" fmla="*/ 2147483646 w 2851"/>
              <a:gd name="T17" fmla="*/ 2147483646 h 921"/>
              <a:gd name="T18" fmla="*/ 2147483646 w 2851"/>
              <a:gd name="T19" fmla="*/ 2147483646 h 921"/>
              <a:gd name="T20" fmla="*/ 2147483646 w 2851"/>
              <a:gd name="T21" fmla="*/ 2147483646 h 921"/>
              <a:gd name="T22" fmla="*/ 2147483646 w 2851"/>
              <a:gd name="T23" fmla="*/ 2147483646 h 921"/>
              <a:gd name="T24" fmla="*/ 2147483646 w 2851"/>
              <a:gd name="T25" fmla="*/ 2147483646 h 921"/>
              <a:gd name="T26" fmla="*/ 2147483646 w 2851"/>
              <a:gd name="T27" fmla="*/ 2147483646 h 921"/>
              <a:gd name="T28" fmla="*/ 2147483646 w 2851"/>
              <a:gd name="T29" fmla="*/ 2147483646 h 921"/>
              <a:gd name="T30" fmla="*/ 2147483646 w 2851"/>
              <a:gd name="T31" fmla="*/ 2147483646 h 921"/>
              <a:gd name="T32" fmla="*/ 2147483646 w 2851"/>
              <a:gd name="T33" fmla="*/ 2147483646 h 921"/>
              <a:gd name="T34" fmla="*/ 2147483646 w 2851"/>
              <a:gd name="T35" fmla="*/ 2147483646 h 921"/>
              <a:gd name="T36" fmla="*/ 2147483646 w 2851"/>
              <a:gd name="T37" fmla="*/ 2147483646 h 921"/>
              <a:gd name="T38" fmla="*/ 2147483646 w 2851"/>
              <a:gd name="T39" fmla="*/ 2147483646 h 921"/>
              <a:gd name="T40" fmla="*/ 2147483646 w 2851"/>
              <a:gd name="T41" fmla="*/ 2147483646 h 921"/>
              <a:gd name="T42" fmla="*/ 2147483646 w 2851"/>
              <a:gd name="T43" fmla="*/ 2147483646 h 921"/>
              <a:gd name="T44" fmla="*/ 2147483646 w 2851"/>
              <a:gd name="T45" fmla="*/ 2147483646 h 921"/>
              <a:gd name="T46" fmla="*/ 2147483646 w 2851"/>
              <a:gd name="T47" fmla="*/ 2147483646 h 921"/>
              <a:gd name="T48" fmla="*/ 2147483646 w 2851"/>
              <a:gd name="T49" fmla="*/ 2147483646 h 921"/>
              <a:gd name="T50" fmla="*/ 2147483646 w 2851"/>
              <a:gd name="T51" fmla="*/ 2147483646 h 921"/>
              <a:gd name="T52" fmla="*/ 2147483646 w 2851"/>
              <a:gd name="T53" fmla="*/ 62395541 h 921"/>
              <a:gd name="T54" fmla="*/ 2147483646 w 2851"/>
              <a:gd name="T55" fmla="*/ 62395541 h 921"/>
              <a:gd name="T56" fmla="*/ 2147483646 w 2851"/>
              <a:gd name="T57" fmla="*/ 2147483646 h 921"/>
              <a:gd name="T58" fmla="*/ 2147483646 w 2851"/>
              <a:gd name="T59" fmla="*/ 62395541 h 921"/>
              <a:gd name="T60" fmla="*/ 2147483646 w 2851"/>
              <a:gd name="T61" fmla="*/ 2147483646 h 921"/>
              <a:gd name="T62" fmla="*/ 2147483646 w 2851"/>
              <a:gd name="T63" fmla="*/ 2147483646 h 921"/>
              <a:gd name="T64" fmla="*/ 2147483646 w 2851"/>
              <a:gd name="T65" fmla="*/ 2147483646 h 921"/>
              <a:gd name="T66" fmla="*/ 2147483646 w 2851"/>
              <a:gd name="T67" fmla="*/ 2147483646 h 921"/>
              <a:gd name="T68" fmla="*/ 2147483646 w 2851"/>
              <a:gd name="T69" fmla="*/ 2147483646 h 921"/>
              <a:gd name="T70" fmla="*/ 2147483646 w 2851"/>
              <a:gd name="T71" fmla="*/ 2147483646 h 921"/>
              <a:gd name="T72" fmla="*/ 2147483646 w 2851"/>
              <a:gd name="T73" fmla="*/ 2147483646 h 921"/>
              <a:gd name="T74" fmla="*/ 2147483646 w 2851"/>
              <a:gd name="T75" fmla="*/ 2147483646 h 921"/>
              <a:gd name="T76" fmla="*/ 2147483646 w 2851"/>
              <a:gd name="T77" fmla="*/ 2147483646 h 921"/>
              <a:gd name="T78" fmla="*/ 2147483646 w 2851"/>
              <a:gd name="T79" fmla="*/ 2147483646 h 921"/>
              <a:gd name="T80" fmla="*/ 2147483646 w 2851"/>
              <a:gd name="T81" fmla="*/ 2147483646 h 921"/>
              <a:gd name="T82" fmla="*/ 2147483646 w 2851"/>
              <a:gd name="T83" fmla="*/ 2147483646 h 921"/>
              <a:gd name="T84" fmla="*/ 2147483646 w 2851"/>
              <a:gd name="T85" fmla="*/ 2147483646 h 921"/>
              <a:gd name="T86" fmla="*/ 2147483646 w 2851"/>
              <a:gd name="T87" fmla="*/ 2147483646 h 921"/>
              <a:gd name="T88" fmla="*/ 2147483646 w 2851"/>
              <a:gd name="T89" fmla="*/ 2147483646 h 921"/>
              <a:gd name="T90" fmla="*/ 2147483646 w 2851"/>
              <a:gd name="T91" fmla="*/ 2147483646 h 921"/>
              <a:gd name="T92" fmla="*/ 2147483646 w 2851"/>
              <a:gd name="T93" fmla="*/ 2147483646 h 921"/>
              <a:gd name="T94" fmla="*/ 2147483646 w 2851"/>
              <a:gd name="T95" fmla="*/ 2147483646 h 921"/>
              <a:gd name="T96" fmla="*/ 2147483646 w 2851"/>
              <a:gd name="T97" fmla="*/ 2147483646 h 921"/>
              <a:gd name="T98" fmla="*/ 2147483646 w 2851"/>
              <a:gd name="T99" fmla="*/ 2147483646 h 921"/>
              <a:gd name="T100" fmla="*/ 2147483646 w 2851"/>
              <a:gd name="T101" fmla="*/ 2147483646 h 921"/>
              <a:gd name="T102" fmla="*/ 2147483646 w 2851"/>
              <a:gd name="T103" fmla="*/ 2147483646 h 921"/>
              <a:gd name="T104" fmla="*/ 2147483646 w 2851"/>
              <a:gd name="T105" fmla="*/ 2147483646 h 921"/>
              <a:gd name="T106" fmla="*/ 2147483646 w 2851"/>
              <a:gd name="T107" fmla="*/ 2147483646 h 921"/>
              <a:gd name="T108" fmla="*/ 2147483646 w 2851"/>
              <a:gd name="T109" fmla="*/ 2147483646 h 921"/>
              <a:gd name="T110" fmla="*/ 2147483646 w 2851"/>
              <a:gd name="T111" fmla="*/ 2147483646 h 921"/>
              <a:gd name="T112" fmla="*/ 2147483646 w 2851"/>
              <a:gd name="T113" fmla="*/ 2147483646 h 921"/>
              <a:gd name="T114" fmla="*/ 2147483646 w 2851"/>
              <a:gd name="T115" fmla="*/ 2147483646 h 921"/>
              <a:gd name="T116" fmla="*/ 2147483646 w 2851"/>
              <a:gd name="T117" fmla="*/ 2147483646 h 921"/>
              <a:gd name="T118" fmla="*/ 2147483646 w 2851"/>
              <a:gd name="T119" fmla="*/ 2147483646 h 921"/>
              <a:gd name="T120" fmla="*/ 2147483646 w 2851"/>
              <a:gd name="T121" fmla="*/ 2147483646 h 921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2851" h="921">
                <a:moveTo>
                  <a:pt x="112" y="39"/>
                </a:moveTo>
                <a:cubicBezTo>
                  <a:pt x="0" y="39"/>
                  <a:pt x="0" y="39"/>
                  <a:pt x="0" y="39"/>
                </a:cubicBezTo>
                <a:cubicBezTo>
                  <a:pt x="0" y="1"/>
                  <a:pt x="0" y="1"/>
                  <a:pt x="0" y="1"/>
                </a:cubicBezTo>
                <a:cubicBezTo>
                  <a:pt x="263" y="1"/>
                  <a:pt x="263" y="1"/>
                  <a:pt x="263" y="1"/>
                </a:cubicBezTo>
                <a:cubicBezTo>
                  <a:pt x="263" y="39"/>
                  <a:pt x="263" y="39"/>
                  <a:pt x="263" y="39"/>
                </a:cubicBezTo>
                <a:cubicBezTo>
                  <a:pt x="151" y="39"/>
                  <a:pt x="151" y="39"/>
                  <a:pt x="151" y="39"/>
                </a:cubicBezTo>
                <a:cubicBezTo>
                  <a:pt x="151" y="346"/>
                  <a:pt x="151" y="346"/>
                  <a:pt x="151" y="346"/>
                </a:cubicBezTo>
                <a:cubicBezTo>
                  <a:pt x="112" y="346"/>
                  <a:pt x="112" y="346"/>
                  <a:pt x="112" y="346"/>
                </a:cubicBezTo>
                <a:lnTo>
                  <a:pt x="112" y="39"/>
                </a:lnTo>
                <a:close/>
                <a:moveTo>
                  <a:pt x="238" y="346"/>
                </a:moveTo>
                <a:cubicBezTo>
                  <a:pt x="393" y="1"/>
                  <a:pt x="393" y="1"/>
                  <a:pt x="393" y="1"/>
                </a:cubicBezTo>
                <a:cubicBezTo>
                  <a:pt x="433" y="1"/>
                  <a:pt x="433" y="1"/>
                  <a:pt x="433" y="1"/>
                </a:cubicBezTo>
                <a:cubicBezTo>
                  <a:pt x="587" y="346"/>
                  <a:pt x="587" y="346"/>
                  <a:pt x="587" y="346"/>
                </a:cubicBezTo>
                <a:cubicBezTo>
                  <a:pt x="544" y="346"/>
                  <a:pt x="544" y="346"/>
                  <a:pt x="544" y="346"/>
                </a:cubicBezTo>
                <a:cubicBezTo>
                  <a:pt x="506" y="259"/>
                  <a:pt x="506" y="259"/>
                  <a:pt x="506" y="259"/>
                </a:cubicBezTo>
                <a:cubicBezTo>
                  <a:pt x="318" y="259"/>
                  <a:pt x="318" y="259"/>
                  <a:pt x="318" y="259"/>
                </a:cubicBezTo>
                <a:cubicBezTo>
                  <a:pt x="280" y="346"/>
                  <a:pt x="280" y="346"/>
                  <a:pt x="280" y="346"/>
                </a:cubicBezTo>
                <a:lnTo>
                  <a:pt x="238" y="346"/>
                </a:lnTo>
                <a:close/>
                <a:moveTo>
                  <a:pt x="335" y="221"/>
                </a:moveTo>
                <a:cubicBezTo>
                  <a:pt x="489" y="221"/>
                  <a:pt x="489" y="221"/>
                  <a:pt x="489" y="221"/>
                </a:cubicBezTo>
                <a:cubicBezTo>
                  <a:pt x="412" y="46"/>
                  <a:pt x="412" y="46"/>
                  <a:pt x="412" y="46"/>
                </a:cubicBezTo>
                <a:lnTo>
                  <a:pt x="335" y="221"/>
                </a:lnTo>
                <a:close/>
                <a:moveTo>
                  <a:pt x="646" y="346"/>
                </a:moveTo>
                <a:cubicBezTo>
                  <a:pt x="750" y="202"/>
                  <a:pt x="750" y="202"/>
                  <a:pt x="750" y="202"/>
                </a:cubicBezTo>
                <a:cubicBezTo>
                  <a:pt x="854" y="346"/>
                  <a:pt x="854" y="346"/>
                  <a:pt x="854" y="346"/>
                </a:cubicBezTo>
                <a:cubicBezTo>
                  <a:pt x="902" y="346"/>
                  <a:pt x="902" y="346"/>
                  <a:pt x="902" y="346"/>
                </a:cubicBezTo>
                <a:cubicBezTo>
                  <a:pt x="775" y="167"/>
                  <a:pt x="775" y="167"/>
                  <a:pt x="775" y="167"/>
                </a:cubicBezTo>
                <a:cubicBezTo>
                  <a:pt x="892" y="1"/>
                  <a:pt x="892" y="1"/>
                  <a:pt x="892" y="1"/>
                </a:cubicBezTo>
                <a:cubicBezTo>
                  <a:pt x="846" y="1"/>
                  <a:pt x="846" y="1"/>
                  <a:pt x="846" y="1"/>
                </a:cubicBezTo>
                <a:cubicBezTo>
                  <a:pt x="750" y="134"/>
                  <a:pt x="750" y="134"/>
                  <a:pt x="750" y="134"/>
                </a:cubicBezTo>
                <a:cubicBezTo>
                  <a:pt x="655" y="1"/>
                  <a:pt x="655" y="1"/>
                  <a:pt x="655" y="1"/>
                </a:cubicBezTo>
                <a:cubicBezTo>
                  <a:pt x="609" y="1"/>
                  <a:pt x="609" y="1"/>
                  <a:pt x="609" y="1"/>
                </a:cubicBezTo>
                <a:cubicBezTo>
                  <a:pt x="726" y="169"/>
                  <a:pt x="726" y="169"/>
                  <a:pt x="726" y="169"/>
                </a:cubicBezTo>
                <a:cubicBezTo>
                  <a:pt x="600" y="346"/>
                  <a:pt x="600" y="346"/>
                  <a:pt x="600" y="346"/>
                </a:cubicBezTo>
                <a:lnTo>
                  <a:pt x="646" y="346"/>
                </a:lnTo>
                <a:close/>
                <a:moveTo>
                  <a:pt x="924" y="174"/>
                </a:moveTo>
                <a:cubicBezTo>
                  <a:pt x="924" y="76"/>
                  <a:pt x="1004" y="0"/>
                  <a:pt x="1105" y="0"/>
                </a:cubicBezTo>
                <a:cubicBezTo>
                  <a:pt x="1205" y="0"/>
                  <a:pt x="1284" y="77"/>
                  <a:pt x="1284" y="174"/>
                </a:cubicBezTo>
                <a:cubicBezTo>
                  <a:pt x="1284" y="271"/>
                  <a:pt x="1205" y="348"/>
                  <a:pt x="1105" y="348"/>
                </a:cubicBezTo>
                <a:cubicBezTo>
                  <a:pt x="1004" y="348"/>
                  <a:pt x="924" y="271"/>
                  <a:pt x="924" y="174"/>
                </a:cubicBezTo>
                <a:close/>
                <a:moveTo>
                  <a:pt x="964" y="174"/>
                </a:moveTo>
                <a:cubicBezTo>
                  <a:pt x="964" y="249"/>
                  <a:pt x="1028" y="310"/>
                  <a:pt x="1105" y="310"/>
                </a:cubicBezTo>
                <a:cubicBezTo>
                  <a:pt x="1181" y="310"/>
                  <a:pt x="1244" y="249"/>
                  <a:pt x="1244" y="174"/>
                </a:cubicBezTo>
                <a:cubicBezTo>
                  <a:pt x="1244" y="98"/>
                  <a:pt x="1181" y="38"/>
                  <a:pt x="1105" y="38"/>
                </a:cubicBezTo>
                <a:cubicBezTo>
                  <a:pt x="1028" y="38"/>
                  <a:pt x="964" y="98"/>
                  <a:pt x="964" y="174"/>
                </a:cubicBezTo>
                <a:close/>
                <a:moveTo>
                  <a:pt x="1395" y="69"/>
                </a:moveTo>
                <a:cubicBezTo>
                  <a:pt x="1602" y="346"/>
                  <a:pt x="1602" y="346"/>
                  <a:pt x="1602" y="346"/>
                </a:cubicBezTo>
                <a:cubicBezTo>
                  <a:pt x="1642" y="346"/>
                  <a:pt x="1642" y="346"/>
                  <a:pt x="1642" y="346"/>
                </a:cubicBezTo>
                <a:cubicBezTo>
                  <a:pt x="1642" y="1"/>
                  <a:pt x="1642" y="1"/>
                  <a:pt x="1642" y="1"/>
                </a:cubicBezTo>
                <a:cubicBezTo>
                  <a:pt x="1603" y="1"/>
                  <a:pt x="1603" y="1"/>
                  <a:pt x="1603" y="1"/>
                </a:cubicBezTo>
                <a:cubicBezTo>
                  <a:pt x="1603" y="278"/>
                  <a:pt x="1603" y="278"/>
                  <a:pt x="1603" y="278"/>
                </a:cubicBezTo>
                <a:cubicBezTo>
                  <a:pt x="1397" y="1"/>
                  <a:pt x="1397" y="1"/>
                  <a:pt x="1397" y="1"/>
                </a:cubicBezTo>
                <a:cubicBezTo>
                  <a:pt x="1356" y="1"/>
                  <a:pt x="1356" y="1"/>
                  <a:pt x="1356" y="1"/>
                </a:cubicBezTo>
                <a:cubicBezTo>
                  <a:pt x="1356" y="346"/>
                  <a:pt x="1356" y="346"/>
                  <a:pt x="1356" y="346"/>
                </a:cubicBezTo>
                <a:cubicBezTo>
                  <a:pt x="1395" y="346"/>
                  <a:pt x="1395" y="346"/>
                  <a:pt x="1395" y="346"/>
                </a:cubicBezTo>
                <a:lnTo>
                  <a:pt x="1395" y="69"/>
                </a:lnTo>
                <a:close/>
                <a:moveTo>
                  <a:pt x="1895" y="348"/>
                </a:moveTo>
                <a:cubicBezTo>
                  <a:pt x="1794" y="348"/>
                  <a:pt x="1714" y="271"/>
                  <a:pt x="1714" y="174"/>
                </a:cubicBezTo>
                <a:cubicBezTo>
                  <a:pt x="1714" y="76"/>
                  <a:pt x="1794" y="0"/>
                  <a:pt x="1895" y="0"/>
                </a:cubicBezTo>
                <a:cubicBezTo>
                  <a:pt x="1995" y="0"/>
                  <a:pt x="2074" y="77"/>
                  <a:pt x="2074" y="174"/>
                </a:cubicBezTo>
                <a:cubicBezTo>
                  <a:pt x="2074" y="271"/>
                  <a:pt x="1995" y="348"/>
                  <a:pt x="1895" y="348"/>
                </a:cubicBezTo>
                <a:close/>
                <a:moveTo>
                  <a:pt x="2034" y="174"/>
                </a:moveTo>
                <a:cubicBezTo>
                  <a:pt x="2034" y="98"/>
                  <a:pt x="1971" y="38"/>
                  <a:pt x="1895" y="38"/>
                </a:cubicBezTo>
                <a:cubicBezTo>
                  <a:pt x="1818" y="38"/>
                  <a:pt x="1754" y="98"/>
                  <a:pt x="1754" y="174"/>
                </a:cubicBezTo>
                <a:cubicBezTo>
                  <a:pt x="1754" y="249"/>
                  <a:pt x="1818" y="310"/>
                  <a:pt x="1895" y="310"/>
                </a:cubicBezTo>
                <a:cubicBezTo>
                  <a:pt x="1971" y="310"/>
                  <a:pt x="2034" y="249"/>
                  <a:pt x="2034" y="174"/>
                </a:cubicBezTo>
                <a:close/>
                <a:moveTo>
                  <a:pt x="2183" y="62"/>
                </a:moveTo>
                <a:cubicBezTo>
                  <a:pt x="2308" y="309"/>
                  <a:pt x="2308" y="309"/>
                  <a:pt x="2308" y="309"/>
                </a:cubicBezTo>
                <a:cubicBezTo>
                  <a:pt x="2332" y="309"/>
                  <a:pt x="2332" y="309"/>
                  <a:pt x="2332" y="309"/>
                </a:cubicBezTo>
                <a:cubicBezTo>
                  <a:pt x="2457" y="62"/>
                  <a:pt x="2457" y="62"/>
                  <a:pt x="2457" y="62"/>
                </a:cubicBezTo>
                <a:cubicBezTo>
                  <a:pt x="2458" y="346"/>
                  <a:pt x="2458" y="346"/>
                  <a:pt x="2458" y="346"/>
                </a:cubicBezTo>
                <a:cubicBezTo>
                  <a:pt x="2494" y="346"/>
                  <a:pt x="2494" y="346"/>
                  <a:pt x="2494" y="346"/>
                </a:cubicBezTo>
                <a:cubicBezTo>
                  <a:pt x="2494" y="1"/>
                  <a:pt x="2494" y="1"/>
                  <a:pt x="2494" y="1"/>
                </a:cubicBezTo>
                <a:cubicBezTo>
                  <a:pt x="2446" y="1"/>
                  <a:pt x="2446" y="1"/>
                  <a:pt x="2446" y="1"/>
                </a:cubicBezTo>
                <a:cubicBezTo>
                  <a:pt x="2321" y="249"/>
                  <a:pt x="2321" y="249"/>
                  <a:pt x="2321" y="249"/>
                </a:cubicBezTo>
                <a:cubicBezTo>
                  <a:pt x="2195" y="1"/>
                  <a:pt x="2195" y="1"/>
                  <a:pt x="2195" y="1"/>
                </a:cubicBezTo>
                <a:cubicBezTo>
                  <a:pt x="2146" y="1"/>
                  <a:pt x="2146" y="1"/>
                  <a:pt x="2146" y="1"/>
                </a:cubicBezTo>
                <a:cubicBezTo>
                  <a:pt x="2146" y="346"/>
                  <a:pt x="2146" y="346"/>
                  <a:pt x="2146" y="346"/>
                </a:cubicBezTo>
                <a:cubicBezTo>
                  <a:pt x="2183" y="346"/>
                  <a:pt x="2183" y="346"/>
                  <a:pt x="2183" y="346"/>
                </a:cubicBezTo>
                <a:lnTo>
                  <a:pt x="2183" y="62"/>
                </a:lnTo>
                <a:close/>
                <a:moveTo>
                  <a:pt x="2811" y="1"/>
                </a:moveTo>
                <a:cubicBezTo>
                  <a:pt x="2701" y="181"/>
                  <a:pt x="2701" y="181"/>
                  <a:pt x="2701" y="181"/>
                </a:cubicBezTo>
                <a:cubicBezTo>
                  <a:pt x="2589" y="1"/>
                  <a:pt x="2589" y="1"/>
                  <a:pt x="2589" y="1"/>
                </a:cubicBezTo>
                <a:cubicBezTo>
                  <a:pt x="2549" y="1"/>
                  <a:pt x="2549" y="1"/>
                  <a:pt x="2549" y="1"/>
                </a:cubicBezTo>
                <a:cubicBezTo>
                  <a:pt x="2682" y="229"/>
                  <a:pt x="2682" y="229"/>
                  <a:pt x="2682" y="229"/>
                </a:cubicBezTo>
                <a:cubicBezTo>
                  <a:pt x="2682" y="346"/>
                  <a:pt x="2682" y="346"/>
                  <a:pt x="2682" y="346"/>
                </a:cubicBezTo>
                <a:cubicBezTo>
                  <a:pt x="2721" y="346"/>
                  <a:pt x="2721" y="346"/>
                  <a:pt x="2721" y="346"/>
                </a:cubicBezTo>
                <a:cubicBezTo>
                  <a:pt x="2721" y="228"/>
                  <a:pt x="2721" y="228"/>
                  <a:pt x="2721" y="228"/>
                </a:cubicBezTo>
                <a:cubicBezTo>
                  <a:pt x="2851" y="1"/>
                  <a:pt x="2851" y="1"/>
                  <a:pt x="2851" y="1"/>
                </a:cubicBezTo>
                <a:lnTo>
                  <a:pt x="2811" y="1"/>
                </a:lnTo>
                <a:close/>
                <a:moveTo>
                  <a:pt x="221" y="822"/>
                </a:moveTo>
                <a:cubicBezTo>
                  <a:pt x="95" y="574"/>
                  <a:pt x="95" y="574"/>
                  <a:pt x="95" y="574"/>
                </a:cubicBezTo>
                <a:cubicBezTo>
                  <a:pt x="46" y="574"/>
                  <a:pt x="46" y="574"/>
                  <a:pt x="46" y="574"/>
                </a:cubicBezTo>
                <a:cubicBezTo>
                  <a:pt x="46" y="919"/>
                  <a:pt x="46" y="919"/>
                  <a:pt x="46" y="919"/>
                </a:cubicBezTo>
                <a:cubicBezTo>
                  <a:pt x="84" y="919"/>
                  <a:pt x="84" y="919"/>
                  <a:pt x="84" y="919"/>
                </a:cubicBezTo>
                <a:cubicBezTo>
                  <a:pt x="84" y="635"/>
                  <a:pt x="84" y="635"/>
                  <a:pt x="84" y="635"/>
                </a:cubicBezTo>
                <a:cubicBezTo>
                  <a:pt x="208" y="882"/>
                  <a:pt x="208" y="882"/>
                  <a:pt x="208" y="882"/>
                </a:cubicBezTo>
                <a:cubicBezTo>
                  <a:pt x="232" y="882"/>
                  <a:pt x="232" y="882"/>
                  <a:pt x="232" y="882"/>
                </a:cubicBezTo>
                <a:cubicBezTo>
                  <a:pt x="357" y="635"/>
                  <a:pt x="357" y="635"/>
                  <a:pt x="357" y="635"/>
                </a:cubicBezTo>
                <a:cubicBezTo>
                  <a:pt x="358" y="919"/>
                  <a:pt x="358" y="919"/>
                  <a:pt x="358" y="919"/>
                </a:cubicBezTo>
                <a:cubicBezTo>
                  <a:pt x="394" y="919"/>
                  <a:pt x="394" y="919"/>
                  <a:pt x="394" y="919"/>
                </a:cubicBezTo>
                <a:cubicBezTo>
                  <a:pt x="394" y="574"/>
                  <a:pt x="394" y="574"/>
                  <a:pt x="394" y="574"/>
                </a:cubicBezTo>
                <a:cubicBezTo>
                  <a:pt x="346" y="574"/>
                  <a:pt x="346" y="574"/>
                  <a:pt x="346" y="574"/>
                </a:cubicBezTo>
                <a:lnTo>
                  <a:pt x="221" y="822"/>
                </a:lnTo>
                <a:close/>
                <a:moveTo>
                  <a:pt x="644" y="574"/>
                </a:moveTo>
                <a:cubicBezTo>
                  <a:pt x="797" y="919"/>
                  <a:pt x="797" y="919"/>
                  <a:pt x="797" y="919"/>
                </a:cubicBezTo>
                <a:cubicBezTo>
                  <a:pt x="755" y="919"/>
                  <a:pt x="755" y="919"/>
                  <a:pt x="755" y="919"/>
                </a:cubicBezTo>
                <a:cubicBezTo>
                  <a:pt x="716" y="831"/>
                  <a:pt x="716" y="831"/>
                  <a:pt x="716" y="831"/>
                </a:cubicBezTo>
                <a:cubicBezTo>
                  <a:pt x="529" y="831"/>
                  <a:pt x="529" y="831"/>
                  <a:pt x="529" y="831"/>
                </a:cubicBezTo>
                <a:cubicBezTo>
                  <a:pt x="490" y="919"/>
                  <a:pt x="490" y="919"/>
                  <a:pt x="490" y="919"/>
                </a:cubicBezTo>
                <a:cubicBezTo>
                  <a:pt x="449" y="919"/>
                  <a:pt x="449" y="919"/>
                  <a:pt x="449" y="919"/>
                </a:cubicBezTo>
                <a:cubicBezTo>
                  <a:pt x="603" y="574"/>
                  <a:pt x="603" y="574"/>
                  <a:pt x="603" y="574"/>
                </a:cubicBezTo>
                <a:lnTo>
                  <a:pt x="644" y="574"/>
                </a:lnTo>
                <a:close/>
                <a:moveTo>
                  <a:pt x="700" y="794"/>
                </a:moveTo>
                <a:cubicBezTo>
                  <a:pt x="622" y="619"/>
                  <a:pt x="622" y="619"/>
                  <a:pt x="622" y="619"/>
                </a:cubicBezTo>
                <a:cubicBezTo>
                  <a:pt x="545" y="794"/>
                  <a:pt x="545" y="794"/>
                  <a:pt x="545" y="794"/>
                </a:cubicBezTo>
                <a:lnTo>
                  <a:pt x="700" y="794"/>
                </a:lnTo>
                <a:close/>
                <a:moveTo>
                  <a:pt x="1099" y="851"/>
                </a:moveTo>
                <a:cubicBezTo>
                  <a:pt x="892" y="574"/>
                  <a:pt x="892" y="574"/>
                  <a:pt x="892" y="574"/>
                </a:cubicBezTo>
                <a:cubicBezTo>
                  <a:pt x="851" y="574"/>
                  <a:pt x="851" y="574"/>
                  <a:pt x="851" y="574"/>
                </a:cubicBezTo>
                <a:cubicBezTo>
                  <a:pt x="851" y="919"/>
                  <a:pt x="851" y="919"/>
                  <a:pt x="851" y="919"/>
                </a:cubicBezTo>
                <a:cubicBezTo>
                  <a:pt x="891" y="919"/>
                  <a:pt x="891" y="919"/>
                  <a:pt x="891" y="919"/>
                </a:cubicBezTo>
                <a:cubicBezTo>
                  <a:pt x="891" y="642"/>
                  <a:pt x="891" y="642"/>
                  <a:pt x="891" y="642"/>
                </a:cubicBezTo>
                <a:cubicBezTo>
                  <a:pt x="1097" y="919"/>
                  <a:pt x="1097" y="919"/>
                  <a:pt x="1097" y="919"/>
                </a:cubicBezTo>
                <a:cubicBezTo>
                  <a:pt x="1137" y="919"/>
                  <a:pt x="1137" y="919"/>
                  <a:pt x="1137" y="919"/>
                </a:cubicBezTo>
                <a:cubicBezTo>
                  <a:pt x="1137" y="574"/>
                  <a:pt x="1137" y="574"/>
                  <a:pt x="1137" y="574"/>
                </a:cubicBezTo>
                <a:cubicBezTo>
                  <a:pt x="1099" y="574"/>
                  <a:pt x="1099" y="574"/>
                  <a:pt x="1099" y="574"/>
                </a:cubicBezTo>
                <a:lnTo>
                  <a:pt x="1099" y="851"/>
                </a:lnTo>
                <a:close/>
                <a:moveTo>
                  <a:pt x="1387" y="574"/>
                </a:moveTo>
                <a:cubicBezTo>
                  <a:pt x="1541" y="919"/>
                  <a:pt x="1541" y="919"/>
                  <a:pt x="1541" y="919"/>
                </a:cubicBezTo>
                <a:cubicBezTo>
                  <a:pt x="1498" y="919"/>
                  <a:pt x="1498" y="919"/>
                  <a:pt x="1498" y="919"/>
                </a:cubicBezTo>
                <a:cubicBezTo>
                  <a:pt x="1460" y="831"/>
                  <a:pt x="1460" y="831"/>
                  <a:pt x="1460" y="831"/>
                </a:cubicBezTo>
                <a:cubicBezTo>
                  <a:pt x="1272" y="831"/>
                  <a:pt x="1272" y="831"/>
                  <a:pt x="1272" y="831"/>
                </a:cubicBezTo>
                <a:cubicBezTo>
                  <a:pt x="1234" y="919"/>
                  <a:pt x="1234" y="919"/>
                  <a:pt x="1234" y="919"/>
                </a:cubicBezTo>
                <a:cubicBezTo>
                  <a:pt x="1192" y="919"/>
                  <a:pt x="1192" y="919"/>
                  <a:pt x="1192" y="919"/>
                </a:cubicBezTo>
                <a:cubicBezTo>
                  <a:pt x="1346" y="574"/>
                  <a:pt x="1346" y="574"/>
                  <a:pt x="1346" y="574"/>
                </a:cubicBezTo>
                <a:lnTo>
                  <a:pt x="1387" y="574"/>
                </a:lnTo>
                <a:close/>
                <a:moveTo>
                  <a:pt x="1443" y="794"/>
                </a:moveTo>
                <a:cubicBezTo>
                  <a:pt x="1365" y="619"/>
                  <a:pt x="1365" y="619"/>
                  <a:pt x="1365" y="619"/>
                </a:cubicBezTo>
                <a:cubicBezTo>
                  <a:pt x="1289" y="794"/>
                  <a:pt x="1289" y="794"/>
                  <a:pt x="1289" y="794"/>
                </a:cubicBezTo>
                <a:lnTo>
                  <a:pt x="1443" y="794"/>
                </a:lnTo>
                <a:close/>
                <a:moveTo>
                  <a:pt x="1735" y="610"/>
                </a:moveTo>
                <a:cubicBezTo>
                  <a:pt x="1774" y="610"/>
                  <a:pt x="1812" y="625"/>
                  <a:pt x="1840" y="650"/>
                </a:cubicBezTo>
                <a:cubicBezTo>
                  <a:pt x="1862" y="620"/>
                  <a:pt x="1862" y="620"/>
                  <a:pt x="1862" y="620"/>
                </a:cubicBezTo>
                <a:cubicBezTo>
                  <a:pt x="1829" y="591"/>
                  <a:pt x="1783" y="573"/>
                  <a:pt x="1735" y="573"/>
                </a:cubicBezTo>
                <a:cubicBezTo>
                  <a:pt x="1634" y="573"/>
                  <a:pt x="1554" y="649"/>
                  <a:pt x="1554" y="746"/>
                </a:cubicBezTo>
                <a:cubicBezTo>
                  <a:pt x="1554" y="843"/>
                  <a:pt x="1634" y="921"/>
                  <a:pt x="1733" y="921"/>
                </a:cubicBezTo>
                <a:cubicBezTo>
                  <a:pt x="1780" y="921"/>
                  <a:pt x="1827" y="902"/>
                  <a:pt x="1861" y="875"/>
                </a:cubicBezTo>
                <a:cubicBezTo>
                  <a:pt x="1861" y="750"/>
                  <a:pt x="1861" y="750"/>
                  <a:pt x="1861" y="750"/>
                </a:cubicBezTo>
                <a:cubicBezTo>
                  <a:pt x="1826" y="750"/>
                  <a:pt x="1826" y="750"/>
                  <a:pt x="1826" y="750"/>
                </a:cubicBezTo>
                <a:cubicBezTo>
                  <a:pt x="1826" y="854"/>
                  <a:pt x="1826" y="854"/>
                  <a:pt x="1826" y="854"/>
                </a:cubicBezTo>
                <a:cubicBezTo>
                  <a:pt x="1800" y="872"/>
                  <a:pt x="1767" y="883"/>
                  <a:pt x="1736" y="883"/>
                </a:cubicBezTo>
                <a:cubicBezTo>
                  <a:pt x="1657" y="883"/>
                  <a:pt x="1594" y="823"/>
                  <a:pt x="1594" y="746"/>
                </a:cubicBezTo>
                <a:cubicBezTo>
                  <a:pt x="1594" y="671"/>
                  <a:pt x="1657" y="610"/>
                  <a:pt x="1735" y="610"/>
                </a:cubicBezTo>
                <a:close/>
                <a:moveTo>
                  <a:pt x="1996" y="763"/>
                </a:moveTo>
                <a:cubicBezTo>
                  <a:pt x="2169" y="763"/>
                  <a:pt x="2169" y="763"/>
                  <a:pt x="2169" y="763"/>
                </a:cubicBezTo>
                <a:cubicBezTo>
                  <a:pt x="2169" y="725"/>
                  <a:pt x="2169" y="725"/>
                  <a:pt x="2169" y="725"/>
                </a:cubicBezTo>
                <a:cubicBezTo>
                  <a:pt x="1996" y="725"/>
                  <a:pt x="1996" y="725"/>
                  <a:pt x="1996" y="725"/>
                </a:cubicBezTo>
                <a:cubicBezTo>
                  <a:pt x="1996" y="612"/>
                  <a:pt x="1996" y="612"/>
                  <a:pt x="1996" y="612"/>
                </a:cubicBezTo>
                <a:cubicBezTo>
                  <a:pt x="2190" y="612"/>
                  <a:pt x="2190" y="612"/>
                  <a:pt x="2190" y="612"/>
                </a:cubicBezTo>
                <a:cubicBezTo>
                  <a:pt x="2190" y="574"/>
                  <a:pt x="2190" y="574"/>
                  <a:pt x="2190" y="574"/>
                </a:cubicBezTo>
                <a:cubicBezTo>
                  <a:pt x="1956" y="574"/>
                  <a:pt x="1956" y="574"/>
                  <a:pt x="1956" y="574"/>
                </a:cubicBezTo>
                <a:cubicBezTo>
                  <a:pt x="1956" y="919"/>
                  <a:pt x="1956" y="919"/>
                  <a:pt x="1956" y="919"/>
                </a:cubicBezTo>
                <a:cubicBezTo>
                  <a:pt x="2196" y="919"/>
                  <a:pt x="2196" y="919"/>
                  <a:pt x="2196" y="919"/>
                </a:cubicBezTo>
                <a:cubicBezTo>
                  <a:pt x="2196" y="881"/>
                  <a:pt x="2196" y="881"/>
                  <a:pt x="2196" y="881"/>
                </a:cubicBezTo>
                <a:cubicBezTo>
                  <a:pt x="1996" y="881"/>
                  <a:pt x="1996" y="881"/>
                  <a:pt x="1996" y="881"/>
                </a:cubicBezTo>
                <a:lnTo>
                  <a:pt x="1996" y="763"/>
                </a:lnTo>
                <a:close/>
                <a:moveTo>
                  <a:pt x="2466" y="801"/>
                </a:moveTo>
                <a:cubicBezTo>
                  <a:pt x="2546" y="919"/>
                  <a:pt x="2546" y="919"/>
                  <a:pt x="2546" y="919"/>
                </a:cubicBezTo>
                <a:cubicBezTo>
                  <a:pt x="2501" y="919"/>
                  <a:pt x="2501" y="919"/>
                  <a:pt x="2501" y="919"/>
                </a:cubicBezTo>
                <a:cubicBezTo>
                  <a:pt x="2430" y="809"/>
                  <a:pt x="2430" y="809"/>
                  <a:pt x="2430" y="809"/>
                </a:cubicBezTo>
                <a:cubicBezTo>
                  <a:pt x="2423" y="809"/>
                  <a:pt x="2415" y="810"/>
                  <a:pt x="2407" y="810"/>
                </a:cubicBezTo>
                <a:cubicBezTo>
                  <a:pt x="2316" y="810"/>
                  <a:pt x="2316" y="810"/>
                  <a:pt x="2316" y="810"/>
                </a:cubicBezTo>
                <a:cubicBezTo>
                  <a:pt x="2316" y="919"/>
                  <a:pt x="2316" y="919"/>
                  <a:pt x="2316" y="919"/>
                </a:cubicBezTo>
                <a:cubicBezTo>
                  <a:pt x="2276" y="919"/>
                  <a:pt x="2276" y="919"/>
                  <a:pt x="2276" y="919"/>
                </a:cubicBezTo>
                <a:cubicBezTo>
                  <a:pt x="2276" y="574"/>
                  <a:pt x="2276" y="574"/>
                  <a:pt x="2276" y="574"/>
                </a:cubicBezTo>
                <a:cubicBezTo>
                  <a:pt x="2407" y="574"/>
                  <a:pt x="2407" y="574"/>
                  <a:pt x="2407" y="574"/>
                </a:cubicBezTo>
                <a:cubicBezTo>
                  <a:pt x="2493" y="574"/>
                  <a:pt x="2543" y="616"/>
                  <a:pt x="2543" y="690"/>
                </a:cubicBezTo>
                <a:cubicBezTo>
                  <a:pt x="2543" y="747"/>
                  <a:pt x="2515" y="785"/>
                  <a:pt x="2466" y="801"/>
                </a:cubicBezTo>
                <a:close/>
                <a:moveTo>
                  <a:pt x="2505" y="691"/>
                </a:moveTo>
                <a:cubicBezTo>
                  <a:pt x="2505" y="639"/>
                  <a:pt x="2469" y="612"/>
                  <a:pt x="2407" y="612"/>
                </a:cubicBezTo>
                <a:cubicBezTo>
                  <a:pt x="2316" y="612"/>
                  <a:pt x="2316" y="612"/>
                  <a:pt x="2316" y="612"/>
                </a:cubicBezTo>
                <a:cubicBezTo>
                  <a:pt x="2316" y="772"/>
                  <a:pt x="2316" y="772"/>
                  <a:pt x="2316" y="772"/>
                </a:cubicBezTo>
                <a:cubicBezTo>
                  <a:pt x="2407" y="772"/>
                  <a:pt x="2407" y="772"/>
                  <a:pt x="2407" y="772"/>
                </a:cubicBezTo>
                <a:cubicBezTo>
                  <a:pt x="2469" y="772"/>
                  <a:pt x="2505" y="744"/>
                  <a:pt x="2505" y="69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14324" tIns="57162" rIns="114324" bIns="57162"/>
          <a:lstStyle/>
          <a:p>
            <a:endParaRPr lang="en-NL"/>
          </a:p>
        </p:txBody>
      </p:sp>
      <p:sp>
        <p:nvSpPr>
          <p:cNvPr id="12" name="LS_Logo10 (JU-Free) Hermes" hidden="1">
            <a:extLst>
              <a:ext uri="{FF2B5EF4-FFF2-40B4-BE49-F238E27FC236}">
                <a16:creationId xmlns:a16="http://schemas.microsoft.com/office/drawing/2014/main" id="{A6F88D76-A07A-40FD-90C3-D755916F7856}"/>
              </a:ext>
            </a:extLst>
          </p:cNvPr>
          <p:cNvSpPr>
            <a:spLocks/>
          </p:cNvSpPr>
          <p:nvPr/>
        </p:nvSpPr>
        <p:spPr bwMode="auto">
          <a:xfrm>
            <a:off x="1157288" y="7820025"/>
            <a:ext cx="817562" cy="138113"/>
          </a:xfrm>
          <a:custGeom>
            <a:avLst/>
            <a:gdLst>
              <a:gd name="T0" fmla="*/ 2147483646 w 2062"/>
              <a:gd name="T1" fmla="*/ 2147483646 h 347"/>
              <a:gd name="T2" fmla="*/ 2147483646 w 2062"/>
              <a:gd name="T3" fmla="*/ 2147483646 h 347"/>
              <a:gd name="T4" fmla="*/ 0 w 2062"/>
              <a:gd name="T5" fmla="*/ 62575936 h 347"/>
              <a:gd name="T6" fmla="*/ 2147483646 w 2062"/>
              <a:gd name="T7" fmla="*/ 2147483646 h 347"/>
              <a:gd name="T8" fmla="*/ 2147483646 w 2062"/>
              <a:gd name="T9" fmla="*/ 62575936 h 347"/>
              <a:gd name="T10" fmla="*/ 2147483646 w 2062"/>
              <a:gd name="T11" fmla="*/ 2147483646 h 347"/>
              <a:gd name="T12" fmla="*/ 2147483646 w 2062"/>
              <a:gd name="T13" fmla="*/ 2147483646 h 347"/>
              <a:gd name="T14" fmla="*/ 2147483646 w 2062"/>
              <a:gd name="T15" fmla="*/ 2147483646 h 347"/>
              <a:gd name="T16" fmla="*/ 2147483646 w 2062"/>
              <a:gd name="T17" fmla="*/ 2147483646 h 347"/>
              <a:gd name="T18" fmla="*/ 2147483646 w 2062"/>
              <a:gd name="T19" fmla="*/ 2147483646 h 347"/>
              <a:gd name="T20" fmla="*/ 2147483646 w 2062"/>
              <a:gd name="T21" fmla="*/ 2147483646 h 347"/>
              <a:gd name="T22" fmla="*/ 2147483646 w 2062"/>
              <a:gd name="T23" fmla="*/ 62575936 h 347"/>
              <a:gd name="T24" fmla="*/ 2147483646 w 2062"/>
              <a:gd name="T25" fmla="*/ 2147483646 h 347"/>
              <a:gd name="T26" fmla="*/ 2147483646 w 2062"/>
              <a:gd name="T27" fmla="*/ 2147483646 h 347"/>
              <a:gd name="T28" fmla="*/ 2147483646 w 2062"/>
              <a:gd name="T29" fmla="*/ 2147483646 h 347"/>
              <a:gd name="T30" fmla="*/ 2147483646 w 2062"/>
              <a:gd name="T31" fmla="*/ 62575936 h 347"/>
              <a:gd name="T32" fmla="*/ 2147483646 w 2062"/>
              <a:gd name="T33" fmla="*/ 2147483646 h 347"/>
              <a:gd name="T34" fmla="*/ 2147483646 w 2062"/>
              <a:gd name="T35" fmla="*/ 2147483646 h 347"/>
              <a:gd name="T36" fmla="*/ 2147483646 w 2062"/>
              <a:gd name="T37" fmla="*/ 2147483646 h 347"/>
              <a:gd name="T38" fmla="*/ 2147483646 w 2062"/>
              <a:gd name="T39" fmla="*/ 2147483646 h 347"/>
              <a:gd name="T40" fmla="*/ 2147483646 w 2062"/>
              <a:gd name="T41" fmla="*/ 2147483646 h 347"/>
              <a:gd name="T42" fmla="*/ 2147483646 w 2062"/>
              <a:gd name="T43" fmla="*/ 2147483646 h 347"/>
              <a:gd name="T44" fmla="*/ 2147483646 w 2062"/>
              <a:gd name="T45" fmla="*/ 2147483646 h 347"/>
              <a:gd name="T46" fmla="*/ 2147483646 w 2062"/>
              <a:gd name="T47" fmla="*/ 2147483646 h 347"/>
              <a:gd name="T48" fmla="*/ 2147483646 w 2062"/>
              <a:gd name="T49" fmla="*/ 2147483646 h 347"/>
              <a:gd name="T50" fmla="*/ 2147483646 w 2062"/>
              <a:gd name="T51" fmla="*/ 62575936 h 347"/>
              <a:gd name="T52" fmla="*/ 2147483646 w 2062"/>
              <a:gd name="T53" fmla="*/ 2147483646 h 347"/>
              <a:gd name="T54" fmla="*/ 2147483646 w 2062"/>
              <a:gd name="T55" fmla="*/ 62575936 h 347"/>
              <a:gd name="T56" fmla="*/ 2147483646 w 2062"/>
              <a:gd name="T57" fmla="*/ 2147483646 h 347"/>
              <a:gd name="T58" fmla="*/ 2147483646 w 2062"/>
              <a:gd name="T59" fmla="*/ 2147483646 h 347"/>
              <a:gd name="T60" fmla="*/ 2147483646 w 2062"/>
              <a:gd name="T61" fmla="*/ 2147483646 h 347"/>
              <a:gd name="T62" fmla="*/ 2147483646 w 2062"/>
              <a:gd name="T63" fmla="*/ 2147483646 h 347"/>
              <a:gd name="T64" fmla="*/ 2147483646 w 2062"/>
              <a:gd name="T65" fmla="*/ 2147483646 h 347"/>
              <a:gd name="T66" fmla="*/ 2147483646 w 2062"/>
              <a:gd name="T67" fmla="*/ 62575936 h 347"/>
              <a:gd name="T68" fmla="*/ 2147483646 w 2062"/>
              <a:gd name="T69" fmla="*/ 2147483646 h 347"/>
              <a:gd name="T70" fmla="*/ 2147483646 w 2062"/>
              <a:gd name="T71" fmla="*/ 2001479067 h 347"/>
              <a:gd name="T72" fmla="*/ 2147483646 w 2062"/>
              <a:gd name="T73" fmla="*/ 2147483646 h 347"/>
              <a:gd name="T74" fmla="*/ 2147483646 w 2062"/>
              <a:gd name="T75" fmla="*/ 2147483646 h 347"/>
              <a:gd name="T76" fmla="*/ 2147483646 w 2062"/>
              <a:gd name="T77" fmla="*/ 2147483646 h 347"/>
              <a:gd name="T78" fmla="*/ 2147483646 w 2062"/>
              <a:gd name="T79" fmla="*/ 2147483646 h 347"/>
              <a:gd name="T80" fmla="*/ 2147483646 w 2062"/>
              <a:gd name="T81" fmla="*/ 2147483646 h 347"/>
              <a:gd name="T82" fmla="*/ 2147483646 w 2062"/>
              <a:gd name="T83" fmla="*/ 2001479067 h 347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2062" h="347">
                <a:moveTo>
                  <a:pt x="248" y="346"/>
                </a:moveTo>
                <a:cubicBezTo>
                  <a:pt x="248" y="194"/>
                  <a:pt x="248" y="194"/>
                  <a:pt x="248" y="194"/>
                </a:cubicBezTo>
                <a:cubicBezTo>
                  <a:pt x="40" y="194"/>
                  <a:pt x="40" y="194"/>
                  <a:pt x="40" y="194"/>
                </a:cubicBezTo>
                <a:cubicBezTo>
                  <a:pt x="40" y="346"/>
                  <a:pt x="40" y="346"/>
                  <a:pt x="40" y="346"/>
                </a:cubicBezTo>
                <a:cubicBezTo>
                  <a:pt x="0" y="346"/>
                  <a:pt x="0" y="346"/>
                  <a:pt x="0" y="346"/>
                </a:cubicBezTo>
                <a:cubicBezTo>
                  <a:pt x="0" y="1"/>
                  <a:pt x="0" y="1"/>
                  <a:pt x="0" y="1"/>
                </a:cubicBezTo>
                <a:cubicBezTo>
                  <a:pt x="40" y="1"/>
                  <a:pt x="40" y="1"/>
                  <a:pt x="40" y="1"/>
                </a:cubicBezTo>
                <a:cubicBezTo>
                  <a:pt x="40" y="157"/>
                  <a:pt x="40" y="157"/>
                  <a:pt x="40" y="157"/>
                </a:cubicBezTo>
                <a:cubicBezTo>
                  <a:pt x="248" y="157"/>
                  <a:pt x="248" y="157"/>
                  <a:pt x="248" y="157"/>
                </a:cubicBezTo>
                <a:cubicBezTo>
                  <a:pt x="248" y="1"/>
                  <a:pt x="248" y="1"/>
                  <a:pt x="248" y="1"/>
                </a:cubicBezTo>
                <a:cubicBezTo>
                  <a:pt x="287" y="1"/>
                  <a:pt x="287" y="1"/>
                  <a:pt x="287" y="1"/>
                </a:cubicBezTo>
                <a:cubicBezTo>
                  <a:pt x="287" y="346"/>
                  <a:pt x="287" y="346"/>
                  <a:pt x="287" y="346"/>
                </a:cubicBezTo>
                <a:lnTo>
                  <a:pt x="248" y="346"/>
                </a:lnTo>
                <a:close/>
                <a:moveTo>
                  <a:pt x="431" y="39"/>
                </a:moveTo>
                <a:cubicBezTo>
                  <a:pt x="431" y="153"/>
                  <a:pt x="431" y="153"/>
                  <a:pt x="431" y="153"/>
                </a:cubicBezTo>
                <a:cubicBezTo>
                  <a:pt x="604" y="153"/>
                  <a:pt x="604" y="153"/>
                  <a:pt x="604" y="153"/>
                </a:cubicBezTo>
                <a:cubicBezTo>
                  <a:pt x="604" y="190"/>
                  <a:pt x="604" y="190"/>
                  <a:pt x="604" y="190"/>
                </a:cubicBezTo>
                <a:cubicBezTo>
                  <a:pt x="431" y="190"/>
                  <a:pt x="431" y="190"/>
                  <a:pt x="431" y="190"/>
                </a:cubicBezTo>
                <a:cubicBezTo>
                  <a:pt x="431" y="309"/>
                  <a:pt x="431" y="309"/>
                  <a:pt x="431" y="309"/>
                </a:cubicBezTo>
                <a:cubicBezTo>
                  <a:pt x="631" y="309"/>
                  <a:pt x="631" y="309"/>
                  <a:pt x="631" y="309"/>
                </a:cubicBezTo>
                <a:cubicBezTo>
                  <a:pt x="631" y="346"/>
                  <a:pt x="631" y="346"/>
                  <a:pt x="631" y="346"/>
                </a:cubicBezTo>
                <a:cubicBezTo>
                  <a:pt x="391" y="346"/>
                  <a:pt x="391" y="346"/>
                  <a:pt x="391" y="346"/>
                </a:cubicBezTo>
                <a:cubicBezTo>
                  <a:pt x="391" y="1"/>
                  <a:pt x="391" y="1"/>
                  <a:pt x="391" y="1"/>
                </a:cubicBezTo>
                <a:cubicBezTo>
                  <a:pt x="625" y="1"/>
                  <a:pt x="625" y="1"/>
                  <a:pt x="625" y="1"/>
                </a:cubicBezTo>
                <a:cubicBezTo>
                  <a:pt x="625" y="39"/>
                  <a:pt x="625" y="39"/>
                  <a:pt x="625" y="39"/>
                </a:cubicBezTo>
                <a:lnTo>
                  <a:pt x="431" y="39"/>
                </a:lnTo>
                <a:close/>
                <a:moveTo>
                  <a:pt x="866" y="236"/>
                </a:moveTo>
                <a:cubicBezTo>
                  <a:pt x="858" y="237"/>
                  <a:pt x="850" y="237"/>
                  <a:pt x="843" y="237"/>
                </a:cubicBezTo>
                <a:cubicBezTo>
                  <a:pt x="751" y="237"/>
                  <a:pt x="751" y="237"/>
                  <a:pt x="751" y="237"/>
                </a:cubicBezTo>
                <a:cubicBezTo>
                  <a:pt x="751" y="346"/>
                  <a:pt x="751" y="346"/>
                  <a:pt x="751" y="346"/>
                </a:cubicBezTo>
                <a:cubicBezTo>
                  <a:pt x="712" y="346"/>
                  <a:pt x="712" y="346"/>
                  <a:pt x="712" y="346"/>
                </a:cubicBezTo>
                <a:cubicBezTo>
                  <a:pt x="712" y="1"/>
                  <a:pt x="712" y="1"/>
                  <a:pt x="712" y="1"/>
                </a:cubicBezTo>
                <a:cubicBezTo>
                  <a:pt x="843" y="1"/>
                  <a:pt x="843" y="1"/>
                  <a:pt x="843" y="1"/>
                </a:cubicBezTo>
                <a:cubicBezTo>
                  <a:pt x="929" y="1"/>
                  <a:pt x="978" y="44"/>
                  <a:pt x="978" y="117"/>
                </a:cubicBezTo>
                <a:cubicBezTo>
                  <a:pt x="978" y="174"/>
                  <a:pt x="951" y="213"/>
                  <a:pt x="901" y="229"/>
                </a:cubicBezTo>
                <a:cubicBezTo>
                  <a:pt x="982" y="346"/>
                  <a:pt x="982" y="346"/>
                  <a:pt x="982" y="346"/>
                </a:cubicBezTo>
                <a:cubicBezTo>
                  <a:pt x="937" y="346"/>
                  <a:pt x="937" y="346"/>
                  <a:pt x="937" y="346"/>
                </a:cubicBezTo>
                <a:lnTo>
                  <a:pt x="866" y="236"/>
                </a:lnTo>
                <a:close/>
                <a:moveTo>
                  <a:pt x="843" y="199"/>
                </a:moveTo>
                <a:cubicBezTo>
                  <a:pt x="905" y="199"/>
                  <a:pt x="941" y="172"/>
                  <a:pt x="941" y="118"/>
                </a:cubicBezTo>
                <a:cubicBezTo>
                  <a:pt x="941" y="66"/>
                  <a:pt x="905" y="39"/>
                  <a:pt x="843" y="39"/>
                </a:cubicBezTo>
                <a:cubicBezTo>
                  <a:pt x="751" y="39"/>
                  <a:pt x="751" y="39"/>
                  <a:pt x="751" y="39"/>
                </a:cubicBezTo>
                <a:cubicBezTo>
                  <a:pt x="751" y="199"/>
                  <a:pt x="751" y="199"/>
                  <a:pt x="751" y="199"/>
                </a:cubicBezTo>
                <a:lnTo>
                  <a:pt x="843" y="199"/>
                </a:lnTo>
                <a:close/>
                <a:moveTo>
                  <a:pt x="1380" y="346"/>
                </a:moveTo>
                <a:cubicBezTo>
                  <a:pt x="1379" y="62"/>
                  <a:pt x="1379" y="62"/>
                  <a:pt x="1379" y="62"/>
                </a:cubicBezTo>
                <a:cubicBezTo>
                  <a:pt x="1254" y="310"/>
                  <a:pt x="1254" y="310"/>
                  <a:pt x="1254" y="310"/>
                </a:cubicBezTo>
                <a:cubicBezTo>
                  <a:pt x="1230" y="310"/>
                  <a:pt x="1230" y="310"/>
                  <a:pt x="1230" y="310"/>
                </a:cubicBezTo>
                <a:cubicBezTo>
                  <a:pt x="1105" y="62"/>
                  <a:pt x="1105" y="62"/>
                  <a:pt x="1105" y="62"/>
                </a:cubicBezTo>
                <a:cubicBezTo>
                  <a:pt x="1105" y="346"/>
                  <a:pt x="1105" y="346"/>
                  <a:pt x="1105" y="346"/>
                </a:cubicBezTo>
                <a:cubicBezTo>
                  <a:pt x="1068" y="346"/>
                  <a:pt x="1068" y="346"/>
                  <a:pt x="1068" y="346"/>
                </a:cubicBezTo>
                <a:cubicBezTo>
                  <a:pt x="1068" y="1"/>
                  <a:pt x="1068" y="1"/>
                  <a:pt x="1068" y="1"/>
                </a:cubicBezTo>
                <a:cubicBezTo>
                  <a:pt x="1116" y="1"/>
                  <a:pt x="1116" y="1"/>
                  <a:pt x="1116" y="1"/>
                </a:cubicBezTo>
                <a:cubicBezTo>
                  <a:pt x="1242" y="249"/>
                  <a:pt x="1242" y="249"/>
                  <a:pt x="1242" y="249"/>
                </a:cubicBezTo>
                <a:cubicBezTo>
                  <a:pt x="1368" y="1"/>
                  <a:pt x="1368" y="1"/>
                  <a:pt x="1368" y="1"/>
                </a:cubicBezTo>
                <a:cubicBezTo>
                  <a:pt x="1416" y="1"/>
                  <a:pt x="1416" y="1"/>
                  <a:pt x="1416" y="1"/>
                </a:cubicBezTo>
                <a:cubicBezTo>
                  <a:pt x="1416" y="346"/>
                  <a:pt x="1416" y="346"/>
                  <a:pt x="1416" y="346"/>
                </a:cubicBezTo>
                <a:lnTo>
                  <a:pt x="1380" y="346"/>
                </a:lnTo>
                <a:close/>
                <a:moveTo>
                  <a:pt x="1560" y="39"/>
                </a:moveTo>
                <a:cubicBezTo>
                  <a:pt x="1560" y="153"/>
                  <a:pt x="1560" y="153"/>
                  <a:pt x="1560" y="153"/>
                </a:cubicBezTo>
                <a:cubicBezTo>
                  <a:pt x="1734" y="153"/>
                  <a:pt x="1734" y="153"/>
                  <a:pt x="1734" y="153"/>
                </a:cubicBezTo>
                <a:cubicBezTo>
                  <a:pt x="1734" y="190"/>
                  <a:pt x="1734" y="190"/>
                  <a:pt x="1734" y="190"/>
                </a:cubicBezTo>
                <a:cubicBezTo>
                  <a:pt x="1560" y="190"/>
                  <a:pt x="1560" y="190"/>
                  <a:pt x="1560" y="190"/>
                </a:cubicBezTo>
                <a:cubicBezTo>
                  <a:pt x="1560" y="309"/>
                  <a:pt x="1560" y="309"/>
                  <a:pt x="1560" y="309"/>
                </a:cubicBezTo>
                <a:cubicBezTo>
                  <a:pt x="1761" y="309"/>
                  <a:pt x="1761" y="309"/>
                  <a:pt x="1761" y="309"/>
                </a:cubicBezTo>
                <a:cubicBezTo>
                  <a:pt x="1761" y="346"/>
                  <a:pt x="1761" y="346"/>
                  <a:pt x="1761" y="346"/>
                </a:cubicBezTo>
                <a:cubicBezTo>
                  <a:pt x="1521" y="346"/>
                  <a:pt x="1521" y="346"/>
                  <a:pt x="1521" y="346"/>
                </a:cubicBezTo>
                <a:cubicBezTo>
                  <a:pt x="1521" y="1"/>
                  <a:pt x="1521" y="1"/>
                  <a:pt x="1521" y="1"/>
                </a:cubicBezTo>
                <a:cubicBezTo>
                  <a:pt x="1755" y="1"/>
                  <a:pt x="1755" y="1"/>
                  <a:pt x="1755" y="1"/>
                </a:cubicBezTo>
                <a:cubicBezTo>
                  <a:pt x="1755" y="39"/>
                  <a:pt x="1755" y="39"/>
                  <a:pt x="1755" y="39"/>
                </a:cubicBezTo>
                <a:lnTo>
                  <a:pt x="1560" y="39"/>
                </a:lnTo>
                <a:close/>
                <a:moveTo>
                  <a:pt x="2053" y="32"/>
                </a:moveTo>
                <a:cubicBezTo>
                  <a:pt x="2036" y="69"/>
                  <a:pt x="2036" y="69"/>
                  <a:pt x="2036" y="69"/>
                </a:cubicBezTo>
                <a:cubicBezTo>
                  <a:pt x="2005" y="48"/>
                  <a:pt x="1969" y="40"/>
                  <a:pt x="1941" y="40"/>
                </a:cubicBezTo>
                <a:cubicBezTo>
                  <a:pt x="1897" y="40"/>
                  <a:pt x="1868" y="57"/>
                  <a:pt x="1868" y="86"/>
                </a:cubicBezTo>
                <a:cubicBezTo>
                  <a:pt x="1868" y="174"/>
                  <a:pt x="2062" y="128"/>
                  <a:pt x="2061" y="253"/>
                </a:cubicBezTo>
                <a:cubicBezTo>
                  <a:pt x="2061" y="311"/>
                  <a:pt x="2010" y="347"/>
                  <a:pt x="1937" y="347"/>
                </a:cubicBezTo>
                <a:cubicBezTo>
                  <a:pt x="1886" y="347"/>
                  <a:pt x="1837" y="326"/>
                  <a:pt x="1805" y="295"/>
                </a:cubicBezTo>
                <a:cubicBezTo>
                  <a:pt x="1822" y="259"/>
                  <a:pt x="1822" y="259"/>
                  <a:pt x="1822" y="259"/>
                </a:cubicBezTo>
                <a:cubicBezTo>
                  <a:pt x="1854" y="290"/>
                  <a:pt x="1898" y="308"/>
                  <a:pt x="1937" y="308"/>
                </a:cubicBezTo>
                <a:cubicBezTo>
                  <a:pt x="1987" y="308"/>
                  <a:pt x="2018" y="288"/>
                  <a:pt x="2018" y="255"/>
                </a:cubicBezTo>
                <a:cubicBezTo>
                  <a:pt x="2018" y="164"/>
                  <a:pt x="1824" y="213"/>
                  <a:pt x="1824" y="89"/>
                </a:cubicBezTo>
                <a:cubicBezTo>
                  <a:pt x="1824" y="35"/>
                  <a:pt x="1872" y="0"/>
                  <a:pt x="1944" y="0"/>
                </a:cubicBezTo>
                <a:cubicBezTo>
                  <a:pt x="1983" y="0"/>
                  <a:pt x="2024" y="13"/>
                  <a:pt x="2053" y="3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14324" tIns="57162" rIns="114324" bIns="57162"/>
          <a:lstStyle/>
          <a:p>
            <a:endParaRPr lang="en-NL"/>
          </a:p>
        </p:txBody>
      </p:sp>
      <p:sp>
        <p:nvSpPr>
          <p:cNvPr id="13" name="LS_Logo8 (JU-Free) Hera" hidden="1">
            <a:extLst>
              <a:ext uri="{FF2B5EF4-FFF2-40B4-BE49-F238E27FC236}">
                <a16:creationId xmlns:a16="http://schemas.microsoft.com/office/drawing/2014/main" id="{C66C34E1-3575-46A0-AA5D-B73B214D8849}"/>
              </a:ext>
            </a:extLst>
          </p:cNvPr>
          <p:cNvSpPr>
            <a:spLocks/>
          </p:cNvSpPr>
          <p:nvPr/>
        </p:nvSpPr>
        <p:spPr bwMode="auto">
          <a:xfrm>
            <a:off x="1157288" y="7820025"/>
            <a:ext cx="541337" cy="138113"/>
          </a:xfrm>
          <a:custGeom>
            <a:avLst/>
            <a:gdLst>
              <a:gd name="T0" fmla="*/ 2147483646 w 1367"/>
              <a:gd name="T1" fmla="*/ 0 h 345"/>
              <a:gd name="T2" fmla="*/ 2147483646 w 1367"/>
              <a:gd name="T3" fmla="*/ 0 h 345"/>
              <a:gd name="T4" fmla="*/ 2147483646 w 1367"/>
              <a:gd name="T5" fmla="*/ 2147483646 h 345"/>
              <a:gd name="T6" fmla="*/ 2147483646 w 1367"/>
              <a:gd name="T7" fmla="*/ 2147483646 h 345"/>
              <a:gd name="T8" fmla="*/ 2147483646 w 1367"/>
              <a:gd name="T9" fmla="*/ 2147483646 h 345"/>
              <a:gd name="T10" fmla="*/ 2147483646 w 1367"/>
              <a:gd name="T11" fmla="*/ 2147483646 h 345"/>
              <a:gd name="T12" fmla="*/ 2147483646 w 1367"/>
              <a:gd name="T13" fmla="*/ 2147483646 h 345"/>
              <a:gd name="T14" fmla="*/ 0 w 1367"/>
              <a:gd name="T15" fmla="*/ 2147483646 h 345"/>
              <a:gd name="T16" fmla="*/ 0 w 1367"/>
              <a:gd name="T17" fmla="*/ 0 h 345"/>
              <a:gd name="T18" fmla="*/ 2147483646 w 1367"/>
              <a:gd name="T19" fmla="*/ 0 h 345"/>
              <a:gd name="T20" fmla="*/ 2147483646 w 1367"/>
              <a:gd name="T21" fmla="*/ 2147483646 h 345"/>
              <a:gd name="T22" fmla="*/ 2147483646 w 1367"/>
              <a:gd name="T23" fmla="*/ 2147483646 h 345"/>
              <a:gd name="T24" fmla="*/ 2147483646 w 1367"/>
              <a:gd name="T25" fmla="*/ 0 h 345"/>
              <a:gd name="T26" fmla="*/ 2147483646 w 1367"/>
              <a:gd name="T27" fmla="*/ 2147483646 h 345"/>
              <a:gd name="T28" fmla="*/ 2147483646 w 1367"/>
              <a:gd name="T29" fmla="*/ 2147483646 h 345"/>
              <a:gd name="T30" fmla="*/ 2147483646 w 1367"/>
              <a:gd name="T31" fmla="*/ 2147483646 h 345"/>
              <a:gd name="T32" fmla="*/ 2147483646 w 1367"/>
              <a:gd name="T33" fmla="*/ 2147483646 h 345"/>
              <a:gd name="T34" fmla="*/ 2147483646 w 1367"/>
              <a:gd name="T35" fmla="*/ 2147483646 h 345"/>
              <a:gd name="T36" fmla="*/ 2147483646 w 1367"/>
              <a:gd name="T37" fmla="*/ 2147483646 h 345"/>
              <a:gd name="T38" fmla="*/ 2147483646 w 1367"/>
              <a:gd name="T39" fmla="*/ 0 h 345"/>
              <a:gd name="T40" fmla="*/ 2147483646 w 1367"/>
              <a:gd name="T41" fmla="*/ 0 h 345"/>
              <a:gd name="T42" fmla="*/ 2147483646 w 1367"/>
              <a:gd name="T43" fmla="*/ 2147483646 h 345"/>
              <a:gd name="T44" fmla="*/ 2147483646 w 1367"/>
              <a:gd name="T45" fmla="*/ 2147483646 h 345"/>
              <a:gd name="T46" fmla="*/ 2147483646 w 1367"/>
              <a:gd name="T47" fmla="*/ 2147483646 h 345"/>
              <a:gd name="T48" fmla="*/ 2147483646 w 1367"/>
              <a:gd name="T49" fmla="*/ 2147483646 h 345"/>
              <a:gd name="T50" fmla="*/ 2147483646 w 1367"/>
              <a:gd name="T51" fmla="*/ 2147483646 h 345"/>
              <a:gd name="T52" fmla="*/ 2147483646 w 1367"/>
              <a:gd name="T53" fmla="*/ 2147483646 h 345"/>
              <a:gd name="T54" fmla="*/ 2147483646 w 1367"/>
              <a:gd name="T55" fmla="*/ 2147483646 h 345"/>
              <a:gd name="T56" fmla="*/ 2147483646 w 1367"/>
              <a:gd name="T57" fmla="*/ 2147483646 h 345"/>
              <a:gd name="T58" fmla="*/ 2147483646 w 1367"/>
              <a:gd name="T59" fmla="*/ 2147483646 h 345"/>
              <a:gd name="T60" fmla="*/ 2147483646 w 1367"/>
              <a:gd name="T61" fmla="*/ 2147483646 h 345"/>
              <a:gd name="T62" fmla="*/ 2147483646 w 1367"/>
              <a:gd name="T63" fmla="*/ 2147483646 h 345"/>
              <a:gd name="T64" fmla="*/ 2147483646 w 1367"/>
              <a:gd name="T65" fmla="*/ 2147483646 h 345"/>
              <a:gd name="T66" fmla="*/ 2147483646 w 1367"/>
              <a:gd name="T67" fmla="*/ 2147483646 h 345"/>
              <a:gd name="T68" fmla="*/ 2147483646 w 1367"/>
              <a:gd name="T69" fmla="*/ 0 h 345"/>
              <a:gd name="T70" fmla="*/ 2147483646 w 1367"/>
              <a:gd name="T71" fmla="*/ 0 h 345"/>
              <a:gd name="T72" fmla="*/ 2147483646 w 1367"/>
              <a:gd name="T73" fmla="*/ 2147483646 h 345"/>
              <a:gd name="T74" fmla="*/ 2147483646 w 1367"/>
              <a:gd name="T75" fmla="*/ 2147483646 h 345"/>
              <a:gd name="T76" fmla="*/ 2147483646 w 1367"/>
              <a:gd name="T77" fmla="*/ 2147483646 h 345"/>
              <a:gd name="T78" fmla="*/ 2147483646 w 1367"/>
              <a:gd name="T79" fmla="*/ 2147483646 h 345"/>
              <a:gd name="T80" fmla="*/ 2147483646 w 1367"/>
              <a:gd name="T81" fmla="*/ 2147483646 h 345"/>
              <a:gd name="T82" fmla="*/ 2147483646 w 1367"/>
              <a:gd name="T83" fmla="*/ 2147483646 h 345"/>
              <a:gd name="T84" fmla="*/ 2147483646 w 1367"/>
              <a:gd name="T85" fmla="*/ 2147483646 h 345"/>
              <a:gd name="T86" fmla="*/ 2147483646 w 1367"/>
              <a:gd name="T87" fmla="*/ 2147483646 h 345"/>
              <a:gd name="T88" fmla="*/ 2147483646 w 1367"/>
              <a:gd name="T89" fmla="*/ 2147483646 h 345"/>
              <a:gd name="T90" fmla="*/ 2147483646 w 1367"/>
              <a:gd name="T91" fmla="*/ 2147483646 h 345"/>
              <a:gd name="T92" fmla="*/ 2147483646 w 1367"/>
              <a:gd name="T93" fmla="*/ 2147483646 h 345"/>
              <a:gd name="T94" fmla="*/ 2147483646 w 1367"/>
              <a:gd name="T95" fmla="*/ 2147483646 h 345"/>
              <a:gd name="T96" fmla="*/ 2147483646 w 1367"/>
              <a:gd name="T97" fmla="*/ 2147483646 h 345"/>
              <a:gd name="T98" fmla="*/ 2147483646 w 1367"/>
              <a:gd name="T99" fmla="*/ 2147483646 h 345"/>
              <a:gd name="T100" fmla="*/ 2147483646 w 1367"/>
              <a:gd name="T101" fmla="*/ 0 h 345"/>
              <a:gd name="T102" fmla="*/ 2147483646 w 1367"/>
              <a:gd name="T103" fmla="*/ 0 h 345"/>
              <a:gd name="T104" fmla="*/ 2147483646 w 1367"/>
              <a:gd name="T105" fmla="*/ 2147483646 h 345"/>
              <a:gd name="T106" fmla="*/ 2147483646 w 1367"/>
              <a:gd name="T107" fmla="*/ 2147483646 h 345"/>
              <a:gd name="T108" fmla="*/ 2147483646 w 1367"/>
              <a:gd name="T109" fmla="*/ 2147483646 h 345"/>
              <a:gd name="T110" fmla="*/ 2147483646 w 1367"/>
              <a:gd name="T111" fmla="*/ 2147483646 h 345"/>
              <a:gd name="T112" fmla="*/ 2147483646 w 1367"/>
              <a:gd name="T113" fmla="*/ 2147483646 h 345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1367" h="345">
                <a:moveTo>
                  <a:pt x="248" y="0"/>
                </a:moveTo>
                <a:cubicBezTo>
                  <a:pt x="287" y="0"/>
                  <a:pt x="287" y="0"/>
                  <a:pt x="287" y="0"/>
                </a:cubicBezTo>
                <a:cubicBezTo>
                  <a:pt x="287" y="345"/>
                  <a:pt x="287" y="345"/>
                  <a:pt x="287" y="345"/>
                </a:cubicBezTo>
                <a:cubicBezTo>
                  <a:pt x="248" y="345"/>
                  <a:pt x="248" y="345"/>
                  <a:pt x="248" y="345"/>
                </a:cubicBezTo>
                <a:cubicBezTo>
                  <a:pt x="248" y="193"/>
                  <a:pt x="248" y="193"/>
                  <a:pt x="248" y="193"/>
                </a:cubicBezTo>
                <a:cubicBezTo>
                  <a:pt x="40" y="193"/>
                  <a:pt x="40" y="193"/>
                  <a:pt x="40" y="193"/>
                </a:cubicBezTo>
                <a:cubicBezTo>
                  <a:pt x="40" y="345"/>
                  <a:pt x="40" y="345"/>
                  <a:pt x="40" y="345"/>
                </a:cubicBezTo>
                <a:cubicBezTo>
                  <a:pt x="0" y="345"/>
                  <a:pt x="0" y="345"/>
                  <a:pt x="0" y="345"/>
                </a:cubicBezTo>
                <a:cubicBezTo>
                  <a:pt x="0" y="0"/>
                  <a:pt x="0" y="0"/>
                  <a:pt x="0" y="0"/>
                </a:cubicBezTo>
                <a:cubicBezTo>
                  <a:pt x="40" y="0"/>
                  <a:pt x="40" y="0"/>
                  <a:pt x="40" y="0"/>
                </a:cubicBezTo>
                <a:cubicBezTo>
                  <a:pt x="40" y="156"/>
                  <a:pt x="40" y="156"/>
                  <a:pt x="40" y="156"/>
                </a:cubicBezTo>
                <a:cubicBezTo>
                  <a:pt x="248" y="156"/>
                  <a:pt x="248" y="156"/>
                  <a:pt x="248" y="156"/>
                </a:cubicBezTo>
                <a:lnTo>
                  <a:pt x="248" y="0"/>
                </a:lnTo>
                <a:close/>
                <a:moveTo>
                  <a:pt x="431" y="189"/>
                </a:moveTo>
                <a:cubicBezTo>
                  <a:pt x="604" y="189"/>
                  <a:pt x="604" y="189"/>
                  <a:pt x="604" y="189"/>
                </a:cubicBezTo>
                <a:cubicBezTo>
                  <a:pt x="604" y="152"/>
                  <a:pt x="604" y="152"/>
                  <a:pt x="604" y="152"/>
                </a:cubicBezTo>
                <a:cubicBezTo>
                  <a:pt x="431" y="152"/>
                  <a:pt x="431" y="152"/>
                  <a:pt x="431" y="152"/>
                </a:cubicBezTo>
                <a:cubicBezTo>
                  <a:pt x="431" y="38"/>
                  <a:pt x="431" y="38"/>
                  <a:pt x="431" y="38"/>
                </a:cubicBezTo>
                <a:cubicBezTo>
                  <a:pt x="625" y="38"/>
                  <a:pt x="625" y="38"/>
                  <a:pt x="625" y="38"/>
                </a:cubicBezTo>
                <a:cubicBezTo>
                  <a:pt x="625" y="0"/>
                  <a:pt x="625" y="0"/>
                  <a:pt x="625" y="0"/>
                </a:cubicBezTo>
                <a:cubicBezTo>
                  <a:pt x="391" y="0"/>
                  <a:pt x="391" y="0"/>
                  <a:pt x="391" y="0"/>
                </a:cubicBezTo>
                <a:cubicBezTo>
                  <a:pt x="391" y="345"/>
                  <a:pt x="391" y="345"/>
                  <a:pt x="391" y="345"/>
                </a:cubicBezTo>
                <a:cubicBezTo>
                  <a:pt x="631" y="345"/>
                  <a:pt x="631" y="345"/>
                  <a:pt x="631" y="345"/>
                </a:cubicBezTo>
                <a:cubicBezTo>
                  <a:pt x="631" y="308"/>
                  <a:pt x="631" y="308"/>
                  <a:pt x="631" y="308"/>
                </a:cubicBezTo>
                <a:cubicBezTo>
                  <a:pt x="431" y="308"/>
                  <a:pt x="431" y="308"/>
                  <a:pt x="431" y="308"/>
                </a:cubicBezTo>
                <a:lnTo>
                  <a:pt x="431" y="189"/>
                </a:lnTo>
                <a:close/>
                <a:moveTo>
                  <a:pt x="901" y="228"/>
                </a:moveTo>
                <a:cubicBezTo>
                  <a:pt x="982" y="345"/>
                  <a:pt x="982" y="345"/>
                  <a:pt x="982" y="345"/>
                </a:cubicBezTo>
                <a:cubicBezTo>
                  <a:pt x="937" y="345"/>
                  <a:pt x="937" y="345"/>
                  <a:pt x="937" y="345"/>
                </a:cubicBezTo>
                <a:cubicBezTo>
                  <a:pt x="866" y="235"/>
                  <a:pt x="866" y="235"/>
                  <a:pt x="866" y="235"/>
                </a:cubicBezTo>
                <a:cubicBezTo>
                  <a:pt x="858" y="236"/>
                  <a:pt x="850" y="236"/>
                  <a:pt x="843" y="236"/>
                </a:cubicBezTo>
                <a:cubicBezTo>
                  <a:pt x="751" y="236"/>
                  <a:pt x="751" y="236"/>
                  <a:pt x="751" y="236"/>
                </a:cubicBezTo>
                <a:cubicBezTo>
                  <a:pt x="751" y="345"/>
                  <a:pt x="751" y="345"/>
                  <a:pt x="751" y="345"/>
                </a:cubicBezTo>
                <a:cubicBezTo>
                  <a:pt x="712" y="345"/>
                  <a:pt x="712" y="345"/>
                  <a:pt x="712" y="345"/>
                </a:cubicBezTo>
                <a:cubicBezTo>
                  <a:pt x="712" y="0"/>
                  <a:pt x="712" y="0"/>
                  <a:pt x="712" y="0"/>
                </a:cubicBezTo>
                <a:cubicBezTo>
                  <a:pt x="843" y="0"/>
                  <a:pt x="843" y="0"/>
                  <a:pt x="843" y="0"/>
                </a:cubicBezTo>
                <a:cubicBezTo>
                  <a:pt x="929" y="0"/>
                  <a:pt x="978" y="43"/>
                  <a:pt x="978" y="116"/>
                </a:cubicBezTo>
                <a:cubicBezTo>
                  <a:pt x="978" y="173"/>
                  <a:pt x="951" y="212"/>
                  <a:pt x="901" y="228"/>
                </a:cubicBezTo>
                <a:close/>
                <a:moveTo>
                  <a:pt x="941" y="117"/>
                </a:moveTo>
                <a:cubicBezTo>
                  <a:pt x="941" y="65"/>
                  <a:pt x="905" y="38"/>
                  <a:pt x="843" y="38"/>
                </a:cubicBezTo>
                <a:cubicBezTo>
                  <a:pt x="751" y="38"/>
                  <a:pt x="751" y="38"/>
                  <a:pt x="751" y="38"/>
                </a:cubicBezTo>
                <a:cubicBezTo>
                  <a:pt x="751" y="198"/>
                  <a:pt x="751" y="198"/>
                  <a:pt x="751" y="198"/>
                </a:cubicBezTo>
                <a:cubicBezTo>
                  <a:pt x="843" y="198"/>
                  <a:pt x="843" y="198"/>
                  <a:pt x="843" y="198"/>
                </a:cubicBezTo>
                <a:cubicBezTo>
                  <a:pt x="905" y="198"/>
                  <a:pt x="941" y="171"/>
                  <a:pt x="941" y="117"/>
                </a:cubicBezTo>
                <a:close/>
                <a:moveTo>
                  <a:pt x="1367" y="345"/>
                </a:moveTo>
                <a:cubicBezTo>
                  <a:pt x="1324" y="345"/>
                  <a:pt x="1324" y="345"/>
                  <a:pt x="1324" y="345"/>
                </a:cubicBezTo>
                <a:cubicBezTo>
                  <a:pt x="1286" y="258"/>
                  <a:pt x="1286" y="258"/>
                  <a:pt x="1286" y="258"/>
                </a:cubicBezTo>
                <a:cubicBezTo>
                  <a:pt x="1098" y="258"/>
                  <a:pt x="1098" y="258"/>
                  <a:pt x="1098" y="258"/>
                </a:cubicBezTo>
                <a:cubicBezTo>
                  <a:pt x="1059" y="345"/>
                  <a:pt x="1059" y="345"/>
                  <a:pt x="1059" y="345"/>
                </a:cubicBezTo>
                <a:cubicBezTo>
                  <a:pt x="1017" y="345"/>
                  <a:pt x="1017" y="345"/>
                  <a:pt x="1017" y="345"/>
                </a:cubicBezTo>
                <a:cubicBezTo>
                  <a:pt x="1172" y="0"/>
                  <a:pt x="1172" y="0"/>
                  <a:pt x="1172" y="0"/>
                </a:cubicBezTo>
                <a:cubicBezTo>
                  <a:pt x="1213" y="0"/>
                  <a:pt x="1213" y="0"/>
                  <a:pt x="1213" y="0"/>
                </a:cubicBezTo>
                <a:lnTo>
                  <a:pt x="1367" y="345"/>
                </a:lnTo>
                <a:close/>
                <a:moveTo>
                  <a:pt x="1269" y="220"/>
                </a:moveTo>
                <a:cubicBezTo>
                  <a:pt x="1191" y="45"/>
                  <a:pt x="1191" y="45"/>
                  <a:pt x="1191" y="45"/>
                </a:cubicBezTo>
                <a:cubicBezTo>
                  <a:pt x="1114" y="220"/>
                  <a:pt x="1114" y="220"/>
                  <a:pt x="1114" y="220"/>
                </a:cubicBezTo>
                <a:lnTo>
                  <a:pt x="1269" y="22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14324" tIns="57162" rIns="114324" bIns="57162"/>
          <a:lstStyle/>
          <a:p>
            <a:endParaRPr lang="en-NL"/>
          </a:p>
        </p:txBody>
      </p:sp>
      <p:sp>
        <p:nvSpPr>
          <p:cNvPr id="14" name="LS_Logo12 (JU-Free) Horus" hidden="1">
            <a:extLst>
              <a:ext uri="{FF2B5EF4-FFF2-40B4-BE49-F238E27FC236}">
                <a16:creationId xmlns:a16="http://schemas.microsoft.com/office/drawing/2014/main" id="{4D87F107-C7A1-4063-B759-A95D3F131640}"/>
              </a:ext>
            </a:extLst>
          </p:cNvPr>
          <p:cNvSpPr>
            <a:spLocks/>
          </p:cNvSpPr>
          <p:nvPr/>
        </p:nvSpPr>
        <p:spPr bwMode="auto">
          <a:xfrm>
            <a:off x="1157288" y="7820025"/>
            <a:ext cx="692150" cy="138113"/>
          </a:xfrm>
          <a:custGeom>
            <a:avLst/>
            <a:gdLst>
              <a:gd name="T0" fmla="*/ 2147483646 w 1746"/>
              <a:gd name="T1" fmla="*/ 62059172 h 348"/>
              <a:gd name="T2" fmla="*/ 2147483646 w 1746"/>
              <a:gd name="T3" fmla="*/ 2147483646 h 348"/>
              <a:gd name="T4" fmla="*/ 2147483646 w 1746"/>
              <a:gd name="T5" fmla="*/ 2147483646 h 348"/>
              <a:gd name="T6" fmla="*/ 0 w 1746"/>
              <a:gd name="T7" fmla="*/ 2147483646 h 348"/>
              <a:gd name="T8" fmla="*/ 2147483646 w 1746"/>
              <a:gd name="T9" fmla="*/ 62059172 h 348"/>
              <a:gd name="T10" fmla="*/ 2147483646 w 1746"/>
              <a:gd name="T11" fmla="*/ 2147483646 h 348"/>
              <a:gd name="T12" fmla="*/ 2147483646 w 1746"/>
              <a:gd name="T13" fmla="*/ 2147483646 h 348"/>
              <a:gd name="T14" fmla="*/ 2147483646 w 1746"/>
              <a:gd name="T15" fmla="*/ 2147483646 h 348"/>
              <a:gd name="T16" fmla="*/ 2147483646 w 1746"/>
              <a:gd name="T17" fmla="*/ 2147483646 h 348"/>
              <a:gd name="T18" fmla="*/ 2147483646 w 1746"/>
              <a:gd name="T19" fmla="*/ 2147483646 h 348"/>
              <a:gd name="T20" fmla="*/ 2147483646 w 1746"/>
              <a:gd name="T21" fmla="*/ 2147483646 h 348"/>
              <a:gd name="T22" fmla="*/ 2147483646 w 1746"/>
              <a:gd name="T23" fmla="*/ 2147483646 h 348"/>
              <a:gd name="T24" fmla="*/ 2147483646 w 1746"/>
              <a:gd name="T25" fmla="*/ 2147483646 h 348"/>
              <a:gd name="T26" fmla="*/ 2147483646 w 1746"/>
              <a:gd name="T27" fmla="*/ 2147483646 h 348"/>
              <a:gd name="T28" fmla="*/ 2147483646 w 1746"/>
              <a:gd name="T29" fmla="*/ 2147483646 h 348"/>
              <a:gd name="T30" fmla="*/ 2147483646 w 1746"/>
              <a:gd name="T31" fmla="*/ 62059172 h 348"/>
              <a:gd name="T32" fmla="*/ 2147483646 w 1746"/>
              <a:gd name="T33" fmla="*/ 2147483646 h 348"/>
              <a:gd name="T34" fmla="*/ 2147483646 w 1746"/>
              <a:gd name="T35" fmla="*/ 2147483646 h 348"/>
              <a:gd name="T36" fmla="*/ 2147483646 w 1746"/>
              <a:gd name="T37" fmla="*/ 2147483646 h 348"/>
              <a:gd name="T38" fmla="*/ 2147483646 w 1746"/>
              <a:gd name="T39" fmla="*/ 2147483646 h 348"/>
              <a:gd name="T40" fmla="*/ 2147483646 w 1746"/>
              <a:gd name="T41" fmla="*/ 2147483646 h 348"/>
              <a:gd name="T42" fmla="*/ 2147483646 w 1746"/>
              <a:gd name="T43" fmla="*/ 2147483646 h 348"/>
              <a:gd name="T44" fmla="*/ 2147483646 w 1746"/>
              <a:gd name="T45" fmla="*/ 62059172 h 348"/>
              <a:gd name="T46" fmla="*/ 2147483646 w 1746"/>
              <a:gd name="T47" fmla="*/ 2147483646 h 348"/>
              <a:gd name="T48" fmla="*/ 2147483646 w 1746"/>
              <a:gd name="T49" fmla="*/ 62059172 h 348"/>
              <a:gd name="T50" fmla="*/ 2147483646 w 1746"/>
              <a:gd name="T51" fmla="*/ 2147483646 h 348"/>
              <a:gd name="T52" fmla="*/ 2147483646 w 1746"/>
              <a:gd name="T53" fmla="*/ 2147483646 h 348"/>
              <a:gd name="T54" fmla="*/ 2147483646 w 1746"/>
              <a:gd name="T55" fmla="*/ 1984322256 h 348"/>
              <a:gd name="T56" fmla="*/ 2147483646 w 1746"/>
              <a:gd name="T57" fmla="*/ 2147483646 h 348"/>
              <a:gd name="T58" fmla="*/ 2147483646 w 1746"/>
              <a:gd name="T59" fmla="*/ 2147483646 h 348"/>
              <a:gd name="T60" fmla="*/ 2147483646 w 1746"/>
              <a:gd name="T61" fmla="*/ 2147483646 h 348"/>
              <a:gd name="T62" fmla="*/ 2147483646 w 1746"/>
              <a:gd name="T63" fmla="*/ 2147483646 h 348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1746" h="348">
                <a:moveTo>
                  <a:pt x="248" y="1"/>
                </a:moveTo>
                <a:cubicBezTo>
                  <a:pt x="287" y="1"/>
                  <a:pt x="287" y="1"/>
                  <a:pt x="287" y="1"/>
                </a:cubicBezTo>
                <a:cubicBezTo>
                  <a:pt x="287" y="346"/>
                  <a:pt x="287" y="346"/>
                  <a:pt x="287" y="346"/>
                </a:cubicBezTo>
                <a:cubicBezTo>
                  <a:pt x="248" y="346"/>
                  <a:pt x="248" y="346"/>
                  <a:pt x="248" y="346"/>
                </a:cubicBezTo>
                <a:cubicBezTo>
                  <a:pt x="248" y="194"/>
                  <a:pt x="248" y="194"/>
                  <a:pt x="248" y="194"/>
                </a:cubicBezTo>
                <a:cubicBezTo>
                  <a:pt x="40" y="194"/>
                  <a:pt x="40" y="194"/>
                  <a:pt x="40" y="194"/>
                </a:cubicBezTo>
                <a:cubicBezTo>
                  <a:pt x="40" y="346"/>
                  <a:pt x="40" y="346"/>
                  <a:pt x="40" y="346"/>
                </a:cubicBezTo>
                <a:cubicBezTo>
                  <a:pt x="0" y="346"/>
                  <a:pt x="0" y="346"/>
                  <a:pt x="0" y="346"/>
                </a:cubicBezTo>
                <a:cubicBezTo>
                  <a:pt x="0" y="1"/>
                  <a:pt x="0" y="1"/>
                  <a:pt x="0" y="1"/>
                </a:cubicBezTo>
                <a:cubicBezTo>
                  <a:pt x="40" y="1"/>
                  <a:pt x="40" y="1"/>
                  <a:pt x="40" y="1"/>
                </a:cubicBezTo>
                <a:cubicBezTo>
                  <a:pt x="40" y="157"/>
                  <a:pt x="40" y="157"/>
                  <a:pt x="40" y="157"/>
                </a:cubicBezTo>
                <a:cubicBezTo>
                  <a:pt x="248" y="157"/>
                  <a:pt x="248" y="157"/>
                  <a:pt x="248" y="157"/>
                </a:cubicBezTo>
                <a:lnTo>
                  <a:pt x="248" y="1"/>
                </a:lnTo>
                <a:close/>
                <a:moveTo>
                  <a:pt x="720" y="174"/>
                </a:moveTo>
                <a:cubicBezTo>
                  <a:pt x="720" y="271"/>
                  <a:pt x="640" y="348"/>
                  <a:pt x="539" y="348"/>
                </a:cubicBezTo>
                <a:cubicBezTo>
                  <a:pt x="439" y="348"/>
                  <a:pt x="359" y="271"/>
                  <a:pt x="359" y="174"/>
                </a:cubicBezTo>
                <a:cubicBezTo>
                  <a:pt x="359" y="76"/>
                  <a:pt x="439" y="0"/>
                  <a:pt x="539" y="0"/>
                </a:cubicBezTo>
                <a:cubicBezTo>
                  <a:pt x="640" y="0"/>
                  <a:pt x="720" y="77"/>
                  <a:pt x="720" y="174"/>
                </a:cubicBezTo>
                <a:close/>
                <a:moveTo>
                  <a:pt x="679" y="174"/>
                </a:moveTo>
                <a:cubicBezTo>
                  <a:pt x="679" y="98"/>
                  <a:pt x="616" y="38"/>
                  <a:pt x="539" y="38"/>
                </a:cubicBezTo>
                <a:cubicBezTo>
                  <a:pt x="463" y="38"/>
                  <a:pt x="399" y="98"/>
                  <a:pt x="399" y="174"/>
                </a:cubicBezTo>
                <a:cubicBezTo>
                  <a:pt x="399" y="249"/>
                  <a:pt x="463" y="310"/>
                  <a:pt x="539" y="310"/>
                </a:cubicBezTo>
                <a:cubicBezTo>
                  <a:pt x="616" y="310"/>
                  <a:pt x="679" y="249"/>
                  <a:pt x="679" y="174"/>
                </a:cubicBezTo>
                <a:close/>
                <a:moveTo>
                  <a:pt x="981" y="229"/>
                </a:moveTo>
                <a:cubicBezTo>
                  <a:pt x="1062" y="346"/>
                  <a:pt x="1062" y="346"/>
                  <a:pt x="1062" y="346"/>
                </a:cubicBezTo>
                <a:cubicBezTo>
                  <a:pt x="1017" y="346"/>
                  <a:pt x="1017" y="346"/>
                  <a:pt x="1017" y="346"/>
                </a:cubicBezTo>
                <a:cubicBezTo>
                  <a:pt x="945" y="236"/>
                  <a:pt x="945" y="236"/>
                  <a:pt x="945" y="236"/>
                </a:cubicBezTo>
                <a:cubicBezTo>
                  <a:pt x="938" y="237"/>
                  <a:pt x="930" y="237"/>
                  <a:pt x="922" y="237"/>
                </a:cubicBezTo>
                <a:cubicBezTo>
                  <a:pt x="831" y="237"/>
                  <a:pt x="831" y="237"/>
                  <a:pt x="831" y="237"/>
                </a:cubicBezTo>
                <a:cubicBezTo>
                  <a:pt x="831" y="346"/>
                  <a:pt x="831" y="346"/>
                  <a:pt x="831" y="346"/>
                </a:cubicBezTo>
                <a:cubicBezTo>
                  <a:pt x="791" y="346"/>
                  <a:pt x="791" y="346"/>
                  <a:pt x="791" y="346"/>
                </a:cubicBezTo>
                <a:cubicBezTo>
                  <a:pt x="791" y="1"/>
                  <a:pt x="791" y="1"/>
                  <a:pt x="791" y="1"/>
                </a:cubicBezTo>
                <a:cubicBezTo>
                  <a:pt x="922" y="1"/>
                  <a:pt x="922" y="1"/>
                  <a:pt x="922" y="1"/>
                </a:cubicBezTo>
                <a:cubicBezTo>
                  <a:pt x="1008" y="1"/>
                  <a:pt x="1058" y="44"/>
                  <a:pt x="1058" y="117"/>
                </a:cubicBezTo>
                <a:cubicBezTo>
                  <a:pt x="1058" y="174"/>
                  <a:pt x="1031" y="213"/>
                  <a:pt x="981" y="229"/>
                </a:cubicBezTo>
                <a:close/>
                <a:moveTo>
                  <a:pt x="1020" y="118"/>
                </a:moveTo>
                <a:cubicBezTo>
                  <a:pt x="1020" y="66"/>
                  <a:pt x="985" y="39"/>
                  <a:pt x="922" y="39"/>
                </a:cubicBezTo>
                <a:cubicBezTo>
                  <a:pt x="831" y="39"/>
                  <a:pt x="831" y="39"/>
                  <a:pt x="831" y="39"/>
                </a:cubicBezTo>
                <a:cubicBezTo>
                  <a:pt x="831" y="199"/>
                  <a:pt x="831" y="199"/>
                  <a:pt x="831" y="199"/>
                </a:cubicBezTo>
                <a:cubicBezTo>
                  <a:pt x="922" y="199"/>
                  <a:pt x="922" y="199"/>
                  <a:pt x="922" y="199"/>
                </a:cubicBezTo>
                <a:cubicBezTo>
                  <a:pt x="985" y="199"/>
                  <a:pt x="1020" y="172"/>
                  <a:pt x="1020" y="118"/>
                </a:cubicBezTo>
                <a:close/>
                <a:moveTo>
                  <a:pt x="1389" y="204"/>
                </a:moveTo>
                <a:cubicBezTo>
                  <a:pt x="1389" y="271"/>
                  <a:pt x="1350" y="310"/>
                  <a:pt x="1285" y="310"/>
                </a:cubicBezTo>
                <a:cubicBezTo>
                  <a:pt x="1219" y="310"/>
                  <a:pt x="1179" y="271"/>
                  <a:pt x="1179" y="204"/>
                </a:cubicBezTo>
                <a:cubicBezTo>
                  <a:pt x="1179" y="1"/>
                  <a:pt x="1179" y="1"/>
                  <a:pt x="1179" y="1"/>
                </a:cubicBezTo>
                <a:cubicBezTo>
                  <a:pt x="1139" y="1"/>
                  <a:pt x="1139" y="1"/>
                  <a:pt x="1139" y="1"/>
                </a:cubicBezTo>
                <a:cubicBezTo>
                  <a:pt x="1139" y="204"/>
                  <a:pt x="1139" y="204"/>
                  <a:pt x="1139" y="204"/>
                </a:cubicBezTo>
                <a:cubicBezTo>
                  <a:pt x="1139" y="294"/>
                  <a:pt x="1194" y="348"/>
                  <a:pt x="1285" y="348"/>
                </a:cubicBezTo>
                <a:cubicBezTo>
                  <a:pt x="1375" y="348"/>
                  <a:pt x="1429" y="294"/>
                  <a:pt x="1429" y="204"/>
                </a:cubicBezTo>
                <a:cubicBezTo>
                  <a:pt x="1429" y="1"/>
                  <a:pt x="1429" y="1"/>
                  <a:pt x="1429" y="1"/>
                </a:cubicBezTo>
                <a:cubicBezTo>
                  <a:pt x="1389" y="1"/>
                  <a:pt x="1389" y="1"/>
                  <a:pt x="1389" y="1"/>
                </a:cubicBezTo>
                <a:lnTo>
                  <a:pt x="1389" y="204"/>
                </a:lnTo>
                <a:close/>
                <a:moveTo>
                  <a:pt x="1552" y="86"/>
                </a:moveTo>
                <a:cubicBezTo>
                  <a:pt x="1552" y="57"/>
                  <a:pt x="1581" y="40"/>
                  <a:pt x="1625" y="40"/>
                </a:cubicBezTo>
                <a:cubicBezTo>
                  <a:pt x="1653" y="40"/>
                  <a:pt x="1689" y="48"/>
                  <a:pt x="1720" y="69"/>
                </a:cubicBezTo>
                <a:cubicBezTo>
                  <a:pt x="1737" y="32"/>
                  <a:pt x="1737" y="32"/>
                  <a:pt x="1737" y="32"/>
                </a:cubicBezTo>
                <a:cubicBezTo>
                  <a:pt x="1708" y="13"/>
                  <a:pt x="1667" y="0"/>
                  <a:pt x="1628" y="0"/>
                </a:cubicBezTo>
                <a:cubicBezTo>
                  <a:pt x="1556" y="0"/>
                  <a:pt x="1508" y="35"/>
                  <a:pt x="1508" y="89"/>
                </a:cubicBezTo>
                <a:cubicBezTo>
                  <a:pt x="1508" y="213"/>
                  <a:pt x="1702" y="164"/>
                  <a:pt x="1702" y="255"/>
                </a:cubicBezTo>
                <a:cubicBezTo>
                  <a:pt x="1702" y="288"/>
                  <a:pt x="1671" y="308"/>
                  <a:pt x="1621" y="308"/>
                </a:cubicBezTo>
                <a:cubicBezTo>
                  <a:pt x="1582" y="308"/>
                  <a:pt x="1539" y="290"/>
                  <a:pt x="1507" y="259"/>
                </a:cubicBezTo>
                <a:cubicBezTo>
                  <a:pt x="1489" y="295"/>
                  <a:pt x="1489" y="295"/>
                  <a:pt x="1489" y="295"/>
                </a:cubicBezTo>
                <a:cubicBezTo>
                  <a:pt x="1521" y="326"/>
                  <a:pt x="1570" y="347"/>
                  <a:pt x="1621" y="347"/>
                </a:cubicBezTo>
                <a:cubicBezTo>
                  <a:pt x="1695" y="347"/>
                  <a:pt x="1745" y="311"/>
                  <a:pt x="1745" y="253"/>
                </a:cubicBezTo>
                <a:cubicBezTo>
                  <a:pt x="1746" y="128"/>
                  <a:pt x="1552" y="174"/>
                  <a:pt x="1552" y="8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14324" tIns="57162" rIns="114324" bIns="57162"/>
          <a:lstStyle/>
          <a:p>
            <a:endParaRPr lang="en-NL"/>
          </a:p>
        </p:txBody>
      </p:sp>
      <p:sp>
        <p:nvSpPr>
          <p:cNvPr id="15" name="LS_Logo13(JU-Free) Enterprise" hidden="1">
            <a:extLst>
              <a:ext uri="{FF2B5EF4-FFF2-40B4-BE49-F238E27FC236}">
                <a16:creationId xmlns:a16="http://schemas.microsoft.com/office/drawing/2014/main" id="{A13AA5FA-83D7-4274-8343-E52E28589AC9}"/>
              </a:ext>
            </a:extLst>
          </p:cNvPr>
          <p:cNvSpPr>
            <a:spLocks noEditPoints="1"/>
          </p:cNvSpPr>
          <p:nvPr/>
        </p:nvSpPr>
        <p:spPr bwMode="auto">
          <a:xfrm>
            <a:off x="1136650" y="7712075"/>
            <a:ext cx="2205038" cy="365125"/>
          </a:xfrm>
          <a:custGeom>
            <a:avLst/>
            <a:gdLst>
              <a:gd name="T0" fmla="*/ 2147483646 w 5552"/>
              <a:gd name="T1" fmla="*/ 2147483646 h 921"/>
              <a:gd name="T2" fmla="*/ 2147483646 w 5552"/>
              <a:gd name="T3" fmla="*/ 2147483646 h 921"/>
              <a:gd name="T4" fmla="*/ 2147483646 w 5552"/>
              <a:gd name="T5" fmla="*/ 2147483646 h 921"/>
              <a:gd name="T6" fmla="*/ 2147483646 w 5552"/>
              <a:gd name="T7" fmla="*/ 2119723475 h 921"/>
              <a:gd name="T8" fmla="*/ 2147483646 w 5552"/>
              <a:gd name="T9" fmla="*/ 2147483646 h 921"/>
              <a:gd name="T10" fmla="*/ 2147483646 w 5552"/>
              <a:gd name="T11" fmla="*/ 187029632 h 921"/>
              <a:gd name="T12" fmla="*/ 2147483646 w 5552"/>
              <a:gd name="T13" fmla="*/ 2147483646 h 921"/>
              <a:gd name="T14" fmla="*/ 2147483646 w 5552"/>
              <a:gd name="T15" fmla="*/ 2147483646 h 921"/>
              <a:gd name="T16" fmla="*/ 2147483646 w 5552"/>
              <a:gd name="T17" fmla="*/ 2147483646 h 921"/>
              <a:gd name="T18" fmla="*/ 2147483646 w 5552"/>
              <a:gd name="T19" fmla="*/ 2147483646 h 921"/>
              <a:gd name="T20" fmla="*/ 2147483646 w 5552"/>
              <a:gd name="T21" fmla="*/ 2119723475 h 921"/>
              <a:gd name="T22" fmla="*/ 2147483646 w 5552"/>
              <a:gd name="T23" fmla="*/ 2147483646 h 921"/>
              <a:gd name="T24" fmla="*/ 2147483646 w 5552"/>
              <a:gd name="T25" fmla="*/ 2147483646 h 921"/>
              <a:gd name="T26" fmla="*/ 2147483646 w 5552"/>
              <a:gd name="T27" fmla="*/ 2147483646 h 921"/>
              <a:gd name="T28" fmla="*/ 2147483646 w 5552"/>
              <a:gd name="T29" fmla="*/ 2119723475 h 921"/>
              <a:gd name="T30" fmla="*/ 2147483646 w 5552"/>
              <a:gd name="T31" fmla="*/ 2147483646 h 921"/>
              <a:gd name="T32" fmla="*/ 2147483646 w 5552"/>
              <a:gd name="T33" fmla="*/ 2147483646 h 921"/>
              <a:gd name="T34" fmla="*/ 2147483646 w 5552"/>
              <a:gd name="T35" fmla="*/ 810514862 h 921"/>
              <a:gd name="T36" fmla="*/ 2147483646 w 5552"/>
              <a:gd name="T37" fmla="*/ 2147483646 h 921"/>
              <a:gd name="T38" fmla="*/ 2147483646 w 5552"/>
              <a:gd name="T39" fmla="*/ 2147483646 h 921"/>
              <a:gd name="T40" fmla="*/ 2147483646 w 5552"/>
              <a:gd name="T41" fmla="*/ 2147483646 h 921"/>
              <a:gd name="T42" fmla="*/ 2147483646 w 5552"/>
              <a:gd name="T43" fmla="*/ 2119723475 h 921"/>
              <a:gd name="T44" fmla="*/ 1879435067 w 5552"/>
              <a:gd name="T45" fmla="*/ 2147483646 h 921"/>
              <a:gd name="T46" fmla="*/ 2147483646 w 5552"/>
              <a:gd name="T47" fmla="*/ 2147483646 h 921"/>
              <a:gd name="T48" fmla="*/ 2147483646 w 5552"/>
              <a:gd name="T49" fmla="*/ 2147483646 h 921"/>
              <a:gd name="T50" fmla="*/ 2147483646 w 5552"/>
              <a:gd name="T51" fmla="*/ 2147483646 h 921"/>
              <a:gd name="T52" fmla="*/ 2147483646 w 5552"/>
              <a:gd name="T53" fmla="*/ 2147483646 h 921"/>
              <a:gd name="T54" fmla="*/ 2147483646 w 5552"/>
              <a:gd name="T55" fmla="*/ 2147483646 h 921"/>
              <a:gd name="T56" fmla="*/ 2147483646 w 5552"/>
              <a:gd name="T57" fmla="*/ 2147483646 h 921"/>
              <a:gd name="T58" fmla="*/ 2147483646 w 5552"/>
              <a:gd name="T59" fmla="*/ 2147483646 h 921"/>
              <a:gd name="T60" fmla="*/ 2147483646 w 5552"/>
              <a:gd name="T61" fmla="*/ 2147483646 h 921"/>
              <a:gd name="T62" fmla="*/ 2147483646 w 5552"/>
              <a:gd name="T63" fmla="*/ 2147483646 h 921"/>
              <a:gd name="T64" fmla="*/ 2147483646 w 5552"/>
              <a:gd name="T65" fmla="*/ 2147483646 h 921"/>
              <a:gd name="T66" fmla="*/ 2147483646 w 5552"/>
              <a:gd name="T67" fmla="*/ 2147483646 h 921"/>
              <a:gd name="T68" fmla="*/ 2147483646 w 5552"/>
              <a:gd name="T69" fmla="*/ 2147483646 h 921"/>
              <a:gd name="T70" fmla="*/ 2147483646 w 5552"/>
              <a:gd name="T71" fmla="*/ 2147483646 h 921"/>
              <a:gd name="T72" fmla="*/ 2147483646 w 5552"/>
              <a:gd name="T73" fmla="*/ 2147483646 h 921"/>
              <a:gd name="T74" fmla="*/ 2147483646 w 5552"/>
              <a:gd name="T75" fmla="*/ 2147483646 h 921"/>
              <a:gd name="T76" fmla="*/ 2147483646 w 5552"/>
              <a:gd name="T77" fmla="*/ 2147483646 h 921"/>
              <a:gd name="T78" fmla="*/ 2147483646 w 5552"/>
              <a:gd name="T79" fmla="*/ 2147483646 h 921"/>
              <a:gd name="T80" fmla="*/ 2147483646 w 5552"/>
              <a:gd name="T81" fmla="*/ 2147483646 h 921"/>
              <a:gd name="T82" fmla="*/ 2147483646 w 5552"/>
              <a:gd name="T83" fmla="*/ 2147483646 h 921"/>
              <a:gd name="T84" fmla="*/ 2147483646 w 5552"/>
              <a:gd name="T85" fmla="*/ 2147483646 h 921"/>
              <a:gd name="T86" fmla="*/ 2147483646 w 5552"/>
              <a:gd name="T87" fmla="*/ 2147483646 h 921"/>
              <a:gd name="T88" fmla="*/ 2147483646 w 5552"/>
              <a:gd name="T89" fmla="*/ 2147483646 h 921"/>
              <a:gd name="T90" fmla="*/ 2147483646 w 5552"/>
              <a:gd name="T91" fmla="*/ 2147483646 h 921"/>
              <a:gd name="T92" fmla="*/ 2147483646 w 5552"/>
              <a:gd name="T93" fmla="*/ 2147483646 h 921"/>
              <a:gd name="T94" fmla="*/ 2147483646 w 5552"/>
              <a:gd name="T95" fmla="*/ 2147483646 h 921"/>
              <a:gd name="T96" fmla="*/ 2147483646 w 5552"/>
              <a:gd name="T97" fmla="*/ 2147483646 h 921"/>
              <a:gd name="T98" fmla="*/ 2147483646 w 5552"/>
              <a:gd name="T99" fmla="*/ 2147483646 h 921"/>
              <a:gd name="T100" fmla="*/ 2147483646 w 5552"/>
              <a:gd name="T101" fmla="*/ 2147483646 h 921"/>
              <a:gd name="T102" fmla="*/ 2147483646 w 5552"/>
              <a:gd name="T103" fmla="*/ 2147483646 h 921"/>
              <a:gd name="T104" fmla="*/ 2147483646 w 5552"/>
              <a:gd name="T105" fmla="*/ 2147483646 h 921"/>
              <a:gd name="T106" fmla="*/ 2147483646 w 5552"/>
              <a:gd name="T107" fmla="*/ 2147483646 h 921"/>
              <a:gd name="T108" fmla="*/ 2147483646 w 5552"/>
              <a:gd name="T109" fmla="*/ 2147483646 h 921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5552" h="921">
                <a:moveTo>
                  <a:pt x="242" y="345"/>
                </a:moveTo>
                <a:cubicBezTo>
                  <a:pt x="0" y="345"/>
                  <a:pt x="0" y="345"/>
                  <a:pt x="0" y="345"/>
                </a:cubicBezTo>
                <a:cubicBezTo>
                  <a:pt x="0" y="3"/>
                  <a:pt x="0" y="3"/>
                  <a:pt x="0" y="3"/>
                </a:cubicBezTo>
                <a:cubicBezTo>
                  <a:pt x="235" y="3"/>
                  <a:pt x="235" y="3"/>
                  <a:pt x="235" y="3"/>
                </a:cubicBezTo>
                <a:cubicBezTo>
                  <a:pt x="235" y="34"/>
                  <a:pt x="235" y="34"/>
                  <a:pt x="235" y="34"/>
                </a:cubicBezTo>
                <a:cubicBezTo>
                  <a:pt x="36" y="34"/>
                  <a:pt x="36" y="34"/>
                  <a:pt x="36" y="34"/>
                </a:cubicBezTo>
                <a:cubicBezTo>
                  <a:pt x="36" y="156"/>
                  <a:pt x="36" y="156"/>
                  <a:pt x="36" y="156"/>
                </a:cubicBezTo>
                <a:cubicBezTo>
                  <a:pt x="213" y="156"/>
                  <a:pt x="213" y="156"/>
                  <a:pt x="213" y="156"/>
                </a:cubicBezTo>
                <a:cubicBezTo>
                  <a:pt x="213" y="187"/>
                  <a:pt x="213" y="187"/>
                  <a:pt x="213" y="187"/>
                </a:cubicBezTo>
                <a:cubicBezTo>
                  <a:pt x="36" y="187"/>
                  <a:pt x="36" y="187"/>
                  <a:pt x="36" y="187"/>
                </a:cubicBezTo>
                <a:cubicBezTo>
                  <a:pt x="36" y="314"/>
                  <a:pt x="36" y="314"/>
                  <a:pt x="36" y="314"/>
                </a:cubicBezTo>
                <a:cubicBezTo>
                  <a:pt x="242" y="314"/>
                  <a:pt x="242" y="314"/>
                  <a:pt x="242" y="314"/>
                </a:cubicBezTo>
                <a:lnTo>
                  <a:pt x="242" y="345"/>
                </a:lnTo>
                <a:close/>
                <a:moveTo>
                  <a:pt x="613" y="345"/>
                </a:moveTo>
                <a:cubicBezTo>
                  <a:pt x="613" y="3"/>
                  <a:pt x="613" y="3"/>
                  <a:pt x="613" y="3"/>
                </a:cubicBezTo>
                <a:cubicBezTo>
                  <a:pt x="578" y="3"/>
                  <a:pt x="578" y="3"/>
                  <a:pt x="578" y="3"/>
                </a:cubicBezTo>
                <a:cubicBezTo>
                  <a:pt x="578" y="281"/>
                  <a:pt x="578" y="281"/>
                  <a:pt x="578" y="281"/>
                </a:cubicBezTo>
                <a:cubicBezTo>
                  <a:pt x="357" y="3"/>
                  <a:pt x="357" y="3"/>
                  <a:pt x="357" y="3"/>
                </a:cubicBezTo>
                <a:cubicBezTo>
                  <a:pt x="327" y="3"/>
                  <a:pt x="327" y="3"/>
                  <a:pt x="327" y="3"/>
                </a:cubicBezTo>
                <a:cubicBezTo>
                  <a:pt x="327" y="345"/>
                  <a:pt x="327" y="345"/>
                  <a:pt x="327" y="345"/>
                </a:cubicBezTo>
                <a:cubicBezTo>
                  <a:pt x="363" y="345"/>
                  <a:pt x="363" y="345"/>
                  <a:pt x="363" y="345"/>
                </a:cubicBezTo>
                <a:cubicBezTo>
                  <a:pt x="363" y="67"/>
                  <a:pt x="363" y="67"/>
                  <a:pt x="363" y="67"/>
                </a:cubicBezTo>
                <a:cubicBezTo>
                  <a:pt x="583" y="345"/>
                  <a:pt x="583" y="345"/>
                  <a:pt x="583" y="345"/>
                </a:cubicBezTo>
                <a:lnTo>
                  <a:pt x="613" y="345"/>
                </a:lnTo>
                <a:close/>
                <a:moveTo>
                  <a:pt x="791" y="345"/>
                </a:moveTo>
                <a:cubicBezTo>
                  <a:pt x="828" y="345"/>
                  <a:pt x="828" y="345"/>
                  <a:pt x="828" y="345"/>
                </a:cubicBezTo>
                <a:cubicBezTo>
                  <a:pt x="828" y="34"/>
                  <a:pt x="828" y="34"/>
                  <a:pt x="828" y="34"/>
                </a:cubicBezTo>
                <a:cubicBezTo>
                  <a:pt x="948" y="34"/>
                  <a:pt x="948" y="34"/>
                  <a:pt x="948" y="34"/>
                </a:cubicBezTo>
                <a:cubicBezTo>
                  <a:pt x="948" y="3"/>
                  <a:pt x="948" y="3"/>
                  <a:pt x="948" y="3"/>
                </a:cubicBezTo>
                <a:cubicBezTo>
                  <a:pt x="671" y="3"/>
                  <a:pt x="671" y="3"/>
                  <a:pt x="671" y="3"/>
                </a:cubicBezTo>
                <a:cubicBezTo>
                  <a:pt x="671" y="34"/>
                  <a:pt x="671" y="34"/>
                  <a:pt x="671" y="34"/>
                </a:cubicBezTo>
                <a:cubicBezTo>
                  <a:pt x="791" y="34"/>
                  <a:pt x="791" y="34"/>
                  <a:pt x="791" y="34"/>
                </a:cubicBezTo>
                <a:lnTo>
                  <a:pt x="791" y="345"/>
                </a:lnTo>
                <a:close/>
                <a:moveTo>
                  <a:pt x="1248" y="314"/>
                </a:moveTo>
                <a:cubicBezTo>
                  <a:pt x="1042" y="314"/>
                  <a:pt x="1042" y="314"/>
                  <a:pt x="1042" y="314"/>
                </a:cubicBezTo>
                <a:cubicBezTo>
                  <a:pt x="1042" y="187"/>
                  <a:pt x="1042" y="187"/>
                  <a:pt x="1042" y="187"/>
                </a:cubicBezTo>
                <a:cubicBezTo>
                  <a:pt x="1219" y="187"/>
                  <a:pt x="1219" y="187"/>
                  <a:pt x="1219" y="187"/>
                </a:cubicBezTo>
                <a:cubicBezTo>
                  <a:pt x="1219" y="156"/>
                  <a:pt x="1219" y="156"/>
                  <a:pt x="1219" y="156"/>
                </a:cubicBezTo>
                <a:cubicBezTo>
                  <a:pt x="1042" y="156"/>
                  <a:pt x="1042" y="156"/>
                  <a:pt x="1042" y="156"/>
                </a:cubicBezTo>
                <a:cubicBezTo>
                  <a:pt x="1042" y="34"/>
                  <a:pt x="1042" y="34"/>
                  <a:pt x="1042" y="34"/>
                </a:cubicBezTo>
                <a:cubicBezTo>
                  <a:pt x="1240" y="34"/>
                  <a:pt x="1240" y="34"/>
                  <a:pt x="1240" y="34"/>
                </a:cubicBezTo>
                <a:cubicBezTo>
                  <a:pt x="1240" y="3"/>
                  <a:pt x="1240" y="3"/>
                  <a:pt x="1240" y="3"/>
                </a:cubicBezTo>
                <a:cubicBezTo>
                  <a:pt x="1006" y="3"/>
                  <a:pt x="1006" y="3"/>
                  <a:pt x="1006" y="3"/>
                </a:cubicBezTo>
                <a:cubicBezTo>
                  <a:pt x="1006" y="345"/>
                  <a:pt x="1006" y="345"/>
                  <a:pt x="1006" y="345"/>
                </a:cubicBezTo>
                <a:cubicBezTo>
                  <a:pt x="1248" y="345"/>
                  <a:pt x="1248" y="345"/>
                  <a:pt x="1248" y="345"/>
                </a:cubicBezTo>
                <a:lnTo>
                  <a:pt x="1248" y="314"/>
                </a:lnTo>
                <a:close/>
                <a:moveTo>
                  <a:pt x="1461" y="237"/>
                </a:moveTo>
                <a:cubicBezTo>
                  <a:pt x="1369" y="237"/>
                  <a:pt x="1369" y="237"/>
                  <a:pt x="1369" y="237"/>
                </a:cubicBezTo>
                <a:cubicBezTo>
                  <a:pt x="1369" y="345"/>
                  <a:pt x="1369" y="345"/>
                  <a:pt x="1369" y="345"/>
                </a:cubicBezTo>
                <a:cubicBezTo>
                  <a:pt x="1333" y="345"/>
                  <a:pt x="1333" y="345"/>
                  <a:pt x="1333" y="345"/>
                </a:cubicBezTo>
                <a:cubicBezTo>
                  <a:pt x="1333" y="3"/>
                  <a:pt x="1333" y="3"/>
                  <a:pt x="1333" y="3"/>
                </a:cubicBezTo>
                <a:cubicBezTo>
                  <a:pt x="1461" y="3"/>
                  <a:pt x="1461" y="3"/>
                  <a:pt x="1461" y="3"/>
                </a:cubicBezTo>
                <a:cubicBezTo>
                  <a:pt x="1505" y="3"/>
                  <a:pt x="1539" y="13"/>
                  <a:pt x="1564" y="34"/>
                </a:cubicBezTo>
                <a:cubicBezTo>
                  <a:pt x="1588" y="55"/>
                  <a:pt x="1601" y="84"/>
                  <a:pt x="1601" y="120"/>
                </a:cubicBezTo>
                <a:cubicBezTo>
                  <a:pt x="1601" y="147"/>
                  <a:pt x="1594" y="169"/>
                  <a:pt x="1581" y="188"/>
                </a:cubicBezTo>
                <a:cubicBezTo>
                  <a:pt x="1567" y="206"/>
                  <a:pt x="1548" y="220"/>
                  <a:pt x="1523" y="228"/>
                </a:cubicBezTo>
                <a:cubicBezTo>
                  <a:pt x="1606" y="345"/>
                  <a:pt x="1606" y="345"/>
                  <a:pt x="1606" y="345"/>
                </a:cubicBezTo>
                <a:cubicBezTo>
                  <a:pt x="1567" y="345"/>
                  <a:pt x="1567" y="345"/>
                  <a:pt x="1567" y="345"/>
                </a:cubicBezTo>
                <a:cubicBezTo>
                  <a:pt x="1488" y="235"/>
                  <a:pt x="1488" y="235"/>
                  <a:pt x="1488" y="235"/>
                </a:cubicBezTo>
                <a:cubicBezTo>
                  <a:pt x="1480" y="236"/>
                  <a:pt x="1470" y="237"/>
                  <a:pt x="1461" y="237"/>
                </a:cubicBezTo>
                <a:close/>
                <a:moveTo>
                  <a:pt x="1460" y="206"/>
                </a:moveTo>
                <a:cubicBezTo>
                  <a:pt x="1494" y="206"/>
                  <a:pt x="1520" y="198"/>
                  <a:pt x="1538" y="183"/>
                </a:cubicBezTo>
                <a:cubicBezTo>
                  <a:pt x="1556" y="168"/>
                  <a:pt x="1565" y="147"/>
                  <a:pt x="1565" y="120"/>
                </a:cubicBezTo>
                <a:cubicBezTo>
                  <a:pt x="1565" y="92"/>
                  <a:pt x="1556" y="71"/>
                  <a:pt x="1538" y="56"/>
                </a:cubicBezTo>
                <a:cubicBezTo>
                  <a:pt x="1520" y="42"/>
                  <a:pt x="1494" y="34"/>
                  <a:pt x="1460" y="34"/>
                </a:cubicBezTo>
                <a:cubicBezTo>
                  <a:pt x="1369" y="34"/>
                  <a:pt x="1369" y="34"/>
                  <a:pt x="1369" y="34"/>
                </a:cubicBezTo>
                <a:cubicBezTo>
                  <a:pt x="1369" y="206"/>
                  <a:pt x="1369" y="206"/>
                  <a:pt x="1369" y="206"/>
                </a:cubicBezTo>
                <a:lnTo>
                  <a:pt x="1460" y="206"/>
                </a:lnTo>
                <a:close/>
                <a:moveTo>
                  <a:pt x="1954" y="120"/>
                </a:moveTo>
                <a:cubicBezTo>
                  <a:pt x="1954" y="157"/>
                  <a:pt x="1942" y="185"/>
                  <a:pt x="1917" y="206"/>
                </a:cubicBezTo>
                <a:cubicBezTo>
                  <a:pt x="1893" y="227"/>
                  <a:pt x="1858" y="237"/>
                  <a:pt x="1815" y="237"/>
                </a:cubicBezTo>
                <a:cubicBezTo>
                  <a:pt x="1723" y="237"/>
                  <a:pt x="1723" y="237"/>
                  <a:pt x="1723" y="237"/>
                </a:cubicBezTo>
                <a:cubicBezTo>
                  <a:pt x="1723" y="345"/>
                  <a:pt x="1723" y="345"/>
                  <a:pt x="1723" y="345"/>
                </a:cubicBezTo>
                <a:cubicBezTo>
                  <a:pt x="1686" y="345"/>
                  <a:pt x="1686" y="345"/>
                  <a:pt x="1686" y="345"/>
                </a:cubicBezTo>
                <a:cubicBezTo>
                  <a:pt x="1686" y="3"/>
                  <a:pt x="1686" y="3"/>
                  <a:pt x="1686" y="3"/>
                </a:cubicBezTo>
                <a:cubicBezTo>
                  <a:pt x="1815" y="3"/>
                  <a:pt x="1815" y="3"/>
                  <a:pt x="1815" y="3"/>
                </a:cubicBezTo>
                <a:cubicBezTo>
                  <a:pt x="1858" y="3"/>
                  <a:pt x="1893" y="13"/>
                  <a:pt x="1917" y="34"/>
                </a:cubicBezTo>
                <a:cubicBezTo>
                  <a:pt x="1942" y="55"/>
                  <a:pt x="1954" y="84"/>
                  <a:pt x="1954" y="120"/>
                </a:cubicBezTo>
                <a:close/>
                <a:moveTo>
                  <a:pt x="1918" y="120"/>
                </a:moveTo>
                <a:cubicBezTo>
                  <a:pt x="1918" y="92"/>
                  <a:pt x="1909" y="71"/>
                  <a:pt x="1891" y="56"/>
                </a:cubicBezTo>
                <a:cubicBezTo>
                  <a:pt x="1873" y="42"/>
                  <a:pt x="1848" y="34"/>
                  <a:pt x="1814" y="34"/>
                </a:cubicBezTo>
                <a:cubicBezTo>
                  <a:pt x="1723" y="34"/>
                  <a:pt x="1723" y="34"/>
                  <a:pt x="1723" y="34"/>
                </a:cubicBezTo>
                <a:cubicBezTo>
                  <a:pt x="1723" y="205"/>
                  <a:pt x="1723" y="205"/>
                  <a:pt x="1723" y="205"/>
                </a:cubicBezTo>
                <a:cubicBezTo>
                  <a:pt x="1814" y="205"/>
                  <a:pt x="1814" y="205"/>
                  <a:pt x="1814" y="205"/>
                </a:cubicBezTo>
                <a:cubicBezTo>
                  <a:pt x="1848" y="205"/>
                  <a:pt x="1873" y="198"/>
                  <a:pt x="1891" y="183"/>
                </a:cubicBezTo>
                <a:cubicBezTo>
                  <a:pt x="1909" y="168"/>
                  <a:pt x="1918" y="147"/>
                  <a:pt x="1918" y="120"/>
                </a:cubicBezTo>
                <a:close/>
                <a:moveTo>
                  <a:pt x="2223" y="228"/>
                </a:moveTo>
                <a:cubicBezTo>
                  <a:pt x="2306" y="345"/>
                  <a:pt x="2306" y="345"/>
                  <a:pt x="2306" y="345"/>
                </a:cubicBezTo>
                <a:cubicBezTo>
                  <a:pt x="2267" y="345"/>
                  <a:pt x="2267" y="345"/>
                  <a:pt x="2267" y="345"/>
                </a:cubicBezTo>
                <a:cubicBezTo>
                  <a:pt x="2188" y="235"/>
                  <a:pt x="2188" y="235"/>
                  <a:pt x="2188" y="235"/>
                </a:cubicBezTo>
                <a:cubicBezTo>
                  <a:pt x="2179" y="236"/>
                  <a:pt x="2170" y="237"/>
                  <a:pt x="2161" y="237"/>
                </a:cubicBezTo>
                <a:cubicBezTo>
                  <a:pt x="2069" y="237"/>
                  <a:pt x="2069" y="237"/>
                  <a:pt x="2069" y="237"/>
                </a:cubicBezTo>
                <a:cubicBezTo>
                  <a:pt x="2069" y="345"/>
                  <a:pt x="2069" y="345"/>
                  <a:pt x="2069" y="345"/>
                </a:cubicBezTo>
                <a:cubicBezTo>
                  <a:pt x="2033" y="345"/>
                  <a:pt x="2033" y="345"/>
                  <a:pt x="2033" y="345"/>
                </a:cubicBezTo>
                <a:cubicBezTo>
                  <a:pt x="2033" y="3"/>
                  <a:pt x="2033" y="3"/>
                  <a:pt x="2033" y="3"/>
                </a:cubicBezTo>
                <a:cubicBezTo>
                  <a:pt x="2161" y="3"/>
                  <a:pt x="2161" y="3"/>
                  <a:pt x="2161" y="3"/>
                </a:cubicBezTo>
                <a:cubicBezTo>
                  <a:pt x="2205" y="3"/>
                  <a:pt x="2239" y="13"/>
                  <a:pt x="2264" y="34"/>
                </a:cubicBezTo>
                <a:cubicBezTo>
                  <a:pt x="2288" y="55"/>
                  <a:pt x="2301" y="84"/>
                  <a:pt x="2301" y="120"/>
                </a:cubicBezTo>
                <a:cubicBezTo>
                  <a:pt x="2301" y="147"/>
                  <a:pt x="2294" y="169"/>
                  <a:pt x="2280" y="188"/>
                </a:cubicBezTo>
                <a:cubicBezTo>
                  <a:pt x="2267" y="206"/>
                  <a:pt x="2248" y="220"/>
                  <a:pt x="2223" y="228"/>
                </a:cubicBezTo>
                <a:close/>
                <a:moveTo>
                  <a:pt x="2238" y="183"/>
                </a:moveTo>
                <a:cubicBezTo>
                  <a:pt x="2256" y="168"/>
                  <a:pt x="2265" y="147"/>
                  <a:pt x="2265" y="120"/>
                </a:cubicBezTo>
                <a:cubicBezTo>
                  <a:pt x="2265" y="92"/>
                  <a:pt x="2256" y="71"/>
                  <a:pt x="2238" y="56"/>
                </a:cubicBezTo>
                <a:cubicBezTo>
                  <a:pt x="2220" y="42"/>
                  <a:pt x="2194" y="34"/>
                  <a:pt x="2160" y="34"/>
                </a:cubicBezTo>
                <a:cubicBezTo>
                  <a:pt x="2069" y="34"/>
                  <a:pt x="2069" y="34"/>
                  <a:pt x="2069" y="34"/>
                </a:cubicBezTo>
                <a:cubicBezTo>
                  <a:pt x="2069" y="206"/>
                  <a:pt x="2069" y="206"/>
                  <a:pt x="2069" y="206"/>
                </a:cubicBezTo>
                <a:cubicBezTo>
                  <a:pt x="2160" y="206"/>
                  <a:pt x="2160" y="206"/>
                  <a:pt x="2160" y="206"/>
                </a:cubicBezTo>
                <a:cubicBezTo>
                  <a:pt x="2194" y="206"/>
                  <a:pt x="2220" y="198"/>
                  <a:pt x="2238" y="183"/>
                </a:cubicBezTo>
                <a:close/>
                <a:moveTo>
                  <a:pt x="2423" y="3"/>
                </a:moveTo>
                <a:cubicBezTo>
                  <a:pt x="2386" y="3"/>
                  <a:pt x="2386" y="3"/>
                  <a:pt x="2386" y="3"/>
                </a:cubicBezTo>
                <a:cubicBezTo>
                  <a:pt x="2386" y="345"/>
                  <a:pt x="2386" y="345"/>
                  <a:pt x="2386" y="345"/>
                </a:cubicBezTo>
                <a:cubicBezTo>
                  <a:pt x="2423" y="345"/>
                  <a:pt x="2423" y="345"/>
                  <a:pt x="2423" y="345"/>
                </a:cubicBezTo>
                <a:lnTo>
                  <a:pt x="2423" y="3"/>
                </a:lnTo>
                <a:close/>
                <a:moveTo>
                  <a:pt x="2701" y="178"/>
                </a:moveTo>
                <a:cubicBezTo>
                  <a:pt x="2685" y="172"/>
                  <a:pt x="2665" y="165"/>
                  <a:pt x="2640" y="159"/>
                </a:cubicBezTo>
                <a:cubicBezTo>
                  <a:pt x="2619" y="154"/>
                  <a:pt x="2602" y="149"/>
                  <a:pt x="2589" y="145"/>
                </a:cubicBezTo>
                <a:cubicBezTo>
                  <a:pt x="2577" y="140"/>
                  <a:pt x="2566" y="134"/>
                  <a:pt x="2558" y="126"/>
                </a:cubicBezTo>
                <a:cubicBezTo>
                  <a:pt x="2550" y="117"/>
                  <a:pt x="2545" y="106"/>
                  <a:pt x="2545" y="93"/>
                </a:cubicBezTo>
                <a:cubicBezTo>
                  <a:pt x="2545" y="75"/>
                  <a:pt x="2553" y="60"/>
                  <a:pt x="2568" y="48"/>
                </a:cubicBezTo>
                <a:cubicBezTo>
                  <a:pt x="2583" y="36"/>
                  <a:pt x="2606" y="31"/>
                  <a:pt x="2636" y="31"/>
                </a:cubicBezTo>
                <a:cubicBezTo>
                  <a:pt x="2651" y="31"/>
                  <a:pt x="2667" y="33"/>
                  <a:pt x="2684" y="38"/>
                </a:cubicBezTo>
                <a:cubicBezTo>
                  <a:pt x="2700" y="42"/>
                  <a:pt x="2715" y="50"/>
                  <a:pt x="2730" y="59"/>
                </a:cubicBezTo>
                <a:cubicBezTo>
                  <a:pt x="2742" y="30"/>
                  <a:pt x="2742" y="30"/>
                  <a:pt x="2742" y="30"/>
                </a:cubicBezTo>
                <a:cubicBezTo>
                  <a:pt x="2728" y="21"/>
                  <a:pt x="2712" y="13"/>
                  <a:pt x="2693" y="8"/>
                </a:cubicBezTo>
                <a:cubicBezTo>
                  <a:pt x="2675" y="3"/>
                  <a:pt x="2655" y="0"/>
                  <a:pt x="2636" y="0"/>
                </a:cubicBezTo>
                <a:cubicBezTo>
                  <a:pt x="2608" y="0"/>
                  <a:pt x="2584" y="4"/>
                  <a:pt x="2565" y="13"/>
                </a:cubicBezTo>
                <a:cubicBezTo>
                  <a:pt x="2546" y="21"/>
                  <a:pt x="2532" y="32"/>
                  <a:pt x="2523" y="47"/>
                </a:cubicBezTo>
                <a:cubicBezTo>
                  <a:pt x="2514" y="61"/>
                  <a:pt x="2510" y="76"/>
                  <a:pt x="2510" y="94"/>
                </a:cubicBezTo>
                <a:cubicBezTo>
                  <a:pt x="2510" y="115"/>
                  <a:pt x="2515" y="132"/>
                  <a:pt x="2526" y="144"/>
                </a:cubicBezTo>
                <a:cubicBezTo>
                  <a:pt x="2537" y="157"/>
                  <a:pt x="2550" y="166"/>
                  <a:pt x="2565" y="172"/>
                </a:cubicBezTo>
                <a:cubicBezTo>
                  <a:pt x="2581" y="178"/>
                  <a:pt x="2601" y="184"/>
                  <a:pt x="2627" y="191"/>
                </a:cubicBezTo>
                <a:cubicBezTo>
                  <a:pt x="2649" y="196"/>
                  <a:pt x="2665" y="201"/>
                  <a:pt x="2677" y="205"/>
                </a:cubicBezTo>
                <a:cubicBezTo>
                  <a:pt x="2689" y="209"/>
                  <a:pt x="2700" y="216"/>
                  <a:pt x="2708" y="224"/>
                </a:cubicBezTo>
                <a:cubicBezTo>
                  <a:pt x="2716" y="232"/>
                  <a:pt x="2720" y="243"/>
                  <a:pt x="2720" y="257"/>
                </a:cubicBezTo>
                <a:cubicBezTo>
                  <a:pt x="2720" y="275"/>
                  <a:pt x="2713" y="289"/>
                  <a:pt x="2697" y="300"/>
                </a:cubicBezTo>
                <a:cubicBezTo>
                  <a:pt x="2682" y="312"/>
                  <a:pt x="2659" y="317"/>
                  <a:pt x="2629" y="317"/>
                </a:cubicBezTo>
                <a:cubicBezTo>
                  <a:pt x="2607" y="317"/>
                  <a:pt x="2585" y="313"/>
                  <a:pt x="2565" y="306"/>
                </a:cubicBezTo>
                <a:cubicBezTo>
                  <a:pt x="2544" y="298"/>
                  <a:pt x="2528" y="288"/>
                  <a:pt x="2516" y="276"/>
                </a:cubicBezTo>
                <a:cubicBezTo>
                  <a:pt x="2501" y="304"/>
                  <a:pt x="2501" y="304"/>
                  <a:pt x="2501" y="304"/>
                </a:cubicBezTo>
                <a:cubicBezTo>
                  <a:pt x="2514" y="317"/>
                  <a:pt x="2532" y="328"/>
                  <a:pt x="2555" y="336"/>
                </a:cubicBezTo>
                <a:cubicBezTo>
                  <a:pt x="2579" y="344"/>
                  <a:pt x="2603" y="348"/>
                  <a:pt x="2629" y="348"/>
                </a:cubicBezTo>
                <a:cubicBezTo>
                  <a:pt x="2657" y="348"/>
                  <a:pt x="2680" y="344"/>
                  <a:pt x="2699" y="336"/>
                </a:cubicBezTo>
                <a:cubicBezTo>
                  <a:pt x="2719" y="327"/>
                  <a:pt x="2733" y="316"/>
                  <a:pt x="2742" y="302"/>
                </a:cubicBezTo>
                <a:cubicBezTo>
                  <a:pt x="2752" y="288"/>
                  <a:pt x="2756" y="272"/>
                  <a:pt x="2756" y="255"/>
                </a:cubicBezTo>
                <a:cubicBezTo>
                  <a:pt x="2756" y="234"/>
                  <a:pt x="2751" y="217"/>
                  <a:pt x="2740" y="205"/>
                </a:cubicBezTo>
                <a:cubicBezTo>
                  <a:pt x="2729" y="193"/>
                  <a:pt x="2716" y="184"/>
                  <a:pt x="2701" y="178"/>
                </a:cubicBezTo>
                <a:close/>
                <a:moveTo>
                  <a:pt x="3077" y="314"/>
                </a:moveTo>
                <a:cubicBezTo>
                  <a:pt x="2871" y="314"/>
                  <a:pt x="2871" y="314"/>
                  <a:pt x="2871" y="314"/>
                </a:cubicBezTo>
                <a:cubicBezTo>
                  <a:pt x="2871" y="187"/>
                  <a:pt x="2871" y="187"/>
                  <a:pt x="2871" y="187"/>
                </a:cubicBezTo>
                <a:cubicBezTo>
                  <a:pt x="3048" y="187"/>
                  <a:pt x="3048" y="187"/>
                  <a:pt x="3048" y="187"/>
                </a:cubicBezTo>
                <a:cubicBezTo>
                  <a:pt x="3048" y="156"/>
                  <a:pt x="3048" y="156"/>
                  <a:pt x="3048" y="156"/>
                </a:cubicBezTo>
                <a:cubicBezTo>
                  <a:pt x="2871" y="156"/>
                  <a:pt x="2871" y="156"/>
                  <a:pt x="2871" y="156"/>
                </a:cubicBezTo>
                <a:cubicBezTo>
                  <a:pt x="2871" y="34"/>
                  <a:pt x="2871" y="34"/>
                  <a:pt x="2871" y="34"/>
                </a:cubicBezTo>
                <a:cubicBezTo>
                  <a:pt x="3070" y="34"/>
                  <a:pt x="3070" y="34"/>
                  <a:pt x="3070" y="34"/>
                </a:cubicBezTo>
                <a:cubicBezTo>
                  <a:pt x="3070" y="3"/>
                  <a:pt x="3070" y="3"/>
                  <a:pt x="3070" y="3"/>
                </a:cubicBezTo>
                <a:cubicBezTo>
                  <a:pt x="2835" y="3"/>
                  <a:pt x="2835" y="3"/>
                  <a:pt x="2835" y="3"/>
                </a:cubicBezTo>
                <a:cubicBezTo>
                  <a:pt x="2835" y="345"/>
                  <a:pt x="2835" y="345"/>
                  <a:pt x="2835" y="345"/>
                </a:cubicBezTo>
                <a:cubicBezTo>
                  <a:pt x="3077" y="345"/>
                  <a:pt x="3077" y="345"/>
                  <a:pt x="3077" y="345"/>
                </a:cubicBezTo>
                <a:lnTo>
                  <a:pt x="3077" y="314"/>
                </a:lnTo>
                <a:close/>
                <a:moveTo>
                  <a:pt x="178" y="830"/>
                </a:moveTo>
                <a:cubicBezTo>
                  <a:pt x="30" y="576"/>
                  <a:pt x="30" y="576"/>
                  <a:pt x="30" y="576"/>
                </a:cubicBezTo>
                <a:cubicBezTo>
                  <a:pt x="0" y="576"/>
                  <a:pt x="0" y="576"/>
                  <a:pt x="0" y="576"/>
                </a:cubicBezTo>
                <a:cubicBezTo>
                  <a:pt x="0" y="919"/>
                  <a:pt x="0" y="919"/>
                  <a:pt x="0" y="919"/>
                </a:cubicBezTo>
                <a:cubicBezTo>
                  <a:pt x="35" y="919"/>
                  <a:pt x="35" y="919"/>
                  <a:pt x="35" y="919"/>
                </a:cubicBezTo>
                <a:cubicBezTo>
                  <a:pt x="35" y="646"/>
                  <a:pt x="35" y="646"/>
                  <a:pt x="35" y="646"/>
                </a:cubicBezTo>
                <a:cubicBezTo>
                  <a:pt x="169" y="875"/>
                  <a:pt x="169" y="875"/>
                  <a:pt x="169" y="875"/>
                </a:cubicBezTo>
                <a:cubicBezTo>
                  <a:pt x="186" y="875"/>
                  <a:pt x="186" y="875"/>
                  <a:pt x="186" y="875"/>
                </a:cubicBezTo>
                <a:cubicBezTo>
                  <a:pt x="321" y="645"/>
                  <a:pt x="321" y="645"/>
                  <a:pt x="321" y="645"/>
                </a:cubicBezTo>
                <a:cubicBezTo>
                  <a:pt x="321" y="919"/>
                  <a:pt x="321" y="919"/>
                  <a:pt x="321" y="919"/>
                </a:cubicBezTo>
                <a:cubicBezTo>
                  <a:pt x="356" y="919"/>
                  <a:pt x="356" y="919"/>
                  <a:pt x="356" y="919"/>
                </a:cubicBezTo>
                <a:cubicBezTo>
                  <a:pt x="356" y="576"/>
                  <a:pt x="356" y="576"/>
                  <a:pt x="356" y="576"/>
                </a:cubicBezTo>
                <a:cubicBezTo>
                  <a:pt x="326" y="576"/>
                  <a:pt x="326" y="576"/>
                  <a:pt x="326" y="576"/>
                </a:cubicBezTo>
                <a:lnTo>
                  <a:pt x="178" y="830"/>
                </a:lnTo>
                <a:close/>
                <a:moveTo>
                  <a:pt x="604" y="576"/>
                </a:moveTo>
                <a:cubicBezTo>
                  <a:pt x="761" y="919"/>
                  <a:pt x="761" y="919"/>
                  <a:pt x="761" y="919"/>
                </a:cubicBezTo>
                <a:cubicBezTo>
                  <a:pt x="723" y="919"/>
                  <a:pt x="723" y="919"/>
                  <a:pt x="723" y="919"/>
                </a:cubicBezTo>
                <a:cubicBezTo>
                  <a:pt x="682" y="827"/>
                  <a:pt x="682" y="827"/>
                  <a:pt x="682" y="827"/>
                </a:cubicBezTo>
                <a:cubicBezTo>
                  <a:pt x="491" y="827"/>
                  <a:pt x="491" y="827"/>
                  <a:pt x="491" y="827"/>
                </a:cubicBezTo>
                <a:cubicBezTo>
                  <a:pt x="450" y="919"/>
                  <a:pt x="450" y="919"/>
                  <a:pt x="450" y="919"/>
                </a:cubicBezTo>
                <a:cubicBezTo>
                  <a:pt x="412" y="919"/>
                  <a:pt x="412" y="919"/>
                  <a:pt x="412" y="919"/>
                </a:cubicBezTo>
                <a:cubicBezTo>
                  <a:pt x="569" y="576"/>
                  <a:pt x="569" y="576"/>
                  <a:pt x="569" y="576"/>
                </a:cubicBezTo>
                <a:lnTo>
                  <a:pt x="604" y="576"/>
                </a:lnTo>
                <a:close/>
                <a:moveTo>
                  <a:pt x="669" y="798"/>
                </a:moveTo>
                <a:cubicBezTo>
                  <a:pt x="586" y="614"/>
                  <a:pt x="586" y="614"/>
                  <a:pt x="586" y="614"/>
                </a:cubicBezTo>
                <a:cubicBezTo>
                  <a:pt x="504" y="798"/>
                  <a:pt x="504" y="798"/>
                  <a:pt x="504" y="798"/>
                </a:cubicBezTo>
                <a:lnTo>
                  <a:pt x="669" y="798"/>
                </a:lnTo>
                <a:close/>
                <a:moveTo>
                  <a:pt x="747" y="607"/>
                </a:moveTo>
                <a:cubicBezTo>
                  <a:pt x="867" y="607"/>
                  <a:pt x="867" y="607"/>
                  <a:pt x="867" y="607"/>
                </a:cubicBezTo>
                <a:cubicBezTo>
                  <a:pt x="867" y="919"/>
                  <a:pt x="867" y="919"/>
                  <a:pt x="867" y="919"/>
                </a:cubicBezTo>
                <a:cubicBezTo>
                  <a:pt x="903" y="919"/>
                  <a:pt x="903" y="919"/>
                  <a:pt x="903" y="919"/>
                </a:cubicBezTo>
                <a:cubicBezTo>
                  <a:pt x="903" y="607"/>
                  <a:pt x="903" y="607"/>
                  <a:pt x="903" y="607"/>
                </a:cubicBezTo>
                <a:cubicBezTo>
                  <a:pt x="1024" y="607"/>
                  <a:pt x="1024" y="607"/>
                  <a:pt x="1024" y="607"/>
                </a:cubicBezTo>
                <a:cubicBezTo>
                  <a:pt x="1024" y="576"/>
                  <a:pt x="1024" y="576"/>
                  <a:pt x="1024" y="576"/>
                </a:cubicBezTo>
                <a:cubicBezTo>
                  <a:pt x="747" y="576"/>
                  <a:pt x="747" y="576"/>
                  <a:pt x="747" y="576"/>
                </a:cubicBezTo>
                <a:lnTo>
                  <a:pt x="747" y="607"/>
                </a:lnTo>
                <a:close/>
                <a:moveTo>
                  <a:pt x="1153" y="624"/>
                </a:moveTo>
                <a:cubicBezTo>
                  <a:pt x="1175" y="612"/>
                  <a:pt x="1200" y="605"/>
                  <a:pt x="1227" y="605"/>
                </a:cubicBezTo>
                <a:cubicBezTo>
                  <a:pt x="1267" y="605"/>
                  <a:pt x="1301" y="619"/>
                  <a:pt x="1328" y="646"/>
                </a:cubicBezTo>
                <a:cubicBezTo>
                  <a:pt x="1351" y="623"/>
                  <a:pt x="1351" y="623"/>
                  <a:pt x="1351" y="623"/>
                </a:cubicBezTo>
                <a:cubicBezTo>
                  <a:pt x="1336" y="607"/>
                  <a:pt x="1318" y="594"/>
                  <a:pt x="1296" y="586"/>
                </a:cubicBezTo>
                <a:cubicBezTo>
                  <a:pt x="1275" y="577"/>
                  <a:pt x="1251" y="573"/>
                  <a:pt x="1226" y="573"/>
                </a:cubicBezTo>
                <a:cubicBezTo>
                  <a:pt x="1192" y="573"/>
                  <a:pt x="1161" y="581"/>
                  <a:pt x="1134" y="596"/>
                </a:cubicBezTo>
                <a:cubicBezTo>
                  <a:pt x="1106" y="611"/>
                  <a:pt x="1085" y="631"/>
                  <a:pt x="1069" y="658"/>
                </a:cubicBezTo>
                <a:cubicBezTo>
                  <a:pt x="1054" y="685"/>
                  <a:pt x="1046" y="714"/>
                  <a:pt x="1046" y="747"/>
                </a:cubicBezTo>
                <a:cubicBezTo>
                  <a:pt x="1046" y="780"/>
                  <a:pt x="1054" y="810"/>
                  <a:pt x="1069" y="837"/>
                </a:cubicBezTo>
                <a:cubicBezTo>
                  <a:pt x="1085" y="863"/>
                  <a:pt x="1106" y="884"/>
                  <a:pt x="1133" y="899"/>
                </a:cubicBezTo>
                <a:cubicBezTo>
                  <a:pt x="1161" y="914"/>
                  <a:pt x="1191" y="921"/>
                  <a:pt x="1225" y="921"/>
                </a:cubicBezTo>
                <a:cubicBezTo>
                  <a:pt x="1251" y="921"/>
                  <a:pt x="1274" y="917"/>
                  <a:pt x="1296" y="908"/>
                </a:cubicBezTo>
                <a:cubicBezTo>
                  <a:pt x="1318" y="900"/>
                  <a:pt x="1336" y="887"/>
                  <a:pt x="1351" y="871"/>
                </a:cubicBezTo>
                <a:cubicBezTo>
                  <a:pt x="1328" y="848"/>
                  <a:pt x="1328" y="848"/>
                  <a:pt x="1328" y="848"/>
                </a:cubicBezTo>
                <a:cubicBezTo>
                  <a:pt x="1301" y="875"/>
                  <a:pt x="1268" y="889"/>
                  <a:pt x="1227" y="889"/>
                </a:cubicBezTo>
                <a:cubicBezTo>
                  <a:pt x="1200" y="889"/>
                  <a:pt x="1175" y="883"/>
                  <a:pt x="1153" y="871"/>
                </a:cubicBezTo>
                <a:cubicBezTo>
                  <a:pt x="1131" y="858"/>
                  <a:pt x="1113" y="841"/>
                  <a:pt x="1101" y="820"/>
                </a:cubicBezTo>
                <a:cubicBezTo>
                  <a:pt x="1088" y="798"/>
                  <a:pt x="1082" y="774"/>
                  <a:pt x="1082" y="747"/>
                </a:cubicBezTo>
                <a:cubicBezTo>
                  <a:pt x="1082" y="721"/>
                  <a:pt x="1088" y="696"/>
                  <a:pt x="1101" y="675"/>
                </a:cubicBezTo>
                <a:cubicBezTo>
                  <a:pt x="1113" y="653"/>
                  <a:pt x="1131" y="636"/>
                  <a:pt x="1153" y="624"/>
                </a:cubicBezTo>
                <a:close/>
                <a:moveTo>
                  <a:pt x="1679" y="729"/>
                </a:moveTo>
                <a:cubicBezTo>
                  <a:pt x="1464" y="729"/>
                  <a:pt x="1464" y="729"/>
                  <a:pt x="1464" y="729"/>
                </a:cubicBezTo>
                <a:cubicBezTo>
                  <a:pt x="1464" y="576"/>
                  <a:pt x="1464" y="576"/>
                  <a:pt x="1464" y="576"/>
                </a:cubicBezTo>
                <a:cubicBezTo>
                  <a:pt x="1428" y="576"/>
                  <a:pt x="1428" y="576"/>
                  <a:pt x="1428" y="576"/>
                </a:cubicBezTo>
                <a:cubicBezTo>
                  <a:pt x="1428" y="919"/>
                  <a:pt x="1428" y="919"/>
                  <a:pt x="1428" y="919"/>
                </a:cubicBezTo>
                <a:cubicBezTo>
                  <a:pt x="1464" y="919"/>
                  <a:pt x="1464" y="919"/>
                  <a:pt x="1464" y="919"/>
                </a:cubicBezTo>
                <a:cubicBezTo>
                  <a:pt x="1464" y="761"/>
                  <a:pt x="1464" y="761"/>
                  <a:pt x="1464" y="761"/>
                </a:cubicBezTo>
                <a:cubicBezTo>
                  <a:pt x="1679" y="761"/>
                  <a:pt x="1679" y="761"/>
                  <a:pt x="1679" y="761"/>
                </a:cubicBezTo>
                <a:cubicBezTo>
                  <a:pt x="1679" y="919"/>
                  <a:pt x="1679" y="919"/>
                  <a:pt x="1679" y="919"/>
                </a:cubicBezTo>
                <a:cubicBezTo>
                  <a:pt x="1714" y="919"/>
                  <a:pt x="1714" y="919"/>
                  <a:pt x="1714" y="919"/>
                </a:cubicBezTo>
                <a:cubicBezTo>
                  <a:pt x="1714" y="576"/>
                  <a:pt x="1714" y="576"/>
                  <a:pt x="1714" y="576"/>
                </a:cubicBezTo>
                <a:cubicBezTo>
                  <a:pt x="1679" y="576"/>
                  <a:pt x="1679" y="576"/>
                  <a:pt x="1679" y="576"/>
                </a:cubicBezTo>
                <a:lnTo>
                  <a:pt x="1679" y="729"/>
                </a:lnTo>
                <a:close/>
                <a:moveTo>
                  <a:pt x="1826" y="919"/>
                </a:moveTo>
                <a:cubicBezTo>
                  <a:pt x="1862" y="919"/>
                  <a:pt x="1862" y="919"/>
                  <a:pt x="1862" y="919"/>
                </a:cubicBezTo>
                <a:cubicBezTo>
                  <a:pt x="1862" y="576"/>
                  <a:pt x="1862" y="576"/>
                  <a:pt x="1862" y="576"/>
                </a:cubicBezTo>
                <a:cubicBezTo>
                  <a:pt x="1826" y="576"/>
                  <a:pt x="1826" y="576"/>
                  <a:pt x="1826" y="576"/>
                </a:cubicBezTo>
                <a:lnTo>
                  <a:pt x="1826" y="919"/>
                </a:lnTo>
                <a:close/>
                <a:moveTo>
                  <a:pt x="2224" y="854"/>
                </a:moveTo>
                <a:cubicBezTo>
                  <a:pt x="2003" y="576"/>
                  <a:pt x="2003" y="576"/>
                  <a:pt x="2003" y="576"/>
                </a:cubicBezTo>
                <a:cubicBezTo>
                  <a:pt x="1974" y="576"/>
                  <a:pt x="1974" y="576"/>
                  <a:pt x="1974" y="576"/>
                </a:cubicBezTo>
                <a:cubicBezTo>
                  <a:pt x="1974" y="919"/>
                  <a:pt x="1974" y="919"/>
                  <a:pt x="1974" y="919"/>
                </a:cubicBezTo>
                <a:cubicBezTo>
                  <a:pt x="2010" y="919"/>
                  <a:pt x="2010" y="919"/>
                  <a:pt x="2010" y="919"/>
                </a:cubicBezTo>
                <a:cubicBezTo>
                  <a:pt x="2010" y="641"/>
                  <a:pt x="2010" y="641"/>
                  <a:pt x="2010" y="641"/>
                </a:cubicBezTo>
                <a:cubicBezTo>
                  <a:pt x="2230" y="919"/>
                  <a:pt x="2230" y="919"/>
                  <a:pt x="2230" y="919"/>
                </a:cubicBezTo>
                <a:cubicBezTo>
                  <a:pt x="2260" y="919"/>
                  <a:pt x="2260" y="919"/>
                  <a:pt x="2260" y="919"/>
                </a:cubicBezTo>
                <a:cubicBezTo>
                  <a:pt x="2260" y="576"/>
                  <a:pt x="2260" y="576"/>
                  <a:pt x="2260" y="576"/>
                </a:cubicBezTo>
                <a:cubicBezTo>
                  <a:pt x="2224" y="576"/>
                  <a:pt x="2224" y="576"/>
                  <a:pt x="2224" y="576"/>
                </a:cubicBezTo>
                <a:lnTo>
                  <a:pt x="2224" y="854"/>
                </a:lnTo>
                <a:close/>
                <a:moveTo>
                  <a:pt x="2448" y="624"/>
                </a:moveTo>
                <a:cubicBezTo>
                  <a:pt x="2471" y="612"/>
                  <a:pt x="2496" y="605"/>
                  <a:pt x="2523" y="605"/>
                </a:cubicBezTo>
                <a:cubicBezTo>
                  <a:pt x="2565" y="605"/>
                  <a:pt x="2599" y="619"/>
                  <a:pt x="2627" y="646"/>
                </a:cubicBezTo>
                <a:cubicBezTo>
                  <a:pt x="2649" y="623"/>
                  <a:pt x="2649" y="623"/>
                  <a:pt x="2649" y="623"/>
                </a:cubicBezTo>
                <a:cubicBezTo>
                  <a:pt x="2634" y="606"/>
                  <a:pt x="2616" y="594"/>
                  <a:pt x="2594" y="586"/>
                </a:cubicBezTo>
                <a:cubicBezTo>
                  <a:pt x="2572" y="577"/>
                  <a:pt x="2548" y="573"/>
                  <a:pt x="2522" y="573"/>
                </a:cubicBezTo>
                <a:cubicBezTo>
                  <a:pt x="2487" y="573"/>
                  <a:pt x="2456" y="581"/>
                  <a:pt x="2429" y="596"/>
                </a:cubicBezTo>
                <a:cubicBezTo>
                  <a:pt x="2402" y="611"/>
                  <a:pt x="2380" y="631"/>
                  <a:pt x="2364" y="658"/>
                </a:cubicBezTo>
                <a:cubicBezTo>
                  <a:pt x="2349" y="685"/>
                  <a:pt x="2341" y="714"/>
                  <a:pt x="2341" y="747"/>
                </a:cubicBezTo>
                <a:cubicBezTo>
                  <a:pt x="2341" y="780"/>
                  <a:pt x="2349" y="810"/>
                  <a:pt x="2364" y="837"/>
                </a:cubicBezTo>
                <a:cubicBezTo>
                  <a:pt x="2380" y="863"/>
                  <a:pt x="2402" y="884"/>
                  <a:pt x="2429" y="899"/>
                </a:cubicBezTo>
                <a:cubicBezTo>
                  <a:pt x="2456" y="914"/>
                  <a:pt x="2487" y="921"/>
                  <a:pt x="2521" y="921"/>
                </a:cubicBezTo>
                <a:cubicBezTo>
                  <a:pt x="2546" y="921"/>
                  <a:pt x="2569" y="918"/>
                  <a:pt x="2590" y="910"/>
                </a:cubicBezTo>
                <a:cubicBezTo>
                  <a:pt x="2612" y="903"/>
                  <a:pt x="2631" y="892"/>
                  <a:pt x="2647" y="878"/>
                </a:cubicBezTo>
                <a:cubicBezTo>
                  <a:pt x="2647" y="747"/>
                  <a:pt x="2647" y="747"/>
                  <a:pt x="2647" y="747"/>
                </a:cubicBezTo>
                <a:cubicBezTo>
                  <a:pt x="2612" y="747"/>
                  <a:pt x="2612" y="747"/>
                  <a:pt x="2612" y="747"/>
                </a:cubicBezTo>
                <a:cubicBezTo>
                  <a:pt x="2612" y="863"/>
                  <a:pt x="2612" y="863"/>
                  <a:pt x="2612" y="863"/>
                </a:cubicBezTo>
                <a:cubicBezTo>
                  <a:pt x="2588" y="880"/>
                  <a:pt x="2558" y="889"/>
                  <a:pt x="2523" y="889"/>
                </a:cubicBezTo>
                <a:cubicBezTo>
                  <a:pt x="2495" y="889"/>
                  <a:pt x="2470" y="883"/>
                  <a:pt x="2448" y="871"/>
                </a:cubicBezTo>
                <a:cubicBezTo>
                  <a:pt x="2426" y="858"/>
                  <a:pt x="2408" y="841"/>
                  <a:pt x="2396" y="820"/>
                </a:cubicBezTo>
                <a:cubicBezTo>
                  <a:pt x="2383" y="798"/>
                  <a:pt x="2377" y="774"/>
                  <a:pt x="2377" y="747"/>
                </a:cubicBezTo>
                <a:cubicBezTo>
                  <a:pt x="2377" y="721"/>
                  <a:pt x="2383" y="696"/>
                  <a:pt x="2396" y="675"/>
                </a:cubicBezTo>
                <a:cubicBezTo>
                  <a:pt x="2408" y="653"/>
                  <a:pt x="2426" y="636"/>
                  <a:pt x="2448" y="624"/>
                </a:cubicBezTo>
                <a:close/>
                <a:moveTo>
                  <a:pt x="3146" y="693"/>
                </a:moveTo>
                <a:cubicBezTo>
                  <a:pt x="3146" y="730"/>
                  <a:pt x="3133" y="759"/>
                  <a:pt x="3108" y="779"/>
                </a:cubicBezTo>
                <a:cubicBezTo>
                  <a:pt x="3084" y="800"/>
                  <a:pt x="3049" y="810"/>
                  <a:pt x="3006" y="810"/>
                </a:cubicBezTo>
                <a:cubicBezTo>
                  <a:pt x="2914" y="810"/>
                  <a:pt x="2914" y="810"/>
                  <a:pt x="2914" y="810"/>
                </a:cubicBezTo>
                <a:cubicBezTo>
                  <a:pt x="2914" y="919"/>
                  <a:pt x="2914" y="919"/>
                  <a:pt x="2914" y="919"/>
                </a:cubicBezTo>
                <a:cubicBezTo>
                  <a:pt x="2877" y="919"/>
                  <a:pt x="2877" y="919"/>
                  <a:pt x="2877" y="919"/>
                </a:cubicBezTo>
                <a:cubicBezTo>
                  <a:pt x="2877" y="576"/>
                  <a:pt x="2877" y="576"/>
                  <a:pt x="2877" y="576"/>
                </a:cubicBezTo>
                <a:cubicBezTo>
                  <a:pt x="3006" y="576"/>
                  <a:pt x="3006" y="576"/>
                  <a:pt x="3006" y="576"/>
                </a:cubicBezTo>
                <a:cubicBezTo>
                  <a:pt x="3049" y="576"/>
                  <a:pt x="3084" y="587"/>
                  <a:pt x="3108" y="607"/>
                </a:cubicBezTo>
                <a:cubicBezTo>
                  <a:pt x="3133" y="628"/>
                  <a:pt x="3146" y="657"/>
                  <a:pt x="3146" y="693"/>
                </a:cubicBezTo>
                <a:close/>
                <a:moveTo>
                  <a:pt x="3109" y="693"/>
                </a:moveTo>
                <a:cubicBezTo>
                  <a:pt x="3109" y="666"/>
                  <a:pt x="3100" y="645"/>
                  <a:pt x="3082" y="630"/>
                </a:cubicBezTo>
                <a:cubicBezTo>
                  <a:pt x="3064" y="615"/>
                  <a:pt x="3039" y="607"/>
                  <a:pt x="3005" y="607"/>
                </a:cubicBezTo>
                <a:cubicBezTo>
                  <a:pt x="2914" y="607"/>
                  <a:pt x="2914" y="607"/>
                  <a:pt x="2914" y="607"/>
                </a:cubicBezTo>
                <a:cubicBezTo>
                  <a:pt x="2914" y="779"/>
                  <a:pt x="2914" y="779"/>
                  <a:pt x="2914" y="779"/>
                </a:cubicBezTo>
                <a:cubicBezTo>
                  <a:pt x="3005" y="779"/>
                  <a:pt x="3005" y="779"/>
                  <a:pt x="3005" y="779"/>
                </a:cubicBezTo>
                <a:cubicBezTo>
                  <a:pt x="3039" y="779"/>
                  <a:pt x="3064" y="771"/>
                  <a:pt x="3082" y="756"/>
                </a:cubicBezTo>
                <a:cubicBezTo>
                  <a:pt x="3100" y="742"/>
                  <a:pt x="3109" y="721"/>
                  <a:pt x="3109" y="693"/>
                </a:cubicBezTo>
                <a:close/>
                <a:moveTo>
                  <a:pt x="3260" y="576"/>
                </a:moveTo>
                <a:cubicBezTo>
                  <a:pt x="3224" y="576"/>
                  <a:pt x="3224" y="576"/>
                  <a:pt x="3224" y="576"/>
                </a:cubicBezTo>
                <a:cubicBezTo>
                  <a:pt x="3224" y="919"/>
                  <a:pt x="3224" y="919"/>
                  <a:pt x="3224" y="919"/>
                </a:cubicBezTo>
                <a:cubicBezTo>
                  <a:pt x="3452" y="919"/>
                  <a:pt x="3452" y="919"/>
                  <a:pt x="3452" y="919"/>
                </a:cubicBezTo>
                <a:cubicBezTo>
                  <a:pt x="3452" y="887"/>
                  <a:pt x="3452" y="887"/>
                  <a:pt x="3452" y="887"/>
                </a:cubicBezTo>
                <a:cubicBezTo>
                  <a:pt x="3260" y="887"/>
                  <a:pt x="3260" y="887"/>
                  <a:pt x="3260" y="887"/>
                </a:cubicBezTo>
                <a:lnTo>
                  <a:pt x="3260" y="576"/>
                </a:lnTo>
                <a:close/>
                <a:moveTo>
                  <a:pt x="3650" y="576"/>
                </a:moveTo>
                <a:cubicBezTo>
                  <a:pt x="3807" y="919"/>
                  <a:pt x="3807" y="919"/>
                  <a:pt x="3807" y="919"/>
                </a:cubicBezTo>
                <a:cubicBezTo>
                  <a:pt x="3769" y="919"/>
                  <a:pt x="3769" y="919"/>
                  <a:pt x="3769" y="919"/>
                </a:cubicBezTo>
                <a:cubicBezTo>
                  <a:pt x="3728" y="827"/>
                  <a:pt x="3728" y="827"/>
                  <a:pt x="3728" y="827"/>
                </a:cubicBezTo>
                <a:cubicBezTo>
                  <a:pt x="3537" y="827"/>
                  <a:pt x="3537" y="827"/>
                  <a:pt x="3537" y="827"/>
                </a:cubicBezTo>
                <a:cubicBezTo>
                  <a:pt x="3496" y="919"/>
                  <a:pt x="3496" y="919"/>
                  <a:pt x="3496" y="919"/>
                </a:cubicBezTo>
                <a:cubicBezTo>
                  <a:pt x="3458" y="919"/>
                  <a:pt x="3458" y="919"/>
                  <a:pt x="3458" y="919"/>
                </a:cubicBezTo>
                <a:cubicBezTo>
                  <a:pt x="3615" y="576"/>
                  <a:pt x="3615" y="576"/>
                  <a:pt x="3615" y="576"/>
                </a:cubicBezTo>
                <a:lnTo>
                  <a:pt x="3650" y="576"/>
                </a:lnTo>
                <a:close/>
                <a:moveTo>
                  <a:pt x="3714" y="798"/>
                </a:moveTo>
                <a:cubicBezTo>
                  <a:pt x="3632" y="614"/>
                  <a:pt x="3632" y="614"/>
                  <a:pt x="3632" y="614"/>
                </a:cubicBezTo>
                <a:cubicBezTo>
                  <a:pt x="3550" y="798"/>
                  <a:pt x="3550" y="798"/>
                  <a:pt x="3550" y="798"/>
                </a:cubicBezTo>
                <a:lnTo>
                  <a:pt x="3714" y="798"/>
                </a:lnTo>
                <a:close/>
                <a:moveTo>
                  <a:pt x="3793" y="607"/>
                </a:moveTo>
                <a:cubicBezTo>
                  <a:pt x="3913" y="607"/>
                  <a:pt x="3913" y="607"/>
                  <a:pt x="3913" y="607"/>
                </a:cubicBezTo>
                <a:cubicBezTo>
                  <a:pt x="3913" y="919"/>
                  <a:pt x="3913" y="919"/>
                  <a:pt x="3913" y="919"/>
                </a:cubicBezTo>
                <a:cubicBezTo>
                  <a:pt x="3949" y="919"/>
                  <a:pt x="3949" y="919"/>
                  <a:pt x="3949" y="919"/>
                </a:cubicBezTo>
                <a:cubicBezTo>
                  <a:pt x="3949" y="607"/>
                  <a:pt x="3949" y="607"/>
                  <a:pt x="3949" y="607"/>
                </a:cubicBezTo>
                <a:cubicBezTo>
                  <a:pt x="4070" y="607"/>
                  <a:pt x="4070" y="607"/>
                  <a:pt x="4070" y="607"/>
                </a:cubicBezTo>
                <a:cubicBezTo>
                  <a:pt x="4070" y="576"/>
                  <a:pt x="4070" y="576"/>
                  <a:pt x="4070" y="576"/>
                </a:cubicBezTo>
                <a:cubicBezTo>
                  <a:pt x="3793" y="576"/>
                  <a:pt x="3793" y="576"/>
                  <a:pt x="3793" y="576"/>
                </a:cubicBezTo>
                <a:lnTo>
                  <a:pt x="3793" y="607"/>
                </a:lnTo>
                <a:close/>
                <a:moveTo>
                  <a:pt x="4127" y="919"/>
                </a:moveTo>
                <a:cubicBezTo>
                  <a:pt x="4163" y="919"/>
                  <a:pt x="4163" y="919"/>
                  <a:pt x="4163" y="919"/>
                </a:cubicBezTo>
                <a:cubicBezTo>
                  <a:pt x="4163" y="773"/>
                  <a:pt x="4163" y="773"/>
                  <a:pt x="4163" y="773"/>
                </a:cubicBezTo>
                <a:cubicBezTo>
                  <a:pt x="4340" y="773"/>
                  <a:pt x="4340" y="773"/>
                  <a:pt x="4340" y="773"/>
                </a:cubicBezTo>
                <a:cubicBezTo>
                  <a:pt x="4340" y="742"/>
                  <a:pt x="4340" y="742"/>
                  <a:pt x="4340" y="742"/>
                </a:cubicBezTo>
                <a:cubicBezTo>
                  <a:pt x="4163" y="742"/>
                  <a:pt x="4163" y="742"/>
                  <a:pt x="4163" y="742"/>
                </a:cubicBezTo>
                <a:cubicBezTo>
                  <a:pt x="4163" y="607"/>
                  <a:pt x="4163" y="607"/>
                  <a:pt x="4163" y="607"/>
                </a:cubicBezTo>
                <a:cubicBezTo>
                  <a:pt x="4362" y="607"/>
                  <a:pt x="4362" y="607"/>
                  <a:pt x="4362" y="607"/>
                </a:cubicBezTo>
                <a:cubicBezTo>
                  <a:pt x="4362" y="576"/>
                  <a:pt x="4362" y="576"/>
                  <a:pt x="4362" y="576"/>
                </a:cubicBezTo>
                <a:cubicBezTo>
                  <a:pt x="4127" y="576"/>
                  <a:pt x="4127" y="576"/>
                  <a:pt x="4127" y="576"/>
                </a:cubicBezTo>
                <a:lnTo>
                  <a:pt x="4127" y="919"/>
                </a:lnTo>
                <a:close/>
                <a:moveTo>
                  <a:pt x="4738" y="658"/>
                </a:moveTo>
                <a:cubicBezTo>
                  <a:pt x="4754" y="685"/>
                  <a:pt x="4762" y="714"/>
                  <a:pt x="4762" y="747"/>
                </a:cubicBezTo>
                <a:cubicBezTo>
                  <a:pt x="4762" y="780"/>
                  <a:pt x="4754" y="810"/>
                  <a:pt x="4738" y="837"/>
                </a:cubicBezTo>
                <a:cubicBezTo>
                  <a:pt x="4723" y="863"/>
                  <a:pt x="4701" y="884"/>
                  <a:pt x="4674" y="899"/>
                </a:cubicBezTo>
                <a:cubicBezTo>
                  <a:pt x="4647" y="914"/>
                  <a:pt x="4616" y="921"/>
                  <a:pt x="4582" y="921"/>
                </a:cubicBezTo>
                <a:cubicBezTo>
                  <a:pt x="4548" y="921"/>
                  <a:pt x="4517" y="914"/>
                  <a:pt x="4490" y="899"/>
                </a:cubicBezTo>
                <a:cubicBezTo>
                  <a:pt x="4462" y="884"/>
                  <a:pt x="4441" y="863"/>
                  <a:pt x="4425" y="836"/>
                </a:cubicBezTo>
                <a:cubicBezTo>
                  <a:pt x="4410" y="810"/>
                  <a:pt x="4402" y="780"/>
                  <a:pt x="4402" y="747"/>
                </a:cubicBezTo>
                <a:cubicBezTo>
                  <a:pt x="4402" y="714"/>
                  <a:pt x="4410" y="685"/>
                  <a:pt x="4425" y="658"/>
                </a:cubicBezTo>
                <a:cubicBezTo>
                  <a:pt x="4441" y="632"/>
                  <a:pt x="4462" y="611"/>
                  <a:pt x="4490" y="596"/>
                </a:cubicBezTo>
                <a:cubicBezTo>
                  <a:pt x="4517" y="581"/>
                  <a:pt x="4548" y="573"/>
                  <a:pt x="4582" y="573"/>
                </a:cubicBezTo>
                <a:cubicBezTo>
                  <a:pt x="4616" y="573"/>
                  <a:pt x="4647" y="581"/>
                  <a:pt x="4674" y="596"/>
                </a:cubicBezTo>
                <a:cubicBezTo>
                  <a:pt x="4701" y="611"/>
                  <a:pt x="4723" y="631"/>
                  <a:pt x="4738" y="658"/>
                </a:cubicBezTo>
                <a:close/>
                <a:moveTo>
                  <a:pt x="4725" y="747"/>
                </a:moveTo>
                <a:cubicBezTo>
                  <a:pt x="4725" y="721"/>
                  <a:pt x="4719" y="696"/>
                  <a:pt x="4707" y="675"/>
                </a:cubicBezTo>
                <a:cubicBezTo>
                  <a:pt x="4694" y="653"/>
                  <a:pt x="4677" y="636"/>
                  <a:pt x="4656" y="624"/>
                </a:cubicBezTo>
                <a:cubicBezTo>
                  <a:pt x="4634" y="612"/>
                  <a:pt x="4609" y="605"/>
                  <a:pt x="4582" y="605"/>
                </a:cubicBezTo>
                <a:cubicBezTo>
                  <a:pt x="4555" y="605"/>
                  <a:pt x="4531" y="612"/>
                  <a:pt x="4509" y="624"/>
                </a:cubicBezTo>
                <a:cubicBezTo>
                  <a:pt x="4487" y="636"/>
                  <a:pt x="4469" y="653"/>
                  <a:pt x="4457" y="675"/>
                </a:cubicBezTo>
                <a:cubicBezTo>
                  <a:pt x="4444" y="696"/>
                  <a:pt x="4438" y="721"/>
                  <a:pt x="4438" y="747"/>
                </a:cubicBezTo>
                <a:cubicBezTo>
                  <a:pt x="4438" y="774"/>
                  <a:pt x="4444" y="798"/>
                  <a:pt x="4457" y="820"/>
                </a:cubicBezTo>
                <a:cubicBezTo>
                  <a:pt x="4469" y="842"/>
                  <a:pt x="4487" y="859"/>
                  <a:pt x="4509" y="871"/>
                </a:cubicBezTo>
                <a:cubicBezTo>
                  <a:pt x="4531" y="883"/>
                  <a:pt x="4555" y="889"/>
                  <a:pt x="4582" y="889"/>
                </a:cubicBezTo>
                <a:cubicBezTo>
                  <a:pt x="4609" y="889"/>
                  <a:pt x="4634" y="883"/>
                  <a:pt x="4656" y="871"/>
                </a:cubicBezTo>
                <a:cubicBezTo>
                  <a:pt x="4677" y="859"/>
                  <a:pt x="4694" y="842"/>
                  <a:pt x="4707" y="820"/>
                </a:cubicBezTo>
                <a:cubicBezTo>
                  <a:pt x="4719" y="798"/>
                  <a:pt x="4725" y="774"/>
                  <a:pt x="4725" y="747"/>
                </a:cubicBezTo>
                <a:close/>
                <a:moveTo>
                  <a:pt x="5033" y="801"/>
                </a:moveTo>
                <a:cubicBezTo>
                  <a:pt x="5116" y="919"/>
                  <a:pt x="5116" y="919"/>
                  <a:pt x="5116" y="919"/>
                </a:cubicBezTo>
                <a:cubicBezTo>
                  <a:pt x="5077" y="919"/>
                  <a:pt x="5077" y="919"/>
                  <a:pt x="5077" y="919"/>
                </a:cubicBezTo>
                <a:cubicBezTo>
                  <a:pt x="4998" y="808"/>
                  <a:pt x="4998" y="808"/>
                  <a:pt x="4998" y="808"/>
                </a:cubicBezTo>
                <a:cubicBezTo>
                  <a:pt x="4990" y="809"/>
                  <a:pt x="4980" y="810"/>
                  <a:pt x="4971" y="810"/>
                </a:cubicBezTo>
                <a:cubicBezTo>
                  <a:pt x="4879" y="810"/>
                  <a:pt x="4879" y="810"/>
                  <a:pt x="4879" y="810"/>
                </a:cubicBezTo>
                <a:cubicBezTo>
                  <a:pt x="4879" y="919"/>
                  <a:pt x="4879" y="919"/>
                  <a:pt x="4879" y="919"/>
                </a:cubicBezTo>
                <a:cubicBezTo>
                  <a:pt x="4843" y="919"/>
                  <a:pt x="4843" y="919"/>
                  <a:pt x="4843" y="919"/>
                </a:cubicBezTo>
                <a:cubicBezTo>
                  <a:pt x="4843" y="576"/>
                  <a:pt x="4843" y="576"/>
                  <a:pt x="4843" y="576"/>
                </a:cubicBezTo>
                <a:cubicBezTo>
                  <a:pt x="4971" y="576"/>
                  <a:pt x="4971" y="576"/>
                  <a:pt x="4971" y="576"/>
                </a:cubicBezTo>
                <a:cubicBezTo>
                  <a:pt x="5015" y="576"/>
                  <a:pt x="5049" y="587"/>
                  <a:pt x="5074" y="607"/>
                </a:cubicBezTo>
                <a:cubicBezTo>
                  <a:pt x="5098" y="628"/>
                  <a:pt x="5111" y="657"/>
                  <a:pt x="5111" y="693"/>
                </a:cubicBezTo>
                <a:cubicBezTo>
                  <a:pt x="5111" y="720"/>
                  <a:pt x="5104" y="743"/>
                  <a:pt x="5091" y="761"/>
                </a:cubicBezTo>
                <a:cubicBezTo>
                  <a:pt x="5077" y="780"/>
                  <a:pt x="5058" y="793"/>
                  <a:pt x="5033" y="801"/>
                </a:cubicBezTo>
                <a:close/>
                <a:moveTo>
                  <a:pt x="5048" y="757"/>
                </a:moveTo>
                <a:cubicBezTo>
                  <a:pt x="5066" y="742"/>
                  <a:pt x="5075" y="721"/>
                  <a:pt x="5075" y="693"/>
                </a:cubicBezTo>
                <a:cubicBezTo>
                  <a:pt x="5075" y="666"/>
                  <a:pt x="5066" y="645"/>
                  <a:pt x="5048" y="630"/>
                </a:cubicBezTo>
                <a:cubicBezTo>
                  <a:pt x="5030" y="615"/>
                  <a:pt x="5004" y="607"/>
                  <a:pt x="4970" y="607"/>
                </a:cubicBezTo>
                <a:cubicBezTo>
                  <a:pt x="4879" y="607"/>
                  <a:pt x="4879" y="607"/>
                  <a:pt x="4879" y="607"/>
                </a:cubicBezTo>
                <a:cubicBezTo>
                  <a:pt x="4879" y="779"/>
                  <a:pt x="4879" y="779"/>
                  <a:pt x="4879" y="779"/>
                </a:cubicBezTo>
                <a:cubicBezTo>
                  <a:pt x="4970" y="779"/>
                  <a:pt x="4970" y="779"/>
                  <a:pt x="4970" y="779"/>
                </a:cubicBezTo>
                <a:cubicBezTo>
                  <a:pt x="5004" y="779"/>
                  <a:pt x="5030" y="772"/>
                  <a:pt x="5048" y="757"/>
                </a:cubicBezTo>
                <a:close/>
                <a:moveTo>
                  <a:pt x="5522" y="576"/>
                </a:moveTo>
                <a:cubicBezTo>
                  <a:pt x="5375" y="830"/>
                  <a:pt x="5375" y="830"/>
                  <a:pt x="5375" y="830"/>
                </a:cubicBezTo>
                <a:cubicBezTo>
                  <a:pt x="5226" y="576"/>
                  <a:pt x="5226" y="576"/>
                  <a:pt x="5226" y="576"/>
                </a:cubicBezTo>
                <a:cubicBezTo>
                  <a:pt x="5196" y="576"/>
                  <a:pt x="5196" y="576"/>
                  <a:pt x="5196" y="576"/>
                </a:cubicBezTo>
                <a:cubicBezTo>
                  <a:pt x="5196" y="919"/>
                  <a:pt x="5196" y="919"/>
                  <a:pt x="5196" y="919"/>
                </a:cubicBezTo>
                <a:cubicBezTo>
                  <a:pt x="5231" y="919"/>
                  <a:pt x="5231" y="919"/>
                  <a:pt x="5231" y="919"/>
                </a:cubicBezTo>
                <a:cubicBezTo>
                  <a:pt x="5231" y="646"/>
                  <a:pt x="5231" y="646"/>
                  <a:pt x="5231" y="646"/>
                </a:cubicBezTo>
                <a:cubicBezTo>
                  <a:pt x="5366" y="875"/>
                  <a:pt x="5366" y="875"/>
                  <a:pt x="5366" y="875"/>
                </a:cubicBezTo>
                <a:cubicBezTo>
                  <a:pt x="5383" y="875"/>
                  <a:pt x="5383" y="875"/>
                  <a:pt x="5383" y="875"/>
                </a:cubicBezTo>
                <a:cubicBezTo>
                  <a:pt x="5517" y="645"/>
                  <a:pt x="5517" y="645"/>
                  <a:pt x="5517" y="645"/>
                </a:cubicBezTo>
                <a:cubicBezTo>
                  <a:pt x="5517" y="919"/>
                  <a:pt x="5517" y="919"/>
                  <a:pt x="5517" y="919"/>
                </a:cubicBezTo>
                <a:cubicBezTo>
                  <a:pt x="5552" y="919"/>
                  <a:pt x="5552" y="919"/>
                  <a:pt x="5552" y="919"/>
                </a:cubicBezTo>
                <a:cubicBezTo>
                  <a:pt x="5552" y="576"/>
                  <a:pt x="5552" y="576"/>
                  <a:pt x="5552" y="576"/>
                </a:cubicBezTo>
                <a:lnTo>
                  <a:pt x="5522" y="57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14324" tIns="57162" rIns="114324" bIns="57162"/>
          <a:lstStyle/>
          <a:p>
            <a:endParaRPr lang="en-NL"/>
          </a:p>
        </p:txBody>
      </p:sp>
      <p:sp>
        <p:nvSpPr>
          <p:cNvPr id="5" name="Titel 4"/>
          <p:cNvSpPr>
            <a:spLocks noGrp="1" noSelect="1"/>
          </p:cNvSpPr>
          <p:nvPr>
            <p:ph type="title"/>
          </p:nvPr>
        </p:nvSpPr>
        <p:spPr bwMode="gray">
          <a:xfrm>
            <a:off x="855178" y="4414733"/>
            <a:ext cx="13547822" cy="2724818"/>
          </a:xfrm>
        </p:spPr>
        <p:txBody>
          <a:bodyPr/>
          <a:lstStyle>
            <a:lvl1pPr algn="ctr">
              <a:lnSpc>
                <a:spcPct val="110000"/>
              </a:lnSpc>
              <a:defRPr cap="none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1" name="Freeform 5 (PHJU)"/>
          <p:cNvSpPr>
            <a:spLocks noGrp="1" noSelect="1"/>
          </p:cNvSpPr>
          <p:nvPr>
            <p:ph type="body" idx="1001"/>
          </p:nvPr>
        </p:nvSpPr>
        <p:spPr bwMode="invGray">
          <a:xfrm>
            <a:off x="6831645" y="2197926"/>
            <a:ext cx="1560044" cy="1552643"/>
          </a:xfrm>
          <a:custGeom>
            <a:avLst/>
            <a:gdLst>
              <a:gd name="T0" fmla="*/ 686 w 3928"/>
              <a:gd name="T1" fmla="*/ 1346 h 3913"/>
              <a:gd name="T2" fmla="*/ 343 w 3928"/>
              <a:gd name="T3" fmla="*/ 1689 h 3913"/>
              <a:gd name="T4" fmla="*/ 0 w 3928"/>
              <a:gd name="T5" fmla="*/ 1346 h 3913"/>
              <a:gd name="T6" fmla="*/ 343 w 3928"/>
              <a:gd name="T7" fmla="*/ 1003 h 3913"/>
              <a:gd name="T8" fmla="*/ 686 w 3928"/>
              <a:gd name="T9" fmla="*/ 1346 h 3913"/>
              <a:gd name="T10" fmla="*/ 3585 w 3928"/>
              <a:gd name="T11" fmla="*/ 3227 h 3913"/>
              <a:gd name="T12" fmla="*/ 3242 w 3928"/>
              <a:gd name="T13" fmla="*/ 3570 h 3913"/>
              <a:gd name="T14" fmla="*/ 3585 w 3928"/>
              <a:gd name="T15" fmla="*/ 3913 h 3913"/>
              <a:gd name="T16" fmla="*/ 3928 w 3928"/>
              <a:gd name="T17" fmla="*/ 3570 h 3913"/>
              <a:gd name="T18" fmla="*/ 3585 w 3928"/>
              <a:gd name="T19" fmla="*/ 3227 h 3913"/>
              <a:gd name="T20" fmla="*/ 1178 w 3928"/>
              <a:gd name="T21" fmla="*/ 244 h 3913"/>
              <a:gd name="T22" fmla="*/ 1404 w 3928"/>
              <a:gd name="T23" fmla="*/ 409 h 3913"/>
              <a:gd name="T24" fmla="*/ 1569 w 3928"/>
              <a:gd name="T25" fmla="*/ 182 h 3913"/>
              <a:gd name="T26" fmla="*/ 1342 w 3928"/>
              <a:gd name="T27" fmla="*/ 17 h 3913"/>
              <a:gd name="T28" fmla="*/ 1178 w 3928"/>
              <a:gd name="T29" fmla="*/ 244 h 39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3928" h="3913">
                <a:moveTo>
                  <a:pt x="686" y="1346"/>
                </a:moveTo>
                <a:cubicBezTo>
                  <a:pt x="686" y="1536"/>
                  <a:pt x="532" y="1689"/>
                  <a:pt x="343" y="1689"/>
                </a:cubicBezTo>
                <a:cubicBezTo>
                  <a:pt x="153" y="1689"/>
                  <a:pt x="0" y="1536"/>
                  <a:pt x="0" y="1346"/>
                </a:cubicBezTo>
                <a:cubicBezTo>
                  <a:pt x="0" y="1157"/>
                  <a:pt x="153" y="1003"/>
                  <a:pt x="343" y="1003"/>
                </a:cubicBezTo>
                <a:cubicBezTo>
                  <a:pt x="532" y="1003"/>
                  <a:pt x="686" y="1157"/>
                  <a:pt x="686" y="1346"/>
                </a:cubicBezTo>
                <a:close/>
                <a:moveTo>
                  <a:pt x="3585" y="3227"/>
                </a:moveTo>
                <a:cubicBezTo>
                  <a:pt x="3395" y="3227"/>
                  <a:pt x="3242" y="3381"/>
                  <a:pt x="3242" y="3570"/>
                </a:cubicBezTo>
                <a:cubicBezTo>
                  <a:pt x="3242" y="3759"/>
                  <a:pt x="3395" y="3913"/>
                  <a:pt x="3585" y="3913"/>
                </a:cubicBezTo>
                <a:cubicBezTo>
                  <a:pt x="3774" y="3913"/>
                  <a:pt x="3928" y="3759"/>
                  <a:pt x="3928" y="3570"/>
                </a:cubicBezTo>
                <a:cubicBezTo>
                  <a:pt x="3928" y="3381"/>
                  <a:pt x="3774" y="3227"/>
                  <a:pt x="3585" y="3227"/>
                </a:cubicBezTo>
                <a:close/>
                <a:moveTo>
                  <a:pt x="1178" y="244"/>
                </a:moveTo>
                <a:cubicBezTo>
                  <a:pt x="1195" y="352"/>
                  <a:pt x="1296" y="426"/>
                  <a:pt x="1404" y="409"/>
                </a:cubicBezTo>
                <a:cubicBezTo>
                  <a:pt x="1512" y="391"/>
                  <a:pt x="1586" y="290"/>
                  <a:pt x="1569" y="182"/>
                </a:cubicBezTo>
                <a:cubicBezTo>
                  <a:pt x="1551" y="74"/>
                  <a:pt x="1450" y="0"/>
                  <a:pt x="1342" y="17"/>
                </a:cubicBezTo>
                <a:cubicBezTo>
                  <a:pt x="1234" y="35"/>
                  <a:pt x="1160" y="136"/>
                  <a:pt x="1178" y="244"/>
                </a:cubicBezTo>
                <a:close/>
              </a:path>
            </a:pathLst>
          </a:custGeom>
          <a:solidFill>
            <a:srgbClr val="FFFFFF">
              <a:alpha val="50196"/>
            </a:srgbClr>
          </a:solidFill>
          <a:ln>
            <a:noFill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82592" indent="-382592" algn="l" defTabSz="1143274" rtl="0" eaLnBrk="1" latinLnBrk="0" hangingPunct="1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 typeface="Century Gothic" panose="020B0502020202020204" pitchFamily="34" charset="0"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Freeform 6 (PHJU)"/>
          <p:cNvSpPr>
            <a:spLocks noGrp="1" noSelect="1"/>
          </p:cNvSpPr>
          <p:nvPr>
            <p:ph type="body" idx="1000"/>
          </p:nvPr>
        </p:nvSpPr>
        <p:spPr bwMode="invGray">
          <a:xfrm>
            <a:off x="6968596" y="2122478"/>
            <a:ext cx="1448896" cy="1777003"/>
          </a:xfrm>
          <a:custGeom>
            <a:avLst/>
            <a:gdLst>
              <a:gd name="T0" fmla="*/ 3243 w 3652"/>
              <a:gd name="T1" fmla="*/ 3080 h 4479"/>
              <a:gd name="T2" fmla="*/ 3634 w 3652"/>
              <a:gd name="T3" fmla="*/ 3018 h 4479"/>
              <a:gd name="T4" fmla="*/ 377 w 3652"/>
              <a:gd name="T5" fmla="*/ 631 h 4479"/>
              <a:gd name="T6" fmla="*/ 281 w 3652"/>
              <a:gd name="T7" fmla="*/ 27 h 4479"/>
              <a:gd name="T8" fmla="*/ 377 w 3652"/>
              <a:gd name="T9" fmla="*/ 631 h 4479"/>
              <a:gd name="T10" fmla="*/ 2973 w 3652"/>
              <a:gd name="T11" fmla="*/ 4404 h 4479"/>
              <a:gd name="T12" fmla="*/ 331 w 3652"/>
              <a:gd name="T13" fmla="*/ 4479 h 4479"/>
              <a:gd name="T14" fmla="*/ 257 w 3652"/>
              <a:gd name="T15" fmla="*/ 853 h 4479"/>
              <a:gd name="T16" fmla="*/ 2898 w 3652"/>
              <a:gd name="T17" fmla="*/ 778 h 4479"/>
              <a:gd name="T18" fmla="*/ 2823 w 3652"/>
              <a:gd name="T19" fmla="*/ 928 h 4479"/>
              <a:gd name="T20" fmla="*/ 406 w 3652"/>
              <a:gd name="T21" fmla="*/ 4329 h 4479"/>
              <a:gd name="T22" fmla="*/ 2823 w 3652"/>
              <a:gd name="T23" fmla="*/ 928 h 4479"/>
              <a:gd name="T24" fmla="*/ 1028 w 3652"/>
              <a:gd name="T25" fmla="*/ 3529 h 4479"/>
              <a:gd name="T26" fmla="*/ 1028 w 3652"/>
              <a:gd name="T27" fmla="*/ 3679 h 4479"/>
              <a:gd name="T28" fmla="*/ 2276 w 3652"/>
              <a:gd name="T29" fmla="*/ 3604 h 4479"/>
              <a:gd name="T30" fmla="*/ 2006 w 3652"/>
              <a:gd name="T31" fmla="*/ 3841 h 4479"/>
              <a:gd name="T32" fmla="*/ 1148 w 3652"/>
              <a:gd name="T33" fmla="*/ 3916 h 4479"/>
              <a:gd name="T34" fmla="*/ 2006 w 3652"/>
              <a:gd name="T35" fmla="*/ 3991 h 4479"/>
              <a:gd name="T36" fmla="*/ 2006 w 3652"/>
              <a:gd name="T37" fmla="*/ 3841 h 4479"/>
              <a:gd name="T38" fmla="*/ 1615 w 3652"/>
              <a:gd name="T39" fmla="*/ 1373 h 4479"/>
              <a:gd name="T40" fmla="*/ 1615 w 3652"/>
              <a:gd name="T41" fmla="*/ 3004 h 4479"/>
              <a:gd name="T42" fmla="*/ 1615 w 3652"/>
              <a:gd name="T43" fmla="*/ 2794 h 4479"/>
              <a:gd name="T44" fmla="*/ 1435 w 3652"/>
              <a:gd name="T45" fmla="*/ 2263 h 4479"/>
              <a:gd name="T46" fmla="*/ 2276 w 3652"/>
              <a:gd name="T47" fmla="*/ 2263 h 4479"/>
              <a:gd name="T48" fmla="*/ 1763 w 3652"/>
              <a:gd name="T49" fmla="*/ 2837 h 4479"/>
              <a:gd name="T50" fmla="*/ 1763 w 3652"/>
              <a:gd name="T51" fmla="*/ 1539 h 4479"/>
              <a:gd name="T52" fmla="*/ 2276 w 3652"/>
              <a:gd name="T53" fmla="*/ 2114 h 4479"/>
              <a:gd name="T54" fmla="*/ 1435 w 3652"/>
              <a:gd name="T55" fmla="*/ 2114 h 4479"/>
              <a:gd name="T56" fmla="*/ 1615 w 3652"/>
              <a:gd name="T57" fmla="*/ 1583 h 4479"/>
              <a:gd name="T58" fmla="*/ 953 w 3652"/>
              <a:gd name="T59" fmla="*/ 2114 h 4479"/>
              <a:gd name="T60" fmla="*/ 1466 w 3652"/>
              <a:gd name="T61" fmla="*/ 1539 h 4479"/>
              <a:gd name="T62" fmla="*/ 953 w 3652"/>
              <a:gd name="T63" fmla="*/ 2263 h 4479"/>
              <a:gd name="T64" fmla="*/ 1284 w 3652"/>
              <a:gd name="T65" fmla="*/ 2263 h 4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652" h="4479">
                <a:moveTo>
                  <a:pt x="3470" y="3245"/>
                </a:moveTo>
                <a:cubicBezTo>
                  <a:pt x="3362" y="3262"/>
                  <a:pt x="3260" y="3188"/>
                  <a:pt x="3243" y="3080"/>
                </a:cubicBezTo>
                <a:cubicBezTo>
                  <a:pt x="3226" y="2972"/>
                  <a:pt x="3300" y="2871"/>
                  <a:pt x="3408" y="2854"/>
                </a:cubicBezTo>
                <a:cubicBezTo>
                  <a:pt x="3516" y="2836"/>
                  <a:pt x="3617" y="2910"/>
                  <a:pt x="3634" y="3018"/>
                </a:cubicBezTo>
                <a:cubicBezTo>
                  <a:pt x="3652" y="3126"/>
                  <a:pt x="3578" y="3228"/>
                  <a:pt x="3470" y="3245"/>
                </a:cubicBezTo>
                <a:close/>
                <a:moveTo>
                  <a:pt x="377" y="631"/>
                </a:moveTo>
                <a:cubicBezTo>
                  <a:pt x="544" y="605"/>
                  <a:pt x="658" y="448"/>
                  <a:pt x="632" y="281"/>
                </a:cubicBezTo>
                <a:cubicBezTo>
                  <a:pt x="605" y="114"/>
                  <a:pt x="448" y="0"/>
                  <a:pt x="281" y="27"/>
                </a:cubicBezTo>
                <a:cubicBezTo>
                  <a:pt x="114" y="53"/>
                  <a:pt x="0" y="210"/>
                  <a:pt x="27" y="377"/>
                </a:cubicBezTo>
                <a:cubicBezTo>
                  <a:pt x="54" y="544"/>
                  <a:pt x="210" y="658"/>
                  <a:pt x="377" y="631"/>
                </a:cubicBezTo>
                <a:close/>
                <a:moveTo>
                  <a:pt x="2973" y="853"/>
                </a:moveTo>
                <a:cubicBezTo>
                  <a:pt x="2973" y="4404"/>
                  <a:pt x="2973" y="4404"/>
                  <a:pt x="2973" y="4404"/>
                </a:cubicBezTo>
                <a:cubicBezTo>
                  <a:pt x="2973" y="4445"/>
                  <a:pt x="2939" y="4479"/>
                  <a:pt x="2898" y="4479"/>
                </a:cubicBezTo>
                <a:cubicBezTo>
                  <a:pt x="331" y="4479"/>
                  <a:pt x="331" y="4479"/>
                  <a:pt x="331" y="4479"/>
                </a:cubicBezTo>
                <a:cubicBezTo>
                  <a:pt x="290" y="4479"/>
                  <a:pt x="257" y="4445"/>
                  <a:pt x="257" y="4404"/>
                </a:cubicBezTo>
                <a:cubicBezTo>
                  <a:pt x="257" y="853"/>
                  <a:pt x="257" y="853"/>
                  <a:pt x="257" y="853"/>
                </a:cubicBezTo>
                <a:cubicBezTo>
                  <a:pt x="257" y="811"/>
                  <a:pt x="290" y="778"/>
                  <a:pt x="331" y="778"/>
                </a:cubicBezTo>
                <a:cubicBezTo>
                  <a:pt x="2898" y="778"/>
                  <a:pt x="2898" y="778"/>
                  <a:pt x="2898" y="778"/>
                </a:cubicBezTo>
                <a:cubicBezTo>
                  <a:pt x="2939" y="778"/>
                  <a:pt x="2973" y="811"/>
                  <a:pt x="2973" y="853"/>
                </a:cubicBezTo>
                <a:close/>
                <a:moveTo>
                  <a:pt x="2823" y="928"/>
                </a:moveTo>
                <a:cubicBezTo>
                  <a:pt x="406" y="928"/>
                  <a:pt x="406" y="928"/>
                  <a:pt x="406" y="928"/>
                </a:cubicBezTo>
                <a:cubicBezTo>
                  <a:pt x="406" y="4329"/>
                  <a:pt x="406" y="4329"/>
                  <a:pt x="406" y="4329"/>
                </a:cubicBezTo>
                <a:cubicBezTo>
                  <a:pt x="2823" y="4329"/>
                  <a:pt x="2823" y="4329"/>
                  <a:pt x="2823" y="4329"/>
                </a:cubicBezTo>
                <a:lnTo>
                  <a:pt x="2823" y="928"/>
                </a:lnTo>
                <a:close/>
                <a:moveTo>
                  <a:pt x="2201" y="3529"/>
                </a:moveTo>
                <a:cubicBezTo>
                  <a:pt x="1028" y="3529"/>
                  <a:pt x="1028" y="3529"/>
                  <a:pt x="1028" y="3529"/>
                </a:cubicBezTo>
                <a:cubicBezTo>
                  <a:pt x="987" y="3529"/>
                  <a:pt x="953" y="3563"/>
                  <a:pt x="953" y="3604"/>
                </a:cubicBezTo>
                <a:cubicBezTo>
                  <a:pt x="953" y="3646"/>
                  <a:pt x="987" y="3679"/>
                  <a:pt x="1028" y="3679"/>
                </a:cubicBezTo>
                <a:cubicBezTo>
                  <a:pt x="2201" y="3679"/>
                  <a:pt x="2201" y="3679"/>
                  <a:pt x="2201" y="3679"/>
                </a:cubicBezTo>
                <a:cubicBezTo>
                  <a:pt x="2242" y="3679"/>
                  <a:pt x="2276" y="3646"/>
                  <a:pt x="2276" y="3604"/>
                </a:cubicBezTo>
                <a:cubicBezTo>
                  <a:pt x="2276" y="3563"/>
                  <a:pt x="2242" y="3529"/>
                  <a:pt x="2201" y="3529"/>
                </a:cubicBezTo>
                <a:close/>
                <a:moveTo>
                  <a:pt x="2006" y="3841"/>
                </a:moveTo>
                <a:cubicBezTo>
                  <a:pt x="1223" y="3841"/>
                  <a:pt x="1223" y="3841"/>
                  <a:pt x="1223" y="3841"/>
                </a:cubicBezTo>
                <a:cubicBezTo>
                  <a:pt x="1182" y="3841"/>
                  <a:pt x="1148" y="3874"/>
                  <a:pt x="1148" y="3916"/>
                </a:cubicBezTo>
                <a:cubicBezTo>
                  <a:pt x="1148" y="3957"/>
                  <a:pt x="1182" y="3991"/>
                  <a:pt x="1223" y="3991"/>
                </a:cubicBezTo>
                <a:cubicBezTo>
                  <a:pt x="2006" y="3991"/>
                  <a:pt x="2006" y="3991"/>
                  <a:pt x="2006" y="3991"/>
                </a:cubicBezTo>
                <a:cubicBezTo>
                  <a:pt x="2047" y="3991"/>
                  <a:pt x="2081" y="3957"/>
                  <a:pt x="2081" y="3916"/>
                </a:cubicBezTo>
                <a:cubicBezTo>
                  <a:pt x="2081" y="3874"/>
                  <a:pt x="2047" y="3841"/>
                  <a:pt x="2006" y="3841"/>
                </a:cubicBezTo>
                <a:close/>
                <a:moveTo>
                  <a:pt x="799" y="2188"/>
                </a:moveTo>
                <a:cubicBezTo>
                  <a:pt x="799" y="1739"/>
                  <a:pt x="1165" y="1373"/>
                  <a:pt x="1615" y="1373"/>
                </a:cubicBezTo>
                <a:cubicBezTo>
                  <a:pt x="2064" y="1373"/>
                  <a:pt x="2430" y="1739"/>
                  <a:pt x="2430" y="2188"/>
                </a:cubicBezTo>
                <a:cubicBezTo>
                  <a:pt x="2430" y="2638"/>
                  <a:pt x="2064" y="3004"/>
                  <a:pt x="1615" y="3004"/>
                </a:cubicBezTo>
                <a:cubicBezTo>
                  <a:pt x="1165" y="3004"/>
                  <a:pt x="799" y="2638"/>
                  <a:pt x="799" y="2188"/>
                </a:cubicBezTo>
                <a:close/>
                <a:moveTo>
                  <a:pt x="1615" y="2794"/>
                </a:moveTo>
                <a:cubicBezTo>
                  <a:pt x="1679" y="2685"/>
                  <a:pt x="1776" y="2489"/>
                  <a:pt x="1794" y="2263"/>
                </a:cubicBezTo>
                <a:cubicBezTo>
                  <a:pt x="1435" y="2263"/>
                  <a:pt x="1435" y="2263"/>
                  <a:pt x="1435" y="2263"/>
                </a:cubicBezTo>
                <a:cubicBezTo>
                  <a:pt x="1453" y="2489"/>
                  <a:pt x="1550" y="2685"/>
                  <a:pt x="1615" y="2794"/>
                </a:cubicBezTo>
                <a:close/>
                <a:moveTo>
                  <a:pt x="2276" y="2263"/>
                </a:moveTo>
                <a:cubicBezTo>
                  <a:pt x="1945" y="2263"/>
                  <a:pt x="1945" y="2263"/>
                  <a:pt x="1945" y="2263"/>
                </a:cubicBezTo>
                <a:cubicBezTo>
                  <a:pt x="1928" y="2503"/>
                  <a:pt x="1835" y="2709"/>
                  <a:pt x="1763" y="2837"/>
                </a:cubicBezTo>
                <a:cubicBezTo>
                  <a:pt x="2035" y="2775"/>
                  <a:pt x="2244" y="2546"/>
                  <a:pt x="2276" y="2263"/>
                </a:cubicBezTo>
                <a:close/>
                <a:moveTo>
                  <a:pt x="1763" y="1539"/>
                </a:moveTo>
                <a:cubicBezTo>
                  <a:pt x="1835" y="1667"/>
                  <a:pt x="1928" y="1874"/>
                  <a:pt x="1945" y="2114"/>
                </a:cubicBezTo>
                <a:cubicBezTo>
                  <a:pt x="2276" y="2114"/>
                  <a:pt x="2276" y="2114"/>
                  <a:pt x="2276" y="2114"/>
                </a:cubicBezTo>
                <a:cubicBezTo>
                  <a:pt x="2244" y="1831"/>
                  <a:pt x="2035" y="1602"/>
                  <a:pt x="1763" y="1539"/>
                </a:cubicBezTo>
                <a:close/>
                <a:moveTo>
                  <a:pt x="1435" y="2114"/>
                </a:moveTo>
                <a:cubicBezTo>
                  <a:pt x="1794" y="2114"/>
                  <a:pt x="1794" y="2114"/>
                  <a:pt x="1794" y="2114"/>
                </a:cubicBezTo>
                <a:cubicBezTo>
                  <a:pt x="1776" y="1887"/>
                  <a:pt x="1679" y="1691"/>
                  <a:pt x="1615" y="1583"/>
                </a:cubicBezTo>
                <a:cubicBezTo>
                  <a:pt x="1550" y="1691"/>
                  <a:pt x="1453" y="1888"/>
                  <a:pt x="1435" y="2114"/>
                </a:cubicBezTo>
                <a:close/>
                <a:moveTo>
                  <a:pt x="953" y="2114"/>
                </a:moveTo>
                <a:cubicBezTo>
                  <a:pt x="1284" y="2114"/>
                  <a:pt x="1284" y="2114"/>
                  <a:pt x="1284" y="2114"/>
                </a:cubicBezTo>
                <a:cubicBezTo>
                  <a:pt x="1301" y="1874"/>
                  <a:pt x="1394" y="1667"/>
                  <a:pt x="1466" y="1539"/>
                </a:cubicBezTo>
                <a:cubicBezTo>
                  <a:pt x="1194" y="1602"/>
                  <a:pt x="985" y="1831"/>
                  <a:pt x="953" y="2114"/>
                </a:cubicBezTo>
                <a:close/>
                <a:moveTo>
                  <a:pt x="953" y="2263"/>
                </a:moveTo>
                <a:cubicBezTo>
                  <a:pt x="985" y="2546"/>
                  <a:pt x="1194" y="2775"/>
                  <a:pt x="1466" y="2837"/>
                </a:cubicBezTo>
                <a:cubicBezTo>
                  <a:pt x="1394" y="2709"/>
                  <a:pt x="1301" y="2503"/>
                  <a:pt x="1284" y="2263"/>
                </a:cubicBezTo>
                <a:lnTo>
                  <a:pt x="953" y="226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82592" indent="-382592" algn="l" defTabSz="1143274" rtl="0" eaLnBrk="1" latinLnBrk="0" hangingPunct="1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 typeface="Century Gothic" panose="020B0502020202020204" pitchFamily="34" charset="0"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***Tijdelijke aanduiding voor dianummer 11">
            <a:extLst>
              <a:ext uri="{FF2B5EF4-FFF2-40B4-BE49-F238E27FC236}">
                <a16:creationId xmlns:a16="http://schemas.microsoft.com/office/drawing/2014/main" id="{2C38C52D-42FD-4230-A83B-1A3E3CC6C1D1}"/>
              </a:ext>
            </a:extLst>
          </p:cNvPr>
          <p:cNvSpPr>
            <a:spLocks noGrp="1" noSelect="1"/>
          </p:cNvSpPr>
          <p:nvPr>
            <p:ph type="sldNum" sz="quarter" idx="100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 </a:t>
            </a:r>
            <a:fld id="{FF894734-330E-4561-9C47-14C91A5EC81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77656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con &amp; text slide Corporate Blue">
    <p:bg>
      <p:bgPr>
        <a:gradFill rotWithShape="1">
          <a:gsLst>
            <a:gs pos="0">
              <a:srgbClr val="150F7D"/>
            </a:gs>
            <a:gs pos="50000">
              <a:srgbClr val="05135A"/>
            </a:gs>
            <a:gs pos="100000">
              <a:srgbClr val="00145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4">
            <a:extLst>
              <a:ext uri="{FF2B5EF4-FFF2-40B4-BE49-F238E27FC236}">
                <a16:creationId xmlns:a16="http://schemas.microsoft.com/office/drawing/2014/main" id="{362D38FA-AB7E-46BE-BE1D-2E257281320D}"/>
              </a:ext>
            </a:extLst>
          </p:cNvPr>
          <p:cNvGrpSpPr>
            <a:grpSpLocks noSelect="1" noChangeAspect="1"/>
          </p:cNvGrpSpPr>
          <p:nvPr/>
        </p:nvGrpSpPr>
        <p:grpSpPr bwMode="auto">
          <a:xfrm>
            <a:off x="331788" y="7548563"/>
            <a:ext cx="674687" cy="673100"/>
            <a:chOff x="167" y="3802"/>
            <a:chExt cx="340" cy="339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E7C763FD-AC90-4882-8CBE-281B2D6C4D9C}"/>
                </a:ext>
              </a:extLst>
            </p:cNvPr>
            <p:cNvSpPr>
              <a:spLocks noSelect="1"/>
            </p:cNvSpPr>
            <p:nvPr userDrawn="1"/>
          </p:nvSpPr>
          <p:spPr bwMode="invGray">
            <a:xfrm>
              <a:off x="167" y="3827"/>
              <a:ext cx="338" cy="304"/>
            </a:xfrm>
            <a:custGeom>
              <a:avLst/>
              <a:gdLst>
                <a:gd name="T0" fmla="*/ 3 w 1693"/>
                <a:gd name="T1" fmla="*/ 1 h 1525"/>
                <a:gd name="T2" fmla="*/ 3 w 1693"/>
                <a:gd name="T3" fmla="*/ 0 h 1525"/>
                <a:gd name="T4" fmla="*/ 13 w 1693"/>
                <a:gd name="T5" fmla="*/ 4 h 1525"/>
                <a:gd name="T6" fmla="*/ 13 w 1693"/>
                <a:gd name="T7" fmla="*/ 5 h 1525"/>
                <a:gd name="T8" fmla="*/ 13 w 1693"/>
                <a:gd name="T9" fmla="*/ 4 h 1525"/>
                <a:gd name="T10" fmla="*/ 11 w 1693"/>
                <a:gd name="T11" fmla="*/ 3 h 1525"/>
                <a:gd name="T12" fmla="*/ 12 w 1693"/>
                <a:gd name="T13" fmla="*/ 3 h 1525"/>
                <a:gd name="T14" fmla="*/ 5 w 1693"/>
                <a:gd name="T15" fmla="*/ 0 h 1525"/>
                <a:gd name="T16" fmla="*/ 5 w 1693"/>
                <a:gd name="T17" fmla="*/ 1 h 1525"/>
                <a:gd name="T18" fmla="*/ 5 w 1693"/>
                <a:gd name="T19" fmla="*/ 0 h 1525"/>
                <a:gd name="T20" fmla="*/ 6 w 1693"/>
                <a:gd name="T21" fmla="*/ 0 h 1525"/>
                <a:gd name="T22" fmla="*/ 7 w 1693"/>
                <a:gd name="T23" fmla="*/ 0 h 1525"/>
                <a:gd name="T24" fmla="*/ 8 w 1693"/>
                <a:gd name="T25" fmla="*/ 1 h 1525"/>
                <a:gd name="T26" fmla="*/ 8 w 1693"/>
                <a:gd name="T27" fmla="*/ 0 h 1525"/>
                <a:gd name="T28" fmla="*/ 8 w 1693"/>
                <a:gd name="T29" fmla="*/ 1 h 1525"/>
                <a:gd name="T30" fmla="*/ 8 w 1693"/>
                <a:gd name="T31" fmla="*/ 1 h 1525"/>
                <a:gd name="T32" fmla="*/ 9 w 1693"/>
                <a:gd name="T33" fmla="*/ 1 h 1525"/>
                <a:gd name="T34" fmla="*/ 10 w 1693"/>
                <a:gd name="T35" fmla="*/ 0 h 1525"/>
                <a:gd name="T36" fmla="*/ 10 w 1693"/>
                <a:gd name="T37" fmla="*/ 1 h 1525"/>
                <a:gd name="T38" fmla="*/ 10 w 1693"/>
                <a:gd name="T39" fmla="*/ 0 h 1525"/>
                <a:gd name="T40" fmla="*/ 1 w 1693"/>
                <a:gd name="T41" fmla="*/ 9 h 1525"/>
                <a:gd name="T42" fmla="*/ 3 w 1693"/>
                <a:gd name="T43" fmla="*/ 9 h 1525"/>
                <a:gd name="T44" fmla="*/ 0 w 1693"/>
                <a:gd name="T45" fmla="*/ 5 h 1525"/>
                <a:gd name="T46" fmla="*/ 0 w 1693"/>
                <a:gd name="T47" fmla="*/ 6 h 1525"/>
                <a:gd name="T48" fmla="*/ 0 w 1693"/>
                <a:gd name="T49" fmla="*/ 5 h 1525"/>
                <a:gd name="T50" fmla="*/ 10 w 1693"/>
                <a:gd name="T51" fmla="*/ 11 h 1525"/>
                <a:gd name="T52" fmla="*/ 11 w 1693"/>
                <a:gd name="T53" fmla="*/ 11 h 1525"/>
                <a:gd name="T54" fmla="*/ 2 w 1693"/>
                <a:gd name="T55" fmla="*/ 8 h 1525"/>
                <a:gd name="T56" fmla="*/ 2 w 1693"/>
                <a:gd name="T57" fmla="*/ 8 h 1525"/>
                <a:gd name="T58" fmla="*/ 2 w 1693"/>
                <a:gd name="T59" fmla="*/ 8 h 1525"/>
                <a:gd name="T60" fmla="*/ 7 w 1693"/>
                <a:gd name="T61" fmla="*/ 11 h 1525"/>
                <a:gd name="T62" fmla="*/ 9 w 1693"/>
                <a:gd name="T63" fmla="*/ 11 h 1525"/>
                <a:gd name="T64" fmla="*/ 5 w 1693"/>
                <a:gd name="T65" fmla="*/ 10 h 1525"/>
                <a:gd name="T66" fmla="*/ 5 w 1693"/>
                <a:gd name="T67" fmla="*/ 11 h 1525"/>
                <a:gd name="T68" fmla="*/ 5 w 1693"/>
                <a:gd name="T69" fmla="*/ 10 h 1525"/>
                <a:gd name="T70" fmla="*/ 3 w 1693"/>
                <a:gd name="T71" fmla="*/ 10 h 1525"/>
                <a:gd name="T72" fmla="*/ 4 w 1693"/>
                <a:gd name="T73" fmla="*/ 10 h 152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693" h="1525">
                  <a:moveTo>
                    <a:pt x="398" y="94"/>
                  </a:moveTo>
                  <a:cubicBezTo>
                    <a:pt x="398" y="119"/>
                    <a:pt x="377" y="140"/>
                    <a:pt x="352" y="140"/>
                  </a:cubicBezTo>
                  <a:cubicBezTo>
                    <a:pt x="326" y="140"/>
                    <a:pt x="305" y="119"/>
                    <a:pt x="305" y="94"/>
                  </a:cubicBezTo>
                  <a:cubicBezTo>
                    <a:pt x="305" y="68"/>
                    <a:pt x="326" y="47"/>
                    <a:pt x="352" y="47"/>
                  </a:cubicBezTo>
                  <a:cubicBezTo>
                    <a:pt x="377" y="47"/>
                    <a:pt x="398" y="68"/>
                    <a:pt x="398" y="94"/>
                  </a:cubicBezTo>
                  <a:close/>
                  <a:moveTo>
                    <a:pt x="1646" y="549"/>
                  </a:moveTo>
                  <a:cubicBezTo>
                    <a:pt x="1621" y="549"/>
                    <a:pt x="1600" y="570"/>
                    <a:pt x="1600" y="596"/>
                  </a:cubicBezTo>
                  <a:cubicBezTo>
                    <a:pt x="1600" y="621"/>
                    <a:pt x="1621" y="642"/>
                    <a:pt x="1646" y="642"/>
                  </a:cubicBezTo>
                  <a:cubicBezTo>
                    <a:pt x="1672" y="642"/>
                    <a:pt x="1693" y="621"/>
                    <a:pt x="1693" y="596"/>
                  </a:cubicBezTo>
                  <a:cubicBezTo>
                    <a:pt x="1693" y="570"/>
                    <a:pt x="1672" y="549"/>
                    <a:pt x="1646" y="549"/>
                  </a:cubicBezTo>
                  <a:close/>
                  <a:moveTo>
                    <a:pt x="1450" y="382"/>
                  </a:moveTo>
                  <a:cubicBezTo>
                    <a:pt x="1424" y="382"/>
                    <a:pt x="1403" y="403"/>
                    <a:pt x="1403" y="429"/>
                  </a:cubicBezTo>
                  <a:cubicBezTo>
                    <a:pt x="1403" y="454"/>
                    <a:pt x="1424" y="475"/>
                    <a:pt x="1450" y="475"/>
                  </a:cubicBezTo>
                  <a:cubicBezTo>
                    <a:pt x="1475" y="475"/>
                    <a:pt x="1496" y="454"/>
                    <a:pt x="1496" y="429"/>
                  </a:cubicBezTo>
                  <a:cubicBezTo>
                    <a:pt x="1496" y="403"/>
                    <a:pt x="1475" y="382"/>
                    <a:pt x="1450" y="382"/>
                  </a:cubicBezTo>
                  <a:close/>
                  <a:moveTo>
                    <a:pt x="644" y="48"/>
                  </a:moveTo>
                  <a:cubicBezTo>
                    <a:pt x="619" y="48"/>
                    <a:pt x="598" y="69"/>
                    <a:pt x="598" y="95"/>
                  </a:cubicBezTo>
                  <a:cubicBezTo>
                    <a:pt x="598" y="120"/>
                    <a:pt x="619" y="141"/>
                    <a:pt x="644" y="141"/>
                  </a:cubicBezTo>
                  <a:cubicBezTo>
                    <a:pt x="670" y="141"/>
                    <a:pt x="691" y="120"/>
                    <a:pt x="691" y="95"/>
                  </a:cubicBezTo>
                  <a:cubicBezTo>
                    <a:pt x="691" y="69"/>
                    <a:pt x="670" y="48"/>
                    <a:pt x="644" y="48"/>
                  </a:cubicBezTo>
                  <a:close/>
                  <a:moveTo>
                    <a:pt x="824" y="0"/>
                  </a:moveTo>
                  <a:cubicBezTo>
                    <a:pt x="798" y="0"/>
                    <a:pt x="777" y="21"/>
                    <a:pt x="777" y="47"/>
                  </a:cubicBezTo>
                  <a:cubicBezTo>
                    <a:pt x="777" y="72"/>
                    <a:pt x="798" y="93"/>
                    <a:pt x="824" y="93"/>
                  </a:cubicBezTo>
                  <a:cubicBezTo>
                    <a:pt x="849" y="93"/>
                    <a:pt x="870" y="72"/>
                    <a:pt x="870" y="47"/>
                  </a:cubicBezTo>
                  <a:cubicBezTo>
                    <a:pt x="870" y="21"/>
                    <a:pt x="849" y="0"/>
                    <a:pt x="824" y="0"/>
                  </a:cubicBezTo>
                  <a:close/>
                  <a:moveTo>
                    <a:pt x="954" y="146"/>
                  </a:moveTo>
                  <a:cubicBezTo>
                    <a:pt x="980" y="146"/>
                    <a:pt x="1000" y="125"/>
                    <a:pt x="1000" y="100"/>
                  </a:cubicBezTo>
                  <a:cubicBezTo>
                    <a:pt x="1000" y="74"/>
                    <a:pt x="980" y="53"/>
                    <a:pt x="954" y="53"/>
                  </a:cubicBezTo>
                  <a:cubicBezTo>
                    <a:pt x="928" y="53"/>
                    <a:pt x="907" y="74"/>
                    <a:pt x="907" y="100"/>
                  </a:cubicBezTo>
                  <a:cubicBezTo>
                    <a:pt x="907" y="125"/>
                    <a:pt x="928" y="146"/>
                    <a:pt x="954" y="146"/>
                  </a:cubicBezTo>
                  <a:close/>
                  <a:moveTo>
                    <a:pt x="1110" y="70"/>
                  </a:moveTo>
                  <a:cubicBezTo>
                    <a:pt x="1076" y="70"/>
                    <a:pt x="1048" y="98"/>
                    <a:pt x="1048" y="132"/>
                  </a:cubicBezTo>
                  <a:cubicBezTo>
                    <a:pt x="1048" y="167"/>
                    <a:pt x="1076" y="194"/>
                    <a:pt x="1110" y="194"/>
                  </a:cubicBezTo>
                  <a:cubicBezTo>
                    <a:pt x="1145" y="194"/>
                    <a:pt x="1172" y="167"/>
                    <a:pt x="1172" y="132"/>
                  </a:cubicBezTo>
                  <a:cubicBezTo>
                    <a:pt x="1172" y="98"/>
                    <a:pt x="1145" y="70"/>
                    <a:pt x="1110" y="70"/>
                  </a:cubicBezTo>
                  <a:close/>
                  <a:moveTo>
                    <a:pt x="1291" y="8"/>
                  </a:moveTo>
                  <a:cubicBezTo>
                    <a:pt x="1257" y="8"/>
                    <a:pt x="1229" y="36"/>
                    <a:pt x="1229" y="70"/>
                  </a:cubicBezTo>
                  <a:cubicBezTo>
                    <a:pt x="1229" y="104"/>
                    <a:pt x="1257" y="132"/>
                    <a:pt x="1291" y="132"/>
                  </a:cubicBezTo>
                  <a:cubicBezTo>
                    <a:pt x="1325" y="132"/>
                    <a:pt x="1353" y="104"/>
                    <a:pt x="1353" y="70"/>
                  </a:cubicBezTo>
                  <a:cubicBezTo>
                    <a:pt x="1353" y="36"/>
                    <a:pt x="1325" y="8"/>
                    <a:pt x="1291" y="8"/>
                  </a:cubicBezTo>
                  <a:close/>
                  <a:moveTo>
                    <a:pt x="242" y="1087"/>
                  </a:moveTo>
                  <a:cubicBezTo>
                    <a:pt x="190" y="1087"/>
                    <a:pt x="149" y="1129"/>
                    <a:pt x="149" y="1180"/>
                  </a:cubicBezTo>
                  <a:cubicBezTo>
                    <a:pt x="149" y="1232"/>
                    <a:pt x="190" y="1273"/>
                    <a:pt x="242" y="1273"/>
                  </a:cubicBezTo>
                  <a:cubicBezTo>
                    <a:pt x="293" y="1273"/>
                    <a:pt x="335" y="1232"/>
                    <a:pt x="335" y="1180"/>
                  </a:cubicBezTo>
                  <a:cubicBezTo>
                    <a:pt x="335" y="1129"/>
                    <a:pt x="293" y="1087"/>
                    <a:pt x="242" y="1087"/>
                  </a:cubicBezTo>
                  <a:close/>
                  <a:moveTo>
                    <a:pt x="46" y="677"/>
                  </a:moveTo>
                  <a:cubicBezTo>
                    <a:pt x="20" y="677"/>
                    <a:pt x="0" y="698"/>
                    <a:pt x="0" y="724"/>
                  </a:cubicBezTo>
                  <a:cubicBezTo>
                    <a:pt x="0" y="749"/>
                    <a:pt x="20" y="770"/>
                    <a:pt x="46" y="770"/>
                  </a:cubicBezTo>
                  <a:cubicBezTo>
                    <a:pt x="72" y="770"/>
                    <a:pt x="93" y="749"/>
                    <a:pt x="93" y="724"/>
                  </a:cubicBezTo>
                  <a:cubicBezTo>
                    <a:pt x="93" y="698"/>
                    <a:pt x="72" y="677"/>
                    <a:pt x="46" y="677"/>
                  </a:cubicBezTo>
                  <a:close/>
                  <a:moveTo>
                    <a:pt x="1282" y="1354"/>
                  </a:moveTo>
                  <a:cubicBezTo>
                    <a:pt x="1257" y="1354"/>
                    <a:pt x="1236" y="1375"/>
                    <a:pt x="1236" y="1401"/>
                  </a:cubicBezTo>
                  <a:cubicBezTo>
                    <a:pt x="1236" y="1426"/>
                    <a:pt x="1257" y="1447"/>
                    <a:pt x="1282" y="1447"/>
                  </a:cubicBezTo>
                  <a:cubicBezTo>
                    <a:pt x="1308" y="1447"/>
                    <a:pt x="1329" y="1426"/>
                    <a:pt x="1329" y="1401"/>
                  </a:cubicBezTo>
                  <a:cubicBezTo>
                    <a:pt x="1329" y="1375"/>
                    <a:pt x="1308" y="1354"/>
                    <a:pt x="1282" y="1354"/>
                  </a:cubicBezTo>
                  <a:close/>
                  <a:moveTo>
                    <a:pt x="250" y="1065"/>
                  </a:moveTo>
                  <a:cubicBezTo>
                    <a:pt x="276" y="1065"/>
                    <a:pt x="296" y="1044"/>
                    <a:pt x="296" y="1018"/>
                  </a:cubicBezTo>
                  <a:cubicBezTo>
                    <a:pt x="296" y="993"/>
                    <a:pt x="276" y="972"/>
                    <a:pt x="250" y="972"/>
                  </a:cubicBezTo>
                  <a:cubicBezTo>
                    <a:pt x="224" y="972"/>
                    <a:pt x="203" y="993"/>
                    <a:pt x="203" y="1018"/>
                  </a:cubicBezTo>
                  <a:cubicBezTo>
                    <a:pt x="203" y="1044"/>
                    <a:pt x="224" y="1065"/>
                    <a:pt x="250" y="1065"/>
                  </a:cubicBezTo>
                  <a:close/>
                  <a:moveTo>
                    <a:pt x="978" y="1339"/>
                  </a:moveTo>
                  <a:cubicBezTo>
                    <a:pt x="927" y="1339"/>
                    <a:pt x="885" y="1380"/>
                    <a:pt x="885" y="1432"/>
                  </a:cubicBezTo>
                  <a:cubicBezTo>
                    <a:pt x="885" y="1483"/>
                    <a:pt x="927" y="1525"/>
                    <a:pt x="978" y="1525"/>
                  </a:cubicBezTo>
                  <a:cubicBezTo>
                    <a:pt x="1029" y="1525"/>
                    <a:pt x="1071" y="1483"/>
                    <a:pt x="1071" y="1432"/>
                  </a:cubicBezTo>
                  <a:cubicBezTo>
                    <a:pt x="1071" y="1380"/>
                    <a:pt x="1029" y="1339"/>
                    <a:pt x="978" y="1339"/>
                  </a:cubicBezTo>
                  <a:close/>
                  <a:moveTo>
                    <a:pt x="589" y="1253"/>
                  </a:moveTo>
                  <a:cubicBezTo>
                    <a:pt x="555" y="1253"/>
                    <a:pt x="527" y="1281"/>
                    <a:pt x="527" y="1315"/>
                  </a:cubicBezTo>
                  <a:cubicBezTo>
                    <a:pt x="527" y="1349"/>
                    <a:pt x="555" y="1377"/>
                    <a:pt x="589" y="1377"/>
                  </a:cubicBezTo>
                  <a:cubicBezTo>
                    <a:pt x="623" y="1377"/>
                    <a:pt x="651" y="1349"/>
                    <a:pt x="651" y="1315"/>
                  </a:cubicBezTo>
                  <a:cubicBezTo>
                    <a:pt x="651" y="1281"/>
                    <a:pt x="623" y="1253"/>
                    <a:pt x="589" y="1253"/>
                  </a:cubicBezTo>
                  <a:close/>
                  <a:moveTo>
                    <a:pt x="454" y="1273"/>
                  </a:moveTo>
                  <a:cubicBezTo>
                    <a:pt x="428" y="1273"/>
                    <a:pt x="407" y="1294"/>
                    <a:pt x="407" y="1320"/>
                  </a:cubicBezTo>
                  <a:cubicBezTo>
                    <a:pt x="407" y="1345"/>
                    <a:pt x="428" y="1366"/>
                    <a:pt x="454" y="1366"/>
                  </a:cubicBezTo>
                  <a:cubicBezTo>
                    <a:pt x="479" y="1366"/>
                    <a:pt x="500" y="1345"/>
                    <a:pt x="500" y="1320"/>
                  </a:cubicBezTo>
                  <a:cubicBezTo>
                    <a:pt x="500" y="1294"/>
                    <a:pt x="479" y="1273"/>
                    <a:pt x="454" y="1273"/>
                  </a:cubicBez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L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49B714F2-A33D-42ED-BF6F-2BD7FB0F7DE8}"/>
                </a:ext>
              </a:extLst>
            </p:cNvPr>
            <p:cNvSpPr>
              <a:spLocks noSelect="1"/>
            </p:cNvSpPr>
            <p:nvPr userDrawn="1"/>
          </p:nvSpPr>
          <p:spPr bwMode="invGray">
            <a:xfrm>
              <a:off x="168" y="3802"/>
              <a:ext cx="339" cy="339"/>
            </a:xfrm>
            <a:custGeom>
              <a:avLst/>
              <a:gdLst>
                <a:gd name="T0" fmla="*/ 10 w 1693"/>
                <a:gd name="T1" fmla="*/ 3 h 1701"/>
                <a:gd name="T2" fmla="*/ 12 w 1693"/>
                <a:gd name="T3" fmla="*/ 3 h 1701"/>
                <a:gd name="T4" fmla="*/ 9 w 1693"/>
                <a:gd name="T5" fmla="*/ 0 h 1701"/>
                <a:gd name="T6" fmla="*/ 13 w 1693"/>
                <a:gd name="T7" fmla="*/ 7 h 1701"/>
                <a:gd name="T8" fmla="*/ 11 w 1693"/>
                <a:gd name="T9" fmla="*/ 2 h 1701"/>
                <a:gd name="T10" fmla="*/ 11 w 1693"/>
                <a:gd name="T11" fmla="*/ 2 h 1701"/>
                <a:gd name="T12" fmla="*/ 6 w 1693"/>
                <a:gd name="T13" fmla="*/ 2 h 1701"/>
                <a:gd name="T14" fmla="*/ 3 w 1693"/>
                <a:gd name="T15" fmla="*/ 1 h 1701"/>
                <a:gd name="T16" fmla="*/ 5 w 1693"/>
                <a:gd name="T17" fmla="*/ 1 h 1701"/>
                <a:gd name="T18" fmla="*/ 4 w 1693"/>
                <a:gd name="T19" fmla="*/ 3 h 1701"/>
                <a:gd name="T20" fmla="*/ 4 w 1693"/>
                <a:gd name="T21" fmla="*/ 3 h 1701"/>
                <a:gd name="T22" fmla="*/ 12 w 1693"/>
                <a:gd name="T23" fmla="*/ 4 h 1701"/>
                <a:gd name="T24" fmla="*/ 6 w 1693"/>
                <a:gd name="T25" fmla="*/ 1 h 1701"/>
                <a:gd name="T26" fmla="*/ 6 w 1693"/>
                <a:gd name="T27" fmla="*/ 0 h 1701"/>
                <a:gd name="T28" fmla="*/ 8 w 1693"/>
                <a:gd name="T29" fmla="*/ 1 h 1701"/>
                <a:gd name="T30" fmla="*/ 9 w 1693"/>
                <a:gd name="T31" fmla="*/ 3 h 1701"/>
                <a:gd name="T32" fmla="*/ 9 w 1693"/>
                <a:gd name="T33" fmla="*/ 3 h 1701"/>
                <a:gd name="T34" fmla="*/ 13 w 1693"/>
                <a:gd name="T35" fmla="*/ 6 h 1701"/>
                <a:gd name="T36" fmla="*/ 10 w 1693"/>
                <a:gd name="T37" fmla="*/ 2 h 1701"/>
                <a:gd name="T38" fmla="*/ 4 w 1693"/>
                <a:gd name="T39" fmla="*/ 13 h 1701"/>
                <a:gd name="T40" fmla="*/ 11 w 1693"/>
                <a:gd name="T41" fmla="*/ 11 h 1701"/>
                <a:gd name="T42" fmla="*/ 11 w 1693"/>
                <a:gd name="T43" fmla="*/ 11 h 1701"/>
                <a:gd name="T44" fmla="*/ 7 w 1693"/>
                <a:gd name="T45" fmla="*/ 11 h 1701"/>
                <a:gd name="T46" fmla="*/ 9 w 1693"/>
                <a:gd name="T47" fmla="*/ 13 h 1701"/>
                <a:gd name="T48" fmla="*/ 9 w 1693"/>
                <a:gd name="T49" fmla="*/ 11 h 1701"/>
                <a:gd name="T50" fmla="*/ 1 w 1693"/>
                <a:gd name="T51" fmla="*/ 9 h 1701"/>
                <a:gd name="T52" fmla="*/ 1 w 1693"/>
                <a:gd name="T53" fmla="*/ 9 h 1701"/>
                <a:gd name="T54" fmla="*/ 8 w 1693"/>
                <a:gd name="T55" fmla="*/ 12 h 1701"/>
                <a:gd name="T56" fmla="*/ 7 w 1693"/>
                <a:gd name="T57" fmla="*/ 12 h 1701"/>
                <a:gd name="T58" fmla="*/ 6 w 1693"/>
                <a:gd name="T59" fmla="*/ 11 h 1701"/>
                <a:gd name="T60" fmla="*/ 7 w 1693"/>
                <a:gd name="T61" fmla="*/ 13 h 1701"/>
                <a:gd name="T62" fmla="*/ 7 w 1693"/>
                <a:gd name="T63" fmla="*/ 13 h 1701"/>
                <a:gd name="T64" fmla="*/ 7 w 1693"/>
                <a:gd name="T65" fmla="*/ 13 h 1701"/>
                <a:gd name="T66" fmla="*/ 4 w 1693"/>
                <a:gd name="T67" fmla="*/ 10 h 1701"/>
                <a:gd name="T68" fmla="*/ 3 w 1693"/>
                <a:gd name="T69" fmla="*/ 12 h 1701"/>
                <a:gd name="T70" fmla="*/ 3 w 1693"/>
                <a:gd name="T71" fmla="*/ 12 h 1701"/>
                <a:gd name="T72" fmla="*/ 3 w 1693"/>
                <a:gd name="T73" fmla="*/ 11 h 1701"/>
                <a:gd name="T74" fmla="*/ 0 w 1693"/>
                <a:gd name="T75" fmla="*/ 8 h 1701"/>
                <a:gd name="T76" fmla="*/ 1 w 1693"/>
                <a:gd name="T77" fmla="*/ 9 h 1701"/>
                <a:gd name="T78" fmla="*/ 3 w 1693"/>
                <a:gd name="T79" fmla="*/ 11 h 1701"/>
                <a:gd name="T80" fmla="*/ 6 w 1693"/>
                <a:gd name="T81" fmla="*/ 7 h 1701"/>
                <a:gd name="T82" fmla="*/ 8 w 1693"/>
                <a:gd name="T83" fmla="*/ 7 h 1701"/>
                <a:gd name="T84" fmla="*/ 9 w 1693"/>
                <a:gd name="T85" fmla="*/ 6 h 1701"/>
                <a:gd name="T86" fmla="*/ 11 w 1693"/>
                <a:gd name="T87" fmla="*/ 6 h 1701"/>
                <a:gd name="T88" fmla="*/ 11 w 1693"/>
                <a:gd name="T89" fmla="*/ 8 h 1701"/>
                <a:gd name="T90" fmla="*/ 10 w 1693"/>
                <a:gd name="T91" fmla="*/ 7 h 1701"/>
                <a:gd name="T92" fmla="*/ 4 w 1693"/>
                <a:gd name="T93" fmla="*/ 7 h 1701"/>
                <a:gd name="T94" fmla="*/ 6 w 1693"/>
                <a:gd name="T95" fmla="*/ 5 h 1701"/>
                <a:gd name="T96" fmla="*/ 4 w 1693"/>
                <a:gd name="T97" fmla="*/ 5 h 1701"/>
                <a:gd name="T98" fmla="*/ 3 w 1693"/>
                <a:gd name="T99" fmla="*/ 8 h 170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693" h="1701">
                  <a:moveTo>
                    <a:pt x="1451" y="487"/>
                  </a:moveTo>
                  <a:cubicBezTo>
                    <a:pt x="1412" y="487"/>
                    <a:pt x="1378" y="463"/>
                    <a:pt x="1365" y="429"/>
                  </a:cubicBezTo>
                  <a:cubicBezTo>
                    <a:pt x="1354" y="438"/>
                    <a:pt x="1340" y="444"/>
                    <a:pt x="1325" y="444"/>
                  </a:cubicBezTo>
                  <a:cubicBezTo>
                    <a:pt x="1291" y="444"/>
                    <a:pt x="1263" y="416"/>
                    <a:pt x="1263" y="382"/>
                  </a:cubicBezTo>
                  <a:cubicBezTo>
                    <a:pt x="1263" y="347"/>
                    <a:pt x="1291" y="320"/>
                    <a:pt x="1325" y="320"/>
                  </a:cubicBezTo>
                  <a:cubicBezTo>
                    <a:pt x="1345" y="320"/>
                    <a:pt x="1362" y="329"/>
                    <a:pt x="1373" y="343"/>
                  </a:cubicBezTo>
                  <a:cubicBezTo>
                    <a:pt x="1390" y="317"/>
                    <a:pt x="1418" y="301"/>
                    <a:pt x="1451" y="301"/>
                  </a:cubicBezTo>
                  <a:cubicBezTo>
                    <a:pt x="1502" y="301"/>
                    <a:pt x="1544" y="343"/>
                    <a:pt x="1544" y="394"/>
                  </a:cubicBezTo>
                  <a:cubicBezTo>
                    <a:pt x="1544" y="445"/>
                    <a:pt x="1502" y="487"/>
                    <a:pt x="1451" y="487"/>
                  </a:cubicBezTo>
                  <a:close/>
                  <a:moveTo>
                    <a:pt x="1080" y="220"/>
                  </a:moveTo>
                  <a:cubicBezTo>
                    <a:pt x="1132" y="220"/>
                    <a:pt x="1174" y="179"/>
                    <a:pt x="1174" y="127"/>
                  </a:cubicBezTo>
                  <a:cubicBezTo>
                    <a:pt x="1174" y="76"/>
                    <a:pt x="1132" y="34"/>
                    <a:pt x="1080" y="34"/>
                  </a:cubicBezTo>
                  <a:cubicBezTo>
                    <a:pt x="1029" y="34"/>
                    <a:pt x="987" y="76"/>
                    <a:pt x="987" y="127"/>
                  </a:cubicBezTo>
                  <a:cubicBezTo>
                    <a:pt x="987" y="179"/>
                    <a:pt x="1029" y="220"/>
                    <a:pt x="1080" y="220"/>
                  </a:cubicBezTo>
                  <a:close/>
                  <a:moveTo>
                    <a:pt x="1646" y="804"/>
                  </a:moveTo>
                  <a:cubicBezTo>
                    <a:pt x="1621" y="804"/>
                    <a:pt x="1600" y="825"/>
                    <a:pt x="1600" y="851"/>
                  </a:cubicBezTo>
                  <a:cubicBezTo>
                    <a:pt x="1600" y="876"/>
                    <a:pt x="1621" y="897"/>
                    <a:pt x="1646" y="897"/>
                  </a:cubicBezTo>
                  <a:cubicBezTo>
                    <a:pt x="1672" y="897"/>
                    <a:pt x="1693" y="876"/>
                    <a:pt x="1693" y="851"/>
                  </a:cubicBezTo>
                  <a:cubicBezTo>
                    <a:pt x="1693" y="825"/>
                    <a:pt x="1672" y="804"/>
                    <a:pt x="1646" y="804"/>
                  </a:cubicBezTo>
                  <a:close/>
                  <a:moveTo>
                    <a:pt x="1370" y="291"/>
                  </a:moveTo>
                  <a:cubicBezTo>
                    <a:pt x="1396" y="291"/>
                    <a:pt x="1416" y="270"/>
                    <a:pt x="1416" y="245"/>
                  </a:cubicBezTo>
                  <a:cubicBezTo>
                    <a:pt x="1416" y="219"/>
                    <a:pt x="1396" y="198"/>
                    <a:pt x="1370" y="198"/>
                  </a:cubicBezTo>
                  <a:cubicBezTo>
                    <a:pt x="1344" y="198"/>
                    <a:pt x="1323" y="219"/>
                    <a:pt x="1323" y="245"/>
                  </a:cubicBezTo>
                  <a:cubicBezTo>
                    <a:pt x="1323" y="270"/>
                    <a:pt x="1344" y="291"/>
                    <a:pt x="1370" y="291"/>
                  </a:cubicBezTo>
                  <a:close/>
                  <a:moveTo>
                    <a:pt x="746" y="320"/>
                  </a:moveTo>
                  <a:cubicBezTo>
                    <a:pt x="746" y="345"/>
                    <a:pt x="767" y="366"/>
                    <a:pt x="792" y="366"/>
                  </a:cubicBezTo>
                  <a:cubicBezTo>
                    <a:pt x="818" y="366"/>
                    <a:pt x="839" y="345"/>
                    <a:pt x="839" y="320"/>
                  </a:cubicBezTo>
                  <a:cubicBezTo>
                    <a:pt x="839" y="294"/>
                    <a:pt x="818" y="273"/>
                    <a:pt x="792" y="273"/>
                  </a:cubicBezTo>
                  <a:cubicBezTo>
                    <a:pt x="767" y="273"/>
                    <a:pt x="746" y="294"/>
                    <a:pt x="746" y="320"/>
                  </a:cubicBezTo>
                  <a:close/>
                  <a:moveTo>
                    <a:pt x="410" y="220"/>
                  </a:moveTo>
                  <a:cubicBezTo>
                    <a:pt x="436" y="220"/>
                    <a:pt x="457" y="199"/>
                    <a:pt x="457" y="174"/>
                  </a:cubicBezTo>
                  <a:cubicBezTo>
                    <a:pt x="457" y="148"/>
                    <a:pt x="436" y="127"/>
                    <a:pt x="410" y="127"/>
                  </a:cubicBezTo>
                  <a:cubicBezTo>
                    <a:pt x="384" y="127"/>
                    <a:pt x="363" y="148"/>
                    <a:pt x="363" y="174"/>
                  </a:cubicBezTo>
                  <a:cubicBezTo>
                    <a:pt x="363" y="199"/>
                    <a:pt x="384" y="220"/>
                    <a:pt x="410" y="220"/>
                  </a:cubicBezTo>
                  <a:close/>
                  <a:moveTo>
                    <a:pt x="559" y="138"/>
                  </a:moveTo>
                  <a:cubicBezTo>
                    <a:pt x="585" y="138"/>
                    <a:pt x="606" y="117"/>
                    <a:pt x="606" y="91"/>
                  </a:cubicBezTo>
                  <a:cubicBezTo>
                    <a:pt x="606" y="65"/>
                    <a:pt x="585" y="45"/>
                    <a:pt x="559" y="45"/>
                  </a:cubicBezTo>
                  <a:cubicBezTo>
                    <a:pt x="534" y="45"/>
                    <a:pt x="513" y="65"/>
                    <a:pt x="513" y="91"/>
                  </a:cubicBezTo>
                  <a:cubicBezTo>
                    <a:pt x="513" y="117"/>
                    <a:pt x="534" y="138"/>
                    <a:pt x="559" y="138"/>
                  </a:cubicBezTo>
                  <a:close/>
                  <a:moveTo>
                    <a:pt x="513" y="320"/>
                  </a:moveTo>
                  <a:cubicBezTo>
                    <a:pt x="538" y="320"/>
                    <a:pt x="559" y="299"/>
                    <a:pt x="559" y="273"/>
                  </a:cubicBezTo>
                  <a:cubicBezTo>
                    <a:pt x="559" y="247"/>
                    <a:pt x="538" y="227"/>
                    <a:pt x="513" y="227"/>
                  </a:cubicBezTo>
                  <a:cubicBezTo>
                    <a:pt x="487" y="227"/>
                    <a:pt x="466" y="247"/>
                    <a:pt x="466" y="273"/>
                  </a:cubicBezTo>
                  <a:cubicBezTo>
                    <a:pt x="466" y="299"/>
                    <a:pt x="487" y="320"/>
                    <a:pt x="513" y="320"/>
                  </a:cubicBezTo>
                  <a:close/>
                  <a:moveTo>
                    <a:pt x="1581" y="571"/>
                  </a:moveTo>
                  <a:cubicBezTo>
                    <a:pt x="1607" y="571"/>
                    <a:pt x="1628" y="550"/>
                    <a:pt x="1628" y="524"/>
                  </a:cubicBezTo>
                  <a:cubicBezTo>
                    <a:pt x="1628" y="499"/>
                    <a:pt x="1607" y="478"/>
                    <a:pt x="1581" y="478"/>
                  </a:cubicBezTo>
                  <a:cubicBezTo>
                    <a:pt x="1556" y="478"/>
                    <a:pt x="1535" y="499"/>
                    <a:pt x="1535" y="524"/>
                  </a:cubicBezTo>
                  <a:cubicBezTo>
                    <a:pt x="1535" y="550"/>
                    <a:pt x="1556" y="571"/>
                    <a:pt x="1581" y="571"/>
                  </a:cubicBezTo>
                  <a:close/>
                  <a:moveTo>
                    <a:pt x="714" y="236"/>
                  </a:moveTo>
                  <a:cubicBezTo>
                    <a:pt x="766" y="236"/>
                    <a:pt x="807" y="194"/>
                    <a:pt x="807" y="143"/>
                  </a:cubicBezTo>
                  <a:cubicBezTo>
                    <a:pt x="807" y="119"/>
                    <a:pt x="798" y="98"/>
                    <a:pt x="784" y="82"/>
                  </a:cubicBezTo>
                  <a:cubicBezTo>
                    <a:pt x="792" y="73"/>
                    <a:pt x="797" y="62"/>
                    <a:pt x="797" y="50"/>
                  </a:cubicBezTo>
                  <a:cubicBezTo>
                    <a:pt x="797" y="24"/>
                    <a:pt x="776" y="3"/>
                    <a:pt x="751" y="3"/>
                  </a:cubicBezTo>
                  <a:cubicBezTo>
                    <a:pt x="725" y="3"/>
                    <a:pt x="704" y="24"/>
                    <a:pt x="704" y="50"/>
                  </a:cubicBezTo>
                  <a:cubicBezTo>
                    <a:pt x="704" y="50"/>
                    <a:pt x="704" y="50"/>
                    <a:pt x="704" y="51"/>
                  </a:cubicBezTo>
                  <a:cubicBezTo>
                    <a:pt x="658" y="56"/>
                    <a:pt x="621" y="95"/>
                    <a:pt x="621" y="143"/>
                  </a:cubicBezTo>
                  <a:cubicBezTo>
                    <a:pt x="621" y="194"/>
                    <a:pt x="663" y="236"/>
                    <a:pt x="714" y="236"/>
                  </a:cubicBezTo>
                  <a:close/>
                  <a:moveTo>
                    <a:pt x="896" y="125"/>
                  </a:moveTo>
                  <a:cubicBezTo>
                    <a:pt x="930" y="125"/>
                    <a:pt x="958" y="97"/>
                    <a:pt x="958" y="63"/>
                  </a:cubicBezTo>
                  <a:cubicBezTo>
                    <a:pt x="958" y="28"/>
                    <a:pt x="930" y="0"/>
                    <a:pt x="896" y="0"/>
                  </a:cubicBezTo>
                  <a:cubicBezTo>
                    <a:pt x="862" y="0"/>
                    <a:pt x="834" y="28"/>
                    <a:pt x="834" y="63"/>
                  </a:cubicBezTo>
                  <a:cubicBezTo>
                    <a:pt x="834" y="97"/>
                    <a:pt x="862" y="125"/>
                    <a:pt x="896" y="125"/>
                  </a:cubicBezTo>
                  <a:close/>
                  <a:moveTo>
                    <a:pt x="1111" y="394"/>
                  </a:moveTo>
                  <a:cubicBezTo>
                    <a:pt x="1111" y="420"/>
                    <a:pt x="1132" y="440"/>
                    <a:pt x="1157" y="440"/>
                  </a:cubicBezTo>
                  <a:cubicBezTo>
                    <a:pt x="1183" y="440"/>
                    <a:pt x="1204" y="420"/>
                    <a:pt x="1204" y="394"/>
                  </a:cubicBezTo>
                  <a:cubicBezTo>
                    <a:pt x="1204" y="368"/>
                    <a:pt x="1183" y="347"/>
                    <a:pt x="1157" y="347"/>
                  </a:cubicBezTo>
                  <a:cubicBezTo>
                    <a:pt x="1132" y="347"/>
                    <a:pt x="1111" y="368"/>
                    <a:pt x="1111" y="394"/>
                  </a:cubicBezTo>
                  <a:close/>
                  <a:moveTo>
                    <a:pt x="1637" y="664"/>
                  </a:moveTo>
                  <a:cubicBezTo>
                    <a:pt x="1637" y="630"/>
                    <a:pt x="1609" y="602"/>
                    <a:pt x="1575" y="602"/>
                  </a:cubicBezTo>
                  <a:cubicBezTo>
                    <a:pt x="1540" y="602"/>
                    <a:pt x="1513" y="630"/>
                    <a:pt x="1513" y="664"/>
                  </a:cubicBezTo>
                  <a:cubicBezTo>
                    <a:pt x="1513" y="698"/>
                    <a:pt x="1540" y="726"/>
                    <a:pt x="1575" y="726"/>
                  </a:cubicBezTo>
                  <a:cubicBezTo>
                    <a:pt x="1609" y="726"/>
                    <a:pt x="1637" y="698"/>
                    <a:pt x="1637" y="664"/>
                  </a:cubicBezTo>
                  <a:close/>
                  <a:moveTo>
                    <a:pt x="1239" y="301"/>
                  </a:moveTo>
                  <a:cubicBezTo>
                    <a:pt x="1264" y="301"/>
                    <a:pt x="1285" y="280"/>
                    <a:pt x="1285" y="254"/>
                  </a:cubicBezTo>
                  <a:cubicBezTo>
                    <a:pt x="1285" y="229"/>
                    <a:pt x="1264" y="208"/>
                    <a:pt x="1239" y="208"/>
                  </a:cubicBezTo>
                  <a:cubicBezTo>
                    <a:pt x="1213" y="208"/>
                    <a:pt x="1192" y="229"/>
                    <a:pt x="1192" y="254"/>
                  </a:cubicBezTo>
                  <a:cubicBezTo>
                    <a:pt x="1192" y="280"/>
                    <a:pt x="1213" y="301"/>
                    <a:pt x="1239" y="301"/>
                  </a:cubicBezTo>
                  <a:close/>
                  <a:moveTo>
                    <a:pt x="605" y="1481"/>
                  </a:moveTo>
                  <a:cubicBezTo>
                    <a:pt x="554" y="1481"/>
                    <a:pt x="512" y="1522"/>
                    <a:pt x="512" y="1574"/>
                  </a:cubicBezTo>
                  <a:cubicBezTo>
                    <a:pt x="512" y="1625"/>
                    <a:pt x="554" y="1667"/>
                    <a:pt x="605" y="1667"/>
                  </a:cubicBezTo>
                  <a:cubicBezTo>
                    <a:pt x="656" y="1667"/>
                    <a:pt x="698" y="1625"/>
                    <a:pt x="698" y="1574"/>
                  </a:cubicBezTo>
                  <a:cubicBezTo>
                    <a:pt x="698" y="1522"/>
                    <a:pt x="656" y="1481"/>
                    <a:pt x="605" y="1481"/>
                  </a:cubicBezTo>
                  <a:close/>
                  <a:moveTo>
                    <a:pt x="1341" y="1434"/>
                  </a:moveTo>
                  <a:cubicBezTo>
                    <a:pt x="1315" y="1434"/>
                    <a:pt x="1294" y="1455"/>
                    <a:pt x="1294" y="1481"/>
                  </a:cubicBezTo>
                  <a:cubicBezTo>
                    <a:pt x="1294" y="1506"/>
                    <a:pt x="1315" y="1527"/>
                    <a:pt x="1341" y="1527"/>
                  </a:cubicBezTo>
                  <a:cubicBezTo>
                    <a:pt x="1366" y="1527"/>
                    <a:pt x="1387" y="1506"/>
                    <a:pt x="1387" y="1481"/>
                  </a:cubicBezTo>
                  <a:cubicBezTo>
                    <a:pt x="1387" y="1455"/>
                    <a:pt x="1366" y="1434"/>
                    <a:pt x="1341" y="1434"/>
                  </a:cubicBezTo>
                  <a:close/>
                  <a:moveTo>
                    <a:pt x="846" y="1382"/>
                  </a:moveTo>
                  <a:cubicBezTo>
                    <a:pt x="846" y="1407"/>
                    <a:pt x="867" y="1428"/>
                    <a:pt x="893" y="1428"/>
                  </a:cubicBezTo>
                  <a:cubicBezTo>
                    <a:pt x="919" y="1428"/>
                    <a:pt x="940" y="1407"/>
                    <a:pt x="940" y="1382"/>
                  </a:cubicBezTo>
                  <a:cubicBezTo>
                    <a:pt x="940" y="1356"/>
                    <a:pt x="919" y="1335"/>
                    <a:pt x="893" y="1335"/>
                  </a:cubicBezTo>
                  <a:cubicBezTo>
                    <a:pt x="867" y="1335"/>
                    <a:pt x="846" y="1356"/>
                    <a:pt x="846" y="1382"/>
                  </a:cubicBezTo>
                  <a:close/>
                  <a:moveTo>
                    <a:pt x="1126" y="1563"/>
                  </a:moveTo>
                  <a:cubicBezTo>
                    <a:pt x="1100" y="1563"/>
                    <a:pt x="1080" y="1584"/>
                    <a:pt x="1080" y="1610"/>
                  </a:cubicBezTo>
                  <a:cubicBezTo>
                    <a:pt x="1080" y="1636"/>
                    <a:pt x="1100" y="1657"/>
                    <a:pt x="1126" y="1657"/>
                  </a:cubicBezTo>
                  <a:cubicBezTo>
                    <a:pt x="1152" y="1657"/>
                    <a:pt x="1173" y="1636"/>
                    <a:pt x="1173" y="1610"/>
                  </a:cubicBezTo>
                  <a:cubicBezTo>
                    <a:pt x="1173" y="1584"/>
                    <a:pt x="1152" y="1563"/>
                    <a:pt x="1126" y="1563"/>
                  </a:cubicBezTo>
                  <a:close/>
                  <a:moveTo>
                    <a:pt x="1173" y="1381"/>
                  </a:moveTo>
                  <a:cubicBezTo>
                    <a:pt x="1147" y="1381"/>
                    <a:pt x="1126" y="1402"/>
                    <a:pt x="1126" y="1428"/>
                  </a:cubicBezTo>
                  <a:cubicBezTo>
                    <a:pt x="1126" y="1454"/>
                    <a:pt x="1147" y="1475"/>
                    <a:pt x="1173" y="1475"/>
                  </a:cubicBezTo>
                  <a:cubicBezTo>
                    <a:pt x="1198" y="1475"/>
                    <a:pt x="1219" y="1454"/>
                    <a:pt x="1219" y="1428"/>
                  </a:cubicBezTo>
                  <a:cubicBezTo>
                    <a:pt x="1219" y="1402"/>
                    <a:pt x="1198" y="1381"/>
                    <a:pt x="1173" y="1381"/>
                  </a:cubicBezTo>
                  <a:close/>
                  <a:moveTo>
                    <a:pt x="104" y="1130"/>
                  </a:moveTo>
                  <a:cubicBezTo>
                    <a:pt x="78" y="1130"/>
                    <a:pt x="58" y="1151"/>
                    <a:pt x="58" y="1177"/>
                  </a:cubicBezTo>
                  <a:cubicBezTo>
                    <a:pt x="58" y="1202"/>
                    <a:pt x="78" y="1223"/>
                    <a:pt x="104" y="1223"/>
                  </a:cubicBezTo>
                  <a:cubicBezTo>
                    <a:pt x="130" y="1223"/>
                    <a:pt x="151" y="1202"/>
                    <a:pt x="151" y="1177"/>
                  </a:cubicBezTo>
                  <a:cubicBezTo>
                    <a:pt x="151" y="1151"/>
                    <a:pt x="130" y="1130"/>
                    <a:pt x="104" y="1130"/>
                  </a:cubicBezTo>
                  <a:close/>
                  <a:moveTo>
                    <a:pt x="1094" y="1480"/>
                  </a:moveTo>
                  <a:cubicBezTo>
                    <a:pt x="1094" y="1454"/>
                    <a:pt x="1074" y="1433"/>
                    <a:pt x="1048" y="1433"/>
                  </a:cubicBezTo>
                  <a:cubicBezTo>
                    <a:pt x="1022" y="1433"/>
                    <a:pt x="1001" y="1454"/>
                    <a:pt x="1001" y="1480"/>
                  </a:cubicBezTo>
                  <a:cubicBezTo>
                    <a:pt x="1001" y="1505"/>
                    <a:pt x="1022" y="1526"/>
                    <a:pt x="1048" y="1526"/>
                  </a:cubicBezTo>
                  <a:cubicBezTo>
                    <a:pt x="1074" y="1526"/>
                    <a:pt x="1094" y="1505"/>
                    <a:pt x="1094" y="1480"/>
                  </a:cubicBezTo>
                  <a:close/>
                  <a:moveTo>
                    <a:pt x="915" y="1528"/>
                  </a:moveTo>
                  <a:cubicBezTo>
                    <a:pt x="915" y="1502"/>
                    <a:pt x="894" y="1481"/>
                    <a:pt x="869" y="1481"/>
                  </a:cubicBezTo>
                  <a:cubicBezTo>
                    <a:pt x="843" y="1481"/>
                    <a:pt x="822" y="1502"/>
                    <a:pt x="822" y="1528"/>
                  </a:cubicBezTo>
                  <a:cubicBezTo>
                    <a:pt x="822" y="1553"/>
                    <a:pt x="843" y="1574"/>
                    <a:pt x="869" y="1574"/>
                  </a:cubicBezTo>
                  <a:cubicBezTo>
                    <a:pt x="894" y="1574"/>
                    <a:pt x="915" y="1553"/>
                    <a:pt x="915" y="1528"/>
                  </a:cubicBezTo>
                  <a:close/>
                  <a:moveTo>
                    <a:pt x="785" y="1475"/>
                  </a:moveTo>
                  <a:cubicBezTo>
                    <a:pt x="785" y="1449"/>
                    <a:pt x="764" y="1428"/>
                    <a:pt x="738" y="1428"/>
                  </a:cubicBezTo>
                  <a:cubicBezTo>
                    <a:pt x="713" y="1428"/>
                    <a:pt x="692" y="1449"/>
                    <a:pt x="692" y="1475"/>
                  </a:cubicBezTo>
                  <a:cubicBezTo>
                    <a:pt x="692" y="1500"/>
                    <a:pt x="713" y="1521"/>
                    <a:pt x="738" y="1521"/>
                  </a:cubicBezTo>
                  <a:cubicBezTo>
                    <a:pt x="764" y="1521"/>
                    <a:pt x="785" y="1500"/>
                    <a:pt x="785" y="1475"/>
                  </a:cubicBezTo>
                  <a:close/>
                  <a:moveTo>
                    <a:pt x="935" y="1605"/>
                  </a:moveTo>
                  <a:cubicBezTo>
                    <a:pt x="909" y="1605"/>
                    <a:pt x="888" y="1626"/>
                    <a:pt x="888" y="1651"/>
                  </a:cubicBezTo>
                  <a:cubicBezTo>
                    <a:pt x="888" y="1677"/>
                    <a:pt x="909" y="1698"/>
                    <a:pt x="935" y="1698"/>
                  </a:cubicBezTo>
                  <a:cubicBezTo>
                    <a:pt x="961" y="1698"/>
                    <a:pt x="981" y="1677"/>
                    <a:pt x="981" y="1651"/>
                  </a:cubicBezTo>
                  <a:cubicBezTo>
                    <a:pt x="981" y="1626"/>
                    <a:pt x="961" y="1605"/>
                    <a:pt x="935" y="1605"/>
                  </a:cubicBezTo>
                  <a:close/>
                  <a:moveTo>
                    <a:pt x="790" y="1577"/>
                  </a:moveTo>
                  <a:cubicBezTo>
                    <a:pt x="755" y="1577"/>
                    <a:pt x="728" y="1604"/>
                    <a:pt x="728" y="1639"/>
                  </a:cubicBezTo>
                  <a:cubicBezTo>
                    <a:pt x="728" y="1673"/>
                    <a:pt x="755" y="1701"/>
                    <a:pt x="790" y="1701"/>
                  </a:cubicBezTo>
                  <a:cubicBezTo>
                    <a:pt x="824" y="1701"/>
                    <a:pt x="852" y="1673"/>
                    <a:pt x="852" y="1639"/>
                  </a:cubicBezTo>
                  <a:cubicBezTo>
                    <a:pt x="852" y="1604"/>
                    <a:pt x="824" y="1577"/>
                    <a:pt x="790" y="1577"/>
                  </a:cubicBezTo>
                  <a:close/>
                  <a:moveTo>
                    <a:pt x="574" y="1307"/>
                  </a:moveTo>
                  <a:cubicBezTo>
                    <a:pt x="574" y="1281"/>
                    <a:pt x="554" y="1261"/>
                    <a:pt x="528" y="1261"/>
                  </a:cubicBezTo>
                  <a:cubicBezTo>
                    <a:pt x="502" y="1261"/>
                    <a:pt x="481" y="1281"/>
                    <a:pt x="481" y="1307"/>
                  </a:cubicBezTo>
                  <a:cubicBezTo>
                    <a:pt x="481" y="1333"/>
                    <a:pt x="502" y="1354"/>
                    <a:pt x="528" y="1354"/>
                  </a:cubicBezTo>
                  <a:cubicBezTo>
                    <a:pt x="554" y="1354"/>
                    <a:pt x="574" y="1333"/>
                    <a:pt x="574" y="1307"/>
                  </a:cubicBezTo>
                  <a:close/>
                  <a:moveTo>
                    <a:pt x="402" y="1442"/>
                  </a:moveTo>
                  <a:cubicBezTo>
                    <a:pt x="386" y="1442"/>
                    <a:pt x="373" y="1447"/>
                    <a:pt x="362" y="1456"/>
                  </a:cubicBezTo>
                  <a:cubicBezTo>
                    <a:pt x="362" y="1431"/>
                    <a:pt x="341" y="1410"/>
                    <a:pt x="316" y="1410"/>
                  </a:cubicBezTo>
                  <a:cubicBezTo>
                    <a:pt x="290" y="1410"/>
                    <a:pt x="269" y="1431"/>
                    <a:pt x="269" y="1457"/>
                  </a:cubicBezTo>
                  <a:cubicBezTo>
                    <a:pt x="269" y="1482"/>
                    <a:pt x="290" y="1503"/>
                    <a:pt x="316" y="1503"/>
                  </a:cubicBezTo>
                  <a:cubicBezTo>
                    <a:pt x="325" y="1503"/>
                    <a:pt x="333" y="1500"/>
                    <a:pt x="340" y="1495"/>
                  </a:cubicBezTo>
                  <a:cubicBezTo>
                    <a:pt x="340" y="1498"/>
                    <a:pt x="340" y="1501"/>
                    <a:pt x="340" y="1504"/>
                  </a:cubicBezTo>
                  <a:cubicBezTo>
                    <a:pt x="340" y="1538"/>
                    <a:pt x="367" y="1566"/>
                    <a:pt x="402" y="1566"/>
                  </a:cubicBezTo>
                  <a:cubicBezTo>
                    <a:pt x="436" y="1566"/>
                    <a:pt x="464" y="1538"/>
                    <a:pt x="464" y="1504"/>
                  </a:cubicBezTo>
                  <a:cubicBezTo>
                    <a:pt x="464" y="1470"/>
                    <a:pt x="436" y="1442"/>
                    <a:pt x="402" y="1442"/>
                  </a:cubicBezTo>
                  <a:close/>
                  <a:moveTo>
                    <a:pt x="111" y="975"/>
                  </a:moveTo>
                  <a:cubicBezTo>
                    <a:pt x="104" y="975"/>
                    <a:pt x="98" y="976"/>
                    <a:pt x="92" y="978"/>
                  </a:cubicBezTo>
                  <a:cubicBezTo>
                    <a:pt x="92" y="953"/>
                    <a:pt x="71" y="932"/>
                    <a:pt x="46" y="932"/>
                  </a:cubicBezTo>
                  <a:cubicBezTo>
                    <a:pt x="20" y="932"/>
                    <a:pt x="0" y="953"/>
                    <a:pt x="0" y="979"/>
                  </a:cubicBezTo>
                  <a:cubicBezTo>
                    <a:pt x="0" y="1004"/>
                    <a:pt x="20" y="1025"/>
                    <a:pt x="46" y="1025"/>
                  </a:cubicBezTo>
                  <a:cubicBezTo>
                    <a:pt x="47" y="1025"/>
                    <a:pt x="49" y="1024"/>
                    <a:pt x="50" y="1024"/>
                  </a:cubicBezTo>
                  <a:cubicBezTo>
                    <a:pt x="49" y="1028"/>
                    <a:pt x="49" y="1033"/>
                    <a:pt x="49" y="1037"/>
                  </a:cubicBezTo>
                  <a:cubicBezTo>
                    <a:pt x="49" y="1071"/>
                    <a:pt x="76" y="1099"/>
                    <a:pt x="111" y="1099"/>
                  </a:cubicBezTo>
                  <a:cubicBezTo>
                    <a:pt x="145" y="1099"/>
                    <a:pt x="173" y="1071"/>
                    <a:pt x="173" y="1037"/>
                  </a:cubicBezTo>
                  <a:cubicBezTo>
                    <a:pt x="173" y="1003"/>
                    <a:pt x="145" y="975"/>
                    <a:pt x="111" y="975"/>
                  </a:cubicBezTo>
                  <a:close/>
                  <a:moveTo>
                    <a:pt x="298" y="1320"/>
                  </a:moveTo>
                  <a:cubicBezTo>
                    <a:pt x="298" y="1354"/>
                    <a:pt x="326" y="1382"/>
                    <a:pt x="360" y="1382"/>
                  </a:cubicBezTo>
                  <a:cubicBezTo>
                    <a:pt x="394" y="1382"/>
                    <a:pt x="422" y="1354"/>
                    <a:pt x="422" y="1320"/>
                  </a:cubicBezTo>
                  <a:cubicBezTo>
                    <a:pt x="422" y="1285"/>
                    <a:pt x="394" y="1257"/>
                    <a:pt x="360" y="1257"/>
                  </a:cubicBezTo>
                  <a:cubicBezTo>
                    <a:pt x="326" y="1257"/>
                    <a:pt x="298" y="1285"/>
                    <a:pt x="298" y="1320"/>
                  </a:cubicBezTo>
                  <a:close/>
                  <a:moveTo>
                    <a:pt x="800" y="851"/>
                  </a:moveTo>
                  <a:cubicBezTo>
                    <a:pt x="800" y="947"/>
                    <a:pt x="878" y="1025"/>
                    <a:pt x="975" y="1025"/>
                  </a:cubicBezTo>
                  <a:cubicBezTo>
                    <a:pt x="1021" y="1025"/>
                    <a:pt x="1063" y="1007"/>
                    <a:pt x="1094" y="978"/>
                  </a:cubicBezTo>
                  <a:cubicBezTo>
                    <a:pt x="1032" y="912"/>
                    <a:pt x="1032" y="912"/>
                    <a:pt x="1032" y="912"/>
                  </a:cubicBezTo>
                  <a:cubicBezTo>
                    <a:pt x="1017" y="926"/>
                    <a:pt x="997" y="935"/>
                    <a:pt x="975" y="935"/>
                  </a:cubicBezTo>
                  <a:cubicBezTo>
                    <a:pt x="928" y="935"/>
                    <a:pt x="890" y="897"/>
                    <a:pt x="890" y="851"/>
                  </a:cubicBezTo>
                  <a:cubicBezTo>
                    <a:pt x="890" y="804"/>
                    <a:pt x="928" y="766"/>
                    <a:pt x="975" y="766"/>
                  </a:cubicBezTo>
                  <a:cubicBezTo>
                    <a:pt x="997" y="766"/>
                    <a:pt x="1017" y="775"/>
                    <a:pt x="1032" y="789"/>
                  </a:cubicBezTo>
                  <a:cubicBezTo>
                    <a:pt x="1094" y="723"/>
                    <a:pt x="1094" y="723"/>
                    <a:pt x="1094" y="723"/>
                  </a:cubicBezTo>
                  <a:cubicBezTo>
                    <a:pt x="1063" y="694"/>
                    <a:pt x="1021" y="676"/>
                    <a:pt x="975" y="676"/>
                  </a:cubicBezTo>
                  <a:cubicBezTo>
                    <a:pt x="878" y="676"/>
                    <a:pt x="800" y="754"/>
                    <a:pt x="800" y="851"/>
                  </a:cubicBezTo>
                  <a:close/>
                  <a:moveTo>
                    <a:pt x="1313" y="766"/>
                  </a:moveTo>
                  <a:cubicBezTo>
                    <a:pt x="1335" y="766"/>
                    <a:pt x="1355" y="775"/>
                    <a:pt x="1371" y="789"/>
                  </a:cubicBezTo>
                  <a:cubicBezTo>
                    <a:pt x="1432" y="723"/>
                    <a:pt x="1432" y="723"/>
                    <a:pt x="1432" y="723"/>
                  </a:cubicBezTo>
                  <a:cubicBezTo>
                    <a:pt x="1401" y="694"/>
                    <a:pt x="1359" y="676"/>
                    <a:pt x="1313" y="676"/>
                  </a:cubicBezTo>
                  <a:cubicBezTo>
                    <a:pt x="1216" y="676"/>
                    <a:pt x="1138" y="754"/>
                    <a:pt x="1138" y="851"/>
                  </a:cubicBezTo>
                  <a:cubicBezTo>
                    <a:pt x="1138" y="947"/>
                    <a:pt x="1216" y="1025"/>
                    <a:pt x="1313" y="1025"/>
                  </a:cubicBezTo>
                  <a:cubicBezTo>
                    <a:pt x="1359" y="1025"/>
                    <a:pt x="1401" y="1007"/>
                    <a:pt x="1432" y="978"/>
                  </a:cubicBezTo>
                  <a:cubicBezTo>
                    <a:pt x="1370" y="912"/>
                    <a:pt x="1370" y="912"/>
                    <a:pt x="1370" y="912"/>
                  </a:cubicBezTo>
                  <a:cubicBezTo>
                    <a:pt x="1355" y="926"/>
                    <a:pt x="1335" y="935"/>
                    <a:pt x="1313" y="935"/>
                  </a:cubicBezTo>
                  <a:cubicBezTo>
                    <a:pt x="1266" y="935"/>
                    <a:pt x="1229" y="897"/>
                    <a:pt x="1229" y="851"/>
                  </a:cubicBezTo>
                  <a:cubicBezTo>
                    <a:pt x="1229" y="804"/>
                    <a:pt x="1266" y="766"/>
                    <a:pt x="1313" y="766"/>
                  </a:cubicBezTo>
                  <a:close/>
                  <a:moveTo>
                    <a:pt x="342" y="1018"/>
                  </a:moveTo>
                  <a:cubicBezTo>
                    <a:pt x="439" y="1018"/>
                    <a:pt x="439" y="1018"/>
                    <a:pt x="439" y="1018"/>
                  </a:cubicBezTo>
                  <a:cubicBezTo>
                    <a:pt x="496" y="838"/>
                    <a:pt x="496" y="838"/>
                    <a:pt x="496" y="838"/>
                  </a:cubicBezTo>
                  <a:cubicBezTo>
                    <a:pt x="553" y="1018"/>
                    <a:pt x="553" y="1018"/>
                    <a:pt x="553" y="1018"/>
                  </a:cubicBezTo>
                  <a:cubicBezTo>
                    <a:pt x="650" y="1018"/>
                    <a:pt x="650" y="1018"/>
                    <a:pt x="650" y="1018"/>
                  </a:cubicBezTo>
                  <a:cubicBezTo>
                    <a:pt x="659" y="1018"/>
                    <a:pt x="659" y="1018"/>
                    <a:pt x="659" y="1018"/>
                  </a:cubicBezTo>
                  <a:cubicBezTo>
                    <a:pt x="764" y="683"/>
                    <a:pt x="764" y="683"/>
                    <a:pt x="764" y="683"/>
                  </a:cubicBezTo>
                  <a:cubicBezTo>
                    <a:pt x="658" y="683"/>
                    <a:pt x="658" y="683"/>
                    <a:pt x="658" y="683"/>
                  </a:cubicBezTo>
                  <a:cubicBezTo>
                    <a:pt x="601" y="864"/>
                    <a:pt x="601" y="864"/>
                    <a:pt x="601" y="864"/>
                  </a:cubicBezTo>
                  <a:cubicBezTo>
                    <a:pt x="544" y="683"/>
                    <a:pt x="544" y="683"/>
                    <a:pt x="544" y="683"/>
                  </a:cubicBezTo>
                  <a:cubicBezTo>
                    <a:pt x="447" y="683"/>
                    <a:pt x="447" y="683"/>
                    <a:pt x="447" y="683"/>
                  </a:cubicBezTo>
                  <a:cubicBezTo>
                    <a:pt x="390" y="864"/>
                    <a:pt x="390" y="864"/>
                    <a:pt x="390" y="864"/>
                  </a:cubicBezTo>
                  <a:cubicBezTo>
                    <a:pt x="334" y="683"/>
                    <a:pt x="334" y="683"/>
                    <a:pt x="334" y="683"/>
                  </a:cubicBezTo>
                  <a:cubicBezTo>
                    <a:pt x="227" y="683"/>
                    <a:pt x="227" y="683"/>
                    <a:pt x="227" y="683"/>
                  </a:cubicBezTo>
                  <a:cubicBezTo>
                    <a:pt x="333" y="1018"/>
                    <a:pt x="333" y="1018"/>
                    <a:pt x="333" y="1018"/>
                  </a:cubicBezTo>
                  <a:lnTo>
                    <a:pt x="342" y="10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L"/>
            </a:p>
          </p:txBody>
        </p:sp>
      </p:grpSp>
      <p:sp>
        <p:nvSpPr>
          <p:cNvPr id="9" name="LS_Logo4 (JU-Free) Swipe" hidden="1">
            <a:extLst>
              <a:ext uri="{FF2B5EF4-FFF2-40B4-BE49-F238E27FC236}">
                <a16:creationId xmlns:a16="http://schemas.microsoft.com/office/drawing/2014/main" id="{05AA16B7-F00C-4394-BF32-8212FDCD6D1D}"/>
              </a:ext>
            </a:extLst>
          </p:cNvPr>
          <p:cNvSpPr>
            <a:spLocks/>
          </p:cNvSpPr>
          <p:nvPr/>
        </p:nvSpPr>
        <p:spPr bwMode="auto">
          <a:xfrm>
            <a:off x="1143000" y="7820025"/>
            <a:ext cx="615950" cy="138113"/>
          </a:xfrm>
          <a:custGeom>
            <a:avLst/>
            <a:gdLst>
              <a:gd name="T0" fmla="*/ 2147483646 w 1551"/>
              <a:gd name="T1" fmla="*/ 2147483646 h 347"/>
              <a:gd name="T2" fmla="*/ 2147483646 w 1551"/>
              <a:gd name="T3" fmla="*/ 2147483646 h 347"/>
              <a:gd name="T4" fmla="*/ 0 w 1551"/>
              <a:gd name="T5" fmla="*/ 2147483646 h 347"/>
              <a:gd name="T6" fmla="*/ 1126228238 w 1551"/>
              <a:gd name="T7" fmla="*/ 2147483646 h 347"/>
              <a:gd name="T8" fmla="*/ 2147483646 w 1551"/>
              <a:gd name="T9" fmla="*/ 2147483646 h 347"/>
              <a:gd name="T10" fmla="*/ 2147483646 w 1551"/>
              <a:gd name="T11" fmla="*/ 2147483646 h 347"/>
              <a:gd name="T12" fmla="*/ 1251294284 w 1551"/>
              <a:gd name="T13" fmla="*/ 2147483646 h 347"/>
              <a:gd name="T14" fmla="*/ 2147483646 w 1551"/>
              <a:gd name="T15" fmla="*/ 0 h 347"/>
              <a:gd name="T16" fmla="*/ 2147483646 w 1551"/>
              <a:gd name="T17" fmla="*/ 2001479067 h 347"/>
              <a:gd name="T18" fmla="*/ 2147483646 w 1551"/>
              <a:gd name="T19" fmla="*/ 2147483646 h 347"/>
              <a:gd name="T20" fmla="*/ 2147483646 w 1551"/>
              <a:gd name="T21" fmla="*/ 2147483646 h 347"/>
              <a:gd name="T22" fmla="*/ 2147483646 w 1551"/>
              <a:gd name="T23" fmla="*/ 2147483646 h 347"/>
              <a:gd name="T24" fmla="*/ 2147483646 w 1551"/>
              <a:gd name="T25" fmla="*/ 2147483646 h 347"/>
              <a:gd name="T26" fmla="*/ 2147483646 w 1551"/>
              <a:gd name="T27" fmla="*/ 2147483646 h 347"/>
              <a:gd name="T28" fmla="*/ 2147483646 w 1551"/>
              <a:gd name="T29" fmla="*/ 62575936 h 347"/>
              <a:gd name="T30" fmla="*/ 2147483646 w 1551"/>
              <a:gd name="T31" fmla="*/ 125151871 h 347"/>
              <a:gd name="T32" fmla="*/ 2147483646 w 1551"/>
              <a:gd name="T33" fmla="*/ 2147483646 h 347"/>
              <a:gd name="T34" fmla="*/ 2147483646 w 1551"/>
              <a:gd name="T35" fmla="*/ 62575936 h 347"/>
              <a:gd name="T36" fmla="*/ 2147483646 w 1551"/>
              <a:gd name="T37" fmla="*/ 62575936 h 347"/>
              <a:gd name="T38" fmla="*/ 2147483646 w 1551"/>
              <a:gd name="T39" fmla="*/ 2147483646 h 347"/>
              <a:gd name="T40" fmla="*/ 2147483646 w 1551"/>
              <a:gd name="T41" fmla="*/ 2147483646 h 347"/>
              <a:gd name="T42" fmla="*/ 2147483646 w 1551"/>
              <a:gd name="T43" fmla="*/ 2147483646 h 347"/>
              <a:gd name="T44" fmla="*/ 2147483646 w 1551"/>
              <a:gd name="T45" fmla="*/ 2147483646 h 347"/>
              <a:gd name="T46" fmla="*/ 2147483646 w 1551"/>
              <a:gd name="T47" fmla="*/ 2147483646 h 347"/>
              <a:gd name="T48" fmla="*/ 2147483646 w 1551"/>
              <a:gd name="T49" fmla="*/ 62575936 h 347"/>
              <a:gd name="T50" fmla="*/ 2147483646 w 1551"/>
              <a:gd name="T51" fmla="*/ 62575936 h 347"/>
              <a:gd name="T52" fmla="*/ 2147483646 w 1551"/>
              <a:gd name="T53" fmla="*/ 2147483646 h 347"/>
              <a:gd name="T54" fmla="*/ 2147483646 w 1551"/>
              <a:gd name="T55" fmla="*/ 2147483646 h 347"/>
              <a:gd name="T56" fmla="*/ 2147483646 w 1551"/>
              <a:gd name="T57" fmla="*/ 2147483646 h 347"/>
              <a:gd name="T58" fmla="*/ 2147483646 w 1551"/>
              <a:gd name="T59" fmla="*/ 62575936 h 347"/>
              <a:gd name="T60" fmla="*/ 2147483646 w 1551"/>
              <a:gd name="T61" fmla="*/ 62575936 h 347"/>
              <a:gd name="T62" fmla="*/ 2147483646 w 1551"/>
              <a:gd name="T63" fmla="*/ 2147483646 h 347"/>
              <a:gd name="T64" fmla="*/ 2147483646 w 1551"/>
              <a:gd name="T65" fmla="*/ 2147483646 h 347"/>
              <a:gd name="T66" fmla="*/ 2147483646 w 1551"/>
              <a:gd name="T67" fmla="*/ 2147483646 h 347"/>
              <a:gd name="T68" fmla="*/ 2147483646 w 1551"/>
              <a:gd name="T69" fmla="*/ 2147483646 h 347"/>
              <a:gd name="T70" fmla="*/ 2147483646 w 1551"/>
              <a:gd name="T71" fmla="*/ 2147483646 h 347"/>
              <a:gd name="T72" fmla="*/ 2147483646 w 1551"/>
              <a:gd name="T73" fmla="*/ 2147483646 h 347"/>
              <a:gd name="T74" fmla="*/ 2147483646 w 1551"/>
              <a:gd name="T75" fmla="*/ 62575936 h 347"/>
              <a:gd name="T76" fmla="*/ 2147483646 w 1551"/>
              <a:gd name="T77" fmla="*/ 62575936 h 347"/>
              <a:gd name="T78" fmla="*/ 2147483646 w 1551"/>
              <a:gd name="T79" fmla="*/ 2147483646 h 347"/>
              <a:gd name="T80" fmla="*/ 2147483646 w 1551"/>
              <a:gd name="T81" fmla="*/ 2147483646 h 347"/>
              <a:gd name="T82" fmla="*/ 2147483646 w 1551"/>
              <a:gd name="T83" fmla="*/ 2147483646 h 347"/>
              <a:gd name="T84" fmla="*/ 2147483646 w 1551"/>
              <a:gd name="T85" fmla="*/ 2147483646 h 347"/>
              <a:gd name="T86" fmla="*/ 2147483646 w 1551"/>
              <a:gd name="T87" fmla="*/ 2147483646 h 347"/>
              <a:gd name="T88" fmla="*/ 2147483646 w 1551"/>
              <a:gd name="T89" fmla="*/ 2147483646 h 347"/>
              <a:gd name="T90" fmla="*/ 2147483646 w 1551"/>
              <a:gd name="T91" fmla="*/ 2147483646 h 347"/>
              <a:gd name="T92" fmla="*/ 2147483646 w 1551"/>
              <a:gd name="T93" fmla="*/ 2147483646 h 347"/>
              <a:gd name="T94" fmla="*/ 2147483646 w 1551"/>
              <a:gd name="T95" fmla="*/ 2147483646 h 347"/>
              <a:gd name="T96" fmla="*/ 2147483646 w 1551"/>
              <a:gd name="T97" fmla="*/ 2147483646 h 347"/>
              <a:gd name="T98" fmla="*/ 2147483646 w 1551"/>
              <a:gd name="T99" fmla="*/ 2147483646 h 347"/>
              <a:gd name="T100" fmla="*/ 2147483646 w 1551"/>
              <a:gd name="T101" fmla="*/ 2147483646 h 347"/>
              <a:gd name="T102" fmla="*/ 2147483646 w 1551"/>
              <a:gd name="T103" fmla="*/ 2147483646 h 347"/>
              <a:gd name="T104" fmla="*/ 2147483646 w 1551"/>
              <a:gd name="T105" fmla="*/ 2147483646 h 347"/>
              <a:gd name="T106" fmla="*/ 2147483646 w 1551"/>
              <a:gd name="T107" fmla="*/ 62575936 h 347"/>
              <a:gd name="T108" fmla="*/ 2147483646 w 1551"/>
              <a:gd name="T109" fmla="*/ 62575936 h 347"/>
              <a:gd name="T110" fmla="*/ 2147483646 w 1551"/>
              <a:gd name="T111" fmla="*/ 2147483646 h 347"/>
              <a:gd name="T112" fmla="*/ 2147483646 w 1551"/>
              <a:gd name="T113" fmla="*/ 2147483646 h 347"/>
              <a:gd name="T114" fmla="*/ 2147483646 w 1551"/>
              <a:gd name="T115" fmla="*/ 2147483646 h 347"/>
              <a:gd name="T116" fmla="*/ 2147483646 w 1551"/>
              <a:gd name="T117" fmla="*/ 2147483646 h 347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1551" h="347">
                <a:moveTo>
                  <a:pt x="256" y="253"/>
                </a:moveTo>
                <a:cubicBezTo>
                  <a:pt x="256" y="311"/>
                  <a:pt x="206" y="347"/>
                  <a:pt x="132" y="347"/>
                </a:cubicBezTo>
                <a:cubicBezTo>
                  <a:pt x="82" y="347"/>
                  <a:pt x="33" y="326"/>
                  <a:pt x="0" y="295"/>
                </a:cubicBezTo>
                <a:cubicBezTo>
                  <a:pt x="18" y="259"/>
                  <a:pt x="18" y="259"/>
                  <a:pt x="18" y="259"/>
                </a:cubicBezTo>
                <a:cubicBezTo>
                  <a:pt x="50" y="290"/>
                  <a:pt x="94" y="308"/>
                  <a:pt x="132" y="308"/>
                </a:cubicBezTo>
                <a:cubicBezTo>
                  <a:pt x="182" y="308"/>
                  <a:pt x="213" y="288"/>
                  <a:pt x="213" y="255"/>
                </a:cubicBezTo>
                <a:cubicBezTo>
                  <a:pt x="214" y="164"/>
                  <a:pt x="20" y="213"/>
                  <a:pt x="20" y="89"/>
                </a:cubicBezTo>
                <a:cubicBezTo>
                  <a:pt x="20" y="35"/>
                  <a:pt x="68" y="0"/>
                  <a:pt x="139" y="0"/>
                </a:cubicBezTo>
                <a:cubicBezTo>
                  <a:pt x="179" y="0"/>
                  <a:pt x="220" y="13"/>
                  <a:pt x="248" y="32"/>
                </a:cubicBezTo>
                <a:cubicBezTo>
                  <a:pt x="231" y="69"/>
                  <a:pt x="231" y="69"/>
                  <a:pt x="231" y="69"/>
                </a:cubicBezTo>
                <a:cubicBezTo>
                  <a:pt x="200" y="48"/>
                  <a:pt x="164" y="40"/>
                  <a:pt x="136" y="40"/>
                </a:cubicBezTo>
                <a:cubicBezTo>
                  <a:pt x="92" y="40"/>
                  <a:pt x="63" y="57"/>
                  <a:pt x="63" y="86"/>
                </a:cubicBezTo>
                <a:cubicBezTo>
                  <a:pt x="63" y="174"/>
                  <a:pt x="257" y="128"/>
                  <a:pt x="256" y="253"/>
                </a:cubicBezTo>
                <a:close/>
                <a:moveTo>
                  <a:pt x="652" y="300"/>
                </a:moveTo>
                <a:cubicBezTo>
                  <a:pt x="558" y="1"/>
                  <a:pt x="558" y="1"/>
                  <a:pt x="558" y="1"/>
                </a:cubicBezTo>
                <a:cubicBezTo>
                  <a:pt x="518" y="2"/>
                  <a:pt x="518" y="2"/>
                  <a:pt x="518" y="2"/>
                </a:cubicBezTo>
                <a:cubicBezTo>
                  <a:pt x="425" y="300"/>
                  <a:pt x="425" y="300"/>
                  <a:pt x="425" y="300"/>
                </a:cubicBezTo>
                <a:cubicBezTo>
                  <a:pt x="330" y="1"/>
                  <a:pt x="330" y="1"/>
                  <a:pt x="330" y="1"/>
                </a:cubicBezTo>
                <a:cubicBezTo>
                  <a:pt x="288" y="1"/>
                  <a:pt x="288" y="1"/>
                  <a:pt x="288" y="1"/>
                </a:cubicBezTo>
                <a:cubicBezTo>
                  <a:pt x="403" y="346"/>
                  <a:pt x="403" y="346"/>
                  <a:pt x="403" y="346"/>
                </a:cubicBezTo>
                <a:cubicBezTo>
                  <a:pt x="444" y="346"/>
                  <a:pt x="444" y="346"/>
                  <a:pt x="444" y="346"/>
                </a:cubicBezTo>
                <a:cubicBezTo>
                  <a:pt x="538" y="56"/>
                  <a:pt x="538" y="56"/>
                  <a:pt x="538" y="56"/>
                </a:cubicBezTo>
                <a:cubicBezTo>
                  <a:pt x="631" y="346"/>
                  <a:pt x="631" y="346"/>
                  <a:pt x="631" y="346"/>
                </a:cubicBezTo>
                <a:cubicBezTo>
                  <a:pt x="671" y="346"/>
                  <a:pt x="671" y="346"/>
                  <a:pt x="671" y="346"/>
                </a:cubicBezTo>
                <a:cubicBezTo>
                  <a:pt x="787" y="1"/>
                  <a:pt x="787" y="1"/>
                  <a:pt x="787" y="1"/>
                </a:cubicBezTo>
                <a:cubicBezTo>
                  <a:pt x="746" y="1"/>
                  <a:pt x="746" y="1"/>
                  <a:pt x="746" y="1"/>
                </a:cubicBezTo>
                <a:lnTo>
                  <a:pt x="652" y="300"/>
                </a:lnTo>
                <a:close/>
                <a:moveTo>
                  <a:pt x="838" y="346"/>
                </a:moveTo>
                <a:cubicBezTo>
                  <a:pt x="877" y="346"/>
                  <a:pt x="877" y="346"/>
                  <a:pt x="877" y="346"/>
                </a:cubicBezTo>
                <a:cubicBezTo>
                  <a:pt x="877" y="1"/>
                  <a:pt x="877" y="1"/>
                  <a:pt x="877" y="1"/>
                </a:cubicBezTo>
                <a:cubicBezTo>
                  <a:pt x="838" y="1"/>
                  <a:pt x="838" y="1"/>
                  <a:pt x="838" y="1"/>
                </a:cubicBezTo>
                <a:lnTo>
                  <a:pt x="838" y="346"/>
                </a:lnTo>
                <a:close/>
                <a:moveTo>
                  <a:pt x="1245" y="117"/>
                </a:moveTo>
                <a:cubicBezTo>
                  <a:pt x="1245" y="193"/>
                  <a:pt x="1196" y="237"/>
                  <a:pt x="1111" y="237"/>
                </a:cubicBezTo>
                <a:cubicBezTo>
                  <a:pt x="1021" y="237"/>
                  <a:pt x="1021" y="237"/>
                  <a:pt x="1021" y="237"/>
                </a:cubicBezTo>
                <a:cubicBezTo>
                  <a:pt x="1021" y="346"/>
                  <a:pt x="1021" y="346"/>
                  <a:pt x="1021" y="346"/>
                </a:cubicBezTo>
                <a:cubicBezTo>
                  <a:pt x="981" y="346"/>
                  <a:pt x="981" y="346"/>
                  <a:pt x="981" y="346"/>
                </a:cubicBezTo>
                <a:cubicBezTo>
                  <a:pt x="981" y="1"/>
                  <a:pt x="981" y="1"/>
                  <a:pt x="981" y="1"/>
                </a:cubicBezTo>
                <a:cubicBezTo>
                  <a:pt x="1111" y="1"/>
                  <a:pt x="1111" y="1"/>
                  <a:pt x="1111" y="1"/>
                </a:cubicBezTo>
                <a:cubicBezTo>
                  <a:pt x="1196" y="1"/>
                  <a:pt x="1245" y="44"/>
                  <a:pt x="1245" y="117"/>
                </a:cubicBezTo>
                <a:close/>
                <a:moveTo>
                  <a:pt x="1207" y="118"/>
                </a:moveTo>
                <a:cubicBezTo>
                  <a:pt x="1207" y="66"/>
                  <a:pt x="1171" y="39"/>
                  <a:pt x="1109" y="39"/>
                </a:cubicBezTo>
                <a:cubicBezTo>
                  <a:pt x="1021" y="39"/>
                  <a:pt x="1021" y="39"/>
                  <a:pt x="1021" y="39"/>
                </a:cubicBezTo>
                <a:cubicBezTo>
                  <a:pt x="1021" y="199"/>
                  <a:pt x="1021" y="199"/>
                  <a:pt x="1021" y="199"/>
                </a:cubicBezTo>
                <a:cubicBezTo>
                  <a:pt x="1109" y="199"/>
                  <a:pt x="1109" y="199"/>
                  <a:pt x="1109" y="199"/>
                </a:cubicBezTo>
                <a:cubicBezTo>
                  <a:pt x="1171" y="199"/>
                  <a:pt x="1207" y="172"/>
                  <a:pt x="1207" y="118"/>
                </a:cubicBezTo>
                <a:close/>
                <a:moveTo>
                  <a:pt x="1350" y="309"/>
                </a:moveTo>
                <a:cubicBezTo>
                  <a:pt x="1350" y="190"/>
                  <a:pt x="1350" y="190"/>
                  <a:pt x="1350" y="190"/>
                </a:cubicBezTo>
                <a:cubicBezTo>
                  <a:pt x="1524" y="190"/>
                  <a:pt x="1524" y="190"/>
                  <a:pt x="1524" y="190"/>
                </a:cubicBezTo>
                <a:cubicBezTo>
                  <a:pt x="1524" y="153"/>
                  <a:pt x="1524" y="153"/>
                  <a:pt x="1524" y="153"/>
                </a:cubicBezTo>
                <a:cubicBezTo>
                  <a:pt x="1350" y="153"/>
                  <a:pt x="1350" y="153"/>
                  <a:pt x="1350" y="153"/>
                </a:cubicBezTo>
                <a:cubicBezTo>
                  <a:pt x="1350" y="39"/>
                  <a:pt x="1350" y="39"/>
                  <a:pt x="1350" y="39"/>
                </a:cubicBezTo>
                <a:cubicBezTo>
                  <a:pt x="1544" y="39"/>
                  <a:pt x="1544" y="39"/>
                  <a:pt x="1544" y="39"/>
                </a:cubicBezTo>
                <a:cubicBezTo>
                  <a:pt x="1544" y="1"/>
                  <a:pt x="1544" y="1"/>
                  <a:pt x="1544" y="1"/>
                </a:cubicBezTo>
                <a:cubicBezTo>
                  <a:pt x="1311" y="1"/>
                  <a:pt x="1311" y="1"/>
                  <a:pt x="1311" y="1"/>
                </a:cubicBezTo>
                <a:cubicBezTo>
                  <a:pt x="1311" y="346"/>
                  <a:pt x="1311" y="346"/>
                  <a:pt x="1311" y="346"/>
                </a:cubicBezTo>
                <a:cubicBezTo>
                  <a:pt x="1551" y="346"/>
                  <a:pt x="1551" y="346"/>
                  <a:pt x="1551" y="346"/>
                </a:cubicBezTo>
                <a:cubicBezTo>
                  <a:pt x="1551" y="309"/>
                  <a:pt x="1551" y="309"/>
                  <a:pt x="1551" y="309"/>
                </a:cubicBezTo>
                <a:lnTo>
                  <a:pt x="1350" y="30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14324" tIns="57162" rIns="114324" bIns="57162"/>
          <a:lstStyle/>
          <a:p>
            <a:endParaRPr lang="en-NL"/>
          </a:p>
        </p:txBody>
      </p:sp>
      <p:sp>
        <p:nvSpPr>
          <p:cNvPr id="10" name="LS_Logo2 (JU-Free) Emploment" hidden="1">
            <a:extLst>
              <a:ext uri="{FF2B5EF4-FFF2-40B4-BE49-F238E27FC236}">
                <a16:creationId xmlns:a16="http://schemas.microsoft.com/office/drawing/2014/main" id="{80162D49-280C-4975-857F-58A21D230572}"/>
              </a:ext>
            </a:extLst>
          </p:cNvPr>
          <p:cNvSpPr>
            <a:spLocks/>
          </p:cNvSpPr>
          <p:nvPr/>
        </p:nvSpPr>
        <p:spPr bwMode="auto">
          <a:xfrm>
            <a:off x="1155700" y="7712075"/>
            <a:ext cx="1365250" cy="365125"/>
          </a:xfrm>
          <a:custGeom>
            <a:avLst/>
            <a:gdLst>
              <a:gd name="T0" fmla="*/ 2147483646 w 3440"/>
              <a:gd name="T1" fmla="*/ 62395541 h 921"/>
              <a:gd name="T2" fmla="*/ 2147483646 w 3440"/>
              <a:gd name="T3" fmla="*/ 2147483646 h 921"/>
              <a:gd name="T4" fmla="*/ 2147483646 w 3440"/>
              <a:gd name="T5" fmla="*/ 2147483646 h 921"/>
              <a:gd name="T6" fmla="*/ 2147483646 w 3440"/>
              <a:gd name="T7" fmla="*/ 2147483646 h 921"/>
              <a:gd name="T8" fmla="*/ 2147483646 w 3440"/>
              <a:gd name="T9" fmla="*/ 62395541 h 921"/>
              <a:gd name="T10" fmla="*/ 2147483646 w 3440"/>
              <a:gd name="T11" fmla="*/ 62395541 h 921"/>
              <a:gd name="T12" fmla="*/ 2147483646 w 3440"/>
              <a:gd name="T13" fmla="*/ 2147483646 h 921"/>
              <a:gd name="T14" fmla="*/ 2147483646 w 3440"/>
              <a:gd name="T15" fmla="*/ 2147483646 h 921"/>
              <a:gd name="T16" fmla="*/ 2147483646 w 3440"/>
              <a:gd name="T17" fmla="*/ 2147483646 h 921"/>
              <a:gd name="T18" fmla="*/ 2147483646 w 3440"/>
              <a:gd name="T19" fmla="*/ 2147483646 h 921"/>
              <a:gd name="T20" fmla="*/ 2147483646 w 3440"/>
              <a:gd name="T21" fmla="*/ 62395541 h 921"/>
              <a:gd name="T22" fmla="*/ 2147483646 w 3440"/>
              <a:gd name="T23" fmla="*/ 2147483646 h 921"/>
              <a:gd name="T24" fmla="*/ 2147483646 w 3440"/>
              <a:gd name="T25" fmla="*/ 2147483646 h 921"/>
              <a:gd name="T26" fmla="*/ 2147483646 w 3440"/>
              <a:gd name="T27" fmla="*/ 2147483646 h 921"/>
              <a:gd name="T28" fmla="*/ 2147483646 w 3440"/>
              <a:gd name="T29" fmla="*/ 2147483646 h 921"/>
              <a:gd name="T30" fmla="*/ 2147483646 w 3440"/>
              <a:gd name="T31" fmla="*/ 62395541 h 921"/>
              <a:gd name="T32" fmla="*/ 2147483646 w 3440"/>
              <a:gd name="T33" fmla="*/ 2147483646 h 921"/>
              <a:gd name="T34" fmla="*/ 2147483646 w 3440"/>
              <a:gd name="T35" fmla="*/ 2147483646 h 921"/>
              <a:gd name="T36" fmla="*/ 2147483646 w 3440"/>
              <a:gd name="T37" fmla="*/ 62395541 h 921"/>
              <a:gd name="T38" fmla="*/ 2147483646 w 3440"/>
              <a:gd name="T39" fmla="*/ 2147483646 h 921"/>
              <a:gd name="T40" fmla="*/ 2147483646 w 3440"/>
              <a:gd name="T41" fmla="*/ 2147483646 h 921"/>
              <a:gd name="T42" fmla="*/ 2147483646 w 3440"/>
              <a:gd name="T43" fmla="*/ 2147483646 h 921"/>
              <a:gd name="T44" fmla="*/ 2147483646 w 3440"/>
              <a:gd name="T45" fmla="*/ 2147483646 h 921"/>
              <a:gd name="T46" fmla="*/ 2147483646 w 3440"/>
              <a:gd name="T47" fmla="*/ 2147483646 h 921"/>
              <a:gd name="T48" fmla="*/ 2147483646 w 3440"/>
              <a:gd name="T49" fmla="*/ 2147483646 h 921"/>
              <a:gd name="T50" fmla="*/ 2147483646 w 3440"/>
              <a:gd name="T51" fmla="*/ 62395541 h 921"/>
              <a:gd name="T52" fmla="*/ 2147483646 w 3440"/>
              <a:gd name="T53" fmla="*/ 2147483646 h 921"/>
              <a:gd name="T54" fmla="*/ 2147483646 w 3440"/>
              <a:gd name="T55" fmla="*/ 2147483646 h 921"/>
              <a:gd name="T56" fmla="*/ 2147483646 w 3440"/>
              <a:gd name="T57" fmla="*/ 2147483646 h 921"/>
              <a:gd name="T58" fmla="*/ 0 w 3440"/>
              <a:gd name="T59" fmla="*/ 2147483646 h 921"/>
              <a:gd name="T60" fmla="*/ 2147483646 w 3440"/>
              <a:gd name="T61" fmla="*/ 2147483646 h 921"/>
              <a:gd name="T62" fmla="*/ 2147483646 w 3440"/>
              <a:gd name="T63" fmla="*/ 2147483646 h 921"/>
              <a:gd name="T64" fmla="*/ 2147483646 w 3440"/>
              <a:gd name="T65" fmla="*/ 2147483646 h 921"/>
              <a:gd name="T66" fmla="*/ 2147483646 w 3440"/>
              <a:gd name="T67" fmla="*/ 2147483646 h 921"/>
              <a:gd name="T68" fmla="*/ 2147483646 w 3440"/>
              <a:gd name="T69" fmla="*/ 2147483646 h 921"/>
              <a:gd name="T70" fmla="*/ 2147483646 w 3440"/>
              <a:gd name="T71" fmla="*/ 2147483646 h 921"/>
              <a:gd name="T72" fmla="*/ 2147483646 w 3440"/>
              <a:gd name="T73" fmla="*/ 2147483646 h 921"/>
              <a:gd name="T74" fmla="*/ 2147483646 w 3440"/>
              <a:gd name="T75" fmla="*/ 2147483646 h 921"/>
              <a:gd name="T76" fmla="*/ 2147483646 w 3440"/>
              <a:gd name="T77" fmla="*/ 2147483646 h 921"/>
              <a:gd name="T78" fmla="*/ 2147483646 w 3440"/>
              <a:gd name="T79" fmla="*/ 2147483646 h 921"/>
              <a:gd name="T80" fmla="*/ 2147483646 w 3440"/>
              <a:gd name="T81" fmla="*/ 2147483646 h 921"/>
              <a:gd name="T82" fmla="*/ 2147483646 w 3440"/>
              <a:gd name="T83" fmla="*/ 2147483646 h 921"/>
              <a:gd name="T84" fmla="*/ 2147483646 w 3440"/>
              <a:gd name="T85" fmla="*/ 2147483646 h 921"/>
              <a:gd name="T86" fmla="*/ 2147483646 w 3440"/>
              <a:gd name="T87" fmla="*/ 2147483646 h 921"/>
              <a:gd name="T88" fmla="*/ 2147483646 w 3440"/>
              <a:gd name="T89" fmla="*/ 2147483646 h 921"/>
              <a:gd name="T90" fmla="*/ 2147483646 w 3440"/>
              <a:gd name="T91" fmla="*/ 2147483646 h 921"/>
              <a:gd name="T92" fmla="*/ 2147483646 w 3440"/>
              <a:gd name="T93" fmla="*/ 2147483646 h 921"/>
              <a:gd name="T94" fmla="*/ 2147483646 w 3440"/>
              <a:gd name="T95" fmla="*/ 2147483646 h 921"/>
              <a:gd name="T96" fmla="*/ 2147483646 w 3440"/>
              <a:gd name="T97" fmla="*/ 2147483646 h 921"/>
              <a:gd name="T98" fmla="*/ 2147483646 w 3440"/>
              <a:gd name="T99" fmla="*/ 2147483646 h 921"/>
              <a:gd name="T100" fmla="*/ 2147483646 w 3440"/>
              <a:gd name="T101" fmla="*/ 2147483646 h 921"/>
              <a:gd name="T102" fmla="*/ 2147483646 w 3440"/>
              <a:gd name="T103" fmla="*/ 2147483646 h 921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3440" h="921">
                <a:moveTo>
                  <a:pt x="240" y="346"/>
                </a:moveTo>
                <a:cubicBezTo>
                  <a:pt x="0" y="346"/>
                  <a:pt x="0" y="346"/>
                  <a:pt x="0" y="346"/>
                </a:cubicBezTo>
                <a:cubicBezTo>
                  <a:pt x="0" y="1"/>
                  <a:pt x="0" y="1"/>
                  <a:pt x="0" y="1"/>
                </a:cubicBezTo>
                <a:cubicBezTo>
                  <a:pt x="234" y="1"/>
                  <a:pt x="234" y="1"/>
                  <a:pt x="234" y="1"/>
                </a:cubicBezTo>
                <a:cubicBezTo>
                  <a:pt x="234" y="39"/>
                  <a:pt x="234" y="39"/>
                  <a:pt x="234" y="39"/>
                </a:cubicBezTo>
                <a:cubicBezTo>
                  <a:pt x="40" y="39"/>
                  <a:pt x="40" y="39"/>
                  <a:pt x="40" y="39"/>
                </a:cubicBezTo>
                <a:cubicBezTo>
                  <a:pt x="40" y="152"/>
                  <a:pt x="40" y="152"/>
                  <a:pt x="40" y="152"/>
                </a:cubicBezTo>
                <a:cubicBezTo>
                  <a:pt x="213" y="152"/>
                  <a:pt x="213" y="152"/>
                  <a:pt x="213" y="152"/>
                </a:cubicBezTo>
                <a:cubicBezTo>
                  <a:pt x="213" y="190"/>
                  <a:pt x="213" y="190"/>
                  <a:pt x="213" y="190"/>
                </a:cubicBezTo>
                <a:cubicBezTo>
                  <a:pt x="40" y="190"/>
                  <a:pt x="40" y="190"/>
                  <a:pt x="40" y="190"/>
                </a:cubicBezTo>
                <a:cubicBezTo>
                  <a:pt x="40" y="308"/>
                  <a:pt x="40" y="308"/>
                  <a:pt x="40" y="308"/>
                </a:cubicBezTo>
                <a:cubicBezTo>
                  <a:pt x="240" y="308"/>
                  <a:pt x="240" y="308"/>
                  <a:pt x="240" y="308"/>
                </a:cubicBezTo>
                <a:lnTo>
                  <a:pt x="240" y="346"/>
                </a:lnTo>
                <a:close/>
                <a:moveTo>
                  <a:pt x="357" y="62"/>
                </a:moveTo>
                <a:cubicBezTo>
                  <a:pt x="482" y="309"/>
                  <a:pt x="482" y="309"/>
                  <a:pt x="482" y="309"/>
                </a:cubicBezTo>
                <a:cubicBezTo>
                  <a:pt x="506" y="309"/>
                  <a:pt x="506" y="309"/>
                  <a:pt x="506" y="309"/>
                </a:cubicBezTo>
                <a:cubicBezTo>
                  <a:pt x="631" y="62"/>
                  <a:pt x="631" y="62"/>
                  <a:pt x="631" y="62"/>
                </a:cubicBezTo>
                <a:cubicBezTo>
                  <a:pt x="632" y="346"/>
                  <a:pt x="632" y="346"/>
                  <a:pt x="632" y="346"/>
                </a:cubicBezTo>
                <a:cubicBezTo>
                  <a:pt x="668" y="346"/>
                  <a:pt x="668" y="346"/>
                  <a:pt x="668" y="346"/>
                </a:cubicBezTo>
                <a:cubicBezTo>
                  <a:pt x="668" y="1"/>
                  <a:pt x="668" y="1"/>
                  <a:pt x="668" y="1"/>
                </a:cubicBezTo>
                <a:cubicBezTo>
                  <a:pt x="620" y="1"/>
                  <a:pt x="620" y="1"/>
                  <a:pt x="620" y="1"/>
                </a:cubicBezTo>
                <a:cubicBezTo>
                  <a:pt x="495" y="249"/>
                  <a:pt x="495" y="249"/>
                  <a:pt x="495" y="249"/>
                </a:cubicBezTo>
                <a:cubicBezTo>
                  <a:pt x="369" y="1"/>
                  <a:pt x="369" y="1"/>
                  <a:pt x="369" y="1"/>
                </a:cubicBezTo>
                <a:cubicBezTo>
                  <a:pt x="320" y="1"/>
                  <a:pt x="320" y="1"/>
                  <a:pt x="320" y="1"/>
                </a:cubicBezTo>
                <a:cubicBezTo>
                  <a:pt x="320" y="346"/>
                  <a:pt x="320" y="346"/>
                  <a:pt x="320" y="346"/>
                </a:cubicBezTo>
                <a:cubicBezTo>
                  <a:pt x="357" y="346"/>
                  <a:pt x="357" y="346"/>
                  <a:pt x="357" y="346"/>
                </a:cubicBezTo>
                <a:lnTo>
                  <a:pt x="357" y="62"/>
                </a:lnTo>
                <a:close/>
                <a:moveTo>
                  <a:pt x="812" y="346"/>
                </a:moveTo>
                <a:cubicBezTo>
                  <a:pt x="773" y="346"/>
                  <a:pt x="773" y="346"/>
                  <a:pt x="773" y="346"/>
                </a:cubicBezTo>
                <a:cubicBezTo>
                  <a:pt x="773" y="1"/>
                  <a:pt x="773" y="1"/>
                  <a:pt x="773" y="1"/>
                </a:cubicBezTo>
                <a:cubicBezTo>
                  <a:pt x="902" y="1"/>
                  <a:pt x="902" y="1"/>
                  <a:pt x="902" y="1"/>
                </a:cubicBezTo>
                <a:cubicBezTo>
                  <a:pt x="987" y="1"/>
                  <a:pt x="1036" y="44"/>
                  <a:pt x="1036" y="117"/>
                </a:cubicBezTo>
                <a:cubicBezTo>
                  <a:pt x="1036" y="193"/>
                  <a:pt x="987" y="237"/>
                  <a:pt x="902" y="237"/>
                </a:cubicBezTo>
                <a:cubicBezTo>
                  <a:pt x="812" y="237"/>
                  <a:pt x="812" y="237"/>
                  <a:pt x="812" y="237"/>
                </a:cubicBezTo>
                <a:lnTo>
                  <a:pt x="812" y="346"/>
                </a:lnTo>
                <a:close/>
                <a:moveTo>
                  <a:pt x="812" y="199"/>
                </a:moveTo>
                <a:cubicBezTo>
                  <a:pt x="900" y="199"/>
                  <a:pt x="900" y="199"/>
                  <a:pt x="900" y="199"/>
                </a:cubicBezTo>
                <a:cubicBezTo>
                  <a:pt x="962" y="199"/>
                  <a:pt x="998" y="172"/>
                  <a:pt x="998" y="118"/>
                </a:cubicBezTo>
                <a:cubicBezTo>
                  <a:pt x="998" y="66"/>
                  <a:pt x="962" y="39"/>
                  <a:pt x="900" y="39"/>
                </a:cubicBezTo>
                <a:cubicBezTo>
                  <a:pt x="812" y="39"/>
                  <a:pt x="812" y="39"/>
                  <a:pt x="812" y="39"/>
                </a:cubicBezTo>
                <a:lnTo>
                  <a:pt x="812" y="199"/>
                </a:lnTo>
                <a:close/>
                <a:moveTo>
                  <a:pt x="1291" y="308"/>
                </a:moveTo>
                <a:cubicBezTo>
                  <a:pt x="1141" y="308"/>
                  <a:pt x="1141" y="308"/>
                  <a:pt x="1141" y="308"/>
                </a:cubicBezTo>
                <a:cubicBezTo>
                  <a:pt x="1141" y="1"/>
                  <a:pt x="1141" y="1"/>
                  <a:pt x="1141" y="1"/>
                </a:cubicBezTo>
                <a:cubicBezTo>
                  <a:pt x="1101" y="1"/>
                  <a:pt x="1101" y="1"/>
                  <a:pt x="1101" y="1"/>
                </a:cubicBezTo>
                <a:cubicBezTo>
                  <a:pt x="1101" y="346"/>
                  <a:pt x="1101" y="346"/>
                  <a:pt x="1101" y="346"/>
                </a:cubicBezTo>
                <a:cubicBezTo>
                  <a:pt x="1291" y="346"/>
                  <a:pt x="1291" y="346"/>
                  <a:pt x="1291" y="346"/>
                </a:cubicBezTo>
                <a:lnTo>
                  <a:pt x="1291" y="308"/>
                </a:lnTo>
                <a:close/>
                <a:moveTo>
                  <a:pt x="1323" y="174"/>
                </a:moveTo>
                <a:cubicBezTo>
                  <a:pt x="1323" y="76"/>
                  <a:pt x="1402" y="0"/>
                  <a:pt x="1503" y="0"/>
                </a:cubicBezTo>
                <a:cubicBezTo>
                  <a:pt x="1603" y="0"/>
                  <a:pt x="1683" y="77"/>
                  <a:pt x="1683" y="174"/>
                </a:cubicBezTo>
                <a:cubicBezTo>
                  <a:pt x="1683" y="271"/>
                  <a:pt x="1603" y="348"/>
                  <a:pt x="1503" y="348"/>
                </a:cubicBezTo>
                <a:cubicBezTo>
                  <a:pt x="1402" y="348"/>
                  <a:pt x="1323" y="271"/>
                  <a:pt x="1323" y="174"/>
                </a:cubicBezTo>
                <a:close/>
                <a:moveTo>
                  <a:pt x="1363" y="174"/>
                </a:moveTo>
                <a:cubicBezTo>
                  <a:pt x="1363" y="249"/>
                  <a:pt x="1427" y="310"/>
                  <a:pt x="1503" y="310"/>
                </a:cubicBezTo>
                <a:cubicBezTo>
                  <a:pt x="1580" y="310"/>
                  <a:pt x="1643" y="249"/>
                  <a:pt x="1643" y="174"/>
                </a:cubicBezTo>
                <a:cubicBezTo>
                  <a:pt x="1643" y="98"/>
                  <a:pt x="1580" y="38"/>
                  <a:pt x="1503" y="38"/>
                </a:cubicBezTo>
                <a:cubicBezTo>
                  <a:pt x="1427" y="38"/>
                  <a:pt x="1363" y="98"/>
                  <a:pt x="1363" y="174"/>
                </a:cubicBezTo>
                <a:close/>
                <a:moveTo>
                  <a:pt x="1875" y="346"/>
                </a:moveTo>
                <a:cubicBezTo>
                  <a:pt x="1875" y="228"/>
                  <a:pt x="1875" y="228"/>
                  <a:pt x="1875" y="228"/>
                </a:cubicBezTo>
                <a:cubicBezTo>
                  <a:pt x="2005" y="1"/>
                  <a:pt x="2005" y="1"/>
                  <a:pt x="2005" y="1"/>
                </a:cubicBezTo>
                <a:cubicBezTo>
                  <a:pt x="1965" y="1"/>
                  <a:pt x="1965" y="1"/>
                  <a:pt x="1965" y="1"/>
                </a:cubicBezTo>
                <a:cubicBezTo>
                  <a:pt x="1855" y="181"/>
                  <a:pt x="1855" y="181"/>
                  <a:pt x="1855" y="181"/>
                </a:cubicBezTo>
                <a:cubicBezTo>
                  <a:pt x="1743" y="1"/>
                  <a:pt x="1743" y="1"/>
                  <a:pt x="1743" y="1"/>
                </a:cubicBezTo>
                <a:cubicBezTo>
                  <a:pt x="1703" y="1"/>
                  <a:pt x="1703" y="1"/>
                  <a:pt x="1703" y="1"/>
                </a:cubicBezTo>
                <a:cubicBezTo>
                  <a:pt x="1836" y="229"/>
                  <a:pt x="1836" y="229"/>
                  <a:pt x="1836" y="229"/>
                </a:cubicBezTo>
                <a:cubicBezTo>
                  <a:pt x="1836" y="346"/>
                  <a:pt x="1836" y="346"/>
                  <a:pt x="1836" y="346"/>
                </a:cubicBezTo>
                <a:lnTo>
                  <a:pt x="1875" y="346"/>
                </a:lnTo>
                <a:close/>
                <a:moveTo>
                  <a:pt x="2097" y="62"/>
                </a:moveTo>
                <a:cubicBezTo>
                  <a:pt x="2222" y="309"/>
                  <a:pt x="2222" y="309"/>
                  <a:pt x="2222" y="309"/>
                </a:cubicBezTo>
                <a:cubicBezTo>
                  <a:pt x="2246" y="309"/>
                  <a:pt x="2246" y="309"/>
                  <a:pt x="2246" y="309"/>
                </a:cubicBezTo>
                <a:cubicBezTo>
                  <a:pt x="2371" y="62"/>
                  <a:pt x="2371" y="62"/>
                  <a:pt x="2371" y="62"/>
                </a:cubicBezTo>
                <a:cubicBezTo>
                  <a:pt x="2371" y="346"/>
                  <a:pt x="2371" y="346"/>
                  <a:pt x="2371" y="346"/>
                </a:cubicBezTo>
                <a:cubicBezTo>
                  <a:pt x="2408" y="346"/>
                  <a:pt x="2408" y="346"/>
                  <a:pt x="2408" y="346"/>
                </a:cubicBezTo>
                <a:cubicBezTo>
                  <a:pt x="2408" y="1"/>
                  <a:pt x="2408" y="1"/>
                  <a:pt x="2408" y="1"/>
                </a:cubicBezTo>
                <a:cubicBezTo>
                  <a:pt x="2360" y="1"/>
                  <a:pt x="2360" y="1"/>
                  <a:pt x="2360" y="1"/>
                </a:cubicBezTo>
                <a:cubicBezTo>
                  <a:pt x="2234" y="249"/>
                  <a:pt x="2234" y="249"/>
                  <a:pt x="2234" y="249"/>
                </a:cubicBezTo>
                <a:cubicBezTo>
                  <a:pt x="2108" y="1"/>
                  <a:pt x="2108" y="1"/>
                  <a:pt x="2108" y="1"/>
                </a:cubicBezTo>
                <a:cubicBezTo>
                  <a:pt x="2060" y="1"/>
                  <a:pt x="2060" y="1"/>
                  <a:pt x="2060" y="1"/>
                </a:cubicBezTo>
                <a:cubicBezTo>
                  <a:pt x="2060" y="346"/>
                  <a:pt x="2060" y="346"/>
                  <a:pt x="2060" y="346"/>
                </a:cubicBezTo>
                <a:cubicBezTo>
                  <a:pt x="2097" y="346"/>
                  <a:pt x="2097" y="346"/>
                  <a:pt x="2097" y="346"/>
                </a:cubicBezTo>
                <a:lnTo>
                  <a:pt x="2097" y="62"/>
                </a:lnTo>
                <a:close/>
                <a:moveTo>
                  <a:pt x="2552" y="190"/>
                </a:moveTo>
                <a:cubicBezTo>
                  <a:pt x="2725" y="190"/>
                  <a:pt x="2725" y="190"/>
                  <a:pt x="2725" y="190"/>
                </a:cubicBezTo>
                <a:cubicBezTo>
                  <a:pt x="2725" y="152"/>
                  <a:pt x="2725" y="152"/>
                  <a:pt x="2725" y="152"/>
                </a:cubicBezTo>
                <a:cubicBezTo>
                  <a:pt x="2552" y="152"/>
                  <a:pt x="2552" y="152"/>
                  <a:pt x="2552" y="152"/>
                </a:cubicBezTo>
                <a:cubicBezTo>
                  <a:pt x="2552" y="39"/>
                  <a:pt x="2552" y="39"/>
                  <a:pt x="2552" y="39"/>
                </a:cubicBezTo>
                <a:cubicBezTo>
                  <a:pt x="2746" y="39"/>
                  <a:pt x="2746" y="39"/>
                  <a:pt x="2746" y="39"/>
                </a:cubicBezTo>
                <a:cubicBezTo>
                  <a:pt x="2746" y="1"/>
                  <a:pt x="2746" y="1"/>
                  <a:pt x="2746" y="1"/>
                </a:cubicBezTo>
                <a:cubicBezTo>
                  <a:pt x="2512" y="1"/>
                  <a:pt x="2512" y="1"/>
                  <a:pt x="2512" y="1"/>
                </a:cubicBezTo>
                <a:cubicBezTo>
                  <a:pt x="2512" y="346"/>
                  <a:pt x="2512" y="346"/>
                  <a:pt x="2512" y="346"/>
                </a:cubicBezTo>
                <a:cubicBezTo>
                  <a:pt x="2752" y="346"/>
                  <a:pt x="2752" y="346"/>
                  <a:pt x="2752" y="346"/>
                </a:cubicBezTo>
                <a:cubicBezTo>
                  <a:pt x="2752" y="308"/>
                  <a:pt x="2752" y="308"/>
                  <a:pt x="2752" y="308"/>
                </a:cubicBezTo>
                <a:cubicBezTo>
                  <a:pt x="2552" y="308"/>
                  <a:pt x="2552" y="308"/>
                  <a:pt x="2552" y="308"/>
                </a:cubicBezTo>
                <a:lnTo>
                  <a:pt x="2552" y="190"/>
                </a:lnTo>
                <a:close/>
                <a:moveTo>
                  <a:pt x="3079" y="278"/>
                </a:moveTo>
                <a:cubicBezTo>
                  <a:pt x="2873" y="1"/>
                  <a:pt x="2873" y="1"/>
                  <a:pt x="2873" y="1"/>
                </a:cubicBezTo>
                <a:cubicBezTo>
                  <a:pt x="2832" y="1"/>
                  <a:pt x="2832" y="1"/>
                  <a:pt x="2832" y="1"/>
                </a:cubicBezTo>
                <a:cubicBezTo>
                  <a:pt x="2832" y="346"/>
                  <a:pt x="2832" y="346"/>
                  <a:pt x="2832" y="346"/>
                </a:cubicBezTo>
                <a:cubicBezTo>
                  <a:pt x="2872" y="346"/>
                  <a:pt x="2872" y="346"/>
                  <a:pt x="2872" y="346"/>
                </a:cubicBezTo>
                <a:cubicBezTo>
                  <a:pt x="2872" y="69"/>
                  <a:pt x="2872" y="69"/>
                  <a:pt x="2872" y="69"/>
                </a:cubicBezTo>
                <a:cubicBezTo>
                  <a:pt x="3078" y="346"/>
                  <a:pt x="3078" y="346"/>
                  <a:pt x="3078" y="346"/>
                </a:cubicBezTo>
                <a:cubicBezTo>
                  <a:pt x="3118" y="346"/>
                  <a:pt x="3118" y="346"/>
                  <a:pt x="3118" y="346"/>
                </a:cubicBezTo>
                <a:cubicBezTo>
                  <a:pt x="3118" y="1"/>
                  <a:pt x="3118" y="1"/>
                  <a:pt x="3118" y="1"/>
                </a:cubicBezTo>
                <a:cubicBezTo>
                  <a:pt x="3079" y="1"/>
                  <a:pt x="3079" y="1"/>
                  <a:pt x="3079" y="1"/>
                </a:cubicBezTo>
                <a:lnTo>
                  <a:pt x="3079" y="278"/>
                </a:lnTo>
                <a:close/>
                <a:moveTo>
                  <a:pt x="3176" y="1"/>
                </a:moveTo>
                <a:cubicBezTo>
                  <a:pt x="3176" y="39"/>
                  <a:pt x="3176" y="39"/>
                  <a:pt x="3176" y="39"/>
                </a:cubicBezTo>
                <a:cubicBezTo>
                  <a:pt x="3288" y="39"/>
                  <a:pt x="3288" y="39"/>
                  <a:pt x="3288" y="39"/>
                </a:cubicBezTo>
                <a:cubicBezTo>
                  <a:pt x="3288" y="346"/>
                  <a:pt x="3288" y="346"/>
                  <a:pt x="3288" y="346"/>
                </a:cubicBezTo>
                <a:cubicBezTo>
                  <a:pt x="3327" y="346"/>
                  <a:pt x="3327" y="346"/>
                  <a:pt x="3327" y="346"/>
                </a:cubicBezTo>
                <a:cubicBezTo>
                  <a:pt x="3327" y="39"/>
                  <a:pt x="3327" y="39"/>
                  <a:pt x="3327" y="39"/>
                </a:cubicBezTo>
                <a:cubicBezTo>
                  <a:pt x="3440" y="39"/>
                  <a:pt x="3440" y="39"/>
                  <a:pt x="3440" y="39"/>
                </a:cubicBezTo>
                <a:cubicBezTo>
                  <a:pt x="3440" y="1"/>
                  <a:pt x="3440" y="1"/>
                  <a:pt x="3440" y="1"/>
                </a:cubicBezTo>
                <a:lnTo>
                  <a:pt x="3176" y="1"/>
                </a:lnTo>
                <a:close/>
                <a:moveTo>
                  <a:pt x="264" y="690"/>
                </a:moveTo>
                <a:cubicBezTo>
                  <a:pt x="264" y="766"/>
                  <a:pt x="215" y="810"/>
                  <a:pt x="130" y="810"/>
                </a:cubicBezTo>
                <a:cubicBezTo>
                  <a:pt x="40" y="810"/>
                  <a:pt x="40" y="810"/>
                  <a:pt x="40" y="810"/>
                </a:cubicBezTo>
                <a:cubicBezTo>
                  <a:pt x="40" y="919"/>
                  <a:pt x="40" y="919"/>
                  <a:pt x="40" y="919"/>
                </a:cubicBezTo>
                <a:cubicBezTo>
                  <a:pt x="0" y="919"/>
                  <a:pt x="0" y="919"/>
                  <a:pt x="0" y="919"/>
                </a:cubicBezTo>
                <a:cubicBezTo>
                  <a:pt x="0" y="574"/>
                  <a:pt x="0" y="574"/>
                  <a:pt x="0" y="574"/>
                </a:cubicBezTo>
                <a:cubicBezTo>
                  <a:pt x="130" y="574"/>
                  <a:pt x="130" y="574"/>
                  <a:pt x="130" y="574"/>
                </a:cubicBezTo>
                <a:cubicBezTo>
                  <a:pt x="215" y="574"/>
                  <a:pt x="264" y="616"/>
                  <a:pt x="264" y="690"/>
                </a:cubicBezTo>
                <a:close/>
                <a:moveTo>
                  <a:pt x="226" y="691"/>
                </a:moveTo>
                <a:cubicBezTo>
                  <a:pt x="226" y="639"/>
                  <a:pt x="190" y="612"/>
                  <a:pt x="128" y="612"/>
                </a:cubicBezTo>
                <a:cubicBezTo>
                  <a:pt x="40" y="612"/>
                  <a:pt x="40" y="612"/>
                  <a:pt x="40" y="612"/>
                </a:cubicBezTo>
                <a:cubicBezTo>
                  <a:pt x="40" y="772"/>
                  <a:pt x="40" y="772"/>
                  <a:pt x="40" y="772"/>
                </a:cubicBezTo>
                <a:cubicBezTo>
                  <a:pt x="128" y="772"/>
                  <a:pt x="128" y="772"/>
                  <a:pt x="128" y="772"/>
                </a:cubicBezTo>
                <a:cubicBezTo>
                  <a:pt x="190" y="772"/>
                  <a:pt x="226" y="744"/>
                  <a:pt x="226" y="691"/>
                </a:cubicBezTo>
                <a:close/>
                <a:moveTo>
                  <a:pt x="369" y="574"/>
                </a:moveTo>
                <a:cubicBezTo>
                  <a:pt x="329" y="574"/>
                  <a:pt x="329" y="574"/>
                  <a:pt x="329" y="574"/>
                </a:cubicBezTo>
                <a:cubicBezTo>
                  <a:pt x="329" y="919"/>
                  <a:pt x="329" y="919"/>
                  <a:pt x="329" y="919"/>
                </a:cubicBezTo>
                <a:cubicBezTo>
                  <a:pt x="520" y="919"/>
                  <a:pt x="520" y="919"/>
                  <a:pt x="520" y="919"/>
                </a:cubicBezTo>
                <a:cubicBezTo>
                  <a:pt x="520" y="881"/>
                  <a:pt x="520" y="881"/>
                  <a:pt x="520" y="881"/>
                </a:cubicBezTo>
                <a:cubicBezTo>
                  <a:pt x="369" y="881"/>
                  <a:pt x="369" y="881"/>
                  <a:pt x="369" y="881"/>
                </a:cubicBezTo>
                <a:lnTo>
                  <a:pt x="369" y="574"/>
                </a:lnTo>
                <a:close/>
                <a:moveTo>
                  <a:pt x="733" y="574"/>
                </a:moveTo>
                <a:cubicBezTo>
                  <a:pt x="887" y="919"/>
                  <a:pt x="887" y="919"/>
                  <a:pt x="887" y="919"/>
                </a:cubicBezTo>
                <a:cubicBezTo>
                  <a:pt x="844" y="919"/>
                  <a:pt x="844" y="919"/>
                  <a:pt x="844" y="919"/>
                </a:cubicBezTo>
                <a:cubicBezTo>
                  <a:pt x="806" y="831"/>
                  <a:pt x="806" y="831"/>
                  <a:pt x="806" y="831"/>
                </a:cubicBezTo>
                <a:cubicBezTo>
                  <a:pt x="618" y="831"/>
                  <a:pt x="618" y="831"/>
                  <a:pt x="618" y="831"/>
                </a:cubicBezTo>
                <a:cubicBezTo>
                  <a:pt x="579" y="919"/>
                  <a:pt x="579" y="919"/>
                  <a:pt x="579" y="919"/>
                </a:cubicBezTo>
                <a:cubicBezTo>
                  <a:pt x="538" y="919"/>
                  <a:pt x="538" y="919"/>
                  <a:pt x="538" y="919"/>
                </a:cubicBezTo>
                <a:cubicBezTo>
                  <a:pt x="692" y="574"/>
                  <a:pt x="692" y="574"/>
                  <a:pt x="692" y="574"/>
                </a:cubicBezTo>
                <a:lnTo>
                  <a:pt x="733" y="574"/>
                </a:lnTo>
                <a:close/>
                <a:moveTo>
                  <a:pt x="789" y="794"/>
                </a:moveTo>
                <a:cubicBezTo>
                  <a:pt x="711" y="619"/>
                  <a:pt x="711" y="619"/>
                  <a:pt x="711" y="619"/>
                </a:cubicBezTo>
                <a:cubicBezTo>
                  <a:pt x="635" y="794"/>
                  <a:pt x="635" y="794"/>
                  <a:pt x="635" y="794"/>
                </a:cubicBezTo>
                <a:lnTo>
                  <a:pt x="789" y="794"/>
                </a:lnTo>
                <a:close/>
                <a:moveTo>
                  <a:pt x="862" y="612"/>
                </a:moveTo>
                <a:cubicBezTo>
                  <a:pt x="975" y="612"/>
                  <a:pt x="975" y="612"/>
                  <a:pt x="975" y="612"/>
                </a:cubicBezTo>
                <a:cubicBezTo>
                  <a:pt x="975" y="919"/>
                  <a:pt x="975" y="919"/>
                  <a:pt x="975" y="919"/>
                </a:cubicBezTo>
                <a:cubicBezTo>
                  <a:pt x="1014" y="919"/>
                  <a:pt x="1014" y="919"/>
                  <a:pt x="1014" y="919"/>
                </a:cubicBezTo>
                <a:cubicBezTo>
                  <a:pt x="1014" y="612"/>
                  <a:pt x="1014" y="612"/>
                  <a:pt x="1014" y="612"/>
                </a:cubicBezTo>
                <a:cubicBezTo>
                  <a:pt x="1127" y="612"/>
                  <a:pt x="1127" y="612"/>
                  <a:pt x="1127" y="612"/>
                </a:cubicBezTo>
                <a:cubicBezTo>
                  <a:pt x="1127" y="574"/>
                  <a:pt x="1127" y="574"/>
                  <a:pt x="1127" y="574"/>
                </a:cubicBezTo>
                <a:cubicBezTo>
                  <a:pt x="862" y="574"/>
                  <a:pt x="862" y="574"/>
                  <a:pt x="862" y="574"/>
                </a:cubicBezTo>
                <a:lnTo>
                  <a:pt x="862" y="612"/>
                </a:lnTo>
                <a:close/>
                <a:moveTo>
                  <a:pt x="1184" y="919"/>
                </a:moveTo>
                <a:cubicBezTo>
                  <a:pt x="1223" y="919"/>
                  <a:pt x="1223" y="919"/>
                  <a:pt x="1223" y="919"/>
                </a:cubicBezTo>
                <a:cubicBezTo>
                  <a:pt x="1223" y="771"/>
                  <a:pt x="1223" y="771"/>
                  <a:pt x="1223" y="771"/>
                </a:cubicBezTo>
                <a:cubicBezTo>
                  <a:pt x="1384" y="771"/>
                  <a:pt x="1384" y="771"/>
                  <a:pt x="1384" y="771"/>
                </a:cubicBezTo>
                <a:cubicBezTo>
                  <a:pt x="1384" y="733"/>
                  <a:pt x="1384" y="733"/>
                  <a:pt x="1384" y="733"/>
                </a:cubicBezTo>
                <a:cubicBezTo>
                  <a:pt x="1223" y="733"/>
                  <a:pt x="1223" y="733"/>
                  <a:pt x="1223" y="733"/>
                </a:cubicBezTo>
                <a:cubicBezTo>
                  <a:pt x="1223" y="612"/>
                  <a:pt x="1223" y="612"/>
                  <a:pt x="1223" y="612"/>
                </a:cubicBezTo>
                <a:cubicBezTo>
                  <a:pt x="1403" y="612"/>
                  <a:pt x="1403" y="612"/>
                  <a:pt x="1403" y="612"/>
                </a:cubicBezTo>
                <a:cubicBezTo>
                  <a:pt x="1403" y="574"/>
                  <a:pt x="1403" y="574"/>
                  <a:pt x="1403" y="574"/>
                </a:cubicBezTo>
                <a:cubicBezTo>
                  <a:pt x="1184" y="574"/>
                  <a:pt x="1184" y="574"/>
                  <a:pt x="1184" y="574"/>
                </a:cubicBezTo>
                <a:lnTo>
                  <a:pt x="1184" y="919"/>
                </a:lnTo>
                <a:close/>
                <a:moveTo>
                  <a:pt x="1789" y="746"/>
                </a:moveTo>
                <a:cubicBezTo>
                  <a:pt x="1789" y="843"/>
                  <a:pt x="1709" y="921"/>
                  <a:pt x="1609" y="921"/>
                </a:cubicBezTo>
                <a:cubicBezTo>
                  <a:pt x="1508" y="921"/>
                  <a:pt x="1428" y="843"/>
                  <a:pt x="1428" y="746"/>
                </a:cubicBezTo>
                <a:cubicBezTo>
                  <a:pt x="1428" y="649"/>
                  <a:pt x="1508" y="573"/>
                  <a:pt x="1609" y="573"/>
                </a:cubicBezTo>
                <a:cubicBezTo>
                  <a:pt x="1709" y="573"/>
                  <a:pt x="1789" y="649"/>
                  <a:pt x="1789" y="746"/>
                </a:cubicBezTo>
                <a:close/>
                <a:moveTo>
                  <a:pt x="1749" y="746"/>
                </a:moveTo>
                <a:cubicBezTo>
                  <a:pt x="1749" y="671"/>
                  <a:pt x="1686" y="610"/>
                  <a:pt x="1609" y="610"/>
                </a:cubicBezTo>
                <a:cubicBezTo>
                  <a:pt x="1532" y="610"/>
                  <a:pt x="1468" y="671"/>
                  <a:pt x="1468" y="746"/>
                </a:cubicBezTo>
                <a:cubicBezTo>
                  <a:pt x="1468" y="822"/>
                  <a:pt x="1532" y="883"/>
                  <a:pt x="1609" y="883"/>
                </a:cubicBezTo>
                <a:cubicBezTo>
                  <a:pt x="1686" y="883"/>
                  <a:pt x="1749" y="822"/>
                  <a:pt x="1749" y="746"/>
                </a:cubicBezTo>
                <a:close/>
                <a:moveTo>
                  <a:pt x="2051" y="801"/>
                </a:moveTo>
                <a:cubicBezTo>
                  <a:pt x="2131" y="919"/>
                  <a:pt x="2131" y="919"/>
                  <a:pt x="2131" y="919"/>
                </a:cubicBezTo>
                <a:cubicBezTo>
                  <a:pt x="2086" y="919"/>
                  <a:pt x="2086" y="919"/>
                  <a:pt x="2086" y="919"/>
                </a:cubicBezTo>
                <a:cubicBezTo>
                  <a:pt x="2015" y="809"/>
                  <a:pt x="2015" y="809"/>
                  <a:pt x="2015" y="809"/>
                </a:cubicBezTo>
                <a:cubicBezTo>
                  <a:pt x="2008" y="809"/>
                  <a:pt x="2000" y="810"/>
                  <a:pt x="1992" y="810"/>
                </a:cubicBezTo>
                <a:cubicBezTo>
                  <a:pt x="1900" y="810"/>
                  <a:pt x="1900" y="810"/>
                  <a:pt x="1900" y="810"/>
                </a:cubicBezTo>
                <a:cubicBezTo>
                  <a:pt x="1900" y="919"/>
                  <a:pt x="1900" y="919"/>
                  <a:pt x="1900" y="919"/>
                </a:cubicBezTo>
                <a:cubicBezTo>
                  <a:pt x="1861" y="919"/>
                  <a:pt x="1861" y="919"/>
                  <a:pt x="1861" y="919"/>
                </a:cubicBezTo>
                <a:cubicBezTo>
                  <a:pt x="1861" y="574"/>
                  <a:pt x="1861" y="574"/>
                  <a:pt x="1861" y="574"/>
                </a:cubicBezTo>
                <a:cubicBezTo>
                  <a:pt x="1992" y="574"/>
                  <a:pt x="1992" y="574"/>
                  <a:pt x="1992" y="574"/>
                </a:cubicBezTo>
                <a:cubicBezTo>
                  <a:pt x="2078" y="574"/>
                  <a:pt x="2128" y="616"/>
                  <a:pt x="2128" y="690"/>
                </a:cubicBezTo>
                <a:cubicBezTo>
                  <a:pt x="2128" y="747"/>
                  <a:pt x="2100" y="785"/>
                  <a:pt x="2051" y="801"/>
                </a:cubicBezTo>
                <a:close/>
                <a:moveTo>
                  <a:pt x="2090" y="691"/>
                </a:moveTo>
                <a:cubicBezTo>
                  <a:pt x="2090" y="639"/>
                  <a:pt x="2054" y="612"/>
                  <a:pt x="1992" y="612"/>
                </a:cubicBezTo>
                <a:cubicBezTo>
                  <a:pt x="1900" y="612"/>
                  <a:pt x="1900" y="612"/>
                  <a:pt x="1900" y="612"/>
                </a:cubicBezTo>
                <a:cubicBezTo>
                  <a:pt x="1900" y="772"/>
                  <a:pt x="1900" y="772"/>
                  <a:pt x="1900" y="772"/>
                </a:cubicBezTo>
                <a:cubicBezTo>
                  <a:pt x="1992" y="772"/>
                  <a:pt x="1992" y="772"/>
                  <a:pt x="1992" y="772"/>
                </a:cubicBezTo>
                <a:cubicBezTo>
                  <a:pt x="2054" y="772"/>
                  <a:pt x="2090" y="744"/>
                  <a:pt x="2090" y="691"/>
                </a:cubicBezTo>
                <a:close/>
                <a:moveTo>
                  <a:pt x="2392" y="822"/>
                </a:moveTo>
                <a:cubicBezTo>
                  <a:pt x="2266" y="574"/>
                  <a:pt x="2266" y="574"/>
                  <a:pt x="2266" y="574"/>
                </a:cubicBezTo>
                <a:cubicBezTo>
                  <a:pt x="2217" y="574"/>
                  <a:pt x="2217" y="574"/>
                  <a:pt x="2217" y="574"/>
                </a:cubicBezTo>
                <a:cubicBezTo>
                  <a:pt x="2217" y="919"/>
                  <a:pt x="2217" y="919"/>
                  <a:pt x="2217" y="919"/>
                </a:cubicBezTo>
                <a:cubicBezTo>
                  <a:pt x="2254" y="919"/>
                  <a:pt x="2254" y="919"/>
                  <a:pt x="2254" y="919"/>
                </a:cubicBezTo>
                <a:cubicBezTo>
                  <a:pt x="2254" y="635"/>
                  <a:pt x="2254" y="635"/>
                  <a:pt x="2254" y="635"/>
                </a:cubicBezTo>
                <a:cubicBezTo>
                  <a:pt x="2379" y="882"/>
                  <a:pt x="2379" y="882"/>
                  <a:pt x="2379" y="882"/>
                </a:cubicBezTo>
                <a:cubicBezTo>
                  <a:pt x="2403" y="882"/>
                  <a:pt x="2403" y="882"/>
                  <a:pt x="2403" y="882"/>
                </a:cubicBezTo>
                <a:cubicBezTo>
                  <a:pt x="2528" y="635"/>
                  <a:pt x="2528" y="635"/>
                  <a:pt x="2528" y="635"/>
                </a:cubicBezTo>
                <a:cubicBezTo>
                  <a:pt x="2529" y="919"/>
                  <a:pt x="2529" y="919"/>
                  <a:pt x="2529" y="919"/>
                </a:cubicBezTo>
                <a:cubicBezTo>
                  <a:pt x="2565" y="919"/>
                  <a:pt x="2565" y="919"/>
                  <a:pt x="2565" y="919"/>
                </a:cubicBezTo>
                <a:cubicBezTo>
                  <a:pt x="2565" y="574"/>
                  <a:pt x="2565" y="574"/>
                  <a:pt x="2565" y="574"/>
                </a:cubicBezTo>
                <a:cubicBezTo>
                  <a:pt x="2517" y="574"/>
                  <a:pt x="2517" y="574"/>
                  <a:pt x="2517" y="574"/>
                </a:cubicBezTo>
                <a:lnTo>
                  <a:pt x="2392" y="82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14324" tIns="57162" rIns="114324" bIns="57162"/>
          <a:lstStyle/>
          <a:p>
            <a:endParaRPr lang="en-NL"/>
          </a:p>
        </p:txBody>
      </p:sp>
      <p:sp>
        <p:nvSpPr>
          <p:cNvPr id="11" name="LS_Logo6 (JU-Free) Taxonomy" hidden="1">
            <a:extLst>
              <a:ext uri="{FF2B5EF4-FFF2-40B4-BE49-F238E27FC236}">
                <a16:creationId xmlns:a16="http://schemas.microsoft.com/office/drawing/2014/main" id="{23306509-AE24-4ADF-BF58-6F195670A4A1}"/>
              </a:ext>
            </a:extLst>
          </p:cNvPr>
          <p:cNvSpPr>
            <a:spLocks/>
          </p:cNvSpPr>
          <p:nvPr/>
        </p:nvSpPr>
        <p:spPr bwMode="auto">
          <a:xfrm>
            <a:off x="1136650" y="7712075"/>
            <a:ext cx="1131888" cy="365125"/>
          </a:xfrm>
          <a:custGeom>
            <a:avLst/>
            <a:gdLst>
              <a:gd name="T0" fmla="*/ 0 w 2851"/>
              <a:gd name="T1" fmla="*/ 62395541 h 921"/>
              <a:gd name="T2" fmla="*/ 2147483646 w 2851"/>
              <a:gd name="T3" fmla="*/ 2147483646 h 921"/>
              <a:gd name="T4" fmla="*/ 2147483646 w 2851"/>
              <a:gd name="T5" fmla="*/ 2147483646 h 921"/>
              <a:gd name="T6" fmla="*/ 2147483646 w 2851"/>
              <a:gd name="T7" fmla="*/ 62395541 h 921"/>
              <a:gd name="T8" fmla="*/ 2147483646 w 2851"/>
              <a:gd name="T9" fmla="*/ 2147483646 h 921"/>
              <a:gd name="T10" fmla="*/ 2147483646 w 2851"/>
              <a:gd name="T11" fmla="*/ 2147483646 h 921"/>
              <a:gd name="T12" fmla="*/ 2147483646 w 2851"/>
              <a:gd name="T13" fmla="*/ 2147483646 h 921"/>
              <a:gd name="T14" fmla="*/ 2147483646 w 2851"/>
              <a:gd name="T15" fmla="*/ 2147483646 h 921"/>
              <a:gd name="T16" fmla="*/ 2147483646 w 2851"/>
              <a:gd name="T17" fmla="*/ 2147483646 h 921"/>
              <a:gd name="T18" fmla="*/ 2147483646 w 2851"/>
              <a:gd name="T19" fmla="*/ 2147483646 h 921"/>
              <a:gd name="T20" fmla="*/ 2147483646 w 2851"/>
              <a:gd name="T21" fmla="*/ 2147483646 h 921"/>
              <a:gd name="T22" fmla="*/ 2147483646 w 2851"/>
              <a:gd name="T23" fmla="*/ 2147483646 h 921"/>
              <a:gd name="T24" fmla="*/ 2147483646 w 2851"/>
              <a:gd name="T25" fmla="*/ 2147483646 h 921"/>
              <a:gd name="T26" fmla="*/ 2147483646 w 2851"/>
              <a:gd name="T27" fmla="*/ 2147483646 h 921"/>
              <a:gd name="T28" fmla="*/ 2147483646 w 2851"/>
              <a:gd name="T29" fmla="*/ 2147483646 h 921"/>
              <a:gd name="T30" fmla="*/ 2147483646 w 2851"/>
              <a:gd name="T31" fmla="*/ 2147483646 h 921"/>
              <a:gd name="T32" fmla="*/ 2147483646 w 2851"/>
              <a:gd name="T33" fmla="*/ 2147483646 h 921"/>
              <a:gd name="T34" fmla="*/ 2147483646 w 2851"/>
              <a:gd name="T35" fmla="*/ 2147483646 h 921"/>
              <a:gd name="T36" fmla="*/ 2147483646 w 2851"/>
              <a:gd name="T37" fmla="*/ 2147483646 h 921"/>
              <a:gd name="T38" fmla="*/ 2147483646 w 2851"/>
              <a:gd name="T39" fmla="*/ 2147483646 h 921"/>
              <a:gd name="T40" fmla="*/ 2147483646 w 2851"/>
              <a:gd name="T41" fmla="*/ 2147483646 h 921"/>
              <a:gd name="T42" fmla="*/ 2147483646 w 2851"/>
              <a:gd name="T43" fmla="*/ 2147483646 h 921"/>
              <a:gd name="T44" fmla="*/ 2147483646 w 2851"/>
              <a:gd name="T45" fmla="*/ 2147483646 h 921"/>
              <a:gd name="T46" fmla="*/ 2147483646 w 2851"/>
              <a:gd name="T47" fmla="*/ 2147483646 h 921"/>
              <a:gd name="T48" fmla="*/ 2147483646 w 2851"/>
              <a:gd name="T49" fmla="*/ 2147483646 h 921"/>
              <a:gd name="T50" fmla="*/ 2147483646 w 2851"/>
              <a:gd name="T51" fmla="*/ 2147483646 h 921"/>
              <a:gd name="T52" fmla="*/ 2147483646 w 2851"/>
              <a:gd name="T53" fmla="*/ 62395541 h 921"/>
              <a:gd name="T54" fmla="*/ 2147483646 w 2851"/>
              <a:gd name="T55" fmla="*/ 62395541 h 921"/>
              <a:gd name="T56" fmla="*/ 2147483646 w 2851"/>
              <a:gd name="T57" fmla="*/ 2147483646 h 921"/>
              <a:gd name="T58" fmla="*/ 2147483646 w 2851"/>
              <a:gd name="T59" fmla="*/ 62395541 h 921"/>
              <a:gd name="T60" fmla="*/ 2147483646 w 2851"/>
              <a:gd name="T61" fmla="*/ 2147483646 h 921"/>
              <a:gd name="T62" fmla="*/ 2147483646 w 2851"/>
              <a:gd name="T63" fmla="*/ 2147483646 h 921"/>
              <a:gd name="T64" fmla="*/ 2147483646 w 2851"/>
              <a:gd name="T65" fmla="*/ 2147483646 h 921"/>
              <a:gd name="T66" fmla="*/ 2147483646 w 2851"/>
              <a:gd name="T67" fmla="*/ 2147483646 h 921"/>
              <a:gd name="T68" fmla="*/ 2147483646 w 2851"/>
              <a:gd name="T69" fmla="*/ 2147483646 h 921"/>
              <a:gd name="T70" fmla="*/ 2147483646 w 2851"/>
              <a:gd name="T71" fmla="*/ 2147483646 h 921"/>
              <a:gd name="T72" fmla="*/ 2147483646 w 2851"/>
              <a:gd name="T73" fmla="*/ 2147483646 h 921"/>
              <a:gd name="T74" fmla="*/ 2147483646 w 2851"/>
              <a:gd name="T75" fmla="*/ 2147483646 h 921"/>
              <a:gd name="T76" fmla="*/ 2147483646 w 2851"/>
              <a:gd name="T77" fmla="*/ 2147483646 h 921"/>
              <a:gd name="T78" fmla="*/ 2147483646 w 2851"/>
              <a:gd name="T79" fmla="*/ 2147483646 h 921"/>
              <a:gd name="T80" fmla="*/ 2147483646 w 2851"/>
              <a:gd name="T81" fmla="*/ 2147483646 h 921"/>
              <a:gd name="T82" fmla="*/ 2147483646 w 2851"/>
              <a:gd name="T83" fmla="*/ 2147483646 h 921"/>
              <a:gd name="T84" fmla="*/ 2147483646 w 2851"/>
              <a:gd name="T85" fmla="*/ 2147483646 h 921"/>
              <a:gd name="T86" fmla="*/ 2147483646 w 2851"/>
              <a:gd name="T87" fmla="*/ 2147483646 h 921"/>
              <a:gd name="T88" fmla="*/ 2147483646 w 2851"/>
              <a:gd name="T89" fmla="*/ 2147483646 h 921"/>
              <a:gd name="T90" fmla="*/ 2147483646 w 2851"/>
              <a:gd name="T91" fmla="*/ 2147483646 h 921"/>
              <a:gd name="T92" fmla="*/ 2147483646 w 2851"/>
              <a:gd name="T93" fmla="*/ 2147483646 h 921"/>
              <a:gd name="T94" fmla="*/ 2147483646 w 2851"/>
              <a:gd name="T95" fmla="*/ 2147483646 h 921"/>
              <a:gd name="T96" fmla="*/ 2147483646 w 2851"/>
              <a:gd name="T97" fmla="*/ 2147483646 h 921"/>
              <a:gd name="T98" fmla="*/ 2147483646 w 2851"/>
              <a:gd name="T99" fmla="*/ 2147483646 h 921"/>
              <a:gd name="T100" fmla="*/ 2147483646 w 2851"/>
              <a:gd name="T101" fmla="*/ 2147483646 h 921"/>
              <a:gd name="T102" fmla="*/ 2147483646 w 2851"/>
              <a:gd name="T103" fmla="*/ 2147483646 h 921"/>
              <a:gd name="T104" fmla="*/ 2147483646 w 2851"/>
              <a:gd name="T105" fmla="*/ 2147483646 h 921"/>
              <a:gd name="T106" fmla="*/ 2147483646 w 2851"/>
              <a:gd name="T107" fmla="*/ 2147483646 h 921"/>
              <a:gd name="T108" fmla="*/ 2147483646 w 2851"/>
              <a:gd name="T109" fmla="*/ 2147483646 h 921"/>
              <a:gd name="T110" fmla="*/ 2147483646 w 2851"/>
              <a:gd name="T111" fmla="*/ 2147483646 h 921"/>
              <a:gd name="T112" fmla="*/ 2147483646 w 2851"/>
              <a:gd name="T113" fmla="*/ 2147483646 h 921"/>
              <a:gd name="T114" fmla="*/ 2147483646 w 2851"/>
              <a:gd name="T115" fmla="*/ 2147483646 h 921"/>
              <a:gd name="T116" fmla="*/ 2147483646 w 2851"/>
              <a:gd name="T117" fmla="*/ 2147483646 h 921"/>
              <a:gd name="T118" fmla="*/ 2147483646 w 2851"/>
              <a:gd name="T119" fmla="*/ 2147483646 h 921"/>
              <a:gd name="T120" fmla="*/ 2147483646 w 2851"/>
              <a:gd name="T121" fmla="*/ 2147483646 h 921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2851" h="921">
                <a:moveTo>
                  <a:pt x="112" y="39"/>
                </a:moveTo>
                <a:cubicBezTo>
                  <a:pt x="0" y="39"/>
                  <a:pt x="0" y="39"/>
                  <a:pt x="0" y="39"/>
                </a:cubicBezTo>
                <a:cubicBezTo>
                  <a:pt x="0" y="1"/>
                  <a:pt x="0" y="1"/>
                  <a:pt x="0" y="1"/>
                </a:cubicBezTo>
                <a:cubicBezTo>
                  <a:pt x="263" y="1"/>
                  <a:pt x="263" y="1"/>
                  <a:pt x="263" y="1"/>
                </a:cubicBezTo>
                <a:cubicBezTo>
                  <a:pt x="263" y="39"/>
                  <a:pt x="263" y="39"/>
                  <a:pt x="263" y="39"/>
                </a:cubicBezTo>
                <a:cubicBezTo>
                  <a:pt x="151" y="39"/>
                  <a:pt x="151" y="39"/>
                  <a:pt x="151" y="39"/>
                </a:cubicBezTo>
                <a:cubicBezTo>
                  <a:pt x="151" y="346"/>
                  <a:pt x="151" y="346"/>
                  <a:pt x="151" y="346"/>
                </a:cubicBezTo>
                <a:cubicBezTo>
                  <a:pt x="112" y="346"/>
                  <a:pt x="112" y="346"/>
                  <a:pt x="112" y="346"/>
                </a:cubicBezTo>
                <a:lnTo>
                  <a:pt x="112" y="39"/>
                </a:lnTo>
                <a:close/>
                <a:moveTo>
                  <a:pt x="238" y="346"/>
                </a:moveTo>
                <a:cubicBezTo>
                  <a:pt x="393" y="1"/>
                  <a:pt x="393" y="1"/>
                  <a:pt x="393" y="1"/>
                </a:cubicBezTo>
                <a:cubicBezTo>
                  <a:pt x="433" y="1"/>
                  <a:pt x="433" y="1"/>
                  <a:pt x="433" y="1"/>
                </a:cubicBezTo>
                <a:cubicBezTo>
                  <a:pt x="587" y="346"/>
                  <a:pt x="587" y="346"/>
                  <a:pt x="587" y="346"/>
                </a:cubicBezTo>
                <a:cubicBezTo>
                  <a:pt x="544" y="346"/>
                  <a:pt x="544" y="346"/>
                  <a:pt x="544" y="346"/>
                </a:cubicBezTo>
                <a:cubicBezTo>
                  <a:pt x="506" y="259"/>
                  <a:pt x="506" y="259"/>
                  <a:pt x="506" y="259"/>
                </a:cubicBezTo>
                <a:cubicBezTo>
                  <a:pt x="318" y="259"/>
                  <a:pt x="318" y="259"/>
                  <a:pt x="318" y="259"/>
                </a:cubicBezTo>
                <a:cubicBezTo>
                  <a:pt x="280" y="346"/>
                  <a:pt x="280" y="346"/>
                  <a:pt x="280" y="346"/>
                </a:cubicBezTo>
                <a:lnTo>
                  <a:pt x="238" y="346"/>
                </a:lnTo>
                <a:close/>
                <a:moveTo>
                  <a:pt x="335" y="221"/>
                </a:moveTo>
                <a:cubicBezTo>
                  <a:pt x="489" y="221"/>
                  <a:pt x="489" y="221"/>
                  <a:pt x="489" y="221"/>
                </a:cubicBezTo>
                <a:cubicBezTo>
                  <a:pt x="412" y="46"/>
                  <a:pt x="412" y="46"/>
                  <a:pt x="412" y="46"/>
                </a:cubicBezTo>
                <a:lnTo>
                  <a:pt x="335" y="221"/>
                </a:lnTo>
                <a:close/>
                <a:moveTo>
                  <a:pt x="646" y="346"/>
                </a:moveTo>
                <a:cubicBezTo>
                  <a:pt x="750" y="202"/>
                  <a:pt x="750" y="202"/>
                  <a:pt x="750" y="202"/>
                </a:cubicBezTo>
                <a:cubicBezTo>
                  <a:pt x="854" y="346"/>
                  <a:pt x="854" y="346"/>
                  <a:pt x="854" y="346"/>
                </a:cubicBezTo>
                <a:cubicBezTo>
                  <a:pt x="902" y="346"/>
                  <a:pt x="902" y="346"/>
                  <a:pt x="902" y="346"/>
                </a:cubicBezTo>
                <a:cubicBezTo>
                  <a:pt x="775" y="167"/>
                  <a:pt x="775" y="167"/>
                  <a:pt x="775" y="167"/>
                </a:cubicBezTo>
                <a:cubicBezTo>
                  <a:pt x="892" y="1"/>
                  <a:pt x="892" y="1"/>
                  <a:pt x="892" y="1"/>
                </a:cubicBezTo>
                <a:cubicBezTo>
                  <a:pt x="846" y="1"/>
                  <a:pt x="846" y="1"/>
                  <a:pt x="846" y="1"/>
                </a:cubicBezTo>
                <a:cubicBezTo>
                  <a:pt x="750" y="134"/>
                  <a:pt x="750" y="134"/>
                  <a:pt x="750" y="134"/>
                </a:cubicBezTo>
                <a:cubicBezTo>
                  <a:pt x="655" y="1"/>
                  <a:pt x="655" y="1"/>
                  <a:pt x="655" y="1"/>
                </a:cubicBezTo>
                <a:cubicBezTo>
                  <a:pt x="609" y="1"/>
                  <a:pt x="609" y="1"/>
                  <a:pt x="609" y="1"/>
                </a:cubicBezTo>
                <a:cubicBezTo>
                  <a:pt x="726" y="169"/>
                  <a:pt x="726" y="169"/>
                  <a:pt x="726" y="169"/>
                </a:cubicBezTo>
                <a:cubicBezTo>
                  <a:pt x="600" y="346"/>
                  <a:pt x="600" y="346"/>
                  <a:pt x="600" y="346"/>
                </a:cubicBezTo>
                <a:lnTo>
                  <a:pt x="646" y="346"/>
                </a:lnTo>
                <a:close/>
                <a:moveTo>
                  <a:pt x="924" y="174"/>
                </a:moveTo>
                <a:cubicBezTo>
                  <a:pt x="924" y="76"/>
                  <a:pt x="1004" y="0"/>
                  <a:pt x="1105" y="0"/>
                </a:cubicBezTo>
                <a:cubicBezTo>
                  <a:pt x="1205" y="0"/>
                  <a:pt x="1284" y="77"/>
                  <a:pt x="1284" y="174"/>
                </a:cubicBezTo>
                <a:cubicBezTo>
                  <a:pt x="1284" y="271"/>
                  <a:pt x="1205" y="348"/>
                  <a:pt x="1105" y="348"/>
                </a:cubicBezTo>
                <a:cubicBezTo>
                  <a:pt x="1004" y="348"/>
                  <a:pt x="924" y="271"/>
                  <a:pt x="924" y="174"/>
                </a:cubicBezTo>
                <a:close/>
                <a:moveTo>
                  <a:pt x="964" y="174"/>
                </a:moveTo>
                <a:cubicBezTo>
                  <a:pt x="964" y="249"/>
                  <a:pt x="1028" y="310"/>
                  <a:pt x="1105" y="310"/>
                </a:cubicBezTo>
                <a:cubicBezTo>
                  <a:pt x="1181" y="310"/>
                  <a:pt x="1244" y="249"/>
                  <a:pt x="1244" y="174"/>
                </a:cubicBezTo>
                <a:cubicBezTo>
                  <a:pt x="1244" y="98"/>
                  <a:pt x="1181" y="38"/>
                  <a:pt x="1105" y="38"/>
                </a:cubicBezTo>
                <a:cubicBezTo>
                  <a:pt x="1028" y="38"/>
                  <a:pt x="964" y="98"/>
                  <a:pt x="964" y="174"/>
                </a:cubicBezTo>
                <a:close/>
                <a:moveTo>
                  <a:pt x="1395" y="69"/>
                </a:moveTo>
                <a:cubicBezTo>
                  <a:pt x="1602" y="346"/>
                  <a:pt x="1602" y="346"/>
                  <a:pt x="1602" y="346"/>
                </a:cubicBezTo>
                <a:cubicBezTo>
                  <a:pt x="1642" y="346"/>
                  <a:pt x="1642" y="346"/>
                  <a:pt x="1642" y="346"/>
                </a:cubicBezTo>
                <a:cubicBezTo>
                  <a:pt x="1642" y="1"/>
                  <a:pt x="1642" y="1"/>
                  <a:pt x="1642" y="1"/>
                </a:cubicBezTo>
                <a:cubicBezTo>
                  <a:pt x="1603" y="1"/>
                  <a:pt x="1603" y="1"/>
                  <a:pt x="1603" y="1"/>
                </a:cubicBezTo>
                <a:cubicBezTo>
                  <a:pt x="1603" y="278"/>
                  <a:pt x="1603" y="278"/>
                  <a:pt x="1603" y="278"/>
                </a:cubicBezTo>
                <a:cubicBezTo>
                  <a:pt x="1397" y="1"/>
                  <a:pt x="1397" y="1"/>
                  <a:pt x="1397" y="1"/>
                </a:cubicBezTo>
                <a:cubicBezTo>
                  <a:pt x="1356" y="1"/>
                  <a:pt x="1356" y="1"/>
                  <a:pt x="1356" y="1"/>
                </a:cubicBezTo>
                <a:cubicBezTo>
                  <a:pt x="1356" y="346"/>
                  <a:pt x="1356" y="346"/>
                  <a:pt x="1356" y="346"/>
                </a:cubicBezTo>
                <a:cubicBezTo>
                  <a:pt x="1395" y="346"/>
                  <a:pt x="1395" y="346"/>
                  <a:pt x="1395" y="346"/>
                </a:cubicBezTo>
                <a:lnTo>
                  <a:pt x="1395" y="69"/>
                </a:lnTo>
                <a:close/>
                <a:moveTo>
                  <a:pt x="1895" y="348"/>
                </a:moveTo>
                <a:cubicBezTo>
                  <a:pt x="1794" y="348"/>
                  <a:pt x="1714" y="271"/>
                  <a:pt x="1714" y="174"/>
                </a:cubicBezTo>
                <a:cubicBezTo>
                  <a:pt x="1714" y="76"/>
                  <a:pt x="1794" y="0"/>
                  <a:pt x="1895" y="0"/>
                </a:cubicBezTo>
                <a:cubicBezTo>
                  <a:pt x="1995" y="0"/>
                  <a:pt x="2074" y="77"/>
                  <a:pt x="2074" y="174"/>
                </a:cubicBezTo>
                <a:cubicBezTo>
                  <a:pt x="2074" y="271"/>
                  <a:pt x="1995" y="348"/>
                  <a:pt x="1895" y="348"/>
                </a:cubicBezTo>
                <a:close/>
                <a:moveTo>
                  <a:pt x="2034" y="174"/>
                </a:moveTo>
                <a:cubicBezTo>
                  <a:pt x="2034" y="98"/>
                  <a:pt x="1971" y="38"/>
                  <a:pt x="1895" y="38"/>
                </a:cubicBezTo>
                <a:cubicBezTo>
                  <a:pt x="1818" y="38"/>
                  <a:pt x="1754" y="98"/>
                  <a:pt x="1754" y="174"/>
                </a:cubicBezTo>
                <a:cubicBezTo>
                  <a:pt x="1754" y="249"/>
                  <a:pt x="1818" y="310"/>
                  <a:pt x="1895" y="310"/>
                </a:cubicBezTo>
                <a:cubicBezTo>
                  <a:pt x="1971" y="310"/>
                  <a:pt x="2034" y="249"/>
                  <a:pt x="2034" y="174"/>
                </a:cubicBezTo>
                <a:close/>
                <a:moveTo>
                  <a:pt x="2183" y="62"/>
                </a:moveTo>
                <a:cubicBezTo>
                  <a:pt x="2308" y="309"/>
                  <a:pt x="2308" y="309"/>
                  <a:pt x="2308" y="309"/>
                </a:cubicBezTo>
                <a:cubicBezTo>
                  <a:pt x="2332" y="309"/>
                  <a:pt x="2332" y="309"/>
                  <a:pt x="2332" y="309"/>
                </a:cubicBezTo>
                <a:cubicBezTo>
                  <a:pt x="2457" y="62"/>
                  <a:pt x="2457" y="62"/>
                  <a:pt x="2457" y="62"/>
                </a:cubicBezTo>
                <a:cubicBezTo>
                  <a:pt x="2458" y="346"/>
                  <a:pt x="2458" y="346"/>
                  <a:pt x="2458" y="346"/>
                </a:cubicBezTo>
                <a:cubicBezTo>
                  <a:pt x="2494" y="346"/>
                  <a:pt x="2494" y="346"/>
                  <a:pt x="2494" y="346"/>
                </a:cubicBezTo>
                <a:cubicBezTo>
                  <a:pt x="2494" y="1"/>
                  <a:pt x="2494" y="1"/>
                  <a:pt x="2494" y="1"/>
                </a:cubicBezTo>
                <a:cubicBezTo>
                  <a:pt x="2446" y="1"/>
                  <a:pt x="2446" y="1"/>
                  <a:pt x="2446" y="1"/>
                </a:cubicBezTo>
                <a:cubicBezTo>
                  <a:pt x="2321" y="249"/>
                  <a:pt x="2321" y="249"/>
                  <a:pt x="2321" y="249"/>
                </a:cubicBezTo>
                <a:cubicBezTo>
                  <a:pt x="2195" y="1"/>
                  <a:pt x="2195" y="1"/>
                  <a:pt x="2195" y="1"/>
                </a:cubicBezTo>
                <a:cubicBezTo>
                  <a:pt x="2146" y="1"/>
                  <a:pt x="2146" y="1"/>
                  <a:pt x="2146" y="1"/>
                </a:cubicBezTo>
                <a:cubicBezTo>
                  <a:pt x="2146" y="346"/>
                  <a:pt x="2146" y="346"/>
                  <a:pt x="2146" y="346"/>
                </a:cubicBezTo>
                <a:cubicBezTo>
                  <a:pt x="2183" y="346"/>
                  <a:pt x="2183" y="346"/>
                  <a:pt x="2183" y="346"/>
                </a:cubicBezTo>
                <a:lnTo>
                  <a:pt x="2183" y="62"/>
                </a:lnTo>
                <a:close/>
                <a:moveTo>
                  <a:pt x="2811" y="1"/>
                </a:moveTo>
                <a:cubicBezTo>
                  <a:pt x="2701" y="181"/>
                  <a:pt x="2701" y="181"/>
                  <a:pt x="2701" y="181"/>
                </a:cubicBezTo>
                <a:cubicBezTo>
                  <a:pt x="2589" y="1"/>
                  <a:pt x="2589" y="1"/>
                  <a:pt x="2589" y="1"/>
                </a:cubicBezTo>
                <a:cubicBezTo>
                  <a:pt x="2549" y="1"/>
                  <a:pt x="2549" y="1"/>
                  <a:pt x="2549" y="1"/>
                </a:cubicBezTo>
                <a:cubicBezTo>
                  <a:pt x="2682" y="229"/>
                  <a:pt x="2682" y="229"/>
                  <a:pt x="2682" y="229"/>
                </a:cubicBezTo>
                <a:cubicBezTo>
                  <a:pt x="2682" y="346"/>
                  <a:pt x="2682" y="346"/>
                  <a:pt x="2682" y="346"/>
                </a:cubicBezTo>
                <a:cubicBezTo>
                  <a:pt x="2721" y="346"/>
                  <a:pt x="2721" y="346"/>
                  <a:pt x="2721" y="346"/>
                </a:cubicBezTo>
                <a:cubicBezTo>
                  <a:pt x="2721" y="228"/>
                  <a:pt x="2721" y="228"/>
                  <a:pt x="2721" y="228"/>
                </a:cubicBezTo>
                <a:cubicBezTo>
                  <a:pt x="2851" y="1"/>
                  <a:pt x="2851" y="1"/>
                  <a:pt x="2851" y="1"/>
                </a:cubicBezTo>
                <a:lnTo>
                  <a:pt x="2811" y="1"/>
                </a:lnTo>
                <a:close/>
                <a:moveTo>
                  <a:pt x="221" y="822"/>
                </a:moveTo>
                <a:cubicBezTo>
                  <a:pt x="95" y="574"/>
                  <a:pt x="95" y="574"/>
                  <a:pt x="95" y="574"/>
                </a:cubicBezTo>
                <a:cubicBezTo>
                  <a:pt x="46" y="574"/>
                  <a:pt x="46" y="574"/>
                  <a:pt x="46" y="574"/>
                </a:cubicBezTo>
                <a:cubicBezTo>
                  <a:pt x="46" y="919"/>
                  <a:pt x="46" y="919"/>
                  <a:pt x="46" y="919"/>
                </a:cubicBezTo>
                <a:cubicBezTo>
                  <a:pt x="84" y="919"/>
                  <a:pt x="84" y="919"/>
                  <a:pt x="84" y="919"/>
                </a:cubicBezTo>
                <a:cubicBezTo>
                  <a:pt x="84" y="635"/>
                  <a:pt x="84" y="635"/>
                  <a:pt x="84" y="635"/>
                </a:cubicBezTo>
                <a:cubicBezTo>
                  <a:pt x="208" y="882"/>
                  <a:pt x="208" y="882"/>
                  <a:pt x="208" y="882"/>
                </a:cubicBezTo>
                <a:cubicBezTo>
                  <a:pt x="232" y="882"/>
                  <a:pt x="232" y="882"/>
                  <a:pt x="232" y="882"/>
                </a:cubicBezTo>
                <a:cubicBezTo>
                  <a:pt x="357" y="635"/>
                  <a:pt x="357" y="635"/>
                  <a:pt x="357" y="635"/>
                </a:cubicBezTo>
                <a:cubicBezTo>
                  <a:pt x="358" y="919"/>
                  <a:pt x="358" y="919"/>
                  <a:pt x="358" y="919"/>
                </a:cubicBezTo>
                <a:cubicBezTo>
                  <a:pt x="394" y="919"/>
                  <a:pt x="394" y="919"/>
                  <a:pt x="394" y="919"/>
                </a:cubicBezTo>
                <a:cubicBezTo>
                  <a:pt x="394" y="574"/>
                  <a:pt x="394" y="574"/>
                  <a:pt x="394" y="574"/>
                </a:cubicBezTo>
                <a:cubicBezTo>
                  <a:pt x="346" y="574"/>
                  <a:pt x="346" y="574"/>
                  <a:pt x="346" y="574"/>
                </a:cubicBezTo>
                <a:lnTo>
                  <a:pt x="221" y="822"/>
                </a:lnTo>
                <a:close/>
                <a:moveTo>
                  <a:pt x="644" y="574"/>
                </a:moveTo>
                <a:cubicBezTo>
                  <a:pt x="797" y="919"/>
                  <a:pt x="797" y="919"/>
                  <a:pt x="797" y="919"/>
                </a:cubicBezTo>
                <a:cubicBezTo>
                  <a:pt x="755" y="919"/>
                  <a:pt x="755" y="919"/>
                  <a:pt x="755" y="919"/>
                </a:cubicBezTo>
                <a:cubicBezTo>
                  <a:pt x="716" y="831"/>
                  <a:pt x="716" y="831"/>
                  <a:pt x="716" y="831"/>
                </a:cubicBezTo>
                <a:cubicBezTo>
                  <a:pt x="529" y="831"/>
                  <a:pt x="529" y="831"/>
                  <a:pt x="529" y="831"/>
                </a:cubicBezTo>
                <a:cubicBezTo>
                  <a:pt x="490" y="919"/>
                  <a:pt x="490" y="919"/>
                  <a:pt x="490" y="919"/>
                </a:cubicBezTo>
                <a:cubicBezTo>
                  <a:pt x="449" y="919"/>
                  <a:pt x="449" y="919"/>
                  <a:pt x="449" y="919"/>
                </a:cubicBezTo>
                <a:cubicBezTo>
                  <a:pt x="603" y="574"/>
                  <a:pt x="603" y="574"/>
                  <a:pt x="603" y="574"/>
                </a:cubicBezTo>
                <a:lnTo>
                  <a:pt x="644" y="574"/>
                </a:lnTo>
                <a:close/>
                <a:moveTo>
                  <a:pt x="700" y="794"/>
                </a:moveTo>
                <a:cubicBezTo>
                  <a:pt x="622" y="619"/>
                  <a:pt x="622" y="619"/>
                  <a:pt x="622" y="619"/>
                </a:cubicBezTo>
                <a:cubicBezTo>
                  <a:pt x="545" y="794"/>
                  <a:pt x="545" y="794"/>
                  <a:pt x="545" y="794"/>
                </a:cubicBezTo>
                <a:lnTo>
                  <a:pt x="700" y="794"/>
                </a:lnTo>
                <a:close/>
                <a:moveTo>
                  <a:pt x="1099" y="851"/>
                </a:moveTo>
                <a:cubicBezTo>
                  <a:pt x="892" y="574"/>
                  <a:pt x="892" y="574"/>
                  <a:pt x="892" y="574"/>
                </a:cubicBezTo>
                <a:cubicBezTo>
                  <a:pt x="851" y="574"/>
                  <a:pt x="851" y="574"/>
                  <a:pt x="851" y="574"/>
                </a:cubicBezTo>
                <a:cubicBezTo>
                  <a:pt x="851" y="919"/>
                  <a:pt x="851" y="919"/>
                  <a:pt x="851" y="919"/>
                </a:cubicBezTo>
                <a:cubicBezTo>
                  <a:pt x="891" y="919"/>
                  <a:pt x="891" y="919"/>
                  <a:pt x="891" y="919"/>
                </a:cubicBezTo>
                <a:cubicBezTo>
                  <a:pt x="891" y="642"/>
                  <a:pt x="891" y="642"/>
                  <a:pt x="891" y="642"/>
                </a:cubicBezTo>
                <a:cubicBezTo>
                  <a:pt x="1097" y="919"/>
                  <a:pt x="1097" y="919"/>
                  <a:pt x="1097" y="919"/>
                </a:cubicBezTo>
                <a:cubicBezTo>
                  <a:pt x="1137" y="919"/>
                  <a:pt x="1137" y="919"/>
                  <a:pt x="1137" y="919"/>
                </a:cubicBezTo>
                <a:cubicBezTo>
                  <a:pt x="1137" y="574"/>
                  <a:pt x="1137" y="574"/>
                  <a:pt x="1137" y="574"/>
                </a:cubicBezTo>
                <a:cubicBezTo>
                  <a:pt x="1099" y="574"/>
                  <a:pt x="1099" y="574"/>
                  <a:pt x="1099" y="574"/>
                </a:cubicBezTo>
                <a:lnTo>
                  <a:pt x="1099" y="851"/>
                </a:lnTo>
                <a:close/>
                <a:moveTo>
                  <a:pt x="1387" y="574"/>
                </a:moveTo>
                <a:cubicBezTo>
                  <a:pt x="1541" y="919"/>
                  <a:pt x="1541" y="919"/>
                  <a:pt x="1541" y="919"/>
                </a:cubicBezTo>
                <a:cubicBezTo>
                  <a:pt x="1498" y="919"/>
                  <a:pt x="1498" y="919"/>
                  <a:pt x="1498" y="919"/>
                </a:cubicBezTo>
                <a:cubicBezTo>
                  <a:pt x="1460" y="831"/>
                  <a:pt x="1460" y="831"/>
                  <a:pt x="1460" y="831"/>
                </a:cubicBezTo>
                <a:cubicBezTo>
                  <a:pt x="1272" y="831"/>
                  <a:pt x="1272" y="831"/>
                  <a:pt x="1272" y="831"/>
                </a:cubicBezTo>
                <a:cubicBezTo>
                  <a:pt x="1234" y="919"/>
                  <a:pt x="1234" y="919"/>
                  <a:pt x="1234" y="919"/>
                </a:cubicBezTo>
                <a:cubicBezTo>
                  <a:pt x="1192" y="919"/>
                  <a:pt x="1192" y="919"/>
                  <a:pt x="1192" y="919"/>
                </a:cubicBezTo>
                <a:cubicBezTo>
                  <a:pt x="1346" y="574"/>
                  <a:pt x="1346" y="574"/>
                  <a:pt x="1346" y="574"/>
                </a:cubicBezTo>
                <a:lnTo>
                  <a:pt x="1387" y="574"/>
                </a:lnTo>
                <a:close/>
                <a:moveTo>
                  <a:pt x="1443" y="794"/>
                </a:moveTo>
                <a:cubicBezTo>
                  <a:pt x="1365" y="619"/>
                  <a:pt x="1365" y="619"/>
                  <a:pt x="1365" y="619"/>
                </a:cubicBezTo>
                <a:cubicBezTo>
                  <a:pt x="1289" y="794"/>
                  <a:pt x="1289" y="794"/>
                  <a:pt x="1289" y="794"/>
                </a:cubicBezTo>
                <a:lnTo>
                  <a:pt x="1443" y="794"/>
                </a:lnTo>
                <a:close/>
                <a:moveTo>
                  <a:pt x="1735" y="610"/>
                </a:moveTo>
                <a:cubicBezTo>
                  <a:pt x="1774" y="610"/>
                  <a:pt x="1812" y="625"/>
                  <a:pt x="1840" y="650"/>
                </a:cubicBezTo>
                <a:cubicBezTo>
                  <a:pt x="1862" y="620"/>
                  <a:pt x="1862" y="620"/>
                  <a:pt x="1862" y="620"/>
                </a:cubicBezTo>
                <a:cubicBezTo>
                  <a:pt x="1829" y="591"/>
                  <a:pt x="1783" y="573"/>
                  <a:pt x="1735" y="573"/>
                </a:cubicBezTo>
                <a:cubicBezTo>
                  <a:pt x="1634" y="573"/>
                  <a:pt x="1554" y="649"/>
                  <a:pt x="1554" y="746"/>
                </a:cubicBezTo>
                <a:cubicBezTo>
                  <a:pt x="1554" y="843"/>
                  <a:pt x="1634" y="921"/>
                  <a:pt x="1733" y="921"/>
                </a:cubicBezTo>
                <a:cubicBezTo>
                  <a:pt x="1780" y="921"/>
                  <a:pt x="1827" y="902"/>
                  <a:pt x="1861" y="875"/>
                </a:cubicBezTo>
                <a:cubicBezTo>
                  <a:pt x="1861" y="750"/>
                  <a:pt x="1861" y="750"/>
                  <a:pt x="1861" y="750"/>
                </a:cubicBezTo>
                <a:cubicBezTo>
                  <a:pt x="1826" y="750"/>
                  <a:pt x="1826" y="750"/>
                  <a:pt x="1826" y="750"/>
                </a:cubicBezTo>
                <a:cubicBezTo>
                  <a:pt x="1826" y="854"/>
                  <a:pt x="1826" y="854"/>
                  <a:pt x="1826" y="854"/>
                </a:cubicBezTo>
                <a:cubicBezTo>
                  <a:pt x="1800" y="872"/>
                  <a:pt x="1767" y="883"/>
                  <a:pt x="1736" y="883"/>
                </a:cubicBezTo>
                <a:cubicBezTo>
                  <a:pt x="1657" y="883"/>
                  <a:pt x="1594" y="823"/>
                  <a:pt x="1594" y="746"/>
                </a:cubicBezTo>
                <a:cubicBezTo>
                  <a:pt x="1594" y="671"/>
                  <a:pt x="1657" y="610"/>
                  <a:pt x="1735" y="610"/>
                </a:cubicBezTo>
                <a:close/>
                <a:moveTo>
                  <a:pt x="1996" y="763"/>
                </a:moveTo>
                <a:cubicBezTo>
                  <a:pt x="2169" y="763"/>
                  <a:pt x="2169" y="763"/>
                  <a:pt x="2169" y="763"/>
                </a:cubicBezTo>
                <a:cubicBezTo>
                  <a:pt x="2169" y="725"/>
                  <a:pt x="2169" y="725"/>
                  <a:pt x="2169" y="725"/>
                </a:cubicBezTo>
                <a:cubicBezTo>
                  <a:pt x="1996" y="725"/>
                  <a:pt x="1996" y="725"/>
                  <a:pt x="1996" y="725"/>
                </a:cubicBezTo>
                <a:cubicBezTo>
                  <a:pt x="1996" y="612"/>
                  <a:pt x="1996" y="612"/>
                  <a:pt x="1996" y="612"/>
                </a:cubicBezTo>
                <a:cubicBezTo>
                  <a:pt x="2190" y="612"/>
                  <a:pt x="2190" y="612"/>
                  <a:pt x="2190" y="612"/>
                </a:cubicBezTo>
                <a:cubicBezTo>
                  <a:pt x="2190" y="574"/>
                  <a:pt x="2190" y="574"/>
                  <a:pt x="2190" y="574"/>
                </a:cubicBezTo>
                <a:cubicBezTo>
                  <a:pt x="1956" y="574"/>
                  <a:pt x="1956" y="574"/>
                  <a:pt x="1956" y="574"/>
                </a:cubicBezTo>
                <a:cubicBezTo>
                  <a:pt x="1956" y="919"/>
                  <a:pt x="1956" y="919"/>
                  <a:pt x="1956" y="919"/>
                </a:cubicBezTo>
                <a:cubicBezTo>
                  <a:pt x="2196" y="919"/>
                  <a:pt x="2196" y="919"/>
                  <a:pt x="2196" y="919"/>
                </a:cubicBezTo>
                <a:cubicBezTo>
                  <a:pt x="2196" y="881"/>
                  <a:pt x="2196" y="881"/>
                  <a:pt x="2196" y="881"/>
                </a:cubicBezTo>
                <a:cubicBezTo>
                  <a:pt x="1996" y="881"/>
                  <a:pt x="1996" y="881"/>
                  <a:pt x="1996" y="881"/>
                </a:cubicBezTo>
                <a:lnTo>
                  <a:pt x="1996" y="763"/>
                </a:lnTo>
                <a:close/>
                <a:moveTo>
                  <a:pt x="2466" y="801"/>
                </a:moveTo>
                <a:cubicBezTo>
                  <a:pt x="2546" y="919"/>
                  <a:pt x="2546" y="919"/>
                  <a:pt x="2546" y="919"/>
                </a:cubicBezTo>
                <a:cubicBezTo>
                  <a:pt x="2501" y="919"/>
                  <a:pt x="2501" y="919"/>
                  <a:pt x="2501" y="919"/>
                </a:cubicBezTo>
                <a:cubicBezTo>
                  <a:pt x="2430" y="809"/>
                  <a:pt x="2430" y="809"/>
                  <a:pt x="2430" y="809"/>
                </a:cubicBezTo>
                <a:cubicBezTo>
                  <a:pt x="2423" y="809"/>
                  <a:pt x="2415" y="810"/>
                  <a:pt x="2407" y="810"/>
                </a:cubicBezTo>
                <a:cubicBezTo>
                  <a:pt x="2316" y="810"/>
                  <a:pt x="2316" y="810"/>
                  <a:pt x="2316" y="810"/>
                </a:cubicBezTo>
                <a:cubicBezTo>
                  <a:pt x="2316" y="919"/>
                  <a:pt x="2316" y="919"/>
                  <a:pt x="2316" y="919"/>
                </a:cubicBezTo>
                <a:cubicBezTo>
                  <a:pt x="2276" y="919"/>
                  <a:pt x="2276" y="919"/>
                  <a:pt x="2276" y="919"/>
                </a:cubicBezTo>
                <a:cubicBezTo>
                  <a:pt x="2276" y="574"/>
                  <a:pt x="2276" y="574"/>
                  <a:pt x="2276" y="574"/>
                </a:cubicBezTo>
                <a:cubicBezTo>
                  <a:pt x="2407" y="574"/>
                  <a:pt x="2407" y="574"/>
                  <a:pt x="2407" y="574"/>
                </a:cubicBezTo>
                <a:cubicBezTo>
                  <a:pt x="2493" y="574"/>
                  <a:pt x="2543" y="616"/>
                  <a:pt x="2543" y="690"/>
                </a:cubicBezTo>
                <a:cubicBezTo>
                  <a:pt x="2543" y="747"/>
                  <a:pt x="2515" y="785"/>
                  <a:pt x="2466" y="801"/>
                </a:cubicBezTo>
                <a:close/>
                <a:moveTo>
                  <a:pt x="2505" y="691"/>
                </a:moveTo>
                <a:cubicBezTo>
                  <a:pt x="2505" y="639"/>
                  <a:pt x="2469" y="612"/>
                  <a:pt x="2407" y="612"/>
                </a:cubicBezTo>
                <a:cubicBezTo>
                  <a:pt x="2316" y="612"/>
                  <a:pt x="2316" y="612"/>
                  <a:pt x="2316" y="612"/>
                </a:cubicBezTo>
                <a:cubicBezTo>
                  <a:pt x="2316" y="772"/>
                  <a:pt x="2316" y="772"/>
                  <a:pt x="2316" y="772"/>
                </a:cubicBezTo>
                <a:cubicBezTo>
                  <a:pt x="2407" y="772"/>
                  <a:pt x="2407" y="772"/>
                  <a:pt x="2407" y="772"/>
                </a:cubicBezTo>
                <a:cubicBezTo>
                  <a:pt x="2469" y="772"/>
                  <a:pt x="2505" y="744"/>
                  <a:pt x="2505" y="69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14324" tIns="57162" rIns="114324" bIns="57162"/>
          <a:lstStyle/>
          <a:p>
            <a:endParaRPr lang="en-NL"/>
          </a:p>
        </p:txBody>
      </p:sp>
      <p:sp>
        <p:nvSpPr>
          <p:cNvPr id="12" name="LS_Logo10 (JU-Free) Hermes" hidden="1">
            <a:extLst>
              <a:ext uri="{FF2B5EF4-FFF2-40B4-BE49-F238E27FC236}">
                <a16:creationId xmlns:a16="http://schemas.microsoft.com/office/drawing/2014/main" id="{6AD3234A-834D-4375-9553-4216DB584FCB}"/>
              </a:ext>
            </a:extLst>
          </p:cNvPr>
          <p:cNvSpPr>
            <a:spLocks/>
          </p:cNvSpPr>
          <p:nvPr/>
        </p:nvSpPr>
        <p:spPr bwMode="auto">
          <a:xfrm>
            <a:off x="1157288" y="7820025"/>
            <a:ext cx="817562" cy="138113"/>
          </a:xfrm>
          <a:custGeom>
            <a:avLst/>
            <a:gdLst>
              <a:gd name="T0" fmla="*/ 2147483646 w 2062"/>
              <a:gd name="T1" fmla="*/ 2147483646 h 347"/>
              <a:gd name="T2" fmla="*/ 2147483646 w 2062"/>
              <a:gd name="T3" fmla="*/ 2147483646 h 347"/>
              <a:gd name="T4" fmla="*/ 0 w 2062"/>
              <a:gd name="T5" fmla="*/ 62575936 h 347"/>
              <a:gd name="T6" fmla="*/ 2147483646 w 2062"/>
              <a:gd name="T7" fmla="*/ 2147483646 h 347"/>
              <a:gd name="T8" fmla="*/ 2147483646 w 2062"/>
              <a:gd name="T9" fmla="*/ 62575936 h 347"/>
              <a:gd name="T10" fmla="*/ 2147483646 w 2062"/>
              <a:gd name="T11" fmla="*/ 2147483646 h 347"/>
              <a:gd name="T12" fmla="*/ 2147483646 w 2062"/>
              <a:gd name="T13" fmla="*/ 2147483646 h 347"/>
              <a:gd name="T14" fmla="*/ 2147483646 w 2062"/>
              <a:gd name="T15" fmla="*/ 2147483646 h 347"/>
              <a:gd name="T16" fmla="*/ 2147483646 w 2062"/>
              <a:gd name="T17" fmla="*/ 2147483646 h 347"/>
              <a:gd name="T18" fmla="*/ 2147483646 w 2062"/>
              <a:gd name="T19" fmla="*/ 2147483646 h 347"/>
              <a:gd name="T20" fmla="*/ 2147483646 w 2062"/>
              <a:gd name="T21" fmla="*/ 2147483646 h 347"/>
              <a:gd name="T22" fmla="*/ 2147483646 w 2062"/>
              <a:gd name="T23" fmla="*/ 62575936 h 347"/>
              <a:gd name="T24" fmla="*/ 2147483646 w 2062"/>
              <a:gd name="T25" fmla="*/ 2147483646 h 347"/>
              <a:gd name="T26" fmla="*/ 2147483646 w 2062"/>
              <a:gd name="T27" fmla="*/ 2147483646 h 347"/>
              <a:gd name="T28" fmla="*/ 2147483646 w 2062"/>
              <a:gd name="T29" fmla="*/ 2147483646 h 347"/>
              <a:gd name="T30" fmla="*/ 2147483646 w 2062"/>
              <a:gd name="T31" fmla="*/ 62575936 h 347"/>
              <a:gd name="T32" fmla="*/ 2147483646 w 2062"/>
              <a:gd name="T33" fmla="*/ 2147483646 h 347"/>
              <a:gd name="T34" fmla="*/ 2147483646 w 2062"/>
              <a:gd name="T35" fmla="*/ 2147483646 h 347"/>
              <a:gd name="T36" fmla="*/ 2147483646 w 2062"/>
              <a:gd name="T37" fmla="*/ 2147483646 h 347"/>
              <a:gd name="T38" fmla="*/ 2147483646 w 2062"/>
              <a:gd name="T39" fmla="*/ 2147483646 h 347"/>
              <a:gd name="T40" fmla="*/ 2147483646 w 2062"/>
              <a:gd name="T41" fmla="*/ 2147483646 h 347"/>
              <a:gd name="T42" fmla="*/ 2147483646 w 2062"/>
              <a:gd name="T43" fmla="*/ 2147483646 h 347"/>
              <a:gd name="T44" fmla="*/ 2147483646 w 2062"/>
              <a:gd name="T45" fmla="*/ 2147483646 h 347"/>
              <a:gd name="T46" fmla="*/ 2147483646 w 2062"/>
              <a:gd name="T47" fmla="*/ 2147483646 h 347"/>
              <a:gd name="T48" fmla="*/ 2147483646 w 2062"/>
              <a:gd name="T49" fmla="*/ 2147483646 h 347"/>
              <a:gd name="T50" fmla="*/ 2147483646 w 2062"/>
              <a:gd name="T51" fmla="*/ 62575936 h 347"/>
              <a:gd name="T52" fmla="*/ 2147483646 w 2062"/>
              <a:gd name="T53" fmla="*/ 2147483646 h 347"/>
              <a:gd name="T54" fmla="*/ 2147483646 w 2062"/>
              <a:gd name="T55" fmla="*/ 62575936 h 347"/>
              <a:gd name="T56" fmla="*/ 2147483646 w 2062"/>
              <a:gd name="T57" fmla="*/ 2147483646 h 347"/>
              <a:gd name="T58" fmla="*/ 2147483646 w 2062"/>
              <a:gd name="T59" fmla="*/ 2147483646 h 347"/>
              <a:gd name="T60" fmla="*/ 2147483646 w 2062"/>
              <a:gd name="T61" fmla="*/ 2147483646 h 347"/>
              <a:gd name="T62" fmla="*/ 2147483646 w 2062"/>
              <a:gd name="T63" fmla="*/ 2147483646 h 347"/>
              <a:gd name="T64" fmla="*/ 2147483646 w 2062"/>
              <a:gd name="T65" fmla="*/ 2147483646 h 347"/>
              <a:gd name="T66" fmla="*/ 2147483646 w 2062"/>
              <a:gd name="T67" fmla="*/ 62575936 h 347"/>
              <a:gd name="T68" fmla="*/ 2147483646 w 2062"/>
              <a:gd name="T69" fmla="*/ 2147483646 h 347"/>
              <a:gd name="T70" fmla="*/ 2147483646 w 2062"/>
              <a:gd name="T71" fmla="*/ 2001479067 h 347"/>
              <a:gd name="T72" fmla="*/ 2147483646 w 2062"/>
              <a:gd name="T73" fmla="*/ 2147483646 h 347"/>
              <a:gd name="T74" fmla="*/ 2147483646 w 2062"/>
              <a:gd name="T75" fmla="*/ 2147483646 h 347"/>
              <a:gd name="T76" fmla="*/ 2147483646 w 2062"/>
              <a:gd name="T77" fmla="*/ 2147483646 h 347"/>
              <a:gd name="T78" fmla="*/ 2147483646 w 2062"/>
              <a:gd name="T79" fmla="*/ 2147483646 h 347"/>
              <a:gd name="T80" fmla="*/ 2147483646 w 2062"/>
              <a:gd name="T81" fmla="*/ 2147483646 h 347"/>
              <a:gd name="T82" fmla="*/ 2147483646 w 2062"/>
              <a:gd name="T83" fmla="*/ 2001479067 h 347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2062" h="347">
                <a:moveTo>
                  <a:pt x="248" y="346"/>
                </a:moveTo>
                <a:cubicBezTo>
                  <a:pt x="248" y="194"/>
                  <a:pt x="248" y="194"/>
                  <a:pt x="248" y="194"/>
                </a:cubicBezTo>
                <a:cubicBezTo>
                  <a:pt x="40" y="194"/>
                  <a:pt x="40" y="194"/>
                  <a:pt x="40" y="194"/>
                </a:cubicBezTo>
                <a:cubicBezTo>
                  <a:pt x="40" y="346"/>
                  <a:pt x="40" y="346"/>
                  <a:pt x="40" y="346"/>
                </a:cubicBezTo>
                <a:cubicBezTo>
                  <a:pt x="0" y="346"/>
                  <a:pt x="0" y="346"/>
                  <a:pt x="0" y="346"/>
                </a:cubicBezTo>
                <a:cubicBezTo>
                  <a:pt x="0" y="1"/>
                  <a:pt x="0" y="1"/>
                  <a:pt x="0" y="1"/>
                </a:cubicBezTo>
                <a:cubicBezTo>
                  <a:pt x="40" y="1"/>
                  <a:pt x="40" y="1"/>
                  <a:pt x="40" y="1"/>
                </a:cubicBezTo>
                <a:cubicBezTo>
                  <a:pt x="40" y="157"/>
                  <a:pt x="40" y="157"/>
                  <a:pt x="40" y="157"/>
                </a:cubicBezTo>
                <a:cubicBezTo>
                  <a:pt x="248" y="157"/>
                  <a:pt x="248" y="157"/>
                  <a:pt x="248" y="157"/>
                </a:cubicBezTo>
                <a:cubicBezTo>
                  <a:pt x="248" y="1"/>
                  <a:pt x="248" y="1"/>
                  <a:pt x="248" y="1"/>
                </a:cubicBezTo>
                <a:cubicBezTo>
                  <a:pt x="287" y="1"/>
                  <a:pt x="287" y="1"/>
                  <a:pt x="287" y="1"/>
                </a:cubicBezTo>
                <a:cubicBezTo>
                  <a:pt x="287" y="346"/>
                  <a:pt x="287" y="346"/>
                  <a:pt x="287" y="346"/>
                </a:cubicBezTo>
                <a:lnTo>
                  <a:pt x="248" y="346"/>
                </a:lnTo>
                <a:close/>
                <a:moveTo>
                  <a:pt x="431" y="39"/>
                </a:moveTo>
                <a:cubicBezTo>
                  <a:pt x="431" y="153"/>
                  <a:pt x="431" y="153"/>
                  <a:pt x="431" y="153"/>
                </a:cubicBezTo>
                <a:cubicBezTo>
                  <a:pt x="604" y="153"/>
                  <a:pt x="604" y="153"/>
                  <a:pt x="604" y="153"/>
                </a:cubicBezTo>
                <a:cubicBezTo>
                  <a:pt x="604" y="190"/>
                  <a:pt x="604" y="190"/>
                  <a:pt x="604" y="190"/>
                </a:cubicBezTo>
                <a:cubicBezTo>
                  <a:pt x="431" y="190"/>
                  <a:pt x="431" y="190"/>
                  <a:pt x="431" y="190"/>
                </a:cubicBezTo>
                <a:cubicBezTo>
                  <a:pt x="431" y="309"/>
                  <a:pt x="431" y="309"/>
                  <a:pt x="431" y="309"/>
                </a:cubicBezTo>
                <a:cubicBezTo>
                  <a:pt x="631" y="309"/>
                  <a:pt x="631" y="309"/>
                  <a:pt x="631" y="309"/>
                </a:cubicBezTo>
                <a:cubicBezTo>
                  <a:pt x="631" y="346"/>
                  <a:pt x="631" y="346"/>
                  <a:pt x="631" y="346"/>
                </a:cubicBezTo>
                <a:cubicBezTo>
                  <a:pt x="391" y="346"/>
                  <a:pt x="391" y="346"/>
                  <a:pt x="391" y="346"/>
                </a:cubicBezTo>
                <a:cubicBezTo>
                  <a:pt x="391" y="1"/>
                  <a:pt x="391" y="1"/>
                  <a:pt x="391" y="1"/>
                </a:cubicBezTo>
                <a:cubicBezTo>
                  <a:pt x="625" y="1"/>
                  <a:pt x="625" y="1"/>
                  <a:pt x="625" y="1"/>
                </a:cubicBezTo>
                <a:cubicBezTo>
                  <a:pt x="625" y="39"/>
                  <a:pt x="625" y="39"/>
                  <a:pt x="625" y="39"/>
                </a:cubicBezTo>
                <a:lnTo>
                  <a:pt x="431" y="39"/>
                </a:lnTo>
                <a:close/>
                <a:moveTo>
                  <a:pt x="866" y="236"/>
                </a:moveTo>
                <a:cubicBezTo>
                  <a:pt x="858" y="237"/>
                  <a:pt x="850" y="237"/>
                  <a:pt x="843" y="237"/>
                </a:cubicBezTo>
                <a:cubicBezTo>
                  <a:pt x="751" y="237"/>
                  <a:pt x="751" y="237"/>
                  <a:pt x="751" y="237"/>
                </a:cubicBezTo>
                <a:cubicBezTo>
                  <a:pt x="751" y="346"/>
                  <a:pt x="751" y="346"/>
                  <a:pt x="751" y="346"/>
                </a:cubicBezTo>
                <a:cubicBezTo>
                  <a:pt x="712" y="346"/>
                  <a:pt x="712" y="346"/>
                  <a:pt x="712" y="346"/>
                </a:cubicBezTo>
                <a:cubicBezTo>
                  <a:pt x="712" y="1"/>
                  <a:pt x="712" y="1"/>
                  <a:pt x="712" y="1"/>
                </a:cubicBezTo>
                <a:cubicBezTo>
                  <a:pt x="843" y="1"/>
                  <a:pt x="843" y="1"/>
                  <a:pt x="843" y="1"/>
                </a:cubicBezTo>
                <a:cubicBezTo>
                  <a:pt x="929" y="1"/>
                  <a:pt x="978" y="44"/>
                  <a:pt x="978" y="117"/>
                </a:cubicBezTo>
                <a:cubicBezTo>
                  <a:pt x="978" y="174"/>
                  <a:pt x="951" y="213"/>
                  <a:pt x="901" y="229"/>
                </a:cubicBezTo>
                <a:cubicBezTo>
                  <a:pt x="982" y="346"/>
                  <a:pt x="982" y="346"/>
                  <a:pt x="982" y="346"/>
                </a:cubicBezTo>
                <a:cubicBezTo>
                  <a:pt x="937" y="346"/>
                  <a:pt x="937" y="346"/>
                  <a:pt x="937" y="346"/>
                </a:cubicBezTo>
                <a:lnTo>
                  <a:pt x="866" y="236"/>
                </a:lnTo>
                <a:close/>
                <a:moveTo>
                  <a:pt x="843" y="199"/>
                </a:moveTo>
                <a:cubicBezTo>
                  <a:pt x="905" y="199"/>
                  <a:pt x="941" y="172"/>
                  <a:pt x="941" y="118"/>
                </a:cubicBezTo>
                <a:cubicBezTo>
                  <a:pt x="941" y="66"/>
                  <a:pt x="905" y="39"/>
                  <a:pt x="843" y="39"/>
                </a:cubicBezTo>
                <a:cubicBezTo>
                  <a:pt x="751" y="39"/>
                  <a:pt x="751" y="39"/>
                  <a:pt x="751" y="39"/>
                </a:cubicBezTo>
                <a:cubicBezTo>
                  <a:pt x="751" y="199"/>
                  <a:pt x="751" y="199"/>
                  <a:pt x="751" y="199"/>
                </a:cubicBezTo>
                <a:lnTo>
                  <a:pt x="843" y="199"/>
                </a:lnTo>
                <a:close/>
                <a:moveTo>
                  <a:pt x="1380" y="346"/>
                </a:moveTo>
                <a:cubicBezTo>
                  <a:pt x="1379" y="62"/>
                  <a:pt x="1379" y="62"/>
                  <a:pt x="1379" y="62"/>
                </a:cubicBezTo>
                <a:cubicBezTo>
                  <a:pt x="1254" y="310"/>
                  <a:pt x="1254" y="310"/>
                  <a:pt x="1254" y="310"/>
                </a:cubicBezTo>
                <a:cubicBezTo>
                  <a:pt x="1230" y="310"/>
                  <a:pt x="1230" y="310"/>
                  <a:pt x="1230" y="310"/>
                </a:cubicBezTo>
                <a:cubicBezTo>
                  <a:pt x="1105" y="62"/>
                  <a:pt x="1105" y="62"/>
                  <a:pt x="1105" y="62"/>
                </a:cubicBezTo>
                <a:cubicBezTo>
                  <a:pt x="1105" y="346"/>
                  <a:pt x="1105" y="346"/>
                  <a:pt x="1105" y="346"/>
                </a:cubicBezTo>
                <a:cubicBezTo>
                  <a:pt x="1068" y="346"/>
                  <a:pt x="1068" y="346"/>
                  <a:pt x="1068" y="346"/>
                </a:cubicBezTo>
                <a:cubicBezTo>
                  <a:pt x="1068" y="1"/>
                  <a:pt x="1068" y="1"/>
                  <a:pt x="1068" y="1"/>
                </a:cubicBezTo>
                <a:cubicBezTo>
                  <a:pt x="1116" y="1"/>
                  <a:pt x="1116" y="1"/>
                  <a:pt x="1116" y="1"/>
                </a:cubicBezTo>
                <a:cubicBezTo>
                  <a:pt x="1242" y="249"/>
                  <a:pt x="1242" y="249"/>
                  <a:pt x="1242" y="249"/>
                </a:cubicBezTo>
                <a:cubicBezTo>
                  <a:pt x="1368" y="1"/>
                  <a:pt x="1368" y="1"/>
                  <a:pt x="1368" y="1"/>
                </a:cubicBezTo>
                <a:cubicBezTo>
                  <a:pt x="1416" y="1"/>
                  <a:pt x="1416" y="1"/>
                  <a:pt x="1416" y="1"/>
                </a:cubicBezTo>
                <a:cubicBezTo>
                  <a:pt x="1416" y="346"/>
                  <a:pt x="1416" y="346"/>
                  <a:pt x="1416" y="346"/>
                </a:cubicBezTo>
                <a:lnTo>
                  <a:pt x="1380" y="346"/>
                </a:lnTo>
                <a:close/>
                <a:moveTo>
                  <a:pt x="1560" y="39"/>
                </a:moveTo>
                <a:cubicBezTo>
                  <a:pt x="1560" y="153"/>
                  <a:pt x="1560" y="153"/>
                  <a:pt x="1560" y="153"/>
                </a:cubicBezTo>
                <a:cubicBezTo>
                  <a:pt x="1734" y="153"/>
                  <a:pt x="1734" y="153"/>
                  <a:pt x="1734" y="153"/>
                </a:cubicBezTo>
                <a:cubicBezTo>
                  <a:pt x="1734" y="190"/>
                  <a:pt x="1734" y="190"/>
                  <a:pt x="1734" y="190"/>
                </a:cubicBezTo>
                <a:cubicBezTo>
                  <a:pt x="1560" y="190"/>
                  <a:pt x="1560" y="190"/>
                  <a:pt x="1560" y="190"/>
                </a:cubicBezTo>
                <a:cubicBezTo>
                  <a:pt x="1560" y="309"/>
                  <a:pt x="1560" y="309"/>
                  <a:pt x="1560" y="309"/>
                </a:cubicBezTo>
                <a:cubicBezTo>
                  <a:pt x="1761" y="309"/>
                  <a:pt x="1761" y="309"/>
                  <a:pt x="1761" y="309"/>
                </a:cubicBezTo>
                <a:cubicBezTo>
                  <a:pt x="1761" y="346"/>
                  <a:pt x="1761" y="346"/>
                  <a:pt x="1761" y="346"/>
                </a:cubicBezTo>
                <a:cubicBezTo>
                  <a:pt x="1521" y="346"/>
                  <a:pt x="1521" y="346"/>
                  <a:pt x="1521" y="346"/>
                </a:cubicBezTo>
                <a:cubicBezTo>
                  <a:pt x="1521" y="1"/>
                  <a:pt x="1521" y="1"/>
                  <a:pt x="1521" y="1"/>
                </a:cubicBezTo>
                <a:cubicBezTo>
                  <a:pt x="1755" y="1"/>
                  <a:pt x="1755" y="1"/>
                  <a:pt x="1755" y="1"/>
                </a:cubicBezTo>
                <a:cubicBezTo>
                  <a:pt x="1755" y="39"/>
                  <a:pt x="1755" y="39"/>
                  <a:pt x="1755" y="39"/>
                </a:cubicBezTo>
                <a:lnTo>
                  <a:pt x="1560" y="39"/>
                </a:lnTo>
                <a:close/>
                <a:moveTo>
                  <a:pt x="2053" y="32"/>
                </a:moveTo>
                <a:cubicBezTo>
                  <a:pt x="2036" y="69"/>
                  <a:pt x="2036" y="69"/>
                  <a:pt x="2036" y="69"/>
                </a:cubicBezTo>
                <a:cubicBezTo>
                  <a:pt x="2005" y="48"/>
                  <a:pt x="1969" y="40"/>
                  <a:pt x="1941" y="40"/>
                </a:cubicBezTo>
                <a:cubicBezTo>
                  <a:pt x="1897" y="40"/>
                  <a:pt x="1868" y="57"/>
                  <a:pt x="1868" y="86"/>
                </a:cubicBezTo>
                <a:cubicBezTo>
                  <a:pt x="1868" y="174"/>
                  <a:pt x="2062" y="128"/>
                  <a:pt x="2061" y="253"/>
                </a:cubicBezTo>
                <a:cubicBezTo>
                  <a:pt x="2061" y="311"/>
                  <a:pt x="2010" y="347"/>
                  <a:pt x="1937" y="347"/>
                </a:cubicBezTo>
                <a:cubicBezTo>
                  <a:pt x="1886" y="347"/>
                  <a:pt x="1837" y="326"/>
                  <a:pt x="1805" y="295"/>
                </a:cubicBezTo>
                <a:cubicBezTo>
                  <a:pt x="1822" y="259"/>
                  <a:pt x="1822" y="259"/>
                  <a:pt x="1822" y="259"/>
                </a:cubicBezTo>
                <a:cubicBezTo>
                  <a:pt x="1854" y="290"/>
                  <a:pt x="1898" y="308"/>
                  <a:pt x="1937" y="308"/>
                </a:cubicBezTo>
                <a:cubicBezTo>
                  <a:pt x="1987" y="308"/>
                  <a:pt x="2018" y="288"/>
                  <a:pt x="2018" y="255"/>
                </a:cubicBezTo>
                <a:cubicBezTo>
                  <a:pt x="2018" y="164"/>
                  <a:pt x="1824" y="213"/>
                  <a:pt x="1824" y="89"/>
                </a:cubicBezTo>
                <a:cubicBezTo>
                  <a:pt x="1824" y="35"/>
                  <a:pt x="1872" y="0"/>
                  <a:pt x="1944" y="0"/>
                </a:cubicBezTo>
                <a:cubicBezTo>
                  <a:pt x="1983" y="0"/>
                  <a:pt x="2024" y="13"/>
                  <a:pt x="2053" y="3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14324" tIns="57162" rIns="114324" bIns="57162"/>
          <a:lstStyle/>
          <a:p>
            <a:endParaRPr lang="en-NL"/>
          </a:p>
        </p:txBody>
      </p:sp>
      <p:sp>
        <p:nvSpPr>
          <p:cNvPr id="13" name="LS_Logo8 (JU-Free) Hera" hidden="1">
            <a:extLst>
              <a:ext uri="{FF2B5EF4-FFF2-40B4-BE49-F238E27FC236}">
                <a16:creationId xmlns:a16="http://schemas.microsoft.com/office/drawing/2014/main" id="{0E00B30E-38B7-4698-84BD-4ABD76D6E838}"/>
              </a:ext>
            </a:extLst>
          </p:cNvPr>
          <p:cNvSpPr>
            <a:spLocks/>
          </p:cNvSpPr>
          <p:nvPr/>
        </p:nvSpPr>
        <p:spPr bwMode="auto">
          <a:xfrm>
            <a:off x="1157288" y="7820025"/>
            <a:ext cx="541337" cy="138113"/>
          </a:xfrm>
          <a:custGeom>
            <a:avLst/>
            <a:gdLst>
              <a:gd name="T0" fmla="*/ 2147483646 w 1367"/>
              <a:gd name="T1" fmla="*/ 0 h 345"/>
              <a:gd name="T2" fmla="*/ 2147483646 w 1367"/>
              <a:gd name="T3" fmla="*/ 0 h 345"/>
              <a:gd name="T4" fmla="*/ 2147483646 w 1367"/>
              <a:gd name="T5" fmla="*/ 2147483646 h 345"/>
              <a:gd name="T6" fmla="*/ 2147483646 w 1367"/>
              <a:gd name="T7" fmla="*/ 2147483646 h 345"/>
              <a:gd name="T8" fmla="*/ 2147483646 w 1367"/>
              <a:gd name="T9" fmla="*/ 2147483646 h 345"/>
              <a:gd name="T10" fmla="*/ 2147483646 w 1367"/>
              <a:gd name="T11" fmla="*/ 2147483646 h 345"/>
              <a:gd name="T12" fmla="*/ 2147483646 w 1367"/>
              <a:gd name="T13" fmla="*/ 2147483646 h 345"/>
              <a:gd name="T14" fmla="*/ 0 w 1367"/>
              <a:gd name="T15" fmla="*/ 2147483646 h 345"/>
              <a:gd name="T16" fmla="*/ 0 w 1367"/>
              <a:gd name="T17" fmla="*/ 0 h 345"/>
              <a:gd name="T18" fmla="*/ 2147483646 w 1367"/>
              <a:gd name="T19" fmla="*/ 0 h 345"/>
              <a:gd name="T20" fmla="*/ 2147483646 w 1367"/>
              <a:gd name="T21" fmla="*/ 2147483646 h 345"/>
              <a:gd name="T22" fmla="*/ 2147483646 w 1367"/>
              <a:gd name="T23" fmla="*/ 2147483646 h 345"/>
              <a:gd name="T24" fmla="*/ 2147483646 w 1367"/>
              <a:gd name="T25" fmla="*/ 0 h 345"/>
              <a:gd name="T26" fmla="*/ 2147483646 w 1367"/>
              <a:gd name="T27" fmla="*/ 2147483646 h 345"/>
              <a:gd name="T28" fmla="*/ 2147483646 w 1367"/>
              <a:gd name="T29" fmla="*/ 2147483646 h 345"/>
              <a:gd name="T30" fmla="*/ 2147483646 w 1367"/>
              <a:gd name="T31" fmla="*/ 2147483646 h 345"/>
              <a:gd name="T32" fmla="*/ 2147483646 w 1367"/>
              <a:gd name="T33" fmla="*/ 2147483646 h 345"/>
              <a:gd name="T34" fmla="*/ 2147483646 w 1367"/>
              <a:gd name="T35" fmla="*/ 2147483646 h 345"/>
              <a:gd name="T36" fmla="*/ 2147483646 w 1367"/>
              <a:gd name="T37" fmla="*/ 2147483646 h 345"/>
              <a:gd name="T38" fmla="*/ 2147483646 w 1367"/>
              <a:gd name="T39" fmla="*/ 0 h 345"/>
              <a:gd name="T40" fmla="*/ 2147483646 w 1367"/>
              <a:gd name="T41" fmla="*/ 0 h 345"/>
              <a:gd name="T42" fmla="*/ 2147483646 w 1367"/>
              <a:gd name="T43" fmla="*/ 2147483646 h 345"/>
              <a:gd name="T44" fmla="*/ 2147483646 w 1367"/>
              <a:gd name="T45" fmla="*/ 2147483646 h 345"/>
              <a:gd name="T46" fmla="*/ 2147483646 w 1367"/>
              <a:gd name="T47" fmla="*/ 2147483646 h 345"/>
              <a:gd name="T48" fmla="*/ 2147483646 w 1367"/>
              <a:gd name="T49" fmla="*/ 2147483646 h 345"/>
              <a:gd name="T50" fmla="*/ 2147483646 w 1367"/>
              <a:gd name="T51" fmla="*/ 2147483646 h 345"/>
              <a:gd name="T52" fmla="*/ 2147483646 w 1367"/>
              <a:gd name="T53" fmla="*/ 2147483646 h 345"/>
              <a:gd name="T54" fmla="*/ 2147483646 w 1367"/>
              <a:gd name="T55" fmla="*/ 2147483646 h 345"/>
              <a:gd name="T56" fmla="*/ 2147483646 w 1367"/>
              <a:gd name="T57" fmla="*/ 2147483646 h 345"/>
              <a:gd name="T58" fmla="*/ 2147483646 w 1367"/>
              <a:gd name="T59" fmla="*/ 2147483646 h 345"/>
              <a:gd name="T60" fmla="*/ 2147483646 w 1367"/>
              <a:gd name="T61" fmla="*/ 2147483646 h 345"/>
              <a:gd name="T62" fmla="*/ 2147483646 w 1367"/>
              <a:gd name="T63" fmla="*/ 2147483646 h 345"/>
              <a:gd name="T64" fmla="*/ 2147483646 w 1367"/>
              <a:gd name="T65" fmla="*/ 2147483646 h 345"/>
              <a:gd name="T66" fmla="*/ 2147483646 w 1367"/>
              <a:gd name="T67" fmla="*/ 2147483646 h 345"/>
              <a:gd name="T68" fmla="*/ 2147483646 w 1367"/>
              <a:gd name="T69" fmla="*/ 0 h 345"/>
              <a:gd name="T70" fmla="*/ 2147483646 w 1367"/>
              <a:gd name="T71" fmla="*/ 0 h 345"/>
              <a:gd name="T72" fmla="*/ 2147483646 w 1367"/>
              <a:gd name="T73" fmla="*/ 2147483646 h 345"/>
              <a:gd name="T74" fmla="*/ 2147483646 w 1367"/>
              <a:gd name="T75" fmla="*/ 2147483646 h 345"/>
              <a:gd name="T76" fmla="*/ 2147483646 w 1367"/>
              <a:gd name="T77" fmla="*/ 2147483646 h 345"/>
              <a:gd name="T78" fmla="*/ 2147483646 w 1367"/>
              <a:gd name="T79" fmla="*/ 2147483646 h 345"/>
              <a:gd name="T80" fmla="*/ 2147483646 w 1367"/>
              <a:gd name="T81" fmla="*/ 2147483646 h 345"/>
              <a:gd name="T82" fmla="*/ 2147483646 w 1367"/>
              <a:gd name="T83" fmla="*/ 2147483646 h 345"/>
              <a:gd name="T84" fmla="*/ 2147483646 w 1367"/>
              <a:gd name="T85" fmla="*/ 2147483646 h 345"/>
              <a:gd name="T86" fmla="*/ 2147483646 w 1367"/>
              <a:gd name="T87" fmla="*/ 2147483646 h 345"/>
              <a:gd name="T88" fmla="*/ 2147483646 w 1367"/>
              <a:gd name="T89" fmla="*/ 2147483646 h 345"/>
              <a:gd name="T90" fmla="*/ 2147483646 w 1367"/>
              <a:gd name="T91" fmla="*/ 2147483646 h 345"/>
              <a:gd name="T92" fmla="*/ 2147483646 w 1367"/>
              <a:gd name="T93" fmla="*/ 2147483646 h 345"/>
              <a:gd name="T94" fmla="*/ 2147483646 w 1367"/>
              <a:gd name="T95" fmla="*/ 2147483646 h 345"/>
              <a:gd name="T96" fmla="*/ 2147483646 w 1367"/>
              <a:gd name="T97" fmla="*/ 2147483646 h 345"/>
              <a:gd name="T98" fmla="*/ 2147483646 w 1367"/>
              <a:gd name="T99" fmla="*/ 2147483646 h 345"/>
              <a:gd name="T100" fmla="*/ 2147483646 w 1367"/>
              <a:gd name="T101" fmla="*/ 0 h 345"/>
              <a:gd name="T102" fmla="*/ 2147483646 w 1367"/>
              <a:gd name="T103" fmla="*/ 0 h 345"/>
              <a:gd name="T104" fmla="*/ 2147483646 w 1367"/>
              <a:gd name="T105" fmla="*/ 2147483646 h 345"/>
              <a:gd name="T106" fmla="*/ 2147483646 w 1367"/>
              <a:gd name="T107" fmla="*/ 2147483646 h 345"/>
              <a:gd name="T108" fmla="*/ 2147483646 w 1367"/>
              <a:gd name="T109" fmla="*/ 2147483646 h 345"/>
              <a:gd name="T110" fmla="*/ 2147483646 w 1367"/>
              <a:gd name="T111" fmla="*/ 2147483646 h 345"/>
              <a:gd name="T112" fmla="*/ 2147483646 w 1367"/>
              <a:gd name="T113" fmla="*/ 2147483646 h 345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1367" h="345">
                <a:moveTo>
                  <a:pt x="248" y="0"/>
                </a:moveTo>
                <a:cubicBezTo>
                  <a:pt x="287" y="0"/>
                  <a:pt x="287" y="0"/>
                  <a:pt x="287" y="0"/>
                </a:cubicBezTo>
                <a:cubicBezTo>
                  <a:pt x="287" y="345"/>
                  <a:pt x="287" y="345"/>
                  <a:pt x="287" y="345"/>
                </a:cubicBezTo>
                <a:cubicBezTo>
                  <a:pt x="248" y="345"/>
                  <a:pt x="248" y="345"/>
                  <a:pt x="248" y="345"/>
                </a:cubicBezTo>
                <a:cubicBezTo>
                  <a:pt x="248" y="193"/>
                  <a:pt x="248" y="193"/>
                  <a:pt x="248" y="193"/>
                </a:cubicBezTo>
                <a:cubicBezTo>
                  <a:pt x="40" y="193"/>
                  <a:pt x="40" y="193"/>
                  <a:pt x="40" y="193"/>
                </a:cubicBezTo>
                <a:cubicBezTo>
                  <a:pt x="40" y="345"/>
                  <a:pt x="40" y="345"/>
                  <a:pt x="40" y="345"/>
                </a:cubicBezTo>
                <a:cubicBezTo>
                  <a:pt x="0" y="345"/>
                  <a:pt x="0" y="345"/>
                  <a:pt x="0" y="345"/>
                </a:cubicBezTo>
                <a:cubicBezTo>
                  <a:pt x="0" y="0"/>
                  <a:pt x="0" y="0"/>
                  <a:pt x="0" y="0"/>
                </a:cubicBezTo>
                <a:cubicBezTo>
                  <a:pt x="40" y="0"/>
                  <a:pt x="40" y="0"/>
                  <a:pt x="40" y="0"/>
                </a:cubicBezTo>
                <a:cubicBezTo>
                  <a:pt x="40" y="156"/>
                  <a:pt x="40" y="156"/>
                  <a:pt x="40" y="156"/>
                </a:cubicBezTo>
                <a:cubicBezTo>
                  <a:pt x="248" y="156"/>
                  <a:pt x="248" y="156"/>
                  <a:pt x="248" y="156"/>
                </a:cubicBezTo>
                <a:lnTo>
                  <a:pt x="248" y="0"/>
                </a:lnTo>
                <a:close/>
                <a:moveTo>
                  <a:pt x="431" y="189"/>
                </a:moveTo>
                <a:cubicBezTo>
                  <a:pt x="604" y="189"/>
                  <a:pt x="604" y="189"/>
                  <a:pt x="604" y="189"/>
                </a:cubicBezTo>
                <a:cubicBezTo>
                  <a:pt x="604" y="152"/>
                  <a:pt x="604" y="152"/>
                  <a:pt x="604" y="152"/>
                </a:cubicBezTo>
                <a:cubicBezTo>
                  <a:pt x="431" y="152"/>
                  <a:pt x="431" y="152"/>
                  <a:pt x="431" y="152"/>
                </a:cubicBezTo>
                <a:cubicBezTo>
                  <a:pt x="431" y="38"/>
                  <a:pt x="431" y="38"/>
                  <a:pt x="431" y="38"/>
                </a:cubicBezTo>
                <a:cubicBezTo>
                  <a:pt x="625" y="38"/>
                  <a:pt x="625" y="38"/>
                  <a:pt x="625" y="38"/>
                </a:cubicBezTo>
                <a:cubicBezTo>
                  <a:pt x="625" y="0"/>
                  <a:pt x="625" y="0"/>
                  <a:pt x="625" y="0"/>
                </a:cubicBezTo>
                <a:cubicBezTo>
                  <a:pt x="391" y="0"/>
                  <a:pt x="391" y="0"/>
                  <a:pt x="391" y="0"/>
                </a:cubicBezTo>
                <a:cubicBezTo>
                  <a:pt x="391" y="345"/>
                  <a:pt x="391" y="345"/>
                  <a:pt x="391" y="345"/>
                </a:cubicBezTo>
                <a:cubicBezTo>
                  <a:pt x="631" y="345"/>
                  <a:pt x="631" y="345"/>
                  <a:pt x="631" y="345"/>
                </a:cubicBezTo>
                <a:cubicBezTo>
                  <a:pt x="631" y="308"/>
                  <a:pt x="631" y="308"/>
                  <a:pt x="631" y="308"/>
                </a:cubicBezTo>
                <a:cubicBezTo>
                  <a:pt x="431" y="308"/>
                  <a:pt x="431" y="308"/>
                  <a:pt x="431" y="308"/>
                </a:cubicBezTo>
                <a:lnTo>
                  <a:pt x="431" y="189"/>
                </a:lnTo>
                <a:close/>
                <a:moveTo>
                  <a:pt x="901" y="228"/>
                </a:moveTo>
                <a:cubicBezTo>
                  <a:pt x="982" y="345"/>
                  <a:pt x="982" y="345"/>
                  <a:pt x="982" y="345"/>
                </a:cubicBezTo>
                <a:cubicBezTo>
                  <a:pt x="937" y="345"/>
                  <a:pt x="937" y="345"/>
                  <a:pt x="937" y="345"/>
                </a:cubicBezTo>
                <a:cubicBezTo>
                  <a:pt x="866" y="235"/>
                  <a:pt x="866" y="235"/>
                  <a:pt x="866" y="235"/>
                </a:cubicBezTo>
                <a:cubicBezTo>
                  <a:pt x="858" y="236"/>
                  <a:pt x="850" y="236"/>
                  <a:pt x="843" y="236"/>
                </a:cubicBezTo>
                <a:cubicBezTo>
                  <a:pt x="751" y="236"/>
                  <a:pt x="751" y="236"/>
                  <a:pt x="751" y="236"/>
                </a:cubicBezTo>
                <a:cubicBezTo>
                  <a:pt x="751" y="345"/>
                  <a:pt x="751" y="345"/>
                  <a:pt x="751" y="345"/>
                </a:cubicBezTo>
                <a:cubicBezTo>
                  <a:pt x="712" y="345"/>
                  <a:pt x="712" y="345"/>
                  <a:pt x="712" y="345"/>
                </a:cubicBezTo>
                <a:cubicBezTo>
                  <a:pt x="712" y="0"/>
                  <a:pt x="712" y="0"/>
                  <a:pt x="712" y="0"/>
                </a:cubicBezTo>
                <a:cubicBezTo>
                  <a:pt x="843" y="0"/>
                  <a:pt x="843" y="0"/>
                  <a:pt x="843" y="0"/>
                </a:cubicBezTo>
                <a:cubicBezTo>
                  <a:pt x="929" y="0"/>
                  <a:pt x="978" y="43"/>
                  <a:pt x="978" y="116"/>
                </a:cubicBezTo>
                <a:cubicBezTo>
                  <a:pt x="978" y="173"/>
                  <a:pt x="951" y="212"/>
                  <a:pt x="901" y="228"/>
                </a:cubicBezTo>
                <a:close/>
                <a:moveTo>
                  <a:pt x="941" y="117"/>
                </a:moveTo>
                <a:cubicBezTo>
                  <a:pt x="941" y="65"/>
                  <a:pt x="905" y="38"/>
                  <a:pt x="843" y="38"/>
                </a:cubicBezTo>
                <a:cubicBezTo>
                  <a:pt x="751" y="38"/>
                  <a:pt x="751" y="38"/>
                  <a:pt x="751" y="38"/>
                </a:cubicBezTo>
                <a:cubicBezTo>
                  <a:pt x="751" y="198"/>
                  <a:pt x="751" y="198"/>
                  <a:pt x="751" y="198"/>
                </a:cubicBezTo>
                <a:cubicBezTo>
                  <a:pt x="843" y="198"/>
                  <a:pt x="843" y="198"/>
                  <a:pt x="843" y="198"/>
                </a:cubicBezTo>
                <a:cubicBezTo>
                  <a:pt x="905" y="198"/>
                  <a:pt x="941" y="171"/>
                  <a:pt x="941" y="117"/>
                </a:cubicBezTo>
                <a:close/>
                <a:moveTo>
                  <a:pt x="1367" y="345"/>
                </a:moveTo>
                <a:cubicBezTo>
                  <a:pt x="1324" y="345"/>
                  <a:pt x="1324" y="345"/>
                  <a:pt x="1324" y="345"/>
                </a:cubicBezTo>
                <a:cubicBezTo>
                  <a:pt x="1286" y="258"/>
                  <a:pt x="1286" y="258"/>
                  <a:pt x="1286" y="258"/>
                </a:cubicBezTo>
                <a:cubicBezTo>
                  <a:pt x="1098" y="258"/>
                  <a:pt x="1098" y="258"/>
                  <a:pt x="1098" y="258"/>
                </a:cubicBezTo>
                <a:cubicBezTo>
                  <a:pt x="1059" y="345"/>
                  <a:pt x="1059" y="345"/>
                  <a:pt x="1059" y="345"/>
                </a:cubicBezTo>
                <a:cubicBezTo>
                  <a:pt x="1017" y="345"/>
                  <a:pt x="1017" y="345"/>
                  <a:pt x="1017" y="345"/>
                </a:cubicBezTo>
                <a:cubicBezTo>
                  <a:pt x="1172" y="0"/>
                  <a:pt x="1172" y="0"/>
                  <a:pt x="1172" y="0"/>
                </a:cubicBezTo>
                <a:cubicBezTo>
                  <a:pt x="1213" y="0"/>
                  <a:pt x="1213" y="0"/>
                  <a:pt x="1213" y="0"/>
                </a:cubicBezTo>
                <a:lnTo>
                  <a:pt x="1367" y="345"/>
                </a:lnTo>
                <a:close/>
                <a:moveTo>
                  <a:pt x="1269" y="220"/>
                </a:moveTo>
                <a:cubicBezTo>
                  <a:pt x="1191" y="45"/>
                  <a:pt x="1191" y="45"/>
                  <a:pt x="1191" y="45"/>
                </a:cubicBezTo>
                <a:cubicBezTo>
                  <a:pt x="1114" y="220"/>
                  <a:pt x="1114" y="220"/>
                  <a:pt x="1114" y="220"/>
                </a:cubicBezTo>
                <a:lnTo>
                  <a:pt x="1269" y="22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14324" tIns="57162" rIns="114324" bIns="57162"/>
          <a:lstStyle/>
          <a:p>
            <a:endParaRPr lang="en-NL"/>
          </a:p>
        </p:txBody>
      </p:sp>
      <p:sp>
        <p:nvSpPr>
          <p:cNvPr id="14" name="LS_Logo12 (JU-Free) Horus" hidden="1">
            <a:extLst>
              <a:ext uri="{FF2B5EF4-FFF2-40B4-BE49-F238E27FC236}">
                <a16:creationId xmlns:a16="http://schemas.microsoft.com/office/drawing/2014/main" id="{132860B1-8093-41F7-8A50-0FF3FB31638C}"/>
              </a:ext>
            </a:extLst>
          </p:cNvPr>
          <p:cNvSpPr>
            <a:spLocks/>
          </p:cNvSpPr>
          <p:nvPr/>
        </p:nvSpPr>
        <p:spPr bwMode="auto">
          <a:xfrm>
            <a:off x="1157288" y="7820025"/>
            <a:ext cx="692150" cy="138113"/>
          </a:xfrm>
          <a:custGeom>
            <a:avLst/>
            <a:gdLst>
              <a:gd name="T0" fmla="*/ 2147483646 w 1746"/>
              <a:gd name="T1" fmla="*/ 62059172 h 348"/>
              <a:gd name="T2" fmla="*/ 2147483646 w 1746"/>
              <a:gd name="T3" fmla="*/ 2147483646 h 348"/>
              <a:gd name="T4" fmla="*/ 2147483646 w 1746"/>
              <a:gd name="T5" fmla="*/ 2147483646 h 348"/>
              <a:gd name="T6" fmla="*/ 0 w 1746"/>
              <a:gd name="T7" fmla="*/ 2147483646 h 348"/>
              <a:gd name="T8" fmla="*/ 2147483646 w 1746"/>
              <a:gd name="T9" fmla="*/ 62059172 h 348"/>
              <a:gd name="T10" fmla="*/ 2147483646 w 1746"/>
              <a:gd name="T11" fmla="*/ 2147483646 h 348"/>
              <a:gd name="T12" fmla="*/ 2147483646 w 1746"/>
              <a:gd name="T13" fmla="*/ 2147483646 h 348"/>
              <a:gd name="T14" fmla="*/ 2147483646 w 1746"/>
              <a:gd name="T15" fmla="*/ 2147483646 h 348"/>
              <a:gd name="T16" fmla="*/ 2147483646 w 1746"/>
              <a:gd name="T17" fmla="*/ 2147483646 h 348"/>
              <a:gd name="T18" fmla="*/ 2147483646 w 1746"/>
              <a:gd name="T19" fmla="*/ 2147483646 h 348"/>
              <a:gd name="T20" fmla="*/ 2147483646 w 1746"/>
              <a:gd name="T21" fmla="*/ 2147483646 h 348"/>
              <a:gd name="T22" fmla="*/ 2147483646 w 1746"/>
              <a:gd name="T23" fmla="*/ 2147483646 h 348"/>
              <a:gd name="T24" fmla="*/ 2147483646 w 1746"/>
              <a:gd name="T25" fmla="*/ 2147483646 h 348"/>
              <a:gd name="T26" fmla="*/ 2147483646 w 1746"/>
              <a:gd name="T27" fmla="*/ 2147483646 h 348"/>
              <a:gd name="T28" fmla="*/ 2147483646 w 1746"/>
              <a:gd name="T29" fmla="*/ 2147483646 h 348"/>
              <a:gd name="T30" fmla="*/ 2147483646 w 1746"/>
              <a:gd name="T31" fmla="*/ 62059172 h 348"/>
              <a:gd name="T32" fmla="*/ 2147483646 w 1746"/>
              <a:gd name="T33" fmla="*/ 2147483646 h 348"/>
              <a:gd name="T34" fmla="*/ 2147483646 w 1746"/>
              <a:gd name="T35" fmla="*/ 2147483646 h 348"/>
              <a:gd name="T36" fmla="*/ 2147483646 w 1746"/>
              <a:gd name="T37" fmla="*/ 2147483646 h 348"/>
              <a:gd name="T38" fmla="*/ 2147483646 w 1746"/>
              <a:gd name="T39" fmla="*/ 2147483646 h 348"/>
              <a:gd name="T40" fmla="*/ 2147483646 w 1746"/>
              <a:gd name="T41" fmla="*/ 2147483646 h 348"/>
              <a:gd name="T42" fmla="*/ 2147483646 w 1746"/>
              <a:gd name="T43" fmla="*/ 2147483646 h 348"/>
              <a:gd name="T44" fmla="*/ 2147483646 w 1746"/>
              <a:gd name="T45" fmla="*/ 62059172 h 348"/>
              <a:gd name="T46" fmla="*/ 2147483646 w 1746"/>
              <a:gd name="T47" fmla="*/ 2147483646 h 348"/>
              <a:gd name="T48" fmla="*/ 2147483646 w 1746"/>
              <a:gd name="T49" fmla="*/ 62059172 h 348"/>
              <a:gd name="T50" fmla="*/ 2147483646 w 1746"/>
              <a:gd name="T51" fmla="*/ 2147483646 h 348"/>
              <a:gd name="T52" fmla="*/ 2147483646 w 1746"/>
              <a:gd name="T53" fmla="*/ 2147483646 h 348"/>
              <a:gd name="T54" fmla="*/ 2147483646 w 1746"/>
              <a:gd name="T55" fmla="*/ 1984322256 h 348"/>
              <a:gd name="T56" fmla="*/ 2147483646 w 1746"/>
              <a:gd name="T57" fmla="*/ 2147483646 h 348"/>
              <a:gd name="T58" fmla="*/ 2147483646 w 1746"/>
              <a:gd name="T59" fmla="*/ 2147483646 h 348"/>
              <a:gd name="T60" fmla="*/ 2147483646 w 1746"/>
              <a:gd name="T61" fmla="*/ 2147483646 h 348"/>
              <a:gd name="T62" fmla="*/ 2147483646 w 1746"/>
              <a:gd name="T63" fmla="*/ 2147483646 h 348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1746" h="348">
                <a:moveTo>
                  <a:pt x="248" y="1"/>
                </a:moveTo>
                <a:cubicBezTo>
                  <a:pt x="287" y="1"/>
                  <a:pt x="287" y="1"/>
                  <a:pt x="287" y="1"/>
                </a:cubicBezTo>
                <a:cubicBezTo>
                  <a:pt x="287" y="346"/>
                  <a:pt x="287" y="346"/>
                  <a:pt x="287" y="346"/>
                </a:cubicBezTo>
                <a:cubicBezTo>
                  <a:pt x="248" y="346"/>
                  <a:pt x="248" y="346"/>
                  <a:pt x="248" y="346"/>
                </a:cubicBezTo>
                <a:cubicBezTo>
                  <a:pt x="248" y="194"/>
                  <a:pt x="248" y="194"/>
                  <a:pt x="248" y="194"/>
                </a:cubicBezTo>
                <a:cubicBezTo>
                  <a:pt x="40" y="194"/>
                  <a:pt x="40" y="194"/>
                  <a:pt x="40" y="194"/>
                </a:cubicBezTo>
                <a:cubicBezTo>
                  <a:pt x="40" y="346"/>
                  <a:pt x="40" y="346"/>
                  <a:pt x="40" y="346"/>
                </a:cubicBezTo>
                <a:cubicBezTo>
                  <a:pt x="0" y="346"/>
                  <a:pt x="0" y="346"/>
                  <a:pt x="0" y="346"/>
                </a:cubicBezTo>
                <a:cubicBezTo>
                  <a:pt x="0" y="1"/>
                  <a:pt x="0" y="1"/>
                  <a:pt x="0" y="1"/>
                </a:cubicBezTo>
                <a:cubicBezTo>
                  <a:pt x="40" y="1"/>
                  <a:pt x="40" y="1"/>
                  <a:pt x="40" y="1"/>
                </a:cubicBezTo>
                <a:cubicBezTo>
                  <a:pt x="40" y="157"/>
                  <a:pt x="40" y="157"/>
                  <a:pt x="40" y="157"/>
                </a:cubicBezTo>
                <a:cubicBezTo>
                  <a:pt x="248" y="157"/>
                  <a:pt x="248" y="157"/>
                  <a:pt x="248" y="157"/>
                </a:cubicBezTo>
                <a:lnTo>
                  <a:pt x="248" y="1"/>
                </a:lnTo>
                <a:close/>
                <a:moveTo>
                  <a:pt x="720" y="174"/>
                </a:moveTo>
                <a:cubicBezTo>
                  <a:pt x="720" y="271"/>
                  <a:pt x="640" y="348"/>
                  <a:pt x="539" y="348"/>
                </a:cubicBezTo>
                <a:cubicBezTo>
                  <a:pt x="439" y="348"/>
                  <a:pt x="359" y="271"/>
                  <a:pt x="359" y="174"/>
                </a:cubicBezTo>
                <a:cubicBezTo>
                  <a:pt x="359" y="76"/>
                  <a:pt x="439" y="0"/>
                  <a:pt x="539" y="0"/>
                </a:cubicBezTo>
                <a:cubicBezTo>
                  <a:pt x="640" y="0"/>
                  <a:pt x="720" y="77"/>
                  <a:pt x="720" y="174"/>
                </a:cubicBezTo>
                <a:close/>
                <a:moveTo>
                  <a:pt x="679" y="174"/>
                </a:moveTo>
                <a:cubicBezTo>
                  <a:pt x="679" y="98"/>
                  <a:pt x="616" y="38"/>
                  <a:pt x="539" y="38"/>
                </a:cubicBezTo>
                <a:cubicBezTo>
                  <a:pt x="463" y="38"/>
                  <a:pt x="399" y="98"/>
                  <a:pt x="399" y="174"/>
                </a:cubicBezTo>
                <a:cubicBezTo>
                  <a:pt x="399" y="249"/>
                  <a:pt x="463" y="310"/>
                  <a:pt x="539" y="310"/>
                </a:cubicBezTo>
                <a:cubicBezTo>
                  <a:pt x="616" y="310"/>
                  <a:pt x="679" y="249"/>
                  <a:pt x="679" y="174"/>
                </a:cubicBezTo>
                <a:close/>
                <a:moveTo>
                  <a:pt x="981" y="229"/>
                </a:moveTo>
                <a:cubicBezTo>
                  <a:pt x="1062" y="346"/>
                  <a:pt x="1062" y="346"/>
                  <a:pt x="1062" y="346"/>
                </a:cubicBezTo>
                <a:cubicBezTo>
                  <a:pt x="1017" y="346"/>
                  <a:pt x="1017" y="346"/>
                  <a:pt x="1017" y="346"/>
                </a:cubicBezTo>
                <a:cubicBezTo>
                  <a:pt x="945" y="236"/>
                  <a:pt x="945" y="236"/>
                  <a:pt x="945" y="236"/>
                </a:cubicBezTo>
                <a:cubicBezTo>
                  <a:pt x="938" y="237"/>
                  <a:pt x="930" y="237"/>
                  <a:pt x="922" y="237"/>
                </a:cubicBezTo>
                <a:cubicBezTo>
                  <a:pt x="831" y="237"/>
                  <a:pt x="831" y="237"/>
                  <a:pt x="831" y="237"/>
                </a:cubicBezTo>
                <a:cubicBezTo>
                  <a:pt x="831" y="346"/>
                  <a:pt x="831" y="346"/>
                  <a:pt x="831" y="346"/>
                </a:cubicBezTo>
                <a:cubicBezTo>
                  <a:pt x="791" y="346"/>
                  <a:pt x="791" y="346"/>
                  <a:pt x="791" y="346"/>
                </a:cubicBezTo>
                <a:cubicBezTo>
                  <a:pt x="791" y="1"/>
                  <a:pt x="791" y="1"/>
                  <a:pt x="791" y="1"/>
                </a:cubicBezTo>
                <a:cubicBezTo>
                  <a:pt x="922" y="1"/>
                  <a:pt x="922" y="1"/>
                  <a:pt x="922" y="1"/>
                </a:cubicBezTo>
                <a:cubicBezTo>
                  <a:pt x="1008" y="1"/>
                  <a:pt x="1058" y="44"/>
                  <a:pt x="1058" y="117"/>
                </a:cubicBezTo>
                <a:cubicBezTo>
                  <a:pt x="1058" y="174"/>
                  <a:pt x="1031" y="213"/>
                  <a:pt x="981" y="229"/>
                </a:cubicBezTo>
                <a:close/>
                <a:moveTo>
                  <a:pt x="1020" y="118"/>
                </a:moveTo>
                <a:cubicBezTo>
                  <a:pt x="1020" y="66"/>
                  <a:pt x="985" y="39"/>
                  <a:pt x="922" y="39"/>
                </a:cubicBezTo>
                <a:cubicBezTo>
                  <a:pt x="831" y="39"/>
                  <a:pt x="831" y="39"/>
                  <a:pt x="831" y="39"/>
                </a:cubicBezTo>
                <a:cubicBezTo>
                  <a:pt x="831" y="199"/>
                  <a:pt x="831" y="199"/>
                  <a:pt x="831" y="199"/>
                </a:cubicBezTo>
                <a:cubicBezTo>
                  <a:pt x="922" y="199"/>
                  <a:pt x="922" y="199"/>
                  <a:pt x="922" y="199"/>
                </a:cubicBezTo>
                <a:cubicBezTo>
                  <a:pt x="985" y="199"/>
                  <a:pt x="1020" y="172"/>
                  <a:pt x="1020" y="118"/>
                </a:cubicBezTo>
                <a:close/>
                <a:moveTo>
                  <a:pt x="1389" y="204"/>
                </a:moveTo>
                <a:cubicBezTo>
                  <a:pt x="1389" y="271"/>
                  <a:pt x="1350" y="310"/>
                  <a:pt x="1285" y="310"/>
                </a:cubicBezTo>
                <a:cubicBezTo>
                  <a:pt x="1219" y="310"/>
                  <a:pt x="1179" y="271"/>
                  <a:pt x="1179" y="204"/>
                </a:cubicBezTo>
                <a:cubicBezTo>
                  <a:pt x="1179" y="1"/>
                  <a:pt x="1179" y="1"/>
                  <a:pt x="1179" y="1"/>
                </a:cubicBezTo>
                <a:cubicBezTo>
                  <a:pt x="1139" y="1"/>
                  <a:pt x="1139" y="1"/>
                  <a:pt x="1139" y="1"/>
                </a:cubicBezTo>
                <a:cubicBezTo>
                  <a:pt x="1139" y="204"/>
                  <a:pt x="1139" y="204"/>
                  <a:pt x="1139" y="204"/>
                </a:cubicBezTo>
                <a:cubicBezTo>
                  <a:pt x="1139" y="294"/>
                  <a:pt x="1194" y="348"/>
                  <a:pt x="1285" y="348"/>
                </a:cubicBezTo>
                <a:cubicBezTo>
                  <a:pt x="1375" y="348"/>
                  <a:pt x="1429" y="294"/>
                  <a:pt x="1429" y="204"/>
                </a:cubicBezTo>
                <a:cubicBezTo>
                  <a:pt x="1429" y="1"/>
                  <a:pt x="1429" y="1"/>
                  <a:pt x="1429" y="1"/>
                </a:cubicBezTo>
                <a:cubicBezTo>
                  <a:pt x="1389" y="1"/>
                  <a:pt x="1389" y="1"/>
                  <a:pt x="1389" y="1"/>
                </a:cubicBezTo>
                <a:lnTo>
                  <a:pt x="1389" y="204"/>
                </a:lnTo>
                <a:close/>
                <a:moveTo>
                  <a:pt x="1552" y="86"/>
                </a:moveTo>
                <a:cubicBezTo>
                  <a:pt x="1552" y="57"/>
                  <a:pt x="1581" y="40"/>
                  <a:pt x="1625" y="40"/>
                </a:cubicBezTo>
                <a:cubicBezTo>
                  <a:pt x="1653" y="40"/>
                  <a:pt x="1689" y="48"/>
                  <a:pt x="1720" y="69"/>
                </a:cubicBezTo>
                <a:cubicBezTo>
                  <a:pt x="1737" y="32"/>
                  <a:pt x="1737" y="32"/>
                  <a:pt x="1737" y="32"/>
                </a:cubicBezTo>
                <a:cubicBezTo>
                  <a:pt x="1708" y="13"/>
                  <a:pt x="1667" y="0"/>
                  <a:pt x="1628" y="0"/>
                </a:cubicBezTo>
                <a:cubicBezTo>
                  <a:pt x="1556" y="0"/>
                  <a:pt x="1508" y="35"/>
                  <a:pt x="1508" y="89"/>
                </a:cubicBezTo>
                <a:cubicBezTo>
                  <a:pt x="1508" y="213"/>
                  <a:pt x="1702" y="164"/>
                  <a:pt x="1702" y="255"/>
                </a:cubicBezTo>
                <a:cubicBezTo>
                  <a:pt x="1702" y="288"/>
                  <a:pt x="1671" y="308"/>
                  <a:pt x="1621" y="308"/>
                </a:cubicBezTo>
                <a:cubicBezTo>
                  <a:pt x="1582" y="308"/>
                  <a:pt x="1539" y="290"/>
                  <a:pt x="1507" y="259"/>
                </a:cubicBezTo>
                <a:cubicBezTo>
                  <a:pt x="1489" y="295"/>
                  <a:pt x="1489" y="295"/>
                  <a:pt x="1489" y="295"/>
                </a:cubicBezTo>
                <a:cubicBezTo>
                  <a:pt x="1521" y="326"/>
                  <a:pt x="1570" y="347"/>
                  <a:pt x="1621" y="347"/>
                </a:cubicBezTo>
                <a:cubicBezTo>
                  <a:pt x="1695" y="347"/>
                  <a:pt x="1745" y="311"/>
                  <a:pt x="1745" y="253"/>
                </a:cubicBezTo>
                <a:cubicBezTo>
                  <a:pt x="1746" y="128"/>
                  <a:pt x="1552" y="174"/>
                  <a:pt x="1552" y="8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14324" tIns="57162" rIns="114324" bIns="57162"/>
          <a:lstStyle/>
          <a:p>
            <a:endParaRPr lang="en-NL"/>
          </a:p>
        </p:txBody>
      </p:sp>
      <p:sp>
        <p:nvSpPr>
          <p:cNvPr id="15" name="LS_Logo13(JU-Free) Enterprise" hidden="1">
            <a:extLst>
              <a:ext uri="{FF2B5EF4-FFF2-40B4-BE49-F238E27FC236}">
                <a16:creationId xmlns:a16="http://schemas.microsoft.com/office/drawing/2014/main" id="{8C25BF7E-4E74-444E-ACA0-4D51F0378C2E}"/>
              </a:ext>
            </a:extLst>
          </p:cNvPr>
          <p:cNvSpPr>
            <a:spLocks noEditPoints="1"/>
          </p:cNvSpPr>
          <p:nvPr/>
        </p:nvSpPr>
        <p:spPr bwMode="auto">
          <a:xfrm>
            <a:off x="1136650" y="7712075"/>
            <a:ext cx="2205038" cy="365125"/>
          </a:xfrm>
          <a:custGeom>
            <a:avLst/>
            <a:gdLst>
              <a:gd name="T0" fmla="*/ 2147483646 w 5552"/>
              <a:gd name="T1" fmla="*/ 2147483646 h 921"/>
              <a:gd name="T2" fmla="*/ 2147483646 w 5552"/>
              <a:gd name="T3" fmla="*/ 2147483646 h 921"/>
              <a:gd name="T4" fmla="*/ 2147483646 w 5552"/>
              <a:gd name="T5" fmla="*/ 2147483646 h 921"/>
              <a:gd name="T6" fmla="*/ 2147483646 w 5552"/>
              <a:gd name="T7" fmla="*/ 2119723475 h 921"/>
              <a:gd name="T8" fmla="*/ 2147483646 w 5552"/>
              <a:gd name="T9" fmla="*/ 2147483646 h 921"/>
              <a:gd name="T10" fmla="*/ 2147483646 w 5552"/>
              <a:gd name="T11" fmla="*/ 187029632 h 921"/>
              <a:gd name="T12" fmla="*/ 2147483646 w 5552"/>
              <a:gd name="T13" fmla="*/ 2147483646 h 921"/>
              <a:gd name="T14" fmla="*/ 2147483646 w 5552"/>
              <a:gd name="T15" fmla="*/ 2147483646 h 921"/>
              <a:gd name="T16" fmla="*/ 2147483646 w 5552"/>
              <a:gd name="T17" fmla="*/ 2147483646 h 921"/>
              <a:gd name="T18" fmla="*/ 2147483646 w 5552"/>
              <a:gd name="T19" fmla="*/ 2147483646 h 921"/>
              <a:gd name="T20" fmla="*/ 2147483646 w 5552"/>
              <a:gd name="T21" fmla="*/ 2119723475 h 921"/>
              <a:gd name="T22" fmla="*/ 2147483646 w 5552"/>
              <a:gd name="T23" fmla="*/ 2147483646 h 921"/>
              <a:gd name="T24" fmla="*/ 2147483646 w 5552"/>
              <a:gd name="T25" fmla="*/ 2147483646 h 921"/>
              <a:gd name="T26" fmla="*/ 2147483646 w 5552"/>
              <a:gd name="T27" fmla="*/ 2147483646 h 921"/>
              <a:gd name="T28" fmla="*/ 2147483646 w 5552"/>
              <a:gd name="T29" fmla="*/ 2119723475 h 921"/>
              <a:gd name="T30" fmla="*/ 2147483646 w 5552"/>
              <a:gd name="T31" fmla="*/ 2147483646 h 921"/>
              <a:gd name="T32" fmla="*/ 2147483646 w 5552"/>
              <a:gd name="T33" fmla="*/ 2147483646 h 921"/>
              <a:gd name="T34" fmla="*/ 2147483646 w 5552"/>
              <a:gd name="T35" fmla="*/ 810514862 h 921"/>
              <a:gd name="T36" fmla="*/ 2147483646 w 5552"/>
              <a:gd name="T37" fmla="*/ 2147483646 h 921"/>
              <a:gd name="T38" fmla="*/ 2147483646 w 5552"/>
              <a:gd name="T39" fmla="*/ 2147483646 h 921"/>
              <a:gd name="T40" fmla="*/ 2147483646 w 5552"/>
              <a:gd name="T41" fmla="*/ 2147483646 h 921"/>
              <a:gd name="T42" fmla="*/ 2147483646 w 5552"/>
              <a:gd name="T43" fmla="*/ 2119723475 h 921"/>
              <a:gd name="T44" fmla="*/ 1879435067 w 5552"/>
              <a:gd name="T45" fmla="*/ 2147483646 h 921"/>
              <a:gd name="T46" fmla="*/ 2147483646 w 5552"/>
              <a:gd name="T47" fmla="*/ 2147483646 h 921"/>
              <a:gd name="T48" fmla="*/ 2147483646 w 5552"/>
              <a:gd name="T49" fmla="*/ 2147483646 h 921"/>
              <a:gd name="T50" fmla="*/ 2147483646 w 5552"/>
              <a:gd name="T51" fmla="*/ 2147483646 h 921"/>
              <a:gd name="T52" fmla="*/ 2147483646 w 5552"/>
              <a:gd name="T53" fmla="*/ 2147483646 h 921"/>
              <a:gd name="T54" fmla="*/ 2147483646 w 5552"/>
              <a:gd name="T55" fmla="*/ 2147483646 h 921"/>
              <a:gd name="T56" fmla="*/ 2147483646 w 5552"/>
              <a:gd name="T57" fmla="*/ 2147483646 h 921"/>
              <a:gd name="T58" fmla="*/ 2147483646 w 5552"/>
              <a:gd name="T59" fmla="*/ 2147483646 h 921"/>
              <a:gd name="T60" fmla="*/ 2147483646 w 5552"/>
              <a:gd name="T61" fmla="*/ 2147483646 h 921"/>
              <a:gd name="T62" fmla="*/ 2147483646 w 5552"/>
              <a:gd name="T63" fmla="*/ 2147483646 h 921"/>
              <a:gd name="T64" fmla="*/ 2147483646 w 5552"/>
              <a:gd name="T65" fmla="*/ 2147483646 h 921"/>
              <a:gd name="T66" fmla="*/ 2147483646 w 5552"/>
              <a:gd name="T67" fmla="*/ 2147483646 h 921"/>
              <a:gd name="T68" fmla="*/ 2147483646 w 5552"/>
              <a:gd name="T69" fmla="*/ 2147483646 h 921"/>
              <a:gd name="T70" fmla="*/ 2147483646 w 5552"/>
              <a:gd name="T71" fmla="*/ 2147483646 h 921"/>
              <a:gd name="T72" fmla="*/ 2147483646 w 5552"/>
              <a:gd name="T73" fmla="*/ 2147483646 h 921"/>
              <a:gd name="T74" fmla="*/ 2147483646 w 5552"/>
              <a:gd name="T75" fmla="*/ 2147483646 h 921"/>
              <a:gd name="T76" fmla="*/ 2147483646 w 5552"/>
              <a:gd name="T77" fmla="*/ 2147483646 h 921"/>
              <a:gd name="T78" fmla="*/ 2147483646 w 5552"/>
              <a:gd name="T79" fmla="*/ 2147483646 h 921"/>
              <a:gd name="T80" fmla="*/ 2147483646 w 5552"/>
              <a:gd name="T81" fmla="*/ 2147483646 h 921"/>
              <a:gd name="T82" fmla="*/ 2147483646 w 5552"/>
              <a:gd name="T83" fmla="*/ 2147483646 h 921"/>
              <a:gd name="T84" fmla="*/ 2147483646 w 5552"/>
              <a:gd name="T85" fmla="*/ 2147483646 h 921"/>
              <a:gd name="T86" fmla="*/ 2147483646 w 5552"/>
              <a:gd name="T87" fmla="*/ 2147483646 h 921"/>
              <a:gd name="T88" fmla="*/ 2147483646 w 5552"/>
              <a:gd name="T89" fmla="*/ 2147483646 h 921"/>
              <a:gd name="T90" fmla="*/ 2147483646 w 5552"/>
              <a:gd name="T91" fmla="*/ 2147483646 h 921"/>
              <a:gd name="T92" fmla="*/ 2147483646 w 5552"/>
              <a:gd name="T93" fmla="*/ 2147483646 h 921"/>
              <a:gd name="T94" fmla="*/ 2147483646 w 5552"/>
              <a:gd name="T95" fmla="*/ 2147483646 h 921"/>
              <a:gd name="T96" fmla="*/ 2147483646 w 5552"/>
              <a:gd name="T97" fmla="*/ 2147483646 h 921"/>
              <a:gd name="T98" fmla="*/ 2147483646 w 5552"/>
              <a:gd name="T99" fmla="*/ 2147483646 h 921"/>
              <a:gd name="T100" fmla="*/ 2147483646 w 5552"/>
              <a:gd name="T101" fmla="*/ 2147483646 h 921"/>
              <a:gd name="T102" fmla="*/ 2147483646 w 5552"/>
              <a:gd name="T103" fmla="*/ 2147483646 h 921"/>
              <a:gd name="T104" fmla="*/ 2147483646 w 5552"/>
              <a:gd name="T105" fmla="*/ 2147483646 h 921"/>
              <a:gd name="T106" fmla="*/ 2147483646 w 5552"/>
              <a:gd name="T107" fmla="*/ 2147483646 h 921"/>
              <a:gd name="T108" fmla="*/ 2147483646 w 5552"/>
              <a:gd name="T109" fmla="*/ 2147483646 h 921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5552" h="921">
                <a:moveTo>
                  <a:pt x="242" y="345"/>
                </a:moveTo>
                <a:cubicBezTo>
                  <a:pt x="0" y="345"/>
                  <a:pt x="0" y="345"/>
                  <a:pt x="0" y="345"/>
                </a:cubicBezTo>
                <a:cubicBezTo>
                  <a:pt x="0" y="3"/>
                  <a:pt x="0" y="3"/>
                  <a:pt x="0" y="3"/>
                </a:cubicBezTo>
                <a:cubicBezTo>
                  <a:pt x="235" y="3"/>
                  <a:pt x="235" y="3"/>
                  <a:pt x="235" y="3"/>
                </a:cubicBezTo>
                <a:cubicBezTo>
                  <a:pt x="235" y="34"/>
                  <a:pt x="235" y="34"/>
                  <a:pt x="235" y="34"/>
                </a:cubicBezTo>
                <a:cubicBezTo>
                  <a:pt x="36" y="34"/>
                  <a:pt x="36" y="34"/>
                  <a:pt x="36" y="34"/>
                </a:cubicBezTo>
                <a:cubicBezTo>
                  <a:pt x="36" y="156"/>
                  <a:pt x="36" y="156"/>
                  <a:pt x="36" y="156"/>
                </a:cubicBezTo>
                <a:cubicBezTo>
                  <a:pt x="213" y="156"/>
                  <a:pt x="213" y="156"/>
                  <a:pt x="213" y="156"/>
                </a:cubicBezTo>
                <a:cubicBezTo>
                  <a:pt x="213" y="187"/>
                  <a:pt x="213" y="187"/>
                  <a:pt x="213" y="187"/>
                </a:cubicBezTo>
                <a:cubicBezTo>
                  <a:pt x="36" y="187"/>
                  <a:pt x="36" y="187"/>
                  <a:pt x="36" y="187"/>
                </a:cubicBezTo>
                <a:cubicBezTo>
                  <a:pt x="36" y="314"/>
                  <a:pt x="36" y="314"/>
                  <a:pt x="36" y="314"/>
                </a:cubicBezTo>
                <a:cubicBezTo>
                  <a:pt x="242" y="314"/>
                  <a:pt x="242" y="314"/>
                  <a:pt x="242" y="314"/>
                </a:cubicBezTo>
                <a:lnTo>
                  <a:pt x="242" y="345"/>
                </a:lnTo>
                <a:close/>
                <a:moveTo>
                  <a:pt x="613" y="345"/>
                </a:moveTo>
                <a:cubicBezTo>
                  <a:pt x="613" y="3"/>
                  <a:pt x="613" y="3"/>
                  <a:pt x="613" y="3"/>
                </a:cubicBezTo>
                <a:cubicBezTo>
                  <a:pt x="578" y="3"/>
                  <a:pt x="578" y="3"/>
                  <a:pt x="578" y="3"/>
                </a:cubicBezTo>
                <a:cubicBezTo>
                  <a:pt x="578" y="281"/>
                  <a:pt x="578" y="281"/>
                  <a:pt x="578" y="281"/>
                </a:cubicBezTo>
                <a:cubicBezTo>
                  <a:pt x="357" y="3"/>
                  <a:pt x="357" y="3"/>
                  <a:pt x="357" y="3"/>
                </a:cubicBezTo>
                <a:cubicBezTo>
                  <a:pt x="327" y="3"/>
                  <a:pt x="327" y="3"/>
                  <a:pt x="327" y="3"/>
                </a:cubicBezTo>
                <a:cubicBezTo>
                  <a:pt x="327" y="345"/>
                  <a:pt x="327" y="345"/>
                  <a:pt x="327" y="345"/>
                </a:cubicBezTo>
                <a:cubicBezTo>
                  <a:pt x="363" y="345"/>
                  <a:pt x="363" y="345"/>
                  <a:pt x="363" y="345"/>
                </a:cubicBezTo>
                <a:cubicBezTo>
                  <a:pt x="363" y="67"/>
                  <a:pt x="363" y="67"/>
                  <a:pt x="363" y="67"/>
                </a:cubicBezTo>
                <a:cubicBezTo>
                  <a:pt x="583" y="345"/>
                  <a:pt x="583" y="345"/>
                  <a:pt x="583" y="345"/>
                </a:cubicBezTo>
                <a:lnTo>
                  <a:pt x="613" y="345"/>
                </a:lnTo>
                <a:close/>
                <a:moveTo>
                  <a:pt x="791" y="345"/>
                </a:moveTo>
                <a:cubicBezTo>
                  <a:pt x="828" y="345"/>
                  <a:pt x="828" y="345"/>
                  <a:pt x="828" y="345"/>
                </a:cubicBezTo>
                <a:cubicBezTo>
                  <a:pt x="828" y="34"/>
                  <a:pt x="828" y="34"/>
                  <a:pt x="828" y="34"/>
                </a:cubicBezTo>
                <a:cubicBezTo>
                  <a:pt x="948" y="34"/>
                  <a:pt x="948" y="34"/>
                  <a:pt x="948" y="34"/>
                </a:cubicBezTo>
                <a:cubicBezTo>
                  <a:pt x="948" y="3"/>
                  <a:pt x="948" y="3"/>
                  <a:pt x="948" y="3"/>
                </a:cubicBezTo>
                <a:cubicBezTo>
                  <a:pt x="671" y="3"/>
                  <a:pt x="671" y="3"/>
                  <a:pt x="671" y="3"/>
                </a:cubicBezTo>
                <a:cubicBezTo>
                  <a:pt x="671" y="34"/>
                  <a:pt x="671" y="34"/>
                  <a:pt x="671" y="34"/>
                </a:cubicBezTo>
                <a:cubicBezTo>
                  <a:pt x="791" y="34"/>
                  <a:pt x="791" y="34"/>
                  <a:pt x="791" y="34"/>
                </a:cubicBezTo>
                <a:lnTo>
                  <a:pt x="791" y="345"/>
                </a:lnTo>
                <a:close/>
                <a:moveTo>
                  <a:pt x="1248" y="314"/>
                </a:moveTo>
                <a:cubicBezTo>
                  <a:pt x="1042" y="314"/>
                  <a:pt x="1042" y="314"/>
                  <a:pt x="1042" y="314"/>
                </a:cubicBezTo>
                <a:cubicBezTo>
                  <a:pt x="1042" y="187"/>
                  <a:pt x="1042" y="187"/>
                  <a:pt x="1042" y="187"/>
                </a:cubicBezTo>
                <a:cubicBezTo>
                  <a:pt x="1219" y="187"/>
                  <a:pt x="1219" y="187"/>
                  <a:pt x="1219" y="187"/>
                </a:cubicBezTo>
                <a:cubicBezTo>
                  <a:pt x="1219" y="156"/>
                  <a:pt x="1219" y="156"/>
                  <a:pt x="1219" y="156"/>
                </a:cubicBezTo>
                <a:cubicBezTo>
                  <a:pt x="1042" y="156"/>
                  <a:pt x="1042" y="156"/>
                  <a:pt x="1042" y="156"/>
                </a:cubicBezTo>
                <a:cubicBezTo>
                  <a:pt x="1042" y="34"/>
                  <a:pt x="1042" y="34"/>
                  <a:pt x="1042" y="34"/>
                </a:cubicBezTo>
                <a:cubicBezTo>
                  <a:pt x="1240" y="34"/>
                  <a:pt x="1240" y="34"/>
                  <a:pt x="1240" y="34"/>
                </a:cubicBezTo>
                <a:cubicBezTo>
                  <a:pt x="1240" y="3"/>
                  <a:pt x="1240" y="3"/>
                  <a:pt x="1240" y="3"/>
                </a:cubicBezTo>
                <a:cubicBezTo>
                  <a:pt x="1006" y="3"/>
                  <a:pt x="1006" y="3"/>
                  <a:pt x="1006" y="3"/>
                </a:cubicBezTo>
                <a:cubicBezTo>
                  <a:pt x="1006" y="345"/>
                  <a:pt x="1006" y="345"/>
                  <a:pt x="1006" y="345"/>
                </a:cubicBezTo>
                <a:cubicBezTo>
                  <a:pt x="1248" y="345"/>
                  <a:pt x="1248" y="345"/>
                  <a:pt x="1248" y="345"/>
                </a:cubicBezTo>
                <a:lnTo>
                  <a:pt x="1248" y="314"/>
                </a:lnTo>
                <a:close/>
                <a:moveTo>
                  <a:pt x="1461" y="237"/>
                </a:moveTo>
                <a:cubicBezTo>
                  <a:pt x="1369" y="237"/>
                  <a:pt x="1369" y="237"/>
                  <a:pt x="1369" y="237"/>
                </a:cubicBezTo>
                <a:cubicBezTo>
                  <a:pt x="1369" y="345"/>
                  <a:pt x="1369" y="345"/>
                  <a:pt x="1369" y="345"/>
                </a:cubicBezTo>
                <a:cubicBezTo>
                  <a:pt x="1333" y="345"/>
                  <a:pt x="1333" y="345"/>
                  <a:pt x="1333" y="345"/>
                </a:cubicBezTo>
                <a:cubicBezTo>
                  <a:pt x="1333" y="3"/>
                  <a:pt x="1333" y="3"/>
                  <a:pt x="1333" y="3"/>
                </a:cubicBezTo>
                <a:cubicBezTo>
                  <a:pt x="1461" y="3"/>
                  <a:pt x="1461" y="3"/>
                  <a:pt x="1461" y="3"/>
                </a:cubicBezTo>
                <a:cubicBezTo>
                  <a:pt x="1505" y="3"/>
                  <a:pt x="1539" y="13"/>
                  <a:pt x="1564" y="34"/>
                </a:cubicBezTo>
                <a:cubicBezTo>
                  <a:pt x="1588" y="55"/>
                  <a:pt x="1601" y="84"/>
                  <a:pt x="1601" y="120"/>
                </a:cubicBezTo>
                <a:cubicBezTo>
                  <a:pt x="1601" y="147"/>
                  <a:pt x="1594" y="169"/>
                  <a:pt x="1581" y="188"/>
                </a:cubicBezTo>
                <a:cubicBezTo>
                  <a:pt x="1567" y="206"/>
                  <a:pt x="1548" y="220"/>
                  <a:pt x="1523" y="228"/>
                </a:cubicBezTo>
                <a:cubicBezTo>
                  <a:pt x="1606" y="345"/>
                  <a:pt x="1606" y="345"/>
                  <a:pt x="1606" y="345"/>
                </a:cubicBezTo>
                <a:cubicBezTo>
                  <a:pt x="1567" y="345"/>
                  <a:pt x="1567" y="345"/>
                  <a:pt x="1567" y="345"/>
                </a:cubicBezTo>
                <a:cubicBezTo>
                  <a:pt x="1488" y="235"/>
                  <a:pt x="1488" y="235"/>
                  <a:pt x="1488" y="235"/>
                </a:cubicBezTo>
                <a:cubicBezTo>
                  <a:pt x="1480" y="236"/>
                  <a:pt x="1470" y="237"/>
                  <a:pt x="1461" y="237"/>
                </a:cubicBezTo>
                <a:close/>
                <a:moveTo>
                  <a:pt x="1460" y="206"/>
                </a:moveTo>
                <a:cubicBezTo>
                  <a:pt x="1494" y="206"/>
                  <a:pt x="1520" y="198"/>
                  <a:pt x="1538" y="183"/>
                </a:cubicBezTo>
                <a:cubicBezTo>
                  <a:pt x="1556" y="168"/>
                  <a:pt x="1565" y="147"/>
                  <a:pt x="1565" y="120"/>
                </a:cubicBezTo>
                <a:cubicBezTo>
                  <a:pt x="1565" y="92"/>
                  <a:pt x="1556" y="71"/>
                  <a:pt x="1538" y="56"/>
                </a:cubicBezTo>
                <a:cubicBezTo>
                  <a:pt x="1520" y="42"/>
                  <a:pt x="1494" y="34"/>
                  <a:pt x="1460" y="34"/>
                </a:cubicBezTo>
                <a:cubicBezTo>
                  <a:pt x="1369" y="34"/>
                  <a:pt x="1369" y="34"/>
                  <a:pt x="1369" y="34"/>
                </a:cubicBezTo>
                <a:cubicBezTo>
                  <a:pt x="1369" y="206"/>
                  <a:pt x="1369" y="206"/>
                  <a:pt x="1369" y="206"/>
                </a:cubicBezTo>
                <a:lnTo>
                  <a:pt x="1460" y="206"/>
                </a:lnTo>
                <a:close/>
                <a:moveTo>
                  <a:pt x="1954" y="120"/>
                </a:moveTo>
                <a:cubicBezTo>
                  <a:pt x="1954" y="157"/>
                  <a:pt x="1942" y="185"/>
                  <a:pt x="1917" y="206"/>
                </a:cubicBezTo>
                <a:cubicBezTo>
                  <a:pt x="1893" y="227"/>
                  <a:pt x="1858" y="237"/>
                  <a:pt x="1815" y="237"/>
                </a:cubicBezTo>
                <a:cubicBezTo>
                  <a:pt x="1723" y="237"/>
                  <a:pt x="1723" y="237"/>
                  <a:pt x="1723" y="237"/>
                </a:cubicBezTo>
                <a:cubicBezTo>
                  <a:pt x="1723" y="345"/>
                  <a:pt x="1723" y="345"/>
                  <a:pt x="1723" y="345"/>
                </a:cubicBezTo>
                <a:cubicBezTo>
                  <a:pt x="1686" y="345"/>
                  <a:pt x="1686" y="345"/>
                  <a:pt x="1686" y="345"/>
                </a:cubicBezTo>
                <a:cubicBezTo>
                  <a:pt x="1686" y="3"/>
                  <a:pt x="1686" y="3"/>
                  <a:pt x="1686" y="3"/>
                </a:cubicBezTo>
                <a:cubicBezTo>
                  <a:pt x="1815" y="3"/>
                  <a:pt x="1815" y="3"/>
                  <a:pt x="1815" y="3"/>
                </a:cubicBezTo>
                <a:cubicBezTo>
                  <a:pt x="1858" y="3"/>
                  <a:pt x="1893" y="13"/>
                  <a:pt x="1917" y="34"/>
                </a:cubicBezTo>
                <a:cubicBezTo>
                  <a:pt x="1942" y="55"/>
                  <a:pt x="1954" y="84"/>
                  <a:pt x="1954" y="120"/>
                </a:cubicBezTo>
                <a:close/>
                <a:moveTo>
                  <a:pt x="1918" y="120"/>
                </a:moveTo>
                <a:cubicBezTo>
                  <a:pt x="1918" y="92"/>
                  <a:pt x="1909" y="71"/>
                  <a:pt x="1891" y="56"/>
                </a:cubicBezTo>
                <a:cubicBezTo>
                  <a:pt x="1873" y="42"/>
                  <a:pt x="1848" y="34"/>
                  <a:pt x="1814" y="34"/>
                </a:cubicBezTo>
                <a:cubicBezTo>
                  <a:pt x="1723" y="34"/>
                  <a:pt x="1723" y="34"/>
                  <a:pt x="1723" y="34"/>
                </a:cubicBezTo>
                <a:cubicBezTo>
                  <a:pt x="1723" y="205"/>
                  <a:pt x="1723" y="205"/>
                  <a:pt x="1723" y="205"/>
                </a:cubicBezTo>
                <a:cubicBezTo>
                  <a:pt x="1814" y="205"/>
                  <a:pt x="1814" y="205"/>
                  <a:pt x="1814" y="205"/>
                </a:cubicBezTo>
                <a:cubicBezTo>
                  <a:pt x="1848" y="205"/>
                  <a:pt x="1873" y="198"/>
                  <a:pt x="1891" y="183"/>
                </a:cubicBezTo>
                <a:cubicBezTo>
                  <a:pt x="1909" y="168"/>
                  <a:pt x="1918" y="147"/>
                  <a:pt x="1918" y="120"/>
                </a:cubicBezTo>
                <a:close/>
                <a:moveTo>
                  <a:pt x="2223" y="228"/>
                </a:moveTo>
                <a:cubicBezTo>
                  <a:pt x="2306" y="345"/>
                  <a:pt x="2306" y="345"/>
                  <a:pt x="2306" y="345"/>
                </a:cubicBezTo>
                <a:cubicBezTo>
                  <a:pt x="2267" y="345"/>
                  <a:pt x="2267" y="345"/>
                  <a:pt x="2267" y="345"/>
                </a:cubicBezTo>
                <a:cubicBezTo>
                  <a:pt x="2188" y="235"/>
                  <a:pt x="2188" y="235"/>
                  <a:pt x="2188" y="235"/>
                </a:cubicBezTo>
                <a:cubicBezTo>
                  <a:pt x="2179" y="236"/>
                  <a:pt x="2170" y="237"/>
                  <a:pt x="2161" y="237"/>
                </a:cubicBezTo>
                <a:cubicBezTo>
                  <a:pt x="2069" y="237"/>
                  <a:pt x="2069" y="237"/>
                  <a:pt x="2069" y="237"/>
                </a:cubicBezTo>
                <a:cubicBezTo>
                  <a:pt x="2069" y="345"/>
                  <a:pt x="2069" y="345"/>
                  <a:pt x="2069" y="345"/>
                </a:cubicBezTo>
                <a:cubicBezTo>
                  <a:pt x="2033" y="345"/>
                  <a:pt x="2033" y="345"/>
                  <a:pt x="2033" y="345"/>
                </a:cubicBezTo>
                <a:cubicBezTo>
                  <a:pt x="2033" y="3"/>
                  <a:pt x="2033" y="3"/>
                  <a:pt x="2033" y="3"/>
                </a:cubicBezTo>
                <a:cubicBezTo>
                  <a:pt x="2161" y="3"/>
                  <a:pt x="2161" y="3"/>
                  <a:pt x="2161" y="3"/>
                </a:cubicBezTo>
                <a:cubicBezTo>
                  <a:pt x="2205" y="3"/>
                  <a:pt x="2239" y="13"/>
                  <a:pt x="2264" y="34"/>
                </a:cubicBezTo>
                <a:cubicBezTo>
                  <a:pt x="2288" y="55"/>
                  <a:pt x="2301" y="84"/>
                  <a:pt x="2301" y="120"/>
                </a:cubicBezTo>
                <a:cubicBezTo>
                  <a:pt x="2301" y="147"/>
                  <a:pt x="2294" y="169"/>
                  <a:pt x="2280" y="188"/>
                </a:cubicBezTo>
                <a:cubicBezTo>
                  <a:pt x="2267" y="206"/>
                  <a:pt x="2248" y="220"/>
                  <a:pt x="2223" y="228"/>
                </a:cubicBezTo>
                <a:close/>
                <a:moveTo>
                  <a:pt x="2238" y="183"/>
                </a:moveTo>
                <a:cubicBezTo>
                  <a:pt x="2256" y="168"/>
                  <a:pt x="2265" y="147"/>
                  <a:pt x="2265" y="120"/>
                </a:cubicBezTo>
                <a:cubicBezTo>
                  <a:pt x="2265" y="92"/>
                  <a:pt x="2256" y="71"/>
                  <a:pt x="2238" y="56"/>
                </a:cubicBezTo>
                <a:cubicBezTo>
                  <a:pt x="2220" y="42"/>
                  <a:pt x="2194" y="34"/>
                  <a:pt x="2160" y="34"/>
                </a:cubicBezTo>
                <a:cubicBezTo>
                  <a:pt x="2069" y="34"/>
                  <a:pt x="2069" y="34"/>
                  <a:pt x="2069" y="34"/>
                </a:cubicBezTo>
                <a:cubicBezTo>
                  <a:pt x="2069" y="206"/>
                  <a:pt x="2069" y="206"/>
                  <a:pt x="2069" y="206"/>
                </a:cubicBezTo>
                <a:cubicBezTo>
                  <a:pt x="2160" y="206"/>
                  <a:pt x="2160" y="206"/>
                  <a:pt x="2160" y="206"/>
                </a:cubicBezTo>
                <a:cubicBezTo>
                  <a:pt x="2194" y="206"/>
                  <a:pt x="2220" y="198"/>
                  <a:pt x="2238" y="183"/>
                </a:cubicBezTo>
                <a:close/>
                <a:moveTo>
                  <a:pt x="2423" y="3"/>
                </a:moveTo>
                <a:cubicBezTo>
                  <a:pt x="2386" y="3"/>
                  <a:pt x="2386" y="3"/>
                  <a:pt x="2386" y="3"/>
                </a:cubicBezTo>
                <a:cubicBezTo>
                  <a:pt x="2386" y="345"/>
                  <a:pt x="2386" y="345"/>
                  <a:pt x="2386" y="345"/>
                </a:cubicBezTo>
                <a:cubicBezTo>
                  <a:pt x="2423" y="345"/>
                  <a:pt x="2423" y="345"/>
                  <a:pt x="2423" y="345"/>
                </a:cubicBezTo>
                <a:lnTo>
                  <a:pt x="2423" y="3"/>
                </a:lnTo>
                <a:close/>
                <a:moveTo>
                  <a:pt x="2701" y="178"/>
                </a:moveTo>
                <a:cubicBezTo>
                  <a:pt x="2685" y="172"/>
                  <a:pt x="2665" y="165"/>
                  <a:pt x="2640" y="159"/>
                </a:cubicBezTo>
                <a:cubicBezTo>
                  <a:pt x="2619" y="154"/>
                  <a:pt x="2602" y="149"/>
                  <a:pt x="2589" y="145"/>
                </a:cubicBezTo>
                <a:cubicBezTo>
                  <a:pt x="2577" y="140"/>
                  <a:pt x="2566" y="134"/>
                  <a:pt x="2558" y="126"/>
                </a:cubicBezTo>
                <a:cubicBezTo>
                  <a:pt x="2550" y="117"/>
                  <a:pt x="2545" y="106"/>
                  <a:pt x="2545" y="93"/>
                </a:cubicBezTo>
                <a:cubicBezTo>
                  <a:pt x="2545" y="75"/>
                  <a:pt x="2553" y="60"/>
                  <a:pt x="2568" y="48"/>
                </a:cubicBezTo>
                <a:cubicBezTo>
                  <a:pt x="2583" y="36"/>
                  <a:pt x="2606" y="31"/>
                  <a:pt x="2636" y="31"/>
                </a:cubicBezTo>
                <a:cubicBezTo>
                  <a:pt x="2651" y="31"/>
                  <a:pt x="2667" y="33"/>
                  <a:pt x="2684" y="38"/>
                </a:cubicBezTo>
                <a:cubicBezTo>
                  <a:pt x="2700" y="42"/>
                  <a:pt x="2715" y="50"/>
                  <a:pt x="2730" y="59"/>
                </a:cubicBezTo>
                <a:cubicBezTo>
                  <a:pt x="2742" y="30"/>
                  <a:pt x="2742" y="30"/>
                  <a:pt x="2742" y="30"/>
                </a:cubicBezTo>
                <a:cubicBezTo>
                  <a:pt x="2728" y="21"/>
                  <a:pt x="2712" y="13"/>
                  <a:pt x="2693" y="8"/>
                </a:cubicBezTo>
                <a:cubicBezTo>
                  <a:pt x="2675" y="3"/>
                  <a:pt x="2655" y="0"/>
                  <a:pt x="2636" y="0"/>
                </a:cubicBezTo>
                <a:cubicBezTo>
                  <a:pt x="2608" y="0"/>
                  <a:pt x="2584" y="4"/>
                  <a:pt x="2565" y="13"/>
                </a:cubicBezTo>
                <a:cubicBezTo>
                  <a:pt x="2546" y="21"/>
                  <a:pt x="2532" y="32"/>
                  <a:pt x="2523" y="47"/>
                </a:cubicBezTo>
                <a:cubicBezTo>
                  <a:pt x="2514" y="61"/>
                  <a:pt x="2510" y="76"/>
                  <a:pt x="2510" y="94"/>
                </a:cubicBezTo>
                <a:cubicBezTo>
                  <a:pt x="2510" y="115"/>
                  <a:pt x="2515" y="132"/>
                  <a:pt x="2526" y="144"/>
                </a:cubicBezTo>
                <a:cubicBezTo>
                  <a:pt x="2537" y="157"/>
                  <a:pt x="2550" y="166"/>
                  <a:pt x="2565" y="172"/>
                </a:cubicBezTo>
                <a:cubicBezTo>
                  <a:pt x="2581" y="178"/>
                  <a:pt x="2601" y="184"/>
                  <a:pt x="2627" y="191"/>
                </a:cubicBezTo>
                <a:cubicBezTo>
                  <a:pt x="2649" y="196"/>
                  <a:pt x="2665" y="201"/>
                  <a:pt x="2677" y="205"/>
                </a:cubicBezTo>
                <a:cubicBezTo>
                  <a:pt x="2689" y="209"/>
                  <a:pt x="2700" y="216"/>
                  <a:pt x="2708" y="224"/>
                </a:cubicBezTo>
                <a:cubicBezTo>
                  <a:pt x="2716" y="232"/>
                  <a:pt x="2720" y="243"/>
                  <a:pt x="2720" y="257"/>
                </a:cubicBezTo>
                <a:cubicBezTo>
                  <a:pt x="2720" y="275"/>
                  <a:pt x="2713" y="289"/>
                  <a:pt x="2697" y="300"/>
                </a:cubicBezTo>
                <a:cubicBezTo>
                  <a:pt x="2682" y="312"/>
                  <a:pt x="2659" y="317"/>
                  <a:pt x="2629" y="317"/>
                </a:cubicBezTo>
                <a:cubicBezTo>
                  <a:pt x="2607" y="317"/>
                  <a:pt x="2585" y="313"/>
                  <a:pt x="2565" y="306"/>
                </a:cubicBezTo>
                <a:cubicBezTo>
                  <a:pt x="2544" y="298"/>
                  <a:pt x="2528" y="288"/>
                  <a:pt x="2516" y="276"/>
                </a:cubicBezTo>
                <a:cubicBezTo>
                  <a:pt x="2501" y="304"/>
                  <a:pt x="2501" y="304"/>
                  <a:pt x="2501" y="304"/>
                </a:cubicBezTo>
                <a:cubicBezTo>
                  <a:pt x="2514" y="317"/>
                  <a:pt x="2532" y="328"/>
                  <a:pt x="2555" y="336"/>
                </a:cubicBezTo>
                <a:cubicBezTo>
                  <a:pt x="2579" y="344"/>
                  <a:pt x="2603" y="348"/>
                  <a:pt x="2629" y="348"/>
                </a:cubicBezTo>
                <a:cubicBezTo>
                  <a:pt x="2657" y="348"/>
                  <a:pt x="2680" y="344"/>
                  <a:pt x="2699" y="336"/>
                </a:cubicBezTo>
                <a:cubicBezTo>
                  <a:pt x="2719" y="327"/>
                  <a:pt x="2733" y="316"/>
                  <a:pt x="2742" y="302"/>
                </a:cubicBezTo>
                <a:cubicBezTo>
                  <a:pt x="2752" y="288"/>
                  <a:pt x="2756" y="272"/>
                  <a:pt x="2756" y="255"/>
                </a:cubicBezTo>
                <a:cubicBezTo>
                  <a:pt x="2756" y="234"/>
                  <a:pt x="2751" y="217"/>
                  <a:pt x="2740" y="205"/>
                </a:cubicBezTo>
                <a:cubicBezTo>
                  <a:pt x="2729" y="193"/>
                  <a:pt x="2716" y="184"/>
                  <a:pt x="2701" y="178"/>
                </a:cubicBezTo>
                <a:close/>
                <a:moveTo>
                  <a:pt x="3077" y="314"/>
                </a:moveTo>
                <a:cubicBezTo>
                  <a:pt x="2871" y="314"/>
                  <a:pt x="2871" y="314"/>
                  <a:pt x="2871" y="314"/>
                </a:cubicBezTo>
                <a:cubicBezTo>
                  <a:pt x="2871" y="187"/>
                  <a:pt x="2871" y="187"/>
                  <a:pt x="2871" y="187"/>
                </a:cubicBezTo>
                <a:cubicBezTo>
                  <a:pt x="3048" y="187"/>
                  <a:pt x="3048" y="187"/>
                  <a:pt x="3048" y="187"/>
                </a:cubicBezTo>
                <a:cubicBezTo>
                  <a:pt x="3048" y="156"/>
                  <a:pt x="3048" y="156"/>
                  <a:pt x="3048" y="156"/>
                </a:cubicBezTo>
                <a:cubicBezTo>
                  <a:pt x="2871" y="156"/>
                  <a:pt x="2871" y="156"/>
                  <a:pt x="2871" y="156"/>
                </a:cubicBezTo>
                <a:cubicBezTo>
                  <a:pt x="2871" y="34"/>
                  <a:pt x="2871" y="34"/>
                  <a:pt x="2871" y="34"/>
                </a:cubicBezTo>
                <a:cubicBezTo>
                  <a:pt x="3070" y="34"/>
                  <a:pt x="3070" y="34"/>
                  <a:pt x="3070" y="34"/>
                </a:cubicBezTo>
                <a:cubicBezTo>
                  <a:pt x="3070" y="3"/>
                  <a:pt x="3070" y="3"/>
                  <a:pt x="3070" y="3"/>
                </a:cubicBezTo>
                <a:cubicBezTo>
                  <a:pt x="2835" y="3"/>
                  <a:pt x="2835" y="3"/>
                  <a:pt x="2835" y="3"/>
                </a:cubicBezTo>
                <a:cubicBezTo>
                  <a:pt x="2835" y="345"/>
                  <a:pt x="2835" y="345"/>
                  <a:pt x="2835" y="345"/>
                </a:cubicBezTo>
                <a:cubicBezTo>
                  <a:pt x="3077" y="345"/>
                  <a:pt x="3077" y="345"/>
                  <a:pt x="3077" y="345"/>
                </a:cubicBezTo>
                <a:lnTo>
                  <a:pt x="3077" y="314"/>
                </a:lnTo>
                <a:close/>
                <a:moveTo>
                  <a:pt x="178" y="830"/>
                </a:moveTo>
                <a:cubicBezTo>
                  <a:pt x="30" y="576"/>
                  <a:pt x="30" y="576"/>
                  <a:pt x="30" y="576"/>
                </a:cubicBezTo>
                <a:cubicBezTo>
                  <a:pt x="0" y="576"/>
                  <a:pt x="0" y="576"/>
                  <a:pt x="0" y="576"/>
                </a:cubicBezTo>
                <a:cubicBezTo>
                  <a:pt x="0" y="919"/>
                  <a:pt x="0" y="919"/>
                  <a:pt x="0" y="919"/>
                </a:cubicBezTo>
                <a:cubicBezTo>
                  <a:pt x="35" y="919"/>
                  <a:pt x="35" y="919"/>
                  <a:pt x="35" y="919"/>
                </a:cubicBezTo>
                <a:cubicBezTo>
                  <a:pt x="35" y="646"/>
                  <a:pt x="35" y="646"/>
                  <a:pt x="35" y="646"/>
                </a:cubicBezTo>
                <a:cubicBezTo>
                  <a:pt x="169" y="875"/>
                  <a:pt x="169" y="875"/>
                  <a:pt x="169" y="875"/>
                </a:cubicBezTo>
                <a:cubicBezTo>
                  <a:pt x="186" y="875"/>
                  <a:pt x="186" y="875"/>
                  <a:pt x="186" y="875"/>
                </a:cubicBezTo>
                <a:cubicBezTo>
                  <a:pt x="321" y="645"/>
                  <a:pt x="321" y="645"/>
                  <a:pt x="321" y="645"/>
                </a:cubicBezTo>
                <a:cubicBezTo>
                  <a:pt x="321" y="919"/>
                  <a:pt x="321" y="919"/>
                  <a:pt x="321" y="919"/>
                </a:cubicBezTo>
                <a:cubicBezTo>
                  <a:pt x="356" y="919"/>
                  <a:pt x="356" y="919"/>
                  <a:pt x="356" y="919"/>
                </a:cubicBezTo>
                <a:cubicBezTo>
                  <a:pt x="356" y="576"/>
                  <a:pt x="356" y="576"/>
                  <a:pt x="356" y="576"/>
                </a:cubicBezTo>
                <a:cubicBezTo>
                  <a:pt x="326" y="576"/>
                  <a:pt x="326" y="576"/>
                  <a:pt x="326" y="576"/>
                </a:cubicBezTo>
                <a:lnTo>
                  <a:pt x="178" y="830"/>
                </a:lnTo>
                <a:close/>
                <a:moveTo>
                  <a:pt x="604" y="576"/>
                </a:moveTo>
                <a:cubicBezTo>
                  <a:pt x="761" y="919"/>
                  <a:pt x="761" y="919"/>
                  <a:pt x="761" y="919"/>
                </a:cubicBezTo>
                <a:cubicBezTo>
                  <a:pt x="723" y="919"/>
                  <a:pt x="723" y="919"/>
                  <a:pt x="723" y="919"/>
                </a:cubicBezTo>
                <a:cubicBezTo>
                  <a:pt x="682" y="827"/>
                  <a:pt x="682" y="827"/>
                  <a:pt x="682" y="827"/>
                </a:cubicBezTo>
                <a:cubicBezTo>
                  <a:pt x="491" y="827"/>
                  <a:pt x="491" y="827"/>
                  <a:pt x="491" y="827"/>
                </a:cubicBezTo>
                <a:cubicBezTo>
                  <a:pt x="450" y="919"/>
                  <a:pt x="450" y="919"/>
                  <a:pt x="450" y="919"/>
                </a:cubicBezTo>
                <a:cubicBezTo>
                  <a:pt x="412" y="919"/>
                  <a:pt x="412" y="919"/>
                  <a:pt x="412" y="919"/>
                </a:cubicBezTo>
                <a:cubicBezTo>
                  <a:pt x="569" y="576"/>
                  <a:pt x="569" y="576"/>
                  <a:pt x="569" y="576"/>
                </a:cubicBezTo>
                <a:lnTo>
                  <a:pt x="604" y="576"/>
                </a:lnTo>
                <a:close/>
                <a:moveTo>
                  <a:pt x="669" y="798"/>
                </a:moveTo>
                <a:cubicBezTo>
                  <a:pt x="586" y="614"/>
                  <a:pt x="586" y="614"/>
                  <a:pt x="586" y="614"/>
                </a:cubicBezTo>
                <a:cubicBezTo>
                  <a:pt x="504" y="798"/>
                  <a:pt x="504" y="798"/>
                  <a:pt x="504" y="798"/>
                </a:cubicBezTo>
                <a:lnTo>
                  <a:pt x="669" y="798"/>
                </a:lnTo>
                <a:close/>
                <a:moveTo>
                  <a:pt x="747" y="607"/>
                </a:moveTo>
                <a:cubicBezTo>
                  <a:pt x="867" y="607"/>
                  <a:pt x="867" y="607"/>
                  <a:pt x="867" y="607"/>
                </a:cubicBezTo>
                <a:cubicBezTo>
                  <a:pt x="867" y="919"/>
                  <a:pt x="867" y="919"/>
                  <a:pt x="867" y="919"/>
                </a:cubicBezTo>
                <a:cubicBezTo>
                  <a:pt x="903" y="919"/>
                  <a:pt x="903" y="919"/>
                  <a:pt x="903" y="919"/>
                </a:cubicBezTo>
                <a:cubicBezTo>
                  <a:pt x="903" y="607"/>
                  <a:pt x="903" y="607"/>
                  <a:pt x="903" y="607"/>
                </a:cubicBezTo>
                <a:cubicBezTo>
                  <a:pt x="1024" y="607"/>
                  <a:pt x="1024" y="607"/>
                  <a:pt x="1024" y="607"/>
                </a:cubicBezTo>
                <a:cubicBezTo>
                  <a:pt x="1024" y="576"/>
                  <a:pt x="1024" y="576"/>
                  <a:pt x="1024" y="576"/>
                </a:cubicBezTo>
                <a:cubicBezTo>
                  <a:pt x="747" y="576"/>
                  <a:pt x="747" y="576"/>
                  <a:pt x="747" y="576"/>
                </a:cubicBezTo>
                <a:lnTo>
                  <a:pt x="747" y="607"/>
                </a:lnTo>
                <a:close/>
                <a:moveTo>
                  <a:pt x="1153" y="624"/>
                </a:moveTo>
                <a:cubicBezTo>
                  <a:pt x="1175" y="612"/>
                  <a:pt x="1200" y="605"/>
                  <a:pt x="1227" y="605"/>
                </a:cubicBezTo>
                <a:cubicBezTo>
                  <a:pt x="1267" y="605"/>
                  <a:pt x="1301" y="619"/>
                  <a:pt x="1328" y="646"/>
                </a:cubicBezTo>
                <a:cubicBezTo>
                  <a:pt x="1351" y="623"/>
                  <a:pt x="1351" y="623"/>
                  <a:pt x="1351" y="623"/>
                </a:cubicBezTo>
                <a:cubicBezTo>
                  <a:pt x="1336" y="607"/>
                  <a:pt x="1318" y="594"/>
                  <a:pt x="1296" y="586"/>
                </a:cubicBezTo>
                <a:cubicBezTo>
                  <a:pt x="1275" y="577"/>
                  <a:pt x="1251" y="573"/>
                  <a:pt x="1226" y="573"/>
                </a:cubicBezTo>
                <a:cubicBezTo>
                  <a:pt x="1192" y="573"/>
                  <a:pt x="1161" y="581"/>
                  <a:pt x="1134" y="596"/>
                </a:cubicBezTo>
                <a:cubicBezTo>
                  <a:pt x="1106" y="611"/>
                  <a:pt x="1085" y="631"/>
                  <a:pt x="1069" y="658"/>
                </a:cubicBezTo>
                <a:cubicBezTo>
                  <a:pt x="1054" y="685"/>
                  <a:pt x="1046" y="714"/>
                  <a:pt x="1046" y="747"/>
                </a:cubicBezTo>
                <a:cubicBezTo>
                  <a:pt x="1046" y="780"/>
                  <a:pt x="1054" y="810"/>
                  <a:pt x="1069" y="837"/>
                </a:cubicBezTo>
                <a:cubicBezTo>
                  <a:pt x="1085" y="863"/>
                  <a:pt x="1106" y="884"/>
                  <a:pt x="1133" y="899"/>
                </a:cubicBezTo>
                <a:cubicBezTo>
                  <a:pt x="1161" y="914"/>
                  <a:pt x="1191" y="921"/>
                  <a:pt x="1225" y="921"/>
                </a:cubicBezTo>
                <a:cubicBezTo>
                  <a:pt x="1251" y="921"/>
                  <a:pt x="1274" y="917"/>
                  <a:pt x="1296" y="908"/>
                </a:cubicBezTo>
                <a:cubicBezTo>
                  <a:pt x="1318" y="900"/>
                  <a:pt x="1336" y="887"/>
                  <a:pt x="1351" y="871"/>
                </a:cubicBezTo>
                <a:cubicBezTo>
                  <a:pt x="1328" y="848"/>
                  <a:pt x="1328" y="848"/>
                  <a:pt x="1328" y="848"/>
                </a:cubicBezTo>
                <a:cubicBezTo>
                  <a:pt x="1301" y="875"/>
                  <a:pt x="1268" y="889"/>
                  <a:pt x="1227" y="889"/>
                </a:cubicBezTo>
                <a:cubicBezTo>
                  <a:pt x="1200" y="889"/>
                  <a:pt x="1175" y="883"/>
                  <a:pt x="1153" y="871"/>
                </a:cubicBezTo>
                <a:cubicBezTo>
                  <a:pt x="1131" y="858"/>
                  <a:pt x="1113" y="841"/>
                  <a:pt x="1101" y="820"/>
                </a:cubicBezTo>
                <a:cubicBezTo>
                  <a:pt x="1088" y="798"/>
                  <a:pt x="1082" y="774"/>
                  <a:pt x="1082" y="747"/>
                </a:cubicBezTo>
                <a:cubicBezTo>
                  <a:pt x="1082" y="721"/>
                  <a:pt x="1088" y="696"/>
                  <a:pt x="1101" y="675"/>
                </a:cubicBezTo>
                <a:cubicBezTo>
                  <a:pt x="1113" y="653"/>
                  <a:pt x="1131" y="636"/>
                  <a:pt x="1153" y="624"/>
                </a:cubicBezTo>
                <a:close/>
                <a:moveTo>
                  <a:pt x="1679" y="729"/>
                </a:moveTo>
                <a:cubicBezTo>
                  <a:pt x="1464" y="729"/>
                  <a:pt x="1464" y="729"/>
                  <a:pt x="1464" y="729"/>
                </a:cubicBezTo>
                <a:cubicBezTo>
                  <a:pt x="1464" y="576"/>
                  <a:pt x="1464" y="576"/>
                  <a:pt x="1464" y="576"/>
                </a:cubicBezTo>
                <a:cubicBezTo>
                  <a:pt x="1428" y="576"/>
                  <a:pt x="1428" y="576"/>
                  <a:pt x="1428" y="576"/>
                </a:cubicBezTo>
                <a:cubicBezTo>
                  <a:pt x="1428" y="919"/>
                  <a:pt x="1428" y="919"/>
                  <a:pt x="1428" y="919"/>
                </a:cubicBezTo>
                <a:cubicBezTo>
                  <a:pt x="1464" y="919"/>
                  <a:pt x="1464" y="919"/>
                  <a:pt x="1464" y="919"/>
                </a:cubicBezTo>
                <a:cubicBezTo>
                  <a:pt x="1464" y="761"/>
                  <a:pt x="1464" y="761"/>
                  <a:pt x="1464" y="761"/>
                </a:cubicBezTo>
                <a:cubicBezTo>
                  <a:pt x="1679" y="761"/>
                  <a:pt x="1679" y="761"/>
                  <a:pt x="1679" y="761"/>
                </a:cubicBezTo>
                <a:cubicBezTo>
                  <a:pt x="1679" y="919"/>
                  <a:pt x="1679" y="919"/>
                  <a:pt x="1679" y="919"/>
                </a:cubicBezTo>
                <a:cubicBezTo>
                  <a:pt x="1714" y="919"/>
                  <a:pt x="1714" y="919"/>
                  <a:pt x="1714" y="919"/>
                </a:cubicBezTo>
                <a:cubicBezTo>
                  <a:pt x="1714" y="576"/>
                  <a:pt x="1714" y="576"/>
                  <a:pt x="1714" y="576"/>
                </a:cubicBezTo>
                <a:cubicBezTo>
                  <a:pt x="1679" y="576"/>
                  <a:pt x="1679" y="576"/>
                  <a:pt x="1679" y="576"/>
                </a:cubicBezTo>
                <a:lnTo>
                  <a:pt x="1679" y="729"/>
                </a:lnTo>
                <a:close/>
                <a:moveTo>
                  <a:pt x="1826" y="919"/>
                </a:moveTo>
                <a:cubicBezTo>
                  <a:pt x="1862" y="919"/>
                  <a:pt x="1862" y="919"/>
                  <a:pt x="1862" y="919"/>
                </a:cubicBezTo>
                <a:cubicBezTo>
                  <a:pt x="1862" y="576"/>
                  <a:pt x="1862" y="576"/>
                  <a:pt x="1862" y="576"/>
                </a:cubicBezTo>
                <a:cubicBezTo>
                  <a:pt x="1826" y="576"/>
                  <a:pt x="1826" y="576"/>
                  <a:pt x="1826" y="576"/>
                </a:cubicBezTo>
                <a:lnTo>
                  <a:pt x="1826" y="919"/>
                </a:lnTo>
                <a:close/>
                <a:moveTo>
                  <a:pt x="2224" y="854"/>
                </a:moveTo>
                <a:cubicBezTo>
                  <a:pt x="2003" y="576"/>
                  <a:pt x="2003" y="576"/>
                  <a:pt x="2003" y="576"/>
                </a:cubicBezTo>
                <a:cubicBezTo>
                  <a:pt x="1974" y="576"/>
                  <a:pt x="1974" y="576"/>
                  <a:pt x="1974" y="576"/>
                </a:cubicBezTo>
                <a:cubicBezTo>
                  <a:pt x="1974" y="919"/>
                  <a:pt x="1974" y="919"/>
                  <a:pt x="1974" y="919"/>
                </a:cubicBezTo>
                <a:cubicBezTo>
                  <a:pt x="2010" y="919"/>
                  <a:pt x="2010" y="919"/>
                  <a:pt x="2010" y="919"/>
                </a:cubicBezTo>
                <a:cubicBezTo>
                  <a:pt x="2010" y="641"/>
                  <a:pt x="2010" y="641"/>
                  <a:pt x="2010" y="641"/>
                </a:cubicBezTo>
                <a:cubicBezTo>
                  <a:pt x="2230" y="919"/>
                  <a:pt x="2230" y="919"/>
                  <a:pt x="2230" y="919"/>
                </a:cubicBezTo>
                <a:cubicBezTo>
                  <a:pt x="2260" y="919"/>
                  <a:pt x="2260" y="919"/>
                  <a:pt x="2260" y="919"/>
                </a:cubicBezTo>
                <a:cubicBezTo>
                  <a:pt x="2260" y="576"/>
                  <a:pt x="2260" y="576"/>
                  <a:pt x="2260" y="576"/>
                </a:cubicBezTo>
                <a:cubicBezTo>
                  <a:pt x="2224" y="576"/>
                  <a:pt x="2224" y="576"/>
                  <a:pt x="2224" y="576"/>
                </a:cubicBezTo>
                <a:lnTo>
                  <a:pt x="2224" y="854"/>
                </a:lnTo>
                <a:close/>
                <a:moveTo>
                  <a:pt x="2448" y="624"/>
                </a:moveTo>
                <a:cubicBezTo>
                  <a:pt x="2471" y="612"/>
                  <a:pt x="2496" y="605"/>
                  <a:pt x="2523" y="605"/>
                </a:cubicBezTo>
                <a:cubicBezTo>
                  <a:pt x="2565" y="605"/>
                  <a:pt x="2599" y="619"/>
                  <a:pt x="2627" y="646"/>
                </a:cubicBezTo>
                <a:cubicBezTo>
                  <a:pt x="2649" y="623"/>
                  <a:pt x="2649" y="623"/>
                  <a:pt x="2649" y="623"/>
                </a:cubicBezTo>
                <a:cubicBezTo>
                  <a:pt x="2634" y="606"/>
                  <a:pt x="2616" y="594"/>
                  <a:pt x="2594" y="586"/>
                </a:cubicBezTo>
                <a:cubicBezTo>
                  <a:pt x="2572" y="577"/>
                  <a:pt x="2548" y="573"/>
                  <a:pt x="2522" y="573"/>
                </a:cubicBezTo>
                <a:cubicBezTo>
                  <a:pt x="2487" y="573"/>
                  <a:pt x="2456" y="581"/>
                  <a:pt x="2429" y="596"/>
                </a:cubicBezTo>
                <a:cubicBezTo>
                  <a:pt x="2402" y="611"/>
                  <a:pt x="2380" y="631"/>
                  <a:pt x="2364" y="658"/>
                </a:cubicBezTo>
                <a:cubicBezTo>
                  <a:pt x="2349" y="685"/>
                  <a:pt x="2341" y="714"/>
                  <a:pt x="2341" y="747"/>
                </a:cubicBezTo>
                <a:cubicBezTo>
                  <a:pt x="2341" y="780"/>
                  <a:pt x="2349" y="810"/>
                  <a:pt x="2364" y="837"/>
                </a:cubicBezTo>
                <a:cubicBezTo>
                  <a:pt x="2380" y="863"/>
                  <a:pt x="2402" y="884"/>
                  <a:pt x="2429" y="899"/>
                </a:cubicBezTo>
                <a:cubicBezTo>
                  <a:pt x="2456" y="914"/>
                  <a:pt x="2487" y="921"/>
                  <a:pt x="2521" y="921"/>
                </a:cubicBezTo>
                <a:cubicBezTo>
                  <a:pt x="2546" y="921"/>
                  <a:pt x="2569" y="918"/>
                  <a:pt x="2590" y="910"/>
                </a:cubicBezTo>
                <a:cubicBezTo>
                  <a:pt x="2612" y="903"/>
                  <a:pt x="2631" y="892"/>
                  <a:pt x="2647" y="878"/>
                </a:cubicBezTo>
                <a:cubicBezTo>
                  <a:pt x="2647" y="747"/>
                  <a:pt x="2647" y="747"/>
                  <a:pt x="2647" y="747"/>
                </a:cubicBezTo>
                <a:cubicBezTo>
                  <a:pt x="2612" y="747"/>
                  <a:pt x="2612" y="747"/>
                  <a:pt x="2612" y="747"/>
                </a:cubicBezTo>
                <a:cubicBezTo>
                  <a:pt x="2612" y="863"/>
                  <a:pt x="2612" y="863"/>
                  <a:pt x="2612" y="863"/>
                </a:cubicBezTo>
                <a:cubicBezTo>
                  <a:pt x="2588" y="880"/>
                  <a:pt x="2558" y="889"/>
                  <a:pt x="2523" y="889"/>
                </a:cubicBezTo>
                <a:cubicBezTo>
                  <a:pt x="2495" y="889"/>
                  <a:pt x="2470" y="883"/>
                  <a:pt x="2448" y="871"/>
                </a:cubicBezTo>
                <a:cubicBezTo>
                  <a:pt x="2426" y="858"/>
                  <a:pt x="2408" y="841"/>
                  <a:pt x="2396" y="820"/>
                </a:cubicBezTo>
                <a:cubicBezTo>
                  <a:pt x="2383" y="798"/>
                  <a:pt x="2377" y="774"/>
                  <a:pt x="2377" y="747"/>
                </a:cubicBezTo>
                <a:cubicBezTo>
                  <a:pt x="2377" y="721"/>
                  <a:pt x="2383" y="696"/>
                  <a:pt x="2396" y="675"/>
                </a:cubicBezTo>
                <a:cubicBezTo>
                  <a:pt x="2408" y="653"/>
                  <a:pt x="2426" y="636"/>
                  <a:pt x="2448" y="624"/>
                </a:cubicBezTo>
                <a:close/>
                <a:moveTo>
                  <a:pt x="3146" y="693"/>
                </a:moveTo>
                <a:cubicBezTo>
                  <a:pt x="3146" y="730"/>
                  <a:pt x="3133" y="759"/>
                  <a:pt x="3108" y="779"/>
                </a:cubicBezTo>
                <a:cubicBezTo>
                  <a:pt x="3084" y="800"/>
                  <a:pt x="3049" y="810"/>
                  <a:pt x="3006" y="810"/>
                </a:cubicBezTo>
                <a:cubicBezTo>
                  <a:pt x="2914" y="810"/>
                  <a:pt x="2914" y="810"/>
                  <a:pt x="2914" y="810"/>
                </a:cubicBezTo>
                <a:cubicBezTo>
                  <a:pt x="2914" y="919"/>
                  <a:pt x="2914" y="919"/>
                  <a:pt x="2914" y="919"/>
                </a:cubicBezTo>
                <a:cubicBezTo>
                  <a:pt x="2877" y="919"/>
                  <a:pt x="2877" y="919"/>
                  <a:pt x="2877" y="919"/>
                </a:cubicBezTo>
                <a:cubicBezTo>
                  <a:pt x="2877" y="576"/>
                  <a:pt x="2877" y="576"/>
                  <a:pt x="2877" y="576"/>
                </a:cubicBezTo>
                <a:cubicBezTo>
                  <a:pt x="3006" y="576"/>
                  <a:pt x="3006" y="576"/>
                  <a:pt x="3006" y="576"/>
                </a:cubicBezTo>
                <a:cubicBezTo>
                  <a:pt x="3049" y="576"/>
                  <a:pt x="3084" y="587"/>
                  <a:pt x="3108" y="607"/>
                </a:cubicBezTo>
                <a:cubicBezTo>
                  <a:pt x="3133" y="628"/>
                  <a:pt x="3146" y="657"/>
                  <a:pt x="3146" y="693"/>
                </a:cubicBezTo>
                <a:close/>
                <a:moveTo>
                  <a:pt x="3109" y="693"/>
                </a:moveTo>
                <a:cubicBezTo>
                  <a:pt x="3109" y="666"/>
                  <a:pt x="3100" y="645"/>
                  <a:pt x="3082" y="630"/>
                </a:cubicBezTo>
                <a:cubicBezTo>
                  <a:pt x="3064" y="615"/>
                  <a:pt x="3039" y="607"/>
                  <a:pt x="3005" y="607"/>
                </a:cubicBezTo>
                <a:cubicBezTo>
                  <a:pt x="2914" y="607"/>
                  <a:pt x="2914" y="607"/>
                  <a:pt x="2914" y="607"/>
                </a:cubicBezTo>
                <a:cubicBezTo>
                  <a:pt x="2914" y="779"/>
                  <a:pt x="2914" y="779"/>
                  <a:pt x="2914" y="779"/>
                </a:cubicBezTo>
                <a:cubicBezTo>
                  <a:pt x="3005" y="779"/>
                  <a:pt x="3005" y="779"/>
                  <a:pt x="3005" y="779"/>
                </a:cubicBezTo>
                <a:cubicBezTo>
                  <a:pt x="3039" y="779"/>
                  <a:pt x="3064" y="771"/>
                  <a:pt x="3082" y="756"/>
                </a:cubicBezTo>
                <a:cubicBezTo>
                  <a:pt x="3100" y="742"/>
                  <a:pt x="3109" y="721"/>
                  <a:pt x="3109" y="693"/>
                </a:cubicBezTo>
                <a:close/>
                <a:moveTo>
                  <a:pt x="3260" y="576"/>
                </a:moveTo>
                <a:cubicBezTo>
                  <a:pt x="3224" y="576"/>
                  <a:pt x="3224" y="576"/>
                  <a:pt x="3224" y="576"/>
                </a:cubicBezTo>
                <a:cubicBezTo>
                  <a:pt x="3224" y="919"/>
                  <a:pt x="3224" y="919"/>
                  <a:pt x="3224" y="919"/>
                </a:cubicBezTo>
                <a:cubicBezTo>
                  <a:pt x="3452" y="919"/>
                  <a:pt x="3452" y="919"/>
                  <a:pt x="3452" y="919"/>
                </a:cubicBezTo>
                <a:cubicBezTo>
                  <a:pt x="3452" y="887"/>
                  <a:pt x="3452" y="887"/>
                  <a:pt x="3452" y="887"/>
                </a:cubicBezTo>
                <a:cubicBezTo>
                  <a:pt x="3260" y="887"/>
                  <a:pt x="3260" y="887"/>
                  <a:pt x="3260" y="887"/>
                </a:cubicBezTo>
                <a:lnTo>
                  <a:pt x="3260" y="576"/>
                </a:lnTo>
                <a:close/>
                <a:moveTo>
                  <a:pt x="3650" y="576"/>
                </a:moveTo>
                <a:cubicBezTo>
                  <a:pt x="3807" y="919"/>
                  <a:pt x="3807" y="919"/>
                  <a:pt x="3807" y="919"/>
                </a:cubicBezTo>
                <a:cubicBezTo>
                  <a:pt x="3769" y="919"/>
                  <a:pt x="3769" y="919"/>
                  <a:pt x="3769" y="919"/>
                </a:cubicBezTo>
                <a:cubicBezTo>
                  <a:pt x="3728" y="827"/>
                  <a:pt x="3728" y="827"/>
                  <a:pt x="3728" y="827"/>
                </a:cubicBezTo>
                <a:cubicBezTo>
                  <a:pt x="3537" y="827"/>
                  <a:pt x="3537" y="827"/>
                  <a:pt x="3537" y="827"/>
                </a:cubicBezTo>
                <a:cubicBezTo>
                  <a:pt x="3496" y="919"/>
                  <a:pt x="3496" y="919"/>
                  <a:pt x="3496" y="919"/>
                </a:cubicBezTo>
                <a:cubicBezTo>
                  <a:pt x="3458" y="919"/>
                  <a:pt x="3458" y="919"/>
                  <a:pt x="3458" y="919"/>
                </a:cubicBezTo>
                <a:cubicBezTo>
                  <a:pt x="3615" y="576"/>
                  <a:pt x="3615" y="576"/>
                  <a:pt x="3615" y="576"/>
                </a:cubicBezTo>
                <a:lnTo>
                  <a:pt x="3650" y="576"/>
                </a:lnTo>
                <a:close/>
                <a:moveTo>
                  <a:pt x="3714" y="798"/>
                </a:moveTo>
                <a:cubicBezTo>
                  <a:pt x="3632" y="614"/>
                  <a:pt x="3632" y="614"/>
                  <a:pt x="3632" y="614"/>
                </a:cubicBezTo>
                <a:cubicBezTo>
                  <a:pt x="3550" y="798"/>
                  <a:pt x="3550" y="798"/>
                  <a:pt x="3550" y="798"/>
                </a:cubicBezTo>
                <a:lnTo>
                  <a:pt x="3714" y="798"/>
                </a:lnTo>
                <a:close/>
                <a:moveTo>
                  <a:pt x="3793" y="607"/>
                </a:moveTo>
                <a:cubicBezTo>
                  <a:pt x="3913" y="607"/>
                  <a:pt x="3913" y="607"/>
                  <a:pt x="3913" y="607"/>
                </a:cubicBezTo>
                <a:cubicBezTo>
                  <a:pt x="3913" y="919"/>
                  <a:pt x="3913" y="919"/>
                  <a:pt x="3913" y="919"/>
                </a:cubicBezTo>
                <a:cubicBezTo>
                  <a:pt x="3949" y="919"/>
                  <a:pt x="3949" y="919"/>
                  <a:pt x="3949" y="919"/>
                </a:cubicBezTo>
                <a:cubicBezTo>
                  <a:pt x="3949" y="607"/>
                  <a:pt x="3949" y="607"/>
                  <a:pt x="3949" y="607"/>
                </a:cubicBezTo>
                <a:cubicBezTo>
                  <a:pt x="4070" y="607"/>
                  <a:pt x="4070" y="607"/>
                  <a:pt x="4070" y="607"/>
                </a:cubicBezTo>
                <a:cubicBezTo>
                  <a:pt x="4070" y="576"/>
                  <a:pt x="4070" y="576"/>
                  <a:pt x="4070" y="576"/>
                </a:cubicBezTo>
                <a:cubicBezTo>
                  <a:pt x="3793" y="576"/>
                  <a:pt x="3793" y="576"/>
                  <a:pt x="3793" y="576"/>
                </a:cubicBezTo>
                <a:lnTo>
                  <a:pt x="3793" y="607"/>
                </a:lnTo>
                <a:close/>
                <a:moveTo>
                  <a:pt x="4127" y="919"/>
                </a:moveTo>
                <a:cubicBezTo>
                  <a:pt x="4163" y="919"/>
                  <a:pt x="4163" y="919"/>
                  <a:pt x="4163" y="919"/>
                </a:cubicBezTo>
                <a:cubicBezTo>
                  <a:pt x="4163" y="773"/>
                  <a:pt x="4163" y="773"/>
                  <a:pt x="4163" y="773"/>
                </a:cubicBezTo>
                <a:cubicBezTo>
                  <a:pt x="4340" y="773"/>
                  <a:pt x="4340" y="773"/>
                  <a:pt x="4340" y="773"/>
                </a:cubicBezTo>
                <a:cubicBezTo>
                  <a:pt x="4340" y="742"/>
                  <a:pt x="4340" y="742"/>
                  <a:pt x="4340" y="742"/>
                </a:cubicBezTo>
                <a:cubicBezTo>
                  <a:pt x="4163" y="742"/>
                  <a:pt x="4163" y="742"/>
                  <a:pt x="4163" y="742"/>
                </a:cubicBezTo>
                <a:cubicBezTo>
                  <a:pt x="4163" y="607"/>
                  <a:pt x="4163" y="607"/>
                  <a:pt x="4163" y="607"/>
                </a:cubicBezTo>
                <a:cubicBezTo>
                  <a:pt x="4362" y="607"/>
                  <a:pt x="4362" y="607"/>
                  <a:pt x="4362" y="607"/>
                </a:cubicBezTo>
                <a:cubicBezTo>
                  <a:pt x="4362" y="576"/>
                  <a:pt x="4362" y="576"/>
                  <a:pt x="4362" y="576"/>
                </a:cubicBezTo>
                <a:cubicBezTo>
                  <a:pt x="4127" y="576"/>
                  <a:pt x="4127" y="576"/>
                  <a:pt x="4127" y="576"/>
                </a:cubicBezTo>
                <a:lnTo>
                  <a:pt x="4127" y="919"/>
                </a:lnTo>
                <a:close/>
                <a:moveTo>
                  <a:pt x="4738" y="658"/>
                </a:moveTo>
                <a:cubicBezTo>
                  <a:pt x="4754" y="685"/>
                  <a:pt x="4762" y="714"/>
                  <a:pt x="4762" y="747"/>
                </a:cubicBezTo>
                <a:cubicBezTo>
                  <a:pt x="4762" y="780"/>
                  <a:pt x="4754" y="810"/>
                  <a:pt x="4738" y="837"/>
                </a:cubicBezTo>
                <a:cubicBezTo>
                  <a:pt x="4723" y="863"/>
                  <a:pt x="4701" y="884"/>
                  <a:pt x="4674" y="899"/>
                </a:cubicBezTo>
                <a:cubicBezTo>
                  <a:pt x="4647" y="914"/>
                  <a:pt x="4616" y="921"/>
                  <a:pt x="4582" y="921"/>
                </a:cubicBezTo>
                <a:cubicBezTo>
                  <a:pt x="4548" y="921"/>
                  <a:pt x="4517" y="914"/>
                  <a:pt x="4490" y="899"/>
                </a:cubicBezTo>
                <a:cubicBezTo>
                  <a:pt x="4462" y="884"/>
                  <a:pt x="4441" y="863"/>
                  <a:pt x="4425" y="836"/>
                </a:cubicBezTo>
                <a:cubicBezTo>
                  <a:pt x="4410" y="810"/>
                  <a:pt x="4402" y="780"/>
                  <a:pt x="4402" y="747"/>
                </a:cubicBezTo>
                <a:cubicBezTo>
                  <a:pt x="4402" y="714"/>
                  <a:pt x="4410" y="685"/>
                  <a:pt x="4425" y="658"/>
                </a:cubicBezTo>
                <a:cubicBezTo>
                  <a:pt x="4441" y="632"/>
                  <a:pt x="4462" y="611"/>
                  <a:pt x="4490" y="596"/>
                </a:cubicBezTo>
                <a:cubicBezTo>
                  <a:pt x="4517" y="581"/>
                  <a:pt x="4548" y="573"/>
                  <a:pt x="4582" y="573"/>
                </a:cubicBezTo>
                <a:cubicBezTo>
                  <a:pt x="4616" y="573"/>
                  <a:pt x="4647" y="581"/>
                  <a:pt x="4674" y="596"/>
                </a:cubicBezTo>
                <a:cubicBezTo>
                  <a:pt x="4701" y="611"/>
                  <a:pt x="4723" y="631"/>
                  <a:pt x="4738" y="658"/>
                </a:cubicBezTo>
                <a:close/>
                <a:moveTo>
                  <a:pt x="4725" y="747"/>
                </a:moveTo>
                <a:cubicBezTo>
                  <a:pt x="4725" y="721"/>
                  <a:pt x="4719" y="696"/>
                  <a:pt x="4707" y="675"/>
                </a:cubicBezTo>
                <a:cubicBezTo>
                  <a:pt x="4694" y="653"/>
                  <a:pt x="4677" y="636"/>
                  <a:pt x="4656" y="624"/>
                </a:cubicBezTo>
                <a:cubicBezTo>
                  <a:pt x="4634" y="612"/>
                  <a:pt x="4609" y="605"/>
                  <a:pt x="4582" y="605"/>
                </a:cubicBezTo>
                <a:cubicBezTo>
                  <a:pt x="4555" y="605"/>
                  <a:pt x="4531" y="612"/>
                  <a:pt x="4509" y="624"/>
                </a:cubicBezTo>
                <a:cubicBezTo>
                  <a:pt x="4487" y="636"/>
                  <a:pt x="4469" y="653"/>
                  <a:pt x="4457" y="675"/>
                </a:cubicBezTo>
                <a:cubicBezTo>
                  <a:pt x="4444" y="696"/>
                  <a:pt x="4438" y="721"/>
                  <a:pt x="4438" y="747"/>
                </a:cubicBezTo>
                <a:cubicBezTo>
                  <a:pt x="4438" y="774"/>
                  <a:pt x="4444" y="798"/>
                  <a:pt x="4457" y="820"/>
                </a:cubicBezTo>
                <a:cubicBezTo>
                  <a:pt x="4469" y="842"/>
                  <a:pt x="4487" y="859"/>
                  <a:pt x="4509" y="871"/>
                </a:cubicBezTo>
                <a:cubicBezTo>
                  <a:pt x="4531" y="883"/>
                  <a:pt x="4555" y="889"/>
                  <a:pt x="4582" y="889"/>
                </a:cubicBezTo>
                <a:cubicBezTo>
                  <a:pt x="4609" y="889"/>
                  <a:pt x="4634" y="883"/>
                  <a:pt x="4656" y="871"/>
                </a:cubicBezTo>
                <a:cubicBezTo>
                  <a:pt x="4677" y="859"/>
                  <a:pt x="4694" y="842"/>
                  <a:pt x="4707" y="820"/>
                </a:cubicBezTo>
                <a:cubicBezTo>
                  <a:pt x="4719" y="798"/>
                  <a:pt x="4725" y="774"/>
                  <a:pt x="4725" y="747"/>
                </a:cubicBezTo>
                <a:close/>
                <a:moveTo>
                  <a:pt x="5033" y="801"/>
                </a:moveTo>
                <a:cubicBezTo>
                  <a:pt x="5116" y="919"/>
                  <a:pt x="5116" y="919"/>
                  <a:pt x="5116" y="919"/>
                </a:cubicBezTo>
                <a:cubicBezTo>
                  <a:pt x="5077" y="919"/>
                  <a:pt x="5077" y="919"/>
                  <a:pt x="5077" y="919"/>
                </a:cubicBezTo>
                <a:cubicBezTo>
                  <a:pt x="4998" y="808"/>
                  <a:pt x="4998" y="808"/>
                  <a:pt x="4998" y="808"/>
                </a:cubicBezTo>
                <a:cubicBezTo>
                  <a:pt x="4990" y="809"/>
                  <a:pt x="4980" y="810"/>
                  <a:pt x="4971" y="810"/>
                </a:cubicBezTo>
                <a:cubicBezTo>
                  <a:pt x="4879" y="810"/>
                  <a:pt x="4879" y="810"/>
                  <a:pt x="4879" y="810"/>
                </a:cubicBezTo>
                <a:cubicBezTo>
                  <a:pt x="4879" y="919"/>
                  <a:pt x="4879" y="919"/>
                  <a:pt x="4879" y="919"/>
                </a:cubicBezTo>
                <a:cubicBezTo>
                  <a:pt x="4843" y="919"/>
                  <a:pt x="4843" y="919"/>
                  <a:pt x="4843" y="919"/>
                </a:cubicBezTo>
                <a:cubicBezTo>
                  <a:pt x="4843" y="576"/>
                  <a:pt x="4843" y="576"/>
                  <a:pt x="4843" y="576"/>
                </a:cubicBezTo>
                <a:cubicBezTo>
                  <a:pt x="4971" y="576"/>
                  <a:pt x="4971" y="576"/>
                  <a:pt x="4971" y="576"/>
                </a:cubicBezTo>
                <a:cubicBezTo>
                  <a:pt x="5015" y="576"/>
                  <a:pt x="5049" y="587"/>
                  <a:pt x="5074" y="607"/>
                </a:cubicBezTo>
                <a:cubicBezTo>
                  <a:pt x="5098" y="628"/>
                  <a:pt x="5111" y="657"/>
                  <a:pt x="5111" y="693"/>
                </a:cubicBezTo>
                <a:cubicBezTo>
                  <a:pt x="5111" y="720"/>
                  <a:pt x="5104" y="743"/>
                  <a:pt x="5091" y="761"/>
                </a:cubicBezTo>
                <a:cubicBezTo>
                  <a:pt x="5077" y="780"/>
                  <a:pt x="5058" y="793"/>
                  <a:pt x="5033" y="801"/>
                </a:cubicBezTo>
                <a:close/>
                <a:moveTo>
                  <a:pt x="5048" y="757"/>
                </a:moveTo>
                <a:cubicBezTo>
                  <a:pt x="5066" y="742"/>
                  <a:pt x="5075" y="721"/>
                  <a:pt x="5075" y="693"/>
                </a:cubicBezTo>
                <a:cubicBezTo>
                  <a:pt x="5075" y="666"/>
                  <a:pt x="5066" y="645"/>
                  <a:pt x="5048" y="630"/>
                </a:cubicBezTo>
                <a:cubicBezTo>
                  <a:pt x="5030" y="615"/>
                  <a:pt x="5004" y="607"/>
                  <a:pt x="4970" y="607"/>
                </a:cubicBezTo>
                <a:cubicBezTo>
                  <a:pt x="4879" y="607"/>
                  <a:pt x="4879" y="607"/>
                  <a:pt x="4879" y="607"/>
                </a:cubicBezTo>
                <a:cubicBezTo>
                  <a:pt x="4879" y="779"/>
                  <a:pt x="4879" y="779"/>
                  <a:pt x="4879" y="779"/>
                </a:cubicBezTo>
                <a:cubicBezTo>
                  <a:pt x="4970" y="779"/>
                  <a:pt x="4970" y="779"/>
                  <a:pt x="4970" y="779"/>
                </a:cubicBezTo>
                <a:cubicBezTo>
                  <a:pt x="5004" y="779"/>
                  <a:pt x="5030" y="772"/>
                  <a:pt x="5048" y="757"/>
                </a:cubicBezTo>
                <a:close/>
                <a:moveTo>
                  <a:pt x="5522" y="576"/>
                </a:moveTo>
                <a:cubicBezTo>
                  <a:pt x="5375" y="830"/>
                  <a:pt x="5375" y="830"/>
                  <a:pt x="5375" y="830"/>
                </a:cubicBezTo>
                <a:cubicBezTo>
                  <a:pt x="5226" y="576"/>
                  <a:pt x="5226" y="576"/>
                  <a:pt x="5226" y="576"/>
                </a:cubicBezTo>
                <a:cubicBezTo>
                  <a:pt x="5196" y="576"/>
                  <a:pt x="5196" y="576"/>
                  <a:pt x="5196" y="576"/>
                </a:cubicBezTo>
                <a:cubicBezTo>
                  <a:pt x="5196" y="919"/>
                  <a:pt x="5196" y="919"/>
                  <a:pt x="5196" y="919"/>
                </a:cubicBezTo>
                <a:cubicBezTo>
                  <a:pt x="5231" y="919"/>
                  <a:pt x="5231" y="919"/>
                  <a:pt x="5231" y="919"/>
                </a:cubicBezTo>
                <a:cubicBezTo>
                  <a:pt x="5231" y="646"/>
                  <a:pt x="5231" y="646"/>
                  <a:pt x="5231" y="646"/>
                </a:cubicBezTo>
                <a:cubicBezTo>
                  <a:pt x="5366" y="875"/>
                  <a:pt x="5366" y="875"/>
                  <a:pt x="5366" y="875"/>
                </a:cubicBezTo>
                <a:cubicBezTo>
                  <a:pt x="5383" y="875"/>
                  <a:pt x="5383" y="875"/>
                  <a:pt x="5383" y="875"/>
                </a:cubicBezTo>
                <a:cubicBezTo>
                  <a:pt x="5517" y="645"/>
                  <a:pt x="5517" y="645"/>
                  <a:pt x="5517" y="645"/>
                </a:cubicBezTo>
                <a:cubicBezTo>
                  <a:pt x="5517" y="919"/>
                  <a:pt x="5517" y="919"/>
                  <a:pt x="5517" y="919"/>
                </a:cubicBezTo>
                <a:cubicBezTo>
                  <a:pt x="5552" y="919"/>
                  <a:pt x="5552" y="919"/>
                  <a:pt x="5552" y="919"/>
                </a:cubicBezTo>
                <a:cubicBezTo>
                  <a:pt x="5552" y="576"/>
                  <a:pt x="5552" y="576"/>
                  <a:pt x="5552" y="576"/>
                </a:cubicBezTo>
                <a:lnTo>
                  <a:pt x="5522" y="57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14324" tIns="57162" rIns="114324" bIns="57162"/>
          <a:lstStyle/>
          <a:p>
            <a:endParaRPr lang="en-NL"/>
          </a:p>
        </p:txBody>
      </p:sp>
      <p:sp>
        <p:nvSpPr>
          <p:cNvPr id="5" name="Titel 4"/>
          <p:cNvSpPr>
            <a:spLocks noGrp="1" noSelect="1"/>
          </p:cNvSpPr>
          <p:nvPr>
            <p:ph type="title"/>
          </p:nvPr>
        </p:nvSpPr>
        <p:spPr bwMode="gray">
          <a:xfrm>
            <a:off x="855178" y="4414733"/>
            <a:ext cx="13547822" cy="2724818"/>
          </a:xfrm>
        </p:spPr>
        <p:txBody>
          <a:bodyPr/>
          <a:lstStyle>
            <a:lvl1pPr algn="ctr">
              <a:lnSpc>
                <a:spcPct val="110000"/>
              </a:lnSpc>
              <a:defRPr cap="none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1" name="Freeform 5 (PHJU)"/>
          <p:cNvSpPr>
            <a:spLocks noGrp="1" noSelect="1"/>
          </p:cNvSpPr>
          <p:nvPr>
            <p:ph type="body" idx="1001"/>
          </p:nvPr>
        </p:nvSpPr>
        <p:spPr bwMode="invGray">
          <a:xfrm>
            <a:off x="6831645" y="2197926"/>
            <a:ext cx="1560044" cy="1552643"/>
          </a:xfrm>
          <a:custGeom>
            <a:avLst/>
            <a:gdLst>
              <a:gd name="T0" fmla="*/ 686 w 3928"/>
              <a:gd name="T1" fmla="*/ 1346 h 3913"/>
              <a:gd name="T2" fmla="*/ 343 w 3928"/>
              <a:gd name="T3" fmla="*/ 1689 h 3913"/>
              <a:gd name="T4" fmla="*/ 0 w 3928"/>
              <a:gd name="T5" fmla="*/ 1346 h 3913"/>
              <a:gd name="T6" fmla="*/ 343 w 3928"/>
              <a:gd name="T7" fmla="*/ 1003 h 3913"/>
              <a:gd name="T8" fmla="*/ 686 w 3928"/>
              <a:gd name="T9" fmla="*/ 1346 h 3913"/>
              <a:gd name="T10" fmla="*/ 3585 w 3928"/>
              <a:gd name="T11" fmla="*/ 3227 h 3913"/>
              <a:gd name="T12" fmla="*/ 3242 w 3928"/>
              <a:gd name="T13" fmla="*/ 3570 h 3913"/>
              <a:gd name="T14" fmla="*/ 3585 w 3928"/>
              <a:gd name="T15" fmla="*/ 3913 h 3913"/>
              <a:gd name="T16" fmla="*/ 3928 w 3928"/>
              <a:gd name="T17" fmla="*/ 3570 h 3913"/>
              <a:gd name="T18" fmla="*/ 3585 w 3928"/>
              <a:gd name="T19" fmla="*/ 3227 h 3913"/>
              <a:gd name="T20" fmla="*/ 1178 w 3928"/>
              <a:gd name="T21" fmla="*/ 244 h 3913"/>
              <a:gd name="T22" fmla="*/ 1404 w 3928"/>
              <a:gd name="T23" fmla="*/ 409 h 3913"/>
              <a:gd name="T24" fmla="*/ 1569 w 3928"/>
              <a:gd name="T25" fmla="*/ 182 h 3913"/>
              <a:gd name="T26" fmla="*/ 1342 w 3928"/>
              <a:gd name="T27" fmla="*/ 17 h 3913"/>
              <a:gd name="T28" fmla="*/ 1178 w 3928"/>
              <a:gd name="T29" fmla="*/ 244 h 39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3928" h="3913">
                <a:moveTo>
                  <a:pt x="686" y="1346"/>
                </a:moveTo>
                <a:cubicBezTo>
                  <a:pt x="686" y="1536"/>
                  <a:pt x="532" y="1689"/>
                  <a:pt x="343" y="1689"/>
                </a:cubicBezTo>
                <a:cubicBezTo>
                  <a:pt x="153" y="1689"/>
                  <a:pt x="0" y="1536"/>
                  <a:pt x="0" y="1346"/>
                </a:cubicBezTo>
                <a:cubicBezTo>
                  <a:pt x="0" y="1157"/>
                  <a:pt x="153" y="1003"/>
                  <a:pt x="343" y="1003"/>
                </a:cubicBezTo>
                <a:cubicBezTo>
                  <a:pt x="532" y="1003"/>
                  <a:pt x="686" y="1157"/>
                  <a:pt x="686" y="1346"/>
                </a:cubicBezTo>
                <a:close/>
                <a:moveTo>
                  <a:pt x="3585" y="3227"/>
                </a:moveTo>
                <a:cubicBezTo>
                  <a:pt x="3395" y="3227"/>
                  <a:pt x="3242" y="3381"/>
                  <a:pt x="3242" y="3570"/>
                </a:cubicBezTo>
                <a:cubicBezTo>
                  <a:pt x="3242" y="3759"/>
                  <a:pt x="3395" y="3913"/>
                  <a:pt x="3585" y="3913"/>
                </a:cubicBezTo>
                <a:cubicBezTo>
                  <a:pt x="3774" y="3913"/>
                  <a:pt x="3928" y="3759"/>
                  <a:pt x="3928" y="3570"/>
                </a:cubicBezTo>
                <a:cubicBezTo>
                  <a:pt x="3928" y="3381"/>
                  <a:pt x="3774" y="3227"/>
                  <a:pt x="3585" y="3227"/>
                </a:cubicBezTo>
                <a:close/>
                <a:moveTo>
                  <a:pt x="1178" y="244"/>
                </a:moveTo>
                <a:cubicBezTo>
                  <a:pt x="1195" y="352"/>
                  <a:pt x="1296" y="426"/>
                  <a:pt x="1404" y="409"/>
                </a:cubicBezTo>
                <a:cubicBezTo>
                  <a:pt x="1512" y="391"/>
                  <a:pt x="1586" y="290"/>
                  <a:pt x="1569" y="182"/>
                </a:cubicBezTo>
                <a:cubicBezTo>
                  <a:pt x="1551" y="74"/>
                  <a:pt x="1450" y="0"/>
                  <a:pt x="1342" y="17"/>
                </a:cubicBezTo>
                <a:cubicBezTo>
                  <a:pt x="1234" y="35"/>
                  <a:pt x="1160" y="136"/>
                  <a:pt x="1178" y="244"/>
                </a:cubicBezTo>
                <a:close/>
              </a:path>
            </a:pathLst>
          </a:custGeom>
          <a:solidFill>
            <a:srgbClr val="FFFFFF">
              <a:alpha val="50196"/>
            </a:srgbClr>
          </a:solidFill>
          <a:ln>
            <a:noFill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82592" indent="-382592" algn="l" defTabSz="1143274" rtl="0" eaLnBrk="1" latinLnBrk="0" hangingPunct="1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 typeface="Century Gothic" panose="020B0502020202020204" pitchFamily="34" charset="0"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Freeform 6 (PHJU)"/>
          <p:cNvSpPr>
            <a:spLocks noGrp="1" noSelect="1"/>
          </p:cNvSpPr>
          <p:nvPr>
            <p:ph type="body" idx="1000"/>
          </p:nvPr>
        </p:nvSpPr>
        <p:spPr bwMode="invGray">
          <a:xfrm>
            <a:off x="6968596" y="2122478"/>
            <a:ext cx="1448896" cy="1777003"/>
          </a:xfrm>
          <a:custGeom>
            <a:avLst/>
            <a:gdLst>
              <a:gd name="T0" fmla="*/ 3243 w 3652"/>
              <a:gd name="T1" fmla="*/ 3080 h 4479"/>
              <a:gd name="T2" fmla="*/ 3634 w 3652"/>
              <a:gd name="T3" fmla="*/ 3018 h 4479"/>
              <a:gd name="T4" fmla="*/ 377 w 3652"/>
              <a:gd name="T5" fmla="*/ 631 h 4479"/>
              <a:gd name="T6" fmla="*/ 281 w 3652"/>
              <a:gd name="T7" fmla="*/ 27 h 4479"/>
              <a:gd name="T8" fmla="*/ 377 w 3652"/>
              <a:gd name="T9" fmla="*/ 631 h 4479"/>
              <a:gd name="T10" fmla="*/ 2973 w 3652"/>
              <a:gd name="T11" fmla="*/ 4404 h 4479"/>
              <a:gd name="T12" fmla="*/ 331 w 3652"/>
              <a:gd name="T13" fmla="*/ 4479 h 4479"/>
              <a:gd name="T14" fmla="*/ 257 w 3652"/>
              <a:gd name="T15" fmla="*/ 853 h 4479"/>
              <a:gd name="T16" fmla="*/ 2898 w 3652"/>
              <a:gd name="T17" fmla="*/ 778 h 4479"/>
              <a:gd name="T18" fmla="*/ 2823 w 3652"/>
              <a:gd name="T19" fmla="*/ 928 h 4479"/>
              <a:gd name="T20" fmla="*/ 406 w 3652"/>
              <a:gd name="T21" fmla="*/ 4329 h 4479"/>
              <a:gd name="T22" fmla="*/ 2823 w 3652"/>
              <a:gd name="T23" fmla="*/ 928 h 4479"/>
              <a:gd name="T24" fmla="*/ 1028 w 3652"/>
              <a:gd name="T25" fmla="*/ 3529 h 4479"/>
              <a:gd name="T26" fmla="*/ 1028 w 3652"/>
              <a:gd name="T27" fmla="*/ 3679 h 4479"/>
              <a:gd name="T28" fmla="*/ 2276 w 3652"/>
              <a:gd name="T29" fmla="*/ 3604 h 4479"/>
              <a:gd name="T30" fmla="*/ 2006 w 3652"/>
              <a:gd name="T31" fmla="*/ 3841 h 4479"/>
              <a:gd name="T32" fmla="*/ 1148 w 3652"/>
              <a:gd name="T33" fmla="*/ 3916 h 4479"/>
              <a:gd name="T34" fmla="*/ 2006 w 3652"/>
              <a:gd name="T35" fmla="*/ 3991 h 4479"/>
              <a:gd name="T36" fmla="*/ 2006 w 3652"/>
              <a:gd name="T37" fmla="*/ 3841 h 4479"/>
              <a:gd name="T38" fmla="*/ 1615 w 3652"/>
              <a:gd name="T39" fmla="*/ 1373 h 4479"/>
              <a:gd name="T40" fmla="*/ 1615 w 3652"/>
              <a:gd name="T41" fmla="*/ 3004 h 4479"/>
              <a:gd name="T42" fmla="*/ 1615 w 3652"/>
              <a:gd name="T43" fmla="*/ 2794 h 4479"/>
              <a:gd name="T44" fmla="*/ 1435 w 3652"/>
              <a:gd name="T45" fmla="*/ 2263 h 4479"/>
              <a:gd name="T46" fmla="*/ 2276 w 3652"/>
              <a:gd name="T47" fmla="*/ 2263 h 4479"/>
              <a:gd name="T48" fmla="*/ 1763 w 3652"/>
              <a:gd name="T49" fmla="*/ 2837 h 4479"/>
              <a:gd name="T50" fmla="*/ 1763 w 3652"/>
              <a:gd name="T51" fmla="*/ 1539 h 4479"/>
              <a:gd name="T52" fmla="*/ 2276 w 3652"/>
              <a:gd name="T53" fmla="*/ 2114 h 4479"/>
              <a:gd name="T54" fmla="*/ 1435 w 3652"/>
              <a:gd name="T55" fmla="*/ 2114 h 4479"/>
              <a:gd name="T56" fmla="*/ 1615 w 3652"/>
              <a:gd name="T57" fmla="*/ 1583 h 4479"/>
              <a:gd name="T58" fmla="*/ 953 w 3652"/>
              <a:gd name="T59" fmla="*/ 2114 h 4479"/>
              <a:gd name="T60" fmla="*/ 1466 w 3652"/>
              <a:gd name="T61" fmla="*/ 1539 h 4479"/>
              <a:gd name="T62" fmla="*/ 953 w 3652"/>
              <a:gd name="T63" fmla="*/ 2263 h 4479"/>
              <a:gd name="T64" fmla="*/ 1284 w 3652"/>
              <a:gd name="T65" fmla="*/ 2263 h 4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652" h="4479">
                <a:moveTo>
                  <a:pt x="3470" y="3245"/>
                </a:moveTo>
                <a:cubicBezTo>
                  <a:pt x="3362" y="3262"/>
                  <a:pt x="3260" y="3188"/>
                  <a:pt x="3243" y="3080"/>
                </a:cubicBezTo>
                <a:cubicBezTo>
                  <a:pt x="3226" y="2972"/>
                  <a:pt x="3300" y="2871"/>
                  <a:pt x="3408" y="2854"/>
                </a:cubicBezTo>
                <a:cubicBezTo>
                  <a:pt x="3516" y="2836"/>
                  <a:pt x="3617" y="2910"/>
                  <a:pt x="3634" y="3018"/>
                </a:cubicBezTo>
                <a:cubicBezTo>
                  <a:pt x="3652" y="3126"/>
                  <a:pt x="3578" y="3228"/>
                  <a:pt x="3470" y="3245"/>
                </a:cubicBezTo>
                <a:close/>
                <a:moveTo>
                  <a:pt x="377" y="631"/>
                </a:moveTo>
                <a:cubicBezTo>
                  <a:pt x="544" y="605"/>
                  <a:pt x="658" y="448"/>
                  <a:pt x="632" y="281"/>
                </a:cubicBezTo>
                <a:cubicBezTo>
                  <a:pt x="605" y="114"/>
                  <a:pt x="448" y="0"/>
                  <a:pt x="281" y="27"/>
                </a:cubicBezTo>
                <a:cubicBezTo>
                  <a:pt x="114" y="53"/>
                  <a:pt x="0" y="210"/>
                  <a:pt x="27" y="377"/>
                </a:cubicBezTo>
                <a:cubicBezTo>
                  <a:pt x="54" y="544"/>
                  <a:pt x="210" y="658"/>
                  <a:pt x="377" y="631"/>
                </a:cubicBezTo>
                <a:close/>
                <a:moveTo>
                  <a:pt x="2973" y="853"/>
                </a:moveTo>
                <a:cubicBezTo>
                  <a:pt x="2973" y="4404"/>
                  <a:pt x="2973" y="4404"/>
                  <a:pt x="2973" y="4404"/>
                </a:cubicBezTo>
                <a:cubicBezTo>
                  <a:pt x="2973" y="4445"/>
                  <a:pt x="2939" y="4479"/>
                  <a:pt x="2898" y="4479"/>
                </a:cubicBezTo>
                <a:cubicBezTo>
                  <a:pt x="331" y="4479"/>
                  <a:pt x="331" y="4479"/>
                  <a:pt x="331" y="4479"/>
                </a:cubicBezTo>
                <a:cubicBezTo>
                  <a:pt x="290" y="4479"/>
                  <a:pt x="257" y="4445"/>
                  <a:pt x="257" y="4404"/>
                </a:cubicBezTo>
                <a:cubicBezTo>
                  <a:pt x="257" y="853"/>
                  <a:pt x="257" y="853"/>
                  <a:pt x="257" y="853"/>
                </a:cubicBezTo>
                <a:cubicBezTo>
                  <a:pt x="257" y="811"/>
                  <a:pt x="290" y="778"/>
                  <a:pt x="331" y="778"/>
                </a:cubicBezTo>
                <a:cubicBezTo>
                  <a:pt x="2898" y="778"/>
                  <a:pt x="2898" y="778"/>
                  <a:pt x="2898" y="778"/>
                </a:cubicBezTo>
                <a:cubicBezTo>
                  <a:pt x="2939" y="778"/>
                  <a:pt x="2973" y="811"/>
                  <a:pt x="2973" y="853"/>
                </a:cubicBezTo>
                <a:close/>
                <a:moveTo>
                  <a:pt x="2823" y="928"/>
                </a:moveTo>
                <a:cubicBezTo>
                  <a:pt x="406" y="928"/>
                  <a:pt x="406" y="928"/>
                  <a:pt x="406" y="928"/>
                </a:cubicBezTo>
                <a:cubicBezTo>
                  <a:pt x="406" y="4329"/>
                  <a:pt x="406" y="4329"/>
                  <a:pt x="406" y="4329"/>
                </a:cubicBezTo>
                <a:cubicBezTo>
                  <a:pt x="2823" y="4329"/>
                  <a:pt x="2823" y="4329"/>
                  <a:pt x="2823" y="4329"/>
                </a:cubicBezTo>
                <a:lnTo>
                  <a:pt x="2823" y="928"/>
                </a:lnTo>
                <a:close/>
                <a:moveTo>
                  <a:pt x="2201" y="3529"/>
                </a:moveTo>
                <a:cubicBezTo>
                  <a:pt x="1028" y="3529"/>
                  <a:pt x="1028" y="3529"/>
                  <a:pt x="1028" y="3529"/>
                </a:cubicBezTo>
                <a:cubicBezTo>
                  <a:pt x="987" y="3529"/>
                  <a:pt x="953" y="3563"/>
                  <a:pt x="953" y="3604"/>
                </a:cubicBezTo>
                <a:cubicBezTo>
                  <a:pt x="953" y="3646"/>
                  <a:pt x="987" y="3679"/>
                  <a:pt x="1028" y="3679"/>
                </a:cubicBezTo>
                <a:cubicBezTo>
                  <a:pt x="2201" y="3679"/>
                  <a:pt x="2201" y="3679"/>
                  <a:pt x="2201" y="3679"/>
                </a:cubicBezTo>
                <a:cubicBezTo>
                  <a:pt x="2242" y="3679"/>
                  <a:pt x="2276" y="3646"/>
                  <a:pt x="2276" y="3604"/>
                </a:cubicBezTo>
                <a:cubicBezTo>
                  <a:pt x="2276" y="3563"/>
                  <a:pt x="2242" y="3529"/>
                  <a:pt x="2201" y="3529"/>
                </a:cubicBezTo>
                <a:close/>
                <a:moveTo>
                  <a:pt x="2006" y="3841"/>
                </a:moveTo>
                <a:cubicBezTo>
                  <a:pt x="1223" y="3841"/>
                  <a:pt x="1223" y="3841"/>
                  <a:pt x="1223" y="3841"/>
                </a:cubicBezTo>
                <a:cubicBezTo>
                  <a:pt x="1182" y="3841"/>
                  <a:pt x="1148" y="3874"/>
                  <a:pt x="1148" y="3916"/>
                </a:cubicBezTo>
                <a:cubicBezTo>
                  <a:pt x="1148" y="3957"/>
                  <a:pt x="1182" y="3991"/>
                  <a:pt x="1223" y="3991"/>
                </a:cubicBezTo>
                <a:cubicBezTo>
                  <a:pt x="2006" y="3991"/>
                  <a:pt x="2006" y="3991"/>
                  <a:pt x="2006" y="3991"/>
                </a:cubicBezTo>
                <a:cubicBezTo>
                  <a:pt x="2047" y="3991"/>
                  <a:pt x="2081" y="3957"/>
                  <a:pt x="2081" y="3916"/>
                </a:cubicBezTo>
                <a:cubicBezTo>
                  <a:pt x="2081" y="3874"/>
                  <a:pt x="2047" y="3841"/>
                  <a:pt x="2006" y="3841"/>
                </a:cubicBezTo>
                <a:close/>
                <a:moveTo>
                  <a:pt x="799" y="2188"/>
                </a:moveTo>
                <a:cubicBezTo>
                  <a:pt x="799" y="1739"/>
                  <a:pt x="1165" y="1373"/>
                  <a:pt x="1615" y="1373"/>
                </a:cubicBezTo>
                <a:cubicBezTo>
                  <a:pt x="2064" y="1373"/>
                  <a:pt x="2430" y="1739"/>
                  <a:pt x="2430" y="2188"/>
                </a:cubicBezTo>
                <a:cubicBezTo>
                  <a:pt x="2430" y="2638"/>
                  <a:pt x="2064" y="3004"/>
                  <a:pt x="1615" y="3004"/>
                </a:cubicBezTo>
                <a:cubicBezTo>
                  <a:pt x="1165" y="3004"/>
                  <a:pt x="799" y="2638"/>
                  <a:pt x="799" y="2188"/>
                </a:cubicBezTo>
                <a:close/>
                <a:moveTo>
                  <a:pt x="1615" y="2794"/>
                </a:moveTo>
                <a:cubicBezTo>
                  <a:pt x="1679" y="2685"/>
                  <a:pt x="1776" y="2489"/>
                  <a:pt x="1794" y="2263"/>
                </a:cubicBezTo>
                <a:cubicBezTo>
                  <a:pt x="1435" y="2263"/>
                  <a:pt x="1435" y="2263"/>
                  <a:pt x="1435" y="2263"/>
                </a:cubicBezTo>
                <a:cubicBezTo>
                  <a:pt x="1453" y="2489"/>
                  <a:pt x="1550" y="2685"/>
                  <a:pt x="1615" y="2794"/>
                </a:cubicBezTo>
                <a:close/>
                <a:moveTo>
                  <a:pt x="2276" y="2263"/>
                </a:moveTo>
                <a:cubicBezTo>
                  <a:pt x="1945" y="2263"/>
                  <a:pt x="1945" y="2263"/>
                  <a:pt x="1945" y="2263"/>
                </a:cubicBezTo>
                <a:cubicBezTo>
                  <a:pt x="1928" y="2503"/>
                  <a:pt x="1835" y="2709"/>
                  <a:pt x="1763" y="2837"/>
                </a:cubicBezTo>
                <a:cubicBezTo>
                  <a:pt x="2035" y="2775"/>
                  <a:pt x="2244" y="2546"/>
                  <a:pt x="2276" y="2263"/>
                </a:cubicBezTo>
                <a:close/>
                <a:moveTo>
                  <a:pt x="1763" y="1539"/>
                </a:moveTo>
                <a:cubicBezTo>
                  <a:pt x="1835" y="1667"/>
                  <a:pt x="1928" y="1874"/>
                  <a:pt x="1945" y="2114"/>
                </a:cubicBezTo>
                <a:cubicBezTo>
                  <a:pt x="2276" y="2114"/>
                  <a:pt x="2276" y="2114"/>
                  <a:pt x="2276" y="2114"/>
                </a:cubicBezTo>
                <a:cubicBezTo>
                  <a:pt x="2244" y="1831"/>
                  <a:pt x="2035" y="1602"/>
                  <a:pt x="1763" y="1539"/>
                </a:cubicBezTo>
                <a:close/>
                <a:moveTo>
                  <a:pt x="1435" y="2114"/>
                </a:moveTo>
                <a:cubicBezTo>
                  <a:pt x="1794" y="2114"/>
                  <a:pt x="1794" y="2114"/>
                  <a:pt x="1794" y="2114"/>
                </a:cubicBezTo>
                <a:cubicBezTo>
                  <a:pt x="1776" y="1887"/>
                  <a:pt x="1679" y="1691"/>
                  <a:pt x="1615" y="1583"/>
                </a:cubicBezTo>
                <a:cubicBezTo>
                  <a:pt x="1550" y="1691"/>
                  <a:pt x="1453" y="1888"/>
                  <a:pt x="1435" y="2114"/>
                </a:cubicBezTo>
                <a:close/>
                <a:moveTo>
                  <a:pt x="953" y="2114"/>
                </a:moveTo>
                <a:cubicBezTo>
                  <a:pt x="1284" y="2114"/>
                  <a:pt x="1284" y="2114"/>
                  <a:pt x="1284" y="2114"/>
                </a:cubicBezTo>
                <a:cubicBezTo>
                  <a:pt x="1301" y="1874"/>
                  <a:pt x="1394" y="1667"/>
                  <a:pt x="1466" y="1539"/>
                </a:cubicBezTo>
                <a:cubicBezTo>
                  <a:pt x="1194" y="1602"/>
                  <a:pt x="985" y="1831"/>
                  <a:pt x="953" y="2114"/>
                </a:cubicBezTo>
                <a:close/>
                <a:moveTo>
                  <a:pt x="953" y="2263"/>
                </a:moveTo>
                <a:cubicBezTo>
                  <a:pt x="985" y="2546"/>
                  <a:pt x="1194" y="2775"/>
                  <a:pt x="1466" y="2837"/>
                </a:cubicBezTo>
                <a:cubicBezTo>
                  <a:pt x="1394" y="2709"/>
                  <a:pt x="1301" y="2503"/>
                  <a:pt x="1284" y="2263"/>
                </a:cubicBezTo>
                <a:lnTo>
                  <a:pt x="953" y="226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82592" indent="-382592" algn="l" defTabSz="1143274" rtl="0" eaLnBrk="1" latinLnBrk="0" hangingPunct="1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 typeface="Century Gothic" panose="020B0502020202020204" pitchFamily="34" charset="0"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***Tijdelijke aanduiding voor dianummer 11">
            <a:extLst>
              <a:ext uri="{FF2B5EF4-FFF2-40B4-BE49-F238E27FC236}">
                <a16:creationId xmlns:a16="http://schemas.microsoft.com/office/drawing/2014/main" id="{0253BFA2-0B02-4959-8F1D-52CD1EA8B67B}"/>
              </a:ext>
            </a:extLst>
          </p:cNvPr>
          <p:cNvSpPr>
            <a:spLocks noGrp="1" noSelect="1"/>
          </p:cNvSpPr>
          <p:nvPr>
            <p:ph type="sldNum" sz="quarter" idx="100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 </a:t>
            </a:r>
            <a:fld id="{EDFB87B8-937E-428F-B178-6BDD5652E6E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45356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con &amp; text slide Corporate Blue">
    <p:bg>
      <p:bgPr>
        <a:gradFill rotWithShape="1">
          <a:gsLst>
            <a:gs pos="0">
              <a:srgbClr val="150F7D"/>
            </a:gs>
            <a:gs pos="50000">
              <a:srgbClr val="05135A"/>
            </a:gs>
            <a:gs pos="100000">
              <a:srgbClr val="00145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4">
            <a:extLst>
              <a:ext uri="{FF2B5EF4-FFF2-40B4-BE49-F238E27FC236}">
                <a16:creationId xmlns:a16="http://schemas.microsoft.com/office/drawing/2014/main" id="{DD44B48C-A051-4BCE-AB7B-6EA052E658E7}"/>
              </a:ext>
            </a:extLst>
          </p:cNvPr>
          <p:cNvGrpSpPr>
            <a:grpSpLocks noSelect="1" noChangeAspect="1"/>
          </p:cNvGrpSpPr>
          <p:nvPr/>
        </p:nvGrpSpPr>
        <p:grpSpPr bwMode="auto">
          <a:xfrm>
            <a:off x="331788" y="7548563"/>
            <a:ext cx="674687" cy="673100"/>
            <a:chOff x="167" y="3802"/>
            <a:chExt cx="340" cy="339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742C605C-BB7B-4976-AFDB-B4C6BE9F4A61}"/>
                </a:ext>
              </a:extLst>
            </p:cNvPr>
            <p:cNvSpPr>
              <a:spLocks noSelect="1"/>
            </p:cNvSpPr>
            <p:nvPr userDrawn="1"/>
          </p:nvSpPr>
          <p:spPr bwMode="invGray">
            <a:xfrm>
              <a:off x="167" y="3827"/>
              <a:ext cx="338" cy="304"/>
            </a:xfrm>
            <a:custGeom>
              <a:avLst/>
              <a:gdLst>
                <a:gd name="T0" fmla="*/ 3 w 1693"/>
                <a:gd name="T1" fmla="*/ 1 h 1525"/>
                <a:gd name="T2" fmla="*/ 3 w 1693"/>
                <a:gd name="T3" fmla="*/ 0 h 1525"/>
                <a:gd name="T4" fmla="*/ 13 w 1693"/>
                <a:gd name="T5" fmla="*/ 4 h 1525"/>
                <a:gd name="T6" fmla="*/ 13 w 1693"/>
                <a:gd name="T7" fmla="*/ 5 h 1525"/>
                <a:gd name="T8" fmla="*/ 13 w 1693"/>
                <a:gd name="T9" fmla="*/ 4 h 1525"/>
                <a:gd name="T10" fmla="*/ 11 w 1693"/>
                <a:gd name="T11" fmla="*/ 3 h 1525"/>
                <a:gd name="T12" fmla="*/ 12 w 1693"/>
                <a:gd name="T13" fmla="*/ 3 h 1525"/>
                <a:gd name="T14" fmla="*/ 5 w 1693"/>
                <a:gd name="T15" fmla="*/ 0 h 1525"/>
                <a:gd name="T16" fmla="*/ 5 w 1693"/>
                <a:gd name="T17" fmla="*/ 1 h 1525"/>
                <a:gd name="T18" fmla="*/ 5 w 1693"/>
                <a:gd name="T19" fmla="*/ 0 h 1525"/>
                <a:gd name="T20" fmla="*/ 6 w 1693"/>
                <a:gd name="T21" fmla="*/ 0 h 1525"/>
                <a:gd name="T22" fmla="*/ 7 w 1693"/>
                <a:gd name="T23" fmla="*/ 0 h 1525"/>
                <a:gd name="T24" fmla="*/ 8 w 1693"/>
                <a:gd name="T25" fmla="*/ 1 h 1525"/>
                <a:gd name="T26" fmla="*/ 8 w 1693"/>
                <a:gd name="T27" fmla="*/ 0 h 1525"/>
                <a:gd name="T28" fmla="*/ 8 w 1693"/>
                <a:gd name="T29" fmla="*/ 1 h 1525"/>
                <a:gd name="T30" fmla="*/ 8 w 1693"/>
                <a:gd name="T31" fmla="*/ 1 h 1525"/>
                <a:gd name="T32" fmla="*/ 9 w 1693"/>
                <a:gd name="T33" fmla="*/ 1 h 1525"/>
                <a:gd name="T34" fmla="*/ 10 w 1693"/>
                <a:gd name="T35" fmla="*/ 0 h 1525"/>
                <a:gd name="T36" fmla="*/ 10 w 1693"/>
                <a:gd name="T37" fmla="*/ 1 h 1525"/>
                <a:gd name="T38" fmla="*/ 10 w 1693"/>
                <a:gd name="T39" fmla="*/ 0 h 1525"/>
                <a:gd name="T40" fmla="*/ 1 w 1693"/>
                <a:gd name="T41" fmla="*/ 9 h 1525"/>
                <a:gd name="T42" fmla="*/ 3 w 1693"/>
                <a:gd name="T43" fmla="*/ 9 h 1525"/>
                <a:gd name="T44" fmla="*/ 0 w 1693"/>
                <a:gd name="T45" fmla="*/ 5 h 1525"/>
                <a:gd name="T46" fmla="*/ 0 w 1693"/>
                <a:gd name="T47" fmla="*/ 6 h 1525"/>
                <a:gd name="T48" fmla="*/ 0 w 1693"/>
                <a:gd name="T49" fmla="*/ 5 h 1525"/>
                <a:gd name="T50" fmla="*/ 10 w 1693"/>
                <a:gd name="T51" fmla="*/ 11 h 1525"/>
                <a:gd name="T52" fmla="*/ 11 w 1693"/>
                <a:gd name="T53" fmla="*/ 11 h 1525"/>
                <a:gd name="T54" fmla="*/ 2 w 1693"/>
                <a:gd name="T55" fmla="*/ 8 h 1525"/>
                <a:gd name="T56" fmla="*/ 2 w 1693"/>
                <a:gd name="T57" fmla="*/ 8 h 1525"/>
                <a:gd name="T58" fmla="*/ 2 w 1693"/>
                <a:gd name="T59" fmla="*/ 8 h 1525"/>
                <a:gd name="T60" fmla="*/ 7 w 1693"/>
                <a:gd name="T61" fmla="*/ 11 h 1525"/>
                <a:gd name="T62" fmla="*/ 9 w 1693"/>
                <a:gd name="T63" fmla="*/ 11 h 1525"/>
                <a:gd name="T64" fmla="*/ 5 w 1693"/>
                <a:gd name="T65" fmla="*/ 10 h 1525"/>
                <a:gd name="T66" fmla="*/ 5 w 1693"/>
                <a:gd name="T67" fmla="*/ 11 h 1525"/>
                <a:gd name="T68" fmla="*/ 5 w 1693"/>
                <a:gd name="T69" fmla="*/ 10 h 1525"/>
                <a:gd name="T70" fmla="*/ 3 w 1693"/>
                <a:gd name="T71" fmla="*/ 10 h 1525"/>
                <a:gd name="T72" fmla="*/ 4 w 1693"/>
                <a:gd name="T73" fmla="*/ 10 h 152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693" h="1525">
                  <a:moveTo>
                    <a:pt x="398" y="94"/>
                  </a:moveTo>
                  <a:cubicBezTo>
                    <a:pt x="398" y="119"/>
                    <a:pt x="377" y="140"/>
                    <a:pt x="352" y="140"/>
                  </a:cubicBezTo>
                  <a:cubicBezTo>
                    <a:pt x="326" y="140"/>
                    <a:pt x="305" y="119"/>
                    <a:pt x="305" y="94"/>
                  </a:cubicBezTo>
                  <a:cubicBezTo>
                    <a:pt x="305" y="68"/>
                    <a:pt x="326" y="47"/>
                    <a:pt x="352" y="47"/>
                  </a:cubicBezTo>
                  <a:cubicBezTo>
                    <a:pt x="377" y="47"/>
                    <a:pt x="398" y="68"/>
                    <a:pt x="398" y="94"/>
                  </a:cubicBezTo>
                  <a:close/>
                  <a:moveTo>
                    <a:pt x="1646" y="549"/>
                  </a:moveTo>
                  <a:cubicBezTo>
                    <a:pt x="1621" y="549"/>
                    <a:pt x="1600" y="570"/>
                    <a:pt x="1600" y="596"/>
                  </a:cubicBezTo>
                  <a:cubicBezTo>
                    <a:pt x="1600" y="621"/>
                    <a:pt x="1621" y="642"/>
                    <a:pt x="1646" y="642"/>
                  </a:cubicBezTo>
                  <a:cubicBezTo>
                    <a:pt x="1672" y="642"/>
                    <a:pt x="1693" y="621"/>
                    <a:pt x="1693" y="596"/>
                  </a:cubicBezTo>
                  <a:cubicBezTo>
                    <a:pt x="1693" y="570"/>
                    <a:pt x="1672" y="549"/>
                    <a:pt x="1646" y="549"/>
                  </a:cubicBezTo>
                  <a:close/>
                  <a:moveTo>
                    <a:pt x="1450" y="382"/>
                  </a:moveTo>
                  <a:cubicBezTo>
                    <a:pt x="1424" y="382"/>
                    <a:pt x="1403" y="403"/>
                    <a:pt x="1403" y="429"/>
                  </a:cubicBezTo>
                  <a:cubicBezTo>
                    <a:pt x="1403" y="454"/>
                    <a:pt x="1424" y="475"/>
                    <a:pt x="1450" y="475"/>
                  </a:cubicBezTo>
                  <a:cubicBezTo>
                    <a:pt x="1475" y="475"/>
                    <a:pt x="1496" y="454"/>
                    <a:pt x="1496" y="429"/>
                  </a:cubicBezTo>
                  <a:cubicBezTo>
                    <a:pt x="1496" y="403"/>
                    <a:pt x="1475" y="382"/>
                    <a:pt x="1450" y="382"/>
                  </a:cubicBezTo>
                  <a:close/>
                  <a:moveTo>
                    <a:pt x="644" y="48"/>
                  </a:moveTo>
                  <a:cubicBezTo>
                    <a:pt x="619" y="48"/>
                    <a:pt x="598" y="69"/>
                    <a:pt x="598" y="95"/>
                  </a:cubicBezTo>
                  <a:cubicBezTo>
                    <a:pt x="598" y="120"/>
                    <a:pt x="619" y="141"/>
                    <a:pt x="644" y="141"/>
                  </a:cubicBezTo>
                  <a:cubicBezTo>
                    <a:pt x="670" y="141"/>
                    <a:pt x="691" y="120"/>
                    <a:pt x="691" y="95"/>
                  </a:cubicBezTo>
                  <a:cubicBezTo>
                    <a:pt x="691" y="69"/>
                    <a:pt x="670" y="48"/>
                    <a:pt x="644" y="48"/>
                  </a:cubicBezTo>
                  <a:close/>
                  <a:moveTo>
                    <a:pt x="824" y="0"/>
                  </a:moveTo>
                  <a:cubicBezTo>
                    <a:pt x="798" y="0"/>
                    <a:pt x="777" y="21"/>
                    <a:pt x="777" y="47"/>
                  </a:cubicBezTo>
                  <a:cubicBezTo>
                    <a:pt x="777" y="72"/>
                    <a:pt x="798" y="93"/>
                    <a:pt x="824" y="93"/>
                  </a:cubicBezTo>
                  <a:cubicBezTo>
                    <a:pt x="849" y="93"/>
                    <a:pt x="870" y="72"/>
                    <a:pt x="870" y="47"/>
                  </a:cubicBezTo>
                  <a:cubicBezTo>
                    <a:pt x="870" y="21"/>
                    <a:pt x="849" y="0"/>
                    <a:pt x="824" y="0"/>
                  </a:cubicBezTo>
                  <a:close/>
                  <a:moveTo>
                    <a:pt x="954" y="146"/>
                  </a:moveTo>
                  <a:cubicBezTo>
                    <a:pt x="980" y="146"/>
                    <a:pt x="1000" y="125"/>
                    <a:pt x="1000" y="100"/>
                  </a:cubicBezTo>
                  <a:cubicBezTo>
                    <a:pt x="1000" y="74"/>
                    <a:pt x="980" y="53"/>
                    <a:pt x="954" y="53"/>
                  </a:cubicBezTo>
                  <a:cubicBezTo>
                    <a:pt x="928" y="53"/>
                    <a:pt x="907" y="74"/>
                    <a:pt x="907" y="100"/>
                  </a:cubicBezTo>
                  <a:cubicBezTo>
                    <a:pt x="907" y="125"/>
                    <a:pt x="928" y="146"/>
                    <a:pt x="954" y="146"/>
                  </a:cubicBezTo>
                  <a:close/>
                  <a:moveTo>
                    <a:pt x="1110" y="70"/>
                  </a:moveTo>
                  <a:cubicBezTo>
                    <a:pt x="1076" y="70"/>
                    <a:pt x="1048" y="98"/>
                    <a:pt x="1048" y="132"/>
                  </a:cubicBezTo>
                  <a:cubicBezTo>
                    <a:pt x="1048" y="167"/>
                    <a:pt x="1076" y="194"/>
                    <a:pt x="1110" y="194"/>
                  </a:cubicBezTo>
                  <a:cubicBezTo>
                    <a:pt x="1145" y="194"/>
                    <a:pt x="1172" y="167"/>
                    <a:pt x="1172" y="132"/>
                  </a:cubicBezTo>
                  <a:cubicBezTo>
                    <a:pt x="1172" y="98"/>
                    <a:pt x="1145" y="70"/>
                    <a:pt x="1110" y="70"/>
                  </a:cubicBezTo>
                  <a:close/>
                  <a:moveTo>
                    <a:pt x="1291" y="8"/>
                  </a:moveTo>
                  <a:cubicBezTo>
                    <a:pt x="1257" y="8"/>
                    <a:pt x="1229" y="36"/>
                    <a:pt x="1229" y="70"/>
                  </a:cubicBezTo>
                  <a:cubicBezTo>
                    <a:pt x="1229" y="104"/>
                    <a:pt x="1257" y="132"/>
                    <a:pt x="1291" y="132"/>
                  </a:cubicBezTo>
                  <a:cubicBezTo>
                    <a:pt x="1325" y="132"/>
                    <a:pt x="1353" y="104"/>
                    <a:pt x="1353" y="70"/>
                  </a:cubicBezTo>
                  <a:cubicBezTo>
                    <a:pt x="1353" y="36"/>
                    <a:pt x="1325" y="8"/>
                    <a:pt x="1291" y="8"/>
                  </a:cubicBezTo>
                  <a:close/>
                  <a:moveTo>
                    <a:pt x="242" y="1087"/>
                  </a:moveTo>
                  <a:cubicBezTo>
                    <a:pt x="190" y="1087"/>
                    <a:pt x="149" y="1129"/>
                    <a:pt x="149" y="1180"/>
                  </a:cubicBezTo>
                  <a:cubicBezTo>
                    <a:pt x="149" y="1232"/>
                    <a:pt x="190" y="1273"/>
                    <a:pt x="242" y="1273"/>
                  </a:cubicBezTo>
                  <a:cubicBezTo>
                    <a:pt x="293" y="1273"/>
                    <a:pt x="335" y="1232"/>
                    <a:pt x="335" y="1180"/>
                  </a:cubicBezTo>
                  <a:cubicBezTo>
                    <a:pt x="335" y="1129"/>
                    <a:pt x="293" y="1087"/>
                    <a:pt x="242" y="1087"/>
                  </a:cubicBezTo>
                  <a:close/>
                  <a:moveTo>
                    <a:pt x="46" y="677"/>
                  </a:moveTo>
                  <a:cubicBezTo>
                    <a:pt x="20" y="677"/>
                    <a:pt x="0" y="698"/>
                    <a:pt x="0" y="724"/>
                  </a:cubicBezTo>
                  <a:cubicBezTo>
                    <a:pt x="0" y="749"/>
                    <a:pt x="20" y="770"/>
                    <a:pt x="46" y="770"/>
                  </a:cubicBezTo>
                  <a:cubicBezTo>
                    <a:pt x="72" y="770"/>
                    <a:pt x="93" y="749"/>
                    <a:pt x="93" y="724"/>
                  </a:cubicBezTo>
                  <a:cubicBezTo>
                    <a:pt x="93" y="698"/>
                    <a:pt x="72" y="677"/>
                    <a:pt x="46" y="677"/>
                  </a:cubicBezTo>
                  <a:close/>
                  <a:moveTo>
                    <a:pt x="1282" y="1354"/>
                  </a:moveTo>
                  <a:cubicBezTo>
                    <a:pt x="1257" y="1354"/>
                    <a:pt x="1236" y="1375"/>
                    <a:pt x="1236" y="1401"/>
                  </a:cubicBezTo>
                  <a:cubicBezTo>
                    <a:pt x="1236" y="1426"/>
                    <a:pt x="1257" y="1447"/>
                    <a:pt x="1282" y="1447"/>
                  </a:cubicBezTo>
                  <a:cubicBezTo>
                    <a:pt x="1308" y="1447"/>
                    <a:pt x="1329" y="1426"/>
                    <a:pt x="1329" y="1401"/>
                  </a:cubicBezTo>
                  <a:cubicBezTo>
                    <a:pt x="1329" y="1375"/>
                    <a:pt x="1308" y="1354"/>
                    <a:pt x="1282" y="1354"/>
                  </a:cubicBezTo>
                  <a:close/>
                  <a:moveTo>
                    <a:pt x="250" y="1065"/>
                  </a:moveTo>
                  <a:cubicBezTo>
                    <a:pt x="276" y="1065"/>
                    <a:pt x="296" y="1044"/>
                    <a:pt x="296" y="1018"/>
                  </a:cubicBezTo>
                  <a:cubicBezTo>
                    <a:pt x="296" y="993"/>
                    <a:pt x="276" y="972"/>
                    <a:pt x="250" y="972"/>
                  </a:cubicBezTo>
                  <a:cubicBezTo>
                    <a:pt x="224" y="972"/>
                    <a:pt x="203" y="993"/>
                    <a:pt x="203" y="1018"/>
                  </a:cubicBezTo>
                  <a:cubicBezTo>
                    <a:pt x="203" y="1044"/>
                    <a:pt x="224" y="1065"/>
                    <a:pt x="250" y="1065"/>
                  </a:cubicBezTo>
                  <a:close/>
                  <a:moveTo>
                    <a:pt x="978" y="1339"/>
                  </a:moveTo>
                  <a:cubicBezTo>
                    <a:pt x="927" y="1339"/>
                    <a:pt x="885" y="1380"/>
                    <a:pt x="885" y="1432"/>
                  </a:cubicBezTo>
                  <a:cubicBezTo>
                    <a:pt x="885" y="1483"/>
                    <a:pt x="927" y="1525"/>
                    <a:pt x="978" y="1525"/>
                  </a:cubicBezTo>
                  <a:cubicBezTo>
                    <a:pt x="1029" y="1525"/>
                    <a:pt x="1071" y="1483"/>
                    <a:pt x="1071" y="1432"/>
                  </a:cubicBezTo>
                  <a:cubicBezTo>
                    <a:pt x="1071" y="1380"/>
                    <a:pt x="1029" y="1339"/>
                    <a:pt x="978" y="1339"/>
                  </a:cubicBezTo>
                  <a:close/>
                  <a:moveTo>
                    <a:pt x="589" y="1253"/>
                  </a:moveTo>
                  <a:cubicBezTo>
                    <a:pt x="555" y="1253"/>
                    <a:pt x="527" y="1281"/>
                    <a:pt x="527" y="1315"/>
                  </a:cubicBezTo>
                  <a:cubicBezTo>
                    <a:pt x="527" y="1349"/>
                    <a:pt x="555" y="1377"/>
                    <a:pt x="589" y="1377"/>
                  </a:cubicBezTo>
                  <a:cubicBezTo>
                    <a:pt x="623" y="1377"/>
                    <a:pt x="651" y="1349"/>
                    <a:pt x="651" y="1315"/>
                  </a:cubicBezTo>
                  <a:cubicBezTo>
                    <a:pt x="651" y="1281"/>
                    <a:pt x="623" y="1253"/>
                    <a:pt x="589" y="1253"/>
                  </a:cubicBezTo>
                  <a:close/>
                  <a:moveTo>
                    <a:pt x="454" y="1273"/>
                  </a:moveTo>
                  <a:cubicBezTo>
                    <a:pt x="428" y="1273"/>
                    <a:pt x="407" y="1294"/>
                    <a:pt x="407" y="1320"/>
                  </a:cubicBezTo>
                  <a:cubicBezTo>
                    <a:pt x="407" y="1345"/>
                    <a:pt x="428" y="1366"/>
                    <a:pt x="454" y="1366"/>
                  </a:cubicBezTo>
                  <a:cubicBezTo>
                    <a:pt x="479" y="1366"/>
                    <a:pt x="500" y="1345"/>
                    <a:pt x="500" y="1320"/>
                  </a:cubicBezTo>
                  <a:cubicBezTo>
                    <a:pt x="500" y="1294"/>
                    <a:pt x="479" y="1273"/>
                    <a:pt x="454" y="1273"/>
                  </a:cubicBez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L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35D2824E-073D-446E-A3E6-AC7FFA71D21F}"/>
                </a:ext>
              </a:extLst>
            </p:cNvPr>
            <p:cNvSpPr>
              <a:spLocks noSelect="1"/>
            </p:cNvSpPr>
            <p:nvPr userDrawn="1"/>
          </p:nvSpPr>
          <p:spPr bwMode="invGray">
            <a:xfrm>
              <a:off x="168" y="3802"/>
              <a:ext cx="339" cy="339"/>
            </a:xfrm>
            <a:custGeom>
              <a:avLst/>
              <a:gdLst>
                <a:gd name="T0" fmla="*/ 10 w 1693"/>
                <a:gd name="T1" fmla="*/ 3 h 1701"/>
                <a:gd name="T2" fmla="*/ 12 w 1693"/>
                <a:gd name="T3" fmla="*/ 3 h 1701"/>
                <a:gd name="T4" fmla="*/ 9 w 1693"/>
                <a:gd name="T5" fmla="*/ 0 h 1701"/>
                <a:gd name="T6" fmla="*/ 13 w 1693"/>
                <a:gd name="T7" fmla="*/ 7 h 1701"/>
                <a:gd name="T8" fmla="*/ 11 w 1693"/>
                <a:gd name="T9" fmla="*/ 2 h 1701"/>
                <a:gd name="T10" fmla="*/ 11 w 1693"/>
                <a:gd name="T11" fmla="*/ 2 h 1701"/>
                <a:gd name="T12" fmla="*/ 6 w 1693"/>
                <a:gd name="T13" fmla="*/ 2 h 1701"/>
                <a:gd name="T14" fmla="*/ 3 w 1693"/>
                <a:gd name="T15" fmla="*/ 1 h 1701"/>
                <a:gd name="T16" fmla="*/ 5 w 1693"/>
                <a:gd name="T17" fmla="*/ 1 h 1701"/>
                <a:gd name="T18" fmla="*/ 4 w 1693"/>
                <a:gd name="T19" fmla="*/ 3 h 1701"/>
                <a:gd name="T20" fmla="*/ 4 w 1693"/>
                <a:gd name="T21" fmla="*/ 3 h 1701"/>
                <a:gd name="T22" fmla="*/ 12 w 1693"/>
                <a:gd name="T23" fmla="*/ 4 h 1701"/>
                <a:gd name="T24" fmla="*/ 6 w 1693"/>
                <a:gd name="T25" fmla="*/ 1 h 1701"/>
                <a:gd name="T26" fmla="*/ 6 w 1693"/>
                <a:gd name="T27" fmla="*/ 0 h 1701"/>
                <a:gd name="T28" fmla="*/ 8 w 1693"/>
                <a:gd name="T29" fmla="*/ 1 h 1701"/>
                <a:gd name="T30" fmla="*/ 9 w 1693"/>
                <a:gd name="T31" fmla="*/ 3 h 1701"/>
                <a:gd name="T32" fmla="*/ 9 w 1693"/>
                <a:gd name="T33" fmla="*/ 3 h 1701"/>
                <a:gd name="T34" fmla="*/ 13 w 1693"/>
                <a:gd name="T35" fmla="*/ 6 h 1701"/>
                <a:gd name="T36" fmla="*/ 10 w 1693"/>
                <a:gd name="T37" fmla="*/ 2 h 1701"/>
                <a:gd name="T38" fmla="*/ 4 w 1693"/>
                <a:gd name="T39" fmla="*/ 13 h 1701"/>
                <a:gd name="T40" fmla="*/ 11 w 1693"/>
                <a:gd name="T41" fmla="*/ 11 h 1701"/>
                <a:gd name="T42" fmla="*/ 11 w 1693"/>
                <a:gd name="T43" fmla="*/ 11 h 1701"/>
                <a:gd name="T44" fmla="*/ 7 w 1693"/>
                <a:gd name="T45" fmla="*/ 11 h 1701"/>
                <a:gd name="T46" fmla="*/ 9 w 1693"/>
                <a:gd name="T47" fmla="*/ 13 h 1701"/>
                <a:gd name="T48" fmla="*/ 9 w 1693"/>
                <a:gd name="T49" fmla="*/ 11 h 1701"/>
                <a:gd name="T50" fmla="*/ 1 w 1693"/>
                <a:gd name="T51" fmla="*/ 9 h 1701"/>
                <a:gd name="T52" fmla="*/ 1 w 1693"/>
                <a:gd name="T53" fmla="*/ 9 h 1701"/>
                <a:gd name="T54" fmla="*/ 8 w 1693"/>
                <a:gd name="T55" fmla="*/ 12 h 1701"/>
                <a:gd name="T56" fmla="*/ 7 w 1693"/>
                <a:gd name="T57" fmla="*/ 12 h 1701"/>
                <a:gd name="T58" fmla="*/ 6 w 1693"/>
                <a:gd name="T59" fmla="*/ 11 h 1701"/>
                <a:gd name="T60" fmla="*/ 7 w 1693"/>
                <a:gd name="T61" fmla="*/ 13 h 1701"/>
                <a:gd name="T62" fmla="*/ 7 w 1693"/>
                <a:gd name="T63" fmla="*/ 13 h 1701"/>
                <a:gd name="T64" fmla="*/ 7 w 1693"/>
                <a:gd name="T65" fmla="*/ 13 h 1701"/>
                <a:gd name="T66" fmla="*/ 4 w 1693"/>
                <a:gd name="T67" fmla="*/ 10 h 1701"/>
                <a:gd name="T68" fmla="*/ 3 w 1693"/>
                <a:gd name="T69" fmla="*/ 12 h 1701"/>
                <a:gd name="T70" fmla="*/ 3 w 1693"/>
                <a:gd name="T71" fmla="*/ 12 h 1701"/>
                <a:gd name="T72" fmla="*/ 3 w 1693"/>
                <a:gd name="T73" fmla="*/ 11 h 1701"/>
                <a:gd name="T74" fmla="*/ 0 w 1693"/>
                <a:gd name="T75" fmla="*/ 8 h 1701"/>
                <a:gd name="T76" fmla="*/ 1 w 1693"/>
                <a:gd name="T77" fmla="*/ 9 h 1701"/>
                <a:gd name="T78" fmla="*/ 3 w 1693"/>
                <a:gd name="T79" fmla="*/ 11 h 1701"/>
                <a:gd name="T80" fmla="*/ 6 w 1693"/>
                <a:gd name="T81" fmla="*/ 7 h 1701"/>
                <a:gd name="T82" fmla="*/ 8 w 1693"/>
                <a:gd name="T83" fmla="*/ 7 h 1701"/>
                <a:gd name="T84" fmla="*/ 9 w 1693"/>
                <a:gd name="T85" fmla="*/ 6 h 1701"/>
                <a:gd name="T86" fmla="*/ 11 w 1693"/>
                <a:gd name="T87" fmla="*/ 6 h 1701"/>
                <a:gd name="T88" fmla="*/ 11 w 1693"/>
                <a:gd name="T89" fmla="*/ 8 h 1701"/>
                <a:gd name="T90" fmla="*/ 10 w 1693"/>
                <a:gd name="T91" fmla="*/ 7 h 1701"/>
                <a:gd name="T92" fmla="*/ 4 w 1693"/>
                <a:gd name="T93" fmla="*/ 7 h 1701"/>
                <a:gd name="T94" fmla="*/ 6 w 1693"/>
                <a:gd name="T95" fmla="*/ 5 h 1701"/>
                <a:gd name="T96" fmla="*/ 4 w 1693"/>
                <a:gd name="T97" fmla="*/ 5 h 1701"/>
                <a:gd name="T98" fmla="*/ 3 w 1693"/>
                <a:gd name="T99" fmla="*/ 8 h 170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693" h="1701">
                  <a:moveTo>
                    <a:pt x="1451" y="487"/>
                  </a:moveTo>
                  <a:cubicBezTo>
                    <a:pt x="1412" y="487"/>
                    <a:pt x="1378" y="463"/>
                    <a:pt x="1365" y="429"/>
                  </a:cubicBezTo>
                  <a:cubicBezTo>
                    <a:pt x="1354" y="438"/>
                    <a:pt x="1340" y="444"/>
                    <a:pt x="1325" y="444"/>
                  </a:cubicBezTo>
                  <a:cubicBezTo>
                    <a:pt x="1291" y="444"/>
                    <a:pt x="1263" y="416"/>
                    <a:pt x="1263" y="382"/>
                  </a:cubicBezTo>
                  <a:cubicBezTo>
                    <a:pt x="1263" y="347"/>
                    <a:pt x="1291" y="320"/>
                    <a:pt x="1325" y="320"/>
                  </a:cubicBezTo>
                  <a:cubicBezTo>
                    <a:pt x="1345" y="320"/>
                    <a:pt x="1362" y="329"/>
                    <a:pt x="1373" y="343"/>
                  </a:cubicBezTo>
                  <a:cubicBezTo>
                    <a:pt x="1390" y="317"/>
                    <a:pt x="1418" y="301"/>
                    <a:pt x="1451" y="301"/>
                  </a:cubicBezTo>
                  <a:cubicBezTo>
                    <a:pt x="1502" y="301"/>
                    <a:pt x="1544" y="343"/>
                    <a:pt x="1544" y="394"/>
                  </a:cubicBezTo>
                  <a:cubicBezTo>
                    <a:pt x="1544" y="445"/>
                    <a:pt x="1502" y="487"/>
                    <a:pt x="1451" y="487"/>
                  </a:cubicBezTo>
                  <a:close/>
                  <a:moveTo>
                    <a:pt x="1080" y="220"/>
                  </a:moveTo>
                  <a:cubicBezTo>
                    <a:pt x="1132" y="220"/>
                    <a:pt x="1174" y="179"/>
                    <a:pt x="1174" y="127"/>
                  </a:cubicBezTo>
                  <a:cubicBezTo>
                    <a:pt x="1174" y="76"/>
                    <a:pt x="1132" y="34"/>
                    <a:pt x="1080" y="34"/>
                  </a:cubicBezTo>
                  <a:cubicBezTo>
                    <a:pt x="1029" y="34"/>
                    <a:pt x="987" y="76"/>
                    <a:pt x="987" y="127"/>
                  </a:cubicBezTo>
                  <a:cubicBezTo>
                    <a:pt x="987" y="179"/>
                    <a:pt x="1029" y="220"/>
                    <a:pt x="1080" y="220"/>
                  </a:cubicBezTo>
                  <a:close/>
                  <a:moveTo>
                    <a:pt x="1646" y="804"/>
                  </a:moveTo>
                  <a:cubicBezTo>
                    <a:pt x="1621" y="804"/>
                    <a:pt x="1600" y="825"/>
                    <a:pt x="1600" y="851"/>
                  </a:cubicBezTo>
                  <a:cubicBezTo>
                    <a:pt x="1600" y="876"/>
                    <a:pt x="1621" y="897"/>
                    <a:pt x="1646" y="897"/>
                  </a:cubicBezTo>
                  <a:cubicBezTo>
                    <a:pt x="1672" y="897"/>
                    <a:pt x="1693" y="876"/>
                    <a:pt x="1693" y="851"/>
                  </a:cubicBezTo>
                  <a:cubicBezTo>
                    <a:pt x="1693" y="825"/>
                    <a:pt x="1672" y="804"/>
                    <a:pt x="1646" y="804"/>
                  </a:cubicBezTo>
                  <a:close/>
                  <a:moveTo>
                    <a:pt x="1370" y="291"/>
                  </a:moveTo>
                  <a:cubicBezTo>
                    <a:pt x="1396" y="291"/>
                    <a:pt x="1416" y="270"/>
                    <a:pt x="1416" y="245"/>
                  </a:cubicBezTo>
                  <a:cubicBezTo>
                    <a:pt x="1416" y="219"/>
                    <a:pt x="1396" y="198"/>
                    <a:pt x="1370" y="198"/>
                  </a:cubicBezTo>
                  <a:cubicBezTo>
                    <a:pt x="1344" y="198"/>
                    <a:pt x="1323" y="219"/>
                    <a:pt x="1323" y="245"/>
                  </a:cubicBezTo>
                  <a:cubicBezTo>
                    <a:pt x="1323" y="270"/>
                    <a:pt x="1344" y="291"/>
                    <a:pt x="1370" y="291"/>
                  </a:cubicBezTo>
                  <a:close/>
                  <a:moveTo>
                    <a:pt x="746" y="320"/>
                  </a:moveTo>
                  <a:cubicBezTo>
                    <a:pt x="746" y="345"/>
                    <a:pt x="767" y="366"/>
                    <a:pt x="792" y="366"/>
                  </a:cubicBezTo>
                  <a:cubicBezTo>
                    <a:pt x="818" y="366"/>
                    <a:pt x="839" y="345"/>
                    <a:pt x="839" y="320"/>
                  </a:cubicBezTo>
                  <a:cubicBezTo>
                    <a:pt x="839" y="294"/>
                    <a:pt x="818" y="273"/>
                    <a:pt x="792" y="273"/>
                  </a:cubicBezTo>
                  <a:cubicBezTo>
                    <a:pt x="767" y="273"/>
                    <a:pt x="746" y="294"/>
                    <a:pt x="746" y="320"/>
                  </a:cubicBezTo>
                  <a:close/>
                  <a:moveTo>
                    <a:pt x="410" y="220"/>
                  </a:moveTo>
                  <a:cubicBezTo>
                    <a:pt x="436" y="220"/>
                    <a:pt x="457" y="199"/>
                    <a:pt x="457" y="174"/>
                  </a:cubicBezTo>
                  <a:cubicBezTo>
                    <a:pt x="457" y="148"/>
                    <a:pt x="436" y="127"/>
                    <a:pt x="410" y="127"/>
                  </a:cubicBezTo>
                  <a:cubicBezTo>
                    <a:pt x="384" y="127"/>
                    <a:pt x="363" y="148"/>
                    <a:pt x="363" y="174"/>
                  </a:cubicBezTo>
                  <a:cubicBezTo>
                    <a:pt x="363" y="199"/>
                    <a:pt x="384" y="220"/>
                    <a:pt x="410" y="220"/>
                  </a:cubicBezTo>
                  <a:close/>
                  <a:moveTo>
                    <a:pt x="559" y="138"/>
                  </a:moveTo>
                  <a:cubicBezTo>
                    <a:pt x="585" y="138"/>
                    <a:pt x="606" y="117"/>
                    <a:pt x="606" y="91"/>
                  </a:cubicBezTo>
                  <a:cubicBezTo>
                    <a:pt x="606" y="65"/>
                    <a:pt x="585" y="45"/>
                    <a:pt x="559" y="45"/>
                  </a:cubicBezTo>
                  <a:cubicBezTo>
                    <a:pt x="534" y="45"/>
                    <a:pt x="513" y="65"/>
                    <a:pt x="513" y="91"/>
                  </a:cubicBezTo>
                  <a:cubicBezTo>
                    <a:pt x="513" y="117"/>
                    <a:pt x="534" y="138"/>
                    <a:pt x="559" y="138"/>
                  </a:cubicBezTo>
                  <a:close/>
                  <a:moveTo>
                    <a:pt x="513" y="320"/>
                  </a:moveTo>
                  <a:cubicBezTo>
                    <a:pt x="538" y="320"/>
                    <a:pt x="559" y="299"/>
                    <a:pt x="559" y="273"/>
                  </a:cubicBezTo>
                  <a:cubicBezTo>
                    <a:pt x="559" y="247"/>
                    <a:pt x="538" y="227"/>
                    <a:pt x="513" y="227"/>
                  </a:cubicBezTo>
                  <a:cubicBezTo>
                    <a:pt x="487" y="227"/>
                    <a:pt x="466" y="247"/>
                    <a:pt x="466" y="273"/>
                  </a:cubicBezTo>
                  <a:cubicBezTo>
                    <a:pt x="466" y="299"/>
                    <a:pt x="487" y="320"/>
                    <a:pt x="513" y="320"/>
                  </a:cubicBezTo>
                  <a:close/>
                  <a:moveTo>
                    <a:pt x="1581" y="571"/>
                  </a:moveTo>
                  <a:cubicBezTo>
                    <a:pt x="1607" y="571"/>
                    <a:pt x="1628" y="550"/>
                    <a:pt x="1628" y="524"/>
                  </a:cubicBezTo>
                  <a:cubicBezTo>
                    <a:pt x="1628" y="499"/>
                    <a:pt x="1607" y="478"/>
                    <a:pt x="1581" y="478"/>
                  </a:cubicBezTo>
                  <a:cubicBezTo>
                    <a:pt x="1556" y="478"/>
                    <a:pt x="1535" y="499"/>
                    <a:pt x="1535" y="524"/>
                  </a:cubicBezTo>
                  <a:cubicBezTo>
                    <a:pt x="1535" y="550"/>
                    <a:pt x="1556" y="571"/>
                    <a:pt x="1581" y="571"/>
                  </a:cubicBezTo>
                  <a:close/>
                  <a:moveTo>
                    <a:pt x="714" y="236"/>
                  </a:moveTo>
                  <a:cubicBezTo>
                    <a:pt x="766" y="236"/>
                    <a:pt x="807" y="194"/>
                    <a:pt x="807" y="143"/>
                  </a:cubicBezTo>
                  <a:cubicBezTo>
                    <a:pt x="807" y="119"/>
                    <a:pt x="798" y="98"/>
                    <a:pt x="784" y="82"/>
                  </a:cubicBezTo>
                  <a:cubicBezTo>
                    <a:pt x="792" y="73"/>
                    <a:pt x="797" y="62"/>
                    <a:pt x="797" y="50"/>
                  </a:cubicBezTo>
                  <a:cubicBezTo>
                    <a:pt x="797" y="24"/>
                    <a:pt x="776" y="3"/>
                    <a:pt x="751" y="3"/>
                  </a:cubicBezTo>
                  <a:cubicBezTo>
                    <a:pt x="725" y="3"/>
                    <a:pt x="704" y="24"/>
                    <a:pt x="704" y="50"/>
                  </a:cubicBezTo>
                  <a:cubicBezTo>
                    <a:pt x="704" y="50"/>
                    <a:pt x="704" y="50"/>
                    <a:pt x="704" y="51"/>
                  </a:cubicBezTo>
                  <a:cubicBezTo>
                    <a:pt x="658" y="56"/>
                    <a:pt x="621" y="95"/>
                    <a:pt x="621" y="143"/>
                  </a:cubicBezTo>
                  <a:cubicBezTo>
                    <a:pt x="621" y="194"/>
                    <a:pt x="663" y="236"/>
                    <a:pt x="714" y="236"/>
                  </a:cubicBezTo>
                  <a:close/>
                  <a:moveTo>
                    <a:pt x="896" y="125"/>
                  </a:moveTo>
                  <a:cubicBezTo>
                    <a:pt x="930" y="125"/>
                    <a:pt x="958" y="97"/>
                    <a:pt x="958" y="63"/>
                  </a:cubicBezTo>
                  <a:cubicBezTo>
                    <a:pt x="958" y="28"/>
                    <a:pt x="930" y="0"/>
                    <a:pt x="896" y="0"/>
                  </a:cubicBezTo>
                  <a:cubicBezTo>
                    <a:pt x="862" y="0"/>
                    <a:pt x="834" y="28"/>
                    <a:pt x="834" y="63"/>
                  </a:cubicBezTo>
                  <a:cubicBezTo>
                    <a:pt x="834" y="97"/>
                    <a:pt x="862" y="125"/>
                    <a:pt x="896" y="125"/>
                  </a:cubicBezTo>
                  <a:close/>
                  <a:moveTo>
                    <a:pt x="1111" y="394"/>
                  </a:moveTo>
                  <a:cubicBezTo>
                    <a:pt x="1111" y="420"/>
                    <a:pt x="1132" y="440"/>
                    <a:pt x="1157" y="440"/>
                  </a:cubicBezTo>
                  <a:cubicBezTo>
                    <a:pt x="1183" y="440"/>
                    <a:pt x="1204" y="420"/>
                    <a:pt x="1204" y="394"/>
                  </a:cubicBezTo>
                  <a:cubicBezTo>
                    <a:pt x="1204" y="368"/>
                    <a:pt x="1183" y="347"/>
                    <a:pt x="1157" y="347"/>
                  </a:cubicBezTo>
                  <a:cubicBezTo>
                    <a:pt x="1132" y="347"/>
                    <a:pt x="1111" y="368"/>
                    <a:pt x="1111" y="394"/>
                  </a:cubicBezTo>
                  <a:close/>
                  <a:moveTo>
                    <a:pt x="1637" y="664"/>
                  </a:moveTo>
                  <a:cubicBezTo>
                    <a:pt x="1637" y="630"/>
                    <a:pt x="1609" y="602"/>
                    <a:pt x="1575" y="602"/>
                  </a:cubicBezTo>
                  <a:cubicBezTo>
                    <a:pt x="1540" y="602"/>
                    <a:pt x="1513" y="630"/>
                    <a:pt x="1513" y="664"/>
                  </a:cubicBezTo>
                  <a:cubicBezTo>
                    <a:pt x="1513" y="698"/>
                    <a:pt x="1540" y="726"/>
                    <a:pt x="1575" y="726"/>
                  </a:cubicBezTo>
                  <a:cubicBezTo>
                    <a:pt x="1609" y="726"/>
                    <a:pt x="1637" y="698"/>
                    <a:pt x="1637" y="664"/>
                  </a:cubicBezTo>
                  <a:close/>
                  <a:moveTo>
                    <a:pt x="1239" y="301"/>
                  </a:moveTo>
                  <a:cubicBezTo>
                    <a:pt x="1264" y="301"/>
                    <a:pt x="1285" y="280"/>
                    <a:pt x="1285" y="254"/>
                  </a:cubicBezTo>
                  <a:cubicBezTo>
                    <a:pt x="1285" y="229"/>
                    <a:pt x="1264" y="208"/>
                    <a:pt x="1239" y="208"/>
                  </a:cubicBezTo>
                  <a:cubicBezTo>
                    <a:pt x="1213" y="208"/>
                    <a:pt x="1192" y="229"/>
                    <a:pt x="1192" y="254"/>
                  </a:cubicBezTo>
                  <a:cubicBezTo>
                    <a:pt x="1192" y="280"/>
                    <a:pt x="1213" y="301"/>
                    <a:pt x="1239" y="301"/>
                  </a:cubicBezTo>
                  <a:close/>
                  <a:moveTo>
                    <a:pt x="605" y="1481"/>
                  </a:moveTo>
                  <a:cubicBezTo>
                    <a:pt x="554" y="1481"/>
                    <a:pt x="512" y="1522"/>
                    <a:pt x="512" y="1574"/>
                  </a:cubicBezTo>
                  <a:cubicBezTo>
                    <a:pt x="512" y="1625"/>
                    <a:pt x="554" y="1667"/>
                    <a:pt x="605" y="1667"/>
                  </a:cubicBezTo>
                  <a:cubicBezTo>
                    <a:pt x="656" y="1667"/>
                    <a:pt x="698" y="1625"/>
                    <a:pt x="698" y="1574"/>
                  </a:cubicBezTo>
                  <a:cubicBezTo>
                    <a:pt x="698" y="1522"/>
                    <a:pt x="656" y="1481"/>
                    <a:pt x="605" y="1481"/>
                  </a:cubicBezTo>
                  <a:close/>
                  <a:moveTo>
                    <a:pt x="1341" y="1434"/>
                  </a:moveTo>
                  <a:cubicBezTo>
                    <a:pt x="1315" y="1434"/>
                    <a:pt x="1294" y="1455"/>
                    <a:pt x="1294" y="1481"/>
                  </a:cubicBezTo>
                  <a:cubicBezTo>
                    <a:pt x="1294" y="1506"/>
                    <a:pt x="1315" y="1527"/>
                    <a:pt x="1341" y="1527"/>
                  </a:cubicBezTo>
                  <a:cubicBezTo>
                    <a:pt x="1366" y="1527"/>
                    <a:pt x="1387" y="1506"/>
                    <a:pt x="1387" y="1481"/>
                  </a:cubicBezTo>
                  <a:cubicBezTo>
                    <a:pt x="1387" y="1455"/>
                    <a:pt x="1366" y="1434"/>
                    <a:pt x="1341" y="1434"/>
                  </a:cubicBezTo>
                  <a:close/>
                  <a:moveTo>
                    <a:pt x="846" y="1382"/>
                  </a:moveTo>
                  <a:cubicBezTo>
                    <a:pt x="846" y="1407"/>
                    <a:pt x="867" y="1428"/>
                    <a:pt x="893" y="1428"/>
                  </a:cubicBezTo>
                  <a:cubicBezTo>
                    <a:pt x="919" y="1428"/>
                    <a:pt x="940" y="1407"/>
                    <a:pt x="940" y="1382"/>
                  </a:cubicBezTo>
                  <a:cubicBezTo>
                    <a:pt x="940" y="1356"/>
                    <a:pt x="919" y="1335"/>
                    <a:pt x="893" y="1335"/>
                  </a:cubicBezTo>
                  <a:cubicBezTo>
                    <a:pt x="867" y="1335"/>
                    <a:pt x="846" y="1356"/>
                    <a:pt x="846" y="1382"/>
                  </a:cubicBezTo>
                  <a:close/>
                  <a:moveTo>
                    <a:pt x="1126" y="1563"/>
                  </a:moveTo>
                  <a:cubicBezTo>
                    <a:pt x="1100" y="1563"/>
                    <a:pt x="1080" y="1584"/>
                    <a:pt x="1080" y="1610"/>
                  </a:cubicBezTo>
                  <a:cubicBezTo>
                    <a:pt x="1080" y="1636"/>
                    <a:pt x="1100" y="1657"/>
                    <a:pt x="1126" y="1657"/>
                  </a:cubicBezTo>
                  <a:cubicBezTo>
                    <a:pt x="1152" y="1657"/>
                    <a:pt x="1173" y="1636"/>
                    <a:pt x="1173" y="1610"/>
                  </a:cubicBezTo>
                  <a:cubicBezTo>
                    <a:pt x="1173" y="1584"/>
                    <a:pt x="1152" y="1563"/>
                    <a:pt x="1126" y="1563"/>
                  </a:cubicBezTo>
                  <a:close/>
                  <a:moveTo>
                    <a:pt x="1173" y="1381"/>
                  </a:moveTo>
                  <a:cubicBezTo>
                    <a:pt x="1147" y="1381"/>
                    <a:pt x="1126" y="1402"/>
                    <a:pt x="1126" y="1428"/>
                  </a:cubicBezTo>
                  <a:cubicBezTo>
                    <a:pt x="1126" y="1454"/>
                    <a:pt x="1147" y="1475"/>
                    <a:pt x="1173" y="1475"/>
                  </a:cubicBezTo>
                  <a:cubicBezTo>
                    <a:pt x="1198" y="1475"/>
                    <a:pt x="1219" y="1454"/>
                    <a:pt x="1219" y="1428"/>
                  </a:cubicBezTo>
                  <a:cubicBezTo>
                    <a:pt x="1219" y="1402"/>
                    <a:pt x="1198" y="1381"/>
                    <a:pt x="1173" y="1381"/>
                  </a:cubicBezTo>
                  <a:close/>
                  <a:moveTo>
                    <a:pt x="104" y="1130"/>
                  </a:moveTo>
                  <a:cubicBezTo>
                    <a:pt x="78" y="1130"/>
                    <a:pt x="58" y="1151"/>
                    <a:pt x="58" y="1177"/>
                  </a:cubicBezTo>
                  <a:cubicBezTo>
                    <a:pt x="58" y="1202"/>
                    <a:pt x="78" y="1223"/>
                    <a:pt x="104" y="1223"/>
                  </a:cubicBezTo>
                  <a:cubicBezTo>
                    <a:pt x="130" y="1223"/>
                    <a:pt x="151" y="1202"/>
                    <a:pt x="151" y="1177"/>
                  </a:cubicBezTo>
                  <a:cubicBezTo>
                    <a:pt x="151" y="1151"/>
                    <a:pt x="130" y="1130"/>
                    <a:pt x="104" y="1130"/>
                  </a:cubicBezTo>
                  <a:close/>
                  <a:moveTo>
                    <a:pt x="1094" y="1480"/>
                  </a:moveTo>
                  <a:cubicBezTo>
                    <a:pt x="1094" y="1454"/>
                    <a:pt x="1074" y="1433"/>
                    <a:pt x="1048" y="1433"/>
                  </a:cubicBezTo>
                  <a:cubicBezTo>
                    <a:pt x="1022" y="1433"/>
                    <a:pt x="1001" y="1454"/>
                    <a:pt x="1001" y="1480"/>
                  </a:cubicBezTo>
                  <a:cubicBezTo>
                    <a:pt x="1001" y="1505"/>
                    <a:pt x="1022" y="1526"/>
                    <a:pt x="1048" y="1526"/>
                  </a:cubicBezTo>
                  <a:cubicBezTo>
                    <a:pt x="1074" y="1526"/>
                    <a:pt x="1094" y="1505"/>
                    <a:pt x="1094" y="1480"/>
                  </a:cubicBezTo>
                  <a:close/>
                  <a:moveTo>
                    <a:pt x="915" y="1528"/>
                  </a:moveTo>
                  <a:cubicBezTo>
                    <a:pt x="915" y="1502"/>
                    <a:pt x="894" y="1481"/>
                    <a:pt x="869" y="1481"/>
                  </a:cubicBezTo>
                  <a:cubicBezTo>
                    <a:pt x="843" y="1481"/>
                    <a:pt x="822" y="1502"/>
                    <a:pt x="822" y="1528"/>
                  </a:cubicBezTo>
                  <a:cubicBezTo>
                    <a:pt x="822" y="1553"/>
                    <a:pt x="843" y="1574"/>
                    <a:pt x="869" y="1574"/>
                  </a:cubicBezTo>
                  <a:cubicBezTo>
                    <a:pt x="894" y="1574"/>
                    <a:pt x="915" y="1553"/>
                    <a:pt x="915" y="1528"/>
                  </a:cubicBezTo>
                  <a:close/>
                  <a:moveTo>
                    <a:pt x="785" y="1475"/>
                  </a:moveTo>
                  <a:cubicBezTo>
                    <a:pt x="785" y="1449"/>
                    <a:pt x="764" y="1428"/>
                    <a:pt x="738" y="1428"/>
                  </a:cubicBezTo>
                  <a:cubicBezTo>
                    <a:pt x="713" y="1428"/>
                    <a:pt x="692" y="1449"/>
                    <a:pt x="692" y="1475"/>
                  </a:cubicBezTo>
                  <a:cubicBezTo>
                    <a:pt x="692" y="1500"/>
                    <a:pt x="713" y="1521"/>
                    <a:pt x="738" y="1521"/>
                  </a:cubicBezTo>
                  <a:cubicBezTo>
                    <a:pt x="764" y="1521"/>
                    <a:pt x="785" y="1500"/>
                    <a:pt x="785" y="1475"/>
                  </a:cubicBezTo>
                  <a:close/>
                  <a:moveTo>
                    <a:pt x="935" y="1605"/>
                  </a:moveTo>
                  <a:cubicBezTo>
                    <a:pt x="909" y="1605"/>
                    <a:pt x="888" y="1626"/>
                    <a:pt x="888" y="1651"/>
                  </a:cubicBezTo>
                  <a:cubicBezTo>
                    <a:pt x="888" y="1677"/>
                    <a:pt x="909" y="1698"/>
                    <a:pt x="935" y="1698"/>
                  </a:cubicBezTo>
                  <a:cubicBezTo>
                    <a:pt x="961" y="1698"/>
                    <a:pt x="981" y="1677"/>
                    <a:pt x="981" y="1651"/>
                  </a:cubicBezTo>
                  <a:cubicBezTo>
                    <a:pt x="981" y="1626"/>
                    <a:pt x="961" y="1605"/>
                    <a:pt x="935" y="1605"/>
                  </a:cubicBezTo>
                  <a:close/>
                  <a:moveTo>
                    <a:pt x="790" y="1577"/>
                  </a:moveTo>
                  <a:cubicBezTo>
                    <a:pt x="755" y="1577"/>
                    <a:pt x="728" y="1604"/>
                    <a:pt x="728" y="1639"/>
                  </a:cubicBezTo>
                  <a:cubicBezTo>
                    <a:pt x="728" y="1673"/>
                    <a:pt x="755" y="1701"/>
                    <a:pt x="790" y="1701"/>
                  </a:cubicBezTo>
                  <a:cubicBezTo>
                    <a:pt x="824" y="1701"/>
                    <a:pt x="852" y="1673"/>
                    <a:pt x="852" y="1639"/>
                  </a:cubicBezTo>
                  <a:cubicBezTo>
                    <a:pt x="852" y="1604"/>
                    <a:pt x="824" y="1577"/>
                    <a:pt x="790" y="1577"/>
                  </a:cubicBezTo>
                  <a:close/>
                  <a:moveTo>
                    <a:pt x="574" y="1307"/>
                  </a:moveTo>
                  <a:cubicBezTo>
                    <a:pt x="574" y="1281"/>
                    <a:pt x="554" y="1261"/>
                    <a:pt x="528" y="1261"/>
                  </a:cubicBezTo>
                  <a:cubicBezTo>
                    <a:pt x="502" y="1261"/>
                    <a:pt x="481" y="1281"/>
                    <a:pt x="481" y="1307"/>
                  </a:cubicBezTo>
                  <a:cubicBezTo>
                    <a:pt x="481" y="1333"/>
                    <a:pt x="502" y="1354"/>
                    <a:pt x="528" y="1354"/>
                  </a:cubicBezTo>
                  <a:cubicBezTo>
                    <a:pt x="554" y="1354"/>
                    <a:pt x="574" y="1333"/>
                    <a:pt x="574" y="1307"/>
                  </a:cubicBezTo>
                  <a:close/>
                  <a:moveTo>
                    <a:pt x="402" y="1442"/>
                  </a:moveTo>
                  <a:cubicBezTo>
                    <a:pt x="386" y="1442"/>
                    <a:pt x="373" y="1447"/>
                    <a:pt x="362" y="1456"/>
                  </a:cubicBezTo>
                  <a:cubicBezTo>
                    <a:pt x="362" y="1431"/>
                    <a:pt x="341" y="1410"/>
                    <a:pt x="316" y="1410"/>
                  </a:cubicBezTo>
                  <a:cubicBezTo>
                    <a:pt x="290" y="1410"/>
                    <a:pt x="269" y="1431"/>
                    <a:pt x="269" y="1457"/>
                  </a:cubicBezTo>
                  <a:cubicBezTo>
                    <a:pt x="269" y="1482"/>
                    <a:pt x="290" y="1503"/>
                    <a:pt x="316" y="1503"/>
                  </a:cubicBezTo>
                  <a:cubicBezTo>
                    <a:pt x="325" y="1503"/>
                    <a:pt x="333" y="1500"/>
                    <a:pt x="340" y="1495"/>
                  </a:cubicBezTo>
                  <a:cubicBezTo>
                    <a:pt x="340" y="1498"/>
                    <a:pt x="340" y="1501"/>
                    <a:pt x="340" y="1504"/>
                  </a:cubicBezTo>
                  <a:cubicBezTo>
                    <a:pt x="340" y="1538"/>
                    <a:pt x="367" y="1566"/>
                    <a:pt x="402" y="1566"/>
                  </a:cubicBezTo>
                  <a:cubicBezTo>
                    <a:pt x="436" y="1566"/>
                    <a:pt x="464" y="1538"/>
                    <a:pt x="464" y="1504"/>
                  </a:cubicBezTo>
                  <a:cubicBezTo>
                    <a:pt x="464" y="1470"/>
                    <a:pt x="436" y="1442"/>
                    <a:pt x="402" y="1442"/>
                  </a:cubicBezTo>
                  <a:close/>
                  <a:moveTo>
                    <a:pt x="111" y="975"/>
                  </a:moveTo>
                  <a:cubicBezTo>
                    <a:pt x="104" y="975"/>
                    <a:pt x="98" y="976"/>
                    <a:pt x="92" y="978"/>
                  </a:cubicBezTo>
                  <a:cubicBezTo>
                    <a:pt x="92" y="953"/>
                    <a:pt x="71" y="932"/>
                    <a:pt x="46" y="932"/>
                  </a:cubicBezTo>
                  <a:cubicBezTo>
                    <a:pt x="20" y="932"/>
                    <a:pt x="0" y="953"/>
                    <a:pt x="0" y="979"/>
                  </a:cubicBezTo>
                  <a:cubicBezTo>
                    <a:pt x="0" y="1004"/>
                    <a:pt x="20" y="1025"/>
                    <a:pt x="46" y="1025"/>
                  </a:cubicBezTo>
                  <a:cubicBezTo>
                    <a:pt x="47" y="1025"/>
                    <a:pt x="49" y="1024"/>
                    <a:pt x="50" y="1024"/>
                  </a:cubicBezTo>
                  <a:cubicBezTo>
                    <a:pt x="49" y="1028"/>
                    <a:pt x="49" y="1033"/>
                    <a:pt x="49" y="1037"/>
                  </a:cubicBezTo>
                  <a:cubicBezTo>
                    <a:pt x="49" y="1071"/>
                    <a:pt x="76" y="1099"/>
                    <a:pt x="111" y="1099"/>
                  </a:cubicBezTo>
                  <a:cubicBezTo>
                    <a:pt x="145" y="1099"/>
                    <a:pt x="173" y="1071"/>
                    <a:pt x="173" y="1037"/>
                  </a:cubicBezTo>
                  <a:cubicBezTo>
                    <a:pt x="173" y="1003"/>
                    <a:pt x="145" y="975"/>
                    <a:pt x="111" y="975"/>
                  </a:cubicBezTo>
                  <a:close/>
                  <a:moveTo>
                    <a:pt x="298" y="1320"/>
                  </a:moveTo>
                  <a:cubicBezTo>
                    <a:pt x="298" y="1354"/>
                    <a:pt x="326" y="1382"/>
                    <a:pt x="360" y="1382"/>
                  </a:cubicBezTo>
                  <a:cubicBezTo>
                    <a:pt x="394" y="1382"/>
                    <a:pt x="422" y="1354"/>
                    <a:pt x="422" y="1320"/>
                  </a:cubicBezTo>
                  <a:cubicBezTo>
                    <a:pt x="422" y="1285"/>
                    <a:pt x="394" y="1257"/>
                    <a:pt x="360" y="1257"/>
                  </a:cubicBezTo>
                  <a:cubicBezTo>
                    <a:pt x="326" y="1257"/>
                    <a:pt x="298" y="1285"/>
                    <a:pt x="298" y="1320"/>
                  </a:cubicBezTo>
                  <a:close/>
                  <a:moveTo>
                    <a:pt x="800" y="851"/>
                  </a:moveTo>
                  <a:cubicBezTo>
                    <a:pt x="800" y="947"/>
                    <a:pt x="878" y="1025"/>
                    <a:pt x="975" y="1025"/>
                  </a:cubicBezTo>
                  <a:cubicBezTo>
                    <a:pt x="1021" y="1025"/>
                    <a:pt x="1063" y="1007"/>
                    <a:pt x="1094" y="978"/>
                  </a:cubicBezTo>
                  <a:cubicBezTo>
                    <a:pt x="1032" y="912"/>
                    <a:pt x="1032" y="912"/>
                    <a:pt x="1032" y="912"/>
                  </a:cubicBezTo>
                  <a:cubicBezTo>
                    <a:pt x="1017" y="926"/>
                    <a:pt x="997" y="935"/>
                    <a:pt x="975" y="935"/>
                  </a:cubicBezTo>
                  <a:cubicBezTo>
                    <a:pt x="928" y="935"/>
                    <a:pt x="890" y="897"/>
                    <a:pt x="890" y="851"/>
                  </a:cubicBezTo>
                  <a:cubicBezTo>
                    <a:pt x="890" y="804"/>
                    <a:pt x="928" y="766"/>
                    <a:pt x="975" y="766"/>
                  </a:cubicBezTo>
                  <a:cubicBezTo>
                    <a:pt x="997" y="766"/>
                    <a:pt x="1017" y="775"/>
                    <a:pt x="1032" y="789"/>
                  </a:cubicBezTo>
                  <a:cubicBezTo>
                    <a:pt x="1094" y="723"/>
                    <a:pt x="1094" y="723"/>
                    <a:pt x="1094" y="723"/>
                  </a:cubicBezTo>
                  <a:cubicBezTo>
                    <a:pt x="1063" y="694"/>
                    <a:pt x="1021" y="676"/>
                    <a:pt x="975" y="676"/>
                  </a:cubicBezTo>
                  <a:cubicBezTo>
                    <a:pt x="878" y="676"/>
                    <a:pt x="800" y="754"/>
                    <a:pt x="800" y="851"/>
                  </a:cubicBezTo>
                  <a:close/>
                  <a:moveTo>
                    <a:pt x="1313" y="766"/>
                  </a:moveTo>
                  <a:cubicBezTo>
                    <a:pt x="1335" y="766"/>
                    <a:pt x="1355" y="775"/>
                    <a:pt x="1371" y="789"/>
                  </a:cubicBezTo>
                  <a:cubicBezTo>
                    <a:pt x="1432" y="723"/>
                    <a:pt x="1432" y="723"/>
                    <a:pt x="1432" y="723"/>
                  </a:cubicBezTo>
                  <a:cubicBezTo>
                    <a:pt x="1401" y="694"/>
                    <a:pt x="1359" y="676"/>
                    <a:pt x="1313" y="676"/>
                  </a:cubicBezTo>
                  <a:cubicBezTo>
                    <a:pt x="1216" y="676"/>
                    <a:pt x="1138" y="754"/>
                    <a:pt x="1138" y="851"/>
                  </a:cubicBezTo>
                  <a:cubicBezTo>
                    <a:pt x="1138" y="947"/>
                    <a:pt x="1216" y="1025"/>
                    <a:pt x="1313" y="1025"/>
                  </a:cubicBezTo>
                  <a:cubicBezTo>
                    <a:pt x="1359" y="1025"/>
                    <a:pt x="1401" y="1007"/>
                    <a:pt x="1432" y="978"/>
                  </a:cubicBezTo>
                  <a:cubicBezTo>
                    <a:pt x="1370" y="912"/>
                    <a:pt x="1370" y="912"/>
                    <a:pt x="1370" y="912"/>
                  </a:cubicBezTo>
                  <a:cubicBezTo>
                    <a:pt x="1355" y="926"/>
                    <a:pt x="1335" y="935"/>
                    <a:pt x="1313" y="935"/>
                  </a:cubicBezTo>
                  <a:cubicBezTo>
                    <a:pt x="1266" y="935"/>
                    <a:pt x="1229" y="897"/>
                    <a:pt x="1229" y="851"/>
                  </a:cubicBezTo>
                  <a:cubicBezTo>
                    <a:pt x="1229" y="804"/>
                    <a:pt x="1266" y="766"/>
                    <a:pt x="1313" y="766"/>
                  </a:cubicBezTo>
                  <a:close/>
                  <a:moveTo>
                    <a:pt x="342" y="1018"/>
                  </a:moveTo>
                  <a:cubicBezTo>
                    <a:pt x="439" y="1018"/>
                    <a:pt x="439" y="1018"/>
                    <a:pt x="439" y="1018"/>
                  </a:cubicBezTo>
                  <a:cubicBezTo>
                    <a:pt x="496" y="838"/>
                    <a:pt x="496" y="838"/>
                    <a:pt x="496" y="838"/>
                  </a:cubicBezTo>
                  <a:cubicBezTo>
                    <a:pt x="553" y="1018"/>
                    <a:pt x="553" y="1018"/>
                    <a:pt x="553" y="1018"/>
                  </a:cubicBezTo>
                  <a:cubicBezTo>
                    <a:pt x="650" y="1018"/>
                    <a:pt x="650" y="1018"/>
                    <a:pt x="650" y="1018"/>
                  </a:cubicBezTo>
                  <a:cubicBezTo>
                    <a:pt x="659" y="1018"/>
                    <a:pt x="659" y="1018"/>
                    <a:pt x="659" y="1018"/>
                  </a:cubicBezTo>
                  <a:cubicBezTo>
                    <a:pt x="764" y="683"/>
                    <a:pt x="764" y="683"/>
                    <a:pt x="764" y="683"/>
                  </a:cubicBezTo>
                  <a:cubicBezTo>
                    <a:pt x="658" y="683"/>
                    <a:pt x="658" y="683"/>
                    <a:pt x="658" y="683"/>
                  </a:cubicBezTo>
                  <a:cubicBezTo>
                    <a:pt x="601" y="864"/>
                    <a:pt x="601" y="864"/>
                    <a:pt x="601" y="864"/>
                  </a:cubicBezTo>
                  <a:cubicBezTo>
                    <a:pt x="544" y="683"/>
                    <a:pt x="544" y="683"/>
                    <a:pt x="544" y="683"/>
                  </a:cubicBezTo>
                  <a:cubicBezTo>
                    <a:pt x="447" y="683"/>
                    <a:pt x="447" y="683"/>
                    <a:pt x="447" y="683"/>
                  </a:cubicBezTo>
                  <a:cubicBezTo>
                    <a:pt x="390" y="864"/>
                    <a:pt x="390" y="864"/>
                    <a:pt x="390" y="864"/>
                  </a:cubicBezTo>
                  <a:cubicBezTo>
                    <a:pt x="334" y="683"/>
                    <a:pt x="334" y="683"/>
                    <a:pt x="334" y="683"/>
                  </a:cubicBezTo>
                  <a:cubicBezTo>
                    <a:pt x="227" y="683"/>
                    <a:pt x="227" y="683"/>
                    <a:pt x="227" y="683"/>
                  </a:cubicBezTo>
                  <a:cubicBezTo>
                    <a:pt x="333" y="1018"/>
                    <a:pt x="333" y="1018"/>
                    <a:pt x="333" y="1018"/>
                  </a:cubicBezTo>
                  <a:lnTo>
                    <a:pt x="342" y="10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L"/>
            </a:p>
          </p:txBody>
        </p:sp>
      </p:grpSp>
      <p:sp>
        <p:nvSpPr>
          <p:cNvPr id="9" name="LS_Logo4 (JU-Free) Swipe" hidden="1">
            <a:extLst>
              <a:ext uri="{FF2B5EF4-FFF2-40B4-BE49-F238E27FC236}">
                <a16:creationId xmlns:a16="http://schemas.microsoft.com/office/drawing/2014/main" id="{9D4A8CCE-0FCB-49B2-83DC-284FC99EB965}"/>
              </a:ext>
            </a:extLst>
          </p:cNvPr>
          <p:cNvSpPr>
            <a:spLocks/>
          </p:cNvSpPr>
          <p:nvPr/>
        </p:nvSpPr>
        <p:spPr bwMode="auto">
          <a:xfrm>
            <a:off x="1143000" y="7820025"/>
            <a:ext cx="615950" cy="138113"/>
          </a:xfrm>
          <a:custGeom>
            <a:avLst/>
            <a:gdLst>
              <a:gd name="T0" fmla="*/ 2147483646 w 1551"/>
              <a:gd name="T1" fmla="*/ 2147483646 h 347"/>
              <a:gd name="T2" fmla="*/ 2147483646 w 1551"/>
              <a:gd name="T3" fmla="*/ 2147483646 h 347"/>
              <a:gd name="T4" fmla="*/ 0 w 1551"/>
              <a:gd name="T5" fmla="*/ 2147483646 h 347"/>
              <a:gd name="T6" fmla="*/ 1126228238 w 1551"/>
              <a:gd name="T7" fmla="*/ 2147483646 h 347"/>
              <a:gd name="T8" fmla="*/ 2147483646 w 1551"/>
              <a:gd name="T9" fmla="*/ 2147483646 h 347"/>
              <a:gd name="T10" fmla="*/ 2147483646 w 1551"/>
              <a:gd name="T11" fmla="*/ 2147483646 h 347"/>
              <a:gd name="T12" fmla="*/ 1251294284 w 1551"/>
              <a:gd name="T13" fmla="*/ 2147483646 h 347"/>
              <a:gd name="T14" fmla="*/ 2147483646 w 1551"/>
              <a:gd name="T15" fmla="*/ 0 h 347"/>
              <a:gd name="T16" fmla="*/ 2147483646 w 1551"/>
              <a:gd name="T17" fmla="*/ 2001479067 h 347"/>
              <a:gd name="T18" fmla="*/ 2147483646 w 1551"/>
              <a:gd name="T19" fmla="*/ 2147483646 h 347"/>
              <a:gd name="T20" fmla="*/ 2147483646 w 1551"/>
              <a:gd name="T21" fmla="*/ 2147483646 h 347"/>
              <a:gd name="T22" fmla="*/ 2147483646 w 1551"/>
              <a:gd name="T23" fmla="*/ 2147483646 h 347"/>
              <a:gd name="T24" fmla="*/ 2147483646 w 1551"/>
              <a:gd name="T25" fmla="*/ 2147483646 h 347"/>
              <a:gd name="T26" fmla="*/ 2147483646 w 1551"/>
              <a:gd name="T27" fmla="*/ 2147483646 h 347"/>
              <a:gd name="T28" fmla="*/ 2147483646 w 1551"/>
              <a:gd name="T29" fmla="*/ 62575936 h 347"/>
              <a:gd name="T30" fmla="*/ 2147483646 w 1551"/>
              <a:gd name="T31" fmla="*/ 125151871 h 347"/>
              <a:gd name="T32" fmla="*/ 2147483646 w 1551"/>
              <a:gd name="T33" fmla="*/ 2147483646 h 347"/>
              <a:gd name="T34" fmla="*/ 2147483646 w 1551"/>
              <a:gd name="T35" fmla="*/ 62575936 h 347"/>
              <a:gd name="T36" fmla="*/ 2147483646 w 1551"/>
              <a:gd name="T37" fmla="*/ 62575936 h 347"/>
              <a:gd name="T38" fmla="*/ 2147483646 w 1551"/>
              <a:gd name="T39" fmla="*/ 2147483646 h 347"/>
              <a:gd name="T40" fmla="*/ 2147483646 w 1551"/>
              <a:gd name="T41" fmla="*/ 2147483646 h 347"/>
              <a:gd name="T42" fmla="*/ 2147483646 w 1551"/>
              <a:gd name="T43" fmla="*/ 2147483646 h 347"/>
              <a:gd name="T44" fmla="*/ 2147483646 w 1551"/>
              <a:gd name="T45" fmla="*/ 2147483646 h 347"/>
              <a:gd name="T46" fmla="*/ 2147483646 w 1551"/>
              <a:gd name="T47" fmla="*/ 2147483646 h 347"/>
              <a:gd name="T48" fmla="*/ 2147483646 w 1551"/>
              <a:gd name="T49" fmla="*/ 62575936 h 347"/>
              <a:gd name="T50" fmla="*/ 2147483646 w 1551"/>
              <a:gd name="T51" fmla="*/ 62575936 h 347"/>
              <a:gd name="T52" fmla="*/ 2147483646 w 1551"/>
              <a:gd name="T53" fmla="*/ 2147483646 h 347"/>
              <a:gd name="T54" fmla="*/ 2147483646 w 1551"/>
              <a:gd name="T55" fmla="*/ 2147483646 h 347"/>
              <a:gd name="T56" fmla="*/ 2147483646 w 1551"/>
              <a:gd name="T57" fmla="*/ 2147483646 h 347"/>
              <a:gd name="T58" fmla="*/ 2147483646 w 1551"/>
              <a:gd name="T59" fmla="*/ 62575936 h 347"/>
              <a:gd name="T60" fmla="*/ 2147483646 w 1551"/>
              <a:gd name="T61" fmla="*/ 62575936 h 347"/>
              <a:gd name="T62" fmla="*/ 2147483646 w 1551"/>
              <a:gd name="T63" fmla="*/ 2147483646 h 347"/>
              <a:gd name="T64" fmla="*/ 2147483646 w 1551"/>
              <a:gd name="T65" fmla="*/ 2147483646 h 347"/>
              <a:gd name="T66" fmla="*/ 2147483646 w 1551"/>
              <a:gd name="T67" fmla="*/ 2147483646 h 347"/>
              <a:gd name="T68" fmla="*/ 2147483646 w 1551"/>
              <a:gd name="T69" fmla="*/ 2147483646 h 347"/>
              <a:gd name="T70" fmla="*/ 2147483646 w 1551"/>
              <a:gd name="T71" fmla="*/ 2147483646 h 347"/>
              <a:gd name="T72" fmla="*/ 2147483646 w 1551"/>
              <a:gd name="T73" fmla="*/ 2147483646 h 347"/>
              <a:gd name="T74" fmla="*/ 2147483646 w 1551"/>
              <a:gd name="T75" fmla="*/ 62575936 h 347"/>
              <a:gd name="T76" fmla="*/ 2147483646 w 1551"/>
              <a:gd name="T77" fmla="*/ 62575936 h 347"/>
              <a:gd name="T78" fmla="*/ 2147483646 w 1551"/>
              <a:gd name="T79" fmla="*/ 2147483646 h 347"/>
              <a:gd name="T80" fmla="*/ 2147483646 w 1551"/>
              <a:gd name="T81" fmla="*/ 2147483646 h 347"/>
              <a:gd name="T82" fmla="*/ 2147483646 w 1551"/>
              <a:gd name="T83" fmla="*/ 2147483646 h 347"/>
              <a:gd name="T84" fmla="*/ 2147483646 w 1551"/>
              <a:gd name="T85" fmla="*/ 2147483646 h 347"/>
              <a:gd name="T86" fmla="*/ 2147483646 w 1551"/>
              <a:gd name="T87" fmla="*/ 2147483646 h 347"/>
              <a:gd name="T88" fmla="*/ 2147483646 w 1551"/>
              <a:gd name="T89" fmla="*/ 2147483646 h 347"/>
              <a:gd name="T90" fmla="*/ 2147483646 w 1551"/>
              <a:gd name="T91" fmla="*/ 2147483646 h 347"/>
              <a:gd name="T92" fmla="*/ 2147483646 w 1551"/>
              <a:gd name="T93" fmla="*/ 2147483646 h 347"/>
              <a:gd name="T94" fmla="*/ 2147483646 w 1551"/>
              <a:gd name="T95" fmla="*/ 2147483646 h 347"/>
              <a:gd name="T96" fmla="*/ 2147483646 w 1551"/>
              <a:gd name="T97" fmla="*/ 2147483646 h 347"/>
              <a:gd name="T98" fmla="*/ 2147483646 w 1551"/>
              <a:gd name="T99" fmla="*/ 2147483646 h 347"/>
              <a:gd name="T100" fmla="*/ 2147483646 w 1551"/>
              <a:gd name="T101" fmla="*/ 2147483646 h 347"/>
              <a:gd name="T102" fmla="*/ 2147483646 w 1551"/>
              <a:gd name="T103" fmla="*/ 2147483646 h 347"/>
              <a:gd name="T104" fmla="*/ 2147483646 w 1551"/>
              <a:gd name="T105" fmla="*/ 2147483646 h 347"/>
              <a:gd name="T106" fmla="*/ 2147483646 w 1551"/>
              <a:gd name="T107" fmla="*/ 62575936 h 347"/>
              <a:gd name="T108" fmla="*/ 2147483646 w 1551"/>
              <a:gd name="T109" fmla="*/ 62575936 h 347"/>
              <a:gd name="T110" fmla="*/ 2147483646 w 1551"/>
              <a:gd name="T111" fmla="*/ 2147483646 h 347"/>
              <a:gd name="T112" fmla="*/ 2147483646 w 1551"/>
              <a:gd name="T113" fmla="*/ 2147483646 h 347"/>
              <a:gd name="T114" fmla="*/ 2147483646 w 1551"/>
              <a:gd name="T115" fmla="*/ 2147483646 h 347"/>
              <a:gd name="T116" fmla="*/ 2147483646 w 1551"/>
              <a:gd name="T117" fmla="*/ 2147483646 h 347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1551" h="347">
                <a:moveTo>
                  <a:pt x="256" y="253"/>
                </a:moveTo>
                <a:cubicBezTo>
                  <a:pt x="256" y="311"/>
                  <a:pt x="206" y="347"/>
                  <a:pt x="132" y="347"/>
                </a:cubicBezTo>
                <a:cubicBezTo>
                  <a:pt x="82" y="347"/>
                  <a:pt x="33" y="326"/>
                  <a:pt x="0" y="295"/>
                </a:cubicBezTo>
                <a:cubicBezTo>
                  <a:pt x="18" y="259"/>
                  <a:pt x="18" y="259"/>
                  <a:pt x="18" y="259"/>
                </a:cubicBezTo>
                <a:cubicBezTo>
                  <a:pt x="50" y="290"/>
                  <a:pt x="94" y="308"/>
                  <a:pt x="132" y="308"/>
                </a:cubicBezTo>
                <a:cubicBezTo>
                  <a:pt x="182" y="308"/>
                  <a:pt x="213" y="288"/>
                  <a:pt x="213" y="255"/>
                </a:cubicBezTo>
                <a:cubicBezTo>
                  <a:pt x="214" y="164"/>
                  <a:pt x="20" y="213"/>
                  <a:pt x="20" y="89"/>
                </a:cubicBezTo>
                <a:cubicBezTo>
                  <a:pt x="20" y="35"/>
                  <a:pt x="68" y="0"/>
                  <a:pt x="139" y="0"/>
                </a:cubicBezTo>
                <a:cubicBezTo>
                  <a:pt x="179" y="0"/>
                  <a:pt x="220" y="13"/>
                  <a:pt x="248" y="32"/>
                </a:cubicBezTo>
                <a:cubicBezTo>
                  <a:pt x="231" y="69"/>
                  <a:pt x="231" y="69"/>
                  <a:pt x="231" y="69"/>
                </a:cubicBezTo>
                <a:cubicBezTo>
                  <a:pt x="200" y="48"/>
                  <a:pt x="164" y="40"/>
                  <a:pt x="136" y="40"/>
                </a:cubicBezTo>
                <a:cubicBezTo>
                  <a:pt x="92" y="40"/>
                  <a:pt x="63" y="57"/>
                  <a:pt x="63" y="86"/>
                </a:cubicBezTo>
                <a:cubicBezTo>
                  <a:pt x="63" y="174"/>
                  <a:pt x="257" y="128"/>
                  <a:pt x="256" y="253"/>
                </a:cubicBezTo>
                <a:close/>
                <a:moveTo>
                  <a:pt x="652" y="300"/>
                </a:moveTo>
                <a:cubicBezTo>
                  <a:pt x="558" y="1"/>
                  <a:pt x="558" y="1"/>
                  <a:pt x="558" y="1"/>
                </a:cubicBezTo>
                <a:cubicBezTo>
                  <a:pt x="518" y="2"/>
                  <a:pt x="518" y="2"/>
                  <a:pt x="518" y="2"/>
                </a:cubicBezTo>
                <a:cubicBezTo>
                  <a:pt x="425" y="300"/>
                  <a:pt x="425" y="300"/>
                  <a:pt x="425" y="300"/>
                </a:cubicBezTo>
                <a:cubicBezTo>
                  <a:pt x="330" y="1"/>
                  <a:pt x="330" y="1"/>
                  <a:pt x="330" y="1"/>
                </a:cubicBezTo>
                <a:cubicBezTo>
                  <a:pt x="288" y="1"/>
                  <a:pt x="288" y="1"/>
                  <a:pt x="288" y="1"/>
                </a:cubicBezTo>
                <a:cubicBezTo>
                  <a:pt x="403" y="346"/>
                  <a:pt x="403" y="346"/>
                  <a:pt x="403" y="346"/>
                </a:cubicBezTo>
                <a:cubicBezTo>
                  <a:pt x="444" y="346"/>
                  <a:pt x="444" y="346"/>
                  <a:pt x="444" y="346"/>
                </a:cubicBezTo>
                <a:cubicBezTo>
                  <a:pt x="538" y="56"/>
                  <a:pt x="538" y="56"/>
                  <a:pt x="538" y="56"/>
                </a:cubicBezTo>
                <a:cubicBezTo>
                  <a:pt x="631" y="346"/>
                  <a:pt x="631" y="346"/>
                  <a:pt x="631" y="346"/>
                </a:cubicBezTo>
                <a:cubicBezTo>
                  <a:pt x="671" y="346"/>
                  <a:pt x="671" y="346"/>
                  <a:pt x="671" y="346"/>
                </a:cubicBezTo>
                <a:cubicBezTo>
                  <a:pt x="787" y="1"/>
                  <a:pt x="787" y="1"/>
                  <a:pt x="787" y="1"/>
                </a:cubicBezTo>
                <a:cubicBezTo>
                  <a:pt x="746" y="1"/>
                  <a:pt x="746" y="1"/>
                  <a:pt x="746" y="1"/>
                </a:cubicBezTo>
                <a:lnTo>
                  <a:pt x="652" y="300"/>
                </a:lnTo>
                <a:close/>
                <a:moveTo>
                  <a:pt x="838" y="346"/>
                </a:moveTo>
                <a:cubicBezTo>
                  <a:pt x="877" y="346"/>
                  <a:pt x="877" y="346"/>
                  <a:pt x="877" y="346"/>
                </a:cubicBezTo>
                <a:cubicBezTo>
                  <a:pt x="877" y="1"/>
                  <a:pt x="877" y="1"/>
                  <a:pt x="877" y="1"/>
                </a:cubicBezTo>
                <a:cubicBezTo>
                  <a:pt x="838" y="1"/>
                  <a:pt x="838" y="1"/>
                  <a:pt x="838" y="1"/>
                </a:cubicBezTo>
                <a:lnTo>
                  <a:pt x="838" y="346"/>
                </a:lnTo>
                <a:close/>
                <a:moveTo>
                  <a:pt x="1245" y="117"/>
                </a:moveTo>
                <a:cubicBezTo>
                  <a:pt x="1245" y="193"/>
                  <a:pt x="1196" y="237"/>
                  <a:pt x="1111" y="237"/>
                </a:cubicBezTo>
                <a:cubicBezTo>
                  <a:pt x="1021" y="237"/>
                  <a:pt x="1021" y="237"/>
                  <a:pt x="1021" y="237"/>
                </a:cubicBezTo>
                <a:cubicBezTo>
                  <a:pt x="1021" y="346"/>
                  <a:pt x="1021" y="346"/>
                  <a:pt x="1021" y="346"/>
                </a:cubicBezTo>
                <a:cubicBezTo>
                  <a:pt x="981" y="346"/>
                  <a:pt x="981" y="346"/>
                  <a:pt x="981" y="346"/>
                </a:cubicBezTo>
                <a:cubicBezTo>
                  <a:pt x="981" y="1"/>
                  <a:pt x="981" y="1"/>
                  <a:pt x="981" y="1"/>
                </a:cubicBezTo>
                <a:cubicBezTo>
                  <a:pt x="1111" y="1"/>
                  <a:pt x="1111" y="1"/>
                  <a:pt x="1111" y="1"/>
                </a:cubicBezTo>
                <a:cubicBezTo>
                  <a:pt x="1196" y="1"/>
                  <a:pt x="1245" y="44"/>
                  <a:pt x="1245" y="117"/>
                </a:cubicBezTo>
                <a:close/>
                <a:moveTo>
                  <a:pt x="1207" y="118"/>
                </a:moveTo>
                <a:cubicBezTo>
                  <a:pt x="1207" y="66"/>
                  <a:pt x="1171" y="39"/>
                  <a:pt x="1109" y="39"/>
                </a:cubicBezTo>
                <a:cubicBezTo>
                  <a:pt x="1021" y="39"/>
                  <a:pt x="1021" y="39"/>
                  <a:pt x="1021" y="39"/>
                </a:cubicBezTo>
                <a:cubicBezTo>
                  <a:pt x="1021" y="199"/>
                  <a:pt x="1021" y="199"/>
                  <a:pt x="1021" y="199"/>
                </a:cubicBezTo>
                <a:cubicBezTo>
                  <a:pt x="1109" y="199"/>
                  <a:pt x="1109" y="199"/>
                  <a:pt x="1109" y="199"/>
                </a:cubicBezTo>
                <a:cubicBezTo>
                  <a:pt x="1171" y="199"/>
                  <a:pt x="1207" y="172"/>
                  <a:pt x="1207" y="118"/>
                </a:cubicBezTo>
                <a:close/>
                <a:moveTo>
                  <a:pt x="1350" y="309"/>
                </a:moveTo>
                <a:cubicBezTo>
                  <a:pt x="1350" y="190"/>
                  <a:pt x="1350" y="190"/>
                  <a:pt x="1350" y="190"/>
                </a:cubicBezTo>
                <a:cubicBezTo>
                  <a:pt x="1524" y="190"/>
                  <a:pt x="1524" y="190"/>
                  <a:pt x="1524" y="190"/>
                </a:cubicBezTo>
                <a:cubicBezTo>
                  <a:pt x="1524" y="153"/>
                  <a:pt x="1524" y="153"/>
                  <a:pt x="1524" y="153"/>
                </a:cubicBezTo>
                <a:cubicBezTo>
                  <a:pt x="1350" y="153"/>
                  <a:pt x="1350" y="153"/>
                  <a:pt x="1350" y="153"/>
                </a:cubicBezTo>
                <a:cubicBezTo>
                  <a:pt x="1350" y="39"/>
                  <a:pt x="1350" y="39"/>
                  <a:pt x="1350" y="39"/>
                </a:cubicBezTo>
                <a:cubicBezTo>
                  <a:pt x="1544" y="39"/>
                  <a:pt x="1544" y="39"/>
                  <a:pt x="1544" y="39"/>
                </a:cubicBezTo>
                <a:cubicBezTo>
                  <a:pt x="1544" y="1"/>
                  <a:pt x="1544" y="1"/>
                  <a:pt x="1544" y="1"/>
                </a:cubicBezTo>
                <a:cubicBezTo>
                  <a:pt x="1311" y="1"/>
                  <a:pt x="1311" y="1"/>
                  <a:pt x="1311" y="1"/>
                </a:cubicBezTo>
                <a:cubicBezTo>
                  <a:pt x="1311" y="346"/>
                  <a:pt x="1311" y="346"/>
                  <a:pt x="1311" y="346"/>
                </a:cubicBezTo>
                <a:cubicBezTo>
                  <a:pt x="1551" y="346"/>
                  <a:pt x="1551" y="346"/>
                  <a:pt x="1551" y="346"/>
                </a:cubicBezTo>
                <a:cubicBezTo>
                  <a:pt x="1551" y="309"/>
                  <a:pt x="1551" y="309"/>
                  <a:pt x="1551" y="309"/>
                </a:cubicBezTo>
                <a:lnTo>
                  <a:pt x="1350" y="30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14324" tIns="57162" rIns="114324" bIns="57162"/>
          <a:lstStyle/>
          <a:p>
            <a:endParaRPr lang="en-NL"/>
          </a:p>
        </p:txBody>
      </p:sp>
      <p:sp>
        <p:nvSpPr>
          <p:cNvPr id="10" name="LS_Logo2 (JU-Free) Emploment" hidden="1">
            <a:extLst>
              <a:ext uri="{FF2B5EF4-FFF2-40B4-BE49-F238E27FC236}">
                <a16:creationId xmlns:a16="http://schemas.microsoft.com/office/drawing/2014/main" id="{CEFF6BEB-797C-4568-862A-83CBA1487863}"/>
              </a:ext>
            </a:extLst>
          </p:cNvPr>
          <p:cNvSpPr>
            <a:spLocks/>
          </p:cNvSpPr>
          <p:nvPr/>
        </p:nvSpPr>
        <p:spPr bwMode="auto">
          <a:xfrm>
            <a:off x="1155700" y="7712075"/>
            <a:ext cx="1365250" cy="365125"/>
          </a:xfrm>
          <a:custGeom>
            <a:avLst/>
            <a:gdLst>
              <a:gd name="T0" fmla="*/ 2147483646 w 3440"/>
              <a:gd name="T1" fmla="*/ 62395541 h 921"/>
              <a:gd name="T2" fmla="*/ 2147483646 w 3440"/>
              <a:gd name="T3" fmla="*/ 2147483646 h 921"/>
              <a:gd name="T4" fmla="*/ 2147483646 w 3440"/>
              <a:gd name="T5" fmla="*/ 2147483646 h 921"/>
              <a:gd name="T6" fmla="*/ 2147483646 w 3440"/>
              <a:gd name="T7" fmla="*/ 2147483646 h 921"/>
              <a:gd name="T8" fmla="*/ 2147483646 w 3440"/>
              <a:gd name="T9" fmla="*/ 62395541 h 921"/>
              <a:gd name="T10" fmla="*/ 2147483646 w 3440"/>
              <a:gd name="T11" fmla="*/ 62395541 h 921"/>
              <a:gd name="T12" fmla="*/ 2147483646 w 3440"/>
              <a:gd name="T13" fmla="*/ 2147483646 h 921"/>
              <a:gd name="T14" fmla="*/ 2147483646 w 3440"/>
              <a:gd name="T15" fmla="*/ 2147483646 h 921"/>
              <a:gd name="T16" fmla="*/ 2147483646 w 3440"/>
              <a:gd name="T17" fmla="*/ 2147483646 h 921"/>
              <a:gd name="T18" fmla="*/ 2147483646 w 3440"/>
              <a:gd name="T19" fmla="*/ 2147483646 h 921"/>
              <a:gd name="T20" fmla="*/ 2147483646 w 3440"/>
              <a:gd name="T21" fmla="*/ 62395541 h 921"/>
              <a:gd name="T22" fmla="*/ 2147483646 w 3440"/>
              <a:gd name="T23" fmla="*/ 2147483646 h 921"/>
              <a:gd name="T24" fmla="*/ 2147483646 w 3440"/>
              <a:gd name="T25" fmla="*/ 2147483646 h 921"/>
              <a:gd name="T26" fmla="*/ 2147483646 w 3440"/>
              <a:gd name="T27" fmla="*/ 2147483646 h 921"/>
              <a:gd name="T28" fmla="*/ 2147483646 w 3440"/>
              <a:gd name="T29" fmla="*/ 2147483646 h 921"/>
              <a:gd name="T30" fmla="*/ 2147483646 w 3440"/>
              <a:gd name="T31" fmla="*/ 62395541 h 921"/>
              <a:gd name="T32" fmla="*/ 2147483646 w 3440"/>
              <a:gd name="T33" fmla="*/ 2147483646 h 921"/>
              <a:gd name="T34" fmla="*/ 2147483646 w 3440"/>
              <a:gd name="T35" fmla="*/ 2147483646 h 921"/>
              <a:gd name="T36" fmla="*/ 2147483646 w 3440"/>
              <a:gd name="T37" fmla="*/ 62395541 h 921"/>
              <a:gd name="T38" fmla="*/ 2147483646 w 3440"/>
              <a:gd name="T39" fmla="*/ 2147483646 h 921"/>
              <a:gd name="T40" fmla="*/ 2147483646 w 3440"/>
              <a:gd name="T41" fmla="*/ 2147483646 h 921"/>
              <a:gd name="T42" fmla="*/ 2147483646 w 3440"/>
              <a:gd name="T43" fmla="*/ 2147483646 h 921"/>
              <a:gd name="T44" fmla="*/ 2147483646 w 3440"/>
              <a:gd name="T45" fmla="*/ 2147483646 h 921"/>
              <a:gd name="T46" fmla="*/ 2147483646 w 3440"/>
              <a:gd name="T47" fmla="*/ 2147483646 h 921"/>
              <a:gd name="T48" fmla="*/ 2147483646 w 3440"/>
              <a:gd name="T49" fmla="*/ 2147483646 h 921"/>
              <a:gd name="T50" fmla="*/ 2147483646 w 3440"/>
              <a:gd name="T51" fmla="*/ 62395541 h 921"/>
              <a:gd name="T52" fmla="*/ 2147483646 w 3440"/>
              <a:gd name="T53" fmla="*/ 2147483646 h 921"/>
              <a:gd name="T54" fmla="*/ 2147483646 w 3440"/>
              <a:gd name="T55" fmla="*/ 2147483646 h 921"/>
              <a:gd name="T56" fmla="*/ 2147483646 w 3440"/>
              <a:gd name="T57" fmla="*/ 2147483646 h 921"/>
              <a:gd name="T58" fmla="*/ 0 w 3440"/>
              <a:gd name="T59" fmla="*/ 2147483646 h 921"/>
              <a:gd name="T60" fmla="*/ 2147483646 w 3440"/>
              <a:gd name="T61" fmla="*/ 2147483646 h 921"/>
              <a:gd name="T62" fmla="*/ 2147483646 w 3440"/>
              <a:gd name="T63" fmla="*/ 2147483646 h 921"/>
              <a:gd name="T64" fmla="*/ 2147483646 w 3440"/>
              <a:gd name="T65" fmla="*/ 2147483646 h 921"/>
              <a:gd name="T66" fmla="*/ 2147483646 w 3440"/>
              <a:gd name="T67" fmla="*/ 2147483646 h 921"/>
              <a:gd name="T68" fmla="*/ 2147483646 w 3440"/>
              <a:gd name="T69" fmla="*/ 2147483646 h 921"/>
              <a:gd name="T70" fmla="*/ 2147483646 w 3440"/>
              <a:gd name="T71" fmla="*/ 2147483646 h 921"/>
              <a:gd name="T72" fmla="*/ 2147483646 w 3440"/>
              <a:gd name="T73" fmla="*/ 2147483646 h 921"/>
              <a:gd name="T74" fmla="*/ 2147483646 w 3440"/>
              <a:gd name="T75" fmla="*/ 2147483646 h 921"/>
              <a:gd name="T76" fmla="*/ 2147483646 w 3440"/>
              <a:gd name="T77" fmla="*/ 2147483646 h 921"/>
              <a:gd name="T78" fmla="*/ 2147483646 w 3440"/>
              <a:gd name="T79" fmla="*/ 2147483646 h 921"/>
              <a:gd name="T80" fmla="*/ 2147483646 w 3440"/>
              <a:gd name="T81" fmla="*/ 2147483646 h 921"/>
              <a:gd name="T82" fmla="*/ 2147483646 w 3440"/>
              <a:gd name="T83" fmla="*/ 2147483646 h 921"/>
              <a:gd name="T84" fmla="*/ 2147483646 w 3440"/>
              <a:gd name="T85" fmla="*/ 2147483646 h 921"/>
              <a:gd name="T86" fmla="*/ 2147483646 w 3440"/>
              <a:gd name="T87" fmla="*/ 2147483646 h 921"/>
              <a:gd name="T88" fmla="*/ 2147483646 w 3440"/>
              <a:gd name="T89" fmla="*/ 2147483646 h 921"/>
              <a:gd name="T90" fmla="*/ 2147483646 w 3440"/>
              <a:gd name="T91" fmla="*/ 2147483646 h 921"/>
              <a:gd name="T92" fmla="*/ 2147483646 w 3440"/>
              <a:gd name="T93" fmla="*/ 2147483646 h 921"/>
              <a:gd name="T94" fmla="*/ 2147483646 w 3440"/>
              <a:gd name="T95" fmla="*/ 2147483646 h 921"/>
              <a:gd name="T96" fmla="*/ 2147483646 w 3440"/>
              <a:gd name="T97" fmla="*/ 2147483646 h 921"/>
              <a:gd name="T98" fmla="*/ 2147483646 w 3440"/>
              <a:gd name="T99" fmla="*/ 2147483646 h 921"/>
              <a:gd name="T100" fmla="*/ 2147483646 w 3440"/>
              <a:gd name="T101" fmla="*/ 2147483646 h 921"/>
              <a:gd name="T102" fmla="*/ 2147483646 w 3440"/>
              <a:gd name="T103" fmla="*/ 2147483646 h 921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3440" h="921">
                <a:moveTo>
                  <a:pt x="240" y="346"/>
                </a:moveTo>
                <a:cubicBezTo>
                  <a:pt x="0" y="346"/>
                  <a:pt x="0" y="346"/>
                  <a:pt x="0" y="346"/>
                </a:cubicBezTo>
                <a:cubicBezTo>
                  <a:pt x="0" y="1"/>
                  <a:pt x="0" y="1"/>
                  <a:pt x="0" y="1"/>
                </a:cubicBezTo>
                <a:cubicBezTo>
                  <a:pt x="234" y="1"/>
                  <a:pt x="234" y="1"/>
                  <a:pt x="234" y="1"/>
                </a:cubicBezTo>
                <a:cubicBezTo>
                  <a:pt x="234" y="39"/>
                  <a:pt x="234" y="39"/>
                  <a:pt x="234" y="39"/>
                </a:cubicBezTo>
                <a:cubicBezTo>
                  <a:pt x="40" y="39"/>
                  <a:pt x="40" y="39"/>
                  <a:pt x="40" y="39"/>
                </a:cubicBezTo>
                <a:cubicBezTo>
                  <a:pt x="40" y="152"/>
                  <a:pt x="40" y="152"/>
                  <a:pt x="40" y="152"/>
                </a:cubicBezTo>
                <a:cubicBezTo>
                  <a:pt x="213" y="152"/>
                  <a:pt x="213" y="152"/>
                  <a:pt x="213" y="152"/>
                </a:cubicBezTo>
                <a:cubicBezTo>
                  <a:pt x="213" y="190"/>
                  <a:pt x="213" y="190"/>
                  <a:pt x="213" y="190"/>
                </a:cubicBezTo>
                <a:cubicBezTo>
                  <a:pt x="40" y="190"/>
                  <a:pt x="40" y="190"/>
                  <a:pt x="40" y="190"/>
                </a:cubicBezTo>
                <a:cubicBezTo>
                  <a:pt x="40" y="308"/>
                  <a:pt x="40" y="308"/>
                  <a:pt x="40" y="308"/>
                </a:cubicBezTo>
                <a:cubicBezTo>
                  <a:pt x="240" y="308"/>
                  <a:pt x="240" y="308"/>
                  <a:pt x="240" y="308"/>
                </a:cubicBezTo>
                <a:lnTo>
                  <a:pt x="240" y="346"/>
                </a:lnTo>
                <a:close/>
                <a:moveTo>
                  <a:pt x="357" y="62"/>
                </a:moveTo>
                <a:cubicBezTo>
                  <a:pt x="482" y="309"/>
                  <a:pt x="482" y="309"/>
                  <a:pt x="482" y="309"/>
                </a:cubicBezTo>
                <a:cubicBezTo>
                  <a:pt x="506" y="309"/>
                  <a:pt x="506" y="309"/>
                  <a:pt x="506" y="309"/>
                </a:cubicBezTo>
                <a:cubicBezTo>
                  <a:pt x="631" y="62"/>
                  <a:pt x="631" y="62"/>
                  <a:pt x="631" y="62"/>
                </a:cubicBezTo>
                <a:cubicBezTo>
                  <a:pt x="632" y="346"/>
                  <a:pt x="632" y="346"/>
                  <a:pt x="632" y="346"/>
                </a:cubicBezTo>
                <a:cubicBezTo>
                  <a:pt x="668" y="346"/>
                  <a:pt x="668" y="346"/>
                  <a:pt x="668" y="346"/>
                </a:cubicBezTo>
                <a:cubicBezTo>
                  <a:pt x="668" y="1"/>
                  <a:pt x="668" y="1"/>
                  <a:pt x="668" y="1"/>
                </a:cubicBezTo>
                <a:cubicBezTo>
                  <a:pt x="620" y="1"/>
                  <a:pt x="620" y="1"/>
                  <a:pt x="620" y="1"/>
                </a:cubicBezTo>
                <a:cubicBezTo>
                  <a:pt x="495" y="249"/>
                  <a:pt x="495" y="249"/>
                  <a:pt x="495" y="249"/>
                </a:cubicBezTo>
                <a:cubicBezTo>
                  <a:pt x="369" y="1"/>
                  <a:pt x="369" y="1"/>
                  <a:pt x="369" y="1"/>
                </a:cubicBezTo>
                <a:cubicBezTo>
                  <a:pt x="320" y="1"/>
                  <a:pt x="320" y="1"/>
                  <a:pt x="320" y="1"/>
                </a:cubicBezTo>
                <a:cubicBezTo>
                  <a:pt x="320" y="346"/>
                  <a:pt x="320" y="346"/>
                  <a:pt x="320" y="346"/>
                </a:cubicBezTo>
                <a:cubicBezTo>
                  <a:pt x="357" y="346"/>
                  <a:pt x="357" y="346"/>
                  <a:pt x="357" y="346"/>
                </a:cubicBezTo>
                <a:lnTo>
                  <a:pt x="357" y="62"/>
                </a:lnTo>
                <a:close/>
                <a:moveTo>
                  <a:pt x="812" y="346"/>
                </a:moveTo>
                <a:cubicBezTo>
                  <a:pt x="773" y="346"/>
                  <a:pt x="773" y="346"/>
                  <a:pt x="773" y="346"/>
                </a:cubicBezTo>
                <a:cubicBezTo>
                  <a:pt x="773" y="1"/>
                  <a:pt x="773" y="1"/>
                  <a:pt x="773" y="1"/>
                </a:cubicBezTo>
                <a:cubicBezTo>
                  <a:pt x="902" y="1"/>
                  <a:pt x="902" y="1"/>
                  <a:pt x="902" y="1"/>
                </a:cubicBezTo>
                <a:cubicBezTo>
                  <a:pt x="987" y="1"/>
                  <a:pt x="1036" y="44"/>
                  <a:pt x="1036" y="117"/>
                </a:cubicBezTo>
                <a:cubicBezTo>
                  <a:pt x="1036" y="193"/>
                  <a:pt x="987" y="237"/>
                  <a:pt x="902" y="237"/>
                </a:cubicBezTo>
                <a:cubicBezTo>
                  <a:pt x="812" y="237"/>
                  <a:pt x="812" y="237"/>
                  <a:pt x="812" y="237"/>
                </a:cubicBezTo>
                <a:lnTo>
                  <a:pt x="812" y="346"/>
                </a:lnTo>
                <a:close/>
                <a:moveTo>
                  <a:pt x="812" y="199"/>
                </a:moveTo>
                <a:cubicBezTo>
                  <a:pt x="900" y="199"/>
                  <a:pt x="900" y="199"/>
                  <a:pt x="900" y="199"/>
                </a:cubicBezTo>
                <a:cubicBezTo>
                  <a:pt x="962" y="199"/>
                  <a:pt x="998" y="172"/>
                  <a:pt x="998" y="118"/>
                </a:cubicBezTo>
                <a:cubicBezTo>
                  <a:pt x="998" y="66"/>
                  <a:pt x="962" y="39"/>
                  <a:pt x="900" y="39"/>
                </a:cubicBezTo>
                <a:cubicBezTo>
                  <a:pt x="812" y="39"/>
                  <a:pt x="812" y="39"/>
                  <a:pt x="812" y="39"/>
                </a:cubicBezTo>
                <a:lnTo>
                  <a:pt x="812" y="199"/>
                </a:lnTo>
                <a:close/>
                <a:moveTo>
                  <a:pt x="1291" y="308"/>
                </a:moveTo>
                <a:cubicBezTo>
                  <a:pt x="1141" y="308"/>
                  <a:pt x="1141" y="308"/>
                  <a:pt x="1141" y="308"/>
                </a:cubicBezTo>
                <a:cubicBezTo>
                  <a:pt x="1141" y="1"/>
                  <a:pt x="1141" y="1"/>
                  <a:pt x="1141" y="1"/>
                </a:cubicBezTo>
                <a:cubicBezTo>
                  <a:pt x="1101" y="1"/>
                  <a:pt x="1101" y="1"/>
                  <a:pt x="1101" y="1"/>
                </a:cubicBezTo>
                <a:cubicBezTo>
                  <a:pt x="1101" y="346"/>
                  <a:pt x="1101" y="346"/>
                  <a:pt x="1101" y="346"/>
                </a:cubicBezTo>
                <a:cubicBezTo>
                  <a:pt x="1291" y="346"/>
                  <a:pt x="1291" y="346"/>
                  <a:pt x="1291" y="346"/>
                </a:cubicBezTo>
                <a:lnTo>
                  <a:pt x="1291" y="308"/>
                </a:lnTo>
                <a:close/>
                <a:moveTo>
                  <a:pt x="1323" y="174"/>
                </a:moveTo>
                <a:cubicBezTo>
                  <a:pt x="1323" y="76"/>
                  <a:pt x="1402" y="0"/>
                  <a:pt x="1503" y="0"/>
                </a:cubicBezTo>
                <a:cubicBezTo>
                  <a:pt x="1603" y="0"/>
                  <a:pt x="1683" y="77"/>
                  <a:pt x="1683" y="174"/>
                </a:cubicBezTo>
                <a:cubicBezTo>
                  <a:pt x="1683" y="271"/>
                  <a:pt x="1603" y="348"/>
                  <a:pt x="1503" y="348"/>
                </a:cubicBezTo>
                <a:cubicBezTo>
                  <a:pt x="1402" y="348"/>
                  <a:pt x="1323" y="271"/>
                  <a:pt x="1323" y="174"/>
                </a:cubicBezTo>
                <a:close/>
                <a:moveTo>
                  <a:pt x="1363" y="174"/>
                </a:moveTo>
                <a:cubicBezTo>
                  <a:pt x="1363" y="249"/>
                  <a:pt x="1427" y="310"/>
                  <a:pt x="1503" y="310"/>
                </a:cubicBezTo>
                <a:cubicBezTo>
                  <a:pt x="1580" y="310"/>
                  <a:pt x="1643" y="249"/>
                  <a:pt x="1643" y="174"/>
                </a:cubicBezTo>
                <a:cubicBezTo>
                  <a:pt x="1643" y="98"/>
                  <a:pt x="1580" y="38"/>
                  <a:pt x="1503" y="38"/>
                </a:cubicBezTo>
                <a:cubicBezTo>
                  <a:pt x="1427" y="38"/>
                  <a:pt x="1363" y="98"/>
                  <a:pt x="1363" y="174"/>
                </a:cubicBezTo>
                <a:close/>
                <a:moveTo>
                  <a:pt x="1875" y="346"/>
                </a:moveTo>
                <a:cubicBezTo>
                  <a:pt x="1875" y="228"/>
                  <a:pt x="1875" y="228"/>
                  <a:pt x="1875" y="228"/>
                </a:cubicBezTo>
                <a:cubicBezTo>
                  <a:pt x="2005" y="1"/>
                  <a:pt x="2005" y="1"/>
                  <a:pt x="2005" y="1"/>
                </a:cubicBezTo>
                <a:cubicBezTo>
                  <a:pt x="1965" y="1"/>
                  <a:pt x="1965" y="1"/>
                  <a:pt x="1965" y="1"/>
                </a:cubicBezTo>
                <a:cubicBezTo>
                  <a:pt x="1855" y="181"/>
                  <a:pt x="1855" y="181"/>
                  <a:pt x="1855" y="181"/>
                </a:cubicBezTo>
                <a:cubicBezTo>
                  <a:pt x="1743" y="1"/>
                  <a:pt x="1743" y="1"/>
                  <a:pt x="1743" y="1"/>
                </a:cubicBezTo>
                <a:cubicBezTo>
                  <a:pt x="1703" y="1"/>
                  <a:pt x="1703" y="1"/>
                  <a:pt x="1703" y="1"/>
                </a:cubicBezTo>
                <a:cubicBezTo>
                  <a:pt x="1836" y="229"/>
                  <a:pt x="1836" y="229"/>
                  <a:pt x="1836" y="229"/>
                </a:cubicBezTo>
                <a:cubicBezTo>
                  <a:pt x="1836" y="346"/>
                  <a:pt x="1836" y="346"/>
                  <a:pt x="1836" y="346"/>
                </a:cubicBezTo>
                <a:lnTo>
                  <a:pt x="1875" y="346"/>
                </a:lnTo>
                <a:close/>
                <a:moveTo>
                  <a:pt x="2097" y="62"/>
                </a:moveTo>
                <a:cubicBezTo>
                  <a:pt x="2222" y="309"/>
                  <a:pt x="2222" y="309"/>
                  <a:pt x="2222" y="309"/>
                </a:cubicBezTo>
                <a:cubicBezTo>
                  <a:pt x="2246" y="309"/>
                  <a:pt x="2246" y="309"/>
                  <a:pt x="2246" y="309"/>
                </a:cubicBezTo>
                <a:cubicBezTo>
                  <a:pt x="2371" y="62"/>
                  <a:pt x="2371" y="62"/>
                  <a:pt x="2371" y="62"/>
                </a:cubicBezTo>
                <a:cubicBezTo>
                  <a:pt x="2371" y="346"/>
                  <a:pt x="2371" y="346"/>
                  <a:pt x="2371" y="346"/>
                </a:cubicBezTo>
                <a:cubicBezTo>
                  <a:pt x="2408" y="346"/>
                  <a:pt x="2408" y="346"/>
                  <a:pt x="2408" y="346"/>
                </a:cubicBezTo>
                <a:cubicBezTo>
                  <a:pt x="2408" y="1"/>
                  <a:pt x="2408" y="1"/>
                  <a:pt x="2408" y="1"/>
                </a:cubicBezTo>
                <a:cubicBezTo>
                  <a:pt x="2360" y="1"/>
                  <a:pt x="2360" y="1"/>
                  <a:pt x="2360" y="1"/>
                </a:cubicBezTo>
                <a:cubicBezTo>
                  <a:pt x="2234" y="249"/>
                  <a:pt x="2234" y="249"/>
                  <a:pt x="2234" y="249"/>
                </a:cubicBezTo>
                <a:cubicBezTo>
                  <a:pt x="2108" y="1"/>
                  <a:pt x="2108" y="1"/>
                  <a:pt x="2108" y="1"/>
                </a:cubicBezTo>
                <a:cubicBezTo>
                  <a:pt x="2060" y="1"/>
                  <a:pt x="2060" y="1"/>
                  <a:pt x="2060" y="1"/>
                </a:cubicBezTo>
                <a:cubicBezTo>
                  <a:pt x="2060" y="346"/>
                  <a:pt x="2060" y="346"/>
                  <a:pt x="2060" y="346"/>
                </a:cubicBezTo>
                <a:cubicBezTo>
                  <a:pt x="2097" y="346"/>
                  <a:pt x="2097" y="346"/>
                  <a:pt x="2097" y="346"/>
                </a:cubicBezTo>
                <a:lnTo>
                  <a:pt x="2097" y="62"/>
                </a:lnTo>
                <a:close/>
                <a:moveTo>
                  <a:pt x="2552" y="190"/>
                </a:moveTo>
                <a:cubicBezTo>
                  <a:pt x="2725" y="190"/>
                  <a:pt x="2725" y="190"/>
                  <a:pt x="2725" y="190"/>
                </a:cubicBezTo>
                <a:cubicBezTo>
                  <a:pt x="2725" y="152"/>
                  <a:pt x="2725" y="152"/>
                  <a:pt x="2725" y="152"/>
                </a:cubicBezTo>
                <a:cubicBezTo>
                  <a:pt x="2552" y="152"/>
                  <a:pt x="2552" y="152"/>
                  <a:pt x="2552" y="152"/>
                </a:cubicBezTo>
                <a:cubicBezTo>
                  <a:pt x="2552" y="39"/>
                  <a:pt x="2552" y="39"/>
                  <a:pt x="2552" y="39"/>
                </a:cubicBezTo>
                <a:cubicBezTo>
                  <a:pt x="2746" y="39"/>
                  <a:pt x="2746" y="39"/>
                  <a:pt x="2746" y="39"/>
                </a:cubicBezTo>
                <a:cubicBezTo>
                  <a:pt x="2746" y="1"/>
                  <a:pt x="2746" y="1"/>
                  <a:pt x="2746" y="1"/>
                </a:cubicBezTo>
                <a:cubicBezTo>
                  <a:pt x="2512" y="1"/>
                  <a:pt x="2512" y="1"/>
                  <a:pt x="2512" y="1"/>
                </a:cubicBezTo>
                <a:cubicBezTo>
                  <a:pt x="2512" y="346"/>
                  <a:pt x="2512" y="346"/>
                  <a:pt x="2512" y="346"/>
                </a:cubicBezTo>
                <a:cubicBezTo>
                  <a:pt x="2752" y="346"/>
                  <a:pt x="2752" y="346"/>
                  <a:pt x="2752" y="346"/>
                </a:cubicBezTo>
                <a:cubicBezTo>
                  <a:pt x="2752" y="308"/>
                  <a:pt x="2752" y="308"/>
                  <a:pt x="2752" y="308"/>
                </a:cubicBezTo>
                <a:cubicBezTo>
                  <a:pt x="2552" y="308"/>
                  <a:pt x="2552" y="308"/>
                  <a:pt x="2552" y="308"/>
                </a:cubicBezTo>
                <a:lnTo>
                  <a:pt x="2552" y="190"/>
                </a:lnTo>
                <a:close/>
                <a:moveTo>
                  <a:pt x="3079" y="278"/>
                </a:moveTo>
                <a:cubicBezTo>
                  <a:pt x="2873" y="1"/>
                  <a:pt x="2873" y="1"/>
                  <a:pt x="2873" y="1"/>
                </a:cubicBezTo>
                <a:cubicBezTo>
                  <a:pt x="2832" y="1"/>
                  <a:pt x="2832" y="1"/>
                  <a:pt x="2832" y="1"/>
                </a:cubicBezTo>
                <a:cubicBezTo>
                  <a:pt x="2832" y="346"/>
                  <a:pt x="2832" y="346"/>
                  <a:pt x="2832" y="346"/>
                </a:cubicBezTo>
                <a:cubicBezTo>
                  <a:pt x="2872" y="346"/>
                  <a:pt x="2872" y="346"/>
                  <a:pt x="2872" y="346"/>
                </a:cubicBezTo>
                <a:cubicBezTo>
                  <a:pt x="2872" y="69"/>
                  <a:pt x="2872" y="69"/>
                  <a:pt x="2872" y="69"/>
                </a:cubicBezTo>
                <a:cubicBezTo>
                  <a:pt x="3078" y="346"/>
                  <a:pt x="3078" y="346"/>
                  <a:pt x="3078" y="346"/>
                </a:cubicBezTo>
                <a:cubicBezTo>
                  <a:pt x="3118" y="346"/>
                  <a:pt x="3118" y="346"/>
                  <a:pt x="3118" y="346"/>
                </a:cubicBezTo>
                <a:cubicBezTo>
                  <a:pt x="3118" y="1"/>
                  <a:pt x="3118" y="1"/>
                  <a:pt x="3118" y="1"/>
                </a:cubicBezTo>
                <a:cubicBezTo>
                  <a:pt x="3079" y="1"/>
                  <a:pt x="3079" y="1"/>
                  <a:pt x="3079" y="1"/>
                </a:cubicBezTo>
                <a:lnTo>
                  <a:pt x="3079" y="278"/>
                </a:lnTo>
                <a:close/>
                <a:moveTo>
                  <a:pt x="3176" y="1"/>
                </a:moveTo>
                <a:cubicBezTo>
                  <a:pt x="3176" y="39"/>
                  <a:pt x="3176" y="39"/>
                  <a:pt x="3176" y="39"/>
                </a:cubicBezTo>
                <a:cubicBezTo>
                  <a:pt x="3288" y="39"/>
                  <a:pt x="3288" y="39"/>
                  <a:pt x="3288" y="39"/>
                </a:cubicBezTo>
                <a:cubicBezTo>
                  <a:pt x="3288" y="346"/>
                  <a:pt x="3288" y="346"/>
                  <a:pt x="3288" y="346"/>
                </a:cubicBezTo>
                <a:cubicBezTo>
                  <a:pt x="3327" y="346"/>
                  <a:pt x="3327" y="346"/>
                  <a:pt x="3327" y="346"/>
                </a:cubicBezTo>
                <a:cubicBezTo>
                  <a:pt x="3327" y="39"/>
                  <a:pt x="3327" y="39"/>
                  <a:pt x="3327" y="39"/>
                </a:cubicBezTo>
                <a:cubicBezTo>
                  <a:pt x="3440" y="39"/>
                  <a:pt x="3440" y="39"/>
                  <a:pt x="3440" y="39"/>
                </a:cubicBezTo>
                <a:cubicBezTo>
                  <a:pt x="3440" y="1"/>
                  <a:pt x="3440" y="1"/>
                  <a:pt x="3440" y="1"/>
                </a:cubicBezTo>
                <a:lnTo>
                  <a:pt x="3176" y="1"/>
                </a:lnTo>
                <a:close/>
                <a:moveTo>
                  <a:pt x="264" y="690"/>
                </a:moveTo>
                <a:cubicBezTo>
                  <a:pt x="264" y="766"/>
                  <a:pt x="215" y="810"/>
                  <a:pt x="130" y="810"/>
                </a:cubicBezTo>
                <a:cubicBezTo>
                  <a:pt x="40" y="810"/>
                  <a:pt x="40" y="810"/>
                  <a:pt x="40" y="810"/>
                </a:cubicBezTo>
                <a:cubicBezTo>
                  <a:pt x="40" y="919"/>
                  <a:pt x="40" y="919"/>
                  <a:pt x="40" y="919"/>
                </a:cubicBezTo>
                <a:cubicBezTo>
                  <a:pt x="0" y="919"/>
                  <a:pt x="0" y="919"/>
                  <a:pt x="0" y="919"/>
                </a:cubicBezTo>
                <a:cubicBezTo>
                  <a:pt x="0" y="574"/>
                  <a:pt x="0" y="574"/>
                  <a:pt x="0" y="574"/>
                </a:cubicBezTo>
                <a:cubicBezTo>
                  <a:pt x="130" y="574"/>
                  <a:pt x="130" y="574"/>
                  <a:pt x="130" y="574"/>
                </a:cubicBezTo>
                <a:cubicBezTo>
                  <a:pt x="215" y="574"/>
                  <a:pt x="264" y="616"/>
                  <a:pt x="264" y="690"/>
                </a:cubicBezTo>
                <a:close/>
                <a:moveTo>
                  <a:pt x="226" y="691"/>
                </a:moveTo>
                <a:cubicBezTo>
                  <a:pt x="226" y="639"/>
                  <a:pt x="190" y="612"/>
                  <a:pt x="128" y="612"/>
                </a:cubicBezTo>
                <a:cubicBezTo>
                  <a:pt x="40" y="612"/>
                  <a:pt x="40" y="612"/>
                  <a:pt x="40" y="612"/>
                </a:cubicBezTo>
                <a:cubicBezTo>
                  <a:pt x="40" y="772"/>
                  <a:pt x="40" y="772"/>
                  <a:pt x="40" y="772"/>
                </a:cubicBezTo>
                <a:cubicBezTo>
                  <a:pt x="128" y="772"/>
                  <a:pt x="128" y="772"/>
                  <a:pt x="128" y="772"/>
                </a:cubicBezTo>
                <a:cubicBezTo>
                  <a:pt x="190" y="772"/>
                  <a:pt x="226" y="744"/>
                  <a:pt x="226" y="691"/>
                </a:cubicBezTo>
                <a:close/>
                <a:moveTo>
                  <a:pt x="369" y="574"/>
                </a:moveTo>
                <a:cubicBezTo>
                  <a:pt x="329" y="574"/>
                  <a:pt x="329" y="574"/>
                  <a:pt x="329" y="574"/>
                </a:cubicBezTo>
                <a:cubicBezTo>
                  <a:pt x="329" y="919"/>
                  <a:pt x="329" y="919"/>
                  <a:pt x="329" y="919"/>
                </a:cubicBezTo>
                <a:cubicBezTo>
                  <a:pt x="520" y="919"/>
                  <a:pt x="520" y="919"/>
                  <a:pt x="520" y="919"/>
                </a:cubicBezTo>
                <a:cubicBezTo>
                  <a:pt x="520" y="881"/>
                  <a:pt x="520" y="881"/>
                  <a:pt x="520" y="881"/>
                </a:cubicBezTo>
                <a:cubicBezTo>
                  <a:pt x="369" y="881"/>
                  <a:pt x="369" y="881"/>
                  <a:pt x="369" y="881"/>
                </a:cubicBezTo>
                <a:lnTo>
                  <a:pt x="369" y="574"/>
                </a:lnTo>
                <a:close/>
                <a:moveTo>
                  <a:pt x="733" y="574"/>
                </a:moveTo>
                <a:cubicBezTo>
                  <a:pt x="887" y="919"/>
                  <a:pt x="887" y="919"/>
                  <a:pt x="887" y="919"/>
                </a:cubicBezTo>
                <a:cubicBezTo>
                  <a:pt x="844" y="919"/>
                  <a:pt x="844" y="919"/>
                  <a:pt x="844" y="919"/>
                </a:cubicBezTo>
                <a:cubicBezTo>
                  <a:pt x="806" y="831"/>
                  <a:pt x="806" y="831"/>
                  <a:pt x="806" y="831"/>
                </a:cubicBezTo>
                <a:cubicBezTo>
                  <a:pt x="618" y="831"/>
                  <a:pt x="618" y="831"/>
                  <a:pt x="618" y="831"/>
                </a:cubicBezTo>
                <a:cubicBezTo>
                  <a:pt x="579" y="919"/>
                  <a:pt x="579" y="919"/>
                  <a:pt x="579" y="919"/>
                </a:cubicBezTo>
                <a:cubicBezTo>
                  <a:pt x="538" y="919"/>
                  <a:pt x="538" y="919"/>
                  <a:pt x="538" y="919"/>
                </a:cubicBezTo>
                <a:cubicBezTo>
                  <a:pt x="692" y="574"/>
                  <a:pt x="692" y="574"/>
                  <a:pt x="692" y="574"/>
                </a:cubicBezTo>
                <a:lnTo>
                  <a:pt x="733" y="574"/>
                </a:lnTo>
                <a:close/>
                <a:moveTo>
                  <a:pt x="789" y="794"/>
                </a:moveTo>
                <a:cubicBezTo>
                  <a:pt x="711" y="619"/>
                  <a:pt x="711" y="619"/>
                  <a:pt x="711" y="619"/>
                </a:cubicBezTo>
                <a:cubicBezTo>
                  <a:pt x="635" y="794"/>
                  <a:pt x="635" y="794"/>
                  <a:pt x="635" y="794"/>
                </a:cubicBezTo>
                <a:lnTo>
                  <a:pt x="789" y="794"/>
                </a:lnTo>
                <a:close/>
                <a:moveTo>
                  <a:pt x="862" y="612"/>
                </a:moveTo>
                <a:cubicBezTo>
                  <a:pt x="975" y="612"/>
                  <a:pt x="975" y="612"/>
                  <a:pt x="975" y="612"/>
                </a:cubicBezTo>
                <a:cubicBezTo>
                  <a:pt x="975" y="919"/>
                  <a:pt x="975" y="919"/>
                  <a:pt x="975" y="919"/>
                </a:cubicBezTo>
                <a:cubicBezTo>
                  <a:pt x="1014" y="919"/>
                  <a:pt x="1014" y="919"/>
                  <a:pt x="1014" y="919"/>
                </a:cubicBezTo>
                <a:cubicBezTo>
                  <a:pt x="1014" y="612"/>
                  <a:pt x="1014" y="612"/>
                  <a:pt x="1014" y="612"/>
                </a:cubicBezTo>
                <a:cubicBezTo>
                  <a:pt x="1127" y="612"/>
                  <a:pt x="1127" y="612"/>
                  <a:pt x="1127" y="612"/>
                </a:cubicBezTo>
                <a:cubicBezTo>
                  <a:pt x="1127" y="574"/>
                  <a:pt x="1127" y="574"/>
                  <a:pt x="1127" y="574"/>
                </a:cubicBezTo>
                <a:cubicBezTo>
                  <a:pt x="862" y="574"/>
                  <a:pt x="862" y="574"/>
                  <a:pt x="862" y="574"/>
                </a:cubicBezTo>
                <a:lnTo>
                  <a:pt x="862" y="612"/>
                </a:lnTo>
                <a:close/>
                <a:moveTo>
                  <a:pt x="1184" y="919"/>
                </a:moveTo>
                <a:cubicBezTo>
                  <a:pt x="1223" y="919"/>
                  <a:pt x="1223" y="919"/>
                  <a:pt x="1223" y="919"/>
                </a:cubicBezTo>
                <a:cubicBezTo>
                  <a:pt x="1223" y="771"/>
                  <a:pt x="1223" y="771"/>
                  <a:pt x="1223" y="771"/>
                </a:cubicBezTo>
                <a:cubicBezTo>
                  <a:pt x="1384" y="771"/>
                  <a:pt x="1384" y="771"/>
                  <a:pt x="1384" y="771"/>
                </a:cubicBezTo>
                <a:cubicBezTo>
                  <a:pt x="1384" y="733"/>
                  <a:pt x="1384" y="733"/>
                  <a:pt x="1384" y="733"/>
                </a:cubicBezTo>
                <a:cubicBezTo>
                  <a:pt x="1223" y="733"/>
                  <a:pt x="1223" y="733"/>
                  <a:pt x="1223" y="733"/>
                </a:cubicBezTo>
                <a:cubicBezTo>
                  <a:pt x="1223" y="612"/>
                  <a:pt x="1223" y="612"/>
                  <a:pt x="1223" y="612"/>
                </a:cubicBezTo>
                <a:cubicBezTo>
                  <a:pt x="1403" y="612"/>
                  <a:pt x="1403" y="612"/>
                  <a:pt x="1403" y="612"/>
                </a:cubicBezTo>
                <a:cubicBezTo>
                  <a:pt x="1403" y="574"/>
                  <a:pt x="1403" y="574"/>
                  <a:pt x="1403" y="574"/>
                </a:cubicBezTo>
                <a:cubicBezTo>
                  <a:pt x="1184" y="574"/>
                  <a:pt x="1184" y="574"/>
                  <a:pt x="1184" y="574"/>
                </a:cubicBezTo>
                <a:lnTo>
                  <a:pt x="1184" y="919"/>
                </a:lnTo>
                <a:close/>
                <a:moveTo>
                  <a:pt x="1789" y="746"/>
                </a:moveTo>
                <a:cubicBezTo>
                  <a:pt x="1789" y="843"/>
                  <a:pt x="1709" y="921"/>
                  <a:pt x="1609" y="921"/>
                </a:cubicBezTo>
                <a:cubicBezTo>
                  <a:pt x="1508" y="921"/>
                  <a:pt x="1428" y="843"/>
                  <a:pt x="1428" y="746"/>
                </a:cubicBezTo>
                <a:cubicBezTo>
                  <a:pt x="1428" y="649"/>
                  <a:pt x="1508" y="573"/>
                  <a:pt x="1609" y="573"/>
                </a:cubicBezTo>
                <a:cubicBezTo>
                  <a:pt x="1709" y="573"/>
                  <a:pt x="1789" y="649"/>
                  <a:pt x="1789" y="746"/>
                </a:cubicBezTo>
                <a:close/>
                <a:moveTo>
                  <a:pt x="1749" y="746"/>
                </a:moveTo>
                <a:cubicBezTo>
                  <a:pt x="1749" y="671"/>
                  <a:pt x="1686" y="610"/>
                  <a:pt x="1609" y="610"/>
                </a:cubicBezTo>
                <a:cubicBezTo>
                  <a:pt x="1532" y="610"/>
                  <a:pt x="1468" y="671"/>
                  <a:pt x="1468" y="746"/>
                </a:cubicBezTo>
                <a:cubicBezTo>
                  <a:pt x="1468" y="822"/>
                  <a:pt x="1532" y="883"/>
                  <a:pt x="1609" y="883"/>
                </a:cubicBezTo>
                <a:cubicBezTo>
                  <a:pt x="1686" y="883"/>
                  <a:pt x="1749" y="822"/>
                  <a:pt x="1749" y="746"/>
                </a:cubicBezTo>
                <a:close/>
                <a:moveTo>
                  <a:pt x="2051" y="801"/>
                </a:moveTo>
                <a:cubicBezTo>
                  <a:pt x="2131" y="919"/>
                  <a:pt x="2131" y="919"/>
                  <a:pt x="2131" y="919"/>
                </a:cubicBezTo>
                <a:cubicBezTo>
                  <a:pt x="2086" y="919"/>
                  <a:pt x="2086" y="919"/>
                  <a:pt x="2086" y="919"/>
                </a:cubicBezTo>
                <a:cubicBezTo>
                  <a:pt x="2015" y="809"/>
                  <a:pt x="2015" y="809"/>
                  <a:pt x="2015" y="809"/>
                </a:cubicBezTo>
                <a:cubicBezTo>
                  <a:pt x="2008" y="809"/>
                  <a:pt x="2000" y="810"/>
                  <a:pt x="1992" y="810"/>
                </a:cubicBezTo>
                <a:cubicBezTo>
                  <a:pt x="1900" y="810"/>
                  <a:pt x="1900" y="810"/>
                  <a:pt x="1900" y="810"/>
                </a:cubicBezTo>
                <a:cubicBezTo>
                  <a:pt x="1900" y="919"/>
                  <a:pt x="1900" y="919"/>
                  <a:pt x="1900" y="919"/>
                </a:cubicBezTo>
                <a:cubicBezTo>
                  <a:pt x="1861" y="919"/>
                  <a:pt x="1861" y="919"/>
                  <a:pt x="1861" y="919"/>
                </a:cubicBezTo>
                <a:cubicBezTo>
                  <a:pt x="1861" y="574"/>
                  <a:pt x="1861" y="574"/>
                  <a:pt x="1861" y="574"/>
                </a:cubicBezTo>
                <a:cubicBezTo>
                  <a:pt x="1992" y="574"/>
                  <a:pt x="1992" y="574"/>
                  <a:pt x="1992" y="574"/>
                </a:cubicBezTo>
                <a:cubicBezTo>
                  <a:pt x="2078" y="574"/>
                  <a:pt x="2128" y="616"/>
                  <a:pt x="2128" y="690"/>
                </a:cubicBezTo>
                <a:cubicBezTo>
                  <a:pt x="2128" y="747"/>
                  <a:pt x="2100" y="785"/>
                  <a:pt x="2051" y="801"/>
                </a:cubicBezTo>
                <a:close/>
                <a:moveTo>
                  <a:pt x="2090" y="691"/>
                </a:moveTo>
                <a:cubicBezTo>
                  <a:pt x="2090" y="639"/>
                  <a:pt x="2054" y="612"/>
                  <a:pt x="1992" y="612"/>
                </a:cubicBezTo>
                <a:cubicBezTo>
                  <a:pt x="1900" y="612"/>
                  <a:pt x="1900" y="612"/>
                  <a:pt x="1900" y="612"/>
                </a:cubicBezTo>
                <a:cubicBezTo>
                  <a:pt x="1900" y="772"/>
                  <a:pt x="1900" y="772"/>
                  <a:pt x="1900" y="772"/>
                </a:cubicBezTo>
                <a:cubicBezTo>
                  <a:pt x="1992" y="772"/>
                  <a:pt x="1992" y="772"/>
                  <a:pt x="1992" y="772"/>
                </a:cubicBezTo>
                <a:cubicBezTo>
                  <a:pt x="2054" y="772"/>
                  <a:pt x="2090" y="744"/>
                  <a:pt x="2090" y="691"/>
                </a:cubicBezTo>
                <a:close/>
                <a:moveTo>
                  <a:pt x="2392" y="822"/>
                </a:moveTo>
                <a:cubicBezTo>
                  <a:pt x="2266" y="574"/>
                  <a:pt x="2266" y="574"/>
                  <a:pt x="2266" y="574"/>
                </a:cubicBezTo>
                <a:cubicBezTo>
                  <a:pt x="2217" y="574"/>
                  <a:pt x="2217" y="574"/>
                  <a:pt x="2217" y="574"/>
                </a:cubicBezTo>
                <a:cubicBezTo>
                  <a:pt x="2217" y="919"/>
                  <a:pt x="2217" y="919"/>
                  <a:pt x="2217" y="919"/>
                </a:cubicBezTo>
                <a:cubicBezTo>
                  <a:pt x="2254" y="919"/>
                  <a:pt x="2254" y="919"/>
                  <a:pt x="2254" y="919"/>
                </a:cubicBezTo>
                <a:cubicBezTo>
                  <a:pt x="2254" y="635"/>
                  <a:pt x="2254" y="635"/>
                  <a:pt x="2254" y="635"/>
                </a:cubicBezTo>
                <a:cubicBezTo>
                  <a:pt x="2379" y="882"/>
                  <a:pt x="2379" y="882"/>
                  <a:pt x="2379" y="882"/>
                </a:cubicBezTo>
                <a:cubicBezTo>
                  <a:pt x="2403" y="882"/>
                  <a:pt x="2403" y="882"/>
                  <a:pt x="2403" y="882"/>
                </a:cubicBezTo>
                <a:cubicBezTo>
                  <a:pt x="2528" y="635"/>
                  <a:pt x="2528" y="635"/>
                  <a:pt x="2528" y="635"/>
                </a:cubicBezTo>
                <a:cubicBezTo>
                  <a:pt x="2529" y="919"/>
                  <a:pt x="2529" y="919"/>
                  <a:pt x="2529" y="919"/>
                </a:cubicBezTo>
                <a:cubicBezTo>
                  <a:pt x="2565" y="919"/>
                  <a:pt x="2565" y="919"/>
                  <a:pt x="2565" y="919"/>
                </a:cubicBezTo>
                <a:cubicBezTo>
                  <a:pt x="2565" y="574"/>
                  <a:pt x="2565" y="574"/>
                  <a:pt x="2565" y="574"/>
                </a:cubicBezTo>
                <a:cubicBezTo>
                  <a:pt x="2517" y="574"/>
                  <a:pt x="2517" y="574"/>
                  <a:pt x="2517" y="574"/>
                </a:cubicBezTo>
                <a:lnTo>
                  <a:pt x="2392" y="82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14324" tIns="57162" rIns="114324" bIns="57162"/>
          <a:lstStyle/>
          <a:p>
            <a:endParaRPr lang="en-NL"/>
          </a:p>
        </p:txBody>
      </p:sp>
      <p:sp>
        <p:nvSpPr>
          <p:cNvPr id="11" name="LS_Logo6 (JU-Free) Taxonomy" hidden="1">
            <a:extLst>
              <a:ext uri="{FF2B5EF4-FFF2-40B4-BE49-F238E27FC236}">
                <a16:creationId xmlns:a16="http://schemas.microsoft.com/office/drawing/2014/main" id="{05084AD5-4981-4E4A-AEEB-473496FE4CAC}"/>
              </a:ext>
            </a:extLst>
          </p:cNvPr>
          <p:cNvSpPr>
            <a:spLocks/>
          </p:cNvSpPr>
          <p:nvPr/>
        </p:nvSpPr>
        <p:spPr bwMode="auto">
          <a:xfrm>
            <a:off x="1136650" y="7712075"/>
            <a:ext cx="1131888" cy="365125"/>
          </a:xfrm>
          <a:custGeom>
            <a:avLst/>
            <a:gdLst>
              <a:gd name="T0" fmla="*/ 0 w 2851"/>
              <a:gd name="T1" fmla="*/ 62395541 h 921"/>
              <a:gd name="T2" fmla="*/ 2147483646 w 2851"/>
              <a:gd name="T3" fmla="*/ 2147483646 h 921"/>
              <a:gd name="T4" fmla="*/ 2147483646 w 2851"/>
              <a:gd name="T5" fmla="*/ 2147483646 h 921"/>
              <a:gd name="T6" fmla="*/ 2147483646 w 2851"/>
              <a:gd name="T7" fmla="*/ 62395541 h 921"/>
              <a:gd name="T8" fmla="*/ 2147483646 w 2851"/>
              <a:gd name="T9" fmla="*/ 2147483646 h 921"/>
              <a:gd name="T10" fmla="*/ 2147483646 w 2851"/>
              <a:gd name="T11" fmla="*/ 2147483646 h 921"/>
              <a:gd name="T12" fmla="*/ 2147483646 w 2851"/>
              <a:gd name="T13" fmla="*/ 2147483646 h 921"/>
              <a:gd name="T14" fmla="*/ 2147483646 w 2851"/>
              <a:gd name="T15" fmla="*/ 2147483646 h 921"/>
              <a:gd name="T16" fmla="*/ 2147483646 w 2851"/>
              <a:gd name="T17" fmla="*/ 2147483646 h 921"/>
              <a:gd name="T18" fmla="*/ 2147483646 w 2851"/>
              <a:gd name="T19" fmla="*/ 2147483646 h 921"/>
              <a:gd name="T20" fmla="*/ 2147483646 w 2851"/>
              <a:gd name="T21" fmla="*/ 2147483646 h 921"/>
              <a:gd name="T22" fmla="*/ 2147483646 w 2851"/>
              <a:gd name="T23" fmla="*/ 2147483646 h 921"/>
              <a:gd name="T24" fmla="*/ 2147483646 w 2851"/>
              <a:gd name="T25" fmla="*/ 2147483646 h 921"/>
              <a:gd name="T26" fmla="*/ 2147483646 w 2851"/>
              <a:gd name="T27" fmla="*/ 2147483646 h 921"/>
              <a:gd name="T28" fmla="*/ 2147483646 w 2851"/>
              <a:gd name="T29" fmla="*/ 2147483646 h 921"/>
              <a:gd name="T30" fmla="*/ 2147483646 w 2851"/>
              <a:gd name="T31" fmla="*/ 2147483646 h 921"/>
              <a:gd name="T32" fmla="*/ 2147483646 w 2851"/>
              <a:gd name="T33" fmla="*/ 2147483646 h 921"/>
              <a:gd name="T34" fmla="*/ 2147483646 w 2851"/>
              <a:gd name="T35" fmla="*/ 2147483646 h 921"/>
              <a:gd name="T36" fmla="*/ 2147483646 w 2851"/>
              <a:gd name="T37" fmla="*/ 2147483646 h 921"/>
              <a:gd name="T38" fmla="*/ 2147483646 w 2851"/>
              <a:gd name="T39" fmla="*/ 2147483646 h 921"/>
              <a:gd name="T40" fmla="*/ 2147483646 w 2851"/>
              <a:gd name="T41" fmla="*/ 2147483646 h 921"/>
              <a:gd name="T42" fmla="*/ 2147483646 w 2851"/>
              <a:gd name="T43" fmla="*/ 2147483646 h 921"/>
              <a:gd name="T44" fmla="*/ 2147483646 w 2851"/>
              <a:gd name="T45" fmla="*/ 2147483646 h 921"/>
              <a:gd name="T46" fmla="*/ 2147483646 w 2851"/>
              <a:gd name="T47" fmla="*/ 2147483646 h 921"/>
              <a:gd name="T48" fmla="*/ 2147483646 w 2851"/>
              <a:gd name="T49" fmla="*/ 2147483646 h 921"/>
              <a:gd name="T50" fmla="*/ 2147483646 w 2851"/>
              <a:gd name="T51" fmla="*/ 2147483646 h 921"/>
              <a:gd name="T52" fmla="*/ 2147483646 w 2851"/>
              <a:gd name="T53" fmla="*/ 62395541 h 921"/>
              <a:gd name="T54" fmla="*/ 2147483646 w 2851"/>
              <a:gd name="T55" fmla="*/ 62395541 h 921"/>
              <a:gd name="T56" fmla="*/ 2147483646 w 2851"/>
              <a:gd name="T57" fmla="*/ 2147483646 h 921"/>
              <a:gd name="T58" fmla="*/ 2147483646 w 2851"/>
              <a:gd name="T59" fmla="*/ 62395541 h 921"/>
              <a:gd name="T60" fmla="*/ 2147483646 w 2851"/>
              <a:gd name="T61" fmla="*/ 2147483646 h 921"/>
              <a:gd name="T62" fmla="*/ 2147483646 w 2851"/>
              <a:gd name="T63" fmla="*/ 2147483646 h 921"/>
              <a:gd name="T64" fmla="*/ 2147483646 w 2851"/>
              <a:gd name="T65" fmla="*/ 2147483646 h 921"/>
              <a:gd name="T66" fmla="*/ 2147483646 w 2851"/>
              <a:gd name="T67" fmla="*/ 2147483646 h 921"/>
              <a:gd name="T68" fmla="*/ 2147483646 w 2851"/>
              <a:gd name="T69" fmla="*/ 2147483646 h 921"/>
              <a:gd name="T70" fmla="*/ 2147483646 w 2851"/>
              <a:gd name="T71" fmla="*/ 2147483646 h 921"/>
              <a:gd name="T72" fmla="*/ 2147483646 w 2851"/>
              <a:gd name="T73" fmla="*/ 2147483646 h 921"/>
              <a:gd name="T74" fmla="*/ 2147483646 w 2851"/>
              <a:gd name="T75" fmla="*/ 2147483646 h 921"/>
              <a:gd name="T76" fmla="*/ 2147483646 w 2851"/>
              <a:gd name="T77" fmla="*/ 2147483646 h 921"/>
              <a:gd name="T78" fmla="*/ 2147483646 w 2851"/>
              <a:gd name="T79" fmla="*/ 2147483646 h 921"/>
              <a:gd name="T80" fmla="*/ 2147483646 w 2851"/>
              <a:gd name="T81" fmla="*/ 2147483646 h 921"/>
              <a:gd name="T82" fmla="*/ 2147483646 w 2851"/>
              <a:gd name="T83" fmla="*/ 2147483646 h 921"/>
              <a:gd name="T84" fmla="*/ 2147483646 w 2851"/>
              <a:gd name="T85" fmla="*/ 2147483646 h 921"/>
              <a:gd name="T86" fmla="*/ 2147483646 w 2851"/>
              <a:gd name="T87" fmla="*/ 2147483646 h 921"/>
              <a:gd name="T88" fmla="*/ 2147483646 w 2851"/>
              <a:gd name="T89" fmla="*/ 2147483646 h 921"/>
              <a:gd name="T90" fmla="*/ 2147483646 w 2851"/>
              <a:gd name="T91" fmla="*/ 2147483646 h 921"/>
              <a:gd name="T92" fmla="*/ 2147483646 w 2851"/>
              <a:gd name="T93" fmla="*/ 2147483646 h 921"/>
              <a:gd name="T94" fmla="*/ 2147483646 w 2851"/>
              <a:gd name="T95" fmla="*/ 2147483646 h 921"/>
              <a:gd name="T96" fmla="*/ 2147483646 w 2851"/>
              <a:gd name="T97" fmla="*/ 2147483646 h 921"/>
              <a:gd name="T98" fmla="*/ 2147483646 w 2851"/>
              <a:gd name="T99" fmla="*/ 2147483646 h 921"/>
              <a:gd name="T100" fmla="*/ 2147483646 w 2851"/>
              <a:gd name="T101" fmla="*/ 2147483646 h 921"/>
              <a:gd name="T102" fmla="*/ 2147483646 w 2851"/>
              <a:gd name="T103" fmla="*/ 2147483646 h 921"/>
              <a:gd name="T104" fmla="*/ 2147483646 w 2851"/>
              <a:gd name="T105" fmla="*/ 2147483646 h 921"/>
              <a:gd name="T106" fmla="*/ 2147483646 w 2851"/>
              <a:gd name="T107" fmla="*/ 2147483646 h 921"/>
              <a:gd name="T108" fmla="*/ 2147483646 w 2851"/>
              <a:gd name="T109" fmla="*/ 2147483646 h 921"/>
              <a:gd name="T110" fmla="*/ 2147483646 w 2851"/>
              <a:gd name="T111" fmla="*/ 2147483646 h 921"/>
              <a:gd name="T112" fmla="*/ 2147483646 w 2851"/>
              <a:gd name="T113" fmla="*/ 2147483646 h 921"/>
              <a:gd name="T114" fmla="*/ 2147483646 w 2851"/>
              <a:gd name="T115" fmla="*/ 2147483646 h 921"/>
              <a:gd name="T116" fmla="*/ 2147483646 w 2851"/>
              <a:gd name="T117" fmla="*/ 2147483646 h 921"/>
              <a:gd name="T118" fmla="*/ 2147483646 w 2851"/>
              <a:gd name="T119" fmla="*/ 2147483646 h 921"/>
              <a:gd name="T120" fmla="*/ 2147483646 w 2851"/>
              <a:gd name="T121" fmla="*/ 2147483646 h 921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2851" h="921">
                <a:moveTo>
                  <a:pt x="112" y="39"/>
                </a:moveTo>
                <a:cubicBezTo>
                  <a:pt x="0" y="39"/>
                  <a:pt x="0" y="39"/>
                  <a:pt x="0" y="39"/>
                </a:cubicBezTo>
                <a:cubicBezTo>
                  <a:pt x="0" y="1"/>
                  <a:pt x="0" y="1"/>
                  <a:pt x="0" y="1"/>
                </a:cubicBezTo>
                <a:cubicBezTo>
                  <a:pt x="263" y="1"/>
                  <a:pt x="263" y="1"/>
                  <a:pt x="263" y="1"/>
                </a:cubicBezTo>
                <a:cubicBezTo>
                  <a:pt x="263" y="39"/>
                  <a:pt x="263" y="39"/>
                  <a:pt x="263" y="39"/>
                </a:cubicBezTo>
                <a:cubicBezTo>
                  <a:pt x="151" y="39"/>
                  <a:pt x="151" y="39"/>
                  <a:pt x="151" y="39"/>
                </a:cubicBezTo>
                <a:cubicBezTo>
                  <a:pt x="151" y="346"/>
                  <a:pt x="151" y="346"/>
                  <a:pt x="151" y="346"/>
                </a:cubicBezTo>
                <a:cubicBezTo>
                  <a:pt x="112" y="346"/>
                  <a:pt x="112" y="346"/>
                  <a:pt x="112" y="346"/>
                </a:cubicBezTo>
                <a:lnTo>
                  <a:pt x="112" y="39"/>
                </a:lnTo>
                <a:close/>
                <a:moveTo>
                  <a:pt x="238" y="346"/>
                </a:moveTo>
                <a:cubicBezTo>
                  <a:pt x="393" y="1"/>
                  <a:pt x="393" y="1"/>
                  <a:pt x="393" y="1"/>
                </a:cubicBezTo>
                <a:cubicBezTo>
                  <a:pt x="433" y="1"/>
                  <a:pt x="433" y="1"/>
                  <a:pt x="433" y="1"/>
                </a:cubicBezTo>
                <a:cubicBezTo>
                  <a:pt x="587" y="346"/>
                  <a:pt x="587" y="346"/>
                  <a:pt x="587" y="346"/>
                </a:cubicBezTo>
                <a:cubicBezTo>
                  <a:pt x="544" y="346"/>
                  <a:pt x="544" y="346"/>
                  <a:pt x="544" y="346"/>
                </a:cubicBezTo>
                <a:cubicBezTo>
                  <a:pt x="506" y="259"/>
                  <a:pt x="506" y="259"/>
                  <a:pt x="506" y="259"/>
                </a:cubicBezTo>
                <a:cubicBezTo>
                  <a:pt x="318" y="259"/>
                  <a:pt x="318" y="259"/>
                  <a:pt x="318" y="259"/>
                </a:cubicBezTo>
                <a:cubicBezTo>
                  <a:pt x="280" y="346"/>
                  <a:pt x="280" y="346"/>
                  <a:pt x="280" y="346"/>
                </a:cubicBezTo>
                <a:lnTo>
                  <a:pt x="238" y="346"/>
                </a:lnTo>
                <a:close/>
                <a:moveTo>
                  <a:pt x="335" y="221"/>
                </a:moveTo>
                <a:cubicBezTo>
                  <a:pt x="489" y="221"/>
                  <a:pt x="489" y="221"/>
                  <a:pt x="489" y="221"/>
                </a:cubicBezTo>
                <a:cubicBezTo>
                  <a:pt x="412" y="46"/>
                  <a:pt x="412" y="46"/>
                  <a:pt x="412" y="46"/>
                </a:cubicBezTo>
                <a:lnTo>
                  <a:pt x="335" y="221"/>
                </a:lnTo>
                <a:close/>
                <a:moveTo>
                  <a:pt x="646" y="346"/>
                </a:moveTo>
                <a:cubicBezTo>
                  <a:pt x="750" y="202"/>
                  <a:pt x="750" y="202"/>
                  <a:pt x="750" y="202"/>
                </a:cubicBezTo>
                <a:cubicBezTo>
                  <a:pt x="854" y="346"/>
                  <a:pt x="854" y="346"/>
                  <a:pt x="854" y="346"/>
                </a:cubicBezTo>
                <a:cubicBezTo>
                  <a:pt x="902" y="346"/>
                  <a:pt x="902" y="346"/>
                  <a:pt x="902" y="346"/>
                </a:cubicBezTo>
                <a:cubicBezTo>
                  <a:pt x="775" y="167"/>
                  <a:pt x="775" y="167"/>
                  <a:pt x="775" y="167"/>
                </a:cubicBezTo>
                <a:cubicBezTo>
                  <a:pt x="892" y="1"/>
                  <a:pt x="892" y="1"/>
                  <a:pt x="892" y="1"/>
                </a:cubicBezTo>
                <a:cubicBezTo>
                  <a:pt x="846" y="1"/>
                  <a:pt x="846" y="1"/>
                  <a:pt x="846" y="1"/>
                </a:cubicBezTo>
                <a:cubicBezTo>
                  <a:pt x="750" y="134"/>
                  <a:pt x="750" y="134"/>
                  <a:pt x="750" y="134"/>
                </a:cubicBezTo>
                <a:cubicBezTo>
                  <a:pt x="655" y="1"/>
                  <a:pt x="655" y="1"/>
                  <a:pt x="655" y="1"/>
                </a:cubicBezTo>
                <a:cubicBezTo>
                  <a:pt x="609" y="1"/>
                  <a:pt x="609" y="1"/>
                  <a:pt x="609" y="1"/>
                </a:cubicBezTo>
                <a:cubicBezTo>
                  <a:pt x="726" y="169"/>
                  <a:pt x="726" y="169"/>
                  <a:pt x="726" y="169"/>
                </a:cubicBezTo>
                <a:cubicBezTo>
                  <a:pt x="600" y="346"/>
                  <a:pt x="600" y="346"/>
                  <a:pt x="600" y="346"/>
                </a:cubicBezTo>
                <a:lnTo>
                  <a:pt x="646" y="346"/>
                </a:lnTo>
                <a:close/>
                <a:moveTo>
                  <a:pt x="924" y="174"/>
                </a:moveTo>
                <a:cubicBezTo>
                  <a:pt x="924" y="76"/>
                  <a:pt x="1004" y="0"/>
                  <a:pt x="1105" y="0"/>
                </a:cubicBezTo>
                <a:cubicBezTo>
                  <a:pt x="1205" y="0"/>
                  <a:pt x="1284" y="77"/>
                  <a:pt x="1284" y="174"/>
                </a:cubicBezTo>
                <a:cubicBezTo>
                  <a:pt x="1284" y="271"/>
                  <a:pt x="1205" y="348"/>
                  <a:pt x="1105" y="348"/>
                </a:cubicBezTo>
                <a:cubicBezTo>
                  <a:pt x="1004" y="348"/>
                  <a:pt x="924" y="271"/>
                  <a:pt x="924" y="174"/>
                </a:cubicBezTo>
                <a:close/>
                <a:moveTo>
                  <a:pt x="964" y="174"/>
                </a:moveTo>
                <a:cubicBezTo>
                  <a:pt x="964" y="249"/>
                  <a:pt x="1028" y="310"/>
                  <a:pt x="1105" y="310"/>
                </a:cubicBezTo>
                <a:cubicBezTo>
                  <a:pt x="1181" y="310"/>
                  <a:pt x="1244" y="249"/>
                  <a:pt x="1244" y="174"/>
                </a:cubicBezTo>
                <a:cubicBezTo>
                  <a:pt x="1244" y="98"/>
                  <a:pt x="1181" y="38"/>
                  <a:pt x="1105" y="38"/>
                </a:cubicBezTo>
                <a:cubicBezTo>
                  <a:pt x="1028" y="38"/>
                  <a:pt x="964" y="98"/>
                  <a:pt x="964" y="174"/>
                </a:cubicBezTo>
                <a:close/>
                <a:moveTo>
                  <a:pt x="1395" y="69"/>
                </a:moveTo>
                <a:cubicBezTo>
                  <a:pt x="1602" y="346"/>
                  <a:pt x="1602" y="346"/>
                  <a:pt x="1602" y="346"/>
                </a:cubicBezTo>
                <a:cubicBezTo>
                  <a:pt x="1642" y="346"/>
                  <a:pt x="1642" y="346"/>
                  <a:pt x="1642" y="346"/>
                </a:cubicBezTo>
                <a:cubicBezTo>
                  <a:pt x="1642" y="1"/>
                  <a:pt x="1642" y="1"/>
                  <a:pt x="1642" y="1"/>
                </a:cubicBezTo>
                <a:cubicBezTo>
                  <a:pt x="1603" y="1"/>
                  <a:pt x="1603" y="1"/>
                  <a:pt x="1603" y="1"/>
                </a:cubicBezTo>
                <a:cubicBezTo>
                  <a:pt x="1603" y="278"/>
                  <a:pt x="1603" y="278"/>
                  <a:pt x="1603" y="278"/>
                </a:cubicBezTo>
                <a:cubicBezTo>
                  <a:pt x="1397" y="1"/>
                  <a:pt x="1397" y="1"/>
                  <a:pt x="1397" y="1"/>
                </a:cubicBezTo>
                <a:cubicBezTo>
                  <a:pt x="1356" y="1"/>
                  <a:pt x="1356" y="1"/>
                  <a:pt x="1356" y="1"/>
                </a:cubicBezTo>
                <a:cubicBezTo>
                  <a:pt x="1356" y="346"/>
                  <a:pt x="1356" y="346"/>
                  <a:pt x="1356" y="346"/>
                </a:cubicBezTo>
                <a:cubicBezTo>
                  <a:pt x="1395" y="346"/>
                  <a:pt x="1395" y="346"/>
                  <a:pt x="1395" y="346"/>
                </a:cubicBezTo>
                <a:lnTo>
                  <a:pt x="1395" y="69"/>
                </a:lnTo>
                <a:close/>
                <a:moveTo>
                  <a:pt x="1895" y="348"/>
                </a:moveTo>
                <a:cubicBezTo>
                  <a:pt x="1794" y="348"/>
                  <a:pt x="1714" y="271"/>
                  <a:pt x="1714" y="174"/>
                </a:cubicBezTo>
                <a:cubicBezTo>
                  <a:pt x="1714" y="76"/>
                  <a:pt x="1794" y="0"/>
                  <a:pt x="1895" y="0"/>
                </a:cubicBezTo>
                <a:cubicBezTo>
                  <a:pt x="1995" y="0"/>
                  <a:pt x="2074" y="77"/>
                  <a:pt x="2074" y="174"/>
                </a:cubicBezTo>
                <a:cubicBezTo>
                  <a:pt x="2074" y="271"/>
                  <a:pt x="1995" y="348"/>
                  <a:pt x="1895" y="348"/>
                </a:cubicBezTo>
                <a:close/>
                <a:moveTo>
                  <a:pt x="2034" y="174"/>
                </a:moveTo>
                <a:cubicBezTo>
                  <a:pt x="2034" y="98"/>
                  <a:pt x="1971" y="38"/>
                  <a:pt x="1895" y="38"/>
                </a:cubicBezTo>
                <a:cubicBezTo>
                  <a:pt x="1818" y="38"/>
                  <a:pt x="1754" y="98"/>
                  <a:pt x="1754" y="174"/>
                </a:cubicBezTo>
                <a:cubicBezTo>
                  <a:pt x="1754" y="249"/>
                  <a:pt x="1818" y="310"/>
                  <a:pt x="1895" y="310"/>
                </a:cubicBezTo>
                <a:cubicBezTo>
                  <a:pt x="1971" y="310"/>
                  <a:pt x="2034" y="249"/>
                  <a:pt x="2034" y="174"/>
                </a:cubicBezTo>
                <a:close/>
                <a:moveTo>
                  <a:pt x="2183" y="62"/>
                </a:moveTo>
                <a:cubicBezTo>
                  <a:pt x="2308" y="309"/>
                  <a:pt x="2308" y="309"/>
                  <a:pt x="2308" y="309"/>
                </a:cubicBezTo>
                <a:cubicBezTo>
                  <a:pt x="2332" y="309"/>
                  <a:pt x="2332" y="309"/>
                  <a:pt x="2332" y="309"/>
                </a:cubicBezTo>
                <a:cubicBezTo>
                  <a:pt x="2457" y="62"/>
                  <a:pt x="2457" y="62"/>
                  <a:pt x="2457" y="62"/>
                </a:cubicBezTo>
                <a:cubicBezTo>
                  <a:pt x="2458" y="346"/>
                  <a:pt x="2458" y="346"/>
                  <a:pt x="2458" y="346"/>
                </a:cubicBezTo>
                <a:cubicBezTo>
                  <a:pt x="2494" y="346"/>
                  <a:pt x="2494" y="346"/>
                  <a:pt x="2494" y="346"/>
                </a:cubicBezTo>
                <a:cubicBezTo>
                  <a:pt x="2494" y="1"/>
                  <a:pt x="2494" y="1"/>
                  <a:pt x="2494" y="1"/>
                </a:cubicBezTo>
                <a:cubicBezTo>
                  <a:pt x="2446" y="1"/>
                  <a:pt x="2446" y="1"/>
                  <a:pt x="2446" y="1"/>
                </a:cubicBezTo>
                <a:cubicBezTo>
                  <a:pt x="2321" y="249"/>
                  <a:pt x="2321" y="249"/>
                  <a:pt x="2321" y="249"/>
                </a:cubicBezTo>
                <a:cubicBezTo>
                  <a:pt x="2195" y="1"/>
                  <a:pt x="2195" y="1"/>
                  <a:pt x="2195" y="1"/>
                </a:cubicBezTo>
                <a:cubicBezTo>
                  <a:pt x="2146" y="1"/>
                  <a:pt x="2146" y="1"/>
                  <a:pt x="2146" y="1"/>
                </a:cubicBezTo>
                <a:cubicBezTo>
                  <a:pt x="2146" y="346"/>
                  <a:pt x="2146" y="346"/>
                  <a:pt x="2146" y="346"/>
                </a:cubicBezTo>
                <a:cubicBezTo>
                  <a:pt x="2183" y="346"/>
                  <a:pt x="2183" y="346"/>
                  <a:pt x="2183" y="346"/>
                </a:cubicBezTo>
                <a:lnTo>
                  <a:pt x="2183" y="62"/>
                </a:lnTo>
                <a:close/>
                <a:moveTo>
                  <a:pt x="2811" y="1"/>
                </a:moveTo>
                <a:cubicBezTo>
                  <a:pt x="2701" y="181"/>
                  <a:pt x="2701" y="181"/>
                  <a:pt x="2701" y="181"/>
                </a:cubicBezTo>
                <a:cubicBezTo>
                  <a:pt x="2589" y="1"/>
                  <a:pt x="2589" y="1"/>
                  <a:pt x="2589" y="1"/>
                </a:cubicBezTo>
                <a:cubicBezTo>
                  <a:pt x="2549" y="1"/>
                  <a:pt x="2549" y="1"/>
                  <a:pt x="2549" y="1"/>
                </a:cubicBezTo>
                <a:cubicBezTo>
                  <a:pt x="2682" y="229"/>
                  <a:pt x="2682" y="229"/>
                  <a:pt x="2682" y="229"/>
                </a:cubicBezTo>
                <a:cubicBezTo>
                  <a:pt x="2682" y="346"/>
                  <a:pt x="2682" y="346"/>
                  <a:pt x="2682" y="346"/>
                </a:cubicBezTo>
                <a:cubicBezTo>
                  <a:pt x="2721" y="346"/>
                  <a:pt x="2721" y="346"/>
                  <a:pt x="2721" y="346"/>
                </a:cubicBezTo>
                <a:cubicBezTo>
                  <a:pt x="2721" y="228"/>
                  <a:pt x="2721" y="228"/>
                  <a:pt x="2721" y="228"/>
                </a:cubicBezTo>
                <a:cubicBezTo>
                  <a:pt x="2851" y="1"/>
                  <a:pt x="2851" y="1"/>
                  <a:pt x="2851" y="1"/>
                </a:cubicBezTo>
                <a:lnTo>
                  <a:pt x="2811" y="1"/>
                </a:lnTo>
                <a:close/>
                <a:moveTo>
                  <a:pt x="221" y="822"/>
                </a:moveTo>
                <a:cubicBezTo>
                  <a:pt x="95" y="574"/>
                  <a:pt x="95" y="574"/>
                  <a:pt x="95" y="574"/>
                </a:cubicBezTo>
                <a:cubicBezTo>
                  <a:pt x="46" y="574"/>
                  <a:pt x="46" y="574"/>
                  <a:pt x="46" y="574"/>
                </a:cubicBezTo>
                <a:cubicBezTo>
                  <a:pt x="46" y="919"/>
                  <a:pt x="46" y="919"/>
                  <a:pt x="46" y="919"/>
                </a:cubicBezTo>
                <a:cubicBezTo>
                  <a:pt x="84" y="919"/>
                  <a:pt x="84" y="919"/>
                  <a:pt x="84" y="919"/>
                </a:cubicBezTo>
                <a:cubicBezTo>
                  <a:pt x="84" y="635"/>
                  <a:pt x="84" y="635"/>
                  <a:pt x="84" y="635"/>
                </a:cubicBezTo>
                <a:cubicBezTo>
                  <a:pt x="208" y="882"/>
                  <a:pt x="208" y="882"/>
                  <a:pt x="208" y="882"/>
                </a:cubicBezTo>
                <a:cubicBezTo>
                  <a:pt x="232" y="882"/>
                  <a:pt x="232" y="882"/>
                  <a:pt x="232" y="882"/>
                </a:cubicBezTo>
                <a:cubicBezTo>
                  <a:pt x="357" y="635"/>
                  <a:pt x="357" y="635"/>
                  <a:pt x="357" y="635"/>
                </a:cubicBezTo>
                <a:cubicBezTo>
                  <a:pt x="358" y="919"/>
                  <a:pt x="358" y="919"/>
                  <a:pt x="358" y="919"/>
                </a:cubicBezTo>
                <a:cubicBezTo>
                  <a:pt x="394" y="919"/>
                  <a:pt x="394" y="919"/>
                  <a:pt x="394" y="919"/>
                </a:cubicBezTo>
                <a:cubicBezTo>
                  <a:pt x="394" y="574"/>
                  <a:pt x="394" y="574"/>
                  <a:pt x="394" y="574"/>
                </a:cubicBezTo>
                <a:cubicBezTo>
                  <a:pt x="346" y="574"/>
                  <a:pt x="346" y="574"/>
                  <a:pt x="346" y="574"/>
                </a:cubicBezTo>
                <a:lnTo>
                  <a:pt x="221" y="822"/>
                </a:lnTo>
                <a:close/>
                <a:moveTo>
                  <a:pt x="644" y="574"/>
                </a:moveTo>
                <a:cubicBezTo>
                  <a:pt x="797" y="919"/>
                  <a:pt x="797" y="919"/>
                  <a:pt x="797" y="919"/>
                </a:cubicBezTo>
                <a:cubicBezTo>
                  <a:pt x="755" y="919"/>
                  <a:pt x="755" y="919"/>
                  <a:pt x="755" y="919"/>
                </a:cubicBezTo>
                <a:cubicBezTo>
                  <a:pt x="716" y="831"/>
                  <a:pt x="716" y="831"/>
                  <a:pt x="716" y="831"/>
                </a:cubicBezTo>
                <a:cubicBezTo>
                  <a:pt x="529" y="831"/>
                  <a:pt x="529" y="831"/>
                  <a:pt x="529" y="831"/>
                </a:cubicBezTo>
                <a:cubicBezTo>
                  <a:pt x="490" y="919"/>
                  <a:pt x="490" y="919"/>
                  <a:pt x="490" y="919"/>
                </a:cubicBezTo>
                <a:cubicBezTo>
                  <a:pt x="449" y="919"/>
                  <a:pt x="449" y="919"/>
                  <a:pt x="449" y="919"/>
                </a:cubicBezTo>
                <a:cubicBezTo>
                  <a:pt x="603" y="574"/>
                  <a:pt x="603" y="574"/>
                  <a:pt x="603" y="574"/>
                </a:cubicBezTo>
                <a:lnTo>
                  <a:pt x="644" y="574"/>
                </a:lnTo>
                <a:close/>
                <a:moveTo>
                  <a:pt x="700" y="794"/>
                </a:moveTo>
                <a:cubicBezTo>
                  <a:pt x="622" y="619"/>
                  <a:pt x="622" y="619"/>
                  <a:pt x="622" y="619"/>
                </a:cubicBezTo>
                <a:cubicBezTo>
                  <a:pt x="545" y="794"/>
                  <a:pt x="545" y="794"/>
                  <a:pt x="545" y="794"/>
                </a:cubicBezTo>
                <a:lnTo>
                  <a:pt x="700" y="794"/>
                </a:lnTo>
                <a:close/>
                <a:moveTo>
                  <a:pt x="1099" y="851"/>
                </a:moveTo>
                <a:cubicBezTo>
                  <a:pt x="892" y="574"/>
                  <a:pt x="892" y="574"/>
                  <a:pt x="892" y="574"/>
                </a:cubicBezTo>
                <a:cubicBezTo>
                  <a:pt x="851" y="574"/>
                  <a:pt x="851" y="574"/>
                  <a:pt x="851" y="574"/>
                </a:cubicBezTo>
                <a:cubicBezTo>
                  <a:pt x="851" y="919"/>
                  <a:pt x="851" y="919"/>
                  <a:pt x="851" y="919"/>
                </a:cubicBezTo>
                <a:cubicBezTo>
                  <a:pt x="891" y="919"/>
                  <a:pt x="891" y="919"/>
                  <a:pt x="891" y="919"/>
                </a:cubicBezTo>
                <a:cubicBezTo>
                  <a:pt x="891" y="642"/>
                  <a:pt x="891" y="642"/>
                  <a:pt x="891" y="642"/>
                </a:cubicBezTo>
                <a:cubicBezTo>
                  <a:pt x="1097" y="919"/>
                  <a:pt x="1097" y="919"/>
                  <a:pt x="1097" y="919"/>
                </a:cubicBezTo>
                <a:cubicBezTo>
                  <a:pt x="1137" y="919"/>
                  <a:pt x="1137" y="919"/>
                  <a:pt x="1137" y="919"/>
                </a:cubicBezTo>
                <a:cubicBezTo>
                  <a:pt x="1137" y="574"/>
                  <a:pt x="1137" y="574"/>
                  <a:pt x="1137" y="574"/>
                </a:cubicBezTo>
                <a:cubicBezTo>
                  <a:pt x="1099" y="574"/>
                  <a:pt x="1099" y="574"/>
                  <a:pt x="1099" y="574"/>
                </a:cubicBezTo>
                <a:lnTo>
                  <a:pt x="1099" y="851"/>
                </a:lnTo>
                <a:close/>
                <a:moveTo>
                  <a:pt x="1387" y="574"/>
                </a:moveTo>
                <a:cubicBezTo>
                  <a:pt x="1541" y="919"/>
                  <a:pt x="1541" y="919"/>
                  <a:pt x="1541" y="919"/>
                </a:cubicBezTo>
                <a:cubicBezTo>
                  <a:pt x="1498" y="919"/>
                  <a:pt x="1498" y="919"/>
                  <a:pt x="1498" y="919"/>
                </a:cubicBezTo>
                <a:cubicBezTo>
                  <a:pt x="1460" y="831"/>
                  <a:pt x="1460" y="831"/>
                  <a:pt x="1460" y="831"/>
                </a:cubicBezTo>
                <a:cubicBezTo>
                  <a:pt x="1272" y="831"/>
                  <a:pt x="1272" y="831"/>
                  <a:pt x="1272" y="831"/>
                </a:cubicBezTo>
                <a:cubicBezTo>
                  <a:pt x="1234" y="919"/>
                  <a:pt x="1234" y="919"/>
                  <a:pt x="1234" y="919"/>
                </a:cubicBezTo>
                <a:cubicBezTo>
                  <a:pt x="1192" y="919"/>
                  <a:pt x="1192" y="919"/>
                  <a:pt x="1192" y="919"/>
                </a:cubicBezTo>
                <a:cubicBezTo>
                  <a:pt x="1346" y="574"/>
                  <a:pt x="1346" y="574"/>
                  <a:pt x="1346" y="574"/>
                </a:cubicBezTo>
                <a:lnTo>
                  <a:pt x="1387" y="574"/>
                </a:lnTo>
                <a:close/>
                <a:moveTo>
                  <a:pt x="1443" y="794"/>
                </a:moveTo>
                <a:cubicBezTo>
                  <a:pt x="1365" y="619"/>
                  <a:pt x="1365" y="619"/>
                  <a:pt x="1365" y="619"/>
                </a:cubicBezTo>
                <a:cubicBezTo>
                  <a:pt x="1289" y="794"/>
                  <a:pt x="1289" y="794"/>
                  <a:pt x="1289" y="794"/>
                </a:cubicBezTo>
                <a:lnTo>
                  <a:pt x="1443" y="794"/>
                </a:lnTo>
                <a:close/>
                <a:moveTo>
                  <a:pt x="1735" y="610"/>
                </a:moveTo>
                <a:cubicBezTo>
                  <a:pt x="1774" y="610"/>
                  <a:pt x="1812" y="625"/>
                  <a:pt x="1840" y="650"/>
                </a:cubicBezTo>
                <a:cubicBezTo>
                  <a:pt x="1862" y="620"/>
                  <a:pt x="1862" y="620"/>
                  <a:pt x="1862" y="620"/>
                </a:cubicBezTo>
                <a:cubicBezTo>
                  <a:pt x="1829" y="591"/>
                  <a:pt x="1783" y="573"/>
                  <a:pt x="1735" y="573"/>
                </a:cubicBezTo>
                <a:cubicBezTo>
                  <a:pt x="1634" y="573"/>
                  <a:pt x="1554" y="649"/>
                  <a:pt x="1554" y="746"/>
                </a:cubicBezTo>
                <a:cubicBezTo>
                  <a:pt x="1554" y="843"/>
                  <a:pt x="1634" y="921"/>
                  <a:pt x="1733" y="921"/>
                </a:cubicBezTo>
                <a:cubicBezTo>
                  <a:pt x="1780" y="921"/>
                  <a:pt x="1827" y="902"/>
                  <a:pt x="1861" y="875"/>
                </a:cubicBezTo>
                <a:cubicBezTo>
                  <a:pt x="1861" y="750"/>
                  <a:pt x="1861" y="750"/>
                  <a:pt x="1861" y="750"/>
                </a:cubicBezTo>
                <a:cubicBezTo>
                  <a:pt x="1826" y="750"/>
                  <a:pt x="1826" y="750"/>
                  <a:pt x="1826" y="750"/>
                </a:cubicBezTo>
                <a:cubicBezTo>
                  <a:pt x="1826" y="854"/>
                  <a:pt x="1826" y="854"/>
                  <a:pt x="1826" y="854"/>
                </a:cubicBezTo>
                <a:cubicBezTo>
                  <a:pt x="1800" y="872"/>
                  <a:pt x="1767" y="883"/>
                  <a:pt x="1736" y="883"/>
                </a:cubicBezTo>
                <a:cubicBezTo>
                  <a:pt x="1657" y="883"/>
                  <a:pt x="1594" y="823"/>
                  <a:pt x="1594" y="746"/>
                </a:cubicBezTo>
                <a:cubicBezTo>
                  <a:pt x="1594" y="671"/>
                  <a:pt x="1657" y="610"/>
                  <a:pt x="1735" y="610"/>
                </a:cubicBezTo>
                <a:close/>
                <a:moveTo>
                  <a:pt x="1996" y="763"/>
                </a:moveTo>
                <a:cubicBezTo>
                  <a:pt x="2169" y="763"/>
                  <a:pt x="2169" y="763"/>
                  <a:pt x="2169" y="763"/>
                </a:cubicBezTo>
                <a:cubicBezTo>
                  <a:pt x="2169" y="725"/>
                  <a:pt x="2169" y="725"/>
                  <a:pt x="2169" y="725"/>
                </a:cubicBezTo>
                <a:cubicBezTo>
                  <a:pt x="1996" y="725"/>
                  <a:pt x="1996" y="725"/>
                  <a:pt x="1996" y="725"/>
                </a:cubicBezTo>
                <a:cubicBezTo>
                  <a:pt x="1996" y="612"/>
                  <a:pt x="1996" y="612"/>
                  <a:pt x="1996" y="612"/>
                </a:cubicBezTo>
                <a:cubicBezTo>
                  <a:pt x="2190" y="612"/>
                  <a:pt x="2190" y="612"/>
                  <a:pt x="2190" y="612"/>
                </a:cubicBezTo>
                <a:cubicBezTo>
                  <a:pt x="2190" y="574"/>
                  <a:pt x="2190" y="574"/>
                  <a:pt x="2190" y="574"/>
                </a:cubicBezTo>
                <a:cubicBezTo>
                  <a:pt x="1956" y="574"/>
                  <a:pt x="1956" y="574"/>
                  <a:pt x="1956" y="574"/>
                </a:cubicBezTo>
                <a:cubicBezTo>
                  <a:pt x="1956" y="919"/>
                  <a:pt x="1956" y="919"/>
                  <a:pt x="1956" y="919"/>
                </a:cubicBezTo>
                <a:cubicBezTo>
                  <a:pt x="2196" y="919"/>
                  <a:pt x="2196" y="919"/>
                  <a:pt x="2196" y="919"/>
                </a:cubicBezTo>
                <a:cubicBezTo>
                  <a:pt x="2196" y="881"/>
                  <a:pt x="2196" y="881"/>
                  <a:pt x="2196" y="881"/>
                </a:cubicBezTo>
                <a:cubicBezTo>
                  <a:pt x="1996" y="881"/>
                  <a:pt x="1996" y="881"/>
                  <a:pt x="1996" y="881"/>
                </a:cubicBezTo>
                <a:lnTo>
                  <a:pt x="1996" y="763"/>
                </a:lnTo>
                <a:close/>
                <a:moveTo>
                  <a:pt x="2466" y="801"/>
                </a:moveTo>
                <a:cubicBezTo>
                  <a:pt x="2546" y="919"/>
                  <a:pt x="2546" y="919"/>
                  <a:pt x="2546" y="919"/>
                </a:cubicBezTo>
                <a:cubicBezTo>
                  <a:pt x="2501" y="919"/>
                  <a:pt x="2501" y="919"/>
                  <a:pt x="2501" y="919"/>
                </a:cubicBezTo>
                <a:cubicBezTo>
                  <a:pt x="2430" y="809"/>
                  <a:pt x="2430" y="809"/>
                  <a:pt x="2430" y="809"/>
                </a:cubicBezTo>
                <a:cubicBezTo>
                  <a:pt x="2423" y="809"/>
                  <a:pt x="2415" y="810"/>
                  <a:pt x="2407" y="810"/>
                </a:cubicBezTo>
                <a:cubicBezTo>
                  <a:pt x="2316" y="810"/>
                  <a:pt x="2316" y="810"/>
                  <a:pt x="2316" y="810"/>
                </a:cubicBezTo>
                <a:cubicBezTo>
                  <a:pt x="2316" y="919"/>
                  <a:pt x="2316" y="919"/>
                  <a:pt x="2316" y="919"/>
                </a:cubicBezTo>
                <a:cubicBezTo>
                  <a:pt x="2276" y="919"/>
                  <a:pt x="2276" y="919"/>
                  <a:pt x="2276" y="919"/>
                </a:cubicBezTo>
                <a:cubicBezTo>
                  <a:pt x="2276" y="574"/>
                  <a:pt x="2276" y="574"/>
                  <a:pt x="2276" y="574"/>
                </a:cubicBezTo>
                <a:cubicBezTo>
                  <a:pt x="2407" y="574"/>
                  <a:pt x="2407" y="574"/>
                  <a:pt x="2407" y="574"/>
                </a:cubicBezTo>
                <a:cubicBezTo>
                  <a:pt x="2493" y="574"/>
                  <a:pt x="2543" y="616"/>
                  <a:pt x="2543" y="690"/>
                </a:cubicBezTo>
                <a:cubicBezTo>
                  <a:pt x="2543" y="747"/>
                  <a:pt x="2515" y="785"/>
                  <a:pt x="2466" y="801"/>
                </a:cubicBezTo>
                <a:close/>
                <a:moveTo>
                  <a:pt x="2505" y="691"/>
                </a:moveTo>
                <a:cubicBezTo>
                  <a:pt x="2505" y="639"/>
                  <a:pt x="2469" y="612"/>
                  <a:pt x="2407" y="612"/>
                </a:cubicBezTo>
                <a:cubicBezTo>
                  <a:pt x="2316" y="612"/>
                  <a:pt x="2316" y="612"/>
                  <a:pt x="2316" y="612"/>
                </a:cubicBezTo>
                <a:cubicBezTo>
                  <a:pt x="2316" y="772"/>
                  <a:pt x="2316" y="772"/>
                  <a:pt x="2316" y="772"/>
                </a:cubicBezTo>
                <a:cubicBezTo>
                  <a:pt x="2407" y="772"/>
                  <a:pt x="2407" y="772"/>
                  <a:pt x="2407" y="772"/>
                </a:cubicBezTo>
                <a:cubicBezTo>
                  <a:pt x="2469" y="772"/>
                  <a:pt x="2505" y="744"/>
                  <a:pt x="2505" y="69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14324" tIns="57162" rIns="114324" bIns="57162"/>
          <a:lstStyle/>
          <a:p>
            <a:endParaRPr lang="en-NL"/>
          </a:p>
        </p:txBody>
      </p:sp>
      <p:sp>
        <p:nvSpPr>
          <p:cNvPr id="12" name="LS_Logo10 (JU-Free) Hermes" hidden="1">
            <a:extLst>
              <a:ext uri="{FF2B5EF4-FFF2-40B4-BE49-F238E27FC236}">
                <a16:creationId xmlns:a16="http://schemas.microsoft.com/office/drawing/2014/main" id="{0A907C2F-9338-4EF6-9000-C1CC5EC6A3F4}"/>
              </a:ext>
            </a:extLst>
          </p:cNvPr>
          <p:cNvSpPr>
            <a:spLocks/>
          </p:cNvSpPr>
          <p:nvPr/>
        </p:nvSpPr>
        <p:spPr bwMode="auto">
          <a:xfrm>
            <a:off x="1157288" y="7820025"/>
            <a:ext cx="817562" cy="138113"/>
          </a:xfrm>
          <a:custGeom>
            <a:avLst/>
            <a:gdLst>
              <a:gd name="T0" fmla="*/ 2147483646 w 2062"/>
              <a:gd name="T1" fmla="*/ 2147483646 h 347"/>
              <a:gd name="T2" fmla="*/ 2147483646 w 2062"/>
              <a:gd name="T3" fmla="*/ 2147483646 h 347"/>
              <a:gd name="T4" fmla="*/ 0 w 2062"/>
              <a:gd name="T5" fmla="*/ 62575936 h 347"/>
              <a:gd name="T6" fmla="*/ 2147483646 w 2062"/>
              <a:gd name="T7" fmla="*/ 2147483646 h 347"/>
              <a:gd name="T8" fmla="*/ 2147483646 w 2062"/>
              <a:gd name="T9" fmla="*/ 62575936 h 347"/>
              <a:gd name="T10" fmla="*/ 2147483646 w 2062"/>
              <a:gd name="T11" fmla="*/ 2147483646 h 347"/>
              <a:gd name="T12" fmla="*/ 2147483646 w 2062"/>
              <a:gd name="T13" fmla="*/ 2147483646 h 347"/>
              <a:gd name="T14" fmla="*/ 2147483646 w 2062"/>
              <a:gd name="T15" fmla="*/ 2147483646 h 347"/>
              <a:gd name="T16" fmla="*/ 2147483646 w 2062"/>
              <a:gd name="T17" fmla="*/ 2147483646 h 347"/>
              <a:gd name="T18" fmla="*/ 2147483646 w 2062"/>
              <a:gd name="T19" fmla="*/ 2147483646 h 347"/>
              <a:gd name="T20" fmla="*/ 2147483646 w 2062"/>
              <a:gd name="T21" fmla="*/ 2147483646 h 347"/>
              <a:gd name="T22" fmla="*/ 2147483646 w 2062"/>
              <a:gd name="T23" fmla="*/ 62575936 h 347"/>
              <a:gd name="T24" fmla="*/ 2147483646 w 2062"/>
              <a:gd name="T25" fmla="*/ 2147483646 h 347"/>
              <a:gd name="T26" fmla="*/ 2147483646 w 2062"/>
              <a:gd name="T27" fmla="*/ 2147483646 h 347"/>
              <a:gd name="T28" fmla="*/ 2147483646 w 2062"/>
              <a:gd name="T29" fmla="*/ 2147483646 h 347"/>
              <a:gd name="T30" fmla="*/ 2147483646 w 2062"/>
              <a:gd name="T31" fmla="*/ 62575936 h 347"/>
              <a:gd name="T32" fmla="*/ 2147483646 w 2062"/>
              <a:gd name="T33" fmla="*/ 2147483646 h 347"/>
              <a:gd name="T34" fmla="*/ 2147483646 w 2062"/>
              <a:gd name="T35" fmla="*/ 2147483646 h 347"/>
              <a:gd name="T36" fmla="*/ 2147483646 w 2062"/>
              <a:gd name="T37" fmla="*/ 2147483646 h 347"/>
              <a:gd name="T38" fmla="*/ 2147483646 w 2062"/>
              <a:gd name="T39" fmla="*/ 2147483646 h 347"/>
              <a:gd name="T40" fmla="*/ 2147483646 w 2062"/>
              <a:gd name="T41" fmla="*/ 2147483646 h 347"/>
              <a:gd name="T42" fmla="*/ 2147483646 w 2062"/>
              <a:gd name="T43" fmla="*/ 2147483646 h 347"/>
              <a:gd name="T44" fmla="*/ 2147483646 w 2062"/>
              <a:gd name="T45" fmla="*/ 2147483646 h 347"/>
              <a:gd name="T46" fmla="*/ 2147483646 w 2062"/>
              <a:gd name="T47" fmla="*/ 2147483646 h 347"/>
              <a:gd name="T48" fmla="*/ 2147483646 w 2062"/>
              <a:gd name="T49" fmla="*/ 2147483646 h 347"/>
              <a:gd name="T50" fmla="*/ 2147483646 w 2062"/>
              <a:gd name="T51" fmla="*/ 62575936 h 347"/>
              <a:gd name="T52" fmla="*/ 2147483646 w 2062"/>
              <a:gd name="T53" fmla="*/ 2147483646 h 347"/>
              <a:gd name="T54" fmla="*/ 2147483646 w 2062"/>
              <a:gd name="T55" fmla="*/ 62575936 h 347"/>
              <a:gd name="T56" fmla="*/ 2147483646 w 2062"/>
              <a:gd name="T57" fmla="*/ 2147483646 h 347"/>
              <a:gd name="T58" fmla="*/ 2147483646 w 2062"/>
              <a:gd name="T59" fmla="*/ 2147483646 h 347"/>
              <a:gd name="T60" fmla="*/ 2147483646 w 2062"/>
              <a:gd name="T61" fmla="*/ 2147483646 h 347"/>
              <a:gd name="T62" fmla="*/ 2147483646 w 2062"/>
              <a:gd name="T63" fmla="*/ 2147483646 h 347"/>
              <a:gd name="T64" fmla="*/ 2147483646 w 2062"/>
              <a:gd name="T65" fmla="*/ 2147483646 h 347"/>
              <a:gd name="T66" fmla="*/ 2147483646 w 2062"/>
              <a:gd name="T67" fmla="*/ 62575936 h 347"/>
              <a:gd name="T68" fmla="*/ 2147483646 w 2062"/>
              <a:gd name="T69" fmla="*/ 2147483646 h 347"/>
              <a:gd name="T70" fmla="*/ 2147483646 w 2062"/>
              <a:gd name="T71" fmla="*/ 2001479067 h 347"/>
              <a:gd name="T72" fmla="*/ 2147483646 w 2062"/>
              <a:gd name="T73" fmla="*/ 2147483646 h 347"/>
              <a:gd name="T74" fmla="*/ 2147483646 w 2062"/>
              <a:gd name="T75" fmla="*/ 2147483646 h 347"/>
              <a:gd name="T76" fmla="*/ 2147483646 w 2062"/>
              <a:gd name="T77" fmla="*/ 2147483646 h 347"/>
              <a:gd name="T78" fmla="*/ 2147483646 w 2062"/>
              <a:gd name="T79" fmla="*/ 2147483646 h 347"/>
              <a:gd name="T80" fmla="*/ 2147483646 w 2062"/>
              <a:gd name="T81" fmla="*/ 2147483646 h 347"/>
              <a:gd name="T82" fmla="*/ 2147483646 w 2062"/>
              <a:gd name="T83" fmla="*/ 2001479067 h 347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2062" h="347">
                <a:moveTo>
                  <a:pt x="248" y="346"/>
                </a:moveTo>
                <a:cubicBezTo>
                  <a:pt x="248" y="194"/>
                  <a:pt x="248" y="194"/>
                  <a:pt x="248" y="194"/>
                </a:cubicBezTo>
                <a:cubicBezTo>
                  <a:pt x="40" y="194"/>
                  <a:pt x="40" y="194"/>
                  <a:pt x="40" y="194"/>
                </a:cubicBezTo>
                <a:cubicBezTo>
                  <a:pt x="40" y="346"/>
                  <a:pt x="40" y="346"/>
                  <a:pt x="40" y="346"/>
                </a:cubicBezTo>
                <a:cubicBezTo>
                  <a:pt x="0" y="346"/>
                  <a:pt x="0" y="346"/>
                  <a:pt x="0" y="346"/>
                </a:cubicBezTo>
                <a:cubicBezTo>
                  <a:pt x="0" y="1"/>
                  <a:pt x="0" y="1"/>
                  <a:pt x="0" y="1"/>
                </a:cubicBezTo>
                <a:cubicBezTo>
                  <a:pt x="40" y="1"/>
                  <a:pt x="40" y="1"/>
                  <a:pt x="40" y="1"/>
                </a:cubicBezTo>
                <a:cubicBezTo>
                  <a:pt x="40" y="157"/>
                  <a:pt x="40" y="157"/>
                  <a:pt x="40" y="157"/>
                </a:cubicBezTo>
                <a:cubicBezTo>
                  <a:pt x="248" y="157"/>
                  <a:pt x="248" y="157"/>
                  <a:pt x="248" y="157"/>
                </a:cubicBezTo>
                <a:cubicBezTo>
                  <a:pt x="248" y="1"/>
                  <a:pt x="248" y="1"/>
                  <a:pt x="248" y="1"/>
                </a:cubicBezTo>
                <a:cubicBezTo>
                  <a:pt x="287" y="1"/>
                  <a:pt x="287" y="1"/>
                  <a:pt x="287" y="1"/>
                </a:cubicBezTo>
                <a:cubicBezTo>
                  <a:pt x="287" y="346"/>
                  <a:pt x="287" y="346"/>
                  <a:pt x="287" y="346"/>
                </a:cubicBezTo>
                <a:lnTo>
                  <a:pt x="248" y="346"/>
                </a:lnTo>
                <a:close/>
                <a:moveTo>
                  <a:pt x="431" y="39"/>
                </a:moveTo>
                <a:cubicBezTo>
                  <a:pt x="431" y="153"/>
                  <a:pt x="431" y="153"/>
                  <a:pt x="431" y="153"/>
                </a:cubicBezTo>
                <a:cubicBezTo>
                  <a:pt x="604" y="153"/>
                  <a:pt x="604" y="153"/>
                  <a:pt x="604" y="153"/>
                </a:cubicBezTo>
                <a:cubicBezTo>
                  <a:pt x="604" y="190"/>
                  <a:pt x="604" y="190"/>
                  <a:pt x="604" y="190"/>
                </a:cubicBezTo>
                <a:cubicBezTo>
                  <a:pt x="431" y="190"/>
                  <a:pt x="431" y="190"/>
                  <a:pt x="431" y="190"/>
                </a:cubicBezTo>
                <a:cubicBezTo>
                  <a:pt x="431" y="309"/>
                  <a:pt x="431" y="309"/>
                  <a:pt x="431" y="309"/>
                </a:cubicBezTo>
                <a:cubicBezTo>
                  <a:pt x="631" y="309"/>
                  <a:pt x="631" y="309"/>
                  <a:pt x="631" y="309"/>
                </a:cubicBezTo>
                <a:cubicBezTo>
                  <a:pt x="631" y="346"/>
                  <a:pt x="631" y="346"/>
                  <a:pt x="631" y="346"/>
                </a:cubicBezTo>
                <a:cubicBezTo>
                  <a:pt x="391" y="346"/>
                  <a:pt x="391" y="346"/>
                  <a:pt x="391" y="346"/>
                </a:cubicBezTo>
                <a:cubicBezTo>
                  <a:pt x="391" y="1"/>
                  <a:pt x="391" y="1"/>
                  <a:pt x="391" y="1"/>
                </a:cubicBezTo>
                <a:cubicBezTo>
                  <a:pt x="625" y="1"/>
                  <a:pt x="625" y="1"/>
                  <a:pt x="625" y="1"/>
                </a:cubicBezTo>
                <a:cubicBezTo>
                  <a:pt x="625" y="39"/>
                  <a:pt x="625" y="39"/>
                  <a:pt x="625" y="39"/>
                </a:cubicBezTo>
                <a:lnTo>
                  <a:pt x="431" y="39"/>
                </a:lnTo>
                <a:close/>
                <a:moveTo>
                  <a:pt x="866" y="236"/>
                </a:moveTo>
                <a:cubicBezTo>
                  <a:pt x="858" y="237"/>
                  <a:pt x="850" y="237"/>
                  <a:pt x="843" y="237"/>
                </a:cubicBezTo>
                <a:cubicBezTo>
                  <a:pt x="751" y="237"/>
                  <a:pt x="751" y="237"/>
                  <a:pt x="751" y="237"/>
                </a:cubicBezTo>
                <a:cubicBezTo>
                  <a:pt x="751" y="346"/>
                  <a:pt x="751" y="346"/>
                  <a:pt x="751" y="346"/>
                </a:cubicBezTo>
                <a:cubicBezTo>
                  <a:pt x="712" y="346"/>
                  <a:pt x="712" y="346"/>
                  <a:pt x="712" y="346"/>
                </a:cubicBezTo>
                <a:cubicBezTo>
                  <a:pt x="712" y="1"/>
                  <a:pt x="712" y="1"/>
                  <a:pt x="712" y="1"/>
                </a:cubicBezTo>
                <a:cubicBezTo>
                  <a:pt x="843" y="1"/>
                  <a:pt x="843" y="1"/>
                  <a:pt x="843" y="1"/>
                </a:cubicBezTo>
                <a:cubicBezTo>
                  <a:pt x="929" y="1"/>
                  <a:pt x="978" y="44"/>
                  <a:pt x="978" y="117"/>
                </a:cubicBezTo>
                <a:cubicBezTo>
                  <a:pt x="978" y="174"/>
                  <a:pt x="951" y="213"/>
                  <a:pt x="901" y="229"/>
                </a:cubicBezTo>
                <a:cubicBezTo>
                  <a:pt x="982" y="346"/>
                  <a:pt x="982" y="346"/>
                  <a:pt x="982" y="346"/>
                </a:cubicBezTo>
                <a:cubicBezTo>
                  <a:pt x="937" y="346"/>
                  <a:pt x="937" y="346"/>
                  <a:pt x="937" y="346"/>
                </a:cubicBezTo>
                <a:lnTo>
                  <a:pt x="866" y="236"/>
                </a:lnTo>
                <a:close/>
                <a:moveTo>
                  <a:pt x="843" y="199"/>
                </a:moveTo>
                <a:cubicBezTo>
                  <a:pt x="905" y="199"/>
                  <a:pt x="941" y="172"/>
                  <a:pt x="941" y="118"/>
                </a:cubicBezTo>
                <a:cubicBezTo>
                  <a:pt x="941" y="66"/>
                  <a:pt x="905" y="39"/>
                  <a:pt x="843" y="39"/>
                </a:cubicBezTo>
                <a:cubicBezTo>
                  <a:pt x="751" y="39"/>
                  <a:pt x="751" y="39"/>
                  <a:pt x="751" y="39"/>
                </a:cubicBezTo>
                <a:cubicBezTo>
                  <a:pt x="751" y="199"/>
                  <a:pt x="751" y="199"/>
                  <a:pt x="751" y="199"/>
                </a:cubicBezTo>
                <a:lnTo>
                  <a:pt x="843" y="199"/>
                </a:lnTo>
                <a:close/>
                <a:moveTo>
                  <a:pt x="1380" y="346"/>
                </a:moveTo>
                <a:cubicBezTo>
                  <a:pt x="1379" y="62"/>
                  <a:pt x="1379" y="62"/>
                  <a:pt x="1379" y="62"/>
                </a:cubicBezTo>
                <a:cubicBezTo>
                  <a:pt x="1254" y="310"/>
                  <a:pt x="1254" y="310"/>
                  <a:pt x="1254" y="310"/>
                </a:cubicBezTo>
                <a:cubicBezTo>
                  <a:pt x="1230" y="310"/>
                  <a:pt x="1230" y="310"/>
                  <a:pt x="1230" y="310"/>
                </a:cubicBezTo>
                <a:cubicBezTo>
                  <a:pt x="1105" y="62"/>
                  <a:pt x="1105" y="62"/>
                  <a:pt x="1105" y="62"/>
                </a:cubicBezTo>
                <a:cubicBezTo>
                  <a:pt x="1105" y="346"/>
                  <a:pt x="1105" y="346"/>
                  <a:pt x="1105" y="346"/>
                </a:cubicBezTo>
                <a:cubicBezTo>
                  <a:pt x="1068" y="346"/>
                  <a:pt x="1068" y="346"/>
                  <a:pt x="1068" y="346"/>
                </a:cubicBezTo>
                <a:cubicBezTo>
                  <a:pt x="1068" y="1"/>
                  <a:pt x="1068" y="1"/>
                  <a:pt x="1068" y="1"/>
                </a:cubicBezTo>
                <a:cubicBezTo>
                  <a:pt x="1116" y="1"/>
                  <a:pt x="1116" y="1"/>
                  <a:pt x="1116" y="1"/>
                </a:cubicBezTo>
                <a:cubicBezTo>
                  <a:pt x="1242" y="249"/>
                  <a:pt x="1242" y="249"/>
                  <a:pt x="1242" y="249"/>
                </a:cubicBezTo>
                <a:cubicBezTo>
                  <a:pt x="1368" y="1"/>
                  <a:pt x="1368" y="1"/>
                  <a:pt x="1368" y="1"/>
                </a:cubicBezTo>
                <a:cubicBezTo>
                  <a:pt x="1416" y="1"/>
                  <a:pt x="1416" y="1"/>
                  <a:pt x="1416" y="1"/>
                </a:cubicBezTo>
                <a:cubicBezTo>
                  <a:pt x="1416" y="346"/>
                  <a:pt x="1416" y="346"/>
                  <a:pt x="1416" y="346"/>
                </a:cubicBezTo>
                <a:lnTo>
                  <a:pt x="1380" y="346"/>
                </a:lnTo>
                <a:close/>
                <a:moveTo>
                  <a:pt x="1560" y="39"/>
                </a:moveTo>
                <a:cubicBezTo>
                  <a:pt x="1560" y="153"/>
                  <a:pt x="1560" y="153"/>
                  <a:pt x="1560" y="153"/>
                </a:cubicBezTo>
                <a:cubicBezTo>
                  <a:pt x="1734" y="153"/>
                  <a:pt x="1734" y="153"/>
                  <a:pt x="1734" y="153"/>
                </a:cubicBezTo>
                <a:cubicBezTo>
                  <a:pt x="1734" y="190"/>
                  <a:pt x="1734" y="190"/>
                  <a:pt x="1734" y="190"/>
                </a:cubicBezTo>
                <a:cubicBezTo>
                  <a:pt x="1560" y="190"/>
                  <a:pt x="1560" y="190"/>
                  <a:pt x="1560" y="190"/>
                </a:cubicBezTo>
                <a:cubicBezTo>
                  <a:pt x="1560" y="309"/>
                  <a:pt x="1560" y="309"/>
                  <a:pt x="1560" y="309"/>
                </a:cubicBezTo>
                <a:cubicBezTo>
                  <a:pt x="1761" y="309"/>
                  <a:pt x="1761" y="309"/>
                  <a:pt x="1761" y="309"/>
                </a:cubicBezTo>
                <a:cubicBezTo>
                  <a:pt x="1761" y="346"/>
                  <a:pt x="1761" y="346"/>
                  <a:pt x="1761" y="346"/>
                </a:cubicBezTo>
                <a:cubicBezTo>
                  <a:pt x="1521" y="346"/>
                  <a:pt x="1521" y="346"/>
                  <a:pt x="1521" y="346"/>
                </a:cubicBezTo>
                <a:cubicBezTo>
                  <a:pt x="1521" y="1"/>
                  <a:pt x="1521" y="1"/>
                  <a:pt x="1521" y="1"/>
                </a:cubicBezTo>
                <a:cubicBezTo>
                  <a:pt x="1755" y="1"/>
                  <a:pt x="1755" y="1"/>
                  <a:pt x="1755" y="1"/>
                </a:cubicBezTo>
                <a:cubicBezTo>
                  <a:pt x="1755" y="39"/>
                  <a:pt x="1755" y="39"/>
                  <a:pt x="1755" y="39"/>
                </a:cubicBezTo>
                <a:lnTo>
                  <a:pt x="1560" y="39"/>
                </a:lnTo>
                <a:close/>
                <a:moveTo>
                  <a:pt x="2053" y="32"/>
                </a:moveTo>
                <a:cubicBezTo>
                  <a:pt x="2036" y="69"/>
                  <a:pt x="2036" y="69"/>
                  <a:pt x="2036" y="69"/>
                </a:cubicBezTo>
                <a:cubicBezTo>
                  <a:pt x="2005" y="48"/>
                  <a:pt x="1969" y="40"/>
                  <a:pt x="1941" y="40"/>
                </a:cubicBezTo>
                <a:cubicBezTo>
                  <a:pt x="1897" y="40"/>
                  <a:pt x="1868" y="57"/>
                  <a:pt x="1868" y="86"/>
                </a:cubicBezTo>
                <a:cubicBezTo>
                  <a:pt x="1868" y="174"/>
                  <a:pt x="2062" y="128"/>
                  <a:pt x="2061" y="253"/>
                </a:cubicBezTo>
                <a:cubicBezTo>
                  <a:pt x="2061" y="311"/>
                  <a:pt x="2010" y="347"/>
                  <a:pt x="1937" y="347"/>
                </a:cubicBezTo>
                <a:cubicBezTo>
                  <a:pt x="1886" y="347"/>
                  <a:pt x="1837" y="326"/>
                  <a:pt x="1805" y="295"/>
                </a:cubicBezTo>
                <a:cubicBezTo>
                  <a:pt x="1822" y="259"/>
                  <a:pt x="1822" y="259"/>
                  <a:pt x="1822" y="259"/>
                </a:cubicBezTo>
                <a:cubicBezTo>
                  <a:pt x="1854" y="290"/>
                  <a:pt x="1898" y="308"/>
                  <a:pt x="1937" y="308"/>
                </a:cubicBezTo>
                <a:cubicBezTo>
                  <a:pt x="1987" y="308"/>
                  <a:pt x="2018" y="288"/>
                  <a:pt x="2018" y="255"/>
                </a:cubicBezTo>
                <a:cubicBezTo>
                  <a:pt x="2018" y="164"/>
                  <a:pt x="1824" y="213"/>
                  <a:pt x="1824" y="89"/>
                </a:cubicBezTo>
                <a:cubicBezTo>
                  <a:pt x="1824" y="35"/>
                  <a:pt x="1872" y="0"/>
                  <a:pt x="1944" y="0"/>
                </a:cubicBezTo>
                <a:cubicBezTo>
                  <a:pt x="1983" y="0"/>
                  <a:pt x="2024" y="13"/>
                  <a:pt x="2053" y="3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14324" tIns="57162" rIns="114324" bIns="57162"/>
          <a:lstStyle/>
          <a:p>
            <a:endParaRPr lang="en-NL"/>
          </a:p>
        </p:txBody>
      </p:sp>
      <p:sp>
        <p:nvSpPr>
          <p:cNvPr id="13" name="LS_Logo8 (JU-Free) Hera" hidden="1">
            <a:extLst>
              <a:ext uri="{FF2B5EF4-FFF2-40B4-BE49-F238E27FC236}">
                <a16:creationId xmlns:a16="http://schemas.microsoft.com/office/drawing/2014/main" id="{868AA190-F63B-4D64-98D6-C7C8CF07AD68}"/>
              </a:ext>
            </a:extLst>
          </p:cNvPr>
          <p:cNvSpPr>
            <a:spLocks/>
          </p:cNvSpPr>
          <p:nvPr/>
        </p:nvSpPr>
        <p:spPr bwMode="auto">
          <a:xfrm>
            <a:off x="1157288" y="7820025"/>
            <a:ext cx="541337" cy="138113"/>
          </a:xfrm>
          <a:custGeom>
            <a:avLst/>
            <a:gdLst>
              <a:gd name="T0" fmla="*/ 2147483646 w 1367"/>
              <a:gd name="T1" fmla="*/ 0 h 345"/>
              <a:gd name="T2" fmla="*/ 2147483646 w 1367"/>
              <a:gd name="T3" fmla="*/ 0 h 345"/>
              <a:gd name="T4" fmla="*/ 2147483646 w 1367"/>
              <a:gd name="T5" fmla="*/ 2147483646 h 345"/>
              <a:gd name="T6" fmla="*/ 2147483646 w 1367"/>
              <a:gd name="T7" fmla="*/ 2147483646 h 345"/>
              <a:gd name="T8" fmla="*/ 2147483646 w 1367"/>
              <a:gd name="T9" fmla="*/ 2147483646 h 345"/>
              <a:gd name="T10" fmla="*/ 2147483646 w 1367"/>
              <a:gd name="T11" fmla="*/ 2147483646 h 345"/>
              <a:gd name="T12" fmla="*/ 2147483646 w 1367"/>
              <a:gd name="T13" fmla="*/ 2147483646 h 345"/>
              <a:gd name="T14" fmla="*/ 0 w 1367"/>
              <a:gd name="T15" fmla="*/ 2147483646 h 345"/>
              <a:gd name="T16" fmla="*/ 0 w 1367"/>
              <a:gd name="T17" fmla="*/ 0 h 345"/>
              <a:gd name="T18" fmla="*/ 2147483646 w 1367"/>
              <a:gd name="T19" fmla="*/ 0 h 345"/>
              <a:gd name="T20" fmla="*/ 2147483646 w 1367"/>
              <a:gd name="T21" fmla="*/ 2147483646 h 345"/>
              <a:gd name="T22" fmla="*/ 2147483646 w 1367"/>
              <a:gd name="T23" fmla="*/ 2147483646 h 345"/>
              <a:gd name="T24" fmla="*/ 2147483646 w 1367"/>
              <a:gd name="T25" fmla="*/ 0 h 345"/>
              <a:gd name="T26" fmla="*/ 2147483646 w 1367"/>
              <a:gd name="T27" fmla="*/ 2147483646 h 345"/>
              <a:gd name="T28" fmla="*/ 2147483646 w 1367"/>
              <a:gd name="T29" fmla="*/ 2147483646 h 345"/>
              <a:gd name="T30" fmla="*/ 2147483646 w 1367"/>
              <a:gd name="T31" fmla="*/ 2147483646 h 345"/>
              <a:gd name="T32" fmla="*/ 2147483646 w 1367"/>
              <a:gd name="T33" fmla="*/ 2147483646 h 345"/>
              <a:gd name="T34" fmla="*/ 2147483646 w 1367"/>
              <a:gd name="T35" fmla="*/ 2147483646 h 345"/>
              <a:gd name="T36" fmla="*/ 2147483646 w 1367"/>
              <a:gd name="T37" fmla="*/ 2147483646 h 345"/>
              <a:gd name="T38" fmla="*/ 2147483646 w 1367"/>
              <a:gd name="T39" fmla="*/ 0 h 345"/>
              <a:gd name="T40" fmla="*/ 2147483646 w 1367"/>
              <a:gd name="T41" fmla="*/ 0 h 345"/>
              <a:gd name="T42" fmla="*/ 2147483646 w 1367"/>
              <a:gd name="T43" fmla="*/ 2147483646 h 345"/>
              <a:gd name="T44" fmla="*/ 2147483646 w 1367"/>
              <a:gd name="T45" fmla="*/ 2147483646 h 345"/>
              <a:gd name="T46" fmla="*/ 2147483646 w 1367"/>
              <a:gd name="T47" fmla="*/ 2147483646 h 345"/>
              <a:gd name="T48" fmla="*/ 2147483646 w 1367"/>
              <a:gd name="T49" fmla="*/ 2147483646 h 345"/>
              <a:gd name="T50" fmla="*/ 2147483646 w 1367"/>
              <a:gd name="T51" fmla="*/ 2147483646 h 345"/>
              <a:gd name="T52" fmla="*/ 2147483646 w 1367"/>
              <a:gd name="T53" fmla="*/ 2147483646 h 345"/>
              <a:gd name="T54" fmla="*/ 2147483646 w 1367"/>
              <a:gd name="T55" fmla="*/ 2147483646 h 345"/>
              <a:gd name="T56" fmla="*/ 2147483646 w 1367"/>
              <a:gd name="T57" fmla="*/ 2147483646 h 345"/>
              <a:gd name="T58" fmla="*/ 2147483646 w 1367"/>
              <a:gd name="T59" fmla="*/ 2147483646 h 345"/>
              <a:gd name="T60" fmla="*/ 2147483646 w 1367"/>
              <a:gd name="T61" fmla="*/ 2147483646 h 345"/>
              <a:gd name="T62" fmla="*/ 2147483646 w 1367"/>
              <a:gd name="T63" fmla="*/ 2147483646 h 345"/>
              <a:gd name="T64" fmla="*/ 2147483646 w 1367"/>
              <a:gd name="T65" fmla="*/ 2147483646 h 345"/>
              <a:gd name="T66" fmla="*/ 2147483646 w 1367"/>
              <a:gd name="T67" fmla="*/ 2147483646 h 345"/>
              <a:gd name="T68" fmla="*/ 2147483646 w 1367"/>
              <a:gd name="T69" fmla="*/ 0 h 345"/>
              <a:gd name="T70" fmla="*/ 2147483646 w 1367"/>
              <a:gd name="T71" fmla="*/ 0 h 345"/>
              <a:gd name="T72" fmla="*/ 2147483646 w 1367"/>
              <a:gd name="T73" fmla="*/ 2147483646 h 345"/>
              <a:gd name="T74" fmla="*/ 2147483646 w 1367"/>
              <a:gd name="T75" fmla="*/ 2147483646 h 345"/>
              <a:gd name="T76" fmla="*/ 2147483646 w 1367"/>
              <a:gd name="T77" fmla="*/ 2147483646 h 345"/>
              <a:gd name="T78" fmla="*/ 2147483646 w 1367"/>
              <a:gd name="T79" fmla="*/ 2147483646 h 345"/>
              <a:gd name="T80" fmla="*/ 2147483646 w 1367"/>
              <a:gd name="T81" fmla="*/ 2147483646 h 345"/>
              <a:gd name="T82" fmla="*/ 2147483646 w 1367"/>
              <a:gd name="T83" fmla="*/ 2147483646 h 345"/>
              <a:gd name="T84" fmla="*/ 2147483646 w 1367"/>
              <a:gd name="T85" fmla="*/ 2147483646 h 345"/>
              <a:gd name="T86" fmla="*/ 2147483646 w 1367"/>
              <a:gd name="T87" fmla="*/ 2147483646 h 345"/>
              <a:gd name="T88" fmla="*/ 2147483646 w 1367"/>
              <a:gd name="T89" fmla="*/ 2147483646 h 345"/>
              <a:gd name="T90" fmla="*/ 2147483646 w 1367"/>
              <a:gd name="T91" fmla="*/ 2147483646 h 345"/>
              <a:gd name="T92" fmla="*/ 2147483646 w 1367"/>
              <a:gd name="T93" fmla="*/ 2147483646 h 345"/>
              <a:gd name="T94" fmla="*/ 2147483646 w 1367"/>
              <a:gd name="T95" fmla="*/ 2147483646 h 345"/>
              <a:gd name="T96" fmla="*/ 2147483646 w 1367"/>
              <a:gd name="T97" fmla="*/ 2147483646 h 345"/>
              <a:gd name="T98" fmla="*/ 2147483646 w 1367"/>
              <a:gd name="T99" fmla="*/ 2147483646 h 345"/>
              <a:gd name="T100" fmla="*/ 2147483646 w 1367"/>
              <a:gd name="T101" fmla="*/ 0 h 345"/>
              <a:gd name="T102" fmla="*/ 2147483646 w 1367"/>
              <a:gd name="T103" fmla="*/ 0 h 345"/>
              <a:gd name="T104" fmla="*/ 2147483646 w 1367"/>
              <a:gd name="T105" fmla="*/ 2147483646 h 345"/>
              <a:gd name="T106" fmla="*/ 2147483646 w 1367"/>
              <a:gd name="T107" fmla="*/ 2147483646 h 345"/>
              <a:gd name="T108" fmla="*/ 2147483646 w 1367"/>
              <a:gd name="T109" fmla="*/ 2147483646 h 345"/>
              <a:gd name="T110" fmla="*/ 2147483646 w 1367"/>
              <a:gd name="T111" fmla="*/ 2147483646 h 345"/>
              <a:gd name="T112" fmla="*/ 2147483646 w 1367"/>
              <a:gd name="T113" fmla="*/ 2147483646 h 345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1367" h="345">
                <a:moveTo>
                  <a:pt x="248" y="0"/>
                </a:moveTo>
                <a:cubicBezTo>
                  <a:pt x="287" y="0"/>
                  <a:pt x="287" y="0"/>
                  <a:pt x="287" y="0"/>
                </a:cubicBezTo>
                <a:cubicBezTo>
                  <a:pt x="287" y="345"/>
                  <a:pt x="287" y="345"/>
                  <a:pt x="287" y="345"/>
                </a:cubicBezTo>
                <a:cubicBezTo>
                  <a:pt x="248" y="345"/>
                  <a:pt x="248" y="345"/>
                  <a:pt x="248" y="345"/>
                </a:cubicBezTo>
                <a:cubicBezTo>
                  <a:pt x="248" y="193"/>
                  <a:pt x="248" y="193"/>
                  <a:pt x="248" y="193"/>
                </a:cubicBezTo>
                <a:cubicBezTo>
                  <a:pt x="40" y="193"/>
                  <a:pt x="40" y="193"/>
                  <a:pt x="40" y="193"/>
                </a:cubicBezTo>
                <a:cubicBezTo>
                  <a:pt x="40" y="345"/>
                  <a:pt x="40" y="345"/>
                  <a:pt x="40" y="345"/>
                </a:cubicBezTo>
                <a:cubicBezTo>
                  <a:pt x="0" y="345"/>
                  <a:pt x="0" y="345"/>
                  <a:pt x="0" y="345"/>
                </a:cubicBezTo>
                <a:cubicBezTo>
                  <a:pt x="0" y="0"/>
                  <a:pt x="0" y="0"/>
                  <a:pt x="0" y="0"/>
                </a:cubicBezTo>
                <a:cubicBezTo>
                  <a:pt x="40" y="0"/>
                  <a:pt x="40" y="0"/>
                  <a:pt x="40" y="0"/>
                </a:cubicBezTo>
                <a:cubicBezTo>
                  <a:pt x="40" y="156"/>
                  <a:pt x="40" y="156"/>
                  <a:pt x="40" y="156"/>
                </a:cubicBezTo>
                <a:cubicBezTo>
                  <a:pt x="248" y="156"/>
                  <a:pt x="248" y="156"/>
                  <a:pt x="248" y="156"/>
                </a:cubicBezTo>
                <a:lnTo>
                  <a:pt x="248" y="0"/>
                </a:lnTo>
                <a:close/>
                <a:moveTo>
                  <a:pt x="431" y="189"/>
                </a:moveTo>
                <a:cubicBezTo>
                  <a:pt x="604" y="189"/>
                  <a:pt x="604" y="189"/>
                  <a:pt x="604" y="189"/>
                </a:cubicBezTo>
                <a:cubicBezTo>
                  <a:pt x="604" y="152"/>
                  <a:pt x="604" y="152"/>
                  <a:pt x="604" y="152"/>
                </a:cubicBezTo>
                <a:cubicBezTo>
                  <a:pt x="431" y="152"/>
                  <a:pt x="431" y="152"/>
                  <a:pt x="431" y="152"/>
                </a:cubicBezTo>
                <a:cubicBezTo>
                  <a:pt x="431" y="38"/>
                  <a:pt x="431" y="38"/>
                  <a:pt x="431" y="38"/>
                </a:cubicBezTo>
                <a:cubicBezTo>
                  <a:pt x="625" y="38"/>
                  <a:pt x="625" y="38"/>
                  <a:pt x="625" y="38"/>
                </a:cubicBezTo>
                <a:cubicBezTo>
                  <a:pt x="625" y="0"/>
                  <a:pt x="625" y="0"/>
                  <a:pt x="625" y="0"/>
                </a:cubicBezTo>
                <a:cubicBezTo>
                  <a:pt x="391" y="0"/>
                  <a:pt x="391" y="0"/>
                  <a:pt x="391" y="0"/>
                </a:cubicBezTo>
                <a:cubicBezTo>
                  <a:pt x="391" y="345"/>
                  <a:pt x="391" y="345"/>
                  <a:pt x="391" y="345"/>
                </a:cubicBezTo>
                <a:cubicBezTo>
                  <a:pt x="631" y="345"/>
                  <a:pt x="631" y="345"/>
                  <a:pt x="631" y="345"/>
                </a:cubicBezTo>
                <a:cubicBezTo>
                  <a:pt x="631" y="308"/>
                  <a:pt x="631" y="308"/>
                  <a:pt x="631" y="308"/>
                </a:cubicBezTo>
                <a:cubicBezTo>
                  <a:pt x="431" y="308"/>
                  <a:pt x="431" y="308"/>
                  <a:pt x="431" y="308"/>
                </a:cubicBezTo>
                <a:lnTo>
                  <a:pt x="431" y="189"/>
                </a:lnTo>
                <a:close/>
                <a:moveTo>
                  <a:pt x="901" y="228"/>
                </a:moveTo>
                <a:cubicBezTo>
                  <a:pt x="982" y="345"/>
                  <a:pt x="982" y="345"/>
                  <a:pt x="982" y="345"/>
                </a:cubicBezTo>
                <a:cubicBezTo>
                  <a:pt x="937" y="345"/>
                  <a:pt x="937" y="345"/>
                  <a:pt x="937" y="345"/>
                </a:cubicBezTo>
                <a:cubicBezTo>
                  <a:pt x="866" y="235"/>
                  <a:pt x="866" y="235"/>
                  <a:pt x="866" y="235"/>
                </a:cubicBezTo>
                <a:cubicBezTo>
                  <a:pt x="858" y="236"/>
                  <a:pt x="850" y="236"/>
                  <a:pt x="843" y="236"/>
                </a:cubicBezTo>
                <a:cubicBezTo>
                  <a:pt x="751" y="236"/>
                  <a:pt x="751" y="236"/>
                  <a:pt x="751" y="236"/>
                </a:cubicBezTo>
                <a:cubicBezTo>
                  <a:pt x="751" y="345"/>
                  <a:pt x="751" y="345"/>
                  <a:pt x="751" y="345"/>
                </a:cubicBezTo>
                <a:cubicBezTo>
                  <a:pt x="712" y="345"/>
                  <a:pt x="712" y="345"/>
                  <a:pt x="712" y="345"/>
                </a:cubicBezTo>
                <a:cubicBezTo>
                  <a:pt x="712" y="0"/>
                  <a:pt x="712" y="0"/>
                  <a:pt x="712" y="0"/>
                </a:cubicBezTo>
                <a:cubicBezTo>
                  <a:pt x="843" y="0"/>
                  <a:pt x="843" y="0"/>
                  <a:pt x="843" y="0"/>
                </a:cubicBezTo>
                <a:cubicBezTo>
                  <a:pt x="929" y="0"/>
                  <a:pt x="978" y="43"/>
                  <a:pt x="978" y="116"/>
                </a:cubicBezTo>
                <a:cubicBezTo>
                  <a:pt x="978" y="173"/>
                  <a:pt x="951" y="212"/>
                  <a:pt x="901" y="228"/>
                </a:cubicBezTo>
                <a:close/>
                <a:moveTo>
                  <a:pt x="941" y="117"/>
                </a:moveTo>
                <a:cubicBezTo>
                  <a:pt x="941" y="65"/>
                  <a:pt x="905" y="38"/>
                  <a:pt x="843" y="38"/>
                </a:cubicBezTo>
                <a:cubicBezTo>
                  <a:pt x="751" y="38"/>
                  <a:pt x="751" y="38"/>
                  <a:pt x="751" y="38"/>
                </a:cubicBezTo>
                <a:cubicBezTo>
                  <a:pt x="751" y="198"/>
                  <a:pt x="751" y="198"/>
                  <a:pt x="751" y="198"/>
                </a:cubicBezTo>
                <a:cubicBezTo>
                  <a:pt x="843" y="198"/>
                  <a:pt x="843" y="198"/>
                  <a:pt x="843" y="198"/>
                </a:cubicBezTo>
                <a:cubicBezTo>
                  <a:pt x="905" y="198"/>
                  <a:pt x="941" y="171"/>
                  <a:pt x="941" y="117"/>
                </a:cubicBezTo>
                <a:close/>
                <a:moveTo>
                  <a:pt x="1367" y="345"/>
                </a:moveTo>
                <a:cubicBezTo>
                  <a:pt x="1324" y="345"/>
                  <a:pt x="1324" y="345"/>
                  <a:pt x="1324" y="345"/>
                </a:cubicBezTo>
                <a:cubicBezTo>
                  <a:pt x="1286" y="258"/>
                  <a:pt x="1286" y="258"/>
                  <a:pt x="1286" y="258"/>
                </a:cubicBezTo>
                <a:cubicBezTo>
                  <a:pt x="1098" y="258"/>
                  <a:pt x="1098" y="258"/>
                  <a:pt x="1098" y="258"/>
                </a:cubicBezTo>
                <a:cubicBezTo>
                  <a:pt x="1059" y="345"/>
                  <a:pt x="1059" y="345"/>
                  <a:pt x="1059" y="345"/>
                </a:cubicBezTo>
                <a:cubicBezTo>
                  <a:pt x="1017" y="345"/>
                  <a:pt x="1017" y="345"/>
                  <a:pt x="1017" y="345"/>
                </a:cubicBezTo>
                <a:cubicBezTo>
                  <a:pt x="1172" y="0"/>
                  <a:pt x="1172" y="0"/>
                  <a:pt x="1172" y="0"/>
                </a:cubicBezTo>
                <a:cubicBezTo>
                  <a:pt x="1213" y="0"/>
                  <a:pt x="1213" y="0"/>
                  <a:pt x="1213" y="0"/>
                </a:cubicBezTo>
                <a:lnTo>
                  <a:pt x="1367" y="345"/>
                </a:lnTo>
                <a:close/>
                <a:moveTo>
                  <a:pt x="1269" y="220"/>
                </a:moveTo>
                <a:cubicBezTo>
                  <a:pt x="1191" y="45"/>
                  <a:pt x="1191" y="45"/>
                  <a:pt x="1191" y="45"/>
                </a:cubicBezTo>
                <a:cubicBezTo>
                  <a:pt x="1114" y="220"/>
                  <a:pt x="1114" y="220"/>
                  <a:pt x="1114" y="220"/>
                </a:cubicBezTo>
                <a:lnTo>
                  <a:pt x="1269" y="22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14324" tIns="57162" rIns="114324" bIns="57162"/>
          <a:lstStyle/>
          <a:p>
            <a:endParaRPr lang="en-NL"/>
          </a:p>
        </p:txBody>
      </p:sp>
      <p:sp>
        <p:nvSpPr>
          <p:cNvPr id="14" name="LS_Logo12 (JU-Free) Horus" hidden="1">
            <a:extLst>
              <a:ext uri="{FF2B5EF4-FFF2-40B4-BE49-F238E27FC236}">
                <a16:creationId xmlns:a16="http://schemas.microsoft.com/office/drawing/2014/main" id="{00CDEB4A-DB2A-485B-B1EA-3FDA6D5579DF}"/>
              </a:ext>
            </a:extLst>
          </p:cNvPr>
          <p:cNvSpPr>
            <a:spLocks/>
          </p:cNvSpPr>
          <p:nvPr/>
        </p:nvSpPr>
        <p:spPr bwMode="auto">
          <a:xfrm>
            <a:off x="1157288" y="7820025"/>
            <a:ext cx="692150" cy="138113"/>
          </a:xfrm>
          <a:custGeom>
            <a:avLst/>
            <a:gdLst>
              <a:gd name="T0" fmla="*/ 2147483646 w 1746"/>
              <a:gd name="T1" fmla="*/ 62059172 h 348"/>
              <a:gd name="T2" fmla="*/ 2147483646 w 1746"/>
              <a:gd name="T3" fmla="*/ 2147483646 h 348"/>
              <a:gd name="T4" fmla="*/ 2147483646 w 1746"/>
              <a:gd name="T5" fmla="*/ 2147483646 h 348"/>
              <a:gd name="T6" fmla="*/ 0 w 1746"/>
              <a:gd name="T7" fmla="*/ 2147483646 h 348"/>
              <a:gd name="T8" fmla="*/ 2147483646 w 1746"/>
              <a:gd name="T9" fmla="*/ 62059172 h 348"/>
              <a:gd name="T10" fmla="*/ 2147483646 w 1746"/>
              <a:gd name="T11" fmla="*/ 2147483646 h 348"/>
              <a:gd name="T12" fmla="*/ 2147483646 w 1746"/>
              <a:gd name="T13" fmla="*/ 2147483646 h 348"/>
              <a:gd name="T14" fmla="*/ 2147483646 w 1746"/>
              <a:gd name="T15" fmla="*/ 2147483646 h 348"/>
              <a:gd name="T16" fmla="*/ 2147483646 w 1746"/>
              <a:gd name="T17" fmla="*/ 2147483646 h 348"/>
              <a:gd name="T18" fmla="*/ 2147483646 w 1746"/>
              <a:gd name="T19" fmla="*/ 2147483646 h 348"/>
              <a:gd name="T20" fmla="*/ 2147483646 w 1746"/>
              <a:gd name="T21" fmla="*/ 2147483646 h 348"/>
              <a:gd name="T22" fmla="*/ 2147483646 w 1746"/>
              <a:gd name="T23" fmla="*/ 2147483646 h 348"/>
              <a:gd name="T24" fmla="*/ 2147483646 w 1746"/>
              <a:gd name="T25" fmla="*/ 2147483646 h 348"/>
              <a:gd name="T26" fmla="*/ 2147483646 w 1746"/>
              <a:gd name="T27" fmla="*/ 2147483646 h 348"/>
              <a:gd name="T28" fmla="*/ 2147483646 w 1746"/>
              <a:gd name="T29" fmla="*/ 2147483646 h 348"/>
              <a:gd name="T30" fmla="*/ 2147483646 w 1746"/>
              <a:gd name="T31" fmla="*/ 62059172 h 348"/>
              <a:gd name="T32" fmla="*/ 2147483646 w 1746"/>
              <a:gd name="T33" fmla="*/ 2147483646 h 348"/>
              <a:gd name="T34" fmla="*/ 2147483646 w 1746"/>
              <a:gd name="T35" fmla="*/ 2147483646 h 348"/>
              <a:gd name="T36" fmla="*/ 2147483646 w 1746"/>
              <a:gd name="T37" fmla="*/ 2147483646 h 348"/>
              <a:gd name="T38" fmla="*/ 2147483646 w 1746"/>
              <a:gd name="T39" fmla="*/ 2147483646 h 348"/>
              <a:gd name="T40" fmla="*/ 2147483646 w 1746"/>
              <a:gd name="T41" fmla="*/ 2147483646 h 348"/>
              <a:gd name="T42" fmla="*/ 2147483646 w 1746"/>
              <a:gd name="T43" fmla="*/ 2147483646 h 348"/>
              <a:gd name="T44" fmla="*/ 2147483646 w 1746"/>
              <a:gd name="T45" fmla="*/ 62059172 h 348"/>
              <a:gd name="T46" fmla="*/ 2147483646 w 1746"/>
              <a:gd name="T47" fmla="*/ 2147483646 h 348"/>
              <a:gd name="T48" fmla="*/ 2147483646 w 1746"/>
              <a:gd name="T49" fmla="*/ 62059172 h 348"/>
              <a:gd name="T50" fmla="*/ 2147483646 w 1746"/>
              <a:gd name="T51" fmla="*/ 2147483646 h 348"/>
              <a:gd name="T52" fmla="*/ 2147483646 w 1746"/>
              <a:gd name="T53" fmla="*/ 2147483646 h 348"/>
              <a:gd name="T54" fmla="*/ 2147483646 w 1746"/>
              <a:gd name="T55" fmla="*/ 1984322256 h 348"/>
              <a:gd name="T56" fmla="*/ 2147483646 w 1746"/>
              <a:gd name="T57" fmla="*/ 2147483646 h 348"/>
              <a:gd name="T58" fmla="*/ 2147483646 w 1746"/>
              <a:gd name="T59" fmla="*/ 2147483646 h 348"/>
              <a:gd name="T60" fmla="*/ 2147483646 w 1746"/>
              <a:gd name="T61" fmla="*/ 2147483646 h 348"/>
              <a:gd name="T62" fmla="*/ 2147483646 w 1746"/>
              <a:gd name="T63" fmla="*/ 2147483646 h 348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1746" h="348">
                <a:moveTo>
                  <a:pt x="248" y="1"/>
                </a:moveTo>
                <a:cubicBezTo>
                  <a:pt x="287" y="1"/>
                  <a:pt x="287" y="1"/>
                  <a:pt x="287" y="1"/>
                </a:cubicBezTo>
                <a:cubicBezTo>
                  <a:pt x="287" y="346"/>
                  <a:pt x="287" y="346"/>
                  <a:pt x="287" y="346"/>
                </a:cubicBezTo>
                <a:cubicBezTo>
                  <a:pt x="248" y="346"/>
                  <a:pt x="248" y="346"/>
                  <a:pt x="248" y="346"/>
                </a:cubicBezTo>
                <a:cubicBezTo>
                  <a:pt x="248" y="194"/>
                  <a:pt x="248" y="194"/>
                  <a:pt x="248" y="194"/>
                </a:cubicBezTo>
                <a:cubicBezTo>
                  <a:pt x="40" y="194"/>
                  <a:pt x="40" y="194"/>
                  <a:pt x="40" y="194"/>
                </a:cubicBezTo>
                <a:cubicBezTo>
                  <a:pt x="40" y="346"/>
                  <a:pt x="40" y="346"/>
                  <a:pt x="40" y="346"/>
                </a:cubicBezTo>
                <a:cubicBezTo>
                  <a:pt x="0" y="346"/>
                  <a:pt x="0" y="346"/>
                  <a:pt x="0" y="346"/>
                </a:cubicBezTo>
                <a:cubicBezTo>
                  <a:pt x="0" y="1"/>
                  <a:pt x="0" y="1"/>
                  <a:pt x="0" y="1"/>
                </a:cubicBezTo>
                <a:cubicBezTo>
                  <a:pt x="40" y="1"/>
                  <a:pt x="40" y="1"/>
                  <a:pt x="40" y="1"/>
                </a:cubicBezTo>
                <a:cubicBezTo>
                  <a:pt x="40" y="157"/>
                  <a:pt x="40" y="157"/>
                  <a:pt x="40" y="157"/>
                </a:cubicBezTo>
                <a:cubicBezTo>
                  <a:pt x="248" y="157"/>
                  <a:pt x="248" y="157"/>
                  <a:pt x="248" y="157"/>
                </a:cubicBezTo>
                <a:lnTo>
                  <a:pt x="248" y="1"/>
                </a:lnTo>
                <a:close/>
                <a:moveTo>
                  <a:pt x="720" y="174"/>
                </a:moveTo>
                <a:cubicBezTo>
                  <a:pt x="720" y="271"/>
                  <a:pt x="640" y="348"/>
                  <a:pt x="539" y="348"/>
                </a:cubicBezTo>
                <a:cubicBezTo>
                  <a:pt x="439" y="348"/>
                  <a:pt x="359" y="271"/>
                  <a:pt x="359" y="174"/>
                </a:cubicBezTo>
                <a:cubicBezTo>
                  <a:pt x="359" y="76"/>
                  <a:pt x="439" y="0"/>
                  <a:pt x="539" y="0"/>
                </a:cubicBezTo>
                <a:cubicBezTo>
                  <a:pt x="640" y="0"/>
                  <a:pt x="720" y="77"/>
                  <a:pt x="720" y="174"/>
                </a:cubicBezTo>
                <a:close/>
                <a:moveTo>
                  <a:pt x="679" y="174"/>
                </a:moveTo>
                <a:cubicBezTo>
                  <a:pt x="679" y="98"/>
                  <a:pt x="616" y="38"/>
                  <a:pt x="539" y="38"/>
                </a:cubicBezTo>
                <a:cubicBezTo>
                  <a:pt x="463" y="38"/>
                  <a:pt x="399" y="98"/>
                  <a:pt x="399" y="174"/>
                </a:cubicBezTo>
                <a:cubicBezTo>
                  <a:pt x="399" y="249"/>
                  <a:pt x="463" y="310"/>
                  <a:pt x="539" y="310"/>
                </a:cubicBezTo>
                <a:cubicBezTo>
                  <a:pt x="616" y="310"/>
                  <a:pt x="679" y="249"/>
                  <a:pt x="679" y="174"/>
                </a:cubicBezTo>
                <a:close/>
                <a:moveTo>
                  <a:pt x="981" y="229"/>
                </a:moveTo>
                <a:cubicBezTo>
                  <a:pt x="1062" y="346"/>
                  <a:pt x="1062" y="346"/>
                  <a:pt x="1062" y="346"/>
                </a:cubicBezTo>
                <a:cubicBezTo>
                  <a:pt x="1017" y="346"/>
                  <a:pt x="1017" y="346"/>
                  <a:pt x="1017" y="346"/>
                </a:cubicBezTo>
                <a:cubicBezTo>
                  <a:pt x="945" y="236"/>
                  <a:pt x="945" y="236"/>
                  <a:pt x="945" y="236"/>
                </a:cubicBezTo>
                <a:cubicBezTo>
                  <a:pt x="938" y="237"/>
                  <a:pt x="930" y="237"/>
                  <a:pt x="922" y="237"/>
                </a:cubicBezTo>
                <a:cubicBezTo>
                  <a:pt x="831" y="237"/>
                  <a:pt x="831" y="237"/>
                  <a:pt x="831" y="237"/>
                </a:cubicBezTo>
                <a:cubicBezTo>
                  <a:pt x="831" y="346"/>
                  <a:pt x="831" y="346"/>
                  <a:pt x="831" y="346"/>
                </a:cubicBezTo>
                <a:cubicBezTo>
                  <a:pt x="791" y="346"/>
                  <a:pt x="791" y="346"/>
                  <a:pt x="791" y="346"/>
                </a:cubicBezTo>
                <a:cubicBezTo>
                  <a:pt x="791" y="1"/>
                  <a:pt x="791" y="1"/>
                  <a:pt x="791" y="1"/>
                </a:cubicBezTo>
                <a:cubicBezTo>
                  <a:pt x="922" y="1"/>
                  <a:pt x="922" y="1"/>
                  <a:pt x="922" y="1"/>
                </a:cubicBezTo>
                <a:cubicBezTo>
                  <a:pt x="1008" y="1"/>
                  <a:pt x="1058" y="44"/>
                  <a:pt x="1058" y="117"/>
                </a:cubicBezTo>
                <a:cubicBezTo>
                  <a:pt x="1058" y="174"/>
                  <a:pt x="1031" y="213"/>
                  <a:pt x="981" y="229"/>
                </a:cubicBezTo>
                <a:close/>
                <a:moveTo>
                  <a:pt x="1020" y="118"/>
                </a:moveTo>
                <a:cubicBezTo>
                  <a:pt x="1020" y="66"/>
                  <a:pt x="985" y="39"/>
                  <a:pt x="922" y="39"/>
                </a:cubicBezTo>
                <a:cubicBezTo>
                  <a:pt x="831" y="39"/>
                  <a:pt x="831" y="39"/>
                  <a:pt x="831" y="39"/>
                </a:cubicBezTo>
                <a:cubicBezTo>
                  <a:pt x="831" y="199"/>
                  <a:pt x="831" y="199"/>
                  <a:pt x="831" y="199"/>
                </a:cubicBezTo>
                <a:cubicBezTo>
                  <a:pt x="922" y="199"/>
                  <a:pt x="922" y="199"/>
                  <a:pt x="922" y="199"/>
                </a:cubicBezTo>
                <a:cubicBezTo>
                  <a:pt x="985" y="199"/>
                  <a:pt x="1020" y="172"/>
                  <a:pt x="1020" y="118"/>
                </a:cubicBezTo>
                <a:close/>
                <a:moveTo>
                  <a:pt x="1389" y="204"/>
                </a:moveTo>
                <a:cubicBezTo>
                  <a:pt x="1389" y="271"/>
                  <a:pt x="1350" y="310"/>
                  <a:pt x="1285" y="310"/>
                </a:cubicBezTo>
                <a:cubicBezTo>
                  <a:pt x="1219" y="310"/>
                  <a:pt x="1179" y="271"/>
                  <a:pt x="1179" y="204"/>
                </a:cubicBezTo>
                <a:cubicBezTo>
                  <a:pt x="1179" y="1"/>
                  <a:pt x="1179" y="1"/>
                  <a:pt x="1179" y="1"/>
                </a:cubicBezTo>
                <a:cubicBezTo>
                  <a:pt x="1139" y="1"/>
                  <a:pt x="1139" y="1"/>
                  <a:pt x="1139" y="1"/>
                </a:cubicBezTo>
                <a:cubicBezTo>
                  <a:pt x="1139" y="204"/>
                  <a:pt x="1139" y="204"/>
                  <a:pt x="1139" y="204"/>
                </a:cubicBezTo>
                <a:cubicBezTo>
                  <a:pt x="1139" y="294"/>
                  <a:pt x="1194" y="348"/>
                  <a:pt x="1285" y="348"/>
                </a:cubicBezTo>
                <a:cubicBezTo>
                  <a:pt x="1375" y="348"/>
                  <a:pt x="1429" y="294"/>
                  <a:pt x="1429" y="204"/>
                </a:cubicBezTo>
                <a:cubicBezTo>
                  <a:pt x="1429" y="1"/>
                  <a:pt x="1429" y="1"/>
                  <a:pt x="1429" y="1"/>
                </a:cubicBezTo>
                <a:cubicBezTo>
                  <a:pt x="1389" y="1"/>
                  <a:pt x="1389" y="1"/>
                  <a:pt x="1389" y="1"/>
                </a:cubicBezTo>
                <a:lnTo>
                  <a:pt x="1389" y="204"/>
                </a:lnTo>
                <a:close/>
                <a:moveTo>
                  <a:pt x="1552" y="86"/>
                </a:moveTo>
                <a:cubicBezTo>
                  <a:pt x="1552" y="57"/>
                  <a:pt x="1581" y="40"/>
                  <a:pt x="1625" y="40"/>
                </a:cubicBezTo>
                <a:cubicBezTo>
                  <a:pt x="1653" y="40"/>
                  <a:pt x="1689" y="48"/>
                  <a:pt x="1720" y="69"/>
                </a:cubicBezTo>
                <a:cubicBezTo>
                  <a:pt x="1737" y="32"/>
                  <a:pt x="1737" y="32"/>
                  <a:pt x="1737" y="32"/>
                </a:cubicBezTo>
                <a:cubicBezTo>
                  <a:pt x="1708" y="13"/>
                  <a:pt x="1667" y="0"/>
                  <a:pt x="1628" y="0"/>
                </a:cubicBezTo>
                <a:cubicBezTo>
                  <a:pt x="1556" y="0"/>
                  <a:pt x="1508" y="35"/>
                  <a:pt x="1508" y="89"/>
                </a:cubicBezTo>
                <a:cubicBezTo>
                  <a:pt x="1508" y="213"/>
                  <a:pt x="1702" y="164"/>
                  <a:pt x="1702" y="255"/>
                </a:cubicBezTo>
                <a:cubicBezTo>
                  <a:pt x="1702" y="288"/>
                  <a:pt x="1671" y="308"/>
                  <a:pt x="1621" y="308"/>
                </a:cubicBezTo>
                <a:cubicBezTo>
                  <a:pt x="1582" y="308"/>
                  <a:pt x="1539" y="290"/>
                  <a:pt x="1507" y="259"/>
                </a:cubicBezTo>
                <a:cubicBezTo>
                  <a:pt x="1489" y="295"/>
                  <a:pt x="1489" y="295"/>
                  <a:pt x="1489" y="295"/>
                </a:cubicBezTo>
                <a:cubicBezTo>
                  <a:pt x="1521" y="326"/>
                  <a:pt x="1570" y="347"/>
                  <a:pt x="1621" y="347"/>
                </a:cubicBezTo>
                <a:cubicBezTo>
                  <a:pt x="1695" y="347"/>
                  <a:pt x="1745" y="311"/>
                  <a:pt x="1745" y="253"/>
                </a:cubicBezTo>
                <a:cubicBezTo>
                  <a:pt x="1746" y="128"/>
                  <a:pt x="1552" y="174"/>
                  <a:pt x="1552" y="8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14324" tIns="57162" rIns="114324" bIns="57162"/>
          <a:lstStyle/>
          <a:p>
            <a:endParaRPr lang="en-NL"/>
          </a:p>
        </p:txBody>
      </p:sp>
      <p:sp>
        <p:nvSpPr>
          <p:cNvPr id="15" name="LS_Logo13(JU-Free) Enterprise" hidden="1">
            <a:extLst>
              <a:ext uri="{FF2B5EF4-FFF2-40B4-BE49-F238E27FC236}">
                <a16:creationId xmlns:a16="http://schemas.microsoft.com/office/drawing/2014/main" id="{BC82663B-3F6D-4F78-AD96-DED3BE1EC928}"/>
              </a:ext>
            </a:extLst>
          </p:cNvPr>
          <p:cNvSpPr>
            <a:spLocks noEditPoints="1"/>
          </p:cNvSpPr>
          <p:nvPr/>
        </p:nvSpPr>
        <p:spPr bwMode="auto">
          <a:xfrm>
            <a:off x="1136650" y="7712075"/>
            <a:ext cx="2205038" cy="365125"/>
          </a:xfrm>
          <a:custGeom>
            <a:avLst/>
            <a:gdLst>
              <a:gd name="T0" fmla="*/ 2147483646 w 5552"/>
              <a:gd name="T1" fmla="*/ 2147483646 h 921"/>
              <a:gd name="T2" fmla="*/ 2147483646 w 5552"/>
              <a:gd name="T3" fmla="*/ 2147483646 h 921"/>
              <a:gd name="T4" fmla="*/ 2147483646 w 5552"/>
              <a:gd name="T5" fmla="*/ 2147483646 h 921"/>
              <a:gd name="T6" fmla="*/ 2147483646 w 5552"/>
              <a:gd name="T7" fmla="*/ 2119723475 h 921"/>
              <a:gd name="T8" fmla="*/ 2147483646 w 5552"/>
              <a:gd name="T9" fmla="*/ 2147483646 h 921"/>
              <a:gd name="T10" fmla="*/ 2147483646 w 5552"/>
              <a:gd name="T11" fmla="*/ 187029632 h 921"/>
              <a:gd name="T12" fmla="*/ 2147483646 w 5552"/>
              <a:gd name="T13" fmla="*/ 2147483646 h 921"/>
              <a:gd name="T14" fmla="*/ 2147483646 w 5552"/>
              <a:gd name="T15" fmla="*/ 2147483646 h 921"/>
              <a:gd name="T16" fmla="*/ 2147483646 w 5552"/>
              <a:gd name="T17" fmla="*/ 2147483646 h 921"/>
              <a:gd name="T18" fmla="*/ 2147483646 w 5552"/>
              <a:gd name="T19" fmla="*/ 2147483646 h 921"/>
              <a:gd name="T20" fmla="*/ 2147483646 w 5552"/>
              <a:gd name="T21" fmla="*/ 2119723475 h 921"/>
              <a:gd name="T22" fmla="*/ 2147483646 w 5552"/>
              <a:gd name="T23" fmla="*/ 2147483646 h 921"/>
              <a:gd name="T24" fmla="*/ 2147483646 w 5552"/>
              <a:gd name="T25" fmla="*/ 2147483646 h 921"/>
              <a:gd name="T26" fmla="*/ 2147483646 w 5552"/>
              <a:gd name="T27" fmla="*/ 2147483646 h 921"/>
              <a:gd name="T28" fmla="*/ 2147483646 w 5552"/>
              <a:gd name="T29" fmla="*/ 2119723475 h 921"/>
              <a:gd name="T30" fmla="*/ 2147483646 w 5552"/>
              <a:gd name="T31" fmla="*/ 2147483646 h 921"/>
              <a:gd name="T32" fmla="*/ 2147483646 w 5552"/>
              <a:gd name="T33" fmla="*/ 2147483646 h 921"/>
              <a:gd name="T34" fmla="*/ 2147483646 w 5552"/>
              <a:gd name="T35" fmla="*/ 810514862 h 921"/>
              <a:gd name="T36" fmla="*/ 2147483646 w 5552"/>
              <a:gd name="T37" fmla="*/ 2147483646 h 921"/>
              <a:gd name="T38" fmla="*/ 2147483646 w 5552"/>
              <a:gd name="T39" fmla="*/ 2147483646 h 921"/>
              <a:gd name="T40" fmla="*/ 2147483646 w 5552"/>
              <a:gd name="T41" fmla="*/ 2147483646 h 921"/>
              <a:gd name="T42" fmla="*/ 2147483646 w 5552"/>
              <a:gd name="T43" fmla="*/ 2119723475 h 921"/>
              <a:gd name="T44" fmla="*/ 1879435067 w 5552"/>
              <a:gd name="T45" fmla="*/ 2147483646 h 921"/>
              <a:gd name="T46" fmla="*/ 2147483646 w 5552"/>
              <a:gd name="T47" fmla="*/ 2147483646 h 921"/>
              <a:gd name="T48" fmla="*/ 2147483646 w 5552"/>
              <a:gd name="T49" fmla="*/ 2147483646 h 921"/>
              <a:gd name="T50" fmla="*/ 2147483646 w 5552"/>
              <a:gd name="T51" fmla="*/ 2147483646 h 921"/>
              <a:gd name="T52" fmla="*/ 2147483646 w 5552"/>
              <a:gd name="T53" fmla="*/ 2147483646 h 921"/>
              <a:gd name="T54" fmla="*/ 2147483646 w 5552"/>
              <a:gd name="T55" fmla="*/ 2147483646 h 921"/>
              <a:gd name="T56" fmla="*/ 2147483646 w 5552"/>
              <a:gd name="T57" fmla="*/ 2147483646 h 921"/>
              <a:gd name="T58" fmla="*/ 2147483646 w 5552"/>
              <a:gd name="T59" fmla="*/ 2147483646 h 921"/>
              <a:gd name="T60" fmla="*/ 2147483646 w 5552"/>
              <a:gd name="T61" fmla="*/ 2147483646 h 921"/>
              <a:gd name="T62" fmla="*/ 2147483646 w 5552"/>
              <a:gd name="T63" fmla="*/ 2147483646 h 921"/>
              <a:gd name="T64" fmla="*/ 2147483646 w 5552"/>
              <a:gd name="T65" fmla="*/ 2147483646 h 921"/>
              <a:gd name="T66" fmla="*/ 2147483646 w 5552"/>
              <a:gd name="T67" fmla="*/ 2147483646 h 921"/>
              <a:gd name="T68" fmla="*/ 2147483646 w 5552"/>
              <a:gd name="T69" fmla="*/ 2147483646 h 921"/>
              <a:gd name="T70" fmla="*/ 2147483646 w 5552"/>
              <a:gd name="T71" fmla="*/ 2147483646 h 921"/>
              <a:gd name="T72" fmla="*/ 2147483646 w 5552"/>
              <a:gd name="T73" fmla="*/ 2147483646 h 921"/>
              <a:gd name="T74" fmla="*/ 2147483646 w 5552"/>
              <a:gd name="T75" fmla="*/ 2147483646 h 921"/>
              <a:gd name="T76" fmla="*/ 2147483646 w 5552"/>
              <a:gd name="T77" fmla="*/ 2147483646 h 921"/>
              <a:gd name="T78" fmla="*/ 2147483646 w 5552"/>
              <a:gd name="T79" fmla="*/ 2147483646 h 921"/>
              <a:gd name="T80" fmla="*/ 2147483646 w 5552"/>
              <a:gd name="T81" fmla="*/ 2147483646 h 921"/>
              <a:gd name="T82" fmla="*/ 2147483646 w 5552"/>
              <a:gd name="T83" fmla="*/ 2147483646 h 921"/>
              <a:gd name="T84" fmla="*/ 2147483646 w 5552"/>
              <a:gd name="T85" fmla="*/ 2147483646 h 921"/>
              <a:gd name="T86" fmla="*/ 2147483646 w 5552"/>
              <a:gd name="T87" fmla="*/ 2147483646 h 921"/>
              <a:gd name="T88" fmla="*/ 2147483646 w 5552"/>
              <a:gd name="T89" fmla="*/ 2147483646 h 921"/>
              <a:gd name="T90" fmla="*/ 2147483646 w 5552"/>
              <a:gd name="T91" fmla="*/ 2147483646 h 921"/>
              <a:gd name="T92" fmla="*/ 2147483646 w 5552"/>
              <a:gd name="T93" fmla="*/ 2147483646 h 921"/>
              <a:gd name="T94" fmla="*/ 2147483646 w 5552"/>
              <a:gd name="T95" fmla="*/ 2147483646 h 921"/>
              <a:gd name="T96" fmla="*/ 2147483646 w 5552"/>
              <a:gd name="T97" fmla="*/ 2147483646 h 921"/>
              <a:gd name="T98" fmla="*/ 2147483646 w 5552"/>
              <a:gd name="T99" fmla="*/ 2147483646 h 921"/>
              <a:gd name="T100" fmla="*/ 2147483646 w 5552"/>
              <a:gd name="T101" fmla="*/ 2147483646 h 921"/>
              <a:gd name="T102" fmla="*/ 2147483646 w 5552"/>
              <a:gd name="T103" fmla="*/ 2147483646 h 921"/>
              <a:gd name="T104" fmla="*/ 2147483646 w 5552"/>
              <a:gd name="T105" fmla="*/ 2147483646 h 921"/>
              <a:gd name="T106" fmla="*/ 2147483646 w 5552"/>
              <a:gd name="T107" fmla="*/ 2147483646 h 921"/>
              <a:gd name="T108" fmla="*/ 2147483646 w 5552"/>
              <a:gd name="T109" fmla="*/ 2147483646 h 921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5552" h="921">
                <a:moveTo>
                  <a:pt x="242" y="345"/>
                </a:moveTo>
                <a:cubicBezTo>
                  <a:pt x="0" y="345"/>
                  <a:pt x="0" y="345"/>
                  <a:pt x="0" y="345"/>
                </a:cubicBezTo>
                <a:cubicBezTo>
                  <a:pt x="0" y="3"/>
                  <a:pt x="0" y="3"/>
                  <a:pt x="0" y="3"/>
                </a:cubicBezTo>
                <a:cubicBezTo>
                  <a:pt x="235" y="3"/>
                  <a:pt x="235" y="3"/>
                  <a:pt x="235" y="3"/>
                </a:cubicBezTo>
                <a:cubicBezTo>
                  <a:pt x="235" y="34"/>
                  <a:pt x="235" y="34"/>
                  <a:pt x="235" y="34"/>
                </a:cubicBezTo>
                <a:cubicBezTo>
                  <a:pt x="36" y="34"/>
                  <a:pt x="36" y="34"/>
                  <a:pt x="36" y="34"/>
                </a:cubicBezTo>
                <a:cubicBezTo>
                  <a:pt x="36" y="156"/>
                  <a:pt x="36" y="156"/>
                  <a:pt x="36" y="156"/>
                </a:cubicBezTo>
                <a:cubicBezTo>
                  <a:pt x="213" y="156"/>
                  <a:pt x="213" y="156"/>
                  <a:pt x="213" y="156"/>
                </a:cubicBezTo>
                <a:cubicBezTo>
                  <a:pt x="213" y="187"/>
                  <a:pt x="213" y="187"/>
                  <a:pt x="213" y="187"/>
                </a:cubicBezTo>
                <a:cubicBezTo>
                  <a:pt x="36" y="187"/>
                  <a:pt x="36" y="187"/>
                  <a:pt x="36" y="187"/>
                </a:cubicBezTo>
                <a:cubicBezTo>
                  <a:pt x="36" y="314"/>
                  <a:pt x="36" y="314"/>
                  <a:pt x="36" y="314"/>
                </a:cubicBezTo>
                <a:cubicBezTo>
                  <a:pt x="242" y="314"/>
                  <a:pt x="242" y="314"/>
                  <a:pt x="242" y="314"/>
                </a:cubicBezTo>
                <a:lnTo>
                  <a:pt x="242" y="345"/>
                </a:lnTo>
                <a:close/>
                <a:moveTo>
                  <a:pt x="613" y="345"/>
                </a:moveTo>
                <a:cubicBezTo>
                  <a:pt x="613" y="3"/>
                  <a:pt x="613" y="3"/>
                  <a:pt x="613" y="3"/>
                </a:cubicBezTo>
                <a:cubicBezTo>
                  <a:pt x="578" y="3"/>
                  <a:pt x="578" y="3"/>
                  <a:pt x="578" y="3"/>
                </a:cubicBezTo>
                <a:cubicBezTo>
                  <a:pt x="578" y="281"/>
                  <a:pt x="578" y="281"/>
                  <a:pt x="578" y="281"/>
                </a:cubicBezTo>
                <a:cubicBezTo>
                  <a:pt x="357" y="3"/>
                  <a:pt x="357" y="3"/>
                  <a:pt x="357" y="3"/>
                </a:cubicBezTo>
                <a:cubicBezTo>
                  <a:pt x="327" y="3"/>
                  <a:pt x="327" y="3"/>
                  <a:pt x="327" y="3"/>
                </a:cubicBezTo>
                <a:cubicBezTo>
                  <a:pt x="327" y="345"/>
                  <a:pt x="327" y="345"/>
                  <a:pt x="327" y="345"/>
                </a:cubicBezTo>
                <a:cubicBezTo>
                  <a:pt x="363" y="345"/>
                  <a:pt x="363" y="345"/>
                  <a:pt x="363" y="345"/>
                </a:cubicBezTo>
                <a:cubicBezTo>
                  <a:pt x="363" y="67"/>
                  <a:pt x="363" y="67"/>
                  <a:pt x="363" y="67"/>
                </a:cubicBezTo>
                <a:cubicBezTo>
                  <a:pt x="583" y="345"/>
                  <a:pt x="583" y="345"/>
                  <a:pt x="583" y="345"/>
                </a:cubicBezTo>
                <a:lnTo>
                  <a:pt x="613" y="345"/>
                </a:lnTo>
                <a:close/>
                <a:moveTo>
                  <a:pt x="791" y="345"/>
                </a:moveTo>
                <a:cubicBezTo>
                  <a:pt x="828" y="345"/>
                  <a:pt x="828" y="345"/>
                  <a:pt x="828" y="345"/>
                </a:cubicBezTo>
                <a:cubicBezTo>
                  <a:pt x="828" y="34"/>
                  <a:pt x="828" y="34"/>
                  <a:pt x="828" y="34"/>
                </a:cubicBezTo>
                <a:cubicBezTo>
                  <a:pt x="948" y="34"/>
                  <a:pt x="948" y="34"/>
                  <a:pt x="948" y="34"/>
                </a:cubicBezTo>
                <a:cubicBezTo>
                  <a:pt x="948" y="3"/>
                  <a:pt x="948" y="3"/>
                  <a:pt x="948" y="3"/>
                </a:cubicBezTo>
                <a:cubicBezTo>
                  <a:pt x="671" y="3"/>
                  <a:pt x="671" y="3"/>
                  <a:pt x="671" y="3"/>
                </a:cubicBezTo>
                <a:cubicBezTo>
                  <a:pt x="671" y="34"/>
                  <a:pt x="671" y="34"/>
                  <a:pt x="671" y="34"/>
                </a:cubicBezTo>
                <a:cubicBezTo>
                  <a:pt x="791" y="34"/>
                  <a:pt x="791" y="34"/>
                  <a:pt x="791" y="34"/>
                </a:cubicBezTo>
                <a:lnTo>
                  <a:pt x="791" y="345"/>
                </a:lnTo>
                <a:close/>
                <a:moveTo>
                  <a:pt x="1248" y="314"/>
                </a:moveTo>
                <a:cubicBezTo>
                  <a:pt x="1042" y="314"/>
                  <a:pt x="1042" y="314"/>
                  <a:pt x="1042" y="314"/>
                </a:cubicBezTo>
                <a:cubicBezTo>
                  <a:pt x="1042" y="187"/>
                  <a:pt x="1042" y="187"/>
                  <a:pt x="1042" y="187"/>
                </a:cubicBezTo>
                <a:cubicBezTo>
                  <a:pt x="1219" y="187"/>
                  <a:pt x="1219" y="187"/>
                  <a:pt x="1219" y="187"/>
                </a:cubicBezTo>
                <a:cubicBezTo>
                  <a:pt x="1219" y="156"/>
                  <a:pt x="1219" y="156"/>
                  <a:pt x="1219" y="156"/>
                </a:cubicBezTo>
                <a:cubicBezTo>
                  <a:pt x="1042" y="156"/>
                  <a:pt x="1042" y="156"/>
                  <a:pt x="1042" y="156"/>
                </a:cubicBezTo>
                <a:cubicBezTo>
                  <a:pt x="1042" y="34"/>
                  <a:pt x="1042" y="34"/>
                  <a:pt x="1042" y="34"/>
                </a:cubicBezTo>
                <a:cubicBezTo>
                  <a:pt x="1240" y="34"/>
                  <a:pt x="1240" y="34"/>
                  <a:pt x="1240" y="34"/>
                </a:cubicBezTo>
                <a:cubicBezTo>
                  <a:pt x="1240" y="3"/>
                  <a:pt x="1240" y="3"/>
                  <a:pt x="1240" y="3"/>
                </a:cubicBezTo>
                <a:cubicBezTo>
                  <a:pt x="1006" y="3"/>
                  <a:pt x="1006" y="3"/>
                  <a:pt x="1006" y="3"/>
                </a:cubicBezTo>
                <a:cubicBezTo>
                  <a:pt x="1006" y="345"/>
                  <a:pt x="1006" y="345"/>
                  <a:pt x="1006" y="345"/>
                </a:cubicBezTo>
                <a:cubicBezTo>
                  <a:pt x="1248" y="345"/>
                  <a:pt x="1248" y="345"/>
                  <a:pt x="1248" y="345"/>
                </a:cubicBezTo>
                <a:lnTo>
                  <a:pt x="1248" y="314"/>
                </a:lnTo>
                <a:close/>
                <a:moveTo>
                  <a:pt x="1461" y="237"/>
                </a:moveTo>
                <a:cubicBezTo>
                  <a:pt x="1369" y="237"/>
                  <a:pt x="1369" y="237"/>
                  <a:pt x="1369" y="237"/>
                </a:cubicBezTo>
                <a:cubicBezTo>
                  <a:pt x="1369" y="345"/>
                  <a:pt x="1369" y="345"/>
                  <a:pt x="1369" y="345"/>
                </a:cubicBezTo>
                <a:cubicBezTo>
                  <a:pt x="1333" y="345"/>
                  <a:pt x="1333" y="345"/>
                  <a:pt x="1333" y="345"/>
                </a:cubicBezTo>
                <a:cubicBezTo>
                  <a:pt x="1333" y="3"/>
                  <a:pt x="1333" y="3"/>
                  <a:pt x="1333" y="3"/>
                </a:cubicBezTo>
                <a:cubicBezTo>
                  <a:pt x="1461" y="3"/>
                  <a:pt x="1461" y="3"/>
                  <a:pt x="1461" y="3"/>
                </a:cubicBezTo>
                <a:cubicBezTo>
                  <a:pt x="1505" y="3"/>
                  <a:pt x="1539" y="13"/>
                  <a:pt x="1564" y="34"/>
                </a:cubicBezTo>
                <a:cubicBezTo>
                  <a:pt x="1588" y="55"/>
                  <a:pt x="1601" y="84"/>
                  <a:pt x="1601" y="120"/>
                </a:cubicBezTo>
                <a:cubicBezTo>
                  <a:pt x="1601" y="147"/>
                  <a:pt x="1594" y="169"/>
                  <a:pt x="1581" y="188"/>
                </a:cubicBezTo>
                <a:cubicBezTo>
                  <a:pt x="1567" y="206"/>
                  <a:pt x="1548" y="220"/>
                  <a:pt x="1523" y="228"/>
                </a:cubicBezTo>
                <a:cubicBezTo>
                  <a:pt x="1606" y="345"/>
                  <a:pt x="1606" y="345"/>
                  <a:pt x="1606" y="345"/>
                </a:cubicBezTo>
                <a:cubicBezTo>
                  <a:pt x="1567" y="345"/>
                  <a:pt x="1567" y="345"/>
                  <a:pt x="1567" y="345"/>
                </a:cubicBezTo>
                <a:cubicBezTo>
                  <a:pt x="1488" y="235"/>
                  <a:pt x="1488" y="235"/>
                  <a:pt x="1488" y="235"/>
                </a:cubicBezTo>
                <a:cubicBezTo>
                  <a:pt x="1480" y="236"/>
                  <a:pt x="1470" y="237"/>
                  <a:pt x="1461" y="237"/>
                </a:cubicBezTo>
                <a:close/>
                <a:moveTo>
                  <a:pt x="1460" y="206"/>
                </a:moveTo>
                <a:cubicBezTo>
                  <a:pt x="1494" y="206"/>
                  <a:pt x="1520" y="198"/>
                  <a:pt x="1538" y="183"/>
                </a:cubicBezTo>
                <a:cubicBezTo>
                  <a:pt x="1556" y="168"/>
                  <a:pt x="1565" y="147"/>
                  <a:pt x="1565" y="120"/>
                </a:cubicBezTo>
                <a:cubicBezTo>
                  <a:pt x="1565" y="92"/>
                  <a:pt x="1556" y="71"/>
                  <a:pt x="1538" y="56"/>
                </a:cubicBezTo>
                <a:cubicBezTo>
                  <a:pt x="1520" y="42"/>
                  <a:pt x="1494" y="34"/>
                  <a:pt x="1460" y="34"/>
                </a:cubicBezTo>
                <a:cubicBezTo>
                  <a:pt x="1369" y="34"/>
                  <a:pt x="1369" y="34"/>
                  <a:pt x="1369" y="34"/>
                </a:cubicBezTo>
                <a:cubicBezTo>
                  <a:pt x="1369" y="206"/>
                  <a:pt x="1369" y="206"/>
                  <a:pt x="1369" y="206"/>
                </a:cubicBezTo>
                <a:lnTo>
                  <a:pt x="1460" y="206"/>
                </a:lnTo>
                <a:close/>
                <a:moveTo>
                  <a:pt x="1954" y="120"/>
                </a:moveTo>
                <a:cubicBezTo>
                  <a:pt x="1954" y="157"/>
                  <a:pt x="1942" y="185"/>
                  <a:pt x="1917" y="206"/>
                </a:cubicBezTo>
                <a:cubicBezTo>
                  <a:pt x="1893" y="227"/>
                  <a:pt x="1858" y="237"/>
                  <a:pt x="1815" y="237"/>
                </a:cubicBezTo>
                <a:cubicBezTo>
                  <a:pt x="1723" y="237"/>
                  <a:pt x="1723" y="237"/>
                  <a:pt x="1723" y="237"/>
                </a:cubicBezTo>
                <a:cubicBezTo>
                  <a:pt x="1723" y="345"/>
                  <a:pt x="1723" y="345"/>
                  <a:pt x="1723" y="345"/>
                </a:cubicBezTo>
                <a:cubicBezTo>
                  <a:pt x="1686" y="345"/>
                  <a:pt x="1686" y="345"/>
                  <a:pt x="1686" y="345"/>
                </a:cubicBezTo>
                <a:cubicBezTo>
                  <a:pt x="1686" y="3"/>
                  <a:pt x="1686" y="3"/>
                  <a:pt x="1686" y="3"/>
                </a:cubicBezTo>
                <a:cubicBezTo>
                  <a:pt x="1815" y="3"/>
                  <a:pt x="1815" y="3"/>
                  <a:pt x="1815" y="3"/>
                </a:cubicBezTo>
                <a:cubicBezTo>
                  <a:pt x="1858" y="3"/>
                  <a:pt x="1893" y="13"/>
                  <a:pt x="1917" y="34"/>
                </a:cubicBezTo>
                <a:cubicBezTo>
                  <a:pt x="1942" y="55"/>
                  <a:pt x="1954" y="84"/>
                  <a:pt x="1954" y="120"/>
                </a:cubicBezTo>
                <a:close/>
                <a:moveTo>
                  <a:pt x="1918" y="120"/>
                </a:moveTo>
                <a:cubicBezTo>
                  <a:pt x="1918" y="92"/>
                  <a:pt x="1909" y="71"/>
                  <a:pt x="1891" y="56"/>
                </a:cubicBezTo>
                <a:cubicBezTo>
                  <a:pt x="1873" y="42"/>
                  <a:pt x="1848" y="34"/>
                  <a:pt x="1814" y="34"/>
                </a:cubicBezTo>
                <a:cubicBezTo>
                  <a:pt x="1723" y="34"/>
                  <a:pt x="1723" y="34"/>
                  <a:pt x="1723" y="34"/>
                </a:cubicBezTo>
                <a:cubicBezTo>
                  <a:pt x="1723" y="205"/>
                  <a:pt x="1723" y="205"/>
                  <a:pt x="1723" y="205"/>
                </a:cubicBezTo>
                <a:cubicBezTo>
                  <a:pt x="1814" y="205"/>
                  <a:pt x="1814" y="205"/>
                  <a:pt x="1814" y="205"/>
                </a:cubicBezTo>
                <a:cubicBezTo>
                  <a:pt x="1848" y="205"/>
                  <a:pt x="1873" y="198"/>
                  <a:pt x="1891" y="183"/>
                </a:cubicBezTo>
                <a:cubicBezTo>
                  <a:pt x="1909" y="168"/>
                  <a:pt x="1918" y="147"/>
                  <a:pt x="1918" y="120"/>
                </a:cubicBezTo>
                <a:close/>
                <a:moveTo>
                  <a:pt x="2223" y="228"/>
                </a:moveTo>
                <a:cubicBezTo>
                  <a:pt x="2306" y="345"/>
                  <a:pt x="2306" y="345"/>
                  <a:pt x="2306" y="345"/>
                </a:cubicBezTo>
                <a:cubicBezTo>
                  <a:pt x="2267" y="345"/>
                  <a:pt x="2267" y="345"/>
                  <a:pt x="2267" y="345"/>
                </a:cubicBezTo>
                <a:cubicBezTo>
                  <a:pt x="2188" y="235"/>
                  <a:pt x="2188" y="235"/>
                  <a:pt x="2188" y="235"/>
                </a:cubicBezTo>
                <a:cubicBezTo>
                  <a:pt x="2179" y="236"/>
                  <a:pt x="2170" y="237"/>
                  <a:pt x="2161" y="237"/>
                </a:cubicBezTo>
                <a:cubicBezTo>
                  <a:pt x="2069" y="237"/>
                  <a:pt x="2069" y="237"/>
                  <a:pt x="2069" y="237"/>
                </a:cubicBezTo>
                <a:cubicBezTo>
                  <a:pt x="2069" y="345"/>
                  <a:pt x="2069" y="345"/>
                  <a:pt x="2069" y="345"/>
                </a:cubicBezTo>
                <a:cubicBezTo>
                  <a:pt x="2033" y="345"/>
                  <a:pt x="2033" y="345"/>
                  <a:pt x="2033" y="345"/>
                </a:cubicBezTo>
                <a:cubicBezTo>
                  <a:pt x="2033" y="3"/>
                  <a:pt x="2033" y="3"/>
                  <a:pt x="2033" y="3"/>
                </a:cubicBezTo>
                <a:cubicBezTo>
                  <a:pt x="2161" y="3"/>
                  <a:pt x="2161" y="3"/>
                  <a:pt x="2161" y="3"/>
                </a:cubicBezTo>
                <a:cubicBezTo>
                  <a:pt x="2205" y="3"/>
                  <a:pt x="2239" y="13"/>
                  <a:pt x="2264" y="34"/>
                </a:cubicBezTo>
                <a:cubicBezTo>
                  <a:pt x="2288" y="55"/>
                  <a:pt x="2301" y="84"/>
                  <a:pt x="2301" y="120"/>
                </a:cubicBezTo>
                <a:cubicBezTo>
                  <a:pt x="2301" y="147"/>
                  <a:pt x="2294" y="169"/>
                  <a:pt x="2280" y="188"/>
                </a:cubicBezTo>
                <a:cubicBezTo>
                  <a:pt x="2267" y="206"/>
                  <a:pt x="2248" y="220"/>
                  <a:pt x="2223" y="228"/>
                </a:cubicBezTo>
                <a:close/>
                <a:moveTo>
                  <a:pt x="2238" y="183"/>
                </a:moveTo>
                <a:cubicBezTo>
                  <a:pt x="2256" y="168"/>
                  <a:pt x="2265" y="147"/>
                  <a:pt x="2265" y="120"/>
                </a:cubicBezTo>
                <a:cubicBezTo>
                  <a:pt x="2265" y="92"/>
                  <a:pt x="2256" y="71"/>
                  <a:pt x="2238" y="56"/>
                </a:cubicBezTo>
                <a:cubicBezTo>
                  <a:pt x="2220" y="42"/>
                  <a:pt x="2194" y="34"/>
                  <a:pt x="2160" y="34"/>
                </a:cubicBezTo>
                <a:cubicBezTo>
                  <a:pt x="2069" y="34"/>
                  <a:pt x="2069" y="34"/>
                  <a:pt x="2069" y="34"/>
                </a:cubicBezTo>
                <a:cubicBezTo>
                  <a:pt x="2069" y="206"/>
                  <a:pt x="2069" y="206"/>
                  <a:pt x="2069" y="206"/>
                </a:cubicBezTo>
                <a:cubicBezTo>
                  <a:pt x="2160" y="206"/>
                  <a:pt x="2160" y="206"/>
                  <a:pt x="2160" y="206"/>
                </a:cubicBezTo>
                <a:cubicBezTo>
                  <a:pt x="2194" y="206"/>
                  <a:pt x="2220" y="198"/>
                  <a:pt x="2238" y="183"/>
                </a:cubicBezTo>
                <a:close/>
                <a:moveTo>
                  <a:pt x="2423" y="3"/>
                </a:moveTo>
                <a:cubicBezTo>
                  <a:pt x="2386" y="3"/>
                  <a:pt x="2386" y="3"/>
                  <a:pt x="2386" y="3"/>
                </a:cubicBezTo>
                <a:cubicBezTo>
                  <a:pt x="2386" y="345"/>
                  <a:pt x="2386" y="345"/>
                  <a:pt x="2386" y="345"/>
                </a:cubicBezTo>
                <a:cubicBezTo>
                  <a:pt x="2423" y="345"/>
                  <a:pt x="2423" y="345"/>
                  <a:pt x="2423" y="345"/>
                </a:cubicBezTo>
                <a:lnTo>
                  <a:pt x="2423" y="3"/>
                </a:lnTo>
                <a:close/>
                <a:moveTo>
                  <a:pt x="2701" y="178"/>
                </a:moveTo>
                <a:cubicBezTo>
                  <a:pt x="2685" y="172"/>
                  <a:pt x="2665" y="165"/>
                  <a:pt x="2640" y="159"/>
                </a:cubicBezTo>
                <a:cubicBezTo>
                  <a:pt x="2619" y="154"/>
                  <a:pt x="2602" y="149"/>
                  <a:pt x="2589" y="145"/>
                </a:cubicBezTo>
                <a:cubicBezTo>
                  <a:pt x="2577" y="140"/>
                  <a:pt x="2566" y="134"/>
                  <a:pt x="2558" y="126"/>
                </a:cubicBezTo>
                <a:cubicBezTo>
                  <a:pt x="2550" y="117"/>
                  <a:pt x="2545" y="106"/>
                  <a:pt x="2545" y="93"/>
                </a:cubicBezTo>
                <a:cubicBezTo>
                  <a:pt x="2545" y="75"/>
                  <a:pt x="2553" y="60"/>
                  <a:pt x="2568" y="48"/>
                </a:cubicBezTo>
                <a:cubicBezTo>
                  <a:pt x="2583" y="36"/>
                  <a:pt x="2606" y="31"/>
                  <a:pt x="2636" y="31"/>
                </a:cubicBezTo>
                <a:cubicBezTo>
                  <a:pt x="2651" y="31"/>
                  <a:pt x="2667" y="33"/>
                  <a:pt x="2684" y="38"/>
                </a:cubicBezTo>
                <a:cubicBezTo>
                  <a:pt x="2700" y="42"/>
                  <a:pt x="2715" y="50"/>
                  <a:pt x="2730" y="59"/>
                </a:cubicBezTo>
                <a:cubicBezTo>
                  <a:pt x="2742" y="30"/>
                  <a:pt x="2742" y="30"/>
                  <a:pt x="2742" y="30"/>
                </a:cubicBezTo>
                <a:cubicBezTo>
                  <a:pt x="2728" y="21"/>
                  <a:pt x="2712" y="13"/>
                  <a:pt x="2693" y="8"/>
                </a:cubicBezTo>
                <a:cubicBezTo>
                  <a:pt x="2675" y="3"/>
                  <a:pt x="2655" y="0"/>
                  <a:pt x="2636" y="0"/>
                </a:cubicBezTo>
                <a:cubicBezTo>
                  <a:pt x="2608" y="0"/>
                  <a:pt x="2584" y="4"/>
                  <a:pt x="2565" y="13"/>
                </a:cubicBezTo>
                <a:cubicBezTo>
                  <a:pt x="2546" y="21"/>
                  <a:pt x="2532" y="32"/>
                  <a:pt x="2523" y="47"/>
                </a:cubicBezTo>
                <a:cubicBezTo>
                  <a:pt x="2514" y="61"/>
                  <a:pt x="2510" y="76"/>
                  <a:pt x="2510" y="94"/>
                </a:cubicBezTo>
                <a:cubicBezTo>
                  <a:pt x="2510" y="115"/>
                  <a:pt x="2515" y="132"/>
                  <a:pt x="2526" y="144"/>
                </a:cubicBezTo>
                <a:cubicBezTo>
                  <a:pt x="2537" y="157"/>
                  <a:pt x="2550" y="166"/>
                  <a:pt x="2565" y="172"/>
                </a:cubicBezTo>
                <a:cubicBezTo>
                  <a:pt x="2581" y="178"/>
                  <a:pt x="2601" y="184"/>
                  <a:pt x="2627" y="191"/>
                </a:cubicBezTo>
                <a:cubicBezTo>
                  <a:pt x="2649" y="196"/>
                  <a:pt x="2665" y="201"/>
                  <a:pt x="2677" y="205"/>
                </a:cubicBezTo>
                <a:cubicBezTo>
                  <a:pt x="2689" y="209"/>
                  <a:pt x="2700" y="216"/>
                  <a:pt x="2708" y="224"/>
                </a:cubicBezTo>
                <a:cubicBezTo>
                  <a:pt x="2716" y="232"/>
                  <a:pt x="2720" y="243"/>
                  <a:pt x="2720" y="257"/>
                </a:cubicBezTo>
                <a:cubicBezTo>
                  <a:pt x="2720" y="275"/>
                  <a:pt x="2713" y="289"/>
                  <a:pt x="2697" y="300"/>
                </a:cubicBezTo>
                <a:cubicBezTo>
                  <a:pt x="2682" y="312"/>
                  <a:pt x="2659" y="317"/>
                  <a:pt x="2629" y="317"/>
                </a:cubicBezTo>
                <a:cubicBezTo>
                  <a:pt x="2607" y="317"/>
                  <a:pt x="2585" y="313"/>
                  <a:pt x="2565" y="306"/>
                </a:cubicBezTo>
                <a:cubicBezTo>
                  <a:pt x="2544" y="298"/>
                  <a:pt x="2528" y="288"/>
                  <a:pt x="2516" y="276"/>
                </a:cubicBezTo>
                <a:cubicBezTo>
                  <a:pt x="2501" y="304"/>
                  <a:pt x="2501" y="304"/>
                  <a:pt x="2501" y="304"/>
                </a:cubicBezTo>
                <a:cubicBezTo>
                  <a:pt x="2514" y="317"/>
                  <a:pt x="2532" y="328"/>
                  <a:pt x="2555" y="336"/>
                </a:cubicBezTo>
                <a:cubicBezTo>
                  <a:pt x="2579" y="344"/>
                  <a:pt x="2603" y="348"/>
                  <a:pt x="2629" y="348"/>
                </a:cubicBezTo>
                <a:cubicBezTo>
                  <a:pt x="2657" y="348"/>
                  <a:pt x="2680" y="344"/>
                  <a:pt x="2699" y="336"/>
                </a:cubicBezTo>
                <a:cubicBezTo>
                  <a:pt x="2719" y="327"/>
                  <a:pt x="2733" y="316"/>
                  <a:pt x="2742" y="302"/>
                </a:cubicBezTo>
                <a:cubicBezTo>
                  <a:pt x="2752" y="288"/>
                  <a:pt x="2756" y="272"/>
                  <a:pt x="2756" y="255"/>
                </a:cubicBezTo>
                <a:cubicBezTo>
                  <a:pt x="2756" y="234"/>
                  <a:pt x="2751" y="217"/>
                  <a:pt x="2740" y="205"/>
                </a:cubicBezTo>
                <a:cubicBezTo>
                  <a:pt x="2729" y="193"/>
                  <a:pt x="2716" y="184"/>
                  <a:pt x="2701" y="178"/>
                </a:cubicBezTo>
                <a:close/>
                <a:moveTo>
                  <a:pt x="3077" y="314"/>
                </a:moveTo>
                <a:cubicBezTo>
                  <a:pt x="2871" y="314"/>
                  <a:pt x="2871" y="314"/>
                  <a:pt x="2871" y="314"/>
                </a:cubicBezTo>
                <a:cubicBezTo>
                  <a:pt x="2871" y="187"/>
                  <a:pt x="2871" y="187"/>
                  <a:pt x="2871" y="187"/>
                </a:cubicBezTo>
                <a:cubicBezTo>
                  <a:pt x="3048" y="187"/>
                  <a:pt x="3048" y="187"/>
                  <a:pt x="3048" y="187"/>
                </a:cubicBezTo>
                <a:cubicBezTo>
                  <a:pt x="3048" y="156"/>
                  <a:pt x="3048" y="156"/>
                  <a:pt x="3048" y="156"/>
                </a:cubicBezTo>
                <a:cubicBezTo>
                  <a:pt x="2871" y="156"/>
                  <a:pt x="2871" y="156"/>
                  <a:pt x="2871" y="156"/>
                </a:cubicBezTo>
                <a:cubicBezTo>
                  <a:pt x="2871" y="34"/>
                  <a:pt x="2871" y="34"/>
                  <a:pt x="2871" y="34"/>
                </a:cubicBezTo>
                <a:cubicBezTo>
                  <a:pt x="3070" y="34"/>
                  <a:pt x="3070" y="34"/>
                  <a:pt x="3070" y="34"/>
                </a:cubicBezTo>
                <a:cubicBezTo>
                  <a:pt x="3070" y="3"/>
                  <a:pt x="3070" y="3"/>
                  <a:pt x="3070" y="3"/>
                </a:cubicBezTo>
                <a:cubicBezTo>
                  <a:pt x="2835" y="3"/>
                  <a:pt x="2835" y="3"/>
                  <a:pt x="2835" y="3"/>
                </a:cubicBezTo>
                <a:cubicBezTo>
                  <a:pt x="2835" y="345"/>
                  <a:pt x="2835" y="345"/>
                  <a:pt x="2835" y="345"/>
                </a:cubicBezTo>
                <a:cubicBezTo>
                  <a:pt x="3077" y="345"/>
                  <a:pt x="3077" y="345"/>
                  <a:pt x="3077" y="345"/>
                </a:cubicBezTo>
                <a:lnTo>
                  <a:pt x="3077" y="314"/>
                </a:lnTo>
                <a:close/>
                <a:moveTo>
                  <a:pt x="178" y="830"/>
                </a:moveTo>
                <a:cubicBezTo>
                  <a:pt x="30" y="576"/>
                  <a:pt x="30" y="576"/>
                  <a:pt x="30" y="576"/>
                </a:cubicBezTo>
                <a:cubicBezTo>
                  <a:pt x="0" y="576"/>
                  <a:pt x="0" y="576"/>
                  <a:pt x="0" y="576"/>
                </a:cubicBezTo>
                <a:cubicBezTo>
                  <a:pt x="0" y="919"/>
                  <a:pt x="0" y="919"/>
                  <a:pt x="0" y="919"/>
                </a:cubicBezTo>
                <a:cubicBezTo>
                  <a:pt x="35" y="919"/>
                  <a:pt x="35" y="919"/>
                  <a:pt x="35" y="919"/>
                </a:cubicBezTo>
                <a:cubicBezTo>
                  <a:pt x="35" y="646"/>
                  <a:pt x="35" y="646"/>
                  <a:pt x="35" y="646"/>
                </a:cubicBezTo>
                <a:cubicBezTo>
                  <a:pt x="169" y="875"/>
                  <a:pt x="169" y="875"/>
                  <a:pt x="169" y="875"/>
                </a:cubicBezTo>
                <a:cubicBezTo>
                  <a:pt x="186" y="875"/>
                  <a:pt x="186" y="875"/>
                  <a:pt x="186" y="875"/>
                </a:cubicBezTo>
                <a:cubicBezTo>
                  <a:pt x="321" y="645"/>
                  <a:pt x="321" y="645"/>
                  <a:pt x="321" y="645"/>
                </a:cubicBezTo>
                <a:cubicBezTo>
                  <a:pt x="321" y="919"/>
                  <a:pt x="321" y="919"/>
                  <a:pt x="321" y="919"/>
                </a:cubicBezTo>
                <a:cubicBezTo>
                  <a:pt x="356" y="919"/>
                  <a:pt x="356" y="919"/>
                  <a:pt x="356" y="919"/>
                </a:cubicBezTo>
                <a:cubicBezTo>
                  <a:pt x="356" y="576"/>
                  <a:pt x="356" y="576"/>
                  <a:pt x="356" y="576"/>
                </a:cubicBezTo>
                <a:cubicBezTo>
                  <a:pt x="326" y="576"/>
                  <a:pt x="326" y="576"/>
                  <a:pt x="326" y="576"/>
                </a:cubicBezTo>
                <a:lnTo>
                  <a:pt x="178" y="830"/>
                </a:lnTo>
                <a:close/>
                <a:moveTo>
                  <a:pt x="604" y="576"/>
                </a:moveTo>
                <a:cubicBezTo>
                  <a:pt x="761" y="919"/>
                  <a:pt x="761" y="919"/>
                  <a:pt x="761" y="919"/>
                </a:cubicBezTo>
                <a:cubicBezTo>
                  <a:pt x="723" y="919"/>
                  <a:pt x="723" y="919"/>
                  <a:pt x="723" y="919"/>
                </a:cubicBezTo>
                <a:cubicBezTo>
                  <a:pt x="682" y="827"/>
                  <a:pt x="682" y="827"/>
                  <a:pt x="682" y="827"/>
                </a:cubicBezTo>
                <a:cubicBezTo>
                  <a:pt x="491" y="827"/>
                  <a:pt x="491" y="827"/>
                  <a:pt x="491" y="827"/>
                </a:cubicBezTo>
                <a:cubicBezTo>
                  <a:pt x="450" y="919"/>
                  <a:pt x="450" y="919"/>
                  <a:pt x="450" y="919"/>
                </a:cubicBezTo>
                <a:cubicBezTo>
                  <a:pt x="412" y="919"/>
                  <a:pt x="412" y="919"/>
                  <a:pt x="412" y="919"/>
                </a:cubicBezTo>
                <a:cubicBezTo>
                  <a:pt x="569" y="576"/>
                  <a:pt x="569" y="576"/>
                  <a:pt x="569" y="576"/>
                </a:cubicBezTo>
                <a:lnTo>
                  <a:pt x="604" y="576"/>
                </a:lnTo>
                <a:close/>
                <a:moveTo>
                  <a:pt x="669" y="798"/>
                </a:moveTo>
                <a:cubicBezTo>
                  <a:pt x="586" y="614"/>
                  <a:pt x="586" y="614"/>
                  <a:pt x="586" y="614"/>
                </a:cubicBezTo>
                <a:cubicBezTo>
                  <a:pt x="504" y="798"/>
                  <a:pt x="504" y="798"/>
                  <a:pt x="504" y="798"/>
                </a:cubicBezTo>
                <a:lnTo>
                  <a:pt x="669" y="798"/>
                </a:lnTo>
                <a:close/>
                <a:moveTo>
                  <a:pt x="747" y="607"/>
                </a:moveTo>
                <a:cubicBezTo>
                  <a:pt x="867" y="607"/>
                  <a:pt x="867" y="607"/>
                  <a:pt x="867" y="607"/>
                </a:cubicBezTo>
                <a:cubicBezTo>
                  <a:pt x="867" y="919"/>
                  <a:pt x="867" y="919"/>
                  <a:pt x="867" y="919"/>
                </a:cubicBezTo>
                <a:cubicBezTo>
                  <a:pt x="903" y="919"/>
                  <a:pt x="903" y="919"/>
                  <a:pt x="903" y="919"/>
                </a:cubicBezTo>
                <a:cubicBezTo>
                  <a:pt x="903" y="607"/>
                  <a:pt x="903" y="607"/>
                  <a:pt x="903" y="607"/>
                </a:cubicBezTo>
                <a:cubicBezTo>
                  <a:pt x="1024" y="607"/>
                  <a:pt x="1024" y="607"/>
                  <a:pt x="1024" y="607"/>
                </a:cubicBezTo>
                <a:cubicBezTo>
                  <a:pt x="1024" y="576"/>
                  <a:pt x="1024" y="576"/>
                  <a:pt x="1024" y="576"/>
                </a:cubicBezTo>
                <a:cubicBezTo>
                  <a:pt x="747" y="576"/>
                  <a:pt x="747" y="576"/>
                  <a:pt x="747" y="576"/>
                </a:cubicBezTo>
                <a:lnTo>
                  <a:pt x="747" y="607"/>
                </a:lnTo>
                <a:close/>
                <a:moveTo>
                  <a:pt x="1153" y="624"/>
                </a:moveTo>
                <a:cubicBezTo>
                  <a:pt x="1175" y="612"/>
                  <a:pt x="1200" y="605"/>
                  <a:pt x="1227" y="605"/>
                </a:cubicBezTo>
                <a:cubicBezTo>
                  <a:pt x="1267" y="605"/>
                  <a:pt x="1301" y="619"/>
                  <a:pt x="1328" y="646"/>
                </a:cubicBezTo>
                <a:cubicBezTo>
                  <a:pt x="1351" y="623"/>
                  <a:pt x="1351" y="623"/>
                  <a:pt x="1351" y="623"/>
                </a:cubicBezTo>
                <a:cubicBezTo>
                  <a:pt x="1336" y="607"/>
                  <a:pt x="1318" y="594"/>
                  <a:pt x="1296" y="586"/>
                </a:cubicBezTo>
                <a:cubicBezTo>
                  <a:pt x="1275" y="577"/>
                  <a:pt x="1251" y="573"/>
                  <a:pt x="1226" y="573"/>
                </a:cubicBezTo>
                <a:cubicBezTo>
                  <a:pt x="1192" y="573"/>
                  <a:pt x="1161" y="581"/>
                  <a:pt x="1134" y="596"/>
                </a:cubicBezTo>
                <a:cubicBezTo>
                  <a:pt x="1106" y="611"/>
                  <a:pt x="1085" y="631"/>
                  <a:pt x="1069" y="658"/>
                </a:cubicBezTo>
                <a:cubicBezTo>
                  <a:pt x="1054" y="685"/>
                  <a:pt x="1046" y="714"/>
                  <a:pt x="1046" y="747"/>
                </a:cubicBezTo>
                <a:cubicBezTo>
                  <a:pt x="1046" y="780"/>
                  <a:pt x="1054" y="810"/>
                  <a:pt x="1069" y="837"/>
                </a:cubicBezTo>
                <a:cubicBezTo>
                  <a:pt x="1085" y="863"/>
                  <a:pt x="1106" y="884"/>
                  <a:pt x="1133" y="899"/>
                </a:cubicBezTo>
                <a:cubicBezTo>
                  <a:pt x="1161" y="914"/>
                  <a:pt x="1191" y="921"/>
                  <a:pt x="1225" y="921"/>
                </a:cubicBezTo>
                <a:cubicBezTo>
                  <a:pt x="1251" y="921"/>
                  <a:pt x="1274" y="917"/>
                  <a:pt x="1296" y="908"/>
                </a:cubicBezTo>
                <a:cubicBezTo>
                  <a:pt x="1318" y="900"/>
                  <a:pt x="1336" y="887"/>
                  <a:pt x="1351" y="871"/>
                </a:cubicBezTo>
                <a:cubicBezTo>
                  <a:pt x="1328" y="848"/>
                  <a:pt x="1328" y="848"/>
                  <a:pt x="1328" y="848"/>
                </a:cubicBezTo>
                <a:cubicBezTo>
                  <a:pt x="1301" y="875"/>
                  <a:pt x="1268" y="889"/>
                  <a:pt x="1227" y="889"/>
                </a:cubicBezTo>
                <a:cubicBezTo>
                  <a:pt x="1200" y="889"/>
                  <a:pt x="1175" y="883"/>
                  <a:pt x="1153" y="871"/>
                </a:cubicBezTo>
                <a:cubicBezTo>
                  <a:pt x="1131" y="858"/>
                  <a:pt x="1113" y="841"/>
                  <a:pt x="1101" y="820"/>
                </a:cubicBezTo>
                <a:cubicBezTo>
                  <a:pt x="1088" y="798"/>
                  <a:pt x="1082" y="774"/>
                  <a:pt x="1082" y="747"/>
                </a:cubicBezTo>
                <a:cubicBezTo>
                  <a:pt x="1082" y="721"/>
                  <a:pt x="1088" y="696"/>
                  <a:pt x="1101" y="675"/>
                </a:cubicBezTo>
                <a:cubicBezTo>
                  <a:pt x="1113" y="653"/>
                  <a:pt x="1131" y="636"/>
                  <a:pt x="1153" y="624"/>
                </a:cubicBezTo>
                <a:close/>
                <a:moveTo>
                  <a:pt x="1679" y="729"/>
                </a:moveTo>
                <a:cubicBezTo>
                  <a:pt x="1464" y="729"/>
                  <a:pt x="1464" y="729"/>
                  <a:pt x="1464" y="729"/>
                </a:cubicBezTo>
                <a:cubicBezTo>
                  <a:pt x="1464" y="576"/>
                  <a:pt x="1464" y="576"/>
                  <a:pt x="1464" y="576"/>
                </a:cubicBezTo>
                <a:cubicBezTo>
                  <a:pt x="1428" y="576"/>
                  <a:pt x="1428" y="576"/>
                  <a:pt x="1428" y="576"/>
                </a:cubicBezTo>
                <a:cubicBezTo>
                  <a:pt x="1428" y="919"/>
                  <a:pt x="1428" y="919"/>
                  <a:pt x="1428" y="919"/>
                </a:cubicBezTo>
                <a:cubicBezTo>
                  <a:pt x="1464" y="919"/>
                  <a:pt x="1464" y="919"/>
                  <a:pt x="1464" y="919"/>
                </a:cubicBezTo>
                <a:cubicBezTo>
                  <a:pt x="1464" y="761"/>
                  <a:pt x="1464" y="761"/>
                  <a:pt x="1464" y="761"/>
                </a:cubicBezTo>
                <a:cubicBezTo>
                  <a:pt x="1679" y="761"/>
                  <a:pt x="1679" y="761"/>
                  <a:pt x="1679" y="761"/>
                </a:cubicBezTo>
                <a:cubicBezTo>
                  <a:pt x="1679" y="919"/>
                  <a:pt x="1679" y="919"/>
                  <a:pt x="1679" y="919"/>
                </a:cubicBezTo>
                <a:cubicBezTo>
                  <a:pt x="1714" y="919"/>
                  <a:pt x="1714" y="919"/>
                  <a:pt x="1714" y="919"/>
                </a:cubicBezTo>
                <a:cubicBezTo>
                  <a:pt x="1714" y="576"/>
                  <a:pt x="1714" y="576"/>
                  <a:pt x="1714" y="576"/>
                </a:cubicBezTo>
                <a:cubicBezTo>
                  <a:pt x="1679" y="576"/>
                  <a:pt x="1679" y="576"/>
                  <a:pt x="1679" y="576"/>
                </a:cubicBezTo>
                <a:lnTo>
                  <a:pt x="1679" y="729"/>
                </a:lnTo>
                <a:close/>
                <a:moveTo>
                  <a:pt x="1826" y="919"/>
                </a:moveTo>
                <a:cubicBezTo>
                  <a:pt x="1862" y="919"/>
                  <a:pt x="1862" y="919"/>
                  <a:pt x="1862" y="919"/>
                </a:cubicBezTo>
                <a:cubicBezTo>
                  <a:pt x="1862" y="576"/>
                  <a:pt x="1862" y="576"/>
                  <a:pt x="1862" y="576"/>
                </a:cubicBezTo>
                <a:cubicBezTo>
                  <a:pt x="1826" y="576"/>
                  <a:pt x="1826" y="576"/>
                  <a:pt x="1826" y="576"/>
                </a:cubicBezTo>
                <a:lnTo>
                  <a:pt x="1826" y="919"/>
                </a:lnTo>
                <a:close/>
                <a:moveTo>
                  <a:pt x="2224" y="854"/>
                </a:moveTo>
                <a:cubicBezTo>
                  <a:pt x="2003" y="576"/>
                  <a:pt x="2003" y="576"/>
                  <a:pt x="2003" y="576"/>
                </a:cubicBezTo>
                <a:cubicBezTo>
                  <a:pt x="1974" y="576"/>
                  <a:pt x="1974" y="576"/>
                  <a:pt x="1974" y="576"/>
                </a:cubicBezTo>
                <a:cubicBezTo>
                  <a:pt x="1974" y="919"/>
                  <a:pt x="1974" y="919"/>
                  <a:pt x="1974" y="919"/>
                </a:cubicBezTo>
                <a:cubicBezTo>
                  <a:pt x="2010" y="919"/>
                  <a:pt x="2010" y="919"/>
                  <a:pt x="2010" y="919"/>
                </a:cubicBezTo>
                <a:cubicBezTo>
                  <a:pt x="2010" y="641"/>
                  <a:pt x="2010" y="641"/>
                  <a:pt x="2010" y="641"/>
                </a:cubicBezTo>
                <a:cubicBezTo>
                  <a:pt x="2230" y="919"/>
                  <a:pt x="2230" y="919"/>
                  <a:pt x="2230" y="919"/>
                </a:cubicBezTo>
                <a:cubicBezTo>
                  <a:pt x="2260" y="919"/>
                  <a:pt x="2260" y="919"/>
                  <a:pt x="2260" y="919"/>
                </a:cubicBezTo>
                <a:cubicBezTo>
                  <a:pt x="2260" y="576"/>
                  <a:pt x="2260" y="576"/>
                  <a:pt x="2260" y="576"/>
                </a:cubicBezTo>
                <a:cubicBezTo>
                  <a:pt x="2224" y="576"/>
                  <a:pt x="2224" y="576"/>
                  <a:pt x="2224" y="576"/>
                </a:cubicBezTo>
                <a:lnTo>
                  <a:pt x="2224" y="854"/>
                </a:lnTo>
                <a:close/>
                <a:moveTo>
                  <a:pt x="2448" y="624"/>
                </a:moveTo>
                <a:cubicBezTo>
                  <a:pt x="2471" y="612"/>
                  <a:pt x="2496" y="605"/>
                  <a:pt x="2523" y="605"/>
                </a:cubicBezTo>
                <a:cubicBezTo>
                  <a:pt x="2565" y="605"/>
                  <a:pt x="2599" y="619"/>
                  <a:pt x="2627" y="646"/>
                </a:cubicBezTo>
                <a:cubicBezTo>
                  <a:pt x="2649" y="623"/>
                  <a:pt x="2649" y="623"/>
                  <a:pt x="2649" y="623"/>
                </a:cubicBezTo>
                <a:cubicBezTo>
                  <a:pt x="2634" y="606"/>
                  <a:pt x="2616" y="594"/>
                  <a:pt x="2594" y="586"/>
                </a:cubicBezTo>
                <a:cubicBezTo>
                  <a:pt x="2572" y="577"/>
                  <a:pt x="2548" y="573"/>
                  <a:pt x="2522" y="573"/>
                </a:cubicBezTo>
                <a:cubicBezTo>
                  <a:pt x="2487" y="573"/>
                  <a:pt x="2456" y="581"/>
                  <a:pt x="2429" y="596"/>
                </a:cubicBezTo>
                <a:cubicBezTo>
                  <a:pt x="2402" y="611"/>
                  <a:pt x="2380" y="631"/>
                  <a:pt x="2364" y="658"/>
                </a:cubicBezTo>
                <a:cubicBezTo>
                  <a:pt x="2349" y="685"/>
                  <a:pt x="2341" y="714"/>
                  <a:pt x="2341" y="747"/>
                </a:cubicBezTo>
                <a:cubicBezTo>
                  <a:pt x="2341" y="780"/>
                  <a:pt x="2349" y="810"/>
                  <a:pt x="2364" y="837"/>
                </a:cubicBezTo>
                <a:cubicBezTo>
                  <a:pt x="2380" y="863"/>
                  <a:pt x="2402" y="884"/>
                  <a:pt x="2429" y="899"/>
                </a:cubicBezTo>
                <a:cubicBezTo>
                  <a:pt x="2456" y="914"/>
                  <a:pt x="2487" y="921"/>
                  <a:pt x="2521" y="921"/>
                </a:cubicBezTo>
                <a:cubicBezTo>
                  <a:pt x="2546" y="921"/>
                  <a:pt x="2569" y="918"/>
                  <a:pt x="2590" y="910"/>
                </a:cubicBezTo>
                <a:cubicBezTo>
                  <a:pt x="2612" y="903"/>
                  <a:pt x="2631" y="892"/>
                  <a:pt x="2647" y="878"/>
                </a:cubicBezTo>
                <a:cubicBezTo>
                  <a:pt x="2647" y="747"/>
                  <a:pt x="2647" y="747"/>
                  <a:pt x="2647" y="747"/>
                </a:cubicBezTo>
                <a:cubicBezTo>
                  <a:pt x="2612" y="747"/>
                  <a:pt x="2612" y="747"/>
                  <a:pt x="2612" y="747"/>
                </a:cubicBezTo>
                <a:cubicBezTo>
                  <a:pt x="2612" y="863"/>
                  <a:pt x="2612" y="863"/>
                  <a:pt x="2612" y="863"/>
                </a:cubicBezTo>
                <a:cubicBezTo>
                  <a:pt x="2588" y="880"/>
                  <a:pt x="2558" y="889"/>
                  <a:pt x="2523" y="889"/>
                </a:cubicBezTo>
                <a:cubicBezTo>
                  <a:pt x="2495" y="889"/>
                  <a:pt x="2470" y="883"/>
                  <a:pt x="2448" y="871"/>
                </a:cubicBezTo>
                <a:cubicBezTo>
                  <a:pt x="2426" y="858"/>
                  <a:pt x="2408" y="841"/>
                  <a:pt x="2396" y="820"/>
                </a:cubicBezTo>
                <a:cubicBezTo>
                  <a:pt x="2383" y="798"/>
                  <a:pt x="2377" y="774"/>
                  <a:pt x="2377" y="747"/>
                </a:cubicBezTo>
                <a:cubicBezTo>
                  <a:pt x="2377" y="721"/>
                  <a:pt x="2383" y="696"/>
                  <a:pt x="2396" y="675"/>
                </a:cubicBezTo>
                <a:cubicBezTo>
                  <a:pt x="2408" y="653"/>
                  <a:pt x="2426" y="636"/>
                  <a:pt x="2448" y="624"/>
                </a:cubicBezTo>
                <a:close/>
                <a:moveTo>
                  <a:pt x="3146" y="693"/>
                </a:moveTo>
                <a:cubicBezTo>
                  <a:pt x="3146" y="730"/>
                  <a:pt x="3133" y="759"/>
                  <a:pt x="3108" y="779"/>
                </a:cubicBezTo>
                <a:cubicBezTo>
                  <a:pt x="3084" y="800"/>
                  <a:pt x="3049" y="810"/>
                  <a:pt x="3006" y="810"/>
                </a:cubicBezTo>
                <a:cubicBezTo>
                  <a:pt x="2914" y="810"/>
                  <a:pt x="2914" y="810"/>
                  <a:pt x="2914" y="810"/>
                </a:cubicBezTo>
                <a:cubicBezTo>
                  <a:pt x="2914" y="919"/>
                  <a:pt x="2914" y="919"/>
                  <a:pt x="2914" y="919"/>
                </a:cubicBezTo>
                <a:cubicBezTo>
                  <a:pt x="2877" y="919"/>
                  <a:pt x="2877" y="919"/>
                  <a:pt x="2877" y="919"/>
                </a:cubicBezTo>
                <a:cubicBezTo>
                  <a:pt x="2877" y="576"/>
                  <a:pt x="2877" y="576"/>
                  <a:pt x="2877" y="576"/>
                </a:cubicBezTo>
                <a:cubicBezTo>
                  <a:pt x="3006" y="576"/>
                  <a:pt x="3006" y="576"/>
                  <a:pt x="3006" y="576"/>
                </a:cubicBezTo>
                <a:cubicBezTo>
                  <a:pt x="3049" y="576"/>
                  <a:pt x="3084" y="587"/>
                  <a:pt x="3108" y="607"/>
                </a:cubicBezTo>
                <a:cubicBezTo>
                  <a:pt x="3133" y="628"/>
                  <a:pt x="3146" y="657"/>
                  <a:pt x="3146" y="693"/>
                </a:cubicBezTo>
                <a:close/>
                <a:moveTo>
                  <a:pt x="3109" y="693"/>
                </a:moveTo>
                <a:cubicBezTo>
                  <a:pt x="3109" y="666"/>
                  <a:pt x="3100" y="645"/>
                  <a:pt x="3082" y="630"/>
                </a:cubicBezTo>
                <a:cubicBezTo>
                  <a:pt x="3064" y="615"/>
                  <a:pt x="3039" y="607"/>
                  <a:pt x="3005" y="607"/>
                </a:cubicBezTo>
                <a:cubicBezTo>
                  <a:pt x="2914" y="607"/>
                  <a:pt x="2914" y="607"/>
                  <a:pt x="2914" y="607"/>
                </a:cubicBezTo>
                <a:cubicBezTo>
                  <a:pt x="2914" y="779"/>
                  <a:pt x="2914" y="779"/>
                  <a:pt x="2914" y="779"/>
                </a:cubicBezTo>
                <a:cubicBezTo>
                  <a:pt x="3005" y="779"/>
                  <a:pt x="3005" y="779"/>
                  <a:pt x="3005" y="779"/>
                </a:cubicBezTo>
                <a:cubicBezTo>
                  <a:pt x="3039" y="779"/>
                  <a:pt x="3064" y="771"/>
                  <a:pt x="3082" y="756"/>
                </a:cubicBezTo>
                <a:cubicBezTo>
                  <a:pt x="3100" y="742"/>
                  <a:pt x="3109" y="721"/>
                  <a:pt x="3109" y="693"/>
                </a:cubicBezTo>
                <a:close/>
                <a:moveTo>
                  <a:pt x="3260" y="576"/>
                </a:moveTo>
                <a:cubicBezTo>
                  <a:pt x="3224" y="576"/>
                  <a:pt x="3224" y="576"/>
                  <a:pt x="3224" y="576"/>
                </a:cubicBezTo>
                <a:cubicBezTo>
                  <a:pt x="3224" y="919"/>
                  <a:pt x="3224" y="919"/>
                  <a:pt x="3224" y="919"/>
                </a:cubicBezTo>
                <a:cubicBezTo>
                  <a:pt x="3452" y="919"/>
                  <a:pt x="3452" y="919"/>
                  <a:pt x="3452" y="919"/>
                </a:cubicBezTo>
                <a:cubicBezTo>
                  <a:pt x="3452" y="887"/>
                  <a:pt x="3452" y="887"/>
                  <a:pt x="3452" y="887"/>
                </a:cubicBezTo>
                <a:cubicBezTo>
                  <a:pt x="3260" y="887"/>
                  <a:pt x="3260" y="887"/>
                  <a:pt x="3260" y="887"/>
                </a:cubicBezTo>
                <a:lnTo>
                  <a:pt x="3260" y="576"/>
                </a:lnTo>
                <a:close/>
                <a:moveTo>
                  <a:pt x="3650" y="576"/>
                </a:moveTo>
                <a:cubicBezTo>
                  <a:pt x="3807" y="919"/>
                  <a:pt x="3807" y="919"/>
                  <a:pt x="3807" y="919"/>
                </a:cubicBezTo>
                <a:cubicBezTo>
                  <a:pt x="3769" y="919"/>
                  <a:pt x="3769" y="919"/>
                  <a:pt x="3769" y="919"/>
                </a:cubicBezTo>
                <a:cubicBezTo>
                  <a:pt x="3728" y="827"/>
                  <a:pt x="3728" y="827"/>
                  <a:pt x="3728" y="827"/>
                </a:cubicBezTo>
                <a:cubicBezTo>
                  <a:pt x="3537" y="827"/>
                  <a:pt x="3537" y="827"/>
                  <a:pt x="3537" y="827"/>
                </a:cubicBezTo>
                <a:cubicBezTo>
                  <a:pt x="3496" y="919"/>
                  <a:pt x="3496" y="919"/>
                  <a:pt x="3496" y="919"/>
                </a:cubicBezTo>
                <a:cubicBezTo>
                  <a:pt x="3458" y="919"/>
                  <a:pt x="3458" y="919"/>
                  <a:pt x="3458" y="919"/>
                </a:cubicBezTo>
                <a:cubicBezTo>
                  <a:pt x="3615" y="576"/>
                  <a:pt x="3615" y="576"/>
                  <a:pt x="3615" y="576"/>
                </a:cubicBezTo>
                <a:lnTo>
                  <a:pt x="3650" y="576"/>
                </a:lnTo>
                <a:close/>
                <a:moveTo>
                  <a:pt x="3714" y="798"/>
                </a:moveTo>
                <a:cubicBezTo>
                  <a:pt x="3632" y="614"/>
                  <a:pt x="3632" y="614"/>
                  <a:pt x="3632" y="614"/>
                </a:cubicBezTo>
                <a:cubicBezTo>
                  <a:pt x="3550" y="798"/>
                  <a:pt x="3550" y="798"/>
                  <a:pt x="3550" y="798"/>
                </a:cubicBezTo>
                <a:lnTo>
                  <a:pt x="3714" y="798"/>
                </a:lnTo>
                <a:close/>
                <a:moveTo>
                  <a:pt x="3793" y="607"/>
                </a:moveTo>
                <a:cubicBezTo>
                  <a:pt x="3913" y="607"/>
                  <a:pt x="3913" y="607"/>
                  <a:pt x="3913" y="607"/>
                </a:cubicBezTo>
                <a:cubicBezTo>
                  <a:pt x="3913" y="919"/>
                  <a:pt x="3913" y="919"/>
                  <a:pt x="3913" y="919"/>
                </a:cubicBezTo>
                <a:cubicBezTo>
                  <a:pt x="3949" y="919"/>
                  <a:pt x="3949" y="919"/>
                  <a:pt x="3949" y="919"/>
                </a:cubicBezTo>
                <a:cubicBezTo>
                  <a:pt x="3949" y="607"/>
                  <a:pt x="3949" y="607"/>
                  <a:pt x="3949" y="607"/>
                </a:cubicBezTo>
                <a:cubicBezTo>
                  <a:pt x="4070" y="607"/>
                  <a:pt x="4070" y="607"/>
                  <a:pt x="4070" y="607"/>
                </a:cubicBezTo>
                <a:cubicBezTo>
                  <a:pt x="4070" y="576"/>
                  <a:pt x="4070" y="576"/>
                  <a:pt x="4070" y="576"/>
                </a:cubicBezTo>
                <a:cubicBezTo>
                  <a:pt x="3793" y="576"/>
                  <a:pt x="3793" y="576"/>
                  <a:pt x="3793" y="576"/>
                </a:cubicBezTo>
                <a:lnTo>
                  <a:pt x="3793" y="607"/>
                </a:lnTo>
                <a:close/>
                <a:moveTo>
                  <a:pt x="4127" y="919"/>
                </a:moveTo>
                <a:cubicBezTo>
                  <a:pt x="4163" y="919"/>
                  <a:pt x="4163" y="919"/>
                  <a:pt x="4163" y="919"/>
                </a:cubicBezTo>
                <a:cubicBezTo>
                  <a:pt x="4163" y="773"/>
                  <a:pt x="4163" y="773"/>
                  <a:pt x="4163" y="773"/>
                </a:cubicBezTo>
                <a:cubicBezTo>
                  <a:pt x="4340" y="773"/>
                  <a:pt x="4340" y="773"/>
                  <a:pt x="4340" y="773"/>
                </a:cubicBezTo>
                <a:cubicBezTo>
                  <a:pt x="4340" y="742"/>
                  <a:pt x="4340" y="742"/>
                  <a:pt x="4340" y="742"/>
                </a:cubicBezTo>
                <a:cubicBezTo>
                  <a:pt x="4163" y="742"/>
                  <a:pt x="4163" y="742"/>
                  <a:pt x="4163" y="742"/>
                </a:cubicBezTo>
                <a:cubicBezTo>
                  <a:pt x="4163" y="607"/>
                  <a:pt x="4163" y="607"/>
                  <a:pt x="4163" y="607"/>
                </a:cubicBezTo>
                <a:cubicBezTo>
                  <a:pt x="4362" y="607"/>
                  <a:pt x="4362" y="607"/>
                  <a:pt x="4362" y="607"/>
                </a:cubicBezTo>
                <a:cubicBezTo>
                  <a:pt x="4362" y="576"/>
                  <a:pt x="4362" y="576"/>
                  <a:pt x="4362" y="576"/>
                </a:cubicBezTo>
                <a:cubicBezTo>
                  <a:pt x="4127" y="576"/>
                  <a:pt x="4127" y="576"/>
                  <a:pt x="4127" y="576"/>
                </a:cubicBezTo>
                <a:lnTo>
                  <a:pt x="4127" y="919"/>
                </a:lnTo>
                <a:close/>
                <a:moveTo>
                  <a:pt x="4738" y="658"/>
                </a:moveTo>
                <a:cubicBezTo>
                  <a:pt x="4754" y="685"/>
                  <a:pt x="4762" y="714"/>
                  <a:pt x="4762" y="747"/>
                </a:cubicBezTo>
                <a:cubicBezTo>
                  <a:pt x="4762" y="780"/>
                  <a:pt x="4754" y="810"/>
                  <a:pt x="4738" y="837"/>
                </a:cubicBezTo>
                <a:cubicBezTo>
                  <a:pt x="4723" y="863"/>
                  <a:pt x="4701" y="884"/>
                  <a:pt x="4674" y="899"/>
                </a:cubicBezTo>
                <a:cubicBezTo>
                  <a:pt x="4647" y="914"/>
                  <a:pt x="4616" y="921"/>
                  <a:pt x="4582" y="921"/>
                </a:cubicBezTo>
                <a:cubicBezTo>
                  <a:pt x="4548" y="921"/>
                  <a:pt x="4517" y="914"/>
                  <a:pt x="4490" y="899"/>
                </a:cubicBezTo>
                <a:cubicBezTo>
                  <a:pt x="4462" y="884"/>
                  <a:pt x="4441" y="863"/>
                  <a:pt x="4425" y="836"/>
                </a:cubicBezTo>
                <a:cubicBezTo>
                  <a:pt x="4410" y="810"/>
                  <a:pt x="4402" y="780"/>
                  <a:pt x="4402" y="747"/>
                </a:cubicBezTo>
                <a:cubicBezTo>
                  <a:pt x="4402" y="714"/>
                  <a:pt x="4410" y="685"/>
                  <a:pt x="4425" y="658"/>
                </a:cubicBezTo>
                <a:cubicBezTo>
                  <a:pt x="4441" y="632"/>
                  <a:pt x="4462" y="611"/>
                  <a:pt x="4490" y="596"/>
                </a:cubicBezTo>
                <a:cubicBezTo>
                  <a:pt x="4517" y="581"/>
                  <a:pt x="4548" y="573"/>
                  <a:pt x="4582" y="573"/>
                </a:cubicBezTo>
                <a:cubicBezTo>
                  <a:pt x="4616" y="573"/>
                  <a:pt x="4647" y="581"/>
                  <a:pt x="4674" y="596"/>
                </a:cubicBezTo>
                <a:cubicBezTo>
                  <a:pt x="4701" y="611"/>
                  <a:pt x="4723" y="631"/>
                  <a:pt x="4738" y="658"/>
                </a:cubicBezTo>
                <a:close/>
                <a:moveTo>
                  <a:pt x="4725" y="747"/>
                </a:moveTo>
                <a:cubicBezTo>
                  <a:pt x="4725" y="721"/>
                  <a:pt x="4719" y="696"/>
                  <a:pt x="4707" y="675"/>
                </a:cubicBezTo>
                <a:cubicBezTo>
                  <a:pt x="4694" y="653"/>
                  <a:pt x="4677" y="636"/>
                  <a:pt x="4656" y="624"/>
                </a:cubicBezTo>
                <a:cubicBezTo>
                  <a:pt x="4634" y="612"/>
                  <a:pt x="4609" y="605"/>
                  <a:pt x="4582" y="605"/>
                </a:cubicBezTo>
                <a:cubicBezTo>
                  <a:pt x="4555" y="605"/>
                  <a:pt x="4531" y="612"/>
                  <a:pt x="4509" y="624"/>
                </a:cubicBezTo>
                <a:cubicBezTo>
                  <a:pt x="4487" y="636"/>
                  <a:pt x="4469" y="653"/>
                  <a:pt x="4457" y="675"/>
                </a:cubicBezTo>
                <a:cubicBezTo>
                  <a:pt x="4444" y="696"/>
                  <a:pt x="4438" y="721"/>
                  <a:pt x="4438" y="747"/>
                </a:cubicBezTo>
                <a:cubicBezTo>
                  <a:pt x="4438" y="774"/>
                  <a:pt x="4444" y="798"/>
                  <a:pt x="4457" y="820"/>
                </a:cubicBezTo>
                <a:cubicBezTo>
                  <a:pt x="4469" y="842"/>
                  <a:pt x="4487" y="859"/>
                  <a:pt x="4509" y="871"/>
                </a:cubicBezTo>
                <a:cubicBezTo>
                  <a:pt x="4531" y="883"/>
                  <a:pt x="4555" y="889"/>
                  <a:pt x="4582" y="889"/>
                </a:cubicBezTo>
                <a:cubicBezTo>
                  <a:pt x="4609" y="889"/>
                  <a:pt x="4634" y="883"/>
                  <a:pt x="4656" y="871"/>
                </a:cubicBezTo>
                <a:cubicBezTo>
                  <a:pt x="4677" y="859"/>
                  <a:pt x="4694" y="842"/>
                  <a:pt x="4707" y="820"/>
                </a:cubicBezTo>
                <a:cubicBezTo>
                  <a:pt x="4719" y="798"/>
                  <a:pt x="4725" y="774"/>
                  <a:pt x="4725" y="747"/>
                </a:cubicBezTo>
                <a:close/>
                <a:moveTo>
                  <a:pt x="5033" y="801"/>
                </a:moveTo>
                <a:cubicBezTo>
                  <a:pt x="5116" y="919"/>
                  <a:pt x="5116" y="919"/>
                  <a:pt x="5116" y="919"/>
                </a:cubicBezTo>
                <a:cubicBezTo>
                  <a:pt x="5077" y="919"/>
                  <a:pt x="5077" y="919"/>
                  <a:pt x="5077" y="919"/>
                </a:cubicBezTo>
                <a:cubicBezTo>
                  <a:pt x="4998" y="808"/>
                  <a:pt x="4998" y="808"/>
                  <a:pt x="4998" y="808"/>
                </a:cubicBezTo>
                <a:cubicBezTo>
                  <a:pt x="4990" y="809"/>
                  <a:pt x="4980" y="810"/>
                  <a:pt x="4971" y="810"/>
                </a:cubicBezTo>
                <a:cubicBezTo>
                  <a:pt x="4879" y="810"/>
                  <a:pt x="4879" y="810"/>
                  <a:pt x="4879" y="810"/>
                </a:cubicBezTo>
                <a:cubicBezTo>
                  <a:pt x="4879" y="919"/>
                  <a:pt x="4879" y="919"/>
                  <a:pt x="4879" y="919"/>
                </a:cubicBezTo>
                <a:cubicBezTo>
                  <a:pt x="4843" y="919"/>
                  <a:pt x="4843" y="919"/>
                  <a:pt x="4843" y="919"/>
                </a:cubicBezTo>
                <a:cubicBezTo>
                  <a:pt x="4843" y="576"/>
                  <a:pt x="4843" y="576"/>
                  <a:pt x="4843" y="576"/>
                </a:cubicBezTo>
                <a:cubicBezTo>
                  <a:pt x="4971" y="576"/>
                  <a:pt x="4971" y="576"/>
                  <a:pt x="4971" y="576"/>
                </a:cubicBezTo>
                <a:cubicBezTo>
                  <a:pt x="5015" y="576"/>
                  <a:pt x="5049" y="587"/>
                  <a:pt x="5074" y="607"/>
                </a:cubicBezTo>
                <a:cubicBezTo>
                  <a:pt x="5098" y="628"/>
                  <a:pt x="5111" y="657"/>
                  <a:pt x="5111" y="693"/>
                </a:cubicBezTo>
                <a:cubicBezTo>
                  <a:pt x="5111" y="720"/>
                  <a:pt x="5104" y="743"/>
                  <a:pt x="5091" y="761"/>
                </a:cubicBezTo>
                <a:cubicBezTo>
                  <a:pt x="5077" y="780"/>
                  <a:pt x="5058" y="793"/>
                  <a:pt x="5033" y="801"/>
                </a:cubicBezTo>
                <a:close/>
                <a:moveTo>
                  <a:pt x="5048" y="757"/>
                </a:moveTo>
                <a:cubicBezTo>
                  <a:pt x="5066" y="742"/>
                  <a:pt x="5075" y="721"/>
                  <a:pt x="5075" y="693"/>
                </a:cubicBezTo>
                <a:cubicBezTo>
                  <a:pt x="5075" y="666"/>
                  <a:pt x="5066" y="645"/>
                  <a:pt x="5048" y="630"/>
                </a:cubicBezTo>
                <a:cubicBezTo>
                  <a:pt x="5030" y="615"/>
                  <a:pt x="5004" y="607"/>
                  <a:pt x="4970" y="607"/>
                </a:cubicBezTo>
                <a:cubicBezTo>
                  <a:pt x="4879" y="607"/>
                  <a:pt x="4879" y="607"/>
                  <a:pt x="4879" y="607"/>
                </a:cubicBezTo>
                <a:cubicBezTo>
                  <a:pt x="4879" y="779"/>
                  <a:pt x="4879" y="779"/>
                  <a:pt x="4879" y="779"/>
                </a:cubicBezTo>
                <a:cubicBezTo>
                  <a:pt x="4970" y="779"/>
                  <a:pt x="4970" y="779"/>
                  <a:pt x="4970" y="779"/>
                </a:cubicBezTo>
                <a:cubicBezTo>
                  <a:pt x="5004" y="779"/>
                  <a:pt x="5030" y="772"/>
                  <a:pt x="5048" y="757"/>
                </a:cubicBezTo>
                <a:close/>
                <a:moveTo>
                  <a:pt x="5522" y="576"/>
                </a:moveTo>
                <a:cubicBezTo>
                  <a:pt x="5375" y="830"/>
                  <a:pt x="5375" y="830"/>
                  <a:pt x="5375" y="830"/>
                </a:cubicBezTo>
                <a:cubicBezTo>
                  <a:pt x="5226" y="576"/>
                  <a:pt x="5226" y="576"/>
                  <a:pt x="5226" y="576"/>
                </a:cubicBezTo>
                <a:cubicBezTo>
                  <a:pt x="5196" y="576"/>
                  <a:pt x="5196" y="576"/>
                  <a:pt x="5196" y="576"/>
                </a:cubicBezTo>
                <a:cubicBezTo>
                  <a:pt x="5196" y="919"/>
                  <a:pt x="5196" y="919"/>
                  <a:pt x="5196" y="919"/>
                </a:cubicBezTo>
                <a:cubicBezTo>
                  <a:pt x="5231" y="919"/>
                  <a:pt x="5231" y="919"/>
                  <a:pt x="5231" y="919"/>
                </a:cubicBezTo>
                <a:cubicBezTo>
                  <a:pt x="5231" y="646"/>
                  <a:pt x="5231" y="646"/>
                  <a:pt x="5231" y="646"/>
                </a:cubicBezTo>
                <a:cubicBezTo>
                  <a:pt x="5366" y="875"/>
                  <a:pt x="5366" y="875"/>
                  <a:pt x="5366" y="875"/>
                </a:cubicBezTo>
                <a:cubicBezTo>
                  <a:pt x="5383" y="875"/>
                  <a:pt x="5383" y="875"/>
                  <a:pt x="5383" y="875"/>
                </a:cubicBezTo>
                <a:cubicBezTo>
                  <a:pt x="5517" y="645"/>
                  <a:pt x="5517" y="645"/>
                  <a:pt x="5517" y="645"/>
                </a:cubicBezTo>
                <a:cubicBezTo>
                  <a:pt x="5517" y="919"/>
                  <a:pt x="5517" y="919"/>
                  <a:pt x="5517" y="919"/>
                </a:cubicBezTo>
                <a:cubicBezTo>
                  <a:pt x="5552" y="919"/>
                  <a:pt x="5552" y="919"/>
                  <a:pt x="5552" y="919"/>
                </a:cubicBezTo>
                <a:cubicBezTo>
                  <a:pt x="5552" y="576"/>
                  <a:pt x="5552" y="576"/>
                  <a:pt x="5552" y="576"/>
                </a:cubicBezTo>
                <a:lnTo>
                  <a:pt x="5522" y="57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14324" tIns="57162" rIns="114324" bIns="57162"/>
          <a:lstStyle/>
          <a:p>
            <a:endParaRPr lang="en-NL"/>
          </a:p>
        </p:txBody>
      </p:sp>
      <p:sp>
        <p:nvSpPr>
          <p:cNvPr id="5" name="Titel 4"/>
          <p:cNvSpPr>
            <a:spLocks noGrp="1" noSelect="1"/>
          </p:cNvSpPr>
          <p:nvPr>
            <p:ph type="title"/>
          </p:nvPr>
        </p:nvSpPr>
        <p:spPr bwMode="gray">
          <a:xfrm>
            <a:off x="855178" y="4414733"/>
            <a:ext cx="13547822" cy="2724818"/>
          </a:xfrm>
        </p:spPr>
        <p:txBody>
          <a:bodyPr/>
          <a:lstStyle>
            <a:lvl1pPr algn="ctr">
              <a:lnSpc>
                <a:spcPct val="110000"/>
              </a:lnSpc>
              <a:defRPr cap="none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1" name="Freeform 5 (PHJU)"/>
          <p:cNvSpPr>
            <a:spLocks noGrp="1" noSelect="1"/>
          </p:cNvSpPr>
          <p:nvPr>
            <p:ph type="body" idx="1001"/>
          </p:nvPr>
        </p:nvSpPr>
        <p:spPr bwMode="invGray">
          <a:xfrm>
            <a:off x="6831645" y="2197926"/>
            <a:ext cx="1560044" cy="1552643"/>
          </a:xfrm>
          <a:custGeom>
            <a:avLst/>
            <a:gdLst>
              <a:gd name="T0" fmla="*/ 686 w 3928"/>
              <a:gd name="T1" fmla="*/ 1346 h 3913"/>
              <a:gd name="T2" fmla="*/ 343 w 3928"/>
              <a:gd name="T3" fmla="*/ 1689 h 3913"/>
              <a:gd name="T4" fmla="*/ 0 w 3928"/>
              <a:gd name="T5" fmla="*/ 1346 h 3913"/>
              <a:gd name="T6" fmla="*/ 343 w 3928"/>
              <a:gd name="T7" fmla="*/ 1003 h 3913"/>
              <a:gd name="T8" fmla="*/ 686 w 3928"/>
              <a:gd name="T9" fmla="*/ 1346 h 3913"/>
              <a:gd name="T10" fmla="*/ 3585 w 3928"/>
              <a:gd name="T11" fmla="*/ 3227 h 3913"/>
              <a:gd name="T12" fmla="*/ 3242 w 3928"/>
              <a:gd name="T13" fmla="*/ 3570 h 3913"/>
              <a:gd name="T14" fmla="*/ 3585 w 3928"/>
              <a:gd name="T15" fmla="*/ 3913 h 3913"/>
              <a:gd name="T16" fmla="*/ 3928 w 3928"/>
              <a:gd name="T17" fmla="*/ 3570 h 3913"/>
              <a:gd name="T18" fmla="*/ 3585 w 3928"/>
              <a:gd name="T19" fmla="*/ 3227 h 3913"/>
              <a:gd name="T20" fmla="*/ 1178 w 3928"/>
              <a:gd name="T21" fmla="*/ 244 h 3913"/>
              <a:gd name="T22" fmla="*/ 1404 w 3928"/>
              <a:gd name="T23" fmla="*/ 409 h 3913"/>
              <a:gd name="T24" fmla="*/ 1569 w 3928"/>
              <a:gd name="T25" fmla="*/ 182 h 3913"/>
              <a:gd name="T26" fmla="*/ 1342 w 3928"/>
              <a:gd name="T27" fmla="*/ 17 h 3913"/>
              <a:gd name="T28" fmla="*/ 1178 w 3928"/>
              <a:gd name="T29" fmla="*/ 244 h 39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3928" h="3913">
                <a:moveTo>
                  <a:pt x="686" y="1346"/>
                </a:moveTo>
                <a:cubicBezTo>
                  <a:pt x="686" y="1536"/>
                  <a:pt x="532" y="1689"/>
                  <a:pt x="343" y="1689"/>
                </a:cubicBezTo>
                <a:cubicBezTo>
                  <a:pt x="153" y="1689"/>
                  <a:pt x="0" y="1536"/>
                  <a:pt x="0" y="1346"/>
                </a:cubicBezTo>
                <a:cubicBezTo>
                  <a:pt x="0" y="1157"/>
                  <a:pt x="153" y="1003"/>
                  <a:pt x="343" y="1003"/>
                </a:cubicBezTo>
                <a:cubicBezTo>
                  <a:pt x="532" y="1003"/>
                  <a:pt x="686" y="1157"/>
                  <a:pt x="686" y="1346"/>
                </a:cubicBezTo>
                <a:close/>
                <a:moveTo>
                  <a:pt x="3585" y="3227"/>
                </a:moveTo>
                <a:cubicBezTo>
                  <a:pt x="3395" y="3227"/>
                  <a:pt x="3242" y="3381"/>
                  <a:pt x="3242" y="3570"/>
                </a:cubicBezTo>
                <a:cubicBezTo>
                  <a:pt x="3242" y="3759"/>
                  <a:pt x="3395" y="3913"/>
                  <a:pt x="3585" y="3913"/>
                </a:cubicBezTo>
                <a:cubicBezTo>
                  <a:pt x="3774" y="3913"/>
                  <a:pt x="3928" y="3759"/>
                  <a:pt x="3928" y="3570"/>
                </a:cubicBezTo>
                <a:cubicBezTo>
                  <a:pt x="3928" y="3381"/>
                  <a:pt x="3774" y="3227"/>
                  <a:pt x="3585" y="3227"/>
                </a:cubicBezTo>
                <a:close/>
                <a:moveTo>
                  <a:pt x="1178" y="244"/>
                </a:moveTo>
                <a:cubicBezTo>
                  <a:pt x="1195" y="352"/>
                  <a:pt x="1296" y="426"/>
                  <a:pt x="1404" y="409"/>
                </a:cubicBezTo>
                <a:cubicBezTo>
                  <a:pt x="1512" y="391"/>
                  <a:pt x="1586" y="290"/>
                  <a:pt x="1569" y="182"/>
                </a:cubicBezTo>
                <a:cubicBezTo>
                  <a:pt x="1551" y="74"/>
                  <a:pt x="1450" y="0"/>
                  <a:pt x="1342" y="17"/>
                </a:cubicBezTo>
                <a:cubicBezTo>
                  <a:pt x="1234" y="35"/>
                  <a:pt x="1160" y="136"/>
                  <a:pt x="1178" y="244"/>
                </a:cubicBezTo>
                <a:close/>
              </a:path>
            </a:pathLst>
          </a:custGeom>
          <a:solidFill>
            <a:srgbClr val="FFFFFF">
              <a:alpha val="50196"/>
            </a:srgbClr>
          </a:solidFill>
          <a:ln>
            <a:noFill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82592" indent="-382592" algn="l" defTabSz="1143274" rtl="0" eaLnBrk="1" latinLnBrk="0" hangingPunct="1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 typeface="Century Gothic" panose="020B0502020202020204" pitchFamily="34" charset="0"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Freeform 6 (PHJU)"/>
          <p:cNvSpPr>
            <a:spLocks noGrp="1" noSelect="1"/>
          </p:cNvSpPr>
          <p:nvPr>
            <p:ph type="body" idx="1000"/>
          </p:nvPr>
        </p:nvSpPr>
        <p:spPr bwMode="invGray">
          <a:xfrm>
            <a:off x="6968596" y="2122478"/>
            <a:ext cx="1448896" cy="1777003"/>
          </a:xfrm>
          <a:custGeom>
            <a:avLst/>
            <a:gdLst>
              <a:gd name="T0" fmla="*/ 3243 w 3652"/>
              <a:gd name="T1" fmla="*/ 3080 h 4479"/>
              <a:gd name="T2" fmla="*/ 3634 w 3652"/>
              <a:gd name="T3" fmla="*/ 3018 h 4479"/>
              <a:gd name="T4" fmla="*/ 377 w 3652"/>
              <a:gd name="T5" fmla="*/ 631 h 4479"/>
              <a:gd name="T6" fmla="*/ 281 w 3652"/>
              <a:gd name="T7" fmla="*/ 27 h 4479"/>
              <a:gd name="T8" fmla="*/ 377 w 3652"/>
              <a:gd name="T9" fmla="*/ 631 h 4479"/>
              <a:gd name="T10" fmla="*/ 2973 w 3652"/>
              <a:gd name="T11" fmla="*/ 4404 h 4479"/>
              <a:gd name="T12" fmla="*/ 331 w 3652"/>
              <a:gd name="T13" fmla="*/ 4479 h 4479"/>
              <a:gd name="T14" fmla="*/ 257 w 3652"/>
              <a:gd name="T15" fmla="*/ 853 h 4479"/>
              <a:gd name="T16" fmla="*/ 2898 w 3652"/>
              <a:gd name="T17" fmla="*/ 778 h 4479"/>
              <a:gd name="T18" fmla="*/ 2823 w 3652"/>
              <a:gd name="T19" fmla="*/ 928 h 4479"/>
              <a:gd name="T20" fmla="*/ 406 w 3652"/>
              <a:gd name="T21" fmla="*/ 4329 h 4479"/>
              <a:gd name="T22" fmla="*/ 2823 w 3652"/>
              <a:gd name="T23" fmla="*/ 928 h 4479"/>
              <a:gd name="T24" fmla="*/ 1028 w 3652"/>
              <a:gd name="T25" fmla="*/ 3529 h 4479"/>
              <a:gd name="T26" fmla="*/ 1028 w 3652"/>
              <a:gd name="T27" fmla="*/ 3679 h 4479"/>
              <a:gd name="T28" fmla="*/ 2276 w 3652"/>
              <a:gd name="T29" fmla="*/ 3604 h 4479"/>
              <a:gd name="T30" fmla="*/ 2006 w 3652"/>
              <a:gd name="T31" fmla="*/ 3841 h 4479"/>
              <a:gd name="T32" fmla="*/ 1148 w 3652"/>
              <a:gd name="T33" fmla="*/ 3916 h 4479"/>
              <a:gd name="T34" fmla="*/ 2006 w 3652"/>
              <a:gd name="T35" fmla="*/ 3991 h 4479"/>
              <a:gd name="T36" fmla="*/ 2006 w 3652"/>
              <a:gd name="T37" fmla="*/ 3841 h 4479"/>
              <a:gd name="T38" fmla="*/ 1615 w 3652"/>
              <a:gd name="T39" fmla="*/ 1373 h 4479"/>
              <a:gd name="T40" fmla="*/ 1615 w 3652"/>
              <a:gd name="T41" fmla="*/ 3004 h 4479"/>
              <a:gd name="T42" fmla="*/ 1615 w 3652"/>
              <a:gd name="T43" fmla="*/ 2794 h 4479"/>
              <a:gd name="T44" fmla="*/ 1435 w 3652"/>
              <a:gd name="T45" fmla="*/ 2263 h 4479"/>
              <a:gd name="T46" fmla="*/ 2276 w 3652"/>
              <a:gd name="T47" fmla="*/ 2263 h 4479"/>
              <a:gd name="T48" fmla="*/ 1763 w 3652"/>
              <a:gd name="T49" fmla="*/ 2837 h 4479"/>
              <a:gd name="T50" fmla="*/ 1763 w 3652"/>
              <a:gd name="T51" fmla="*/ 1539 h 4479"/>
              <a:gd name="T52" fmla="*/ 2276 w 3652"/>
              <a:gd name="T53" fmla="*/ 2114 h 4479"/>
              <a:gd name="T54" fmla="*/ 1435 w 3652"/>
              <a:gd name="T55" fmla="*/ 2114 h 4479"/>
              <a:gd name="T56" fmla="*/ 1615 w 3652"/>
              <a:gd name="T57" fmla="*/ 1583 h 4479"/>
              <a:gd name="T58" fmla="*/ 953 w 3652"/>
              <a:gd name="T59" fmla="*/ 2114 h 4479"/>
              <a:gd name="T60" fmla="*/ 1466 w 3652"/>
              <a:gd name="T61" fmla="*/ 1539 h 4479"/>
              <a:gd name="T62" fmla="*/ 953 w 3652"/>
              <a:gd name="T63" fmla="*/ 2263 h 4479"/>
              <a:gd name="T64" fmla="*/ 1284 w 3652"/>
              <a:gd name="T65" fmla="*/ 2263 h 4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652" h="4479">
                <a:moveTo>
                  <a:pt x="3470" y="3245"/>
                </a:moveTo>
                <a:cubicBezTo>
                  <a:pt x="3362" y="3262"/>
                  <a:pt x="3260" y="3188"/>
                  <a:pt x="3243" y="3080"/>
                </a:cubicBezTo>
                <a:cubicBezTo>
                  <a:pt x="3226" y="2972"/>
                  <a:pt x="3300" y="2871"/>
                  <a:pt x="3408" y="2854"/>
                </a:cubicBezTo>
                <a:cubicBezTo>
                  <a:pt x="3516" y="2836"/>
                  <a:pt x="3617" y="2910"/>
                  <a:pt x="3634" y="3018"/>
                </a:cubicBezTo>
                <a:cubicBezTo>
                  <a:pt x="3652" y="3126"/>
                  <a:pt x="3578" y="3228"/>
                  <a:pt x="3470" y="3245"/>
                </a:cubicBezTo>
                <a:close/>
                <a:moveTo>
                  <a:pt x="377" y="631"/>
                </a:moveTo>
                <a:cubicBezTo>
                  <a:pt x="544" y="605"/>
                  <a:pt x="658" y="448"/>
                  <a:pt x="632" y="281"/>
                </a:cubicBezTo>
                <a:cubicBezTo>
                  <a:pt x="605" y="114"/>
                  <a:pt x="448" y="0"/>
                  <a:pt x="281" y="27"/>
                </a:cubicBezTo>
                <a:cubicBezTo>
                  <a:pt x="114" y="53"/>
                  <a:pt x="0" y="210"/>
                  <a:pt x="27" y="377"/>
                </a:cubicBezTo>
                <a:cubicBezTo>
                  <a:pt x="54" y="544"/>
                  <a:pt x="210" y="658"/>
                  <a:pt x="377" y="631"/>
                </a:cubicBezTo>
                <a:close/>
                <a:moveTo>
                  <a:pt x="2973" y="853"/>
                </a:moveTo>
                <a:cubicBezTo>
                  <a:pt x="2973" y="4404"/>
                  <a:pt x="2973" y="4404"/>
                  <a:pt x="2973" y="4404"/>
                </a:cubicBezTo>
                <a:cubicBezTo>
                  <a:pt x="2973" y="4445"/>
                  <a:pt x="2939" y="4479"/>
                  <a:pt x="2898" y="4479"/>
                </a:cubicBezTo>
                <a:cubicBezTo>
                  <a:pt x="331" y="4479"/>
                  <a:pt x="331" y="4479"/>
                  <a:pt x="331" y="4479"/>
                </a:cubicBezTo>
                <a:cubicBezTo>
                  <a:pt x="290" y="4479"/>
                  <a:pt x="257" y="4445"/>
                  <a:pt x="257" y="4404"/>
                </a:cubicBezTo>
                <a:cubicBezTo>
                  <a:pt x="257" y="853"/>
                  <a:pt x="257" y="853"/>
                  <a:pt x="257" y="853"/>
                </a:cubicBezTo>
                <a:cubicBezTo>
                  <a:pt x="257" y="811"/>
                  <a:pt x="290" y="778"/>
                  <a:pt x="331" y="778"/>
                </a:cubicBezTo>
                <a:cubicBezTo>
                  <a:pt x="2898" y="778"/>
                  <a:pt x="2898" y="778"/>
                  <a:pt x="2898" y="778"/>
                </a:cubicBezTo>
                <a:cubicBezTo>
                  <a:pt x="2939" y="778"/>
                  <a:pt x="2973" y="811"/>
                  <a:pt x="2973" y="853"/>
                </a:cubicBezTo>
                <a:close/>
                <a:moveTo>
                  <a:pt x="2823" y="928"/>
                </a:moveTo>
                <a:cubicBezTo>
                  <a:pt x="406" y="928"/>
                  <a:pt x="406" y="928"/>
                  <a:pt x="406" y="928"/>
                </a:cubicBezTo>
                <a:cubicBezTo>
                  <a:pt x="406" y="4329"/>
                  <a:pt x="406" y="4329"/>
                  <a:pt x="406" y="4329"/>
                </a:cubicBezTo>
                <a:cubicBezTo>
                  <a:pt x="2823" y="4329"/>
                  <a:pt x="2823" y="4329"/>
                  <a:pt x="2823" y="4329"/>
                </a:cubicBezTo>
                <a:lnTo>
                  <a:pt x="2823" y="928"/>
                </a:lnTo>
                <a:close/>
                <a:moveTo>
                  <a:pt x="2201" y="3529"/>
                </a:moveTo>
                <a:cubicBezTo>
                  <a:pt x="1028" y="3529"/>
                  <a:pt x="1028" y="3529"/>
                  <a:pt x="1028" y="3529"/>
                </a:cubicBezTo>
                <a:cubicBezTo>
                  <a:pt x="987" y="3529"/>
                  <a:pt x="953" y="3563"/>
                  <a:pt x="953" y="3604"/>
                </a:cubicBezTo>
                <a:cubicBezTo>
                  <a:pt x="953" y="3646"/>
                  <a:pt x="987" y="3679"/>
                  <a:pt x="1028" y="3679"/>
                </a:cubicBezTo>
                <a:cubicBezTo>
                  <a:pt x="2201" y="3679"/>
                  <a:pt x="2201" y="3679"/>
                  <a:pt x="2201" y="3679"/>
                </a:cubicBezTo>
                <a:cubicBezTo>
                  <a:pt x="2242" y="3679"/>
                  <a:pt x="2276" y="3646"/>
                  <a:pt x="2276" y="3604"/>
                </a:cubicBezTo>
                <a:cubicBezTo>
                  <a:pt x="2276" y="3563"/>
                  <a:pt x="2242" y="3529"/>
                  <a:pt x="2201" y="3529"/>
                </a:cubicBezTo>
                <a:close/>
                <a:moveTo>
                  <a:pt x="2006" y="3841"/>
                </a:moveTo>
                <a:cubicBezTo>
                  <a:pt x="1223" y="3841"/>
                  <a:pt x="1223" y="3841"/>
                  <a:pt x="1223" y="3841"/>
                </a:cubicBezTo>
                <a:cubicBezTo>
                  <a:pt x="1182" y="3841"/>
                  <a:pt x="1148" y="3874"/>
                  <a:pt x="1148" y="3916"/>
                </a:cubicBezTo>
                <a:cubicBezTo>
                  <a:pt x="1148" y="3957"/>
                  <a:pt x="1182" y="3991"/>
                  <a:pt x="1223" y="3991"/>
                </a:cubicBezTo>
                <a:cubicBezTo>
                  <a:pt x="2006" y="3991"/>
                  <a:pt x="2006" y="3991"/>
                  <a:pt x="2006" y="3991"/>
                </a:cubicBezTo>
                <a:cubicBezTo>
                  <a:pt x="2047" y="3991"/>
                  <a:pt x="2081" y="3957"/>
                  <a:pt x="2081" y="3916"/>
                </a:cubicBezTo>
                <a:cubicBezTo>
                  <a:pt x="2081" y="3874"/>
                  <a:pt x="2047" y="3841"/>
                  <a:pt x="2006" y="3841"/>
                </a:cubicBezTo>
                <a:close/>
                <a:moveTo>
                  <a:pt x="799" y="2188"/>
                </a:moveTo>
                <a:cubicBezTo>
                  <a:pt x="799" y="1739"/>
                  <a:pt x="1165" y="1373"/>
                  <a:pt x="1615" y="1373"/>
                </a:cubicBezTo>
                <a:cubicBezTo>
                  <a:pt x="2064" y="1373"/>
                  <a:pt x="2430" y="1739"/>
                  <a:pt x="2430" y="2188"/>
                </a:cubicBezTo>
                <a:cubicBezTo>
                  <a:pt x="2430" y="2638"/>
                  <a:pt x="2064" y="3004"/>
                  <a:pt x="1615" y="3004"/>
                </a:cubicBezTo>
                <a:cubicBezTo>
                  <a:pt x="1165" y="3004"/>
                  <a:pt x="799" y="2638"/>
                  <a:pt x="799" y="2188"/>
                </a:cubicBezTo>
                <a:close/>
                <a:moveTo>
                  <a:pt x="1615" y="2794"/>
                </a:moveTo>
                <a:cubicBezTo>
                  <a:pt x="1679" y="2685"/>
                  <a:pt x="1776" y="2489"/>
                  <a:pt x="1794" y="2263"/>
                </a:cubicBezTo>
                <a:cubicBezTo>
                  <a:pt x="1435" y="2263"/>
                  <a:pt x="1435" y="2263"/>
                  <a:pt x="1435" y="2263"/>
                </a:cubicBezTo>
                <a:cubicBezTo>
                  <a:pt x="1453" y="2489"/>
                  <a:pt x="1550" y="2685"/>
                  <a:pt x="1615" y="2794"/>
                </a:cubicBezTo>
                <a:close/>
                <a:moveTo>
                  <a:pt x="2276" y="2263"/>
                </a:moveTo>
                <a:cubicBezTo>
                  <a:pt x="1945" y="2263"/>
                  <a:pt x="1945" y="2263"/>
                  <a:pt x="1945" y="2263"/>
                </a:cubicBezTo>
                <a:cubicBezTo>
                  <a:pt x="1928" y="2503"/>
                  <a:pt x="1835" y="2709"/>
                  <a:pt x="1763" y="2837"/>
                </a:cubicBezTo>
                <a:cubicBezTo>
                  <a:pt x="2035" y="2775"/>
                  <a:pt x="2244" y="2546"/>
                  <a:pt x="2276" y="2263"/>
                </a:cubicBezTo>
                <a:close/>
                <a:moveTo>
                  <a:pt x="1763" y="1539"/>
                </a:moveTo>
                <a:cubicBezTo>
                  <a:pt x="1835" y="1667"/>
                  <a:pt x="1928" y="1874"/>
                  <a:pt x="1945" y="2114"/>
                </a:cubicBezTo>
                <a:cubicBezTo>
                  <a:pt x="2276" y="2114"/>
                  <a:pt x="2276" y="2114"/>
                  <a:pt x="2276" y="2114"/>
                </a:cubicBezTo>
                <a:cubicBezTo>
                  <a:pt x="2244" y="1831"/>
                  <a:pt x="2035" y="1602"/>
                  <a:pt x="1763" y="1539"/>
                </a:cubicBezTo>
                <a:close/>
                <a:moveTo>
                  <a:pt x="1435" y="2114"/>
                </a:moveTo>
                <a:cubicBezTo>
                  <a:pt x="1794" y="2114"/>
                  <a:pt x="1794" y="2114"/>
                  <a:pt x="1794" y="2114"/>
                </a:cubicBezTo>
                <a:cubicBezTo>
                  <a:pt x="1776" y="1887"/>
                  <a:pt x="1679" y="1691"/>
                  <a:pt x="1615" y="1583"/>
                </a:cubicBezTo>
                <a:cubicBezTo>
                  <a:pt x="1550" y="1691"/>
                  <a:pt x="1453" y="1888"/>
                  <a:pt x="1435" y="2114"/>
                </a:cubicBezTo>
                <a:close/>
                <a:moveTo>
                  <a:pt x="953" y="2114"/>
                </a:moveTo>
                <a:cubicBezTo>
                  <a:pt x="1284" y="2114"/>
                  <a:pt x="1284" y="2114"/>
                  <a:pt x="1284" y="2114"/>
                </a:cubicBezTo>
                <a:cubicBezTo>
                  <a:pt x="1301" y="1874"/>
                  <a:pt x="1394" y="1667"/>
                  <a:pt x="1466" y="1539"/>
                </a:cubicBezTo>
                <a:cubicBezTo>
                  <a:pt x="1194" y="1602"/>
                  <a:pt x="985" y="1831"/>
                  <a:pt x="953" y="2114"/>
                </a:cubicBezTo>
                <a:close/>
                <a:moveTo>
                  <a:pt x="953" y="2263"/>
                </a:moveTo>
                <a:cubicBezTo>
                  <a:pt x="985" y="2546"/>
                  <a:pt x="1194" y="2775"/>
                  <a:pt x="1466" y="2837"/>
                </a:cubicBezTo>
                <a:cubicBezTo>
                  <a:pt x="1394" y="2709"/>
                  <a:pt x="1301" y="2503"/>
                  <a:pt x="1284" y="2263"/>
                </a:cubicBezTo>
                <a:lnTo>
                  <a:pt x="953" y="226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82592" indent="-382592" algn="l" defTabSz="1143274" rtl="0" eaLnBrk="1" latinLnBrk="0" hangingPunct="1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 typeface="Century Gothic" panose="020B0502020202020204" pitchFamily="34" charset="0"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***Tijdelijke aanduiding voor dianummer 11">
            <a:extLst>
              <a:ext uri="{FF2B5EF4-FFF2-40B4-BE49-F238E27FC236}">
                <a16:creationId xmlns:a16="http://schemas.microsoft.com/office/drawing/2014/main" id="{9C80B7FD-D512-431E-ACC2-F98C32DCC3F5}"/>
              </a:ext>
            </a:extLst>
          </p:cNvPr>
          <p:cNvSpPr>
            <a:spLocks noGrp="1" noSelect="1"/>
          </p:cNvSpPr>
          <p:nvPr>
            <p:ph type="sldNum" sz="quarter" idx="100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 </a:t>
            </a:r>
            <a:fld id="{DF0EE1D5-B5CB-4A38-8FCE-2E6D5470331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38484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con &amp; text slide Corporate Blue">
    <p:bg>
      <p:bgPr>
        <a:gradFill rotWithShape="1">
          <a:gsLst>
            <a:gs pos="0">
              <a:srgbClr val="150F7D"/>
            </a:gs>
            <a:gs pos="50000">
              <a:srgbClr val="05135A"/>
            </a:gs>
            <a:gs pos="100000">
              <a:srgbClr val="00145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4">
            <a:extLst>
              <a:ext uri="{FF2B5EF4-FFF2-40B4-BE49-F238E27FC236}">
                <a16:creationId xmlns:a16="http://schemas.microsoft.com/office/drawing/2014/main" id="{65AD272B-7184-49DD-8E45-1B1D40B7A90C}"/>
              </a:ext>
            </a:extLst>
          </p:cNvPr>
          <p:cNvGrpSpPr>
            <a:grpSpLocks noSelect="1" noChangeAspect="1"/>
          </p:cNvGrpSpPr>
          <p:nvPr/>
        </p:nvGrpSpPr>
        <p:grpSpPr bwMode="auto">
          <a:xfrm>
            <a:off x="331788" y="7548563"/>
            <a:ext cx="674687" cy="673100"/>
            <a:chOff x="167" y="3802"/>
            <a:chExt cx="340" cy="339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FD8987AF-4ACE-415F-B33D-32859091CA6A}"/>
                </a:ext>
              </a:extLst>
            </p:cNvPr>
            <p:cNvSpPr>
              <a:spLocks noSelect="1"/>
            </p:cNvSpPr>
            <p:nvPr userDrawn="1"/>
          </p:nvSpPr>
          <p:spPr bwMode="invGray">
            <a:xfrm>
              <a:off x="167" y="3827"/>
              <a:ext cx="338" cy="304"/>
            </a:xfrm>
            <a:custGeom>
              <a:avLst/>
              <a:gdLst>
                <a:gd name="T0" fmla="*/ 3 w 1693"/>
                <a:gd name="T1" fmla="*/ 1 h 1525"/>
                <a:gd name="T2" fmla="*/ 3 w 1693"/>
                <a:gd name="T3" fmla="*/ 0 h 1525"/>
                <a:gd name="T4" fmla="*/ 13 w 1693"/>
                <a:gd name="T5" fmla="*/ 4 h 1525"/>
                <a:gd name="T6" fmla="*/ 13 w 1693"/>
                <a:gd name="T7" fmla="*/ 5 h 1525"/>
                <a:gd name="T8" fmla="*/ 13 w 1693"/>
                <a:gd name="T9" fmla="*/ 4 h 1525"/>
                <a:gd name="T10" fmla="*/ 11 w 1693"/>
                <a:gd name="T11" fmla="*/ 3 h 1525"/>
                <a:gd name="T12" fmla="*/ 12 w 1693"/>
                <a:gd name="T13" fmla="*/ 3 h 1525"/>
                <a:gd name="T14" fmla="*/ 5 w 1693"/>
                <a:gd name="T15" fmla="*/ 0 h 1525"/>
                <a:gd name="T16" fmla="*/ 5 w 1693"/>
                <a:gd name="T17" fmla="*/ 1 h 1525"/>
                <a:gd name="T18" fmla="*/ 5 w 1693"/>
                <a:gd name="T19" fmla="*/ 0 h 1525"/>
                <a:gd name="T20" fmla="*/ 6 w 1693"/>
                <a:gd name="T21" fmla="*/ 0 h 1525"/>
                <a:gd name="T22" fmla="*/ 7 w 1693"/>
                <a:gd name="T23" fmla="*/ 0 h 1525"/>
                <a:gd name="T24" fmla="*/ 8 w 1693"/>
                <a:gd name="T25" fmla="*/ 1 h 1525"/>
                <a:gd name="T26" fmla="*/ 8 w 1693"/>
                <a:gd name="T27" fmla="*/ 0 h 1525"/>
                <a:gd name="T28" fmla="*/ 8 w 1693"/>
                <a:gd name="T29" fmla="*/ 1 h 1525"/>
                <a:gd name="T30" fmla="*/ 8 w 1693"/>
                <a:gd name="T31" fmla="*/ 1 h 1525"/>
                <a:gd name="T32" fmla="*/ 9 w 1693"/>
                <a:gd name="T33" fmla="*/ 1 h 1525"/>
                <a:gd name="T34" fmla="*/ 10 w 1693"/>
                <a:gd name="T35" fmla="*/ 0 h 1525"/>
                <a:gd name="T36" fmla="*/ 10 w 1693"/>
                <a:gd name="T37" fmla="*/ 1 h 1525"/>
                <a:gd name="T38" fmla="*/ 10 w 1693"/>
                <a:gd name="T39" fmla="*/ 0 h 1525"/>
                <a:gd name="T40" fmla="*/ 1 w 1693"/>
                <a:gd name="T41" fmla="*/ 9 h 1525"/>
                <a:gd name="T42" fmla="*/ 3 w 1693"/>
                <a:gd name="T43" fmla="*/ 9 h 1525"/>
                <a:gd name="T44" fmla="*/ 0 w 1693"/>
                <a:gd name="T45" fmla="*/ 5 h 1525"/>
                <a:gd name="T46" fmla="*/ 0 w 1693"/>
                <a:gd name="T47" fmla="*/ 6 h 1525"/>
                <a:gd name="T48" fmla="*/ 0 w 1693"/>
                <a:gd name="T49" fmla="*/ 5 h 1525"/>
                <a:gd name="T50" fmla="*/ 10 w 1693"/>
                <a:gd name="T51" fmla="*/ 11 h 1525"/>
                <a:gd name="T52" fmla="*/ 11 w 1693"/>
                <a:gd name="T53" fmla="*/ 11 h 1525"/>
                <a:gd name="T54" fmla="*/ 2 w 1693"/>
                <a:gd name="T55" fmla="*/ 8 h 1525"/>
                <a:gd name="T56" fmla="*/ 2 w 1693"/>
                <a:gd name="T57" fmla="*/ 8 h 1525"/>
                <a:gd name="T58" fmla="*/ 2 w 1693"/>
                <a:gd name="T59" fmla="*/ 8 h 1525"/>
                <a:gd name="T60" fmla="*/ 7 w 1693"/>
                <a:gd name="T61" fmla="*/ 11 h 1525"/>
                <a:gd name="T62" fmla="*/ 9 w 1693"/>
                <a:gd name="T63" fmla="*/ 11 h 1525"/>
                <a:gd name="T64" fmla="*/ 5 w 1693"/>
                <a:gd name="T65" fmla="*/ 10 h 1525"/>
                <a:gd name="T66" fmla="*/ 5 w 1693"/>
                <a:gd name="T67" fmla="*/ 11 h 1525"/>
                <a:gd name="T68" fmla="*/ 5 w 1693"/>
                <a:gd name="T69" fmla="*/ 10 h 1525"/>
                <a:gd name="T70" fmla="*/ 3 w 1693"/>
                <a:gd name="T71" fmla="*/ 10 h 1525"/>
                <a:gd name="T72" fmla="*/ 4 w 1693"/>
                <a:gd name="T73" fmla="*/ 10 h 152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693" h="1525">
                  <a:moveTo>
                    <a:pt x="398" y="94"/>
                  </a:moveTo>
                  <a:cubicBezTo>
                    <a:pt x="398" y="119"/>
                    <a:pt x="377" y="140"/>
                    <a:pt x="352" y="140"/>
                  </a:cubicBezTo>
                  <a:cubicBezTo>
                    <a:pt x="326" y="140"/>
                    <a:pt x="305" y="119"/>
                    <a:pt x="305" y="94"/>
                  </a:cubicBezTo>
                  <a:cubicBezTo>
                    <a:pt x="305" y="68"/>
                    <a:pt x="326" y="47"/>
                    <a:pt x="352" y="47"/>
                  </a:cubicBezTo>
                  <a:cubicBezTo>
                    <a:pt x="377" y="47"/>
                    <a:pt x="398" y="68"/>
                    <a:pt x="398" y="94"/>
                  </a:cubicBezTo>
                  <a:close/>
                  <a:moveTo>
                    <a:pt x="1646" y="549"/>
                  </a:moveTo>
                  <a:cubicBezTo>
                    <a:pt x="1621" y="549"/>
                    <a:pt x="1600" y="570"/>
                    <a:pt x="1600" y="596"/>
                  </a:cubicBezTo>
                  <a:cubicBezTo>
                    <a:pt x="1600" y="621"/>
                    <a:pt x="1621" y="642"/>
                    <a:pt x="1646" y="642"/>
                  </a:cubicBezTo>
                  <a:cubicBezTo>
                    <a:pt x="1672" y="642"/>
                    <a:pt x="1693" y="621"/>
                    <a:pt x="1693" y="596"/>
                  </a:cubicBezTo>
                  <a:cubicBezTo>
                    <a:pt x="1693" y="570"/>
                    <a:pt x="1672" y="549"/>
                    <a:pt x="1646" y="549"/>
                  </a:cubicBezTo>
                  <a:close/>
                  <a:moveTo>
                    <a:pt x="1450" y="382"/>
                  </a:moveTo>
                  <a:cubicBezTo>
                    <a:pt x="1424" y="382"/>
                    <a:pt x="1403" y="403"/>
                    <a:pt x="1403" y="429"/>
                  </a:cubicBezTo>
                  <a:cubicBezTo>
                    <a:pt x="1403" y="454"/>
                    <a:pt x="1424" y="475"/>
                    <a:pt x="1450" y="475"/>
                  </a:cubicBezTo>
                  <a:cubicBezTo>
                    <a:pt x="1475" y="475"/>
                    <a:pt x="1496" y="454"/>
                    <a:pt x="1496" y="429"/>
                  </a:cubicBezTo>
                  <a:cubicBezTo>
                    <a:pt x="1496" y="403"/>
                    <a:pt x="1475" y="382"/>
                    <a:pt x="1450" y="382"/>
                  </a:cubicBezTo>
                  <a:close/>
                  <a:moveTo>
                    <a:pt x="644" y="48"/>
                  </a:moveTo>
                  <a:cubicBezTo>
                    <a:pt x="619" y="48"/>
                    <a:pt x="598" y="69"/>
                    <a:pt x="598" y="95"/>
                  </a:cubicBezTo>
                  <a:cubicBezTo>
                    <a:pt x="598" y="120"/>
                    <a:pt x="619" y="141"/>
                    <a:pt x="644" y="141"/>
                  </a:cubicBezTo>
                  <a:cubicBezTo>
                    <a:pt x="670" y="141"/>
                    <a:pt x="691" y="120"/>
                    <a:pt x="691" y="95"/>
                  </a:cubicBezTo>
                  <a:cubicBezTo>
                    <a:pt x="691" y="69"/>
                    <a:pt x="670" y="48"/>
                    <a:pt x="644" y="48"/>
                  </a:cubicBezTo>
                  <a:close/>
                  <a:moveTo>
                    <a:pt x="824" y="0"/>
                  </a:moveTo>
                  <a:cubicBezTo>
                    <a:pt x="798" y="0"/>
                    <a:pt x="777" y="21"/>
                    <a:pt x="777" y="47"/>
                  </a:cubicBezTo>
                  <a:cubicBezTo>
                    <a:pt x="777" y="72"/>
                    <a:pt x="798" y="93"/>
                    <a:pt x="824" y="93"/>
                  </a:cubicBezTo>
                  <a:cubicBezTo>
                    <a:pt x="849" y="93"/>
                    <a:pt x="870" y="72"/>
                    <a:pt x="870" y="47"/>
                  </a:cubicBezTo>
                  <a:cubicBezTo>
                    <a:pt x="870" y="21"/>
                    <a:pt x="849" y="0"/>
                    <a:pt x="824" y="0"/>
                  </a:cubicBezTo>
                  <a:close/>
                  <a:moveTo>
                    <a:pt x="954" y="146"/>
                  </a:moveTo>
                  <a:cubicBezTo>
                    <a:pt x="980" y="146"/>
                    <a:pt x="1000" y="125"/>
                    <a:pt x="1000" y="100"/>
                  </a:cubicBezTo>
                  <a:cubicBezTo>
                    <a:pt x="1000" y="74"/>
                    <a:pt x="980" y="53"/>
                    <a:pt x="954" y="53"/>
                  </a:cubicBezTo>
                  <a:cubicBezTo>
                    <a:pt x="928" y="53"/>
                    <a:pt x="907" y="74"/>
                    <a:pt x="907" y="100"/>
                  </a:cubicBezTo>
                  <a:cubicBezTo>
                    <a:pt x="907" y="125"/>
                    <a:pt x="928" y="146"/>
                    <a:pt x="954" y="146"/>
                  </a:cubicBezTo>
                  <a:close/>
                  <a:moveTo>
                    <a:pt x="1110" y="70"/>
                  </a:moveTo>
                  <a:cubicBezTo>
                    <a:pt x="1076" y="70"/>
                    <a:pt x="1048" y="98"/>
                    <a:pt x="1048" y="132"/>
                  </a:cubicBezTo>
                  <a:cubicBezTo>
                    <a:pt x="1048" y="167"/>
                    <a:pt x="1076" y="194"/>
                    <a:pt x="1110" y="194"/>
                  </a:cubicBezTo>
                  <a:cubicBezTo>
                    <a:pt x="1145" y="194"/>
                    <a:pt x="1172" y="167"/>
                    <a:pt x="1172" y="132"/>
                  </a:cubicBezTo>
                  <a:cubicBezTo>
                    <a:pt x="1172" y="98"/>
                    <a:pt x="1145" y="70"/>
                    <a:pt x="1110" y="70"/>
                  </a:cubicBezTo>
                  <a:close/>
                  <a:moveTo>
                    <a:pt x="1291" y="8"/>
                  </a:moveTo>
                  <a:cubicBezTo>
                    <a:pt x="1257" y="8"/>
                    <a:pt x="1229" y="36"/>
                    <a:pt x="1229" y="70"/>
                  </a:cubicBezTo>
                  <a:cubicBezTo>
                    <a:pt x="1229" y="104"/>
                    <a:pt x="1257" y="132"/>
                    <a:pt x="1291" y="132"/>
                  </a:cubicBezTo>
                  <a:cubicBezTo>
                    <a:pt x="1325" y="132"/>
                    <a:pt x="1353" y="104"/>
                    <a:pt x="1353" y="70"/>
                  </a:cubicBezTo>
                  <a:cubicBezTo>
                    <a:pt x="1353" y="36"/>
                    <a:pt x="1325" y="8"/>
                    <a:pt x="1291" y="8"/>
                  </a:cubicBezTo>
                  <a:close/>
                  <a:moveTo>
                    <a:pt x="242" y="1087"/>
                  </a:moveTo>
                  <a:cubicBezTo>
                    <a:pt x="190" y="1087"/>
                    <a:pt x="149" y="1129"/>
                    <a:pt x="149" y="1180"/>
                  </a:cubicBezTo>
                  <a:cubicBezTo>
                    <a:pt x="149" y="1232"/>
                    <a:pt x="190" y="1273"/>
                    <a:pt x="242" y="1273"/>
                  </a:cubicBezTo>
                  <a:cubicBezTo>
                    <a:pt x="293" y="1273"/>
                    <a:pt x="335" y="1232"/>
                    <a:pt x="335" y="1180"/>
                  </a:cubicBezTo>
                  <a:cubicBezTo>
                    <a:pt x="335" y="1129"/>
                    <a:pt x="293" y="1087"/>
                    <a:pt x="242" y="1087"/>
                  </a:cubicBezTo>
                  <a:close/>
                  <a:moveTo>
                    <a:pt x="46" y="677"/>
                  </a:moveTo>
                  <a:cubicBezTo>
                    <a:pt x="20" y="677"/>
                    <a:pt x="0" y="698"/>
                    <a:pt x="0" y="724"/>
                  </a:cubicBezTo>
                  <a:cubicBezTo>
                    <a:pt x="0" y="749"/>
                    <a:pt x="20" y="770"/>
                    <a:pt x="46" y="770"/>
                  </a:cubicBezTo>
                  <a:cubicBezTo>
                    <a:pt x="72" y="770"/>
                    <a:pt x="93" y="749"/>
                    <a:pt x="93" y="724"/>
                  </a:cubicBezTo>
                  <a:cubicBezTo>
                    <a:pt x="93" y="698"/>
                    <a:pt x="72" y="677"/>
                    <a:pt x="46" y="677"/>
                  </a:cubicBezTo>
                  <a:close/>
                  <a:moveTo>
                    <a:pt x="1282" y="1354"/>
                  </a:moveTo>
                  <a:cubicBezTo>
                    <a:pt x="1257" y="1354"/>
                    <a:pt x="1236" y="1375"/>
                    <a:pt x="1236" y="1401"/>
                  </a:cubicBezTo>
                  <a:cubicBezTo>
                    <a:pt x="1236" y="1426"/>
                    <a:pt x="1257" y="1447"/>
                    <a:pt x="1282" y="1447"/>
                  </a:cubicBezTo>
                  <a:cubicBezTo>
                    <a:pt x="1308" y="1447"/>
                    <a:pt x="1329" y="1426"/>
                    <a:pt x="1329" y="1401"/>
                  </a:cubicBezTo>
                  <a:cubicBezTo>
                    <a:pt x="1329" y="1375"/>
                    <a:pt x="1308" y="1354"/>
                    <a:pt x="1282" y="1354"/>
                  </a:cubicBezTo>
                  <a:close/>
                  <a:moveTo>
                    <a:pt x="250" y="1065"/>
                  </a:moveTo>
                  <a:cubicBezTo>
                    <a:pt x="276" y="1065"/>
                    <a:pt x="296" y="1044"/>
                    <a:pt x="296" y="1018"/>
                  </a:cubicBezTo>
                  <a:cubicBezTo>
                    <a:pt x="296" y="993"/>
                    <a:pt x="276" y="972"/>
                    <a:pt x="250" y="972"/>
                  </a:cubicBezTo>
                  <a:cubicBezTo>
                    <a:pt x="224" y="972"/>
                    <a:pt x="203" y="993"/>
                    <a:pt x="203" y="1018"/>
                  </a:cubicBezTo>
                  <a:cubicBezTo>
                    <a:pt x="203" y="1044"/>
                    <a:pt x="224" y="1065"/>
                    <a:pt x="250" y="1065"/>
                  </a:cubicBezTo>
                  <a:close/>
                  <a:moveTo>
                    <a:pt x="978" y="1339"/>
                  </a:moveTo>
                  <a:cubicBezTo>
                    <a:pt x="927" y="1339"/>
                    <a:pt x="885" y="1380"/>
                    <a:pt x="885" y="1432"/>
                  </a:cubicBezTo>
                  <a:cubicBezTo>
                    <a:pt x="885" y="1483"/>
                    <a:pt x="927" y="1525"/>
                    <a:pt x="978" y="1525"/>
                  </a:cubicBezTo>
                  <a:cubicBezTo>
                    <a:pt x="1029" y="1525"/>
                    <a:pt x="1071" y="1483"/>
                    <a:pt x="1071" y="1432"/>
                  </a:cubicBezTo>
                  <a:cubicBezTo>
                    <a:pt x="1071" y="1380"/>
                    <a:pt x="1029" y="1339"/>
                    <a:pt x="978" y="1339"/>
                  </a:cubicBezTo>
                  <a:close/>
                  <a:moveTo>
                    <a:pt x="589" y="1253"/>
                  </a:moveTo>
                  <a:cubicBezTo>
                    <a:pt x="555" y="1253"/>
                    <a:pt x="527" y="1281"/>
                    <a:pt x="527" y="1315"/>
                  </a:cubicBezTo>
                  <a:cubicBezTo>
                    <a:pt x="527" y="1349"/>
                    <a:pt x="555" y="1377"/>
                    <a:pt x="589" y="1377"/>
                  </a:cubicBezTo>
                  <a:cubicBezTo>
                    <a:pt x="623" y="1377"/>
                    <a:pt x="651" y="1349"/>
                    <a:pt x="651" y="1315"/>
                  </a:cubicBezTo>
                  <a:cubicBezTo>
                    <a:pt x="651" y="1281"/>
                    <a:pt x="623" y="1253"/>
                    <a:pt x="589" y="1253"/>
                  </a:cubicBezTo>
                  <a:close/>
                  <a:moveTo>
                    <a:pt x="454" y="1273"/>
                  </a:moveTo>
                  <a:cubicBezTo>
                    <a:pt x="428" y="1273"/>
                    <a:pt x="407" y="1294"/>
                    <a:pt x="407" y="1320"/>
                  </a:cubicBezTo>
                  <a:cubicBezTo>
                    <a:pt x="407" y="1345"/>
                    <a:pt x="428" y="1366"/>
                    <a:pt x="454" y="1366"/>
                  </a:cubicBezTo>
                  <a:cubicBezTo>
                    <a:pt x="479" y="1366"/>
                    <a:pt x="500" y="1345"/>
                    <a:pt x="500" y="1320"/>
                  </a:cubicBezTo>
                  <a:cubicBezTo>
                    <a:pt x="500" y="1294"/>
                    <a:pt x="479" y="1273"/>
                    <a:pt x="454" y="1273"/>
                  </a:cubicBez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L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917E02BA-9F84-41B8-B929-91FC2B6A0F3D}"/>
                </a:ext>
              </a:extLst>
            </p:cNvPr>
            <p:cNvSpPr>
              <a:spLocks noSelect="1"/>
            </p:cNvSpPr>
            <p:nvPr userDrawn="1"/>
          </p:nvSpPr>
          <p:spPr bwMode="invGray">
            <a:xfrm>
              <a:off x="168" y="3802"/>
              <a:ext cx="339" cy="339"/>
            </a:xfrm>
            <a:custGeom>
              <a:avLst/>
              <a:gdLst>
                <a:gd name="T0" fmla="*/ 10 w 1693"/>
                <a:gd name="T1" fmla="*/ 3 h 1701"/>
                <a:gd name="T2" fmla="*/ 12 w 1693"/>
                <a:gd name="T3" fmla="*/ 3 h 1701"/>
                <a:gd name="T4" fmla="*/ 9 w 1693"/>
                <a:gd name="T5" fmla="*/ 0 h 1701"/>
                <a:gd name="T6" fmla="*/ 13 w 1693"/>
                <a:gd name="T7" fmla="*/ 7 h 1701"/>
                <a:gd name="T8" fmla="*/ 11 w 1693"/>
                <a:gd name="T9" fmla="*/ 2 h 1701"/>
                <a:gd name="T10" fmla="*/ 11 w 1693"/>
                <a:gd name="T11" fmla="*/ 2 h 1701"/>
                <a:gd name="T12" fmla="*/ 6 w 1693"/>
                <a:gd name="T13" fmla="*/ 2 h 1701"/>
                <a:gd name="T14" fmla="*/ 3 w 1693"/>
                <a:gd name="T15" fmla="*/ 1 h 1701"/>
                <a:gd name="T16" fmla="*/ 5 w 1693"/>
                <a:gd name="T17" fmla="*/ 1 h 1701"/>
                <a:gd name="T18" fmla="*/ 4 w 1693"/>
                <a:gd name="T19" fmla="*/ 3 h 1701"/>
                <a:gd name="T20" fmla="*/ 4 w 1693"/>
                <a:gd name="T21" fmla="*/ 3 h 1701"/>
                <a:gd name="T22" fmla="*/ 12 w 1693"/>
                <a:gd name="T23" fmla="*/ 4 h 1701"/>
                <a:gd name="T24" fmla="*/ 6 w 1693"/>
                <a:gd name="T25" fmla="*/ 1 h 1701"/>
                <a:gd name="T26" fmla="*/ 6 w 1693"/>
                <a:gd name="T27" fmla="*/ 0 h 1701"/>
                <a:gd name="T28" fmla="*/ 8 w 1693"/>
                <a:gd name="T29" fmla="*/ 1 h 1701"/>
                <a:gd name="T30" fmla="*/ 9 w 1693"/>
                <a:gd name="T31" fmla="*/ 3 h 1701"/>
                <a:gd name="T32" fmla="*/ 9 w 1693"/>
                <a:gd name="T33" fmla="*/ 3 h 1701"/>
                <a:gd name="T34" fmla="*/ 13 w 1693"/>
                <a:gd name="T35" fmla="*/ 6 h 1701"/>
                <a:gd name="T36" fmla="*/ 10 w 1693"/>
                <a:gd name="T37" fmla="*/ 2 h 1701"/>
                <a:gd name="T38" fmla="*/ 4 w 1693"/>
                <a:gd name="T39" fmla="*/ 13 h 1701"/>
                <a:gd name="T40" fmla="*/ 11 w 1693"/>
                <a:gd name="T41" fmla="*/ 11 h 1701"/>
                <a:gd name="T42" fmla="*/ 11 w 1693"/>
                <a:gd name="T43" fmla="*/ 11 h 1701"/>
                <a:gd name="T44" fmla="*/ 7 w 1693"/>
                <a:gd name="T45" fmla="*/ 11 h 1701"/>
                <a:gd name="T46" fmla="*/ 9 w 1693"/>
                <a:gd name="T47" fmla="*/ 13 h 1701"/>
                <a:gd name="T48" fmla="*/ 9 w 1693"/>
                <a:gd name="T49" fmla="*/ 11 h 1701"/>
                <a:gd name="T50" fmla="*/ 1 w 1693"/>
                <a:gd name="T51" fmla="*/ 9 h 1701"/>
                <a:gd name="T52" fmla="*/ 1 w 1693"/>
                <a:gd name="T53" fmla="*/ 9 h 1701"/>
                <a:gd name="T54" fmla="*/ 8 w 1693"/>
                <a:gd name="T55" fmla="*/ 12 h 1701"/>
                <a:gd name="T56" fmla="*/ 7 w 1693"/>
                <a:gd name="T57" fmla="*/ 12 h 1701"/>
                <a:gd name="T58" fmla="*/ 6 w 1693"/>
                <a:gd name="T59" fmla="*/ 11 h 1701"/>
                <a:gd name="T60" fmla="*/ 7 w 1693"/>
                <a:gd name="T61" fmla="*/ 13 h 1701"/>
                <a:gd name="T62" fmla="*/ 7 w 1693"/>
                <a:gd name="T63" fmla="*/ 13 h 1701"/>
                <a:gd name="T64" fmla="*/ 7 w 1693"/>
                <a:gd name="T65" fmla="*/ 13 h 1701"/>
                <a:gd name="T66" fmla="*/ 4 w 1693"/>
                <a:gd name="T67" fmla="*/ 10 h 1701"/>
                <a:gd name="T68" fmla="*/ 3 w 1693"/>
                <a:gd name="T69" fmla="*/ 12 h 1701"/>
                <a:gd name="T70" fmla="*/ 3 w 1693"/>
                <a:gd name="T71" fmla="*/ 12 h 1701"/>
                <a:gd name="T72" fmla="*/ 3 w 1693"/>
                <a:gd name="T73" fmla="*/ 11 h 1701"/>
                <a:gd name="T74" fmla="*/ 0 w 1693"/>
                <a:gd name="T75" fmla="*/ 8 h 1701"/>
                <a:gd name="T76" fmla="*/ 1 w 1693"/>
                <a:gd name="T77" fmla="*/ 9 h 1701"/>
                <a:gd name="T78" fmla="*/ 3 w 1693"/>
                <a:gd name="T79" fmla="*/ 11 h 1701"/>
                <a:gd name="T80" fmla="*/ 6 w 1693"/>
                <a:gd name="T81" fmla="*/ 7 h 1701"/>
                <a:gd name="T82" fmla="*/ 8 w 1693"/>
                <a:gd name="T83" fmla="*/ 7 h 1701"/>
                <a:gd name="T84" fmla="*/ 9 w 1693"/>
                <a:gd name="T85" fmla="*/ 6 h 1701"/>
                <a:gd name="T86" fmla="*/ 11 w 1693"/>
                <a:gd name="T87" fmla="*/ 6 h 1701"/>
                <a:gd name="T88" fmla="*/ 11 w 1693"/>
                <a:gd name="T89" fmla="*/ 8 h 1701"/>
                <a:gd name="T90" fmla="*/ 10 w 1693"/>
                <a:gd name="T91" fmla="*/ 7 h 1701"/>
                <a:gd name="T92" fmla="*/ 4 w 1693"/>
                <a:gd name="T93" fmla="*/ 7 h 1701"/>
                <a:gd name="T94" fmla="*/ 6 w 1693"/>
                <a:gd name="T95" fmla="*/ 5 h 1701"/>
                <a:gd name="T96" fmla="*/ 4 w 1693"/>
                <a:gd name="T97" fmla="*/ 5 h 1701"/>
                <a:gd name="T98" fmla="*/ 3 w 1693"/>
                <a:gd name="T99" fmla="*/ 8 h 170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693" h="1701">
                  <a:moveTo>
                    <a:pt x="1451" y="487"/>
                  </a:moveTo>
                  <a:cubicBezTo>
                    <a:pt x="1412" y="487"/>
                    <a:pt x="1378" y="463"/>
                    <a:pt x="1365" y="429"/>
                  </a:cubicBezTo>
                  <a:cubicBezTo>
                    <a:pt x="1354" y="438"/>
                    <a:pt x="1340" y="444"/>
                    <a:pt x="1325" y="444"/>
                  </a:cubicBezTo>
                  <a:cubicBezTo>
                    <a:pt x="1291" y="444"/>
                    <a:pt x="1263" y="416"/>
                    <a:pt x="1263" y="382"/>
                  </a:cubicBezTo>
                  <a:cubicBezTo>
                    <a:pt x="1263" y="347"/>
                    <a:pt x="1291" y="320"/>
                    <a:pt x="1325" y="320"/>
                  </a:cubicBezTo>
                  <a:cubicBezTo>
                    <a:pt x="1345" y="320"/>
                    <a:pt x="1362" y="329"/>
                    <a:pt x="1373" y="343"/>
                  </a:cubicBezTo>
                  <a:cubicBezTo>
                    <a:pt x="1390" y="317"/>
                    <a:pt x="1418" y="301"/>
                    <a:pt x="1451" y="301"/>
                  </a:cubicBezTo>
                  <a:cubicBezTo>
                    <a:pt x="1502" y="301"/>
                    <a:pt x="1544" y="343"/>
                    <a:pt x="1544" y="394"/>
                  </a:cubicBezTo>
                  <a:cubicBezTo>
                    <a:pt x="1544" y="445"/>
                    <a:pt x="1502" y="487"/>
                    <a:pt x="1451" y="487"/>
                  </a:cubicBezTo>
                  <a:close/>
                  <a:moveTo>
                    <a:pt x="1080" y="220"/>
                  </a:moveTo>
                  <a:cubicBezTo>
                    <a:pt x="1132" y="220"/>
                    <a:pt x="1174" y="179"/>
                    <a:pt x="1174" y="127"/>
                  </a:cubicBezTo>
                  <a:cubicBezTo>
                    <a:pt x="1174" y="76"/>
                    <a:pt x="1132" y="34"/>
                    <a:pt x="1080" y="34"/>
                  </a:cubicBezTo>
                  <a:cubicBezTo>
                    <a:pt x="1029" y="34"/>
                    <a:pt x="987" y="76"/>
                    <a:pt x="987" y="127"/>
                  </a:cubicBezTo>
                  <a:cubicBezTo>
                    <a:pt x="987" y="179"/>
                    <a:pt x="1029" y="220"/>
                    <a:pt x="1080" y="220"/>
                  </a:cubicBezTo>
                  <a:close/>
                  <a:moveTo>
                    <a:pt x="1646" y="804"/>
                  </a:moveTo>
                  <a:cubicBezTo>
                    <a:pt x="1621" y="804"/>
                    <a:pt x="1600" y="825"/>
                    <a:pt x="1600" y="851"/>
                  </a:cubicBezTo>
                  <a:cubicBezTo>
                    <a:pt x="1600" y="876"/>
                    <a:pt x="1621" y="897"/>
                    <a:pt x="1646" y="897"/>
                  </a:cubicBezTo>
                  <a:cubicBezTo>
                    <a:pt x="1672" y="897"/>
                    <a:pt x="1693" y="876"/>
                    <a:pt x="1693" y="851"/>
                  </a:cubicBezTo>
                  <a:cubicBezTo>
                    <a:pt x="1693" y="825"/>
                    <a:pt x="1672" y="804"/>
                    <a:pt x="1646" y="804"/>
                  </a:cubicBezTo>
                  <a:close/>
                  <a:moveTo>
                    <a:pt x="1370" y="291"/>
                  </a:moveTo>
                  <a:cubicBezTo>
                    <a:pt x="1396" y="291"/>
                    <a:pt x="1416" y="270"/>
                    <a:pt x="1416" y="245"/>
                  </a:cubicBezTo>
                  <a:cubicBezTo>
                    <a:pt x="1416" y="219"/>
                    <a:pt x="1396" y="198"/>
                    <a:pt x="1370" y="198"/>
                  </a:cubicBezTo>
                  <a:cubicBezTo>
                    <a:pt x="1344" y="198"/>
                    <a:pt x="1323" y="219"/>
                    <a:pt x="1323" y="245"/>
                  </a:cubicBezTo>
                  <a:cubicBezTo>
                    <a:pt x="1323" y="270"/>
                    <a:pt x="1344" y="291"/>
                    <a:pt x="1370" y="291"/>
                  </a:cubicBezTo>
                  <a:close/>
                  <a:moveTo>
                    <a:pt x="746" y="320"/>
                  </a:moveTo>
                  <a:cubicBezTo>
                    <a:pt x="746" y="345"/>
                    <a:pt x="767" y="366"/>
                    <a:pt x="792" y="366"/>
                  </a:cubicBezTo>
                  <a:cubicBezTo>
                    <a:pt x="818" y="366"/>
                    <a:pt x="839" y="345"/>
                    <a:pt x="839" y="320"/>
                  </a:cubicBezTo>
                  <a:cubicBezTo>
                    <a:pt x="839" y="294"/>
                    <a:pt x="818" y="273"/>
                    <a:pt x="792" y="273"/>
                  </a:cubicBezTo>
                  <a:cubicBezTo>
                    <a:pt x="767" y="273"/>
                    <a:pt x="746" y="294"/>
                    <a:pt x="746" y="320"/>
                  </a:cubicBezTo>
                  <a:close/>
                  <a:moveTo>
                    <a:pt x="410" y="220"/>
                  </a:moveTo>
                  <a:cubicBezTo>
                    <a:pt x="436" y="220"/>
                    <a:pt x="457" y="199"/>
                    <a:pt x="457" y="174"/>
                  </a:cubicBezTo>
                  <a:cubicBezTo>
                    <a:pt x="457" y="148"/>
                    <a:pt x="436" y="127"/>
                    <a:pt x="410" y="127"/>
                  </a:cubicBezTo>
                  <a:cubicBezTo>
                    <a:pt x="384" y="127"/>
                    <a:pt x="363" y="148"/>
                    <a:pt x="363" y="174"/>
                  </a:cubicBezTo>
                  <a:cubicBezTo>
                    <a:pt x="363" y="199"/>
                    <a:pt x="384" y="220"/>
                    <a:pt x="410" y="220"/>
                  </a:cubicBezTo>
                  <a:close/>
                  <a:moveTo>
                    <a:pt x="559" y="138"/>
                  </a:moveTo>
                  <a:cubicBezTo>
                    <a:pt x="585" y="138"/>
                    <a:pt x="606" y="117"/>
                    <a:pt x="606" y="91"/>
                  </a:cubicBezTo>
                  <a:cubicBezTo>
                    <a:pt x="606" y="65"/>
                    <a:pt x="585" y="45"/>
                    <a:pt x="559" y="45"/>
                  </a:cubicBezTo>
                  <a:cubicBezTo>
                    <a:pt x="534" y="45"/>
                    <a:pt x="513" y="65"/>
                    <a:pt x="513" y="91"/>
                  </a:cubicBezTo>
                  <a:cubicBezTo>
                    <a:pt x="513" y="117"/>
                    <a:pt x="534" y="138"/>
                    <a:pt x="559" y="138"/>
                  </a:cubicBezTo>
                  <a:close/>
                  <a:moveTo>
                    <a:pt x="513" y="320"/>
                  </a:moveTo>
                  <a:cubicBezTo>
                    <a:pt x="538" y="320"/>
                    <a:pt x="559" y="299"/>
                    <a:pt x="559" y="273"/>
                  </a:cubicBezTo>
                  <a:cubicBezTo>
                    <a:pt x="559" y="247"/>
                    <a:pt x="538" y="227"/>
                    <a:pt x="513" y="227"/>
                  </a:cubicBezTo>
                  <a:cubicBezTo>
                    <a:pt x="487" y="227"/>
                    <a:pt x="466" y="247"/>
                    <a:pt x="466" y="273"/>
                  </a:cubicBezTo>
                  <a:cubicBezTo>
                    <a:pt x="466" y="299"/>
                    <a:pt x="487" y="320"/>
                    <a:pt x="513" y="320"/>
                  </a:cubicBezTo>
                  <a:close/>
                  <a:moveTo>
                    <a:pt x="1581" y="571"/>
                  </a:moveTo>
                  <a:cubicBezTo>
                    <a:pt x="1607" y="571"/>
                    <a:pt x="1628" y="550"/>
                    <a:pt x="1628" y="524"/>
                  </a:cubicBezTo>
                  <a:cubicBezTo>
                    <a:pt x="1628" y="499"/>
                    <a:pt x="1607" y="478"/>
                    <a:pt x="1581" y="478"/>
                  </a:cubicBezTo>
                  <a:cubicBezTo>
                    <a:pt x="1556" y="478"/>
                    <a:pt x="1535" y="499"/>
                    <a:pt x="1535" y="524"/>
                  </a:cubicBezTo>
                  <a:cubicBezTo>
                    <a:pt x="1535" y="550"/>
                    <a:pt x="1556" y="571"/>
                    <a:pt x="1581" y="571"/>
                  </a:cubicBezTo>
                  <a:close/>
                  <a:moveTo>
                    <a:pt x="714" y="236"/>
                  </a:moveTo>
                  <a:cubicBezTo>
                    <a:pt x="766" y="236"/>
                    <a:pt x="807" y="194"/>
                    <a:pt x="807" y="143"/>
                  </a:cubicBezTo>
                  <a:cubicBezTo>
                    <a:pt x="807" y="119"/>
                    <a:pt x="798" y="98"/>
                    <a:pt x="784" y="82"/>
                  </a:cubicBezTo>
                  <a:cubicBezTo>
                    <a:pt x="792" y="73"/>
                    <a:pt x="797" y="62"/>
                    <a:pt x="797" y="50"/>
                  </a:cubicBezTo>
                  <a:cubicBezTo>
                    <a:pt x="797" y="24"/>
                    <a:pt x="776" y="3"/>
                    <a:pt x="751" y="3"/>
                  </a:cubicBezTo>
                  <a:cubicBezTo>
                    <a:pt x="725" y="3"/>
                    <a:pt x="704" y="24"/>
                    <a:pt x="704" y="50"/>
                  </a:cubicBezTo>
                  <a:cubicBezTo>
                    <a:pt x="704" y="50"/>
                    <a:pt x="704" y="50"/>
                    <a:pt x="704" y="51"/>
                  </a:cubicBezTo>
                  <a:cubicBezTo>
                    <a:pt x="658" y="56"/>
                    <a:pt x="621" y="95"/>
                    <a:pt x="621" y="143"/>
                  </a:cubicBezTo>
                  <a:cubicBezTo>
                    <a:pt x="621" y="194"/>
                    <a:pt x="663" y="236"/>
                    <a:pt x="714" y="236"/>
                  </a:cubicBezTo>
                  <a:close/>
                  <a:moveTo>
                    <a:pt x="896" y="125"/>
                  </a:moveTo>
                  <a:cubicBezTo>
                    <a:pt x="930" y="125"/>
                    <a:pt x="958" y="97"/>
                    <a:pt x="958" y="63"/>
                  </a:cubicBezTo>
                  <a:cubicBezTo>
                    <a:pt x="958" y="28"/>
                    <a:pt x="930" y="0"/>
                    <a:pt x="896" y="0"/>
                  </a:cubicBezTo>
                  <a:cubicBezTo>
                    <a:pt x="862" y="0"/>
                    <a:pt x="834" y="28"/>
                    <a:pt x="834" y="63"/>
                  </a:cubicBezTo>
                  <a:cubicBezTo>
                    <a:pt x="834" y="97"/>
                    <a:pt x="862" y="125"/>
                    <a:pt x="896" y="125"/>
                  </a:cubicBezTo>
                  <a:close/>
                  <a:moveTo>
                    <a:pt x="1111" y="394"/>
                  </a:moveTo>
                  <a:cubicBezTo>
                    <a:pt x="1111" y="420"/>
                    <a:pt x="1132" y="440"/>
                    <a:pt x="1157" y="440"/>
                  </a:cubicBezTo>
                  <a:cubicBezTo>
                    <a:pt x="1183" y="440"/>
                    <a:pt x="1204" y="420"/>
                    <a:pt x="1204" y="394"/>
                  </a:cubicBezTo>
                  <a:cubicBezTo>
                    <a:pt x="1204" y="368"/>
                    <a:pt x="1183" y="347"/>
                    <a:pt x="1157" y="347"/>
                  </a:cubicBezTo>
                  <a:cubicBezTo>
                    <a:pt x="1132" y="347"/>
                    <a:pt x="1111" y="368"/>
                    <a:pt x="1111" y="394"/>
                  </a:cubicBezTo>
                  <a:close/>
                  <a:moveTo>
                    <a:pt x="1637" y="664"/>
                  </a:moveTo>
                  <a:cubicBezTo>
                    <a:pt x="1637" y="630"/>
                    <a:pt x="1609" y="602"/>
                    <a:pt x="1575" y="602"/>
                  </a:cubicBezTo>
                  <a:cubicBezTo>
                    <a:pt x="1540" y="602"/>
                    <a:pt x="1513" y="630"/>
                    <a:pt x="1513" y="664"/>
                  </a:cubicBezTo>
                  <a:cubicBezTo>
                    <a:pt x="1513" y="698"/>
                    <a:pt x="1540" y="726"/>
                    <a:pt x="1575" y="726"/>
                  </a:cubicBezTo>
                  <a:cubicBezTo>
                    <a:pt x="1609" y="726"/>
                    <a:pt x="1637" y="698"/>
                    <a:pt x="1637" y="664"/>
                  </a:cubicBezTo>
                  <a:close/>
                  <a:moveTo>
                    <a:pt x="1239" y="301"/>
                  </a:moveTo>
                  <a:cubicBezTo>
                    <a:pt x="1264" y="301"/>
                    <a:pt x="1285" y="280"/>
                    <a:pt x="1285" y="254"/>
                  </a:cubicBezTo>
                  <a:cubicBezTo>
                    <a:pt x="1285" y="229"/>
                    <a:pt x="1264" y="208"/>
                    <a:pt x="1239" y="208"/>
                  </a:cubicBezTo>
                  <a:cubicBezTo>
                    <a:pt x="1213" y="208"/>
                    <a:pt x="1192" y="229"/>
                    <a:pt x="1192" y="254"/>
                  </a:cubicBezTo>
                  <a:cubicBezTo>
                    <a:pt x="1192" y="280"/>
                    <a:pt x="1213" y="301"/>
                    <a:pt x="1239" y="301"/>
                  </a:cubicBezTo>
                  <a:close/>
                  <a:moveTo>
                    <a:pt x="605" y="1481"/>
                  </a:moveTo>
                  <a:cubicBezTo>
                    <a:pt x="554" y="1481"/>
                    <a:pt x="512" y="1522"/>
                    <a:pt x="512" y="1574"/>
                  </a:cubicBezTo>
                  <a:cubicBezTo>
                    <a:pt x="512" y="1625"/>
                    <a:pt x="554" y="1667"/>
                    <a:pt x="605" y="1667"/>
                  </a:cubicBezTo>
                  <a:cubicBezTo>
                    <a:pt x="656" y="1667"/>
                    <a:pt x="698" y="1625"/>
                    <a:pt x="698" y="1574"/>
                  </a:cubicBezTo>
                  <a:cubicBezTo>
                    <a:pt x="698" y="1522"/>
                    <a:pt x="656" y="1481"/>
                    <a:pt x="605" y="1481"/>
                  </a:cubicBezTo>
                  <a:close/>
                  <a:moveTo>
                    <a:pt x="1341" y="1434"/>
                  </a:moveTo>
                  <a:cubicBezTo>
                    <a:pt x="1315" y="1434"/>
                    <a:pt x="1294" y="1455"/>
                    <a:pt x="1294" y="1481"/>
                  </a:cubicBezTo>
                  <a:cubicBezTo>
                    <a:pt x="1294" y="1506"/>
                    <a:pt x="1315" y="1527"/>
                    <a:pt x="1341" y="1527"/>
                  </a:cubicBezTo>
                  <a:cubicBezTo>
                    <a:pt x="1366" y="1527"/>
                    <a:pt x="1387" y="1506"/>
                    <a:pt x="1387" y="1481"/>
                  </a:cubicBezTo>
                  <a:cubicBezTo>
                    <a:pt x="1387" y="1455"/>
                    <a:pt x="1366" y="1434"/>
                    <a:pt x="1341" y="1434"/>
                  </a:cubicBezTo>
                  <a:close/>
                  <a:moveTo>
                    <a:pt x="846" y="1382"/>
                  </a:moveTo>
                  <a:cubicBezTo>
                    <a:pt x="846" y="1407"/>
                    <a:pt x="867" y="1428"/>
                    <a:pt x="893" y="1428"/>
                  </a:cubicBezTo>
                  <a:cubicBezTo>
                    <a:pt x="919" y="1428"/>
                    <a:pt x="940" y="1407"/>
                    <a:pt x="940" y="1382"/>
                  </a:cubicBezTo>
                  <a:cubicBezTo>
                    <a:pt x="940" y="1356"/>
                    <a:pt x="919" y="1335"/>
                    <a:pt x="893" y="1335"/>
                  </a:cubicBezTo>
                  <a:cubicBezTo>
                    <a:pt x="867" y="1335"/>
                    <a:pt x="846" y="1356"/>
                    <a:pt x="846" y="1382"/>
                  </a:cubicBezTo>
                  <a:close/>
                  <a:moveTo>
                    <a:pt x="1126" y="1563"/>
                  </a:moveTo>
                  <a:cubicBezTo>
                    <a:pt x="1100" y="1563"/>
                    <a:pt x="1080" y="1584"/>
                    <a:pt x="1080" y="1610"/>
                  </a:cubicBezTo>
                  <a:cubicBezTo>
                    <a:pt x="1080" y="1636"/>
                    <a:pt x="1100" y="1657"/>
                    <a:pt x="1126" y="1657"/>
                  </a:cubicBezTo>
                  <a:cubicBezTo>
                    <a:pt x="1152" y="1657"/>
                    <a:pt x="1173" y="1636"/>
                    <a:pt x="1173" y="1610"/>
                  </a:cubicBezTo>
                  <a:cubicBezTo>
                    <a:pt x="1173" y="1584"/>
                    <a:pt x="1152" y="1563"/>
                    <a:pt x="1126" y="1563"/>
                  </a:cubicBezTo>
                  <a:close/>
                  <a:moveTo>
                    <a:pt x="1173" y="1381"/>
                  </a:moveTo>
                  <a:cubicBezTo>
                    <a:pt x="1147" y="1381"/>
                    <a:pt x="1126" y="1402"/>
                    <a:pt x="1126" y="1428"/>
                  </a:cubicBezTo>
                  <a:cubicBezTo>
                    <a:pt x="1126" y="1454"/>
                    <a:pt x="1147" y="1475"/>
                    <a:pt x="1173" y="1475"/>
                  </a:cubicBezTo>
                  <a:cubicBezTo>
                    <a:pt x="1198" y="1475"/>
                    <a:pt x="1219" y="1454"/>
                    <a:pt x="1219" y="1428"/>
                  </a:cubicBezTo>
                  <a:cubicBezTo>
                    <a:pt x="1219" y="1402"/>
                    <a:pt x="1198" y="1381"/>
                    <a:pt x="1173" y="1381"/>
                  </a:cubicBezTo>
                  <a:close/>
                  <a:moveTo>
                    <a:pt x="104" y="1130"/>
                  </a:moveTo>
                  <a:cubicBezTo>
                    <a:pt x="78" y="1130"/>
                    <a:pt x="58" y="1151"/>
                    <a:pt x="58" y="1177"/>
                  </a:cubicBezTo>
                  <a:cubicBezTo>
                    <a:pt x="58" y="1202"/>
                    <a:pt x="78" y="1223"/>
                    <a:pt x="104" y="1223"/>
                  </a:cubicBezTo>
                  <a:cubicBezTo>
                    <a:pt x="130" y="1223"/>
                    <a:pt x="151" y="1202"/>
                    <a:pt x="151" y="1177"/>
                  </a:cubicBezTo>
                  <a:cubicBezTo>
                    <a:pt x="151" y="1151"/>
                    <a:pt x="130" y="1130"/>
                    <a:pt x="104" y="1130"/>
                  </a:cubicBezTo>
                  <a:close/>
                  <a:moveTo>
                    <a:pt x="1094" y="1480"/>
                  </a:moveTo>
                  <a:cubicBezTo>
                    <a:pt x="1094" y="1454"/>
                    <a:pt x="1074" y="1433"/>
                    <a:pt x="1048" y="1433"/>
                  </a:cubicBezTo>
                  <a:cubicBezTo>
                    <a:pt x="1022" y="1433"/>
                    <a:pt x="1001" y="1454"/>
                    <a:pt x="1001" y="1480"/>
                  </a:cubicBezTo>
                  <a:cubicBezTo>
                    <a:pt x="1001" y="1505"/>
                    <a:pt x="1022" y="1526"/>
                    <a:pt x="1048" y="1526"/>
                  </a:cubicBezTo>
                  <a:cubicBezTo>
                    <a:pt x="1074" y="1526"/>
                    <a:pt x="1094" y="1505"/>
                    <a:pt x="1094" y="1480"/>
                  </a:cubicBezTo>
                  <a:close/>
                  <a:moveTo>
                    <a:pt x="915" y="1528"/>
                  </a:moveTo>
                  <a:cubicBezTo>
                    <a:pt x="915" y="1502"/>
                    <a:pt x="894" y="1481"/>
                    <a:pt x="869" y="1481"/>
                  </a:cubicBezTo>
                  <a:cubicBezTo>
                    <a:pt x="843" y="1481"/>
                    <a:pt x="822" y="1502"/>
                    <a:pt x="822" y="1528"/>
                  </a:cubicBezTo>
                  <a:cubicBezTo>
                    <a:pt x="822" y="1553"/>
                    <a:pt x="843" y="1574"/>
                    <a:pt x="869" y="1574"/>
                  </a:cubicBezTo>
                  <a:cubicBezTo>
                    <a:pt x="894" y="1574"/>
                    <a:pt x="915" y="1553"/>
                    <a:pt x="915" y="1528"/>
                  </a:cubicBezTo>
                  <a:close/>
                  <a:moveTo>
                    <a:pt x="785" y="1475"/>
                  </a:moveTo>
                  <a:cubicBezTo>
                    <a:pt x="785" y="1449"/>
                    <a:pt x="764" y="1428"/>
                    <a:pt x="738" y="1428"/>
                  </a:cubicBezTo>
                  <a:cubicBezTo>
                    <a:pt x="713" y="1428"/>
                    <a:pt x="692" y="1449"/>
                    <a:pt x="692" y="1475"/>
                  </a:cubicBezTo>
                  <a:cubicBezTo>
                    <a:pt x="692" y="1500"/>
                    <a:pt x="713" y="1521"/>
                    <a:pt x="738" y="1521"/>
                  </a:cubicBezTo>
                  <a:cubicBezTo>
                    <a:pt x="764" y="1521"/>
                    <a:pt x="785" y="1500"/>
                    <a:pt x="785" y="1475"/>
                  </a:cubicBezTo>
                  <a:close/>
                  <a:moveTo>
                    <a:pt x="935" y="1605"/>
                  </a:moveTo>
                  <a:cubicBezTo>
                    <a:pt x="909" y="1605"/>
                    <a:pt x="888" y="1626"/>
                    <a:pt x="888" y="1651"/>
                  </a:cubicBezTo>
                  <a:cubicBezTo>
                    <a:pt x="888" y="1677"/>
                    <a:pt x="909" y="1698"/>
                    <a:pt x="935" y="1698"/>
                  </a:cubicBezTo>
                  <a:cubicBezTo>
                    <a:pt x="961" y="1698"/>
                    <a:pt x="981" y="1677"/>
                    <a:pt x="981" y="1651"/>
                  </a:cubicBezTo>
                  <a:cubicBezTo>
                    <a:pt x="981" y="1626"/>
                    <a:pt x="961" y="1605"/>
                    <a:pt x="935" y="1605"/>
                  </a:cubicBezTo>
                  <a:close/>
                  <a:moveTo>
                    <a:pt x="790" y="1577"/>
                  </a:moveTo>
                  <a:cubicBezTo>
                    <a:pt x="755" y="1577"/>
                    <a:pt x="728" y="1604"/>
                    <a:pt x="728" y="1639"/>
                  </a:cubicBezTo>
                  <a:cubicBezTo>
                    <a:pt x="728" y="1673"/>
                    <a:pt x="755" y="1701"/>
                    <a:pt x="790" y="1701"/>
                  </a:cubicBezTo>
                  <a:cubicBezTo>
                    <a:pt x="824" y="1701"/>
                    <a:pt x="852" y="1673"/>
                    <a:pt x="852" y="1639"/>
                  </a:cubicBezTo>
                  <a:cubicBezTo>
                    <a:pt x="852" y="1604"/>
                    <a:pt x="824" y="1577"/>
                    <a:pt x="790" y="1577"/>
                  </a:cubicBezTo>
                  <a:close/>
                  <a:moveTo>
                    <a:pt x="574" y="1307"/>
                  </a:moveTo>
                  <a:cubicBezTo>
                    <a:pt x="574" y="1281"/>
                    <a:pt x="554" y="1261"/>
                    <a:pt x="528" y="1261"/>
                  </a:cubicBezTo>
                  <a:cubicBezTo>
                    <a:pt x="502" y="1261"/>
                    <a:pt x="481" y="1281"/>
                    <a:pt x="481" y="1307"/>
                  </a:cubicBezTo>
                  <a:cubicBezTo>
                    <a:pt x="481" y="1333"/>
                    <a:pt x="502" y="1354"/>
                    <a:pt x="528" y="1354"/>
                  </a:cubicBezTo>
                  <a:cubicBezTo>
                    <a:pt x="554" y="1354"/>
                    <a:pt x="574" y="1333"/>
                    <a:pt x="574" y="1307"/>
                  </a:cubicBezTo>
                  <a:close/>
                  <a:moveTo>
                    <a:pt x="402" y="1442"/>
                  </a:moveTo>
                  <a:cubicBezTo>
                    <a:pt x="386" y="1442"/>
                    <a:pt x="373" y="1447"/>
                    <a:pt x="362" y="1456"/>
                  </a:cubicBezTo>
                  <a:cubicBezTo>
                    <a:pt x="362" y="1431"/>
                    <a:pt x="341" y="1410"/>
                    <a:pt x="316" y="1410"/>
                  </a:cubicBezTo>
                  <a:cubicBezTo>
                    <a:pt x="290" y="1410"/>
                    <a:pt x="269" y="1431"/>
                    <a:pt x="269" y="1457"/>
                  </a:cubicBezTo>
                  <a:cubicBezTo>
                    <a:pt x="269" y="1482"/>
                    <a:pt x="290" y="1503"/>
                    <a:pt x="316" y="1503"/>
                  </a:cubicBezTo>
                  <a:cubicBezTo>
                    <a:pt x="325" y="1503"/>
                    <a:pt x="333" y="1500"/>
                    <a:pt x="340" y="1495"/>
                  </a:cubicBezTo>
                  <a:cubicBezTo>
                    <a:pt x="340" y="1498"/>
                    <a:pt x="340" y="1501"/>
                    <a:pt x="340" y="1504"/>
                  </a:cubicBezTo>
                  <a:cubicBezTo>
                    <a:pt x="340" y="1538"/>
                    <a:pt x="367" y="1566"/>
                    <a:pt x="402" y="1566"/>
                  </a:cubicBezTo>
                  <a:cubicBezTo>
                    <a:pt x="436" y="1566"/>
                    <a:pt x="464" y="1538"/>
                    <a:pt x="464" y="1504"/>
                  </a:cubicBezTo>
                  <a:cubicBezTo>
                    <a:pt x="464" y="1470"/>
                    <a:pt x="436" y="1442"/>
                    <a:pt x="402" y="1442"/>
                  </a:cubicBezTo>
                  <a:close/>
                  <a:moveTo>
                    <a:pt x="111" y="975"/>
                  </a:moveTo>
                  <a:cubicBezTo>
                    <a:pt x="104" y="975"/>
                    <a:pt x="98" y="976"/>
                    <a:pt x="92" y="978"/>
                  </a:cubicBezTo>
                  <a:cubicBezTo>
                    <a:pt x="92" y="953"/>
                    <a:pt x="71" y="932"/>
                    <a:pt x="46" y="932"/>
                  </a:cubicBezTo>
                  <a:cubicBezTo>
                    <a:pt x="20" y="932"/>
                    <a:pt x="0" y="953"/>
                    <a:pt x="0" y="979"/>
                  </a:cubicBezTo>
                  <a:cubicBezTo>
                    <a:pt x="0" y="1004"/>
                    <a:pt x="20" y="1025"/>
                    <a:pt x="46" y="1025"/>
                  </a:cubicBezTo>
                  <a:cubicBezTo>
                    <a:pt x="47" y="1025"/>
                    <a:pt x="49" y="1024"/>
                    <a:pt x="50" y="1024"/>
                  </a:cubicBezTo>
                  <a:cubicBezTo>
                    <a:pt x="49" y="1028"/>
                    <a:pt x="49" y="1033"/>
                    <a:pt x="49" y="1037"/>
                  </a:cubicBezTo>
                  <a:cubicBezTo>
                    <a:pt x="49" y="1071"/>
                    <a:pt x="76" y="1099"/>
                    <a:pt x="111" y="1099"/>
                  </a:cubicBezTo>
                  <a:cubicBezTo>
                    <a:pt x="145" y="1099"/>
                    <a:pt x="173" y="1071"/>
                    <a:pt x="173" y="1037"/>
                  </a:cubicBezTo>
                  <a:cubicBezTo>
                    <a:pt x="173" y="1003"/>
                    <a:pt x="145" y="975"/>
                    <a:pt x="111" y="975"/>
                  </a:cubicBezTo>
                  <a:close/>
                  <a:moveTo>
                    <a:pt x="298" y="1320"/>
                  </a:moveTo>
                  <a:cubicBezTo>
                    <a:pt x="298" y="1354"/>
                    <a:pt x="326" y="1382"/>
                    <a:pt x="360" y="1382"/>
                  </a:cubicBezTo>
                  <a:cubicBezTo>
                    <a:pt x="394" y="1382"/>
                    <a:pt x="422" y="1354"/>
                    <a:pt x="422" y="1320"/>
                  </a:cubicBezTo>
                  <a:cubicBezTo>
                    <a:pt x="422" y="1285"/>
                    <a:pt x="394" y="1257"/>
                    <a:pt x="360" y="1257"/>
                  </a:cubicBezTo>
                  <a:cubicBezTo>
                    <a:pt x="326" y="1257"/>
                    <a:pt x="298" y="1285"/>
                    <a:pt x="298" y="1320"/>
                  </a:cubicBezTo>
                  <a:close/>
                  <a:moveTo>
                    <a:pt x="800" y="851"/>
                  </a:moveTo>
                  <a:cubicBezTo>
                    <a:pt x="800" y="947"/>
                    <a:pt x="878" y="1025"/>
                    <a:pt x="975" y="1025"/>
                  </a:cubicBezTo>
                  <a:cubicBezTo>
                    <a:pt x="1021" y="1025"/>
                    <a:pt x="1063" y="1007"/>
                    <a:pt x="1094" y="978"/>
                  </a:cubicBezTo>
                  <a:cubicBezTo>
                    <a:pt x="1032" y="912"/>
                    <a:pt x="1032" y="912"/>
                    <a:pt x="1032" y="912"/>
                  </a:cubicBezTo>
                  <a:cubicBezTo>
                    <a:pt x="1017" y="926"/>
                    <a:pt x="997" y="935"/>
                    <a:pt x="975" y="935"/>
                  </a:cubicBezTo>
                  <a:cubicBezTo>
                    <a:pt x="928" y="935"/>
                    <a:pt x="890" y="897"/>
                    <a:pt x="890" y="851"/>
                  </a:cubicBezTo>
                  <a:cubicBezTo>
                    <a:pt x="890" y="804"/>
                    <a:pt x="928" y="766"/>
                    <a:pt x="975" y="766"/>
                  </a:cubicBezTo>
                  <a:cubicBezTo>
                    <a:pt x="997" y="766"/>
                    <a:pt x="1017" y="775"/>
                    <a:pt x="1032" y="789"/>
                  </a:cubicBezTo>
                  <a:cubicBezTo>
                    <a:pt x="1094" y="723"/>
                    <a:pt x="1094" y="723"/>
                    <a:pt x="1094" y="723"/>
                  </a:cubicBezTo>
                  <a:cubicBezTo>
                    <a:pt x="1063" y="694"/>
                    <a:pt x="1021" y="676"/>
                    <a:pt x="975" y="676"/>
                  </a:cubicBezTo>
                  <a:cubicBezTo>
                    <a:pt x="878" y="676"/>
                    <a:pt x="800" y="754"/>
                    <a:pt x="800" y="851"/>
                  </a:cubicBezTo>
                  <a:close/>
                  <a:moveTo>
                    <a:pt x="1313" y="766"/>
                  </a:moveTo>
                  <a:cubicBezTo>
                    <a:pt x="1335" y="766"/>
                    <a:pt x="1355" y="775"/>
                    <a:pt x="1371" y="789"/>
                  </a:cubicBezTo>
                  <a:cubicBezTo>
                    <a:pt x="1432" y="723"/>
                    <a:pt x="1432" y="723"/>
                    <a:pt x="1432" y="723"/>
                  </a:cubicBezTo>
                  <a:cubicBezTo>
                    <a:pt x="1401" y="694"/>
                    <a:pt x="1359" y="676"/>
                    <a:pt x="1313" y="676"/>
                  </a:cubicBezTo>
                  <a:cubicBezTo>
                    <a:pt x="1216" y="676"/>
                    <a:pt x="1138" y="754"/>
                    <a:pt x="1138" y="851"/>
                  </a:cubicBezTo>
                  <a:cubicBezTo>
                    <a:pt x="1138" y="947"/>
                    <a:pt x="1216" y="1025"/>
                    <a:pt x="1313" y="1025"/>
                  </a:cubicBezTo>
                  <a:cubicBezTo>
                    <a:pt x="1359" y="1025"/>
                    <a:pt x="1401" y="1007"/>
                    <a:pt x="1432" y="978"/>
                  </a:cubicBezTo>
                  <a:cubicBezTo>
                    <a:pt x="1370" y="912"/>
                    <a:pt x="1370" y="912"/>
                    <a:pt x="1370" y="912"/>
                  </a:cubicBezTo>
                  <a:cubicBezTo>
                    <a:pt x="1355" y="926"/>
                    <a:pt x="1335" y="935"/>
                    <a:pt x="1313" y="935"/>
                  </a:cubicBezTo>
                  <a:cubicBezTo>
                    <a:pt x="1266" y="935"/>
                    <a:pt x="1229" y="897"/>
                    <a:pt x="1229" y="851"/>
                  </a:cubicBezTo>
                  <a:cubicBezTo>
                    <a:pt x="1229" y="804"/>
                    <a:pt x="1266" y="766"/>
                    <a:pt x="1313" y="766"/>
                  </a:cubicBezTo>
                  <a:close/>
                  <a:moveTo>
                    <a:pt x="342" y="1018"/>
                  </a:moveTo>
                  <a:cubicBezTo>
                    <a:pt x="439" y="1018"/>
                    <a:pt x="439" y="1018"/>
                    <a:pt x="439" y="1018"/>
                  </a:cubicBezTo>
                  <a:cubicBezTo>
                    <a:pt x="496" y="838"/>
                    <a:pt x="496" y="838"/>
                    <a:pt x="496" y="838"/>
                  </a:cubicBezTo>
                  <a:cubicBezTo>
                    <a:pt x="553" y="1018"/>
                    <a:pt x="553" y="1018"/>
                    <a:pt x="553" y="1018"/>
                  </a:cubicBezTo>
                  <a:cubicBezTo>
                    <a:pt x="650" y="1018"/>
                    <a:pt x="650" y="1018"/>
                    <a:pt x="650" y="1018"/>
                  </a:cubicBezTo>
                  <a:cubicBezTo>
                    <a:pt x="659" y="1018"/>
                    <a:pt x="659" y="1018"/>
                    <a:pt x="659" y="1018"/>
                  </a:cubicBezTo>
                  <a:cubicBezTo>
                    <a:pt x="764" y="683"/>
                    <a:pt x="764" y="683"/>
                    <a:pt x="764" y="683"/>
                  </a:cubicBezTo>
                  <a:cubicBezTo>
                    <a:pt x="658" y="683"/>
                    <a:pt x="658" y="683"/>
                    <a:pt x="658" y="683"/>
                  </a:cubicBezTo>
                  <a:cubicBezTo>
                    <a:pt x="601" y="864"/>
                    <a:pt x="601" y="864"/>
                    <a:pt x="601" y="864"/>
                  </a:cubicBezTo>
                  <a:cubicBezTo>
                    <a:pt x="544" y="683"/>
                    <a:pt x="544" y="683"/>
                    <a:pt x="544" y="683"/>
                  </a:cubicBezTo>
                  <a:cubicBezTo>
                    <a:pt x="447" y="683"/>
                    <a:pt x="447" y="683"/>
                    <a:pt x="447" y="683"/>
                  </a:cubicBezTo>
                  <a:cubicBezTo>
                    <a:pt x="390" y="864"/>
                    <a:pt x="390" y="864"/>
                    <a:pt x="390" y="864"/>
                  </a:cubicBezTo>
                  <a:cubicBezTo>
                    <a:pt x="334" y="683"/>
                    <a:pt x="334" y="683"/>
                    <a:pt x="334" y="683"/>
                  </a:cubicBezTo>
                  <a:cubicBezTo>
                    <a:pt x="227" y="683"/>
                    <a:pt x="227" y="683"/>
                    <a:pt x="227" y="683"/>
                  </a:cubicBezTo>
                  <a:cubicBezTo>
                    <a:pt x="333" y="1018"/>
                    <a:pt x="333" y="1018"/>
                    <a:pt x="333" y="1018"/>
                  </a:cubicBezTo>
                  <a:lnTo>
                    <a:pt x="342" y="10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L"/>
            </a:p>
          </p:txBody>
        </p:sp>
      </p:grpSp>
      <p:sp>
        <p:nvSpPr>
          <p:cNvPr id="9" name="LS_Logo4 (JU-Free) Swipe" hidden="1">
            <a:extLst>
              <a:ext uri="{FF2B5EF4-FFF2-40B4-BE49-F238E27FC236}">
                <a16:creationId xmlns:a16="http://schemas.microsoft.com/office/drawing/2014/main" id="{B1321E8F-863C-4606-B00C-EDAA264D533E}"/>
              </a:ext>
            </a:extLst>
          </p:cNvPr>
          <p:cNvSpPr>
            <a:spLocks/>
          </p:cNvSpPr>
          <p:nvPr/>
        </p:nvSpPr>
        <p:spPr bwMode="auto">
          <a:xfrm>
            <a:off x="1143000" y="7820025"/>
            <a:ext cx="615950" cy="138113"/>
          </a:xfrm>
          <a:custGeom>
            <a:avLst/>
            <a:gdLst>
              <a:gd name="T0" fmla="*/ 2147483646 w 1551"/>
              <a:gd name="T1" fmla="*/ 2147483646 h 347"/>
              <a:gd name="T2" fmla="*/ 2147483646 w 1551"/>
              <a:gd name="T3" fmla="*/ 2147483646 h 347"/>
              <a:gd name="T4" fmla="*/ 0 w 1551"/>
              <a:gd name="T5" fmla="*/ 2147483646 h 347"/>
              <a:gd name="T6" fmla="*/ 1126228238 w 1551"/>
              <a:gd name="T7" fmla="*/ 2147483646 h 347"/>
              <a:gd name="T8" fmla="*/ 2147483646 w 1551"/>
              <a:gd name="T9" fmla="*/ 2147483646 h 347"/>
              <a:gd name="T10" fmla="*/ 2147483646 w 1551"/>
              <a:gd name="T11" fmla="*/ 2147483646 h 347"/>
              <a:gd name="T12" fmla="*/ 1251294284 w 1551"/>
              <a:gd name="T13" fmla="*/ 2147483646 h 347"/>
              <a:gd name="T14" fmla="*/ 2147483646 w 1551"/>
              <a:gd name="T15" fmla="*/ 0 h 347"/>
              <a:gd name="T16" fmla="*/ 2147483646 w 1551"/>
              <a:gd name="T17" fmla="*/ 2001479067 h 347"/>
              <a:gd name="T18" fmla="*/ 2147483646 w 1551"/>
              <a:gd name="T19" fmla="*/ 2147483646 h 347"/>
              <a:gd name="T20" fmla="*/ 2147483646 w 1551"/>
              <a:gd name="T21" fmla="*/ 2147483646 h 347"/>
              <a:gd name="T22" fmla="*/ 2147483646 w 1551"/>
              <a:gd name="T23" fmla="*/ 2147483646 h 347"/>
              <a:gd name="T24" fmla="*/ 2147483646 w 1551"/>
              <a:gd name="T25" fmla="*/ 2147483646 h 347"/>
              <a:gd name="T26" fmla="*/ 2147483646 w 1551"/>
              <a:gd name="T27" fmla="*/ 2147483646 h 347"/>
              <a:gd name="T28" fmla="*/ 2147483646 w 1551"/>
              <a:gd name="T29" fmla="*/ 62575936 h 347"/>
              <a:gd name="T30" fmla="*/ 2147483646 w 1551"/>
              <a:gd name="T31" fmla="*/ 125151871 h 347"/>
              <a:gd name="T32" fmla="*/ 2147483646 w 1551"/>
              <a:gd name="T33" fmla="*/ 2147483646 h 347"/>
              <a:gd name="T34" fmla="*/ 2147483646 w 1551"/>
              <a:gd name="T35" fmla="*/ 62575936 h 347"/>
              <a:gd name="T36" fmla="*/ 2147483646 w 1551"/>
              <a:gd name="T37" fmla="*/ 62575936 h 347"/>
              <a:gd name="T38" fmla="*/ 2147483646 w 1551"/>
              <a:gd name="T39" fmla="*/ 2147483646 h 347"/>
              <a:gd name="T40" fmla="*/ 2147483646 w 1551"/>
              <a:gd name="T41" fmla="*/ 2147483646 h 347"/>
              <a:gd name="T42" fmla="*/ 2147483646 w 1551"/>
              <a:gd name="T43" fmla="*/ 2147483646 h 347"/>
              <a:gd name="T44" fmla="*/ 2147483646 w 1551"/>
              <a:gd name="T45" fmla="*/ 2147483646 h 347"/>
              <a:gd name="T46" fmla="*/ 2147483646 w 1551"/>
              <a:gd name="T47" fmla="*/ 2147483646 h 347"/>
              <a:gd name="T48" fmla="*/ 2147483646 w 1551"/>
              <a:gd name="T49" fmla="*/ 62575936 h 347"/>
              <a:gd name="T50" fmla="*/ 2147483646 w 1551"/>
              <a:gd name="T51" fmla="*/ 62575936 h 347"/>
              <a:gd name="T52" fmla="*/ 2147483646 w 1551"/>
              <a:gd name="T53" fmla="*/ 2147483646 h 347"/>
              <a:gd name="T54" fmla="*/ 2147483646 w 1551"/>
              <a:gd name="T55" fmla="*/ 2147483646 h 347"/>
              <a:gd name="T56" fmla="*/ 2147483646 w 1551"/>
              <a:gd name="T57" fmla="*/ 2147483646 h 347"/>
              <a:gd name="T58" fmla="*/ 2147483646 w 1551"/>
              <a:gd name="T59" fmla="*/ 62575936 h 347"/>
              <a:gd name="T60" fmla="*/ 2147483646 w 1551"/>
              <a:gd name="T61" fmla="*/ 62575936 h 347"/>
              <a:gd name="T62" fmla="*/ 2147483646 w 1551"/>
              <a:gd name="T63" fmla="*/ 2147483646 h 347"/>
              <a:gd name="T64" fmla="*/ 2147483646 w 1551"/>
              <a:gd name="T65" fmla="*/ 2147483646 h 347"/>
              <a:gd name="T66" fmla="*/ 2147483646 w 1551"/>
              <a:gd name="T67" fmla="*/ 2147483646 h 347"/>
              <a:gd name="T68" fmla="*/ 2147483646 w 1551"/>
              <a:gd name="T69" fmla="*/ 2147483646 h 347"/>
              <a:gd name="T70" fmla="*/ 2147483646 w 1551"/>
              <a:gd name="T71" fmla="*/ 2147483646 h 347"/>
              <a:gd name="T72" fmla="*/ 2147483646 w 1551"/>
              <a:gd name="T73" fmla="*/ 2147483646 h 347"/>
              <a:gd name="T74" fmla="*/ 2147483646 w 1551"/>
              <a:gd name="T75" fmla="*/ 62575936 h 347"/>
              <a:gd name="T76" fmla="*/ 2147483646 w 1551"/>
              <a:gd name="T77" fmla="*/ 62575936 h 347"/>
              <a:gd name="T78" fmla="*/ 2147483646 w 1551"/>
              <a:gd name="T79" fmla="*/ 2147483646 h 347"/>
              <a:gd name="T80" fmla="*/ 2147483646 w 1551"/>
              <a:gd name="T81" fmla="*/ 2147483646 h 347"/>
              <a:gd name="T82" fmla="*/ 2147483646 w 1551"/>
              <a:gd name="T83" fmla="*/ 2147483646 h 347"/>
              <a:gd name="T84" fmla="*/ 2147483646 w 1551"/>
              <a:gd name="T85" fmla="*/ 2147483646 h 347"/>
              <a:gd name="T86" fmla="*/ 2147483646 w 1551"/>
              <a:gd name="T87" fmla="*/ 2147483646 h 347"/>
              <a:gd name="T88" fmla="*/ 2147483646 w 1551"/>
              <a:gd name="T89" fmla="*/ 2147483646 h 347"/>
              <a:gd name="T90" fmla="*/ 2147483646 w 1551"/>
              <a:gd name="T91" fmla="*/ 2147483646 h 347"/>
              <a:gd name="T92" fmla="*/ 2147483646 w 1551"/>
              <a:gd name="T93" fmla="*/ 2147483646 h 347"/>
              <a:gd name="T94" fmla="*/ 2147483646 w 1551"/>
              <a:gd name="T95" fmla="*/ 2147483646 h 347"/>
              <a:gd name="T96" fmla="*/ 2147483646 w 1551"/>
              <a:gd name="T97" fmla="*/ 2147483646 h 347"/>
              <a:gd name="T98" fmla="*/ 2147483646 w 1551"/>
              <a:gd name="T99" fmla="*/ 2147483646 h 347"/>
              <a:gd name="T100" fmla="*/ 2147483646 w 1551"/>
              <a:gd name="T101" fmla="*/ 2147483646 h 347"/>
              <a:gd name="T102" fmla="*/ 2147483646 w 1551"/>
              <a:gd name="T103" fmla="*/ 2147483646 h 347"/>
              <a:gd name="T104" fmla="*/ 2147483646 w 1551"/>
              <a:gd name="T105" fmla="*/ 2147483646 h 347"/>
              <a:gd name="T106" fmla="*/ 2147483646 w 1551"/>
              <a:gd name="T107" fmla="*/ 62575936 h 347"/>
              <a:gd name="T108" fmla="*/ 2147483646 w 1551"/>
              <a:gd name="T109" fmla="*/ 62575936 h 347"/>
              <a:gd name="T110" fmla="*/ 2147483646 w 1551"/>
              <a:gd name="T111" fmla="*/ 2147483646 h 347"/>
              <a:gd name="T112" fmla="*/ 2147483646 w 1551"/>
              <a:gd name="T113" fmla="*/ 2147483646 h 347"/>
              <a:gd name="T114" fmla="*/ 2147483646 w 1551"/>
              <a:gd name="T115" fmla="*/ 2147483646 h 347"/>
              <a:gd name="T116" fmla="*/ 2147483646 w 1551"/>
              <a:gd name="T117" fmla="*/ 2147483646 h 347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1551" h="347">
                <a:moveTo>
                  <a:pt x="256" y="253"/>
                </a:moveTo>
                <a:cubicBezTo>
                  <a:pt x="256" y="311"/>
                  <a:pt x="206" y="347"/>
                  <a:pt x="132" y="347"/>
                </a:cubicBezTo>
                <a:cubicBezTo>
                  <a:pt x="82" y="347"/>
                  <a:pt x="33" y="326"/>
                  <a:pt x="0" y="295"/>
                </a:cubicBezTo>
                <a:cubicBezTo>
                  <a:pt x="18" y="259"/>
                  <a:pt x="18" y="259"/>
                  <a:pt x="18" y="259"/>
                </a:cubicBezTo>
                <a:cubicBezTo>
                  <a:pt x="50" y="290"/>
                  <a:pt x="94" y="308"/>
                  <a:pt x="132" y="308"/>
                </a:cubicBezTo>
                <a:cubicBezTo>
                  <a:pt x="182" y="308"/>
                  <a:pt x="213" y="288"/>
                  <a:pt x="213" y="255"/>
                </a:cubicBezTo>
                <a:cubicBezTo>
                  <a:pt x="214" y="164"/>
                  <a:pt x="20" y="213"/>
                  <a:pt x="20" y="89"/>
                </a:cubicBezTo>
                <a:cubicBezTo>
                  <a:pt x="20" y="35"/>
                  <a:pt x="68" y="0"/>
                  <a:pt x="139" y="0"/>
                </a:cubicBezTo>
                <a:cubicBezTo>
                  <a:pt x="179" y="0"/>
                  <a:pt x="220" y="13"/>
                  <a:pt x="248" y="32"/>
                </a:cubicBezTo>
                <a:cubicBezTo>
                  <a:pt x="231" y="69"/>
                  <a:pt x="231" y="69"/>
                  <a:pt x="231" y="69"/>
                </a:cubicBezTo>
                <a:cubicBezTo>
                  <a:pt x="200" y="48"/>
                  <a:pt x="164" y="40"/>
                  <a:pt x="136" y="40"/>
                </a:cubicBezTo>
                <a:cubicBezTo>
                  <a:pt x="92" y="40"/>
                  <a:pt x="63" y="57"/>
                  <a:pt x="63" y="86"/>
                </a:cubicBezTo>
                <a:cubicBezTo>
                  <a:pt x="63" y="174"/>
                  <a:pt x="257" y="128"/>
                  <a:pt x="256" y="253"/>
                </a:cubicBezTo>
                <a:close/>
                <a:moveTo>
                  <a:pt x="652" y="300"/>
                </a:moveTo>
                <a:cubicBezTo>
                  <a:pt x="558" y="1"/>
                  <a:pt x="558" y="1"/>
                  <a:pt x="558" y="1"/>
                </a:cubicBezTo>
                <a:cubicBezTo>
                  <a:pt x="518" y="2"/>
                  <a:pt x="518" y="2"/>
                  <a:pt x="518" y="2"/>
                </a:cubicBezTo>
                <a:cubicBezTo>
                  <a:pt x="425" y="300"/>
                  <a:pt x="425" y="300"/>
                  <a:pt x="425" y="300"/>
                </a:cubicBezTo>
                <a:cubicBezTo>
                  <a:pt x="330" y="1"/>
                  <a:pt x="330" y="1"/>
                  <a:pt x="330" y="1"/>
                </a:cubicBezTo>
                <a:cubicBezTo>
                  <a:pt x="288" y="1"/>
                  <a:pt x="288" y="1"/>
                  <a:pt x="288" y="1"/>
                </a:cubicBezTo>
                <a:cubicBezTo>
                  <a:pt x="403" y="346"/>
                  <a:pt x="403" y="346"/>
                  <a:pt x="403" y="346"/>
                </a:cubicBezTo>
                <a:cubicBezTo>
                  <a:pt x="444" y="346"/>
                  <a:pt x="444" y="346"/>
                  <a:pt x="444" y="346"/>
                </a:cubicBezTo>
                <a:cubicBezTo>
                  <a:pt x="538" y="56"/>
                  <a:pt x="538" y="56"/>
                  <a:pt x="538" y="56"/>
                </a:cubicBezTo>
                <a:cubicBezTo>
                  <a:pt x="631" y="346"/>
                  <a:pt x="631" y="346"/>
                  <a:pt x="631" y="346"/>
                </a:cubicBezTo>
                <a:cubicBezTo>
                  <a:pt x="671" y="346"/>
                  <a:pt x="671" y="346"/>
                  <a:pt x="671" y="346"/>
                </a:cubicBezTo>
                <a:cubicBezTo>
                  <a:pt x="787" y="1"/>
                  <a:pt x="787" y="1"/>
                  <a:pt x="787" y="1"/>
                </a:cubicBezTo>
                <a:cubicBezTo>
                  <a:pt x="746" y="1"/>
                  <a:pt x="746" y="1"/>
                  <a:pt x="746" y="1"/>
                </a:cubicBezTo>
                <a:lnTo>
                  <a:pt x="652" y="300"/>
                </a:lnTo>
                <a:close/>
                <a:moveTo>
                  <a:pt x="838" y="346"/>
                </a:moveTo>
                <a:cubicBezTo>
                  <a:pt x="877" y="346"/>
                  <a:pt x="877" y="346"/>
                  <a:pt x="877" y="346"/>
                </a:cubicBezTo>
                <a:cubicBezTo>
                  <a:pt x="877" y="1"/>
                  <a:pt x="877" y="1"/>
                  <a:pt x="877" y="1"/>
                </a:cubicBezTo>
                <a:cubicBezTo>
                  <a:pt x="838" y="1"/>
                  <a:pt x="838" y="1"/>
                  <a:pt x="838" y="1"/>
                </a:cubicBezTo>
                <a:lnTo>
                  <a:pt x="838" y="346"/>
                </a:lnTo>
                <a:close/>
                <a:moveTo>
                  <a:pt x="1245" y="117"/>
                </a:moveTo>
                <a:cubicBezTo>
                  <a:pt x="1245" y="193"/>
                  <a:pt x="1196" y="237"/>
                  <a:pt x="1111" y="237"/>
                </a:cubicBezTo>
                <a:cubicBezTo>
                  <a:pt x="1021" y="237"/>
                  <a:pt x="1021" y="237"/>
                  <a:pt x="1021" y="237"/>
                </a:cubicBezTo>
                <a:cubicBezTo>
                  <a:pt x="1021" y="346"/>
                  <a:pt x="1021" y="346"/>
                  <a:pt x="1021" y="346"/>
                </a:cubicBezTo>
                <a:cubicBezTo>
                  <a:pt x="981" y="346"/>
                  <a:pt x="981" y="346"/>
                  <a:pt x="981" y="346"/>
                </a:cubicBezTo>
                <a:cubicBezTo>
                  <a:pt x="981" y="1"/>
                  <a:pt x="981" y="1"/>
                  <a:pt x="981" y="1"/>
                </a:cubicBezTo>
                <a:cubicBezTo>
                  <a:pt x="1111" y="1"/>
                  <a:pt x="1111" y="1"/>
                  <a:pt x="1111" y="1"/>
                </a:cubicBezTo>
                <a:cubicBezTo>
                  <a:pt x="1196" y="1"/>
                  <a:pt x="1245" y="44"/>
                  <a:pt x="1245" y="117"/>
                </a:cubicBezTo>
                <a:close/>
                <a:moveTo>
                  <a:pt x="1207" y="118"/>
                </a:moveTo>
                <a:cubicBezTo>
                  <a:pt x="1207" y="66"/>
                  <a:pt x="1171" y="39"/>
                  <a:pt x="1109" y="39"/>
                </a:cubicBezTo>
                <a:cubicBezTo>
                  <a:pt x="1021" y="39"/>
                  <a:pt x="1021" y="39"/>
                  <a:pt x="1021" y="39"/>
                </a:cubicBezTo>
                <a:cubicBezTo>
                  <a:pt x="1021" y="199"/>
                  <a:pt x="1021" y="199"/>
                  <a:pt x="1021" y="199"/>
                </a:cubicBezTo>
                <a:cubicBezTo>
                  <a:pt x="1109" y="199"/>
                  <a:pt x="1109" y="199"/>
                  <a:pt x="1109" y="199"/>
                </a:cubicBezTo>
                <a:cubicBezTo>
                  <a:pt x="1171" y="199"/>
                  <a:pt x="1207" y="172"/>
                  <a:pt x="1207" y="118"/>
                </a:cubicBezTo>
                <a:close/>
                <a:moveTo>
                  <a:pt x="1350" y="309"/>
                </a:moveTo>
                <a:cubicBezTo>
                  <a:pt x="1350" y="190"/>
                  <a:pt x="1350" y="190"/>
                  <a:pt x="1350" y="190"/>
                </a:cubicBezTo>
                <a:cubicBezTo>
                  <a:pt x="1524" y="190"/>
                  <a:pt x="1524" y="190"/>
                  <a:pt x="1524" y="190"/>
                </a:cubicBezTo>
                <a:cubicBezTo>
                  <a:pt x="1524" y="153"/>
                  <a:pt x="1524" y="153"/>
                  <a:pt x="1524" y="153"/>
                </a:cubicBezTo>
                <a:cubicBezTo>
                  <a:pt x="1350" y="153"/>
                  <a:pt x="1350" y="153"/>
                  <a:pt x="1350" y="153"/>
                </a:cubicBezTo>
                <a:cubicBezTo>
                  <a:pt x="1350" y="39"/>
                  <a:pt x="1350" y="39"/>
                  <a:pt x="1350" y="39"/>
                </a:cubicBezTo>
                <a:cubicBezTo>
                  <a:pt x="1544" y="39"/>
                  <a:pt x="1544" y="39"/>
                  <a:pt x="1544" y="39"/>
                </a:cubicBezTo>
                <a:cubicBezTo>
                  <a:pt x="1544" y="1"/>
                  <a:pt x="1544" y="1"/>
                  <a:pt x="1544" y="1"/>
                </a:cubicBezTo>
                <a:cubicBezTo>
                  <a:pt x="1311" y="1"/>
                  <a:pt x="1311" y="1"/>
                  <a:pt x="1311" y="1"/>
                </a:cubicBezTo>
                <a:cubicBezTo>
                  <a:pt x="1311" y="346"/>
                  <a:pt x="1311" y="346"/>
                  <a:pt x="1311" y="346"/>
                </a:cubicBezTo>
                <a:cubicBezTo>
                  <a:pt x="1551" y="346"/>
                  <a:pt x="1551" y="346"/>
                  <a:pt x="1551" y="346"/>
                </a:cubicBezTo>
                <a:cubicBezTo>
                  <a:pt x="1551" y="309"/>
                  <a:pt x="1551" y="309"/>
                  <a:pt x="1551" y="309"/>
                </a:cubicBezTo>
                <a:lnTo>
                  <a:pt x="1350" y="30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14324" tIns="57162" rIns="114324" bIns="57162"/>
          <a:lstStyle/>
          <a:p>
            <a:endParaRPr lang="en-NL"/>
          </a:p>
        </p:txBody>
      </p:sp>
      <p:sp>
        <p:nvSpPr>
          <p:cNvPr id="10" name="LS_Logo2 (JU-Free) Emploment" hidden="1">
            <a:extLst>
              <a:ext uri="{FF2B5EF4-FFF2-40B4-BE49-F238E27FC236}">
                <a16:creationId xmlns:a16="http://schemas.microsoft.com/office/drawing/2014/main" id="{5DE95608-AB58-4E77-AED9-5404FE2EFE5D}"/>
              </a:ext>
            </a:extLst>
          </p:cNvPr>
          <p:cNvSpPr>
            <a:spLocks/>
          </p:cNvSpPr>
          <p:nvPr/>
        </p:nvSpPr>
        <p:spPr bwMode="auto">
          <a:xfrm>
            <a:off x="1155700" y="7712075"/>
            <a:ext cx="1365250" cy="365125"/>
          </a:xfrm>
          <a:custGeom>
            <a:avLst/>
            <a:gdLst>
              <a:gd name="T0" fmla="*/ 2147483646 w 3440"/>
              <a:gd name="T1" fmla="*/ 62395541 h 921"/>
              <a:gd name="T2" fmla="*/ 2147483646 w 3440"/>
              <a:gd name="T3" fmla="*/ 2147483646 h 921"/>
              <a:gd name="T4" fmla="*/ 2147483646 w 3440"/>
              <a:gd name="T5" fmla="*/ 2147483646 h 921"/>
              <a:gd name="T6" fmla="*/ 2147483646 w 3440"/>
              <a:gd name="T7" fmla="*/ 2147483646 h 921"/>
              <a:gd name="T8" fmla="*/ 2147483646 w 3440"/>
              <a:gd name="T9" fmla="*/ 62395541 h 921"/>
              <a:gd name="T10" fmla="*/ 2147483646 w 3440"/>
              <a:gd name="T11" fmla="*/ 62395541 h 921"/>
              <a:gd name="T12" fmla="*/ 2147483646 w 3440"/>
              <a:gd name="T13" fmla="*/ 2147483646 h 921"/>
              <a:gd name="T14" fmla="*/ 2147483646 w 3440"/>
              <a:gd name="T15" fmla="*/ 2147483646 h 921"/>
              <a:gd name="T16" fmla="*/ 2147483646 w 3440"/>
              <a:gd name="T17" fmla="*/ 2147483646 h 921"/>
              <a:gd name="T18" fmla="*/ 2147483646 w 3440"/>
              <a:gd name="T19" fmla="*/ 2147483646 h 921"/>
              <a:gd name="T20" fmla="*/ 2147483646 w 3440"/>
              <a:gd name="T21" fmla="*/ 62395541 h 921"/>
              <a:gd name="T22" fmla="*/ 2147483646 w 3440"/>
              <a:gd name="T23" fmla="*/ 2147483646 h 921"/>
              <a:gd name="T24" fmla="*/ 2147483646 w 3440"/>
              <a:gd name="T25" fmla="*/ 2147483646 h 921"/>
              <a:gd name="T26" fmla="*/ 2147483646 w 3440"/>
              <a:gd name="T27" fmla="*/ 2147483646 h 921"/>
              <a:gd name="T28" fmla="*/ 2147483646 w 3440"/>
              <a:gd name="T29" fmla="*/ 2147483646 h 921"/>
              <a:gd name="T30" fmla="*/ 2147483646 w 3440"/>
              <a:gd name="T31" fmla="*/ 62395541 h 921"/>
              <a:gd name="T32" fmla="*/ 2147483646 w 3440"/>
              <a:gd name="T33" fmla="*/ 2147483646 h 921"/>
              <a:gd name="T34" fmla="*/ 2147483646 w 3440"/>
              <a:gd name="T35" fmla="*/ 2147483646 h 921"/>
              <a:gd name="T36" fmla="*/ 2147483646 w 3440"/>
              <a:gd name="T37" fmla="*/ 62395541 h 921"/>
              <a:gd name="T38" fmla="*/ 2147483646 w 3440"/>
              <a:gd name="T39" fmla="*/ 2147483646 h 921"/>
              <a:gd name="T40" fmla="*/ 2147483646 w 3440"/>
              <a:gd name="T41" fmla="*/ 2147483646 h 921"/>
              <a:gd name="T42" fmla="*/ 2147483646 w 3440"/>
              <a:gd name="T43" fmla="*/ 2147483646 h 921"/>
              <a:gd name="T44" fmla="*/ 2147483646 w 3440"/>
              <a:gd name="T45" fmla="*/ 2147483646 h 921"/>
              <a:gd name="T46" fmla="*/ 2147483646 w 3440"/>
              <a:gd name="T47" fmla="*/ 2147483646 h 921"/>
              <a:gd name="T48" fmla="*/ 2147483646 w 3440"/>
              <a:gd name="T49" fmla="*/ 2147483646 h 921"/>
              <a:gd name="T50" fmla="*/ 2147483646 w 3440"/>
              <a:gd name="T51" fmla="*/ 62395541 h 921"/>
              <a:gd name="T52" fmla="*/ 2147483646 w 3440"/>
              <a:gd name="T53" fmla="*/ 2147483646 h 921"/>
              <a:gd name="T54" fmla="*/ 2147483646 w 3440"/>
              <a:gd name="T55" fmla="*/ 2147483646 h 921"/>
              <a:gd name="T56" fmla="*/ 2147483646 w 3440"/>
              <a:gd name="T57" fmla="*/ 2147483646 h 921"/>
              <a:gd name="T58" fmla="*/ 0 w 3440"/>
              <a:gd name="T59" fmla="*/ 2147483646 h 921"/>
              <a:gd name="T60" fmla="*/ 2147483646 w 3440"/>
              <a:gd name="T61" fmla="*/ 2147483646 h 921"/>
              <a:gd name="T62" fmla="*/ 2147483646 w 3440"/>
              <a:gd name="T63" fmla="*/ 2147483646 h 921"/>
              <a:gd name="T64" fmla="*/ 2147483646 w 3440"/>
              <a:gd name="T65" fmla="*/ 2147483646 h 921"/>
              <a:gd name="T66" fmla="*/ 2147483646 w 3440"/>
              <a:gd name="T67" fmla="*/ 2147483646 h 921"/>
              <a:gd name="T68" fmla="*/ 2147483646 w 3440"/>
              <a:gd name="T69" fmla="*/ 2147483646 h 921"/>
              <a:gd name="T70" fmla="*/ 2147483646 w 3440"/>
              <a:gd name="T71" fmla="*/ 2147483646 h 921"/>
              <a:gd name="T72" fmla="*/ 2147483646 w 3440"/>
              <a:gd name="T73" fmla="*/ 2147483646 h 921"/>
              <a:gd name="T74" fmla="*/ 2147483646 w 3440"/>
              <a:gd name="T75" fmla="*/ 2147483646 h 921"/>
              <a:gd name="T76" fmla="*/ 2147483646 w 3440"/>
              <a:gd name="T77" fmla="*/ 2147483646 h 921"/>
              <a:gd name="T78" fmla="*/ 2147483646 w 3440"/>
              <a:gd name="T79" fmla="*/ 2147483646 h 921"/>
              <a:gd name="T80" fmla="*/ 2147483646 w 3440"/>
              <a:gd name="T81" fmla="*/ 2147483646 h 921"/>
              <a:gd name="T82" fmla="*/ 2147483646 w 3440"/>
              <a:gd name="T83" fmla="*/ 2147483646 h 921"/>
              <a:gd name="T84" fmla="*/ 2147483646 w 3440"/>
              <a:gd name="T85" fmla="*/ 2147483646 h 921"/>
              <a:gd name="T86" fmla="*/ 2147483646 w 3440"/>
              <a:gd name="T87" fmla="*/ 2147483646 h 921"/>
              <a:gd name="T88" fmla="*/ 2147483646 w 3440"/>
              <a:gd name="T89" fmla="*/ 2147483646 h 921"/>
              <a:gd name="T90" fmla="*/ 2147483646 w 3440"/>
              <a:gd name="T91" fmla="*/ 2147483646 h 921"/>
              <a:gd name="T92" fmla="*/ 2147483646 w 3440"/>
              <a:gd name="T93" fmla="*/ 2147483646 h 921"/>
              <a:gd name="T94" fmla="*/ 2147483646 w 3440"/>
              <a:gd name="T95" fmla="*/ 2147483646 h 921"/>
              <a:gd name="T96" fmla="*/ 2147483646 w 3440"/>
              <a:gd name="T97" fmla="*/ 2147483646 h 921"/>
              <a:gd name="T98" fmla="*/ 2147483646 w 3440"/>
              <a:gd name="T99" fmla="*/ 2147483646 h 921"/>
              <a:gd name="T100" fmla="*/ 2147483646 w 3440"/>
              <a:gd name="T101" fmla="*/ 2147483646 h 921"/>
              <a:gd name="T102" fmla="*/ 2147483646 w 3440"/>
              <a:gd name="T103" fmla="*/ 2147483646 h 921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3440" h="921">
                <a:moveTo>
                  <a:pt x="240" y="346"/>
                </a:moveTo>
                <a:cubicBezTo>
                  <a:pt x="0" y="346"/>
                  <a:pt x="0" y="346"/>
                  <a:pt x="0" y="346"/>
                </a:cubicBezTo>
                <a:cubicBezTo>
                  <a:pt x="0" y="1"/>
                  <a:pt x="0" y="1"/>
                  <a:pt x="0" y="1"/>
                </a:cubicBezTo>
                <a:cubicBezTo>
                  <a:pt x="234" y="1"/>
                  <a:pt x="234" y="1"/>
                  <a:pt x="234" y="1"/>
                </a:cubicBezTo>
                <a:cubicBezTo>
                  <a:pt x="234" y="39"/>
                  <a:pt x="234" y="39"/>
                  <a:pt x="234" y="39"/>
                </a:cubicBezTo>
                <a:cubicBezTo>
                  <a:pt x="40" y="39"/>
                  <a:pt x="40" y="39"/>
                  <a:pt x="40" y="39"/>
                </a:cubicBezTo>
                <a:cubicBezTo>
                  <a:pt x="40" y="152"/>
                  <a:pt x="40" y="152"/>
                  <a:pt x="40" y="152"/>
                </a:cubicBezTo>
                <a:cubicBezTo>
                  <a:pt x="213" y="152"/>
                  <a:pt x="213" y="152"/>
                  <a:pt x="213" y="152"/>
                </a:cubicBezTo>
                <a:cubicBezTo>
                  <a:pt x="213" y="190"/>
                  <a:pt x="213" y="190"/>
                  <a:pt x="213" y="190"/>
                </a:cubicBezTo>
                <a:cubicBezTo>
                  <a:pt x="40" y="190"/>
                  <a:pt x="40" y="190"/>
                  <a:pt x="40" y="190"/>
                </a:cubicBezTo>
                <a:cubicBezTo>
                  <a:pt x="40" y="308"/>
                  <a:pt x="40" y="308"/>
                  <a:pt x="40" y="308"/>
                </a:cubicBezTo>
                <a:cubicBezTo>
                  <a:pt x="240" y="308"/>
                  <a:pt x="240" y="308"/>
                  <a:pt x="240" y="308"/>
                </a:cubicBezTo>
                <a:lnTo>
                  <a:pt x="240" y="346"/>
                </a:lnTo>
                <a:close/>
                <a:moveTo>
                  <a:pt x="357" y="62"/>
                </a:moveTo>
                <a:cubicBezTo>
                  <a:pt x="482" y="309"/>
                  <a:pt x="482" y="309"/>
                  <a:pt x="482" y="309"/>
                </a:cubicBezTo>
                <a:cubicBezTo>
                  <a:pt x="506" y="309"/>
                  <a:pt x="506" y="309"/>
                  <a:pt x="506" y="309"/>
                </a:cubicBezTo>
                <a:cubicBezTo>
                  <a:pt x="631" y="62"/>
                  <a:pt x="631" y="62"/>
                  <a:pt x="631" y="62"/>
                </a:cubicBezTo>
                <a:cubicBezTo>
                  <a:pt x="632" y="346"/>
                  <a:pt x="632" y="346"/>
                  <a:pt x="632" y="346"/>
                </a:cubicBezTo>
                <a:cubicBezTo>
                  <a:pt x="668" y="346"/>
                  <a:pt x="668" y="346"/>
                  <a:pt x="668" y="346"/>
                </a:cubicBezTo>
                <a:cubicBezTo>
                  <a:pt x="668" y="1"/>
                  <a:pt x="668" y="1"/>
                  <a:pt x="668" y="1"/>
                </a:cubicBezTo>
                <a:cubicBezTo>
                  <a:pt x="620" y="1"/>
                  <a:pt x="620" y="1"/>
                  <a:pt x="620" y="1"/>
                </a:cubicBezTo>
                <a:cubicBezTo>
                  <a:pt x="495" y="249"/>
                  <a:pt x="495" y="249"/>
                  <a:pt x="495" y="249"/>
                </a:cubicBezTo>
                <a:cubicBezTo>
                  <a:pt x="369" y="1"/>
                  <a:pt x="369" y="1"/>
                  <a:pt x="369" y="1"/>
                </a:cubicBezTo>
                <a:cubicBezTo>
                  <a:pt x="320" y="1"/>
                  <a:pt x="320" y="1"/>
                  <a:pt x="320" y="1"/>
                </a:cubicBezTo>
                <a:cubicBezTo>
                  <a:pt x="320" y="346"/>
                  <a:pt x="320" y="346"/>
                  <a:pt x="320" y="346"/>
                </a:cubicBezTo>
                <a:cubicBezTo>
                  <a:pt x="357" y="346"/>
                  <a:pt x="357" y="346"/>
                  <a:pt x="357" y="346"/>
                </a:cubicBezTo>
                <a:lnTo>
                  <a:pt x="357" y="62"/>
                </a:lnTo>
                <a:close/>
                <a:moveTo>
                  <a:pt x="812" y="346"/>
                </a:moveTo>
                <a:cubicBezTo>
                  <a:pt x="773" y="346"/>
                  <a:pt x="773" y="346"/>
                  <a:pt x="773" y="346"/>
                </a:cubicBezTo>
                <a:cubicBezTo>
                  <a:pt x="773" y="1"/>
                  <a:pt x="773" y="1"/>
                  <a:pt x="773" y="1"/>
                </a:cubicBezTo>
                <a:cubicBezTo>
                  <a:pt x="902" y="1"/>
                  <a:pt x="902" y="1"/>
                  <a:pt x="902" y="1"/>
                </a:cubicBezTo>
                <a:cubicBezTo>
                  <a:pt x="987" y="1"/>
                  <a:pt x="1036" y="44"/>
                  <a:pt x="1036" y="117"/>
                </a:cubicBezTo>
                <a:cubicBezTo>
                  <a:pt x="1036" y="193"/>
                  <a:pt x="987" y="237"/>
                  <a:pt x="902" y="237"/>
                </a:cubicBezTo>
                <a:cubicBezTo>
                  <a:pt x="812" y="237"/>
                  <a:pt x="812" y="237"/>
                  <a:pt x="812" y="237"/>
                </a:cubicBezTo>
                <a:lnTo>
                  <a:pt x="812" y="346"/>
                </a:lnTo>
                <a:close/>
                <a:moveTo>
                  <a:pt x="812" y="199"/>
                </a:moveTo>
                <a:cubicBezTo>
                  <a:pt x="900" y="199"/>
                  <a:pt x="900" y="199"/>
                  <a:pt x="900" y="199"/>
                </a:cubicBezTo>
                <a:cubicBezTo>
                  <a:pt x="962" y="199"/>
                  <a:pt x="998" y="172"/>
                  <a:pt x="998" y="118"/>
                </a:cubicBezTo>
                <a:cubicBezTo>
                  <a:pt x="998" y="66"/>
                  <a:pt x="962" y="39"/>
                  <a:pt x="900" y="39"/>
                </a:cubicBezTo>
                <a:cubicBezTo>
                  <a:pt x="812" y="39"/>
                  <a:pt x="812" y="39"/>
                  <a:pt x="812" y="39"/>
                </a:cubicBezTo>
                <a:lnTo>
                  <a:pt x="812" y="199"/>
                </a:lnTo>
                <a:close/>
                <a:moveTo>
                  <a:pt x="1291" y="308"/>
                </a:moveTo>
                <a:cubicBezTo>
                  <a:pt x="1141" y="308"/>
                  <a:pt x="1141" y="308"/>
                  <a:pt x="1141" y="308"/>
                </a:cubicBezTo>
                <a:cubicBezTo>
                  <a:pt x="1141" y="1"/>
                  <a:pt x="1141" y="1"/>
                  <a:pt x="1141" y="1"/>
                </a:cubicBezTo>
                <a:cubicBezTo>
                  <a:pt x="1101" y="1"/>
                  <a:pt x="1101" y="1"/>
                  <a:pt x="1101" y="1"/>
                </a:cubicBezTo>
                <a:cubicBezTo>
                  <a:pt x="1101" y="346"/>
                  <a:pt x="1101" y="346"/>
                  <a:pt x="1101" y="346"/>
                </a:cubicBezTo>
                <a:cubicBezTo>
                  <a:pt x="1291" y="346"/>
                  <a:pt x="1291" y="346"/>
                  <a:pt x="1291" y="346"/>
                </a:cubicBezTo>
                <a:lnTo>
                  <a:pt x="1291" y="308"/>
                </a:lnTo>
                <a:close/>
                <a:moveTo>
                  <a:pt x="1323" y="174"/>
                </a:moveTo>
                <a:cubicBezTo>
                  <a:pt x="1323" y="76"/>
                  <a:pt x="1402" y="0"/>
                  <a:pt x="1503" y="0"/>
                </a:cubicBezTo>
                <a:cubicBezTo>
                  <a:pt x="1603" y="0"/>
                  <a:pt x="1683" y="77"/>
                  <a:pt x="1683" y="174"/>
                </a:cubicBezTo>
                <a:cubicBezTo>
                  <a:pt x="1683" y="271"/>
                  <a:pt x="1603" y="348"/>
                  <a:pt x="1503" y="348"/>
                </a:cubicBezTo>
                <a:cubicBezTo>
                  <a:pt x="1402" y="348"/>
                  <a:pt x="1323" y="271"/>
                  <a:pt x="1323" y="174"/>
                </a:cubicBezTo>
                <a:close/>
                <a:moveTo>
                  <a:pt x="1363" y="174"/>
                </a:moveTo>
                <a:cubicBezTo>
                  <a:pt x="1363" y="249"/>
                  <a:pt x="1427" y="310"/>
                  <a:pt x="1503" y="310"/>
                </a:cubicBezTo>
                <a:cubicBezTo>
                  <a:pt x="1580" y="310"/>
                  <a:pt x="1643" y="249"/>
                  <a:pt x="1643" y="174"/>
                </a:cubicBezTo>
                <a:cubicBezTo>
                  <a:pt x="1643" y="98"/>
                  <a:pt x="1580" y="38"/>
                  <a:pt x="1503" y="38"/>
                </a:cubicBezTo>
                <a:cubicBezTo>
                  <a:pt x="1427" y="38"/>
                  <a:pt x="1363" y="98"/>
                  <a:pt x="1363" y="174"/>
                </a:cubicBezTo>
                <a:close/>
                <a:moveTo>
                  <a:pt x="1875" y="346"/>
                </a:moveTo>
                <a:cubicBezTo>
                  <a:pt x="1875" y="228"/>
                  <a:pt x="1875" y="228"/>
                  <a:pt x="1875" y="228"/>
                </a:cubicBezTo>
                <a:cubicBezTo>
                  <a:pt x="2005" y="1"/>
                  <a:pt x="2005" y="1"/>
                  <a:pt x="2005" y="1"/>
                </a:cubicBezTo>
                <a:cubicBezTo>
                  <a:pt x="1965" y="1"/>
                  <a:pt x="1965" y="1"/>
                  <a:pt x="1965" y="1"/>
                </a:cubicBezTo>
                <a:cubicBezTo>
                  <a:pt x="1855" y="181"/>
                  <a:pt x="1855" y="181"/>
                  <a:pt x="1855" y="181"/>
                </a:cubicBezTo>
                <a:cubicBezTo>
                  <a:pt x="1743" y="1"/>
                  <a:pt x="1743" y="1"/>
                  <a:pt x="1743" y="1"/>
                </a:cubicBezTo>
                <a:cubicBezTo>
                  <a:pt x="1703" y="1"/>
                  <a:pt x="1703" y="1"/>
                  <a:pt x="1703" y="1"/>
                </a:cubicBezTo>
                <a:cubicBezTo>
                  <a:pt x="1836" y="229"/>
                  <a:pt x="1836" y="229"/>
                  <a:pt x="1836" y="229"/>
                </a:cubicBezTo>
                <a:cubicBezTo>
                  <a:pt x="1836" y="346"/>
                  <a:pt x="1836" y="346"/>
                  <a:pt x="1836" y="346"/>
                </a:cubicBezTo>
                <a:lnTo>
                  <a:pt x="1875" y="346"/>
                </a:lnTo>
                <a:close/>
                <a:moveTo>
                  <a:pt x="2097" y="62"/>
                </a:moveTo>
                <a:cubicBezTo>
                  <a:pt x="2222" y="309"/>
                  <a:pt x="2222" y="309"/>
                  <a:pt x="2222" y="309"/>
                </a:cubicBezTo>
                <a:cubicBezTo>
                  <a:pt x="2246" y="309"/>
                  <a:pt x="2246" y="309"/>
                  <a:pt x="2246" y="309"/>
                </a:cubicBezTo>
                <a:cubicBezTo>
                  <a:pt x="2371" y="62"/>
                  <a:pt x="2371" y="62"/>
                  <a:pt x="2371" y="62"/>
                </a:cubicBezTo>
                <a:cubicBezTo>
                  <a:pt x="2371" y="346"/>
                  <a:pt x="2371" y="346"/>
                  <a:pt x="2371" y="346"/>
                </a:cubicBezTo>
                <a:cubicBezTo>
                  <a:pt x="2408" y="346"/>
                  <a:pt x="2408" y="346"/>
                  <a:pt x="2408" y="346"/>
                </a:cubicBezTo>
                <a:cubicBezTo>
                  <a:pt x="2408" y="1"/>
                  <a:pt x="2408" y="1"/>
                  <a:pt x="2408" y="1"/>
                </a:cubicBezTo>
                <a:cubicBezTo>
                  <a:pt x="2360" y="1"/>
                  <a:pt x="2360" y="1"/>
                  <a:pt x="2360" y="1"/>
                </a:cubicBezTo>
                <a:cubicBezTo>
                  <a:pt x="2234" y="249"/>
                  <a:pt x="2234" y="249"/>
                  <a:pt x="2234" y="249"/>
                </a:cubicBezTo>
                <a:cubicBezTo>
                  <a:pt x="2108" y="1"/>
                  <a:pt x="2108" y="1"/>
                  <a:pt x="2108" y="1"/>
                </a:cubicBezTo>
                <a:cubicBezTo>
                  <a:pt x="2060" y="1"/>
                  <a:pt x="2060" y="1"/>
                  <a:pt x="2060" y="1"/>
                </a:cubicBezTo>
                <a:cubicBezTo>
                  <a:pt x="2060" y="346"/>
                  <a:pt x="2060" y="346"/>
                  <a:pt x="2060" y="346"/>
                </a:cubicBezTo>
                <a:cubicBezTo>
                  <a:pt x="2097" y="346"/>
                  <a:pt x="2097" y="346"/>
                  <a:pt x="2097" y="346"/>
                </a:cubicBezTo>
                <a:lnTo>
                  <a:pt x="2097" y="62"/>
                </a:lnTo>
                <a:close/>
                <a:moveTo>
                  <a:pt x="2552" y="190"/>
                </a:moveTo>
                <a:cubicBezTo>
                  <a:pt x="2725" y="190"/>
                  <a:pt x="2725" y="190"/>
                  <a:pt x="2725" y="190"/>
                </a:cubicBezTo>
                <a:cubicBezTo>
                  <a:pt x="2725" y="152"/>
                  <a:pt x="2725" y="152"/>
                  <a:pt x="2725" y="152"/>
                </a:cubicBezTo>
                <a:cubicBezTo>
                  <a:pt x="2552" y="152"/>
                  <a:pt x="2552" y="152"/>
                  <a:pt x="2552" y="152"/>
                </a:cubicBezTo>
                <a:cubicBezTo>
                  <a:pt x="2552" y="39"/>
                  <a:pt x="2552" y="39"/>
                  <a:pt x="2552" y="39"/>
                </a:cubicBezTo>
                <a:cubicBezTo>
                  <a:pt x="2746" y="39"/>
                  <a:pt x="2746" y="39"/>
                  <a:pt x="2746" y="39"/>
                </a:cubicBezTo>
                <a:cubicBezTo>
                  <a:pt x="2746" y="1"/>
                  <a:pt x="2746" y="1"/>
                  <a:pt x="2746" y="1"/>
                </a:cubicBezTo>
                <a:cubicBezTo>
                  <a:pt x="2512" y="1"/>
                  <a:pt x="2512" y="1"/>
                  <a:pt x="2512" y="1"/>
                </a:cubicBezTo>
                <a:cubicBezTo>
                  <a:pt x="2512" y="346"/>
                  <a:pt x="2512" y="346"/>
                  <a:pt x="2512" y="346"/>
                </a:cubicBezTo>
                <a:cubicBezTo>
                  <a:pt x="2752" y="346"/>
                  <a:pt x="2752" y="346"/>
                  <a:pt x="2752" y="346"/>
                </a:cubicBezTo>
                <a:cubicBezTo>
                  <a:pt x="2752" y="308"/>
                  <a:pt x="2752" y="308"/>
                  <a:pt x="2752" y="308"/>
                </a:cubicBezTo>
                <a:cubicBezTo>
                  <a:pt x="2552" y="308"/>
                  <a:pt x="2552" y="308"/>
                  <a:pt x="2552" y="308"/>
                </a:cubicBezTo>
                <a:lnTo>
                  <a:pt x="2552" y="190"/>
                </a:lnTo>
                <a:close/>
                <a:moveTo>
                  <a:pt x="3079" y="278"/>
                </a:moveTo>
                <a:cubicBezTo>
                  <a:pt x="2873" y="1"/>
                  <a:pt x="2873" y="1"/>
                  <a:pt x="2873" y="1"/>
                </a:cubicBezTo>
                <a:cubicBezTo>
                  <a:pt x="2832" y="1"/>
                  <a:pt x="2832" y="1"/>
                  <a:pt x="2832" y="1"/>
                </a:cubicBezTo>
                <a:cubicBezTo>
                  <a:pt x="2832" y="346"/>
                  <a:pt x="2832" y="346"/>
                  <a:pt x="2832" y="346"/>
                </a:cubicBezTo>
                <a:cubicBezTo>
                  <a:pt x="2872" y="346"/>
                  <a:pt x="2872" y="346"/>
                  <a:pt x="2872" y="346"/>
                </a:cubicBezTo>
                <a:cubicBezTo>
                  <a:pt x="2872" y="69"/>
                  <a:pt x="2872" y="69"/>
                  <a:pt x="2872" y="69"/>
                </a:cubicBezTo>
                <a:cubicBezTo>
                  <a:pt x="3078" y="346"/>
                  <a:pt x="3078" y="346"/>
                  <a:pt x="3078" y="346"/>
                </a:cubicBezTo>
                <a:cubicBezTo>
                  <a:pt x="3118" y="346"/>
                  <a:pt x="3118" y="346"/>
                  <a:pt x="3118" y="346"/>
                </a:cubicBezTo>
                <a:cubicBezTo>
                  <a:pt x="3118" y="1"/>
                  <a:pt x="3118" y="1"/>
                  <a:pt x="3118" y="1"/>
                </a:cubicBezTo>
                <a:cubicBezTo>
                  <a:pt x="3079" y="1"/>
                  <a:pt x="3079" y="1"/>
                  <a:pt x="3079" y="1"/>
                </a:cubicBezTo>
                <a:lnTo>
                  <a:pt x="3079" y="278"/>
                </a:lnTo>
                <a:close/>
                <a:moveTo>
                  <a:pt x="3176" y="1"/>
                </a:moveTo>
                <a:cubicBezTo>
                  <a:pt x="3176" y="39"/>
                  <a:pt x="3176" y="39"/>
                  <a:pt x="3176" y="39"/>
                </a:cubicBezTo>
                <a:cubicBezTo>
                  <a:pt x="3288" y="39"/>
                  <a:pt x="3288" y="39"/>
                  <a:pt x="3288" y="39"/>
                </a:cubicBezTo>
                <a:cubicBezTo>
                  <a:pt x="3288" y="346"/>
                  <a:pt x="3288" y="346"/>
                  <a:pt x="3288" y="346"/>
                </a:cubicBezTo>
                <a:cubicBezTo>
                  <a:pt x="3327" y="346"/>
                  <a:pt x="3327" y="346"/>
                  <a:pt x="3327" y="346"/>
                </a:cubicBezTo>
                <a:cubicBezTo>
                  <a:pt x="3327" y="39"/>
                  <a:pt x="3327" y="39"/>
                  <a:pt x="3327" y="39"/>
                </a:cubicBezTo>
                <a:cubicBezTo>
                  <a:pt x="3440" y="39"/>
                  <a:pt x="3440" y="39"/>
                  <a:pt x="3440" y="39"/>
                </a:cubicBezTo>
                <a:cubicBezTo>
                  <a:pt x="3440" y="1"/>
                  <a:pt x="3440" y="1"/>
                  <a:pt x="3440" y="1"/>
                </a:cubicBezTo>
                <a:lnTo>
                  <a:pt x="3176" y="1"/>
                </a:lnTo>
                <a:close/>
                <a:moveTo>
                  <a:pt x="264" y="690"/>
                </a:moveTo>
                <a:cubicBezTo>
                  <a:pt x="264" y="766"/>
                  <a:pt x="215" y="810"/>
                  <a:pt x="130" y="810"/>
                </a:cubicBezTo>
                <a:cubicBezTo>
                  <a:pt x="40" y="810"/>
                  <a:pt x="40" y="810"/>
                  <a:pt x="40" y="810"/>
                </a:cubicBezTo>
                <a:cubicBezTo>
                  <a:pt x="40" y="919"/>
                  <a:pt x="40" y="919"/>
                  <a:pt x="40" y="919"/>
                </a:cubicBezTo>
                <a:cubicBezTo>
                  <a:pt x="0" y="919"/>
                  <a:pt x="0" y="919"/>
                  <a:pt x="0" y="919"/>
                </a:cubicBezTo>
                <a:cubicBezTo>
                  <a:pt x="0" y="574"/>
                  <a:pt x="0" y="574"/>
                  <a:pt x="0" y="574"/>
                </a:cubicBezTo>
                <a:cubicBezTo>
                  <a:pt x="130" y="574"/>
                  <a:pt x="130" y="574"/>
                  <a:pt x="130" y="574"/>
                </a:cubicBezTo>
                <a:cubicBezTo>
                  <a:pt x="215" y="574"/>
                  <a:pt x="264" y="616"/>
                  <a:pt x="264" y="690"/>
                </a:cubicBezTo>
                <a:close/>
                <a:moveTo>
                  <a:pt x="226" y="691"/>
                </a:moveTo>
                <a:cubicBezTo>
                  <a:pt x="226" y="639"/>
                  <a:pt x="190" y="612"/>
                  <a:pt x="128" y="612"/>
                </a:cubicBezTo>
                <a:cubicBezTo>
                  <a:pt x="40" y="612"/>
                  <a:pt x="40" y="612"/>
                  <a:pt x="40" y="612"/>
                </a:cubicBezTo>
                <a:cubicBezTo>
                  <a:pt x="40" y="772"/>
                  <a:pt x="40" y="772"/>
                  <a:pt x="40" y="772"/>
                </a:cubicBezTo>
                <a:cubicBezTo>
                  <a:pt x="128" y="772"/>
                  <a:pt x="128" y="772"/>
                  <a:pt x="128" y="772"/>
                </a:cubicBezTo>
                <a:cubicBezTo>
                  <a:pt x="190" y="772"/>
                  <a:pt x="226" y="744"/>
                  <a:pt x="226" y="691"/>
                </a:cubicBezTo>
                <a:close/>
                <a:moveTo>
                  <a:pt x="369" y="574"/>
                </a:moveTo>
                <a:cubicBezTo>
                  <a:pt x="329" y="574"/>
                  <a:pt x="329" y="574"/>
                  <a:pt x="329" y="574"/>
                </a:cubicBezTo>
                <a:cubicBezTo>
                  <a:pt x="329" y="919"/>
                  <a:pt x="329" y="919"/>
                  <a:pt x="329" y="919"/>
                </a:cubicBezTo>
                <a:cubicBezTo>
                  <a:pt x="520" y="919"/>
                  <a:pt x="520" y="919"/>
                  <a:pt x="520" y="919"/>
                </a:cubicBezTo>
                <a:cubicBezTo>
                  <a:pt x="520" y="881"/>
                  <a:pt x="520" y="881"/>
                  <a:pt x="520" y="881"/>
                </a:cubicBezTo>
                <a:cubicBezTo>
                  <a:pt x="369" y="881"/>
                  <a:pt x="369" y="881"/>
                  <a:pt x="369" y="881"/>
                </a:cubicBezTo>
                <a:lnTo>
                  <a:pt x="369" y="574"/>
                </a:lnTo>
                <a:close/>
                <a:moveTo>
                  <a:pt x="733" y="574"/>
                </a:moveTo>
                <a:cubicBezTo>
                  <a:pt x="887" y="919"/>
                  <a:pt x="887" y="919"/>
                  <a:pt x="887" y="919"/>
                </a:cubicBezTo>
                <a:cubicBezTo>
                  <a:pt x="844" y="919"/>
                  <a:pt x="844" y="919"/>
                  <a:pt x="844" y="919"/>
                </a:cubicBezTo>
                <a:cubicBezTo>
                  <a:pt x="806" y="831"/>
                  <a:pt x="806" y="831"/>
                  <a:pt x="806" y="831"/>
                </a:cubicBezTo>
                <a:cubicBezTo>
                  <a:pt x="618" y="831"/>
                  <a:pt x="618" y="831"/>
                  <a:pt x="618" y="831"/>
                </a:cubicBezTo>
                <a:cubicBezTo>
                  <a:pt x="579" y="919"/>
                  <a:pt x="579" y="919"/>
                  <a:pt x="579" y="919"/>
                </a:cubicBezTo>
                <a:cubicBezTo>
                  <a:pt x="538" y="919"/>
                  <a:pt x="538" y="919"/>
                  <a:pt x="538" y="919"/>
                </a:cubicBezTo>
                <a:cubicBezTo>
                  <a:pt x="692" y="574"/>
                  <a:pt x="692" y="574"/>
                  <a:pt x="692" y="574"/>
                </a:cubicBezTo>
                <a:lnTo>
                  <a:pt x="733" y="574"/>
                </a:lnTo>
                <a:close/>
                <a:moveTo>
                  <a:pt x="789" y="794"/>
                </a:moveTo>
                <a:cubicBezTo>
                  <a:pt x="711" y="619"/>
                  <a:pt x="711" y="619"/>
                  <a:pt x="711" y="619"/>
                </a:cubicBezTo>
                <a:cubicBezTo>
                  <a:pt x="635" y="794"/>
                  <a:pt x="635" y="794"/>
                  <a:pt x="635" y="794"/>
                </a:cubicBezTo>
                <a:lnTo>
                  <a:pt x="789" y="794"/>
                </a:lnTo>
                <a:close/>
                <a:moveTo>
                  <a:pt x="862" y="612"/>
                </a:moveTo>
                <a:cubicBezTo>
                  <a:pt x="975" y="612"/>
                  <a:pt x="975" y="612"/>
                  <a:pt x="975" y="612"/>
                </a:cubicBezTo>
                <a:cubicBezTo>
                  <a:pt x="975" y="919"/>
                  <a:pt x="975" y="919"/>
                  <a:pt x="975" y="919"/>
                </a:cubicBezTo>
                <a:cubicBezTo>
                  <a:pt x="1014" y="919"/>
                  <a:pt x="1014" y="919"/>
                  <a:pt x="1014" y="919"/>
                </a:cubicBezTo>
                <a:cubicBezTo>
                  <a:pt x="1014" y="612"/>
                  <a:pt x="1014" y="612"/>
                  <a:pt x="1014" y="612"/>
                </a:cubicBezTo>
                <a:cubicBezTo>
                  <a:pt x="1127" y="612"/>
                  <a:pt x="1127" y="612"/>
                  <a:pt x="1127" y="612"/>
                </a:cubicBezTo>
                <a:cubicBezTo>
                  <a:pt x="1127" y="574"/>
                  <a:pt x="1127" y="574"/>
                  <a:pt x="1127" y="574"/>
                </a:cubicBezTo>
                <a:cubicBezTo>
                  <a:pt x="862" y="574"/>
                  <a:pt x="862" y="574"/>
                  <a:pt x="862" y="574"/>
                </a:cubicBezTo>
                <a:lnTo>
                  <a:pt x="862" y="612"/>
                </a:lnTo>
                <a:close/>
                <a:moveTo>
                  <a:pt x="1184" y="919"/>
                </a:moveTo>
                <a:cubicBezTo>
                  <a:pt x="1223" y="919"/>
                  <a:pt x="1223" y="919"/>
                  <a:pt x="1223" y="919"/>
                </a:cubicBezTo>
                <a:cubicBezTo>
                  <a:pt x="1223" y="771"/>
                  <a:pt x="1223" y="771"/>
                  <a:pt x="1223" y="771"/>
                </a:cubicBezTo>
                <a:cubicBezTo>
                  <a:pt x="1384" y="771"/>
                  <a:pt x="1384" y="771"/>
                  <a:pt x="1384" y="771"/>
                </a:cubicBezTo>
                <a:cubicBezTo>
                  <a:pt x="1384" y="733"/>
                  <a:pt x="1384" y="733"/>
                  <a:pt x="1384" y="733"/>
                </a:cubicBezTo>
                <a:cubicBezTo>
                  <a:pt x="1223" y="733"/>
                  <a:pt x="1223" y="733"/>
                  <a:pt x="1223" y="733"/>
                </a:cubicBezTo>
                <a:cubicBezTo>
                  <a:pt x="1223" y="612"/>
                  <a:pt x="1223" y="612"/>
                  <a:pt x="1223" y="612"/>
                </a:cubicBezTo>
                <a:cubicBezTo>
                  <a:pt x="1403" y="612"/>
                  <a:pt x="1403" y="612"/>
                  <a:pt x="1403" y="612"/>
                </a:cubicBezTo>
                <a:cubicBezTo>
                  <a:pt x="1403" y="574"/>
                  <a:pt x="1403" y="574"/>
                  <a:pt x="1403" y="574"/>
                </a:cubicBezTo>
                <a:cubicBezTo>
                  <a:pt x="1184" y="574"/>
                  <a:pt x="1184" y="574"/>
                  <a:pt x="1184" y="574"/>
                </a:cubicBezTo>
                <a:lnTo>
                  <a:pt x="1184" y="919"/>
                </a:lnTo>
                <a:close/>
                <a:moveTo>
                  <a:pt x="1789" y="746"/>
                </a:moveTo>
                <a:cubicBezTo>
                  <a:pt x="1789" y="843"/>
                  <a:pt x="1709" y="921"/>
                  <a:pt x="1609" y="921"/>
                </a:cubicBezTo>
                <a:cubicBezTo>
                  <a:pt x="1508" y="921"/>
                  <a:pt x="1428" y="843"/>
                  <a:pt x="1428" y="746"/>
                </a:cubicBezTo>
                <a:cubicBezTo>
                  <a:pt x="1428" y="649"/>
                  <a:pt x="1508" y="573"/>
                  <a:pt x="1609" y="573"/>
                </a:cubicBezTo>
                <a:cubicBezTo>
                  <a:pt x="1709" y="573"/>
                  <a:pt x="1789" y="649"/>
                  <a:pt x="1789" y="746"/>
                </a:cubicBezTo>
                <a:close/>
                <a:moveTo>
                  <a:pt x="1749" y="746"/>
                </a:moveTo>
                <a:cubicBezTo>
                  <a:pt x="1749" y="671"/>
                  <a:pt x="1686" y="610"/>
                  <a:pt x="1609" y="610"/>
                </a:cubicBezTo>
                <a:cubicBezTo>
                  <a:pt x="1532" y="610"/>
                  <a:pt x="1468" y="671"/>
                  <a:pt x="1468" y="746"/>
                </a:cubicBezTo>
                <a:cubicBezTo>
                  <a:pt x="1468" y="822"/>
                  <a:pt x="1532" y="883"/>
                  <a:pt x="1609" y="883"/>
                </a:cubicBezTo>
                <a:cubicBezTo>
                  <a:pt x="1686" y="883"/>
                  <a:pt x="1749" y="822"/>
                  <a:pt x="1749" y="746"/>
                </a:cubicBezTo>
                <a:close/>
                <a:moveTo>
                  <a:pt x="2051" y="801"/>
                </a:moveTo>
                <a:cubicBezTo>
                  <a:pt x="2131" y="919"/>
                  <a:pt x="2131" y="919"/>
                  <a:pt x="2131" y="919"/>
                </a:cubicBezTo>
                <a:cubicBezTo>
                  <a:pt x="2086" y="919"/>
                  <a:pt x="2086" y="919"/>
                  <a:pt x="2086" y="919"/>
                </a:cubicBezTo>
                <a:cubicBezTo>
                  <a:pt x="2015" y="809"/>
                  <a:pt x="2015" y="809"/>
                  <a:pt x="2015" y="809"/>
                </a:cubicBezTo>
                <a:cubicBezTo>
                  <a:pt x="2008" y="809"/>
                  <a:pt x="2000" y="810"/>
                  <a:pt x="1992" y="810"/>
                </a:cubicBezTo>
                <a:cubicBezTo>
                  <a:pt x="1900" y="810"/>
                  <a:pt x="1900" y="810"/>
                  <a:pt x="1900" y="810"/>
                </a:cubicBezTo>
                <a:cubicBezTo>
                  <a:pt x="1900" y="919"/>
                  <a:pt x="1900" y="919"/>
                  <a:pt x="1900" y="919"/>
                </a:cubicBezTo>
                <a:cubicBezTo>
                  <a:pt x="1861" y="919"/>
                  <a:pt x="1861" y="919"/>
                  <a:pt x="1861" y="919"/>
                </a:cubicBezTo>
                <a:cubicBezTo>
                  <a:pt x="1861" y="574"/>
                  <a:pt x="1861" y="574"/>
                  <a:pt x="1861" y="574"/>
                </a:cubicBezTo>
                <a:cubicBezTo>
                  <a:pt x="1992" y="574"/>
                  <a:pt x="1992" y="574"/>
                  <a:pt x="1992" y="574"/>
                </a:cubicBezTo>
                <a:cubicBezTo>
                  <a:pt x="2078" y="574"/>
                  <a:pt x="2128" y="616"/>
                  <a:pt x="2128" y="690"/>
                </a:cubicBezTo>
                <a:cubicBezTo>
                  <a:pt x="2128" y="747"/>
                  <a:pt x="2100" y="785"/>
                  <a:pt x="2051" y="801"/>
                </a:cubicBezTo>
                <a:close/>
                <a:moveTo>
                  <a:pt x="2090" y="691"/>
                </a:moveTo>
                <a:cubicBezTo>
                  <a:pt x="2090" y="639"/>
                  <a:pt x="2054" y="612"/>
                  <a:pt x="1992" y="612"/>
                </a:cubicBezTo>
                <a:cubicBezTo>
                  <a:pt x="1900" y="612"/>
                  <a:pt x="1900" y="612"/>
                  <a:pt x="1900" y="612"/>
                </a:cubicBezTo>
                <a:cubicBezTo>
                  <a:pt x="1900" y="772"/>
                  <a:pt x="1900" y="772"/>
                  <a:pt x="1900" y="772"/>
                </a:cubicBezTo>
                <a:cubicBezTo>
                  <a:pt x="1992" y="772"/>
                  <a:pt x="1992" y="772"/>
                  <a:pt x="1992" y="772"/>
                </a:cubicBezTo>
                <a:cubicBezTo>
                  <a:pt x="2054" y="772"/>
                  <a:pt x="2090" y="744"/>
                  <a:pt x="2090" y="691"/>
                </a:cubicBezTo>
                <a:close/>
                <a:moveTo>
                  <a:pt x="2392" y="822"/>
                </a:moveTo>
                <a:cubicBezTo>
                  <a:pt x="2266" y="574"/>
                  <a:pt x="2266" y="574"/>
                  <a:pt x="2266" y="574"/>
                </a:cubicBezTo>
                <a:cubicBezTo>
                  <a:pt x="2217" y="574"/>
                  <a:pt x="2217" y="574"/>
                  <a:pt x="2217" y="574"/>
                </a:cubicBezTo>
                <a:cubicBezTo>
                  <a:pt x="2217" y="919"/>
                  <a:pt x="2217" y="919"/>
                  <a:pt x="2217" y="919"/>
                </a:cubicBezTo>
                <a:cubicBezTo>
                  <a:pt x="2254" y="919"/>
                  <a:pt x="2254" y="919"/>
                  <a:pt x="2254" y="919"/>
                </a:cubicBezTo>
                <a:cubicBezTo>
                  <a:pt x="2254" y="635"/>
                  <a:pt x="2254" y="635"/>
                  <a:pt x="2254" y="635"/>
                </a:cubicBezTo>
                <a:cubicBezTo>
                  <a:pt x="2379" y="882"/>
                  <a:pt x="2379" y="882"/>
                  <a:pt x="2379" y="882"/>
                </a:cubicBezTo>
                <a:cubicBezTo>
                  <a:pt x="2403" y="882"/>
                  <a:pt x="2403" y="882"/>
                  <a:pt x="2403" y="882"/>
                </a:cubicBezTo>
                <a:cubicBezTo>
                  <a:pt x="2528" y="635"/>
                  <a:pt x="2528" y="635"/>
                  <a:pt x="2528" y="635"/>
                </a:cubicBezTo>
                <a:cubicBezTo>
                  <a:pt x="2529" y="919"/>
                  <a:pt x="2529" y="919"/>
                  <a:pt x="2529" y="919"/>
                </a:cubicBezTo>
                <a:cubicBezTo>
                  <a:pt x="2565" y="919"/>
                  <a:pt x="2565" y="919"/>
                  <a:pt x="2565" y="919"/>
                </a:cubicBezTo>
                <a:cubicBezTo>
                  <a:pt x="2565" y="574"/>
                  <a:pt x="2565" y="574"/>
                  <a:pt x="2565" y="574"/>
                </a:cubicBezTo>
                <a:cubicBezTo>
                  <a:pt x="2517" y="574"/>
                  <a:pt x="2517" y="574"/>
                  <a:pt x="2517" y="574"/>
                </a:cubicBezTo>
                <a:lnTo>
                  <a:pt x="2392" y="82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14324" tIns="57162" rIns="114324" bIns="57162"/>
          <a:lstStyle/>
          <a:p>
            <a:endParaRPr lang="en-NL"/>
          </a:p>
        </p:txBody>
      </p:sp>
      <p:sp>
        <p:nvSpPr>
          <p:cNvPr id="11" name="LS_Logo6 (JU-Free) Taxonomy" hidden="1">
            <a:extLst>
              <a:ext uri="{FF2B5EF4-FFF2-40B4-BE49-F238E27FC236}">
                <a16:creationId xmlns:a16="http://schemas.microsoft.com/office/drawing/2014/main" id="{F41F5FD5-4F40-4AAF-8A18-B669F079764B}"/>
              </a:ext>
            </a:extLst>
          </p:cNvPr>
          <p:cNvSpPr>
            <a:spLocks/>
          </p:cNvSpPr>
          <p:nvPr/>
        </p:nvSpPr>
        <p:spPr bwMode="auto">
          <a:xfrm>
            <a:off x="1136650" y="7712075"/>
            <a:ext cx="1131888" cy="365125"/>
          </a:xfrm>
          <a:custGeom>
            <a:avLst/>
            <a:gdLst>
              <a:gd name="T0" fmla="*/ 0 w 2851"/>
              <a:gd name="T1" fmla="*/ 62395541 h 921"/>
              <a:gd name="T2" fmla="*/ 2147483646 w 2851"/>
              <a:gd name="T3" fmla="*/ 2147483646 h 921"/>
              <a:gd name="T4" fmla="*/ 2147483646 w 2851"/>
              <a:gd name="T5" fmla="*/ 2147483646 h 921"/>
              <a:gd name="T6" fmla="*/ 2147483646 w 2851"/>
              <a:gd name="T7" fmla="*/ 62395541 h 921"/>
              <a:gd name="T8" fmla="*/ 2147483646 w 2851"/>
              <a:gd name="T9" fmla="*/ 2147483646 h 921"/>
              <a:gd name="T10" fmla="*/ 2147483646 w 2851"/>
              <a:gd name="T11" fmla="*/ 2147483646 h 921"/>
              <a:gd name="T12" fmla="*/ 2147483646 w 2851"/>
              <a:gd name="T13" fmla="*/ 2147483646 h 921"/>
              <a:gd name="T14" fmla="*/ 2147483646 w 2851"/>
              <a:gd name="T15" fmla="*/ 2147483646 h 921"/>
              <a:gd name="T16" fmla="*/ 2147483646 w 2851"/>
              <a:gd name="T17" fmla="*/ 2147483646 h 921"/>
              <a:gd name="T18" fmla="*/ 2147483646 w 2851"/>
              <a:gd name="T19" fmla="*/ 2147483646 h 921"/>
              <a:gd name="T20" fmla="*/ 2147483646 w 2851"/>
              <a:gd name="T21" fmla="*/ 2147483646 h 921"/>
              <a:gd name="T22" fmla="*/ 2147483646 w 2851"/>
              <a:gd name="T23" fmla="*/ 2147483646 h 921"/>
              <a:gd name="T24" fmla="*/ 2147483646 w 2851"/>
              <a:gd name="T25" fmla="*/ 2147483646 h 921"/>
              <a:gd name="T26" fmla="*/ 2147483646 w 2851"/>
              <a:gd name="T27" fmla="*/ 2147483646 h 921"/>
              <a:gd name="T28" fmla="*/ 2147483646 w 2851"/>
              <a:gd name="T29" fmla="*/ 2147483646 h 921"/>
              <a:gd name="T30" fmla="*/ 2147483646 w 2851"/>
              <a:gd name="T31" fmla="*/ 2147483646 h 921"/>
              <a:gd name="T32" fmla="*/ 2147483646 w 2851"/>
              <a:gd name="T33" fmla="*/ 2147483646 h 921"/>
              <a:gd name="T34" fmla="*/ 2147483646 w 2851"/>
              <a:gd name="T35" fmla="*/ 2147483646 h 921"/>
              <a:gd name="T36" fmla="*/ 2147483646 w 2851"/>
              <a:gd name="T37" fmla="*/ 2147483646 h 921"/>
              <a:gd name="T38" fmla="*/ 2147483646 w 2851"/>
              <a:gd name="T39" fmla="*/ 2147483646 h 921"/>
              <a:gd name="T40" fmla="*/ 2147483646 w 2851"/>
              <a:gd name="T41" fmla="*/ 2147483646 h 921"/>
              <a:gd name="T42" fmla="*/ 2147483646 w 2851"/>
              <a:gd name="T43" fmla="*/ 2147483646 h 921"/>
              <a:gd name="T44" fmla="*/ 2147483646 w 2851"/>
              <a:gd name="T45" fmla="*/ 2147483646 h 921"/>
              <a:gd name="T46" fmla="*/ 2147483646 w 2851"/>
              <a:gd name="T47" fmla="*/ 2147483646 h 921"/>
              <a:gd name="T48" fmla="*/ 2147483646 w 2851"/>
              <a:gd name="T49" fmla="*/ 2147483646 h 921"/>
              <a:gd name="T50" fmla="*/ 2147483646 w 2851"/>
              <a:gd name="T51" fmla="*/ 2147483646 h 921"/>
              <a:gd name="T52" fmla="*/ 2147483646 w 2851"/>
              <a:gd name="T53" fmla="*/ 62395541 h 921"/>
              <a:gd name="T54" fmla="*/ 2147483646 w 2851"/>
              <a:gd name="T55" fmla="*/ 62395541 h 921"/>
              <a:gd name="T56" fmla="*/ 2147483646 w 2851"/>
              <a:gd name="T57" fmla="*/ 2147483646 h 921"/>
              <a:gd name="T58" fmla="*/ 2147483646 w 2851"/>
              <a:gd name="T59" fmla="*/ 62395541 h 921"/>
              <a:gd name="T60" fmla="*/ 2147483646 w 2851"/>
              <a:gd name="T61" fmla="*/ 2147483646 h 921"/>
              <a:gd name="T62" fmla="*/ 2147483646 w 2851"/>
              <a:gd name="T63" fmla="*/ 2147483646 h 921"/>
              <a:gd name="T64" fmla="*/ 2147483646 w 2851"/>
              <a:gd name="T65" fmla="*/ 2147483646 h 921"/>
              <a:gd name="T66" fmla="*/ 2147483646 w 2851"/>
              <a:gd name="T67" fmla="*/ 2147483646 h 921"/>
              <a:gd name="T68" fmla="*/ 2147483646 w 2851"/>
              <a:gd name="T69" fmla="*/ 2147483646 h 921"/>
              <a:gd name="T70" fmla="*/ 2147483646 w 2851"/>
              <a:gd name="T71" fmla="*/ 2147483646 h 921"/>
              <a:gd name="T72" fmla="*/ 2147483646 w 2851"/>
              <a:gd name="T73" fmla="*/ 2147483646 h 921"/>
              <a:gd name="T74" fmla="*/ 2147483646 w 2851"/>
              <a:gd name="T75" fmla="*/ 2147483646 h 921"/>
              <a:gd name="T76" fmla="*/ 2147483646 w 2851"/>
              <a:gd name="T77" fmla="*/ 2147483646 h 921"/>
              <a:gd name="T78" fmla="*/ 2147483646 w 2851"/>
              <a:gd name="T79" fmla="*/ 2147483646 h 921"/>
              <a:gd name="T80" fmla="*/ 2147483646 w 2851"/>
              <a:gd name="T81" fmla="*/ 2147483646 h 921"/>
              <a:gd name="T82" fmla="*/ 2147483646 w 2851"/>
              <a:gd name="T83" fmla="*/ 2147483646 h 921"/>
              <a:gd name="T84" fmla="*/ 2147483646 w 2851"/>
              <a:gd name="T85" fmla="*/ 2147483646 h 921"/>
              <a:gd name="T86" fmla="*/ 2147483646 w 2851"/>
              <a:gd name="T87" fmla="*/ 2147483646 h 921"/>
              <a:gd name="T88" fmla="*/ 2147483646 w 2851"/>
              <a:gd name="T89" fmla="*/ 2147483646 h 921"/>
              <a:gd name="T90" fmla="*/ 2147483646 w 2851"/>
              <a:gd name="T91" fmla="*/ 2147483646 h 921"/>
              <a:gd name="T92" fmla="*/ 2147483646 w 2851"/>
              <a:gd name="T93" fmla="*/ 2147483646 h 921"/>
              <a:gd name="T94" fmla="*/ 2147483646 w 2851"/>
              <a:gd name="T95" fmla="*/ 2147483646 h 921"/>
              <a:gd name="T96" fmla="*/ 2147483646 w 2851"/>
              <a:gd name="T97" fmla="*/ 2147483646 h 921"/>
              <a:gd name="T98" fmla="*/ 2147483646 w 2851"/>
              <a:gd name="T99" fmla="*/ 2147483646 h 921"/>
              <a:gd name="T100" fmla="*/ 2147483646 w 2851"/>
              <a:gd name="T101" fmla="*/ 2147483646 h 921"/>
              <a:gd name="T102" fmla="*/ 2147483646 w 2851"/>
              <a:gd name="T103" fmla="*/ 2147483646 h 921"/>
              <a:gd name="T104" fmla="*/ 2147483646 w 2851"/>
              <a:gd name="T105" fmla="*/ 2147483646 h 921"/>
              <a:gd name="T106" fmla="*/ 2147483646 w 2851"/>
              <a:gd name="T107" fmla="*/ 2147483646 h 921"/>
              <a:gd name="T108" fmla="*/ 2147483646 w 2851"/>
              <a:gd name="T109" fmla="*/ 2147483646 h 921"/>
              <a:gd name="T110" fmla="*/ 2147483646 w 2851"/>
              <a:gd name="T111" fmla="*/ 2147483646 h 921"/>
              <a:gd name="T112" fmla="*/ 2147483646 w 2851"/>
              <a:gd name="T113" fmla="*/ 2147483646 h 921"/>
              <a:gd name="T114" fmla="*/ 2147483646 w 2851"/>
              <a:gd name="T115" fmla="*/ 2147483646 h 921"/>
              <a:gd name="T116" fmla="*/ 2147483646 w 2851"/>
              <a:gd name="T117" fmla="*/ 2147483646 h 921"/>
              <a:gd name="T118" fmla="*/ 2147483646 w 2851"/>
              <a:gd name="T119" fmla="*/ 2147483646 h 921"/>
              <a:gd name="T120" fmla="*/ 2147483646 w 2851"/>
              <a:gd name="T121" fmla="*/ 2147483646 h 921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2851" h="921">
                <a:moveTo>
                  <a:pt x="112" y="39"/>
                </a:moveTo>
                <a:cubicBezTo>
                  <a:pt x="0" y="39"/>
                  <a:pt x="0" y="39"/>
                  <a:pt x="0" y="39"/>
                </a:cubicBezTo>
                <a:cubicBezTo>
                  <a:pt x="0" y="1"/>
                  <a:pt x="0" y="1"/>
                  <a:pt x="0" y="1"/>
                </a:cubicBezTo>
                <a:cubicBezTo>
                  <a:pt x="263" y="1"/>
                  <a:pt x="263" y="1"/>
                  <a:pt x="263" y="1"/>
                </a:cubicBezTo>
                <a:cubicBezTo>
                  <a:pt x="263" y="39"/>
                  <a:pt x="263" y="39"/>
                  <a:pt x="263" y="39"/>
                </a:cubicBezTo>
                <a:cubicBezTo>
                  <a:pt x="151" y="39"/>
                  <a:pt x="151" y="39"/>
                  <a:pt x="151" y="39"/>
                </a:cubicBezTo>
                <a:cubicBezTo>
                  <a:pt x="151" y="346"/>
                  <a:pt x="151" y="346"/>
                  <a:pt x="151" y="346"/>
                </a:cubicBezTo>
                <a:cubicBezTo>
                  <a:pt x="112" y="346"/>
                  <a:pt x="112" y="346"/>
                  <a:pt x="112" y="346"/>
                </a:cubicBezTo>
                <a:lnTo>
                  <a:pt x="112" y="39"/>
                </a:lnTo>
                <a:close/>
                <a:moveTo>
                  <a:pt x="238" y="346"/>
                </a:moveTo>
                <a:cubicBezTo>
                  <a:pt x="393" y="1"/>
                  <a:pt x="393" y="1"/>
                  <a:pt x="393" y="1"/>
                </a:cubicBezTo>
                <a:cubicBezTo>
                  <a:pt x="433" y="1"/>
                  <a:pt x="433" y="1"/>
                  <a:pt x="433" y="1"/>
                </a:cubicBezTo>
                <a:cubicBezTo>
                  <a:pt x="587" y="346"/>
                  <a:pt x="587" y="346"/>
                  <a:pt x="587" y="346"/>
                </a:cubicBezTo>
                <a:cubicBezTo>
                  <a:pt x="544" y="346"/>
                  <a:pt x="544" y="346"/>
                  <a:pt x="544" y="346"/>
                </a:cubicBezTo>
                <a:cubicBezTo>
                  <a:pt x="506" y="259"/>
                  <a:pt x="506" y="259"/>
                  <a:pt x="506" y="259"/>
                </a:cubicBezTo>
                <a:cubicBezTo>
                  <a:pt x="318" y="259"/>
                  <a:pt x="318" y="259"/>
                  <a:pt x="318" y="259"/>
                </a:cubicBezTo>
                <a:cubicBezTo>
                  <a:pt x="280" y="346"/>
                  <a:pt x="280" y="346"/>
                  <a:pt x="280" y="346"/>
                </a:cubicBezTo>
                <a:lnTo>
                  <a:pt x="238" y="346"/>
                </a:lnTo>
                <a:close/>
                <a:moveTo>
                  <a:pt x="335" y="221"/>
                </a:moveTo>
                <a:cubicBezTo>
                  <a:pt x="489" y="221"/>
                  <a:pt x="489" y="221"/>
                  <a:pt x="489" y="221"/>
                </a:cubicBezTo>
                <a:cubicBezTo>
                  <a:pt x="412" y="46"/>
                  <a:pt x="412" y="46"/>
                  <a:pt x="412" y="46"/>
                </a:cubicBezTo>
                <a:lnTo>
                  <a:pt x="335" y="221"/>
                </a:lnTo>
                <a:close/>
                <a:moveTo>
                  <a:pt x="646" y="346"/>
                </a:moveTo>
                <a:cubicBezTo>
                  <a:pt x="750" y="202"/>
                  <a:pt x="750" y="202"/>
                  <a:pt x="750" y="202"/>
                </a:cubicBezTo>
                <a:cubicBezTo>
                  <a:pt x="854" y="346"/>
                  <a:pt x="854" y="346"/>
                  <a:pt x="854" y="346"/>
                </a:cubicBezTo>
                <a:cubicBezTo>
                  <a:pt x="902" y="346"/>
                  <a:pt x="902" y="346"/>
                  <a:pt x="902" y="346"/>
                </a:cubicBezTo>
                <a:cubicBezTo>
                  <a:pt x="775" y="167"/>
                  <a:pt x="775" y="167"/>
                  <a:pt x="775" y="167"/>
                </a:cubicBezTo>
                <a:cubicBezTo>
                  <a:pt x="892" y="1"/>
                  <a:pt x="892" y="1"/>
                  <a:pt x="892" y="1"/>
                </a:cubicBezTo>
                <a:cubicBezTo>
                  <a:pt x="846" y="1"/>
                  <a:pt x="846" y="1"/>
                  <a:pt x="846" y="1"/>
                </a:cubicBezTo>
                <a:cubicBezTo>
                  <a:pt x="750" y="134"/>
                  <a:pt x="750" y="134"/>
                  <a:pt x="750" y="134"/>
                </a:cubicBezTo>
                <a:cubicBezTo>
                  <a:pt x="655" y="1"/>
                  <a:pt x="655" y="1"/>
                  <a:pt x="655" y="1"/>
                </a:cubicBezTo>
                <a:cubicBezTo>
                  <a:pt x="609" y="1"/>
                  <a:pt x="609" y="1"/>
                  <a:pt x="609" y="1"/>
                </a:cubicBezTo>
                <a:cubicBezTo>
                  <a:pt x="726" y="169"/>
                  <a:pt x="726" y="169"/>
                  <a:pt x="726" y="169"/>
                </a:cubicBezTo>
                <a:cubicBezTo>
                  <a:pt x="600" y="346"/>
                  <a:pt x="600" y="346"/>
                  <a:pt x="600" y="346"/>
                </a:cubicBezTo>
                <a:lnTo>
                  <a:pt x="646" y="346"/>
                </a:lnTo>
                <a:close/>
                <a:moveTo>
                  <a:pt x="924" y="174"/>
                </a:moveTo>
                <a:cubicBezTo>
                  <a:pt x="924" y="76"/>
                  <a:pt x="1004" y="0"/>
                  <a:pt x="1105" y="0"/>
                </a:cubicBezTo>
                <a:cubicBezTo>
                  <a:pt x="1205" y="0"/>
                  <a:pt x="1284" y="77"/>
                  <a:pt x="1284" y="174"/>
                </a:cubicBezTo>
                <a:cubicBezTo>
                  <a:pt x="1284" y="271"/>
                  <a:pt x="1205" y="348"/>
                  <a:pt x="1105" y="348"/>
                </a:cubicBezTo>
                <a:cubicBezTo>
                  <a:pt x="1004" y="348"/>
                  <a:pt x="924" y="271"/>
                  <a:pt x="924" y="174"/>
                </a:cubicBezTo>
                <a:close/>
                <a:moveTo>
                  <a:pt x="964" y="174"/>
                </a:moveTo>
                <a:cubicBezTo>
                  <a:pt x="964" y="249"/>
                  <a:pt x="1028" y="310"/>
                  <a:pt x="1105" y="310"/>
                </a:cubicBezTo>
                <a:cubicBezTo>
                  <a:pt x="1181" y="310"/>
                  <a:pt x="1244" y="249"/>
                  <a:pt x="1244" y="174"/>
                </a:cubicBezTo>
                <a:cubicBezTo>
                  <a:pt x="1244" y="98"/>
                  <a:pt x="1181" y="38"/>
                  <a:pt x="1105" y="38"/>
                </a:cubicBezTo>
                <a:cubicBezTo>
                  <a:pt x="1028" y="38"/>
                  <a:pt x="964" y="98"/>
                  <a:pt x="964" y="174"/>
                </a:cubicBezTo>
                <a:close/>
                <a:moveTo>
                  <a:pt x="1395" y="69"/>
                </a:moveTo>
                <a:cubicBezTo>
                  <a:pt x="1602" y="346"/>
                  <a:pt x="1602" y="346"/>
                  <a:pt x="1602" y="346"/>
                </a:cubicBezTo>
                <a:cubicBezTo>
                  <a:pt x="1642" y="346"/>
                  <a:pt x="1642" y="346"/>
                  <a:pt x="1642" y="346"/>
                </a:cubicBezTo>
                <a:cubicBezTo>
                  <a:pt x="1642" y="1"/>
                  <a:pt x="1642" y="1"/>
                  <a:pt x="1642" y="1"/>
                </a:cubicBezTo>
                <a:cubicBezTo>
                  <a:pt x="1603" y="1"/>
                  <a:pt x="1603" y="1"/>
                  <a:pt x="1603" y="1"/>
                </a:cubicBezTo>
                <a:cubicBezTo>
                  <a:pt x="1603" y="278"/>
                  <a:pt x="1603" y="278"/>
                  <a:pt x="1603" y="278"/>
                </a:cubicBezTo>
                <a:cubicBezTo>
                  <a:pt x="1397" y="1"/>
                  <a:pt x="1397" y="1"/>
                  <a:pt x="1397" y="1"/>
                </a:cubicBezTo>
                <a:cubicBezTo>
                  <a:pt x="1356" y="1"/>
                  <a:pt x="1356" y="1"/>
                  <a:pt x="1356" y="1"/>
                </a:cubicBezTo>
                <a:cubicBezTo>
                  <a:pt x="1356" y="346"/>
                  <a:pt x="1356" y="346"/>
                  <a:pt x="1356" y="346"/>
                </a:cubicBezTo>
                <a:cubicBezTo>
                  <a:pt x="1395" y="346"/>
                  <a:pt x="1395" y="346"/>
                  <a:pt x="1395" y="346"/>
                </a:cubicBezTo>
                <a:lnTo>
                  <a:pt x="1395" y="69"/>
                </a:lnTo>
                <a:close/>
                <a:moveTo>
                  <a:pt x="1895" y="348"/>
                </a:moveTo>
                <a:cubicBezTo>
                  <a:pt x="1794" y="348"/>
                  <a:pt x="1714" y="271"/>
                  <a:pt x="1714" y="174"/>
                </a:cubicBezTo>
                <a:cubicBezTo>
                  <a:pt x="1714" y="76"/>
                  <a:pt x="1794" y="0"/>
                  <a:pt x="1895" y="0"/>
                </a:cubicBezTo>
                <a:cubicBezTo>
                  <a:pt x="1995" y="0"/>
                  <a:pt x="2074" y="77"/>
                  <a:pt x="2074" y="174"/>
                </a:cubicBezTo>
                <a:cubicBezTo>
                  <a:pt x="2074" y="271"/>
                  <a:pt x="1995" y="348"/>
                  <a:pt x="1895" y="348"/>
                </a:cubicBezTo>
                <a:close/>
                <a:moveTo>
                  <a:pt x="2034" y="174"/>
                </a:moveTo>
                <a:cubicBezTo>
                  <a:pt x="2034" y="98"/>
                  <a:pt x="1971" y="38"/>
                  <a:pt x="1895" y="38"/>
                </a:cubicBezTo>
                <a:cubicBezTo>
                  <a:pt x="1818" y="38"/>
                  <a:pt x="1754" y="98"/>
                  <a:pt x="1754" y="174"/>
                </a:cubicBezTo>
                <a:cubicBezTo>
                  <a:pt x="1754" y="249"/>
                  <a:pt x="1818" y="310"/>
                  <a:pt x="1895" y="310"/>
                </a:cubicBezTo>
                <a:cubicBezTo>
                  <a:pt x="1971" y="310"/>
                  <a:pt x="2034" y="249"/>
                  <a:pt x="2034" y="174"/>
                </a:cubicBezTo>
                <a:close/>
                <a:moveTo>
                  <a:pt x="2183" y="62"/>
                </a:moveTo>
                <a:cubicBezTo>
                  <a:pt x="2308" y="309"/>
                  <a:pt x="2308" y="309"/>
                  <a:pt x="2308" y="309"/>
                </a:cubicBezTo>
                <a:cubicBezTo>
                  <a:pt x="2332" y="309"/>
                  <a:pt x="2332" y="309"/>
                  <a:pt x="2332" y="309"/>
                </a:cubicBezTo>
                <a:cubicBezTo>
                  <a:pt x="2457" y="62"/>
                  <a:pt x="2457" y="62"/>
                  <a:pt x="2457" y="62"/>
                </a:cubicBezTo>
                <a:cubicBezTo>
                  <a:pt x="2458" y="346"/>
                  <a:pt x="2458" y="346"/>
                  <a:pt x="2458" y="346"/>
                </a:cubicBezTo>
                <a:cubicBezTo>
                  <a:pt x="2494" y="346"/>
                  <a:pt x="2494" y="346"/>
                  <a:pt x="2494" y="346"/>
                </a:cubicBezTo>
                <a:cubicBezTo>
                  <a:pt x="2494" y="1"/>
                  <a:pt x="2494" y="1"/>
                  <a:pt x="2494" y="1"/>
                </a:cubicBezTo>
                <a:cubicBezTo>
                  <a:pt x="2446" y="1"/>
                  <a:pt x="2446" y="1"/>
                  <a:pt x="2446" y="1"/>
                </a:cubicBezTo>
                <a:cubicBezTo>
                  <a:pt x="2321" y="249"/>
                  <a:pt x="2321" y="249"/>
                  <a:pt x="2321" y="249"/>
                </a:cubicBezTo>
                <a:cubicBezTo>
                  <a:pt x="2195" y="1"/>
                  <a:pt x="2195" y="1"/>
                  <a:pt x="2195" y="1"/>
                </a:cubicBezTo>
                <a:cubicBezTo>
                  <a:pt x="2146" y="1"/>
                  <a:pt x="2146" y="1"/>
                  <a:pt x="2146" y="1"/>
                </a:cubicBezTo>
                <a:cubicBezTo>
                  <a:pt x="2146" y="346"/>
                  <a:pt x="2146" y="346"/>
                  <a:pt x="2146" y="346"/>
                </a:cubicBezTo>
                <a:cubicBezTo>
                  <a:pt x="2183" y="346"/>
                  <a:pt x="2183" y="346"/>
                  <a:pt x="2183" y="346"/>
                </a:cubicBezTo>
                <a:lnTo>
                  <a:pt x="2183" y="62"/>
                </a:lnTo>
                <a:close/>
                <a:moveTo>
                  <a:pt x="2811" y="1"/>
                </a:moveTo>
                <a:cubicBezTo>
                  <a:pt x="2701" y="181"/>
                  <a:pt x="2701" y="181"/>
                  <a:pt x="2701" y="181"/>
                </a:cubicBezTo>
                <a:cubicBezTo>
                  <a:pt x="2589" y="1"/>
                  <a:pt x="2589" y="1"/>
                  <a:pt x="2589" y="1"/>
                </a:cubicBezTo>
                <a:cubicBezTo>
                  <a:pt x="2549" y="1"/>
                  <a:pt x="2549" y="1"/>
                  <a:pt x="2549" y="1"/>
                </a:cubicBezTo>
                <a:cubicBezTo>
                  <a:pt x="2682" y="229"/>
                  <a:pt x="2682" y="229"/>
                  <a:pt x="2682" y="229"/>
                </a:cubicBezTo>
                <a:cubicBezTo>
                  <a:pt x="2682" y="346"/>
                  <a:pt x="2682" y="346"/>
                  <a:pt x="2682" y="346"/>
                </a:cubicBezTo>
                <a:cubicBezTo>
                  <a:pt x="2721" y="346"/>
                  <a:pt x="2721" y="346"/>
                  <a:pt x="2721" y="346"/>
                </a:cubicBezTo>
                <a:cubicBezTo>
                  <a:pt x="2721" y="228"/>
                  <a:pt x="2721" y="228"/>
                  <a:pt x="2721" y="228"/>
                </a:cubicBezTo>
                <a:cubicBezTo>
                  <a:pt x="2851" y="1"/>
                  <a:pt x="2851" y="1"/>
                  <a:pt x="2851" y="1"/>
                </a:cubicBezTo>
                <a:lnTo>
                  <a:pt x="2811" y="1"/>
                </a:lnTo>
                <a:close/>
                <a:moveTo>
                  <a:pt x="221" y="822"/>
                </a:moveTo>
                <a:cubicBezTo>
                  <a:pt x="95" y="574"/>
                  <a:pt x="95" y="574"/>
                  <a:pt x="95" y="574"/>
                </a:cubicBezTo>
                <a:cubicBezTo>
                  <a:pt x="46" y="574"/>
                  <a:pt x="46" y="574"/>
                  <a:pt x="46" y="574"/>
                </a:cubicBezTo>
                <a:cubicBezTo>
                  <a:pt x="46" y="919"/>
                  <a:pt x="46" y="919"/>
                  <a:pt x="46" y="919"/>
                </a:cubicBezTo>
                <a:cubicBezTo>
                  <a:pt x="84" y="919"/>
                  <a:pt x="84" y="919"/>
                  <a:pt x="84" y="919"/>
                </a:cubicBezTo>
                <a:cubicBezTo>
                  <a:pt x="84" y="635"/>
                  <a:pt x="84" y="635"/>
                  <a:pt x="84" y="635"/>
                </a:cubicBezTo>
                <a:cubicBezTo>
                  <a:pt x="208" y="882"/>
                  <a:pt x="208" y="882"/>
                  <a:pt x="208" y="882"/>
                </a:cubicBezTo>
                <a:cubicBezTo>
                  <a:pt x="232" y="882"/>
                  <a:pt x="232" y="882"/>
                  <a:pt x="232" y="882"/>
                </a:cubicBezTo>
                <a:cubicBezTo>
                  <a:pt x="357" y="635"/>
                  <a:pt x="357" y="635"/>
                  <a:pt x="357" y="635"/>
                </a:cubicBezTo>
                <a:cubicBezTo>
                  <a:pt x="358" y="919"/>
                  <a:pt x="358" y="919"/>
                  <a:pt x="358" y="919"/>
                </a:cubicBezTo>
                <a:cubicBezTo>
                  <a:pt x="394" y="919"/>
                  <a:pt x="394" y="919"/>
                  <a:pt x="394" y="919"/>
                </a:cubicBezTo>
                <a:cubicBezTo>
                  <a:pt x="394" y="574"/>
                  <a:pt x="394" y="574"/>
                  <a:pt x="394" y="574"/>
                </a:cubicBezTo>
                <a:cubicBezTo>
                  <a:pt x="346" y="574"/>
                  <a:pt x="346" y="574"/>
                  <a:pt x="346" y="574"/>
                </a:cubicBezTo>
                <a:lnTo>
                  <a:pt x="221" y="822"/>
                </a:lnTo>
                <a:close/>
                <a:moveTo>
                  <a:pt x="644" y="574"/>
                </a:moveTo>
                <a:cubicBezTo>
                  <a:pt x="797" y="919"/>
                  <a:pt x="797" y="919"/>
                  <a:pt x="797" y="919"/>
                </a:cubicBezTo>
                <a:cubicBezTo>
                  <a:pt x="755" y="919"/>
                  <a:pt x="755" y="919"/>
                  <a:pt x="755" y="919"/>
                </a:cubicBezTo>
                <a:cubicBezTo>
                  <a:pt x="716" y="831"/>
                  <a:pt x="716" y="831"/>
                  <a:pt x="716" y="831"/>
                </a:cubicBezTo>
                <a:cubicBezTo>
                  <a:pt x="529" y="831"/>
                  <a:pt x="529" y="831"/>
                  <a:pt x="529" y="831"/>
                </a:cubicBezTo>
                <a:cubicBezTo>
                  <a:pt x="490" y="919"/>
                  <a:pt x="490" y="919"/>
                  <a:pt x="490" y="919"/>
                </a:cubicBezTo>
                <a:cubicBezTo>
                  <a:pt x="449" y="919"/>
                  <a:pt x="449" y="919"/>
                  <a:pt x="449" y="919"/>
                </a:cubicBezTo>
                <a:cubicBezTo>
                  <a:pt x="603" y="574"/>
                  <a:pt x="603" y="574"/>
                  <a:pt x="603" y="574"/>
                </a:cubicBezTo>
                <a:lnTo>
                  <a:pt x="644" y="574"/>
                </a:lnTo>
                <a:close/>
                <a:moveTo>
                  <a:pt x="700" y="794"/>
                </a:moveTo>
                <a:cubicBezTo>
                  <a:pt x="622" y="619"/>
                  <a:pt x="622" y="619"/>
                  <a:pt x="622" y="619"/>
                </a:cubicBezTo>
                <a:cubicBezTo>
                  <a:pt x="545" y="794"/>
                  <a:pt x="545" y="794"/>
                  <a:pt x="545" y="794"/>
                </a:cubicBezTo>
                <a:lnTo>
                  <a:pt x="700" y="794"/>
                </a:lnTo>
                <a:close/>
                <a:moveTo>
                  <a:pt x="1099" y="851"/>
                </a:moveTo>
                <a:cubicBezTo>
                  <a:pt x="892" y="574"/>
                  <a:pt x="892" y="574"/>
                  <a:pt x="892" y="574"/>
                </a:cubicBezTo>
                <a:cubicBezTo>
                  <a:pt x="851" y="574"/>
                  <a:pt x="851" y="574"/>
                  <a:pt x="851" y="574"/>
                </a:cubicBezTo>
                <a:cubicBezTo>
                  <a:pt x="851" y="919"/>
                  <a:pt x="851" y="919"/>
                  <a:pt x="851" y="919"/>
                </a:cubicBezTo>
                <a:cubicBezTo>
                  <a:pt x="891" y="919"/>
                  <a:pt x="891" y="919"/>
                  <a:pt x="891" y="919"/>
                </a:cubicBezTo>
                <a:cubicBezTo>
                  <a:pt x="891" y="642"/>
                  <a:pt x="891" y="642"/>
                  <a:pt x="891" y="642"/>
                </a:cubicBezTo>
                <a:cubicBezTo>
                  <a:pt x="1097" y="919"/>
                  <a:pt x="1097" y="919"/>
                  <a:pt x="1097" y="919"/>
                </a:cubicBezTo>
                <a:cubicBezTo>
                  <a:pt x="1137" y="919"/>
                  <a:pt x="1137" y="919"/>
                  <a:pt x="1137" y="919"/>
                </a:cubicBezTo>
                <a:cubicBezTo>
                  <a:pt x="1137" y="574"/>
                  <a:pt x="1137" y="574"/>
                  <a:pt x="1137" y="574"/>
                </a:cubicBezTo>
                <a:cubicBezTo>
                  <a:pt x="1099" y="574"/>
                  <a:pt x="1099" y="574"/>
                  <a:pt x="1099" y="574"/>
                </a:cubicBezTo>
                <a:lnTo>
                  <a:pt x="1099" y="851"/>
                </a:lnTo>
                <a:close/>
                <a:moveTo>
                  <a:pt x="1387" y="574"/>
                </a:moveTo>
                <a:cubicBezTo>
                  <a:pt x="1541" y="919"/>
                  <a:pt x="1541" y="919"/>
                  <a:pt x="1541" y="919"/>
                </a:cubicBezTo>
                <a:cubicBezTo>
                  <a:pt x="1498" y="919"/>
                  <a:pt x="1498" y="919"/>
                  <a:pt x="1498" y="919"/>
                </a:cubicBezTo>
                <a:cubicBezTo>
                  <a:pt x="1460" y="831"/>
                  <a:pt x="1460" y="831"/>
                  <a:pt x="1460" y="831"/>
                </a:cubicBezTo>
                <a:cubicBezTo>
                  <a:pt x="1272" y="831"/>
                  <a:pt x="1272" y="831"/>
                  <a:pt x="1272" y="831"/>
                </a:cubicBezTo>
                <a:cubicBezTo>
                  <a:pt x="1234" y="919"/>
                  <a:pt x="1234" y="919"/>
                  <a:pt x="1234" y="919"/>
                </a:cubicBezTo>
                <a:cubicBezTo>
                  <a:pt x="1192" y="919"/>
                  <a:pt x="1192" y="919"/>
                  <a:pt x="1192" y="919"/>
                </a:cubicBezTo>
                <a:cubicBezTo>
                  <a:pt x="1346" y="574"/>
                  <a:pt x="1346" y="574"/>
                  <a:pt x="1346" y="574"/>
                </a:cubicBezTo>
                <a:lnTo>
                  <a:pt x="1387" y="574"/>
                </a:lnTo>
                <a:close/>
                <a:moveTo>
                  <a:pt x="1443" y="794"/>
                </a:moveTo>
                <a:cubicBezTo>
                  <a:pt x="1365" y="619"/>
                  <a:pt x="1365" y="619"/>
                  <a:pt x="1365" y="619"/>
                </a:cubicBezTo>
                <a:cubicBezTo>
                  <a:pt x="1289" y="794"/>
                  <a:pt x="1289" y="794"/>
                  <a:pt x="1289" y="794"/>
                </a:cubicBezTo>
                <a:lnTo>
                  <a:pt x="1443" y="794"/>
                </a:lnTo>
                <a:close/>
                <a:moveTo>
                  <a:pt x="1735" y="610"/>
                </a:moveTo>
                <a:cubicBezTo>
                  <a:pt x="1774" y="610"/>
                  <a:pt x="1812" y="625"/>
                  <a:pt x="1840" y="650"/>
                </a:cubicBezTo>
                <a:cubicBezTo>
                  <a:pt x="1862" y="620"/>
                  <a:pt x="1862" y="620"/>
                  <a:pt x="1862" y="620"/>
                </a:cubicBezTo>
                <a:cubicBezTo>
                  <a:pt x="1829" y="591"/>
                  <a:pt x="1783" y="573"/>
                  <a:pt x="1735" y="573"/>
                </a:cubicBezTo>
                <a:cubicBezTo>
                  <a:pt x="1634" y="573"/>
                  <a:pt x="1554" y="649"/>
                  <a:pt x="1554" y="746"/>
                </a:cubicBezTo>
                <a:cubicBezTo>
                  <a:pt x="1554" y="843"/>
                  <a:pt x="1634" y="921"/>
                  <a:pt x="1733" y="921"/>
                </a:cubicBezTo>
                <a:cubicBezTo>
                  <a:pt x="1780" y="921"/>
                  <a:pt x="1827" y="902"/>
                  <a:pt x="1861" y="875"/>
                </a:cubicBezTo>
                <a:cubicBezTo>
                  <a:pt x="1861" y="750"/>
                  <a:pt x="1861" y="750"/>
                  <a:pt x="1861" y="750"/>
                </a:cubicBezTo>
                <a:cubicBezTo>
                  <a:pt x="1826" y="750"/>
                  <a:pt x="1826" y="750"/>
                  <a:pt x="1826" y="750"/>
                </a:cubicBezTo>
                <a:cubicBezTo>
                  <a:pt x="1826" y="854"/>
                  <a:pt x="1826" y="854"/>
                  <a:pt x="1826" y="854"/>
                </a:cubicBezTo>
                <a:cubicBezTo>
                  <a:pt x="1800" y="872"/>
                  <a:pt x="1767" y="883"/>
                  <a:pt x="1736" y="883"/>
                </a:cubicBezTo>
                <a:cubicBezTo>
                  <a:pt x="1657" y="883"/>
                  <a:pt x="1594" y="823"/>
                  <a:pt x="1594" y="746"/>
                </a:cubicBezTo>
                <a:cubicBezTo>
                  <a:pt x="1594" y="671"/>
                  <a:pt x="1657" y="610"/>
                  <a:pt x="1735" y="610"/>
                </a:cubicBezTo>
                <a:close/>
                <a:moveTo>
                  <a:pt x="1996" y="763"/>
                </a:moveTo>
                <a:cubicBezTo>
                  <a:pt x="2169" y="763"/>
                  <a:pt x="2169" y="763"/>
                  <a:pt x="2169" y="763"/>
                </a:cubicBezTo>
                <a:cubicBezTo>
                  <a:pt x="2169" y="725"/>
                  <a:pt x="2169" y="725"/>
                  <a:pt x="2169" y="725"/>
                </a:cubicBezTo>
                <a:cubicBezTo>
                  <a:pt x="1996" y="725"/>
                  <a:pt x="1996" y="725"/>
                  <a:pt x="1996" y="725"/>
                </a:cubicBezTo>
                <a:cubicBezTo>
                  <a:pt x="1996" y="612"/>
                  <a:pt x="1996" y="612"/>
                  <a:pt x="1996" y="612"/>
                </a:cubicBezTo>
                <a:cubicBezTo>
                  <a:pt x="2190" y="612"/>
                  <a:pt x="2190" y="612"/>
                  <a:pt x="2190" y="612"/>
                </a:cubicBezTo>
                <a:cubicBezTo>
                  <a:pt x="2190" y="574"/>
                  <a:pt x="2190" y="574"/>
                  <a:pt x="2190" y="574"/>
                </a:cubicBezTo>
                <a:cubicBezTo>
                  <a:pt x="1956" y="574"/>
                  <a:pt x="1956" y="574"/>
                  <a:pt x="1956" y="574"/>
                </a:cubicBezTo>
                <a:cubicBezTo>
                  <a:pt x="1956" y="919"/>
                  <a:pt x="1956" y="919"/>
                  <a:pt x="1956" y="919"/>
                </a:cubicBezTo>
                <a:cubicBezTo>
                  <a:pt x="2196" y="919"/>
                  <a:pt x="2196" y="919"/>
                  <a:pt x="2196" y="919"/>
                </a:cubicBezTo>
                <a:cubicBezTo>
                  <a:pt x="2196" y="881"/>
                  <a:pt x="2196" y="881"/>
                  <a:pt x="2196" y="881"/>
                </a:cubicBezTo>
                <a:cubicBezTo>
                  <a:pt x="1996" y="881"/>
                  <a:pt x="1996" y="881"/>
                  <a:pt x="1996" y="881"/>
                </a:cubicBezTo>
                <a:lnTo>
                  <a:pt x="1996" y="763"/>
                </a:lnTo>
                <a:close/>
                <a:moveTo>
                  <a:pt x="2466" y="801"/>
                </a:moveTo>
                <a:cubicBezTo>
                  <a:pt x="2546" y="919"/>
                  <a:pt x="2546" y="919"/>
                  <a:pt x="2546" y="919"/>
                </a:cubicBezTo>
                <a:cubicBezTo>
                  <a:pt x="2501" y="919"/>
                  <a:pt x="2501" y="919"/>
                  <a:pt x="2501" y="919"/>
                </a:cubicBezTo>
                <a:cubicBezTo>
                  <a:pt x="2430" y="809"/>
                  <a:pt x="2430" y="809"/>
                  <a:pt x="2430" y="809"/>
                </a:cubicBezTo>
                <a:cubicBezTo>
                  <a:pt x="2423" y="809"/>
                  <a:pt x="2415" y="810"/>
                  <a:pt x="2407" y="810"/>
                </a:cubicBezTo>
                <a:cubicBezTo>
                  <a:pt x="2316" y="810"/>
                  <a:pt x="2316" y="810"/>
                  <a:pt x="2316" y="810"/>
                </a:cubicBezTo>
                <a:cubicBezTo>
                  <a:pt x="2316" y="919"/>
                  <a:pt x="2316" y="919"/>
                  <a:pt x="2316" y="919"/>
                </a:cubicBezTo>
                <a:cubicBezTo>
                  <a:pt x="2276" y="919"/>
                  <a:pt x="2276" y="919"/>
                  <a:pt x="2276" y="919"/>
                </a:cubicBezTo>
                <a:cubicBezTo>
                  <a:pt x="2276" y="574"/>
                  <a:pt x="2276" y="574"/>
                  <a:pt x="2276" y="574"/>
                </a:cubicBezTo>
                <a:cubicBezTo>
                  <a:pt x="2407" y="574"/>
                  <a:pt x="2407" y="574"/>
                  <a:pt x="2407" y="574"/>
                </a:cubicBezTo>
                <a:cubicBezTo>
                  <a:pt x="2493" y="574"/>
                  <a:pt x="2543" y="616"/>
                  <a:pt x="2543" y="690"/>
                </a:cubicBezTo>
                <a:cubicBezTo>
                  <a:pt x="2543" y="747"/>
                  <a:pt x="2515" y="785"/>
                  <a:pt x="2466" y="801"/>
                </a:cubicBezTo>
                <a:close/>
                <a:moveTo>
                  <a:pt x="2505" y="691"/>
                </a:moveTo>
                <a:cubicBezTo>
                  <a:pt x="2505" y="639"/>
                  <a:pt x="2469" y="612"/>
                  <a:pt x="2407" y="612"/>
                </a:cubicBezTo>
                <a:cubicBezTo>
                  <a:pt x="2316" y="612"/>
                  <a:pt x="2316" y="612"/>
                  <a:pt x="2316" y="612"/>
                </a:cubicBezTo>
                <a:cubicBezTo>
                  <a:pt x="2316" y="772"/>
                  <a:pt x="2316" y="772"/>
                  <a:pt x="2316" y="772"/>
                </a:cubicBezTo>
                <a:cubicBezTo>
                  <a:pt x="2407" y="772"/>
                  <a:pt x="2407" y="772"/>
                  <a:pt x="2407" y="772"/>
                </a:cubicBezTo>
                <a:cubicBezTo>
                  <a:pt x="2469" y="772"/>
                  <a:pt x="2505" y="744"/>
                  <a:pt x="2505" y="69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14324" tIns="57162" rIns="114324" bIns="57162"/>
          <a:lstStyle/>
          <a:p>
            <a:endParaRPr lang="en-NL"/>
          </a:p>
        </p:txBody>
      </p:sp>
      <p:sp>
        <p:nvSpPr>
          <p:cNvPr id="12" name="LS_Logo10 (JU-Free) Hermes" hidden="1">
            <a:extLst>
              <a:ext uri="{FF2B5EF4-FFF2-40B4-BE49-F238E27FC236}">
                <a16:creationId xmlns:a16="http://schemas.microsoft.com/office/drawing/2014/main" id="{2A194BC1-95CB-48AA-80C0-0AD34EC57391}"/>
              </a:ext>
            </a:extLst>
          </p:cNvPr>
          <p:cNvSpPr>
            <a:spLocks/>
          </p:cNvSpPr>
          <p:nvPr/>
        </p:nvSpPr>
        <p:spPr bwMode="auto">
          <a:xfrm>
            <a:off x="1157288" y="7820025"/>
            <a:ext cx="817562" cy="138113"/>
          </a:xfrm>
          <a:custGeom>
            <a:avLst/>
            <a:gdLst>
              <a:gd name="T0" fmla="*/ 2147483646 w 2062"/>
              <a:gd name="T1" fmla="*/ 2147483646 h 347"/>
              <a:gd name="T2" fmla="*/ 2147483646 w 2062"/>
              <a:gd name="T3" fmla="*/ 2147483646 h 347"/>
              <a:gd name="T4" fmla="*/ 0 w 2062"/>
              <a:gd name="T5" fmla="*/ 62575936 h 347"/>
              <a:gd name="T6" fmla="*/ 2147483646 w 2062"/>
              <a:gd name="T7" fmla="*/ 2147483646 h 347"/>
              <a:gd name="T8" fmla="*/ 2147483646 w 2062"/>
              <a:gd name="T9" fmla="*/ 62575936 h 347"/>
              <a:gd name="T10" fmla="*/ 2147483646 w 2062"/>
              <a:gd name="T11" fmla="*/ 2147483646 h 347"/>
              <a:gd name="T12" fmla="*/ 2147483646 w 2062"/>
              <a:gd name="T13" fmla="*/ 2147483646 h 347"/>
              <a:gd name="T14" fmla="*/ 2147483646 w 2062"/>
              <a:gd name="T15" fmla="*/ 2147483646 h 347"/>
              <a:gd name="T16" fmla="*/ 2147483646 w 2062"/>
              <a:gd name="T17" fmla="*/ 2147483646 h 347"/>
              <a:gd name="T18" fmla="*/ 2147483646 w 2062"/>
              <a:gd name="T19" fmla="*/ 2147483646 h 347"/>
              <a:gd name="T20" fmla="*/ 2147483646 w 2062"/>
              <a:gd name="T21" fmla="*/ 2147483646 h 347"/>
              <a:gd name="T22" fmla="*/ 2147483646 w 2062"/>
              <a:gd name="T23" fmla="*/ 62575936 h 347"/>
              <a:gd name="T24" fmla="*/ 2147483646 w 2062"/>
              <a:gd name="T25" fmla="*/ 2147483646 h 347"/>
              <a:gd name="T26" fmla="*/ 2147483646 w 2062"/>
              <a:gd name="T27" fmla="*/ 2147483646 h 347"/>
              <a:gd name="T28" fmla="*/ 2147483646 w 2062"/>
              <a:gd name="T29" fmla="*/ 2147483646 h 347"/>
              <a:gd name="T30" fmla="*/ 2147483646 w 2062"/>
              <a:gd name="T31" fmla="*/ 62575936 h 347"/>
              <a:gd name="T32" fmla="*/ 2147483646 w 2062"/>
              <a:gd name="T33" fmla="*/ 2147483646 h 347"/>
              <a:gd name="T34" fmla="*/ 2147483646 w 2062"/>
              <a:gd name="T35" fmla="*/ 2147483646 h 347"/>
              <a:gd name="T36" fmla="*/ 2147483646 w 2062"/>
              <a:gd name="T37" fmla="*/ 2147483646 h 347"/>
              <a:gd name="T38" fmla="*/ 2147483646 w 2062"/>
              <a:gd name="T39" fmla="*/ 2147483646 h 347"/>
              <a:gd name="T40" fmla="*/ 2147483646 w 2062"/>
              <a:gd name="T41" fmla="*/ 2147483646 h 347"/>
              <a:gd name="T42" fmla="*/ 2147483646 w 2062"/>
              <a:gd name="T43" fmla="*/ 2147483646 h 347"/>
              <a:gd name="T44" fmla="*/ 2147483646 w 2062"/>
              <a:gd name="T45" fmla="*/ 2147483646 h 347"/>
              <a:gd name="T46" fmla="*/ 2147483646 w 2062"/>
              <a:gd name="T47" fmla="*/ 2147483646 h 347"/>
              <a:gd name="T48" fmla="*/ 2147483646 w 2062"/>
              <a:gd name="T49" fmla="*/ 2147483646 h 347"/>
              <a:gd name="T50" fmla="*/ 2147483646 w 2062"/>
              <a:gd name="T51" fmla="*/ 62575936 h 347"/>
              <a:gd name="T52" fmla="*/ 2147483646 w 2062"/>
              <a:gd name="T53" fmla="*/ 2147483646 h 347"/>
              <a:gd name="T54" fmla="*/ 2147483646 w 2062"/>
              <a:gd name="T55" fmla="*/ 62575936 h 347"/>
              <a:gd name="T56" fmla="*/ 2147483646 w 2062"/>
              <a:gd name="T57" fmla="*/ 2147483646 h 347"/>
              <a:gd name="T58" fmla="*/ 2147483646 w 2062"/>
              <a:gd name="T59" fmla="*/ 2147483646 h 347"/>
              <a:gd name="T60" fmla="*/ 2147483646 w 2062"/>
              <a:gd name="T61" fmla="*/ 2147483646 h 347"/>
              <a:gd name="T62" fmla="*/ 2147483646 w 2062"/>
              <a:gd name="T63" fmla="*/ 2147483646 h 347"/>
              <a:gd name="T64" fmla="*/ 2147483646 w 2062"/>
              <a:gd name="T65" fmla="*/ 2147483646 h 347"/>
              <a:gd name="T66" fmla="*/ 2147483646 w 2062"/>
              <a:gd name="T67" fmla="*/ 62575936 h 347"/>
              <a:gd name="T68" fmla="*/ 2147483646 w 2062"/>
              <a:gd name="T69" fmla="*/ 2147483646 h 347"/>
              <a:gd name="T70" fmla="*/ 2147483646 w 2062"/>
              <a:gd name="T71" fmla="*/ 2001479067 h 347"/>
              <a:gd name="T72" fmla="*/ 2147483646 w 2062"/>
              <a:gd name="T73" fmla="*/ 2147483646 h 347"/>
              <a:gd name="T74" fmla="*/ 2147483646 w 2062"/>
              <a:gd name="T75" fmla="*/ 2147483646 h 347"/>
              <a:gd name="T76" fmla="*/ 2147483646 w 2062"/>
              <a:gd name="T77" fmla="*/ 2147483646 h 347"/>
              <a:gd name="T78" fmla="*/ 2147483646 w 2062"/>
              <a:gd name="T79" fmla="*/ 2147483646 h 347"/>
              <a:gd name="T80" fmla="*/ 2147483646 w 2062"/>
              <a:gd name="T81" fmla="*/ 2147483646 h 347"/>
              <a:gd name="T82" fmla="*/ 2147483646 w 2062"/>
              <a:gd name="T83" fmla="*/ 2001479067 h 347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2062" h="347">
                <a:moveTo>
                  <a:pt x="248" y="346"/>
                </a:moveTo>
                <a:cubicBezTo>
                  <a:pt x="248" y="194"/>
                  <a:pt x="248" y="194"/>
                  <a:pt x="248" y="194"/>
                </a:cubicBezTo>
                <a:cubicBezTo>
                  <a:pt x="40" y="194"/>
                  <a:pt x="40" y="194"/>
                  <a:pt x="40" y="194"/>
                </a:cubicBezTo>
                <a:cubicBezTo>
                  <a:pt x="40" y="346"/>
                  <a:pt x="40" y="346"/>
                  <a:pt x="40" y="346"/>
                </a:cubicBezTo>
                <a:cubicBezTo>
                  <a:pt x="0" y="346"/>
                  <a:pt x="0" y="346"/>
                  <a:pt x="0" y="346"/>
                </a:cubicBezTo>
                <a:cubicBezTo>
                  <a:pt x="0" y="1"/>
                  <a:pt x="0" y="1"/>
                  <a:pt x="0" y="1"/>
                </a:cubicBezTo>
                <a:cubicBezTo>
                  <a:pt x="40" y="1"/>
                  <a:pt x="40" y="1"/>
                  <a:pt x="40" y="1"/>
                </a:cubicBezTo>
                <a:cubicBezTo>
                  <a:pt x="40" y="157"/>
                  <a:pt x="40" y="157"/>
                  <a:pt x="40" y="157"/>
                </a:cubicBezTo>
                <a:cubicBezTo>
                  <a:pt x="248" y="157"/>
                  <a:pt x="248" y="157"/>
                  <a:pt x="248" y="157"/>
                </a:cubicBezTo>
                <a:cubicBezTo>
                  <a:pt x="248" y="1"/>
                  <a:pt x="248" y="1"/>
                  <a:pt x="248" y="1"/>
                </a:cubicBezTo>
                <a:cubicBezTo>
                  <a:pt x="287" y="1"/>
                  <a:pt x="287" y="1"/>
                  <a:pt x="287" y="1"/>
                </a:cubicBezTo>
                <a:cubicBezTo>
                  <a:pt x="287" y="346"/>
                  <a:pt x="287" y="346"/>
                  <a:pt x="287" y="346"/>
                </a:cubicBezTo>
                <a:lnTo>
                  <a:pt x="248" y="346"/>
                </a:lnTo>
                <a:close/>
                <a:moveTo>
                  <a:pt x="431" y="39"/>
                </a:moveTo>
                <a:cubicBezTo>
                  <a:pt x="431" y="153"/>
                  <a:pt x="431" y="153"/>
                  <a:pt x="431" y="153"/>
                </a:cubicBezTo>
                <a:cubicBezTo>
                  <a:pt x="604" y="153"/>
                  <a:pt x="604" y="153"/>
                  <a:pt x="604" y="153"/>
                </a:cubicBezTo>
                <a:cubicBezTo>
                  <a:pt x="604" y="190"/>
                  <a:pt x="604" y="190"/>
                  <a:pt x="604" y="190"/>
                </a:cubicBezTo>
                <a:cubicBezTo>
                  <a:pt x="431" y="190"/>
                  <a:pt x="431" y="190"/>
                  <a:pt x="431" y="190"/>
                </a:cubicBezTo>
                <a:cubicBezTo>
                  <a:pt x="431" y="309"/>
                  <a:pt x="431" y="309"/>
                  <a:pt x="431" y="309"/>
                </a:cubicBezTo>
                <a:cubicBezTo>
                  <a:pt x="631" y="309"/>
                  <a:pt x="631" y="309"/>
                  <a:pt x="631" y="309"/>
                </a:cubicBezTo>
                <a:cubicBezTo>
                  <a:pt x="631" y="346"/>
                  <a:pt x="631" y="346"/>
                  <a:pt x="631" y="346"/>
                </a:cubicBezTo>
                <a:cubicBezTo>
                  <a:pt x="391" y="346"/>
                  <a:pt x="391" y="346"/>
                  <a:pt x="391" y="346"/>
                </a:cubicBezTo>
                <a:cubicBezTo>
                  <a:pt x="391" y="1"/>
                  <a:pt x="391" y="1"/>
                  <a:pt x="391" y="1"/>
                </a:cubicBezTo>
                <a:cubicBezTo>
                  <a:pt x="625" y="1"/>
                  <a:pt x="625" y="1"/>
                  <a:pt x="625" y="1"/>
                </a:cubicBezTo>
                <a:cubicBezTo>
                  <a:pt x="625" y="39"/>
                  <a:pt x="625" y="39"/>
                  <a:pt x="625" y="39"/>
                </a:cubicBezTo>
                <a:lnTo>
                  <a:pt x="431" y="39"/>
                </a:lnTo>
                <a:close/>
                <a:moveTo>
                  <a:pt x="866" y="236"/>
                </a:moveTo>
                <a:cubicBezTo>
                  <a:pt x="858" y="237"/>
                  <a:pt x="850" y="237"/>
                  <a:pt x="843" y="237"/>
                </a:cubicBezTo>
                <a:cubicBezTo>
                  <a:pt x="751" y="237"/>
                  <a:pt x="751" y="237"/>
                  <a:pt x="751" y="237"/>
                </a:cubicBezTo>
                <a:cubicBezTo>
                  <a:pt x="751" y="346"/>
                  <a:pt x="751" y="346"/>
                  <a:pt x="751" y="346"/>
                </a:cubicBezTo>
                <a:cubicBezTo>
                  <a:pt x="712" y="346"/>
                  <a:pt x="712" y="346"/>
                  <a:pt x="712" y="346"/>
                </a:cubicBezTo>
                <a:cubicBezTo>
                  <a:pt x="712" y="1"/>
                  <a:pt x="712" y="1"/>
                  <a:pt x="712" y="1"/>
                </a:cubicBezTo>
                <a:cubicBezTo>
                  <a:pt x="843" y="1"/>
                  <a:pt x="843" y="1"/>
                  <a:pt x="843" y="1"/>
                </a:cubicBezTo>
                <a:cubicBezTo>
                  <a:pt x="929" y="1"/>
                  <a:pt x="978" y="44"/>
                  <a:pt x="978" y="117"/>
                </a:cubicBezTo>
                <a:cubicBezTo>
                  <a:pt x="978" y="174"/>
                  <a:pt x="951" y="213"/>
                  <a:pt x="901" y="229"/>
                </a:cubicBezTo>
                <a:cubicBezTo>
                  <a:pt x="982" y="346"/>
                  <a:pt x="982" y="346"/>
                  <a:pt x="982" y="346"/>
                </a:cubicBezTo>
                <a:cubicBezTo>
                  <a:pt x="937" y="346"/>
                  <a:pt x="937" y="346"/>
                  <a:pt x="937" y="346"/>
                </a:cubicBezTo>
                <a:lnTo>
                  <a:pt x="866" y="236"/>
                </a:lnTo>
                <a:close/>
                <a:moveTo>
                  <a:pt x="843" y="199"/>
                </a:moveTo>
                <a:cubicBezTo>
                  <a:pt x="905" y="199"/>
                  <a:pt x="941" y="172"/>
                  <a:pt x="941" y="118"/>
                </a:cubicBezTo>
                <a:cubicBezTo>
                  <a:pt x="941" y="66"/>
                  <a:pt x="905" y="39"/>
                  <a:pt x="843" y="39"/>
                </a:cubicBezTo>
                <a:cubicBezTo>
                  <a:pt x="751" y="39"/>
                  <a:pt x="751" y="39"/>
                  <a:pt x="751" y="39"/>
                </a:cubicBezTo>
                <a:cubicBezTo>
                  <a:pt x="751" y="199"/>
                  <a:pt x="751" y="199"/>
                  <a:pt x="751" y="199"/>
                </a:cubicBezTo>
                <a:lnTo>
                  <a:pt x="843" y="199"/>
                </a:lnTo>
                <a:close/>
                <a:moveTo>
                  <a:pt x="1380" y="346"/>
                </a:moveTo>
                <a:cubicBezTo>
                  <a:pt x="1379" y="62"/>
                  <a:pt x="1379" y="62"/>
                  <a:pt x="1379" y="62"/>
                </a:cubicBezTo>
                <a:cubicBezTo>
                  <a:pt x="1254" y="310"/>
                  <a:pt x="1254" y="310"/>
                  <a:pt x="1254" y="310"/>
                </a:cubicBezTo>
                <a:cubicBezTo>
                  <a:pt x="1230" y="310"/>
                  <a:pt x="1230" y="310"/>
                  <a:pt x="1230" y="310"/>
                </a:cubicBezTo>
                <a:cubicBezTo>
                  <a:pt x="1105" y="62"/>
                  <a:pt x="1105" y="62"/>
                  <a:pt x="1105" y="62"/>
                </a:cubicBezTo>
                <a:cubicBezTo>
                  <a:pt x="1105" y="346"/>
                  <a:pt x="1105" y="346"/>
                  <a:pt x="1105" y="346"/>
                </a:cubicBezTo>
                <a:cubicBezTo>
                  <a:pt x="1068" y="346"/>
                  <a:pt x="1068" y="346"/>
                  <a:pt x="1068" y="346"/>
                </a:cubicBezTo>
                <a:cubicBezTo>
                  <a:pt x="1068" y="1"/>
                  <a:pt x="1068" y="1"/>
                  <a:pt x="1068" y="1"/>
                </a:cubicBezTo>
                <a:cubicBezTo>
                  <a:pt x="1116" y="1"/>
                  <a:pt x="1116" y="1"/>
                  <a:pt x="1116" y="1"/>
                </a:cubicBezTo>
                <a:cubicBezTo>
                  <a:pt x="1242" y="249"/>
                  <a:pt x="1242" y="249"/>
                  <a:pt x="1242" y="249"/>
                </a:cubicBezTo>
                <a:cubicBezTo>
                  <a:pt x="1368" y="1"/>
                  <a:pt x="1368" y="1"/>
                  <a:pt x="1368" y="1"/>
                </a:cubicBezTo>
                <a:cubicBezTo>
                  <a:pt x="1416" y="1"/>
                  <a:pt x="1416" y="1"/>
                  <a:pt x="1416" y="1"/>
                </a:cubicBezTo>
                <a:cubicBezTo>
                  <a:pt x="1416" y="346"/>
                  <a:pt x="1416" y="346"/>
                  <a:pt x="1416" y="346"/>
                </a:cubicBezTo>
                <a:lnTo>
                  <a:pt x="1380" y="346"/>
                </a:lnTo>
                <a:close/>
                <a:moveTo>
                  <a:pt x="1560" y="39"/>
                </a:moveTo>
                <a:cubicBezTo>
                  <a:pt x="1560" y="153"/>
                  <a:pt x="1560" y="153"/>
                  <a:pt x="1560" y="153"/>
                </a:cubicBezTo>
                <a:cubicBezTo>
                  <a:pt x="1734" y="153"/>
                  <a:pt x="1734" y="153"/>
                  <a:pt x="1734" y="153"/>
                </a:cubicBezTo>
                <a:cubicBezTo>
                  <a:pt x="1734" y="190"/>
                  <a:pt x="1734" y="190"/>
                  <a:pt x="1734" y="190"/>
                </a:cubicBezTo>
                <a:cubicBezTo>
                  <a:pt x="1560" y="190"/>
                  <a:pt x="1560" y="190"/>
                  <a:pt x="1560" y="190"/>
                </a:cubicBezTo>
                <a:cubicBezTo>
                  <a:pt x="1560" y="309"/>
                  <a:pt x="1560" y="309"/>
                  <a:pt x="1560" y="309"/>
                </a:cubicBezTo>
                <a:cubicBezTo>
                  <a:pt x="1761" y="309"/>
                  <a:pt x="1761" y="309"/>
                  <a:pt x="1761" y="309"/>
                </a:cubicBezTo>
                <a:cubicBezTo>
                  <a:pt x="1761" y="346"/>
                  <a:pt x="1761" y="346"/>
                  <a:pt x="1761" y="346"/>
                </a:cubicBezTo>
                <a:cubicBezTo>
                  <a:pt x="1521" y="346"/>
                  <a:pt x="1521" y="346"/>
                  <a:pt x="1521" y="346"/>
                </a:cubicBezTo>
                <a:cubicBezTo>
                  <a:pt x="1521" y="1"/>
                  <a:pt x="1521" y="1"/>
                  <a:pt x="1521" y="1"/>
                </a:cubicBezTo>
                <a:cubicBezTo>
                  <a:pt x="1755" y="1"/>
                  <a:pt x="1755" y="1"/>
                  <a:pt x="1755" y="1"/>
                </a:cubicBezTo>
                <a:cubicBezTo>
                  <a:pt x="1755" y="39"/>
                  <a:pt x="1755" y="39"/>
                  <a:pt x="1755" y="39"/>
                </a:cubicBezTo>
                <a:lnTo>
                  <a:pt x="1560" y="39"/>
                </a:lnTo>
                <a:close/>
                <a:moveTo>
                  <a:pt x="2053" y="32"/>
                </a:moveTo>
                <a:cubicBezTo>
                  <a:pt x="2036" y="69"/>
                  <a:pt x="2036" y="69"/>
                  <a:pt x="2036" y="69"/>
                </a:cubicBezTo>
                <a:cubicBezTo>
                  <a:pt x="2005" y="48"/>
                  <a:pt x="1969" y="40"/>
                  <a:pt x="1941" y="40"/>
                </a:cubicBezTo>
                <a:cubicBezTo>
                  <a:pt x="1897" y="40"/>
                  <a:pt x="1868" y="57"/>
                  <a:pt x="1868" y="86"/>
                </a:cubicBezTo>
                <a:cubicBezTo>
                  <a:pt x="1868" y="174"/>
                  <a:pt x="2062" y="128"/>
                  <a:pt x="2061" y="253"/>
                </a:cubicBezTo>
                <a:cubicBezTo>
                  <a:pt x="2061" y="311"/>
                  <a:pt x="2010" y="347"/>
                  <a:pt x="1937" y="347"/>
                </a:cubicBezTo>
                <a:cubicBezTo>
                  <a:pt x="1886" y="347"/>
                  <a:pt x="1837" y="326"/>
                  <a:pt x="1805" y="295"/>
                </a:cubicBezTo>
                <a:cubicBezTo>
                  <a:pt x="1822" y="259"/>
                  <a:pt x="1822" y="259"/>
                  <a:pt x="1822" y="259"/>
                </a:cubicBezTo>
                <a:cubicBezTo>
                  <a:pt x="1854" y="290"/>
                  <a:pt x="1898" y="308"/>
                  <a:pt x="1937" y="308"/>
                </a:cubicBezTo>
                <a:cubicBezTo>
                  <a:pt x="1987" y="308"/>
                  <a:pt x="2018" y="288"/>
                  <a:pt x="2018" y="255"/>
                </a:cubicBezTo>
                <a:cubicBezTo>
                  <a:pt x="2018" y="164"/>
                  <a:pt x="1824" y="213"/>
                  <a:pt x="1824" y="89"/>
                </a:cubicBezTo>
                <a:cubicBezTo>
                  <a:pt x="1824" y="35"/>
                  <a:pt x="1872" y="0"/>
                  <a:pt x="1944" y="0"/>
                </a:cubicBezTo>
                <a:cubicBezTo>
                  <a:pt x="1983" y="0"/>
                  <a:pt x="2024" y="13"/>
                  <a:pt x="2053" y="3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14324" tIns="57162" rIns="114324" bIns="57162"/>
          <a:lstStyle/>
          <a:p>
            <a:endParaRPr lang="en-NL"/>
          </a:p>
        </p:txBody>
      </p:sp>
      <p:sp>
        <p:nvSpPr>
          <p:cNvPr id="13" name="LS_Logo8 (JU-Free) Hera" hidden="1">
            <a:extLst>
              <a:ext uri="{FF2B5EF4-FFF2-40B4-BE49-F238E27FC236}">
                <a16:creationId xmlns:a16="http://schemas.microsoft.com/office/drawing/2014/main" id="{D83537BA-6EA4-4636-8B29-31B25BAE6FCD}"/>
              </a:ext>
            </a:extLst>
          </p:cNvPr>
          <p:cNvSpPr>
            <a:spLocks/>
          </p:cNvSpPr>
          <p:nvPr/>
        </p:nvSpPr>
        <p:spPr bwMode="auto">
          <a:xfrm>
            <a:off x="1157288" y="7820025"/>
            <a:ext cx="541337" cy="138113"/>
          </a:xfrm>
          <a:custGeom>
            <a:avLst/>
            <a:gdLst>
              <a:gd name="T0" fmla="*/ 2147483646 w 1367"/>
              <a:gd name="T1" fmla="*/ 0 h 345"/>
              <a:gd name="T2" fmla="*/ 2147483646 w 1367"/>
              <a:gd name="T3" fmla="*/ 0 h 345"/>
              <a:gd name="T4" fmla="*/ 2147483646 w 1367"/>
              <a:gd name="T5" fmla="*/ 2147483646 h 345"/>
              <a:gd name="T6" fmla="*/ 2147483646 w 1367"/>
              <a:gd name="T7" fmla="*/ 2147483646 h 345"/>
              <a:gd name="T8" fmla="*/ 2147483646 w 1367"/>
              <a:gd name="T9" fmla="*/ 2147483646 h 345"/>
              <a:gd name="T10" fmla="*/ 2147483646 w 1367"/>
              <a:gd name="T11" fmla="*/ 2147483646 h 345"/>
              <a:gd name="T12" fmla="*/ 2147483646 w 1367"/>
              <a:gd name="T13" fmla="*/ 2147483646 h 345"/>
              <a:gd name="T14" fmla="*/ 0 w 1367"/>
              <a:gd name="T15" fmla="*/ 2147483646 h 345"/>
              <a:gd name="T16" fmla="*/ 0 w 1367"/>
              <a:gd name="T17" fmla="*/ 0 h 345"/>
              <a:gd name="T18" fmla="*/ 2147483646 w 1367"/>
              <a:gd name="T19" fmla="*/ 0 h 345"/>
              <a:gd name="T20" fmla="*/ 2147483646 w 1367"/>
              <a:gd name="T21" fmla="*/ 2147483646 h 345"/>
              <a:gd name="T22" fmla="*/ 2147483646 w 1367"/>
              <a:gd name="T23" fmla="*/ 2147483646 h 345"/>
              <a:gd name="T24" fmla="*/ 2147483646 w 1367"/>
              <a:gd name="T25" fmla="*/ 0 h 345"/>
              <a:gd name="T26" fmla="*/ 2147483646 w 1367"/>
              <a:gd name="T27" fmla="*/ 2147483646 h 345"/>
              <a:gd name="T28" fmla="*/ 2147483646 w 1367"/>
              <a:gd name="T29" fmla="*/ 2147483646 h 345"/>
              <a:gd name="T30" fmla="*/ 2147483646 w 1367"/>
              <a:gd name="T31" fmla="*/ 2147483646 h 345"/>
              <a:gd name="T32" fmla="*/ 2147483646 w 1367"/>
              <a:gd name="T33" fmla="*/ 2147483646 h 345"/>
              <a:gd name="T34" fmla="*/ 2147483646 w 1367"/>
              <a:gd name="T35" fmla="*/ 2147483646 h 345"/>
              <a:gd name="T36" fmla="*/ 2147483646 w 1367"/>
              <a:gd name="T37" fmla="*/ 2147483646 h 345"/>
              <a:gd name="T38" fmla="*/ 2147483646 w 1367"/>
              <a:gd name="T39" fmla="*/ 0 h 345"/>
              <a:gd name="T40" fmla="*/ 2147483646 w 1367"/>
              <a:gd name="T41" fmla="*/ 0 h 345"/>
              <a:gd name="T42" fmla="*/ 2147483646 w 1367"/>
              <a:gd name="T43" fmla="*/ 2147483646 h 345"/>
              <a:gd name="T44" fmla="*/ 2147483646 w 1367"/>
              <a:gd name="T45" fmla="*/ 2147483646 h 345"/>
              <a:gd name="T46" fmla="*/ 2147483646 w 1367"/>
              <a:gd name="T47" fmla="*/ 2147483646 h 345"/>
              <a:gd name="T48" fmla="*/ 2147483646 w 1367"/>
              <a:gd name="T49" fmla="*/ 2147483646 h 345"/>
              <a:gd name="T50" fmla="*/ 2147483646 w 1367"/>
              <a:gd name="T51" fmla="*/ 2147483646 h 345"/>
              <a:gd name="T52" fmla="*/ 2147483646 w 1367"/>
              <a:gd name="T53" fmla="*/ 2147483646 h 345"/>
              <a:gd name="T54" fmla="*/ 2147483646 w 1367"/>
              <a:gd name="T55" fmla="*/ 2147483646 h 345"/>
              <a:gd name="T56" fmla="*/ 2147483646 w 1367"/>
              <a:gd name="T57" fmla="*/ 2147483646 h 345"/>
              <a:gd name="T58" fmla="*/ 2147483646 w 1367"/>
              <a:gd name="T59" fmla="*/ 2147483646 h 345"/>
              <a:gd name="T60" fmla="*/ 2147483646 w 1367"/>
              <a:gd name="T61" fmla="*/ 2147483646 h 345"/>
              <a:gd name="T62" fmla="*/ 2147483646 w 1367"/>
              <a:gd name="T63" fmla="*/ 2147483646 h 345"/>
              <a:gd name="T64" fmla="*/ 2147483646 w 1367"/>
              <a:gd name="T65" fmla="*/ 2147483646 h 345"/>
              <a:gd name="T66" fmla="*/ 2147483646 w 1367"/>
              <a:gd name="T67" fmla="*/ 2147483646 h 345"/>
              <a:gd name="T68" fmla="*/ 2147483646 w 1367"/>
              <a:gd name="T69" fmla="*/ 0 h 345"/>
              <a:gd name="T70" fmla="*/ 2147483646 w 1367"/>
              <a:gd name="T71" fmla="*/ 0 h 345"/>
              <a:gd name="T72" fmla="*/ 2147483646 w 1367"/>
              <a:gd name="T73" fmla="*/ 2147483646 h 345"/>
              <a:gd name="T74" fmla="*/ 2147483646 w 1367"/>
              <a:gd name="T75" fmla="*/ 2147483646 h 345"/>
              <a:gd name="T76" fmla="*/ 2147483646 w 1367"/>
              <a:gd name="T77" fmla="*/ 2147483646 h 345"/>
              <a:gd name="T78" fmla="*/ 2147483646 w 1367"/>
              <a:gd name="T79" fmla="*/ 2147483646 h 345"/>
              <a:gd name="T80" fmla="*/ 2147483646 w 1367"/>
              <a:gd name="T81" fmla="*/ 2147483646 h 345"/>
              <a:gd name="T82" fmla="*/ 2147483646 w 1367"/>
              <a:gd name="T83" fmla="*/ 2147483646 h 345"/>
              <a:gd name="T84" fmla="*/ 2147483646 w 1367"/>
              <a:gd name="T85" fmla="*/ 2147483646 h 345"/>
              <a:gd name="T86" fmla="*/ 2147483646 w 1367"/>
              <a:gd name="T87" fmla="*/ 2147483646 h 345"/>
              <a:gd name="T88" fmla="*/ 2147483646 w 1367"/>
              <a:gd name="T89" fmla="*/ 2147483646 h 345"/>
              <a:gd name="T90" fmla="*/ 2147483646 w 1367"/>
              <a:gd name="T91" fmla="*/ 2147483646 h 345"/>
              <a:gd name="T92" fmla="*/ 2147483646 w 1367"/>
              <a:gd name="T93" fmla="*/ 2147483646 h 345"/>
              <a:gd name="T94" fmla="*/ 2147483646 w 1367"/>
              <a:gd name="T95" fmla="*/ 2147483646 h 345"/>
              <a:gd name="T96" fmla="*/ 2147483646 w 1367"/>
              <a:gd name="T97" fmla="*/ 2147483646 h 345"/>
              <a:gd name="T98" fmla="*/ 2147483646 w 1367"/>
              <a:gd name="T99" fmla="*/ 2147483646 h 345"/>
              <a:gd name="T100" fmla="*/ 2147483646 w 1367"/>
              <a:gd name="T101" fmla="*/ 0 h 345"/>
              <a:gd name="T102" fmla="*/ 2147483646 w 1367"/>
              <a:gd name="T103" fmla="*/ 0 h 345"/>
              <a:gd name="T104" fmla="*/ 2147483646 w 1367"/>
              <a:gd name="T105" fmla="*/ 2147483646 h 345"/>
              <a:gd name="T106" fmla="*/ 2147483646 w 1367"/>
              <a:gd name="T107" fmla="*/ 2147483646 h 345"/>
              <a:gd name="T108" fmla="*/ 2147483646 w 1367"/>
              <a:gd name="T109" fmla="*/ 2147483646 h 345"/>
              <a:gd name="T110" fmla="*/ 2147483646 w 1367"/>
              <a:gd name="T111" fmla="*/ 2147483646 h 345"/>
              <a:gd name="T112" fmla="*/ 2147483646 w 1367"/>
              <a:gd name="T113" fmla="*/ 2147483646 h 345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1367" h="345">
                <a:moveTo>
                  <a:pt x="248" y="0"/>
                </a:moveTo>
                <a:cubicBezTo>
                  <a:pt x="287" y="0"/>
                  <a:pt x="287" y="0"/>
                  <a:pt x="287" y="0"/>
                </a:cubicBezTo>
                <a:cubicBezTo>
                  <a:pt x="287" y="345"/>
                  <a:pt x="287" y="345"/>
                  <a:pt x="287" y="345"/>
                </a:cubicBezTo>
                <a:cubicBezTo>
                  <a:pt x="248" y="345"/>
                  <a:pt x="248" y="345"/>
                  <a:pt x="248" y="345"/>
                </a:cubicBezTo>
                <a:cubicBezTo>
                  <a:pt x="248" y="193"/>
                  <a:pt x="248" y="193"/>
                  <a:pt x="248" y="193"/>
                </a:cubicBezTo>
                <a:cubicBezTo>
                  <a:pt x="40" y="193"/>
                  <a:pt x="40" y="193"/>
                  <a:pt x="40" y="193"/>
                </a:cubicBezTo>
                <a:cubicBezTo>
                  <a:pt x="40" y="345"/>
                  <a:pt x="40" y="345"/>
                  <a:pt x="40" y="345"/>
                </a:cubicBezTo>
                <a:cubicBezTo>
                  <a:pt x="0" y="345"/>
                  <a:pt x="0" y="345"/>
                  <a:pt x="0" y="345"/>
                </a:cubicBezTo>
                <a:cubicBezTo>
                  <a:pt x="0" y="0"/>
                  <a:pt x="0" y="0"/>
                  <a:pt x="0" y="0"/>
                </a:cubicBezTo>
                <a:cubicBezTo>
                  <a:pt x="40" y="0"/>
                  <a:pt x="40" y="0"/>
                  <a:pt x="40" y="0"/>
                </a:cubicBezTo>
                <a:cubicBezTo>
                  <a:pt x="40" y="156"/>
                  <a:pt x="40" y="156"/>
                  <a:pt x="40" y="156"/>
                </a:cubicBezTo>
                <a:cubicBezTo>
                  <a:pt x="248" y="156"/>
                  <a:pt x="248" y="156"/>
                  <a:pt x="248" y="156"/>
                </a:cubicBezTo>
                <a:lnTo>
                  <a:pt x="248" y="0"/>
                </a:lnTo>
                <a:close/>
                <a:moveTo>
                  <a:pt x="431" y="189"/>
                </a:moveTo>
                <a:cubicBezTo>
                  <a:pt x="604" y="189"/>
                  <a:pt x="604" y="189"/>
                  <a:pt x="604" y="189"/>
                </a:cubicBezTo>
                <a:cubicBezTo>
                  <a:pt x="604" y="152"/>
                  <a:pt x="604" y="152"/>
                  <a:pt x="604" y="152"/>
                </a:cubicBezTo>
                <a:cubicBezTo>
                  <a:pt x="431" y="152"/>
                  <a:pt x="431" y="152"/>
                  <a:pt x="431" y="152"/>
                </a:cubicBezTo>
                <a:cubicBezTo>
                  <a:pt x="431" y="38"/>
                  <a:pt x="431" y="38"/>
                  <a:pt x="431" y="38"/>
                </a:cubicBezTo>
                <a:cubicBezTo>
                  <a:pt x="625" y="38"/>
                  <a:pt x="625" y="38"/>
                  <a:pt x="625" y="38"/>
                </a:cubicBezTo>
                <a:cubicBezTo>
                  <a:pt x="625" y="0"/>
                  <a:pt x="625" y="0"/>
                  <a:pt x="625" y="0"/>
                </a:cubicBezTo>
                <a:cubicBezTo>
                  <a:pt x="391" y="0"/>
                  <a:pt x="391" y="0"/>
                  <a:pt x="391" y="0"/>
                </a:cubicBezTo>
                <a:cubicBezTo>
                  <a:pt x="391" y="345"/>
                  <a:pt x="391" y="345"/>
                  <a:pt x="391" y="345"/>
                </a:cubicBezTo>
                <a:cubicBezTo>
                  <a:pt x="631" y="345"/>
                  <a:pt x="631" y="345"/>
                  <a:pt x="631" y="345"/>
                </a:cubicBezTo>
                <a:cubicBezTo>
                  <a:pt x="631" y="308"/>
                  <a:pt x="631" y="308"/>
                  <a:pt x="631" y="308"/>
                </a:cubicBezTo>
                <a:cubicBezTo>
                  <a:pt x="431" y="308"/>
                  <a:pt x="431" y="308"/>
                  <a:pt x="431" y="308"/>
                </a:cubicBezTo>
                <a:lnTo>
                  <a:pt x="431" y="189"/>
                </a:lnTo>
                <a:close/>
                <a:moveTo>
                  <a:pt x="901" y="228"/>
                </a:moveTo>
                <a:cubicBezTo>
                  <a:pt x="982" y="345"/>
                  <a:pt x="982" y="345"/>
                  <a:pt x="982" y="345"/>
                </a:cubicBezTo>
                <a:cubicBezTo>
                  <a:pt x="937" y="345"/>
                  <a:pt x="937" y="345"/>
                  <a:pt x="937" y="345"/>
                </a:cubicBezTo>
                <a:cubicBezTo>
                  <a:pt x="866" y="235"/>
                  <a:pt x="866" y="235"/>
                  <a:pt x="866" y="235"/>
                </a:cubicBezTo>
                <a:cubicBezTo>
                  <a:pt x="858" y="236"/>
                  <a:pt x="850" y="236"/>
                  <a:pt x="843" y="236"/>
                </a:cubicBezTo>
                <a:cubicBezTo>
                  <a:pt x="751" y="236"/>
                  <a:pt x="751" y="236"/>
                  <a:pt x="751" y="236"/>
                </a:cubicBezTo>
                <a:cubicBezTo>
                  <a:pt x="751" y="345"/>
                  <a:pt x="751" y="345"/>
                  <a:pt x="751" y="345"/>
                </a:cubicBezTo>
                <a:cubicBezTo>
                  <a:pt x="712" y="345"/>
                  <a:pt x="712" y="345"/>
                  <a:pt x="712" y="345"/>
                </a:cubicBezTo>
                <a:cubicBezTo>
                  <a:pt x="712" y="0"/>
                  <a:pt x="712" y="0"/>
                  <a:pt x="712" y="0"/>
                </a:cubicBezTo>
                <a:cubicBezTo>
                  <a:pt x="843" y="0"/>
                  <a:pt x="843" y="0"/>
                  <a:pt x="843" y="0"/>
                </a:cubicBezTo>
                <a:cubicBezTo>
                  <a:pt x="929" y="0"/>
                  <a:pt x="978" y="43"/>
                  <a:pt x="978" y="116"/>
                </a:cubicBezTo>
                <a:cubicBezTo>
                  <a:pt x="978" y="173"/>
                  <a:pt x="951" y="212"/>
                  <a:pt x="901" y="228"/>
                </a:cubicBezTo>
                <a:close/>
                <a:moveTo>
                  <a:pt x="941" y="117"/>
                </a:moveTo>
                <a:cubicBezTo>
                  <a:pt x="941" y="65"/>
                  <a:pt x="905" y="38"/>
                  <a:pt x="843" y="38"/>
                </a:cubicBezTo>
                <a:cubicBezTo>
                  <a:pt x="751" y="38"/>
                  <a:pt x="751" y="38"/>
                  <a:pt x="751" y="38"/>
                </a:cubicBezTo>
                <a:cubicBezTo>
                  <a:pt x="751" y="198"/>
                  <a:pt x="751" y="198"/>
                  <a:pt x="751" y="198"/>
                </a:cubicBezTo>
                <a:cubicBezTo>
                  <a:pt x="843" y="198"/>
                  <a:pt x="843" y="198"/>
                  <a:pt x="843" y="198"/>
                </a:cubicBezTo>
                <a:cubicBezTo>
                  <a:pt x="905" y="198"/>
                  <a:pt x="941" y="171"/>
                  <a:pt x="941" y="117"/>
                </a:cubicBezTo>
                <a:close/>
                <a:moveTo>
                  <a:pt x="1367" y="345"/>
                </a:moveTo>
                <a:cubicBezTo>
                  <a:pt x="1324" y="345"/>
                  <a:pt x="1324" y="345"/>
                  <a:pt x="1324" y="345"/>
                </a:cubicBezTo>
                <a:cubicBezTo>
                  <a:pt x="1286" y="258"/>
                  <a:pt x="1286" y="258"/>
                  <a:pt x="1286" y="258"/>
                </a:cubicBezTo>
                <a:cubicBezTo>
                  <a:pt x="1098" y="258"/>
                  <a:pt x="1098" y="258"/>
                  <a:pt x="1098" y="258"/>
                </a:cubicBezTo>
                <a:cubicBezTo>
                  <a:pt x="1059" y="345"/>
                  <a:pt x="1059" y="345"/>
                  <a:pt x="1059" y="345"/>
                </a:cubicBezTo>
                <a:cubicBezTo>
                  <a:pt x="1017" y="345"/>
                  <a:pt x="1017" y="345"/>
                  <a:pt x="1017" y="345"/>
                </a:cubicBezTo>
                <a:cubicBezTo>
                  <a:pt x="1172" y="0"/>
                  <a:pt x="1172" y="0"/>
                  <a:pt x="1172" y="0"/>
                </a:cubicBezTo>
                <a:cubicBezTo>
                  <a:pt x="1213" y="0"/>
                  <a:pt x="1213" y="0"/>
                  <a:pt x="1213" y="0"/>
                </a:cubicBezTo>
                <a:lnTo>
                  <a:pt x="1367" y="345"/>
                </a:lnTo>
                <a:close/>
                <a:moveTo>
                  <a:pt x="1269" y="220"/>
                </a:moveTo>
                <a:cubicBezTo>
                  <a:pt x="1191" y="45"/>
                  <a:pt x="1191" y="45"/>
                  <a:pt x="1191" y="45"/>
                </a:cubicBezTo>
                <a:cubicBezTo>
                  <a:pt x="1114" y="220"/>
                  <a:pt x="1114" y="220"/>
                  <a:pt x="1114" y="220"/>
                </a:cubicBezTo>
                <a:lnTo>
                  <a:pt x="1269" y="22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14324" tIns="57162" rIns="114324" bIns="57162"/>
          <a:lstStyle/>
          <a:p>
            <a:endParaRPr lang="en-NL"/>
          </a:p>
        </p:txBody>
      </p:sp>
      <p:sp>
        <p:nvSpPr>
          <p:cNvPr id="14" name="LS_Logo12 (JU-Free) Horus" hidden="1">
            <a:extLst>
              <a:ext uri="{FF2B5EF4-FFF2-40B4-BE49-F238E27FC236}">
                <a16:creationId xmlns:a16="http://schemas.microsoft.com/office/drawing/2014/main" id="{407F0DAC-932A-428B-8074-127222EF76E5}"/>
              </a:ext>
            </a:extLst>
          </p:cNvPr>
          <p:cNvSpPr>
            <a:spLocks/>
          </p:cNvSpPr>
          <p:nvPr/>
        </p:nvSpPr>
        <p:spPr bwMode="auto">
          <a:xfrm>
            <a:off x="1157288" y="7820025"/>
            <a:ext cx="692150" cy="138113"/>
          </a:xfrm>
          <a:custGeom>
            <a:avLst/>
            <a:gdLst>
              <a:gd name="T0" fmla="*/ 2147483646 w 1746"/>
              <a:gd name="T1" fmla="*/ 62059172 h 348"/>
              <a:gd name="T2" fmla="*/ 2147483646 w 1746"/>
              <a:gd name="T3" fmla="*/ 2147483646 h 348"/>
              <a:gd name="T4" fmla="*/ 2147483646 w 1746"/>
              <a:gd name="T5" fmla="*/ 2147483646 h 348"/>
              <a:gd name="T6" fmla="*/ 0 w 1746"/>
              <a:gd name="T7" fmla="*/ 2147483646 h 348"/>
              <a:gd name="T8" fmla="*/ 2147483646 w 1746"/>
              <a:gd name="T9" fmla="*/ 62059172 h 348"/>
              <a:gd name="T10" fmla="*/ 2147483646 w 1746"/>
              <a:gd name="T11" fmla="*/ 2147483646 h 348"/>
              <a:gd name="T12" fmla="*/ 2147483646 w 1746"/>
              <a:gd name="T13" fmla="*/ 2147483646 h 348"/>
              <a:gd name="T14" fmla="*/ 2147483646 w 1746"/>
              <a:gd name="T15" fmla="*/ 2147483646 h 348"/>
              <a:gd name="T16" fmla="*/ 2147483646 w 1746"/>
              <a:gd name="T17" fmla="*/ 2147483646 h 348"/>
              <a:gd name="T18" fmla="*/ 2147483646 w 1746"/>
              <a:gd name="T19" fmla="*/ 2147483646 h 348"/>
              <a:gd name="T20" fmla="*/ 2147483646 w 1746"/>
              <a:gd name="T21" fmla="*/ 2147483646 h 348"/>
              <a:gd name="T22" fmla="*/ 2147483646 w 1746"/>
              <a:gd name="T23" fmla="*/ 2147483646 h 348"/>
              <a:gd name="T24" fmla="*/ 2147483646 w 1746"/>
              <a:gd name="T25" fmla="*/ 2147483646 h 348"/>
              <a:gd name="T26" fmla="*/ 2147483646 w 1746"/>
              <a:gd name="T27" fmla="*/ 2147483646 h 348"/>
              <a:gd name="T28" fmla="*/ 2147483646 w 1746"/>
              <a:gd name="T29" fmla="*/ 2147483646 h 348"/>
              <a:gd name="T30" fmla="*/ 2147483646 w 1746"/>
              <a:gd name="T31" fmla="*/ 62059172 h 348"/>
              <a:gd name="T32" fmla="*/ 2147483646 w 1746"/>
              <a:gd name="T33" fmla="*/ 2147483646 h 348"/>
              <a:gd name="T34" fmla="*/ 2147483646 w 1746"/>
              <a:gd name="T35" fmla="*/ 2147483646 h 348"/>
              <a:gd name="T36" fmla="*/ 2147483646 w 1746"/>
              <a:gd name="T37" fmla="*/ 2147483646 h 348"/>
              <a:gd name="T38" fmla="*/ 2147483646 w 1746"/>
              <a:gd name="T39" fmla="*/ 2147483646 h 348"/>
              <a:gd name="T40" fmla="*/ 2147483646 w 1746"/>
              <a:gd name="T41" fmla="*/ 2147483646 h 348"/>
              <a:gd name="T42" fmla="*/ 2147483646 w 1746"/>
              <a:gd name="T43" fmla="*/ 2147483646 h 348"/>
              <a:gd name="T44" fmla="*/ 2147483646 w 1746"/>
              <a:gd name="T45" fmla="*/ 62059172 h 348"/>
              <a:gd name="T46" fmla="*/ 2147483646 w 1746"/>
              <a:gd name="T47" fmla="*/ 2147483646 h 348"/>
              <a:gd name="T48" fmla="*/ 2147483646 w 1746"/>
              <a:gd name="T49" fmla="*/ 62059172 h 348"/>
              <a:gd name="T50" fmla="*/ 2147483646 w 1746"/>
              <a:gd name="T51" fmla="*/ 2147483646 h 348"/>
              <a:gd name="T52" fmla="*/ 2147483646 w 1746"/>
              <a:gd name="T53" fmla="*/ 2147483646 h 348"/>
              <a:gd name="T54" fmla="*/ 2147483646 w 1746"/>
              <a:gd name="T55" fmla="*/ 1984322256 h 348"/>
              <a:gd name="T56" fmla="*/ 2147483646 w 1746"/>
              <a:gd name="T57" fmla="*/ 2147483646 h 348"/>
              <a:gd name="T58" fmla="*/ 2147483646 w 1746"/>
              <a:gd name="T59" fmla="*/ 2147483646 h 348"/>
              <a:gd name="T60" fmla="*/ 2147483646 w 1746"/>
              <a:gd name="T61" fmla="*/ 2147483646 h 348"/>
              <a:gd name="T62" fmla="*/ 2147483646 w 1746"/>
              <a:gd name="T63" fmla="*/ 2147483646 h 348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1746" h="348">
                <a:moveTo>
                  <a:pt x="248" y="1"/>
                </a:moveTo>
                <a:cubicBezTo>
                  <a:pt x="287" y="1"/>
                  <a:pt x="287" y="1"/>
                  <a:pt x="287" y="1"/>
                </a:cubicBezTo>
                <a:cubicBezTo>
                  <a:pt x="287" y="346"/>
                  <a:pt x="287" y="346"/>
                  <a:pt x="287" y="346"/>
                </a:cubicBezTo>
                <a:cubicBezTo>
                  <a:pt x="248" y="346"/>
                  <a:pt x="248" y="346"/>
                  <a:pt x="248" y="346"/>
                </a:cubicBezTo>
                <a:cubicBezTo>
                  <a:pt x="248" y="194"/>
                  <a:pt x="248" y="194"/>
                  <a:pt x="248" y="194"/>
                </a:cubicBezTo>
                <a:cubicBezTo>
                  <a:pt x="40" y="194"/>
                  <a:pt x="40" y="194"/>
                  <a:pt x="40" y="194"/>
                </a:cubicBezTo>
                <a:cubicBezTo>
                  <a:pt x="40" y="346"/>
                  <a:pt x="40" y="346"/>
                  <a:pt x="40" y="346"/>
                </a:cubicBezTo>
                <a:cubicBezTo>
                  <a:pt x="0" y="346"/>
                  <a:pt x="0" y="346"/>
                  <a:pt x="0" y="346"/>
                </a:cubicBezTo>
                <a:cubicBezTo>
                  <a:pt x="0" y="1"/>
                  <a:pt x="0" y="1"/>
                  <a:pt x="0" y="1"/>
                </a:cubicBezTo>
                <a:cubicBezTo>
                  <a:pt x="40" y="1"/>
                  <a:pt x="40" y="1"/>
                  <a:pt x="40" y="1"/>
                </a:cubicBezTo>
                <a:cubicBezTo>
                  <a:pt x="40" y="157"/>
                  <a:pt x="40" y="157"/>
                  <a:pt x="40" y="157"/>
                </a:cubicBezTo>
                <a:cubicBezTo>
                  <a:pt x="248" y="157"/>
                  <a:pt x="248" y="157"/>
                  <a:pt x="248" y="157"/>
                </a:cubicBezTo>
                <a:lnTo>
                  <a:pt x="248" y="1"/>
                </a:lnTo>
                <a:close/>
                <a:moveTo>
                  <a:pt x="720" y="174"/>
                </a:moveTo>
                <a:cubicBezTo>
                  <a:pt x="720" y="271"/>
                  <a:pt x="640" y="348"/>
                  <a:pt x="539" y="348"/>
                </a:cubicBezTo>
                <a:cubicBezTo>
                  <a:pt x="439" y="348"/>
                  <a:pt x="359" y="271"/>
                  <a:pt x="359" y="174"/>
                </a:cubicBezTo>
                <a:cubicBezTo>
                  <a:pt x="359" y="76"/>
                  <a:pt x="439" y="0"/>
                  <a:pt x="539" y="0"/>
                </a:cubicBezTo>
                <a:cubicBezTo>
                  <a:pt x="640" y="0"/>
                  <a:pt x="720" y="77"/>
                  <a:pt x="720" y="174"/>
                </a:cubicBezTo>
                <a:close/>
                <a:moveTo>
                  <a:pt x="679" y="174"/>
                </a:moveTo>
                <a:cubicBezTo>
                  <a:pt x="679" y="98"/>
                  <a:pt x="616" y="38"/>
                  <a:pt x="539" y="38"/>
                </a:cubicBezTo>
                <a:cubicBezTo>
                  <a:pt x="463" y="38"/>
                  <a:pt x="399" y="98"/>
                  <a:pt x="399" y="174"/>
                </a:cubicBezTo>
                <a:cubicBezTo>
                  <a:pt x="399" y="249"/>
                  <a:pt x="463" y="310"/>
                  <a:pt x="539" y="310"/>
                </a:cubicBezTo>
                <a:cubicBezTo>
                  <a:pt x="616" y="310"/>
                  <a:pt x="679" y="249"/>
                  <a:pt x="679" y="174"/>
                </a:cubicBezTo>
                <a:close/>
                <a:moveTo>
                  <a:pt x="981" y="229"/>
                </a:moveTo>
                <a:cubicBezTo>
                  <a:pt x="1062" y="346"/>
                  <a:pt x="1062" y="346"/>
                  <a:pt x="1062" y="346"/>
                </a:cubicBezTo>
                <a:cubicBezTo>
                  <a:pt x="1017" y="346"/>
                  <a:pt x="1017" y="346"/>
                  <a:pt x="1017" y="346"/>
                </a:cubicBezTo>
                <a:cubicBezTo>
                  <a:pt x="945" y="236"/>
                  <a:pt x="945" y="236"/>
                  <a:pt x="945" y="236"/>
                </a:cubicBezTo>
                <a:cubicBezTo>
                  <a:pt x="938" y="237"/>
                  <a:pt x="930" y="237"/>
                  <a:pt x="922" y="237"/>
                </a:cubicBezTo>
                <a:cubicBezTo>
                  <a:pt x="831" y="237"/>
                  <a:pt x="831" y="237"/>
                  <a:pt x="831" y="237"/>
                </a:cubicBezTo>
                <a:cubicBezTo>
                  <a:pt x="831" y="346"/>
                  <a:pt x="831" y="346"/>
                  <a:pt x="831" y="346"/>
                </a:cubicBezTo>
                <a:cubicBezTo>
                  <a:pt x="791" y="346"/>
                  <a:pt x="791" y="346"/>
                  <a:pt x="791" y="346"/>
                </a:cubicBezTo>
                <a:cubicBezTo>
                  <a:pt x="791" y="1"/>
                  <a:pt x="791" y="1"/>
                  <a:pt x="791" y="1"/>
                </a:cubicBezTo>
                <a:cubicBezTo>
                  <a:pt x="922" y="1"/>
                  <a:pt x="922" y="1"/>
                  <a:pt x="922" y="1"/>
                </a:cubicBezTo>
                <a:cubicBezTo>
                  <a:pt x="1008" y="1"/>
                  <a:pt x="1058" y="44"/>
                  <a:pt x="1058" y="117"/>
                </a:cubicBezTo>
                <a:cubicBezTo>
                  <a:pt x="1058" y="174"/>
                  <a:pt x="1031" y="213"/>
                  <a:pt x="981" y="229"/>
                </a:cubicBezTo>
                <a:close/>
                <a:moveTo>
                  <a:pt x="1020" y="118"/>
                </a:moveTo>
                <a:cubicBezTo>
                  <a:pt x="1020" y="66"/>
                  <a:pt x="985" y="39"/>
                  <a:pt x="922" y="39"/>
                </a:cubicBezTo>
                <a:cubicBezTo>
                  <a:pt x="831" y="39"/>
                  <a:pt x="831" y="39"/>
                  <a:pt x="831" y="39"/>
                </a:cubicBezTo>
                <a:cubicBezTo>
                  <a:pt x="831" y="199"/>
                  <a:pt x="831" y="199"/>
                  <a:pt x="831" y="199"/>
                </a:cubicBezTo>
                <a:cubicBezTo>
                  <a:pt x="922" y="199"/>
                  <a:pt x="922" y="199"/>
                  <a:pt x="922" y="199"/>
                </a:cubicBezTo>
                <a:cubicBezTo>
                  <a:pt x="985" y="199"/>
                  <a:pt x="1020" y="172"/>
                  <a:pt x="1020" y="118"/>
                </a:cubicBezTo>
                <a:close/>
                <a:moveTo>
                  <a:pt x="1389" y="204"/>
                </a:moveTo>
                <a:cubicBezTo>
                  <a:pt x="1389" y="271"/>
                  <a:pt x="1350" y="310"/>
                  <a:pt x="1285" y="310"/>
                </a:cubicBezTo>
                <a:cubicBezTo>
                  <a:pt x="1219" y="310"/>
                  <a:pt x="1179" y="271"/>
                  <a:pt x="1179" y="204"/>
                </a:cubicBezTo>
                <a:cubicBezTo>
                  <a:pt x="1179" y="1"/>
                  <a:pt x="1179" y="1"/>
                  <a:pt x="1179" y="1"/>
                </a:cubicBezTo>
                <a:cubicBezTo>
                  <a:pt x="1139" y="1"/>
                  <a:pt x="1139" y="1"/>
                  <a:pt x="1139" y="1"/>
                </a:cubicBezTo>
                <a:cubicBezTo>
                  <a:pt x="1139" y="204"/>
                  <a:pt x="1139" y="204"/>
                  <a:pt x="1139" y="204"/>
                </a:cubicBezTo>
                <a:cubicBezTo>
                  <a:pt x="1139" y="294"/>
                  <a:pt x="1194" y="348"/>
                  <a:pt x="1285" y="348"/>
                </a:cubicBezTo>
                <a:cubicBezTo>
                  <a:pt x="1375" y="348"/>
                  <a:pt x="1429" y="294"/>
                  <a:pt x="1429" y="204"/>
                </a:cubicBezTo>
                <a:cubicBezTo>
                  <a:pt x="1429" y="1"/>
                  <a:pt x="1429" y="1"/>
                  <a:pt x="1429" y="1"/>
                </a:cubicBezTo>
                <a:cubicBezTo>
                  <a:pt x="1389" y="1"/>
                  <a:pt x="1389" y="1"/>
                  <a:pt x="1389" y="1"/>
                </a:cubicBezTo>
                <a:lnTo>
                  <a:pt x="1389" y="204"/>
                </a:lnTo>
                <a:close/>
                <a:moveTo>
                  <a:pt x="1552" y="86"/>
                </a:moveTo>
                <a:cubicBezTo>
                  <a:pt x="1552" y="57"/>
                  <a:pt x="1581" y="40"/>
                  <a:pt x="1625" y="40"/>
                </a:cubicBezTo>
                <a:cubicBezTo>
                  <a:pt x="1653" y="40"/>
                  <a:pt x="1689" y="48"/>
                  <a:pt x="1720" y="69"/>
                </a:cubicBezTo>
                <a:cubicBezTo>
                  <a:pt x="1737" y="32"/>
                  <a:pt x="1737" y="32"/>
                  <a:pt x="1737" y="32"/>
                </a:cubicBezTo>
                <a:cubicBezTo>
                  <a:pt x="1708" y="13"/>
                  <a:pt x="1667" y="0"/>
                  <a:pt x="1628" y="0"/>
                </a:cubicBezTo>
                <a:cubicBezTo>
                  <a:pt x="1556" y="0"/>
                  <a:pt x="1508" y="35"/>
                  <a:pt x="1508" y="89"/>
                </a:cubicBezTo>
                <a:cubicBezTo>
                  <a:pt x="1508" y="213"/>
                  <a:pt x="1702" y="164"/>
                  <a:pt x="1702" y="255"/>
                </a:cubicBezTo>
                <a:cubicBezTo>
                  <a:pt x="1702" y="288"/>
                  <a:pt x="1671" y="308"/>
                  <a:pt x="1621" y="308"/>
                </a:cubicBezTo>
                <a:cubicBezTo>
                  <a:pt x="1582" y="308"/>
                  <a:pt x="1539" y="290"/>
                  <a:pt x="1507" y="259"/>
                </a:cubicBezTo>
                <a:cubicBezTo>
                  <a:pt x="1489" y="295"/>
                  <a:pt x="1489" y="295"/>
                  <a:pt x="1489" y="295"/>
                </a:cubicBezTo>
                <a:cubicBezTo>
                  <a:pt x="1521" y="326"/>
                  <a:pt x="1570" y="347"/>
                  <a:pt x="1621" y="347"/>
                </a:cubicBezTo>
                <a:cubicBezTo>
                  <a:pt x="1695" y="347"/>
                  <a:pt x="1745" y="311"/>
                  <a:pt x="1745" y="253"/>
                </a:cubicBezTo>
                <a:cubicBezTo>
                  <a:pt x="1746" y="128"/>
                  <a:pt x="1552" y="174"/>
                  <a:pt x="1552" y="8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14324" tIns="57162" rIns="114324" bIns="57162"/>
          <a:lstStyle/>
          <a:p>
            <a:endParaRPr lang="en-NL"/>
          </a:p>
        </p:txBody>
      </p:sp>
      <p:sp>
        <p:nvSpPr>
          <p:cNvPr id="15" name="LS_Logo13(JU-Free) Enterprise" hidden="1">
            <a:extLst>
              <a:ext uri="{FF2B5EF4-FFF2-40B4-BE49-F238E27FC236}">
                <a16:creationId xmlns:a16="http://schemas.microsoft.com/office/drawing/2014/main" id="{F2AF5678-B66E-47B5-8C40-658AACD18A3A}"/>
              </a:ext>
            </a:extLst>
          </p:cNvPr>
          <p:cNvSpPr>
            <a:spLocks noEditPoints="1"/>
          </p:cNvSpPr>
          <p:nvPr/>
        </p:nvSpPr>
        <p:spPr bwMode="auto">
          <a:xfrm>
            <a:off x="1136650" y="7712075"/>
            <a:ext cx="2205038" cy="365125"/>
          </a:xfrm>
          <a:custGeom>
            <a:avLst/>
            <a:gdLst>
              <a:gd name="T0" fmla="*/ 2147483646 w 5552"/>
              <a:gd name="T1" fmla="*/ 2147483646 h 921"/>
              <a:gd name="T2" fmla="*/ 2147483646 w 5552"/>
              <a:gd name="T3" fmla="*/ 2147483646 h 921"/>
              <a:gd name="T4" fmla="*/ 2147483646 w 5552"/>
              <a:gd name="T5" fmla="*/ 2147483646 h 921"/>
              <a:gd name="T6" fmla="*/ 2147483646 w 5552"/>
              <a:gd name="T7" fmla="*/ 2119723475 h 921"/>
              <a:gd name="T8" fmla="*/ 2147483646 w 5552"/>
              <a:gd name="T9" fmla="*/ 2147483646 h 921"/>
              <a:gd name="T10" fmla="*/ 2147483646 w 5552"/>
              <a:gd name="T11" fmla="*/ 187029632 h 921"/>
              <a:gd name="T12" fmla="*/ 2147483646 w 5552"/>
              <a:gd name="T13" fmla="*/ 2147483646 h 921"/>
              <a:gd name="T14" fmla="*/ 2147483646 w 5552"/>
              <a:gd name="T15" fmla="*/ 2147483646 h 921"/>
              <a:gd name="T16" fmla="*/ 2147483646 w 5552"/>
              <a:gd name="T17" fmla="*/ 2147483646 h 921"/>
              <a:gd name="T18" fmla="*/ 2147483646 w 5552"/>
              <a:gd name="T19" fmla="*/ 2147483646 h 921"/>
              <a:gd name="T20" fmla="*/ 2147483646 w 5552"/>
              <a:gd name="T21" fmla="*/ 2119723475 h 921"/>
              <a:gd name="T22" fmla="*/ 2147483646 w 5552"/>
              <a:gd name="T23" fmla="*/ 2147483646 h 921"/>
              <a:gd name="T24" fmla="*/ 2147483646 w 5552"/>
              <a:gd name="T25" fmla="*/ 2147483646 h 921"/>
              <a:gd name="T26" fmla="*/ 2147483646 w 5552"/>
              <a:gd name="T27" fmla="*/ 2147483646 h 921"/>
              <a:gd name="T28" fmla="*/ 2147483646 w 5552"/>
              <a:gd name="T29" fmla="*/ 2119723475 h 921"/>
              <a:gd name="T30" fmla="*/ 2147483646 w 5552"/>
              <a:gd name="T31" fmla="*/ 2147483646 h 921"/>
              <a:gd name="T32" fmla="*/ 2147483646 w 5552"/>
              <a:gd name="T33" fmla="*/ 2147483646 h 921"/>
              <a:gd name="T34" fmla="*/ 2147483646 w 5552"/>
              <a:gd name="T35" fmla="*/ 810514862 h 921"/>
              <a:gd name="T36" fmla="*/ 2147483646 w 5552"/>
              <a:gd name="T37" fmla="*/ 2147483646 h 921"/>
              <a:gd name="T38" fmla="*/ 2147483646 w 5552"/>
              <a:gd name="T39" fmla="*/ 2147483646 h 921"/>
              <a:gd name="T40" fmla="*/ 2147483646 w 5552"/>
              <a:gd name="T41" fmla="*/ 2147483646 h 921"/>
              <a:gd name="T42" fmla="*/ 2147483646 w 5552"/>
              <a:gd name="T43" fmla="*/ 2119723475 h 921"/>
              <a:gd name="T44" fmla="*/ 1879435067 w 5552"/>
              <a:gd name="T45" fmla="*/ 2147483646 h 921"/>
              <a:gd name="T46" fmla="*/ 2147483646 w 5552"/>
              <a:gd name="T47" fmla="*/ 2147483646 h 921"/>
              <a:gd name="T48" fmla="*/ 2147483646 w 5552"/>
              <a:gd name="T49" fmla="*/ 2147483646 h 921"/>
              <a:gd name="T50" fmla="*/ 2147483646 w 5552"/>
              <a:gd name="T51" fmla="*/ 2147483646 h 921"/>
              <a:gd name="T52" fmla="*/ 2147483646 w 5552"/>
              <a:gd name="T53" fmla="*/ 2147483646 h 921"/>
              <a:gd name="T54" fmla="*/ 2147483646 w 5552"/>
              <a:gd name="T55" fmla="*/ 2147483646 h 921"/>
              <a:gd name="T56" fmla="*/ 2147483646 w 5552"/>
              <a:gd name="T57" fmla="*/ 2147483646 h 921"/>
              <a:gd name="T58" fmla="*/ 2147483646 w 5552"/>
              <a:gd name="T59" fmla="*/ 2147483646 h 921"/>
              <a:gd name="T60" fmla="*/ 2147483646 w 5552"/>
              <a:gd name="T61" fmla="*/ 2147483646 h 921"/>
              <a:gd name="T62" fmla="*/ 2147483646 w 5552"/>
              <a:gd name="T63" fmla="*/ 2147483646 h 921"/>
              <a:gd name="T64" fmla="*/ 2147483646 w 5552"/>
              <a:gd name="T65" fmla="*/ 2147483646 h 921"/>
              <a:gd name="T66" fmla="*/ 2147483646 w 5552"/>
              <a:gd name="T67" fmla="*/ 2147483646 h 921"/>
              <a:gd name="T68" fmla="*/ 2147483646 w 5552"/>
              <a:gd name="T69" fmla="*/ 2147483646 h 921"/>
              <a:gd name="T70" fmla="*/ 2147483646 w 5552"/>
              <a:gd name="T71" fmla="*/ 2147483646 h 921"/>
              <a:gd name="T72" fmla="*/ 2147483646 w 5552"/>
              <a:gd name="T73" fmla="*/ 2147483646 h 921"/>
              <a:gd name="T74" fmla="*/ 2147483646 w 5552"/>
              <a:gd name="T75" fmla="*/ 2147483646 h 921"/>
              <a:gd name="T76" fmla="*/ 2147483646 w 5552"/>
              <a:gd name="T77" fmla="*/ 2147483646 h 921"/>
              <a:gd name="T78" fmla="*/ 2147483646 w 5552"/>
              <a:gd name="T79" fmla="*/ 2147483646 h 921"/>
              <a:gd name="T80" fmla="*/ 2147483646 w 5552"/>
              <a:gd name="T81" fmla="*/ 2147483646 h 921"/>
              <a:gd name="T82" fmla="*/ 2147483646 w 5552"/>
              <a:gd name="T83" fmla="*/ 2147483646 h 921"/>
              <a:gd name="T84" fmla="*/ 2147483646 w 5552"/>
              <a:gd name="T85" fmla="*/ 2147483646 h 921"/>
              <a:gd name="T86" fmla="*/ 2147483646 w 5552"/>
              <a:gd name="T87" fmla="*/ 2147483646 h 921"/>
              <a:gd name="T88" fmla="*/ 2147483646 w 5552"/>
              <a:gd name="T89" fmla="*/ 2147483646 h 921"/>
              <a:gd name="T90" fmla="*/ 2147483646 w 5552"/>
              <a:gd name="T91" fmla="*/ 2147483646 h 921"/>
              <a:gd name="T92" fmla="*/ 2147483646 w 5552"/>
              <a:gd name="T93" fmla="*/ 2147483646 h 921"/>
              <a:gd name="T94" fmla="*/ 2147483646 w 5552"/>
              <a:gd name="T95" fmla="*/ 2147483646 h 921"/>
              <a:gd name="T96" fmla="*/ 2147483646 w 5552"/>
              <a:gd name="T97" fmla="*/ 2147483646 h 921"/>
              <a:gd name="T98" fmla="*/ 2147483646 w 5552"/>
              <a:gd name="T99" fmla="*/ 2147483646 h 921"/>
              <a:gd name="T100" fmla="*/ 2147483646 w 5552"/>
              <a:gd name="T101" fmla="*/ 2147483646 h 921"/>
              <a:gd name="T102" fmla="*/ 2147483646 w 5552"/>
              <a:gd name="T103" fmla="*/ 2147483646 h 921"/>
              <a:gd name="T104" fmla="*/ 2147483646 w 5552"/>
              <a:gd name="T105" fmla="*/ 2147483646 h 921"/>
              <a:gd name="T106" fmla="*/ 2147483646 w 5552"/>
              <a:gd name="T107" fmla="*/ 2147483646 h 921"/>
              <a:gd name="T108" fmla="*/ 2147483646 w 5552"/>
              <a:gd name="T109" fmla="*/ 2147483646 h 921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5552" h="921">
                <a:moveTo>
                  <a:pt x="242" y="345"/>
                </a:moveTo>
                <a:cubicBezTo>
                  <a:pt x="0" y="345"/>
                  <a:pt x="0" y="345"/>
                  <a:pt x="0" y="345"/>
                </a:cubicBezTo>
                <a:cubicBezTo>
                  <a:pt x="0" y="3"/>
                  <a:pt x="0" y="3"/>
                  <a:pt x="0" y="3"/>
                </a:cubicBezTo>
                <a:cubicBezTo>
                  <a:pt x="235" y="3"/>
                  <a:pt x="235" y="3"/>
                  <a:pt x="235" y="3"/>
                </a:cubicBezTo>
                <a:cubicBezTo>
                  <a:pt x="235" y="34"/>
                  <a:pt x="235" y="34"/>
                  <a:pt x="235" y="34"/>
                </a:cubicBezTo>
                <a:cubicBezTo>
                  <a:pt x="36" y="34"/>
                  <a:pt x="36" y="34"/>
                  <a:pt x="36" y="34"/>
                </a:cubicBezTo>
                <a:cubicBezTo>
                  <a:pt x="36" y="156"/>
                  <a:pt x="36" y="156"/>
                  <a:pt x="36" y="156"/>
                </a:cubicBezTo>
                <a:cubicBezTo>
                  <a:pt x="213" y="156"/>
                  <a:pt x="213" y="156"/>
                  <a:pt x="213" y="156"/>
                </a:cubicBezTo>
                <a:cubicBezTo>
                  <a:pt x="213" y="187"/>
                  <a:pt x="213" y="187"/>
                  <a:pt x="213" y="187"/>
                </a:cubicBezTo>
                <a:cubicBezTo>
                  <a:pt x="36" y="187"/>
                  <a:pt x="36" y="187"/>
                  <a:pt x="36" y="187"/>
                </a:cubicBezTo>
                <a:cubicBezTo>
                  <a:pt x="36" y="314"/>
                  <a:pt x="36" y="314"/>
                  <a:pt x="36" y="314"/>
                </a:cubicBezTo>
                <a:cubicBezTo>
                  <a:pt x="242" y="314"/>
                  <a:pt x="242" y="314"/>
                  <a:pt x="242" y="314"/>
                </a:cubicBezTo>
                <a:lnTo>
                  <a:pt x="242" y="345"/>
                </a:lnTo>
                <a:close/>
                <a:moveTo>
                  <a:pt x="613" y="345"/>
                </a:moveTo>
                <a:cubicBezTo>
                  <a:pt x="613" y="3"/>
                  <a:pt x="613" y="3"/>
                  <a:pt x="613" y="3"/>
                </a:cubicBezTo>
                <a:cubicBezTo>
                  <a:pt x="578" y="3"/>
                  <a:pt x="578" y="3"/>
                  <a:pt x="578" y="3"/>
                </a:cubicBezTo>
                <a:cubicBezTo>
                  <a:pt x="578" y="281"/>
                  <a:pt x="578" y="281"/>
                  <a:pt x="578" y="281"/>
                </a:cubicBezTo>
                <a:cubicBezTo>
                  <a:pt x="357" y="3"/>
                  <a:pt x="357" y="3"/>
                  <a:pt x="357" y="3"/>
                </a:cubicBezTo>
                <a:cubicBezTo>
                  <a:pt x="327" y="3"/>
                  <a:pt x="327" y="3"/>
                  <a:pt x="327" y="3"/>
                </a:cubicBezTo>
                <a:cubicBezTo>
                  <a:pt x="327" y="345"/>
                  <a:pt x="327" y="345"/>
                  <a:pt x="327" y="345"/>
                </a:cubicBezTo>
                <a:cubicBezTo>
                  <a:pt x="363" y="345"/>
                  <a:pt x="363" y="345"/>
                  <a:pt x="363" y="345"/>
                </a:cubicBezTo>
                <a:cubicBezTo>
                  <a:pt x="363" y="67"/>
                  <a:pt x="363" y="67"/>
                  <a:pt x="363" y="67"/>
                </a:cubicBezTo>
                <a:cubicBezTo>
                  <a:pt x="583" y="345"/>
                  <a:pt x="583" y="345"/>
                  <a:pt x="583" y="345"/>
                </a:cubicBezTo>
                <a:lnTo>
                  <a:pt x="613" y="345"/>
                </a:lnTo>
                <a:close/>
                <a:moveTo>
                  <a:pt x="791" y="345"/>
                </a:moveTo>
                <a:cubicBezTo>
                  <a:pt x="828" y="345"/>
                  <a:pt x="828" y="345"/>
                  <a:pt x="828" y="345"/>
                </a:cubicBezTo>
                <a:cubicBezTo>
                  <a:pt x="828" y="34"/>
                  <a:pt x="828" y="34"/>
                  <a:pt x="828" y="34"/>
                </a:cubicBezTo>
                <a:cubicBezTo>
                  <a:pt x="948" y="34"/>
                  <a:pt x="948" y="34"/>
                  <a:pt x="948" y="34"/>
                </a:cubicBezTo>
                <a:cubicBezTo>
                  <a:pt x="948" y="3"/>
                  <a:pt x="948" y="3"/>
                  <a:pt x="948" y="3"/>
                </a:cubicBezTo>
                <a:cubicBezTo>
                  <a:pt x="671" y="3"/>
                  <a:pt x="671" y="3"/>
                  <a:pt x="671" y="3"/>
                </a:cubicBezTo>
                <a:cubicBezTo>
                  <a:pt x="671" y="34"/>
                  <a:pt x="671" y="34"/>
                  <a:pt x="671" y="34"/>
                </a:cubicBezTo>
                <a:cubicBezTo>
                  <a:pt x="791" y="34"/>
                  <a:pt x="791" y="34"/>
                  <a:pt x="791" y="34"/>
                </a:cubicBezTo>
                <a:lnTo>
                  <a:pt x="791" y="345"/>
                </a:lnTo>
                <a:close/>
                <a:moveTo>
                  <a:pt x="1248" y="314"/>
                </a:moveTo>
                <a:cubicBezTo>
                  <a:pt x="1042" y="314"/>
                  <a:pt x="1042" y="314"/>
                  <a:pt x="1042" y="314"/>
                </a:cubicBezTo>
                <a:cubicBezTo>
                  <a:pt x="1042" y="187"/>
                  <a:pt x="1042" y="187"/>
                  <a:pt x="1042" y="187"/>
                </a:cubicBezTo>
                <a:cubicBezTo>
                  <a:pt x="1219" y="187"/>
                  <a:pt x="1219" y="187"/>
                  <a:pt x="1219" y="187"/>
                </a:cubicBezTo>
                <a:cubicBezTo>
                  <a:pt x="1219" y="156"/>
                  <a:pt x="1219" y="156"/>
                  <a:pt x="1219" y="156"/>
                </a:cubicBezTo>
                <a:cubicBezTo>
                  <a:pt x="1042" y="156"/>
                  <a:pt x="1042" y="156"/>
                  <a:pt x="1042" y="156"/>
                </a:cubicBezTo>
                <a:cubicBezTo>
                  <a:pt x="1042" y="34"/>
                  <a:pt x="1042" y="34"/>
                  <a:pt x="1042" y="34"/>
                </a:cubicBezTo>
                <a:cubicBezTo>
                  <a:pt x="1240" y="34"/>
                  <a:pt x="1240" y="34"/>
                  <a:pt x="1240" y="34"/>
                </a:cubicBezTo>
                <a:cubicBezTo>
                  <a:pt x="1240" y="3"/>
                  <a:pt x="1240" y="3"/>
                  <a:pt x="1240" y="3"/>
                </a:cubicBezTo>
                <a:cubicBezTo>
                  <a:pt x="1006" y="3"/>
                  <a:pt x="1006" y="3"/>
                  <a:pt x="1006" y="3"/>
                </a:cubicBezTo>
                <a:cubicBezTo>
                  <a:pt x="1006" y="345"/>
                  <a:pt x="1006" y="345"/>
                  <a:pt x="1006" y="345"/>
                </a:cubicBezTo>
                <a:cubicBezTo>
                  <a:pt x="1248" y="345"/>
                  <a:pt x="1248" y="345"/>
                  <a:pt x="1248" y="345"/>
                </a:cubicBezTo>
                <a:lnTo>
                  <a:pt x="1248" y="314"/>
                </a:lnTo>
                <a:close/>
                <a:moveTo>
                  <a:pt x="1461" y="237"/>
                </a:moveTo>
                <a:cubicBezTo>
                  <a:pt x="1369" y="237"/>
                  <a:pt x="1369" y="237"/>
                  <a:pt x="1369" y="237"/>
                </a:cubicBezTo>
                <a:cubicBezTo>
                  <a:pt x="1369" y="345"/>
                  <a:pt x="1369" y="345"/>
                  <a:pt x="1369" y="345"/>
                </a:cubicBezTo>
                <a:cubicBezTo>
                  <a:pt x="1333" y="345"/>
                  <a:pt x="1333" y="345"/>
                  <a:pt x="1333" y="345"/>
                </a:cubicBezTo>
                <a:cubicBezTo>
                  <a:pt x="1333" y="3"/>
                  <a:pt x="1333" y="3"/>
                  <a:pt x="1333" y="3"/>
                </a:cubicBezTo>
                <a:cubicBezTo>
                  <a:pt x="1461" y="3"/>
                  <a:pt x="1461" y="3"/>
                  <a:pt x="1461" y="3"/>
                </a:cubicBezTo>
                <a:cubicBezTo>
                  <a:pt x="1505" y="3"/>
                  <a:pt x="1539" y="13"/>
                  <a:pt x="1564" y="34"/>
                </a:cubicBezTo>
                <a:cubicBezTo>
                  <a:pt x="1588" y="55"/>
                  <a:pt x="1601" y="84"/>
                  <a:pt x="1601" y="120"/>
                </a:cubicBezTo>
                <a:cubicBezTo>
                  <a:pt x="1601" y="147"/>
                  <a:pt x="1594" y="169"/>
                  <a:pt x="1581" y="188"/>
                </a:cubicBezTo>
                <a:cubicBezTo>
                  <a:pt x="1567" y="206"/>
                  <a:pt x="1548" y="220"/>
                  <a:pt x="1523" y="228"/>
                </a:cubicBezTo>
                <a:cubicBezTo>
                  <a:pt x="1606" y="345"/>
                  <a:pt x="1606" y="345"/>
                  <a:pt x="1606" y="345"/>
                </a:cubicBezTo>
                <a:cubicBezTo>
                  <a:pt x="1567" y="345"/>
                  <a:pt x="1567" y="345"/>
                  <a:pt x="1567" y="345"/>
                </a:cubicBezTo>
                <a:cubicBezTo>
                  <a:pt x="1488" y="235"/>
                  <a:pt x="1488" y="235"/>
                  <a:pt x="1488" y="235"/>
                </a:cubicBezTo>
                <a:cubicBezTo>
                  <a:pt x="1480" y="236"/>
                  <a:pt x="1470" y="237"/>
                  <a:pt x="1461" y="237"/>
                </a:cubicBezTo>
                <a:close/>
                <a:moveTo>
                  <a:pt x="1460" y="206"/>
                </a:moveTo>
                <a:cubicBezTo>
                  <a:pt x="1494" y="206"/>
                  <a:pt x="1520" y="198"/>
                  <a:pt x="1538" y="183"/>
                </a:cubicBezTo>
                <a:cubicBezTo>
                  <a:pt x="1556" y="168"/>
                  <a:pt x="1565" y="147"/>
                  <a:pt x="1565" y="120"/>
                </a:cubicBezTo>
                <a:cubicBezTo>
                  <a:pt x="1565" y="92"/>
                  <a:pt x="1556" y="71"/>
                  <a:pt x="1538" y="56"/>
                </a:cubicBezTo>
                <a:cubicBezTo>
                  <a:pt x="1520" y="42"/>
                  <a:pt x="1494" y="34"/>
                  <a:pt x="1460" y="34"/>
                </a:cubicBezTo>
                <a:cubicBezTo>
                  <a:pt x="1369" y="34"/>
                  <a:pt x="1369" y="34"/>
                  <a:pt x="1369" y="34"/>
                </a:cubicBezTo>
                <a:cubicBezTo>
                  <a:pt x="1369" y="206"/>
                  <a:pt x="1369" y="206"/>
                  <a:pt x="1369" y="206"/>
                </a:cubicBezTo>
                <a:lnTo>
                  <a:pt x="1460" y="206"/>
                </a:lnTo>
                <a:close/>
                <a:moveTo>
                  <a:pt x="1954" y="120"/>
                </a:moveTo>
                <a:cubicBezTo>
                  <a:pt x="1954" y="157"/>
                  <a:pt x="1942" y="185"/>
                  <a:pt x="1917" y="206"/>
                </a:cubicBezTo>
                <a:cubicBezTo>
                  <a:pt x="1893" y="227"/>
                  <a:pt x="1858" y="237"/>
                  <a:pt x="1815" y="237"/>
                </a:cubicBezTo>
                <a:cubicBezTo>
                  <a:pt x="1723" y="237"/>
                  <a:pt x="1723" y="237"/>
                  <a:pt x="1723" y="237"/>
                </a:cubicBezTo>
                <a:cubicBezTo>
                  <a:pt x="1723" y="345"/>
                  <a:pt x="1723" y="345"/>
                  <a:pt x="1723" y="345"/>
                </a:cubicBezTo>
                <a:cubicBezTo>
                  <a:pt x="1686" y="345"/>
                  <a:pt x="1686" y="345"/>
                  <a:pt x="1686" y="345"/>
                </a:cubicBezTo>
                <a:cubicBezTo>
                  <a:pt x="1686" y="3"/>
                  <a:pt x="1686" y="3"/>
                  <a:pt x="1686" y="3"/>
                </a:cubicBezTo>
                <a:cubicBezTo>
                  <a:pt x="1815" y="3"/>
                  <a:pt x="1815" y="3"/>
                  <a:pt x="1815" y="3"/>
                </a:cubicBezTo>
                <a:cubicBezTo>
                  <a:pt x="1858" y="3"/>
                  <a:pt x="1893" y="13"/>
                  <a:pt x="1917" y="34"/>
                </a:cubicBezTo>
                <a:cubicBezTo>
                  <a:pt x="1942" y="55"/>
                  <a:pt x="1954" y="84"/>
                  <a:pt x="1954" y="120"/>
                </a:cubicBezTo>
                <a:close/>
                <a:moveTo>
                  <a:pt x="1918" y="120"/>
                </a:moveTo>
                <a:cubicBezTo>
                  <a:pt x="1918" y="92"/>
                  <a:pt x="1909" y="71"/>
                  <a:pt x="1891" y="56"/>
                </a:cubicBezTo>
                <a:cubicBezTo>
                  <a:pt x="1873" y="42"/>
                  <a:pt x="1848" y="34"/>
                  <a:pt x="1814" y="34"/>
                </a:cubicBezTo>
                <a:cubicBezTo>
                  <a:pt x="1723" y="34"/>
                  <a:pt x="1723" y="34"/>
                  <a:pt x="1723" y="34"/>
                </a:cubicBezTo>
                <a:cubicBezTo>
                  <a:pt x="1723" y="205"/>
                  <a:pt x="1723" y="205"/>
                  <a:pt x="1723" y="205"/>
                </a:cubicBezTo>
                <a:cubicBezTo>
                  <a:pt x="1814" y="205"/>
                  <a:pt x="1814" y="205"/>
                  <a:pt x="1814" y="205"/>
                </a:cubicBezTo>
                <a:cubicBezTo>
                  <a:pt x="1848" y="205"/>
                  <a:pt x="1873" y="198"/>
                  <a:pt x="1891" y="183"/>
                </a:cubicBezTo>
                <a:cubicBezTo>
                  <a:pt x="1909" y="168"/>
                  <a:pt x="1918" y="147"/>
                  <a:pt x="1918" y="120"/>
                </a:cubicBezTo>
                <a:close/>
                <a:moveTo>
                  <a:pt x="2223" y="228"/>
                </a:moveTo>
                <a:cubicBezTo>
                  <a:pt x="2306" y="345"/>
                  <a:pt x="2306" y="345"/>
                  <a:pt x="2306" y="345"/>
                </a:cubicBezTo>
                <a:cubicBezTo>
                  <a:pt x="2267" y="345"/>
                  <a:pt x="2267" y="345"/>
                  <a:pt x="2267" y="345"/>
                </a:cubicBezTo>
                <a:cubicBezTo>
                  <a:pt x="2188" y="235"/>
                  <a:pt x="2188" y="235"/>
                  <a:pt x="2188" y="235"/>
                </a:cubicBezTo>
                <a:cubicBezTo>
                  <a:pt x="2179" y="236"/>
                  <a:pt x="2170" y="237"/>
                  <a:pt x="2161" y="237"/>
                </a:cubicBezTo>
                <a:cubicBezTo>
                  <a:pt x="2069" y="237"/>
                  <a:pt x="2069" y="237"/>
                  <a:pt x="2069" y="237"/>
                </a:cubicBezTo>
                <a:cubicBezTo>
                  <a:pt x="2069" y="345"/>
                  <a:pt x="2069" y="345"/>
                  <a:pt x="2069" y="345"/>
                </a:cubicBezTo>
                <a:cubicBezTo>
                  <a:pt x="2033" y="345"/>
                  <a:pt x="2033" y="345"/>
                  <a:pt x="2033" y="345"/>
                </a:cubicBezTo>
                <a:cubicBezTo>
                  <a:pt x="2033" y="3"/>
                  <a:pt x="2033" y="3"/>
                  <a:pt x="2033" y="3"/>
                </a:cubicBezTo>
                <a:cubicBezTo>
                  <a:pt x="2161" y="3"/>
                  <a:pt x="2161" y="3"/>
                  <a:pt x="2161" y="3"/>
                </a:cubicBezTo>
                <a:cubicBezTo>
                  <a:pt x="2205" y="3"/>
                  <a:pt x="2239" y="13"/>
                  <a:pt x="2264" y="34"/>
                </a:cubicBezTo>
                <a:cubicBezTo>
                  <a:pt x="2288" y="55"/>
                  <a:pt x="2301" y="84"/>
                  <a:pt x="2301" y="120"/>
                </a:cubicBezTo>
                <a:cubicBezTo>
                  <a:pt x="2301" y="147"/>
                  <a:pt x="2294" y="169"/>
                  <a:pt x="2280" y="188"/>
                </a:cubicBezTo>
                <a:cubicBezTo>
                  <a:pt x="2267" y="206"/>
                  <a:pt x="2248" y="220"/>
                  <a:pt x="2223" y="228"/>
                </a:cubicBezTo>
                <a:close/>
                <a:moveTo>
                  <a:pt x="2238" y="183"/>
                </a:moveTo>
                <a:cubicBezTo>
                  <a:pt x="2256" y="168"/>
                  <a:pt x="2265" y="147"/>
                  <a:pt x="2265" y="120"/>
                </a:cubicBezTo>
                <a:cubicBezTo>
                  <a:pt x="2265" y="92"/>
                  <a:pt x="2256" y="71"/>
                  <a:pt x="2238" y="56"/>
                </a:cubicBezTo>
                <a:cubicBezTo>
                  <a:pt x="2220" y="42"/>
                  <a:pt x="2194" y="34"/>
                  <a:pt x="2160" y="34"/>
                </a:cubicBezTo>
                <a:cubicBezTo>
                  <a:pt x="2069" y="34"/>
                  <a:pt x="2069" y="34"/>
                  <a:pt x="2069" y="34"/>
                </a:cubicBezTo>
                <a:cubicBezTo>
                  <a:pt x="2069" y="206"/>
                  <a:pt x="2069" y="206"/>
                  <a:pt x="2069" y="206"/>
                </a:cubicBezTo>
                <a:cubicBezTo>
                  <a:pt x="2160" y="206"/>
                  <a:pt x="2160" y="206"/>
                  <a:pt x="2160" y="206"/>
                </a:cubicBezTo>
                <a:cubicBezTo>
                  <a:pt x="2194" y="206"/>
                  <a:pt x="2220" y="198"/>
                  <a:pt x="2238" y="183"/>
                </a:cubicBezTo>
                <a:close/>
                <a:moveTo>
                  <a:pt x="2423" y="3"/>
                </a:moveTo>
                <a:cubicBezTo>
                  <a:pt x="2386" y="3"/>
                  <a:pt x="2386" y="3"/>
                  <a:pt x="2386" y="3"/>
                </a:cubicBezTo>
                <a:cubicBezTo>
                  <a:pt x="2386" y="345"/>
                  <a:pt x="2386" y="345"/>
                  <a:pt x="2386" y="345"/>
                </a:cubicBezTo>
                <a:cubicBezTo>
                  <a:pt x="2423" y="345"/>
                  <a:pt x="2423" y="345"/>
                  <a:pt x="2423" y="345"/>
                </a:cubicBezTo>
                <a:lnTo>
                  <a:pt x="2423" y="3"/>
                </a:lnTo>
                <a:close/>
                <a:moveTo>
                  <a:pt x="2701" y="178"/>
                </a:moveTo>
                <a:cubicBezTo>
                  <a:pt x="2685" y="172"/>
                  <a:pt x="2665" y="165"/>
                  <a:pt x="2640" y="159"/>
                </a:cubicBezTo>
                <a:cubicBezTo>
                  <a:pt x="2619" y="154"/>
                  <a:pt x="2602" y="149"/>
                  <a:pt x="2589" y="145"/>
                </a:cubicBezTo>
                <a:cubicBezTo>
                  <a:pt x="2577" y="140"/>
                  <a:pt x="2566" y="134"/>
                  <a:pt x="2558" y="126"/>
                </a:cubicBezTo>
                <a:cubicBezTo>
                  <a:pt x="2550" y="117"/>
                  <a:pt x="2545" y="106"/>
                  <a:pt x="2545" y="93"/>
                </a:cubicBezTo>
                <a:cubicBezTo>
                  <a:pt x="2545" y="75"/>
                  <a:pt x="2553" y="60"/>
                  <a:pt x="2568" y="48"/>
                </a:cubicBezTo>
                <a:cubicBezTo>
                  <a:pt x="2583" y="36"/>
                  <a:pt x="2606" y="31"/>
                  <a:pt x="2636" y="31"/>
                </a:cubicBezTo>
                <a:cubicBezTo>
                  <a:pt x="2651" y="31"/>
                  <a:pt x="2667" y="33"/>
                  <a:pt x="2684" y="38"/>
                </a:cubicBezTo>
                <a:cubicBezTo>
                  <a:pt x="2700" y="42"/>
                  <a:pt x="2715" y="50"/>
                  <a:pt x="2730" y="59"/>
                </a:cubicBezTo>
                <a:cubicBezTo>
                  <a:pt x="2742" y="30"/>
                  <a:pt x="2742" y="30"/>
                  <a:pt x="2742" y="30"/>
                </a:cubicBezTo>
                <a:cubicBezTo>
                  <a:pt x="2728" y="21"/>
                  <a:pt x="2712" y="13"/>
                  <a:pt x="2693" y="8"/>
                </a:cubicBezTo>
                <a:cubicBezTo>
                  <a:pt x="2675" y="3"/>
                  <a:pt x="2655" y="0"/>
                  <a:pt x="2636" y="0"/>
                </a:cubicBezTo>
                <a:cubicBezTo>
                  <a:pt x="2608" y="0"/>
                  <a:pt x="2584" y="4"/>
                  <a:pt x="2565" y="13"/>
                </a:cubicBezTo>
                <a:cubicBezTo>
                  <a:pt x="2546" y="21"/>
                  <a:pt x="2532" y="32"/>
                  <a:pt x="2523" y="47"/>
                </a:cubicBezTo>
                <a:cubicBezTo>
                  <a:pt x="2514" y="61"/>
                  <a:pt x="2510" y="76"/>
                  <a:pt x="2510" y="94"/>
                </a:cubicBezTo>
                <a:cubicBezTo>
                  <a:pt x="2510" y="115"/>
                  <a:pt x="2515" y="132"/>
                  <a:pt x="2526" y="144"/>
                </a:cubicBezTo>
                <a:cubicBezTo>
                  <a:pt x="2537" y="157"/>
                  <a:pt x="2550" y="166"/>
                  <a:pt x="2565" y="172"/>
                </a:cubicBezTo>
                <a:cubicBezTo>
                  <a:pt x="2581" y="178"/>
                  <a:pt x="2601" y="184"/>
                  <a:pt x="2627" y="191"/>
                </a:cubicBezTo>
                <a:cubicBezTo>
                  <a:pt x="2649" y="196"/>
                  <a:pt x="2665" y="201"/>
                  <a:pt x="2677" y="205"/>
                </a:cubicBezTo>
                <a:cubicBezTo>
                  <a:pt x="2689" y="209"/>
                  <a:pt x="2700" y="216"/>
                  <a:pt x="2708" y="224"/>
                </a:cubicBezTo>
                <a:cubicBezTo>
                  <a:pt x="2716" y="232"/>
                  <a:pt x="2720" y="243"/>
                  <a:pt x="2720" y="257"/>
                </a:cubicBezTo>
                <a:cubicBezTo>
                  <a:pt x="2720" y="275"/>
                  <a:pt x="2713" y="289"/>
                  <a:pt x="2697" y="300"/>
                </a:cubicBezTo>
                <a:cubicBezTo>
                  <a:pt x="2682" y="312"/>
                  <a:pt x="2659" y="317"/>
                  <a:pt x="2629" y="317"/>
                </a:cubicBezTo>
                <a:cubicBezTo>
                  <a:pt x="2607" y="317"/>
                  <a:pt x="2585" y="313"/>
                  <a:pt x="2565" y="306"/>
                </a:cubicBezTo>
                <a:cubicBezTo>
                  <a:pt x="2544" y="298"/>
                  <a:pt x="2528" y="288"/>
                  <a:pt x="2516" y="276"/>
                </a:cubicBezTo>
                <a:cubicBezTo>
                  <a:pt x="2501" y="304"/>
                  <a:pt x="2501" y="304"/>
                  <a:pt x="2501" y="304"/>
                </a:cubicBezTo>
                <a:cubicBezTo>
                  <a:pt x="2514" y="317"/>
                  <a:pt x="2532" y="328"/>
                  <a:pt x="2555" y="336"/>
                </a:cubicBezTo>
                <a:cubicBezTo>
                  <a:pt x="2579" y="344"/>
                  <a:pt x="2603" y="348"/>
                  <a:pt x="2629" y="348"/>
                </a:cubicBezTo>
                <a:cubicBezTo>
                  <a:pt x="2657" y="348"/>
                  <a:pt x="2680" y="344"/>
                  <a:pt x="2699" y="336"/>
                </a:cubicBezTo>
                <a:cubicBezTo>
                  <a:pt x="2719" y="327"/>
                  <a:pt x="2733" y="316"/>
                  <a:pt x="2742" y="302"/>
                </a:cubicBezTo>
                <a:cubicBezTo>
                  <a:pt x="2752" y="288"/>
                  <a:pt x="2756" y="272"/>
                  <a:pt x="2756" y="255"/>
                </a:cubicBezTo>
                <a:cubicBezTo>
                  <a:pt x="2756" y="234"/>
                  <a:pt x="2751" y="217"/>
                  <a:pt x="2740" y="205"/>
                </a:cubicBezTo>
                <a:cubicBezTo>
                  <a:pt x="2729" y="193"/>
                  <a:pt x="2716" y="184"/>
                  <a:pt x="2701" y="178"/>
                </a:cubicBezTo>
                <a:close/>
                <a:moveTo>
                  <a:pt x="3077" y="314"/>
                </a:moveTo>
                <a:cubicBezTo>
                  <a:pt x="2871" y="314"/>
                  <a:pt x="2871" y="314"/>
                  <a:pt x="2871" y="314"/>
                </a:cubicBezTo>
                <a:cubicBezTo>
                  <a:pt x="2871" y="187"/>
                  <a:pt x="2871" y="187"/>
                  <a:pt x="2871" y="187"/>
                </a:cubicBezTo>
                <a:cubicBezTo>
                  <a:pt x="3048" y="187"/>
                  <a:pt x="3048" y="187"/>
                  <a:pt x="3048" y="187"/>
                </a:cubicBezTo>
                <a:cubicBezTo>
                  <a:pt x="3048" y="156"/>
                  <a:pt x="3048" y="156"/>
                  <a:pt x="3048" y="156"/>
                </a:cubicBezTo>
                <a:cubicBezTo>
                  <a:pt x="2871" y="156"/>
                  <a:pt x="2871" y="156"/>
                  <a:pt x="2871" y="156"/>
                </a:cubicBezTo>
                <a:cubicBezTo>
                  <a:pt x="2871" y="34"/>
                  <a:pt x="2871" y="34"/>
                  <a:pt x="2871" y="34"/>
                </a:cubicBezTo>
                <a:cubicBezTo>
                  <a:pt x="3070" y="34"/>
                  <a:pt x="3070" y="34"/>
                  <a:pt x="3070" y="34"/>
                </a:cubicBezTo>
                <a:cubicBezTo>
                  <a:pt x="3070" y="3"/>
                  <a:pt x="3070" y="3"/>
                  <a:pt x="3070" y="3"/>
                </a:cubicBezTo>
                <a:cubicBezTo>
                  <a:pt x="2835" y="3"/>
                  <a:pt x="2835" y="3"/>
                  <a:pt x="2835" y="3"/>
                </a:cubicBezTo>
                <a:cubicBezTo>
                  <a:pt x="2835" y="345"/>
                  <a:pt x="2835" y="345"/>
                  <a:pt x="2835" y="345"/>
                </a:cubicBezTo>
                <a:cubicBezTo>
                  <a:pt x="3077" y="345"/>
                  <a:pt x="3077" y="345"/>
                  <a:pt x="3077" y="345"/>
                </a:cubicBezTo>
                <a:lnTo>
                  <a:pt x="3077" y="314"/>
                </a:lnTo>
                <a:close/>
                <a:moveTo>
                  <a:pt x="178" y="830"/>
                </a:moveTo>
                <a:cubicBezTo>
                  <a:pt x="30" y="576"/>
                  <a:pt x="30" y="576"/>
                  <a:pt x="30" y="576"/>
                </a:cubicBezTo>
                <a:cubicBezTo>
                  <a:pt x="0" y="576"/>
                  <a:pt x="0" y="576"/>
                  <a:pt x="0" y="576"/>
                </a:cubicBezTo>
                <a:cubicBezTo>
                  <a:pt x="0" y="919"/>
                  <a:pt x="0" y="919"/>
                  <a:pt x="0" y="919"/>
                </a:cubicBezTo>
                <a:cubicBezTo>
                  <a:pt x="35" y="919"/>
                  <a:pt x="35" y="919"/>
                  <a:pt x="35" y="919"/>
                </a:cubicBezTo>
                <a:cubicBezTo>
                  <a:pt x="35" y="646"/>
                  <a:pt x="35" y="646"/>
                  <a:pt x="35" y="646"/>
                </a:cubicBezTo>
                <a:cubicBezTo>
                  <a:pt x="169" y="875"/>
                  <a:pt x="169" y="875"/>
                  <a:pt x="169" y="875"/>
                </a:cubicBezTo>
                <a:cubicBezTo>
                  <a:pt x="186" y="875"/>
                  <a:pt x="186" y="875"/>
                  <a:pt x="186" y="875"/>
                </a:cubicBezTo>
                <a:cubicBezTo>
                  <a:pt x="321" y="645"/>
                  <a:pt x="321" y="645"/>
                  <a:pt x="321" y="645"/>
                </a:cubicBezTo>
                <a:cubicBezTo>
                  <a:pt x="321" y="919"/>
                  <a:pt x="321" y="919"/>
                  <a:pt x="321" y="919"/>
                </a:cubicBezTo>
                <a:cubicBezTo>
                  <a:pt x="356" y="919"/>
                  <a:pt x="356" y="919"/>
                  <a:pt x="356" y="919"/>
                </a:cubicBezTo>
                <a:cubicBezTo>
                  <a:pt x="356" y="576"/>
                  <a:pt x="356" y="576"/>
                  <a:pt x="356" y="576"/>
                </a:cubicBezTo>
                <a:cubicBezTo>
                  <a:pt x="326" y="576"/>
                  <a:pt x="326" y="576"/>
                  <a:pt x="326" y="576"/>
                </a:cubicBezTo>
                <a:lnTo>
                  <a:pt x="178" y="830"/>
                </a:lnTo>
                <a:close/>
                <a:moveTo>
                  <a:pt x="604" y="576"/>
                </a:moveTo>
                <a:cubicBezTo>
                  <a:pt x="761" y="919"/>
                  <a:pt x="761" y="919"/>
                  <a:pt x="761" y="919"/>
                </a:cubicBezTo>
                <a:cubicBezTo>
                  <a:pt x="723" y="919"/>
                  <a:pt x="723" y="919"/>
                  <a:pt x="723" y="919"/>
                </a:cubicBezTo>
                <a:cubicBezTo>
                  <a:pt x="682" y="827"/>
                  <a:pt x="682" y="827"/>
                  <a:pt x="682" y="827"/>
                </a:cubicBezTo>
                <a:cubicBezTo>
                  <a:pt x="491" y="827"/>
                  <a:pt x="491" y="827"/>
                  <a:pt x="491" y="827"/>
                </a:cubicBezTo>
                <a:cubicBezTo>
                  <a:pt x="450" y="919"/>
                  <a:pt x="450" y="919"/>
                  <a:pt x="450" y="919"/>
                </a:cubicBezTo>
                <a:cubicBezTo>
                  <a:pt x="412" y="919"/>
                  <a:pt x="412" y="919"/>
                  <a:pt x="412" y="919"/>
                </a:cubicBezTo>
                <a:cubicBezTo>
                  <a:pt x="569" y="576"/>
                  <a:pt x="569" y="576"/>
                  <a:pt x="569" y="576"/>
                </a:cubicBezTo>
                <a:lnTo>
                  <a:pt x="604" y="576"/>
                </a:lnTo>
                <a:close/>
                <a:moveTo>
                  <a:pt x="669" y="798"/>
                </a:moveTo>
                <a:cubicBezTo>
                  <a:pt x="586" y="614"/>
                  <a:pt x="586" y="614"/>
                  <a:pt x="586" y="614"/>
                </a:cubicBezTo>
                <a:cubicBezTo>
                  <a:pt x="504" y="798"/>
                  <a:pt x="504" y="798"/>
                  <a:pt x="504" y="798"/>
                </a:cubicBezTo>
                <a:lnTo>
                  <a:pt x="669" y="798"/>
                </a:lnTo>
                <a:close/>
                <a:moveTo>
                  <a:pt x="747" y="607"/>
                </a:moveTo>
                <a:cubicBezTo>
                  <a:pt x="867" y="607"/>
                  <a:pt x="867" y="607"/>
                  <a:pt x="867" y="607"/>
                </a:cubicBezTo>
                <a:cubicBezTo>
                  <a:pt x="867" y="919"/>
                  <a:pt x="867" y="919"/>
                  <a:pt x="867" y="919"/>
                </a:cubicBezTo>
                <a:cubicBezTo>
                  <a:pt x="903" y="919"/>
                  <a:pt x="903" y="919"/>
                  <a:pt x="903" y="919"/>
                </a:cubicBezTo>
                <a:cubicBezTo>
                  <a:pt x="903" y="607"/>
                  <a:pt x="903" y="607"/>
                  <a:pt x="903" y="607"/>
                </a:cubicBezTo>
                <a:cubicBezTo>
                  <a:pt x="1024" y="607"/>
                  <a:pt x="1024" y="607"/>
                  <a:pt x="1024" y="607"/>
                </a:cubicBezTo>
                <a:cubicBezTo>
                  <a:pt x="1024" y="576"/>
                  <a:pt x="1024" y="576"/>
                  <a:pt x="1024" y="576"/>
                </a:cubicBezTo>
                <a:cubicBezTo>
                  <a:pt x="747" y="576"/>
                  <a:pt x="747" y="576"/>
                  <a:pt x="747" y="576"/>
                </a:cubicBezTo>
                <a:lnTo>
                  <a:pt x="747" y="607"/>
                </a:lnTo>
                <a:close/>
                <a:moveTo>
                  <a:pt x="1153" y="624"/>
                </a:moveTo>
                <a:cubicBezTo>
                  <a:pt x="1175" y="612"/>
                  <a:pt x="1200" y="605"/>
                  <a:pt x="1227" y="605"/>
                </a:cubicBezTo>
                <a:cubicBezTo>
                  <a:pt x="1267" y="605"/>
                  <a:pt x="1301" y="619"/>
                  <a:pt x="1328" y="646"/>
                </a:cubicBezTo>
                <a:cubicBezTo>
                  <a:pt x="1351" y="623"/>
                  <a:pt x="1351" y="623"/>
                  <a:pt x="1351" y="623"/>
                </a:cubicBezTo>
                <a:cubicBezTo>
                  <a:pt x="1336" y="607"/>
                  <a:pt x="1318" y="594"/>
                  <a:pt x="1296" y="586"/>
                </a:cubicBezTo>
                <a:cubicBezTo>
                  <a:pt x="1275" y="577"/>
                  <a:pt x="1251" y="573"/>
                  <a:pt x="1226" y="573"/>
                </a:cubicBezTo>
                <a:cubicBezTo>
                  <a:pt x="1192" y="573"/>
                  <a:pt x="1161" y="581"/>
                  <a:pt x="1134" y="596"/>
                </a:cubicBezTo>
                <a:cubicBezTo>
                  <a:pt x="1106" y="611"/>
                  <a:pt x="1085" y="631"/>
                  <a:pt x="1069" y="658"/>
                </a:cubicBezTo>
                <a:cubicBezTo>
                  <a:pt x="1054" y="685"/>
                  <a:pt x="1046" y="714"/>
                  <a:pt x="1046" y="747"/>
                </a:cubicBezTo>
                <a:cubicBezTo>
                  <a:pt x="1046" y="780"/>
                  <a:pt x="1054" y="810"/>
                  <a:pt x="1069" y="837"/>
                </a:cubicBezTo>
                <a:cubicBezTo>
                  <a:pt x="1085" y="863"/>
                  <a:pt x="1106" y="884"/>
                  <a:pt x="1133" y="899"/>
                </a:cubicBezTo>
                <a:cubicBezTo>
                  <a:pt x="1161" y="914"/>
                  <a:pt x="1191" y="921"/>
                  <a:pt x="1225" y="921"/>
                </a:cubicBezTo>
                <a:cubicBezTo>
                  <a:pt x="1251" y="921"/>
                  <a:pt x="1274" y="917"/>
                  <a:pt x="1296" y="908"/>
                </a:cubicBezTo>
                <a:cubicBezTo>
                  <a:pt x="1318" y="900"/>
                  <a:pt x="1336" y="887"/>
                  <a:pt x="1351" y="871"/>
                </a:cubicBezTo>
                <a:cubicBezTo>
                  <a:pt x="1328" y="848"/>
                  <a:pt x="1328" y="848"/>
                  <a:pt x="1328" y="848"/>
                </a:cubicBezTo>
                <a:cubicBezTo>
                  <a:pt x="1301" y="875"/>
                  <a:pt x="1268" y="889"/>
                  <a:pt x="1227" y="889"/>
                </a:cubicBezTo>
                <a:cubicBezTo>
                  <a:pt x="1200" y="889"/>
                  <a:pt x="1175" y="883"/>
                  <a:pt x="1153" y="871"/>
                </a:cubicBezTo>
                <a:cubicBezTo>
                  <a:pt x="1131" y="858"/>
                  <a:pt x="1113" y="841"/>
                  <a:pt x="1101" y="820"/>
                </a:cubicBezTo>
                <a:cubicBezTo>
                  <a:pt x="1088" y="798"/>
                  <a:pt x="1082" y="774"/>
                  <a:pt x="1082" y="747"/>
                </a:cubicBezTo>
                <a:cubicBezTo>
                  <a:pt x="1082" y="721"/>
                  <a:pt x="1088" y="696"/>
                  <a:pt x="1101" y="675"/>
                </a:cubicBezTo>
                <a:cubicBezTo>
                  <a:pt x="1113" y="653"/>
                  <a:pt x="1131" y="636"/>
                  <a:pt x="1153" y="624"/>
                </a:cubicBezTo>
                <a:close/>
                <a:moveTo>
                  <a:pt x="1679" y="729"/>
                </a:moveTo>
                <a:cubicBezTo>
                  <a:pt x="1464" y="729"/>
                  <a:pt x="1464" y="729"/>
                  <a:pt x="1464" y="729"/>
                </a:cubicBezTo>
                <a:cubicBezTo>
                  <a:pt x="1464" y="576"/>
                  <a:pt x="1464" y="576"/>
                  <a:pt x="1464" y="576"/>
                </a:cubicBezTo>
                <a:cubicBezTo>
                  <a:pt x="1428" y="576"/>
                  <a:pt x="1428" y="576"/>
                  <a:pt x="1428" y="576"/>
                </a:cubicBezTo>
                <a:cubicBezTo>
                  <a:pt x="1428" y="919"/>
                  <a:pt x="1428" y="919"/>
                  <a:pt x="1428" y="919"/>
                </a:cubicBezTo>
                <a:cubicBezTo>
                  <a:pt x="1464" y="919"/>
                  <a:pt x="1464" y="919"/>
                  <a:pt x="1464" y="919"/>
                </a:cubicBezTo>
                <a:cubicBezTo>
                  <a:pt x="1464" y="761"/>
                  <a:pt x="1464" y="761"/>
                  <a:pt x="1464" y="761"/>
                </a:cubicBezTo>
                <a:cubicBezTo>
                  <a:pt x="1679" y="761"/>
                  <a:pt x="1679" y="761"/>
                  <a:pt x="1679" y="761"/>
                </a:cubicBezTo>
                <a:cubicBezTo>
                  <a:pt x="1679" y="919"/>
                  <a:pt x="1679" y="919"/>
                  <a:pt x="1679" y="919"/>
                </a:cubicBezTo>
                <a:cubicBezTo>
                  <a:pt x="1714" y="919"/>
                  <a:pt x="1714" y="919"/>
                  <a:pt x="1714" y="919"/>
                </a:cubicBezTo>
                <a:cubicBezTo>
                  <a:pt x="1714" y="576"/>
                  <a:pt x="1714" y="576"/>
                  <a:pt x="1714" y="576"/>
                </a:cubicBezTo>
                <a:cubicBezTo>
                  <a:pt x="1679" y="576"/>
                  <a:pt x="1679" y="576"/>
                  <a:pt x="1679" y="576"/>
                </a:cubicBezTo>
                <a:lnTo>
                  <a:pt x="1679" y="729"/>
                </a:lnTo>
                <a:close/>
                <a:moveTo>
                  <a:pt x="1826" y="919"/>
                </a:moveTo>
                <a:cubicBezTo>
                  <a:pt x="1862" y="919"/>
                  <a:pt x="1862" y="919"/>
                  <a:pt x="1862" y="919"/>
                </a:cubicBezTo>
                <a:cubicBezTo>
                  <a:pt x="1862" y="576"/>
                  <a:pt x="1862" y="576"/>
                  <a:pt x="1862" y="576"/>
                </a:cubicBezTo>
                <a:cubicBezTo>
                  <a:pt x="1826" y="576"/>
                  <a:pt x="1826" y="576"/>
                  <a:pt x="1826" y="576"/>
                </a:cubicBezTo>
                <a:lnTo>
                  <a:pt x="1826" y="919"/>
                </a:lnTo>
                <a:close/>
                <a:moveTo>
                  <a:pt x="2224" y="854"/>
                </a:moveTo>
                <a:cubicBezTo>
                  <a:pt x="2003" y="576"/>
                  <a:pt x="2003" y="576"/>
                  <a:pt x="2003" y="576"/>
                </a:cubicBezTo>
                <a:cubicBezTo>
                  <a:pt x="1974" y="576"/>
                  <a:pt x="1974" y="576"/>
                  <a:pt x="1974" y="576"/>
                </a:cubicBezTo>
                <a:cubicBezTo>
                  <a:pt x="1974" y="919"/>
                  <a:pt x="1974" y="919"/>
                  <a:pt x="1974" y="919"/>
                </a:cubicBezTo>
                <a:cubicBezTo>
                  <a:pt x="2010" y="919"/>
                  <a:pt x="2010" y="919"/>
                  <a:pt x="2010" y="919"/>
                </a:cubicBezTo>
                <a:cubicBezTo>
                  <a:pt x="2010" y="641"/>
                  <a:pt x="2010" y="641"/>
                  <a:pt x="2010" y="641"/>
                </a:cubicBezTo>
                <a:cubicBezTo>
                  <a:pt x="2230" y="919"/>
                  <a:pt x="2230" y="919"/>
                  <a:pt x="2230" y="919"/>
                </a:cubicBezTo>
                <a:cubicBezTo>
                  <a:pt x="2260" y="919"/>
                  <a:pt x="2260" y="919"/>
                  <a:pt x="2260" y="919"/>
                </a:cubicBezTo>
                <a:cubicBezTo>
                  <a:pt x="2260" y="576"/>
                  <a:pt x="2260" y="576"/>
                  <a:pt x="2260" y="576"/>
                </a:cubicBezTo>
                <a:cubicBezTo>
                  <a:pt x="2224" y="576"/>
                  <a:pt x="2224" y="576"/>
                  <a:pt x="2224" y="576"/>
                </a:cubicBezTo>
                <a:lnTo>
                  <a:pt x="2224" y="854"/>
                </a:lnTo>
                <a:close/>
                <a:moveTo>
                  <a:pt x="2448" y="624"/>
                </a:moveTo>
                <a:cubicBezTo>
                  <a:pt x="2471" y="612"/>
                  <a:pt x="2496" y="605"/>
                  <a:pt x="2523" y="605"/>
                </a:cubicBezTo>
                <a:cubicBezTo>
                  <a:pt x="2565" y="605"/>
                  <a:pt x="2599" y="619"/>
                  <a:pt x="2627" y="646"/>
                </a:cubicBezTo>
                <a:cubicBezTo>
                  <a:pt x="2649" y="623"/>
                  <a:pt x="2649" y="623"/>
                  <a:pt x="2649" y="623"/>
                </a:cubicBezTo>
                <a:cubicBezTo>
                  <a:pt x="2634" y="606"/>
                  <a:pt x="2616" y="594"/>
                  <a:pt x="2594" y="586"/>
                </a:cubicBezTo>
                <a:cubicBezTo>
                  <a:pt x="2572" y="577"/>
                  <a:pt x="2548" y="573"/>
                  <a:pt x="2522" y="573"/>
                </a:cubicBezTo>
                <a:cubicBezTo>
                  <a:pt x="2487" y="573"/>
                  <a:pt x="2456" y="581"/>
                  <a:pt x="2429" y="596"/>
                </a:cubicBezTo>
                <a:cubicBezTo>
                  <a:pt x="2402" y="611"/>
                  <a:pt x="2380" y="631"/>
                  <a:pt x="2364" y="658"/>
                </a:cubicBezTo>
                <a:cubicBezTo>
                  <a:pt x="2349" y="685"/>
                  <a:pt x="2341" y="714"/>
                  <a:pt x="2341" y="747"/>
                </a:cubicBezTo>
                <a:cubicBezTo>
                  <a:pt x="2341" y="780"/>
                  <a:pt x="2349" y="810"/>
                  <a:pt x="2364" y="837"/>
                </a:cubicBezTo>
                <a:cubicBezTo>
                  <a:pt x="2380" y="863"/>
                  <a:pt x="2402" y="884"/>
                  <a:pt x="2429" y="899"/>
                </a:cubicBezTo>
                <a:cubicBezTo>
                  <a:pt x="2456" y="914"/>
                  <a:pt x="2487" y="921"/>
                  <a:pt x="2521" y="921"/>
                </a:cubicBezTo>
                <a:cubicBezTo>
                  <a:pt x="2546" y="921"/>
                  <a:pt x="2569" y="918"/>
                  <a:pt x="2590" y="910"/>
                </a:cubicBezTo>
                <a:cubicBezTo>
                  <a:pt x="2612" y="903"/>
                  <a:pt x="2631" y="892"/>
                  <a:pt x="2647" y="878"/>
                </a:cubicBezTo>
                <a:cubicBezTo>
                  <a:pt x="2647" y="747"/>
                  <a:pt x="2647" y="747"/>
                  <a:pt x="2647" y="747"/>
                </a:cubicBezTo>
                <a:cubicBezTo>
                  <a:pt x="2612" y="747"/>
                  <a:pt x="2612" y="747"/>
                  <a:pt x="2612" y="747"/>
                </a:cubicBezTo>
                <a:cubicBezTo>
                  <a:pt x="2612" y="863"/>
                  <a:pt x="2612" y="863"/>
                  <a:pt x="2612" y="863"/>
                </a:cubicBezTo>
                <a:cubicBezTo>
                  <a:pt x="2588" y="880"/>
                  <a:pt x="2558" y="889"/>
                  <a:pt x="2523" y="889"/>
                </a:cubicBezTo>
                <a:cubicBezTo>
                  <a:pt x="2495" y="889"/>
                  <a:pt x="2470" y="883"/>
                  <a:pt x="2448" y="871"/>
                </a:cubicBezTo>
                <a:cubicBezTo>
                  <a:pt x="2426" y="858"/>
                  <a:pt x="2408" y="841"/>
                  <a:pt x="2396" y="820"/>
                </a:cubicBezTo>
                <a:cubicBezTo>
                  <a:pt x="2383" y="798"/>
                  <a:pt x="2377" y="774"/>
                  <a:pt x="2377" y="747"/>
                </a:cubicBezTo>
                <a:cubicBezTo>
                  <a:pt x="2377" y="721"/>
                  <a:pt x="2383" y="696"/>
                  <a:pt x="2396" y="675"/>
                </a:cubicBezTo>
                <a:cubicBezTo>
                  <a:pt x="2408" y="653"/>
                  <a:pt x="2426" y="636"/>
                  <a:pt x="2448" y="624"/>
                </a:cubicBezTo>
                <a:close/>
                <a:moveTo>
                  <a:pt x="3146" y="693"/>
                </a:moveTo>
                <a:cubicBezTo>
                  <a:pt x="3146" y="730"/>
                  <a:pt x="3133" y="759"/>
                  <a:pt x="3108" y="779"/>
                </a:cubicBezTo>
                <a:cubicBezTo>
                  <a:pt x="3084" y="800"/>
                  <a:pt x="3049" y="810"/>
                  <a:pt x="3006" y="810"/>
                </a:cubicBezTo>
                <a:cubicBezTo>
                  <a:pt x="2914" y="810"/>
                  <a:pt x="2914" y="810"/>
                  <a:pt x="2914" y="810"/>
                </a:cubicBezTo>
                <a:cubicBezTo>
                  <a:pt x="2914" y="919"/>
                  <a:pt x="2914" y="919"/>
                  <a:pt x="2914" y="919"/>
                </a:cubicBezTo>
                <a:cubicBezTo>
                  <a:pt x="2877" y="919"/>
                  <a:pt x="2877" y="919"/>
                  <a:pt x="2877" y="919"/>
                </a:cubicBezTo>
                <a:cubicBezTo>
                  <a:pt x="2877" y="576"/>
                  <a:pt x="2877" y="576"/>
                  <a:pt x="2877" y="576"/>
                </a:cubicBezTo>
                <a:cubicBezTo>
                  <a:pt x="3006" y="576"/>
                  <a:pt x="3006" y="576"/>
                  <a:pt x="3006" y="576"/>
                </a:cubicBezTo>
                <a:cubicBezTo>
                  <a:pt x="3049" y="576"/>
                  <a:pt x="3084" y="587"/>
                  <a:pt x="3108" y="607"/>
                </a:cubicBezTo>
                <a:cubicBezTo>
                  <a:pt x="3133" y="628"/>
                  <a:pt x="3146" y="657"/>
                  <a:pt x="3146" y="693"/>
                </a:cubicBezTo>
                <a:close/>
                <a:moveTo>
                  <a:pt x="3109" y="693"/>
                </a:moveTo>
                <a:cubicBezTo>
                  <a:pt x="3109" y="666"/>
                  <a:pt x="3100" y="645"/>
                  <a:pt x="3082" y="630"/>
                </a:cubicBezTo>
                <a:cubicBezTo>
                  <a:pt x="3064" y="615"/>
                  <a:pt x="3039" y="607"/>
                  <a:pt x="3005" y="607"/>
                </a:cubicBezTo>
                <a:cubicBezTo>
                  <a:pt x="2914" y="607"/>
                  <a:pt x="2914" y="607"/>
                  <a:pt x="2914" y="607"/>
                </a:cubicBezTo>
                <a:cubicBezTo>
                  <a:pt x="2914" y="779"/>
                  <a:pt x="2914" y="779"/>
                  <a:pt x="2914" y="779"/>
                </a:cubicBezTo>
                <a:cubicBezTo>
                  <a:pt x="3005" y="779"/>
                  <a:pt x="3005" y="779"/>
                  <a:pt x="3005" y="779"/>
                </a:cubicBezTo>
                <a:cubicBezTo>
                  <a:pt x="3039" y="779"/>
                  <a:pt x="3064" y="771"/>
                  <a:pt x="3082" y="756"/>
                </a:cubicBezTo>
                <a:cubicBezTo>
                  <a:pt x="3100" y="742"/>
                  <a:pt x="3109" y="721"/>
                  <a:pt x="3109" y="693"/>
                </a:cubicBezTo>
                <a:close/>
                <a:moveTo>
                  <a:pt x="3260" y="576"/>
                </a:moveTo>
                <a:cubicBezTo>
                  <a:pt x="3224" y="576"/>
                  <a:pt x="3224" y="576"/>
                  <a:pt x="3224" y="576"/>
                </a:cubicBezTo>
                <a:cubicBezTo>
                  <a:pt x="3224" y="919"/>
                  <a:pt x="3224" y="919"/>
                  <a:pt x="3224" y="919"/>
                </a:cubicBezTo>
                <a:cubicBezTo>
                  <a:pt x="3452" y="919"/>
                  <a:pt x="3452" y="919"/>
                  <a:pt x="3452" y="919"/>
                </a:cubicBezTo>
                <a:cubicBezTo>
                  <a:pt x="3452" y="887"/>
                  <a:pt x="3452" y="887"/>
                  <a:pt x="3452" y="887"/>
                </a:cubicBezTo>
                <a:cubicBezTo>
                  <a:pt x="3260" y="887"/>
                  <a:pt x="3260" y="887"/>
                  <a:pt x="3260" y="887"/>
                </a:cubicBezTo>
                <a:lnTo>
                  <a:pt x="3260" y="576"/>
                </a:lnTo>
                <a:close/>
                <a:moveTo>
                  <a:pt x="3650" y="576"/>
                </a:moveTo>
                <a:cubicBezTo>
                  <a:pt x="3807" y="919"/>
                  <a:pt x="3807" y="919"/>
                  <a:pt x="3807" y="919"/>
                </a:cubicBezTo>
                <a:cubicBezTo>
                  <a:pt x="3769" y="919"/>
                  <a:pt x="3769" y="919"/>
                  <a:pt x="3769" y="919"/>
                </a:cubicBezTo>
                <a:cubicBezTo>
                  <a:pt x="3728" y="827"/>
                  <a:pt x="3728" y="827"/>
                  <a:pt x="3728" y="827"/>
                </a:cubicBezTo>
                <a:cubicBezTo>
                  <a:pt x="3537" y="827"/>
                  <a:pt x="3537" y="827"/>
                  <a:pt x="3537" y="827"/>
                </a:cubicBezTo>
                <a:cubicBezTo>
                  <a:pt x="3496" y="919"/>
                  <a:pt x="3496" y="919"/>
                  <a:pt x="3496" y="919"/>
                </a:cubicBezTo>
                <a:cubicBezTo>
                  <a:pt x="3458" y="919"/>
                  <a:pt x="3458" y="919"/>
                  <a:pt x="3458" y="919"/>
                </a:cubicBezTo>
                <a:cubicBezTo>
                  <a:pt x="3615" y="576"/>
                  <a:pt x="3615" y="576"/>
                  <a:pt x="3615" y="576"/>
                </a:cubicBezTo>
                <a:lnTo>
                  <a:pt x="3650" y="576"/>
                </a:lnTo>
                <a:close/>
                <a:moveTo>
                  <a:pt x="3714" y="798"/>
                </a:moveTo>
                <a:cubicBezTo>
                  <a:pt x="3632" y="614"/>
                  <a:pt x="3632" y="614"/>
                  <a:pt x="3632" y="614"/>
                </a:cubicBezTo>
                <a:cubicBezTo>
                  <a:pt x="3550" y="798"/>
                  <a:pt x="3550" y="798"/>
                  <a:pt x="3550" y="798"/>
                </a:cubicBezTo>
                <a:lnTo>
                  <a:pt x="3714" y="798"/>
                </a:lnTo>
                <a:close/>
                <a:moveTo>
                  <a:pt x="3793" y="607"/>
                </a:moveTo>
                <a:cubicBezTo>
                  <a:pt x="3913" y="607"/>
                  <a:pt x="3913" y="607"/>
                  <a:pt x="3913" y="607"/>
                </a:cubicBezTo>
                <a:cubicBezTo>
                  <a:pt x="3913" y="919"/>
                  <a:pt x="3913" y="919"/>
                  <a:pt x="3913" y="919"/>
                </a:cubicBezTo>
                <a:cubicBezTo>
                  <a:pt x="3949" y="919"/>
                  <a:pt x="3949" y="919"/>
                  <a:pt x="3949" y="919"/>
                </a:cubicBezTo>
                <a:cubicBezTo>
                  <a:pt x="3949" y="607"/>
                  <a:pt x="3949" y="607"/>
                  <a:pt x="3949" y="607"/>
                </a:cubicBezTo>
                <a:cubicBezTo>
                  <a:pt x="4070" y="607"/>
                  <a:pt x="4070" y="607"/>
                  <a:pt x="4070" y="607"/>
                </a:cubicBezTo>
                <a:cubicBezTo>
                  <a:pt x="4070" y="576"/>
                  <a:pt x="4070" y="576"/>
                  <a:pt x="4070" y="576"/>
                </a:cubicBezTo>
                <a:cubicBezTo>
                  <a:pt x="3793" y="576"/>
                  <a:pt x="3793" y="576"/>
                  <a:pt x="3793" y="576"/>
                </a:cubicBezTo>
                <a:lnTo>
                  <a:pt x="3793" y="607"/>
                </a:lnTo>
                <a:close/>
                <a:moveTo>
                  <a:pt x="4127" y="919"/>
                </a:moveTo>
                <a:cubicBezTo>
                  <a:pt x="4163" y="919"/>
                  <a:pt x="4163" y="919"/>
                  <a:pt x="4163" y="919"/>
                </a:cubicBezTo>
                <a:cubicBezTo>
                  <a:pt x="4163" y="773"/>
                  <a:pt x="4163" y="773"/>
                  <a:pt x="4163" y="773"/>
                </a:cubicBezTo>
                <a:cubicBezTo>
                  <a:pt x="4340" y="773"/>
                  <a:pt x="4340" y="773"/>
                  <a:pt x="4340" y="773"/>
                </a:cubicBezTo>
                <a:cubicBezTo>
                  <a:pt x="4340" y="742"/>
                  <a:pt x="4340" y="742"/>
                  <a:pt x="4340" y="742"/>
                </a:cubicBezTo>
                <a:cubicBezTo>
                  <a:pt x="4163" y="742"/>
                  <a:pt x="4163" y="742"/>
                  <a:pt x="4163" y="742"/>
                </a:cubicBezTo>
                <a:cubicBezTo>
                  <a:pt x="4163" y="607"/>
                  <a:pt x="4163" y="607"/>
                  <a:pt x="4163" y="607"/>
                </a:cubicBezTo>
                <a:cubicBezTo>
                  <a:pt x="4362" y="607"/>
                  <a:pt x="4362" y="607"/>
                  <a:pt x="4362" y="607"/>
                </a:cubicBezTo>
                <a:cubicBezTo>
                  <a:pt x="4362" y="576"/>
                  <a:pt x="4362" y="576"/>
                  <a:pt x="4362" y="576"/>
                </a:cubicBezTo>
                <a:cubicBezTo>
                  <a:pt x="4127" y="576"/>
                  <a:pt x="4127" y="576"/>
                  <a:pt x="4127" y="576"/>
                </a:cubicBezTo>
                <a:lnTo>
                  <a:pt x="4127" y="919"/>
                </a:lnTo>
                <a:close/>
                <a:moveTo>
                  <a:pt x="4738" y="658"/>
                </a:moveTo>
                <a:cubicBezTo>
                  <a:pt x="4754" y="685"/>
                  <a:pt x="4762" y="714"/>
                  <a:pt x="4762" y="747"/>
                </a:cubicBezTo>
                <a:cubicBezTo>
                  <a:pt x="4762" y="780"/>
                  <a:pt x="4754" y="810"/>
                  <a:pt x="4738" y="837"/>
                </a:cubicBezTo>
                <a:cubicBezTo>
                  <a:pt x="4723" y="863"/>
                  <a:pt x="4701" y="884"/>
                  <a:pt x="4674" y="899"/>
                </a:cubicBezTo>
                <a:cubicBezTo>
                  <a:pt x="4647" y="914"/>
                  <a:pt x="4616" y="921"/>
                  <a:pt x="4582" y="921"/>
                </a:cubicBezTo>
                <a:cubicBezTo>
                  <a:pt x="4548" y="921"/>
                  <a:pt x="4517" y="914"/>
                  <a:pt x="4490" y="899"/>
                </a:cubicBezTo>
                <a:cubicBezTo>
                  <a:pt x="4462" y="884"/>
                  <a:pt x="4441" y="863"/>
                  <a:pt x="4425" y="836"/>
                </a:cubicBezTo>
                <a:cubicBezTo>
                  <a:pt x="4410" y="810"/>
                  <a:pt x="4402" y="780"/>
                  <a:pt x="4402" y="747"/>
                </a:cubicBezTo>
                <a:cubicBezTo>
                  <a:pt x="4402" y="714"/>
                  <a:pt x="4410" y="685"/>
                  <a:pt x="4425" y="658"/>
                </a:cubicBezTo>
                <a:cubicBezTo>
                  <a:pt x="4441" y="632"/>
                  <a:pt x="4462" y="611"/>
                  <a:pt x="4490" y="596"/>
                </a:cubicBezTo>
                <a:cubicBezTo>
                  <a:pt x="4517" y="581"/>
                  <a:pt x="4548" y="573"/>
                  <a:pt x="4582" y="573"/>
                </a:cubicBezTo>
                <a:cubicBezTo>
                  <a:pt x="4616" y="573"/>
                  <a:pt x="4647" y="581"/>
                  <a:pt x="4674" y="596"/>
                </a:cubicBezTo>
                <a:cubicBezTo>
                  <a:pt x="4701" y="611"/>
                  <a:pt x="4723" y="631"/>
                  <a:pt x="4738" y="658"/>
                </a:cubicBezTo>
                <a:close/>
                <a:moveTo>
                  <a:pt x="4725" y="747"/>
                </a:moveTo>
                <a:cubicBezTo>
                  <a:pt x="4725" y="721"/>
                  <a:pt x="4719" y="696"/>
                  <a:pt x="4707" y="675"/>
                </a:cubicBezTo>
                <a:cubicBezTo>
                  <a:pt x="4694" y="653"/>
                  <a:pt x="4677" y="636"/>
                  <a:pt x="4656" y="624"/>
                </a:cubicBezTo>
                <a:cubicBezTo>
                  <a:pt x="4634" y="612"/>
                  <a:pt x="4609" y="605"/>
                  <a:pt x="4582" y="605"/>
                </a:cubicBezTo>
                <a:cubicBezTo>
                  <a:pt x="4555" y="605"/>
                  <a:pt x="4531" y="612"/>
                  <a:pt x="4509" y="624"/>
                </a:cubicBezTo>
                <a:cubicBezTo>
                  <a:pt x="4487" y="636"/>
                  <a:pt x="4469" y="653"/>
                  <a:pt x="4457" y="675"/>
                </a:cubicBezTo>
                <a:cubicBezTo>
                  <a:pt x="4444" y="696"/>
                  <a:pt x="4438" y="721"/>
                  <a:pt x="4438" y="747"/>
                </a:cubicBezTo>
                <a:cubicBezTo>
                  <a:pt x="4438" y="774"/>
                  <a:pt x="4444" y="798"/>
                  <a:pt x="4457" y="820"/>
                </a:cubicBezTo>
                <a:cubicBezTo>
                  <a:pt x="4469" y="842"/>
                  <a:pt x="4487" y="859"/>
                  <a:pt x="4509" y="871"/>
                </a:cubicBezTo>
                <a:cubicBezTo>
                  <a:pt x="4531" y="883"/>
                  <a:pt x="4555" y="889"/>
                  <a:pt x="4582" y="889"/>
                </a:cubicBezTo>
                <a:cubicBezTo>
                  <a:pt x="4609" y="889"/>
                  <a:pt x="4634" y="883"/>
                  <a:pt x="4656" y="871"/>
                </a:cubicBezTo>
                <a:cubicBezTo>
                  <a:pt x="4677" y="859"/>
                  <a:pt x="4694" y="842"/>
                  <a:pt x="4707" y="820"/>
                </a:cubicBezTo>
                <a:cubicBezTo>
                  <a:pt x="4719" y="798"/>
                  <a:pt x="4725" y="774"/>
                  <a:pt x="4725" y="747"/>
                </a:cubicBezTo>
                <a:close/>
                <a:moveTo>
                  <a:pt x="5033" y="801"/>
                </a:moveTo>
                <a:cubicBezTo>
                  <a:pt x="5116" y="919"/>
                  <a:pt x="5116" y="919"/>
                  <a:pt x="5116" y="919"/>
                </a:cubicBezTo>
                <a:cubicBezTo>
                  <a:pt x="5077" y="919"/>
                  <a:pt x="5077" y="919"/>
                  <a:pt x="5077" y="919"/>
                </a:cubicBezTo>
                <a:cubicBezTo>
                  <a:pt x="4998" y="808"/>
                  <a:pt x="4998" y="808"/>
                  <a:pt x="4998" y="808"/>
                </a:cubicBezTo>
                <a:cubicBezTo>
                  <a:pt x="4990" y="809"/>
                  <a:pt x="4980" y="810"/>
                  <a:pt x="4971" y="810"/>
                </a:cubicBezTo>
                <a:cubicBezTo>
                  <a:pt x="4879" y="810"/>
                  <a:pt x="4879" y="810"/>
                  <a:pt x="4879" y="810"/>
                </a:cubicBezTo>
                <a:cubicBezTo>
                  <a:pt x="4879" y="919"/>
                  <a:pt x="4879" y="919"/>
                  <a:pt x="4879" y="919"/>
                </a:cubicBezTo>
                <a:cubicBezTo>
                  <a:pt x="4843" y="919"/>
                  <a:pt x="4843" y="919"/>
                  <a:pt x="4843" y="919"/>
                </a:cubicBezTo>
                <a:cubicBezTo>
                  <a:pt x="4843" y="576"/>
                  <a:pt x="4843" y="576"/>
                  <a:pt x="4843" y="576"/>
                </a:cubicBezTo>
                <a:cubicBezTo>
                  <a:pt x="4971" y="576"/>
                  <a:pt x="4971" y="576"/>
                  <a:pt x="4971" y="576"/>
                </a:cubicBezTo>
                <a:cubicBezTo>
                  <a:pt x="5015" y="576"/>
                  <a:pt x="5049" y="587"/>
                  <a:pt x="5074" y="607"/>
                </a:cubicBezTo>
                <a:cubicBezTo>
                  <a:pt x="5098" y="628"/>
                  <a:pt x="5111" y="657"/>
                  <a:pt x="5111" y="693"/>
                </a:cubicBezTo>
                <a:cubicBezTo>
                  <a:pt x="5111" y="720"/>
                  <a:pt x="5104" y="743"/>
                  <a:pt x="5091" y="761"/>
                </a:cubicBezTo>
                <a:cubicBezTo>
                  <a:pt x="5077" y="780"/>
                  <a:pt x="5058" y="793"/>
                  <a:pt x="5033" y="801"/>
                </a:cubicBezTo>
                <a:close/>
                <a:moveTo>
                  <a:pt x="5048" y="757"/>
                </a:moveTo>
                <a:cubicBezTo>
                  <a:pt x="5066" y="742"/>
                  <a:pt x="5075" y="721"/>
                  <a:pt x="5075" y="693"/>
                </a:cubicBezTo>
                <a:cubicBezTo>
                  <a:pt x="5075" y="666"/>
                  <a:pt x="5066" y="645"/>
                  <a:pt x="5048" y="630"/>
                </a:cubicBezTo>
                <a:cubicBezTo>
                  <a:pt x="5030" y="615"/>
                  <a:pt x="5004" y="607"/>
                  <a:pt x="4970" y="607"/>
                </a:cubicBezTo>
                <a:cubicBezTo>
                  <a:pt x="4879" y="607"/>
                  <a:pt x="4879" y="607"/>
                  <a:pt x="4879" y="607"/>
                </a:cubicBezTo>
                <a:cubicBezTo>
                  <a:pt x="4879" y="779"/>
                  <a:pt x="4879" y="779"/>
                  <a:pt x="4879" y="779"/>
                </a:cubicBezTo>
                <a:cubicBezTo>
                  <a:pt x="4970" y="779"/>
                  <a:pt x="4970" y="779"/>
                  <a:pt x="4970" y="779"/>
                </a:cubicBezTo>
                <a:cubicBezTo>
                  <a:pt x="5004" y="779"/>
                  <a:pt x="5030" y="772"/>
                  <a:pt x="5048" y="757"/>
                </a:cubicBezTo>
                <a:close/>
                <a:moveTo>
                  <a:pt x="5522" y="576"/>
                </a:moveTo>
                <a:cubicBezTo>
                  <a:pt x="5375" y="830"/>
                  <a:pt x="5375" y="830"/>
                  <a:pt x="5375" y="830"/>
                </a:cubicBezTo>
                <a:cubicBezTo>
                  <a:pt x="5226" y="576"/>
                  <a:pt x="5226" y="576"/>
                  <a:pt x="5226" y="576"/>
                </a:cubicBezTo>
                <a:cubicBezTo>
                  <a:pt x="5196" y="576"/>
                  <a:pt x="5196" y="576"/>
                  <a:pt x="5196" y="576"/>
                </a:cubicBezTo>
                <a:cubicBezTo>
                  <a:pt x="5196" y="919"/>
                  <a:pt x="5196" y="919"/>
                  <a:pt x="5196" y="919"/>
                </a:cubicBezTo>
                <a:cubicBezTo>
                  <a:pt x="5231" y="919"/>
                  <a:pt x="5231" y="919"/>
                  <a:pt x="5231" y="919"/>
                </a:cubicBezTo>
                <a:cubicBezTo>
                  <a:pt x="5231" y="646"/>
                  <a:pt x="5231" y="646"/>
                  <a:pt x="5231" y="646"/>
                </a:cubicBezTo>
                <a:cubicBezTo>
                  <a:pt x="5366" y="875"/>
                  <a:pt x="5366" y="875"/>
                  <a:pt x="5366" y="875"/>
                </a:cubicBezTo>
                <a:cubicBezTo>
                  <a:pt x="5383" y="875"/>
                  <a:pt x="5383" y="875"/>
                  <a:pt x="5383" y="875"/>
                </a:cubicBezTo>
                <a:cubicBezTo>
                  <a:pt x="5517" y="645"/>
                  <a:pt x="5517" y="645"/>
                  <a:pt x="5517" y="645"/>
                </a:cubicBezTo>
                <a:cubicBezTo>
                  <a:pt x="5517" y="919"/>
                  <a:pt x="5517" y="919"/>
                  <a:pt x="5517" y="919"/>
                </a:cubicBezTo>
                <a:cubicBezTo>
                  <a:pt x="5552" y="919"/>
                  <a:pt x="5552" y="919"/>
                  <a:pt x="5552" y="919"/>
                </a:cubicBezTo>
                <a:cubicBezTo>
                  <a:pt x="5552" y="576"/>
                  <a:pt x="5552" y="576"/>
                  <a:pt x="5552" y="576"/>
                </a:cubicBezTo>
                <a:lnTo>
                  <a:pt x="5522" y="57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14324" tIns="57162" rIns="114324" bIns="57162"/>
          <a:lstStyle/>
          <a:p>
            <a:endParaRPr lang="en-NL"/>
          </a:p>
        </p:txBody>
      </p:sp>
      <p:sp>
        <p:nvSpPr>
          <p:cNvPr id="5" name="Titel 4"/>
          <p:cNvSpPr>
            <a:spLocks noGrp="1" noSelect="1"/>
          </p:cNvSpPr>
          <p:nvPr>
            <p:ph type="title"/>
          </p:nvPr>
        </p:nvSpPr>
        <p:spPr bwMode="gray">
          <a:xfrm>
            <a:off x="855178" y="4414733"/>
            <a:ext cx="13547822" cy="2724818"/>
          </a:xfrm>
        </p:spPr>
        <p:txBody>
          <a:bodyPr/>
          <a:lstStyle>
            <a:lvl1pPr algn="ctr">
              <a:lnSpc>
                <a:spcPct val="110000"/>
              </a:lnSpc>
              <a:defRPr cap="none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1" name="Freeform 5 (PHJU)"/>
          <p:cNvSpPr>
            <a:spLocks noGrp="1" noSelect="1"/>
          </p:cNvSpPr>
          <p:nvPr>
            <p:ph type="body" idx="1001"/>
          </p:nvPr>
        </p:nvSpPr>
        <p:spPr bwMode="invGray">
          <a:xfrm>
            <a:off x="6831645" y="2197926"/>
            <a:ext cx="1560044" cy="1552643"/>
          </a:xfrm>
          <a:custGeom>
            <a:avLst/>
            <a:gdLst>
              <a:gd name="T0" fmla="*/ 686 w 3928"/>
              <a:gd name="T1" fmla="*/ 1346 h 3913"/>
              <a:gd name="T2" fmla="*/ 343 w 3928"/>
              <a:gd name="T3" fmla="*/ 1689 h 3913"/>
              <a:gd name="T4" fmla="*/ 0 w 3928"/>
              <a:gd name="T5" fmla="*/ 1346 h 3913"/>
              <a:gd name="T6" fmla="*/ 343 w 3928"/>
              <a:gd name="T7" fmla="*/ 1003 h 3913"/>
              <a:gd name="T8" fmla="*/ 686 w 3928"/>
              <a:gd name="T9" fmla="*/ 1346 h 3913"/>
              <a:gd name="T10" fmla="*/ 3585 w 3928"/>
              <a:gd name="T11" fmla="*/ 3227 h 3913"/>
              <a:gd name="T12" fmla="*/ 3242 w 3928"/>
              <a:gd name="T13" fmla="*/ 3570 h 3913"/>
              <a:gd name="T14" fmla="*/ 3585 w 3928"/>
              <a:gd name="T15" fmla="*/ 3913 h 3913"/>
              <a:gd name="T16" fmla="*/ 3928 w 3928"/>
              <a:gd name="T17" fmla="*/ 3570 h 3913"/>
              <a:gd name="T18" fmla="*/ 3585 w 3928"/>
              <a:gd name="T19" fmla="*/ 3227 h 3913"/>
              <a:gd name="T20" fmla="*/ 1178 w 3928"/>
              <a:gd name="T21" fmla="*/ 244 h 3913"/>
              <a:gd name="T22" fmla="*/ 1404 w 3928"/>
              <a:gd name="T23" fmla="*/ 409 h 3913"/>
              <a:gd name="T24" fmla="*/ 1569 w 3928"/>
              <a:gd name="T25" fmla="*/ 182 h 3913"/>
              <a:gd name="T26" fmla="*/ 1342 w 3928"/>
              <a:gd name="T27" fmla="*/ 17 h 3913"/>
              <a:gd name="T28" fmla="*/ 1178 w 3928"/>
              <a:gd name="T29" fmla="*/ 244 h 39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3928" h="3913">
                <a:moveTo>
                  <a:pt x="686" y="1346"/>
                </a:moveTo>
                <a:cubicBezTo>
                  <a:pt x="686" y="1536"/>
                  <a:pt x="532" y="1689"/>
                  <a:pt x="343" y="1689"/>
                </a:cubicBezTo>
                <a:cubicBezTo>
                  <a:pt x="153" y="1689"/>
                  <a:pt x="0" y="1536"/>
                  <a:pt x="0" y="1346"/>
                </a:cubicBezTo>
                <a:cubicBezTo>
                  <a:pt x="0" y="1157"/>
                  <a:pt x="153" y="1003"/>
                  <a:pt x="343" y="1003"/>
                </a:cubicBezTo>
                <a:cubicBezTo>
                  <a:pt x="532" y="1003"/>
                  <a:pt x="686" y="1157"/>
                  <a:pt x="686" y="1346"/>
                </a:cubicBezTo>
                <a:close/>
                <a:moveTo>
                  <a:pt x="3585" y="3227"/>
                </a:moveTo>
                <a:cubicBezTo>
                  <a:pt x="3395" y="3227"/>
                  <a:pt x="3242" y="3381"/>
                  <a:pt x="3242" y="3570"/>
                </a:cubicBezTo>
                <a:cubicBezTo>
                  <a:pt x="3242" y="3759"/>
                  <a:pt x="3395" y="3913"/>
                  <a:pt x="3585" y="3913"/>
                </a:cubicBezTo>
                <a:cubicBezTo>
                  <a:pt x="3774" y="3913"/>
                  <a:pt x="3928" y="3759"/>
                  <a:pt x="3928" y="3570"/>
                </a:cubicBezTo>
                <a:cubicBezTo>
                  <a:pt x="3928" y="3381"/>
                  <a:pt x="3774" y="3227"/>
                  <a:pt x="3585" y="3227"/>
                </a:cubicBezTo>
                <a:close/>
                <a:moveTo>
                  <a:pt x="1178" y="244"/>
                </a:moveTo>
                <a:cubicBezTo>
                  <a:pt x="1195" y="352"/>
                  <a:pt x="1296" y="426"/>
                  <a:pt x="1404" y="409"/>
                </a:cubicBezTo>
                <a:cubicBezTo>
                  <a:pt x="1512" y="391"/>
                  <a:pt x="1586" y="290"/>
                  <a:pt x="1569" y="182"/>
                </a:cubicBezTo>
                <a:cubicBezTo>
                  <a:pt x="1551" y="74"/>
                  <a:pt x="1450" y="0"/>
                  <a:pt x="1342" y="17"/>
                </a:cubicBezTo>
                <a:cubicBezTo>
                  <a:pt x="1234" y="35"/>
                  <a:pt x="1160" y="136"/>
                  <a:pt x="1178" y="244"/>
                </a:cubicBezTo>
                <a:close/>
              </a:path>
            </a:pathLst>
          </a:custGeom>
          <a:solidFill>
            <a:srgbClr val="FFFFFF">
              <a:alpha val="50196"/>
            </a:srgbClr>
          </a:solidFill>
          <a:ln>
            <a:noFill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82592" indent="-382592" algn="l" defTabSz="1143274" rtl="0" eaLnBrk="1" latinLnBrk="0" hangingPunct="1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 typeface="Century Gothic" panose="020B0502020202020204" pitchFamily="34" charset="0"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Freeform 6 (PHJU)"/>
          <p:cNvSpPr>
            <a:spLocks noGrp="1" noSelect="1"/>
          </p:cNvSpPr>
          <p:nvPr>
            <p:ph type="body" idx="1000"/>
          </p:nvPr>
        </p:nvSpPr>
        <p:spPr bwMode="invGray">
          <a:xfrm>
            <a:off x="6968596" y="2122478"/>
            <a:ext cx="1448896" cy="1777003"/>
          </a:xfrm>
          <a:custGeom>
            <a:avLst/>
            <a:gdLst>
              <a:gd name="T0" fmla="*/ 3243 w 3652"/>
              <a:gd name="T1" fmla="*/ 3080 h 4479"/>
              <a:gd name="T2" fmla="*/ 3634 w 3652"/>
              <a:gd name="T3" fmla="*/ 3018 h 4479"/>
              <a:gd name="T4" fmla="*/ 377 w 3652"/>
              <a:gd name="T5" fmla="*/ 631 h 4479"/>
              <a:gd name="T6" fmla="*/ 281 w 3652"/>
              <a:gd name="T7" fmla="*/ 27 h 4479"/>
              <a:gd name="T8" fmla="*/ 377 w 3652"/>
              <a:gd name="T9" fmla="*/ 631 h 4479"/>
              <a:gd name="T10" fmla="*/ 2973 w 3652"/>
              <a:gd name="T11" fmla="*/ 4404 h 4479"/>
              <a:gd name="T12" fmla="*/ 331 w 3652"/>
              <a:gd name="T13" fmla="*/ 4479 h 4479"/>
              <a:gd name="T14" fmla="*/ 257 w 3652"/>
              <a:gd name="T15" fmla="*/ 853 h 4479"/>
              <a:gd name="T16" fmla="*/ 2898 w 3652"/>
              <a:gd name="T17" fmla="*/ 778 h 4479"/>
              <a:gd name="T18" fmla="*/ 2823 w 3652"/>
              <a:gd name="T19" fmla="*/ 928 h 4479"/>
              <a:gd name="T20" fmla="*/ 406 w 3652"/>
              <a:gd name="T21" fmla="*/ 4329 h 4479"/>
              <a:gd name="T22" fmla="*/ 2823 w 3652"/>
              <a:gd name="T23" fmla="*/ 928 h 4479"/>
              <a:gd name="T24" fmla="*/ 1028 w 3652"/>
              <a:gd name="T25" fmla="*/ 3529 h 4479"/>
              <a:gd name="T26" fmla="*/ 1028 w 3652"/>
              <a:gd name="T27" fmla="*/ 3679 h 4479"/>
              <a:gd name="T28" fmla="*/ 2276 w 3652"/>
              <a:gd name="T29" fmla="*/ 3604 h 4479"/>
              <a:gd name="T30" fmla="*/ 2006 w 3652"/>
              <a:gd name="T31" fmla="*/ 3841 h 4479"/>
              <a:gd name="T32" fmla="*/ 1148 w 3652"/>
              <a:gd name="T33" fmla="*/ 3916 h 4479"/>
              <a:gd name="T34" fmla="*/ 2006 w 3652"/>
              <a:gd name="T35" fmla="*/ 3991 h 4479"/>
              <a:gd name="T36" fmla="*/ 2006 w 3652"/>
              <a:gd name="T37" fmla="*/ 3841 h 4479"/>
              <a:gd name="T38" fmla="*/ 1615 w 3652"/>
              <a:gd name="T39" fmla="*/ 1373 h 4479"/>
              <a:gd name="T40" fmla="*/ 1615 w 3652"/>
              <a:gd name="T41" fmla="*/ 3004 h 4479"/>
              <a:gd name="T42" fmla="*/ 1615 w 3652"/>
              <a:gd name="T43" fmla="*/ 2794 h 4479"/>
              <a:gd name="T44" fmla="*/ 1435 w 3652"/>
              <a:gd name="T45" fmla="*/ 2263 h 4479"/>
              <a:gd name="T46" fmla="*/ 2276 w 3652"/>
              <a:gd name="T47" fmla="*/ 2263 h 4479"/>
              <a:gd name="T48" fmla="*/ 1763 w 3652"/>
              <a:gd name="T49" fmla="*/ 2837 h 4479"/>
              <a:gd name="T50" fmla="*/ 1763 w 3652"/>
              <a:gd name="T51" fmla="*/ 1539 h 4479"/>
              <a:gd name="T52" fmla="*/ 2276 w 3652"/>
              <a:gd name="T53" fmla="*/ 2114 h 4479"/>
              <a:gd name="T54" fmla="*/ 1435 w 3652"/>
              <a:gd name="T55" fmla="*/ 2114 h 4479"/>
              <a:gd name="T56" fmla="*/ 1615 w 3652"/>
              <a:gd name="T57" fmla="*/ 1583 h 4479"/>
              <a:gd name="T58" fmla="*/ 953 w 3652"/>
              <a:gd name="T59" fmla="*/ 2114 h 4479"/>
              <a:gd name="T60" fmla="*/ 1466 w 3652"/>
              <a:gd name="T61" fmla="*/ 1539 h 4479"/>
              <a:gd name="T62" fmla="*/ 953 w 3652"/>
              <a:gd name="T63" fmla="*/ 2263 h 4479"/>
              <a:gd name="T64" fmla="*/ 1284 w 3652"/>
              <a:gd name="T65" fmla="*/ 2263 h 4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652" h="4479">
                <a:moveTo>
                  <a:pt x="3470" y="3245"/>
                </a:moveTo>
                <a:cubicBezTo>
                  <a:pt x="3362" y="3262"/>
                  <a:pt x="3260" y="3188"/>
                  <a:pt x="3243" y="3080"/>
                </a:cubicBezTo>
                <a:cubicBezTo>
                  <a:pt x="3226" y="2972"/>
                  <a:pt x="3300" y="2871"/>
                  <a:pt x="3408" y="2854"/>
                </a:cubicBezTo>
                <a:cubicBezTo>
                  <a:pt x="3516" y="2836"/>
                  <a:pt x="3617" y="2910"/>
                  <a:pt x="3634" y="3018"/>
                </a:cubicBezTo>
                <a:cubicBezTo>
                  <a:pt x="3652" y="3126"/>
                  <a:pt x="3578" y="3228"/>
                  <a:pt x="3470" y="3245"/>
                </a:cubicBezTo>
                <a:close/>
                <a:moveTo>
                  <a:pt x="377" y="631"/>
                </a:moveTo>
                <a:cubicBezTo>
                  <a:pt x="544" y="605"/>
                  <a:pt x="658" y="448"/>
                  <a:pt x="632" y="281"/>
                </a:cubicBezTo>
                <a:cubicBezTo>
                  <a:pt x="605" y="114"/>
                  <a:pt x="448" y="0"/>
                  <a:pt x="281" y="27"/>
                </a:cubicBezTo>
                <a:cubicBezTo>
                  <a:pt x="114" y="53"/>
                  <a:pt x="0" y="210"/>
                  <a:pt x="27" y="377"/>
                </a:cubicBezTo>
                <a:cubicBezTo>
                  <a:pt x="54" y="544"/>
                  <a:pt x="210" y="658"/>
                  <a:pt x="377" y="631"/>
                </a:cubicBezTo>
                <a:close/>
                <a:moveTo>
                  <a:pt x="2973" y="853"/>
                </a:moveTo>
                <a:cubicBezTo>
                  <a:pt x="2973" y="4404"/>
                  <a:pt x="2973" y="4404"/>
                  <a:pt x="2973" y="4404"/>
                </a:cubicBezTo>
                <a:cubicBezTo>
                  <a:pt x="2973" y="4445"/>
                  <a:pt x="2939" y="4479"/>
                  <a:pt x="2898" y="4479"/>
                </a:cubicBezTo>
                <a:cubicBezTo>
                  <a:pt x="331" y="4479"/>
                  <a:pt x="331" y="4479"/>
                  <a:pt x="331" y="4479"/>
                </a:cubicBezTo>
                <a:cubicBezTo>
                  <a:pt x="290" y="4479"/>
                  <a:pt x="257" y="4445"/>
                  <a:pt x="257" y="4404"/>
                </a:cubicBezTo>
                <a:cubicBezTo>
                  <a:pt x="257" y="853"/>
                  <a:pt x="257" y="853"/>
                  <a:pt x="257" y="853"/>
                </a:cubicBezTo>
                <a:cubicBezTo>
                  <a:pt x="257" y="811"/>
                  <a:pt x="290" y="778"/>
                  <a:pt x="331" y="778"/>
                </a:cubicBezTo>
                <a:cubicBezTo>
                  <a:pt x="2898" y="778"/>
                  <a:pt x="2898" y="778"/>
                  <a:pt x="2898" y="778"/>
                </a:cubicBezTo>
                <a:cubicBezTo>
                  <a:pt x="2939" y="778"/>
                  <a:pt x="2973" y="811"/>
                  <a:pt x="2973" y="853"/>
                </a:cubicBezTo>
                <a:close/>
                <a:moveTo>
                  <a:pt x="2823" y="928"/>
                </a:moveTo>
                <a:cubicBezTo>
                  <a:pt x="406" y="928"/>
                  <a:pt x="406" y="928"/>
                  <a:pt x="406" y="928"/>
                </a:cubicBezTo>
                <a:cubicBezTo>
                  <a:pt x="406" y="4329"/>
                  <a:pt x="406" y="4329"/>
                  <a:pt x="406" y="4329"/>
                </a:cubicBezTo>
                <a:cubicBezTo>
                  <a:pt x="2823" y="4329"/>
                  <a:pt x="2823" y="4329"/>
                  <a:pt x="2823" y="4329"/>
                </a:cubicBezTo>
                <a:lnTo>
                  <a:pt x="2823" y="928"/>
                </a:lnTo>
                <a:close/>
                <a:moveTo>
                  <a:pt x="2201" y="3529"/>
                </a:moveTo>
                <a:cubicBezTo>
                  <a:pt x="1028" y="3529"/>
                  <a:pt x="1028" y="3529"/>
                  <a:pt x="1028" y="3529"/>
                </a:cubicBezTo>
                <a:cubicBezTo>
                  <a:pt x="987" y="3529"/>
                  <a:pt x="953" y="3563"/>
                  <a:pt x="953" y="3604"/>
                </a:cubicBezTo>
                <a:cubicBezTo>
                  <a:pt x="953" y="3646"/>
                  <a:pt x="987" y="3679"/>
                  <a:pt x="1028" y="3679"/>
                </a:cubicBezTo>
                <a:cubicBezTo>
                  <a:pt x="2201" y="3679"/>
                  <a:pt x="2201" y="3679"/>
                  <a:pt x="2201" y="3679"/>
                </a:cubicBezTo>
                <a:cubicBezTo>
                  <a:pt x="2242" y="3679"/>
                  <a:pt x="2276" y="3646"/>
                  <a:pt x="2276" y="3604"/>
                </a:cubicBezTo>
                <a:cubicBezTo>
                  <a:pt x="2276" y="3563"/>
                  <a:pt x="2242" y="3529"/>
                  <a:pt x="2201" y="3529"/>
                </a:cubicBezTo>
                <a:close/>
                <a:moveTo>
                  <a:pt x="2006" y="3841"/>
                </a:moveTo>
                <a:cubicBezTo>
                  <a:pt x="1223" y="3841"/>
                  <a:pt x="1223" y="3841"/>
                  <a:pt x="1223" y="3841"/>
                </a:cubicBezTo>
                <a:cubicBezTo>
                  <a:pt x="1182" y="3841"/>
                  <a:pt x="1148" y="3874"/>
                  <a:pt x="1148" y="3916"/>
                </a:cubicBezTo>
                <a:cubicBezTo>
                  <a:pt x="1148" y="3957"/>
                  <a:pt x="1182" y="3991"/>
                  <a:pt x="1223" y="3991"/>
                </a:cubicBezTo>
                <a:cubicBezTo>
                  <a:pt x="2006" y="3991"/>
                  <a:pt x="2006" y="3991"/>
                  <a:pt x="2006" y="3991"/>
                </a:cubicBezTo>
                <a:cubicBezTo>
                  <a:pt x="2047" y="3991"/>
                  <a:pt x="2081" y="3957"/>
                  <a:pt x="2081" y="3916"/>
                </a:cubicBezTo>
                <a:cubicBezTo>
                  <a:pt x="2081" y="3874"/>
                  <a:pt x="2047" y="3841"/>
                  <a:pt x="2006" y="3841"/>
                </a:cubicBezTo>
                <a:close/>
                <a:moveTo>
                  <a:pt x="799" y="2188"/>
                </a:moveTo>
                <a:cubicBezTo>
                  <a:pt x="799" y="1739"/>
                  <a:pt x="1165" y="1373"/>
                  <a:pt x="1615" y="1373"/>
                </a:cubicBezTo>
                <a:cubicBezTo>
                  <a:pt x="2064" y="1373"/>
                  <a:pt x="2430" y="1739"/>
                  <a:pt x="2430" y="2188"/>
                </a:cubicBezTo>
                <a:cubicBezTo>
                  <a:pt x="2430" y="2638"/>
                  <a:pt x="2064" y="3004"/>
                  <a:pt x="1615" y="3004"/>
                </a:cubicBezTo>
                <a:cubicBezTo>
                  <a:pt x="1165" y="3004"/>
                  <a:pt x="799" y="2638"/>
                  <a:pt x="799" y="2188"/>
                </a:cubicBezTo>
                <a:close/>
                <a:moveTo>
                  <a:pt x="1615" y="2794"/>
                </a:moveTo>
                <a:cubicBezTo>
                  <a:pt x="1679" y="2685"/>
                  <a:pt x="1776" y="2489"/>
                  <a:pt x="1794" y="2263"/>
                </a:cubicBezTo>
                <a:cubicBezTo>
                  <a:pt x="1435" y="2263"/>
                  <a:pt x="1435" y="2263"/>
                  <a:pt x="1435" y="2263"/>
                </a:cubicBezTo>
                <a:cubicBezTo>
                  <a:pt x="1453" y="2489"/>
                  <a:pt x="1550" y="2685"/>
                  <a:pt x="1615" y="2794"/>
                </a:cubicBezTo>
                <a:close/>
                <a:moveTo>
                  <a:pt x="2276" y="2263"/>
                </a:moveTo>
                <a:cubicBezTo>
                  <a:pt x="1945" y="2263"/>
                  <a:pt x="1945" y="2263"/>
                  <a:pt x="1945" y="2263"/>
                </a:cubicBezTo>
                <a:cubicBezTo>
                  <a:pt x="1928" y="2503"/>
                  <a:pt x="1835" y="2709"/>
                  <a:pt x="1763" y="2837"/>
                </a:cubicBezTo>
                <a:cubicBezTo>
                  <a:pt x="2035" y="2775"/>
                  <a:pt x="2244" y="2546"/>
                  <a:pt x="2276" y="2263"/>
                </a:cubicBezTo>
                <a:close/>
                <a:moveTo>
                  <a:pt x="1763" y="1539"/>
                </a:moveTo>
                <a:cubicBezTo>
                  <a:pt x="1835" y="1667"/>
                  <a:pt x="1928" y="1874"/>
                  <a:pt x="1945" y="2114"/>
                </a:cubicBezTo>
                <a:cubicBezTo>
                  <a:pt x="2276" y="2114"/>
                  <a:pt x="2276" y="2114"/>
                  <a:pt x="2276" y="2114"/>
                </a:cubicBezTo>
                <a:cubicBezTo>
                  <a:pt x="2244" y="1831"/>
                  <a:pt x="2035" y="1602"/>
                  <a:pt x="1763" y="1539"/>
                </a:cubicBezTo>
                <a:close/>
                <a:moveTo>
                  <a:pt x="1435" y="2114"/>
                </a:moveTo>
                <a:cubicBezTo>
                  <a:pt x="1794" y="2114"/>
                  <a:pt x="1794" y="2114"/>
                  <a:pt x="1794" y="2114"/>
                </a:cubicBezTo>
                <a:cubicBezTo>
                  <a:pt x="1776" y="1887"/>
                  <a:pt x="1679" y="1691"/>
                  <a:pt x="1615" y="1583"/>
                </a:cubicBezTo>
                <a:cubicBezTo>
                  <a:pt x="1550" y="1691"/>
                  <a:pt x="1453" y="1888"/>
                  <a:pt x="1435" y="2114"/>
                </a:cubicBezTo>
                <a:close/>
                <a:moveTo>
                  <a:pt x="953" y="2114"/>
                </a:moveTo>
                <a:cubicBezTo>
                  <a:pt x="1284" y="2114"/>
                  <a:pt x="1284" y="2114"/>
                  <a:pt x="1284" y="2114"/>
                </a:cubicBezTo>
                <a:cubicBezTo>
                  <a:pt x="1301" y="1874"/>
                  <a:pt x="1394" y="1667"/>
                  <a:pt x="1466" y="1539"/>
                </a:cubicBezTo>
                <a:cubicBezTo>
                  <a:pt x="1194" y="1602"/>
                  <a:pt x="985" y="1831"/>
                  <a:pt x="953" y="2114"/>
                </a:cubicBezTo>
                <a:close/>
                <a:moveTo>
                  <a:pt x="953" y="2263"/>
                </a:moveTo>
                <a:cubicBezTo>
                  <a:pt x="985" y="2546"/>
                  <a:pt x="1194" y="2775"/>
                  <a:pt x="1466" y="2837"/>
                </a:cubicBezTo>
                <a:cubicBezTo>
                  <a:pt x="1394" y="2709"/>
                  <a:pt x="1301" y="2503"/>
                  <a:pt x="1284" y="2263"/>
                </a:cubicBezTo>
                <a:lnTo>
                  <a:pt x="953" y="226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82592" indent="-382592" algn="l" defTabSz="1143274" rtl="0" eaLnBrk="1" latinLnBrk="0" hangingPunct="1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 typeface="Century Gothic" panose="020B0502020202020204" pitchFamily="34" charset="0"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***Tijdelijke aanduiding voor dianummer 11">
            <a:extLst>
              <a:ext uri="{FF2B5EF4-FFF2-40B4-BE49-F238E27FC236}">
                <a16:creationId xmlns:a16="http://schemas.microsoft.com/office/drawing/2014/main" id="{D6849C3F-7618-485E-B069-4DE77BC8D12F}"/>
              </a:ext>
            </a:extLst>
          </p:cNvPr>
          <p:cNvSpPr>
            <a:spLocks noGrp="1" noSelect="1"/>
          </p:cNvSpPr>
          <p:nvPr>
            <p:ph type="sldNum" sz="quarter" idx="100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 </a:t>
            </a:r>
            <a:fld id="{993DE8D2-C610-4EB0-8A08-48E9EDDB010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530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tro slide (visual 3)">
    <p:bg>
      <p:bgPr>
        <a:gradFill rotWithShape="0">
          <a:gsLst>
            <a:gs pos="0">
              <a:srgbClr val="FF8C00"/>
            </a:gs>
            <a:gs pos="2274">
              <a:srgbClr val="FF8C00"/>
            </a:gs>
            <a:gs pos="39999">
              <a:srgbClr val="FF6626"/>
            </a:gs>
            <a:gs pos="100000">
              <a:srgbClr val="FF5A3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63">
            <a:extLst>
              <a:ext uri="{FF2B5EF4-FFF2-40B4-BE49-F238E27FC236}">
                <a16:creationId xmlns:a16="http://schemas.microsoft.com/office/drawing/2014/main" id="{2EFAF278-082F-4537-A4F1-C7FC3CED835F}"/>
              </a:ext>
            </a:extLst>
          </p:cNvPr>
          <p:cNvGrpSpPr>
            <a:grpSpLocks noSelect="1" noChangeAspect="1"/>
          </p:cNvGrpSpPr>
          <p:nvPr/>
        </p:nvGrpSpPr>
        <p:grpSpPr bwMode="auto">
          <a:xfrm>
            <a:off x="485775" y="7058025"/>
            <a:ext cx="1036638" cy="1036638"/>
            <a:chOff x="245" y="3555"/>
            <a:chExt cx="522" cy="522"/>
          </a:xfrm>
        </p:grpSpPr>
        <p:sp>
          <p:nvSpPr>
            <p:cNvPr id="6" name="Freeform 64">
              <a:extLst>
                <a:ext uri="{FF2B5EF4-FFF2-40B4-BE49-F238E27FC236}">
                  <a16:creationId xmlns:a16="http://schemas.microsoft.com/office/drawing/2014/main" id="{E70BA5D1-3F96-4B4A-92D3-C0FFA4FDACFE}"/>
                </a:ext>
              </a:extLst>
            </p:cNvPr>
            <p:cNvSpPr>
              <a:spLocks noSelect="1"/>
            </p:cNvSpPr>
            <p:nvPr userDrawn="1"/>
          </p:nvSpPr>
          <p:spPr bwMode="invGray">
            <a:xfrm>
              <a:off x="245" y="3594"/>
              <a:ext cx="520" cy="468"/>
            </a:xfrm>
            <a:custGeom>
              <a:avLst/>
              <a:gdLst>
                <a:gd name="T0" fmla="*/ 4 w 2602"/>
                <a:gd name="T1" fmla="*/ 2 h 2343"/>
                <a:gd name="T2" fmla="*/ 4 w 2602"/>
                <a:gd name="T3" fmla="*/ 1 h 2343"/>
                <a:gd name="T4" fmla="*/ 20 w 2602"/>
                <a:gd name="T5" fmla="*/ 7 h 2343"/>
                <a:gd name="T6" fmla="*/ 20 w 2602"/>
                <a:gd name="T7" fmla="*/ 8 h 2343"/>
                <a:gd name="T8" fmla="*/ 20 w 2602"/>
                <a:gd name="T9" fmla="*/ 7 h 2343"/>
                <a:gd name="T10" fmla="*/ 17 w 2602"/>
                <a:gd name="T11" fmla="*/ 5 h 2343"/>
                <a:gd name="T12" fmla="*/ 18 w 2602"/>
                <a:gd name="T13" fmla="*/ 5 h 2343"/>
                <a:gd name="T14" fmla="*/ 8 w 2602"/>
                <a:gd name="T15" fmla="*/ 1 h 2343"/>
                <a:gd name="T16" fmla="*/ 8 w 2602"/>
                <a:gd name="T17" fmla="*/ 2 h 2343"/>
                <a:gd name="T18" fmla="*/ 8 w 2602"/>
                <a:gd name="T19" fmla="*/ 1 h 2343"/>
                <a:gd name="T20" fmla="*/ 10 w 2602"/>
                <a:gd name="T21" fmla="*/ 1 h 2343"/>
                <a:gd name="T22" fmla="*/ 11 w 2602"/>
                <a:gd name="T23" fmla="*/ 1 h 2343"/>
                <a:gd name="T24" fmla="*/ 12 w 2602"/>
                <a:gd name="T25" fmla="*/ 2 h 2343"/>
                <a:gd name="T26" fmla="*/ 12 w 2602"/>
                <a:gd name="T27" fmla="*/ 1 h 2343"/>
                <a:gd name="T28" fmla="*/ 12 w 2602"/>
                <a:gd name="T29" fmla="*/ 2 h 2343"/>
                <a:gd name="T30" fmla="*/ 13 w 2602"/>
                <a:gd name="T31" fmla="*/ 2 h 2343"/>
                <a:gd name="T32" fmla="*/ 14 w 2602"/>
                <a:gd name="T33" fmla="*/ 2 h 2343"/>
                <a:gd name="T34" fmla="*/ 16 w 2602"/>
                <a:gd name="T35" fmla="*/ 0 h 2343"/>
                <a:gd name="T36" fmla="*/ 16 w 2602"/>
                <a:gd name="T37" fmla="*/ 2 h 2343"/>
                <a:gd name="T38" fmla="*/ 16 w 2602"/>
                <a:gd name="T39" fmla="*/ 0 h 2343"/>
                <a:gd name="T40" fmla="*/ 2 w 2602"/>
                <a:gd name="T41" fmla="*/ 14 h 2343"/>
                <a:gd name="T42" fmla="*/ 4 w 2602"/>
                <a:gd name="T43" fmla="*/ 14 h 2343"/>
                <a:gd name="T44" fmla="*/ 1 w 2602"/>
                <a:gd name="T45" fmla="*/ 8 h 2343"/>
                <a:gd name="T46" fmla="*/ 1 w 2602"/>
                <a:gd name="T47" fmla="*/ 9 h 2343"/>
                <a:gd name="T48" fmla="*/ 1 w 2602"/>
                <a:gd name="T49" fmla="*/ 8 h 2343"/>
                <a:gd name="T50" fmla="*/ 15 w 2602"/>
                <a:gd name="T51" fmla="*/ 17 h 2343"/>
                <a:gd name="T52" fmla="*/ 16 w 2602"/>
                <a:gd name="T53" fmla="*/ 17 h 2343"/>
                <a:gd name="T54" fmla="*/ 3 w 2602"/>
                <a:gd name="T55" fmla="*/ 13 h 2343"/>
                <a:gd name="T56" fmla="*/ 3 w 2602"/>
                <a:gd name="T57" fmla="*/ 12 h 2343"/>
                <a:gd name="T58" fmla="*/ 3 w 2602"/>
                <a:gd name="T59" fmla="*/ 13 h 2343"/>
                <a:gd name="T60" fmla="*/ 11 w 2602"/>
                <a:gd name="T61" fmla="*/ 18 h 2343"/>
                <a:gd name="T62" fmla="*/ 13 w 2602"/>
                <a:gd name="T63" fmla="*/ 18 h 2343"/>
                <a:gd name="T64" fmla="*/ 7 w 2602"/>
                <a:gd name="T65" fmla="*/ 15 h 2343"/>
                <a:gd name="T66" fmla="*/ 7 w 2602"/>
                <a:gd name="T67" fmla="*/ 17 h 2343"/>
                <a:gd name="T68" fmla="*/ 7 w 2602"/>
                <a:gd name="T69" fmla="*/ 15 h 2343"/>
                <a:gd name="T70" fmla="*/ 5 w 2602"/>
                <a:gd name="T71" fmla="*/ 16 h 2343"/>
                <a:gd name="T72" fmla="*/ 6 w 2602"/>
                <a:gd name="T73" fmla="*/ 16 h 234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2602" h="2343">
                  <a:moveTo>
                    <a:pt x="613" y="143"/>
                  </a:moveTo>
                  <a:cubicBezTo>
                    <a:pt x="613" y="183"/>
                    <a:pt x="581" y="215"/>
                    <a:pt x="541" y="215"/>
                  </a:cubicBezTo>
                  <a:cubicBezTo>
                    <a:pt x="502" y="215"/>
                    <a:pt x="470" y="183"/>
                    <a:pt x="470" y="143"/>
                  </a:cubicBezTo>
                  <a:cubicBezTo>
                    <a:pt x="470" y="104"/>
                    <a:pt x="502" y="72"/>
                    <a:pt x="541" y="72"/>
                  </a:cubicBezTo>
                  <a:cubicBezTo>
                    <a:pt x="581" y="72"/>
                    <a:pt x="613" y="104"/>
                    <a:pt x="613" y="143"/>
                  </a:cubicBezTo>
                  <a:close/>
                  <a:moveTo>
                    <a:pt x="2531" y="843"/>
                  </a:moveTo>
                  <a:cubicBezTo>
                    <a:pt x="2491" y="843"/>
                    <a:pt x="2459" y="875"/>
                    <a:pt x="2459" y="915"/>
                  </a:cubicBezTo>
                  <a:cubicBezTo>
                    <a:pt x="2459" y="954"/>
                    <a:pt x="2491" y="986"/>
                    <a:pt x="2531" y="986"/>
                  </a:cubicBezTo>
                  <a:cubicBezTo>
                    <a:pt x="2570" y="986"/>
                    <a:pt x="2602" y="954"/>
                    <a:pt x="2602" y="915"/>
                  </a:cubicBezTo>
                  <a:cubicBezTo>
                    <a:pt x="2602" y="875"/>
                    <a:pt x="2570" y="843"/>
                    <a:pt x="2531" y="843"/>
                  </a:cubicBezTo>
                  <a:close/>
                  <a:moveTo>
                    <a:pt x="2228" y="587"/>
                  </a:moveTo>
                  <a:cubicBezTo>
                    <a:pt x="2189" y="587"/>
                    <a:pt x="2157" y="619"/>
                    <a:pt x="2157" y="658"/>
                  </a:cubicBezTo>
                  <a:cubicBezTo>
                    <a:pt x="2157" y="698"/>
                    <a:pt x="2189" y="730"/>
                    <a:pt x="2228" y="730"/>
                  </a:cubicBezTo>
                  <a:cubicBezTo>
                    <a:pt x="2268" y="730"/>
                    <a:pt x="2300" y="698"/>
                    <a:pt x="2300" y="658"/>
                  </a:cubicBezTo>
                  <a:cubicBezTo>
                    <a:pt x="2300" y="619"/>
                    <a:pt x="2268" y="587"/>
                    <a:pt x="2228" y="587"/>
                  </a:cubicBezTo>
                  <a:close/>
                  <a:moveTo>
                    <a:pt x="991" y="73"/>
                  </a:moveTo>
                  <a:cubicBezTo>
                    <a:pt x="951" y="73"/>
                    <a:pt x="919" y="105"/>
                    <a:pt x="919" y="145"/>
                  </a:cubicBezTo>
                  <a:cubicBezTo>
                    <a:pt x="919" y="184"/>
                    <a:pt x="951" y="216"/>
                    <a:pt x="991" y="216"/>
                  </a:cubicBezTo>
                  <a:cubicBezTo>
                    <a:pt x="1030" y="216"/>
                    <a:pt x="1062" y="184"/>
                    <a:pt x="1062" y="145"/>
                  </a:cubicBezTo>
                  <a:cubicBezTo>
                    <a:pt x="1062" y="105"/>
                    <a:pt x="1030" y="73"/>
                    <a:pt x="991" y="73"/>
                  </a:cubicBezTo>
                  <a:close/>
                  <a:moveTo>
                    <a:pt x="1266" y="0"/>
                  </a:moveTo>
                  <a:cubicBezTo>
                    <a:pt x="1227" y="0"/>
                    <a:pt x="1195" y="32"/>
                    <a:pt x="1195" y="71"/>
                  </a:cubicBezTo>
                  <a:cubicBezTo>
                    <a:pt x="1195" y="111"/>
                    <a:pt x="1227" y="143"/>
                    <a:pt x="1266" y="143"/>
                  </a:cubicBezTo>
                  <a:cubicBezTo>
                    <a:pt x="1306" y="143"/>
                    <a:pt x="1338" y="111"/>
                    <a:pt x="1338" y="71"/>
                  </a:cubicBezTo>
                  <a:cubicBezTo>
                    <a:pt x="1338" y="32"/>
                    <a:pt x="1306" y="0"/>
                    <a:pt x="1266" y="0"/>
                  </a:cubicBezTo>
                  <a:close/>
                  <a:moveTo>
                    <a:pt x="1467" y="224"/>
                  </a:moveTo>
                  <a:cubicBezTo>
                    <a:pt x="1506" y="224"/>
                    <a:pt x="1538" y="192"/>
                    <a:pt x="1538" y="153"/>
                  </a:cubicBezTo>
                  <a:cubicBezTo>
                    <a:pt x="1538" y="113"/>
                    <a:pt x="1506" y="81"/>
                    <a:pt x="1467" y="81"/>
                  </a:cubicBezTo>
                  <a:cubicBezTo>
                    <a:pt x="1427" y="81"/>
                    <a:pt x="1395" y="113"/>
                    <a:pt x="1395" y="153"/>
                  </a:cubicBezTo>
                  <a:cubicBezTo>
                    <a:pt x="1395" y="192"/>
                    <a:pt x="1427" y="224"/>
                    <a:pt x="1467" y="224"/>
                  </a:cubicBezTo>
                  <a:close/>
                  <a:moveTo>
                    <a:pt x="1707" y="107"/>
                  </a:moveTo>
                  <a:cubicBezTo>
                    <a:pt x="1654" y="107"/>
                    <a:pt x="1612" y="150"/>
                    <a:pt x="1612" y="203"/>
                  </a:cubicBezTo>
                  <a:cubicBezTo>
                    <a:pt x="1612" y="255"/>
                    <a:pt x="1654" y="298"/>
                    <a:pt x="1707" y="298"/>
                  </a:cubicBezTo>
                  <a:cubicBezTo>
                    <a:pt x="1760" y="298"/>
                    <a:pt x="1802" y="255"/>
                    <a:pt x="1802" y="203"/>
                  </a:cubicBezTo>
                  <a:cubicBezTo>
                    <a:pt x="1802" y="150"/>
                    <a:pt x="1760" y="107"/>
                    <a:pt x="1707" y="107"/>
                  </a:cubicBezTo>
                  <a:close/>
                  <a:moveTo>
                    <a:pt x="1984" y="12"/>
                  </a:moveTo>
                  <a:cubicBezTo>
                    <a:pt x="1932" y="12"/>
                    <a:pt x="1889" y="55"/>
                    <a:pt x="1889" y="107"/>
                  </a:cubicBezTo>
                  <a:cubicBezTo>
                    <a:pt x="1889" y="160"/>
                    <a:pt x="1932" y="203"/>
                    <a:pt x="1984" y="203"/>
                  </a:cubicBezTo>
                  <a:cubicBezTo>
                    <a:pt x="2037" y="203"/>
                    <a:pt x="2080" y="160"/>
                    <a:pt x="2080" y="107"/>
                  </a:cubicBezTo>
                  <a:cubicBezTo>
                    <a:pt x="2080" y="55"/>
                    <a:pt x="2037" y="12"/>
                    <a:pt x="1984" y="12"/>
                  </a:cubicBezTo>
                  <a:close/>
                  <a:moveTo>
                    <a:pt x="372" y="1670"/>
                  </a:moveTo>
                  <a:cubicBezTo>
                    <a:pt x="293" y="1670"/>
                    <a:pt x="229" y="1734"/>
                    <a:pt x="229" y="1813"/>
                  </a:cubicBezTo>
                  <a:cubicBezTo>
                    <a:pt x="229" y="1892"/>
                    <a:pt x="293" y="1956"/>
                    <a:pt x="372" y="1956"/>
                  </a:cubicBezTo>
                  <a:cubicBezTo>
                    <a:pt x="451" y="1956"/>
                    <a:pt x="515" y="1892"/>
                    <a:pt x="515" y="1813"/>
                  </a:cubicBezTo>
                  <a:cubicBezTo>
                    <a:pt x="515" y="1734"/>
                    <a:pt x="451" y="1670"/>
                    <a:pt x="372" y="1670"/>
                  </a:cubicBezTo>
                  <a:close/>
                  <a:moveTo>
                    <a:pt x="71" y="1040"/>
                  </a:moveTo>
                  <a:cubicBezTo>
                    <a:pt x="32" y="1040"/>
                    <a:pt x="0" y="1072"/>
                    <a:pt x="0" y="1112"/>
                  </a:cubicBezTo>
                  <a:cubicBezTo>
                    <a:pt x="0" y="1151"/>
                    <a:pt x="32" y="1183"/>
                    <a:pt x="71" y="1183"/>
                  </a:cubicBezTo>
                  <a:cubicBezTo>
                    <a:pt x="111" y="1183"/>
                    <a:pt x="143" y="1151"/>
                    <a:pt x="143" y="1112"/>
                  </a:cubicBezTo>
                  <a:cubicBezTo>
                    <a:pt x="143" y="1072"/>
                    <a:pt x="111" y="1040"/>
                    <a:pt x="71" y="1040"/>
                  </a:cubicBezTo>
                  <a:close/>
                  <a:moveTo>
                    <a:pt x="1971" y="2081"/>
                  </a:moveTo>
                  <a:cubicBezTo>
                    <a:pt x="1932" y="2081"/>
                    <a:pt x="1900" y="2113"/>
                    <a:pt x="1900" y="2152"/>
                  </a:cubicBezTo>
                  <a:cubicBezTo>
                    <a:pt x="1900" y="2192"/>
                    <a:pt x="1932" y="2224"/>
                    <a:pt x="1971" y="2224"/>
                  </a:cubicBezTo>
                  <a:cubicBezTo>
                    <a:pt x="2011" y="2224"/>
                    <a:pt x="2043" y="2192"/>
                    <a:pt x="2043" y="2152"/>
                  </a:cubicBezTo>
                  <a:cubicBezTo>
                    <a:pt x="2043" y="2113"/>
                    <a:pt x="2011" y="2081"/>
                    <a:pt x="1971" y="2081"/>
                  </a:cubicBezTo>
                  <a:close/>
                  <a:moveTo>
                    <a:pt x="384" y="1636"/>
                  </a:moveTo>
                  <a:cubicBezTo>
                    <a:pt x="424" y="1636"/>
                    <a:pt x="456" y="1604"/>
                    <a:pt x="456" y="1565"/>
                  </a:cubicBezTo>
                  <a:cubicBezTo>
                    <a:pt x="456" y="1525"/>
                    <a:pt x="424" y="1493"/>
                    <a:pt x="384" y="1493"/>
                  </a:cubicBezTo>
                  <a:cubicBezTo>
                    <a:pt x="345" y="1493"/>
                    <a:pt x="313" y="1525"/>
                    <a:pt x="313" y="1565"/>
                  </a:cubicBezTo>
                  <a:cubicBezTo>
                    <a:pt x="313" y="1604"/>
                    <a:pt x="345" y="1636"/>
                    <a:pt x="384" y="1636"/>
                  </a:cubicBezTo>
                  <a:close/>
                  <a:moveTo>
                    <a:pt x="1504" y="2057"/>
                  </a:moveTo>
                  <a:cubicBezTo>
                    <a:pt x="1425" y="2057"/>
                    <a:pt x="1361" y="2121"/>
                    <a:pt x="1361" y="2200"/>
                  </a:cubicBezTo>
                  <a:cubicBezTo>
                    <a:pt x="1361" y="2279"/>
                    <a:pt x="1425" y="2343"/>
                    <a:pt x="1504" y="2343"/>
                  </a:cubicBezTo>
                  <a:cubicBezTo>
                    <a:pt x="1583" y="2343"/>
                    <a:pt x="1647" y="2279"/>
                    <a:pt x="1647" y="2200"/>
                  </a:cubicBezTo>
                  <a:cubicBezTo>
                    <a:pt x="1647" y="2121"/>
                    <a:pt x="1583" y="2057"/>
                    <a:pt x="1504" y="2057"/>
                  </a:cubicBezTo>
                  <a:close/>
                  <a:moveTo>
                    <a:pt x="906" y="1925"/>
                  </a:moveTo>
                  <a:cubicBezTo>
                    <a:pt x="853" y="1925"/>
                    <a:pt x="811" y="1968"/>
                    <a:pt x="811" y="2020"/>
                  </a:cubicBezTo>
                  <a:cubicBezTo>
                    <a:pt x="811" y="2073"/>
                    <a:pt x="853" y="2116"/>
                    <a:pt x="906" y="2116"/>
                  </a:cubicBezTo>
                  <a:cubicBezTo>
                    <a:pt x="959" y="2116"/>
                    <a:pt x="1001" y="2073"/>
                    <a:pt x="1001" y="2020"/>
                  </a:cubicBezTo>
                  <a:cubicBezTo>
                    <a:pt x="1001" y="1968"/>
                    <a:pt x="959" y="1925"/>
                    <a:pt x="906" y="1925"/>
                  </a:cubicBezTo>
                  <a:close/>
                  <a:moveTo>
                    <a:pt x="698" y="1956"/>
                  </a:moveTo>
                  <a:cubicBezTo>
                    <a:pt x="658" y="1956"/>
                    <a:pt x="626" y="1988"/>
                    <a:pt x="626" y="2028"/>
                  </a:cubicBezTo>
                  <a:cubicBezTo>
                    <a:pt x="626" y="2067"/>
                    <a:pt x="658" y="2099"/>
                    <a:pt x="698" y="2099"/>
                  </a:cubicBezTo>
                  <a:cubicBezTo>
                    <a:pt x="737" y="2099"/>
                    <a:pt x="769" y="2067"/>
                    <a:pt x="769" y="2028"/>
                  </a:cubicBezTo>
                  <a:cubicBezTo>
                    <a:pt x="769" y="1988"/>
                    <a:pt x="737" y="1956"/>
                    <a:pt x="698" y="1956"/>
                  </a:cubicBezTo>
                  <a:close/>
                </a:path>
              </a:pathLst>
            </a:custGeom>
            <a:solidFill>
              <a:srgbClr val="FFFFFF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L"/>
            </a:p>
          </p:txBody>
        </p:sp>
        <p:sp>
          <p:nvSpPr>
            <p:cNvPr id="7" name="Freeform 65">
              <a:extLst>
                <a:ext uri="{FF2B5EF4-FFF2-40B4-BE49-F238E27FC236}">
                  <a16:creationId xmlns:a16="http://schemas.microsoft.com/office/drawing/2014/main" id="{B9A307D3-4DDB-4B9A-9E1D-9E3467A335FE}"/>
                </a:ext>
              </a:extLst>
            </p:cNvPr>
            <p:cNvSpPr>
              <a:spLocks noSelect="1"/>
            </p:cNvSpPr>
            <p:nvPr userDrawn="1"/>
          </p:nvSpPr>
          <p:spPr bwMode="invGray">
            <a:xfrm>
              <a:off x="247" y="3555"/>
              <a:ext cx="520" cy="522"/>
            </a:xfrm>
            <a:custGeom>
              <a:avLst/>
              <a:gdLst>
                <a:gd name="T0" fmla="*/ 16 w 2603"/>
                <a:gd name="T1" fmla="*/ 5 h 2613"/>
                <a:gd name="T2" fmla="*/ 19 w 2603"/>
                <a:gd name="T3" fmla="*/ 5 h 2613"/>
                <a:gd name="T4" fmla="*/ 13 w 2603"/>
                <a:gd name="T5" fmla="*/ 0 h 2613"/>
                <a:gd name="T6" fmla="*/ 20 w 2603"/>
                <a:gd name="T7" fmla="*/ 10 h 2613"/>
                <a:gd name="T8" fmla="*/ 17 w 2603"/>
                <a:gd name="T9" fmla="*/ 4 h 2613"/>
                <a:gd name="T10" fmla="*/ 17 w 2603"/>
                <a:gd name="T11" fmla="*/ 4 h 2613"/>
                <a:gd name="T12" fmla="*/ 10 w 2603"/>
                <a:gd name="T13" fmla="*/ 3 h 2613"/>
                <a:gd name="T14" fmla="*/ 5 w 2603"/>
                <a:gd name="T15" fmla="*/ 2 h 2613"/>
                <a:gd name="T16" fmla="*/ 7 w 2603"/>
                <a:gd name="T17" fmla="*/ 1 h 2613"/>
                <a:gd name="T18" fmla="*/ 6 w 2603"/>
                <a:gd name="T19" fmla="*/ 4 h 2613"/>
                <a:gd name="T20" fmla="*/ 6 w 2603"/>
                <a:gd name="T21" fmla="*/ 4 h 2613"/>
                <a:gd name="T22" fmla="*/ 19 w 2603"/>
                <a:gd name="T23" fmla="*/ 6 h 2613"/>
                <a:gd name="T24" fmla="*/ 10 w 2603"/>
                <a:gd name="T25" fmla="*/ 1 h 2613"/>
                <a:gd name="T26" fmla="*/ 9 w 2603"/>
                <a:gd name="T27" fmla="*/ 1 h 2613"/>
                <a:gd name="T28" fmla="*/ 12 w 2603"/>
                <a:gd name="T29" fmla="*/ 1 h 2613"/>
                <a:gd name="T30" fmla="*/ 14 w 2603"/>
                <a:gd name="T31" fmla="*/ 5 h 2613"/>
                <a:gd name="T32" fmla="*/ 14 w 2603"/>
                <a:gd name="T33" fmla="*/ 5 h 2613"/>
                <a:gd name="T34" fmla="*/ 19 w 2603"/>
                <a:gd name="T35" fmla="*/ 9 h 2613"/>
                <a:gd name="T36" fmla="*/ 15 w 2603"/>
                <a:gd name="T37" fmla="*/ 3 h 2613"/>
                <a:gd name="T38" fmla="*/ 6 w 2603"/>
                <a:gd name="T39" fmla="*/ 19 h 2613"/>
                <a:gd name="T40" fmla="*/ 16 w 2603"/>
                <a:gd name="T41" fmla="*/ 18 h 2613"/>
                <a:gd name="T42" fmla="*/ 16 w 2603"/>
                <a:gd name="T43" fmla="*/ 18 h 2613"/>
                <a:gd name="T44" fmla="*/ 11 w 2603"/>
                <a:gd name="T45" fmla="*/ 16 h 2613"/>
                <a:gd name="T46" fmla="*/ 14 w 2603"/>
                <a:gd name="T47" fmla="*/ 20 h 2613"/>
                <a:gd name="T48" fmla="*/ 14 w 2603"/>
                <a:gd name="T49" fmla="*/ 17 h 2613"/>
                <a:gd name="T50" fmla="*/ 1 w 2603"/>
                <a:gd name="T51" fmla="*/ 14 h 2613"/>
                <a:gd name="T52" fmla="*/ 1 w 2603"/>
                <a:gd name="T53" fmla="*/ 14 h 2613"/>
                <a:gd name="T54" fmla="*/ 13 w 2603"/>
                <a:gd name="T55" fmla="*/ 19 h 2613"/>
                <a:gd name="T56" fmla="*/ 10 w 2603"/>
                <a:gd name="T57" fmla="*/ 19 h 2613"/>
                <a:gd name="T58" fmla="*/ 9 w 2603"/>
                <a:gd name="T59" fmla="*/ 17 h 2613"/>
                <a:gd name="T60" fmla="*/ 11 w 2603"/>
                <a:gd name="T61" fmla="*/ 20 h 2613"/>
                <a:gd name="T62" fmla="*/ 11 w 2603"/>
                <a:gd name="T63" fmla="*/ 20 h 2613"/>
                <a:gd name="T64" fmla="*/ 10 w 2603"/>
                <a:gd name="T65" fmla="*/ 20 h 2613"/>
                <a:gd name="T66" fmla="*/ 6 w 2603"/>
                <a:gd name="T67" fmla="*/ 16 h 2613"/>
                <a:gd name="T68" fmla="*/ 4 w 2603"/>
                <a:gd name="T69" fmla="*/ 18 h 2613"/>
                <a:gd name="T70" fmla="*/ 4 w 2603"/>
                <a:gd name="T71" fmla="*/ 18 h 2613"/>
                <a:gd name="T72" fmla="*/ 5 w 2603"/>
                <a:gd name="T73" fmla="*/ 18 h 2613"/>
                <a:gd name="T74" fmla="*/ 0 w 2603"/>
                <a:gd name="T75" fmla="*/ 12 h 2613"/>
                <a:gd name="T76" fmla="*/ 1 w 2603"/>
                <a:gd name="T77" fmla="*/ 13 h 2613"/>
                <a:gd name="T78" fmla="*/ 4 w 2603"/>
                <a:gd name="T79" fmla="*/ 17 h 2613"/>
                <a:gd name="T80" fmla="*/ 10 w 2603"/>
                <a:gd name="T81" fmla="*/ 10 h 2613"/>
                <a:gd name="T82" fmla="*/ 12 w 2603"/>
                <a:gd name="T83" fmla="*/ 11 h 2613"/>
                <a:gd name="T84" fmla="*/ 13 w 2603"/>
                <a:gd name="T85" fmla="*/ 9 h 2613"/>
                <a:gd name="T86" fmla="*/ 17 w 2603"/>
                <a:gd name="T87" fmla="*/ 10 h 2613"/>
                <a:gd name="T88" fmla="*/ 16 w 2603"/>
                <a:gd name="T89" fmla="*/ 13 h 2613"/>
                <a:gd name="T90" fmla="*/ 15 w 2603"/>
                <a:gd name="T91" fmla="*/ 10 h 2613"/>
                <a:gd name="T92" fmla="*/ 6 w 2603"/>
                <a:gd name="T93" fmla="*/ 10 h 2613"/>
                <a:gd name="T94" fmla="*/ 9 w 2603"/>
                <a:gd name="T95" fmla="*/ 8 h 2613"/>
                <a:gd name="T96" fmla="*/ 6 w 2603"/>
                <a:gd name="T97" fmla="*/ 8 h 2613"/>
                <a:gd name="T98" fmla="*/ 4 w 2603"/>
                <a:gd name="T99" fmla="*/ 13 h 261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2603" h="2613">
                  <a:moveTo>
                    <a:pt x="2231" y="748"/>
                  </a:moveTo>
                  <a:cubicBezTo>
                    <a:pt x="2171" y="748"/>
                    <a:pt x="2120" y="711"/>
                    <a:pt x="2098" y="659"/>
                  </a:cubicBezTo>
                  <a:cubicBezTo>
                    <a:pt x="2082" y="673"/>
                    <a:pt x="2061" y="681"/>
                    <a:pt x="2038" y="681"/>
                  </a:cubicBezTo>
                  <a:cubicBezTo>
                    <a:pt x="1985" y="681"/>
                    <a:pt x="1943" y="638"/>
                    <a:pt x="1943" y="586"/>
                  </a:cubicBezTo>
                  <a:cubicBezTo>
                    <a:pt x="1943" y="533"/>
                    <a:pt x="1985" y="490"/>
                    <a:pt x="2038" y="490"/>
                  </a:cubicBezTo>
                  <a:cubicBezTo>
                    <a:pt x="2068" y="490"/>
                    <a:pt x="2094" y="504"/>
                    <a:pt x="2112" y="526"/>
                  </a:cubicBezTo>
                  <a:cubicBezTo>
                    <a:pt x="2137" y="487"/>
                    <a:pt x="2181" y="462"/>
                    <a:pt x="2231" y="462"/>
                  </a:cubicBezTo>
                  <a:cubicBezTo>
                    <a:pt x="2310" y="462"/>
                    <a:pt x="2374" y="526"/>
                    <a:pt x="2374" y="605"/>
                  </a:cubicBezTo>
                  <a:cubicBezTo>
                    <a:pt x="2374" y="684"/>
                    <a:pt x="2310" y="748"/>
                    <a:pt x="2231" y="748"/>
                  </a:cubicBezTo>
                  <a:close/>
                  <a:moveTo>
                    <a:pt x="1662" y="338"/>
                  </a:moveTo>
                  <a:cubicBezTo>
                    <a:pt x="1741" y="338"/>
                    <a:pt x="1805" y="274"/>
                    <a:pt x="1805" y="195"/>
                  </a:cubicBezTo>
                  <a:cubicBezTo>
                    <a:pt x="1805" y="116"/>
                    <a:pt x="1741" y="52"/>
                    <a:pt x="1662" y="52"/>
                  </a:cubicBezTo>
                  <a:cubicBezTo>
                    <a:pt x="1583" y="52"/>
                    <a:pt x="1519" y="116"/>
                    <a:pt x="1519" y="195"/>
                  </a:cubicBezTo>
                  <a:cubicBezTo>
                    <a:pt x="1519" y="274"/>
                    <a:pt x="1583" y="338"/>
                    <a:pt x="1662" y="338"/>
                  </a:cubicBezTo>
                  <a:close/>
                  <a:moveTo>
                    <a:pt x="2531" y="1235"/>
                  </a:moveTo>
                  <a:cubicBezTo>
                    <a:pt x="2492" y="1235"/>
                    <a:pt x="2460" y="1267"/>
                    <a:pt x="2460" y="1307"/>
                  </a:cubicBezTo>
                  <a:cubicBezTo>
                    <a:pt x="2460" y="1346"/>
                    <a:pt x="2492" y="1378"/>
                    <a:pt x="2531" y="1378"/>
                  </a:cubicBezTo>
                  <a:cubicBezTo>
                    <a:pt x="2571" y="1378"/>
                    <a:pt x="2603" y="1346"/>
                    <a:pt x="2603" y="1307"/>
                  </a:cubicBezTo>
                  <a:cubicBezTo>
                    <a:pt x="2603" y="1267"/>
                    <a:pt x="2571" y="1235"/>
                    <a:pt x="2531" y="1235"/>
                  </a:cubicBezTo>
                  <a:close/>
                  <a:moveTo>
                    <a:pt x="2107" y="447"/>
                  </a:moveTo>
                  <a:cubicBezTo>
                    <a:pt x="2146" y="447"/>
                    <a:pt x="2178" y="415"/>
                    <a:pt x="2178" y="375"/>
                  </a:cubicBezTo>
                  <a:cubicBezTo>
                    <a:pt x="2178" y="336"/>
                    <a:pt x="2146" y="304"/>
                    <a:pt x="2107" y="304"/>
                  </a:cubicBezTo>
                  <a:cubicBezTo>
                    <a:pt x="2067" y="304"/>
                    <a:pt x="2035" y="336"/>
                    <a:pt x="2035" y="375"/>
                  </a:cubicBezTo>
                  <a:cubicBezTo>
                    <a:pt x="2035" y="415"/>
                    <a:pt x="2067" y="447"/>
                    <a:pt x="2107" y="447"/>
                  </a:cubicBezTo>
                  <a:close/>
                  <a:moveTo>
                    <a:pt x="1148" y="490"/>
                  </a:moveTo>
                  <a:cubicBezTo>
                    <a:pt x="1148" y="530"/>
                    <a:pt x="1180" y="562"/>
                    <a:pt x="1219" y="562"/>
                  </a:cubicBezTo>
                  <a:cubicBezTo>
                    <a:pt x="1259" y="562"/>
                    <a:pt x="1291" y="530"/>
                    <a:pt x="1291" y="490"/>
                  </a:cubicBezTo>
                  <a:cubicBezTo>
                    <a:pt x="1291" y="451"/>
                    <a:pt x="1259" y="419"/>
                    <a:pt x="1219" y="419"/>
                  </a:cubicBezTo>
                  <a:cubicBezTo>
                    <a:pt x="1180" y="419"/>
                    <a:pt x="1148" y="451"/>
                    <a:pt x="1148" y="490"/>
                  </a:cubicBezTo>
                  <a:close/>
                  <a:moveTo>
                    <a:pt x="631" y="338"/>
                  </a:moveTo>
                  <a:cubicBezTo>
                    <a:pt x="671" y="338"/>
                    <a:pt x="703" y="306"/>
                    <a:pt x="703" y="266"/>
                  </a:cubicBezTo>
                  <a:cubicBezTo>
                    <a:pt x="703" y="227"/>
                    <a:pt x="671" y="195"/>
                    <a:pt x="631" y="195"/>
                  </a:cubicBezTo>
                  <a:cubicBezTo>
                    <a:pt x="592" y="195"/>
                    <a:pt x="560" y="227"/>
                    <a:pt x="560" y="266"/>
                  </a:cubicBezTo>
                  <a:cubicBezTo>
                    <a:pt x="560" y="306"/>
                    <a:pt x="592" y="338"/>
                    <a:pt x="631" y="338"/>
                  </a:cubicBezTo>
                  <a:close/>
                  <a:moveTo>
                    <a:pt x="861" y="211"/>
                  </a:moveTo>
                  <a:cubicBezTo>
                    <a:pt x="900" y="211"/>
                    <a:pt x="932" y="179"/>
                    <a:pt x="932" y="139"/>
                  </a:cubicBezTo>
                  <a:cubicBezTo>
                    <a:pt x="932" y="100"/>
                    <a:pt x="900" y="68"/>
                    <a:pt x="861" y="68"/>
                  </a:cubicBezTo>
                  <a:cubicBezTo>
                    <a:pt x="821" y="68"/>
                    <a:pt x="789" y="100"/>
                    <a:pt x="789" y="139"/>
                  </a:cubicBezTo>
                  <a:cubicBezTo>
                    <a:pt x="789" y="179"/>
                    <a:pt x="821" y="211"/>
                    <a:pt x="861" y="211"/>
                  </a:cubicBezTo>
                  <a:close/>
                  <a:moveTo>
                    <a:pt x="789" y="491"/>
                  </a:moveTo>
                  <a:cubicBezTo>
                    <a:pt x="829" y="491"/>
                    <a:pt x="861" y="459"/>
                    <a:pt x="861" y="419"/>
                  </a:cubicBezTo>
                  <a:cubicBezTo>
                    <a:pt x="861" y="380"/>
                    <a:pt x="829" y="348"/>
                    <a:pt x="789" y="348"/>
                  </a:cubicBezTo>
                  <a:cubicBezTo>
                    <a:pt x="750" y="348"/>
                    <a:pt x="718" y="380"/>
                    <a:pt x="718" y="419"/>
                  </a:cubicBezTo>
                  <a:cubicBezTo>
                    <a:pt x="718" y="459"/>
                    <a:pt x="750" y="491"/>
                    <a:pt x="789" y="491"/>
                  </a:cubicBezTo>
                  <a:close/>
                  <a:moveTo>
                    <a:pt x="2431" y="877"/>
                  </a:moveTo>
                  <a:cubicBezTo>
                    <a:pt x="2471" y="877"/>
                    <a:pt x="2503" y="845"/>
                    <a:pt x="2503" y="805"/>
                  </a:cubicBezTo>
                  <a:cubicBezTo>
                    <a:pt x="2503" y="766"/>
                    <a:pt x="2471" y="734"/>
                    <a:pt x="2431" y="734"/>
                  </a:cubicBezTo>
                  <a:cubicBezTo>
                    <a:pt x="2392" y="734"/>
                    <a:pt x="2360" y="766"/>
                    <a:pt x="2360" y="805"/>
                  </a:cubicBezTo>
                  <a:cubicBezTo>
                    <a:pt x="2360" y="845"/>
                    <a:pt x="2392" y="877"/>
                    <a:pt x="2431" y="877"/>
                  </a:cubicBezTo>
                  <a:close/>
                  <a:moveTo>
                    <a:pt x="1099" y="361"/>
                  </a:moveTo>
                  <a:cubicBezTo>
                    <a:pt x="1178" y="361"/>
                    <a:pt x="1242" y="297"/>
                    <a:pt x="1242" y="218"/>
                  </a:cubicBezTo>
                  <a:cubicBezTo>
                    <a:pt x="1242" y="182"/>
                    <a:pt x="1229" y="150"/>
                    <a:pt x="1207" y="124"/>
                  </a:cubicBezTo>
                  <a:cubicBezTo>
                    <a:pt x="1219" y="112"/>
                    <a:pt x="1226" y="95"/>
                    <a:pt x="1226" y="76"/>
                  </a:cubicBezTo>
                  <a:cubicBezTo>
                    <a:pt x="1226" y="36"/>
                    <a:pt x="1194" y="4"/>
                    <a:pt x="1155" y="4"/>
                  </a:cubicBezTo>
                  <a:cubicBezTo>
                    <a:pt x="1115" y="4"/>
                    <a:pt x="1083" y="36"/>
                    <a:pt x="1083" y="76"/>
                  </a:cubicBezTo>
                  <a:cubicBezTo>
                    <a:pt x="1083" y="76"/>
                    <a:pt x="1083" y="76"/>
                    <a:pt x="1083" y="76"/>
                  </a:cubicBezTo>
                  <a:cubicBezTo>
                    <a:pt x="1012" y="84"/>
                    <a:pt x="956" y="145"/>
                    <a:pt x="956" y="218"/>
                  </a:cubicBezTo>
                  <a:cubicBezTo>
                    <a:pt x="956" y="297"/>
                    <a:pt x="1020" y="361"/>
                    <a:pt x="1099" y="361"/>
                  </a:cubicBezTo>
                  <a:close/>
                  <a:moveTo>
                    <a:pt x="1378" y="191"/>
                  </a:moveTo>
                  <a:cubicBezTo>
                    <a:pt x="1431" y="191"/>
                    <a:pt x="1473" y="148"/>
                    <a:pt x="1473" y="95"/>
                  </a:cubicBezTo>
                  <a:cubicBezTo>
                    <a:pt x="1473" y="43"/>
                    <a:pt x="1431" y="0"/>
                    <a:pt x="1378" y="0"/>
                  </a:cubicBezTo>
                  <a:cubicBezTo>
                    <a:pt x="1325" y="0"/>
                    <a:pt x="1283" y="43"/>
                    <a:pt x="1283" y="95"/>
                  </a:cubicBezTo>
                  <a:cubicBezTo>
                    <a:pt x="1283" y="148"/>
                    <a:pt x="1325" y="191"/>
                    <a:pt x="1378" y="191"/>
                  </a:cubicBezTo>
                  <a:close/>
                  <a:moveTo>
                    <a:pt x="1709" y="605"/>
                  </a:moveTo>
                  <a:cubicBezTo>
                    <a:pt x="1709" y="644"/>
                    <a:pt x="1741" y="676"/>
                    <a:pt x="1780" y="676"/>
                  </a:cubicBezTo>
                  <a:cubicBezTo>
                    <a:pt x="1820" y="676"/>
                    <a:pt x="1852" y="644"/>
                    <a:pt x="1852" y="605"/>
                  </a:cubicBezTo>
                  <a:cubicBezTo>
                    <a:pt x="1852" y="565"/>
                    <a:pt x="1820" y="533"/>
                    <a:pt x="1780" y="533"/>
                  </a:cubicBezTo>
                  <a:cubicBezTo>
                    <a:pt x="1741" y="533"/>
                    <a:pt x="1709" y="565"/>
                    <a:pt x="1709" y="605"/>
                  </a:cubicBezTo>
                  <a:close/>
                  <a:moveTo>
                    <a:pt x="2517" y="1020"/>
                  </a:moveTo>
                  <a:cubicBezTo>
                    <a:pt x="2517" y="967"/>
                    <a:pt x="2474" y="925"/>
                    <a:pt x="2421" y="925"/>
                  </a:cubicBezTo>
                  <a:cubicBezTo>
                    <a:pt x="2369" y="925"/>
                    <a:pt x="2326" y="967"/>
                    <a:pt x="2326" y="1020"/>
                  </a:cubicBezTo>
                  <a:cubicBezTo>
                    <a:pt x="2326" y="1073"/>
                    <a:pt x="2369" y="1115"/>
                    <a:pt x="2421" y="1115"/>
                  </a:cubicBezTo>
                  <a:cubicBezTo>
                    <a:pt x="2474" y="1115"/>
                    <a:pt x="2517" y="1073"/>
                    <a:pt x="2517" y="1020"/>
                  </a:cubicBezTo>
                  <a:close/>
                  <a:moveTo>
                    <a:pt x="1905" y="462"/>
                  </a:moveTo>
                  <a:cubicBezTo>
                    <a:pt x="1945" y="462"/>
                    <a:pt x="1977" y="430"/>
                    <a:pt x="1977" y="390"/>
                  </a:cubicBezTo>
                  <a:cubicBezTo>
                    <a:pt x="1977" y="351"/>
                    <a:pt x="1945" y="319"/>
                    <a:pt x="1905" y="319"/>
                  </a:cubicBezTo>
                  <a:cubicBezTo>
                    <a:pt x="1866" y="319"/>
                    <a:pt x="1834" y="351"/>
                    <a:pt x="1834" y="390"/>
                  </a:cubicBezTo>
                  <a:cubicBezTo>
                    <a:pt x="1834" y="430"/>
                    <a:pt x="1866" y="462"/>
                    <a:pt x="1905" y="462"/>
                  </a:cubicBezTo>
                  <a:close/>
                  <a:moveTo>
                    <a:pt x="931" y="2275"/>
                  </a:moveTo>
                  <a:cubicBezTo>
                    <a:pt x="852" y="2275"/>
                    <a:pt x="788" y="2339"/>
                    <a:pt x="788" y="2418"/>
                  </a:cubicBezTo>
                  <a:cubicBezTo>
                    <a:pt x="788" y="2497"/>
                    <a:pt x="852" y="2561"/>
                    <a:pt x="931" y="2561"/>
                  </a:cubicBezTo>
                  <a:cubicBezTo>
                    <a:pt x="1010" y="2561"/>
                    <a:pt x="1074" y="2497"/>
                    <a:pt x="1074" y="2418"/>
                  </a:cubicBezTo>
                  <a:cubicBezTo>
                    <a:pt x="1074" y="2339"/>
                    <a:pt x="1010" y="2275"/>
                    <a:pt x="931" y="2275"/>
                  </a:cubicBezTo>
                  <a:close/>
                  <a:moveTo>
                    <a:pt x="2062" y="2203"/>
                  </a:moveTo>
                  <a:cubicBezTo>
                    <a:pt x="2022" y="2203"/>
                    <a:pt x="1990" y="2235"/>
                    <a:pt x="1990" y="2275"/>
                  </a:cubicBezTo>
                  <a:cubicBezTo>
                    <a:pt x="1990" y="2314"/>
                    <a:pt x="2022" y="2346"/>
                    <a:pt x="2062" y="2346"/>
                  </a:cubicBezTo>
                  <a:cubicBezTo>
                    <a:pt x="2101" y="2346"/>
                    <a:pt x="2133" y="2314"/>
                    <a:pt x="2133" y="2275"/>
                  </a:cubicBezTo>
                  <a:cubicBezTo>
                    <a:pt x="2133" y="2235"/>
                    <a:pt x="2101" y="2203"/>
                    <a:pt x="2062" y="2203"/>
                  </a:cubicBezTo>
                  <a:close/>
                  <a:moveTo>
                    <a:pt x="1302" y="2123"/>
                  </a:moveTo>
                  <a:cubicBezTo>
                    <a:pt x="1302" y="2162"/>
                    <a:pt x="1334" y="2194"/>
                    <a:pt x="1374" y="2194"/>
                  </a:cubicBezTo>
                  <a:cubicBezTo>
                    <a:pt x="1413" y="2194"/>
                    <a:pt x="1445" y="2162"/>
                    <a:pt x="1445" y="2123"/>
                  </a:cubicBezTo>
                  <a:cubicBezTo>
                    <a:pt x="1445" y="2083"/>
                    <a:pt x="1413" y="2051"/>
                    <a:pt x="1374" y="2051"/>
                  </a:cubicBezTo>
                  <a:cubicBezTo>
                    <a:pt x="1334" y="2051"/>
                    <a:pt x="1302" y="2083"/>
                    <a:pt x="1302" y="2123"/>
                  </a:cubicBezTo>
                  <a:close/>
                  <a:moveTo>
                    <a:pt x="1732" y="2402"/>
                  </a:moveTo>
                  <a:cubicBezTo>
                    <a:pt x="1693" y="2402"/>
                    <a:pt x="1661" y="2434"/>
                    <a:pt x="1661" y="2474"/>
                  </a:cubicBezTo>
                  <a:cubicBezTo>
                    <a:pt x="1661" y="2513"/>
                    <a:pt x="1693" y="2545"/>
                    <a:pt x="1732" y="2545"/>
                  </a:cubicBezTo>
                  <a:cubicBezTo>
                    <a:pt x="1772" y="2545"/>
                    <a:pt x="1804" y="2513"/>
                    <a:pt x="1804" y="2474"/>
                  </a:cubicBezTo>
                  <a:cubicBezTo>
                    <a:pt x="1804" y="2434"/>
                    <a:pt x="1772" y="2402"/>
                    <a:pt x="1732" y="2402"/>
                  </a:cubicBezTo>
                  <a:close/>
                  <a:moveTo>
                    <a:pt x="1804" y="2123"/>
                  </a:moveTo>
                  <a:cubicBezTo>
                    <a:pt x="1764" y="2123"/>
                    <a:pt x="1732" y="2155"/>
                    <a:pt x="1732" y="2194"/>
                  </a:cubicBezTo>
                  <a:cubicBezTo>
                    <a:pt x="1732" y="2234"/>
                    <a:pt x="1764" y="2266"/>
                    <a:pt x="1804" y="2266"/>
                  </a:cubicBezTo>
                  <a:cubicBezTo>
                    <a:pt x="1843" y="2266"/>
                    <a:pt x="1875" y="2234"/>
                    <a:pt x="1875" y="2194"/>
                  </a:cubicBezTo>
                  <a:cubicBezTo>
                    <a:pt x="1875" y="2155"/>
                    <a:pt x="1843" y="2123"/>
                    <a:pt x="1804" y="2123"/>
                  </a:cubicBezTo>
                  <a:close/>
                  <a:moveTo>
                    <a:pt x="161" y="1736"/>
                  </a:moveTo>
                  <a:cubicBezTo>
                    <a:pt x="122" y="1736"/>
                    <a:pt x="90" y="1768"/>
                    <a:pt x="90" y="1808"/>
                  </a:cubicBezTo>
                  <a:cubicBezTo>
                    <a:pt x="90" y="1847"/>
                    <a:pt x="122" y="1879"/>
                    <a:pt x="161" y="1879"/>
                  </a:cubicBezTo>
                  <a:cubicBezTo>
                    <a:pt x="201" y="1879"/>
                    <a:pt x="233" y="1847"/>
                    <a:pt x="233" y="1808"/>
                  </a:cubicBezTo>
                  <a:cubicBezTo>
                    <a:pt x="233" y="1768"/>
                    <a:pt x="201" y="1736"/>
                    <a:pt x="161" y="1736"/>
                  </a:cubicBezTo>
                  <a:close/>
                  <a:moveTo>
                    <a:pt x="1683" y="2273"/>
                  </a:moveTo>
                  <a:cubicBezTo>
                    <a:pt x="1683" y="2234"/>
                    <a:pt x="1651" y="2202"/>
                    <a:pt x="1612" y="2202"/>
                  </a:cubicBezTo>
                  <a:cubicBezTo>
                    <a:pt x="1572" y="2202"/>
                    <a:pt x="1540" y="2234"/>
                    <a:pt x="1540" y="2273"/>
                  </a:cubicBezTo>
                  <a:cubicBezTo>
                    <a:pt x="1540" y="2313"/>
                    <a:pt x="1572" y="2345"/>
                    <a:pt x="1612" y="2345"/>
                  </a:cubicBezTo>
                  <a:cubicBezTo>
                    <a:pt x="1651" y="2345"/>
                    <a:pt x="1683" y="2313"/>
                    <a:pt x="1683" y="2273"/>
                  </a:cubicBezTo>
                  <a:close/>
                  <a:moveTo>
                    <a:pt x="1408" y="2347"/>
                  </a:moveTo>
                  <a:cubicBezTo>
                    <a:pt x="1408" y="2308"/>
                    <a:pt x="1376" y="2276"/>
                    <a:pt x="1336" y="2276"/>
                  </a:cubicBezTo>
                  <a:cubicBezTo>
                    <a:pt x="1297" y="2276"/>
                    <a:pt x="1265" y="2308"/>
                    <a:pt x="1265" y="2347"/>
                  </a:cubicBezTo>
                  <a:cubicBezTo>
                    <a:pt x="1265" y="2387"/>
                    <a:pt x="1297" y="2419"/>
                    <a:pt x="1336" y="2419"/>
                  </a:cubicBezTo>
                  <a:cubicBezTo>
                    <a:pt x="1376" y="2419"/>
                    <a:pt x="1408" y="2387"/>
                    <a:pt x="1408" y="2347"/>
                  </a:cubicBezTo>
                  <a:close/>
                  <a:moveTo>
                    <a:pt x="1208" y="2266"/>
                  </a:moveTo>
                  <a:cubicBezTo>
                    <a:pt x="1208" y="2226"/>
                    <a:pt x="1176" y="2194"/>
                    <a:pt x="1136" y="2194"/>
                  </a:cubicBezTo>
                  <a:cubicBezTo>
                    <a:pt x="1097" y="2194"/>
                    <a:pt x="1065" y="2226"/>
                    <a:pt x="1065" y="2266"/>
                  </a:cubicBezTo>
                  <a:cubicBezTo>
                    <a:pt x="1065" y="2305"/>
                    <a:pt x="1097" y="2337"/>
                    <a:pt x="1136" y="2337"/>
                  </a:cubicBezTo>
                  <a:cubicBezTo>
                    <a:pt x="1176" y="2337"/>
                    <a:pt x="1208" y="2305"/>
                    <a:pt x="1208" y="2266"/>
                  </a:cubicBezTo>
                  <a:close/>
                  <a:moveTo>
                    <a:pt x="1438" y="2466"/>
                  </a:moveTo>
                  <a:cubicBezTo>
                    <a:pt x="1398" y="2466"/>
                    <a:pt x="1366" y="2498"/>
                    <a:pt x="1366" y="2537"/>
                  </a:cubicBezTo>
                  <a:cubicBezTo>
                    <a:pt x="1366" y="2577"/>
                    <a:pt x="1398" y="2609"/>
                    <a:pt x="1438" y="2609"/>
                  </a:cubicBezTo>
                  <a:cubicBezTo>
                    <a:pt x="1477" y="2609"/>
                    <a:pt x="1509" y="2577"/>
                    <a:pt x="1509" y="2537"/>
                  </a:cubicBezTo>
                  <a:cubicBezTo>
                    <a:pt x="1509" y="2498"/>
                    <a:pt x="1477" y="2466"/>
                    <a:pt x="1438" y="2466"/>
                  </a:cubicBezTo>
                  <a:close/>
                  <a:moveTo>
                    <a:pt x="1215" y="2422"/>
                  </a:moveTo>
                  <a:cubicBezTo>
                    <a:pt x="1162" y="2422"/>
                    <a:pt x="1119" y="2465"/>
                    <a:pt x="1119" y="2518"/>
                  </a:cubicBezTo>
                  <a:cubicBezTo>
                    <a:pt x="1119" y="2570"/>
                    <a:pt x="1162" y="2613"/>
                    <a:pt x="1215" y="2613"/>
                  </a:cubicBezTo>
                  <a:cubicBezTo>
                    <a:pt x="1267" y="2613"/>
                    <a:pt x="1310" y="2570"/>
                    <a:pt x="1310" y="2518"/>
                  </a:cubicBezTo>
                  <a:cubicBezTo>
                    <a:pt x="1310" y="2465"/>
                    <a:pt x="1267" y="2422"/>
                    <a:pt x="1215" y="2422"/>
                  </a:cubicBezTo>
                  <a:close/>
                  <a:moveTo>
                    <a:pt x="884" y="2008"/>
                  </a:moveTo>
                  <a:cubicBezTo>
                    <a:pt x="884" y="1969"/>
                    <a:pt x="852" y="1937"/>
                    <a:pt x="813" y="1937"/>
                  </a:cubicBezTo>
                  <a:cubicBezTo>
                    <a:pt x="773" y="1937"/>
                    <a:pt x="741" y="1969"/>
                    <a:pt x="741" y="2008"/>
                  </a:cubicBezTo>
                  <a:cubicBezTo>
                    <a:pt x="741" y="2048"/>
                    <a:pt x="773" y="2080"/>
                    <a:pt x="813" y="2080"/>
                  </a:cubicBezTo>
                  <a:cubicBezTo>
                    <a:pt x="852" y="2080"/>
                    <a:pt x="884" y="2048"/>
                    <a:pt x="884" y="2008"/>
                  </a:cubicBezTo>
                  <a:close/>
                  <a:moveTo>
                    <a:pt x="618" y="2215"/>
                  </a:moveTo>
                  <a:cubicBezTo>
                    <a:pt x="595" y="2215"/>
                    <a:pt x="574" y="2224"/>
                    <a:pt x="558" y="2238"/>
                  </a:cubicBezTo>
                  <a:cubicBezTo>
                    <a:pt x="558" y="2198"/>
                    <a:pt x="526" y="2166"/>
                    <a:pt x="486" y="2166"/>
                  </a:cubicBezTo>
                  <a:cubicBezTo>
                    <a:pt x="447" y="2166"/>
                    <a:pt x="415" y="2198"/>
                    <a:pt x="415" y="2238"/>
                  </a:cubicBezTo>
                  <a:cubicBezTo>
                    <a:pt x="415" y="2277"/>
                    <a:pt x="447" y="2309"/>
                    <a:pt x="486" y="2309"/>
                  </a:cubicBezTo>
                  <a:cubicBezTo>
                    <a:pt x="500" y="2309"/>
                    <a:pt x="513" y="2305"/>
                    <a:pt x="524" y="2298"/>
                  </a:cubicBezTo>
                  <a:cubicBezTo>
                    <a:pt x="524" y="2302"/>
                    <a:pt x="523" y="2306"/>
                    <a:pt x="523" y="2311"/>
                  </a:cubicBezTo>
                  <a:cubicBezTo>
                    <a:pt x="523" y="2363"/>
                    <a:pt x="566" y="2406"/>
                    <a:pt x="618" y="2406"/>
                  </a:cubicBezTo>
                  <a:cubicBezTo>
                    <a:pt x="671" y="2406"/>
                    <a:pt x="714" y="2363"/>
                    <a:pt x="714" y="2311"/>
                  </a:cubicBezTo>
                  <a:cubicBezTo>
                    <a:pt x="714" y="2258"/>
                    <a:pt x="671" y="2215"/>
                    <a:pt x="618" y="2215"/>
                  </a:cubicBezTo>
                  <a:close/>
                  <a:moveTo>
                    <a:pt x="171" y="1498"/>
                  </a:moveTo>
                  <a:cubicBezTo>
                    <a:pt x="162" y="1498"/>
                    <a:pt x="152" y="1499"/>
                    <a:pt x="143" y="1502"/>
                  </a:cubicBezTo>
                  <a:cubicBezTo>
                    <a:pt x="143" y="1463"/>
                    <a:pt x="111" y="1432"/>
                    <a:pt x="72" y="1432"/>
                  </a:cubicBezTo>
                  <a:cubicBezTo>
                    <a:pt x="32" y="1432"/>
                    <a:pt x="0" y="1464"/>
                    <a:pt x="0" y="1503"/>
                  </a:cubicBezTo>
                  <a:cubicBezTo>
                    <a:pt x="0" y="1543"/>
                    <a:pt x="32" y="1575"/>
                    <a:pt x="72" y="1575"/>
                  </a:cubicBezTo>
                  <a:cubicBezTo>
                    <a:pt x="74" y="1575"/>
                    <a:pt x="76" y="1574"/>
                    <a:pt x="78" y="1574"/>
                  </a:cubicBezTo>
                  <a:cubicBezTo>
                    <a:pt x="77" y="1580"/>
                    <a:pt x="76" y="1587"/>
                    <a:pt x="76" y="1593"/>
                  </a:cubicBezTo>
                  <a:cubicBezTo>
                    <a:pt x="76" y="1646"/>
                    <a:pt x="119" y="1688"/>
                    <a:pt x="171" y="1688"/>
                  </a:cubicBezTo>
                  <a:cubicBezTo>
                    <a:pt x="224" y="1688"/>
                    <a:pt x="267" y="1646"/>
                    <a:pt x="267" y="1593"/>
                  </a:cubicBezTo>
                  <a:cubicBezTo>
                    <a:pt x="267" y="1540"/>
                    <a:pt x="224" y="1498"/>
                    <a:pt x="171" y="1498"/>
                  </a:cubicBezTo>
                  <a:close/>
                  <a:moveTo>
                    <a:pt x="459" y="2027"/>
                  </a:moveTo>
                  <a:cubicBezTo>
                    <a:pt x="459" y="2080"/>
                    <a:pt x="502" y="2123"/>
                    <a:pt x="555" y="2123"/>
                  </a:cubicBezTo>
                  <a:cubicBezTo>
                    <a:pt x="607" y="2123"/>
                    <a:pt x="650" y="2080"/>
                    <a:pt x="650" y="2027"/>
                  </a:cubicBezTo>
                  <a:cubicBezTo>
                    <a:pt x="650" y="1975"/>
                    <a:pt x="607" y="1932"/>
                    <a:pt x="555" y="1932"/>
                  </a:cubicBezTo>
                  <a:cubicBezTo>
                    <a:pt x="502" y="1932"/>
                    <a:pt x="459" y="1975"/>
                    <a:pt x="459" y="2027"/>
                  </a:cubicBezTo>
                  <a:close/>
                  <a:moveTo>
                    <a:pt x="1231" y="1307"/>
                  </a:moveTo>
                  <a:cubicBezTo>
                    <a:pt x="1231" y="1455"/>
                    <a:pt x="1351" y="1575"/>
                    <a:pt x="1499" y="1575"/>
                  </a:cubicBezTo>
                  <a:cubicBezTo>
                    <a:pt x="1570" y="1575"/>
                    <a:pt x="1634" y="1547"/>
                    <a:pt x="1682" y="1502"/>
                  </a:cubicBezTo>
                  <a:cubicBezTo>
                    <a:pt x="1587" y="1401"/>
                    <a:pt x="1587" y="1401"/>
                    <a:pt x="1587" y="1401"/>
                  </a:cubicBezTo>
                  <a:cubicBezTo>
                    <a:pt x="1564" y="1423"/>
                    <a:pt x="1533" y="1436"/>
                    <a:pt x="1499" y="1436"/>
                  </a:cubicBezTo>
                  <a:cubicBezTo>
                    <a:pt x="1427" y="1436"/>
                    <a:pt x="1369" y="1378"/>
                    <a:pt x="1369" y="1307"/>
                  </a:cubicBezTo>
                  <a:cubicBezTo>
                    <a:pt x="1369" y="1235"/>
                    <a:pt x="1427" y="1177"/>
                    <a:pt x="1499" y="1177"/>
                  </a:cubicBezTo>
                  <a:cubicBezTo>
                    <a:pt x="1533" y="1177"/>
                    <a:pt x="1564" y="1190"/>
                    <a:pt x="1588" y="1212"/>
                  </a:cubicBezTo>
                  <a:cubicBezTo>
                    <a:pt x="1683" y="1111"/>
                    <a:pt x="1683" y="1111"/>
                    <a:pt x="1683" y="1111"/>
                  </a:cubicBezTo>
                  <a:cubicBezTo>
                    <a:pt x="1635" y="1066"/>
                    <a:pt x="1570" y="1038"/>
                    <a:pt x="1499" y="1038"/>
                  </a:cubicBezTo>
                  <a:cubicBezTo>
                    <a:pt x="1351" y="1038"/>
                    <a:pt x="1231" y="1158"/>
                    <a:pt x="1231" y="1307"/>
                  </a:cubicBezTo>
                  <a:close/>
                  <a:moveTo>
                    <a:pt x="2019" y="1177"/>
                  </a:moveTo>
                  <a:cubicBezTo>
                    <a:pt x="2053" y="1177"/>
                    <a:pt x="2084" y="1190"/>
                    <a:pt x="2108" y="1212"/>
                  </a:cubicBezTo>
                  <a:cubicBezTo>
                    <a:pt x="2203" y="1111"/>
                    <a:pt x="2203" y="1111"/>
                    <a:pt x="2203" y="1111"/>
                  </a:cubicBezTo>
                  <a:cubicBezTo>
                    <a:pt x="2155" y="1066"/>
                    <a:pt x="2090" y="1038"/>
                    <a:pt x="2019" y="1038"/>
                  </a:cubicBezTo>
                  <a:cubicBezTo>
                    <a:pt x="1871" y="1038"/>
                    <a:pt x="1751" y="1158"/>
                    <a:pt x="1751" y="1307"/>
                  </a:cubicBezTo>
                  <a:cubicBezTo>
                    <a:pt x="1751" y="1455"/>
                    <a:pt x="1871" y="1575"/>
                    <a:pt x="2019" y="1575"/>
                  </a:cubicBezTo>
                  <a:cubicBezTo>
                    <a:pt x="2090" y="1575"/>
                    <a:pt x="2154" y="1547"/>
                    <a:pt x="2202" y="1502"/>
                  </a:cubicBezTo>
                  <a:cubicBezTo>
                    <a:pt x="2107" y="1401"/>
                    <a:pt x="2107" y="1401"/>
                    <a:pt x="2107" y="1401"/>
                  </a:cubicBezTo>
                  <a:cubicBezTo>
                    <a:pt x="2084" y="1423"/>
                    <a:pt x="2053" y="1436"/>
                    <a:pt x="2019" y="1436"/>
                  </a:cubicBezTo>
                  <a:cubicBezTo>
                    <a:pt x="1947" y="1436"/>
                    <a:pt x="1889" y="1378"/>
                    <a:pt x="1889" y="1307"/>
                  </a:cubicBezTo>
                  <a:cubicBezTo>
                    <a:pt x="1889" y="1235"/>
                    <a:pt x="1947" y="1177"/>
                    <a:pt x="2019" y="1177"/>
                  </a:cubicBezTo>
                  <a:close/>
                  <a:moveTo>
                    <a:pt x="527" y="1565"/>
                  </a:moveTo>
                  <a:cubicBezTo>
                    <a:pt x="676" y="1565"/>
                    <a:pt x="676" y="1565"/>
                    <a:pt x="676" y="1565"/>
                  </a:cubicBezTo>
                  <a:cubicBezTo>
                    <a:pt x="763" y="1287"/>
                    <a:pt x="763" y="1287"/>
                    <a:pt x="763" y="1287"/>
                  </a:cubicBezTo>
                  <a:cubicBezTo>
                    <a:pt x="850" y="1565"/>
                    <a:pt x="850" y="1565"/>
                    <a:pt x="850" y="1565"/>
                  </a:cubicBezTo>
                  <a:cubicBezTo>
                    <a:pt x="1000" y="1565"/>
                    <a:pt x="1000" y="1565"/>
                    <a:pt x="1000" y="1565"/>
                  </a:cubicBezTo>
                  <a:cubicBezTo>
                    <a:pt x="1014" y="1565"/>
                    <a:pt x="1014" y="1565"/>
                    <a:pt x="1014" y="1565"/>
                  </a:cubicBezTo>
                  <a:cubicBezTo>
                    <a:pt x="1176" y="1048"/>
                    <a:pt x="1176" y="1048"/>
                    <a:pt x="1176" y="1048"/>
                  </a:cubicBezTo>
                  <a:cubicBezTo>
                    <a:pt x="1012" y="1048"/>
                    <a:pt x="1012" y="1048"/>
                    <a:pt x="1012" y="1048"/>
                  </a:cubicBezTo>
                  <a:cubicBezTo>
                    <a:pt x="925" y="1326"/>
                    <a:pt x="925" y="1326"/>
                    <a:pt x="925" y="1326"/>
                  </a:cubicBezTo>
                  <a:cubicBezTo>
                    <a:pt x="838" y="1048"/>
                    <a:pt x="838" y="1048"/>
                    <a:pt x="838" y="1048"/>
                  </a:cubicBezTo>
                  <a:cubicBezTo>
                    <a:pt x="689" y="1048"/>
                    <a:pt x="689" y="1048"/>
                    <a:pt x="689" y="1048"/>
                  </a:cubicBezTo>
                  <a:cubicBezTo>
                    <a:pt x="601" y="1326"/>
                    <a:pt x="601" y="1326"/>
                    <a:pt x="601" y="1326"/>
                  </a:cubicBezTo>
                  <a:cubicBezTo>
                    <a:pt x="514" y="1048"/>
                    <a:pt x="514" y="1048"/>
                    <a:pt x="514" y="1048"/>
                  </a:cubicBezTo>
                  <a:cubicBezTo>
                    <a:pt x="351" y="1048"/>
                    <a:pt x="351" y="1048"/>
                    <a:pt x="351" y="1048"/>
                  </a:cubicBezTo>
                  <a:cubicBezTo>
                    <a:pt x="513" y="1565"/>
                    <a:pt x="513" y="1565"/>
                    <a:pt x="513" y="1565"/>
                  </a:cubicBezTo>
                  <a:lnTo>
                    <a:pt x="527" y="15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L"/>
            </a:p>
          </p:txBody>
        </p:sp>
      </p:grpSp>
      <p:pic>
        <p:nvPicPr>
          <p:cNvPr id="8" name="Afbeelding 11">
            <a:extLst>
              <a:ext uri="{FF2B5EF4-FFF2-40B4-BE49-F238E27FC236}">
                <a16:creationId xmlns:a16="http://schemas.microsoft.com/office/drawing/2014/main" id="{CB13E2A9-79F2-4971-AC69-6742D6012BD9}"/>
              </a:ext>
            </a:extLst>
          </p:cNvPr>
          <p:cNvPicPr>
            <a:picLocks noSelect="1"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8226425" y="-471488"/>
            <a:ext cx="9605963" cy="957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LS_Logo2 (JU-Free) Employment" hidden="1">
            <a:extLst>
              <a:ext uri="{FF2B5EF4-FFF2-40B4-BE49-F238E27FC236}">
                <a16:creationId xmlns:a16="http://schemas.microsoft.com/office/drawing/2014/main" id="{6A2AD3FE-4DB9-4992-B67B-C728A1A00F70}"/>
              </a:ext>
            </a:extLst>
          </p:cNvPr>
          <p:cNvSpPr>
            <a:spLocks/>
          </p:cNvSpPr>
          <p:nvPr/>
        </p:nvSpPr>
        <p:spPr bwMode="invGray">
          <a:xfrm>
            <a:off x="1731963" y="7302500"/>
            <a:ext cx="2098675" cy="560388"/>
          </a:xfrm>
          <a:custGeom>
            <a:avLst/>
            <a:gdLst>
              <a:gd name="T0" fmla="*/ 2147483646 w 5286"/>
              <a:gd name="T1" fmla="*/ 124062775 h 1415"/>
              <a:gd name="T2" fmla="*/ 2147483646 w 5286"/>
              <a:gd name="T3" fmla="*/ 2147483646 h 1415"/>
              <a:gd name="T4" fmla="*/ 2147483646 w 5286"/>
              <a:gd name="T5" fmla="*/ 2147483646 h 1415"/>
              <a:gd name="T6" fmla="*/ 2147483646 w 5286"/>
              <a:gd name="T7" fmla="*/ 2147483646 h 1415"/>
              <a:gd name="T8" fmla="*/ 2147483646 w 5286"/>
              <a:gd name="T9" fmla="*/ 124062775 h 1415"/>
              <a:gd name="T10" fmla="*/ 2147483646 w 5286"/>
              <a:gd name="T11" fmla="*/ 124062775 h 1415"/>
              <a:gd name="T12" fmla="*/ 2147483646 w 5286"/>
              <a:gd name="T13" fmla="*/ 2147483646 h 1415"/>
              <a:gd name="T14" fmla="*/ 2147483646 w 5286"/>
              <a:gd name="T15" fmla="*/ 2147483646 h 1415"/>
              <a:gd name="T16" fmla="*/ 2147483646 w 5286"/>
              <a:gd name="T17" fmla="*/ 2147483646 h 1415"/>
              <a:gd name="T18" fmla="*/ 2147483646 w 5286"/>
              <a:gd name="T19" fmla="*/ 2147483646 h 1415"/>
              <a:gd name="T20" fmla="*/ 2147483646 w 5286"/>
              <a:gd name="T21" fmla="*/ 124062775 h 1415"/>
              <a:gd name="T22" fmla="*/ 2147483646 w 5286"/>
              <a:gd name="T23" fmla="*/ 2147483646 h 1415"/>
              <a:gd name="T24" fmla="*/ 2147483646 w 5286"/>
              <a:gd name="T25" fmla="*/ 2147483646 h 1415"/>
              <a:gd name="T26" fmla="*/ 2147483646 w 5286"/>
              <a:gd name="T27" fmla="*/ 2147483646 h 1415"/>
              <a:gd name="T28" fmla="*/ 2147483646 w 5286"/>
              <a:gd name="T29" fmla="*/ 2147483646 h 1415"/>
              <a:gd name="T30" fmla="*/ 2147483646 w 5286"/>
              <a:gd name="T31" fmla="*/ 124062775 h 1415"/>
              <a:gd name="T32" fmla="*/ 2147483646 w 5286"/>
              <a:gd name="T33" fmla="*/ 2147483646 h 1415"/>
              <a:gd name="T34" fmla="*/ 2147483646 w 5286"/>
              <a:gd name="T35" fmla="*/ 2147483646 h 1415"/>
              <a:gd name="T36" fmla="*/ 2147483646 w 5286"/>
              <a:gd name="T37" fmla="*/ 124062775 h 1415"/>
              <a:gd name="T38" fmla="*/ 2147483646 w 5286"/>
              <a:gd name="T39" fmla="*/ 2147483646 h 1415"/>
              <a:gd name="T40" fmla="*/ 2147483646 w 5286"/>
              <a:gd name="T41" fmla="*/ 2147483646 h 1415"/>
              <a:gd name="T42" fmla="*/ 2147483646 w 5286"/>
              <a:gd name="T43" fmla="*/ 2147483646 h 1415"/>
              <a:gd name="T44" fmla="*/ 2147483646 w 5286"/>
              <a:gd name="T45" fmla="*/ 2147483646 h 1415"/>
              <a:gd name="T46" fmla="*/ 2147483646 w 5286"/>
              <a:gd name="T47" fmla="*/ 2147483646 h 1415"/>
              <a:gd name="T48" fmla="*/ 2147483646 w 5286"/>
              <a:gd name="T49" fmla="*/ 2147483646 h 1415"/>
              <a:gd name="T50" fmla="*/ 2147483646 w 5286"/>
              <a:gd name="T51" fmla="*/ 124062775 h 1415"/>
              <a:gd name="T52" fmla="*/ 2147483646 w 5286"/>
              <a:gd name="T53" fmla="*/ 2147483646 h 1415"/>
              <a:gd name="T54" fmla="*/ 2147483646 w 5286"/>
              <a:gd name="T55" fmla="*/ 2147483646 h 1415"/>
              <a:gd name="T56" fmla="*/ 2147483646 w 5286"/>
              <a:gd name="T57" fmla="*/ 2147483646 h 1415"/>
              <a:gd name="T58" fmla="*/ 0 w 5286"/>
              <a:gd name="T59" fmla="*/ 2147483646 h 1415"/>
              <a:gd name="T60" fmla="*/ 2147483646 w 5286"/>
              <a:gd name="T61" fmla="*/ 2147483646 h 1415"/>
              <a:gd name="T62" fmla="*/ 2147483646 w 5286"/>
              <a:gd name="T63" fmla="*/ 2147483646 h 1415"/>
              <a:gd name="T64" fmla="*/ 2147483646 w 5286"/>
              <a:gd name="T65" fmla="*/ 2147483646 h 1415"/>
              <a:gd name="T66" fmla="*/ 2147483646 w 5286"/>
              <a:gd name="T67" fmla="*/ 2147483646 h 1415"/>
              <a:gd name="T68" fmla="*/ 2147483646 w 5286"/>
              <a:gd name="T69" fmla="*/ 2147483646 h 1415"/>
              <a:gd name="T70" fmla="*/ 2147483646 w 5286"/>
              <a:gd name="T71" fmla="*/ 2147483646 h 1415"/>
              <a:gd name="T72" fmla="*/ 2147483646 w 5286"/>
              <a:gd name="T73" fmla="*/ 2147483646 h 1415"/>
              <a:gd name="T74" fmla="*/ 2147483646 w 5286"/>
              <a:gd name="T75" fmla="*/ 2147483646 h 1415"/>
              <a:gd name="T76" fmla="*/ 2147483646 w 5286"/>
              <a:gd name="T77" fmla="*/ 2147483646 h 1415"/>
              <a:gd name="T78" fmla="*/ 2147483646 w 5286"/>
              <a:gd name="T79" fmla="*/ 2147483646 h 1415"/>
              <a:gd name="T80" fmla="*/ 2147483646 w 5286"/>
              <a:gd name="T81" fmla="*/ 2147483646 h 1415"/>
              <a:gd name="T82" fmla="*/ 2147483646 w 5286"/>
              <a:gd name="T83" fmla="*/ 2147483646 h 1415"/>
              <a:gd name="T84" fmla="*/ 2147483646 w 5286"/>
              <a:gd name="T85" fmla="*/ 2147483646 h 1415"/>
              <a:gd name="T86" fmla="*/ 2147483646 w 5286"/>
              <a:gd name="T87" fmla="*/ 2147483646 h 1415"/>
              <a:gd name="T88" fmla="*/ 2147483646 w 5286"/>
              <a:gd name="T89" fmla="*/ 2147483646 h 1415"/>
              <a:gd name="T90" fmla="*/ 2147483646 w 5286"/>
              <a:gd name="T91" fmla="*/ 2147483646 h 1415"/>
              <a:gd name="T92" fmla="*/ 2147483646 w 5286"/>
              <a:gd name="T93" fmla="*/ 2147483646 h 1415"/>
              <a:gd name="T94" fmla="*/ 2147483646 w 5286"/>
              <a:gd name="T95" fmla="*/ 2147483646 h 1415"/>
              <a:gd name="T96" fmla="*/ 2147483646 w 5286"/>
              <a:gd name="T97" fmla="*/ 2147483646 h 1415"/>
              <a:gd name="T98" fmla="*/ 2147483646 w 5286"/>
              <a:gd name="T99" fmla="*/ 2147483646 h 1415"/>
              <a:gd name="T100" fmla="*/ 2147483646 w 5286"/>
              <a:gd name="T101" fmla="*/ 2147483646 h 1415"/>
              <a:gd name="T102" fmla="*/ 2147483646 w 5286"/>
              <a:gd name="T103" fmla="*/ 2147483646 h 141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5286" h="1415">
                <a:moveTo>
                  <a:pt x="368" y="531"/>
                </a:moveTo>
                <a:cubicBezTo>
                  <a:pt x="0" y="531"/>
                  <a:pt x="0" y="531"/>
                  <a:pt x="0" y="531"/>
                </a:cubicBezTo>
                <a:cubicBezTo>
                  <a:pt x="0" y="2"/>
                  <a:pt x="0" y="2"/>
                  <a:pt x="0" y="2"/>
                </a:cubicBezTo>
                <a:cubicBezTo>
                  <a:pt x="359" y="2"/>
                  <a:pt x="359" y="2"/>
                  <a:pt x="359" y="2"/>
                </a:cubicBezTo>
                <a:cubicBezTo>
                  <a:pt x="359" y="60"/>
                  <a:pt x="359" y="60"/>
                  <a:pt x="359" y="60"/>
                </a:cubicBezTo>
                <a:cubicBezTo>
                  <a:pt x="60" y="60"/>
                  <a:pt x="60" y="60"/>
                  <a:pt x="60" y="60"/>
                </a:cubicBezTo>
                <a:cubicBezTo>
                  <a:pt x="60" y="234"/>
                  <a:pt x="60" y="234"/>
                  <a:pt x="60" y="234"/>
                </a:cubicBezTo>
                <a:cubicBezTo>
                  <a:pt x="327" y="234"/>
                  <a:pt x="327" y="234"/>
                  <a:pt x="327" y="234"/>
                </a:cubicBezTo>
                <a:cubicBezTo>
                  <a:pt x="327" y="292"/>
                  <a:pt x="327" y="292"/>
                  <a:pt x="327" y="292"/>
                </a:cubicBezTo>
                <a:cubicBezTo>
                  <a:pt x="60" y="292"/>
                  <a:pt x="60" y="292"/>
                  <a:pt x="60" y="292"/>
                </a:cubicBezTo>
                <a:cubicBezTo>
                  <a:pt x="60" y="474"/>
                  <a:pt x="60" y="474"/>
                  <a:pt x="60" y="474"/>
                </a:cubicBezTo>
                <a:cubicBezTo>
                  <a:pt x="368" y="474"/>
                  <a:pt x="368" y="474"/>
                  <a:pt x="368" y="474"/>
                </a:cubicBezTo>
                <a:lnTo>
                  <a:pt x="368" y="531"/>
                </a:lnTo>
                <a:close/>
                <a:moveTo>
                  <a:pt x="549" y="95"/>
                </a:moveTo>
                <a:cubicBezTo>
                  <a:pt x="741" y="475"/>
                  <a:pt x="741" y="475"/>
                  <a:pt x="741" y="475"/>
                </a:cubicBezTo>
                <a:cubicBezTo>
                  <a:pt x="777" y="475"/>
                  <a:pt x="777" y="475"/>
                  <a:pt x="777" y="475"/>
                </a:cubicBezTo>
                <a:cubicBezTo>
                  <a:pt x="969" y="95"/>
                  <a:pt x="969" y="95"/>
                  <a:pt x="969" y="95"/>
                </a:cubicBezTo>
                <a:cubicBezTo>
                  <a:pt x="970" y="531"/>
                  <a:pt x="970" y="531"/>
                  <a:pt x="970" y="531"/>
                </a:cubicBezTo>
                <a:cubicBezTo>
                  <a:pt x="1026" y="531"/>
                  <a:pt x="1026" y="531"/>
                  <a:pt x="1026" y="531"/>
                </a:cubicBezTo>
                <a:cubicBezTo>
                  <a:pt x="1026" y="2"/>
                  <a:pt x="1026" y="2"/>
                  <a:pt x="1026" y="2"/>
                </a:cubicBezTo>
                <a:cubicBezTo>
                  <a:pt x="952" y="2"/>
                  <a:pt x="952" y="2"/>
                  <a:pt x="952" y="2"/>
                </a:cubicBezTo>
                <a:cubicBezTo>
                  <a:pt x="760" y="383"/>
                  <a:pt x="760" y="383"/>
                  <a:pt x="760" y="383"/>
                </a:cubicBezTo>
                <a:cubicBezTo>
                  <a:pt x="566" y="2"/>
                  <a:pt x="566" y="2"/>
                  <a:pt x="566" y="2"/>
                </a:cubicBezTo>
                <a:cubicBezTo>
                  <a:pt x="491" y="2"/>
                  <a:pt x="491" y="2"/>
                  <a:pt x="491" y="2"/>
                </a:cubicBezTo>
                <a:cubicBezTo>
                  <a:pt x="491" y="531"/>
                  <a:pt x="491" y="531"/>
                  <a:pt x="491" y="531"/>
                </a:cubicBezTo>
                <a:cubicBezTo>
                  <a:pt x="549" y="531"/>
                  <a:pt x="549" y="531"/>
                  <a:pt x="549" y="531"/>
                </a:cubicBezTo>
                <a:lnTo>
                  <a:pt x="549" y="95"/>
                </a:lnTo>
                <a:close/>
                <a:moveTo>
                  <a:pt x="1247" y="531"/>
                </a:moveTo>
                <a:cubicBezTo>
                  <a:pt x="1187" y="531"/>
                  <a:pt x="1187" y="531"/>
                  <a:pt x="1187" y="531"/>
                </a:cubicBezTo>
                <a:cubicBezTo>
                  <a:pt x="1187" y="2"/>
                  <a:pt x="1187" y="2"/>
                  <a:pt x="1187" y="2"/>
                </a:cubicBezTo>
                <a:cubicBezTo>
                  <a:pt x="1385" y="2"/>
                  <a:pt x="1385" y="2"/>
                  <a:pt x="1385" y="2"/>
                </a:cubicBezTo>
                <a:cubicBezTo>
                  <a:pt x="1516" y="2"/>
                  <a:pt x="1592" y="67"/>
                  <a:pt x="1592" y="180"/>
                </a:cubicBezTo>
                <a:cubicBezTo>
                  <a:pt x="1592" y="297"/>
                  <a:pt x="1516" y="364"/>
                  <a:pt x="1385" y="364"/>
                </a:cubicBezTo>
                <a:cubicBezTo>
                  <a:pt x="1247" y="364"/>
                  <a:pt x="1247" y="364"/>
                  <a:pt x="1247" y="364"/>
                </a:cubicBezTo>
                <a:lnTo>
                  <a:pt x="1247" y="531"/>
                </a:lnTo>
                <a:close/>
                <a:moveTo>
                  <a:pt x="1247" y="306"/>
                </a:moveTo>
                <a:cubicBezTo>
                  <a:pt x="1383" y="306"/>
                  <a:pt x="1383" y="306"/>
                  <a:pt x="1383" y="306"/>
                </a:cubicBezTo>
                <a:cubicBezTo>
                  <a:pt x="1478" y="306"/>
                  <a:pt x="1534" y="264"/>
                  <a:pt x="1534" y="181"/>
                </a:cubicBezTo>
                <a:cubicBezTo>
                  <a:pt x="1534" y="101"/>
                  <a:pt x="1478" y="60"/>
                  <a:pt x="1383" y="60"/>
                </a:cubicBezTo>
                <a:cubicBezTo>
                  <a:pt x="1247" y="60"/>
                  <a:pt x="1247" y="60"/>
                  <a:pt x="1247" y="60"/>
                </a:cubicBezTo>
                <a:lnTo>
                  <a:pt x="1247" y="306"/>
                </a:lnTo>
                <a:close/>
                <a:moveTo>
                  <a:pt x="1984" y="474"/>
                </a:moveTo>
                <a:cubicBezTo>
                  <a:pt x="1752" y="474"/>
                  <a:pt x="1752" y="474"/>
                  <a:pt x="1752" y="474"/>
                </a:cubicBezTo>
                <a:cubicBezTo>
                  <a:pt x="1752" y="2"/>
                  <a:pt x="1752" y="2"/>
                  <a:pt x="1752" y="2"/>
                </a:cubicBezTo>
                <a:cubicBezTo>
                  <a:pt x="1692" y="2"/>
                  <a:pt x="1692" y="2"/>
                  <a:pt x="1692" y="2"/>
                </a:cubicBezTo>
                <a:cubicBezTo>
                  <a:pt x="1692" y="531"/>
                  <a:pt x="1692" y="531"/>
                  <a:pt x="1692" y="531"/>
                </a:cubicBezTo>
                <a:cubicBezTo>
                  <a:pt x="1984" y="531"/>
                  <a:pt x="1984" y="531"/>
                  <a:pt x="1984" y="531"/>
                </a:cubicBezTo>
                <a:lnTo>
                  <a:pt x="1984" y="474"/>
                </a:lnTo>
                <a:close/>
                <a:moveTo>
                  <a:pt x="2033" y="267"/>
                </a:moveTo>
                <a:cubicBezTo>
                  <a:pt x="2033" y="117"/>
                  <a:pt x="2155" y="0"/>
                  <a:pt x="2310" y="0"/>
                </a:cubicBezTo>
                <a:cubicBezTo>
                  <a:pt x="2464" y="0"/>
                  <a:pt x="2586" y="118"/>
                  <a:pt x="2586" y="267"/>
                </a:cubicBezTo>
                <a:cubicBezTo>
                  <a:pt x="2586" y="416"/>
                  <a:pt x="2464" y="534"/>
                  <a:pt x="2310" y="534"/>
                </a:cubicBezTo>
                <a:cubicBezTo>
                  <a:pt x="2155" y="534"/>
                  <a:pt x="2033" y="416"/>
                  <a:pt x="2033" y="267"/>
                </a:cubicBezTo>
                <a:close/>
                <a:moveTo>
                  <a:pt x="2094" y="267"/>
                </a:moveTo>
                <a:cubicBezTo>
                  <a:pt x="2094" y="383"/>
                  <a:pt x="2192" y="476"/>
                  <a:pt x="2310" y="476"/>
                </a:cubicBezTo>
                <a:cubicBezTo>
                  <a:pt x="2428" y="476"/>
                  <a:pt x="2524" y="383"/>
                  <a:pt x="2524" y="267"/>
                </a:cubicBezTo>
                <a:cubicBezTo>
                  <a:pt x="2524" y="150"/>
                  <a:pt x="2428" y="58"/>
                  <a:pt x="2310" y="58"/>
                </a:cubicBezTo>
                <a:cubicBezTo>
                  <a:pt x="2192" y="58"/>
                  <a:pt x="2094" y="150"/>
                  <a:pt x="2094" y="267"/>
                </a:cubicBezTo>
                <a:close/>
                <a:moveTo>
                  <a:pt x="2881" y="531"/>
                </a:moveTo>
                <a:cubicBezTo>
                  <a:pt x="2881" y="350"/>
                  <a:pt x="2881" y="350"/>
                  <a:pt x="2881" y="350"/>
                </a:cubicBezTo>
                <a:cubicBezTo>
                  <a:pt x="3082" y="2"/>
                  <a:pt x="3082" y="2"/>
                  <a:pt x="3082" y="2"/>
                </a:cubicBezTo>
                <a:cubicBezTo>
                  <a:pt x="3020" y="2"/>
                  <a:pt x="3020" y="2"/>
                  <a:pt x="3020" y="2"/>
                </a:cubicBezTo>
                <a:cubicBezTo>
                  <a:pt x="2850" y="278"/>
                  <a:pt x="2850" y="278"/>
                  <a:pt x="2850" y="278"/>
                </a:cubicBezTo>
                <a:cubicBezTo>
                  <a:pt x="2679" y="2"/>
                  <a:pt x="2679" y="2"/>
                  <a:pt x="2679" y="2"/>
                </a:cubicBezTo>
                <a:cubicBezTo>
                  <a:pt x="2616" y="2"/>
                  <a:pt x="2616" y="2"/>
                  <a:pt x="2616" y="2"/>
                </a:cubicBezTo>
                <a:cubicBezTo>
                  <a:pt x="2821" y="352"/>
                  <a:pt x="2821" y="352"/>
                  <a:pt x="2821" y="352"/>
                </a:cubicBezTo>
                <a:cubicBezTo>
                  <a:pt x="2821" y="531"/>
                  <a:pt x="2821" y="531"/>
                  <a:pt x="2821" y="531"/>
                </a:cubicBezTo>
                <a:lnTo>
                  <a:pt x="2881" y="531"/>
                </a:lnTo>
                <a:close/>
                <a:moveTo>
                  <a:pt x="3223" y="95"/>
                </a:moveTo>
                <a:cubicBezTo>
                  <a:pt x="3415" y="475"/>
                  <a:pt x="3415" y="475"/>
                  <a:pt x="3415" y="475"/>
                </a:cubicBezTo>
                <a:cubicBezTo>
                  <a:pt x="3451" y="475"/>
                  <a:pt x="3451" y="475"/>
                  <a:pt x="3451" y="475"/>
                </a:cubicBezTo>
                <a:cubicBezTo>
                  <a:pt x="3643" y="95"/>
                  <a:pt x="3643" y="95"/>
                  <a:pt x="3643" y="95"/>
                </a:cubicBezTo>
                <a:cubicBezTo>
                  <a:pt x="3644" y="531"/>
                  <a:pt x="3644" y="531"/>
                  <a:pt x="3644" y="531"/>
                </a:cubicBezTo>
                <a:cubicBezTo>
                  <a:pt x="3700" y="531"/>
                  <a:pt x="3700" y="531"/>
                  <a:pt x="3700" y="531"/>
                </a:cubicBezTo>
                <a:cubicBezTo>
                  <a:pt x="3700" y="2"/>
                  <a:pt x="3700" y="2"/>
                  <a:pt x="3700" y="2"/>
                </a:cubicBezTo>
                <a:cubicBezTo>
                  <a:pt x="3626" y="2"/>
                  <a:pt x="3626" y="2"/>
                  <a:pt x="3626" y="2"/>
                </a:cubicBezTo>
                <a:cubicBezTo>
                  <a:pt x="3433" y="383"/>
                  <a:pt x="3433" y="383"/>
                  <a:pt x="3433" y="383"/>
                </a:cubicBezTo>
                <a:cubicBezTo>
                  <a:pt x="3240" y="2"/>
                  <a:pt x="3240" y="2"/>
                  <a:pt x="3240" y="2"/>
                </a:cubicBezTo>
                <a:cubicBezTo>
                  <a:pt x="3165" y="2"/>
                  <a:pt x="3165" y="2"/>
                  <a:pt x="3165" y="2"/>
                </a:cubicBezTo>
                <a:cubicBezTo>
                  <a:pt x="3165" y="531"/>
                  <a:pt x="3165" y="531"/>
                  <a:pt x="3165" y="531"/>
                </a:cubicBezTo>
                <a:cubicBezTo>
                  <a:pt x="3223" y="531"/>
                  <a:pt x="3223" y="531"/>
                  <a:pt x="3223" y="531"/>
                </a:cubicBezTo>
                <a:lnTo>
                  <a:pt x="3223" y="95"/>
                </a:lnTo>
                <a:close/>
                <a:moveTo>
                  <a:pt x="3921" y="292"/>
                </a:moveTo>
                <a:cubicBezTo>
                  <a:pt x="4188" y="292"/>
                  <a:pt x="4188" y="292"/>
                  <a:pt x="4188" y="292"/>
                </a:cubicBezTo>
                <a:cubicBezTo>
                  <a:pt x="4188" y="234"/>
                  <a:pt x="4188" y="234"/>
                  <a:pt x="4188" y="234"/>
                </a:cubicBezTo>
                <a:cubicBezTo>
                  <a:pt x="3921" y="234"/>
                  <a:pt x="3921" y="234"/>
                  <a:pt x="3921" y="234"/>
                </a:cubicBezTo>
                <a:cubicBezTo>
                  <a:pt x="3921" y="60"/>
                  <a:pt x="3921" y="60"/>
                  <a:pt x="3921" y="60"/>
                </a:cubicBezTo>
                <a:cubicBezTo>
                  <a:pt x="4219" y="60"/>
                  <a:pt x="4219" y="60"/>
                  <a:pt x="4219" y="60"/>
                </a:cubicBezTo>
                <a:cubicBezTo>
                  <a:pt x="4219" y="2"/>
                  <a:pt x="4219" y="2"/>
                  <a:pt x="4219" y="2"/>
                </a:cubicBezTo>
                <a:cubicBezTo>
                  <a:pt x="3861" y="2"/>
                  <a:pt x="3861" y="2"/>
                  <a:pt x="3861" y="2"/>
                </a:cubicBezTo>
                <a:cubicBezTo>
                  <a:pt x="3861" y="531"/>
                  <a:pt x="3861" y="531"/>
                  <a:pt x="3861" y="531"/>
                </a:cubicBezTo>
                <a:cubicBezTo>
                  <a:pt x="4229" y="531"/>
                  <a:pt x="4229" y="531"/>
                  <a:pt x="4229" y="531"/>
                </a:cubicBezTo>
                <a:cubicBezTo>
                  <a:pt x="4229" y="474"/>
                  <a:pt x="4229" y="474"/>
                  <a:pt x="4229" y="474"/>
                </a:cubicBezTo>
                <a:cubicBezTo>
                  <a:pt x="3921" y="474"/>
                  <a:pt x="3921" y="474"/>
                  <a:pt x="3921" y="474"/>
                </a:cubicBezTo>
                <a:lnTo>
                  <a:pt x="3921" y="292"/>
                </a:lnTo>
                <a:close/>
                <a:moveTo>
                  <a:pt x="4732" y="428"/>
                </a:moveTo>
                <a:cubicBezTo>
                  <a:pt x="4415" y="2"/>
                  <a:pt x="4415" y="2"/>
                  <a:pt x="4415" y="2"/>
                </a:cubicBezTo>
                <a:cubicBezTo>
                  <a:pt x="4352" y="2"/>
                  <a:pt x="4352" y="2"/>
                  <a:pt x="4352" y="2"/>
                </a:cubicBezTo>
                <a:cubicBezTo>
                  <a:pt x="4352" y="531"/>
                  <a:pt x="4352" y="531"/>
                  <a:pt x="4352" y="531"/>
                </a:cubicBezTo>
                <a:cubicBezTo>
                  <a:pt x="4413" y="531"/>
                  <a:pt x="4413" y="531"/>
                  <a:pt x="4413" y="531"/>
                </a:cubicBezTo>
                <a:cubicBezTo>
                  <a:pt x="4413" y="106"/>
                  <a:pt x="4413" y="106"/>
                  <a:pt x="4413" y="106"/>
                </a:cubicBezTo>
                <a:cubicBezTo>
                  <a:pt x="4730" y="531"/>
                  <a:pt x="4730" y="531"/>
                  <a:pt x="4730" y="531"/>
                </a:cubicBezTo>
                <a:cubicBezTo>
                  <a:pt x="4792" y="531"/>
                  <a:pt x="4792" y="531"/>
                  <a:pt x="4792" y="531"/>
                </a:cubicBezTo>
                <a:cubicBezTo>
                  <a:pt x="4792" y="2"/>
                  <a:pt x="4792" y="2"/>
                  <a:pt x="4792" y="2"/>
                </a:cubicBezTo>
                <a:cubicBezTo>
                  <a:pt x="4732" y="2"/>
                  <a:pt x="4732" y="2"/>
                  <a:pt x="4732" y="2"/>
                </a:cubicBezTo>
                <a:lnTo>
                  <a:pt x="4732" y="428"/>
                </a:lnTo>
                <a:close/>
                <a:moveTo>
                  <a:pt x="4881" y="2"/>
                </a:moveTo>
                <a:cubicBezTo>
                  <a:pt x="4881" y="60"/>
                  <a:pt x="4881" y="60"/>
                  <a:pt x="4881" y="60"/>
                </a:cubicBezTo>
                <a:cubicBezTo>
                  <a:pt x="5053" y="60"/>
                  <a:pt x="5053" y="60"/>
                  <a:pt x="5053" y="60"/>
                </a:cubicBezTo>
                <a:cubicBezTo>
                  <a:pt x="5053" y="531"/>
                  <a:pt x="5053" y="531"/>
                  <a:pt x="5053" y="531"/>
                </a:cubicBezTo>
                <a:cubicBezTo>
                  <a:pt x="5114" y="531"/>
                  <a:pt x="5114" y="531"/>
                  <a:pt x="5114" y="531"/>
                </a:cubicBezTo>
                <a:cubicBezTo>
                  <a:pt x="5114" y="60"/>
                  <a:pt x="5114" y="60"/>
                  <a:pt x="5114" y="60"/>
                </a:cubicBezTo>
                <a:cubicBezTo>
                  <a:pt x="5286" y="60"/>
                  <a:pt x="5286" y="60"/>
                  <a:pt x="5286" y="60"/>
                </a:cubicBezTo>
                <a:cubicBezTo>
                  <a:pt x="5286" y="2"/>
                  <a:pt x="5286" y="2"/>
                  <a:pt x="5286" y="2"/>
                </a:cubicBezTo>
                <a:lnTo>
                  <a:pt x="4881" y="2"/>
                </a:lnTo>
                <a:close/>
                <a:moveTo>
                  <a:pt x="405" y="1060"/>
                </a:moveTo>
                <a:cubicBezTo>
                  <a:pt x="405" y="1177"/>
                  <a:pt x="330" y="1244"/>
                  <a:pt x="199" y="1244"/>
                </a:cubicBezTo>
                <a:cubicBezTo>
                  <a:pt x="60" y="1244"/>
                  <a:pt x="60" y="1244"/>
                  <a:pt x="60" y="1244"/>
                </a:cubicBezTo>
                <a:cubicBezTo>
                  <a:pt x="60" y="1412"/>
                  <a:pt x="60" y="1412"/>
                  <a:pt x="60" y="1412"/>
                </a:cubicBezTo>
                <a:cubicBezTo>
                  <a:pt x="0" y="1412"/>
                  <a:pt x="0" y="1412"/>
                  <a:pt x="0" y="1412"/>
                </a:cubicBezTo>
                <a:cubicBezTo>
                  <a:pt x="0" y="882"/>
                  <a:pt x="0" y="882"/>
                  <a:pt x="0" y="882"/>
                </a:cubicBezTo>
                <a:cubicBezTo>
                  <a:pt x="199" y="882"/>
                  <a:pt x="199" y="882"/>
                  <a:pt x="199" y="882"/>
                </a:cubicBezTo>
                <a:cubicBezTo>
                  <a:pt x="330" y="882"/>
                  <a:pt x="405" y="947"/>
                  <a:pt x="405" y="1060"/>
                </a:cubicBezTo>
                <a:close/>
                <a:moveTo>
                  <a:pt x="347" y="1061"/>
                </a:moveTo>
                <a:cubicBezTo>
                  <a:pt x="347" y="981"/>
                  <a:pt x="292" y="940"/>
                  <a:pt x="196" y="940"/>
                </a:cubicBezTo>
                <a:cubicBezTo>
                  <a:pt x="60" y="940"/>
                  <a:pt x="60" y="940"/>
                  <a:pt x="60" y="940"/>
                </a:cubicBezTo>
                <a:cubicBezTo>
                  <a:pt x="60" y="1186"/>
                  <a:pt x="60" y="1186"/>
                  <a:pt x="60" y="1186"/>
                </a:cubicBezTo>
                <a:cubicBezTo>
                  <a:pt x="196" y="1186"/>
                  <a:pt x="196" y="1186"/>
                  <a:pt x="196" y="1186"/>
                </a:cubicBezTo>
                <a:cubicBezTo>
                  <a:pt x="292" y="1186"/>
                  <a:pt x="347" y="1144"/>
                  <a:pt x="347" y="1061"/>
                </a:cubicBezTo>
                <a:close/>
                <a:moveTo>
                  <a:pt x="566" y="882"/>
                </a:moveTo>
                <a:cubicBezTo>
                  <a:pt x="506" y="882"/>
                  <a:pt x="506" y="882"/>
                  <a:pt x="506" y="882"/>
                </a:cubicBezTo>
                <a:cubicBezTo>
                  <a:pt x="506" y="1412"/>
                  <a:pt x="506" y="1412"/>
                  <a:pt x="506" y="1412"/>
                </a:cubicBezTo>
                <a:cubicBezTo>
                  <a:pt x="799" y="1412"/>
                  <a:pt x="799" y="1412"/>
                  <a:pt x="799" y="1412"/>
                </a:cubicBezTo>
                <a:cubicBezTo>
                  <a:pt x="799" y="1354"/>
                  <a:pt x="799" y="1354"/>
                  <a:pt x="799" y="1354"/>
                </a:cubicBezTo>
                <a:cubicBezTo>
                  <a:pt x="566" y="1354"/>
                  <a:pt x="566" y="1354"/>
                  <a:pt x="566" y="1354"/>
                </a:cubicBezTo>
                <a:lnTo>
                  <a:pt x="566" y="882"/>
                </a:lnTo>
                <a:close/>
                <a:moveTo>
                  <a:pt x="1126" y="882"/>
                </a:moveTo>
                <a:cubicBezTo>
                  <a:pt x="1363" y="1412"/>
                  <a:pt x="1363" y="1412"/>
                  <a:pt x="1363" y="1412"/>
                </a:cubicBezTo>
                <a:cubicBezTo>
                  <a:pt x="1297" y="1412"/>
                  <a:pt x="1297" y="1412"/>
                  <a:pt x="1297" y="1412"/>
                </a:cubicBezTo>
                <a:cubicBezTo>
                  <a:pt x="1238" y="1278"/>
                  <a:pt x="1238" y="1278"/>
                  <a:pt x="1238" y="1278"/>
                </a:cubicBezTo>
                <a:cubicBezTo>
                  <a:pt x="949" y="1278"/>
                  <a:pt x="949" y="1278"/>
                  <a:pt x="949" y="1278"/>
                </a:cubicBezTo>
                <a:cubicBezTo>
                  <a:pt x="890" y="1412"/>
                  <a:pt x="890" y="1412"/>
                  <a:pt x="890" y="1412"/>
                </a:cubicBezTo>
                <a:cubicBezTo>
                  <a:pt x="826" y="1412"/>
                  <a:pt x="826" y="1412"/>
                  <a:pt x="826" y="1412"/>
                </a:cubicBezTo>
                <a:cubicBezTo>
                  <a:pt x="1063" y="882"/>
                  <a:pt x="1063" y="882"/>
                  <a:pt x="1063" y="882"/>
                </a:cubicBezTo>
                <a:lnTo>
                  <a:pt x="1126" y="882"/>
                </a:lnTo>
                <a:close/>
                <a:moveTo>
                  <a:pt x="1212" y="1220"/>
                </a:moveTo>
                <a:cubicBezTo>
                  <a:pt x="1093" y="951"/>
                  <a:pt x="1093" y="951"/>
                  <a:pt x="1093" y="951"/>
                </a:cubicBezTo>
                <a:cubicBezTo>
                  <a:pt x="975" y="1220"/>
                  <a:pt x="975" y="1220"/>
                  <a:pt x="975" y="1220"/>
                </a:cubicBezTo>
                <a:lnTo>
                  <a:pt x="1212" y="1220"/>
                </a:lnTo>
                <a:close/>
                <a:moveTo>
                  <a:pt x="1325" y="940"/>
                </a:moveTo>
                <a:cubicBezTo>
                  <a:pt x="1497" y="940"/>
                  <a:pt x="1497" y="940"/>
                  <a:pt x="1497" y="940"/>
                </a:cubicBezTo>
                <a:cubicBezTo>
                  <a:pt x="1497" y="1412"/>
                  <a:pt x="1497" y="1412"/>
                  <a:pt x="1497" y="1412"/>
                </a:cubicBezTo>
                <a:cubicBezTo>
                  <a:pt x="1558" y="1412"/>
                  <a:pt x="1558" y="1412"/>
                  <a:pt x="1558" y="1412"/>
                </a:cubicBezTo>
                <a:cubicBezTo>
                  <a:pt x="1558" y="940"/>
                  <a:pt x="1558" y="940"/>
                  <a:pt x="1558" y="940"/>
                </a:cubicBezTo>
                <a:cubicBezTo>
                  <a:pt x="1731" y="940"/>
                  <a:pt x="1731" y="940"/>
                  <a:pt x="1731" y="940"/>
                </a:cubicBezTo>
                <a:cubicBezTo>
                  <a:pt x="1731" y="882"/>
                  <a:pt x="1731" y="882"/>
                  <a:pt x="1731" y="882"/>
                </a:cubicBezTo>
                <a:cubicBezTo>
                  <a:pt x="1325" y="882"/>
                  <a:pt x="1325" y="882"/>
                  <a:pt x="1325" y="882"/>
                </a:cubicBezTo>
                <a:lnTo>
                  <a:pt x="1325" y="940"/>
                </a:lnTo>
                <a:close/>
                <a:moveTo>
                  <a:pt x="1819" y="1412"/>
                </a:moveTo>
                <a:cubicBezTo>
                  <a:pt x="1879" y="1412"/>
                  <a:pt x="1879" y="1412"/>
                  <a:pt x="1879" y="1412"/>
                </a:cubicBezTo>
                <a:cubicBezTo>
                  <a:pt x="1879" y="1185"/>
                  <a:pt x="1879" y="1185"/>
                  <a:pt x="1879" y="1185"/>
                </a:cubicBezTo>
                <a:cubicBezTo>
                  <a:pt x="2127" y="1185"/>
                  <a:pt x="2127" y="1185"/>
                  <a:pt x="2127" y="1185"/>
                </a:cubicBezTo>
                <a:cubicBezTo>
                  <a:pt x="2127" y="1126"/>
                  <a:pt x="2127" y="1126"/>
                  <a:pt x="2127" y="1126"/>
                </a:cubicBezTo>
                <a:cubicBezTo>
                  <a:pt x="1879" y="1126"/>
                  <a:pt x="1879" y="1126"/>
                  <a:pt x="1879" y="1126"/>
                </a:cubicBezTo>
                <a:cubicBezTo>
                  <a:pt x="1879" y="940"/>
                  <a:pt x="1879" y="940"/>
                  <a:pt x="1879" y="940"/>
                </a:cubicBezTo>
                <a:cubicBezTo>
                  <a:pt x="2156" y="940"/>
                  <a:pt x="2156" y="940"/>
                  <a:pt x="2156" y="940"/>
                </a:cubicBezTo>
                <a:cubicBezTo>
                  <a:pt x="2156" y="882"/>
                  <a:pt x="2156" y="882"/>
                  <a:pt x="2156" y="882"/>
                </a:cubicBezTo>
                <a:cubicBezTo>
                  <a:pt x="1819" y="882"/>
                  <a:pt x="1819" y="882"/>
                  <a:pt x="1819" y="882"/>
                </a:cubicBezTo>
                <a:lnTo>
                  <a:pt x="1819" y="1412"/>
                </a:lnTo>
                <a:close/>
                <a:moveTo>
                  <a:pt x="2749" y="1147"/>
                </a:moveTo>
                <a:cubicBezTo>
                  <a:pt x="2749" y="1296"/>
                  <a:pt x="2627" y="1415"/>
                  <a:pt x="2472" y="1415"/>
                </a:cubicBezTo>
                <a:cubicBezTo>
                  <a:pt x="2317" y="1415"/>
                  <a:pt x="2195" y="1296"/>
                  <a:pt x="2195" y="1147"/>
                </a:cubicBezTo>
                <a:cubicBezTo>
                  <a:pt x="2195" y="997"/>
                  <a:pt x="2317" y="881"/>
                  <a:pt x="2472" y="881"/>
                </a:cubicBezTo>
                <a:cubicBezTo>
                  <a:pt x="2627" y="881"/>
                  <a:pt x="2749" y="998"/>
                  <a:pt x="2749" y="1147"/>
                </a:cubicBezTo>
                <a:close/>
                <a:moveTo>
                  <a:pt x="2687" y="1147"/>
                </a:moveTo>
                <a:cubicBezTo>
                  <a:pt x="2687" y="1030"/>
                  <a:pt x="2590" y="938"/>
                  <a:pt x="2472" y="938"/>
                </a:cubicBezTo>
                <a:cubicBezTo>
                  <a:pt x="2354" y="938"/>
                  <a:pt x="2256" y="1030"/>
                  <a:pt x="2256" y="1147"/>
                </a:cubicBezTo>
                <a:cubicBezTo>
                  <a:pt x="2256" y="1263"/>
                  <a:pt x="2354" y="1356"/>
                  <a:pt x="2472" y="1356"/>
                </a:cubicBezTo>
                <a:cubicBezTo>
                  <a:pt x="2590" y="1356"/>
                  <a:pt x="2687" y="1263"/>
                  <a:pt x="2687" y="1147"/>
                </a:cubicBezTo>
                <a:close/>
                <a:moveTo>
                  <a:pt x="3151" y="1232"/>
                </a:moveTo>
                <a:cubicBezTo>
                  <a:pt x="3275" y="1412"/>
                  <a:pt x="3275" y="1412"/>
                  <a:pt x="3275" y="1412"/>
                </a:cubicBezTo>
                <a:cubicBezTo>
                  <a:pt x="3206" y="1412"/>
                  <a:pt x="3206" y="1412"/>
                  <a:pt x="3206" y="1412"/>
                </a:cubicBezTo>
                <a:cubicBezTo>
                  <a:pt x="3096" y="1243"/>
                  <a:pt x="3096" y="1243"/>
                  <a:pt x="3096" y="1243"/>
                </a:cubicBezTo>
                <a:cubicBezTo>
                  <a:pt x="3085" y="1244"/>
                  <a:pt x="3073" y="1244"/>
                  <a:pt x="3061" y="1244"/>
                </a:cubicBezTo>
                <a:cubicBezTo>
                  <a:pt x="2920" y="1244"/>
                  <a:pt x="2920" y="1244"/>
                  <a:pt x="2920" y="1244"/>
                </a:cubicBezTo>
                <a:cubicBezTo>
                  <a:pt x="2920" y="1412"/>
                  <a:pt x="2920" y="1412"/>
                  <a:pt x="2920" y="1412"/>
                </a:cubicBezTo>
                <a:cubicBezTo>
                  <a:pt x="2860" y="1412"/>
                  <a:pt x="2860" y="1412"/>
                  <a:pt x="2860" y="1412"/>
                </a:cubicBezTo>
                <a:cubicBezTo>
                  <a:pt x="2860" y="882"/>
                  <a:pt x="2860" y="882"/>
                  <a:pt x="2860" y="882"/>
                </a:cubicBezTo>
                <a:cubicBezTo>
                  <a:pt x="3061" y="882"/>
                  <a:pt x="3061" y="882"/>
                  <a:pt x="3061" y="882"/>
                </a:cubicBezTo>
                <a:cubicBezTo>
                  <a:pt x="3193" y="882"/>
                  <a:pt x="3270" y="947"/>
                  <a:pt x="3270" y="1060"/>
                </a:cubicBezTo>
                <a:cubicBezTo>
                  <a:pt x="3270" y="1148"/>
                  <a:pt x="3227" y="1207"/>
                  <a:pt x="3151" y="1232"/>
                </a:cubicBezTo>
                <a:close/>
                <a:moveTo>
                  <a:pt x="3211" y="1061"/>
                </a:moveTo>
                <a:cubicBezTo>
                  <a:pt x="3211" y="981"/>
                  <a:pt x="3157" y="940"/>
                  <a:pt x="3061" y="940"/>
                </a:cubicBezTo>
                <a:cubicBezTo>
                  <a:pt x="2920" y="940"/>
                  <a:pt x="2920" y="940"/>
                  <a:pt x="2920" y="940"/>
                </a:cubicBezTo>
                <a:cubicBezTo>
                  <a:pt x="2920" y="1186"/>
                  <a:pt x="2920" y="1186"/>
                  <a:pt x="2920" y="1186"/>
                </a:cubicBezTo>
                <a:cubicBezTo>
                  <a:pt x="3061" y="1186"/>
                  <a:pt x="3061" y="1186"/>
                  <a:pt x="3061" y="1186"/>
                </a:cubicBezTo>
                <a:cubicBezTo>
                  <a:pt x="3157" y="1186"/>
                  <a:pt x="3211" y="1144"/>
                  <a:pt x="3211" y="1061"/>
                </a:cubicBezTo>
                <a:close/>
                <a:moveTo>
                  <a:pt x="3675" y="1263"/>
                </a:moveTo>
                <a:cubicBezTo>
                  <a:pt x="3482" y="882"/>
                  <a:pt x="3482" y="882"/>
                  <a:pt x="3482" y="882"/>
                </a:cubicBezTo>
                <a:cubicBezTo>
                  <a:pt x="3407" y="882"/>
                  <a:pt x="3407" y="882"/>
                  <a:pt x="3407" y="882"/>
                </a:cubicBezTo>
                <a:cubicBezTo>
                  <a:pt x="3407" y="1412"/>
                  <a:pt x="3407" y="1412"/>
                  <a:pt x="3407" y="1412"/>
                </a:cubicBezTo>
                <a:cubicBezTo>
                  <a:pt x="3464" y="1412"/>
                  <a:pt x="3464" y="1412"/>
                  <a:pt x="3464" y="1412"/>
                </a:cubicBezTo>
                <a:cubicBezTo>
                  <a:pt x="3464" y="975"/>
                  <a:pt x="3464" y="975"/>
                  <a:pt x="3464" y="975"/>
                </a:cubicBezTo>
                <a:cubicBezTo>
                  <a:pt x="3656" y="1356"/>
                  <a:pt x="3656" y="1356"/>
                  <a:pt x="3656" y="1356"/>
                </a:cubicBezTo>
                <a:cubicBezTo>
                  <a:pt x="3693" y="1356"/>
                  <a:pt x="3693" y="1356"/>
                  <a:pt x="3693" y="1356"/>
                </a:cubicBezTo>
                <a:cubicBezTo>
                  <a:pt x="3885" y="975"/>
                  <a:pt x="3885" y="975"/>
                  <a:pt x="3885" y="975"/>
                </a:cubicBezTo>
                <a:cubicBezTo>
                  <a:pt x="3886" y="1412"/>
                  <a:pt x="3886" y="1412"/>
                  <a:pt x="3886" y="1412"/>
                </a:cubicBezTo>
                <a:cubicBezTo>
                  <a:pt x="3942" y="1412"/>
                  <a:pt x="3942" y="1412"/>
                  <a:pt x="3942" y="1412"/>
                </a:cubicBezTo>
                <a:cubicBezTo>
                  <a:pt x="3942" y="882"/>
                  <a:pt x="3942" y="882"/>
                  <a:pt x="3942" y="882"/>
                </a:cubicBezTo>
                <a:cubicBezTo>
                  <a:pt x="3868" y="882"/>
                  <a:pt x="3868" y="882"/>
                  <a:pt x="3868" y="882"/>
                </a:cubicBezTo>
                <a:lnTo>
                  <a:pt x="3675" y="126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14324" tIns="57162" rIns="114324" bIns="57162"/>
          <a:lstStyle/>
          <a:p>
            <a:endParaRPr lang="en-NL"/>
          </a:p>
        </p:txBody>
      </p:sp>
      <p:sp>
        <p:nvSpPr>
          <p:cNvPr id="11" name="LS_Logo10 (JU-Free) Hermens" hidden="1">
            <a:extLst>
              <a:ext uri="{FF2B5EF4-FFF2-40B4-BE49-F238E27FC236}">
                <a16:creationId xmlns:a16="http://schemas.microsoft.com/office/drawing/2014/main" id="{82E5C93D-143F-484B-BFCA-A0BA12E735F5}"/>
              </a:ext>
            </a:extLst>
          </p:cNvPr>
          <p:cNvSpPr>
            <a:spLocks/>
          </p:cNvSpPr>
          <p:nvPr/>
        </p:nvSpPr>
        <p:spPr bwMode="invGray">
          <a:xfrm>
            <a:off x="1731963" y="7470775"/>
            <a:ext cx="1258887" cy="211138"/>
          </a:xfrm>
          <a:custGeom>
            <a:avLst/>
            <a:gdLst>
              <a:gd name="T0" fmla="*/ 2147483646 w 3168"/>
              <a:gd name="T1" fmla="*/ 2147483646 h 534"/>
              <a:gd name="T2" fmla="*/ 2147483646 w 3168"/>
              <a:gd name="T3" fmla="*/ 2147483646 h 534"/>
              <a:gd name="T4" fmla="*/ 0 w 3168"/>
              <a:gd name="T5" fmla="*/ 123190324 h 534"/>
              <a:gd name="T6" fmla="*/ 2147483646 w 3168"/>
              <a:gd name="T7" fmla="*/ 2147483646 h 534"/>
              <a:gd name="T8" fmla="*/ 2147483646 w 3168"/>
              <a:gd name="T9" fmla="*/ 123190324 h 534"/>
              <a:gd name="T10" fmla="*/ 2147483646 w 3168"/>
              <a:gd name="T11" fmla="*/ 2147483646 h 534"/>
              <a:gd name="T12" fmla="*/ 2147483646 w 3168"/>
              <a:gd name="T13" fmla="*/ 2147483646 h 534"/>
              <a:gd name="T14" fmla="*/ 2147483646 w 3168"/>
              <a:gd name="T15" fmla="*/ 2147483646 h 534"/>
              <a:gd name="T16" fmla="*/ 2147483646 w 3168"/>
              <a:gd name="T17" fmla="*/ 2147483646 h 534"/>
              <a:gd name="T18" fmla="*/ 2147483646 w 3168"/>
              <a:gd name="T19" fmla="*/ 2147483646 h 534"/>
              <a:gd name="T20" fmla="*/ 2147483646 w 3168"/>
              <a:gd name="T21" fmla="*/ 2147483646 h 534"/>
              <a:gd name="T22" fmla="*/ 2147483646 w 3168"/>
              <a:gd name="T23" fmla="*/ 123190324 h 534"/>
              <a:gd name="T24" fmla="*/ 2147483646 w 3168"/>
              <a:gd name="T25" fmla="*/ 2147483646 h 534"/>
              <a:gd name="T26" fmla="*/ 2147483646 w 3168"/>
              <a:gd name="T27" fmla="*/ 2147483646 h 534"/>
              <a:gd name="T28" fmla="*/ 2147483646 w 3168"/>
              <a:gd name="T29" fmla="*/ 2147483646 h 534"/>
              <a:gd name="T30" fmla="*/ 2147483646 w 3168"/>
              <a:gd name="T31" fmla="*/ 123190324 h 534"/>
              <a:gd name="T32" fmla="*/ 2147483646 w 3168"/>
              <a:gd name="T33" fmla="*/ 2147483646 h 534"/>
              <a:gd name="T34" fmla="*/ 2147483646 w 3168"/>
              <a:gd name="T35" fmla="*/ 2147483646 h 534"/>
              <a:gd name="T36" fmla="*/ 2147483646 w 3168"/>
              <a:gd name="T37" fmla="*/ 2147483646 h 534"/>
              <a:gd name="T38" fmla="*/ 2147483646 w 3168"/>
              <a:gd name="T39" fmla="*/ 2147483646 h 534"/>
              <a:gd name="T40" fmla="*/ 2147483646 w 3168"/>
              <a:gd name="T41" fmla="*/ 2147483646 h 534"/>
              <a:gd name="T42" fmla="*/ 2147483646 w 3168"/>
              <a:gd name="T43" fmla="*/ 2147483646 h 534"/>
              <a:gd name="T44" fmla="*/ 2147483646 w 3168"/>
              <a:gd name="T45" fmla="*/ 2147483646 h 534"/>
              <a:gd name="T46" fmla="*/ 2147483646 w 3168"/>
              <a:gd name="T47" fmla="*/ 2147483646 h 534"/>
              <a:gd name="T48" fmla="*/ 2147483646 w 3168"/>
              <a:gd name="T49" fmla="*/ 2147483646 h 534"/>
              <a:gd name="T50" fmla="*/ 2147483646 w 3168"/>
              <a:gd name="T51" fmla="*/ 123190324 h 534"/>
              <a:gd name="T52" fmla="*/ 2147483646 w 3168"/>
              <a:gd name="T53" fmla="*/ 2147483646 h 534"/>
              <a:gd name="T54" fmla="*/ 2147483646 w 3168"/>
              <a:gd name="T55" fmla="*/ 123190324 h 534"/>
              <a:gd name="T56" fmla="*/ 2147483646 w 3168"/>
              <a:gd name="T57" fmla="*/ 2147483646 h 534"/>
              <a:gd name="T58" fmla="*/ 2147483646 w 3168"/>
              <a:gd name="T59" fmla="*/ 2147483646 h 534"/>
              <a:gd name="T60" fmla="*/ 2147483646 w 3168"/>
              <a:gd name="T61" fmla="*/ 2147483646 h 534"/>
              <a:gd name="T62" fmla="*/ 2147483646 w 3168"/>
              <a:gd name="T63" fmla="*/ 2147483646 h 534"/>
              <a:gd name="T64" fmla="*/ 2147483646 w 3168"/>
              <a:gd name="T65" fmla="*/ 2147483646 h 534"/>
              <a:gd name="T66" fmla="*/ 2147483646 w 3168"/>
              <a:gd name="T67" fmla="*/ 123190324 h 534"/>
              <a:gd name="T68" fmla="*/ 2147483646 w 3168"/>
              <a:gd name="T69" fmla="*/ 2147483646 h 534"/>
              <a:gd name="T70" fmla="*/ 2147483646 w 3168"/>
              <a:gd name="T71" fmla="*/ 2147483646 h 534"/>
              <a:gd name="T72" fmla="*/ 2147483646 w 3168"/>
              <a:gd name="T73" fmla="*/ 2147483646 h 534"/>
              <a:gd name="T74" fmla="*/ 2147483646 w 3168"/>
              <a:gd name="T75" fmla="*/ 2147483646 h 534"/>
              <a:gd name="T76" fmla="*/ 2147483646 w 3168"/>
              <a:gd name="T77" fmla="*/ 2147483646 h 534"/>
              <a:gd name="T78" fmla="*/ 2147483646 w 3168"/>
              <a:gd name="T79" fmla="*/ 2147483646 h 534"/>
              <a:gd name="T80" fmla="*/ 2147483646 w 3168"/>
              <a:gd name="T81" fmla="*/ 2147483646 h 534"/>
              <a:gd name="T82" fmla="*/ 2147483646 w 3168"/>
              <a:gd name="T83" fmla="*/ 2147483646 h 534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3168" h="534">
                <a:moveTo>
                  <a:pt x="380" y="531"/>
                </a:moveTo>
                <a:cubicBezTo>
                  <a:pt x="380" y="298"/>
                  <a:pt x="380" y="298"/>
                  <a:pt x="380" y="298"/>
                </a:cubicBezTo>
                <a:cubicBezTo>
                  <a:pt x="61" y="298"/>
                  <a:pt x="61" y="298"/>
                  <a:pt x="61" y="298"/>
                </a:cubicBezTo>
                <a:cubicBezTo>
                  <a:pt x="61" y="531"/>
                  <a:pt x="61" y="531"/>
                  <a:pt x="61" y="531"/>
                </a:cubicBezTo>
                <a:cubicBezTo>
                  <a:pt x="0" y="531"/>
                  <a:pt x="0" y="531"/>
                  <a:pt x="0" y="531"/>
                </a:cubicBezTo>
                <a:cubicBezTo>
                  <a:pt x="0" y="2"/>
                  <a:pt x="0" y="2"/>
                  <a:pt x="0" y="2"/>
                </a:cubicBezTo>
                <a:cubicBezTo>
                  <a:pt x="61" y="2"/>
                  <a:pt x="61" y="2"/>
                  <a:pt x="61" y="2"/>
                </a:cubicBezTo>
                <a:cubicBezTo>
                  <a:pt x="61" y="241"/>
                  <a:pt x="61" y="241"/>
                  <a:pt x="61" y="241"/>
                </a:cubicBezTo>
                <a:cubicBezTo>
                  <a:pt x="380" y="241"/>
                  <a:pt x="380" y="241"/>
                  <a:pt x="380" y="241"/>
                </a:cubicBezTo>
                <a:cubicBezTo>
                  <a:pt x="380" y="2"/>
                  <a:pt x="380" y="2"/>
                  <a:pt x="380" y="2"/>
                </a:cubicBezTo>
                <a:cubicBezTo>
                  <a:pt x="441" y="2"/>
                  <a:pt x="441" y="2"/>
                  <a:pt x="441" y="2"/>
                </a:cubicBezTo>
                <a:cubicBezTo>
                  <a:pt x="441" y="531"/>
                  <a:pt x="441" y="531"/>
                  <a:pt x="441" y="531"/>
                </a:cubicBezTo>
                <a:lnTo>
                  <a:pt x="380" y="531"/>
                </a:lnTo>
                <a:close/>
                <a:moveTo>
                  <a:pt x="661" y="60"/>
                </a:moveTo>
                <a:cubicBezTo>
                  <a:pt x="661" y="234"/>
                  <a:pt x="661" y="234"/>
                  <a:pt x="661" y="234"/>
                </a:cubicBezTo>
                <a:cubicBezTo>
                  <a:pt x="928" y="234"/>
                  <a:pt x="928" y="234"/>
                  <a:pt x="928" y="234"/>
                </a:cubicBezTo>
                <a:cubicBezTo>
                  <a:pt x="928" y="292"/>
                  <a:pt x="928" y="292"/>
                  <a:pt x="928" y="292"/>
                </a:cubicBezTo>
                <a:cubicBezTo>
                  <a:pt x="661" y="292"/>
                  <a:pt x="661" y="292"/>
                  <a:pt x="661" y="292"/>
                </a:cubicBezTo>
                <a:cubicBezTo>
                  <a:pt x="661" y="474"/>
                  <a:pt x="661" y="474"/>
                  <a:pt x="661" y="474"/>
                </a:cubicBezTo>
                <a:cubicBezTo>
                  <a:pt x="970" y="474"/>
                  <a:pt x="970" y="474"/>
                  <a:pt x="970" y="474"/>
                </a:cubicBezTo>
                <a:cubicBezTo>
                  <a:pt x="970" y="531"/>
                  <a:pt x="970" y="531"/>
                  <a:pt x="970" y="531"/>
                </a:cubicBezTo>
                <a:cubicBezTo>
                  <a:pt x="601" y="531"/>
                  <a:pt x="601" y="531"/>
                  <a:pt x="601" y="531"/>
                </a:cubicBezTo>
                <a:cubicBezTo>
                  <a:pt x="601" y="2"/>
                  <a:pt x="601" y="2"/>
                  <a:pt x="601" y="2"/>
                </a:cubicBezTo>
                <a:cubicBezTo>
                  <a:pt x="960" y="2"/>
                  <a:pt x="960" y="2"/>
                  <a:pt x="960" y="2"/>
                </a:cubicBezTo>
                <a:cubicBezTo>
                  <a:pt x="960" y="60"/>
                  <a:pt x="960" y="60"/>
                  <a:pt x="960" y="60"/>
                </a:cubicBezTo>
                <a:lnTo>
                  <a:pt x="661" y="60"/>
                </a:lnTo>
                <a:close/>
                <a:moveTo>
                  <a:pt x="1330" y="363"/>
                </a:moveTo>
                <a:cubicBezTo>
                  <a:pt x="1319" y="363"/>
                  <a:pt x="1307" y="364"/>
                  <a:pt x="1295" y="364"/>
                </a:cubicBezTo>
                <a:cubicBezTo>
                  <a:pt x="1154" y="364"/>
                  <a:pt x="1154" y="364"/>
                  <a:pt x="1154" y="364"/>
                </a:cubicBezTo>
                <a:cubicBezTo>
                  <a:pt x="1154" y="531"/>
                  <a:pt x="1154" y="531"/>
                  <a:pt x="1154" y="531"/>
                </a:cubicBezTo>
                <a:cubicBezTo>
                  <a:pt x="1093" y="531"/>
                  <a:pt x="1093" y="531"/>
                  <a:pt x="1093" y="531"/>
                </a:cubicBezTo>
                <a:cubicBezTo>
                  <a:pt x="1093" y="2"/>
                  <a:pt x="1093" y="2"/>
                  <a:pt x="1093" y="2"/>
                </a:cubicBezTo>
                <a:cubicBezTo>
                  <a:pt x="1295" y="2"/>
                  <a:pt x="1295" y="2"/>
                  <a:pt x="1295" y="2"/>
                </a:cubicBezTo>
                <a:cubicBezTo>
                  <a:pt x="1427" y="2"/>
                  <a:pt x="1503" y="67"/>
                  <a:pt x="1503" y="180"/>
                </a:cubicBezTo>
                <a:cubicBezTo>
                  <a:pt x="1503" y="267"/>
                  <a:pt x="1461" y="326"/>
                  <a:pt x="1385" y="351"/>
                </a:cubicBezTo>
                <a:cubicBezTo>
                  <a:pt x="1509" y="531"/>
                  <a:pt x="1509" y="531"/>
                  <a:pt x="1509" y="531"/>
                </a:cubicBezTo>
                <a:cubicBezTo>
                  <a:pt x="1440" y="531"/>
                  <a:pt x="1440" y="531"/>
                  <a:pt x="1440" y="531"/>
                </a:cubicBezTo>
                <a:lnTo>
                  <a:pt x="1330" y="363"/>
                </a:lnTo>
                <a:close/>
                <a:moveTo>
                  <a:pt x="1295" y="306"/>
                </a:moveTo>
                <a:cubicBezTo>
                  <a:pt x="1391" y="306"/>
                  <a:pt x="1445" y="264"/>
                  <a:pt x="1445" y="181"/>
                </a:cubicBezTo>
                <a:cubicBezTo>
                  <a:pt x="1445" y="101"/>
                  <a:pt x="1391" y="60"/>
                  <a:pt x="1295" y="60"/>
                </a:cubicBezTo>
                <a:cubicBezTo>
                  <a:pt x="1154" y="60"/>
                  <a:pt x="1154" y="60"/>
                  <a:pt x="1154" y="60"/>
                </a:cubicBezTo>
                <a:cubicBezTo>
                  <a:pt x="1154" y="306"/>
                  <a:pt x="1154" y="306"/>
                  <a:pt x="1154" y="306"/>
                </a:cubicBezTo>
                <a:lnTo>
                  <a:pt x="1295" y="306"/>
                </a:lnTo>
                <a:close/>
                <a:moveTo>
                  <a:pt x="2120" y="531"/>
                </a:moveTo>
                <a:cubicBezTo>
                  <a:pt x="2119" y="95"/>
                  <a:pt x="2119" y="95"/>
                  <a:pt x="2119" y="95"/>
                </a:cubicBezTo>
                <a:cubicBezTo>
                  <a:pt x="1926" y="475"/>
                  <a:pt x="1926" y="475"/>
                  <a:pt x="1926" y="475"/>
                </a:cubicBezTo>
                <a:cubicBezTo>
                  <a:pt x="1890" y="475"/>
                  <a:pt x="1890" y="475"/>
                  <a:pt x="1890" y="475"/>
                </a:cubicBezTo>
                <a:cubicBezTo>
                  <a:pt x="1698" y="95"/>
                  <a:pt x="1698" y="95"/>
                  <a:pt x="1698" y="95"/>
                </a:cubicBezTo>
                <a:cubicBezTo>
                  <a:pt x="1698" y="531"/>
                  <a:pt x="1698" y="531"/>
                  <a:pt x="1698" y="531"/>
                </a:cubicBezTo>
                <a:cubicBezTo>
                  <a:pt x="1640" y="531"/>
                  <a:pt x="1640" y="531"/>
                  <a:pt x="1640" y="531"/>
                </a:cubicBezTo>
                <a:cubicBezTo>
                  <a:pt x="1640" y="2"/>
                  <a:pt x="1640" y="2"/>
                  <a:pt x="1640" y="2"/>
                </a:cubicBezTo>
                <a:cubicBezTo>
                  <a:pt x="1715" y="2"/>
                  <a:pt x="1715" y="2"/>
                  <a:pt x="1715" y="2"/>
                </a:cubicBezTo>
                <a:cubicBezTo>
                  <a:pt x="1909" y="383"/>
                  <a:pt x="1909" y="383"/>
                  <a:pt x="1909" y="383"/>
                </a:cubicBezTo>
                <a:cubicBezTo>
                  <a:pt x="2102" y="2"/>
                  <a:pt x="2102" y="2"/>
                  <a:pt x="2102" y="2"/>
                </a:cubicBezTo>
                <a:cubicBezTo>
                  <a:pt x="2176" y="2"/>
                  <a:pt x="2176" y="2"/>
                  <a:pt x="2176" y="2"/>
                </a:cubicBezTo>
                <a:cubicBezTo>
                  <a:pt x="2176" y="531"/>
                  <a:pt x="2176" y="531"/>
                  <a:pt x="2176" y="531"/>
                </a:cubicBezTo>
                <a:lnTo>
                  <a:pt x="2120" y="531"/>
                </a:lnTo>
                <a:close/>
                <a:moveTo>
                  <a:pt x="2397" y="60"/>
                </a:moveTo>
                <a:cubicBezTo>
                  <a:pt x="2397" y="234"/>
                  <a:pt x="2397" y="234"/>
                  <a:pt x="2397" y="234"/>
                </a:cubicBezTo>
                <a:cubicBezTo>
                  <a:pt x="2664" y="234"/>
                  <a:pt x="2664" y="234"/>
                  <a:pt x="2664" y="234"/>
                </a:cubicBezTo>
                <a:cubicBezTo>
                  <a:pt x="2664" y="292"/>
                  <a:pt x="2664" y="292"/>
                  <a:pt x="2664" y="292"/>
                </a:cubicBezTo>
                <a:cubicBezTo>
                  <a:pt x="2397" y="292"/>
                  <a:pt x="2397" y="292"/>
                  <a:pt x="2397" y="292"/>
                </a:cubicBezTo>
                <a:cubicBezTo>
                  <a:pt x="2397" y="474"/>
                  <a:pt x="2397" y="474"/>
                  <a:pt x="2397" y="474"/>
                </a:cubicBezTo>
                <a:cubicBezTo>
                  <a:pt x="2706" y="474"/>
                  <a:pt x="2706" y="474"/>
                  <a:pt x="2706" y="474"/>
                </a:cubicBezTo>
                <a:cubicBezTo>
                  <a:pt x="2706" y="531"/>
                  <a:pt x="2706" y="531"/>
                  <a:pt x="2706" y="531"/>
                </a:cubicBezTo>
                <a:cubicBezTo>
                  <a:pt x="2337" y="531"/>
                  <a:pt x="2337" y="531"/>
                  <a:pt x="2337" y="531"/>
                </a:cubicBezTo>
                <a:cubicBezTo>
                  <a:pt x="2337" y="2"/>
                  <a:pt x="2337" y="2"/>
                  <a:pt x="2337" y="2"/>
                </a:cubicBezTo>
                <a:cubicBezTo>
                  <a:pt x="2696" y="2"/>
                  <a:pt x="2696" y="2"/>
                  <a:pt x="2696" y="2"/>
                </a:cubicBezTo>
                <a:cubicBezTo>
                  <a:pt x="2696" y="60"/>
                  <a:pt x="2696" y="60"/>
                  <a:pt x="2696" y="60"/>
                </a:cubicBezTo>
                <a:lnTo>
                  <a:pt x="2397" y="60"/>
                </a:lnTo>
                <a:close/>
                <a:moveTo>
                  <a:pt x="3155" y="49"/>
                </a:moveTo>
                <a:cubicBezTo>
                  <a:pt x="3129" y="105"/>
                  <a:pt x="3129" y="105"/>
                  <a:pt x="3129" y="105"/>
                </a:cubicBezTo>
                <a:cubicBezTo>
                  <a:pt x="3081" y="74"/>
                  <a:pt x="3025" y="61"/>
                  <a:pt x="2983" y="61"/>
                </a:cubicBezTo>
                <a:cubicBezTo>
                  <a:pt x="2915" y="61"/>
                  <a:pt x="2870" y="87"/>
                  <a:pt x="2870" y="131"/>
                </a:cubicBezTo>
                <a:cubicBezTo>
                  <a:pt x="2870" y="267"/>
                  <a:pt x="3168" y="196"/>
                  <a:pt x="3167" y="388"/>
                </a:cubicBezTo>
                <a:cubicBezTo>
                  <a:pt x="3167" y="477"/>
                  <a:pt x="3090" y="534"/>
                  <a:pt x="2976" y="534"/>
                </a:cubicBezTo>
                <a:cubicBezTo>
                  <a:pt x="2899" y="534"/>
                  <a:pt x="2823" y="500"/>
                  <a:pt x="2773" y="453"/>
                </a:cubicBezTo>
                <a:cubicBezTo>
                  <a:pt x="2801" y="398"/>
                  <a:pt x="2801" y="398"/>
                  <a:pt x="2801" y="398"/>
                </a:cubicBezTo>
                <a:cubicBezTo>
                  <a:pt x="2850" y="446"/>
                  <a:pt x="2917" y="473"/>
                  <a:pt x="2977" y="473"/>
                </a:cubicBezTo>
                <a:cubicBezTo>
                  <a:pt x="3053" y="473"/>
                  <a:pt x="3101" y="442"/>
                  <a:pt x="3101" y="391"/>
                </a:cubicBezTo>
                <a:cubicBezTo>
                  <a:pt x="3102" y="252"/>
                  <a:pt x="2804" y="326"/>
                  <a:pt x="2804" y="136"/>
                </a:cubicBezTo>
                <a:cubicBezTo>
                  <a:pt x="2804" y="53"/>
                  <a:pt x="2877" y="0"/>
                  <a:pt x="2987" y="0"/>
                </a:cubicBezTo>
                <a:cubicBezTo>
                  <a:pt x="3048" y="0"/>
                  <a:pt x="3111" y="19"/>
                  <a:pt x="3155" y="4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14324" tIns="57162" rIns="114324" bIns="57162"/>
          <a:lstStyle/>
          <a:p>
            <a:endParaRPr lang="en-NL"/>
          </a:p>
        </p:txBody>
      </p:sp>
      <p:sp>
        <p:nvSpPr>
          <p:cNvPr id="12" name="LS_Logo4 (JU-Free) Swipe" hidden="1">
            <a:extLst>
              <a:ext uri="{FF2B5EF4-FFF2-40B4-BE49-F238E27FC236}">
                <a16:creationId xmlns:a16="http://schemas.microsoft.com/office/drawing/2014/main" id="{2B8818FC-641A-442C-8F4C-2F31CA8D9499}"/>
              </a:ext>
            </a:extLst>
          </p:cNvPr>
          <p:cNvSpPr>
            <a:spLocks/>
          </p:cNvSpPr>
          <p:nvPr/>
        </p:nvSpPr>
        <p:spPr bwMode="invGray">
          <a:xfrm>
            <a:off x="1711325" y="7470775"/>
            <a:ext cx="946150" cy="211138"/>
          </a:xfrm>
          <a:custGeom>
            <a:avLst/>
            <a:gdLst>
              <a:gd name="T0" fmla="*/ 2147483646 w 2384"/>
              <a:gd name="T1" fmla="*/ 2147483646 h 534"/>
              <a:gd name="T2" fmla="*/ 2147483646 w 2384"/>
              <a:gd name="T3" fmla="*/ 2147483646 h 534"/>
              <a:gd name="T4" fmla="*/ 0 w 2384"/>
              <a:gd name="T5" fmla="*/ 2147483646 h 534"/>
              <a:gd name="T6" fmla="*/ 1751351034 w 2384"/>
              <a:gd name="T7" fmla="*/ 2147483646 h 534"/>
              <a:gd name="T8" fmla="*/ 2147483646 w 2384"/>
              <a:gd name="T9" fmla="*/ 2147483646 h 534"/>
              <a:gd name="T10" fmla="*/ 2147483646 w 2384"/>
              <a:gd name="T11" fmla="*/ 2147483646 h 534"/>
              <a:gd name="T12" fmla="*/ 1939102675 w 2384"/>
              <a:gd name="T13" fmla="*/ 2147483646 h 534"/>
              <a:gd name="T14" fmla="*/ 2147483646 w 2384"/>
              <a:gd name="T15" fmla="*/ 0 h 534"/>
              <a:gd name="T16" fmla="*/ 2147483646 w 2384"/>
              <a:gd name="T17" fmla="*/ 2147483646 h 534"/>
              <a:gd name="T18" fmla="*/ 2147483646 w 2384"/>
              <a:gd name="T19" fmla="*/ 2147483646 h 534"/>
              <a:gd name="T20" fmla="*/ 2147483646 w 2384"/>
              <a:gd name="T21" fmla="*/ 2147483646 h 534"/>
              <a:gd name="T22" fmla="*/ 2147483646 w 2384"/>
              <a:gd name="T23" fmla="*/ 2147483646 h 534"/>
              <a:gd name="T24" fmla="*/ 2147483646 w 2384"/>
              <a:gd name="T25" fmla="*/ 2147483646 h 534"/>
              <a:gd name="T26" fmla="*/ 2147483646 w 2384"/>
              <a:gd name="T27" fmla="*/ 2147483646 h 534"/>
              <a:gd name="T28" fmla="*/ 2147483646 w 2384"/>
              <a:gd name="T29" fmla="*/ 123190324 h 534"/>
              <a:gd name="T30" fmla="*/ 2147483646 w 2384"/>
              <a:gd name="T31" fmla="*/ 184785289 h 534"/>
              <a:gd name="T32" fmla="*/ 2147483646 w 2384"/>
              <a:gd name="T33" fmla="*/ 2147483646 h 534"/>
              <a:gd name="T34" fmla="*/ 2147483646 w 2384"/>
              <a:gd name="T35" fmla="*/ 123190324 h 534"/>
              <a:gd name="T36" fmla="*/ 2147483646 w 2384"/>
              <a:gd name="T37" fmla="*/ 123190324 h 534"/>
              <a:gd name="T38" fmla="*/ 2147483646 w 2384"/>
              <a:gd name="T39" fmla="*/ 2147483646 h 534"/>
              <a:gd name="T40" fmla="*/ 2147483646 w 2384"/>
              <a:gd name="T41" fmla="*/ 2147483646 h 534"/>
              <a:gd name="T42" fmla="*/ 2147483646 w 2384"/>
              <a:gd name="T43" fmla="*/ 2147483646 h 534"/>
              <a:gd name="T44" fmla="*/ 2147483646 w 2384"/>
              <a:gd name="T45" fmla="*/ 2147483646 h 534"/>
              <a:gd name="T46" fmla="*/ 2147483646 w 2384"/>
              <a:gd name="T47" fmla="*/ 2147483646 h 534"/>
              <a:gd name="T48" fmla="*/ 2147483646 w 2384"/>
              <a:gd name="T49" fmla="*/ 123190324 h 534"/>
              <a:gd name="T50" fmla="*/ 2147483646 w 2384"/>
              <a:gd name="T51" fmla="*/ 123190324 h 534"/>
              <a:gd name="T52" fmla="*/ 2147483646 w 2384"/>
              <a:gd name="T53" fmla="*/ 2147483646 h 534"/>
              <a:gd name="T54" fmla="*/ 2147483646 w 2384"/>
              <a:gd name="T55" fmla="*/ 2147483646 h 534"/>
              <a:gd name="T56" fmla="*/ 2147483646 w 2384"/>
              <a:gd name="T57" fmla="*/ 2147483646 h 534"/>
              <a:gd name="T58" fmla="*/ 2147483646 w 2384"/>
              <a:gd name="T59" fmla="*/ 123190324 h 534"/>
              <a:gd name="T60" fmla="*/ 2147483646 w 2384"/>
              <a:gd name="T61" fmla="*/ 123190324 h 534"/>
              <a:gd name="T62" fmla="*/ 2147483646 w 2384"/>
              <a:gd name="T63" fmla="*/ 2147483646 h 534"/>
              <a:gd name="T64" fmla="*/ 2147483646 w 2384"/>
              <a:gd name="T65" fmla="*/ 2147483646 h 534"/>
              <a:gd name="T66" fmla="*/ 2147483646 w 2384"/>
              <a:gd name="T67" fmla="*/ 2147483646 h 534"/>
              <a:gd name="T68" fmla="*/ 2147483646 w 2384"/>
              <a:gd name="T69" fmla="*/ 2147483646 h 534"/>
              <a:gd name="T70" fmla="*/ 2147483646 w 2384"/>
              <a:gd name="T71" fmla="*/ 2147483646 h 534"/>
              <a:gd name="T72" fmla="*/ 2147483646 w 2384"/>
              <a:gd name="T73" fmla="*/ 2147483646 h 534"/>
              <a:gd name="T74" fmla="*/ 2147483646 w 2384"/>
              <a:gd name="T75" fmla="*/ 123190324 h 534"/>
              <a:gd name="T76" fmla="*/ 2147483646 w 2384"/>
              <a:gd name="T77" fmla="*/ 123190324 h 534"/>
              <a:gd name="T78" fmla="*/ 2147483646 w 2384"/>
              <a:gd name="T79" fmla="*/ 2147483646 h 534"/>
              <a:gd name="T80" fmla="*/ 2147483646 w 2384"/>
              <a:gd name="T81" fmla="*/ 2147483646 h 534"/>
              <a:gd name="T82" fmla="*/ 2147483646 w 2384"/>
              <a:gd name="T83" fmla="*/ 2147483646 h 534"/>
              <a:gd name="T84" fmla="*/ 2147483646 w 2384"/>
              <a:gd name="T85" fmla="*/ 2147483646 h 534"/>
              <a:gd name="T86" fmla="*/ 2147483646 w 2384"/>
              <a:gd name="T87" fmla="*/ 2147483646 h 534"/>
              <a:gd name="T88" fmla="*/ 2147483646 w 2384"/>
              <a:gd name="T89" fmla="*/ 2147483646 h 534"/>
              <a:gd name="T90" fmla="*/ 2147483646 w 2384"/>
              <a:gd name="T91" fmla="*/ 2147483646 h 534"/>
              <a:gd name="T92" fmla="*/ 2147483646 w 2384"/>
              <a:gd name="T93" fmla="*/ 2147483646 h 534"/>
              <a:gd name="T94" fmla="*/ 2147483646 w 2384"/>
              <a:gd name="T95" fmla="*/ 2147483646 h 534"/>
              <a:gd name="T96" fmla="*/ 2147483646 w 2384"/>
              <a:gd name="T97" fmla="*/ 2147483646 h 534"/>
              <a:gd name="T98" fmla="*/ 2147483646 w 2384"/>
              <a:gd name="T99" fmla="*/ 2147483646 h 534"/>
              <a:gd name="T100" fmla="*/ 2147483646 w 2384"/>
              <a:gd name="T101" fmla="*/ 2147483646 h 534"/>
              <a:gd name="T102" fmla="*/ 2147483646 w 2384"/>
              <a:gd name="T103" fmla="*/ 2147483646 h 534"/>
              <a:gd name="T104" fmla="*/ 2147483646 w 2384"/>
              <a:gd name="T105" fmla="*/ 2147483646 h 534"/>
              <a:gd name="T106" fmla="*/ 2147483646 w 2384"/>
              <a:gd name="T107" fmla="*/ 123190324 h 534"/>
              <a:gd name="T108" fmla="*/ 2147483646 w 2384"/>
              <a:gd name="T109" fmla="*/ 123190324 h 534"/>
              <a:gd name="T110" fmla="*/ 2147483646 w 2384"/>
              <a:gd name="T111" fmla="*/ 2147483646 h 534"/>
              <a:gd name="T112" fmla="*/ 2147483646 w 2384"/>
              <a:gd name="T113" fmla="*/ 2147483646 h 534"/>
              <a:gd name="T114" fmla="*/ 2147483646 w 2384"/>
              <a:gd name="T115" fmla="*/ 2147483646 h 534"/>
              <a:gd name="T116" fmla="*/ 2147483646 w 2384"/>
              <a:gd name="T117" fmla="*/ 2147483646 h 534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2384" h="534">
                <a:moveTo>
                  <a:pt x="394" y="388"/>
                </a:moveTo>
                <a:cubicBezTo>
                  <a:pt x="394" y="477"/>
                  <a:pt x="317" y="534"/>
                  <a:pt x="203" y="534"/>
                </a:cubicBezTo>
                <a:cubicBezTo>
                  <a:pt x="126" y="534"/>
                  <a:pt x="50" y="500"/>
                  <a:pt x="0" y="453"/>
                </a:cubicBezTo>
                <a:cubicBezTo>
                  <a:pt x="28" y="398"/>
                  <a:pt x="28" y="398"/>
                  <a:pt x="28" y="398"/>
                </a:cubicBezTo>
                <a:cubicBezTo>
                  <a:pt x="77" y="446"/>
                  <a:pt x="144" y="473"/>
                  <a:pt x="204" y="473"/>
                </a:cubicBezTo>
                <a:cubicBezTo>
                  <a:pt x="280" y="473"/>
                  <a:pt x="328" y="442"/>
                  <a:pt x="328" y="391"/>
                </a:cubicBezTo>
                <a:cubicBezTo>
                  <a:pt x="329" y="252"/>
                  <a:pt x="31" y="326"/>
                  <a:pt x="31" y="136"/>
                </a:cubicBezTo>
                <a:cubicBezTo>
                  <a:pt x="31" y="53"/>
                  <a:pt x="104" y="0"/>
                  <a:pt x="214" y="0"/>
                </a:cubicBezTo>
                <a:cubicBezTo>
                  <a:pt x="275" y="0"/>
                  <a:pt x="338" y="19"/>
                  <a:pt x="382" y="49"/>
                </a:cubicBezTo>
                <a:cubicBezTo>
                  <a:pt x="356" y="105"/>
                  <a:pt x="356" y="105"/>
                  <a:pt x="356" y="105"/>
                </a:cubicBezTo>
                <a:cubicBezTo>
                  <a:pt x="308" y="74"/>
                  <a:pt x="252" y="61"/>
                  <a:pt x="210" y="61"/>
                </a:cubicBezTo>
                <a:cubicBezTo>
                  <a:pt x="142" y="61"/>
                  <a:pt x="97" y="87"/>
                  <a:pt x="97" y="131"/>
                </a:cubicBezTo>
                <a:cubicBezTo>
                  <a:pt x="97" y="267"/>
                  <a:pt x="395" y="196"/>
                  <a:pt x="394" y="388"/>
                </a:cubicBezTo>
                <a:close/>
                <a:moveTo>
                  <a:pt x="1003" y="461"/>
                </a:moveTo>
                <a:cubicBezTo>
                  <a:pt x="857" y="2"/>
                  <a:pt x="857" y="2"/>
                  <a:pt x="857" y="2"/>
                </a:cubicBezTo>
                <a:cubicBezTo>
                  <a:pt x="797" y="3"/>
                  <a:pt x="797" y="3"/>
                  <a:pt x="797" y="3"/>
                </a:cubicBezTo>
                <a:cubicBezTo>
                  <a:pt x="653" y="461"/>
                  <a:pt x="653" y="461"/>
                  <a:pt x="653" y="461"/>
                </a:cubicBezTo>
                <a:cubicBezTo>
                  <a:pt x="508" y="2"/>
                  <a:pt x="508" y="2"/>
                  <a:pt x="508" y="2"/>
                </a:cubicBezTo>
                <a:cubicBezTo>
                  <a:pt x="443" y="2"/>
                  <a:pt x="443" y="2"/>
                  <a:pt x="443" y="2"/>
                </a:cubicBezTo>
                <a:cubicBezTo>
                  <a:pt x="620" y="531"/>
                  <a:pt x="620" y="531"/>
                  <a:pt x="620" y="531"/>
                </a:cubicBezTo>
                <a:cubicBezTo>
                  <a:pt x="682" y="531"/>
                  <a:pt x="682" y="531"/>
                  <a:pt x="682" y="531"/>
                </a:cubicBezTo>
                <a:cubicBezTo>
                  <a:pt x="826" y="85"/>
                  <a:pt x="826" y="85"/>
                  <a:pt x="826" y="85"/>
                </a:cubicBezTo>
                <a:cubicBezTo>
                  <a:pt x="969" y="531"/>
                  <a:pt x="969" y="531"/>
                  <a:pt x="969" y="531"/>
                </a:cubicBezTo>
                <a:cubicBezTo>
                  <a:pt x="1031" y="531"/>
                  <a:pt x="1031" y="531"/>
                  <a:pt x="1031" y="531"/>
                </a:cubicBezTo>
                <a:cubicBezTo>
                  <a:pt x="1209" y="2"/>
                  <a:pt x="1209" y="2"/>
                  <a:pt x="1209" y="2"/>
                </a:cubicBezTo>
                <a:cubicBezTo>
                  <a:pt x="1146" y="2"/>
                  <a:pt x="1146" y="2"/>
                  <a:pt x="1146" y="2"/>
                </a:cubicBezTo>
                <a:lnTo>
                  <a:pt x="1003" y="461"/>
                </a:lnTo>
                <a:close/>
                <a:moveTo>
                  <a:pt x="1288" y="531"/>
                </a:moveTo>
                <a:cubicBezTo>
                  <a:pt x="1348" y="531"/>
                  <a:pt x="1348" y="531"/>
                  <a:pt x="1348" y="531"/>
                </a:cubicBezTo>
                <a:cubicBezTo>
                  <a:pt x="1348" y="2"/>
                  <a:pt x="1348" y="2"/>
                  <a:pt x="1348" y="2"/>
                </a:cubicBezTo>
                <a:cubicBezTo>
                  <a:pt x="1288" y="2"/>
                  <a:pt x="1288" y="2"/>
                  <a:pt x="1288" y="2"/>
                </a:cubicBezTo>
                <a:lnTo>
                  <a:pt x="1288" y="531"/>
                </a:lnTo>
                <a:close/>
                <a:moveTo>
                  <a:pt x="1914" y="180"/>
                </a:moveTo>
                <a:cubicBezTo>
                  <a:pt x="1914" y="297"/>
                  <a:pt x="1838" y="364"/>
                  <a:pt x="1708" y="364"/>
                </a:cubicBezTo>
                <a:cubicBezTo>
                  <a:pt x="1569" y="364"/>
                  <a:pt x="1569" y="364"/>
                  <a:pt x="1569" y="364"/>
                </a:cubicBezTo>
                <a:cubicBezTo>
                  <a:pt x="1569" y="531"/>
                  <a:pt x="1569" y="531"/>
                  <a:pt x="1569" y="531"/>
                </a:cubicBezTo>
                <a:cubicBezTo>
                  <a:pt x="1509" y="531"/>
                  <a:pt x="1509" y="531"/>
                  <a:pt x="1509" y="531"/>
                </a:cubicBezTo>
                <a:cubicBezTo>
                  <a:pt x="1509" y="2"/>
                  <a:pt x="1509" y="2"/>
                  <a:pt x="1509" y="2"/>
                </a:cubicBezTo>
                <a:cubicBezTo>
                  <a:pt x="1708" y="2"/>
                  <a:pt x="1708" y="2"/>
                  <a:pt x="1708" y="2"/>
                </a:cubicBezTo>
                <a:cubicBezTo>
                  <a:pt x="1838" y="2"/>
                  <a:pt x="1914" y="67"/>
                  <a:pt x="1914" y="180"/>
                </a:cubicBezTo>
                <a:close/>
                <a:moveTo>
                  <a:pt x="1856" y="181"/>
                </a:moveTo>
                <a:cubicBezTo>
                  <a:pt x="1856" y="101"/>
                  <a:pt x="1801" y="60"/>
                  <a:pt x="1705" y="60"/>
                </a:cubicBezTo>
                <a:cubicBezTo>
                  <a:pt x="1569" y="60"/>
                  <a:pt x="1569" y="60"/>
                  <a:pt x="1569" y="60"/>
                </a:cubicBezTo>
                <a:cubicBezTo>
                  <a:pt x="1569" y="306"/>
                  <a:pt x="1569" y="306"/>
                  <a:pt x="1569" y="306"/>
                </a:cubicBezTo>
                <a:cubicBezTo>
                  <a:pt x="1705" y="306"/>
                  <a:pt x="1705" y="306"/>
                  <a:pt x="1705" y="306"/>
                </a:cubicBezTo>
                <a:cubicBezTo>
                  <a:pt x="1801" y="306"/>
                  <a:pt x="1856" y="264"/>
                  <a:pt x="1856" y="181"/>
                </a:cubicBezTo>
                <a:close/>
                <a:moveTo>
                  <a:pt x="2075" y="474"/>
                </a:moveTo>
                <a:cubicBezTo>
                  <a:pt x="2075" y="292"/>
                  <a:pt x="2075" y="292"/>
                  <a:pt x="2075" y="292"/>
                </a:cubicBezTo>
                <a:cubicBezTo>
                  <a:pt x="2342" y="292"/>
                  <a:pt x="2342" y="292"/>
                  <a:pt x="2342" y="292"/>
                </a:cubicBezTo>
                <a:cubicBezTo>
                  <a:pt x="2342" y="234"/>
                  <a:pt x="2342" y="234"/>
                  <a:pt x="2342" y="234"/>
                </a:cubicBezTo>
                <a:cubicBezTo>
                  <a:pt x="2075" y="234"/>
                  <a:pt x="2075" y="234"/>
                  <a:pt x="2075" y="234"/>
                </a:cubicBezTo>
                <a:cubicBezTo>
                  <a:pt x="2075" y="60"/>
                  <a:pt x="2075" y="60"/>
                  <a:pt x="2075" y="60"/>
                </a:cubicBezTo>
                <a:cubicBezTo>
                  <a:pt x="2374" y="60"/>
                  <a:pt x="2374" y="60"/>
                  <a:pt x="2374" y="60"/>
                </a:cubicBezTo>
                <a:cubicBezTo>
                  <a:pt x="2374" y="2"/>
                  <a:pt x="2374" y="2"/>
                  <a:pt x="2374" y="2"/>
                </a:cubicBezTo>
                <a:cubicBezTo>
                  <a:pt x="2015" y="2"/>
                  <a:pt x="2015" y="2"/>
                  <a:pt x="2015" y="2"/>
                </a:cubicBezTo>
                <a:cubicBezTo>
                  <a:pt x="2015" y="531"/>
                  <a:pt x="2015" y="531"/>
                  <a:pt x="2015" y="531"/>
                </a:cubicBezTo>
                <a:cubicBezTo>
                  <a:pt x="2384" y="531"/>
                  <a:pt x="2384" y="531"/>
                  <a:pt x="2384" y="531"/>
                </a:cubicBezTo>
                <a:cubicBezTo>
                  <a:pt x="2384" y="474"/>
                  <a:pt x="2384" y="474"/>
                  <a:pt x="2384" y="474"/>
                </a:cubicBezTo>
                <a:lnTo>
                  <a:pt x="2075" y="47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14324" tIns="57162" rIns="114324" bIns="57162"/>
          <a:lstStyle/>
          <a:p>
            <a:endParaRPr lang="en-NL"/>
          </a:p>
        </p:txBody>
      </p:sp>
      <p:sp>
        <p:nvSpPr>
          <p:cNvPr id="13" name="LS_Logo8 (JU-Free) Hera" hidden="1">
            <a:extLst>
              <a:ext uri="{FF2B5EF4-FFF2-40B4-BE49-F238E27FC236}">
                <a16:creationId xmlns:a16="http://schemas.microsoft.com/office/drawing/2014/main" id="{38DEEA9E-72E0-4195-926D-ED57EE68AD7C}"/>
              </a:ext>
            </a:extLst>
          </p:cNvPr>
          <p:cNvSpPr>
            <a:spLocks/>
          </p:cNvSpPr>
          <p:nvPr/>
        </p:nvSpPr>
        <p:spPr bwMode="invGray">
          <a:xfrm>
            <a:off x="1731963" y="7470775"/>
            <a:ext cx="835025" cy="211138"/>
          </a:xfrm>
          <a:custGeom>
            <a:avLst/>
            <a:gdLst>
              <a:gd name="T0" fmla="*/ 2147483646 w 2100"/>
              <a:gd name="T1" fmla="*/ 0 h 529"/>
              <a:gd name="T2" fmla="*/ 2147483646 w 2100"/>
              <a:gd name="T3" fmla="*/ 0 h 529"/>
              <a:gd name="T4" fmla="*/ 2147483646 w 2100"/>
              <a:gd name="T5" fmla="*/ 2147483646 h 529"/>
              <a:gd name="T6" fmla="*/ 2147483646 w 2100"/>
              <a:gd name="T7" fmla="*/ 2147483646 h 529"/>
              <a:gd name="T8" fmla="*/ 2147483646 w 2100"/>
              <a:gd name="T9" fmla="*/ 2147483646 h 529"/>
              <a:gd name="T10" fmla="*/ 2147483646 w 2100"/>
              <a:gd name="T11" fmla="*/ 2147483646 h 529"/>
              <a:gd name="T12" fmla="*/ 2147483646 w 2100"/>
              <a:gd name="T13" fmla="*/ 2147483646 h 529"/>
              <a:gd name="T14" fmla="*/ 0 w 2100"/>
              <a:gd name="T15" fmla="*/ 2147483646 h 529"/>
              <a:gd name="T16" fmla="*/ 0 w 2100"/>
              <a:gd name="T17" fmla="*/ 0 h 529"/>
              <a:gd name="T18" fmla="*/ 2147483646 w 2100"/>
              <a:gd name="T19" fmla="*/ 0 h 529"/>
              <a:gd name="T20" fmla="*/ 2147483646 w 2100"/>
              <a:gd name="T21" fmla="*/ 2147483646 h 529"/>
              <a:gd name="T22" fmla="*/ 2147483646 w 2100"/>
              <a:gd name="T23" fmla="*/ 2147483646 h 529"/>
              <a:gd name="T24" fmla="*/ 2147483646 w 2100"/>
              <a:gd name="T25" fmla="*/ 0 h 529"/>
              <a:gd name="T26" fmla="*/ 2147483646 w 2100"/>
              <a:gd name="T27" fmla="*/ 2147483646 h 529"/>
              <a:gd name="T28" fmla="*/ 2147483646 w 2100"/>
              <a:gd name="T29" fmla="*/ 2147483646 h 529"/>
              <a:gd name="T30" fmla="*/ 2147483646 w 2100"/>
              <a:gd name="T31" fmla="*/ 2147483646 h 529"/>
              <a:gd name="T32" fmla="*/ 2147483646 w 2100"/>
              <a:gd name="T33" fmla="*/ 2147483646 h 529"/>
              <a:gd name="T34" fmla="*/ 2147483646 w 2100"/>
              <a:gd name="T35" fmla="*/ 2147483646 h 529"/>
              <a:gd name="T36" fmla="*/ 2147483646 w 2100"/>
              <a:gd name="T37" fmla="*/ 2147483646 h 529"/>
              <a:gd name="T38" fmla="*/ 2147483646 w 2100"/>
              <a:gd name="T39" fmla="*/ 0 h 529"/>
              <a:gd name="T40" fmla="*/ 2147483646 w 2100"/>
              <a:gd name="T41" fmla="*/ 0 h 529"/>
              <a:gd name="T42" fmla="*/ 2147483646 w 2100"/>
              <a:gd name="T43" fmla="*/ 2147483646 h 529"/>
              <a:gd name="T44" fmla="*/ 2147483646 w 2100"/>
              <a:gd name="T45" fmla="*/ 2147483646 h 529"/>
              <a:gd name="T46" fmla="*/ 2147483646 w 2100"/>
              <a:gd name="T47" fmla="*/ 2147483646 h 529"/>
              <a:gd name="T48" fmla="*/ 2147483646 w 2100"/>
              <a:gd name="T49" fmla="*/ 2147483646 h 529"/>
              <a:gd name="T50" fmla="*/ 2147483646 w 2100"/>
              <a:gd name="T51" fmla="*/ 2147483646 h 529"/>
              <a:gd name="T52" fmla="*/ 2147483646 w 2100"/>
              <a:gd name="T53" fmla="*/ 2147483646 h 529"/>
              <a:gd name="T54" fmla="*/ 2147483646 w 2100"/>
              <a:gd name="T55" fmla="*/ 2147483646 h 529"/>
              <a:gd name="T56" fmla="*/ 2147483646 w 2100"/>
              <a:gd name="T57" fmla="*/ 2147483646 h 529"/>
              <a:gd name="T58" fmla="*/ 2147483646 w 2100"/>
              <a:gd name="T59" fmla="*/ 2147483646 h 529"/>
              <a:gd name="T60" fmla="*/ 2147483646 w 2100"/>
              <a:gd name="T61" fmla="*/ 2147483646 h 529"/>
              <a:gd name="T62" fmla="*/ 2147483646 w 2100"/>
              <a:gd name="T63" fmla="*/ 2147483646 h 529"/>
              <a:gd name="T64" fmla="*/ 2147483646 w 2100"/>
              <a:gd name="T65" fmla="*/ 2147483646 h 529"/>
              <a:gd name="T66" fmla="*/ 2147483646 w 2100"/>
              <a:gd name="T67" fmla="*/ 2147483646 h 529"/>
              <a:gd name="T68" fmla="*/ 2147483646 w 2100"/>
              <a:gd name="T69" fmla="*/ 0 h 529"/>
              <a:gd name="T70" fmla="*/ 2147483646 w 2100"/>
              <a:gd name="T71" fmla="*/ 0 h 529"/>
              <a:gd name="T72" fmla="*/ 2147483646 w 2100"/>
              <a:gd name="T73" fmla="*/ 2147483646 h 529"/>
              <a:gd name="T74" fmla="*/ 2147483646 w 2100"/>
              <a:gd name="T75" fmla="*/ 2147483646 h 529"/>
              <a:gd name="T76" fmla="*/ 2147483646 w 2100"/>
              <a:gd name="T77" fmla="*/ 2147483646 h 529"/>
              <a:gd name="T78" fmla="*/ 2147483646 w 2100"/>
              <a:gd name="T79" fmla="*/ 2147483646 h 529"/>
              <a:gd name="T80" fmla="*/ 2147483646 w 2100"/>
              <a:gd name="T81" fmla="*/ 2147483646 h 529"/>
              <a:gd name="T82" fmla="*/ 2147483646 w 2100"/>
              <a:gd name="T83" fmla="*/ 2147483646 h 529"/>
              <a:gd name="T84" fmla="*/ 2147483646 w 2100"/>
              <a:gd name="T85" fmla="*/ 2147483646 h 529"/>
              <a:gd name="T86" fmla="*/ 2147483646 w 2100"/>
              <a:gd name="T87" fmla="*/ 2147483646 h 529"/>
              <a:gd name="T88" fmla="*/ 2147483646 w 2100"/>
              <a:gd name="T89" fmla="*/ 2147483646 h 529"/>
              <a:gd name="T90" fmla="*/ 2147483646 w 2100"/>
              <a:gd name="T91" fmla="*/ 2147483646 h 529"/>
              <a:gd name="T92" fmla="*/ 2147483646 w 2100"/>
              <a:gd name="T93" fmla="*/ 2147483646 h 529"/>
              <a:gd name="T94" fmla="*/ 2147483646 w 2100"/>
              <a:gd name="T95" fmla="*/ 2147483646 h 529"/>
              <a:gd name="T96" fmla="*/ 2147483646 w 2100"/>
              <a:gd name="T97" fmla="*/ 2147483646 h 529"/>
              <a:gd name="T98" fmla="*/ 2147483646 w 2100"/>
              <a:gd name="T99" fmla="*/ 2147483646 h 529"/>
              <a:gd name="T100" fmla="*/ 2147483646 w 2100"/>
              <a:gd name="T101" fmla="*/ 0 h 529"/>
              <a:gd name="T102" fmla="*/ 2147483646 w 2100"/>
              <a:gd name="T103" fmla="*/ 0 h 529"/>
              <a:gd name="T104" fmla="*/ 2147483646 w 2100"/>
              <a:gd name="T105" fmla="*/ 2147483646 h 529"/>
              <a:gd name="T106" fmla="*/ 2147483646 w 2100"/>
              <a:gd name="T107" fmla="*/ 2147483646 h 529"/>
              <a:gd name="T108" fmla="*/ 2147483646 w 2100"/>
              <a:gd name="T109" fmla="*/ 2147483646 h 529"/>
              <a:gd name="T110" fmla="*/ 2147483646 w 2100"/>
              <a:gd name="T111" fmla="*/ 2147483646 h 529"/>
              <a:gd name="T112" fmla="*/ 2147483646 w 2100"/>
              <a:gd name="T113" fmla="*/ 2147483646 h 529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2100" h="529">
                <a:moveTo>
                  <a:pt x="380" y="0"/>
                </a:moveTo>
                <a:cubicBezTo>
                  <a:pt x="441" y="0"/>
                  <a:pt x="441" y="0"/>
                  <a:pt x="441" y="0"/>
                </a:cubicBezTo>
                <a:cubicBezTo>
                  <a:pt x="441" y="529"/>
                  <a:pt x="441" y="529"/>
                  <a:pt x="441" y="529"/>
                </a:cubicBezTo>
                <a:cubicBezTo>
                  <a:pt x="380" y="529"/>
                  <a:pt x="380" y="529"/>
                  <a:pt x="380" y="529"/>
                </a:cubicBezTo>
                <a:cubicBezTo>
                  <a:pt x="380" y="296"/>
                  <a:pt x="380" y="296"/>
                  <a:pt x="380" y="296"/>
                </a:cubicBezTo>
                <a:cubicBezTo>
                  <a:pt x="61" y="296"/>
                  <a:pt x="61" y="296"/>
                  <a:pt x="61" y="296"/>
                </a:cubicBezTo>
                <a:cubicBezTo>
                  <a:pt x="61" y="529"/>
                  <a:pt x="61" y="529"/>
                  <a:pt x="61" y="529"/>
                </a:cubicBezTo>
                <a:cubicBezTo>
                  <a:pt x="0" y="529"/>
                  <a:pt x="0" y="529"/>
                  <a:pt x="0" y="529"/>
                </a:cubicBezTo>
                <a:cubicBezTo>
                  <a:pt x="0" y="0"/>
                  <a:pt x="0" y="0"/>
                  <a:pt x="0" y="0"/>
                </a:cubicBezTo>
                <a:cubicBezTo>
                  <a:pt x="61" y="0"/>
                  <a:pt x="61" y="0"/>
                  <a:pt x="61" y="0"/>
                </a:cubicBezTo>
                <a:cubicBezTo>
                  <a:pt x="61" y="239"/>
                  <a:pt x="61" y="239"/>
                  <a:pt x="61" y="239"/>
                </a:cubicBezTo>
                <a:cubicBezTo>
                  <a:pt x="380" y="239"/>
                  <a:pt x="380" y="239"/>
                  <a:pt x="380" y="239"/>
                </a:cubicBezTo>
                <a:lnTo>
                  <a:pt x="380" y="0"/>
                </a:lnTo>
                <a:close/>
                <a:moveTo>
                  <a:pt x="661" y="290"/>
                </a:moveTo>
                <a:cubicBezTo>
                  <a:pt x="928" y="290"/>
                  <a:pt x="928" y="290"/>
                  <a:pt x="928" y="290"/>
                </a:cubicBezTo>
                <a:cubicBezTo>
                  <a:pt x="928" y="232"/>
                  <a:pt x="928" y="232"/>
                  <a:pt x="928" y="232"/>
                </a:cubicBezTo>
                <a:cubicBezTo>
                  <a:pt x="661" y="232"/>
                  <a:pt x="661" y="232"/>
                  <a:pt x="661" y="232"/>
                </a:cubicBezTo>
                <a:cubicBezTo>
                  <a:pt x="661" y="58"/>
                  <a:pt x="661" y="58"/>
                  <a:pt x="661" y="58"/>
                </a:cubicBezTo>
                <a:cubicBezTo>
                  <a:pt x="960" y="58"/>
                  <a:pt x="960" y="58"/>
                  <a:pt x="960" y="58"/>
                </a:cubicBezTo>
                <a:cubicBezTo>
                  <a:pt x="960" y="0"/>
                  <a:pt x="960" y="0"/>
                  <a:pt x="960" y="0"/>
                </a:cubicBezTo>
                <a:cubicBezTo>
                  <a:pt x="601" y="0"/>
                  <a:pt x="601" y="0"/>
                  <a:pt x="601" y="0"/>
                </a:cubicBezTo>
                <a:cubicBezTo>
                  <a:pt x="601" y="529"/>
                  <a:pt x="601" y="529"/>
                  <a:pt x="601" y="529"/>
                </a:cubicBezTo>
                <a:cubicBezTo>
                  <a:pt x="970" y="529"/>
                  <a:pt x="970" y="529"/>
                  <a:pt x="970" y="529"/>
                </a:cubicBezTo>
                <a:cubicBezTo>
                  <a:pt x="970" y="472"/>
                  <a:pt x="970" y="472"/>
                  <a:pt x="970" y="472"/>
                </a:cubicBezTo>
                <a:cubicBezTo>
                  <a:pt x="661" y="472"/>
                  <a:pt x="661" y="472"/>
                  <a:pt x="661" y="472"/>
                </a:cubicBezTo>
                <a:lnTo>
                  <a:pt x="661" y="290"/>
                </a:lnTo>
                <a:close/>
                <a:moveTo>
                  <a:pt x="1385" y="349"/>
                </a:moveTo>
                <a:cubicBezTo>
                  <a:pt x="1509" y="529"/>
                  <a:pt x="1509" y="529"/>
                  <a:pt x="1509" y="529"/>
                </a:cubicBezTo>
                <a:cubicBezTo>
                  <a:pt x="1440" y="529"/>
                  <a:pt x="1440" y="529"/>
                  <a:pt x="1440" y="529"/>
                </a:cubicBezTo>
                <a:cubicBezTo>
                  <a:pt x="1330" y="361"/>
                  <a:pt x="1330" y="361"/>
                  <a:pt x="1330" y="361"/>
                </a:cubicBezTo>
                <a:cubicBezTo>
                  <a:pt x="1319" y="361"/>
                  <a:pt x="1307" y="362"/>
                  <a:pt x="1295" y="362"/>
                </a:cubicBezTo>
                <a:cubicBezTo>
                  <a:pt x="1154" y="362"/>
                  <a:pt x="1154" y="362"/>
                  <a:pt x="1154" y="362"/>
                </a:cubicBezTo>
                <a:cubicBezTo>
                  <a:pt x="1154" y="529"/>
                  <a:pt x="1154" y="529"/>
                  <a:pt x="1154" y="529"/>
                </a:cubicBezTo>
                <a:cubicBezTo>
                  <a:pt x="1093" y="529"/>
                  <a:pt x="1093" y="529"/>
                  <a:pt x="1093" y="529"/>
                </a:cubicBezTo>
                <a:cubicBezTo>
                  <a:pt x="1093" y="0"/>
                  <a:pt x="1093" y="0"/>
                  <a:pt x="1093" y="0"/>
                </a:cubicBezTo>
                <a:cubicBezTo>
                  <a:pt x="1295" y="0"/>
                  <a:pt x="1295" y="0"/>
                  <a:pt x="1295" y="0"/>
                </a:cubicBezTo>
                <a:cubicBezTo>
                  <a:pt x="1427" y="0"/>
                  <a:pt x="1503" y="65"/>
                  <a:pt x="1503" y="178"/>
                </a:cubicBezTo>
                <a:cubicBezTo>
                  <a:pt x="1503" y="265"/>
                  <a:pt x="1461" y="324"/>
                  <a:pt x="1385" y="349"/>
                </a:cubicBezTo>
                <a:close/>
                <a:moveTo>
                  <a:pt x="1445" y="179"/>
                </a:moveTo>
                <a:cubicBezTo>
                  <a:pt x="1445" y="99"/>
                  <a:pt x="1391" y="58"/>
                  <a:pt x="1295" y="58"/>
                </a:cubicBezTo>
                <a:cubicBezTo>
                  <a:pt x="1154" y="58"/>
                  <a:pt x="1154" y="58"/>
                  <a:pt x="1154" y="58"/>
                </a:cubicBezTo>
                <a:cubicBezTo>
                  <a:pt x="1154" y="304"/>
                  <a:pt x="1154" y="304"/>
                  <a:pt x="1154" y="304"/>
                </a:cubicBezTo>
                <a:cubicBezTo>
                  <a:pt x="1295" y="304"/>
                  <a:pt x="1295" y="304"/>
                  <a:pt x="1295" y="304"/>
                </a:cubicBezTo>
                <a:cubicBezTo>
                  <a:pt x="1391" y="304"/>
                  <a:pt x="1445" y="262"/>
                  <a:pt x="1445" y="179"/>
                </a:cubicBezTo>
                <a:close/>
                <a:moveTo>
                  <a:pt x="2100" y="529"/>
                </a:moveTo>
                <a:cubicBezTo>
                  <a:pt x="2034" y="529"/>
                  <a:pt x="2034" y="529"/>
                  <a:pt x="2034" y="529"/>
                </a:cubicBezTo>
                <a:cubicBezTo>
                  <a:pt x="1975" y="395"/>
                  <a:pt x="1975" y="395"/>
                  <a:pt x="1975" y="395"/>
                </a:cubicBezTo>
                <a:cubicBezTo>
                  <a:pt x="1686" y="395"/>
                  <a:pt x="1686" y="395"/>
                  <a:pt x="1686" y="395"/>
                </a:cubicBezTo>
                <a:cubicBezTo>
                  <a:pt x="1627" y="529"/>
                  <a:pt x="1627" y="529"/>
                  <a:pt x="1627" y="529"/>
                </a:cubicBezTo>
                <a:cubicBezTo>
                  <a:pt x="1563" y="529"/>
                  <a:pt x="1563" y="529"/>
                  <a:pt x="1563" y="529"/>
                </a:cubicBezTo>
                <a:cubicBezTo>
                  <a:pt x="1801" y="0"/>
                  <a:pt x="1801" y="0"/>
                  <a:pt x="1801" y="0"/>
                </a:cubicBezTo>
                <a:cubicBezTo>
                  <a:pt x="1863" y="0"/>
                  <a:pt x="1863" y="0"/>
                  <a:pt x="1863" y="0"/>
                </a:cubicBezTo>
                <a:lnTo>
                  <a:pt x="2100" y="529"/>
                </a:lnTo>
                <a:close/>
                <a:moveTo>
                  <a:pt x="1950" y="337"/>
                </a:moveTo>
                <a:cubicBezTo>
                  <a:pt x="1830" y="69"/>
                  <a:pt x="1830" y="69"/>
                  <a:pt x="1830" y="69"/>
                </a:cubicBezTo>
                <a:cubicBezTo>
                  <a:pt x="1712" y="337"/>
                  <a:pt x="1712" y="337"/>
                  <a:pt x="1712" y="337"/>
                </a:cubicBezTo>
                <a:lnTo>
                  <a:pt x="1950" y="33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14324" tIns="57162" rIns="114324" bIns="57162"/>
          <a:lstStyle/>
          <a:p>
            <a:endParaRPr lang="en-NL"/>
          </a:p>
        </p:txBody>
      </p:sp>
      <p:sp>
        <p:nvSpPr>
          <p:cNvPr id="14" name="LS_Logo12 (JU-Free) Horus" hidden="1">
            <a:extLst>
              <a:ext uri="{FF2B5EF4-FFF2-40B4-BE49-F238E27FC236}">
                <a16:creationId xmlns:a16="http://schemas.microsoft.com/office/drawing/2014/main" id="{711D144C-01CC-4D3A-8B97-C60FAD6F0F69}"/>
              </a:ext>
            </a:extLst>
          </p:cNvPr>
          <p:cNvSpPr>
            <a:spLocks/>
          </p:cNvSpPr>
          <p:nvPr/>
        </p:nvSpPr>
        <p:spPr bwMode="invGray">
          <a:xfrm>
            <a:off x="1731963" y="7470775"/>
            <a:ext cx="1066800" cy="211138"/>
          </a:xfrm>
          <a:custGeom>
            <a:avLst/>
            <a:gdLst>
              <a:gd name="T0" fmla="*/ 2147483646 w 2683"/>
              <a:gd name="T1" fmla="*/ 123190324 h 534"/>
              <a:gd name="T2" fmla="*/ 2147483646 w 2683"/>
              <a:gd name="T3" fmla="*/ 2147483646 h 534"/>
              <a:gd name="T4" fmla="*/ 2147483646 w 2683"/>
              <a:gd name="T5" fmla="*/ 2147483646 h 534"/>
              <a:gd name="T6" fmla="*/ 0 w 2683"/>
              <a:gd name="T7" fmla="*/ 2147483646 h 534"/>
              <a:gd name="T8" fmla="*/ 2147483646 w 2683"/>
              <a:gd name="T9" fmla="*/ 123190324 h 534"/>
              <a:gd name="T10" fmla="*/ 2147483646 w 2683"/>
              <a:gd name="T11" fmla="*/ 2147483646 h 534"/>
              <a:gd name="T12" fmla="*/ 2147483646 w 2683"/>
              <a:gd name="T13" fmla="*/ 2147483646 h 534"/>
              <a:gd name="T14" fmla="*/ 2147483646 w 2683"/>
              <a:gd name="T15" fmla="*/ 2147483646 h 534"/>
              <a:gd name="T16" fmla="*/ 2147483646 w 2683"/>
              <a:gd name="T17" fmla="*/ 2147483646 h 534"/>
              <a:gd name="T18" fmla="*/ 2147483646 w 2683"/>
              <a:gd name="T19" fmla="*/ 2147483646 h 534"/>
              <a:gd name="T20" fmla="*/ 2147483646 w 2683"/>
              <a:gd name="T21" fmla="*/ 2147483646 h 534"/>
              <a:gd name="T22" fmla="*/ 2147483646 w 2683"/>
              <a:gd name="T23" fmla="*/ 2147483646 h 534"/>
              <a:gd name="T24" fmla="*/ 2147483646 w 2683"/>
              <a:gd name="T25" fmla="*/ 2147483646 h 534"/>
              <a:gd name="T26" fmla="*/ 2147483646 w 2683"/>
              <a:gd name="T27" fmla="*/ 2147483646 h 534"/>
              <a:gd name="T28" fmla="*/ 2147483646 w 2683"/>
              <a:gd name="T29" fmla="*/ 2147483646 h 534"/>
              <a:gd name="T30" fmla="*/ 2147483646 w 2683"/>
              <a:gd name="T31" fmla="*/ 123190324 h 534"/>
              <a:gd name="T32" fmla="*/ 2147483646 w 2683"/>
              <a:gd name="T33" fmla="*/ 2147483646 h 534"/>
              <a:gd name="T34" fmla="*/ 2147483646 w 2683"/>
              <a:gd name="T35" fmla="*/ 2147483646 h 534"/>
              <a:gd name="T36" fmla="*/ 2147483646 w 2683"/>
              <a:gd name="T37" fmla="*/ 2147483646 h 534"/>
              <a:gd name="T38" fmla="*/ 2147483646 w 2683"/>
              <a:gd name="T39" fmla="*/ 2147483646 h 534"/>
              <a:gd name="T40" fmla="*/ 2147483646 w 2683"/>
              <a:gd name="T41" fmla="*/ 2147483646 h 534"/>
              <a:gd name="T42" fmla="*/ 2147483646 w 2683"/>
              <a:gd name="T43" fmla="*/ 2147483646 h 534"/>
              <a:gd name="T44" fmla="*/ 2147483646 w 2683"/>
              <a:gd name="T45" fmla="*/ 123190324 h 534"/>
              <a:gd name="T46" fmla="*/ 2147483646 w 2683"/>
              <a:gd name="T47" fmla="*/ 2147483646 h 534"/>
              <a:gd name="T48" fmla="*/ 2147483646 w 2683"/>
              <a:gd name="T49" fmla="*/ 123190324 h 534"/>
              <a:gd name="T50" fmla="*/ 2147483646 w 2683"/>
              <a:gd name="T51" fmla="*/ 2147483646 h 534"/>
              <a:gd name="T52" fmla="*/ 2147483646 w 2683"/>
              <a:gd name="T53" fmla="*/ 2147483646 h 534"/>
              <a:gd name="T54" fmla="*/ 2147483646 w 2683"/>
              <a:gd name="T55" fmla="*/ 2147483646 h 534"/>
              <a:gd name="T56" fmla="*/ 2147483646 w 2683"/>
              <a:gd name="T57" fmla="*/ 2147483646 h 534"/>
              <a:gd name="T58" fmla="*/ 2147483646 w 2683"/>
              <a:gd name="T59" fmla="*/ 2147483646 h 534"/>
              <a:gd name="T60" fmla="*/ 2147483646 w 2683"/>
              <a:gd name="T61" fmla="*/ 2147483646 h 534"/>
              <a:gd name="T62" fmla="*/ 2147483646 w 2683"/>
              <a:gd name="T63" fmla="*/ 2147483646 h 534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683" h="534">
                <a:moveTo>
                  <a:pt x="380" y="2"/>
                </a:moveTo>
                <a:cubicBezTo>
                  <a:pt x="441" y="2"/>
                  <a:pt x="441" y="2"/>
                  <a:pt x="441" y="2"/>
                </a:cubicBezTo>
                <a:cubicBezTo>
                  <a:pt x="441" y="531"/>
                  <a:pt x="441" y="531"/>
                  <a:pt x="441" y="531"/>
                </a:cubicBezTo>
                <a:cubicBezTo>
                  <a:pt x="380" y="531"/>
                  <a:pt x="380" y="531"/>
                  <a:pt x="380" y="531"/>
                </a:cubicBezTo>
                <a:cubicBezTo>
                  <a:pt x="380" y="298"/>
                  <a:pt x="380" y="298"/>
                  <a:pt x="380" y="298"/>
                </a:cubicBezTo>
                <a:cubicBezTo>
                  <a:pt x="61" y="298"/>
                  <a:pt x="61" y="298"/>
                  <a:pt x="61" y="298"/>
                </a:cubicBezTo>
                <a:cubicBezTo>
                  <a:pt x="61" y="531"/>
                  <a:pt x="61" y="531"/>
                  <a:pt x="61" y="531"/>
                </a:cubicBezTo>
                <a:cubicBezTo>
                  <a:pt x="0" y="531"/>
                  <a:pt x="0" y="531"/>
                  <a:pt x="0" y="531"/>
                </a:cubicBezTo>
                <a:cubicBezTo>
                  <a:pt x="0" y="2"/>
                  <a:pt x="0" y="2"/>
                  <a:pt x="0" y="2"/>
                </a:cubicBezTo>
                <a:cubicBezTo>
                  <a:pt x="61" y="2"/>
                  <a:pt x="61" y="2"/>
                  <a:pt x="61" y="2"/>
                </a:cubicBezTo>
                <a:cubicBezTo>
                  <a:pt x="61" y="241"/>
                  <a:pt x="61" y="241"/>
                  <a:pt x="61" y="241"/>
                </a:cubicBezTo>
                <a:cubicBezTo>
                  <a:pt x="380" y="241"/>
                  <a:pt x="380" y="241"/>
                  <a:pt x="380" y="241"/>
                </a:cubicBezTo>
                <a:lnTo>
                  <a:pt x="380" y="2"/>
                </a:lnTo>
                <a:close/>
                <a:moveTo>
                  <a:pt x="1105" y="267"/>
                </a:moveTo>
                <a:cubicBezTo>
                  <a:pt x="1105" y="416"/>
                  <a:pt x="983" y="534"/>
                  <a:pt x="829" y="534"/>
                </a:cubicBezTo>
                <a:cubicBezTo>
                  <a:pt x="674" y="534"/>
                  <a:pt x="551" y="416"/>
                  <a:pt x="551" y="267"/>
                </a:cubicBezTo>
                <a:cubicBezTo>
                  <a:pt x="551" y="117"/>
                  <a:pt x="674" y="0"/>
                  <a:pt x="829" y="0"/>
                </a:cubicBezTo>
                <a:cubicBezTo>
                  <a:pt x="983" y="0"/>
                  <a:pt x="1105" y="118"/>
                  <a:pt x="1105" y="267"/>
                </a:cubicBezTo>
                <a:close/>
                <a:moveTo>
                  <a:pt x="1043" y="267"/>
                </a:moveTo>
                <a:cubicBezTo>
                  <a:pt x="1043" y="150"/>
                  <a:pt x="947" y="58"/>
                  <a:pt x="829" y="58"/>
                </a:cubicBezTo>
                <a:cubicBezTo>
                  <a:pt x="711" y="58"/>
                  <a:pt x="612" y="150"/>
                  <a:pt x="612" y="267"/>
                </a:cubicBezTo>
                <a:cubicBezTo>
                  <a:pt x="612" y="383"/>
                  <a:pt x="711" y="476"/>
                  <a:pt x="829" y="476"/>
                </a:cubicBezTo>
                <a:cubicBezTo>
                  <a:pt x="947" y="476"/>
                  <a:pt x="1043" y="383"/>
                  <a:pt x="1043" y="267"/>
                </a:cubicBezTo>
                <a:close/>
                <a:moveTo>
                  <a:pt x="1507" y="351"/>
                </a:moveTo>
                <a:cubicBezTo>
                  <a:pt x="1631" y="531"/>
                  <a:pt x="1631" y="531"/>
                  <a:pt x="1631" y="531"/>
                </a:cubicBezTo>
                <a:cubicBezTo>
                  <a:pt x="1562" y="531"/>
                  <a:pt x="1562" y="531"/>
                  <a:pt x="1562" y="531"/>
                </a:cubicBezTo>
                <a:cubicBezTo>
                  <a:pt x="1453" y="363"/>
                  <a:pt x="1453" y="363"/>
                  <a:pt x="1453" y="363"/>
                </a:cubicBezTo>
                <a:cubicBezTo>
                  <a:pt x="1441" y="363"/>
                  <a:pt x="1429" y="364"/>
                  <a:pt x="1417" y="364"/>
                </a:cubicBezTo>
                <a:cubicBezTo>
                  <a:pt x="1276" y="364"/>
                  <a:pt x="1276" y="364"/>
                  <a:pt x="1276" y="364"/>
                </a:cubicBezTo>
                <a:cubicBezTo>
                  <a:pt x="1276" y="531"/>
                  <a:pt x="1276" y="531"/>
                  <a:pt x="1276" y="531"/>
                </a:cubicBezTo>
                <a:cubicBezTo>
                  <a:pt x="1216" y="531"/>
                  <a:pt x="1216" y="531"/>
                  <a:pt x="1216" y="531"/>
                </a:cubicBezTo>
                <a:cubicBezTo>
                  <a:pt x="1216" y="2"/>
                  <a:pt x="1216" y="2"/>
                  <a:pt x="1216" y="2"/>
                </a:cubicBezTo>
                <a:cubicBezTo>
                  <a:pt x="1417" y="2"/>
                  <a:pt x="1417" y="2"/>
                  <a:pt x="1417" y="2"/>
                </a:cubicBezTo>
                <a:cubicBezTo>
                  <a:pt x="1549" y="2"/>
                  <a:pt x="1626" y="67"/>
                  <a:pt x="1626" y="180"/>
                </a:cubicBezTo>
                <a:cubicBezTo>
                  <a:pt x="1626" y="267"/>
                  <a:pt x="1584" y="326"/>
                  <a:pt x="1507" y="351"/>
                </a:cubicBezTo>
                <a:close/>
                <a:moveTo>
                  <a:pt x="1568" y="181"/>
                </a:moveTo>
                <a:cubicBezTo>
                  <a:pt x="1568" y="101"/>
                  <a:pt x="1513" y="60"/>
                  <a:pt x="1417" y="60"/>
                </a:cubicBezTo>
                <a:cubicBezTo>
                  <a:pt x="1276" y="60"/>
                  <a:pt x="1276" y="60"/>
                  <a:pt x="1276" y="60"/>
                </a:cubicBezTo>
                <a:cubicBezTo>
                  <a:pt x="1276" y="306"/>
                  <a:pt x="1276" y="306"/>
                  <a:pt x="1276" y="306"/>
                </a:cubicBezTo>
                <a:cubicBezTo>
                  <a:pt x="1417" y="306"/>
                  <a:pt x="1417" y="306"/>
                  <a:pt x="1417" y="306"/>
                </a:cubicBezTo>
                <a:cubicBezTo>
                  <a:pt x="1513" y="306"/>
                  <a:pt x="1568" y="264"/>
                  <a:pt x="1568" y="181"/>
                </a:cubicBezTo>
                <a:close/>
                <a:moveTo>
                  <a:pt x="2135" y="313"/>
                </a:moveTo>
                <a:cubicBezTo>
                  <a:pt x="2135" y="416"/>
                  <a:pt x="2074" y="476"/>
                  <a:pt x="1974" y="476"/>
                </a:cubicBezTo>
                <a:cubicBezTo>
                  <a:pt x="1873" y="476"/>
                  <a:pt x="1811" y="416"/>
                  <a:pt x="1811" y="313"/>
                </a:cubicBezTo>
                <a:cubicBezTo>
                  <a:pt x="1811" y="2"/>
                  <a:pt x="1811" y="2"/>
                  <a:pt x="1811" y="2"/>
                </a:cubicBezTo>
                <a:cubicBezTo>
                  <a:pt x="1751" y="2"/>
                  <a:pt x="1751" y="2"/>
                  <a:pt x="1751" y="2"/>
                </a:cubicBezTo>
                <a:cubicBezTo>
                  <a:pt x="1751" y="313"/>
                  <a:pt x="1751" y="313"/>
                  <a:pt x="1751" y="313"/>
                </a:cubicBezTo>
                <a:cubicBezTo>
                  <a:pt x="1751" y="451"/>
                  <a:pt x="1835" y="534"/>
                  <a:pt x="1974" y="534"/>
                </a:cubicBezTo>
                <a:cubicBezTo>
                  <a:pt x="2112" y="534"/>
                  <a:pt x="2195" y="451"/>
                  <a:pt x="2195" y="313"/>
                </a:cubicBezTo>
                <a:cubicBezTo>
                  <a:pt x="2195" y="2"/>
                  <a:pt x="2195" y="2"/>
                  <a:pt x="2195" y="2"/>
                </a:cubicBezTo>
                <a:cubicBezTo>
                  <a:pt x="2135" y="2"/>
                  <a:pt x="2135" y="2"/>
                  <a:pt x="2135" y="2"/>
                </a:cubicBezTo>
                <a:lnTo>
                  <a:pt x="2135" y="313"/>
                </a:lnTo>
                <a:close/>
                <a:moveTo>
                  <a:pt x="2385" y="131"/>
                </a:moveTo>
                <a:cubicBezTo>
                  <a:pt x="2385" y="87"/>
                  <a:pt x="2429" y="61"/>
                  <a:pt x="2497" y="61"/>
                </a:cubicBezTo>
                <a:cubicBezTo>
                  <a:pt x="2540" y="61"/>
                  <a:pt x="2596" y="74"/>
                  <a:pt x="2643" y="105"/>
                </a:cubicBezTo>
                <a:cubicBezTo>
                  <a:pt x="2669" y="49"/>
                  <a:pt x="2669" y="49"/>
                  <a:pt x="2669" y="49"/>
                </a:cubicBezTo>
                <a:cubicBezTo>
                  <a:pt x="2625" y="19"/>
                  <a:pt x="2562" y="0"/>
                  <a:pt x="2501" y="0"/>
                </a:cubicBezTo>
                <a:cubicBezTo>
                  <a:pt x="2391" y="0"/>
                  <a:pt x="2318" y="53"/>
                  <a:pt x="2318" y="136"/>
                </a:cubicBezTo>
                <a:cubicBezTo>
                  <a:pt x="2318" y="326"/>
                  <a:pt x="2616" y="252"/>
                  <a:pt x="2615" y="391"/>
                </a:cubicBezTo>
                <a:cubicBezTo>
                  <a:pt x="2615" y="442"/>
                  <a:pt x="2568" y="473"/>
                  <a:pt x="2491" y="473"/>
                </a:cubicBezTo>
                <a:cubicBezTo>
                  <a:pt x="2431" y="473"/>
                  <a:pt x="2364" y="446"/>
                  <a:pt x="2315" y="398"/>
                </a:cubicBezTo>
                <a:cubicBezTo>
                  <a:pt x="2288" y="453"/>
                  <a:pt x="2288" y="453"/>
                  <a:pt x="2288" y="453"/>
                </a:cubicBezTo>
                <a:cubicBezTo>
                  <a:pt x="2338" y="500"/>
                  <a:pt x="2413" y="534"/>
                  <a:pt x="2490" y="534"/>
                </a:cubicBezTo>
                <a:cubicBezTo>
                  <a:pt x="2604" y="534"/>
                  <a:pt x="2682" y="477"/>
                  <a:pt x="2682" y="388"/>
                </a:cubicBezTo>
                <a:cubicBezTo>
                  <a:pt x="2683" y="196"/>
                  <a:pt x="2385" y="267"/>
                  <a:pt x="2385" y="13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14324" tIns="57162" rIns="114324" bIns="57162"/>
          <a:lstStyle/>
          <a:p>
            <a:endParaRPr lang="en-NL"/>
          </a:p>
        </p:txBody>
      </p:sp>
      <p:sp>
        <p:nvSpPr>
          <p:cNvPr id="16" name="LS_Logo6 (JU-Free) Taxonomy" hidden="1">
            <a:extLst>
              <a:ext uri="{FF2B5EF4-FFF2-40B4-BE49-F238E27FC236}">
                <a16:creationId xmlns:a16="http://schemas.microsoft.com/office/drawing/2014/main" id="{F0A38BB9-7BD1-4FA5-903B-C1CABBF897E5}"/>
              </a:ext>
            </a:extLst>
          </p:cNvPr>
          <p:cNvSpPr>
            <a:spLocks/>
          </p:cNvSpPr>
          <p:nvPr/>
        </p:nvSpPr>
        <p:spPr bwMode="invGray">
          <a:xfrm>
            <a:off x="1703388" y="7302500"/>
            <a:ext cx="1739900" cy="560388"/>
          </a:xfrm>
          <a:custGeom>
            <a:avLst/>
            <a:gdLst>
              <a:gd name="T0" fmla="*/ 0 w 4383"/>
              <a:gd name="T1" fmla="*/ 124062775 h 1415"/>
              <a:gd name="T2" fmla="*/ 2147483646 w 4383"/>
              <a:gd name="T3" fmla="*/ 2147483646 h 1415"/>
              <a:gd name="T4" fmla="*/ 2147483646 w 4383"/>
              <a:gd name="T5" fmla="*/ 2147483646 h 1415"/>
              <a:gd name="T6" fmla="*/ 2147483646 w 4383"/>
              <a:gd name="T7" fmla="*/ 124062775 h 1415"/>
              <a:gd name="T8" fmla="*/ 2147483646 w 4383"/>
              <a:gd name="T9" fmla="*/ 2147483646 h 1415"/>
              <a:gd name="T10" fmla="*/ 2147483646 w 4383"/>
              <a:gd name="T11" fmla="*/ 2147483646 h 1415"/>
              <a:gd name="T12" fmla="*/ 2147483646 w 4383"/>
              <a:gd name="T13" fmla="*/ 2147483646 h 1415"/>
              <a:gd name="T14" fmla="*/ 2147483646 w 4383"/>
              <a:gd name="T15" fmla="*/ 2147483646 h 1415"/>
              <a:gd name="T16" fmla="*/ 2147483646 w 4383"/>
              <a:gd name="T17" fmla="*/ 2147483646 h 1415"/>
              <a:gd name="T18" fmla="*/ 2147483646 w 4383"/>
              <a:gd name="T19" fmla="*/ 2147483646 h 1415"/>
              <a:gd name="T20" fmla="*/ 2147483646 w 4383"/>
              <a:gd name="T21" fmla="*/ 2147483646 h 1415"/>
              <a:gd name="T22" fmla="*/ 2147483646 w 4383"/>
              <a:gd name="T23" fmla="*/ 2147483646 h 1415"/>
              <a:gd name="T24" fmla="*/ 2147483646 w 4383"/>
              <a:gd name="T25" fmla="*/ 2147483646 h 1415"/>
              <a:gd name="T26" fmla="*/ 2147483646 w 4383"/>
              <a:gd name="T27" fmla="*/ 2147483646 h 1415"/>
              <a:gd name="T28" fmla="*/ 2147483646 w 4383"/>
              <a:gd name="T29" fmla="*/ 2147483646 h 1415"/>
              <a:gd name="T30" fmla="*/ 2147483646 w 4383"/>
              <a:gd name="T31" fmla="*/ 2147483646 h 1415"/>
              <a:gd name="T32" fmla="*/ 2147483646 w 4383"/>
              <a:gd name="T33" fmla="*/ 2147483646 h 1415"/>
              <a:gd name="T34" fmla="*/ 2147483646 w 4383"/>
              <a:gd name="T35" fmla="*/ 2147483646 h 1415"/>
              <a:gd name="T36" fmla="*/ 2147483646 w 4383"/>
              <a:gd name="T37" fmla="*/ 2147483646 h 1415"/>
              <a:gd name="T38" fmla="*/ 2147483646 w 4383"/>
              <a:gd name="T39" fmla="*/ 2147483646 h 1415"/>
              <a:gd name="T40" fmla="*/ 2147483646 w 4383"/>
              <a:gd name="T41" fmla="*/ 2147483646 h 1415"/>
              <a:gd name="T42" fmla="*/ 2147483646 w 4383"/>
              <a:gd name="T43" fmla="*/ 2147483646 h 1415"/>
              <a:gd name="T44" fmla="*/ 2147483646 w 4383"/>
              <a:gd name="T45" fmla="*/ 2147483646 h 1415"/>
              <a:gd name="T46" fmla="*/ 2147483646 w 4383"/>
              <a:gd name="T47" fmla="*/ 2147483646 h 1415"/>
              <a:gd name="T48" fmla="*/ 2147483646 w 4383"/>
              <a:gd name="T49" fmla="*/ 2147483646 h 1415"/>
              <a:gd name="T50" fmla="*/ 2147483646 w 4383"/>
              <a:gd name="T51" fmla="*/ 2147483646 h 1415"/>
              <a:gd name="T52" fmla="*/ 2147483646 w 4383"/>
              <a:gd name="T53" fmla="*/ 124062775 h 1415"/>
              <a:gd name="T54" fmla="*/ 2147483646 w 4383"/>
              <a:gd name="T55" fmla="*/ 124062775 h 1415"/>
              <a:gd name="T56" fmla="*/ 2147483646 w 4383"/>
              <a:gd name="T57" fmla="*/ 2147483646 h 1415"/>
              <a:gd name="T58" fmla="*/ 2147483646 w 4383"/>
              <a:gd name="T59" fmla="*/ 124062775 h 1415"/>
              <a:gd name="T60" fmla="*/ 2147483646 w 4383"/>
              <a:gd name="T61" fmla="*/ 2147483646 h 1415"/>
              <a:gd name="T62" fmla="*/ 2147483646 w 4383"/>
              <a:gd name="T63" fmla="*/ 2147483646 h 1415"/>
              <a:gd name="T64" fmla="*/ 2147483646 w 4383"/>
              <a:gd name="T65" fmla="*/ 2147483646 h 1415"/>
              <a:gd name="T66" fmla="*/ 2147483646 w 4383"/>
              <a:gd name="T67" fmla="*/ 2147483646 h 1415"/>
              <a:gd name="T68" fmla="*/ 2147483646 w 4383"/>
              <a:gd name="T69" fmla="*/ 2147483646 h 1415"/>
              <a:gd name="T70" fmla="*/ 2147483646 w 4383"/>
              <a:gd name="T71" fmla="*/ 2147483646 h 1415"/>
              <a:gd name="T72" fmla="*/ 2147483646 w 4383"/>
              <a:gd name="T73" fmla="*/ 2147483646 h 1415"/>
              <a:gd name="T74" fmla="*/ 2147483646 w 4383"/>
              <a:gd name="T75" fmla="*/ 2147483646 h 1415"/>
              <a:gd name="T76" fmla="*/ 2147483646 w 4383"/>
              <a:gd name="T77" fmla="*/ 2147483646 h 1415"/>
              <a:gd name="T78" fmla="*/ 2147483646 w 4383"/>
              <a:gd name="T79" fmla="*/ 2147483646 h 1415"/>
              <a:gd name="T80" fmla="*/ 2147483646 w 4383"/>
              <a:gd name="T81" fmla="*/ 2147483646 h 1415"/>
              <a:gd name="T82" fmla="*/ 2147483646 w 4383"/>
              <a:gd name="T83" fmla="*/ 2147483646 h 1415"/>
              <a:gd name="T84" fmla="*/ 2147483646 w 4383"/>
              <a:gd name="T85" fmla="*/ 2147483646 h 1415"/>
              <a:gd name="T86" fmla="*/ 2147483646 w 4383"/>
              <a:gd name="T87" fmla="*/ 2147483646 h 1415"/>
              <a:gd name="T88" fmla="*/ 2147483646 w 4383"/>
              <a:gd name="T89" fmla="*/ 2147483646 h 1415"/>
              <a:gd name="T90" fmla="*/ 2147483646 w 4383"/>
              <a:gd name="T91" fmla="*/ 2147483646 h 1415"/>
              <a:gd name="T92" fmla="*/ 2147483646 w 4383"/>
              <a:gd name="T93" fmla="*/ 2147483646 h 1415"/>
              <a:gd name="T94" fmla="*/ 2147483646 w 4383"/>
              <a:gd name="T95" fmla="*/ 2147483646 h 1415"/>
              <a:gd name="T96" fmla="*/ 2147483646 w 4383"/>
              <a:gd name="T97" fmla="*/ 2147483646 h 1415"/>
              <a:gd name="T98" fmla="*/ 2147483646 w 4383"/>
              <a:gd name="T99" fmla="*/ 2147483646 h 1415"/>
              <a:gd name="T100" fmla="*/ 2147483646 w 4383"/>
              <a:gd name="T101" fmla="*/ 2147483646 h 1415"/>
              <a:gd name="T102" fmla="*/ 2147483646 w 4383"/>
              <a:gd name="T103" fmla="*/ 2147483646 h 1415"/>
              <a:gd name="T104" fmla="*/ 2147483646 w 4383"/>
              <a:gd name="T105" fmla="*/ 2147483646 h 1415"/>
              <a:gd name="T106" fmla="*/ 2147483646 w 4383"/>
              <a:gd name="T107" fmla="*/ 2147483646 h 1415"/>
              <a:gd name="T108" fmla="*/ 2147483646 w 4383"/>
              <a:gd name="T109" fmla="*/ 2147483646 h 1415"/>
              <a:gd name="T110" fmla="*/ 2147483646 w 4383"/>
              <a:gd name="T111" fmla="*/ 2147483646 h 1415"/>
              <a:gd name="T112" fmla="*/ 2147483646 w 4383"/>
              <a:gd name="T113" fmla="*/ 2147483646 h 1415"/>
              <a:gd name="T114" fmla="*/ 2147483646 w 4383"/>
              <a:gd name="T115" fmla="*/ 2147483646 h 1415"/>
              <a:gd name="T116" fmla="*/ 2147483646 w 4383"/>
              <a:gd name="T117" fmla="*/ 2147483646 h 1415"/>
              <a:gd name="T118" fmla="*/ 2147483646 w 4383"/>
              <a:gd name="T119" fmla="*/ 2147483646 h 1415"/>
              <a:gd name="T120" fmla="*/ 2147483646 w 4383"/>
              <a:gd name="T121" fmla="*/ 2147483646 h 1415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4383" h="1415">
                <a:moveTo>
                  <a:pt x="172" y="60"/>
                </a:moveTo>
                <a:cubicBezTo>
                  <a:pt x="0" y="60"/>
                  <a:pt x="0" y="60"/>
                  <a:pt x="0" y="60"/>
                </a:cubicBezTo>
                <a:cubicBezTo>
                  <a:pt x="0" y="2"/>
                  <a:pt x="0" y="2"/>
                  <a:pt x="0" y="2"/>
                </a:cubicBezTo>
                <a:cubicBezTo>
                  <a:pt x="406" y="2"/>
                  <a:pt x="406" y="2"/>
                  <a:pt x="406" y="2"/>
                </a:cubicBezTo>
                <a:cubicBezTo>
                  <a:pt x="406" y="60"/>
                  <a:pt x="406" y="60"/>
                  <a:pt x="406" y="60"/>
                </a:cubicBezTo>
                <a:cubicBezTo>
                  <a:pt x="233" y="60"/>
                  <a:pt x="233" y="60"/>
                  <a:pt x="233" y="60"/>
                </a:cubicBezTo>
                <a:cubicBezTo>
                  <a:pt x="233" y="531"/>
                  <a:pt x="233" y="531"/>
                  <a:pt x="233" y="531"/>
                </a:cubicBezTo>
                <a:cubicBezTo>
                  <a:pt x="172" y="531"/>
                  <a:pt x="172" y="531"/>
                  <a:pt x="172" y="531"/>
                </a:cubicBezTo>
                <a:lnTo>
                  <a:pt x="172" y="60"/>
                </a:lnTo>
                <a:close/>
                <a:moveTo>
                  <a:pt x="367" y="531"/>
                </a:moveTo>
                <a:cubicBezTo>
                  <a:pt x="604" y="2"/>
                  <a:pt x="604" y="2"/>
                  <a:pt x="604" y="2"/>
                </a:cubicBezTo>
                <a:cubicBezTo>
                  <a:pt x="667" y="2"/>
                  <a:pt x="667" y="2"/>
                  <a:pt x="667" y="2"/>
                </a:cubicBezTo>
                <a:cubicBezTo>
                  <a:pt x="903" y="531"/>
                  <a:pt x="903" y="531"/>
                  <a:pt x="903" y="531"/>
                </a:cubicBezTo>
                <a:cubicBezTo>
                  <a:pt x="838" y="531"/>
                  <a:pt x="838" y="531"/>
                  <a:pt x="838" y="531"/>
                </a:cubicBezTo>
                <a:cubicBezTo>
                  <a:pt x="779" y="398"/>
                  <a:pt x="779" y="398"/>
                  <a:pt x="779" y="398"/>
                </a:cubicBezTo>
                <a:cubicBezTo>
                  <a:pt x="490" y="398"/>
                  <a:pt x="490" y="398"/>
                  <a:pt x="490" y="398"/>
                </a:cubicBezTo>
                <a:cubicBezTo>
                  <a:pt x="431" y="531"/>
                  <a:pt x="431" y="531"/>
                  <a:pt x="431" y="531"/>
                </a:cubicBezTo>
                <a:lnTo>
                  <a:pt x="367" y="531"/>
                </a:lnTo>
                <a:close/>
                <a:moveTo>
                  <a:pt x="516" y="339"/>
                </a:moveTo>
                <a:cubicBezTo>
                  <a:pt x="753" y="339"/>
                  <a:pt x="753" y="339"/>
                  <a:pt x="753" y="339"/>
                </a:cubicBezTo>
                <a:cubicBezTo>
                  <a:pt x="634" y="71"/>
                  <a:pt x="634" y="71"/>
                  <a:pt x="634" y="71"/>
                </a:cubicBezTo>
                <a:lnTo>
                  <a:pt x="516" y="339"/>
                </a:lnTo>
                <a:close/>
                <a:moveTo>
                  <a:pt x="994" y="531"/>
                </a:moveTo>
                <a:cubicBezTo>
                  <a:pt x="1153" y="310"/>
                  <a:pt x="1153" y="310"/>
                  <a:pt x="1153" y="310"/>
                </a:cubicBezTo>
                <a:cubicBezTo>
                  <a:pt x="1314" y="531"/>
                  <a:pt x="1314" y="531"/>
                  <a:pt x="1314" y="531"/>
                </a:cubicBezTo>
                <a:cubicBezTo>
                  <a:pt x="1387" y="531"/>
                  <a:pt x="1387" y="531"/>
                  <a:pt x="1387" y="531"/>
                </a:cubicBezTo>
                <a:cubicBezTo>
                  <a:pt x="1192" y="256"/>
                  <a:pt x="1192" y="256"/>
                  <a:pt x="1192" y="256"/>
                </a:cubicBezTo>
                <a:cubicBezTo>
                  <a:pt x="1371" y="2"/>
                  <a:pt x="1371" y="2"/>
                  <a:pt x="1371" y="2"/>
                </a:cubicBezTo>
                <a:cubicBezTo>
                  <a:pt x="1300" y="2"/>
                  <a:pt x="1300" y="2"/>
                  <a:pt x="1300" y="2"/>
                </a:cubicBezTo>
                <a:cubicBezTo>
                  <a:pt x="1153" y="206"/>
                  <a:pt x="1153" y="206"/>
                  <a:pt x="1153" y="206"/>
                </a:cubicBezTo>
                <a:cubicBezTo>
                  <a:pt x="1007" y="2"/>
                  <a:pt x="1007" y="2"/>
                  <a:pt x="1007" y="2"/>
                </a:cubicBezTo>
                <a:cubicBezTo>
                  <a:pt x="936" y="2"/>
                  <a:pt x="936" y="2"/>
                  <a:pt x="936" y="2"/>
                </a:cubicBezTo>
                <a:cubicBezTo>
                  <a:pt x="1117" y="259"/>
                  <a:pt x="1117" y="259"/>
                  <a:pt x="1117" y="259"/>
                </a:cubicBezTo>
                <a:cubicBezTo>
                  <a:pt x="923" y="531"/>
                  <a:pt x="923" y="531"/>
                  <a:pt x="923" y="531"/>
                </a:cubicBezTo>
                <a:lnTo>
                  <a:pt x="994" y="531"/>
                </a:lnTo>
                <a:close/>
                <a:moveTo>
                  <a:pt x="1421" y="267"/>
                </a:moveTo>
                <a:cubicBezTo>
                  <a:pt x="1421" y="117"/>
                  <a:pt x="1544" y="0"/>
                  <a:pt x="1698" y="0"/>
                </a:cubicBezTo>
                <a:cubicBezTo>
                  <a:pt x="1852" y="0"/>
                  <a:pt x="1975" y="118"/>
                  <a:pt x="1975" y="267"/>
                </a:cubicBezTo>
                <a:cubicBezTo>
                  <a:pt x="1975" y="416"/>
                  <a:pt x="1852" y="534"/>
                  <a:pt x="1698" y="534"/>
                </a:cubicBezTo>
                <a:cubicBezTo>
                  <a:pt x="1544" y="534"/>
                  <a:pt x="1421" y="416"/>
                  <a:pt x="1421" y="267"/>
                </a:cubicBezTo>
                <a:close/>
                <a:moveTo>
                  <a:pt x="1482" y="267"/>
                </a:moveTo>
                <a:cubicBezTo>
                  <a:pt x="1482" y="383"/>
                  <a:pt x="1581" y="476"/>
                  <a:pt x="1698" y="476"/>
                </a:cubicBezTo>
                <a:cubicBezTo>
                  <a:pt x="1816" y="476"/>
                  <a:pt x="1913" y="383"/>
                  <a:pt x="1913" y="267"/>
                </a:cubicBezTo>
                <a:cubicBezTo>
                  <a:pt x="1913" y="150"/>
                  <a:pt x="1816" y="58"/>
                  <a:pt x="1698" y="58"/>
                </a:cubicBezTo>
                <a:cubicBezTo>
                  <a:pt x="1581" y="58"/>
                  <a:pt x="1482" y="150"/>
                  <a:pt x="1482" y="267"/>
                </a:cubicBezTo>
                <a:close/>
                <a:moveTo>
                  <a:pt x="2145" y="106"/>
                </a:moveTo>
                <a:cubicBezTo>
                  <a:pt x="2463" y="531"/>
                  <a:pt x="2463" y="531"/>
                  <a:pt x="2463" y="531"/>
                </a:cubicBezTo>
                <a:cubicBezTo>
                  <a:pt x="2525" y="531"/>
                  <a:pt x="2525" y="531"/>
                  <a:pt x="2525" y="531"/>
                </a:cubicBezTo>
                <a:cubicBezTo>
                  <a:pt x="2525" y="2"/>
                  <a:pt x="2525" y="2"/>
                  <a:pt x="2525" y="2"/>
                </a:cubicBezTo>
                <a:cubicBezTo>
                  <a:pt x="2465" y="2"/>
                  <a:pt x="2465" y="2"/>
                  <a:pt x="2465" y="2"/>
                </a:cubicBezTo>
                <a:cubicBezTo>
                  <a:pt x="2465" y="428"/>
                  <a:pt x="2465" y="428"/>
                  <a:pt x="2465" y="428"/>
                </a:cubicBezTo>
                <a:cubicBezTo>
                  <a:pt x="2148" y="2"/>
                  <a:pt x="2148" y="2"/>
                  <a:pt x="2148" y="2"/>
                </a:cubicBezTo>
                <a:cubicBezTo>
                  <a:pt x="2085" y="2"/>
                  <a:pt x="2085" y="2"/>
                  <a:pt x="2085" y="2"/>
                </a:cubicBezTo>
                <a:cubicBezTo>
                  <a:pt x="2085" y="531"/>
                  <a:pt x="2085" y="531"/>
                  <a:pt x="2085" y="531"/>
                </a:cubicBezTo>
                <a:cubicBezTo>
                  <a:pt x="2145" y="531"/>
                  <a:pt x="2145" y="531"/>
                  <a:pt x="2145" y="531"/>
                </a:cubicBezTo>
                <a:lnTo>
                  <a:pt x="2145" y="106"/>
                </a:lnTo>
                <a:close/>
                <a:moveTo>
                  <a:pt x="2913" y="534"/>
                </a:moveTo>
                <a:cubicBezTo>
                  <a:pt x="2758" y="534"/>
                  <a:pt x="2635" y="416"/>
                  <a:pt x="2635" y="267"/>
                </a:cubicBezTo>
                <a:cubicBezTo>
                  <a:pt x="2635" y="117"/>
                  <a:pt x="2758" y="0"/>
                  <a:pt x="2913" y="0"/>
                </a:cubicBezTo>
                <a:cubicBezTo>
                  <a:pt x="3067" y="0"/>
                  <a:pt x="3189" y="118"/>
                  <a:pt x="3189" y="267"/>
                </a:cubicBezTo>
                <a:cubicBezTo>
                  <a:pt x="3189" y="416"/>
                  <a:pt x="3067" y="534"/>
                  <a:pt x="2913" y="534"/>
                </a:cubicBezTo>
                <a:close/>
                <a:moveTo>
                  <a:pt x="3127" y="267"/>
                </a:moveTo>
                <a:cubicBezTo>
                  <a:pt x="3127" y="150"/>
                  <a:pt x="3030" y="58"/>
                  <a:pt x="2913" y="58"/>
                </a:cubicBezTo>
                <a:cubicBezTo>
                  <a:pt x="2795" y="58"/>
                  <a:pt x="2697" y="150"/>
                  <a:pt x="2697" y="267"/>
                </a:cubicBezTo>
                <a:cubicBezTo>
                  <a:pt x="2697" y="383"/>
                  <a:pt x="2795" y="476"/>
                  <a:pt x="2913" y="476"/>
                </a:cubicBezTo>
                <a:cubicBezTo>
                  <a:pt x="3030" y="476"/>
                  <a:pt x="3127" y="383"/>
                  <a:pt x="3127" y="267"/>
                </a:cubicBezTo>
                <a:close/>
                <a:moveTo>
                  <a:pt x="3357" y="95"/>
                </a:moveTo>
                <a:cubicBezTo>
                  <a:pt x="3548" y="475"/>
                  <a:pt x="3548" y="475"/>
                  <a:pt x="3548" y="475"/>
                </a:cubicBezTo>
                <a:cubicBezTo>
                  <a:pt x="3585" y="475"/>
                  <a:pt x="3585" y="475"/>
                  <a:pt x="3585" y="475"/>
                </a:cubicBezTo>
                <a:cubicBezTo>
                  <a:pt x="3777" y="95"/>
                  <a:pt x="3777" y="95"/>
                  <a:pt x="3777" y="95"/>
                </a:cubicBezTo>
                <a:cubicBezTo>
                  <a:pt x="3778" y="531"/>
                  <a:pt x="3778" y="531"/>
                  <a:pt x="3778" y="531"/>
                </a:cubicBezTo>
                <a:cubicBezTo>
                  <a:pt x="3834" y="531"/>
                  <a:pt x="3834" y="531"/>
                  <a:pt x="3834" y="531"/>
                </a:cubicBezTo>
                <a:cubicBezTo>
                  <a:pt x="3834" y="2"/>
                  <a:pt x="3834" y="2"/>
                  <a:pt x="3834" y="2"/>
                </a:cubicBezTo>
                <a:cubicBezTo>
                  <a:pt x="3760" y="2"/>
                  <a:pt x="3760" y="2"/>
                  <a:pt x="3760" y="2"/>
                </a:cubicBezTo>
                <a:cubicBezTo>
                  <a:pt x="3567" y="383"/>
                  <a:pt x="3567" y="383"/>
                  <a:pt x="3567" y="383"/>
                </a:cubicBezTo>
                <a:cubicBezTo>
                  <a:pt x="3374" y="2"/>
                  <a:pt x="3374" y="2"/>
                  <a:pt x="3374" y="2"/>
                </a:cubicBezTo>
                <a:cubicBezTo>
                  <a:pt x="3299" y="2"/>
                  <a:pt x="3299" y="2"/>
                  <a:pt x="3299" y="2"/>
                </a:cubicBezTo>
                <a:cubicBezTo>
                  <a:pt x="3299" y="531"/>
                  <a:pt x="3299" y="531"/>
                  <a:pt x="3299" y="531"/>
                </a:cubicBezTo>
                <a:cubicBezTo>
                  <a:pt x="3357" y="531"/>
                  <a:pt x="3357" y="531"/>
                  <a:pt x="3357" y="531"/>
                </a:cubicBezTo>
                <a:lnTo>
                  <a:pt x="3357" y="95"/>
                </a:lnTo>
                <a:close/>
                <a:moveTo>
                  <a:pt x="4321" y="2"/>
                </a:moveTo>
                <a:cubicBezTo>
                  <a:pt x="4152" y="278"/>
                  <a:pt x="4152" y="278"/>
                  <a:pt x="4152" y="278"/>
                </a:cubicBezTo>
                <a:cubicBezTo>
                  <a:pt x="3980" y="2"/>
                  <a:pt x="3980" y="2"/>
                  <a:pt x="3980" y="2"/>
                </a:cubicBezTo>
                <a:cubicBezTo>
                  <a:pt x="3918" y="2"/>
                  <a:pt x="3918" y="2"/>
                  <a:pt x="3918" y="2"/>
                </a:cubicBezTo>
                <a:cubicBezTo>
                  <a:pt x="4122" y="352"/>
                  <a:pt x="4122" y="352"/>
                  <a:pt x="4122" y="352"/>
                </a:cubicBezTo>
                <a:cubicBezTo>
                  <a:pt x="4122" y="531"/>
                  <a:pt x="4122" y="531"/>
                  <a:pt x="4122" y="531"/>
                </a:cubicBezTo>
                <a:cubicBezTo>
                  <a:pt x="4182" y="531"/>
                  <a:pt x="4182" y="531"/>
                  <a:pt x="4182" y="531"/>
                </a:cubicBezTo>
                <a:cubicBezTo>
                  <a:pt x="4182" y="350"/>
                  <a:pt x="4182" y="350"/>
                  <a:pt x="4182" y="350"/>
                </a:cubicBezTo>
                <a:cubicBezTo>
                  <a:pt x="4383" y="2"/>
                  <a:pt x="4383" y="2"/>
                  <a:pt x="4383" y="2"/>
                </a:cubicBezTo>
                <a:lnTo>
                  <a:pt x="4321" y="2"/>
                </a:lnTo>
                <a:close/>
                <a:moveTo>
                  <a:pt x="340" y="1263"/>
                </a:moveTo>
                <a:cubicBezTo>
                  <a:pt x="147" y="882"/>
                  <a:pt x="147" y="882"/>
                  <a:pt x="147" y="882"/>
                </a:cubicBezTo>
                <a:cubicBezTo>
                  <a:pt x="72" y="882"/>
                  <a:pt x="72" y="882"/>
                  <a:pt x="72" y="882"/>
                </a:cubicBezTo>
                <a:cubicBezTo>
                  <a:pt x="72" y="1412"/>
                  <a:pt x="72" y="1412"/>
                  <a:pt x="72" y="1412"/>
                </a:cubicBezTo>
                <a:cubicBezTo>
                  <a:pt x="129" y="1412"/>
                  <a:pt x="129" y="1412"/>
                  <a:pt x="129" y="1412"/>
                </a:cubicBezTo>
                <a:cubicBezTo>
                  <a:pt x="129" y="975"/>
                  <a:pt x="129" y="975"/>
                  <a:pt x="129" y="975"/>
                </a:cubicBezTo>
                <a:cubicBezTo>
                  <a:pt x="321" y="1356"/>
                  <a:pt x="321" y="1356"/>
                  <a:pt x="321" y="1356"/>
                </a:cubicBezTo>
                <a:cubicBezTo>
                  <a:pt x="357" y="1356"/>
                  <a:pt x="357" y="1356"/>
                  <a:pt x="357" y="1356"/>
                </a:cubicBezTo>
                <a:cubicBezTo>
                  <a:pt x="550" y="975"/>
                  <a:pt x="550" y="975"/>
                  <a:pt x="550" y="975"/>
                </a:cubicBezTo>
                <a:cubicBezTo>
                  <a:pt x="551" y="1412"/>
                  <a:pt x="551" y="1412"/>
                  <a:pt x="551" y="1412"/>
                </a:cubicBezTo>
                <a:cubicBezTo>
                  <a:pt x="606" y="1412"/>
                  <a:pt x="606" y="1412"/>
                  <a:pt x="606" y="1412"/>
                </a:cubicBezTo>
                <a:cubicBezTo>
                  <a:pt x="606" y="882"/>
                  <a:pt x="606" y="882"/>
                  <a:pt x="606" y="882"/>
                </a:cubicBezTo>
                <a:cubicBezTo>
                  <a:pt x="532" y="882"/>
                  <a:pt x="532" y="882"/>
                  <a:pt x="532" y="882"/>
                </a:cubicBezTo>
                <a:lnTo>
                  <a:pt x="340" y="1263"/>
                </a:lnTo>
                <a:close/>
                <a:moveTo>
                  <a:pt x="990" y="882"/>
                </a:moveTo>
                <a:cubicBezTo>
                  <a:pt x="1226" y="1412"/>
                  <a:pt x="1226" y="1412"/>
                  <a:pt x="1226" y="1412"/>
                </a:cubicBezTo>
                <a:cubicBezTo>
                  <a:pt x="1161" y="1412"/>
                  <a:pt x="1161" y="1412"/>
                  <a:pt x="1161" y="1412"/>
                </a:cubicBezTo>
                <a:cubicBezTo>
                  <a:pt x="1102" y="1278"/>
                  <a:pt x="1102" y="1278"/>
                  <a:pt x="1102" y="1278"/>
                </a:cubicBezTo>
                <a:cubicBezTo>
                  <a:pt x="813" y="1278"/>
                  <a:pt x="813" y="1278"/>
                  <a:pt x="813" y="1278"/>
                </a:cubicBezTo>
                <a:cubicBezTo>
                  <a:pt x="754" y="1412"/>
                  <a:pt x="754" y="1412"/>
                  <a:pt x="754" y="1412"/>
                </a:cubicBezTo>
                <a:cubicBezTo>
                  <a:pt x="690" y="1412"/>
                  <a:pt x="690" y="1412"/>
                  <a:pt x="690" y="1412"/>
                </a:cubicBezTo>
                <a:cubicBezTo>
                  <a:pt x="927" y="882"/>
                  <a:pt x="927" y="882"/>
                  <a:pt x="927" y="882"/>
                </a:cubicBezTo>
                <a:lnTo>
                  <a:pt x="990" y="882"/>
                </a:lnTo>
                <a:close/>
                <a:moveTo>
                  <a:pt x="1076" y="1220"/>
                </a:moveTo>
                <a:cubicBezTo>
                  <a:pt x="957" y="951"/>
                  <a:pt x="957" y="951"/>
                  <a:pt x="957" y="951"/>
                </a:cubicBezTo>
                <a:cubicBezTo>
                  <a:pt x="839" y="1220"/>
                  <a:pt x="839" y="1220"/>
                  <a:pt x="839" y="1220"/>
                </a:cubicBezTo>
                <a:lnTo>
                  <a:pt x="1076" y="1220"/>
                </a:lnTo>
                <a:close/>
                <a:moveTo>
                  <a:pt x="1689" y="1308"/>
                </a:moveTo>
                <a:cubicBezTo>
                  <a:pt x="1372" y="882"/>
                  <a:pt x="1372" y="882"/>
                  <a:pt x="1372" y="882"/>
                </a:cubicBezTo>
                <a:cubicBezTo>
                  <a:pt x="1309" y="882"/>
                  <a:pt x="1309" y="882"/>
                  <a:pt x="1309" y="882"/>
                </a:cubicBezTo>
                <a:cubicBezTo>
                  <a:pt x="1309" y="1412"/>
                  <a:pt x="1309" y="1412"/>
                  <a:pt x="1309" y="1412"/>
                </a:cubicBezTo>
                <a:cubicBezTo>
                  <a:pt x="1370" y="1412"/>
                  <a:pt x="1370" y="1412"/>
                  <a:pt x="1370" y="1412"/>
                </a:cubicBezTo>
                <a:cubicBezTo>
                  <a:pt x="1370" y="987"/>
                  <a:pt x="1370" y="987"/>
                  <a:pt x="1370" y="987"/>
                </a:cubicBezTo>
                <a:cubicBezTo>
                  <a:pt x="1687" y="1412"/>
                  <a:pt x="1687" y="1412"/>
                  <a:pt x="1687" y="1412"/>
                </a:cubicBezTo>
                <a:cubicBezTo>
                  <a:pt x="1749" y="1412"/>
                  <a:pt x="1749" y="1412"/>
                  <a:pt x="1749" y="1412"/>
                </a:cubicBezTo>
                <a:cubicBezTo>
                  <a:pt x="1749" y="882"/>
                  <a:pt x="1749" y="882"/>
                  <a:pt x="1749" y="882"/>
                </a:cubicBezTo>
                <a:cubicBezTo>
                  <a:pt x="1689" y="882"/>
                  <a:pt x="1689" y="882"/>
                  <a:pt x="1689" y="882"/>
                </a:cubicBezTo>
                <a:lnTo>
                  <a:pt x="1689" y="1308"/>
                </a:lnTo>
                <a:close/>
                <a:moveTo>
                  <a:pt x="2133" y="882"/>
                </a:moveTo>
                <a:cubicBezTo>
                  <a:pt x="2369" y="1412"/>
                  <a:pt x="2369" y="1412"/>
                  <a:pt x="2369" y="1412"/>
                </a:cubicBezTo>
                <a:cubicBezTo>
                  <a:pt x="2303" y="1412"/>
                  <a:pt x="2303" y="1412"/>
                  <a:pt x="2303" y="1412"/>
                </a:cubicBezTo>
                <a:cubicBezTo>
                  <a:pt x="2244" y="1278"/>
                  <a:pt x="2244" y="1278"/>
                  <a:pt x="2244" y="1278"/>
                </a:cubicBezTo>
                <a:cubicBezTo>
                  <a:pt x="1956" y="1278"/>
                  <a:pt x="1956" y="1278"/>
                  <a:pt x="1956" y="1278"/>
                </a:cubicBezTo>
                <a:cubicBezTo>
                  <a:pt x="1897" y="1412"/>
                  <a:pt x="1897" y="1412"/>
                  <a:pt x="1897" y="1412"/>
                </a:cubicBezTo>
                <a:cubicBezTo>
                  <a:pt x="1833" y="1412"/>
                  <a:pt x="1833" y="1412"/>
                  <a:pt x="1833" y="1412"/>
                </a:cubicBezTo>
                <a:cubicBezTo>
                  <a:pt x="2070" y="882"/>
                  <a:pt x="2070" y="882"/>
                  <a:pt x="2070" y="882"/>
                </a:cubicBezTo>
                <a:lnTo>
                  <a:pt x="2133" y="882"/>
                </a:lnTo>
                <a:close/>
                <a:moveTo>
                  <a:pt x="2219" y="1220"/>
                </a:moveTo>
                <a:cubicBezTo>
                  <a:pt x="2099" y="951"/>
                  <a:pt x="2099" y="951"/>
                  <a:pt x="2099" y="951"/>
                </a:cubicBezTo>
                <a:cubicBezTo>
                  <a:pt x="1982" y="1220"/>
                  <a:pt x="1982" y="1220"/>
                  <a:pt x="1982" y="1220"/>
                </a:cubicBezTo>
                <a:lnTo>
                  <a:pt x="2219" y="1220"/>
                </a:lnTo>
                <a:close/>
                <a:moveTo>
                  <a:pt x="2668" y="937"/>
                </a:moveTo>
                <a:cubicBezTo>
                  <a:pt x="2727" y="937"/>
                  <a:pt x="2785" y="960"/>
                  <a:pt x="2828" y="999"/>
                </a:cubicBezTo>
                <a:cubicBezTo>
                  <a:pt x="2863" y="953"/>
                  <a:pt x="2863" y="953"/>
                  <a:pt x="2863" y="953"/>
                </a:cubicBezTo>
                <a:cubicBezTo>
                  <a:pt x="2812" y="909"/>
                  <a:pt x="2741" y="881"/>
                  <a:pt x="2668" y="881"/>
                </a:cubicBezTo>
                <a:cubicBezTo>
                  <a:pt x="2512" y="881"/>
                  <a:pt x="2389" y="998"/>
                  <a:pt x="2389" y="1147"/>
                </a:cubicBezTo>
                <a:cubicBezTo>
                  <a:pt x="2389" y="1296"/>
                  <a:pt x="2512" y="1415"/>
                  <a:pt x="2665" y="1415"/>
                </a:cubicBezTo>
                <a:cubicBezTo>
                  <a:pt x="2736" y="1415"/>
                  <a:pt x="2809" y="1387"/>
                  <a:pt x="2861" y="1345"/>
                </a:cubicBezTo>
                <a:cubicBezTo>
                  <a:pt x="2861" y="1153"/>
                  <a:pt x="2861" y="1153"/>
                  <a:pt x="2861" y="1153"/>
                </a:cubicBezTo>
                <a:cubicBezTo>
                  <a:pt x="2808" y="1153"/>
                  <a:pt x="2808" y="1153"/>
                  <a:pt x="2808" y="1153"/>
                </a:cubicBezTo>
                <a:cubicBezTo>
                  <a:pt x="2808" y="1313"/>
                  <a:pt x="2808" y="1313"/>
                  <a:pt x="2808" y="1313"/>
                </a:cubicBezTo>
                <a:cubicBezTo>
                  <a:pt x="2767" y="1341"/>
                  <a:pt x="2716" y="1357"/>
                  <a:pt x="2669" y="1357"/>
                </a:cubicBezTo>
                <a:cubicBezTo>
                  <a:pt x="2548" y="1357"/>
                  <a:pt x="2450" y="1264"/>
                  <a:pt x="2450" y="1147"/>
                </a:cubicBezTo>
                <a:cubicBezTo>
                  <a:pt x="2450" y="1030"/>
                  <a:pt x="2547" y="937"/>
                  <a:pt x="2668" y="937"/>
                </a:cubicBezTo>
                <a:close/>
                <a:moveTo>
                  <a:pt x="3068" y="1173"/>
                </a:moveTo>
                <a:cubicBezTo>
                  <a:pt x="3335" y="1173"/>
                  <a:pt x="3335" y="1173"/>
                  <a:pt x="3335" y="1173"/>
                </a:cubicBezTo>
                <a:cubicBezTo>
                  <a:pt x="3335" y="1114"/>
                  <a:pt x="3335" y="1114"/>
                  <a:pt x="3335" y="1114"/>
                </a:cubicBezTo>
                <a:cubicBezTo>
                  <a:pt x="3068" y="1114"/>
                  <a:pt x="3068" y="1114"/>
                  <a:pt x="3068" y="1114"/>
                </a:cubicBezTo>
                <a:cubicBezTo>
                  <a:pt x="3068" y="940"/>
                  <a:pt x="3068" y="940"/>
                  <a:pt x="3068" y="940"/>
                </a:cubicBezTo>
                <a:cubicBezTo>
                  <a:pt x="3366" y="940"/>
                  <a:pt x="3366" y="940"/>
                  <a:pt x="3366" y="940"/>
                </a:cubicBezTo>
                <a:cubicBezTo>
                  <a:pt x="3366" y="882"/>
                  <a:pt x="3366" y="882"/>
                  <a:pt x="3366" y="882"/>
                </a:cubicBezTo>
                <a:cubicBezTo>
                  <a:pt x="3008" y="882"/>
                  <a:pt x="3008" y="882"/>
                  <a:pt x="3008" y="882"/>
                </a:cubicBezTo>
                <a:cubicBezTo>
                  <a:pt x="3008" y="1412"/>
                  <a:pt x="3008" y="1412"/>
                  <a:pt x="3008" y="1412"/>
                </a:cubicBezTo>
                <a:cubicBezTo>
                  <a:pt x="3376" y="1412"/>
                  <a:pt x="3376" y="1412"/>
                  <a:pt x="3376" y="1412"/>
                </a:cubicBezTo>
                <a:cubicBezTo>
                  <a:pt x="3376" y="1354"/>
                  <a:pt x="3376" y="1354"/>
                  <a:pt x="3376" y="1354"/>
                </a:cubicBezTo>
                <a:cubicBezTo>
                  <a:pt x="3068" y="1354"/>
                  <a:pt x="3068" y="1354"/>
                  <a:pt x="3068" y="1354"/>
                </a:cubicBezTo>
                <a:lnTo>
                  <a:pt x="3068" y="1173"/>
                </a:lnTo>
                <a:close/>
                <a:moveTo>
                  <a:pt x="3790" y="1232"/>
                </a:moveTo>
                <a:cubicBezTo>
                  <a:pt x="3914" y="1412"/>
                  <a:pt x="3914" y="1412"/>
                  <a:pt x="3914" y="1412"/>
                </a:cubicBezTo>
                <a:cubicBezTo>
                  <a:pt x="3845" y="1412"/>
                  <a:pt x="3845" y="1412"/>
                  <a:pt x="3845" y="1412"/>
                </a:cubicBezTo>
                <a:cubicBezTo>
                  <a:pt x="3736" y="1243"/>
                  <a:pt x="3736" y="1243"/>
                  <a:pt x="3736" y="1243"/>
                </a:cubicBezTo>
                <a:cubicBezTo>
                  <a:pt x="3724" y="1244"/>
                  <a:pt x="3712" y="1244"/>
                  <a:pt x="3700" y="1244"/>
                </a:cubicBezTo>
                <a:cubicBezTo>
                  <a:pt x="3560" y="1244"/>
                  <a:pt x="3560" y="1244"/>
                  <a:pt x="3560" y="1244"/>
                </a:cubicBezTo>
                <a:cubicBezTo>
                  <a:pt x="3560" y="1412"/>
                  <a:pt x="3560" y="1412"/>
                  <a:pt x="3560" y="1412"/>
                </a:cubicBezTo>
                <a:cubicBezTo>
                  <a:pt x="3499" y="1412"/>
                  <a:pt x="3499" y="1412"/>
                  <a:pt x="3499" y="1412"/>
                </a:cubicBezTo>
                <a:cubicBezTo>
                  <a:pt x="3499" y="882"/>
                  <a:pt x="3499" y="882"/>
                  <a:pt x="3499" y="882"/>
                </a:cubicBezTo>
                <a:cubicBezTo>
                  <a:pt x="3700" y="882"/>
                  <a:pt x="3700" y="882"/>
                  <a:pt x="3700" y="882"/>
                </a:cubicBezTo>
                <a:cubicBezTo>
                  <a:pt x="3832" y="882"/>
                  <a:pt x="3909" y="947"/>
                  <a:pt x="3909" y="1060"/>
                </a:cubicBezTo>
                <a:cubicBezTo>
                  <a:pt x="3909" y="1148"/>
                  <a:pt x="3866" y="1207"/>
                  <a:pt x="3790" y="1232"/>
                </a:cubicBezTo>
                <a:close/>
                <a:moveTo>
                  <a:pt x="3850" y="1061"/>
                </a:moveTo>
                <a:cubicBezTo>
                  <a:pt x="3850" y="981"/>
                  <a:pt x="3796" y="940"/>
                  <a:pt x="3700" y="940"/>
                </a:cubicBezTo>
                <a:cubicBezTo>
                  <a:pt x="3560" y="940"/>
                  <a:pt x="3560" y="940"/>
                  <a:pt x="3560" y="940"/>
                </a:cubicBezTo>
                <a:cubicBezTo>
                  <a:pt x="3560" y="1186"/>
                  <a:pt x="3560" y="1186"/>
                  <a:pt x="3560" y="1186"/>
                </a:cubicBezTo>
                <a:cubicBezTo>
                  <a:pt x="3700" y="1186"/>
                  <a:pt x="3700" y="1186"/>
                  <a:pt x="3700" y="1186"/>
                </a:cubicBezTo>
                <a:cubicBezTo>
                  <a:pt x="3796" y="1186"/>
                  <a:pt x="3850" y="1144"/>
                  <a:pt x="3850" y="106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14324" tIns="57162" rIns="114324" bIns="57162"/>
          <a:lstStyle/>
          <a:p>
            <a:endParaRPr lang="en-NL"/>
          </a:p>
        </p:txBody>
      </p:sp>
      <p:sp>
        <p:nvSpPr>
          <p:cNvPr id="17" name="LS_Logo7 (JU-Free) Enterprise" hidden="1">
            <a:extLst>
              <a:ext uri="{FF2B5EF4-FFF2-40B4-BE49-F238E27FC236}">
                <a16:creationId xmlns:a16="http://schemas.microsoft.com/office/drawing/2014/main" id="{50141193-337E-4AAE-88B7-CFB80D2BF207}"/>
              </a:ext>
            </a:extLst>
          </p:cNvPr>
          <p:cNvSpPr>
            <a:spLocks noEditPoints="1"/>
          </p:cNvSpPr>
          <p:nvPr/>
        </p:nvSpPr>
        <p:spPr bwMode="auto">
          <a:xfrm>
            <a:off x="1731963" y="7302500"/>
            <a:ext cx="3375025" cy="560388"/>
          </a:xfrm>
          <a:custGeom>
            <a:avLst/>
            <a:gdLst>
              <a:gd name="T0" fmla="*/ 2147483646 w 8502"/>
              <a:gd name="T1" fmla="*/ 2147483646 h 1411"/>
              <a:gd name="T2" fmla="*/ 2147483646 w 8502"/>
              <a:gd name="T3" fmla="*/ 2147483646 h 1411"/>
              <a:gd name="T4" fmla="*/ 2147483646 w 8502"/>
              <a:gd name="T5" fmla="*/ 2147483646 h 1411"/>
              <a:gd name="T6" fmla="*/ 2147483646 w 8502"/>
              <a:gd name="T7" fmla="*/ 2147483646 h 1411"/>
              <a:gd name="T8" fmla="*/ 2147483646 w 8502"/>
              <a:gd name="T9" fmla="*/ 2147483646 h 1411"/>
              <a:gd name="T10" fmla="*/ 2147483646 w 8502"/>
              <a:gd name="T11" fmla="*/ 250323056 h 1411"/>
              <a:gd name="T12" fmla="*/ 2147483646 w 8502"/>
              <a:gd name="T13" fmla="*/ 2147483646 h 1411"/>
              <a:gd name="T14" fmla="*/ 2147483646 w 8502"/>
              <a:gd name="T15" fmla="*/ 2147483646 h 1411"/>
              <a:gd name="T16" fmla="*/ 2147483646 w 8502"/>
              <a:gd name="T17" fmla="*/ 2147483646 h 1411"/>
              <a:gd name="T18" fmla="*/ 2147483646 w 8502"/>
              <a:gd name="T19" fmla="*/ 2147483646 h 1411"/>
              <a:gd name="T20" fmla="*/ 2147483646 w 8502"/>
              <a:gd name="T21" fmla="*/ 2147483646 h 1411"/>
              <a:gd name="T22" fmla="*/ 2147483646 w 8502"/>
              <a:gd name="T23" fmla="*/ 2147483646 h 1411"/>
              <a:gd name="T24" fmla="*/ 2147483646 w 8502"/>
              <a:gd name="T25" fmla="*/ 2147483646 h 1411"/>
              <a:gd name="T26" fmla="*/ 2147483646 w 8502"/>
              <a:gd name="T27" fmla="*/ 2147483646 h 1411"/>
              <a:gd name="T28" fmla="*/ 2147483646 w 8502"/>
              <a:gd name="T29" fmla="*/ 2147483646 h 1411"/>
              <a:gd name="T30" fmla="*/ 2147483646 w 8502"/>
              <a:gd name="T31" fmla="*/ 2147483646 h 1411"/>
              <a:gd name="T32" fmla="*/ 2147483646 w 8502"/>
              <a:gd name="T33" fmla="*/ 2147483646 h 1411"/>
              <a:gd name="T34" fmla="*/ 2147483646 w 8502"/>
              <a:gd name="T35" fmla="*/ 1189152073 h 1411"/>
              <a:gd name="T36" fmla="*/ 2147483646 w 8502"/>
              <a:gd name="T37" fmla="*/ 2147483646 h 1411"/>
              <a:gd name="T38" fmla="*/ 2147483646 w 8502"/>
              <a:gd name="T39" fmla="*/ 2147483646 h 1411"/>
              <a:gd name="T40" fmla="*/ 2147483646 w 8502"/>
              <a:gd name="T41" fmla="*/ 2147483646 h 1411"/>
              <a:gd name="T42" fmla="*/ 2147483646 w 8502"/>
              <a:gd name="T43" fmla="*/ 2147483646 h 1411"/>
              <a:gd name="T44" fmla="*/ 2147483646 w 8502"/>
              <a:gd name="T45" fmla="*/ 2147483646 h 1411"/>
              <a:gd name="T46" fmla="*/ 2147483646 w 8502"/>
              <a:gd name="T47" fmla="*/ 2147483646 h 1411"/>
              <a:gd name="T48" fmla="*/ 2147483646 w 8502"/>
              <a:gd name="T49" fmla="*/ 2147483646 h 1411"/>
              <a:gd name="T50" fmla="*/ 2147483646 w 8502"/>
              <a:gd name="T51" fmla="*/ 2147483646 h 1411"/>
              <a:gd name="T52" fmla="*/ 2147483646 w 8502"/>
              <a:gd name="T53" fmla="*/ 2147483646 h 1411"/>
              <a:gd name="T54" fmla="*/ 2147483646 w 8502"/>
              <a:gd name="T55" fmla="*/ 2147483646 h 1411"/>
              <a:gd name="T56" fmla="*/ 2147483646 w 8502"/>
              <a:gd name="T57" fmla="*/ 2147483646 h 1411"/>
              <a:gd name="T58" fmla="*/ 2147483646 w 8502"/>
              <a:gd name="T59" fmla="*/ 2147483646 h 1411"/>
              <a:gd name="T60" fmla="*/ 2147483646 w 8502"/>
              <a:gd name="T61" fmla="*/ 2147483646 h 1411"/>
              <a:gd name="T62" fmla="*/ 2147483646 w 8502"/>
              <a:gd name="T63" fmla="*/ 2147483646 h 1411"/>
              <a:gd name="T64" fmla="*/ 2147483646 w 8502"/>
              <a:gd name="T65" fmla="*/ 2147483646 h 1411"/>
              <a:gd name="T66" fmla="*/ 2147483646 w 8502"/>
              <a:gd name="T67" fmla="*/ 2147483646 h 1411"/>
              <a:gd name="T68" fmla="*/ 2147483646 w 8502"/>
              <a:gd name="T69" fmla="*/ 2147483646 h 1411"/>
              <a:gd name="T70" fmla="*/ 2147483646 w 8502"/>
              <a:gd name="T71" fmla="*/ 2147483646 h 1411"/>
              <a:gd name="T72" fmla="*/ 2147483646 w 8502"/>
              <a:gd name="T73" fmla="*/ 2147483646 h 1411"/>
              <a:gd name="T74" fmla="*/ 2147483646 w 8502"/>
              <a:gd name="T75" fmla="*/ 2147483646 h 1411"/>
              <a:gd name="T76" fmla="*/ 2147483646 w 8502"/>
              <a:gd name="T77" fmla="*/ 2147483646 h 1411"/>
              <a:gd name="T78" fmla="*/ 2147483646 w 8502"/>
              <a:gd name="T79" fmla="*/ 2147483646 h 1411"/>
              <a:gd name="T80" fmla="*/ 2147483646 w 8502"/>
              <a:gd name="T81" fmla="*/ 2147483646 h 1411"/>
              <a:gd name="T82" fmla="*/ 2147483646 w 8502"/>
              <a:gd name="T83" fmla="*/ 2147483646 h 1411"/>
              <a:gd name="T84" fmla="*/ 2147483646 w 8502"/>
              <a:gd name="T85" fmla="*/ 2147483646 h 1411"/>
              <a:gd name="T86" fmla="*/ 2147483646 w 8502"/>
              <a:gd name="T87" fmla="*/ 2147483646 h 1411"/>
              <a:gd name="T88" fmla="*/ 2147483646 w 8502"/>
              <a:gd name="T89" fmla="*/ 2147483646 h 1411"/>
              <a:gd name="T90" fmla="*/ 2147483646 w 8502"/>
              <a:gd name="T91" fmla="*/ 2147483646 h 1411"/>
              <a:gd name="T92" fmla="*/ 2147483646 w 8502"/>
              <a:gd name="T93" fmla="*/ 2147483646 h 1411"/>
              <a:gd name="T94" fmla="*/ 2147483646 w 8502"/>
              <a:gd name="T95" fmla="*/ 2147483646 h 1411"/>
              <a:gd name="T96" fmla="*/ 2147483646 w 8502"/>
              <a:gd name="T97" fmla="*/ 2147483646 h 1411"/>
              <a:gd name="T98" fmla="*/ 2147483646 w 8502"/>
              <a:gd name="T99" fmla="*/ 2147483646 h 1411"/>
              <a:gd name="T100" fmla="*/ 2147483646 w 8502"/>
              <a:gd name="T101" fmla="*/ 2147483646 h 1411"/>
              <a:gd name="T102" fmla="*/ 2147483646 w 8502"/>
              <a:gd name="T103" fmla="*/ 2147483646 h 1411"/>
              <a:gd name="T104" fmla="*/ 2147483646 w 8502"/>
              <a:gd name="T105" fmla="*/ 2147483646 h 1411"/>
              <a:gd name="T106" fmla="*/ 2147483646 w 8502"/>
              <a:gd name="T107" fmla="*/ 2147483646 h 1411"/>
              <a:gd name="T108" fmla="*/ 2147483646 w 8502"/>
              <a:gd name="T109" fmla="*/ 2147483646 h 1411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8502" h="1411">
                <a:moveTo>
                  <a:pt x="371" y="529"/>
                </a:moveTo>
                <a:cubicBezTo>
                  <a:pt x="0" y="529"/>
                  <a:pt x="0" y="529"/>
                  <a:pt x="0" y="529"/>
                </a:cubicBezTo>
                <a:cubicBezTo>
                  <a:pt x="0" y="4"/>
                  <a:pt x="0" y="4"/>
                  <a:pt x="0" y="4"/>
                </a:cubicBezTo>
                <a:cubicBezTo>
                  <a:pt x="360" y="4"/>
                  <a:pt x="360" y="4"/>
                  <a:pt x="360" y="4"/>
                </a:cubicBezTo>
                <a:cubicBezTo>
                  <a:pt x="360" y="52"/>
                  <a:pt x="360" y="52"/>
                  <a:pt x="360" y="52"/>
                </a:cubicBezTo>
                <a:cubicBezTo>
                  <a:pt x="56" y="52"/>
                  <a:pt x="56" y="52"/>
                  <a:pt x="56" y="52"/>
                </a:cubicBezTo>
                <a:cubicBezTo>
                  <a:pt x="56" y="239"/>
                  <a:pt x="56" y="239"/>
                  <a:pt x="56" y="239"/>
                </a:cubicBezTo>
                <a:cubicBezTo>
                  <a:pt x="327" y="239"/>
                  <a:pt x="327" y="239"/>
                  <a:pt x="327" y="239"/>
                </a:cubicBezTo>
                <a:cubicBezTo>
                  <a:pt x="327" y="286"/>
                  <a:pt x="327" y="286"/>
                  <a:pt x="327" y="286"/>
                </a:cubicBezTo>
                <a:cubicBezTo>
                  <a:pt x="56" y="286"/>
                  <a:pt x="56" y="286"/>
                  <a:pt x="56" y="286"/>
                </a:cubicBezTo>
                <a:cubicBezTo>
                  <a:pt x="56" y="481"/>
                  <a:pt x="56" y="481"/>
                  <a:pt x="56" y="481"/>
                </a:cubicBezTo>
                <a:cubicBezTo>
                  <a:pt x="371" y="481"/>
                  <a:pt x="371" y="481"/>
                  <a:pt x="371" y="481"/>
                </a:cubicBezTo>
                <a:lnTo>
                  <a:pt x="371" y="529"/>
                </a:lnTo>
                <a:close/>
                <a:moveTo>
                  <a:pt x="940" y="529"/>
                </a:moveTo>
                <a:cubicBezTo>
                  <a:pt x="940" y="4"/>
                  <a:pt x="940" y="4"/>
                  <a:pt x="940" y="4"/>
                </a:cubicBezTo>
                <a:cubicBezTo>
                  <a:pt x="885" y="4"/>
                  <a:pt x="885" y="4"/>
                  <a:pt x="885" y="4"/>
                </a:cubicBezTo>
                <a:cubicBezTo>
                  <a:pt x="885" y="430"/>
                  <a:pt x="885" y="430"/>
                  <a:pt x="885" y="430"/>
                </a:cubicBezTo>
                <a:cubicBezTo>
                  <a:pt x="547" y="4"/>
                  <a:pt x="547" y="4"/>
                  <a:pt x="547" y="4"/>
                </a:cubicBezTo>
                <a:cubicBezTo>
                  <a:pt x="502" y="4"/>
                  <a:pt x="502" y="4"/>
                  <a:pt x="502" y="4"/>
                </a:cubicBezTo>
                <a:cubicBezTo>
                  <a:pt x="502" y="529"/>
                  <a:pt x="502" y="529"/>
                  <a:pt x="502" y="529"/>
                </a:cubicBezTo>
                <a:cubicBezTo>
                  <a:pt x="557" y="529"/>
                  <a:pt x="557" y="529"/>
                  <a:pt x="557" y="529"/>
                </a:cubicBezTo>
                <a:cubicBezTo>
                  <a:pt x="557" y="103"/>
                  <a:pt x="557" y="103"/>
                  <a:pt x="557" y="103"/>
                </a:cubicBezTo>
                <a:cubicBezTo>
                  <a:pt x="894" y="529"/>
                  <a:pt x="894" y="529"/>
                  <a:pt x="894" y="529"/>
                </a:cubicBezTo>
                <a:lnTo>
                  <a:pt x="940" y="529"/>
                </a:lnTo>
                <a:close/>
                <a:moveTo>
                  <a:pt x="1212" y="529"/>
                </a:moveTo>
                <a:cubicBezTo>
                  <a:pt x="1268" y="529"/>
                  <a:pt x="1268" y="529"/>
                  <a:pt x="1268" y="529"/>
                </a:cubicBezTo>
                <a:cubicBezTo>
                  <a:pt x="1268" y="52"/>
                  <a:pt x="1268" y="52"/>
                  <a:pt x="1268" y="52"/>
                </a:cubicBezTo>
                <a:cubicBezTo>
                  <a:pt x="1452" y="52"/>
                  <a:pt x="1452" y="52"/>
                  <a:pt x="1452" y="52"/>
                </a:cubicBezTo>
                <a:cubicBezTo>
                  <a:pt x="1452" y="4"/>
                  <a:pt x="1452" y="4"/>
                  <a:pt x="1452" y="4"/>
                </a:cubicBezTo>
                <a:cubicBezTo>
                  <a:pt x="1028" y="4"/>
                  <a:pt x="1028" y="4"/>
                  <a:pt x="1028" y="4"/>
                </a:cubicBezTo>
                <a:cubicBezTo>
                  <a:pt x="1028" y="52"/>
                  <a:pt x="1028" y="52"/>
                  <a:pt x="1028" y="52"/>
                </a:cubicBezTo>
                <a:cubicBezTo>
                  <a:pt x="1212" y="52"/>
                  <a:pt x="1212" y="52"/>
                  <a:pt x="1212" y="52"/>
                </a:cubicBezTo>
                <a:lnTo>
                  <a:pt x="1212" y="529"/>
                </a:lnTo>
                <a:close/>
                <a:moveTo>
                  <a:pt x="1911" y="481"/>
                </a:moveTo>
                <a:cubicBezTo>
                  <a:pt x="1596" y="481"/>
                  <a:pt x="1596" y="481"/>
                  <a:pt x="1596" y="481"/>
                </a:cubicBezTo>
                <a:cubicBezTo>
                  <a:pt x="1596" y="286"/>
                  <a:pt x="1596" y="286"/>
                  <a:pt x="1596" y="286"/>
                </a:cubicBezTo>
                <a:cubicBezTo>
                  <a:pt x="1867" y="286"/>
                  <a:pt x="1867" y="286"/>
                  <a:pt x="1867" y="286"/>
                </a:cubicBezTo>
                <a:cubicBezTo>
                  <a:pt x="1867" y="239"/>
                  <a:pt x="1867" y="239"/>
                  <a:pt x="1867" y="239"/>
                </a:cubicBezTo>
                <a:cubicBezTo>
                  <a:pt x="1596" y="239"/>
                  <a:pt x="1596" y="239"/>
                  <a:pt x="1596" y="239"/>
                </a:cubicBezTo>
                <a:cubicBezTo>
                  <a:pt x="1596" y="52"/>
                  <a:pt x="1596" y="52"/>
                  <a:pt x="1596" y="52"/>
                </a:cubicBezTo>
                <a:cubicBezTo>
                  <a:pt x="1900" y="52"/>
                  <a:pt x="1900" y="52"/>
                  <a:pt x="1900" y="52"/>
                </a:cubicBezTo>
                <a:cubicBezTo>
                  <a:pt x="1900" y="4"/>
                  <a:pt x="1900" y="4"/>
                  <a:pt x="1900" y="4"/>
                </a:cubicBezTo>
                <a:cubicBezTo>
                  <a:pt x="1540" y="4"/>
                  <a:pt x="1540" y="4"/>
                  <a:pt x="1540" y="4"/>
                </a:cubicBezTo>
                <a:cubicBezTo>
                  <a:pt x="1540" y="529"/>
                  <a:pt x="1540" y="529"/>
                  <a:pt x="1540" y="529"/>
                </a:cubicBezTo>
                <a:cubicBezTo>
                  <a:pt x="1911" y="529"/>
                  <a:pt x="1911" y="529"/>
                  <a:pt x="1911" y="529"/>
                </a:cubicBezTo>
                <a:lnTo>
                  <a:pt x="1911" y="481"/>
                </a:lnTo>
                <a:close/>
                <a:moveTo>
                  <a:pt x="2238" y="362"/>
                </a:moveTo>
                <a:cubicBezTo>
                  <a:pt x="2097" y="362"/>
                  <a:pt x="2097" y="362"/>
                  <a:pt x="2097" y="362"/>
                </a:cubicBezTo>
                <a:cubicBezTo>
                  <a:pt x="2097" y="529"/>
                  <a:pt x="2097" y="529"/>
                  <a:pt x="2097" y="529"/>
                </a:cubicBezTo>
                <a:cubicBezTo>
                  <a:pt x="2041" y="529"/>
                  <a:pt x="2041" y="529"/>
                  <a:pt x="2041" y="529"/>
                </a:cubicBezTo>
                <a:cubicBezTo>
                  <a:pt x="2041" y="4"/>
                  <a:pt x="2041" y="4"/>
                  <a:pt x="2041" y="4"/>
                </a:cubicBezTo>
                <a:cubicBezTo>
                  <a:pt x="2238" y="4"/>
                  <a:pt x="2238" y="4"/>
                  <a:pt x="2238" y="4"/>
                </a:cubicBezTo>
                <a:cubicBezTo>
                  <a:pt x="2305" y="4"/>
                  <a:pt x="2357" y="20"/>
                  <a:pt x="2395" y="52"/>
                </a:cubicBezTo>
                <a:cubicBezTo>
                  <a:pt x="2433" y="84"/>
                  <a:pt x="2452" y="128"/>
                  <a:pt x="2452" y="184"/>
                </a:cubicBezTo>
                <a:cubicBezTo>
                  <a:pt x="2452" y="225"/>
                  <a:pt x="2442" y="260"/>
                  <a:pt x="2421" y="288"/>
                </a:cubicBezTo>
                <a:cubicBezTo>
                  <a:pt x="2400" y="316"/>
                  <a:pt x="2371" y="336"/>
                  <a:pt x="2332" y="349"/>
                </a:cubicBezTo>
                <a:cubicBezTo>
                  <a:pt x="2460" y="529"/>
                  <a:pt x="2460" y="529"/>
                  <a:pt x="2460" y="529"/>
                </a:cubicBezTo>
                <a:cubicBezTo>
                  <a:pt x="2400" y="529"/>
                  <a:pt x="2400" y="529"/>
                  <a:pt x="2400" y="529"/>
                </a:cubicBezTo>
                <a:cubicBezTo>
                  <a:pt x="2280" y="360"/>
                  <a:pt x="2280" y="360"/>
                  <a:pt x="2280" y="360"/>
                </a:cubicBezTo>
                <a:cubicBezTo>
                  <a:pt x="2266" y="362"/>
                  <a:pt x="2252" y="362"/>
                  <a:pt x="2238" y="362"/>
                </a:cubicBezTo>
                <a:close/>
                <a:moveTo>
                  <a:pt x="2236" y="315"/>
                </a:moveTo>
                <a:cubicBezTo>
                  <a:pt x="2288" y="315"/>
                  <a:pt x="2328" y="304"/>
                  <a:pt x="2355" y="281"/>
                </a:cubicBezTo>
                <a:cubicBezTo>
                  <a:pt x="2383" y="258"/>
                  <a:pt x="2397" y="226"/>
                  <a:pt x="2397" y="184"/>
                </a:cubicBezTo>
                <a:cubicBezTo>
                  <a:pt x="2397" y="142"/>
                  <a:pt x="2383" y="109"/>
                  <a:pt x="2355" y="86"/>
                </a:cubicBezTo>
                <a:cubicBezTo>
                  <a:pt x="2328" y="64"/>
                  <a:pt x="2288" y="52"/>
                  <a:pt x="2236" y="52"/>
                </a:cubicBezTo>
                <a:cubicBezTo>
                  <a:pt x="2097" y="52"/>
                  <a:pt x="2097" y="52"/>
                  <a:pt x="2097" y="52"/>
                </a:cubicBezTo>
                <a:cubicBezTo>
                  <a:pt x="2097" y="315"/>
                  <a:pt x="2097" y="315"/>
                  <a:pt x="2097" y="315"/>
                </a:cubicBezTo>
                <a:lnTo>
                  <a:pt x="2236" y="315"/>
                </a:lnTo>
                <a:close/>
                <a:moveTo>
                  <a:pt x="2993" y="184"/>
                </a:moveTo>
                <a:cubicBezTo>
                  <a:pt x="2993" y="240"/>
                  <a:pt x="2974" y="284"/>
                  <a:pt x="2937" y="316"/>
                </a:cubicBezTo>
                <a:cubicBezTo>
                  <a:pt x="2899" y="347"/>
                  <a:pt x="2846" y="363"/>
                  <a:pt x="2779" y="363"/>
                </a:cubicBezTo>
                <a:cubicBezTo>
                  <a:pt x="2638" y="363"/>
                  <a:pt x="2638" y="363"/>
                  <a:pt x="2638" y="363"/>
                </a:cubicBezTo>
                <a:cubicBezTo>
                  <a:pt x="2638" y="529"/>
                  <a:pt x="2638" y="529"/>
                  <a:pt x="2638" y="529"/>
                </a:cubicBezTo>
                <a:cubicBezTo>
                  <a:pt x="2583" y="529"/>
                  <a:pt x="2583" y="529"/>
                  <a:pt x="2583" y="529"/>
                </a:cubicBezTo>
                <a:cubicBezTo>
                  <a:pt x="2583" y="4"/>
                  <a:pt x="2583" y="4"/>
                  <a:pt x="2583" y="4"/>
                </a:cubicBezTo>
                <a:cubicBezTo>
                  <a:pt x="2779" y="4"/>
                  <a:pt x="2779" y="4"/>
                  <a:pt x="2779" y="4"/>
                </a:cubicBezTo>
                <a:cubicBezTo>
                  <a:pt x="2846" y="4"/>
                  <a:pt x="2899" y="20"/>
                  <a:pt x="2937" y="52"/>
                </a:cubicBezTo>
                <a:cubicBezTo>
                  <a:pt x="2974" y="84"/>
                  <a:pt x="2993" y="128"/>
                  <a:pt x="2993" y="184"/>
                </a:cubicBezTo>
                <a:close/>
                <a:moveTo>
                  <a:pt x="2938" y="184"/>
                </a:moveTo>
                <a:cubicBezTo>
                  <a:pt x="2938" y="142"/>
                  <a:pt x="2924" y="109"/>
                  <a:pt x="2897" y="86"/>
                </a:cubicBezTo>
                <a:cubicBezTo>
                  <a:pt x="2869" y="64"/>
                  <a:pt x="2830" y="52"/>
                  <a:pt x="2778" y="52"/>
                </a:cubicBezTo>
                <a:cubicBezTo>
                  <a:pt x="2638" y="52"/>
                  <a:pt x="2638" y="52"/>
                  <a:pt x="2638" y="52"/>
                </a:cubicBezTo>
                <a:cubicBezTo>
                  <a:pt x="2638" y="314"/>
                  <a:pt x="2638" y="314"/>
                  <a:pt x="2638" y="314"/>
                </a:cubicBezTo>
                <a:cubicBezTo>
                  <a:pt x="2778" y="314"/>
                  <a:pt x="2778" y="314"/>
                  <a:pt x="2778" y="314"/>
                </a:cubicBezTo>
                <a:cubicBezTo>
                  <a:pt x="2830" y="314"/>
                  <a:pt x="2869" y="303"/>
                  <a:pt x="2897" y="280"/>
                </a:cubicBezTo>
                <a:cubicBezTo>
                  <a:pt x="2924" y="258"/>
                  <a:pt x="2938" y="226"/>
                  <a:pt x="2938" y="184"/>
                </a:cubicBezTo>
                <a:close/>
                <a:moveTo>
                  <a:pt x="3404" y="349"/>
                </a:moveTo>
                <a:cubicBezTo>
                  <a:pt x="3532" y="529"/>
                  <a:pt x="3532" y="529"/>
                  <a:pt x="3532" y="529"/>
                </a:cubicBezTo>
                <a:cubicBezTo>
                  <a:pt x="3471" y="529"/>
                  <a:pt x="3471" y="529"/>
                  <a:pt x="3471" y="529"/>
                </a:cubicBezTo>
                <a:cubicBezTo>
                  <a:pt x="3351" y="360"/>
                  <a:pt x="3351" y="360"/>
                  <a:pt x="3351" y="360"/>
                </a:cubicBezTo>
                <a:cubicBezTo>
                  <a:pt x="3338" y="362"/>
                  <a:pt x="3324" y="362"/>
                  <a:pt x="3310" y="362"/>
                </a:cubicBezTo>
                <a:cubicBezTo>
                  <a:pt x="3169" y="362"/>
                  <a:pt x="3169" y="362"/>
                  <a:pt x="3169" y="362"/>
                </a:cubicBezTo>
                <a:cubicBezTo>
                  <a:pt x="3169" y="529"/>
                  <a:pt x="3169" y="529"/>
                  <a:pt x="3169" y="529"/>
                </a:cubicBezTo>
                <a:cubicBezTo>
                  <a:pt x="3113" y="529"/>
                  <a:pt x="3113" y="529"/>
                  <a:pt x="3113" y="529"/>
                </a:cubicBezTo>
                <a:cubicBezTo>
                  <a:pt x="3113" y="4"/>
                  <a:pt x="3113" y="4"/>
                  <a:pt x="3113" y="4"/>
                </a:cubicBezTo>
                <a:cubicBezTo>
                  <a:pt x="3310" y="4"/>
                  <a:pt x="3310" y="4"/>
                  <a:pt x="3310" y="4"/>
                </a:cubicBezTo>
                <a:cubicBezTo>
                  <a:pt x="3376" y="4"/>
                  <a:pt x="3429" y="20"/>
                  <a:pt x="3467" y="52"/>
                </a:cubicBezTo>
                <a:cubicBezTo>
                  <a:pt x="3505" y="84"/>
                  <a:pt x="3524" y="128"/>
                  <a:pt x="3524" y="184"/>
                </a:cubicBezTo>
                <a:cubicBezTo>
                  <a:pt x="3524" y="225"/>
                  <a:pt x="3513" y="260"/>
                  <a:pt x="3493" y="288"/>
                </a:cubicBezTo>
                <a:cubicBezTo>
                  <a:pt x="3472" y="316"/>
                  <a:pt x="3442" y="336"/>
                  <a:pt x="3404" y="349"/>
                </a:cubicBezTo>
                <a:close/>
                <a:moveTo>
                  <a:pt x="3427" y="281"/>
                </a:moveTo>
                <a:cubicBezTo>
                  <a:pt x="3455" y="258"/>
                  <a:pt x="3468" y="226"/>
                  <a:pt x="3468" y="184"/>
                </a:cubicBezTo>
                <a:cubicBezTo>
                  <a:pt x="3468" y="142"/>
                  <a:pt x="3455" y="109"/>
                  <a:pt x="3427" y="86"/>
                </a:cubicBezTo>
                <a:cubicBezTo>
                  <a:pt x="3400" y="64"/>
                  <a:pt x="3360" y="52"/>
                  <a:pt x="3308" y="52"/>
                </a:cubicBezTo>
                <a:cubicBezTo>
                  <a:pt x="3169" y="52"/>
                  <a:pt x="3169" y="52"/>
                  <a:pt x="3169" y="52"/>
                </a:cubicBezTo>
                <a:cubicBezTo>
                  <a:pt x="3169" y="315"/>
                  <a:pt x="3169" y="315"/>
                  <a:pt x="3169" y="315"/>
                </a:cubicBezTo>
                <a:cubicBezTo>
                  <a:pt x="3308" y="315"/>
                  <a:pt x="3308" y="315"/>
                  <a:pt x="3308" y="315"/>
                </a:cubicBezTo>
                <a:cubicBezTo>
                  <a:pt x="3360" y="315"/>
                  <a:pt x="3400" y="304"/>
                  <a:pt x="3427" y="281"/>
                </a:cubicBezTo>
                <a:close/>
                <a:moveTo>
                  <a:pt x="3710" y="4"/>
                </a:moveTo>
                <a:cubicBezTo>
                  <a:pt x="3655" y="4"/>
                  <a:pt x="3655" y="4"/>
                  <a:pt x="3655" y="4"/>
                </a:cubicBezTo>
                <a:cubicBezTo>
                  <a:pt x="3655" y="529"/>
                  <a:pt x="3655" y="529"/>
                  <a:pt x="3655" y="529"/>
                </a:cubicBezTo>
                <a:cubicBezTo>
                  <a:pt x="3710" y="529"/>
                  <a:pt x="3710" y="529"/>
                  <a:pt x="3710" y="529"/>
                </a:cubicBezTo>
                <a:lnTo>
                  <a:pt x="3710" y="4"/>
                </a:lnTo>
                <a:close/>
                <a:moveTo>
                  <a:pt x="4136" y="272"/>
                </a:moveTo>
                <a:cubicBezTo>
                  <a:pt x="4112" y="263"/>
                  <a:pt x="4081" y="253"/>
                  <a:pt x="4043" y="244"/>
                </a:cubicBezTo>
                <a:cubicBezTo>
                  <a:pt x="4010" y="236"/>
                  <a:pt x="3984" y="229"/>
                  <a:pt x="3965" y="222"/>
                </a:cubicBezTo>
                <a:cubicBezTo>
                  <a:pt x="3946" y="215"/>
                  <a:pt x="3930" y="205"/>
                  <a:pt x="3917" y="193"/>
                </a:cubicBezTo>
                <a:cubicBezTo>
                  <a:pt x="3905" y="180"/>
                  <a:pt x="3898" y="163"/>
                  <a:pt x="3898" y="142"/>
                </a:cubicBezTo>
                <a:cubicBezTo>
                  <a:pt x="3898" y="114"/>
                  <a:pt x="3910" y="91"/>
                  <a:pt x="3933" y="74"/>
                </a:cubicBezTo>
                <a:cubicBezTo>
                  <a:pt x="3956" y="56"/>
                  <a:pt x="3991" y="47"/>
                  <a:pt x="4037" y="47"/>
                </a:cubicBezTo>
                <a:cubicBezTo>
                  <a:pt x="4061" y="47"/>
                  <a:pt x="4085" y="51"/>
                  <a:pt x="4110" y="58"/>
                </a:cubicBezTo>
                <a:cubicBezTo>
                  <a:pt x="4135" y="65"/>
                  <a:pt x="4159" y="76"/>
                  <a:pt x="4181" y="90"/>
                </a:cubicBezTo>
                <a:cubicBezTo>
                  <a:pt x="4199" y="46"/>
                  <a:pt x="4199" y="46"/>
                  <a:pt x="4199" y="46"/>
                </a:cubicBezTo>
                <a:cubicBezTo>
                  <a:pt x="4178" y="32"/>
                  <a:pt x="4154" y="20"/>
                  <a:pt x="4125" y="12"/>
                </a:cubicBezTo>
                <a:cubicBezTo>
                  <a:pt x="4096" y="4"/>
                  <a:pt x="4067" y="0"/>
                  <a:pt x="4037" y="0"/>
                </a:cubicBezTo>
                <a:cubicBezTo>
                  <a:pt x="3994" y="0"/>
                  <a:pt x="3958" y="6"/>
                  <a:pt x="3929" y="19"/>
                </a:cubicBezTo>
                <a:cubicBezTo>
                  <a:pt x="3900" y="32"/>
                  <a:pt x="3878" y="50"/>
                  <a:pt x="3865" y="71"/>
                </a:cubicBezTo>
                <a:cubicBezTo>
                  <a:pt x="3851" y="93"/>
                  <a:pt x="3844" y="117"/>
                  <a:pt x="3844" y="144"/>
                </a:cubicBezTo>
                <a:cubicBezTo>
                  <a:pt x="3844" y="176"/>
                  <a:pt x="3852" y="202"/>
                  <a:pt x="3869" y="221"/>
                </a:cubicBezTo>
                <a:cubicBezTo>
                  <a:pt x="3885" y="240"/>
                  <a:pt x="3905" y="254"/>
                  <a:pt x="3929" y="263"/>
                </a:cubicBezTo>
                <a:cubicBezTo>
                  <a:pt x="3952" y="272"/>
                  <a:pt x="3984" y="282"/>
                  <a:pt x="4023" y="292"/>
                </a:cubicBezTo>
                <a:cubicBezTo>
                  <a:pt x="4056" y="300"/>
                  <a:pt x="4082" y="307"/>
                  <a:pt x="4100" y="314"/>
                </a:cubicBezTo>
                <a:cubicBezTo>
                  <a:pt x="4119" y="321"/>
                  <a:pt x="4135" y="330"/>
                  <a:pt x="4147" y="343"/>
                </a:cubicBezTo>
                <a:cubicBezTo>
                  <a:pt x="4160" y="355"/>
                  <a:pt x="4166" y="372"/>
                  <a:pt x="4166" y="393"/>
                </a:cubicBezTo>
                <a:cubicBezTo>
                  <a:pt x="4166" y="420"/>
                  <a:pt x="4155" y="443"/>
                  <a:pt x="4131" y="460"/>
                </a:cubicBezTo>
                <a:cubicBezTo>
                  <a:pt x="4108" y="477"/>
                  <a:pt x="4072" y="486"/>
                  <a:pt x="4026" y="486"/>
                </a:cubicBezTo>
                <a:cubicBezTo>
                  <a:pt x="3992" y="486"/>
                  <a:pt x="3960" y="480"/>
                  <a:pt x="3928" y="468"/>
                </a:cubicBezTo>
                <a:cubicBezTo>
                  <a:pt x="3897" y="457"/>
                  <a:pt x="3872" y="441"/>
                  <a:pt x="3853" y="422"/>
                </a:cubicBezTo>
                <a:cubicBezTo>
                  <a:pt x="3831" y="465"/>
                  <a:pt x="3831" y="465"/>
                  <a:pt x="3831" y="465"/>
                </a:cubicBezTo>
                <a:cubicBezTo>
                  <a:pt x="3850" y="485"/>
                  <a:pt x="3878" y="502"/>
                  <a:pt x="3914" y="514"/>
                </a:cubicBezTo>
                <a:cubicBezTo>
                  <a:pt x="3949" y="527"/>
                  <a:pt x="3987" y="533"/>
                  <a:pt x="4026" y="533"/>
                </a:cubicBezTo>
                <a:cubicBezTo>
                  <a:pt x="4068" y="533"/>
                  <a:pt x="4105" y="527"/>
                  <a:pt x="4134" y="514"/>
                </a:cubicBezTo>
                <a:cubicBezTo>
                  <a:pt x="4164" y="501"/>
                  <a:pt x="4185" y="484"/>
                  <a:pt x="4200" y="462"/>
                </a:cubicBezTo>
                <a:cubicBezTo>
                  <a:pt x="4214" y="441"/>
                  <a:pt x="4221" y="417"/>
                  <a:pt x="4221" y="390"/>
                </a:cubicBezTo>
                <a:cubicBezTo>
                  <a:pt x="4221" y="358"/>
                  <a:pt x="4213" y="333"/>
                  <a:pt x="4196" y="314"/>
                </a:cubicBezTo>
                <a:cubicBezTo>
                  <a:pt x="4180" y="295"/>
                  <a:pt x="4160" y="281"/>
                  <a:pt x="4136" y="272"/>
                </a:cubicBezTo>
                <a:close/>
                <a:moveTo>
                  <a:pt x="4712" y="481"/>
                </a:moveTo>
                <a:cubicBezTo>
                  <a:pt x="4397" y="481"/>
                  <a:pt x="4397" y="481"/>
                  <a:pt x="4397" y="481"/>
                </a:cubicBezTo>
                <a:cubicBezTo>
                  <a:pt x="4397" y="286"/>
                  <a:pt x="4397" y="286"/>
                  <a:pt x="4397" y="286"/>
                </a:cubicBezTo>
                <a:cubicBezTo>
                  <a:pt x="4668" y="286"/>
                  <a:pt x="4668" y="286"/>
                  <a:pt x="4668" y="286"/>
                </a:cubicBezTo>
                <a:cubicBezTo>
                  <a:pt x="4668" y="239"/>
                  <a:pt x="4668" y="239"/>
                  <a:pt x="4668" y="239"/>
                </a:cubicBezTo>
                <a:cubicBezTo>
                  <a:pt x="4397" y="239"/>
                  <a:pt x="4397" y="239"/>
                  <a:pt x="4397" y="239"/>
                </a:cubicBezTo>
                <a:cubicBezTo>
                  <a:pt x="4397" y="52"/>
                  <a:pt x="4397" y="52"/>
                  <a:pt x="4397" y="52"/>
                </a:cubicBezTo>
                <a:cubicBezTo>
                  <a:pt x="4701" y="52"/>
                  <a:pt x="4701" y="52"/>
                  <a:pt x="4701" y="52"/>
                </a:cubicBezTo>
                <a:cubicBezTo>
                  <a:pt x="4701" y="4"/>
                  <a:pt x="4701" y="4"/>
                  <a:pt x="4701" y="4"/>
                </a:cubicBezTo>
                <a:cubicBezTo>
                  <a:pt x="4342" y="4"/>
                  <a:pt x="4342" y="4"/>
                  <a:pt x="4342" y="4"/>
                </a:cubicBezTo>
                <a:cubicBezTo>
                  <a:pt x="4342" y="529"/>
                  <a:pt x="4342" y="529"/>
                  <a:pt x="4342" y="529"/>
                </a:cubicBezTo>
                <a:cubicBezTo>
                  <a:pt x="4712" y="529"/>
                  <a:pt x="4712" y="529"/>
                  <a:pt x="4712" y="529"/>
                </a:cubicBezTo>
                <a:lnTo>
                  <a:pt x="4712" y="481"/>
                </a:lnTo>
                <a:close/>
                <a:moveTo>
                  <a:pt x="274" y="1271"/>
                </a:moveTo>
                <a:cubicBezTo>
                  <a:pt x="46" y="882"/>
                  <a:pt x="46" y="882"/>
                  <a:pt x="46" y="882"/>
                </a:cubicBezTo>
                <a:cubicBezTo>
                  <a:pt x="0" y="882"/>
                  <a:pt x="0" y="882"/>
                  <a:pt x="0" y="882"/>
                </a:cubicBezTo>
                <a:cubicBezTo>
                  <a:pt x="0" y="1407"/>
                  <a:pt x="0" y="1407"/>
                  <a:pt x="0" y="1407"/>
                </a:cubicBezTo>
                <a:cubicBezTo>
                  <a:pt x="54" y="1407"/>
                  <a:pt x="54" y="1407"/>
                  <a:pt x="54" y="1407"/>
                </a:cubicBezTo>
                <a:cubicBezTo>
                  <a:pt x="54" y="989"/>
                  <a:pt x="54" y="989"/>
                  <a:pt x="54" y="989"/>
                </a:cubicBezTo>
                <a:cubicBezTo>
                  <a:pt x="260" y="1340"/>
                  <a:pt x="260" y="1340"/>
                  <a:pt x="260" y="1340"/>
                </a:cubicBezTo>
                <a:cubicBezTo>
                  <a:pt x="286" y="1340"/>
                  <a:pt x="286" y="1340"/>
                  <a:pt x="286" y="1340"/>
                </a:cubicBezTo>
                <a:cubicBezTo>
                  <a:pt x="492" y="987"/>
                  <a:pt x="492" y="987"/>
                  <a:pt x="492" y="987"/>
                </a:cubicBezTo>
                <a:cubicBezTo>
                  <a:pt x="492" y="1407"/>
                  <a:pt x="492" y="1407"/>
                  <a:pt x="492" y="1407"/>
                </a:cubicBezTo>
                <a:cubicBezTo>
                  <a:pt x="545" y="1407"/>
                  <a:pt x="545" y="1407"/>
                  <a:pt x="545" y="1407"/>
                </a:cubicBezTo>
                <a:cubicBezTo>
                  <a:pt x="545" y="882"/>
                  <a:pt x="545" y="882"/>
                  <a:pt x="545" y="882"/>
                </a:cubicBezTo>
                <a:cubicBezTo>
                  <a:pt x="499" y="882"/>
                  <a:pt x="499" y="882"/>
                  <a:pt x="499" y="882"/>
                </a:cubicBezTo>
                <a:lnTo>
                  <a:pt x="274" y="1271"/>
                </a:lnTo>
                <a:close/>
                <a:moveTo>
                  <a:pt x="926" y="882"/>
                </a:moveTo>
                <a:cubicBezTo>
                  <a:pt x="1166" y="1407"/>
                  <a:pt x="1166" y="1407"/>
                  <a:pt x="1166" y="1407"/>
                </a:cubicBezTo>
                <a:cubicBezTo>
                  <a:pt x="1108" y="1407"/>
                  <a:pt x="1108" y="1407"/>
                  <a:pt x="1108" y="1407"/>
                </a:cubicBezTo>
                <a:cubicBezTo>
                  <a:pt x="1045" y="1266"/>
                  <a:pt x="1045" y="1266"/>
                  <a:pt x="1045" y="1266"/>
                </a:cubicBezTo>
                <a:cubicBezTo>
                  <a:pt x="752" y="1266"/>
                  <a:pt x="752" y="1266"/>
                  <a:pt x="752" y="1266"/>
                </a:cubicBezTo>
                <a:cubicBezTo>
                  <a:pt x="690" y="1407"/>
                  <a:pt x="690" y="1407"/>
                  <a:pt x="690" y="1407"/>
                </a:cubicBezTo>
                <a:cubicBezTo>
                  <a:pt x="632" y="1407"/>
                  <a:pt x="632" y="1407"/>
                  <a:pt x="632" y="1407"/>
                </a:cubicBezTo>
                <a:cubicBezTo>
                  <a:pt x="872" y="882"/>
                  <a:pt x="872" y="882"/>
                  <a:pt x="872" y="882"/>
                </a:cubicBezTo>
                <a:lnTo>
                  <a:pt x="926" y="882"/>
                </a:lnTo>
                <a:close/>
                <a:moveTo>
                  <a:pt x="1024" y="1222"/>
                </a:moveTo>
                <a:cubicBezTo>
                  <a:pt x="899" y="940"/>
                  <a:pt x="899" y="940"/>
                  <a:pt x="899" y="940"/>
                </a:cubicBezTo>
                <a:cubicBezTo>
                  <a:pt x="773" y="1222"/>
                  <a:pt x="773" y="1222"/>
                  <a:pt x="773" y="1222"/>
                </a:cubicBezTo>
                <a:lnTo>
                  <a:pt x="1024" y="1222"/>
                </a:lnTo>
                <a:close/>
                <a:moveTo>
                  <a:pt x="1144" y="930"/>
                </a:moveTo>
                <a:cubicBezTo>
                  <a:pt x="1328" y="930"/>
                  <a:pt x="1328" y="930"/>
                  <a:pt x="1328" y="930"/>
                </a:cubicBezTo>
                <a:cubicBezTo>
                  <a:pt x="1328" y="1407"/>
                  <a:pt x="1328" y="1407"/>
                  <a:pt x="1328" y="1407"/>
                </a:cubicBezTo>
                <a:cubicBezTo>
                  <a:pt x="1384" y="1407"/>
                  <a:pt x="1384" y="1407"/>
                  <a:pt x="1384" y="1407"/>
                </a:cubicBezTo>
                <a:cubicBezTo>
                  <a:pt x="1384" y="930"/>
                  <a:pt x="1384" y="930"/>
                  <a:pt x="1384" y="930"/>
                </a:cubicBezTo>
                <a:cubicBezTo>
                  <a:pt x="1568" y="930"/>
                  <a:pt x="1568" y="930"/>
                  <a:pt x="1568" y="930"/>
                </a:cubicBezTo>
                <a:cubicBezTo>
                  <a:pt x="1568" y="882"/>
                  <a:pt x="1568" y="882"/>
                  <a:pt x="1568" y="882"/>
                </a:cubicBezTo>
                <a:cubicBezTo>
                  <a:pt x="1144" y="882"/>
                  <a:pt x="1144" y="882"/>
                  <a:pt x="1144" y="882"/>
                </a:cubicBezTo>
                <a:lnTo>
                  <a:pt x="1144" y="930"/>
                </a:lnTo>
                <a:close/>
                <a:moveTo>
                  <a:pt x="1766" y="956"/>
                </a:moveTo>
                <a:cubicBezTo>
                  <a:pt x="1800" y="937"/>
                  <a:pt x="1838" y="927"/>
                  <a:pt x="1879" y="927"/>
                </a:cubicBezTo>
                <a:cubicBezTo>
                  <a:pt x="1941" y="927"/>
                  <a:pt x="1993" y="948"/>
                  <a:pt x="2034" y="989"/>
                </a:cubicBezTo>
                <a:cubicBezTo>
                  <a:pt x="2069" y="954"/>
                  <a:pt x="2069" y="954"/>
                  <a:pt x="2069" y="954"/>
                </a:cubicBezTo>
                <a:cubicBezTo>
                  <a:pt x="2046" y="929"/>
                  <a:pt x="2018" y="910"/>
                  <a:pt x="1985" y="897"/>
                </a:cubicBezTo>
                <a:cubicBezTo>
                  <a:pt x="1952" y="884"/>
                  <a:pt x="1916" y="878"/>
                  <a:pt x="1877" y="878"/>
                </a:cubicBezTo>
                <a:cubicBezTo>
                  <a:pt x="1826" y="878"/>
                  <a:pt x="1779" y="889"/>
                  <a:pt x="1737" y="912"/>
                </a:cubicBezTo>
                <a:cubicBezTo>
                  <a:pt x="1695" y="935"/>
                  <a:pt x="1662" y="967"/>
                  <a:pt x="1638" y="1008"/>
                </a:cubicBezTo>
                <a:cubicBezTo>
                  <a:pt x="1614" y="1048"/>
                  <a:pt x="1603" y="1094"/>
                  <a:pt x="1603" y="1144"/>
                </a:cubicBezTo>
                <a:cubicBezTo>
                  <a:pt x="1603" y="1195"/>
                  <a:pt x="1614" y="1240"/>
                  <a:pt x="1638" y="1281"/>
                </a:cubicBezTo>
                <a:cubicBezTo>
                  <a:pt x="1662" y="1322"/>
                  <a:pt x="1695" y="1354"/>
                  <a:pt x="1736" y="1377"/>
                </a:cubicBezTo>
                <a:cubicBezTo>
                  <a:pt x="1778" y="1400"/>
                  <a:pt x="1825" y="1411"/>
                  <a:pt x="1877" y="1411"/>
                </a:cubicBezTo>
                <a:cubicBezTo>
                  <a:pt x="1916" y="1411"/>
                  <a:pt x="1952" y="1404"/>
                  <a:pt x="1985" y="1391"/>
                </a:cubicBezTo>
                <a:cubicBezTo>
                  <a:pt x="2018" y="1378"/>
                  <a:pt x="2046" y="1359"/>
                  <a:pt x="2069" y="1334"/>
                </a:cubicBezTo>
                <a:cubicBezTo>
                  <a:pt x="2034" y="1299"/>
                  <a:pt x="2034" y="1299"/>
                  <a:pt x="2034" y="1299"/>
                </a:cubicBezTo>
                <a:cubicBezTo>
                  <a:pt x="1994" y="1341"/>
                  <a:pt x="1942" y="1362"/>
                  <a:pt x="1879" y="1362"/>
                </a:cubicBezTo>
                <a:cubicBezTo>
                  <a:pt x="1838" y="1362"/>
                  <a:pt x="1800" y="1352"/>
                  <a:pt x="1766" y="1333"/>
                </a:cubicBezTo>
                <a:cubicBezTo>
                  <a:pt x="1732" y="1314"/>
                  <a:pt x="1705" y="1288"/>
                  <a:pt x="1686" y="1255"/>
                </a:cubicBezTo>
                <a:cubicBezTo>
                  <a:pt x="1667" y="1222"/>
                  <a:pt x="1657" y="1185"/>
                  <a:pt x="1657" y="1144"/>
                </a:cubicBezTo>
                <a:cubicBezTo>
                  <a:pt x="1657" y="1103"/>
                  <a:pt x="1667" y="1066"/>
                  <a:pt x="1686" y="1034"/>
                </a:cubicBezTo>
                <a:cubicBezTo>
                  <a:pt x="1705" y="1001"/>
                  <a:pt x="1732" y="975"/>
                  <a:pt x="1766" y="956"/>
                </a:cubicBezTo>
                <a:close/>
                <a:moveTo>
                  <a:pt x="2571" y="1116"/>
                </a:moveTo>
                <a:cubicBezTo>
                  <a:pt x="2243" y="1116"/>
                  <a:pt x="2243" y="1116"/>
                  <a:pt x="2243" y="1116"/>
                </a:cubicBezTo>
                <a:cubicBezTo>
                  <a:pt x="2243" y="882"/>
                  <a:pt x="2243" y="882"/>
                  <a:pt x="2243" y="882"/>
                </a:cubicBezTo>
                <a:cubicBezTo>
                  <a:pt x="2188" y="882"/>
                  <a:pt x="2188" y="882"/>
                  <a:pt x="2188" y="882"/>
                </a:cubicBezTo>
                <a:cubicBezTo>
                  <a:pt x="2188" y="1407"/>
                  <a:pt x="2188" y="1407"/>
                  <a:pt x="2188" y="1407"/>
                </a:cubicBezTo>
                <a:cubicBezTo>
                  <a:pt x="2243" y="1407"/>
                  <a:pt x="2243" y="1407"/>
                  <a:pt x="2243" y="1407"/>
                </a:cubicBezTo>
                <a:cubicBezTo>
                  <a:pt x="2243" y="1165"/>
                  <a:pt x="2243" y="1165"/>
                  <a:pt x="2243" y="1165"/>
                </a:cubicBezTo>
                <a:cubicBezTo>
                  <a:pt x="2571" y="1165"/>
                  <a:pt x="2571" y="1165"/>
                  <a:pt x="2571" y="1165"/>
                </a:cubicBezTo>
                <a:cubicBezTo>
                  <a:pt x="2571" y="1407"/>
                  <a:pt x="2571" y="1407"/>
                  <a:pt x="2571" y="1407"/>
                </a:cubicBezTo>
                <a:cubicBezTo>
                  <a:pt x="2626" y="1407"/>
                  <a:pt x="2626" y="1407"/>
                  <a:pt x="2626" y="1407"/>
                </a:cubicBezTo>
                <a:cubicBezTo>
                  <a:pt x="2626" y="882"/>
                  <a:pt x="2626" y="882"/>
                  <a:pt x="2626" y="882"/>
                </a:cubicBezTo>
                <a:cubicBezTo>
                  <a:pt x="2571" y="882"/>
                  <a:pt x="2571" y="882"/>
                  <a:pt x="2571" y="882"/>
                </a:cubicBezTo>
                <a:lnTo>
                  <a:pt x="2571" y="1116"/>
                </a:lnTo>
                <a:close/>
                <a:moveTo>
                  <a:pt x="2796" y="1407"/>
                </a:moveTo>
                <a:cubicBezTo>
                  <a:pt x="2852" y="1407"/>
                  <a:pt x="2852" y="1407"/>
                  <a:pt x="2852" y="1407"/>
                </a:cubicBezTo>
                <a:cubicBezTo>
                  <a:pt x="2852" y="882"/>
                  <a:pt x="2852" y="882"/>
                  <a:pt x="2852" y="882"/>
                </a:cubicBezTo>
                <a:cubicBezTo>
                  <a:pt x="2796" y="882"/>
                  <a:pt x="2796" y="882"/>
                  <a:pt x="2796" y="882"/>
                </a:cubicBezTo>
                <a:lnTo>
                  <a:pt x="2796" y="1407"/>
                </a:lnTo>
                <a:close/>
                <a:moveTo>
                  <a:pt x="3406" y="1308"/>
                </a:moveTo>
                <a:cubicBezTo>
                  <a:pt x="3068" y="882"/>
                  <a:pt x="3068" y="882"/>
                  <a:pt x="3068" y="882"/>
                </a:cubicBezTo>
                <a:cubicBezTo>
                  <a:pt x="3023" y="882"/>
                  <a:pt x="3023" y="882"/>
                  <a:pt x="3023" y="882"/>
                </a:cubicBezTo>
                <a:cubicBezTo>
                  <a:pt x="3023" y="1407"/>
                  <a:pt x="3023" y="1407"/>
                  <a:pt x="3023" y="1407"/>
                </a:cubicBezTo>
                <a:cubicBezTo>
                  <a:pt x="3078" y="1407"/>
                  <a:pt x="3078" y="1407"/>
                  <a:pt x="3078" y="1407"/>
                </a:cubicBezTo>
                <a:cubicBezTo>
                  <a:pt x="3078" y="981"/>
                  <a:pt x="3078" y="981"/>
                  <a:pt x="3078" y="981"/>
                </a:cubicBezTo>
                <a:cubicBezTo>
                  <a:pt x="3415" y="1407"/>
                  <a:pt x="3415" y="1407"/>
                  <a:pt x="3415" y="1407"/>
                </a:cubicBezTo>
                <a:cubicBezTo>
                  <a:pt x="3461" y="1407"/>
                  <a:pt x="3461" y="1407"/>
                  <a:pt x="3461" y="1407"/>
                </a:cubicBezTo>
                <a:cubicBezTo>
                  <a:pt x="3461" y="882"/>
                  <a:pt x="3461" y="882"/>
                  <a:pt x="3461" y="882"/>
                </a:cubicBezTo>
                <a:cubicBezTo>
                  <a:pt x="3406" y="882"/>
                  <a:pt x="3406" y="882"/>
                  <a:pt x="3406" y="882"/>
                </a:cubicBezTo>
                <a:lnTo>
                  <a:pt x="3406" y="1308"/>
                </a:lnTo>
                <a:close/>
                <a:moveTo>
                  <a:pt x="3750" y="955"/>
                </a:moveTo>
                <a:cubicBezTo>
                  <a:pt x="3784" y="937"/>
                  <a:pt x="3822" y="927"/>
                  <a:pt x="3865" y="927"/>
                </a:cubicBezTo>
                <a:cubicBezTo>
                  <a:pt x="3928" y="927"/>
                  <a:pt x="3981" y="948"/>
                  <a:pt x="4023" y="989"/>
                </a:cubicBezTo>
                <a:cubicBezTo>
                  <a:pt x="4057" y="953"/>
                  <a:pt x="4057" y="953"/>
                  <a:pt x="4057" y="953"/>
                </a:cubicBezTo>
                <a:cubicBezTo>
                  <a:pt x="4034" y="928"/>
                  <a:pt x="4006" y="910"/>
                  <a:pt x="3972" y="897"/>
                </a:cubicBezTo>
                <a:cubicBezTo>
                  <a:pt x="3939" y="884"/>
                  <a:pt x="3902" y="878"/>
                  <a:pt x="3862" y="878"/>
                </a:cubicBezTo>
                <a:cubicBezTo>
                  <a:pt x="3809" y="878"/>
                  <a:pt x="3762" y="889"/>
                  <a:pt x="3720" y="912"/>
                </a:cubicBezTo>
                <a:cubicBezTo>
                  <a:pt x="3678" y="935"/>
                  <a:pt x="3645" y="967"/>
                  <a:pt x="3621" y="1008"/>
                </a:cubicBezTo>
                <a:cubicBezTo>
                  <a:pt x="3597" y="1048"/>
                  <a:pt x="3585" y="1094"/>
                  <a:pt x="3585" y="1144"/>
                </a:cubicBezTo>
                <a:cubicBezTo>
                  <a:pt x="3585" y="1195"/>
                  <a:pt x="3597" y="1240"/>
                  <a:pt x="3621" y="1281"/>
                </a:cubicBezTo>
                <a:cubicBezTo>
                  <a:pt x="3645" y="1322"/>
                  <a:pt x="3678" y="1354"/>
                  <a:pt x="3720" y="1377"/>
                </a:cubicBezTo>
                <a:cubicBezTo>
                  <a:pt x="3762" y="1400"/>
                  <a:pt x="3809" y="1411"/>
                  <a:pt x="3862" y="1411"/>
                </a:cubicBezTo>
                <a:cubicBezTo>
                  <a:pt x="3898" y="1411"/>
                  <a:pt x="3934" y="1405"/>
                  <a:pt x="3967" y="1394"/>
                </a:cubicBezTo>
                <a:cubicBezTo>
                  <a:pt x="4001" y="1382"/>
                  <a:pt x="4030" y="1366"/>
                  <a:pt x="4054" y="1344"/>
                </a:cubicBezTo>
                <a:cubicBezTo>
                  <a:pt x="4054" y="1144"/>
                  <a:pt x="4054" y="1144"/>
                  <a:pt x="4054" y="1144"/>
                </a:cubicBezTo>
                <a:cubicBezTo>
                  <a:pt x="4001" y="1144"/>
                  <a:pt x="4001" y="1144"/>
                  <a:pt x="4001" y="1144"/>
                </a:cubicBezTo>
                <a:cubicBezTo>
                  <a:pt x="4001" y="1321"/>
                  <a:pt x="4001" y="1321"/>
                  <a:pt x="4001" y="1321"/>
                </a:cubicBezTo>
                <a:cubicBezTo>
                  <a:pt x="3963" y="1348"/>
                  <a:pt x="3918" y="1362"/>
                  <a:pt x="3864" y="1362"/>
                </a:cubicBezTo>
                <a:cubicBezTo>
                  <a:pt x="3821" y="1362"/>
                  <a:pt x="3783" y="1352"/>
                  <a:pt x="3749" y="1333"/>
                </a:cubicBezTo>
                <a:cubicBezTo>
                  <a:pt x="3715" y="1314"/>
                  <a:pt x="3689" y="1288"/>
                  <a:pt x="3669" y="1255"/>
                </a:cubicBezTo>
                <a:cubicBezTo>
                  <a:pt x="3650" y="1222"/>
                  <a:pt x="3640" y="1185"/>
                  <a:pt x="3640" y="1144"/>
                </a:cubicBezTo>
                <a:cubicBezTo>
                  <a:pt x="3640" y="1103"/>
                  <a:pt x="3650" y="1066"/>
                  <a:pt x="3669" y="1033"/>
                </a:cubicBezTo>
                <a:cubicBezTo>
                  <a:pt x="3689" y="1000"/>
                  <a:pt x="3715" y="974"/>
                  <a:pt x="3750" y="955"/>
                </a:cubicBezTo>
                <a:close/>
                <a:moveTo>
                  <a:pt x="4817" y="1062"/>
                </a:moveTo>
                <a:cubicBezTo>
                  <a:pt x="4817" y="1118"/>
                  <a:pt x="4798" y="1162"/>
                  <a:pt x="4760" y="1193"/>
                </a:cubicBezTo>
                <a:cubicBezTo>
                  <a:pt x="4722" y="1225"/>
                  <a:pt x="4670" y="1241"/>
                  <a:pt x="4603" y="1241"/>
                </a:cubicBezTo>
                <a:cubicBezTo>
                  <a:pt x="4462" y="1241"/>
                  <a:pt x="4462" y="1241"/>
                  <a:pt x="4462" y="1241"/>
                </a:cubicBezTo>
                <a:cubicBezTo>
                  <a:pt x="4462" y="1407"/>
                  <a:pt x="4462" y="1407"/>
                  <a:pt x="4462" y="1407"/>
                </a:cubicBezTo>
                <a:cubicBezTo>
                  <a:pt x="4407" y="1407"/>
                  <a:pt x="4407" y="1407"/>
                  <a:pt x="4407" y="1407"/>
                </a:cubicBezTo>
                <a:cubicBezTo>
                  <a:pt x="4407" y="882"/>
                  <a:pt x="4407" y="882"/>
                  <a:pt x="4407" y="882"/>
                </a:cubicBezTo>
                <a:cubicBezTo>
                  <a:pt x="4603" y="882"/>
                  <a:pt x="4603" y="882"/>
                  <a:pt x="4603" y="882"/>
                </a:cubicBezTo>
                <a:cubicBezTo>
                  <a:pt x="4670" y="882"/>
                  <a:pt x="4722" y="898"/>
                  <a:pt x="4760" y="930"/>
                </a:cubicBezTo>
                <a:cubicBezTo>
                  <a:pt x="4798" y="962"/>
                  <a:pt x="4817" y="1006"/>
                  <a:pt x="4817" y="1062"/>
                </a:cubicBezTo>
                <a:close/>
                <a:moveTo>
                  <a:pt x="4762" y="1062"/>
                </a:moveTo>
                <a:cubicBezTo>
                  <a:pt x="4762" y="1020"/>
                  <a:pt x="4748" y="987"/>
                  <a:pt x="4721" y="964"/>
                </a:cubicBezTo>
                <a:cubicBezTo>
                  <a:pt x="4693" y="942"/>
                  <a:pt x="4653" y="930"/>
                  <a:pt x="4602" y="930"/>
                </a:cubicBezTo>
                <a:cubicBezTo>
                  <a:pt x="4462" y="930"/>
                  <a:pt x="4462" y="930"/>
                  <a:pt x="4462" y="930"/>
                </a:cubicBezTo>
                <a:cubicBezTo>
                  <a:pt x="4462" y="1192"/>
                  <a:pt x="4462" y="1192"/>
                  <a:pt x="4462" y="1192"/>
                </a:cubicBezTo>
                <a:cubicBezTo>
                  <a:pt x="4602" y="1192"/>
                  <a:pt x="4602" y="1192"/>
                  <a:pt x="4602" y="1192"/>
                </a:cubicBezTo>
                <a:cubicBezTo>
                  <a:pt x="4653" y="1192"/>
                  <a:pt x="4693" y="1181"/>
                  <a:pt x="4721" y="1158"/>
                </a:cubicBezTo>
                <a:cubicBezTo>
                  <a:pt x="4748" y="1135"/>
                  <a:pt x="4762" y="1103"/>
                  <a:pt x="4762" y="1062"/>
                </a:cubicBezTo>
                <a:close/>
                <a:moveTo>
                  <a:pt x="4993" y="882"/>
                </a:moveTo>
                <a:cubicBezTo>
                  <a:pt x="4937" y="882"/>
                  <a:pt x="4937" y="882"/>
                  <a:pt x="4937" y="882"/>
                </a:cubicBezTo>
                <a:cubicBezTo>
                  <a:pt x="4937" y="1407"/>
                  <a:pt x="4937" y="1407"/>
                  <a:pt x="4937" y="1407"/>
                </a:cubicBezTo>
                <a:cubicBezTo>
                  <a:pt x="5286" y="1407"/>
                  <a:pt x="5286" y="1407"/>
                  <a:pt x="5286" y="1407"/>
                </a:cubicBezTo>
                <a:cubicBezTo>
                  <a:pt x="5286" y="1359"/>
                  <a:pt x="5286" y="1359"/>
                  <a:pt x="5286" y="1359"/>
                </a:cubicBezTo>
                <a:cubicBezTo>
                  <a:pt x="4993" y="1359"/>
                  <a:pt x="4993" y="1359"/>
                  <a:pt x="4993" y="1359"/>
                </a:cubicBezTo>
                <a:lnTo>
                  <a:pt x="4993" y="882"/>
                </a:lnTo>
                <a:close/>
                <a:moveTo>
                  <a:pt x="5590" y="882"/>
                </a:moveTo>
                <a:cubicBezTo>
                  <a:pt x="5830" y="1407"/>
                  <a:pt x="5830" y="1407"/>
                  <a:pt x="5830" y="1407"/>
                </a:cubicBezTo>
                <a:cubicBezTo>
                  <a:pt x="5771" y="1407"/>
                  <a:pt x="5771" y="1407"/>
                  <a:pt x="5771" y="1407"/>
                </a:cubicBezTo>
                <a:cubicBezTo>
                  <a:pt x="5709" y="1266"/>
                  <a:pt x="5709" y="1266"/>
                  <a:pt x="5709" y="1266"/>
                </a:cubicBezTo>
                <a:cubicBezTo>
                  <a:pt x="5416" y="1266"/>
                  <a:pt x="5416" y="1266"/>
                  <a:pt x="5416" y="1266"/>
                </a:cubicBezTo>
                <a:cubicBezTo>
                  <a:pt x="5354" y="1407"/>
                  <a:pt x="5354" y="1407"/>
                  <a:pt x="5354" y="1407"/>
                </a:cubicBezTo>
                <a:cubicBezTo>
                  <a:pt x="5296" y="1407"/>
                  <a:pt x="5296" y="1407"/>
                  <a:pt x="5296" y="1407"/>
                </a:cubicBezTo>
                <a:cubicBezTo>
                  <a:pt x="5536" y="882"/>
                  <a:pt x="5536" y="882"/>
                  <a:pt x="5536" y="882"/>
                </a:cubicBezTo>
                <a:lnTo>
                  <a:pt x="5590" y="882"/>
                </a:lnTo>
                <a:close/>
                <a:moveTo>
                  <a:pt x="5688" y="1222"/>
                </a:moveTo>
                <a:cubicBezTo>
                  <a:pt x="5562" y="940"/>
                  <a:pt x="5562" y="940"/>
                  <a:pt x="5562" y="940"/>
                </a:cubicBezTo>
                <a:cubicBezTo>
                  <a:pt x="5437" y="1222"/>
                  <a:pt x="5437" y="1222"/>
                  <a:pt x="5437" y="1222"/>
                </a:cubicBezTo>
                <a:lnTo>
                  <a:pt x="5688" y="1222"/>
                </a:lnTo>
                <a:close/>
                <a:moveTo>
                  <a:pt x="5808" y="930"/>
                </a:moveTo>
                <a:cubicBezTo>
                  <a:pt x="5992" y="930"/>
                  <a:pt x="5992" y="930"/>
                  <a:pt x="5992" y="930"/>
                </a:cubicBezTo>
                <a:cubicBezTo>
                  <a:pt x="5992" y="1407"/>
                  <a:pt x="5992" y="1407"/>
                  <a:pt x="5992" y="1407"/>
                </a:cubicBezTo>
                <a:cubicBezTo>
                  <a:pt x="6048" y="1407"/>
                  <a:pt x="6048" y="1407"/>
                  <a:pt x="6048" y="1407"/>
                </a:cubicBezTo>
                <a:cubicBezTo>
                  <a:pt x="6048" y="930"/>
                  <a:pt x="6048" y="930"/>
                  <a:pt x="6048" y="930"/>
                </a:cubicBezTo>
                <a:cubicBezTo>
                  <a:pt x="6232" y="930"/>
                  <a:pt x="6232" y="930"/>
                  <a:pt x="6232" y="930"/>
                </a:cubicBezTo>
                <a:cubicBezTo>
                  <a:pt x="6232" y="882"/>
                  <a:pt x="6232" y="882"/>
                  <a:pt x="6232" y="882"/>
                </a:cubicBezTo>
                <a:cubicBezTo>
                  <a:pt x="5808" y="882"/>
                  <a:pt x="5808" y="882"/>
                  <a:pt x="5808" y="882"/>
                </a:cubicBezTo>
                <a:lnTo>
                  <a:pt x="5808" y="930"/>
                </a:lnTo>
                <a:close/>
                <a:moveTo>
                  <a:pt x="6320" y="1407"/>
                </a:moveTo>
                <a:cubicBezTo>
                  <a:pt x="6376" y="1407"/>
                  <a:pt x="6376" y="1407"/>
                  <a:pt x="6376" y="1407"/>
                </a:cubicBezTo>
                <a:cubicBezTo>
                  <a:pt x="6376" y="1184"/>
                  <a:pt x="6376" y="1184"/>
                  <a:pt x="6376" y="1184"/>
                </a:cubicBezTo>
                <a:cubicBezTo>
                  <a:pt x="6647" y="1184"/>
                  <a:pt x="6647" y="1184"/>
                  <a:pt x="6647" y="1184"/>
                </a:cubicBezTo>
                <a:cubicBezTo>
                  <a:pt x="6647" y="1136"/>
                  <a:pt x="6647" y="1136"/>
                  <a:pt x="6647" y="1136"/>
                </a:cubicBezTo>
                <a:cubicBezTo>
                  <a:pt x="6376" y="1136"/>
                  <a:pt x="6376" y="1136"/>
                  <a:pt x="6376" y="1136"/>
                </a:cubicBezTo>
                <a:cubicBezTo>
                  <a:pt x="6376" y="930"/>
                  <a:pt x="6376" y="930"/>
                  <a:pt x="6376" y="930"/>
                </a:cubicBezTo>
                <a:cubicBezTo>
                  <a:pt x="6680" y="930"/>
                  <a:pt x="6680" y="930"/>
                  <a:pt x="6680" y="930"/>
                </a:cubicBezTo>
                <a:cubicBezTo>
                  <a:pt x="6680" y="882"/>
                  <a:pt x="6680" y="882"/>
                  <a:pt x="6680" y="882"/>
                </a:cubicBezTo>
                <a:cubicBezTo>
                  <a:pt x="6320" y="882"/>
                  <a:pt x="6320" y="882"/>
                  <a:pt x="6320" y="882"/>
                </a:cubicBezTo>
                <a:lnTo>
                  <a:pt x="6320" y="1407"/>
                </a:lnTo>
                <a:close/>
                <a:moveTo>
                  <a:pt x="7256" y="1008"/>
                </a:moveTo>
                <a:cubicBezTo>
                  <a:pt x="7280" y="1048"/>
                  <a:pt x="7292" y="1094"/>
                  <a:pt x="7292" y="1144"/>
                </a:cubicBezTo>
                <a:cubicBezTo>
                  <a:pt x="7292" y="1195"/>
                  <a:pt x="7280" y="1240"/>
                  <a:pt x="7256" y="1281"/>
                </a:cubicBezTo>
                <a:cubicBezTo>
                  <a:pt x="7232" y="1322"/>
                  <a:pt x="7199" y="1354"/>
                  <a:pt x="7157" y="1377"/>
                </a:cubicBezTo>
                <a:cubicBezTo>
                  <a:pt x="7116" y="1400"/>
                  <a:pt x="7069" y="1411"/>
                  <a:pt x="7017" y="1411"/>
                </a:cubicBezTo>
                <a:cubicBezTo>
                  <a:pt x="6965" y="1411"/>
                  <a:pt x="6918" y="1399"/>
                  <a:pt x="6876" y="1376"/>
                </a:cubicBezTo>
                <a:cubicBezTo>
                  <a:pt x="6834" y="1353"/>
                  <a:pt x="6801" y="1321"/>
                  <a:pt x="6777" y="1281"/>
                </a:cubicBezTo>
                <a:cubicBezTo>
                  <a:pt x="6753" y="1240"/>
                  <a:pt x="6741" y="1195"/>
                  <a:pt x="6741" y="1144"/>
                </a:cubicBezTo>
                <a:cubicBezTo>
                  <a:pt x="6741" y="1094"/>
                  <a:pt x="6753" y="1048"/>
                  <a:pt x="6777" y="1008"/>
                </a:cubicBezTo>
                <a:cubicBezTo>
                  <a:pt x="6801" y="968"/>
                  <a:pt x="6834" y="936"/>
                  <a:pt x="6876" y="913"/>
                </a:cubicBezTo>
                <a:cubicBezTo>
                  <a:pt x="6918" y="889"/>
                  <a:pt x="6965" y="878"/>
                  <a:pt x="7017" y="878"/>
                </a:cubicBezTo>
                <a:cubicBezTo>
                  <a:pt x="7069" y="878"/>
                  <a:pt x="7116" y="889"/>
                  <a:pt x="7157" y="912"/>
                </a:cubicBezTo>
                <a:cubicBezTo>
                  <a:pt x="7199" y="935"/>
                  <a:pt x="7232" y="967"/>
                  <a:pt x="7256" y="1008"/>
                </a:cubicBezTo>
                <a:close/>
                <a:moveTo>
                  <a:pt x="7237" y="1144"/>
                </a:moveTo>
                <a:cubicBezTo>
                  <a:pt x="7237" y="1103"/>
                  <a:pt x="7227" y="1066"/>
                  <a:pt x="7208" y="1033"/>
                </a:cubicBezTo>
                <a:cubicBezTo>
                  <a:pt x="7189" y="1000"/>
                  <a:pt x="7163" y="974"/>
                  <a:pt x="7129" y="955"/>
                </a:cubicBezTo>
                <a:cubicBezTo>
                  <a:pt x="7096" y="937"/>
                  <a:pt x="7058" y="927"/>
                  <a:pt x="7017" y="927"/>
                </a:cubicBezTo>
                <a:cubicBezTo>
                  <a:pt x="6976" y="927"/>
                  <a:pt x="6938" y="937"/>
                  <a:pt x="6904" y="955"/>
                </a:cubicBezTo>
                <a:cubicBezTo>
                  <a:pt x="6871" y="974"/>
                  <a:pt x="6844" y="1000"/>
                  <a:pt x="6825" y="1033"/>
                </a:cubicBezTo>
                <a:cubicBezTo>
                  <a:pt x="6806" y="1066"/>
                  <a:pt x="6796" y="1103"/>
                  <a:pt x="6796" y="1144"/>
                </a:cubicBezTo>
                <a:cubicBezTo>
                  <a:pt x="6796" y="1185"/>
                  <a:pt x="6806" y="1222"/>
                  <a:pt x="6825" y="1256"/>
                </a:cubicBezTo>
                <a:cubicBezTo>
                  <a:pt x="6844" y="1289"/>
                  <a:pt x="6871" y="1315"/>
                  <a:pt x="6904" y="1333"/>
                </a:cubicBezTo>
                <a:cubicBezTo>
                  <a:pt x="6938" y="1352"/>
                  <a:pt x="6976" y="1362"/>
                  <a:pt x="7017" y="1362"/>
                </a:cubicBezTo>
                <a:cubicBezTo>
                  <a:pt x="7058" y="1362"/>
                  <a:pt x="7096" y="1352"/>
                  <a:pt x="7129" y="1333"/>
                </a:cubicBezTo>
                <a:cubicBezTo>
                  <a:pt x="7163" y="1315"/>
                  <a:pt x="7189" y="1289"/>
                  <a:pt x="7208" y="1256"/>
                </a:cubicBezTo>
                <a:cubicBezTo>
                  <a:pt x="7227" y="1222"/>
                  <a:pt x="7237" y="1185"/>
                  <a:pt x="7237" y="1144"/>
                </a:cubicBezTo>
                <a:close/>
                <a:moveTo>
                  <a:pt x="7707" y="1227"/>
                </a:moveTo>
                <a:cubicBezTo>
                  <a:pt x="7835" y="1407"/>
                  <a:pt x="7835" y="1407"/>
                  <a:pt x="7835" y="1407"/>
                </a:cubicBezTo>
                <a:cubicBezTo>
                  <a:pt x="7774" y="1407"/>
                  <a:pt x="7774" y="1407"/>
                  <a:pt x="7774" y="1407"/>
                </a:cubicBezTo>
                <a:cubicBezTo>
                  <a:pt x="7654" y="1238"/>
                  <a:pt x="7654" y="1238"/>
                  <a:pt x="7654" y="1238"/>
                </a:cubicBezTo>
                <a:cubicBezTo>
                  <a:pt x="7641" y="1239"/>
                  <a:pt x="7627" y="1240"/>
                  <a:pt x="7613" y="1240"/>
                </a:cubicBezTo>
                <a:cubicBezTo>
                  <a:pt x="7472" y="1240"/>
                  <a:pt x="7472" y="1240"/>
                  <a:pt x="7472" y="1240"/>
                </a:cubicBezTo>
                <a:cubicBezTo>
                  <a:pt x="7472" y="1407"/>
                  <a:pt x="7472" y="1407"/>
                  <a:pt x="7472" y="1407"/>
                </a:cubicBezTo>
                <a:cubicBezTo>
                  <a:pt x="7416" y="1407"/>
                  <a:pt x="7416" y="1407"/>
                  <a:pt x="7416" y="1407"/>
                </a:cubicBezTo>
                <a:cubicBezTo>
                  <a:pt x="7416" y="882"/>
                  <a:pt x="7416" y="882"/>
                  <a:pt x="7416" y="882"/>
                </a:cubicBezTo>
                <a:cubicBezTo>
                  <a:pt x="7613" y="882"/>
                  <a:pt x="7613" y="882"/>
                  <a:pt x="7613" y="882"/>
                </a:cubicBezTo>
                <a:cubicBezTo>
                  <a:pt x="7679" y="882"/>
                  <a:pt x="7732" y="898"/>
                  <a:pt x="7770" y="930"/>
                </a:cubicBezTo>
                <a:cubicBezTo>
                  <a:pt x="7808" y="962"/>
                  <a:pt x="7827" y="1006"/>
                  <a:pt x="7827" y="1062"/>
                </a:cubicBezTo>
                <a:cubicBezTo>
                  <a:pt x="7827" y="1103"/>
                  <a:pt x="7816" y="1137"/>
                  <a:pt x="7796" y="1166"/>
                </a:cubicBezTo>
                <a:cubicBezTo>
                  <a:pt x="7775" y="1194"/>
                  <a:pt x="7745" y="1214"/>
                  <a:pt x="7707" y="1227"/>
                </a:cubicBezTo>
                <a:close/>
                <a:moveTo>
                  <a:pt x="7730" y="1159"/>
                </a:moveTo>
                <a:cubicBezTo>
                  <a:pt x="7758" y="1136"/>
                  <a:pt x="7771" y="1103"/>
                  <a:pt x="7771" y="1062"/>
                </a:cubicBezTo>
                <a:cubicBezTo>
                  <a:pt x="7771" y="1020"/>
                  <a:pt x="7758" y="987"/>
                  <a:pt x="7730" y="964"/>
                </a:cubicBezTo>
                <a:cubicBezTo>
                  <a:pt x="7703" y="942"/>
                  <a:pt x="7663" y="930"/>
                  <a:pt x="7611" y="930"/>
                </a:cubicBezTo>
                <a:cubicBezTo>
                  <a:pt x="7472" y="930"/>
                  <a:pt x="7472" y="930"/>
                  <a:pt x="7472" y="930"/>
                </a:cubicBezTo>
                <a:cubicBezTo>
                  <a:pt x="7472" y="1193"/>
                  <a:pt x="7472" y="1193"/>
                  <a:pt x="7472" y="1193"/>
                </a:cubicBezTo>
                <a:cubicBezTo>
                  <a:pt x="7611" y="1193"/>
                  <a:pt x="7611" y="1193"/>
                  <a:pt x="7611" y="1193"/>
                </a:cubicBezTo>
                <a:cubicBezTo>
                  <a:pt x="7663" y="1193"/>
                  <a:pt x="7703" y="1182"/>
                  <a:pt x="7730" y="1159"/>
                </a:cubicBezTo>
                <a:close/>
                <a:moveTo>
                  <a:pt x="8457" y="882"/>
                </a:moveTo>
                <a:cubicBezTo>
                  <a:pt x="8231" y="1271"/>
                  <a:pt x="8231" y="1271"/>
                  <a:pt x="8231" y="1271"/>
                </a:cubicBezTo>
                <a:cubicBezTo>
                  <a:pt x="8003" y="882"/>
                  <a:pt x="8003" y="882"/>
                  <a:pt x="8003" y="882"/>
                </a:cubicBezTo>
                <a:cubicBezTo>
                  <a:pt x="7958" y="882"/>
                  <a:pt x="7958" y="882"/>
                  <a:pt x="7958" y="882"/>
                </a:cubicBezTo>
                <a:cubicBezTo>
                  <a:pt x="7958" y="1407"/>
                  <a:pt x="7958" y="1407"/>
                  <a:pt x="7958" y="1407"/>
                </a:cubicBezTo>
                <a:cubicBezTo>
                  <a:pt x="8011" y="1407"/>
                  <a:pt x="8011" y="1407"/>
                  <a:pt x="8011" y="1407"/>
                </a:cubicBezTo>
                <a:cubicBezTo>
                  <a:pt x="8011" y="989"/>
                  <a:pt x="8011" y="989"/>
                  <a:pt x="8011" y="989"/>
                </a:cubicBezTo>
                <a:cubicBezTo>
                  <a:pt x="8217" y="1340"/>
                  <a:pt x="8217" y="1340"/>
                  <a:pt x="8217" y="1340"/>
                </a:cubicBezTo>
                <a:cubicBezTo>
                  <a:pt x="8243" y="1340"/>
                  <a:pt x="8243" y="1340"/>
                  <a:pt x="8243" y="1340"/>
                </a:cubicBezTo>
                <a:cubicBezTo>
                  <a:pt x="8449" y="987"/>
                  <a:pt x="8449" y="987"/>
                  <a:pt x="8449" y="987"/>
                </a:cubicBezTo>
                <a:cubicBezTo>
                  <a:pt x="8449" y="1407"/>
                  <a:pt x="8449" y="1407"/>
                  <a:pt x="8449" y="1407"/>
                </a:cubicBezTo>
                <a:cubicBezTo>
                  <a:pt x="8502" y="1407"/>
                  <a:pt x="8502" y="1407"/>
                  <a:pt x="8502" y="1407"/>
                </a:cubicBezTo>
                <a:cubicBezTo>
                  <a:pt x="8502" y="882"/>
                  <a:pt x="8502" y="882"/>
                  <a:pt x="8502" y="882"/>
                </a:cubicBezTo>
                <a:lnTo>
                  <a:pt x="8457" y="88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14324" tIns="57162" rIns="114324" bIns="57162"/>
          <a:lstStyle/>
          <a:p>
            <a:endParaRPr lang="en-NL"/>
          </a:p>
        </p:txBody>
      </p:sp>
      <p:sp>
        <p:nvSpPr>
          <p:cNvPr id="10" name="Tijdelijke aanduiding voor afbeelding 9"/>
          <p:cNvSpPr>
            <a:spLocks noGrp="1" noSelect="1"/>
          </p:cNvSpPr>
          <p:nvPr>
            <p:ph type="pic" sz="quarter" idx="11"/>
          </p:nvPr>
        </p:nvSpPr>
        <p:spPr bwMode="gray">
          <a:xfrm>
            <a:off x="12702646" y="7096098"/>
            <a:ext cx="1889394" cy="960676"/>
          </a:xfrm>
          <a:custGeom>
            <a:avLst/>
            <a:gdLst>
              <a:gd name="connsiteX0" fmla="*/ 165313 w 1511200"/>
              <a:gd name="connsiteY0" fmla="*/ 0 h 768114"/>
              <a:gd name="connsiteX1" fmla="*/ 755809 w 1511200"/>
              <a:gd name="connsiteY1" fmla="*/ 0 h 768114"/>
              <a:gd name="connsiteX2" fmla="*/ 1346304 w 1511200"/>
              <a:gd name="connsiteY2" fmla="*/ 0 h 768114"/>
              <a:gd name="connsiteX3" fmla="*/ 1463070 w 1511200"/>
              <a:gd name="connsiteY3" fmla="*/ 48558 h 768114"/>
              <a:gd name="connsiteX4" fmla="*/ 1498370 w 1511200"/>
              <a:gd name="connsiteY4" fmla="*/ 101003 h 768114"/>
              <a:gd name="connsiteX5" fmla="*/ 1511200 w 1511200"/>
              <a:gd name="connsiteY5" fmla="*/ 164852 h 768114"/>
              <a:gd name="connsiteX6" fmla="*/ 1511200 w 1511200"/>
              <a:gd name="connsiteY6" fmla="*/ 603816 h 768114"/>
              <a:gd name="connsiteX7" fmla="*/ 1498370 w 1511200"/>
              <a:gd name="connsiteY7" fmla="*/ 667665 h 768114"/>
              <a:gd name="connsiteX8" fmla="*/ 1463070 w 1511200"/>
              <a:gd name="connsiteY8" fmla="*/ 720110 h 768114"/>
              <a:gd name="connsiteX9" fmla="*/ 1410636 w 1511200"/>
              <a:gd name="connsiteY9" fmla="*/ 755417 h 768114"/>
              <a:gd name="connsiteX10" fmla="*/ 1347478 w 1511200"/>
              <a:gd name="connsiteY10" fmla="*/ 768114 h 768114"/>
              <a:gd name="connsiteX11" fmla="*/ 164139 w 1511200"/>
              <a:gd name="connsiteY11" fmla="*/ 768114 h 768114"/>
              <a:gd name="connsiteX12" fmla="*/ 100981 w 1511200"/>
              <a:gd name="connsiteY12" fmla="*/ 755417 h 768114"/>
              <a:gd name="connsiteX13" fmla="*/ 48547 w 1511200"/>
              <a:gd name="connsiteY13" fmla="*/ 720110 h 768114"/>
              <a:gd name="connsiteX14" fmla="*/ 0 w 1511200"/>
              <a:gd name="connsiteY14" fmla="*/ 603318 h 768114"/>
              <a:gd name="connsiteX15" fmla="*/ 0 w 1511200"/>
              <a:gd name="connsiteY15" fmla="*/ 384334 h 768114"/>
              <a:gd name="connsiteX16" fmla="*/ 0 w 1511200"/>
              <a:gd name="connsiteY16" fmla="*/ 165349 h 768114"/>
              <a:gd name="connsiteX17" fmla="*/ 48547 w 1511200"/>
              <a:gd name="connsiteY17" fmla="*/ 48558 h 768114"/>
              <a:gd name="connsiteX18" fmla="*/ 165313 w 1511200"/>
              <a:gd name="connsiteY18" fmla="*/ 0 h 768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511200" h="768114">
                <a:moveTo>
                  <a:pt x="165313" y="0"/>
                </a:moveTo>
                <a:cubicBezTo>
                  <a:pt x="755809" y="0"/>
                  <a:pt x="755809" y="0"/>
                  <a:pt x="755809" y="0"/>
                </a:cubicBezTo>
                <a:cubicBezTo>
                  <a:pt x="1346304" y="0"/>
                  <a:pt x="1346304" y="0"/>
                  <a:pt x="1346304" y="0"/>
                </a:cubicBezTo>
                <a:cubicBezTo>
                  <a:pt x="1391995" y="0"/>
                  <a:pt x="1433244" y="18725"/>
                  <a:pt x="1463070" y="48558"/>
                </a:cubicBezTo>
                <a:cubicBezTo>
                  <a:pt x="1477983" y="63474"/>
                  <a:pt x="1490041" y="81247"/>
                  <a:pt x="1498370" y="101003"/>
                </a:cubicBezTo>
                <a:lnTo>
                  <a:pt x="1511200" y="164852"/>
                </a:lnTo>
                <a:lnTo>
                  <a:pt x="1511200" y="603816"/>
                </a:lnTo>
                <a:lnTo>
                  <a:pt x="1498370" y="667665"/>
                </a:lnTo>
                <a:cubicBezTo>
                  <a:pt x="1490041" y="687421"/>
                  <a:pt x="1477983" y="705194"/>
                  <a:pt x="1463070" y="720110"/>
                </a:cubicBezTo>
                <a:cubicBezTo>
                  <a:pt x="1448157" y="735026"/>
                  <a:pt x="1430388" y="747086"/>
                  <a:pt x="1410636" y="755417"/>
                </a:cubicBezTo>
                <a:lnTo>
                  <a:pt x="1347478" y="768114"/>
                </a:lnTo>
                <a:lnTo>
                  <a:pt x="164139" y="768114"/>
                </a:lnTo>
                <a:lnTo>
                  <a:pt x="100981" y="755417"/>
                </a:lnTo>
                <a:cubicBezTo>
                  <a:pt x="81229" y="747086"/>
                  <a:pt x="63460" y="735026"/>
                  <a:pt x="48547" y="720110"/>
                </a:cubicBezTo>
                <a:cubicBezTo>
                  <a:pt x="18721" y="690277"/>
                  <a:pt x="0" y="649020"/>
                  <a:pt x="0" y="603318"/>
                </a:cubicBezTo>
                <a:cubicBezTo>
                  <a:pt x="0" y="384334"/>
                  <a:pt x="0" y="384334"/>
                  <a:pt x="0" y="384334"/>
                </a:cubicBezTo>
                <a:cubicBezTo>
                  <a:pt x="0" y="165349"/>
                  <a:pt x="0" y="165349"/>
                  <a:pt x="0" y="165349"/>
                </a:cubicBezTo>
                <a:cubicBezTo>
                  <a:pt x="0" y="119648"/>
                  <a:pt x="18721" y="78390"/>
                  <a:pt x="48547" y="48558"/>
                </a:cubicBezTo>
                <a:cubicBezTo>
                  <a:pt x="78373" y="18725"/>
                  <a:pt x="119622" y="0"/>
                  <a:pt x="165313" y="0"/>
                </a:cubicBezTo>
                <a:close/>
              </a:path>
            </a:pathLst>
          </a:custGeom>
        </p:spPr>
        <p:txBody>
          <a:bodyPr wrap="square"/>
          <a:lstStyle>
            <a:lvl1pPr marL="382592" indent="-382592" algn="l" defTabSz="1143274" rtl="0" eaLnBrk="1" latinLnBrk="0" hangingPunct="1">
              <a:lnSpc>
                <a:spcPct val="130000"/>
              </a:lnSpc>
              <a:spcBef>
                <a:spcPts val="3251"/>
              </a:spcBef>
              <a:buClr>
                <a:schemeClr val="accent1"/>
              </a:buClr>
              <a:buFont typeface="Century Gothic" panose="020B0502020202020204" pitchFamily="34" charset="0"/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2" name="Titel 1"/>
          <p:cNvSpPr>
            <a:spLocks noGrp="1" noSelect="1"/>
          </p:cNvSpPr>
          <p:nvPr>
            <p:ph type="ctrTitle"/>
          </p:nvPr>
        </p:nvSpPr>
        <p:spPr bwMode="invGray">
          <a:xfrm>
            <a:off x="837175" y="2417843"/>
            <a:ext cx="8427302" cy="1838552"/>
          </a:xfrm>
        </p:spPr>
        <p:txBody>
          <a:bodyPr anchor="b" anchorCtr="0"/>
          <a:lstStyle>
            <a:lvl1pPr algn="l">
              <a:lnSpc>
                <a:spcPct val="95000"/>
              </a:lnSpc>
              <a:defRPr sz="6252" cap="none" baseline="0">
                <a:solidFill>
                  <a:schemeClr val="bg1"/>
                </a:solidFill>
              </a:defRPr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15" name="Subtitle"/>
          <p:cNvSpPr>
            <a:spLocks noGrp="1" noSelect="1"/>
          </p:cNvSpPr>
          <p:nvPr>
            <p:ph type="body" sz="quarter" idx="13"/>
          </p:nvPr>
        </p:nvSpPr>
        <p:spPr>
          <a:xfrm>
            <a:off x="837364" y="4212078"/>
            <a:ext cx="8425755" cy="1837020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3376" b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buNone/>
              <a:defRPr sz="3376" b="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buNone/>
              <a:defRPr sz="3376" b="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buFont typeface="Arial" pitchFamily="34" charset="0"/>
              <a:buNone/>
              <a:defRPr sz="3376" b="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buFont typeface="Arial" pitchFamily="34" charset="0"/>
              <a:buNone/>
              <a:defRPr sz="3376" b="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buFont typeface="Arial" pitchFamily="34" charset="0"/>
              <a:buNone/>
              <a:defRPr sz="3376" b="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buFont typeface="Arial" pitchFamily="34" charset="0"/>
              <a:buNone/>
              <a:defRPr sz="3376" b="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buFont typeface="Arial" pitchFamily="34" charset="0"/>
              <a:buNone/>
              <a:defRPr sz="3376" b="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buFont typeface="Arial" pitchFamily="34" charset="0"/>
              <a:buNone/>
              <a:defRPr sz="3376" b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ijdelijke aanduiding voor datum 4=voettekstveld">
            <a:extLst>
              <a:ext uri="{FF2B5EF4-FFF2-40B4-BE49-F238E27FC236}">
                <a16:creationId xmlns:a16="http://schemas.microsoft.com/office/drawing/2014/main" id="{B6A06E5A-15D0-4F86-803F-DA934D833C4C}"/>
              </a:ext>
            </a:extLst>
          </p:cNvPr>
          <p:cNvSpPr>
            <a:spLocks noGrp="1" noSelect="1"/>
          </p:cNvSpPr>
          <p:nvPr>
            <p:ph type="dt" sz="half" idx="14"/>
          </p:nvPr>
        </p:nvSpPr>
        <p:spPr>
          <a:xfrm>
            <a:off x="6157913" y="7500938"/>
            <a:ext cx="2938462" cy="360362"/>
          </a:xfrm>
        </p:spPr>
        <p:txBody>
          <a:bodyPr/>
          <a:lstStyle>
            <a:lvl1pPr algn="ctr">
              <a:defRPr sz="1625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0CD4AFF-7878-4B90-B25A-5CF809EE0C45}" type="datetime3">
              <a:rPr lang="en-US"/>
              <a:pPr>
                <a:defRPr/>
              </a:pPr>
              <a:t>9 November 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088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con &amp; text slide Corporate Blue">
    <p:bg>
      <p:bgPr>
        <a:gradFill rotWithShape="1">
          <a:gsLst>
            <a:gs pos="0">
              <a:srgbClr val="150F7D"/>
            </a:gs>
            <a:gs pos="50000">
              <a:srgbClr val="05135A"/>
            </a:gs>
            <a:gs pos="100000">
              <a:srgbClr val="00145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4">
            <a:extLst>
              <a:ext uri="{FF2B5EF4-FFF2-40B4-BE49-F238E27FC236}">
                <a16:creationId xmlns:a16="http://schemas.microsoft.com/office/drawing/2014/main" id="{435C0201-E359-4612-BAFF-E52E0C733551}"/>
              </a:ext>
            </a:extLst>
          </p:cNvPr>
          <p:cNvGrpSpPr>
            <a:grpSpLocks noSelect="1" noChangeAspect="1"/>
          </p:cNvGrpSpPr>
          <p:nvPr/>
        </p:nvGrpSpPr>
        <p:grpSpPr bwMode="auto">
          <a:xfrm>
            <a:off x="331788" y="7548563"/>
            <a:ext cx="674687" cy="673100"/>
            <a:chOff x="167" y="3802"/>
            <a:chExt cx="340" cy="339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91FD74DC-9A56-46E4-B88B-7D7D5C843C06}"/>
                </a:ext>
              </a:extLst>
            </p:cNvPr>
            <p:cNvSpPr>
              <a:spLocks noSelect="1"/>
            </p:cNvSpPr>
            <p:nvPr userDrawn="1"/>
          </p:nvSpPr>
          <p:spPr bwMode="invGray">
            <a:xfrm>
              <a:off x="167" y="3827"/>
              <a:ext cx="338" cy="304"/>
            </a:xfrm>
            <a:custGeom>
              <a:avLst/>
              <a:gdLst>
                <a:gd name="T0" fmla="*/ 3 w 1693"/>
                <a:gd name="T1" fmla="*/ 1 h 1525"/>
                <a:gd name="T2" fmla="*/ 3 w 1693"/>
                <a:gd name="T3" fmla="*/ 0 h 1525"/>
                <a:gd name="T4" fmla="*/ 13 w 1693"/>
                <a:gd name="T5" fmla="*/ 4 h 1525"/>
                <a:gd name="T6" fmla="*/ 13 w 1693"/>
                <a:gd name="T7" fmla="*/ 5 h 1525"/>
                <a:gd name="T8" fmla="*/ 13 w 1693"/>
                <a:gd name="T9" fmla="*/ 4 h 1525"/>
                <a:gd name="T10" fmla="*/ 11 w 1693"/>
                <a:gd name="T11" fmla="*/ 3 h 1525"/>
                <a:gd name="T12" fmla="*/ 12 w 1693"/>
                <a:gd name="T13" fmla="*/ 3 h 1525"/>
                <a:gd name="T14" fmla="*/ 5 w 1693"/>
                <a:gd name="T15" fmla="*/ 0 h 1525"/>
                <a:gd name="T16" fmla="*/ 5 w 1693"/>
                <a:gd name="T17" fmla="*/ 1 h 1525"/>
                <a:gd name="T18" fmla="*/ 5 w 1693"/>
                <a:gd name="T19" fmla="*/ 0 h 1525"/>
                <a:gd name="T20" fmla="*/ 6 w 1693"/>
                <a:gd name="T21" fmla="*/ 0 h 1525"/>
                <a:gd name="T22" fmla="*/ 7 w 1693"/>
                <a:gd name="T23" fmla="*/ 0 h 1525"/>
                <a:gd name="T24" fmla="*/ 8 w 1693"/>
                <a:gd name="T25" fmla="*/ 1 h 1525"/>
                <a:gd name="T26" fmla="*/ 8 w 1693"/>
                <a:gd name="T27" fmla="*/ 0 h 1525"/>
                <a:gd name="T28" fmla="*/ 8 w 1693"/>
                <a:gd name="T29" fmla="*/ 1 h 1525"/>
                <a:gd name="T30" fmla="*/ 8 w 1693"/>
                <a:gd name="T31" fmla="*/ 1 h 1525"/>
                <a:gd name="T32" fmla="*/ 9 w 1693"/>
                <a:gd name="T33" fmla="*/ 1 h 1525"/>
                <a:gd name="T34" fmla="*/ 10 w 1693"/>
                <a:gd name="T35" fmla="*/ 0 h 1525"/>
                <a:gd name="T36" fmla="*/ 10 w 1693"/>
                <a:gd name="T37" fmla="*/ 1 h 1525"/>
                <a:gd name="T38" fmla="*/ 10 w 1693"/>
                <a:gd name="T39" fmla="*/ 0 h 1525"/>
                <a:gd name="T40" fmla="*/ 1 w 1693"/>
                <a:gd name="T41" fmla="*/ 9 h 1525"/>
                <a:gd name="T42" fmla="*/ 3 w 1693"/>
                <a:gd name="T43" fmla="*/ 9 h 1525"/>
                <a:gd name="T44" fmla="*/ 0 w 1693"/>
                <a:gd name="T45" fmla="*/ 5 h 1525"/>
                <a:gd name="T46" fmla="*/ 0 w 1693"/>
                <a:gd name="T47" fmla="*/ 6 h 1525"/>
                <a:gd name="T48" fmla="*/ 0 w 1693"/>
                <a:gd name="T49" fmla="*/ 5 h 1525"/>
                <a:gd name="T50" fmla="*/ 10 w 1693"/>
                <a:gd name="T51" fmla="*/ 11 h 1525"/>
                <a:gd name="T52" fmla="*/ 11 w 1693"/>
                <a:gd name="T53" fmla="*/ 11 h 1525"/>
                <a:gd name="T54" fmla="*/ 2 w 1693"/>
                <a:gd name="T55" fmla="*/ 8 h 1525"/>
                <a:gd name="T56" fmla="*/ 2 w 1693"/>
                <a:gd name="T57" fmla="*/ 8 h 1525"/>
                <a:gd name="T58" fmla="*/ 2 w 1693"/>
                <a:gd name="T59" fmla="*/ 8 h 1525"/>
                <a:gd name="T60" fmla="*/ 7 w 1693"/>
                <a:gd name="T61" fmla="*/ 11 h 1525"/>
                <a:gd name="T62" fmla="*/ 9 w 1693"/>
                <a:gd name="T63" fmla="*/ 11 h 1525"/>
                <a:gd name="T64" fmla="*/ 5 w 1693"/>
                <a:gd name="T65" fmla="*/ 10 h 1525"/>
                <a:gd name="T66" fmla="*/ 5 w 1693"/>
                <a:gd name="T67" fmla="*/ 11 h 1525"/>
                <a:gd name="T68" fmla="*/ 5 w 1693"/>
                <a:gd name="T69" fmla="*/ 10 h 1525"/>
                <a:gd name="T70" fmla="*/ 3 w 1693"/>
                <a:gd name="T71" fmla="*/ 10 h 1525"/>
                <a:gd name="T72" fmla="*/ 4 w 1693"/>
                <a:gd name="T73" fmla="*/ 10 h 152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693" h="1525">
                  <a:moveTo>
                    <a:pt x="398" y="94"/>
                  </a:moveTo>
                  <a:cubicBezTo>
                    <a:pt x="398" y="119"/>
                    <a:pt x="377" y="140"/>
                    <a:pt x="352" y="140"/>
                  </a:cubicBezTo>
                  <a:cubicBezTo>
                    <a:pt x="326" y="140"/>
                    <a:pt x="305" y="119"/>
                    <a:pt x="305" y="94"/>
                  </a:cubicBezTo>
                  <a:cubicBezTo>
                    <a:pt x="305" y="68"/>
                    <a:pt x="326" y="47"/>
                    <a:pt x="352" y="47"/>
                  </a:cubicBezTo>
                  <a:cubicBezTo>
                    <a:pt x="377" y="47"/>
                    <a:pt x="398" y="68"/>
                    <a:pt x="398" y="94"/>
                  </a:cubicBezTo>
                  <a:close/>
                  <a:moveTo>
                    <a:pt x="1646" y="549"/>
                  </a:moveTo>
                  <a:cubicBezTo>
                    <a:pt x="1621" y="549"/>
                    <a:pt x="1600" y="570"/>
                    <a:pt x="1600" y="596"/>
                  </a:cubicBezTo>
                  <a:cubicBezTo>
                    <a:pt x="1600" y="621"/>
                    <a:pt x="1621" y="642"/>
                    <a:pt x="1646" y="642"/>
                  </a:cubicBezTo>
                  <a:cubicBezTo>
                    <a:pt x="1672" y="642"/>
                    <a:pt x="1693" y="621"/>
                    <a:pt x="1693" y="596"/>
                  </a:cubicBezTo>
                  <a:cubicBezTo>
                    <a:pt x="1693" y="570"/>
                    <a:pt x="1672" y="549"/>
                    <a:pt x="1646" y="549"/>
                  </a:cubicBezTo>
                  <a:close/>
                  <a:moveTo>
                    <a:pt x="1450" y="382"/>
                  </a:moveTo>
                  <a:cubicBezTo>
                    <a:pt x="1424" y="382"/>
                    <a:pt x="1403" y="403"/>
                    <a:pt x="1403" y="429"/>
                  </a:cubicBezTo>
                  <a:cubicBezTo>
                    <a:pt x="1403" y="454"/>
                    <a:pt x="1424" y="475"/>
                    <a:pt x="1450" y="475"/>
                  </a:cubicBezTo>
                  <a:cubicBezTo>
                    <a:pt x="1475" y="475"/>
                    <a:pt x="1496" y="454"/>
                    <a:pt x="1496" y="429"/>
                  </a:cubicBezTo>
                  <a:cubicBezTo>
                    <a:pt x="1496" y="403"/>
                    <a:pt x="1475" y="382"/>
                    <a:pt x="1450" y="382"/>
                  </a:cubicBezTo>
                  <a:close/>
                  <a:moveTo>
                    <a:pt x="644" y="48"/>
                  </a:moveTo>
                  <a:cubicBezTo>
                    <a:pt x="619" y="48"/>
                    <a:pt x="598" y="69"/>
                    <a:pt x="598" y="95"/>
                  </a:cubicBezTo>
                  <a:cubicBezTo>
                    <a:pt x="598" y="120"/>
                    <a:pt x="619" y="141"/>
                    <a:pt x="644" y="141"/>
                  </a:cubicBezTo>
                  <a:cubicBezTo>
                    <a:pt x="670" y="141"/>
                    <a:pt x="691" y="120"/>
                    <a:pt x="691" y="95"/>
                  </a:cubicBezTo>
                  <a:cubicBezTo>
                    <a:pt x="691" y="69"/>
                    <a:pt x="670" y="48"/>
                    <a:pt x="644" y="48"/>
                  </a:cubicBezTo>
                  <a:close/>
                  <a:moveTo>
                    <a:pt x="824" y="0"/>
                  </a:moveTo>
                  <a:cubicBezTo>
                    <a:pt x="798" y="0"/>
                    <a:pt x="777" y="21"/>
                    <a:pt x="777" y="47"/>
                  </a:cubicBezTo>
                  <a:cubicBezTo>
                    <a:pt x="777" y="72"/>
                    <a:pt x="798" y="93"/>
                    <a:pt x="824" y="93"/>
                  </a:cubicBezTo>
                  <a:cubicBezTo>
                    <a:pt x="849" y="93"/>
                    <a:pt x="870" y="72"/>
                    <a:pt x="870" y="47"/>
                  </a:cubicBezTo>
                  <a:cubicBezTo>
                    <a:pt x="870" y="21"/>
                    <a:pt x="849" y="0"/>
                    <a:pt x="824" y="0"/>
                  </a:cubicBezTo>
                  <a:close/>
                  <a:moveTo>
                    <a:pt x="954" y="146"/>
                  </a:moveTo>
                  <a:cubicBezTo>
                    <a:pt x="980" y="146"/>
                    <a:pt x="1000" y="125"/>
                    <a:pt x="1000" y="100"/>
                  </a:cubicBezTo>
                  <a:cubicBezTo>
                    <a:pt x="1000" y="74"/>
                    <a:pt x="980" y="53"/>
                    <a:pt x="954" y="53"/>
                  </a:cubicBezTo>
                  <a:cubicBezTo>
                    <a:pt x="928" y="53"/>
                    <a:pt x="907" y="74"/>
                    <a:pt x="907" y="100"/>
                  </a:cubicBezTo>
                  <a:cubicBezTo>
                    <a:pt x="907" y="125"/>
                    <a:pt x="928" y="146"/>
                    <a:pt x="954" y="146"/>
                  </a:cubicBezTo>
                  <a:close/>
                  <a:moveTo>
                    <a:pt x="1110" y="70"/>
                  </a:moveTo>
                  <a:cubicBezTo>
                    <a:pt x="1076" y="70"/>
                    <a:pt x="1048" y="98"/>
                    <a:pt x="1048" y="132"/>
                  </a:cubicBezTo>
                  <a:cubicBezTo>
                    <a:pt x="1048" y="167"/>
                    <a:pt x="1076" y="194"/>
                    <a:pt x="1110" y="194"/>
                  </a:cubicBezTo>
                  <a:cubicBezTo>
                    <a:pt x="1145" y="194"/>
                    <a:pt x="1172" y="167"/>
                    <a:pt x="1172" y="132"/>
                  </a:cubicBezTo>
                  <a:cubicBezTo>
                    <a:pt x="1172" y="98"/>
                    <a:pt x="1145" y="70"/>
                    <a:pt x="1110" y="70"/>
                  </a:cubicBezTo>
                  <a:close/>
                  <a:moveTo>
                    <a:pt x="1291" y="8"/>
                  </a:moveTo>
                  <a:cubicBezTo>
                    <a:pt x="1257" y="8"/>
                    <a:pt x="1229" y="36"/>
                    <a:pt x="1229" y="70"/>
                  </a:cubicBezTo>
                  <a:cubicBezTo>
                    <a:pt x="1229" y="104"/>
                    <a:pt x="1257" y="132"/>
                    <a:pt x="1291" y="132"/>
                  </a:cubicBezTo>
                  <a:cubicBezTo>
                    <a:pt x="1325" y="132"/>
                    <a:pt x="1353" y="104"/>
                    <a:pt x="1353" y="70"/>
                  </a:cubicBezTo>
                  <a:cubicBezTo>
                    <a:pt x="1353" y="36"/>
                    <a:pt x="1325" y="8"/>
                    <a:pt x="1291" y="8"/>
                  </a:cubicBezTo>
                  <a:close/>
                  <a:moveTo>
                    <a:pt x="242" y="1087"/>
                  </a:moveTo>
                  <a:cubicBezTo>
                    <a:pt x="190" y="1087"/>
                    <a:pt x="149" y="1129"/>
                    <a:pt x="149" y="1180"/>
                  </a:cubicBezTo>
                  <a:cubicBezTo>
                    <a:pt x="149" y="1232"/>
                    <a:pt x="190" y="1273"/>
                    <a:pt x="242" y="1273"/>
                  </a:cubicBezTo>
                  <a:cubicBezTo>
                    <a:pt x="293" y="1273"/>
                    <a:pt x="335" y="1232"/>
                    <a:pt x="335" y="1180"/>
                  </a:cubicBezTo>
                  <a:cubicBezTo>
                    <a:pt x="335" y="1129"/>
                    <a:pt x="293" y="1087"/>
                    <a:pt x="242" y="1087"/>
                  </a:cubicBezTo>
                  <a:close/>
                  <a:moveTo>
                    <a:pt x="46" y="677"/>
                  </a:moveTo>
                  <a:cubicBezTo>
                    <a:pt x="20" y="677"/>
                    <a:pt x="0" y="698"/>
                    <a:pt x="0" y="724"/>
                  </a:cubicBezTo>
                  <a:cubicBezTo>
                    <a:pt x="0" y="749"/>
                    <a:pt x="20" y="770"/>
                    <a:pt x="46" y="770"/>
                  </a:cubicBezTo>
                  <a:cubicBezTo>
                    <a:pt x="72" y="770"/>
                    <a:pt x="93" y="749"/>
                    <a:pt x="93" y="724"/>
                  </a:cubicBezTo>
                  <a:cubicBezTo>
                    <a:pt x="93" y="698"/>
                    <a:pt x="72" y="677"/>
                    <a:pt x="46" y="677"/>
                  </a:cubicBezTo>
                  <a:close/>
                  <a:moveTo>
                    <a:pt x="1282" y="1354"/>
                  </a:moveTo>
                  <a:cubicBezTo>
                    <a:pt x="1257" y="1354"/>
                    <a:pt x="1236" y="1375"/>
                    <a:pt x="1236" y="1401"/>
                  </a:cubicBezTo>
                  <a:cubicBezTo>
                    <a:pt x="1236" y="1426"/>
                    <a:pt x="1257" y="1447"/>
                    <a:pt x="1282" y="1447"/>
                  </a:cubicBezTo>
                  <a:cubicBezTo>
                    <a:pt x="1308" y="1447"/>
                    <a:pt x="1329" y="1426"/>
                    <a:pt x="1329" y="1401"/>
                  </a:cubicBezTo>
                  <a:cubicBezTo>
                    <a:pt x="1329" y="1375"/>
                    <a:pt x="1308" y="1354"/>
                    <a:pt x="1282" y="1354"/>
                  </a:cubicBezTo>
                  <a:close/>
                  <a:moveTo>
                    <a:pt x="250" y="1065"/>
                  </a:moveTo>
                  <a:cubicBezTo>
                    <a:pt x="276" y="1065"/>
                    <a:pt x="296" y="1044"/>
                    <a:pt x="296" y="1018"/>
                  </a:cubicBezTo>
                  <a:cubicBezTo>
                    <a:pt x="296" y="993"/>
                    <a:pt x="276" y="972"/>
                    <a:pt x="250" y="972"/>
                  </a:cubicBezTo>
                  <a:cubicBezTo>
                    <a:pt x="224" y="972"/>
                    <a:pt x="203" y="993"/>
                    <a:pt x="203" y="1018"/>
                  </a:cubicBezTo>
                  <a:cubicBezTo>
                    <a:pt x="203" y="1044"/>
                    <a:pt x="224" y="1065"/>
                    <a:pt x="250" y="1065"/>
                  </a:cubicBezTo>
                  <a:close/>
                  <a:moveTo>
                    <a:pt x="978" y="1339"/>
                  </a:moveTo>
                  <a:cubicBezTo>
                    <a:pt x="927" y="1339"/>
                    <a:pt x="885" y="1380"/>
                    <a:pt x="885" y="1432"/>
                  </a:cubicBezTo>
                  <a:cubicBezTo>
                    <a:pt x="885" y="1483"/>
                    <a:pt x="927" y="1525"/>
                    <a:pt x="978" y="1525"/>
                  </a:cubicBezTo>
                  <a:cubicBezTo>
                    <a:pt x="1029" y="1525"/>
                    <a:pt x="1071" y="1483"/>
                    <a:pt x="1071" y="1432"/>
                  </a:cubicBezTo>
                  <a:cubicBezTo>
                    <a:pt x="1071" y="1380"/>
                    <a:pt x="1029" y="1339"/>
                    <a:pt x="978" y="1339"/>
                  </a:cubicBezTo>
                  <a:close/>
                  <a:moveTo>
                    <a:pt x="589" y="1253"/>
                  </a:moveTo>
                  <a:cubicBezTo>
                    <a:pt x="555" y="1253"/>
                    <a:pt x="527" y="1281"/>
                    <a:pt x="527" y="1315"/>
                  </a:cubicBezTo>
                  <a:cubicBezTo>
                    <a:pt x="527" y="1349"/>
                    <a:pt x="555" y="1377"/>
                    <a:pt x="589" y="1377"/>
                  </a:cubicBezTo>
                  <a:cubicBezTo>
                    <a:pt x="623" y="1377"/>
                    <a:pt x="651" y="1349"/>
                    <a:pt x="651" y="1315"/>
                  </a:cubicBezTo>
                  <a:cubicBezTo>
                    <a:pt x="651" y="1281"/>
                    <a:pt x="623" y="1253"/>
                    <a:pt x="589" y="1253"/>
                  </a:cubicBezTo>
                  <a:close/>
                  <a:moveTo>
                    <a:pt x="454" y="1273"/>
                  </a:moveTo>
                  <a:cubicBezTo>
                    <a:pt x="428" y="1273"/>
                    <a:pt x="407" y="1294"/>
                    <a:pt x="407" y="1320"/>
                  </a:cubicBezTo>
                  <a:cubicBezTo>
                    <a:pt x="407" y="1345"/>
                    <a:pt x="428" y="1366"/>
                    <a:pt x="454" y="1366"/>
                  </a:cubicBezTo>
                  <a:cubicBezTo>
                    <a:pt x="479" y="1366"/>
                    <a:pt x="500" y="1345"/>
                    <a:pt x="500" y="1320"/>
                  </a:cubicBezTo>
                  <a:cubicBezTo>
                    <a:pt x="500" y="1294"/>
                    <a:pt x="479" y="1273"/>
                    <a:pt x="454" y="1273"/>
                  </a:cubicBez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L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80CAC245-1838-4309-B88E-999EBED73EED}"/>
                </a:ext>
              </a:extLst>
            </p:cNvPr>
            <p:cNvSpPr>
              <a:spLocks noSelect="1"/>
            </p:cNvSpPr>
            <p:nvPr userDrawn="1"/>
          </p:nvSpPr>
          <p:spPr bwMode="invGray">
            <a:xfrm>
              <a:off x="168" y="3802"/>
              <a:ext cx="339" cy="339"/>
            </a:xfrm>
            <a:custGeom>
              <a:avLst/>
              <a:gdLst>
                <a:gd name="T0" fmla="*/ 10 w 1693"/>
                <a:gd name="T1" fmla="*/ 3 h 1701"/>
                <a:gd name="T2" fmla="*/ 12 w 1693"/>
                <a:gd name="T3" fmla="*/ 3 h 1701"/>
                <a:gd name="T4" fmla="*/ 9 w 1693"/>
                <a:gd name="T5" fmla="*/ 0 h 1701"/>
                <a:gd name="T6" fmla="*/ 13 w 1693"/>
                <a:gd name="T7" fmla="*/ 7 h 1701"/>
                <a:gd name="T8" fmla="*/ 11 w 1693"/>
                <a:gd name="T9" fmla="*/ 2 h 1701"/>
                <a:gd name="T10" fmla="*/ 11 w 1693"/>
                <a:gd name="T11" fmla="*/ 2 h 1701"/>
                <a:gd name="T12" fmla="*/ 6 w 1693"/>
                <a:gd name="T13" fmla="*/ 2 h 1701"/>
                <a:gd name="T14" fmla="*/ 3 w 1693"/>
                <a:gd name="T15" fmla="*/ 1 h 1701"/>
                <a:gd name="T16" fmla="*/ 5 w 1693"/>
                <a:gd name="T17" fmla="*/ 1 h 1701"/>
                <a:gd name="T18" fmla="*/ 4 w 1693"/>
                <a:gd name="T19" fmla="*/ 3 h 1701"/>
                <a:gd name="T20" fmla="*/ 4 w 1693"/>
                <a:gd name="T21" fmla="*/ 3 h 1701"/>
                <a:gd name="T22" fmla="*/ 12 w 1693"/>
                <a:gd name="T23" fmla="*/ 4 h 1701"/>
                <a:gd name="T24" fmla="*/ 6 w 1693"/>
                <a:gd name="T25" fmla="*/ 1 h 1701"/>
                <a:gd name="T26" fmla="*/ 6 w 1693"/>
                <a:gd name="T27" fmla="*/ 0 h 1701"/>
                <a:gd name="T28" fmla="*/ 8 w 1693"/>
                <a:gd name="T29" fmla="*/ 1 h 1701"/>
                <a:gd name="T30" fmla="*/ 9 w 1693"/>
                <a:gd name="T31" fmla="*/ 3 h 1701"/>
                <a:gd name="T32" fmla="*/ 9 w 1693"/>
                <a:gd name="T33" fmla="*/ 3 h 1701"/>
                <a:gd name="T34" fmla="*/ 13 w 1693"/>
                <a:gd name="T35" fmla="*/ 6 h 1701"/>
                <a:gd name="T36" fmla="*/ 10 w 1693"/>
                <a:gd name="T37" fmla="*/ 2 h 1701"/>
                <a:gd name="T38" fmla="*/ 4 w 1693"/>
                <a:gd name="T39" fmla="*/ 13 h 1701"/>
                <a:gd name="T40" fmla="*/ 11 w 1693"/>
                <a:gd name="T41" fmla="*/ 11 h 1701"/>
                <a:gd name="T42" fmla="*/ 11 w 1693"/>
                <a:gd name="T43" fmla="*/ 11 h 1701"/>
                <a:gd name="T44" fmla="*/ 7 w 1693"/>
                <a:gd name="T45" fmla="*/ 11 h 1701"/>
                <a:gd name="T46" fmla="*/ 9 w 1693"/>
                <a:gd name="T47" fmla="*/ 13 h 1701"/>
                <a:gd name="T48" fmla="*/ 9 w 1693"/>
                <a:gd name="T49" fmla="*/ 11 h 1701"/>
                <a:gd name="T50" fmla="*/ 1 w 1693"/>
                <a:gd name="T51" fmla="*/ 9 h 1701"/>
                <a:gd name="T52" fmla="*/ 1 w 1693"/>
                <a:gd name="T53" fmla="*/ 9 h 1701"/>
                <a:gd name="T54" fmla="*/ 8 w 1693"/>
                <a:gd name="T55" fmla="*/ 12 h 1701"/>
                <a:gd name="T56" fmla="*/ 7 w 1693"/>
                <a:gd name="T57" fmla="*/ 12 h 1701"/>
                <a:gd name="T58" fmla="*/ 6 w 1693"/>
                <a:gd name="T59" fmla="*/ 11 h 1701"/>
                <a:gd name="T60" fmla="*/ 7 w 1693"/>
                <a:gd name="T61" fmla="*/ 13 h 1701"/>
                <a:gd name="T62" fmla="*/ 7 w 1693"/>
                <a:gd name="T63" fmla="*/ 13 h 1701"/>
                <a:gd name="T64" fmla="*/ 7 w 1693"/>
                <a:gd name="T65" fmla="*/ 13 h 1701"/>
                <a:gd name="T66" fmla="*/ 4 w 1693"/>
                <a:gd name="T67" fmla="*/ 10 h 1701"/>
                <a:gd name="T68" fmla="*/ 3 w 1693"/>
                <a:gd name="T69" fmla="*/ 12 h 1701"/>
                <a:gd name="T70" fmla="*/ 3 w 1693"/>
                <a:gd name="T71" fmla="*/ 12 h 1701"/>
                <a:gd name="T72" fmla="*/ 3 w 1693"/>
                <a:gd name="T73" fmla="*/ 11 h 1701"/>
                <a:gd name="T74" fmla="*/ 0 w 1693"/>
                <a:gd name="T75" fmla="*/ 8 h 1701"/>
                <a:gd name="T76" fmla="*/ 1 w 1693"/>
                <a:gd name="T77" fmla="*/ 9 h 1701"/>
                <a:gd name="T78" fmla="*/ 3 w 1693"/>
                <a:gd name="T79" fmla="*/ 11 h 1701"/>
                <a:gd name="T80" fmla="*/ 6 w 1693"/>
                <a:gd name="T81" fmla="*/ 7 h 1701"/>
                <a:gd name="T82" fmla="*/ 8 w 1693"/>
                <a:gd name="T83" fmla="*/ 7 h 1701"/>
                <a:gd name="T84" fmla="*/ 9 w 1693"/>
                <a:gd name="T85" fmla="*/ 6 h 1701"/>
                <a:gd name="T86" fmla="*/ 11 w 1693"/>
                <a:gd name="T87" fmla="*/ 6 h 1701"/>
                <a:gd name="T88" fmla="*/ 11 w 1693"/>
                <a:gd name="T89" fmla="*/ 8 h 1701"/>
                <a:gd name="T90" fmla="*/ 10 w 1693"/>
                <a:gd name="T91" fmla="*/ 7 h 1701"/>
                <a:gd name="T92" fmla="*/ 4 w 1693"/>
                <a:gd name="T93" fmla="*/ 7 h 1701"/>
                <a:gd name="T94" fmla="*/ 6 w 1693"/>
                <a:gd name="T95" fmla="*/ 5 h 1701"/>
                <a:gd name="T96" fmla="*/ 4 w 1693"/>
                <a:gd name="T97" fmla="*/ 5 h 1701"/>
                <a:gd name="T98" fmla="*/ 3 w 1693"/>
                <a:gd name="T99" fmla="*/ 8 h 170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693" h="1701">
                  <a:moveTo>
                    <a:pt x="1451" y="487"/>
                  </a:moveTo>
                  <a:cubicBezTo>
                    <a:pt x="1412" y="487"/>
                    <a:pt x="1378" y="463"/>
                    <a:pt x="1365" y="429"/>
                  </a:cubicBezTo>
                  <a:cubicBezTo>
                    <a:pt x="1354" y="438"/>
                    <a:pt x="1340" y="444"/>
                    <a:pt x="1325" y="444"/>
                  </a:cubicBezTo>
                  <a:cubicBezTo>
                    <a:pt x="1291" y="444"/>
                    <a:pt x="1263" y="416"/>
                    <a:pt x="1263" y="382"/>
                  </a:cubicBezTo>
                  <a:cubicBezTo>
                    <a:pt x="1263" y="347"/>
                    <a:pt x="1291" y="320"/>
                    <a:pt x="1325" y="320"/>
                  </a:cubicBezTo>
                  <a:cubicBezTo>
                    <a:pt x="1345" y="320"/>
                    <a:pt x="1362" y="329"/>
                    <a:pt x="1373" y="343"/>
                  </a:cubicBezTo>
                  <a:cubicBezTo>
                    <a:pt x="1390" y="317"/>
                    <a:pt x="1418" y="301"/>
                    <a:pt x="1451" y="301"/>
                  </a:cubicBezTo>
                  <a:cubicBezTo>
                    <a:pt x="1502" y="301"/>
                    <a:pt x="1544" y="343"/>
                    <a:pt x="1544" y="394"/>
                  </a:cubicBezTo>
                  <a:cubicBezTo>
                    <a:pt x="1544" y="445"/>
                    <a:pt x="1502" y="487"/>
                    <a:pt x="1451" y="487"/>
                  </a:cubicBezTo>
                  <a:close/>
                  <a:moveTo>
                    <a:pt x="1080" y="220"/>
                  </a:moveTo>
                  <a:cubicBezTo>
                    <a:pt x="1132" y="220"/>
                    <a:pt x="1174" y="179"/>
                    <a:pt x="1174" y="127"/>
                  </a:cubicBezTo>
                  <a:cubicBezTo>
                    <a:pt x="1174" y="76"/>
                    <a:pt x="1132" y="34"/>
                    <a:pt x="1080" y="34"/>
                  </a:cubicBezTo>
                  <a:cubicBezTo>
                    <a:pt x="1029" y="34"/>
                    <a:pt x="987" y="76"/>
                    <a:pt x="987" y="127"/>
                  </a:cubicBezTo>
                  <a:cubicBezTo>
                    <a:pt x="987" y="179"/>
                    <a:pt x="1029" y="220"/>
                    <a:pt x="1080" y="220"/>
                  </a:cubicBezTo>
                  <a:close/>
                  <a:moveTo>
                    <a:pt x="1646" y="804"/>
                  </a:moveTo>
                  <a:cubicBezTo>
                    <a:pt x="1621" y="804"/>
                    <a:pt x="1600" y="825"/>
                    <a:pt x="1600" y="851"/>
                  </a:cubicBezTo>
                  <a:cubicBezTo>
                    <a:pt x="1600" y="876"/>
                    <a:pt x="1621" y="897"/>
                    <a:pt x="1646" y="897"/>
                  </a:cubicBezTo>
                  <a:cubicBezTo>
                    <a:pt x="1672" y="897"/>
                    <a:pt x="1693" y="876"/>
                    <a:pt x="1693" y="851"/>
                  </a:cubicBezTo>
                  <a:cubicBezTo>
                    <a:pt x="1693" y="825"/>
                    <a:pt x="1672" y="804"/>
                    <a:pt x="1646" y="804"/>
                  </a:cubicBezTo>
                  <a:close/>
                  <a:moveTo>
                    <a:pt x="1370" y="291"/>
                  </a:moveTo>
                  <a:cubicBezTo>
                    <a:pt x="1396" y="291"/>
                    <a:pt x="1416" y="270"/>
                    <a:pt x="1416" y="245"/>
                  </a:cubicBezTo>
                  <a:cubicBezTo>
                    <a:pt x="1416" y="219"/>
                    <a:pt x="1396" y="198"/>
                    <a:pt x="1370" y="198"/>
                  </a:cubicBezTo>
                  <a:cubicBezTo>
                    <a:pt x="1344" y="198"/>
                    <a:pt x="1323" y="219"/>
                    <a:pt x="1323" y="245"/>
                  </a:cubicBezTo>
                  <a:cubicBezTo>
                    <a:pt x="1323" y="270"/>
                    <a:pt x="1344" y="291"/>
                    <a:pt x="1370" y="291"/>
                  </a:cubicBezTo>
                  <a:close/>
                  <a:moveTo>
                    <a:pt x="746" y="320"/>
                  </a:moveTo>
                  <a:cubicBezTo>
                    <a:pt x="746" y="345"/>
                    <a:pt x="767" y="366"/>
                    <a:pt x="792" y="366"/>
                  </a:cubicBezTo>
                  <a:cubicBezTo>
                    <a:pt x="818" y="366"/>
                    <a:pt x="839" y="345"/>
                    <a:pt x="839" y="320"/>
                  </a:cubicBezTo>
                  <a:cubicBezTo>
                    <a:pt x="839" y="294"/>
                    <a:pt x="818" y="273"/>
                    <a:pt x="792" y="273"/>
                  </a:cubicBezTo>
                  <a:cubicBezTo>
                    <a:pt x="767" y="273"/>
                    <a:pt x="746" y="294"/>
                    <a:pt x="746" y="320"/>
                  </a:cubicBezTo>
                  <a:close/>
                  <a:moveTo>
                    <a:pt x="410" y="220"/>
                  </a:moveTo>
                  <a:cubicBezTo>
                    <a:pt x="436" y="220"/>
                    <a:pt x="457" y="199"/>
                    <a:pt x="457" y="174"/>
                  </a:cubicBezTo>
                  <a:cubicBezTo>
                    <a:pt x="457" y="148"/>
                    <a:pt x="436" y="127"/>
                    <a:pt x="410" y="127"/>
                  </a:cubicBezTo>
                  <a:cubicBezTo>
                    <a:pt x="384" y="127"/>
                    <a:pt x="363" y="148"/>
                    <a:pt x="363" y="174"/>
                  </a:cubicBezTo>
                  <a:cubicBezTo>
                    <a:pt x="363" y="199"/>
                    <a:pt x="384" y="220"/>
                    <a:pt x="410" y="220"/>
                  </a:cubicBezTo>
                  <a:close/>
                  <a:moveTo>
                    <a:pt x="559" y="138"/>
                  </a:moveTo>
                  <a:cubicBezTo>
                    <a:pt x="585" y="138"/>
                    <a:pt x="606" y="117"/>
                    <a:pt x="606" y="91"/>
                  </a:cubicBezTo>
                  <a:cubicBezTo>
                    <a:pt x="606" y="65"/>
                    <a:pt x="585" y="45"/>
                    <a:pt x="559" y="45"/>
                  </a:cubicBezTo>
                  <a:cubicBezTo>
                    <a:pt x="534" y="45"/>
                    <a:pt x="513" y="65"/>
                    <a:pt x="513" y="91"/>
                  </a:cubicBezTo>
                  <a:cubicBezTo>
                    <a:pt x="513" y="117"/>
                    <a:pt x="534" y="138"/>
                    <a:pt x="559" y="138"/>
                  </a:cubicBezTo>
                  <a:close/>
                  <a:moveTo>
                    <a:pt x="513" y="320"/>
                  </a:moveTo>
                  <a:cubicBezTo>
                    <a:pt x="538" y="320"/>
                    <a:pt x="559" y="299"/>
                    <a:pt x="559" y="273"/>
                  </a:cubicBezTo>
                  <a:cubicBezTo>
                    <a:pt x="559" y="247"/>
                    <a:pt x="538" y="227"/>
                    <a:pt x="513" y="227"/>
                  </a:cubicBezTo>
                  <a:cubicBezTo>
                    <a:pt x="487" y="227"/>
                    <a:pt x="466" y="247"/>
                    <a:pt x="466" y="273"/>
                  </a:cubicBezTo>
                  <a:cubicBezTo>
                    <a:pt x="466" y="299"/>
                    <a:pt x="487" y="320"/>
                    <a:pt x="513" y="320"/>
                  </a:cubicBezTo>
                  <a:close/>
                  <a:moveTo>
                    <a:pt x="1581" y="571"/>
                  </a:moveTo>
                  <a:cubicBezTo>
                    <a:pt x="1607" y="571"/>
                    <a:pt x="1628" y="550"/>
                    <a:pt x="1628" y="524"/>
                  </a:cubicBezTo>
                  <a:cubicBezTo>
                    <a:pt x="1628" y="499"/>
                    <a:pt x="1607" y="478"/>
                    <a:pt x="1581" y="478"/>
                  </a:cubicBezTo>
                  <a:cubicBezTo>
                    <a:pt x="1556" y="478"/>
                    <a:pt x="1535" y="499"/>
                    <a:pt x="1535" y="524"/>
                  </a:cubicBezTo>
                  <a:cubicBezTo>
                    <a:pt x="1535" y="550"/>
                    <a:pt x="1556" y="571"/>
                    <a:pt x="1581" y="571"/>
                  </a:cubicBezTo>
                  <a:close/>
                  <a:moveTo>
                    <a:pt x="714" y="236"/>
                  </a:moveTo>
                  <a:cubicBezTo>
                    <a:pt x="766" y="236"/>
                    <a:pt x="807" y="194"/>
                    <a:pt x="807" y="143"/>
                  </a:cubicBezTo>
                  <a:cubicBezTo>
                    <a:pt x="807" y="119"/>
                    <a:pt x="798" y="98"/>
                    <a:pt x="784" y="82"/>
                  </a:cubicBezTo>
                  <a:cubicBezTo>
                    <a:pt x="792" y="73"/>
                    <a:pt x="797" y="62"/>
                    <a:pt x="797" y="50"/>
                  </a:cubicBezTo>
                  <a:cubicBezTo>
                    <a:pt x="797" y="24"/>
                    <a:pt x="776" y="3"/>
                    <a:pt x="751" y="3"/>
                  </a:cubicBezTo>
                  <a:cubicBezTo>
                    <a:pt x="725" y="3"/>
                    <a:pt x="704" y="24"/>
                    <a:pt x="704" y="50"/>
                  </a:cubicBezTo>
                  <a:cubicBezTo>
                    <a:pt x="704" y="50"/>
                    <a:pt x="704" y="50"/>
                    <a:pt x="704" y="51"/>
                  </a:cubicBezTo>
                  <a:cubicBezTo>
                    <a:pt x="658" y="56"/>
                    <a:pt x="621" y="95"/>
                    <a:pt x="621" y="143"/>
                  </a:cubicBezTo>
                  <a:cubicBezTo>
                    <a:pt x="621" y="194"/>
                    <a:pt x="663" y="236"/>
                    <a:pt x="714" y="236"/>
                  </a:cubicBezTo>
                  <a:close/>
                  <a:moveTo>
                    <a:pt x="896" y="125"/>
                  </a:moveTo>
                  <a:cubicBezTo>
                    <a:pt x="930" y="125"/>
                    <a:pt x="958" y="97"/>
                    <a:pt x="958" y="63"/>
                  </a:cubicBezTo>
                  <a:cubicBezTo>
                    <a:pt x="958" y="28"/>
                    <a:pt x="930" y="0"/>
                    <a:pt x="896" y="0"/>
                  </a:cubicBezTo>
                  <a:cubicBezTo>
                    <a:pt x="862" y="0"/>
                    <a:pt x="834" y="28"/>
                    <a:pt x="834" y="63"/>
                  </a:cubicBezTo>
                  <a:cubicBezTo>
                    <a:pt x="834" y="97"/>
                    <a:pt x="862" y="125"/>
                    <a:pt x="896" y="125"/>
                  </a:cubicBezTo>
                  <a:close/>
                  <a:moveTo>
                    <a:pt x="1111" y="394"/>
                  </a:moveTo>
                  <a:cubicBezTo>
                    <a:pt x="1111" y="420"/>
                    <a:pt x="1132" y="440"/>
                    <a:pt x="1157" y="440"/>
                  </a:cubicBezTo>
                  <a:cubicBezTo>
                    <a:pt x="1183" y="440"/>
                    <a:pt x="1204" y="420"/>
                    <a:pt x="1204" y="394"/>
                  </a:cubicBezTo>
                  <a:cubicBezTo>
                    <a:pt x="1204" y="368"/>
                    <a:pt x="1183" y="347"/>
                    <a:pt x="1157" y="347"/>
                  </a:cubicBezTo>
                  <a:cubicBezTo>
                    <a:pt x="1132" y="347"/>
                    <a:pt x="1111" y="368"/>
                    <a:pt x="1111" y="394"/>
                  </a:cubicBezTo>
                  <a:close/>
                  <a:moveTo>
                    <a:pt x="1637" y="664"/>
                  </a:moveTo>
                  <a:cubicBezTo>
                    <a:pt x="1637" y="630"/>
                    <a:pt x="1609" y="602"/>
                    <a:pt x="1575" y="602"/>
                  </a:cubicBezTo>
                  <a:cubicBezTo>
                    <a:pt x="1540" y="602"/>
                    <a:pt x="1513" y="630"/>
                    <a:pt x="1513" y="664"/>
                  </a:cubicBezTo>
                  <a:cubicBezTo>
                    <a:pt x="1513" y="698"/>
                    <a:pt x="1540" y="726"/>
                    <a:pt x="1575" y="726"/>
                  </a:cubicBezTo>
                  <a:cubicBezTo>
                    <a:pt x="1609" y="726"/>
                    <a:pt x="1637" y="698"/>
                    <a:pt x="1637" y="664"/>
                  </a:cubicBezTo>
                  <a:close/>
                  <a:moveTo>
                    <a:pt x="1239" y="301"/>
                  </a:moveTo>
                  <a:cubicBezTo>
                    <a:pt x="1264" y="301"/>
                    <a:pt x="1285" y="280"/>
                    <a:pt x="1285" y="254"/>
                  </a:cubicBezTo>
                  <a:cubicBezTo>
                    <a:pt x="1285" y="229"/>
                    <a:pt x="1264" y="208"/>
                    <a:pt x="1239" y="208"/>
                  </a:cubicBezTo>
                  <a:cubicBezTo>
                    <a:pt x="1213" y="208"/>
                    <a:pt x="1192" y="229"/>
                    <a:pt x="1192" y="254"/>
                  </a:cubicBezTo>
                  <a:cubicBezTo>
                    <a:pt x="1192" y="280"/>
                    <a:pt x="1213" y="301"/>
                    <a:pt x="1239" y="301"/>
                  </a:cubicBezTo>
                  <a:close/>
                  <a:moveTo>
                    <a:pt x="605" y="1481"/>
                  </a:moveTo>
                  <a:cubicBezTo>
                    <a:pt x="554" y="1481"/>
                    <a:pt x="512" y="1522"/>
                    <a:pt x="512" y="1574"/>
                  </a:cubicBezTo>
                  <a:cubicBezTo>
                    <a:pt x="512" y="1625"/>
                    <a:pt x="554" y="1667"/>
                    <a:pt x="605" y="1667"/>
                  </a:cubicBezTo>
                  <a:cubicBezTo>
                    <a:pt x="656" y="1667"/>
                    <a:pt x="698" y="1625"/>
                    <a:pt x="698" y="1574"/>
                  </a:cubicBezTo>
                  <a:cubicBezTo>
                    <a:pt x="698" y="1522"/>
                    <a:pt x="656" y="1481"/>
                    <a:pt x="605" y="1481"/>
                  </a:cubicBezTo>
                  <a:close/>
                  <a:moveTo>
                    <a:pt x="1341" y="1434"/>
                  </a:moveTo>
                  <a:cubicBezTo>
                    <a:pt x="1315" y="1434"/>
                    <a:pt x="1294" y="1455"/>
                    <a:pt x="1294" y="1481"/>
                  </a:cubicBezTo>
                  <a:cubicBezTo>
                    <a:pt x="1294" y="1506"/>
                    <a:pt x="1315" y="1527"/>
                    <a:pt x="1341" y="1527"/>
                  </a:cubicBezTo>
                  <a:cubicBezTo>
                    <a:pt x="1366" y="1527"/>
                    <a:pt x="1387" y="1506"/>
                    <a:pt x="1387" y="1481"/>
                  </a:cubicBezTo>
                  <a:cubicBezTo>
                    <a:pt x="1387" y="1455"/>
                    <a:pt x="1366" y="1434"/>
                    <a:pt x="1341" y="1434"/>
                  </a:cubicBezTo>
                  <a:close/>
                  <a:moveTo>
                    <a:pt x="846" y="1382"/>
                  </a:moveTo>
                  <a:cubicBezTo>
                    <a:pt x="846" y="1407"/>
                    <a:pt x="867" y="1428"/>
                    <a:pt x="893" y="1428"/>
                  </a:cubicBezTo>
                  <a:cubicBezTo>
                    <a:pt x="919" y="1428"/>
                    <a:pt x="940" y="1407"/>
                    <a:pt x="940" y="1382"/>
                  </a:cubicBezTo>
                  <a:cubicBezTo>
                    <a:pt x="940" y="1356"/>
                    <a:pt x="919" y="1335"/>
                    <a:pt x="893" y="1335"/>
                  </a:cubicBezTo>
                  <a:cubicBezTo>
                    <a:pt x="867" y="1335"/>
                    <a:pt x="846" y="1356"/>
                    <a:pt x="846" y="1382"/>
                  </a:cubicBezTo>
                  <a:close/>
                  <a:moveTo>
                    <a:pt x="1126" y="1563"/>
                  </a:moveTo>
                  <a:cubicBezTo>
                    <a:pt x="1100" y="1563"/>
                    <a:pt x="1080" y="1584"/>
                    <a:pt x="1080" y="1610"/>
                  </a:cubicBezTo>
                  <a:cubicBezTo>
                    <a:pt x="1080" y="1636"/>
                    <a:pt x="1100" y="1657"/>
                    <a:pt x="1126" y="1657"/>
                  </a:cubicBezTo>
                  <a:cubicBezTo>
                    <a:pt x="1152" y="1657"/>
                    <a:pt x="1173" y="1636"/>
                    <a:pt x="1173" y="1610"/>
                  </a:cubicBezTo>
                  <a:cubicBezTo>
                    <a:pt x="1173" y="1584"/>
                    <a:pt x="1152" y="1563"/>
                    <a:pt x="1126" y="1563"/>
                  </a:cubicBezTo>
                  <a:close/>
                  <a:moveTo>
                    <a:pt x="1173" y="1381"/>
                  </a:moveTo>
                  <a:cubicBezTo>
                    <a:pt x="1147" y="1381"/>
                    <a:pt x="1126" y="1402"/>
                    <a:pt x="1126" y="1428"/>
                  </a:cubicBezTo>
                  <a:cubicBezTo>
                    <a:pt x="1126" y="1454"/>
                    <a:pt x="1147" y="1475"/>
                    <a:pt x="1173" y="1475"/>
                  </a:cubicBezTo>
                  <a:cubicBezTo>
                    <a:pt x="1198" y="1475"/>
                    <a:pt x="1219" y="1454"/>
                    <a:pt x="1219" y="1428"/>
                  </a:cubicBezTo>
                  <a:cubicBezTo>
                    <a:pt x="1219" y="1402"/>
                    <a:pt x="1198" y="1381"/>
                    <a:pt x="1173" y="1381"/>
                  </a:cubicBezTo>
                  <a:close/>
                  <a:moveTo>
                    <a:pt x="104" y="1130"/>
                  </a:moveTo>
                  <a:cubicBezTo>
                    <a:pt x="78" y="1130"/>
                    <a:pt x="58" y="1151"/>
                    <a:pt x="58" y="1177"/>
                  </a:cubicBezTo>
                  <a:cubicBezTo>
                    <a:pt x="58" y="1202"/>
                    <a:pt x="78" y="1223"/>
                    <a:pt x="104" y="1223"/>
                  </a:cubicBezTo>
                  <a:cubicBezTo>
                    <a:pt x="130" y="1223"/>
                    <a:pt x="151" y="1202"/>
                    <a:pt x="151" y="1177"/>
                  </a:cubicBezTo>
                  <a:cubicBezTo>
                    <a:pt x="151" y="1151"/>
                    <a:pt x="130" y="1130"/>
                    <a:pt x="104" y="1130"/>
                  </a:cubicBezTo>
                  <a:close/>
                  <a:moveTo>
                    <a:pt x="1094" y="1480"/>
                  </a:moveTo>
                  <a:cubicBezTo>
                    <a:pt x="1094" y="1454"/>
                    <a:pt x="1074" y="1433"/>
                    <a:pt x="1048" y="1433"/>
                  </a:cubicBezTo>
                  <a:cubicBezTo>
                    <a:pt x="1022" y="1433"/>
                    <a:pt x="1001" y="1454"/>
                    <a:pt x="1001" y="1480"/>
                  </a:cubicBezTo>
                  <a:cubicBezTo>
                    <a:pt x="1001" y="1505"/>
                    <a:pt x="1022" y="1526"/>
                    <a:pt x="1048" y="1526"/>
                  </a:cubicBezTo>
                  <a:cubicBezTo>
                    <a:pt x="1074" y="1526"/>
                    <a:pt x="1094" y="1505"/>
                    <a:pt x="1094" y="1480"/>
                  </a:cubicBezTo>
                  <a:close/>
                  <a:moveTo>
                    <a:pt x="915" y="1528"/>
                  </a:moveTo>
                  <a:cubicBezTo>
                    <a:pt x="915" y="1502"/>
                    <a:pt x="894" y="1481"/>
                    <a:pt x="869" y="1481"/>
                  </a:cubicBezTo>
                  <a:cubicBezTo>
                    <a:pt x="843" y="1481"/>
                    <a:pt x="822" y="1502"/>
                    <a:pt x="822" y="1528"/>
                  </a:cubicBezTo>
                  <a:cubicBezTo>
                    <a:pt x="822" y="1553"/>
                    <a:pt x="843" y="1574"/>
                    <a:pt x="869" y="1574"/>
                  </a:cubicBezTo>
                  <a:cubicBezTo>
                    <a:pt x="894" y="1574"/>
                    <a:pt x="915" y="1553"/>
                    <a:pt x="915" y="1528"/>
                  </a:cubicBezTo>
                  <a:close/>
                  <a:moveTo>
                    <a:pt x="785" y="1475"/>
                  </a:moveTo>
                  <a:cubicBezTo>
                    <a:pt x="785" y="1449"/>
                    <a:pt x="764" y="1428"/>
                    <a:pt x="738" y="1428"/>
                  </a:cubicBezTo>
                  <a:cubicBezTo>
                    <a:pt x="713" y="1428"/>
                    <a:pt x="692" y="1449"/>
                    <a:pt x="692" y="1475"/>
                  </a:cubicBezTo>
                  <a:cubicBezTo>
                    <a:pt x="692" y="1500"/>
                    <a:pt x="713" y="1521"/>
                    <a:pt x="738" y="1521"/>
                  </a:cubicBezTo>
                  <a:cubicBezTo>
                    <a:pt x="764" y="1521"/>
                    <a:pt x="785" y="1500"/>
                    <a:pt x="785" y="1475"/>
                  </a:cubicBezTo>
                  <a:close/>
                  <a:moveTo>
                    <a:pt x="935" y="1605"/>
                  </a:moveTo>
                  <a:cubicBezTo>
                    <a:pt x="909" y="1605"/>
                    <a:pt x="888" y="1626"/>
                    <a:pt x="888" y="1651"/>
                  </a:cubicBezTo>
                  <a:cubicBezTo>
                    <a:pt x="888" y="1677"/>
                    <a:pt x="909" y="1698"/>
                    <a:pt x="935" y="1698"/>
                  </a:cubicBezTo>
                  <a:cubicBezTo>
                    <a:pt x="961" y="1698"/>
                    <a:pt x="981" y="1677"/>
                    <a:pt x="981" y="1651"/>
                  </a:cubicBezTo>
                  <a:cubicBezTo>
                    <a:pt x="981" y="1626"/>
                    <a:pt x="961" y="1605"/>
                    <a:pt x="935" y="1605"/>
                  </a:cubicBezTo>
                  <a:close/>
                  <a:moveTo>
                    <a:pt x="790" y="1577"/>
                  </a:moveTo>
                  <a:cubicBezTo>
                    <a:pt x="755" y="1577"/>
                    <a:pt x="728" y="1604"/>
                    <a:pt x="728" y="1639"/>
                  </a:cubicBezTo>
                  <a:cubicBezTo>
                    <a:pt x="728" y="1673"/>
                    <a:pt x="755" y="1701"/>
                    <a:pt x="790" y="1701"/>
                  </a:cubicBezTo>
                  <a:cubicBezTo>
                    <a:pt x="824" y="1701"/>
                    <a:pt x="852" y="1673"/>
                    <a:pt x="852" y="1639"/>
                  </a:cubicBezTo>
                  <a:cubicBezTo>
                    <a:pt x="852" y="1604"/>
                    <a:pt x="824" y="1577"/>
                    <a:pt x="790" y="1577"/>
                  </a:cubicBezTo>
                  <a:close/>
                  <a:moveTo>
                    <a:pt x="574" y="1307"/>
                  </a:moveTo>
                  <a:cubicBezTo>
                    <a:pt x="574" y="1281"/>
                    <a:pt x="554" y="1261"/>
                    <a:pt x="528" y="1261"/>
                  </a:cubicBezTo>
                  <a:cubicBezTo>
                    <a:pt x="502" y="1261"/>
                    <a:pt x="481" y="1281"/>
                    <a:pt x="481" y="1307"/>
                  </a:cubicBezTo>
                  <a:cubicBezTo>
                    <a:pt x="481" y="1333"/>
                    <a:pt x="502" y="1354"/>
                    <a:pt x="528" y="1354"/>
                  </a:cubicBezTo>
                  <a:cubicBezTo>
                    <a:pt x="554" y="1354"/>
                    <a:pt x="574" y="1333"/>
                    <a:pt x="574" y="1307"/>
                  </a:cubicBezTo>
                  <a:close/>
                  <a:moveTo>
                    <a:pt x="402" y="1442"/>
                  </a:moveTo>
                  <a:cubicBezTo>
                    <a:pt x="386" y="1442"/>
                    <a:pt x="373" y="1447"/>
                    <a:pt x="362" y="1456"/>
                  </a:cubicBezTo>
                  <a:cubicBezTo>
                    <a:pt x="362" y="1431"/>
                    <a:pt x="341" y="1410"/>
                    <a:pt x="316" y="1410"/>
                  </a:cubicBezTo>
                  <a:cubicBezTo>
                    <a:pt x="290" y="1410"/>
                    <a:pt x="269" y="1431"/>
                    <a:pt x="269" y="1457"/>
                  </a:cubicBezTo>
                  <a:cubicBezTo>
                    <a:pt x="269" y="1482"/>
                    <a:pt x="290" y="1503"/>
                    <a:pt x="316" y="1503"/>
                  </a:cubicBezTo>
                  <a:cubicBezTo>
                    <a:pt x="325" y="1503"/>
                    <a:pt x="333" y="1500"/>
                    <a:pt x="340" y="1495"/>
                  </a:cubicBezTo>
                  <a:cubicBezTo>
                    <a:pt x="340" y="1498"/>
                    <a:pt x="340" y="1501"/>
                    <a:pt x="340" y="1504"/>
                  </a:cubicBezTo>
                  <a:cubicBezTo>
                    <a:pt x="340" y="1538"/>
                    <a:pt x="367" y="1566"/>
                    <a:pt x="402" y="1566"/>
                  </a:cubicBezTo>
                  <a:cubicBezTo>
                    <a:pt x="436" y="1566"/>
                    <a:pt x="464" y="1538"/>
                    <a:pt x="464" y="1504"/>
                  </a:cubicBezTo>
                  <a:cubicBezTo>
                    <a:pt x="464" y="1470"/>
                    <a:pt x="436" y="1442"/>
                    <a:pt x="402" y="1442"/>
                  </a:cubicBezTo>
                  <a:close/>
                  <a:moveTo>
                    <a:pt x="111" y="975"/>
                  </a:moveTo>
                  <a:cubicBezTo>
                    <a:pt x="104" y="975"/>
                    <a:pt x="98" y="976"/>
                    <a:pt x="92" y="978"/>
                  </a:cubicBezTo>
                  <a:cubicBezTo>
                    <a:pt x="92" y="953"/>
                    <a:pt x="71" y="932"/>
                    <a:pt x="46" y="932"/>
                  </a:cubicBezTo>
                  <a:cubicBezTo>
                    <a:pt x="20" y="932"/>
                    <a:pt x="0" y="953"/>
                    <a:pt x="0" y="979"/>
                  </a:cubicBezTo>
                  <a:cubicBezTo>
                    <a:pt x="0" y="1004"/>
                    <a:pt x="20" y="1025"/>
                    <a:pt x="46" y="1025"/>
                  </a:cubicBezTo>
                  <a:cubicBezTo>
                    <a:pt x="47" y="1025"/>
                    <a:pt x="49" y="1024"/>
                    <a:pt x="50" y="1024"/>
                  </a:cubicBezTo>
                  <a:cubicBezTo>
                    <a:pt x="49" y="1028"/>
                    <a:pt x="49" y="1033"/>
                    <a:pt x="49" y="1037"/>
                  </a:cubicBezTo>
                  <a:cubicBezTo>
                    <a:pt x="49" y="1071"/>
                    <a:pt x="76" y="1099"/>
                    <a:pt x="111" y="1099"/>
                  </a:cubicBezTo>
                  <a:cubicBezTo>
                    <a:pt x="145" y="1099"/>
                    <a:pt x="173" y="1071"/>
                    <a:pt x="173" y="1037"/>
                  </a:cubicBezTo>
                  <a:cubicBezTo>
                    <a:pt x="173" y="1003"/>
                    <a:pt x="145" y="975"/>
                    <a:pt x="111" y="975"/>
                  </a:cubicBezTo>
                  <a:close/>
                  <a:moveTo>
                    <a:pt x="298" y="1320"/>
                  </a:moveTo>
                  <a:cubicBezTo>
                    <a:pt x="298" y="1354"/>
                    <a:pt x="326" y="1382"/>
                    <a:pt x="360" y="1382"/>
                  </a:cubicBezTo>
                  <a:cubicBezTo>
                    <a:pt x="394" y="1382"/>
                    <a:pt x="422" y="1354"/>
                    <a:pt x="422" y="1320"/>
                  </a:cubicBezTo>
                  <a:cubicBezTo>
                    <a:pt x="422" y="1285"/>
                    <a:pt x="394" y="1257"/>
                    <a:pt x="360" y="1257"/>
                  </a:cubicBezTo>
                  <a:cubicBezTo>
                    <a:pt x="326" y="1257"/>
                    <a:pt x="298" y="1285"/>
                    <a:pt x="298" y="1320"/>
                  </a:cubicBezTo>
                  <a:close/>
                  <a:moveTo>
                    <a:pt x="800" y="851"/>
                  </a:moveTo>
                  <a:cubicBezTo>
                    <a:pt x="800" y="947"/>
                    <a:pt x="878" y="1025"/>
                    <a:pt x="975" y="1025"/>
                  </a:cubicBezTo>
                  <a:cubicBezTo>
                    <a:pt x="1021" y="1025"/>
                    <a:pt x="1063" y="1007"/>
                    <a:pt x="1094" y="978"/>
                  </a:cubicBezTo>
                  <a:cubicBezTo>
                    <a:pt x="1032" y="912"/>
                    <a:pt x="1032" y="912"/>
                    <a:pt x="1032" y="912"/>
                  </a:cubicBezTo>
                  <a:cubicBezTo>
                    <a:pt x="1017" y="926"/>
                    <a:pt x="997" y="935"/>
                    <a:pt x="975" y="935"/>
                  </a:cubicBezTo>
                  <a:cubicBezTo>
                    <a:pt x="928" y="935"/>
                    <a:pt x="890" y="897"/>
                    <a:pt x="890" y="851"/>
                  </a:cubicBezTo>
                  <a:cubicBezTo>
                    <a:pt x="890" y="804"/>
                    <a:pt x="928" y="766"/>
                    <a:pt x="975" y="766"/>
                  </a:cubicBezTo>
                  <a:cubicBezTo>
                    <a:pt x="997" y="766"/>
                    <a:pt x="1017" y="775"/>
                    <a:pt x="1032" y="789"/>
                  </a:cubicBezTo>
                  <a:cubicBezTo>
                    <a:pt x="1094" y="723"/>
                    <a:pt x="1094" y="723"/>
                    <a:pt x="1094" y="723"/>
                  </a:cubicBezTo>
                  <a:cubicBezTo>
                    <a:pt x="1063" y="694"/>
                    <a:pt x="1021" y="676"/>
                    <a:pt x="975" y="676"/>
                  </a:cubicBezTo>
                  <a:cubicBezTo>
                    <a:pt x="878" y="676"/>
                    <a:pt x="800" y="754"/>
                    <a:pt x="800" y="851"/>
                  </a:cubicBezTo>
                  <a:close/>
                  <a:moveTo>
                    <a:pt x="1313" y="766"/>
                  </a:moveTo>
                  <a:cubicBezTo>
                    <a:pt x="1335" y="766"/>
                    <a:pt x="1355" y="775"/>
                    <a:pt x="1371" y="789"/>
                  </a:cubicBezTo>
                  <a:cubicBezTo>
                    <a:pt x="1432" y="723"/>
                    <a:pt x="1432" y="723"/>
                    <a:pt x="1432" y="723"/>
                  </a:cubicBezTo>
                  <a:cubicBezTo>
                    <a:pt x="1401" y="694"/>
                    <a:pt x="1359" y="676"/>
                    <a:pt x="1313" y="676"/>
                  </a:cubicBezTo>
                  <a:cubicBezTo>
                    <a:pt x="1216" y="676"/>
                    <a:pt x="1138" y="754"/>
                    <a:pt x="1138" y="851"/>
                  </a:cubicBezTo>
                  <a:cubicBezTo>
                    <a:pt x="1138" y="947"/>
                    <a:pt x="1216" y="1025"/>
                    <a:pt x="1313" y="1025"/>
                  </a:cubicBezTo>
                  <a:cubicBezTo>
                    <a:pt x="1359" y="1025"/>
                    <a:pt x="1401" y="1007"/>
                    <a:pt x="1432" y="978"/>
                  </a:cubicBezTo>
                  <a:cubicBezTo>
                    <a:pt x="1370" y="912"/>
                    <a:pt x="1370" y="912"/>
                    <a:pt x="1370" y="912"/>
                  </a:cubicBezTo>
                  <a:cubicBezTo>
                    <a:pt x="1355" y="926"/>
                    <a:pt x="1335" y="935"/>
                    <a:pt x="1313" y="935"/>
                  </a:cubicBezTo>
                  <a:cubicBezTo>
                    <a:pt x="1266" y="935"/>
                    <a:pt x="1229" y="897"/>
                    <a:pt x="1229" y="851"/>
                  </a:cubicBezTo>
                  <a:cubicBezTo>
                    <a:pt x="1229" y="804"/>
                    <a:pt x="1266" y="766"/>
                    <a:pt x="1313" y="766"/>
                  </a:cubicBezTo>
                  <a:close/>
                  <a:moveTo>
                    <a:pt x="342" y="1018"/>
                  </a:moveTo>
                  <a:cubicBezTo>
                    <a:pt x="439" y="1018"/>
                    <a:pt x="439" y="1018"/>
                    <a:pt x="439" y="1018"/>
                  </a:cubicBezTo>
                  <a:cubicBezTo>
                    <a:pt x="496" y="838"/>
                    <a:pt x="496" y="838"/>
                    <a:pt x="496" y="838"/>
                  </a:cubicBezTo>
                  <a:cubicBezTo>
                    <a:pt x="553" y="1018"/>
                    <a:pt x="553" y="1018"/>
                    <a:pt x="553" y="1018"/>
                  </a:cubicBezTo>
                  <a:cubicBezTo>
                    <a:pt x="650" y="1018"/>
                    <a:pt x="650" y="1018"/>
                    <a:pt x="650" y="1018"/>
                  </a:cubicBezTo>
                  <a:cubicBezTo>
                    <a:pt x="659" y="1018"/>
                    <a:pt x="659" y="1018"/>
                    <a:pt x="659" y="1018"/>
                  </a:cubicBezTo>
                  <a:cubicBezTo>
                    <a:pt x="764" y="683"/>
                    <a:pt x="764" y="683"/>
                    <a:pt x="764" y="683"/>
                  </a:cubicBezTo>
                  <a:cubicBezTo>
                    <a:pt x="658" y="683"/>
                    <a:pt x="658" y="683"/>
                    <a:pt x="658" y="683"/>
                  </a:cubicBezTo>
                  <a:cubicBezTo>
                    <a:pt x="601" y="864"/>
                    <a:pt x="601" y="864"/>
                    <a:pt x="601" y="864"/>
                  </a:cubicBezTo>
                  <a:cubicBezTo>
                    <a:pt x="544" y="683"/>
                    <a:pt x="544" y="683"/>
                    <a:pt x="544" y="683"/>
                  </a:cubicBezTo>
                  <a:cubicBezTo>
                    <a:pt x="447" y="683"/>
                    <a:pt x="447" y="683"/>
                    <a:pt x="447" y="683"/>
                  </a:cubicBezTo>
                  <a:cubicBezTo>
                    <a:pt x="390" y="864"/>
                    <a:pt x="390" y="864"/>
                    <a:pt x="390" y="864"/>
                  </a:cubicBezTo>
                  <a:cubicBezTo>
                    <a:pt x="334" y="683"/>
                    <a:pt x="334" y="683"/>
                    <a:pt x="334" y="683"/>
                  </a:cubicBezTo>
                  <a:cubicBezTo>
                    <a:pt x="227" y="683"/>
                    <a:pt x="227" y="683"/>
                    <a:pt x="227" y="683"/>
                  </a:cubicBezTo>
                  <a:cubicBezTo>
                    <a:pt x="333" y="1018"/>
                    <a:pt x="333" y="1018"/>
                    <a:pt x="333" y="1018"/>
                  </a:cubicBezTo>
                  <a:lnTo>
                    <a:pt x="342" y="10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L"/>
            </a:p>
          </p:txBody>
        </p:sp>
      </p:grpSp>
      <p:sp>
        <p:nvSpPr>
          <p:cNvPr id="9" name="LS_Logo4 (JU-Free) Swipe" hidden="1">
            <a:extLst>
              <a:ext uri="{FF2B5EF4-FFF2-40B4-BE49-F238E27FC236}">
                <a16:creationId xmlns:a16="http://schemas.microsoft.com/office/drawing/2014/main" id="{81F69AB4-3725-48DE-AF6E-860FC917B53E}"/>
              </a:ext>
            </a:extLst>
          </p:cNvPr>
          <p:cNvSpPr>
            <a:spLocks/>
          </p:cNvSpPr>
          <p:nvPr/>
        </p:nvSpPr>
        <p:spPr bwMode="auto">
          <a:xfrm>
            <a:off x="1143000" y="7820025"/>
            <a:ext cx="615950" cy="138113"/>
          </a:xfrm>
          <a:custGeom>
            <a:avLst/>
            <a:gdLst>
              <a:gd name="T0" fmla="*/ 2147483646 w 1551"/>
              <a:gd name="T1" fmla="*/ 2147483646 h 347"/>
              <a:gd name="T2" fmla="*/ 2147483646 w 1551"/>
              <a:gd name="T3" fmla="*/ 2147483646 h 347"/>
              <a:gd name="T4" fmla="*/ 0 w 1551"/>
              <a:gd name="T5" fmla="*/ 2147483646 h 347"/>
              <a:gd name="T6" fmla="*/ 1126228238 w 1551"/>
              <a:gd name="T7" fmla="*/ 2147483646 h 347"/>
              <a:gd name="T8" fmla="*/ 2147483646 w 1551"/>
              <a:gd name="T9" fmla="*/ 2147483646 h 347"/>
              <a:gd name="T10" fmla="*/ 2147483646 w 1551"/>
              <a:gd name="T11" fmla="*/ 2147483646 h 347"/>
              <a:gd name="T12" fmla="*/ 1251294284 w 1551"/>
              <a:gd name="T13" fmla="*/ 2147483646 h 347"/>
              <a:gd name="T14" fmla="*/ 2147483646 w 1551"/>
              <a:gd name="T15" fmla="*/ 0 h 347"/>
              <a:gd name="T16" fmla="*/ 2147483646 w 1551"/>
              <a:gd name="T17" fmla="*/ 2001479067 h 347"/>
              <a:gd name="T18" fmla="*/ 2147483646 w 1551"/>
              <a:gd name="T19" fmla="*/ 2147483646 h 347"/>
              <a:gd name="T20" fmla="*/ 2147483646 w 1551"/>
              <a:gd name="T21" fmla="*/ 2147483646 h 347"/>
              <a:gd name="T22" fmla="*/ 2147483646 w 1551"/>
              <a:gd name="T23" fmla="*/ 2147483646 h 347"/>
              <a:gd name="T24" fmla="*/ 2147483646 w 1551"/>
              <a:gd name="T25" fmla="*/ 2147483646 h 347"/>
              <a:gd name="T26" fmla="*/ 2147483646 w 1551"/>
              <a:gd name="T27" fmla="*/ 2147483646 h 347"/>
              <a:gd name="T28" fmla="*/ 2147483646 w 1551"/>
              <a:gd name="T29" fmla="*/ 62575936 h 347"/>
              <a:gd name="T30" fmla="*/ 2147483646 w 1551"/>
              <a:gd name="T31" fmla="*/ 125151871 h 347"/>
              <a:gd name="T32" fmla="*/ 2147483646 w 1551"/>
              <a:gd name="T33" fmla="*/ 2147483646 h 347"/>
              <a:gd name="T34" fmla="*/ 2147483646 w 1551"/>
              <a:gd name="T35" fmla="*/ 62575936 h 347"/>
              <a:gd name="T36" fmla="*/ 2147483646 w 1551"/>
              <a:gd name="T37" fmla="*/ 62575936 h 347"/>
              <a:gd name="T38" fmla="*/ 2147483646 w 1551"/>
              <a:gd name="T39" fmla="*/ 2147483646 h 347"/>
              <a:gd name="T40" fmla="*/ 2147483646 w 1551"/>
              <a:gd name="T41" fmla="*/ 2147483646 h 347"/>
              <a:gd name="T42" fmla="*/ 2147483646 w 1551"/>
              <a:gd name="T43" fmla="*/ 2147483646 h 347"/>
              <a:gd name="T44" fmla="*/ 2147483646 w 1551"/>
              <a:gd name="T45" fmla="*/ 2147483646 h 347"/>
              <a:gd name="T46" fmla="*/ 2147483646 w 1551"/>
              <a:gd name="T47" fmla="*/ 2147483646 h 347"/>
              <a:gd name="T48" fmla="*/ 2147483646 w 1551"/>
              <a:gd name="T49" fmla="*/ 62575936 h 347"/>
              <a:gd name="T50" fmla="*/ 2147483646 w 1551"/>
              <a:gd name="T51" fmla="*/ 62575936 h 347"/>
              <a:gd name="T52" fmla="*/ 2147483646 w 1551"/>
              <a:gd name="T53" fmla="*/ 2147483646 h 347"/>
              <a:gd name="T54" fmla="*/ 2147483646 w 1551"/>
              <a:gd name="T55" fmla="*/ 2147483646 h 347"/>
              <a:gd name="T56" fmla="*/ 2147483646 w 1551"/>
              <a:gd name="T57" fmla="*/ 2147483646 h 347"/>
              <a:gd name="T58" fmla="*/ 2147483646 w 1551"/>
              <a:gd name="T59" fmla="*/ 62575936 h 347"/>
              <a:gd name="T60" fmla="*/ 2147483646 w 1551"/>
              <a:gd name="T61" fmla="*/ 62575936 h 347"/>
              <a:gd name="T62" fmla="*/ 2147483646 w 1551"/>
              <a:gd name="T63" fmla="*/ 2147483646 h 347"/>
              <a:gd name="T64" fmla="*/ 2147483646 w 1551"/>
              <a:gd name="T65" fmla="*/ 2147483646 h 347"/>
              <a:gd name="T66" fmla="*/ 2147483646 w 1551"/>
              <a:gd name="T67" fmla="*/ 2147483646 h 347"/>
              <a:gd name="T68" fmla="*/ 2147483646 w 1551"/>
              <a:gd name="T69" fmla="*/ 2147483646 h 347"/>
              <a:gd name="T70" fmla="*/ 2147483646 w 1551"/>
              <a:gd name="T71" fmla="*/ 2147483646 h 347"/>
              <a:gd name="T72" fmla="*/ 2147483646 w 1551"/>
              <a:gd name="T73" fmla="*/ 2147483646 h 347"/>
              <a:gd name="T74" fmla="*/ 2147483646 w 1551"/>
              <a:gd name="T75" fmla="*/ 62575936 h 347"/>
              <a:gd name="T76" fmla="*/ 2147483646 w 1551"/>
              <a:gd name="T77" fmla="*/ 62575936 h 347"/>
              <a:gd name="T78" fmla="*/ 2147483646 w 1551"/>
              <a:gd name="T79" fmla="*/ 2147483646 h 347"/>
              <a:gd name="T80" fmla="*/ 2147483646 w 1551"/>
              <a:gd name="T81" fmla="*/ 2147483646 h 347"/>
              <a:gd name="T82" fmla="*/ 2147483646 w 1551"/>
              <a:gd name="T83" fmla="*/ 2147483646 h 347"/>
              <a:gd name="T84" fmla="*/ 2147483646 w 1551"/>
              <a:gd name="T85" fmla="*/ 2147483646 h 347"/>
              <a:gd name="T86" fmla="*/ 2147483646 w 1551"/>
              <a:gd name="T87" fmla="*/ 2147483646 h 347"/>
              <a:gd name="T88" fmla="*/ 2147483646 w 1551"/>
              <a:gd name="T89" fmla="*/ 2147483646 h 347"/>
              <a:gd name="T90" fmla="*/ 2147483646 w 1551"/>
              <a:gd name="T91" fmla="*/ 2147483646 h 347"/>
              <a:gd name="T92" fmla="*/ 2147483646 w 1551"/>
              <a:gd name="T93" fmla="*/ 2147483646 h 347"/>
              <a:gd name="T94" fmla="*/ 2147483646 w 1551"/>
              <a:gd name="T95" fmla="*/ 2147483646 h 347"/>
              <a:gd name="T96" fmla="*/ 2147483646 w 1551"/>
              <a:gd name="T97" fmla="*/ 2147483646 h 347"/>
              <a:gd name="T98" fmla="*/ 2147483646 w 1551"/>
              <a:gd name="T99" fmla="*/ 2147483646 h 347"/>
              <a:gd name="T100" fmla="*/ 2147483646 w 1551"/>
              <a:gd name="T101" fmla="*/ 2147483646 h 347"/>
              <a:gd name="T102" fmla="*/ 2147483646 w 1551"/>
              <a:gd name="T103" fmla="*/ 2147483646 h 347"/>
              <a:gd name="T104" fmla="*/ 2147483646 w 1551"/>
              <a:gd name="T105" fmla="*/ 2147483646 h 347"/>
              <a:gd name="T106" fmla="*/ 2147483646 w 1551"/>
              <a:gd name="T107" fmla="*/ 62575936 h 347"/>
              <a:gd name="T108" fmla="*/ 2147483646 w 1551"/>
              <a:gd name="T109" fmla="*/ 62575936 h 347"/>
              <a:gd name="T110" fmla="*/ 2147483646 w 1551"/>
              <a:gd name="T111" fmla="*/ 2147483646 h 347"/>
              <a:gd name="T112" fmla="*/ 2147483646 w 1551"/>
              <a:gd name="T113" fmla="*/ 2147483646 h 347"/>
              <a:gd name="T114" fmla="*/ 2147483646 w 1551"/>
              <a:gd name="T115" fmla="*/ 2147483646 h 347"/>
              <a:gd name="T116" fmla="*/ 2147483646 w 1551"/>
              <a:gd name="T117" fmla="*/ 2147483646 h 347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1551" h="347">
                <a:moveTo>
                  <a:pt x="256" y="253"/>
                </a:moveTo>
                <a:cubicBezTo>
                  <a:pt x="256" y="311"/>
                  <a:pt x="206" y="347"/>
                  <a:pt x="132" y="347"/>
                </a:cubicBezTo>
                <a:cubicBezTo>
                  <a:pt x="82" y="347"/>
                  <a:pt x="33" y="326"/>
                  <a:pt x="0" y="295"/>
                </a:cubicBezTo>
                <a:cubicBezTo>
                  <a:pt x="18" y="259"/>
                  <a:pt x="18" y="259"/>
                  <a:pt x="18" y="259"/>
                </a:cubicBezTo>
                <a:cubicBezTo>
                  <a:pt x="50" y="290"/>
                  <a:pt x="94" y="308"/>
                  <a:pt x="132" y="308"/>
                </a:cubicBezTo>
                <a:cubicBezTo>
                  <a:pt x="182" y="308"/>
                  <a:pt x="213" y="288"/>
                  <a:pt x="213" y="255"/>
                </a:cubicBezTo>
                <a:cubicBezTo>
                  <a:pt x="214" y="164"/>
                  <a:pt x="20" y="213"/>
                  <a:pt x="20" y="89"/>
                </a:cubicBezTo>
                <a:cubicBezTo>
                  <a:pt x="20" y="35"/>
                  <a:pt x="68" y="0"/>
                  <a:pt x="139" y="0"/>
                </a:cubicBezTo>
                <a:cubicBezTo>
                  <a:pt x="179" y="0"/>
                  <a:pt x="220" y="13"/>
                  <a:pt x="248" y="32"/>
                </a:cubicBezTo>
                <a:cubicBezTo>
                  <a:pt x="231" y="69"/>
                  <a:pt x="231" y="69"/>
                  <a:pt x="231" y="69"/>
                </a:cubicBezTo>
                <a:cubicBezTo>
                  <a:pt x="200" y="48"/>
                  <a:pt x="164" y="40"/>
                  <a:pt x="136" y="40"/>
                </a:cubicBezTo>
                <a:cubicBezTo>
                  <a:pt x="92" y="40"/>
                  <a:pt x="63" y="57"/>
                  <a:pt x="63" y="86"/>
                </a:cubicBezTo>
                <a:cubicBezTo>
                  <a:pt x="63" y="174"/>
                  <a:pt x="257" y="128"/>
                  <a:pt x="256" y="253"/>
                </a:cubicBezTo>
                <a:close/>
                <a:moveTo>
                  <a:pt x="652" y="300"/>
                </a:moveTo>
                <a:cubicBezTo>
                  <a:pt x="558" y="1"/>
                  <a:pt x="558" y="1"/>
                  <a:pt x="558" y="1"/>
                </a:cubicBezTo>
                <a:cubicBezTo>
                  <a:pt x="518" y="2"/>
                  <a:pt x="518" y="2"/>
                  <a:pt x="518" y="2"/>
                </a:cubicBezTo>
                <a:cubicBezTo>
                  <a:pt x="425" y="300"/>
                  <a:pt x="425" y="300"/>
                  <a:pt x="425" y="300"/>
                </a:cubicBezTo>
                <a:cubicBezTo>
                  <a:pt x="330" y="1"/>
                  <a:pt x="330" y="1"/>
                  <a:pt x="330" y="1"/>
                </a:cubicBezTo>
                <a:cubicBezTo>
                  <a:pt x="288" y="1"/>
                  <a:pt x="288" y="1"/>
                  <a:pt x="288" y="1"/>
                </a:cubicBezTo>
                <a:cubicBezTo>
                  <a:pt x="403" y="346"/>
                  <a:pt x="403" y="346"/>
                  <a:pt x="403" y="346"/>
                </a:cubicBezTo>
                <a:cubicBezTo>
                  <a:pt x="444" y="346"/>
                  <a:pt x="444" y="346"/>
                  <a:pt x="444" y="346"/>
                </a:cubicBezTo>
                <a:cubicBezTo>
                  <a:pt x="538" y="56"/>
                  <a:pt x="538" y="56"/>
                  <a:pt x="538" y="56"/>
                </a:cubicBezTo>
                <a:cubicBezTo>
                  <a:pt x="631" y="346"/>
                  <a:pt x="631" y="346"/>
                  <a:pt x="631" y="346"/>
                </a:cubicBezTo>
                <a:cubicBezTo>
                  <a:pt x="671" y="346"/>
                  <a:pt x="671" y="346"/>
                  <a:pt x="671" y="346"/>
                </a:cubicBezTo>
                <a:cubicBezTo>
                  <a:pt x="787" y="1"/>
                  <a:pt x="787" y="1"/>
                  <a:pt x="787" y="1"/>
                </a:cubicBezTo>
                <a:cubicBezTo>
                  <a:pt x="746" y="1"/>
                  <a:pt x="746" y="1"/>
                  <a:pt x="746" y="1"/>
                </a:cubicBezTo>
                <a:lnTo>
                  <a:pt x="652" y="300"/>
                </a:lnTo>
                <a:close/>
                <a:moveTo>
                  <a:pt x="838" y="346"/>
                </a:moveTo>
                <a:cubicBezTo>
                  <a:pt x="877" y="346"/>
                  <a:pt x="877" y="346"/>
                  <a:pt x="877" y="346"/>
                </a:cubicBezTo>
                <a:cubicBezTo>
                  <a:pt x="877" y="1"/>
                  <a:pt x="877" y="1"/>
                  <a:pt x="877" y="1"/>
                </a:cubicBezTo>
                <a:cubicBezTo>
                  <a:pt x="838" y="1"/>
                  <a:pt x="838" y="1"/>
                  <a:pt x="838" y="1"/>
                </a:cubicBezTo>
                <a:lnTo>
                  <a:pt x="838" y="346"/>
                </a:lnTo>
                <a:close/>
                <a:moveTo>
                  <a:pt x="1245" y="117"/>
                </a:moveTo>
                <a:cubicBezTo>
                  <a:pt x="1245" y="193"/>
                  <a:pt x="1196" y="237"/>
                  <a:pt x="1111" y="237"/>
                </a:cubicBezTo>
                <a:cubicBezTo>
                  <a:pt x="1021" y="237"/>
                  <a:pt x="1021" y="237"/>
                  <a:pt x="1021" y="237"/>
                </a:cubicBezTo>
                <a:cubicBezTo>
                  <a:pt x="1021" y="346"/>
                  <a:pt x="1021" y="346"/>
                  <a:pt x="1021" y="346"/>
                </a:cubicBezTo>
                <a:cubicBezTo>
                  <a:pt x="981" y="346"/>
                  <a:pt x="981" y="346"/>
                  <a:pt x="981" y="346"/>
                </a:cubicBezTo>
                <a:cubicBezTo>
                  <a:pt x="981" y="1"/>
                  <a:pt x="981" y="1"/>
                  <a:pt x="981" y="1"/>
                </a:cubicBezTo>
                <a:cubicBezTo>
                  <a:pt x="1111" y="1"/>
                  <a:pt x="1111" y="1"/>
                  <a:pt x="1111" y="1"/>
                </a:cubicBezTo>
                <a:cubicBezTo>
                  <a:pt x="1196" y="1"/>
                  <a:pt x="1245" y="44"/>
                  <a:pt x="1245" y="117"/>
                </a:cubicBezTo>
                <a:close/>
                <a:moveTo>
                  <a:pt x="1207" y="118"/>
                </a:moveTo>
                <a:cubicBezTo>
                  <a:pt x="1207" y="66"/>
                  <a:pt x="1171" y="39"/>
                  <a:pt x="1109" y="39"/>
                </a:cubicBezTo>
                <a:cubicBezTo>
                  <a:pt x="1021" y="39"/>
                  <a:pt x="1021" y="39"/>
                  <a:pt x="1021" y="39"/>
                </a:cubicBezTo>
                <a:cubicBezTo>
                  <a:pt x="1021" y="199"/>
                  <a:pt x="1021" y="199"/>
                  <a:pt x="1021" y="199"/>
                </a:cubicBezTo>
                <a:cubicBezTo>
                  <a:pt x="1109" y="199"/>
                  <a:pt x="1109" y="199"/>
                  <a:pt x="1109" y="199"/>
                </a:cubicBezTo>
                <a:cubicBezTo>
                  <a:pt x="1171" y="199"/>
                  <a:pt x="1207" y="172"/>
                  <a:pt x="1207" y="118"/>
                </a:cubicBezTo>
                <a:close/>
                <a:moveTo>
                  <a:pt x="1350" y="309"/>
                </a:moveTo>
                <a:cubicBezTo>
                  <a:pt x="1350" y="190"/>
                  <a:pt x="1350" y="190"/>
                  <a:pt x="1350" y="190"/>
                </a:cubicBezTo>
                <a:cubicBezTo>
                  <a:pt x="1524" y="190"/>
                  <a:pt x="1524" y="190"/>
                  <a:pt x="1524" y="190"/>
                </a:cubicBezTo>
                <a:cubicBezTo>
                  <a:pt x="1524" y="153"/>
                  <a:pt x="1524" y="153"/>
                  <a:pt x="1524" y="153"/>
                </a:cubicBezTo>
                <a:cubicBezTo>
                  <a:pt x="1350" y="153"/>
                  <a:pt x="1350" y="153"/>
                  <a:pt x="1350" y="153"/>
                </a:cubicBezTo>
                <a:cubicBezTo>
                  <a:pt x="1350" y="39"/>
                  <a:pt x="1350" y="39"/>
                  <a:pt x="1350" y="39"/>
                </a:cubicBezTo>
                <a:cubicBezTo>
                  <a:pt x="1544" y="39"/>
                  <a:pt x="1544" y="39"/>
                  <a:pt x="1544" y="39"/>
                </a:cubicBezTo>
                <a:cubicBezTo>
                  <a:pt x="1544" y="1"/>
                  <a:pt x="1544" y="1"/>
                  <a:pt x="1544" y="1"/>
                </a:cubicBezTo>
                <a:cubicBezTo>
                  <a:pt x="1311" y="1"/>
                  <a:pt x="1311" y="1"/>
                  <a:pt x="1311" y="1"/>
                </a:cubicBezTo>
                <a:cubicBezTo>
                  <a:pt x="1311" y="346"/>
                  <a:pt x="1311" y="346"/>
                  <a:pt x="1311" y="346"/>
                </a:cubicBezTo>
                <a:cubicBezTo>
                  <a:pt x="1551" y="346"/>
                  <a:pt x="1551" y="346"/>
                  <a:pt x="1551" y="346"/>
                </a:cubicBezTo>
                <a:cubicBezTo>
                  <a:pt x="1551" y="309"/>
                  <a:pt x="1551" y="309"/>
                  <a:pt x="1551" y="309"/>
                </a:cubicBezTo>
                <a:lnTo>
                  <a:pt x="1350" y="30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14324" tIns="57162" rIns="114324" bIns="57162"/>
          <a:lstStyle/>
          <a:p>
            <a:endParaRPr lang="en-NL"/>
          </a:p>
        </p:txBody>
      </p:sp>
      <p:sp>
        <p:nvSpPr>
          <p:cNvPr id="10" name="LS_Logo2 (JU-Free) Emploment" hidden="1">
            <a:extLst>
              <a:ext uri="{FF2B5EF4-FFF2-40B4-BE49-F238E27FC236}">
                <a16:creationId xmlns:a16="http://schemas.microsoft.com/office/drawing/2014/main" id="{AA4AD5A9-791A-4115-AB28-84AFEFA06504}"/>
              </a:ext>
            </a:extLst>
          </p:cNvPr>
          <p:cNvSpPr>
            <a:spLocks/>
          </p:cNvSpPr>
          <p:nvPr/>
        </p:nvSpPr>
        <p:spPr bwMode="auto">
          <a:xfrm>
            <a:off x="1155700" y="7712075"/>
            <a:ext cx="1365250" cy="365125"/>
          </a:xfrm>
          <a:custGeom>
            <a:avLst/>
            <a:gdLst>
              <a:gd name="T0" fmla="*/ 2147483646 w 3440"/>
              <a:gd name="T1" fmla="*/ 62395541 h 921"/>
              <a:gd name="T2" fmla="*/ 2147483646 w 3440"/>
              <a:gd name="T3" fmla="*/ 2147483646 h 921"/>
              <a:gd name="T4" fmla="*/ 2147483646 w 3440"/>
              <a:gd name="T5" fmla="*/ 2147483646 h 921"/>
              <a:gd name="T6" fmla="*/ 2147483646 w 3440"/>
              <a:gd name="T7" fmla="*/ 2147483646 h 921"/>
              <a:gd name="T8" fmla="*/ 2147483646 w 3440"/>
              <a:gd name="T9" fmla="*/ 62395541 h 921"/>
              <a:gd name="T10" fmla="*/ 2147483646 w 3440"/>
              <a:gd name="T11" fmla="*/ 62395541 h 921"/>
              <a:gd name="T12" fmla="*/ 2147483646 w 3440"/>
              <a:gd name="T13" fmla="*/ 2147483646 h 921"/>
              <a:gd name="T14" fmla="*/ 2147483646 w 3440"/>
              <a:gd name="T15" fmla="*/ 2147483646 h 921"/>
              <a:gd name="T16" fmla="*/ 2147483646 w 3440"/>
              <a:gd name="T17" fmla="*/ 2147483646 h 921"/>
              <a:gd name="T18" fmla="*/ 2147483646 w 3440"/>
              <a:gd name="T19" fmla="*/ 2147483646 h 921"/>
              <a:gd name="T20" fmla="*/ 2147483646 w 3440"/>
              <a:gd name="T21" fmla="*/ 62395541 h 921"/>
              <a:gd name="T22" fmla="*/ 2147483646 w 3440"/>
              <a:gd name="T23" fmla="*/ 2147483646 h 921"/>
              <a:gd name="T24" fmla="*/ 2147483646 w 3440"/>
              <a:gd name="T25" fmla="*/ 2147483646 h 921"/>
              <a:gd name="T26" fmla="*/ 2147483646 w 3440"/>
              <a:gd name="T27" fmla="*/ 2147483646 h 921"/>
              <a:gd name="T28" fmla="*/ 2147483646 w 3440"/>
              <a:gd name="T29" fmla="*/ 2147483646 h 921"/>
              <a:gd name="T30" fmla="*/ 2147483646 w 3440"/>
              <a:gd name="T31" fmla="*/ 62395541 h 921"/>
              <a:gd name="T32" fmla="*/ 2147483646 w 3440"/>
              <a:gd name="T33" fmla="*/ 2147483646 h 921"/>
              <a:gd name="T34" fmla="*/ 2147483646 w 3440"/>
              <a:gd name="T35" fmla="*/ 2147483646 h 921"/>
              <a:gd name="T36" fmla="*/ 2147483646 w 3440"/>
              <a:gd name="T37" fmla="*/ 62395541 h 921"/>
              <a:gd name="T38" fmla="*/ 2147483646 w 3440"/>
              <a:gd name="T39" fmla="*/ 2147483646 h 921"/>
              <a:gd name="T40" fmla="*/ 2147483646 w 3440"/>
              <a:gd name="T41" fmla="*/ 2147483646 h 921"/>
              <a:gd name="T42" fmla="*/ 2147483646 w 3440"/>
              <a:gd name="T43" fmla="*/ 2147483646 h 921"/>
              <a:gd name="T44" fmla="*/ 2147483646 w 3440"/>
              <a:gd name="T45" fmla="*/ 2147483646 h 921"/>
              <a:gd name="T46" fmla="*/ 2147483646 w 3440"/>
              <a:gd name="T47" fmla="*/ 2147483646 h 921"/>
              <a:gd name="T48" fmla="*/ 2147483646 w 3440"/>
              <a:gd name="T49" fmla="*/ 2147483646 h 921"/>
              <a:gd name="T50" fmla="*/ 2147483646 w 3440"/>
              <a:gd name="T51" fmla="*/ 62395541 h 921"/>
              <a:gd name="T52" fmla="*/ 2147483646 w 3440"/>
              <a:gd name="T53" fmla="*/ 2147483646 h 921"/>
              <a:gd name="T54" fmla="*/ 2147483646 w 3440"/>
              <a:gd name="T55" fmla="*/ 2147483646 h 921"/>
              <a:gd name="T56" fmla="*/ 2147483646 w 3440"/>
              <a:gd name="T57" fmla="*/ 2147483646 h 921"/>
              <a:gd name="T58" fmla="*/ 0 w 3440"/>
              <a:gd name="T59" fmla="*/ 2147483646 h 921"/>
              <a:gd name="T60" fmla="*/ 2147483646 w 3440"/>
              <a:gd name="T61" fmla="*/ 2147483646 h 921"/>
              <a:gd name="T62" fmla="*/ 2147483646 w 3440"/>
              <a:gd name="T63" fmla="*/ 2147483646 h 921"/>
              <a:gd name="T64" fmla="*/ 2147483646 w 3440"/>
              <a:gd name="T65" fmla="*/ 2147483646 h 921"/>
              <a:gd name="T66" fmla="*/ 2147483646 w 3440"/>
              <a:gd name="T67" fmla="*/ 2147483646 h 921"/>
              <a:gd name="T68" fmla="*/ 2147483646 w 3440"/>
              <a:gd name="T69" fmla="*/ 2147483646 h 921"/>
              <a:gd name="T70" fmla="*/ 2147483646 w 3440"/>
              <a:gd name="T71" fmla="*/ 2147483646 h 921"/>
              <a:gd name="T72" fmla="*/ 2147483646 w 3440"/>
              <a:gd name="T73" fmla="*/ 2147483646 h 921"/>
              <a:gd name="T74" fmla="*/ 2147483646 w 3440"/>
              <a:gd name="T75" fmla="*/ 2147483646 h 921"/>
              <a:gd name="T76" fmla="*/ 2147483646 w 3440"/>
              <a:gd name="T77" fmla="*/ 2147483646 h 921"/>
              <a:gd name="T78" fmla="*/ 2147483646 w 3440"/>
              <a:gd name="T79" fmla="*/ 2147483646 h 921"/>
              <a:gd name="T80" fmla="*/ 2147483646 w 3440"/>
              <a:gd name="T81" fmla="*/ 2147483646 h 921"/>
              <a:gd name="T82" fmla="*/ 2147483646 w 3440"/>
              <a:gd name="T83" fmla="*/ 2147483646 h 921"/>
              <a:gd name="T84" fmla="*/ 2147483646 w 3440"/>
              <a:gd name="T85" fmla="*/ 2147483646 h 921"/>
              <a:gd name="T86" fmla="*/ 2147483646 w 3440"/>
              <a:gd name="T87" fmla="*/ 2147483646 h 921"/>
              <a:gd name="T88" fmla="*/ 2147483646 w 3440"/>
              <a:gd name="T89" fmla="*/ 2147483646 h 921"/>
              <a:gd name="T90" fmla="*/ 2147483646 w 3440"/>
              <a:gd name="T91" fmla="*/ 2147483646 h 921"/>
              <a:gd name="T92" fmla="*/ 2147483646 w 3440"/>
              <a:gd name="T93" fmla="*/ 2147483646 h 921"/>
              <a:gd name="T94" fmla="*/ 2147483646 w 3440"/>
              <a:gd name="T95" fmla="*/ 2147483646 h 921"/>
              <a:gd name="T96" fmla="*/ 2147483646 w 3440"/>
              <a:gd name="T97" fmla="*/ 2147483646 h 921"/>
              <a:gd name="T98" fmla="*/ 2147483646 w 3440"/>
              <a:gd name="T99" fmla="*/ 2147483646 h 921"/>
              <a:gd name="T100" fmla="*/ 2147483646 w 3440"/>
              <a:gd name="T101" fmla="*/ 2147483646 h 921"/>
              <a:gd name="T102" fmla="*/ 2147483646 w 3440"/>
              <a:gd name="T103" fmla="*/ 2147483646 h 921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3440" h="921">
                <a:moveTo>
                  <a:pt x="240" y="346"/>
                </a:moveTo>
                <a:cubicBezTo>
                  <a:pt x="0" y="346"/>
                  <a:pt x="0" y="346"/>
                  <a:pt x="0" y="346"/>
                </a:cubicBezTo>
                <a:cubicBezTo>
                  <a:pt x="0" y="1"/>
                  <a:pt x="0" y="1"/>
                  <a:pt x="0" y="1"/>
                </a:cubicBezTo>
                <a:cubicBezTo>
                  <a:pt x="234" y="1"/>
                  <a:pt x="234" y="1"/>
                  <a:pt x="234" y="1"/>
                </a:cubicBezTo>
                <a:cubicBezTo>
                  <a:pt x="234" y="39"/>
                  <a:pt x="234" y="39"/>
                  <a:pt x="234" y="39"/>
                </a:cubicBezTo>
                <a:cubicBezTo>
                  <a:pt x="40" y="39"/>
                  <a:pt x="40" y="39"/>
                  <a:pt x="40" y="39"/>
                </a:cubicBezTo>
                <a:cubicBezTo>
                  <a:pt x="40" y="152"/>
                  <a:pt x="40" y="152"/>
                  <a:pt x="40" y="152"/>
                </a:cubicBezTo>
                <a:cubicBezTo>
                  <a:pt x="213" y="152"/>
                  <a:pt x="213" y="152"/>
                  <a:pt x="213" y="152"/>
                </a:cubicBezTo>
                <a:cubicBezTo>
                  <a:pt x="213" y="190"/>
                  <a:pt x="213" y="190"/>
                  <a:pt x="213" y="190"/>
                </a:cubicBezTo>
                <a:cubicBezTo>
                  <a:pt x="40" y="190"/>
                  <a:pt x="40" y="190"/>
                  <a:pt x="40" y="190"/>
                </a:cubicBezTo>
                <a:cubicBezTo>
                  <a:pt x="40" y="308"/>
                  <a:pt x="40" y="308"/>
                  <a:pt x="40" y="308"/>
                </a:cubicBezTo>
                <a:cubicBezTo>
                  <a:pt x="240" y="308"/>
                  <a:pt x="240" y="308"/>
                  <a:pt x="240" y="308"/>
                </a:cubicBezTo>
                <a:lnTo>
                  <a:pt x="240" y="346"/>
                </a:lnTo>
                <a:close/>
                <a:moveTo>
                  <a:pt x="357" y="62"/>
                </a:moveTo>
                <a:cubicBezTo>
                  <a:pt x="482" y="309"/>
                  <a:pt x="482" y="309"/>
                  <a:pt x="482" y="309"/>
                </a:cubicBezTo>
                <a:cubicBezTo>
                  <a:pt x="506" y="309"/>
                  <a:pt x="506" y="309"/>
                  <a:pt x="506" y="309"/>
                </a:cubicBezTo>
                <a:cubicBezTo>
                  <a:pt x="631" y="62"/>
                  <a:pt x="631" y="62"/>
                  <a:pt x="631" y="62"/>
                </a:cubicBezTo>
                <a:cubicBezTo>
                  <a:pt x="632" y="346"/>
                  <a:pt x="632" y="346"/>
                  <a:pt x="632" y="346"/>
                </a:cubicBezTo>
                <a:cubicBezTo>
                  <a:pt x="668" y="346"/>
                  <a:pt x="668" y="346"/>
                  <a:pt x="668" y="346"/>
                </a:cubicBezTo>
                <a:cubicBezTo>
                  <a:pt x="668" y="1"/>
                  <a:pt x="668" y="1"/>
                  <a:pt x="668" y="1"/>
                </a:cubicBezTo>
                <a:cubicBezTo>
                  <a:pt x="620" y="1"/>
                  <a:pt x="620" y="1"/>
                  <a:pt x="620" y="1"/>
                </a:cubicBezTo>
                <a:cubicBezTo>
                  <a:pt x="495" y="249"/>
                  <a:pt x="495" y="249"/>
                  <a:pt x="495" y="249"/>
                </a:cubicBezTo>
                <a:cubicBezTo>
                  <a:pt x="369" y="1"/>
                  <a:pt x="369" y="1"/>
                  <a:pt x="369" y="1"/>
                </a:cubicBezTo>
                <a:cubicBezTo>
                  <a:pt x="320" y="1"/>
                  <a:pt x="320" y="1"/>
                  <a:pt x="320" y="1"/>
                </a:cubicBezTo>
                <a:cubicBezTo>
                  <a:pt x="320" y="346"/>
                  <a:pt x="320" y="346"/>
                  <a:pt x="320" y="346"/>
                </a:cubicBezTo>
                <a:cubicBezTo>
                  <a:pt x="357" y="346"/>
                  <a:pt x="357" y="346"/>
                  <a:pt x="357" y="346"/>
                </a:cubicBezTo>
                <a:lnTo>
                  <a:pt x="357" y="62"/>
                </a:lnTo>
                <a:close/>
                <a:moveTo>
                  <a:pt x="812" y="346"/>
                </a:moveTo>
                <a:cubicBezTo>
                  <a:pt x="773" y="346"/>
                  <a:pt x="773" y="346"/>
                  <a:pt x="773" y="346"/>
                </a:cubicBezTo>
                <a:cubicBezTo>
                  <a:pt x="773" y="1"/>
                  <a:pt x="773" y="1"/>
                  <a:pt x="773" y="1"/>
                </a:cubicBezTo>
                <a:cubicBezTo>
                  <a:pt x="902" y="1"/>
                  <a:pt x="902" y="1"/>
                  <a:pt x="902" y="1"/>
                </a:cubicBezTo>
                <a:cubicBezTo>
                  <a:pt x="987" y="1"/>
                  <a:pt x="1036" y="44"/>
                  <a:pt x="1036" y="117"/>
                </a:cubicBezTo>
                <a:cubicBezTo>
                  <a:pt x="1036" y="193"/>
                  <a:pt x="987" y="237"/>
                  <a:pt x="902" y="237"/>
                </a:cubicBezTo>
                <a:cubicBezTo>
                  <a:pt x="812" y="237"/>
                  <a:pt x="812" y="237"/>
                  <a:pt x="812" y="237"/>
                </a:cubicBezTo>
                <a:lnTo>
                  <a:pt x="812" y="346"/>
                </a:lnTo>
                <a:close/>
                <a:moveTo>
                  <a:pt x="812" y="199"/>
                </a:moveTo>
                <a:cubicBezTo>
                  <a:pt x="900" y="199"/>
                  <a:pt x="900" y="199"/>
                  <a:pt x="900" y="199"/>
                </a:cubicBezTo>
                <a:cubicBezTo>
                  <a:pt x="962" y="199"/>
                  <a:pt x="998" y="172"/>
                  <a:pt x="998" y="118"/>
                </a:cubicBezTo>
                <a:cubicBezTo>
                  <a:pt x="998" y="66"/>
                  <a:pt x="962" y="39"/>
                  <a:pt x="900" y="39"/>
                </a:cubicBezTo>
                <a:cubicBezTo>
                  <a:pt x="812" y="39"/>
                  <a:pt x="812" y="39"/>
                  <a:pt x="812" y="39"/>
                </a:cubicBezTo>
                <a:lnTo>
                  <a:pt x="812" y="199"/>
                </a:lnTo>
                <a:close/>
                <a:moveTo>
                  <a:pt x="1291" y="308"/>
                </a:moveTo>
                <a:cubicBezTo>
                  <a:pt x="1141" y="308"/>
                  <a:pt x="1141" y="308"/>
                  <a:pt x="1141" y="308"/>
                </a:cubicBezTo>
                <a:cubicBezTo>
                  <a:pt x="1141" y="1"/>
                  <a:pt x="1141" y="1"/>
                  <a:pt x="1141" y="1"/>
                </a:cubicBezTo>
                <a:cubicBezTo>
                  <a:pt x="1101" y="1"/>
                  <a:pt x="1101" y="1"/>
                  <a:pt x="1101" y="1"/>
                </a:cubicBezTo>
                <a:cubicBezTo>
                  <a:pt x="1101" y="346"/>
                  <a:pt x="1101" y="346"/>
                  <a:pt x="1101" y="346"/>
                </a:cubicBezTo>
                <a:cubicBezTo>
                  <a:pt x="1291" y="346"/>
                  <a:pt x="1291" y="346"/>
                  <a:pt x="1291" y="346"/>
                </a:cubicBezTo>
                <a:lnTo>
                  <a:pt x="1291" y="308"/>
                </a:lnTo>
                <a:close/>
                <a:moveTo>
                  <a:pt x="1323" y="174"/>
                </a:moveTo>
                <a:cubicBezTo>
                  <a:pt x="1323" y="76"/>
                  <a:pt x="1402" y="0"/>
                  <a:pt x="1503" y="0"/>
                </a:cubicBezTo>
                <a:cubicBezTo>
                  <a:pt x="1603" y="0"/>
                  <a:pt x="1683" y="77"/>
                  <a:pt x="1683" y="174"/>
                </a:cubicBezTo>
                <a:cubicBezTo>
                  <a:pt x="1683" y="271"/>
                  <a:pt x="1603" y="348"/>
                  <a:pt x="1503" y="348"/>
                </a:cubicBezTo>
                <a:cubicBezTo>
                  <a:pt x="1402" y="348"/>
                  <a:pt x="1323" y="271"/>
                  <a:pt x="1323" y="174"/>
                </a:cubicBezTo>
                <a:close/>
                <a:moveTo>
                  <a:pt x="1363" y="174"/>
                </a:moveTo>
                <a:cubicBezTo>
                  <a:pt x="1363" y="249"/>
                  <a:pt x="1427" y="310"/>
                  <a:pt x="1503" y="310"/>
                </a:cubicBezTo>
                <a:cubicBezTo>
                  <a:pt x="1580" y="310"/>
                  <a:pt x="1643" y="249"/>
                  <a:pt x="1643" y="174"/>
                </a:cubicBezTo>
                <a:cubicBezTo>
                  <a:pt x="1643" y="98"/>
                  <a:pt x="1580" y="38"/>
                  <a:pt x="1503" y="38"/>
                </a:cubicBezTo>
                <a:cubicBezTo>
                  <a:pt x="1427" y="38"/>
                  <a:pt x="1363" y="98"/>
                  <a:pt x="1363" y="174"/>
                </a:cubicBezTo>
                <a:close/>
                <a:moveTo>
                  <a:pt x="1875" y="346"/>
                </a:moveTo>
                <a:cubicBezTo>
                  <a:pt x="1875" y="228"/>
                  <a:pt x="1875" y="228"/>
                  <a:pt x="1875" y="228"/>
                </a:cubicBezTo>
                <a:cubicBezTo>
                  <a:pt x="2005" y="1"/>
                  <a:pt x="2005" y="1"/>
                  <a:pt x="2005" y="1"/>
                </a:cubicBezTo>
                <a:cubicBezTo>
                  <a:pt x="1965" y="1"/>
                  <a:pt x="1965" y="1"/>
                  <a:pt x="1965" y="1"/>
                </a:cubicBezTo>
                <a:cubicBezTo>
                  <a:pt x="1855" y="181"/>
                  <a:pt x="1855" y="181"/>
                  <a:pt x="1855" y="181"/>
                </a:cubicBezTo>
                <a:cubicBezTo>
                  <a:pt x="1743" y="1"/>
                  <a:pt x="1743" y="1"/>
                  <a:pt x="1743" y="1"/>
                </a:cubicBezTo>
                <a:cubicBezTo>
                  <a:pt x="1703" y="1"/>
                  <a:pt x="1703" y="1"/>
                  <a:pt x="1703" y="1"/>
                </a:cubicBezTo>
                <a:cubicBezTo>
                  <a:pt x="1836" y="229"/>
                  <a:pt x="1836" y="229"/>
                  <a:pt x="1836" y="229"/>
                </a:cubicBezTo>
                <a:cubicBezTo>
                  <a:pt x="1836" y="346"/>
                  <a:pt x="1836" y="346"/>
                  <a:pt x="1836" y="346"/>
                </a:cubicBezTo>
                <a:lnTo>
                  <a:pt x="1875" y="346"/>
                </a:lnTo>
                <a:close/>
                <a:moveTo>
                  <a:pt x="2097" y="62"/>
                </a:moveTo>
                <a:cubicBezTo>
                  <a:pt x="2222" y="309"/>
                  <a:pt x="2222" y="309"/>
                  <a:pt x="2222" y="309"/>
                </a:cubicBezTo>
                <a:cubicBezTo>
                  <a:pt x="2246" y="309"/>
                  <a:pt x="2246" y="309"/>
                  <a:pt x="2246" y="309"/>
                </a:cubicBezTo>
                <a:cubicBezTo>
                  <a:pt x="2371" y="62"/>
                  <a:pt x="2371" y="62"/>
                  <a:pt x="2371" y="62"/>
                </a:cubicBezTo>
                <a:cubicBezTo>
                  <a:pt x="2371" y="346"/>
                  <a:pt x="2371" y="346"/>
                  <a:pt x="2371" y="346"/>
                </a:cubicBezTo>
                <a:cubicBezTo>
                  <a:pt x="2408" y="346"/>
                  <a:pt x="2408" y="346"/>
                  <a:pt x="2408" y="346"/>
                </a:cubicBezTo>
                <a:cubicBezTo>
                  <a:pt x="2408" y="1"/>
                  <a:pt x="2408" y="1"/>
                  <a:pt x="2408" y="1"/>
                </a:cubicBezTo>
                <a:cubicBezTo>
                  <a:pt x="2360" y="1"/>
                  <a:pt x="2360" y="1"/>
                  <a:pt x="2360" y="1"/>
                </a:cubicBezTo>
                <a:cubicBezTo>
                  <a:pt x="2234" y="249"/>
                  <a:pt x="2234" y="249"/>
                  <a:pt x="2234" y="249"/>
                </a:cubicBezTo>
                <a:cubicBezTo>
                  <a:pt x="2108" y="1"/>
                  <a:pt x="2108" y="1"/>
                  <a:pt x="2108" y="1"/>
                </a:cubicBezTo>
                <a:cubicBezTo>
                  <a:pt x="2060" y="1"/>
                  <a:pt x="2060" y="1"/>
                  <a:pt x="2060" y="1"/>
                </a:cubicBezTo>
                <a:cubicBezTo>
                  <a:pt x="2060" y="346"/>
                  <a:pt x="2060" y="346"/>
                  <a:pt x="2060" y="346"/>
                </a:cubicBezTo>
                <a:cubicBezTo>
                  <a:pt x="2097" y="346"/>
                  <a:pt x="2097" y="346"/>
                  <a:pt x="2097" y="346"/>
                </a:cubicBezTo>
                <a:lnTo>
                  <a:pt x="2097" y="62"/>
                </a:lnTo>
                <a:close/>
                <a:moveTo>
                  <a:pt x="2552" y="190"/>
                </a:moveTo>
                <a:cubicBezTo>
                  <a:pt x="2725" y="190"/>
                  <a:pt x="2725" y="190"/>
                  <a:pt x="2725" y="190"/>
                </a:cubicBezTo>
                <a:cubicBezTo>
                  <a:pt x="2725" y="152"/>
                  <a:pt x="2725" y="152"/>
                  <a:pt x="2725" y="152"/>
                </a:cubicBezTo>
                <a:cubicBezTo>
                  <a:pt x="2552" y="152"/>
                  <a:pt x="2552" y="152"/>
                  <a:pt x="2552" y="152"/>
                </a:cubicBezTo>
                <a:cubicBezTo>
                  <a:pt x="2552" y="39"/>
                  <a:pt x="2552" y="39"/>
                  <a:pt x="2552" y="39"/>
                </a:cubicBezTo>
                <a:cubicBezTo>
                  <a:pt x="2746" y="39"/>
                  <a:pt x="2746" y="39"/>
                  <a:pt x="2746" y="39"/>
                </a:cubicBezTo>
                <a:cubicBezTo>
                  <a:pt x="2746" y="1"/>
                  <a:pt x="2746" y="1"/>
                  <a:pt x="2746" y="1"/>
                </a:cubicBezTo>
                <a:cubicBezTo>
                  <a:pt x="2512" y="1"/>
                  <a:pt x="2512" y="1"/>
                  <a:pt x="2512" y="1"/>
                </a:cubicBezTo>
                <a:cubicBezTo>
                  <a:pt x="2512" y="346"/>
                  <a:pt x="2512" y="346"/>
                  <a:pt x="2512" y="346"/>
                </a:cubicBezTo>
                <a:cubicBezTo>
                  <a:pt x="2752" y="346"/>
                  <a:pt x="2752" y="346"/>
                  <a:pt x="2752" y="346"/>
                </a:cubicBezTo>
                <a:cubicBezTo>
                  <a:pt x="2752" y="308"/>
                  <a:pt x="2752" y="308"/>
                  <a:pt x="2752" y="308"/>
                </a:cubicBezTo>
                <a:cubicBezTo>
                  <a:pt x="2552" y="308"/>
                  <a:pt x="2552" y="308"/>
                  <a:pt x="2552" y="308"/>
                </a:cubicBezTo>
                <a:lnTo>
                  <a:pt x="2552" y="190"/>
                </a:lnTo>
                <a:close/>
                <a:moveTo>
                  <a:pt x="3079" y="278"/>
                </a:moveTo>
                <a:cubicBezTo>
                  <a:pt x="2873" y="1"/>
                  <a:pt x="2873" y="1"/>
                  <a:pt x="2873" y="1"/>
                </a:cubicBezTo>
                <a:cubicBezTo>
                  <a:pt x="2832" y="1"/>
                  <a:pt x="2832" y="1"/>
                  <a:pt x="2832" y="1"/>
                </a:cubicBezTo>
                <a:cubicBezTo>
                  <a:pt x="2832" y="346"/>
                  <a:pt x="2832" y="346"/>
                  <a:pt x="2832" y="346"/>
                </a:cubicBezTo>
                <a:cubicBezTo>
                  <a:pt x="2872" y="346"/>
                  <a:pt x="2872" y="346"/>
                  <a:pt x="2872" y="346"/>
                </a:cubicBezTo>
                <a:cubicBezTo>
                  <a:pt x="2872" y="69"/>
                  <a:pt x="2872" y="69"/>
                  <a:pt x="2872" y="69"/>
                </a:cubicBezTo>
                <a:cubicBezTo>
                  <a:pt x="3078" y="346"/>
                  <a:pt x="3078" y="346"/>
                  <a:pt x="3078" y="346"/>
                </a:cubicBezTo>
                <a:cubicBezTo>
                  <a:pt x="3118" y="346"/>
                  <a:pt x="3118" y="346"/>
                  <a:pt x="3118" y="346"/>
                </a:cubicBezTo>
                <a:cubicBezTo>
                  <a:pt x="3118" y="1"/>
                  <a:pt x="3118" y="1"/>
                  <a:pt x="3118" y="1"/>
                </a:cubicBezTo>
                <a:cubicBezTo>
                  <a:pt x="3079" y="1"/>
                  <a:pt x="3079" y="1"/>
                  <a:pt x="3079" y="1"/>
                </a:cubicBezTo>
                <a:lnTo>
                  <a:pt x="3079" y="278"/>
                </a:lnTo>
                <a:close/>
                <a:moveTo>
                  <a:pt x="3176" y="1"/>
                </a:moveTo>
                <a:cubicBezTo>
                  <a:pt x="3176" y="39"/>
                  <a:pt x="3176" y="39"/>
                  <a:pt x="3176" y="39"/>
                </a:cubicBezTo>
                <a:cubicBezTo>
                  <a:pt x="3288" y="39"/>
                  <a:pt x="3288" y="39"/>
                  <a:pt x="3288" y="39"/>
                </a:cubicBezTo>
                <a:cubicBezTo>
                  <a:pt x="3288" y="346"/>
                  <a:pt x="3288" y="346"/>
                  <a:pt x="3288" y="346"/>
                </a:cubicBezTo>
                <a:cubicBezTo>
                  <a:pt x="3327" y="346"/>
                  <a:pt x="3327" y="346"/>
                  <a:pt x="3327" y="346"/>
                </a:cubicBezTo>
                <a:cubicBezTo>
                  <a:pt x="3327" y="39"/>
                  <a:pt x="3327" y="39"/>
                  <a:pt x="3327" y="39"/>
                </a:cubicBezTo>
                <a:cubicBezTo>
                  <a:pt x="3440" y="39"/>
                  <a:pt x="3440" y="39"/>
                  <a:pt x="3440" y="39"/>
                </a:cubicBezTo>
                <a:cubicBezTo>
                  <a:pt x="3440" y="1"/>
                  <a:pt x="3440" y="1"/>
                  <a:pt x="3440" y="1"/>
                </a:cubicBezTo>
                <a:lnTo>
                  <a:pt x="3176" y="1"/>
                </a:lnTo>
                <a:close/>
                <a:moveTo>
                  <a:pt x="264" y="690"/>
                </a:moveTo>
                <a:cubicBezTo>
                  <a:pt x="264" y="766"/>
                  <a:pt x="215" y="810"/>
                  <a:pt x="130" y="810"/>
                </a:cubicBezTo>
                <a:cubicBezTo>
                  <a:pt x="40" y="810"/>
                  <a:pt x="40" y="810"/>
                  <a:pt x="40" y="810"/>
                </a:cubicBezTo>
                <a:cubicBezTo>
                  <a:pt x="40" y="919"/>
                  <a:pt x="40" y="919"/>
                  <a:pt x="40" y="919"/>
                </a:cubicBezTo>
                <a:cubicBezTo>
                  <a:pt x="0" y="919"/>
                  <a:pt x="0" y="919"/>
                  <a:pt x="0" y="919"/>
                </a:cubicBezTo>
                <a:cubicBezTo>
                  <a:pt x="0" y="574"/>
                  <a:pt x="0" y="574"/>
                  <a:pt x="0" y="574"/>
                </a:cubicBezTo>
                <a:cubicBezTo>
                  <a:pt x="130" y="574"/>
                  <a:pt x="130" y="574"/>
                  <a:pt x="130" y="574"/>
                </a:cubicBezTo>
                <a:cubicBezTo>
                  <a:pt x="215" y="574"/>
                  <a:pt x="264" y="616"/>
                  <a:pt x="264" y="690"/>
                </a:cubicBezTo>
                <a:close/>
                <a:moveTo>
                  <a:pt x="226" y="691"/>
                </a:moveTo>
                <a:cubicBezTo>
                  <a:pt x="226" y="639"/>
                  <a:pt x="190" y="612"/>
                  <a:pt x="128" y="612"/>
                </a:cubicBezTo>
                <a:cubicBezTo>
                  <a:pt x="40" y="612"/>
                  <a:pt x="40" y="612"/>
                  <a:pt x="40" y="612"/>
                </a:cubicBezTo>
                <a:cubicBezTo>
                  <a:pt x="40" y="772"/>
                  <a:pt x="40" y="772"/>
                  <a:pt x="40" y="772"/>
                </a:cubicBezTo>
                <a:cubicBezTo>
                  <a:pt x="128" y="772"/>
                  <a:pt x="128" y="772"/>
                  <a:pt x="128" y="772"/>
                </a:cubicBezTo>
                <a:cubicBezTo>
                  <a:pt x="190" y="772"/>
                  <a:pt x="226" y="744"/>
                  <a:pt x="226" y="691"/>
                </a:cubicBezTo>
                <a:close/>
                <a:moveTo>
                  <a:pt x="369" y="574"/>
                </a:moveTo>
                <a:cubicBezTo>
                  <a:pt x="329" y="574"/>
                  <a:pt x="329" y="574"/>
                  <a:pt x="329" y="574"/>
                </a:cubicBezTo>
                <a:cubicBezTo>
                  <a:pt x="329" y="919"/>
                  <a:pt x="329" y="919"/>
                  <a:pt x="329" y="919"/>
                </a:cubicBezTo>
                <a:cubicBezTo>
                  <a:pt x="520" y="919"/>
                  <a:pt x="520" y="919"/>
                  <a:pt x="520" y="919"/>
                </a:cubicBezTo>
                <a:cubicBezTo>
                  <a:pt x="520" y="881"/>
                  <a:pt x="520" y="881"/>
                  <a:pt x="520" y="881"/>
                </a:cubicBezTo>
                <a:cubicBezTo>
                  <a:pt x="369" y="881"/>
                  <a:pt x="369" y="881"/>
                  <a:pt x="369" y="881"/>
                </a:cubicBezTo>
                <a:lnTo>
                  <a:pt x="369" y="574"/>
                </a:lnTo>
                <a:close/>
                <a:moveTo>
                  <a:pt x="733" y="574"/>
                </a:moveTo>
                <a:cubicBezTo>
                  <a:pt x="887" y="919"/>
                  <a:pt x="887" y="919"/>
                  <a:pt x="887" y="919"/>
                </a:cubicBezTo>
                <a:cubicBezTo>
                  <a:pt x="844" y="919"/>
                  <a:pt x="844" y="919"/>
                  <a:pt x="844" y="919"/>
                </a:cubicBezTo>
                <a:cubicBezTo>
                  <a:pt x="806" y="831"/>
                  <a:pt x="806" y="831"/>
                  <a:pt x="806" y="831"/>
                </a:cubicBezTo>
                <a:cubicBezTo>
                  <a:pt x="618" y="831"/>
                  <a:pt x="618" y="831"/>
                  <a:pt x="618" y="831"/>
                </a:cubicBezTo>
                <a:cubicBezTo>
                  <a:pt x="579" y="919"/>
                  <a:pt x="579" y="919"/>
                  <a:pt x="579" y="919"/>
                </a:cubicBezTo>
                <a:cubicBezTo>
                  <a:pt x="538" y="919"/>
                  <a:pt x="538" y="919"/>
                  <a:pt x="538" y="919"/>
                </a:cubicBezTo>
                <a:cubicBezTo>
                  <a:pt x="692" y="574"/>
                  <a:pt x="692" y="574"/>
                  <a:pt x="692" y="574"/>
                </a:cubicBezTo>
                <a:lnTo>
                  <a:pt x="733" y="574"/>
                </a:lnTo>
                <a:close/>
                <a:moveTo>
                  <a:pt x="789" y="794"/>
                </a:moveTo>
                <a:cubicBezTo>
                  <a:pt x="711" y="619"/>
                  <a:pt x="711" y="619"/>
                  <a:pt x="711" y="619"/>
                </a:cubicBezTo>
                <a:cubicBezTo>
                  <a:pt x="635" y="794"/>
                  <a:pt x="635" y="794"/>
                  <a:pt x="635" y="794"/>
                </a:cubicBezTo>
                <a:lnTo>
                  <a:pt x="789" y="794"/>
                </a:lnTo>
                <a:close/>
                <a:moveTo>
                  <a:pt x="862" y="612"/>
                </a:moveTo>
                <a:cubicBezTo>
                  <a:pt x="975" y="612"/>
                  <a:pt x="975" y="612"/>
                  <a:pt x="975" y="612"/>
                </a:cubicBezTo>
                <a:cubicBezTo>
                  <a:pt x="975" y="919"/>
                  <a:pt x="975" y="919"/>
                  <a:pt x="975" y="919"/>
                </a:cubicBezTo>
                <a:cubicBezTo>
                  <a:pt x="1014" y="919"/>
                  <a:pt x="1014" y="919"/>
                  <a:pt x="1014" y="919"/>
                </a:cubicBezTo>
                <a:cubicBezTo>
                  <a:pt x="1014" y="612"/>
                  <a:pt x="1014" y="612"/>
                  <a:pt x="1014" y="612"/>
                </a:cubicBezTo>
                <a:cubicBezTo>
                  <a:pt x="1127" y="612"/>
                  <a:pt x="1127" y="612"/>
                  <a:pt x="1127" y="612"/>
                </a:cubicBezTo>
                <a:cubicBezTo>
                  <a:pt x="1127" y="574"/>
                  <a:pt x="1127" y="574"/>
                  <a:pt x="1127" y="574"/>
                </a:cubicBezTo>
                <a:cubicBezTo>
                  <a:pt x="862" y="574"/>
                  <a:pt x="862" y="574"/>
                  <a:pt x="862" y="574"/>
                </a:cubicBezTo>
                <a:lnTo>
                  <a:pt x="862" y="612"/>
                </a:lnTo>
                <a:close/>
                <a:moveTo>
                  <a:pt x="1184" y="919"/>
                </a:moveTo>
                <a:cubicBezTo>
                  <a:pt x="1223" y="919"/>
                  <a:pt x="1223" y="919"/>
                  <a:pt x="1223" y="919"/>
                </a:cubicBezTo>
                <a:cubicBezTo>
                  <a:pt x="1223" y="771"/>
                  <a:pt x="1223" y="771"/>
                  <a:pt x="1223" y="771"/>
                </a:cubicBezTo>
                <a:cubicBezTo>
                  <a:pt x="1384" y="771"/>
                  <a:pt x="1384" y="771"/>
                  <a:pt x="1384" y="771"/>
                </a:cubicBezTo>
                <a:cubicBezTo>
                  <a:pt x="1384" y="733"/>
                  <a:pt x="1384" y="733"/>
                  <a:pt x="1384" y="733"/>
                </a:cubicBezTo>
                <a:cubicBezTo>
                  <a:pt x="1223" y="733"/>
                  <a:pt x="1223" y="733"/>
                  <a:pt x="1223" y="733"/>
                </a:cubicBezTo>
                <a:cubicBezTo>
                  <a:pt x="1223" y="612"/>
                  <a:pt x="1223" y="612"/>
                  <a:pt x="1223" y="612"/>
                </a:cubicBezTo>
                <a:cubicBezTo>
                  <a:pt x="1403" y="612"/>
                  <a:pt x="1403" y="612"/>
                  <a:pt x="1403" y="612"/>
                </a:cubicBezTo>
                <a:cubicBezTo>
                  <a:pt x="1403" y="574"/>
                  <a:pt x="1403" y="574"/>
                  <a:pt x="1403" y="574"/>
                </a:cubicBezTo>
                <a:cubicBezTo>
                  <a:pt x="1184" y="574"/>
                  <a:pt x="1184" y="574"/>
                  <a:pt x="1184" y="574"/>
                </a:cubicBezTo>
                <a:lnTo>
                  <a:pt x="1184" y="919"/>
                </a:lnTo>
                <a:close/>
                <a:moveTo>
                  <a:pt x="1789" y="746"/>
                </a:moveTo>
                <a:cubicBezTo>
                  <a:pt x="1789" y="843"/>
                  <a:pt x="1709" y="921"/>
                  <a:pt x="1609" y="921"/>
                </a:cubicBezTo>
                <a:cubicBezTo>
                  <a:pt x="1508" y="921"/>
                  <a:pt x="1428" y="843"/>
                  <a:pt x="1428" y="746"/>
                </a:cubicBezTo>
                <a:cubicBezTo>
                  <a:pt x="1428" y="649"/>
                  <a:pt x="1508" y="573"/>
                  <a:pt x="1609" y="573"/>
                </a:cubicBezTo>
                <a:cubicBezTo>
                  <a:pt x="1709" y="573"/>
                  <a:pt x="1789" y="649"/>
                  <a:pt x="1789" y="746"/>
                </a:cubicBezTo>
                <a:close/>
                <a:moveTo>
                  <a:pt x="1749" y="746"/>
                </a:moveTo>
                <a:cubicBezTo>
                  <a:pt x="1749" y="671"/>
                  <a:pt x="1686" y="610"/>
                  <a:pt x="1609" y="610"/>
                </a:cubicBezTo>
                <a:cubicBezTo>
                  <a:pt x="1532" y="610"/>
                  <a:pt x="1468" y="671"/>
                  <a:pt x="1468" y="746"/>
                </a:cubicBezTo>
                <a:cubicBezTo>
                  <a:pt x="1468" y="822"/>
                  <a:pt x="1532" y="883"/>
                  <a:pt x="1609" y="883"/>
                </a:cubicBezTo>
                <a:cubicBezTo>
                  <a:pt x="1686" y="883"/>
                  <a:pt x="1749" y="822"/>
                  <a:pt x="1749" y="746"/>
                </a:cubicBezTo>
                <a:close/>
                <a:moveTo>
                  <a:pt x="2051" y="801"/>
                </a:moveTo>
                <a:cubicBezTo>
                  <a:pt x="2131" y="919"/>
                  <a:pt x="2131" y="919"/>
                  <a:pt x="2131" y="919"/>
                </a:cubicBezTo>
                <a:cubicBezTo>
                  <a:pt x="2086" y="919"/>
                  <a:pt x="2086" y="919"/>
                  <a:pt x="2086" y="919"/>
                </a:cubicBezTo>
                <a:cubicBezTo>
                  <a:pt x="2015" y="809"/>
                  <a:pt x="2015" y="809"/>
                  <a:pt x="2015" y="809"/>
                </a:cubicBezTo>
                <a:cubicBezTo>
                  <a:pt x="2008" y="809"/>
                  <a:pt x="2000" y="810"/>
                  <a:pt x="1992" y="810"/>
                </a:cubicBezTo>
                <a:cubicBezTo>
                  <a:pt x="1900" y="810"/>
                  <a:pt x="1900" y="810"/>
                  <a:pt x="1900" y="810"/>
                </a:cubicBezTo>
                <a:cubicBezTo>
                  <a:pt x="1900" y="919"/>
                  <a:pt x="1900" y="919"/>
                  <a:pt x="1900" y="919"/>
                </a:cubicBezTo>
                <a:cubicBezTo>
                  <a:pt x="1861" y="919"/>
                  <a:pt x="1861" y="919"/>
                  <a:pt x="1861" y="919"/>
                </a:cubicBezTo>
                <a:cubicBezTo>
                  <a:pt x="1861" y="574"/>
                  <a:pt x="1861" y="574"/>
                  <a:pt x="1861" y="574"/>
                </a:cubicBezTo>
                <a:cubicBezTo>
                  <a:pt x="1992" y="574"/>
                  <a:pt x="1992" y="574"/>
                  <a:pt x="1992" y="574"/>
                </a:cubicBezTo>
                <a:cubicBezTo>
                  <a:pt x="2078" y="574"/>
                  <a:pt x="2128" y="616"/>
                  <a:pt x="2128" y="690"/>
                </a:cubicBezTo>
                <a:cubicBezTo>
                  <a:pt x="2128" y="747"/>
                  <a:pt x="2100" y="785"/>
                  <a:pt x="2051" y="801"/>
                </a:cubicBezTo>
                <a:close/>
                <a:moveTo>
                  <a:pt x="2090" y="691"/>
                </a:moveTo>
                <a:cubicBezTo>
                  <a:pt x="2090" y="639"/>
                  <a:pt x="2054" y="612"/>
                  <a:pt x="1992" y="612"/>
                </a:cubicBezTo>
                <a:cubicBezTo>
                  <a:pt x="1900" y="612"/>
                  <a:pt x="1900" y="612"/>
                  <a:pt x="1900" y="612"/>
                </a:cubicBezTo>
                <a:cubicBezTo>
                  <a:pt x="1900" y="772"/>
                  <a:pt x="1900" y="772"/>
                  <a:pt x="1900" y="772"/>
                </a:cubicBezTo>
                <a:cubicBezTo>
                  <a:pt x="1992" y="772"/>
                  <a:pt x="1992" y="772"/>
                  <a:pt x="1992" y="772"/>
                </a:cubicBezTo>
                <a:cubicBezTo>
                  <a:pt x="2054" y="772"/>
                  <a:pt x="2090" y="744"/>
                  <a:pt x="2090" y="691"/>
                </a:cubicBezTo>
                <a:close/>
                <a:moveTo>
                  <a:pt x="2392" y="822"/>
                </a:moveTo>
                <a:cubicBezTo>
                  <a:pt x="2266" y="574"/>
                  <a:pt x="2266" y="574"/>
                  <a:pt x="2266" y="574"/>
                </a:cubicBezTo>
                <a:cubicBezTo>
                  <a:pt x="2217" y="574"/>
                  <a:pt x="2217" y="574"/>
                  <a:pt x="2217" y="574"/>
                </a:cubicBezTo>
                <a:cubicBezTo>
                  <a:pt x="2217" y="919"/>
                  <a:pt x="2217" y="919"/>
                  <a:pt x="2217" y="919"/>
                </a:cubicBezTo>
                <a:cubicBezTo>
                  <a:pt x="2254" y="919"/>
                  <a:pt x="2254" y="919"/>
                  <a:pt x="2254" y="919"/>
                </a:cubicBezTo>
                <a:cubicBezTo>
                  <a:pt x="2254" y="635"/>
                  <a:pt x="2254" y="635"/>
                  <a:pt x="2254" y="635"/>
                </a:cubicBezTo>
                <a:cubicBezTo>
                  <a:pt x="2379" y="882"/>
                  <a:pt x="2379" y="882"/>
                  <a:pt x="2379" y="882"/>
                </a:cubicBezTo>
                <a:cubicBezTo>
                  <a:pt x="2403" y="882"/>
                  <a:pt x="2403" y="882"/>
                  <a:pt x="2403" y="882"/>
                </a:cubicBezTo>
                <a:cubicBezTo>
                  <a:pt x="2528" y="635"/>
                  <a:pt x="2528" y="635"/>
                  <a:pt x="2528" y="635"/>
                </a:cubicBezTo>
                <a:cubicBezTo>
                  <a:pt x="2529" y="919"/>
                  <a:pt x="2529" y="919"/>
                  <a:pt x="2529" y="919"/>
                </a:cubicBezTo>
                <a:cubicBezTo>
                  <a:pt x="2565" y="919"/>
                  <a:pt x="2565" y="919"/>
                  <a:pt x="2565" y="919"/>
                </a:cubicBezTo>
                <a:cubicBezTo>
                  <a:pt x="2565" y="574"/>
                  <a:pt x="2565" y="574"/>
                  <a:pt x="2565" y="574"/>
                </a:cubicBezTo>
                <a:cubicBezTo>
                  <a:pt x="2517" y="574"/>
                  <a:pt x="2517" y="574"/>
                  <a:pt x="2517" y="574"/>
                </a:cubicBezTo>
                <a:lnTo>
                  <a:pt x="2392" y="82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14324" tIns="57162" rIns="114324" bIns="57162"/>
          <a:lstStyle/>
          <a:p>
            <a:endParaRPr lang="en-NL"/>
          </a:p>
        </p:txBody>
      </p:sp>
      <p:sp>
        <p:nvSpPr>
          <p:cNvPr id="11" name="LS_Logo6 (JU-Free) Taxonomy" hidden="1">
            <a:extLst>
              <a:ext uri="{FF2B5EF4-FFF2-40B4-BE49-F238E27FC236}">
                <a16:creationId xmlns:a16="http://schemas.microsoft.com/office/drawing/2014/main" id="{3C7A8ED1-ED41-4C50-87BC-079162ECA75E}"/>
              </a:ext>
            </a:extLst>
          </p:cNvPr>
          <p:cNvSpPr>
            <a:spLocks/>
          </p:cNvSpPr>
          <p:nvPr/>
        </p:nvSpPr>
        <p:spPr bwMode="auto">
          <a:xfrm>
            <a:off x="1136650" y="7712075"/>
            <a:ext cx="1131888" cy="365125"/>
          </a:xfrm>
          <a:custGeom>
            <a:avLst/>
            <a:gdLst>
              <a:gd name="T0" fmla="*/ 0 w 2851"/>
              <a:gd name="T1" fmla="*/ 62395541 h 921"/>
              <a:gd name="T2" fmla="*/ 2147483646 w 2851"/>
              <a:gd name="T3" fmla="*/ 2147483646 h 921"/>
              <a:gd name="T4" fmla="*/ 2147483646 w 2851"/>
              <a:gd name="T5" fmla="*/ 2147483646 h 921"/>
              <a:gd name="T6" fmla="*/ 2147483646 w 2851"/>
              <a:gd name="T7" fmla="*/ 62395541 h 921"/>
              <a:gd name="T8" fmla="*/ 2147483646 w 2851"/>
              <a:gd name="T9" fmla="*/ 2147483646 h 921"/>
              <a:gd name="T10" fmla="*/ 2147483646 w 2851"/>
              <a:gd name="T11" fmla="*/ 2147483646 h 921"/>
              <a:gd name="T12" fmla="*/ 2147483646 w 2851"/>
              <a:gd name="T13" fmla="*/ 2147483646 h 921"/>
              <a:gd name="T14" fmla="*/ 2147483646 w 2851"/>
              <a:gd name="T15" fmla="*/ 2147483646 h 921"/>
              <a:gd name="T16" fmla="*/ 2147483646 w 2851"/>
              <a:gd name="T17" fmla="*/ 2147483646 h 921"/>
              <a:gd name="T18" fmla="*/ 2147483646 w 2851"/>
              <a:gd name="T19" fmla="*/ 2147483646 h 921"/>
              <a:gd name="T20" fmla="*/ 2147483646 w 2851"/>
              <a:gd name="T21" fmla="*/ 2147483646 h 921"/>
              <a:gd name="T22" fmla="*/ 2147483646 w 2851"/>
              <a:gd name="T23" fmla="*/ 2147483646 h 921"/>
              <a:gd name="T24" fmla="*/ 2147483646 w 2851"/>
              <a:gd name="T25" fmla="*/ 2147483646 h 921"/>
              <a:gd name="T26" fmla="*/ 2147483646 w 2851"/>
              <a:gd name="T27" fmla="*/ 2147483646 h 921"/>
              <a:gd name="T28" fmla="*/ 2147483646 w 2851"/>
              <a:gd name="T29" fmla="*/ 2147483646 h 921"/>
              <a:gd name="T30" fmla="*/ 2147483646 w 2851"/>
              <a:gd name="T31" fmla="*/ 2147483646 h 921"/>
              <a:gd name="T32" fmla="*/ 2147483646 w 2851"/>
              <a:gd name="T33" fmla="*/ 2147483646 h 921"/>
              <a:gd name="T34" fmla="*/ 2147483646 w 2851"/>
              <a:gd name="T35" fmla="*/ 2147483646 h 921"/>
              <a:gd name="T36" fmla="*/ 2147483646 w 2851"/>
              <a:gd name="T37" fmla="*/ 2147483646 h 921"/>
              <a:gd name="T38" fmla="*/ 2147483646 w 2851"/>
              <a:gd name="T39" fmla="*/ 2147483646 h 921"/>
              <a:gd name="T40" fmla="*/ 2147483646 w 2851"/>
              <a:gd name="T41" fmla="*/ 2147483646 h 921"/>
              <a:gd name="T42" fmla="*/ 2147483646 w 2851"/>
              <a:gd name="T43" fmla="*/ 2147483646 h 921"/>
              <a:gd name="T44" fmla="*/ 2147483646 w 2851"/>
              <a:gd name="T45" fmla="*/ 2147483646 h 921"/>
              <a:gd name="T46" fmla="*/ 2147483646 w 2851"/>
              <a:gd name="T47" fmla="*/ 2147483646 h 921"/>
              <a:gd name="T48" fmla="*/ 2147483646 w 2851"/>
              <a:gd name="T49" fmla="*/ 2147483646 h 921"/>
              <a:gd name="T50" fmla="*/ 2147483646 w 2851"/>
              <a:gd name="T51" fmla="*/ 2147483646 h 921"/>
              <a:gd name="T52" fmla="*/ 2147483646 w 2851"/>
              <a:gd name="T53" fmla="*/ 62395541 h 921"/>
              <a:gd name="T54" fmla="*/ 2147483646 w 2851"/>
              <a:gd name="T55" fmla="*/ 62395541 h 921"/>
              <a:gd name="T56" fmla="*/ 2147483646 w 2851"/>
              <a:gd name="T57" fmla="*/ 2147483646 h 921"/>
              <a:gd name="T58" fmla="*/ 2147483646 w 2851"/>
              <a:gd name="T59" fmla="*/ 62395541 h 921"/>
              <a:gd name="T60" fmla="*/ 2147483646 w 2851"/>
              <a:gd name="T61" fmla="*/ 2147483646 h 921"/>
              <a:gd name="T62" fmla="*/ 2147483646 w 2851"/>
              <a:gd name="T63" fmla="*/ 2147483646 h 921"/>
              <a:gd name="T64" fmla="*/ 2147483646 w 2851"/>
              <a:gd name="T65" fmla="*/ 2147483646 h 921"/>
              <a:gd name="T66" fmla="*/ 2147483646 w 2851"/>
              <a:gd name="T67" fmla="*/ 2147483646 h 921"/>
              <a:gd name="T68" fmla="*/ 2147483646 w 2851"/>
              <a:gd name="T69" fmla="*/ 2147483646 h 921"/>
              <a:gd name="T70" fmla="*/ 2147483646 w 2851"/>
              <a:gd name="T71" fmla="*/ 2147483646 h 921"/>
              <a:gd name="T72" fmla="*/ 2147483646 w 2851"/>
              <a:gd name="T73" fmla="*/ 2147483646 h 921"/>
              <a:gd name="T74" fmla="*/ 2147483646 w 2851"/>
              <a:gd name="T75" fmla="*/ 2147483646 h 921"/>
              <a:gd name="T76" fmla="*/ 2147483646 w 2851"/>
              <a:gd name="T77" fmla="*/ 2147483646 h 921"/>
              <a:gd name="T78" fmla="*/ 2147483646 w 2851"/>
              <a:gd name="T79" fmla="*/ 2147483646 h 921"/>
              <a:gd name="T80" fmla="*/ 2147483646 w 2851"/>
              <a:gd name="T81" fmla="*/ 2147483646 h 921"/>
              <a:gd name="T82" fmla="*/ 2147483646 w 2851"/>
              <a:gd name="T83" fmla="*/ 2147483646 h 921"/>
              <a:gd name="T84" fmla="*/ 2147483646 w 2851"/>
              <a:gd name="T85" fmla="*/ 2147483646 h 921"/>
              <a:gd name="T86" fmla="*/ 2147483646 w 2851"/>
              <a:gd name="T87" fmla="*/ 2147483646 h 921"/>
              <a:gd name="T88" fmla="*/ 2147483646 w 2851"/>
              <a:gd name="T89" fmla="*/ 2147483646 h 921"/>
              <a:gd name="T90" fmla="*/ 2147483646 w 2851"/>
              <a:gd name="T91" fmla="*/ 2147483646 h 921"/>
              <a:gd name="T92" fmla="*/ 2147483646 w 2851"/>
              <a:gd name="T93" fmla="*/ 2147483646 h 921"/>
              <a:gd name="T94" fmla="*/ 2147483646 w 2851"/>
              <a:gd name="T95" fmla="*/ 2147483646 h 921"/>
              <a:gd name="T96" fmla="*/ 2147483646 w 2851"/>
              <a:gd name="T97" fmla="*/ 2147483646 h 921"/>
              <a:gd name="T98" fmla="*/ 2147483646 w 2851"/>
              <a:gd name="T99" fmla="*/ 2147483646 h 921"/>
              <a:gd name="T100" fmla="*/ 2147483646 w 2851"/>
              <a:gd name="T101" fmla="*/ 2147483646 h 921"/>
              <a:gd name="T102" fmla="*/ 2147483646 w 2851"/>
              <a:gd name="T103" fmla="*/ 2147483646 h 921"/>
              <a:gd name="T104" fmla="*/ 2147483646 w 2851"/>
              <a:gd name="T105" fmla="*/ 2147483646 h 921"/>
              <a:gd name="T106" fmla="*/ 2147483646 w 2851"/>
              <a:gd name="T107" fmla="*/ 2147483646 h 921"/>
              <a:gd name="T108" fmla="*/ 2147483646 w 2851"/>
              <a:gd name="T109" fmla="*/ 2147483646 h 921"/>
              <a:gd name="T110" fmla="*/ 2147483646 w 2851"/>
              <a:gd name="T111" fmla="*/ 2147483646 h 921"/>
              <a:gd name="T112" fmla="*/ 2147483646 w 2851"/>
              <a:gd name="T113" fmla="*/ 2147483646 h 921"/>
              <a:gd name="T114" fmla="*/ 2147483646 w 2851"/>
              <a:gd name="T115" fmla="*/ 2147483646 h 921"/>
              <a:gd name="T116" fmla="*/ 2147483646 w 2851"/>
              <a:gd name="T117" fmla="*/ 2147483646 h 921"/>
              <a:gd name="T118" fmla="*/ 2147483646 w 2851"/>
              <a:gd name="T119" fmla="*/ 2147483646 h 921"/>
              <a:gd name="T120" fmla="*/ 2147483646 w 2851"/>
              <a:gd name="T121" fmla="*/ 2147483646 h 921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2851" h="921">
                <a:moveTo>
                  <a:pt x="112" y="39"/>
                </a:moveTo>
                <a:cubicBezTo>
                  <a:pt x="0" y="39"/>
                  <a:pt x="0" y="39"/>
                  <a:pt x="0" y="39"/>
                </a:cubicBezTo>
                <a:cubicBezTo>
                  <a:pt x="0" y="1"/>
                  <a:pt x="0" y="1"/>
                  <a:pt x="0" y="1"/>
                </a:cubicBezTo>
                <a:cubicBezTo>
                  <a:pt x="263" y="1"/>
                  <a:pt x="263" y="1"/>
                  <a:pt x="263" y="1"/>
                </a:cubicBezTo>
                <a:cubicBezTo>
                  <a:pt x="263" y="39"/>
                  <a:pt x="263" y="39"/>
                  <a:pt x="263" y="39"/>
                </a:cubicBezTo>
                <a:cubicBezTo>
                  <a:pt x="151" y="39"/>
                  <a:pt x="151" y="39"/>
                  <a:pt x="151" y="39"/>
                </a:cubicBezTo>
                <a:cubicBezTo>
                  <a:pt x="151" y="346"/>
                  <a:pt x="151" y="346"/>
                  <a:pt x="151" y="346"/>
                </a:cubicBezTo>
                <a:cubicBezTo>
                  <a:pt x="112" y="346"/>
                  <a:pt x="112" y="346"/>
                  <a:pt x="112" y="346"/>
                </a:cubicBezTo>
                <a:lnTo>
                  <a:pt x="112" y="39"/>
                </a:lnTo>
                <a:close/>
                <a:moveTo>
                  <a:pt x="238" y="346"/>
                </a:moveTo>
                <a:cubicBezTo>
                  <a:pt x="393" y="1"/>
                  <a:pt x="393" y="1"/>
                  <a:pt x="393" y="1"/>
                </a:cubicBezTo>
                <a:cubicBezTo>
                  <a:pt x="433" y="1"/>
                  <a:pt x="433" y="1"/>
                  <a:pt x="433" y="1"/>
                </a:cubicBezTo>
                <a:cubicBezTo>
                  <a:pt x="587" y="346"/>
                  <a:pt x="587" y="346"/>
                  <a:pt x="587" y="346"/>
                </a:cubicBezTo>
                <a:cubicBezTo>
                  <a:pt x="544" y="346"/>
                  <a:pt x="544" y="346"/>
                  <a:pt x="544" y="346"/>
                </a:cubicBezTo>
                <a:cubicBezTo>
                  <a:pt x="506" y="259"/>
                  <a:pt x="506" y="259"/>
                  <a:pt x="506" y="259"/>
                </a:cubicBezTo>
                <a:cubicBezTo>
                  <a:pt x="318" y="259"/>
                  <a:pt x="318" y="259"/>
                  <a:pt x="318" y="259"/>
                </a:cubicBezTo>
                <a:cubicBezTo>
                  <a:pt x="280" y="346"/>
                  <a:pt x="280" y="346"/>
                  <a:pt x="280" y="346"/>
                </a:cubicBezTo>
                <a:lnTo>
                  <a:pt x="238" y="346"/>
                </a:lnTo>
                <a:close/>
                <a:moveTo>
                  <a:pt x="335" y="221"/>
                </a:moveTo>
                <a:cubicBezTo>
                  <a:pt x="489" y="221"/>
                  <a:pt x="489" y="221"/>
                  <a:pt x="489" y="221"/>
                </a:cubicBezTo>
                <a:cubicBezTo>
                  <a:pt x="412" y="46"/>
                  <a:pt x="412" y="46"/>
                  <a:pt x="412" y="46"/>
                </a:cubicBezTo>
                <a:lnTo>
                  <a:pt x="335" y="221"/>
                </a:lnTo>
                <a:close/>
                <a:moveTo>
                  <a:pt x="646" y="346"/>
                </a:moveTo>
                <a:cubicBezTo>
                  <a:pt x="750" y="202"/>
                  <a:pt x="750" y="202"/>
                  <a:pt x="750" y="202"/>
                </a:cubicBezTo>
                <a:cubicBezTo>
                  <a:pt x="854" y="346"/>
                  <a:pt x="854" y="346"/>
                  <a:pt x="854" y="346"/>
                </a:cubicBezTo>
                <a:cubicBezTo>
                  <a:pt x="902" y="346"/>
                  <a:pt x="902" y="346"/>
                  <a:pt x="902" y="346"/>
                </a:cubicBezTo>
                <a:cubicBezTo>
                  <a:pt x="775" y="167"/>
                  <a:pt x="775" y="167"/>
                  <a:pt x="775" y="167"/>
                </a:cubicBezTo>
                <a:cubicBezTo>
                  <a:pt x="892" y="1"/>
                  <a:pt x="892" y="1"/>
                  <a:pt x="892" y="1"/>
                </a:cubicBezTo>
                <a:cubicBezTo>
                  <a:pt x="846" y="1"/>
                  <a:pt x="846" y="1"/>
                  <a:pt x="846" y="1"/>
                </a:cubicBezTo>
                <a:cubicBezTo>
                  <a:pt x="750" y="134"/>
                  <a:pt x="750" y="134"/>
                  <a:pt x="750" y="134"/>
                </a:cubicBezTo>
                <a:cubicBezTo>
                  <a:pt x="655" y="1"/>
                  <a:pt x="655" y="1"/>
                  <a:pt x="655" y="1"/>
                </a:cubicBezTo>
                <a:cubicBezTo>
                  <a:pt x="609" y="1"/>
                  <a:pt x="609" y="1"/>
                  <a:pt x="609" y="1"/>
                </a:cubicBezTo>
                <a:cubicBezTo>
                  <a:pt x="726" y="169"/>
                  <a:pt x="726" y="169"/>
                  <a:pt x="726" y="169"/>
                </a:cubicBezTo>
                <a:cubicBezTo>
                  <a:pt x="600" y="346"/>
                  <a:pt x="600" y="346"/>
                  <a:pt x="600" y="346"/>
                </a:cubicBezTo>
                <a:lnTo>
                  <a:pt x="646" y="346"/>
                </a:lnTo>
                <a:close/>
                <a:moveTo>
                  <a:pt x="924" y="174"/>
                </a:moveTo>
                <a:cubicBezTo>
                  <a:pt x="924" y="76"/>
                  <a:pt x="1004" y="0"/>
                  <a:pt x="1105" y="0"/>
                </a:cubicBezTo>
                <a:cubicBezTo>
                  <a:pt x="1205" y="0"/>
                  <a:pt x="1284" y="77"/>
                  <a:pt x="1284" y="174"/>
                </a:cubicBezTo>
                <a:cubicBezTo>
                  <a:pt x="1284" y="271"/>
                  <a:pt x="1205" y="348"/>
                  <a:pt x="1105" y="348"/>
                </a:cubicBezTo>
                <a:cubicBezTo>
                  <a:pt x="1004" y="348"/>
                  <a:pt x="924" y="271"/>
                  <a:pt x="924" y="174"/>
                </a:cubicBezTo>
                <a:close/>
                <a:moveTo>
                  <a:pt x="964" y="174"/>
                </a:moveTo>
                <a:cubicBezTo>
                  <a:pt x="964" y="249"/>
                  <a:pt x="1028" y="310"/>
                  <a:pt x="1105" y="310"/>
                </a:cubicBezTo>
                <a:cubicBezTo>
                  <a:pt x="1181" y="310"/>
                  <a:pt x="1244" y="249"/>
                  <a:pt x="1244" y="174"/>
                </a:cubicBezTo>
                <a:cubicBezTo>
                  <a:pt x="1244" y="98"/>
                  <a:pt x="1181" y="38"/>
                  <a:pt x="1105" y="38"/>
                </a:cubicBezTo>
                <a:cubicBezTo>
                  <a:pt x="1028" y="38"/>
                  <a:pt x="964" y="98"/>
                  <a:pt x="964" y="174"/>
                </a:cubicBezTo>
                <a:close/>
                <a:moveTo>
                  <a:pt x="1395" y="69"/>
                </a:moveTo>
                <a:cubicBezTo>
                  <a:pt x="1602" y="346"/>
                  <a:pt x="1602" y="346"/>
                  <a:pt x="1602" y="346"/>
                </a:cubicBezTo>
                <a:cubicBezTo>
                  <a:pt x="1642" y="346"/>
                  <a:pt x="1642" y="346"/>
                  <a:pt x="1642" y="346"/>
                </a:cubicBezTo>
                <a:cubicBezTo>
                  <a:pt x="1642" y="1"/>
                  <a:pt x="1642" y="1"/>
                  <a:pt x="1642" y="1"/>
                </a:cubicBezTo>
                <a:cubicBezTo>
                  <a:pt x="1603" y="1"/>
                  <a:pt x="1603" y="1"/>
                  <a:pt x="1603" y="1"/>
                </a:cubicBezTo>
                <a:cubicBezTo>
                  <a:pt x="1603" y="278"/>
                  <a:pt x="1603" y="278"/>
                  <a:pt x="1603" y="278"/>
                </a:cubicBezTo>
                <a:cubicBezTo>
                  <a:pt x="1397" y="1"/>
                  <a:pt x="1397" y="1"/>
                  <a:pt x="1397" y="1"/>
                </a:cubicBezTo>
                <a:cubicBezTo>
                  <a:pt x="1356" y="1"/>
                  <a:pt x="1356" y="1"/>
                  <a:pt x="1356" y="1"/>
                </a:cubicBezTo>
                <a:cubicBezTo>
                  <a:pt x="1356" y="346"/>
                  <a:pt x="1356" y="346"/>
                  <a:pt x="1356" y="346"/>
                </a:cubicBezTo>
                <a:cubicBezTo>
                  <a:pt x="1395" y="346"/>
                  <a:pt x="1395" y="346"/>
                  <a:pt x="1395" y="346"/>
                </a:cubicBezTo>
                <a:lnTo>
                  <a:pt x="1395" y="69"/>
                </a:lnTo>
                <a:close/>
                <a:moveTo>
                  <a:pt x="1895" y="348"/>
                </a:moveTo>
                <a:cubicBezTo>
                  <a:pt x="1794" y="348"/>
                  <a:pt x="1714" y="271"/>
                  <a:pt x="1714" y="174"/>
                </a:cubicBezTo>
                <a:cubicBezTo>
                  <a:pt x="1714" y="76"/>
                  <a:pt x="1794" y="0"/>
                  <a:pt x="1895" y="0"/>
                </a:cubicBezTo>
                <a:cubicBezTo>
                  <a:pt x="1995" y="0"/>
                  <a:pt x="2074" y="77"/>
                  <a:pt x="2074" y="174"/>
                </a:cubicBezTo>
                <a:cubicBezTo>
                  <a:pt x="2074" y="271"/>
                  <a:pt x="1995" y="348"/>
                  <a:pt x="1895" y="348"/>
                </a:cubicBezTo>
                <a:close/>
                <a:moveTo>
                  <a:pt x="2034" y="174"/>
                </a:moveTo>
                <a:cubicBezTo>
                  <a:pt x="2034" y="98"/>
                  <a:pt x="1971" y="38"/>
                  <a:pt x="1895" y="38"/>
                </a:cubicBezTo>
                <a:cubicBezTo>
                  <a:pt x="1818" y="38"/>
                  <a:pt x="1754" y="98"/>
                  <a:pt x="1754" y="174"/>
                </a:cubicBezTo>
                <a:cubicBezTo>
                  <a:pt x="1754" y="249"/>
                  <a:pt x="1818" y="310"/>
                  <a:pt x="1895" y="310"/>
                </a:cubicBezTo>
                <a:cubicBezTo>
                  <a:pt x="1971" y="310"/>
                  <a:pt x="2034" y="249"/>
                  <a:pt x="2034" y="174"/>
                </a:cubicBezTo>
                <a:close/>
                <a:moveTo>
                  <a:pt x="2183" y="62"/>
                </a:moveTo>
                <a:cubicBezTo>
                  <a:pt x="2308" y="309"/>
                  <a:pt x="2308" y="309"/>
                  <a:pt x="2308" y="309"/>
                </a:cubicBezTo>
                <a:cubicBezTo>
                  <a:pt x="2332" y="309"/>
                  <a:pt x="2332" y="309"/>
                  <a:pt x="2332" y="309"/>
                </a:cubicBezTo>
                <a:cubicBezTo>
                  <a:pt x="2457" y="62"/>
                  <a:pt x="2457" y="62"/>
                  <a:pt x="2457" y="62"/>
                </a:cubicBezTo>
                <a:cubicBezTo>
                  <a:pt x="2458" y="346"/>
                  <a:pt x="2458" y="346"/>
                  <a:pt x="2458" y="346"/>
                </a:cubicBezTo>
                <a:cubicBezTo>
                  <a:pt x="2494" y="346"/>
                  <a:pt x="2494" y="346"/>
                  <a:pt x="2494" y="346"/>
                </a:cubicBezTo>
                <a:cubicBezTo>
                  <a:pt x="2494" y="1"/>
                  <a:pt x="2494" y="1"/>
                  <a:pt x="2494" y="1"/>
                </a:cubicBezTo>
                <a:cubicBezTo>
                  <a:pt x="2446" y="1"/>
                  <a:pt x="2446" y="1"/>
                  <a:pt x="2446" y="1"/>
                </a:cubicBezTo>
                <a:cubicBezTo>
                  <a:pt x="2321" y="249"/>
                  <a:pt x="2321" y="249"/>
                  <a:pt x="2321" y="249"/>
                </a:cubicBezTo>
                <a:cubicBezTo>
                  <a:pt x="2195" y="1"/>
                  <a:pt x="2195" y="1"/>
                  <a:pt x="2195" y="1"/>
                </a:cubicBezTo>
                <a:cubicBezTo>
                  <a:pt x="2146" y="1"/>
                  <a:pt x="2146" y="1"/>
                  <a:pt x="2146" y="1"/>
                </a:cubicBezTo>
                <a:cubicBezTo>
                  <a:pt x="2146" y="346"/>
                  <a:pt x="2146" y="346"/>
                  <a:pt x="2146" y="346"/>
                </a:cubicBezTo>
                <a:cubicBezTo>
                  <a:pt x="2183" y="346"/>
                  <a:pt x="2183" y="346"/>
                  <a:pt x="2183" y="346"/>
                </a:cubicBezTo>
                <a:lnTo>
                  <a:pt x="2183" y="62"/>
                </a:lnTo>
                <a:close/>
                <a:moveTo>
                  <a:pt x="2811" y="1"/>
                </a:moveTo>
                <a:cubicBezTo>
                  <a:pt x="2701" y="181"/>
                  <a:pt x="2701" y="181"/>
                  <a:pt x="2701" y="181"/>
                </a:cubicBezTo>
                <a:cubicBezTo>
                  <a:pt x="2589" y="1"/>
                  <a:pt x="2589" y="1"/>
                  <a:pt x="2589" y="1"/>
                </a:cubicBezTo>
                <a:cubicBezTo>
                  <a:pt x="2549" y="1"/>
                  <a:pt x="2549" y="1"/>
                  <a:pt x="2549" y="1"/>
                </a:cubicBezTo>
                <a:cubicBezTo>
                  <a:pt x="2682" y="229"/>
                  <a:pt x="2682" y="229"/>
                  <a:pt x="2682" y="229"/>
                </a:cubicBezTo>
                <a:cubicBezTo>
                  <a:pt x="2682" y="346"/>
                  <a:pt x="2682" y="346"/>
                  <a:pt x="2682" y="346"/>
                </a:cubicBezTo>
                <a:cubicBezTo>
                  <a:pt x="2721" y="346"/>
                  <a:pt x="2721" y="346"/>
                  <a:pt x="2721" y="346"/>
                </a:cubicBezTo>
                <a:cubicBezTo>
                  <a:pt x="2721" y="228"/>
                  <a:pt x="2721" y="228"/>
                  <a:pt x="2721" y="228"/>
                </a:cubicBezTo>
                <a:cubicBezTo>
                  <a:pt x="2851" y="1"/>
                  <a:pt x="2851" y="1"/>
                  <a:pt x="2851" y="1"/>
                </a:cubicBezTo>
                <a:lnTo>
                  <a:pt x="2811" y="1"/>
                </a:lnTo>
                <a:close/>
                <a:moveTo>
                  <a:pt x="221" y="822"/>
                </a:moveTo>
                <a:cubicBezTo>
                  <a:pt x="95" y="574"/>
                  <a:pt x="95" y="574"/>
                  <a:pt x="95" y="574"/>
                </a:cubicBezTo>
                <a:cubicBezTo>
                  <a:pt x="46" y="574"/>
                  <a:pt x="46" y="574"/>
                  <a:pt x="46" y="574"/>
                </a:cubicBezTo>
                <a:cubicBezTo>
                  <a:pt x="46" y="919"/>
                  <a:pt x="46" y="919"/>
                  <a:pt x="46" y="919"/>
                </a:cubicBezTo>
                <a:cubicBezTo>
                  <a:pt x="84" y="919"/>
                  <a:pt x="84" y="919"/>
                  <a:pt x="84" y="919"/>
                </a:cubicBezTo>
                <a:cubicBezTo>
                  <a:pt x="84" y="635"/>
                  <a:pt x="84" y="635"/>
                  <a:pt x="84" y="635"/>
                </a:cubicBezTo>
                <a:cubicBezTo>
                  <a:pt x="208" y="882"/>
                  <a:pt x="208" y="882"/>
                  <a:pt x="208" y="882"/>
                </a:cubicBezTo>
                <a:cubicBezTo>
                  <a:pt x="232" y="882"/>
                  <a:pt x="232" y="882"/>
                  <a:pt x="232" y="882"/>
                </a:cubicBezTo>
                <a:cubicBezTo>
                  <a:pt x="357" y="635"/>
                  <a:pt x="357" y="635"/>
                  <a:pt x="357" y="635"/>
                </a:cubicBezTo>
                <a:cubicBezTo>
                  <a:pt x="358" y="919"/>
                  <a:pt x="358" y="919"/>
                  <a:pt x="358" y="919"/>
                </a:cubicBezTo>
                <a:cubicBezTo>
                  <a:pt x="394" y="919"/>
                  <a:pt x="394" y="919"/>
                  <a:pt x="394" y="919"/>
                </a:cubicBezTo>
                <a:cubicBezTo>
                  <a:pt x="394" y="574"/>
                  <a:pt x="394" y="574"/>
                  <a:pt x="394" y="574"/>
                </a:cubicBezTo>
                <a:cubicBezTo>
                  <a:pt x="346" y="574"/>
                  <a:pt x="346" y="574"/>
                  <a:pt x="346" y="574"/>
                </a:cubicBezTo>
                <a:lnTo>
                  <a:pt x="221" y="822"/>
                </a:lnTo>
                <a:close/>
                <a:moveTo>
                  <a:pt x="644" y="574"/>
                </a:moveTo>
                <a:cubicBezTo>
                  <a:pt x="797" y="919"/>
                  <a:pt x="797" y="919"/>
                  <a:pt x="797" y="919"/>
                </a:cubicBezTo>
                <a:cubicBezTo>
                  <a:pt x="755" y="919"/>
                  <a:pt x="755" y="919"/>
                  <a:pt x="755" y="919"/>
                </a:cubicBezTo>
                <a:cubicBezTo>
                  <a:pt x="716" y="831"/>
                  <a:pt x="716" y="831"/>
                  <a:pt x="716" y="831"/>
                </a:cubicBezTo>
                <a:cubicBezTo>
                  <a:pt x="529" y="831"/>
                  <a:pt x="529" y="831"/>
                  <a:pt x="529" y="831"/>
                </a:cubicBezTo>
                <a:cubicBezTo>
                  <a:pt x="490" y="919"/>
                  <a:pt x="490" y="919"/>
                  <a:pt x="490" y="919"/>
                </a:cubicBezTo>
                <a:cubicBezTo>
                  <a:pt x="449" y="919"/>
                  <a:pt x="449" y="919"/>
                  <a:pt x="449" y="919"/>
                </a:cubicBezTo>
                <a:cubicBezTo>
                  <a:pt x="603" y="574"/>
                  <a:pt x="603" y="574"/>
                  <a:pt x="603" y="574"/>
                </a:cubicBezTo>
                <a:lnTo>
                  <a:pt x="644" y="574"/>
                </a:lnTo>
                <a:close/>
                <a:moveTo>
                  <a:pt x="700" y="794"/>
                </a:moveTo>
                <a:cubicBezTo>
                  <a:pt x="622" y="619"/>
                  <a:pt x="622" y="619"/>
                  <a:pt x="622" y="619"/>
                </a:cubicBezTo>
                <a:cubicBezTo>
                  <a:pt x="545" y="794"/>
                  <a:pt x="545" y="794"/>
                  <a:pt x="545" y="794"/>
                </a:cubicBezTo>
                <a:lnTo>
                  <a:pt x="700" y="794"/>
                </a:lnTo>
                <a:close/>
                <a:moveTo>
                  <a:pt x="1099" y="851"/>
                </a:moveTo>
                <a:cubicBezTo>
                  <a:pt x="892" y="574"/>
                  <a:pt x="892" y="574"/>
                  <a:pt x="892" y="574"/>
                </a:cubicBezTo>
                <a:cubicBezTo>
                  <a:pt x="851" y="574"/>
                  <a:pt x="851" y="574"/>
                  <a:pt x="851" y="574"/>
                </a:cubicBezTo>
                <a:cubicBezTo>
                  <a:pt x="851" y="919"/>
                  <a:pt x="851" y="919"/>
                  <a:pt x="851" y="919"/>
                </a:cubicBezTo>
                <a:cubicBezTo>
                  <a:pt x="891" y="919"/>
                  <a:pt x="891" y="919"/>
                  <a:pt x="891" y="919"/>
                </a:cubicBezTo>
                <a:cubicBezTo>
                  <a:pt x="891" y="642"/>
                  <a:pt x="891" y="642"/>
                  <a:pt x="891" y="642"/>
                </a:cubicBezTo>
                <a:cubicBezTo>
                  <a:pt x="1097" y="919"/>
                  <a:pt x="1097" y="919"/>
                  <a:pt x="1097" y="919"/>
                </a:cubicBezTo>
                <a:cubicBezTo>
                  <a:pt x="1137" y="919"/>
                  <a:pt x="1137" y="919"/>
                  <a:pt x="1137" y="919"/>
                </a:cubicBezTo>
                <a:cubicBezTo>
                  <a:pt x="1137" y="574"/>
                  <a:pt x="1137" y="574"/>
                  <a:pt x="1137" y="574"/>
                </a:cubicBezTo>
                <a:cubicBezTo>
                  <a:pt x="1099" y="574"/>
                  <a:pt x="1099" y="574"/>
                  <a:pt x="1099" y="574"/>
                </a:cubicBezTo>
                <a:lnTo>
                  <a:pt x="1099" y="851"/>
                </a:lnTo>
                <a:close/>
                <a:moveTo>
                  <a:pt x="1387" y="574"/>
                </a:moveTo>
                <a:cubicBezTo>
                  <a:pt x="1541" y="919"/>
                  <a:pt x="1541" y="919"/>
                  <a:pt x="1541" y="919"/>
                </a:cubicBezTo>
                <a:cubicBezTo>
                  <a:pt x="1498" y="919"/>
                  <a:pt x="1498" y="919"/>
                  <a:pt x="1498" y="919"/>
                </a:cubicBezTo>
                <a:cubicBezTo>
                  <a:pt x="1460" y="831"/>
                  <a:pt x="1460" y="831"/>
                  <a:pt x="1460" y="831"/>
                </a:cubicBezTo>
                <a:cubicBezTo>
                  <a:pt x="1272" y="831"/>
                  <a:pt x="1272" y="831"/>
                  <a:pt x="1272" y="831"/>
                </a:cubicBezTo>
                <a:cubicBezTo>
                  <a:pt x="1234" y="919"/>
                  <a:pt x="1234" y="919"/>
                  <a:pt x="1234" y="919"/>
                </a:cubicBezTo>
                <a:cubicBezTo>
                  <a:pt x="1192" y="919"/>
                  <a:pt x="1192" y="919"/>
                  <a:pt x="1192" y="919"/>
                </a:cubicBezTo>
                <a:cubicBezTo>
                  <a:pt x="1346" y="574"/>
                  <a:pt x="1346" y="574"/>
                  <a:pt x="1346" y="574"/>
                </a:cubicBezTo>
                <a:lnTo>
                  <a:pt x="1387" y="574"/>
                </a:lnTo>
                <a:close/>
                <a:moveTo>
                  <a:pt x="1443" y="794"/>
                </a:moveTo>
                <a:cubicBezTo>
                  <a:pt x="1365" y="619"/>
                  <a:pt x="1365" y="619"/>
                  <a:pt x="1365" y="619"/>
                </a:cubicBezTo>
                <a:cubicBezTo>
                  <a:pt x="1289" y="794"/>
                  <a:pt x="1289" y="794"/>
                  <a:pt x="1289" y="794"/>
                </a:cubicBezTo>
                <a:lnTo>
                  <a:pt x="1443" y="794"/>
                </a:lnTo>
                <a:close/>
                <a:moveTo>
                  <a:pt x="1735" y="610"/>
                </a:moveTo>
                <a:cubicBezTo>
                  <a:pt x="1774" y="610"/>
                  <a:pt x="1812" y="625"/>
                  <a:pt x="1840" y="650"/>
                </a:cubicBezTo>
                <a:cubicBezTo>
                  <a:pt x="1862" y="620"/>
                  <a:pt x="1862" y="620"/>
                  <a:pt x="1862" y="620"/>
                </a:cubicBezTo>
                <a:cubicBezTo>
                  <a:pt x="1829" y="591"/>
                  <a:pt x="1783" y="573"/>
                  <a:pt x="1735" y="573"/>
                </a:cubicBezTo>
                <a:cubicBezTo>
                  <a:pt x="1634" y="573"/>
                  <a:pt x="1554" y="649"/>
                  <a:pt x="1554" y="746"/>
                </a:cubicBezTo>
                <a:cubicBezTo>
                  <a:pt x="1554" y="843"/>
                  <a:pt x="1634" y="921"/>
                  <a:pt x="1733" y="921"/>
                </a:cubicBezTo>
                <a:cubicBezTo>
                  <a:pt x="1780" y="921"/>
                  <a:pt x="1827" y="902"/>
                  <a:pt x="1861" y="875"/>
                </a:cubicBezTo>
                <a:cubicBezTo>
                  <a:pt x="1861" y="750"/>
                  <a:pt x="1861" y="750"/>
                  <a:pt x="1861" y="750"/>
                </a:cubicBezTo>
                <a:cubicBezTo>
                  <a:pt x="1826" y="750"/>
                  <a:pt x="1826" y="750"/>
                  <a:pt x="1826" y="750"/>
                </a:cubicBezTo>
                <a:cubicBezTo>
                  <a:pt x="1826" y="854"/>
                  <a:pt x="1826" y="854"/>
                  <a:pt x="1826" y="854"/>
                </a:cubicBezTo>
                <a:cubicBezTo>
                  <a:pt x="1800" y="872"/>
                  <a:pt x="1767" y="883"/>
                  <a:pt x="1736" y="883"/>
                </a:cubicBezTo>
                <a:cubicBezTo>
                  <a:pt x="1657" y="883"/>
                  <a:pt x="1594" y="823"/>
                  <a:pt x="1594" y="746"/>
                </a:cubicBezTo>
                <a:cubicBezTo>
                  <a:pt x="1594" y="671"/>
                  <a:pt x="1657" y="610"/>
                  <a:pt x="1735" y="610"/>
                </a:cubicBezTo>
                <a:close/>
                <a:moveTo>
                  <a:pt x="1996" y="763"/>
                </a:moveTo>
                <a:cubicBezTo>
                  <a:pt x="2169" y="763"/>
                  <a:pt x="2169" y="763"/>
                  <a:pt x="2169" y="763"/>
                </a:cubicBezTo>
                <a:cubicBezTo>
                  <a:pt x="2169" y="725"/>
                  <a:pt x="2169" y="725"/>
                  <a:pt x="2169" y="725"/>
                </a:cubicBezTo>
                <a:cubicBezTo>
                  <a:pt x="1996" y="725"/>
                  <a:pt x="1996" y="725"/>
                  <a:pt x="1996" y="725"/>
                </a:cubicBezTo>
                <a:cubicBezTo>
                  <a:pt x="1996" y="612"/>
                  <a:pt x="1996" y="612"/>
                  <a:pt x="1996" y="612"/>
                </a:cubicBezTo>
                <a:cubicBezTo>
                  <a:pt x="2190" y="612"/>
                  <a:pt x="2190" y="612"/>
                  <a:pt x="2190" y="612"/>
                </a:cubicBezTo>
                <a:cubicBezTo>
                  <a:pt x="2190" y="574"/>
                  <a:pt x="2190" y="574"/>
                  <a:pt x="2190" y="574"/>
                </a:cubicBezTo>
                <a:cubicBezTo>
                  <a:pt x="1956" y="574"/>
                  <a:pt x="1956" y="574"/>
                  <a:pt x="1956" y="574"/>
                </a:cubicBezTo>
                <a:cubicBezTo>
                  <a:pt x="1956" y="919"/>
                  <a:pt x="1956" y="919"/>
                  <a:pt x="1956" y="919"/>
                </a:cubicBezTo>
                <a:cubicBezTo>
                  <a:pt x="2196" y="919"/>
                  <a:pt x="2196" y="919"/>
                  <a:pt x="2196" y="919"/>
                </a:cubicBezTo>
                <a:cubicBezTo>
                  <a:pt x="2196" y="881"/>
                  <a:pt x="2196" y="881"/>
                  <a:pt x="2196" y="881"/>
                </a:cubicBezTo>
                <a:cubicBezTo>
                  <a:pt x="1996" y="881"/>
                  <a:pt x="1996" y="881"/>
                  <a:pt x="1996" y="881"/>
                </a:cubicBezTo>
                <a:lnTo>
                  <a:pt x="1996" y="763"/>
                </a:lnTo>
                <a:close/>
                <a:moveTo>
                  <a:pt x="2466" y="801"/>
                </a:moveTo>
                <a:cubicBezTo>
                  <a:pt x="2546" y="919"/>
                  <a:pt x="2546" y="919"/>
                  <a:pt x="2546" y="919"/>
                </a:cubicBezTo>
                <a:cubicBezTo>
                  <a:pt x="2501" y="919"/>
                  <a:pt x="2501" y="919"/>
                  <a:pt x="2501" y="919"/>
                </a:cubicBezTo>
                <a:cubicBezTo>
                  <a:pt x="2430" y="809"/>
                  <a:pt x="2430" y="809"/>
                  <a:pt x="2430" y="809"/>
                </a:cubicBezTo>
                <a:cubicBezTo>
                  <a:pt x="2423" y="809"/>
                  <a:pt x="2415" y="810"/>
                  <a:pt x="2407" y="810"/>
                </a:cubicBezTo>
                <a:cubicBezTo>
                  <a:pt x="2316" y="810"/>
                  <a:pt x="2316" y="810"/>
                  <a:pt x="2316" y="810"/>
                </a:cubicBezTo>
                <a:cubicBezTo>
                  <a:pt x="2316" y="919"/>
                  <a:pt x="2316" y="919"/>
                  <a:pt x="2316" y="919"/>
                </a:cubicBezTo>
                <a:cubicBezTo>
                  <a:pt x="2276" y="919"/>
                  <a:pt x="2276" y="919"/>
                  <a:pt x="2276" y="919"/>
                </a:cubicBezTo>
                <a:cubicBezTo>
                  <a:pt x="2276" y="574"/>
                  <a:pt x="2276" y="574"/>
                  <a:pt x="2276" y="574"/>
                </a:cubicBezTo>
                <a:cubicBezTo>
                  <a:pt x="2407" y="574"/>
                  <a:pt x="2407" y="574"/>
                  <a:pt x="2407" y="574"/>
                </a:cubicBezTo>
                <a:cubicBezTo>
                  <a:pt x="2493" y="574"/>
                  <a:pt x="2543" y="616"/>
                  <a:pt x="2543" y="690"/>
                </a:cubicBezTo>
                <a:cubicBezTo>
                  <a:pt x="2543" y="747"/>
                  <a:pt x="2515" y="785"/>
                  <a:pt x="2466" y="801"/>
                </a:cubicBezTo>
                <a:close/>
                <a:moveTo>
                  <a:pt x="2505" y="691"/>
                </a:moveTo>
                <a:cubicBezTo>
                  <a:pt x="2505" y="639"/>
                  <a:pt x="2469" y="612"/>
                  <a:pt x="2407" y="612"/>
                </a:cubicBezTo>
                <a:cubicBezTo>
                  <a:pt x="2316" y="612"/>
                  <a:pt x="2316" y="612"/>
                  <a:pt x="2316" y="612"/>
                </a:cubicBezTo>
                <a:cubicBezTo>
                  <a:pt x="2316" y="772"/>
                  <a:pt x="2316" y="772"/>
                  <a:pt x="2316" y="772"/>
                </a:cubicBezTo>
                <a:cubicBezTo>
                  <a:pt x="2407" y="772"/>
                  <a:pt x="2407" y="772"/>
                  <a:pt x="2407" y="772"/>
                </a:cubicBezTo>
                <a:cubicBezTo>
                  <a:pt x="2469" y="772"/>
                  <a:pt x="2505" y="744"/>
                  <a:pt x="2505" y="69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14324" tIns="57162" rIns="114324" bIns="57162"/>
          <a:lstStyle/>
          <a:p>
            <a:endParaRPr lang="en-NL"/>
          </a:p>
        </p:txBody>
      </p:sp>
      <p:sp>
        <p:nvSpPr>
          <p:cNvPr id="12" name="LS_Logo10 (JU-Free) Hermes" hidden="1">
            <a:extLst>
              <a:ext uri="{FF2B5EF4-FFF2-40B4-BE49-F238E27FC236}">
                <a16:creationId xmlns:a16="http://schemas.microsoft.com/office/drawing/2014/main" id="{65316D63-3760-4DAE-B63E-6973C04C6865}"/>
              </a:ext>
            </a:extLst>
          </p:cNvPr>
          <p:cNvSpPr>
            <a:spLocks/>
          </p:cNvSpPr>
          <p:nvPr/>
        </p:nvSpPr>
        <p:spPr bwMode="auto">
          <a:xfrm>
            <a:off x="1157288" y="7820025"/>
            <a:ext cx="817562" cy="138113"/>
          </a:xfrm>
          <a:custGeom>
            <a:avLst/>
            <a:gdLst>
              <a:gd name="T0" fmla="*/ 2147483646 w 2062"/>
              <a:gd name="T1" fmla="*/ 2147483646 h 347"/>
              <a:gd name="T2" fmla="*/ 2147483646 w 2062"/>
              <a:gd name="T3" fmla="*/ 2147483646 h 347"/>
              <a:gd name="T4" fmla="*/ 0 w 2062"/>
              <a:gd name="T5" fmla="*/ 62575936 h 347"/>
              <a:gd name="T6" fmla="*/ 2147483646 w 2062"/>
              <a:gd name="T7" fmla="*/ 2147483646 h 347"/>
              <a:gd name="T8" fmla="*/ 2147483646 w 2062"/>
              <a:gd name="T9" fmla="*/ 62575936 h 347"/>
              <a:gd name="T10" fmla="*/ 2147483646 w 2062"/>
              <a:gd name="T11" fmla="*/ 2147483646 h 347"/>
              <a:gd name="T12" fmla="*/ 2147483646 w 2062"/>
              <a:gd name="T13" fmla="*/ 2147483646 h 347"/>
              <a:gd name="T14" fmla="*/ 2147483646 w 2062"/>
              <a:gd name="T15" fmla="*/ 2147483646 h 347"/>
              <a:gd name="T16" fmla="*/ 2147483646 w 2062"/>
              <a:gd name="T17" fmla="*/ 2147483646 h 347"/>
              <a:gd name="T18" fmla="*/ 2147483646 w 2062"/>
              <a:gd name="T19" fmla="*/ 2147483646 h 347"/>
              <a:gd name="T20" fmla="*/ 2147483646 w 2062"/>
              <a:gd name="T21" fmla="*/ 2147483646 h 347"/>
              <a:gd name="T22" fmla="*/ 2147483646 w 2062"/>
              <a:gd name="T23" fmla="*/ 62575936 h 347"/>
              <a:gd name="T24" fmla="*/ 2147483646 w 2062"/>
              <a:gd name="T25" fmla="*/ 2147483646 h 347"/>
              <a:gd name="T26" fmla="*/ 2147483646 w 2062"/>
              <a:gd name="T27" fmla="*/ 2147483646 h 347"/>
              <a:gd name="T28" fmla="*/ 2147483646 w 2062"/>
              <a:gd name="T29" fmla="*/ 2147483646 h 347"/>
              <a:gd name="T30" fmla="*/ 2147483646 w 2062"/>
              <a:gd name="T31" fmla="*/ 62575936 h 347"/>
              <a:gd name="T32" fmla="*/ 2147483646 w 2062"/>
              <a:gd name="T33" fmla="*/ 2147483646 h 347"/>
              <a:gd name="T34" fmla="*/ 2147483646 w 2062"/>
              <a:gd name="T35" fmla="*/ 2147483646 h 347"/>
              <a:gd name="T36" fmla="*/ 2147483646 w 2062"/>
              <a:gd name="T37" fmla="*/ 2147483646 h 347"/>
              <a:gd name="T38" fmla="*/ 2147483646 w 2062"/>
              <a:gd name="T39" fmla="*/ 2147483646 h 347"/>
              <a:gd name="T40" fmla="*/ 2147483646 w 2062"/>
              <a:gd name="T41" fmla="*/ 2147483646 h 347"/>
              <a:gd name="T42" fmla="*/ 2147483646 w 2062"/>
              <a:gd name="T43" fmla="*/ 2147483646 h 347"/>
              <a:gd name="T44" fmla="*/ 2147483646 w 2062"/>
              <a:gd name="T45" fmla="*/ 2147483646 h 347"/>
              <a:gd name="T46" fmla="*/ 2147483646 w 2062"/>
              <a:gd name="T47" fmla="*/ 2147483646 h 347"/>
              <a:gd name="T48" fmla="*/ 2147483646 w 2062"/>
              <a:gd name="T49" fmla="*/ 2147483646 h 347"/>
              <a:gd name="T50" fmla="*/ 2147483646 w 2062"/>
              <a:gd name="T51" fmla="*/ 62575936 h 347"/>
              <a:gd name="T52" fmla="*/ 2147483646 w 2062"/>
              <a:gd name="T53" fmla="*/ 2147483646 h 347"/>
              <a:gd name="T54" fmla="*/ 2147483646 w 2062"/>
              <a:gd name="T55" fmla="*/ 62575936 h 347"/>
              <a:gd name="T56" fmla="*/ 2147483646 w 2062"/>
              <a:gd name="T57" fmla="*/ 2147483646 h 347"/>
              <a:gd name="T58" fmla="*/ 2147483646 w 2062"/>
              <a:gd name="T59" fmla="*/ 2147483646 h 347"/>
              <a:gd name="T60" fmla="*/ 2147483646 w 2062"/>
              <a:gd name="T61" fmla="*/ 2147483646 h 347"/>
              <a:gd name="T62" fmla="*/ 2147483646 w 2062"/>
              <a:gd name="T63" fmla="*/ 2147483646 h 347"/>
              <a:gd name="T64" fmla="*/ 2147483646 w 2062"/>
              <a:gd name="T65" fmla="*/ 2147483646 h 347"/>
              <a:gd name="T66" fmla="*/ 2147483646 w 2062"/>
              <a:gd name="T67" fmla="*/ 62575936 h 347"/>
              <a:gd name="T68" fmla="*/ 2147483646 w 2062"/>
              <a:gd name="T69" fmla="*/ 2147483646 h 347"/>
              <a:gd name="T70" fmla="*/ 2147483646 w 2062"/>
              <a:gd name="T71" fmla="*/ 2001479067 h 347"/>
              <a:gd name="T72" fmla="*/ 2147483646 w 2062"/>
              <a:gd name="T73" fmla="*/ 2147483646 h 347"/>
              <a:gd name="T74" fmla="*/ 2147483646 w 2062"/>
              <a:gd name="T75" fmla="*/ 2147483646 h 347"/>
              <a:gd name="T76" fmla="*/ 2147483646 w 2062"/>
              <a:gd name="T77" fmla="*/ 2147483646 h 347"/>
              <a:gd name="T78" fmla="*/ 2147483646 w 2062"/>
              <a:gd name="T79" fmla="*/ 2147483646 h 347"/>
              <a:gd name="T80" fmla="*/ 2147483646 w 2062"/>
              <a:gd name="T81" fmla="*/ 2147483646 h 347"/>
              <a:gd name="T82" fmla="*/ 2147483646 w 2062"/>
              <a:gd name="T83" fmla="*/ 2001479067 h 347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2062" h="347">
                <a:moveTo>
                  <a:pt x="248" y="346"/>
                </a:moveTo>
                <a:cubicBezTo>
                  <a:pt x="248" y="194"/>
                  <a:pt x="248" y="194"/>
                  <a:pt x="248" y="194"/>
                </a:cubicBezTo>
                <a:cubicBezTo>
                  <a:pt x="40" y="194"/>
                  <a:pt x="40" y="194"/>
                  <a:pt x="40" y="194"/>
                </a:cubicBezTo>
                <a:cubicBezTo>
                  <a:pt x="40" y="346"/>
                  <a:pt x="40" y="346"/>
                  <a:pt x="40" y="346"/>
                </a:cubicBezTo>
                <a:cubicBezTo>
                  <a:pt x="0" y="346"/>
                  <a:pt x="0" y="346"/>
                  <a:pt x="0" y="346"/>
                </a:cubicBezTo>
                <a:cubicBezTo>
                  <a:pt x="0" y="1"/>
                  <a:pt x="0" y="1"/>
                  <a:pt x="0" y="1"/>
                </a:cubicBezTo>
                <a:cubicBezTo>
                  <a:pt x="40" y="1"/>
                  <a:pt x="40" y="1"/>
                  <a:pt x="40" y="1"/>
                </a:cubicBezTo>
                <a:cubicBezTo>
                  <a:pt x="40" y="157"/>
                  <a:pt x="40" y="157"/>
                  <a:pt x="40" y="157"/>
                </a:cubicBezTo>
                <a:cubicBezTo>
                  <a:pt x="248" y="157"/>
                  <a:pt x="248" y="157"/>
                  <a:pt x="248" y="157"/>
                </a:cubicBezTo>
                <a:cubicBezTo>
                  <a:pt x="248" y="1"/>
                  <a:pt x="248" y="1"/>
                  <a:pt x="248" y="1"/>
                </a:cubicBezTo>
                <a:cubicBezTo>
                  <a:pt x="287" y="1"/>
                  <a:pt x="287" y="1"/>
                  <a:pt x="287" y="1"/>
                </a:cubicBezTo>
                <a:cubicBezTo>
                  <a:pt x="287" y="346"/>
                  <a:pt x="287" y="346"/>
                  <a:pt x="287" y="346"/>
                </a:cubicBezTo>
                <a:lnTo>
                  <a:pt x="248" y="346"/>
                </a:lnTo>
                <a:close/>
                <a:moveTo>
                  <a:pt x="431" y="39"/>
                </a:moveTo>
                <a:cubicBezTo>
                  <a:pt x="431" y="153"/>
                  <a:pt x="431" y="153"/>
                  <a:pt x="431" y="153"/>
                </a:cubicBezTo>
                <a:cubicBezTo>
                  <a:pt x="604" y="153"/>
                  <a:pt x="604" y="153"/>
                  <a:pt x="604" y="153"/>
                </a:cubicBezTo>
                <a:cubicBezTo>
                  <a:pt x="604" y="190"/>
                  <a:pt x="604" y="190"/>
                  <a:pt x="604" y="190"/>
                </a:cubicBezTo>
                <a:cubicBezTo>
                  <a:pt x="431" y="190"/>
                  <a:pt x="431" y="190"/>
                  <a:pt x="431" y="190"/>
                </a:cubicBezTo>
                <a:cubicBezTo>
                  <a:pt x="431" y="309"/>
                  <a:pt x="431" y="309"/>
                  <a:pt x="431" y="309"/>
                </a:cubicBezTo>
                <a:cubicBezTo>
                  <a:pt x="631" y="309"/>
                  <a:pt x="631" y="309"/>
                  <a:pt x="631" y="309"/>
                </a:cubicBezTo>
                <a:cubicBezTo>
                  <a:pt x="631" y="346"/>
                  <a:pt x="631" y="346"/>
                  <a:pt x="631" y="346"/>
                </a:cubicBezTo>
                <a:cubicBezTo>
                  <a:pt x="391" y="346"/>
                  <a:pt x="391" y="346"/>
                  <a:pt x="391" y="346"/>
                </a:cubicBezTo>
                <a:cubicBezTo>
                  <a:pt x="391" y="1"/>
                  <a:pt x="391" y="1"/>
                  <a:pt x="391" y="1"/>
                </a:cubicBezTo>
                <a:cubicBezTo>
                  <a:pt x="625" y="1"/>
                  <a:pt x="625" y="1"/>
                  <a:pt x="625" y="1"/>
                </a:cubicBezTo>
                <a:cubicBezTo>
                  <a:pt x="625" y="39"/>
                  <a:pt x="625" y="39"/>
                  <a:pt x="625" y="39"/>
                </a:cubicBezTo>
                <a:lnTo>
                  <a:pt x="431" y="39"/>
                </a:lnTo>
                <a:close/>
                <a:moveTo>
                  <a:pt x="866" y="236"/>
                </a:moveTo>
                <a:cubicBezTo>
                  <a:pt x="858" y="237"/>
                  <a:pt x="850" y="237"/>
                  <a:pt x="843" y="237"/>
                </a:cubicBezTo>
                <a:cubicBezTo>
                  <a:pt x="751" y="237"/>
                  <a:pt x="751" y="237"/>
                  <a:pt x="751" y="237"/>
                </a:cubicBezTo>
                <a:cubicBezTo>
                  <a:pt x="751" y="346"/>
                  <a:pt x="751" y="346"/>
                  <a:pt x="751" y="346"/>
                </a:cubicBezTo>
                <a:cubicBezTo>
                  <a:pt x="712" y="346"/>
                  <a:pt x="712" y="346"/>
                  <a:pt x="712" y="346"/>
                </a:cubicBezTo>
                <a:cubicBezTo>
                  <a:pt x="712" y="1"/>
                  <a:pt x="712" y="1"/>
                  <a:pt x="712" y="1"/>
                </a:cubicBezTo>
                <a:cubicBezTo>
                  <a:pt x="843" y="1"/>
                  <a:pt x="843" y="1"/>
                  <a:pt x="843" y="1"/>
                </a:cubicBezTo>
                <a:cubicBezTo>
                  <a:pt x="929" y="1"/>
                  <a:pt x="978" y="44"/>
                  <a:pt x="978" y="117"/>
                </a:cubicBezTo>
                <a:cubicBezTo>
                  <a:pt x="978" y="174"/>
                  <a:pt x="951" y="213"/>
                  <a:pt x="901" y="229"/>
                </a:cubicBezTo>
                <a:cubicBezTo>
                  <a:pt x="982" y="346"/>
                  <a:pt x="982" y="346"/>
                  <a:pt x="982" y="346"/>
                </a:cubicBezTo>
                <a:cubicBezTo>
                  <a:pt x="937" y="346"/>
                  <a:pt x="937" y="346"/>
                  <a:pt x="937" y="346"/>
                </a:cubicBezTo>
                <a:lnTo>
                  <a:pt x="866" y="236"/>
                </a:lnTo>
                <a:close/>
                <a:moveTo>
                  <a:pt x="843" y="199"/>
                </a:moveTo>
                <a:cubicBezTo>
                  <a:pt x="905" y="199"/>
                  <a:pt x="941" y="172"/>
                  <a:pt x="941" y="118"/>
                </a:cubicBezTo>
                <a:cubicBezTo>
                  <a:pt x="941" y="66"/>
                  <a:pt x="905" y="39"/>
                  <a:pt x="843" y="39"/>
                </a:cubicBezTo>
                <a:cubicBezTo>
                  <a:pt x="751" y="39"/>
                  <a:pt x="751" y="39"/>
                  <a:pt x="751" y="39"/>
                </a:cubicBezTo>
                <a:cubicBezTo>
                  <a:pt x="751" y="199"/>
                  <a:pt x="751" y="199"/>
                  <a:pt x="751" y="199"/>
                </a:cubicBezTo>
                <a:lnTo>
                  <a:pt x="843" y="199"/>
                </a:lnTo>
                <a:close/>
                <a:moveTo>
                  <a:pt x="1380" y="346"/>
                </a:moveTo>
                <a:cubicBezTo>
                  <a:pt x="1379" y="62"/>
                  <a:pt x="1379" y="62"/>
                  <a:pt x="1379" y="62"/>
                </a:cubicBezTo>
                <a:cubicBezTo>
                  <a:pt x="1254" y="310"/>
                  <a:pt x="1254" y="310"/>
                  <a:pt x="1254" y="310"/>
                </a:cubicBezTo>
                <a:cubicBezTo>
                  <a:pt x="1230" y="310"/>
                  <a:pt x="1230" y="310"/>
                  <a:pt x="1230" y="310"/>
                </a:cubicBezTo>
                <a:cubicBezTo>
                  <a:pt x="1105" y="62"/>
                  <a:pt x="1105" y="62"/>
                  <a:pt x="1105" y="62"/>
                </a:cubicBezTo>
                <a:cubicBezTo>
                  <a:pt x="1105" y="346"/>
                  <a:pt x="1105" y="346"/>
                  <a:pt x="1105" y="346"/>
                </a:cubicBezTo>
                <a:cubicBezTo>
                  <a:pt x="1068" y="346"/>
                  <a:pt x="1068" y="346"/>
                  <a:pt x="1068" y="346"/>
                </a:cubicBezTo>
                <a:cubicBezTo>
                  <a:pt x="1068" y="1"/>
                  <a:pt x="1068" y="1"/>
                  <a:pt x="1068" y="1"/>
                </a:cubicBezTo>
                <a:cubicBezTo>
                  <a:pt x="1116" y="1"/>
                  <a:pt x="1116" y="1"/>
                  <a:pt x="1116" y="1"/>
                </a:cubicBezTo>
                <a:cubicBezTo>
                  <a:pt x="1242" y="249"/>
                  <a:pt x="1242" y="249"/>
                  <a:pt x="1242" y="249"/>
                </a:cubicBezTo>
                <a:cubicBezTo>
                  <a:pt x="1368" y="1"/>
                  <a:pt x="1368" y="1"/>
                  <a:pt x="1368" y="1"/>
                </a:cubicBezTo>
                <a:cubicBezTo>
                  <a:pt x="1416" y="1"/>
                  <a:pt x="1416" y="1"/>
                  <a:pt x="1416" y="1"/>
                </a:cubicBezTo>
                <a:cubicBezTo>
                  <a:pt x="1416" y="346"/>
                  <a:pt x="1416" y="346"/>
                  <a:pt x="1416" y="346"/>
                </a:cubicBezTo>
                <a:lnTo>
                  <a:pt x="1380" y="346"/>
                </a:lnTo>
                <a:close/>
                <a:moveTo>
                  <a:pt x="1560" y="39"/>
                </a:moveTo>
                <a:cubicBezTo>
                  <a:pt x="1560" y="153"/>
                  <a:pt x="1560" y="153"/>
                  <a:pt x="1560" y="153"/>
                </a:cubicBezTo>
                <a:cubicBezTo>
                  <a:pt x="1734" y="153"/>
                  <a:pt x="1734" y="153"/>
                  <a:pt x="1734" y="153"/>
                </a:cubicBezTo>
                <a:cubicBezTo>
                  <a:pt x="1734" y="190"/>
                  <a:pt x="1734" y="190"/>
                  <a:pt x="1734" y="190"/>
                </a:cubicBezTo>
                <a:cubicBezTo>
                  <a:pt x="1560" y="190"/>
                  <a:pt x="1560" y="190"/>
                  <a:pt x="1560" y="190"/>
                </a:cubicBezTo>
                <a:cubicBezTo>
                  <a:pt x="1560" y="309"/>
                  <a:pt x="1560" y="309"/>
                  <a:pt x="1560" y="309"/>
                </a:cubicBezTo>
                <a:cubicBezTo>
                  <a:pt x="1761" y="309"/>
                  <a:pt x="1761" y="309"/>
                  <a:pt x="1761" y="309"/>
                </a:cubicBezTo>
                <a:cubicBezTo>
                  <a:pt x="1761" y="346"/>
                  <a:pt x="1761" y="346"/>
                  <a:pt x="1761" y="346"/>
                </a:cubicBezTo>
                <a:cubicBezTo>
                  <a:pt x="1521" y="346"/>
                  <a:pt x="1521" y="346"/>
                  <a:pt x="1521" y="346"/>
                </a:cubicBezTo>
                <a:cubicBezTo>
                  <a:pt x="1521" y="1"/>
                  <a:pt x="1521" y="1"/>
                  <a:pt x="1521" y="1"/>
                </a:cubicBezTo>
                <a:cubicBezTo>
                  <a:pt x="1755" y="1"/>
                  <a:pt x="1755" y="1"/>
                  <a:pt x="1755" y="1"/>
                </a:cubicBezTo>
                <a:cubicBezTo>
                  <a:pt x="1755" y="39"/>
                  <a:pt x="1755" y="39"/>
                  <a:pt x="1755" y="39"/>
                </a:cubicBezTo>
                <a:lnTo>
                  <a:pt x="1560" y="39"/>
                </a:lnTo>
                <a:close/>
                <a:moveTo>
                  <a:pt x="2053" y="32"/>
                </a:moveTo>
                <a:cubicBezTo>
                  <a:pt x="2036" y="69"/>
                  <a:pt x="2036" y="69"/>
                  <a:pt x="2036" y="69"/>
                </a:cubicBezTo>
                <a:cubicBezTo>
                  <a:pt x="2005" y="48"/>
                  <a:pt x="1969" y="40"/>
                  <a:pt x="1941" y="40"/>
                </a:cubicBezTo>
                <a:cubicBezTo>
                  <a:pt x="1897" y="40"/>
                  <a:pt x="1868" y="57"/>
                  <a:pt x="1868" y="86"/>
                </a:cubicBezTo>
                <a:cubicBezTo>
                  <a:pt x="1868" y="174"/>
                  <a:pt x="2062" y="128"/>
                  <a:pt x="2061" y="253"/>
                </a:cubicBezTo>
                <a:cubicBezTo>
                  <a:pt x="2061" y="311"/>
                  <a:pt x="2010" y="347"/>
                  <a:pt x="1937" y="347"/>
                </a:cubicBezTo>
                <a:cubicBezTo>
                  <a:pt x="1886" y="347"/>
                  <a:pt x="1837" y="326"/>
                  <a:pt x="1805" y="295"/>
                </a:cubicBezTo>
                <a:cubicBezTo>
                  <a:pt x="1822" y="259"/>
                  <a:pt x="1822" y="259"/>
                  <a:pt x="1822" y="259"/>
                </a:cubicBezTo>
                <a:cubicBezTo>
                  <a:pt x="1854" y="290"/>
                  <a:pt x="1898" y="308"/>
                  <a:pt x="1937" y="308"/>
                </a:cubicBezTo>
                <a:cubicBezTo>
                  <a:pt x="1987" y="308"/>
                  <a:pt x="2018" y="288"/>
                  <a:pt x="2018" y="255"/>
                </a:cubicBezTo>
                <a:cubicBezTo>
                  <a:pt x="2018" y="164"/>
                  <a:pt x="1824" y="213"/>
                  <a:pt x="1824" y="89"/>
                </a:cubicBezTo>
                <a:cubicBezTo>
                  <a:pt x="1824" y="35"/>
                  <a:pt x="1872" y="0"/>
                  <a:pt x="1944" y="0"/>
                </a:cubicBezTo>
                <a:cubicBezTo>
                  <a:pt x="1983" y="0"/>
                  <a:pt x="2024" y="13"/>
                  <a:pt x="2053" y="3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14324" tIns="57162" rIns="114324" bIns="57162"/>
          <a:lstStyle/>
          <a:p>
            <a:endParaRPr lang="en-NL"/>
          </a:p>
        </p:txBody>
      </p:sp>
      <p:sp>
        <p:nvSpPr>
          <p:cNvPr id="13" name="LS_Logo8 (JU-Free) Hera" hidden="1">
            <a:extLst>
              <a:ext uri="{FF2B5EF4-FFF2-40B4-BE49-F238E27FC236}">
                <a16:creationId xmlns:a16="http://schemas.microsoft.com/office/drawing/2014/main" id="{FF0CBAA7-09BA-42BF-A81A-87551B89546D}"/>
              </a:ext>
            </a:extLst>
          </p:cNvPr>
          <p:cNvSpPr>
            <a:spLocks/>
          </p:cNvSpPr>
          <p:nvPr/>
        </p:nvSpPr>
        <p:spPr bwMode="auto">
          <a:xfrm>
            <a:off x="1157288" y="7820025"/>
            <a:ext cx="541337" cy="138113"/>
          </a:xfrm>
          <a:custGeom>
            <a:avLst/>
            <a:gdLst>
              <a:gd name="T0" fmla="*/ 2147483646 w 1367"/>
              <a:gd name="T1" fmla="*/ 0 h 345"/>
              <a:gd name="T2" fmla="*/ 2147483646 w 1367"/>
              <a:gd name="T3" fmla="*/ 0 h 345"/>
              <a:gd name="T4" fmla="*/ 2147483646 w 1367"/>
              <a:gd name="T5" fmla="*/ 2147483646 h 345"/>
              <a:gd name="T6" fmla="*/ 2147483646 w 1367"/>
              <a:gd name="T7" fmla="*/ 2147483646 h 345"/>
              <a:gd name="T8" fmla="*/ 2147483646 w 1367"/>
              <a:gd name="T9" fmla="*/ 2147483646 h 345"/>
              <a:gd name="T10" fmla="*/ 2147483646 w 1367"/>
              <a:gd name="T11" fmla="*/ 2147483646 h 345"/>
              <a:gd name="T12" fmla="*/ 2147483646 w 1367"/>
              <a:gd name="T13" fmla="*/ 2147483646 h 345"/>
              <a:gd name="T14" fmla="*/ 0 w 1367"/>
              <a:gd name="T15" fmla="*/ 2147483646 h 345"/>
              <a:gd name="T16" fmla="*/ 0 w 1367"/>
              <a:gd name="T17" fmla="*/ 0 h 345"/>
              <a:gd name="T18" fmla="*/ 2147483646 w 1367"/>
              <a:gd name="T19" fmla="*/ 0 h 345"/>
              <a:gd name="T20" fmla="*/ 2147483646 w 1367"/>
              <a:gd name="T21" fmla="*/ 2147483646 h 345"/>
              <a:gd name="T22" fmla="*/ 2147483646 w 1367"/>
              <a:gd name="T23" fmla="*/ 2147483646 h 345"/>
              <a:gd name="T24" fmla="*/ 2147483646 w 1367"/>
              <a:gd name="T25" fmla="*/ 0 h 345"/>
              <a:gd name="T26" fmla="*/ 2147483646 w 1367"/>
              <a:gd name="T27" fmla="*/ 2147483646 h 345"/>
              <a:gd name="T28" fmla="*/ 2147483646 w 1367"/>
              <a:gd name="T29" fmla="*/ 2147483646 h 345"/>
              <a:gd name="T30" fmla="*/ 2147483646 w 1367"/>
              <a:gd name="T31" fmla="*/ 2147483646 h 345"/>
              <a:gd name="T32" fmla="*/ 2147483646 w 1367"/>
              <a:gd name="T33" fmla="*/ 2147483646 h 345"/>
              <a:gd name="T34" fmla="*/ 2147483646 w 1367"/>
              <a:gd name="T35" fmla="*/ 2147483646 h 345"/>
              <a:gd name="T36" fmla="*/ 2147483646 w 1367"/>
              <a:gd name="T37" fmla="*/ 2147483646 h 345"/>
              <a:gd name="T38" fmla="*/ 2147483646 w 1367"/>
              <a:gd name="T39" fmla="*/ 0 h 345"/>
              <a:gd name="T40" fmla="*/ 2147483646 w 1367"/>
              <a:gd name="T41" fmla="*/ 0 h 345"/>
              <a:gd name="T42" fmla="*/ 2147483646 w 1367"/>
              <a:gd name="T43" fmla="*/ 2147483646 h 345"/>
              <a:gd name="T44" fmla="*/ 2147483646 w 1367"/>
              <a:gd name="T45" fmla="*/ 2147483646 h 345"/>
              <a:gd name="T46" fmla="*/ 2147483646 w 1367"/>
              <a:gd name="T47" fmla="*/ 2147483646 h 345"/>
              <a:gd name="T48" fmla="*/ 2147483646 w 1367"/>
              <a:gd name="T49" fmla="*/ 2147483646 h 345"/>
              <a:gd name="T50" fmla="*/ 2147483646 w 1367"/>
              <a:gd name="T51" fmla="*/ 2147483646 h 345"/>
              <a:gd name="T52" fmla="*/ 2147483646 w 1367"/>
              <a:gd name="T53" fmla="*/ 2147483646 h 345"/>
              <a:gd name="T54" fmla="*/ 2147483646 w 1367"/>
              <a:gd name="T55" fmla="*/ 2147483646 h 345"/>
              <a:gd name="T56" fmla="*/ 2147483646 w 1367"/>
              <a:gd name="T57" fmla="*/ 2147483646 h 345"/>
              <a:gd name="T58" fmla="*/ 2147483646 w 1367"/>
              <a:gd name="T59" fmla="*/ 2147483646 h 345"/>
              <a:gd name="T60" fmla="*/ 2147483646 w 1367"/>
              <a:gd name="T61" fmla="*/ 2147483646 h 345"/>
              <a:gd name="T62" fmla="*/ 2147483646 w 1367"/>
              <a:gd name="T63" fmla="*/ 2147483646 h 345"/>
              <a:gd name="T64" fmla="*/ 2147483646 w 1367"/>
              <a:gd name="T65" fmla="*/ 2147483646 h 345"/>
              <a:gd name="T66" fmla="*/ 2147483646 w 1367"/>
              <a:gd name="T67" fmla="*/ 2147483646 h 345"/>
              <a:gd name="T68" fmla="*/ 2147483646 w 1367"/>
              <a:gd name="T69" fmla="*/ 0 h 345"/>
              <a:gd name="T70" fmla="*/ 2147483646 w 1367"/>
              <a:gd name="T71" fmla="*/ 0 h 345"/>
              <a:gd name="T72" fmla="*/ 2147483646 w 1367"/>
              <a:gd name="T73" fmla="*/ 2147483646 h 345"/>
              <a:gd name="T74" fmla="*/ 2147483646 w 1367"/>
              <a:gd name="T75" fmla="*/ 2147483646 h 345"/>
              <a:gd name="T76" fmla="*/ 2147483646 w 1367"/>
              <a:gd name="T77" fmla="*/ 2147483646 h 345"/>
              <a:gd name="T78" fmla="*/ 2147483646 w 1367"/>
              <a:gd name="T79" fmla="*/ 2147483646 h 345"/>
              <a:gd name="T80" fmla="*/ 2147483646 w 1367"/>
              <a:gd name="T81" fmla="*/ 2147483646 h 345"/>
              <a:gd name="T82" fmla="*/ 2147483646 w 1367"/>
              <a:gd name="T83" fmla="*/ 2147483646 h 345"/>
              <a:gd name="T84" fmla="*/ 2147483646 w 1367"/>
              <a:gd name="T85" fmla="*/ 2147483646 h 345"/>
              <a:gd name="T86" fmla="*/ 2147483646 w 1367"/>
              <a:gd name="T87" fmla="*/ 2147483646 h 345"/>
              <a:gd name="T88" fmla="*/ 2147483646 w 1367"/>
              <a:gd name="T89" fmla="*/ 2147483646 h 345"/>
              <a:gd name="T90" fmla="*/ 2147483646 w 1367"/>
              <a:gd name="T91" fmla="*/ 2147483646 h 345"/>
              <a:gd name="T92" fmla="*/ 2147483646 w 1367"/>
              <a:gd name="T93" fmla="*/ 2147483646 h 345"/>
              <a:gd name="T94" fmla="*/ 2147483646 w 1367"/>
              <a:gd name="T95" fmla="*/ 2147483646 h 345"/>
              <a:gd name="T96" fmla="*/ 2147483646 w 1367"/>
              <a:gd name="T97" fmla="*/ 2147483646 h 345"/>
              <a:gd name="T98" fmla="*/ 2147483646 w 1367"/>
              <a:gd name="T99" fmla="*/ 2147483646 h 345"/>
              <a:gd name="T100" fmla="*/ 2147483646 w 1367"/>
              <a:gd name="T101" fmla="*/ 0 h 345"/>
              <a:gd name="T102" fmla="*/ 2147483646 w 1367"/>
              <a:gd name="T103" fmla="*/ 0 h 345"/>
              <a:gd name="T104" fmla="*/ 2147483646 w 1367"/>
              <a:gd name="T105" fmla="*/ 2147483646 h 345"/>
              <a:gd name="T106" fmla="*/ 2147483646 w 1367"/>
              <a:gd name="T107" fmla="*/ 2147483646 h 345"/>
              <a:gd name="T108" fmla="*/ 2147483646 w 1367"/>
              <a:gd name="T109" fmla="*/ 2147483646 h 345"/>
              <a:gd name="T110" fmla="*/ 2147483646 w 1367"/>
              <a:gd name="T111" fmla="*/ 2147483646 h 345"/>
              <a:gd name="T112" fmla="*/ 2147483646 w 1367"/>
              <a:gd name="T113" fmla="*/ 2147483646 h 345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1367" h="345">
                <a:moveTo>
                  <a:pt x="248" y="0"/>
                </a:moveTo>
                <a:cubicBezTo>
                  <a:pt x="287" y="0"/>
                  <a:pt x="287" y="0"/>
                  <a:pt x="287" y="0"/>
                </a:cubicBezTo>
                <a:cubicBezTo>
                  <a:pt x="287" y="345"/>
                  <a:pt x="287" y="345"/>
                  <a:pt x="287" y="345"/>
                </a:cubicBezTo>
                <a:cubicBezTo>
                  <a:pt x="248" y="345"/>
                  <a:pt x="248" y="345"/>
                  <a:pt x="248" y="345"/>
                </a:cubicBezTo>
                <a:cubicBezTo>
                  <a:pt x="248" y="193"/>
                  <a:pt x="248" y="193"/>
                  <a:pt x="248" y="193"/>
                </a:cubicBezTo>
                <a:cubicBezTo>
                  <a:pt x="40" y="193"/>
                  <a:pt x="40" y="193"/>
                  <a:pt x="40" y="193"/>
                </a:cubicBezTo>
                <a:cubicBezTo>
                  <a:pt x="40" y="345"/>
                  <a:pt x="40" y="345"/>
                  <a:pt x="40" y="345"/>
                </a:cubicBezTo>
                <a:cubicBezTo>
                  <a:pt x="0" y="345"/>
                  <a:pt x="0" y="345"/>
                  <a:pt x="0" y="345"/>
                </a:cubicBezTo>
                <a:cubicBezTo>
                  <a:pt x="0" y="0"/>
                  <a:pt x="0" y="0"/>
                  <a:pt x="0" y="0"/>
                </a:cubicBezTo>
                <a:cubicBezTo>
                  <a:pt x="40" y="0"/>
                  <a:pt x="40" y="0"/>
                  <a:pt x="40" y="0"/>
                </a:cubicBezTo>
                <a:cubicBezTo>
                  <a:pt x="40" y="156"/>
                  <a:pt x="40" y="156"/>
                  <a:pt x="40" y="156"/>
                </a:cubicBezTo>
                <a:cubicBezTo>
                  <a:pt x="248" y="156"/>
                  <a:pt x="248" y="156"/>
                  <a:pt x="248" y="156"/>
                </a:cubicBezTo>
                <a:lnTo>
                  <a:pt x="248" y="0"/>
                </a:lnTo>
                <a:close/>
                <a:moveTo>
                  <a:pt x="431" y="189"/>
                </a:moveTo>
                <a:cubicBezTo>
                  <a:pt x="604" y="189"/>
                  <a:pt x="604" y="189"/>
                  <a:pt x="604" y="189"/>
                </a:cubicBezTo>
                <a:cubicBezTo>
                  <a:pt x="604" y="152"/>
                  <a:pt x="604" y="152"/>
                  <a:pt x="604" y="152"/>
                </a:cubicBezTo>
                <a:cubicBezTo>
                  <a:pt x="431" y="152"/>
                  <a:pt x="431" y="152"/>
                  <a:pt x="431" y="152"/>
                </a:cubicBezTo>
                <a:cubicBezTo>
                  <a:pt x="431" y="38"/>
                  <a:pt x="431" y="38"/>
                  <a:pt x="431" y="38"/>
                </a:cubicBezTo>
                <a:cubicBezTo>
                  <a:pt x="625" y="38"/>
                  <a:pt x="625" y="38"/>
                  <a:pt x="625" y="38"/>
                </a:cubicBezTo>
                <a:cubicBezTo>
                  <a:pt x="625" y="0"/>
                  <a:pt x="625" y="0"/>
                  <a:pt x="625" y="0"/>
                </a:cubicBezTo>
                <a:cubicBezTo>
                  <a:pt x="391" y="0"/>
                  <a:pt x="391" y="0"/>
                  <a:pt x="391" y="0"/>
                </a:cubicBezTo>
                <a:cubicBezTo>
                  <a:pt x="391" y="345"/>
                  <a:pt x="391" y="345"/>
                  <a:pt x="391" y="345"/>
                </a:cubicBezTo>
                <a:cubicBezTo>
                  <a:pt x="631" y="345"/>
                  <a:pt x="631" y="345"/>
                  <a:pt x="631" y="345"/>
                </a:cubicBezTo>
                <a:cubicBezTo>
                  <a:pt x="631" y="308"/>
                  <a:pt x="631" y="308"/>
                  <a:pt x="631" y="308"/>
                </a:cubicBezTo>
                <a:cubicBezTo>
                  <a:pt x="431" y="308"/>
                  <a:pt x="431" y="308"/>
                  <a:pt x="431" y="308"/>
                </a:cubicBezTo>
                <a:lnTo>
                  <a:pt x="431" y="189"/>
                </a:lnTo>
                <a:close/>
                <a:moveTo>
                  <a:pt x="901" y="228"/>
                </a:moveTo>
                <a:cubicBezTo>
                  <a:pt x="982" y="345"/>
                  <a:pt x="982" y="345"/>
                  <a:pt x="982" y="345"/>
                </a:cubicBezTo>
                <a:cubicBezTo>
                  <a:pt x="937" y="345"/>
                  <a:pt x="937" y="345"/>
                  <a:pt x="937" y="345"/>
                </a:cubicBezTo>
                <a:cubicBezTo>
                  <a:pt x="866" y="235"/>
                  <a:pt x="866" y="235"/>
                  <a:pt x="866" y="235"/>
                </a:cubicBezTo>
                <a:cubicBezTo>
                  <a:pt x="858" y="236"/>
                  <a:pt x="850" y="236"/>
                  <a:pt x="843" y="236"/>
                </a:cubicBezTo>
                <a:cubicBezTo>
                  <a:pt x="751" y="236"/>
                  <a:pt x="751" y="236"/>
                  <a:pt x="751" y="236"/>
                </a:cubicBezTo>
                <a:cubicBezTo>
                  <a:pt x="751" y="345"/>
                  <a:pt x="751" y="345"/>
                  <a:pt x="751" y="345"/>
                </a:cubicBezTo>
                <a:cubicBezTo>
                  <a:pt x="712" y="345"/>
                  <a:pt x="712" y="345"/>
                  <a:pt x="712" y="345"/>
                </a:cubicBezTo>
                <a:cubicBezTo>
                  <a:pt x="712" y="0"/>
                  <a:pt x="712" y="0"/>
                  <a:pt x="712" y="0"/>
                </a:cubicBezTo>
                <a:cubicBezTo>
                  <a:pt x="843" y="0"/>
                  <a:pt x="843" y="0"/>
                  <a:pt x="843" y="0"/>
                </a:cubicBezTo>
                <a:cubicBezTo>
                  <a:pt x="929" y="0"/>
                  <a:pt x="978" y="43"/>
                  <a:pt x="978" y="116"/>
                </a:cubicBezTo>
                <a:cubicBezTo>
                  <a:pt x="978" y="173"/>
                  <a:pt x="951" y="212"/>
                  <a:pt x="901" y="228"/>
                </a:cubicBezTo>
                <a:close/>
                <a:moveTo>
                  <a:pt x="941" y="117"/>
                </a:moveTo>
                <a:cubicBezTo>
                  <a:pt x="941" y="65"/>
                  <a:pt x="905" y="38"/>
                  <a:pt x="843" y="38"/>
                </a:cubicBezTo>
                <a:cubicBezTo>
                  <a:pt x="751" y="38"/>
                  <a:pt x="751" y="38"/>
                  <a:pt x="751" y="38"/>
                </a:cubicBezTo>
                <a:cubicBezTo>
                  <a:pt x="751" y="198"/>
                  <a:pt x="751" y="198"/>
                  <a:pt x="751" y="198"/>
                </a:cubicBezTo>
                <a:cubicBezTo>
                  <a:pt x="843" y="198"/>
                  <a:pt x="843" y="198"/>
                  <a:pt x="843" y="198"/>
                </a:cubicBezTo>
                <a:cubicBezTo>
                  <a:pt x="905" y="198"/>
                  <a:pt x="941" y="171"/>
                  <a:pt x="941" y="117"/>
                </a:cubicBezTo>
                <a:close/>
                <a:moveTo>
                  <a:pt x="1367" y="345"/>
                </a:moveTo>
                <a:cubicBezTo>
                  <a:pt x="1324" y="345"/>
                  <a:pt x="1324" y="345"/>
                  <a:pt x="1324" y="345"/>
                </a:cubicBezTo>
                <a:cubicBezTo>
                  <a:pt x="1286" y="258"/>
                  <a:pt x="1286" y="258"/>
                  <a:pt x="1286" y="258"/>
                </a:cubicBezTo>
                <a:cubicBezTo>
                  <a:pt x="1098" y="258"/>
                  <a:pt x="1098" y="258"/>
                  <a:pt x="1098" y="258"/>
                </a:cubicBezTo>
                <a:cubicBezTo>
                  <a:pt x="1059" y="345"/>
                  <a:pt x="1059" y="345"/>
                  <a:pt x="1059" y="345"/>
                </a:cubicBezTo>
                <a:cubicBezTo>
                  <a:pt x="1017" y="345"/>
                  <a:pt x="1017" y="345"/>
                  <a:pt x="1017" y="345"/>
                </a:cubicBezTo>
                <a:cubicBezTo>
                  <a:pt x="1172" y="0"/>
                  <a:pt x="1172" y="0"/>
                  <a:pt x="1172" y="0"/>
                </a:cubicBezTo>
                <a:cubicBezTo>
                  <a:pt x="1213" y="0"/>
                  <a:pt x="1213" y="0"/>
                  <a:pt x="1213" y="0"/>
                </a:cubicBezTo>
                <a:lnTo>
                  <a:pt x="1367" y="345"/>
                </a:lnTo>
                <a:close/>
                <a:moveTo>
                  <a:pt x="1269" y="220"/>
                </a:moveTo>
                <a:cubicBezTo>
                  <a:pt x="1191" y="45"/>
                  <a:pt x="1191" y="45"/>
                  <a:pt x="1191" y="45"/>
                </a:cubicBezTo>
                <a:cubicBezTo>
                  <a:pt x="1114" y="220"/>
                  <a:pt x="1114" y="220"/>
                  <a:pt x="1114" y="220"/>
                </a:cubicBezTo>
                <a:lnTo>
                  <a:pt x="1269" y="22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14324" tIns="57162" rIns="114324" bIns="57162"/>
          <a:lstStyle/>
          <a:p>
            <a:endParaRPr lang="en-NL"/>
          </a:p>
        </p:txBody>
      </p:sp>
      <p:sp>
        <p:nvSpPr>
          <p:cNvPr id="14" name="LS_Logo12 (JU-Free) Horus" hidden="1">
            <a:extLst>
              <a:ext uri="{FF2B5EF4-FFF2-40B4-BE49-F238E27FC236}">
                <a16:creationId xmlns:a16="http://schemas.microsoft.com/office/drawing/2014/main" id="{05F3936E-809D-4483-A576-D52C113D52ED}"/>
              </a:ext>
            </a:extLst>
          </p:cNvPr>
          <p:cNvSpPr>
            <a:spLocks/>
          </p:cNvSpPr>
          <p:nvPr/>
        </p:nvSpPr>
        <p:spPr bwMode="auto">
          <a:xfrm>
            <a:off x="1157288" y="7820025"/>
            <a:ext cx="692150" cy="138113"/>
          </a:xfrm>
          <a:custGeom>
            <a:avLst/>
            <a:gdLst>
              <a:gd name="T0" fmla="*/ 2147483646 w 1746"/>
              <a:gd name="T1" fmla="*/ 62059172 h 348"/>
              <a:gd name="T2" fmla="*/ 2147483646 w 1746"/>
              <a:gd name="T3" fmla="*/ 2147483646 h 348"/>
              <a:gd name="T4" fmla="*/ 2147483646 w 1746"/>
              <a:gd name="T5" fmla="*/ 2147483646 h 348"/>
              <a:gd name="T6" fmla="*/ 0 w 1746"/>
              <a:gd name="T7" fmla="*/ 2147483646 h 348"/>
              <a:gd name="T8" fmla="*/ 2147483646 w 1746"/>
              <a:gd name="T9" fmla="*/ 62059172 h 348"/>
              <a:gd name="T10" fmla="*/ 2147483646 w 1746"/>
              <a:gd name="T11" fmla="*/ 2147483646 h 348"/>
              <a:gd name="T12" fmla="*/ 2147483646 w 1746"/>
              <a:gd name="T13" fmla="*/ 2147483646 h 348"/>
              <a:gd name="T14" fmla="*/ 2147483646 w 1746"/>
              <a:gd name="T15" fmla="*/ 2147483646 h 348"/>
              <a:gd name="T16" fmla="*/ 2147483646 w 1746"/>
              <a:gd name="T17" fmla="*/ 2147483646 h 348"/>
              <a:gd name="T18" fmla="*/ 2147483646 w 1746"/>
              <a:gd name="T19" fmla="*/ 2147483646 h 348"/>
              <a:gd name="T20" fmla="*/ 2147483646 w 1746"/>
              <a:gd name="T21" fmla="*/ 2147483646 h 348"/>
              <a:gd name="T22" fmla="*/ 2147483646 w 1746"/>
              <a:gd name="T23" fmla="*/ 2147483646 h 348"/>
              <a:gd name="T24" fmla="*/ 2147483646 w 1746"/>
              <a:gd name="T25" fmla="*/ 2147483646 h 348"/>
              <a:gd name="T26" fmla="*/ 2147483646 w 1746"/>
              <a:gd name="T27" fmla="*/ 2147483646 h 348"/>
              <a:gd name="T28" fmla="*/ 2147483646 w 1746"/>
              <a:gd name="T29" fmla="*/ 2147483646 h 348"/>
              <a:gd name="T30" fmla="*/ 2147483646 w 1746"/>
              <a:gd name="T31" fmla="*/ 62059172 h 348"/>
              <a:gd name="T32" fmla="*/ 2147483646 w 1746"/>
              <a:gd name="T33" fmla="*/ 2147483646 h 348"/>
              <a:gd name="T34" fmla="*/ 2147483646 w 1746"/>
              <a:gd name="T35" fmla="*/ 2147483646 h 348"/>
              <a:gd name="T36" fmla="*/ 2147483646 w 1746"/>
              <a:gd name="T37" fmla="*/ 2147483646 h 348"/>
              <a:gd name="T38" fmla="*/ 2147483646 w 1746"/>
              <a:gd name="T39" fmla="*/ 2147483646 h 348"/>
              <a:gd name="T40" fmla="*/ 2147483646 w 1746"/>
              <a:gd name="T41" fmla="*/ 2147483646 h 348"/>
              <a:gd name="T42" fmla="*/ 2147483646 w 1746"/>
              <a:gd name="T43" fmla="*/ 2147483646 h 348"/>
              <a:gd name="T44" fmla="*/ 2147483646 w 1746"/>
              <a:gd name="T45" fmla="*/ 62059172 h 348"/>
              <a:gd name="T46" fmla="*/ 2147483646 w 1746"/>
              <a:gd name="T47" fmla="*/ 2147483646 h 348"/>
              <a:gd name="T48" fmla="*/ 2147483646 w 1746"/>
              <a:gd name="T49" fmla="*/ 62059172 h 348"/>
              <a:gd name="T50" fmla="*/ 2147483646 w 1746"/>
              <a:gd name="T51" fmla="*/ 2147483646 h 348"/>
              <a:gd name="T52" fmla="*/ 2147483646 w 1746"/>
              <a:gd name="T53" fmla="*/ 2147483646 h 348"/>
              <a:gd name="T54" fmla="*/ 2147483646 w 1746"/>
              <a:gd name="T55" fmla="*/ 1984322256 h 348"/>
              <a:gd name="T56" fmla="*/ 2147483646 w 1746"/>
              <a:gd name="T57" fmla="*/ 2147483646 h 348"/>
              <a:gd name="T58" fmla="*/ 2147483646 w 1746"/>
              <a:gd name="T59" fmla="*/ 2147483646 h 348"/>
              <a:gd name="T60" fmla="*/ 2147483646 w 1746"/>
              <a:gd name="T61" fmla="*/ 2147483646 h 348"/>
              <a:gd name="T62" fmla="*/ 2147483646 w 1746"/>
              <a:gd name="T63" fmla="*/ 2147483646 h 348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1746" h="348">
                <a:moveTo>
                  <a:pt x="248" y="1"/>
                </a:moveTo>
                <a:cubicBezTo>
                  <a:pt x="287" y="1"/>
                  <a:pt x="287" y="1"/>
                  <a:pt x="287" y="1"/>
                </a:cubicBezTo>
                <a:cubicBezTo>
                  <a:pt x="287" y="346"/>
                  <a:pt x="287" y="346"/>
                  <a:pt x="287" y="346"/>
                </a:cubicBezTo>
                <a:cubicBezTo>
                  <a:pt x="248" y="346"/>
                  <a:pt x="248" y="346"/>
                  <a:pt x="248" y="346"/>
                </a:cubicBezTo>
                <a:cubicBezTo>
                  <a:pt x="248" y="194"/>
                  <a:pt x="248" y="194"/>
                  <a:pt x="248" y="194"/>
                </a:cubicBezTo>
                <a:cubicBezTo>
                  <a:pt x="40" y="194"/>
                  <a:pt x="40" y="194"/>
                  <a:pt x="40" y="194"/>
                </a:cubicBezTo>
                <a:cubicBezTo>
                  <a:pt x="40" y="346"/>
                  <a:pt x="40" y="346"/>
                  <a:pt x="40" y="346"/>
                </a:cubicBezTo>
                <a:cubicBezTo>
                  <a:pt x="0" y="346"/>
                  <a:pt x="0" y="346"/>
                  <a:pt x="0" y="346"/>
                </a:cubicBezTo>
                <a:cubicBezTo>
                  <a:pt x="0" y="1"/>
                  <a:pt x="0" y="1"/>
                  <a:pt x="0" y="1"/>
                </a:cubicBezTo>
                <a:cubicBezTo>
                  <a:pt x="40" y="1"/>
                  <a:pt x="40" y="1"/>
                  <a:pt x="40" y="1"/>
                </a:cubicBezTo>
                <a:cubicBezTo>
                  <a:pt x="40" y="157"/>
                  <a:pt x="40" y="157"/>
                  <a:pt x="40" y="157"/>
                </a:cubicBezTo>
                <a:cubicBezTo>
                  <a:pt x="248" y="157"/>
                  <a:pt x="248" y="157"/>
                  <a:pt x="248" y="157"/>
                </a:cubicBezTo>
                <a:lnTo>
                  <a:pt x="248" y="1"/>
                </a:lnTo>
                <a:close/>
                <a:moveTo>
                  <a:pt x="720" y="174"/>
                </a:moveTo>
                <a:cubicBezTo>
                  <a:pt x="720" y="271"/>
                  <a:pt x="640" y="348"/>
                  <a:pt x="539" y="348"/>
                </a:cubicBezTo>
                <a:cubicBezTo>
                  <a:pt x="439" y="348"/>
                  <a:pt x="359" y="271"/>
                  <a:pt x="359" y="174"/>
                </a:cubicBezTo>
                <a:cubicBezTo>
                  <a:pt x="359" y="76"/>
                  <a:pt x="439" y="0"/>
                  <a:pt x="539" y="0"/>
                </a:cubicBezTo>
                <a:cubicBezTo>
                  <a:pt x="640" y="0"/>
                  <a:pt x="720" y="77"/>
                  <a:pt x="720" y="174"/>
                </a:cubicBezTo>
                <a:close/>
                <a:moveTo>
                  <a:pt x="679" y="174"/>
                </a:moveTo>
                <a:cubicBezTo>
                  <a:pt x="679" y="98"/>
                  <a:pt x="616" y="38"/>
                  <a:pt x="539" y="38"/>
                </a:cubicBezTo>
                <a:cubicBezTo>
                  <a:pt x="463" y="38"/>
                  <a:pt x="399" y="98"/>
                  <a:pt x="399" y="174"/>
                </a:cubicBezTo>
                <a:cubicBezTo>
                  <a:pt x="399" y="249"/>
                  <a:pt x="463" y="310"/>
                  <a:pt x="539" y="310"/>
                </a:cubicBezTo>
                <a:cubicBezTo>
                  <a:pt x="616" y="310"/>
                  <a:pt x="679" y="249"/>
                  <a:pt x="679" y="174"/>
                </a:cubicBezTo>
                <a:close/>
                <a:moveTo>
                  <a:pt x="981" y="229"/>
                </a:moveTo>
                <a:cubicBezTo>
                  <a:pt x="1062" y="346"/>
                  <a:pt x="1062" y="346"/>
                  <a:pt x="1062" y="346"/>
                </a:cubicBezTo>
                <a:cubicBezTo>
                  <a:pt x="1017" y="346"/>
                  <a:pt x="1017" y="346"/>
                  <a:pt x="1017" y="346"/>
                </a:cubicBezTo>
                <a:cubicBezTo>
                  <a:pt x="945" y="236"/>
                  <a:pt x="945" y="236"/>
                  <a:pt x="945" y="236"/>
                </a:cubicBezTo>
                <a:cubicBezTo>
                  <a:pt x="938" y="237"/>
                  <a:pt x="930" y="237"/>
                  <a:pt x="922" y="237"/>
                </a:cubicBezTo>
                <a:cubicBezTo>
                  <a:pt x="831" y="237"/>
                  <a:pt x="831" y="237"/>
                  <a:pt x="831" y="237"/>
                </a:cubicBezTo>
                <a:cubicBezTo>
                  <a:pt x="831" y="346"/>
                  <a:pt x="831" y="346"/>
                  <a:pt x="831" y="346"/>
                </a:cubicBezTo>
                <a:cubicBezTo>
                  <a:pt x="791" y="346"/>
                  <a:pt x="791" y="346"/>
                  <a:pt x="791" y="346"/>
                </a:cubicBezTo>
                <a:cubicBezTo>
                  <a:pt x="791" y="1"/>
                  <a:pt x="791" y="1"/>
                  <a:pt x="791" y="1"/>
                </a:cubicBezTo>
                <a:cubicBezTo>
                  <a:pt x="922" y="1"/>
                  <a:pt x="922" y="1"/>
                  <a:pt x="922" y="1"/>
                </a:cubicBezTo>
                <a:cubicBezTo>
                  <a:pt x="1008" y="1"/>
                  <a:pt x="1058" y="44"/>
                  <a:pt x="1058" y="117"/>
                </a:cubicBezTo>
                <a:cubicBezTo>
                  <a:pt x="1058" y="174"/>
                  <a:pt x="1031" y="213"/>
                  <a:pt x="981" y="229"/>
                </a:cubicBezTo>
                <a:close/>
                <a:moveTo>
                  <a:pt x="1020" y="118"/>
                </a:moveTo>
                <a:cubicBezTo>
                  <a:pt x="1020" y="66"/>
                  <a:pt x="985" y="39"/>
                  <a:pt x="922" y="39"/>
                </a:cubicBezTo>
                <a:cubicBezTo>
                  <a:pt x="831" y="39"/>
                  <a:pt x="831" y="39"/>
                  <a:pt x="831" y="39"/>
                </a:cubicBezTo>
                <a:cubicBezTo>
                  <a:pt x="831" y="199"/>
                  <a:pt x="831" y="199"/>
                  <a:pt x="831" y="199"/>
                </a:cubicBezTo>
                <a:cubicBezTo>
                  <a:pt x="922" y="199"/>
                  <a:pt x="922" y="199"/>
                  <a:pt x="922" y="199"/>
                </a:cubicBezTo>
                <a:cubicBezTo>
                  <a:pt x="985" y="199"/>
                  <a:pt x="1020" y="172"/>
                  <a:pt x="1020" y="118"/>
                </a:cubicBezTo>
                <a:close/>
                <a:moveTo>
                  <a:pt x="1389" y="204"/>
                </a:moveTo>
                <a:cubicBezTo>
                  <a:pt x="1389" y="271"/>
                  <a:pt x="1350" y="310"/>
                  <a:pt x="1285" y="310"/>
                </a:cubicBezTo>
                <a:cubicBezTo>
                  <a:pt x="1219" y="310"/>
                  <a:pt x="1179" y="271"/>
                  <a:pt x="1179" y="204"/>
                </a:cubicBezTo>
                <a:cubicBezTo>
                  <a:pt x="1179" y="1"/>
                  <a:pt x="1179" y="1"/>
                  <a:pt x="1179" y="1"/>
                </a:cubicBezTo>
                <a:cubicBezTo>
                  <a:pt x="1139" y="1"/>
                  <a:pt x="1139" y="1"/>
                  <a:pt x="1139" y="1"/>
                </a:cubicBezTo>
                <a:cubicBezTo>
                  <a:pt x="1139" y="204"/>
                  <a:pt x="1139" y="204"/>
                  <a:pt x="1139" y="204"/>
                </a:cubicBezTo>
                <a:cubicBezTo>
                  <a:pt x="1139" y="294"/>
                  <a:pt x="1194" y="348"/>
                  <a:pt x="1285" y="348"/>
                </a:cubicBezTo>
                <a:cubicBezTo>
                  <a:pt x="1375" y="348"/>
                  <a:pt x="1429" y="294"/>
                  <a:pt x="1429" y="204"/>
                </a:cubicBezTo>
                <a:cubicBezTo>
                  <a:pt x="1429" y="1"/>
                  <a:pt x="1429" y="1"/>
                  <a:pt x="1429" y="1"/>
                </a:cubicBezTo>
                <a:cubicBezTo>
                  <a:pt x="1389" y="1"/>
                  <a:pt x="1389" y="1"/>
                  <a:pt x="1389" y="1"/>
                </a:cubicBezTo>
                <a:lnTo>
                  <a:pt x="1389" y="204"/>
                </a:lnTo>
                <a:close/>
                <a:moveTo>
                  <a:pt x="1552" y="86"/>
                </a:moveTo>
                <a:cubicBezTo>
                  <a:pt x="1552" y="57"/>
                  <a:pt x="1581" y="40"/>
                  <a:pt x="1625" y="40"/>
                </a:cubicBezTo>
                <a:cubicBezTo>
                  <a:pt x="1653" y="40"/>
                  <a:pt x="1689" y="48"/>
                  <a:pt x="1720" y="69"/>
                </a:cubicBezTo>
                <a:cubicBezTo>
                  <a:pt x="1737" y="32"/>
                  <a:pt x="1737" y="32"/>
                  <a:pt x="1737" y="32"/>
                </a:cubicBezTo>
                <a:cubicBezTo>
                  <a:pt x="1708" y="13"/>
                  <a:pt x="1667" y="0"/>
                  <a:pt x="1628" y="0"/>
                </a:cubicBezTo>
                <a:cubicBezTo>
                  <a:pt x="1556" y="0"/>
                  <a:pt x="1508" y="35"/>
                  <a:pt x="1508" y="89"/>
                </a:cubicBezTo>
                <a:cubicBezTo>
                  <a:pt x="1508" y="213"/>
                  <a:pt x="1702" y="164"/>
                  <a:pt x="1702" y="255"/>
                </a:cubicBezTo>
                <a:cubicBezTo>
                  <a:pt x="1702" y="288"/>
                  <a:pt x="1671" y="308"/>
                  <a:pt x="1621" y="308"/>
                </a:cubicBezTo>
                <a:cubicBezTo>
                  <a:pt x="1582" y="308"/>
                  <a:pt x="1539" y="290"/>
                  <a:pt x="1507" y="259"/>
                </a:cubicBezTo>
                <a:cubicBezTo>
                  <a:pt x="1489" y="295"/>
                  <a:pt x="1489" y="295"/>
                  <a:pt x="1489" y="295"/>
                </a:cubicBezTo>
                <a:cubicBezTo>
                  <a:pt x="1521" y="326"/>
                  <a:pt x="1570" y="347"/>
                  <a:pt x="1621" y="347"/>
                </a:cubicBezTo>
                <a:cubicBezTo>
                  <a:pt x="1695" y="347"/>
                  <a:pt x="1745" y="311"/>
                  <a:pt x="1745" y="253"/>
                </a:cubicBezTo>
                <a:cubicBezTo>
                  <a:pt x="1746" y="128"/>
                  <a:pt x="1552" y="174"/>
                  <a:pt x="1552" y="8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14324" tIns="57162" rIns="114324" bIns="57162"/>
          <a:lstStyle/>
          <a:p>
            <a:endParaRPr lang="en-NL"/>
          </a:p>
        </p:txBody>
      </p:sp>
      <p:sp>
        <p:nvSpPr>
          <p:cNvPr id="15" name="LS_Logo13(JU-Free) Enterprise" hidden="1">
            <a:extLst>
              <a:ext uri="{FF2B5EF4-FFF2-40B4-BE49-F238E27FC236}">
                <a16:creationId xmlns:a16="http://schemas.microsoft.com/office/drawing/2014/main" id="{4AD9BF1A-71FA-4C9D-9D10-CCD87810383B}"/>
              </a:ext>
            </a:extLst>
          </p:cNvPr>
          <p:cNvSpPr>
            <a:spLocks noEditPoints="1"/>
          </p:cNvSpPr>
          <p:nvPr/>
        </p:nvSpPr>
        <p:spPr bwMode="auto">
          <a:xfrm>
            <a:off x="1136650" y="7712075"/>
            <a:ext cx="2205038" cy="365125"/>
          </a:xfrm>
          <a:custGeom>
            <a:avLst/>
            <a:gdLst>
              <a:gd name="T0" fmla="*/ 2147483646 w 5552"/>
              <a:gd name="T1" fmla="*/ 2147483646 h 921"/>
              <a:gd name="T2" fmla="*/ 2147483646 w 5552"/>
              <a:gd name="T3" fmla="*/ 2147483646 h 921"/>
              <a:gd name="T4" fmla="*/ 2147483646 w 5552"/>
              <a:gd name="T5" fmla="*/ 2147483646 h 921"/>
              <a:gd name="T6" fmla="*/ 2147483646 w 5552"/>
              <a:gd name="T7" fmla="*/ 2119723475 h 921"/>
              <a:gd name="T8" fmla="*/ 2147483646 w 5552"/>
              <a:gd name="T9" fmla="*/ 2147483646 h 921"/>
              <a:gd name="T10" fmla="*/ 2147483646 w 5552"/>
              <a:gd name="T11" fmla="*/ 187029632 h 921"/>
              <a:gd name="T12" fmla="*/ 2147483646 w 5552"/>
              <a:gd name="T13" fmla="*/ 2147483646 h 921"/>
              <a:gd name="T14" fmla="*/ 2147483646 w 5552"/>
              <a:gd name="T15" fmla="*/ 2147483646 h 921"/>
              <a:gd name="T16" fmla="*/ 2147483646 w 5552"/>
              <a:gd name="T17" fmla="*/ 2147483646 h 921"/>
              <a:gd name="T18" fmla="*/ 2147483646 w 5552"/>
              <a:gd name="T19" fmla="*/ 2147483646 h 921"/>
              <a:gd name="T20" fmla="*/ 2147483646 w 5552"/>
              <a:gd name="T21" fmla="*/ 2119723475 h 921"/>
              <a:gd name="T22" fmla="*/ 2147483646 w 5552"/>
              <a:gd name="T23" fmla="*/ 2147483646 h 921"/>
              <a:gd name="T24" fmla="*/ 2147483646 w 5552"/>
              <a:gd name="T25" fmla="*/ 2147483646 h 921"/>
              <a:gd name="T26" fmla="*/ 2147483646 w 5552"/>
              <a:gd name="T27" fmla="*/ 2147483646 h 921"/>
              <a:gd name="T28" fmla="*/ 2147483646 w 5552"/>
              <a:gd name="T29" fmla="*/ 2119723475 h 921"/>
              <a:gd name="T30" fmla="*/ 2147483646 w 5552"/>
              <a:gd name="T31" fmla="*/ 2147483646 h 921"/>
              <a:gd name="T32" fmla="*/ 2147483646 w 5552"/>
              <a:gd name="T33" fmla="*/ 2147483646 h 921"/>
              <a:gd name="T34" fmla="*/ 2147483646 w 5552"/>
              <a:gd name="T35" fmla="*/ 810514862 h 921"/>
              <a:gd name="T36" fmla="*/ 2147483646 w 5552"/>
              <a:gd name="T37" fmla="*/ 2147483646 h 921"/>
              <a:gd name="T38" fmla="*/ 2147483646 w 5552"/>
              <a:gd name="T39" fmla="*/ 2147483646 h 921"/>
              <a:gd name="T40" fmla="*/ 2147483646 w 5552"/>
              <a:gd name="T41" fmla="*/ 2147483646 h 921"/>
              <a:gd name="T42" fmla="*/ 2147483646 w 5552"/>
              <a:gd name="T43" fmla="*/ 2119723475 h 921"/>
              <a:gd name="T44" fmla="*/ 1879435067 w 5552"/>
              <a:gd name="T45" fmla="*/ 2147483646 h 921"/>
              <a:gd name="T46" fmla="*/ 2147483646 w 5552"/>
              <a:gd name="T47" fmla="*/ 2147483646 h 921"/>
              <a:gd name="T48" fmla="*/ 2147483646 w 5552"/>
              <a:gd name="T49" fmla="*/ 2147483646 h 921"/>
              <a:gd name="T50" fmla="*/ 2147483646 w 5552"/>
              <a:gd name="T51" fmla="*/ 2147483646 h 921"/>
              <a:gd name="T52" fmla="*/ 2147483646 w 5552"/>
              <a:gd name="T53" fmla="*/ 2147483646 h 921"/>
              <a:gd name="T54" fmla="*/ 2147483646 w 5552"/>
              <a:gd name="T55" fmla="*/ 2147483646 h 921"/>
              <a:gd name="T56" fmla="*/ 2147483646 w 5552"/>
              <a:gd name="T57" fmla="*/ 2147483646 h 921"/>
              <a:gd name="T58" fmla="*/ 2147483646 w 5552"/>
              <a:gd name="T59" fmla="*/ 2147483646 h 921"/>
              <a:gd name="T60" fmla="*/ 2147483646 w 5552"/>
              <a:gd name="T61" fmla="*/ 2147483646 h 921"/>
              <a:gd name="T62" fmla="*/ 2147483646 w 5552"/>
              <a:gd name="T63" fmla="*/ 2147483646 h 921"/>
              <a:gd name="T64" fmla="*/ 2147483646 w 5552"/>
              <a:gd name="T65" fmla="*/ 2147483646 h 921"/>
              <a:gd name="T66" fmla="*/ 2147483646 w 5552"/>
              <a:gd name="T67" fmla="*/ 2147483646 h 921"/>
              <a:gd name="T68" fmla="*/ 2147483646 w 5552"/>
              <a:gd name="T69" fmla="*/ 2147483646 h 921"/>
              <a:gd name="T70" fmla="*/ 2147483646 w 5552"/>
              <a:gd name="T71" fmla="*/ 2147483646 h 921"/>
              <a:gd name="T72" fmla="*/ 2147483646 w 5552"/>
              <a:gd name="T73" fmla="*/ 2147483646 h 921"/>
              <a:gd name="T74" fmla="*/ 2147483646 w 5552"/>
              <a:gd name="T75" fmla="*/ 2147483646 h 921"/>
              <a:gd name="T76" fmla="*/ 2147483646 w 5552"/>
              <a:gd name="T77" fmla="*/ 2147483646 h 921"/>
              <a:gd name="T78" fmla="*/ 2147483646 w 5552"/>
              <a:gd name="T79" fmla="*/ 2147483646 h 921"/>
              <a:gd name="T80" fmla="*/ 2147483646 w 5552"/>
              <a:gd name="T81" fmla="*/ 2147483646 h 921"/>
              <a:gd name="T82" fmla="*/ 2147483646 w 5552"/>
              <a:gd name="T83" fmla="*/ 2147483646 h 921"/>
              <a:gd name="T84" fmla="*/ 2147483646 w 5552"/>
              <a:gd name="T85" fmla="*/ 2147483646 h 921"/>
              <a:gd name="T86" fmla="*/ 2147483646 w 5552"/>
              <a:gd name="T87" fmla="*/ 2147483646 h 921"/>
              <a:gd name="T88" fmla="*/ 2147483646 w 5552"/>
              <a:gd name="T89" fmla="*/ 2147483646 h 921"/>
              <a:gd name="T90" fmla="*/ 2147483646 w 5552"/>
              <a:gd name="T91" fmla="*/ 2147483646 h 921"/>
              <a:gd name="T92" fmla="*/ 2147483646 w 5552"/>
              <a:gd name="T93" fmla="*/ 2147483646 h 921"/>
              <a:gd name="T94" fmla="*/ 2147483646 w 5552"/>
              <a:gd name="T95" fmla="*/ 2147483646 h 921"/>
              <a:gd name="T96" fmla="*/ 2147483646 w 5552"/>
              <a:gd name="T97" fmla="*/ 2147483646 h 921"/>
              <a:gd name="T98" fmla="*/ 2147483646 w 5552"/>
              <a:gd name="T99" fmla="*/ 2147483646 h 921"/>
              <a:gd name="T100" fmla="*/ 2147483646 w 5552"/>
              <a:gd name="T101" fmla="*/ 2147483646 h 921"/>
              <a:gd name="T102" fmla="*/ 2147483646 w 5552"/>
              <a:gd name="T103" fmla="*/ 2147483646 h 921"/>
              <a:gd name="T104" fmla="*/ 2147483646 w 5552"/>
              <a:gd name="T105" fmla="*/ 2147483646 h 921"/>
              <a:gd name="T106" fmla="*/ 2147483646 w 5552"/>
              <a:gd name="T107" fmla="*/ 2147483646 h 921"/>
              <a:gd name="T108" fmla="*/ 2147483646 w 5552"/>
              <a:gd name="T109" fmla="*/ 2147483646 h 921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5552" h="921">
                <a:moveTo>
                  <a:pt x="242" y="345"/>
                </a:moveTo>
                <a:cubicBezTo>
                  <a:pt x="0" y="345"/>
                  <a:pt x="0" y="345"/>
                  <a:pt x="0" y="345"/>
                </a:cubicBezTo>
                <a:cubicBezTo>
                  <a:pt x="0" y="3"/>
                  <a:pt x="0" y="3"/>
                  <a:pt x="0" y="3"/>
                </a:cubicBezTo>
                <a:cubicBezTo>
                  <a:pt x="235" y="3"/>
                  <a:pt x="235" y="3"/>
                  <a:pt x="235" y="3"/>
                </a:cubicBezTo>
                <a:cubicBezTo>
                  <a:pt x="235" y="34"/>
                  <a:pt x="235" y="34"/>
                  <a:pt x="235" y="34"/>
                </a:cubicBezTo>
                <a:cubicBezTo>
                  <a:pt x="36" y="34"/>
                  <a:pt x="36" y="34"/>
                  <a:pt x="36" y="34"/>
                </a:cubicBezTo>
                <a:cubicBezTo>
                  <a:pt x="36" y="156"/>
                  <a:pt x="36" y="156"/>
                  <a:pt x="36" y="156"/>
                </a:cubicBezTo>
                <a:cubicBezTo>
                  <a:pt x="213" y="156"/>
                  <a:pt x="213" y="156"/>
                  <a:pt x="213" y="156"/>
                </a:cubicBezTo>
                <a:cubicBezTo>
                  <a:pt x="213" y="187"/>
                  <a:pt x="213" y="187"/>
                  <a:pt x="213" y="187"/>
                </a:cubicBezTo>
                <a:cubicBezTo>
                  <a:pt x="36" y="187"/>
                  <a:pt x="36" y="187"/>
                  <a:pt x="36" y="187"/>
                </a:cubicBezTo>
                <a:cubicBezTo>
                  <a:pt x="36" y="314"/>
                  <a:pt x="36" y="314"/>
                  <a:pt x="36" y="314"/>
                </a:cubicBezTo>
                <a:cubicBezTo>
                  <a:pt x="242" y="314"/>
                  <a:pt x="242" y="314"/>
                  <a:pt x="242" y="314"/>
                </a:cubicBezTo>
                <a:lnTo>
                  <a:pt x="242" y="345"/>
                </a:lnTo>
                <a:close/>
                <a:moveTo>
                  <a:pt x="613" y="345"/>
                </a:moveTo>
                <a:cubicBezTo>
                  <a:pt x="613" y="3"/>
                  <a:pt x="613" y="3"/>
                  <a:pt x="613" y="3"/>
                </a:cubicBezTo>
                <a:cubicBezTo>
                  <a:pt x="578" y="3"/>
                  <a:pt x="578" y="3"/>
                  <a:pt x="578" y="3"/>
                </a:cubicBezTo>
                <a:cubicBezTo>
                  <a:pt x="578" y="281"/>
                  <a:pt x="578" y="281"/>
                  <a:pt x="578" y="281"/>
                </a:cubicBezTo>
                <a:cubicBezTo>
                  <a:pt x="357" y="3"/>
                  <a:pt x="357" y="3"/>
                  <a:pt x="357" y="3"/>
                </a:cubicBezTo>
                <a:cubicBezTo>
                  <a:pt x="327" y="3"/>
                  <a:pt x="327" y="3"/>
                  <a:pt x="327" y="3"/>
                </a:cubicBezTo>
                <a:cubicBezTo>
                  <a:pt x="327" y="345"/>
                  <a:pt x="327" y="345"/>
                  <a:pt x="327" y="345"/>
                </a:cubicBezTo>
                <a:cubicBezTo>
                  <a:pt x="363" y="345"/>
                  <a:pt x="363" y="345"/>
                  <a:pt x="363" y="345"/>
                </a:cubicBezTo>
                <a:cubicBezTo>
                  <a:pt x="363" y="67"/>
                  <a:pt x="363" y="67"/>
                  <a:pt x="363" y="67"/>
                </a:cubicBezTo>
                <a:cubicBezTo>
                  <a:pt x="583" y="345"/>
                  <a:pt x="583" y="345"/>
                  <a:pt x="583" y="345"/>
                </a:cubicBezTo>
                <a:lnTo>
                  <a:pt x="613" y="345"/>
                </a:lnTo>
                <a:close/>
                <a:moveTo>
                  <a:pt x="791" y="345"/>
                </a:moveTo>
                <a:cubicBezTo>
                  <a:pt x="828" y="345"/>
                  <a:pt x="828" y="345"/>
                  <a:pt x="828" y="345"/>
                </a:cubicBezTo>
                <a:cubicBezTo>
                  <a:pt x="828" y="34"/>
                  <a:pt x="828" y="34"/>
                  <a:pt x="828" y="34"/>
                </a:cubicBezTo>
                <a:cubicBezTo>
                  <a:pt x="948" y="34"/>
                  <a:pt x="948" y="34"/>
                  <a:pt x="948" y="34"/>
                </a:cubicBezTo>
                <a:cubicBezTo>
                  <a:pt x="948" y="3"/>
                  <a:pt x="948" y="3"/>
                  <a:pt x="948" y="3"/>
                </a:cubicBezTo>
                <a:cubicBezTo>
                  <a:pt x="671" y="3"/>
                  <a:pt x="671" y="3"/>
                  <a:pt x="671" y="3"/>
                </a:cubicBezTo>
                <a:cubicBezTo>
                  <a:pt x="671" y="34"/>
                  <a:pt x="671" y="34"/>
                  <a:pt x="671" y="34"/>
                </a:cubicBezTo>
                <a:cubicBezTo>
                  <a:pt x="791" y="34"/>
                  <a:pt x="791" y="34"/>
                  <a:pt x="791" y="34"/>
                </a:cubicBezTo>
                <a:lnTo>
                  <a:pt x="791" y="345"/>
                </a:lnTo>
                <a:close/>
                <a:moveTo>
                  <a:pt x="1248" y="314"/>
                </a:moveTo>
                <a:cubicBezTo>
                  <a:pt x="1042" y="314"/>
                  <a:pt x="1042" y="314"/>
                  <a:pt x="1042" y="314"/>
                </a:cubicBezTo>
                <a:cubicBezTo>
                  <a:pt x="1042" y="187"/>
                  <a:pt x="1042" y="187"/>
                  <a:pt x="1042" y="187"/>
                </a:cubicBezTo>
                <a:cubicBezTo>
                  <a:pt x="1219" y="187"/>
                  <a:pt x="1219" y="187"/>
                  <a:pt x="1219" y="187"/>
                </a:cubicBezTo>
                <a:cubicBezTo>
                  <a:pt x="1219" y="156"/>
                  <a:pt x="1219" y="156"/>
                  <a:pt x="1219" y="156"/>
                </a:cubicBezTo>
                <a:cubicBezTo>
                  <a:pt x="1042" y="156"/>
                  <a:pt x="1042" y="156"/>
                  <a:pt x="1042" y="156"/>
                </a:cubicBezTo>
                <a:cubicBezTo>
                  <a:pt x="1042" y="34"/>
                  <a:pt x="1042" y="34"/>
                  <a:pt x="1042" y="34"/>
                </a:cubicBezTo>
                <a:cubicBezTo>
                  <a:pt x="1240" y="34"/>
                  <a:pt x="1240" y="34"/>
                  <a:pt x="1240" y="34"/>
                </a:cubicBezTo>
                <a:cubicBezTo>
                  <a:pt x="1240" y="3"/>
                  <a:pt x="1240" y="3"/>
                  <a:pt x="1240" y="3"/>
                </a:cubicBezTo>
                <a:cubicBezTo>
                  <a:pt x="1006" y="3"/>
                  <a:pt x="1006" y="3"/>
                  <a:pt x="1006" y="3"/>
                </a:cubicBezTo>
                <a:cubicBezTo>
                  <a:pt x="1006" y="345"/>
                  <a:pt x="1006" y="345"/>
                  <a:pt x="1006" y="345"/>
                </a:cubicBezTo>
                <a:cubicBezTo>
                  <a:pt x="1248" y="345"/>
                  <a:pt x="1248" y="345"/>
                  <a:pt x="1248" y="345"/>
                </a:cubicBezTo>
                <a:lnTo>
                  <a:pt x="1248" y="314"/>
                </a:lnTo>
                <a:close/>
                <a:moveTo>
                  <a:pt x="1461" y="237"/>
                </a:moveTo>
                <a:cubicBezTo>
                  <a:pt x="1369" y="237"/>
                  <a:pt x="1369" y="237"/>
                  <a:pt x="1369" y="237"/>
                </a:cubicBezTo>
                <a:cubicBezTo>
                  <a:pt x="1369" y="345"/>
                  <a:pt x="1369" y="345"/>
                  <a:pt x="1369" y="345"/>
                </a:cubicBezTo>
                <a:cubicBezTo>
                  <a:pt x="1333" y="345"/>
                  <a:pt x="1333" y="345"/>
                  <a:pt x="1333" y="345"/>
                </a:cubicBezTo>
                <a:cubicBezTo>
                  <a:pt x="1333" y="3"/>
                  <a:pt x="1333" y="3"/>
                  <a:pt x="1333" y="3"/>
                </a:cubicBezTo>
                <a:cubicBezTo>
                  <a:pt x="1461" y="3"/>
                  <a:pt x="1461" y="3"/>
                  <a:pt x="1461" y="3"/>
                </a:cubicBezTo>
                <a:cubicBezTo>
                  <a:pt x="1505" y="3"/>
                  <a:pt x="1539" y="13"/>
                  <a:pt x="1564" y="34"/>
                </a:cubicBezTo>
                <a:cubicBezTo>
                  <a:pt x="1588" y="55"/>
                  <a:pt x="1601" y="84"/>
                  <a:pt x="1601" y="120"/>
                </a:cubicBezTo>
                <a:cubicBezTo>
                  <a:pt x="1601" y="147"/>
                  <a:pt x="1594" y="169"/>
                  <a:pt x="1581" y="188"/>
                </a:cubicBezTo>
                <a:cubicBezTo>
                  <a:pt x="1567" y="206"/>
                  <a:pt x="1548" y="220"/>
                  <a:pt x="1523" y="228"/>
                </a:cubicBezTo>
                <a:cubicBezTo>
                  <a:pt x="1606" y="345"/>
                  <a:pt x="1606" y="345"/>
                  <a:pt x="1606" y="345"/>
                </a:cubicBezTo>
                <a:cubicBezTo>
                  <a:pt x="1567" y="345"/>
                  <a:pt x="1567" y="345"/>
                  <a:pt x="1567" y="345"/>
                </a:cubicBezTo>
                <a:cubicBezTo>
                  <a:pt x="1488" y="235"/>
                  <a:pt x="1488" y="235"/>
                  <a:pt x="1488" y="235"/>
                </a:cubicBezTo>
                <a:cubicBezTo>
                  <a:pt x="1480" y="236"/>
                  <a:pt x="1470" y="237"/>
                  <a:pt x="1461" y="237"/>
                </a:cubicBezTo>
                <a:close/>
                <a:moveTo>
                  <a:pt x="1460" y="206"/>
                </a:moveTo>
                <a:cubicBezTo>
                  <a:pt x="1494" y="206"/>
                  <a:pt x="1520" y="198"/>
                  <a:pt x="1538" y="183"/>
                </a:cubicBezTo>
                <a:cubicBezTo>
                  <a:pt x="1556" y="168"/>
                  <a:pt x="1565" y="147"/>
                  <a:pt x="1565" y="120"/>
                </a:cubicBezTo>
                <a:cubicBezTo>
                  <a:pt x="1565" y="92"/>
                  <a:pt x="1556" y="71"/>
                  <a:pt x="1538" y="56"/>
                </a:cubicBezTo>
                <a:cubicBezTo>
                  <a:pt x="1520" y="42"/>
                  <a:pt x="1494" y="34"/>
                  <a:pt x="1460" y="34"/>
                </a:cubicBezTo>
                <a:cubicBezTo>
                  <a:pt x="1369" y="34"/>
                  <a:pt x="1369" y="34"/>
                  <a:pt x="1369" y="34"/>
                </a:cubicBezTo>
                <a:cubicBezTo>
                  <a:pt x="1369" y="206"/>
                  <a:pt x="1369" y="206"/>
                  <a:pt x="1369" y="206"/>
                </a:cubicBezTo>
                <a:lnTo>
                  <a:pt x="1460" y="206"/>
                </a:lnTo>
                <a:close/>
                <a:moveTo>
                  <a:pt x="1954" y="120"/>
                </a:moveTo>
                <a:cubicBezTo>
                  <a:pt x="1954" y="157"/>
                  <a:pt x="1942" y="185"/>
                  <a:pt x="1917" y="206"/>
                </a:cubicBezTo>
                <a:cubicBezTo>
                  <a:pt x="1893" y="227"/>
                  <a:pt x="1858" y="237"/>
                  <a:pt x="1815" y="237"/>
                </a:cubicBezTo>
                <a:cubicBezTo>
                  <a:pt x="1723" y="237"/>
                  <a:pt x="1723" y="237"/>
                  <a:pt x="1723" y="237"/>
                </a:cubicBezTo>
                <a:cubicBezTo>
                  <a:pt x="1723" y="345"/>
                  <a:pt x="1723" y="345"/>
                  <a:pt x="1723" y="345"/>
                </a:cubicBezTo>
                <a:cubicBezTo>
                  <a:pt x="1686" y="345"/>
                  <a:pt x="1686" y="345"/>
                  <a:pt x="1686" y="345"/>
                </a:cubicBezTo>
                <a:cubicBezTo>
                  <a:pt x="1686" y="3"/>
                  <a:pt x="1686" y="3"/>
                  <a:pt x="1686" y="3"/>
                </a:cubicBezTo>
                <a:cubicBezTo>
                  <a:pt x="1815" y="3"/>
                  <a:pt x="1815" y="3"/>
                  <a:pt x="1815" y="3"/>
                </a:cubicBezTo>
                <a:cubicBezTo>
                  <a:pt x="1858" y="3"/>
                  <a:pt x="1893" y="13"/>
                  <a:pt x="1917" y="34"/>
                </a:cubicBezTo>
                <a:cubicBezTo>
                  <a:pt x="1942" y="55"/>
                  <a:pt x="1954" y="84"/>
                  <a:pt x="1954" y="120"/>
                </a:cubicBezTo>
                <a:close/>
                <a:moveTo>
                  <a:pt x="1918" y="120"/>
                </a:moveTo>
                <a:cubicBezTo>
                  <a:pt x="1918" y="92"/>
                  <a:pt x="1909" y="71"/>
                  <a:pt x="1891" y="56"/>
                </a:cubicBezTo>
                <a:cubicBezTo>
                  <a:pt x="1873" y="42"/>
                  <a:pt x="1848" y="34"/>
                  <a:pt x="1814" y="34"/>
                </a:cubicBezTo>
                <a:cubicBezTo>
                  <a:pt x="1723" y="34"/>
                  <a:pt x="1723" y="34"/>
                  <a:pt x="1723" y="34"/>
                </a:cubicBezTo>
                <a:cubicBezTo>
                  <a:pt x="1723" y="205"/>
                  <a:pt x="1723" y="205"/>
                  <a:pt x="1723" y="205"/>
                </a:cubicBezTo>
                <a:cubicBezTo>
                  <a:pt x="1814" y="205"/>
                  <a:pt x="1814" y="205"/>
                  <a:pt x="1814" y="205"/>
                </a:cubicBezTo>
                <a:cubicBezTo>
                  <a:pt x="1848" y="205"/>
                  <a:pt x="1873" y="198"/>
                  <a:pt x="1891" y="183"/>
                </a:cubicBezTo>
                <a:cubicBezTo>
                  <a:pt x="1909" y="168"/>
                  <a:pt x="1918" y="147"/>
                  <a:pt x="1918" y="120"/>
                </a:cubicBezTo>
                <a:close/>
                <a:moveTo>
                  <a:pt x="2223" y="228"/>
                </a:moveTo>
                <a:cubicBezTo>
                  <a:pt x="2306" y="345"/>
                  <a:pt x="2306" y="345"/>
                  <a:pt x="2306" y="345"/>
                </a:cubicBezTo>
                <a:cubicBezTo>
                  <a:pt x="2267" y="345"/>
                  <a:pt x="2267" y="345"/>
                  <a:pt x="2267" y="345"/>
                </a:cubicBezTo>
                <a:cubicBezTo>
                  <a:pt x="2188" y="235"/>
                  <a:pt x="2188" y="235"/>
                  <a:pt x="2188" y="235"/>
                </a:cubicBezTo>
                <a:cubicBezTo>
                  <a:pt x="2179" y="236"/>
                  <a:pt x="2170" y="237"/>
                  <a:pt x="2161" y="237"/>
                </a:cubicBezTo>
                <a:cubicBezTo>
                  <a:pt x="2069" y="237"/>
                  <a:pt x="2069" y="237"/>
                  <a:pt x="2069" y="237"/>
                </a:cubicBezTo>
                <a:cubicBezTo>
                  <a:pt x="2069" y="345"/>
                  <a:pt x="2069" y="345"/>
                  <a:pt x="2069" y="345"/>
                </a:cubicBezTo>
                <a:cubicBezTo>
                  <a:pt x="2033" y="345"/>
                  <a:pt x="2033" y="345"/>
                  <a:pt x="2033" y="345"/>
                </a:cubicBezTo>
                <a:cubicBezTo>
                  <a:pt x="2033" y="3"/>
                  <a:pt x="2033" y="3"/>
                  <a:pt x="2033" y="3"/>
                </a:cubicBezTo>
                <a:cubicBezTo>
                  <a:pt x="2161" y="3"/>
                  <a:pt x="2161" y="3"/>
                  <a:pt x="2161" y="3"/>
                </a:cubicBezTo>
                <a:cubicBezTo>
                  <a:pt x="2205" y="3"/>
                  <a:pt x="2239" y="13"/>
                  <a:pt x="2264" y="34"/>
                </a:cubicBezTo>
                <a:cubicBezTo>
                  <a:pt x="2288" y="55"/>
                  <a:pt x="2301" y="84"/>
                  <a:pt x="2301" y="120"/>
                </a:cubicBezTo>
                <a:cubicBezTo>
                  <a:pt x="2301" y="147"/>
                  <a:pt x="2294" y="169"/>
                  <a:pt x="2280" y="188"/>
                </a:cubicBezTo>
                <a:cubicBezTo>
                  <a:pt x="2267" y="206"/>
                  <a:pt x="2248" y="220"/>
                  <a:pt x="2223" y="228"/>
                </a:cubicBezTo>
                <a:close/>
                <a:moveTo>
                  <a:pt x="2238" y="183"/>
                </a:moveTo>
                <a:cubicBezTo>
                  <a:pt x="2256" y="168"/>
                  <a:pt x="2265" y="147"/>
                  <a:pt x="2265" y="120"/>
                </a:cubicBezTo>
                <a:cubicBezTo>
                  <a:pt x="2265" y="92"/>
                  <a:pt x="2256" y="71"/>
                  <a:pt x="2238" y="56"/>
                </a:cubicBezTo>
                <a:cubicBezTo>
                  <a:pt x="2220" y="42"/>
                  <a:pt x="2194" y="34"/>
                  <a:pt x="2160" y="34"/>
                </a:cubicBezTo>
                <a:cubicBezTo>
                  <a:pt x="2069" y="34"/>
                  <a:pt x="2069" y="34"/>
                  <a:pt x="2069" y="34"/>
                </a:cubicBezTo>
                <a:cubicBezTo>
                  <a:pt x="2069" y="206"/>
                  <a:pt x="2069" y="206"/>
                  <a:pt x="2069" y="206"/>
                </a:cubicBezTo>
                <a:cubicBezTo>
                  <a:pt x="2160" y="206"/>
                  <a:pt x="2160" y="206"/>
                  <a:pt x="2160" y="206"/>
                </a:cubicBezTo>
                <a:cubicBezTo>
                  <a:pt x="2194" y="206"/>
                  <a:pt x="2220" y="198"/>
                  <a:pt x="2238" y="183"/>
                </a:cubicBezTo>
                <a:close/>
                <a:moveTo>
                  <a:pt x="2423" y="3"/>
                </a:moveTo>
                <a:cubicBezTo>
                  <a:pt x="2386" y="3"/>
                  <a:pt x="2386" y="3"/>
                  <a:pt x="2386" y="3"/>
                </a:cubicBezTo>
                <a:cubicBezTo>
                  <a:pt x="2386" y="345"/>
                  <a:pt x="2386" y="345"/>
                  <a:pt x="2386" y="345"/>
                </a:cubicBezTo>
                <a:cubicBezTo>
                  <a:pt x="2423" y="345"/>
                  <a:pt x="2423" y="345"/>
                  <a:pt x="2423" y="345"/>
                </a:cubicBezTo>
                <a:lnTo>
                  <a:pt x="2423" y="3"/>
                </a:lnTo>
                <a:close/>
                <a:moveTo>
                  <a:pt x="2701" y="178"/>
                </a:moveTo>
                <a:cubicBezTo>
                  <a:pt x="2685" y="172"/>
                  <a:pt x="2665" y="165"/>
                  <a:pt x="2640" y="159"/>
                </a:cubicBezTo>
                <a:cubicBezTo>
                  <a:pt x="2619" y="154"/>
                  <a:pt x="2602" y="149"/>
                  <a:pt x="2589" y="145"/>
                </a:cubicBezTo>
                <a:cubicBezTo>
                  <a:pt x="2577" y="140"/>
                  <a:pt x="2566" y="134"/>
                  <a:pt x="2558" y="126"/>
                </a:cubicBezTo>
                <a:cubicBezTo>
                  <a:pt x="2550" y="117"/>
                  <a:pt x="2545" y="106"/>
                  <a:pt x="2545" y="93"/>
                </a:cubicBezTo>
                <a:cubicBezTo>
                  <a:pt x="2545" y="75"/>
                  <a:pt x="2553" y="60"/>
                  <a:pt x="2568" y="48"/>
                </a:cubicBezTo>
                <a:cubicBezTo>
                  <a:pt x="2583" y="36"/>
                  <a:pt x="2606" y="31"/>
                  <a:pt x="2636" y="31"/>
                </a:cubicBezTo>
                <a:cubicBezTo>
                  <a:pt x="2651" y="31"/>
                  <a:pt x="2667" y="33"/>
                  <a:pt x="2684" y="38"/>
                </a:cubicBezTo>
                <a:cubicBezTo>
                  <a:pt x="2700" y="42"/>
                  <a:pt x="2715" y="50"/>
                  <a:pt x="2730" y="59"/>
                </a:cubicBezTo>
                <a:cubicBezTo>
                  <a:pt x="2742" y="30"/>
                  <a:pt x="2742" y="30"/>
                  <a:pt x="2742" y="30"/>
                </a:cubicBezTo>
                <a:cubicBezTo>
                  <a:pt x="2728" y="21"/>
                  <a:pt x="2712" y="13"/>
                  <a:pt x="2693" y="8"/>
                </a:cubicBezTo>
                <a:cubicBezTo>
                  <a:pt x="2675" y="3"/>
                  <a:pt x="2655" y="0"/>
                  <a:pt x="2636" y="0"/>
                </a:cubicBezTo>
                <a:cubicBezTo>
                  <a:pt x="2608" y="0"/>
                  <a:pt x="2584" y="4"/>
                  <a:pt x="2565" y="13"/>
                </a:cubicBezTo>
                <a:cubicBezTo>
                  <a:pt x="2546" y="21"/>
                  <a:pt x="2532" y="32"/>
                  <a:pt x="2523" y="47"/>
                </a:cubicBezTo>
                <a:cubicBezTo>
                  <a:pt x="2514" y="61"/>
                  <a:pt x="2510" y="76"/>
                  <a:pt x="2510" y="94"/>
                </a:cubicBezTo>
                <a:cubicBezTo>
                  <a:pt x="2510" y="115"/>
                  <a:pt x="2515" y="132"/>
                  <a:pt x="2526" y="144"/>
                </a:cubicBezTo>
                <a:cubicBezTo>
                  <a:pt x="2537" y="157"/>
                  <a:pt x="2550" y="166"/>
                  <a:pt x="2565" y="172"/>
                </a:cubicBezTo>
                <a:cubicBezTo>
                  <a:pt x="2581" y="178"/>
                  <a:pt x="2601" y="184"/>
                  <a:pt x="2627" y="191"/>
                </a:cubicBezTo>
                <a:cubicBezTo>
                  <a:pt x="2649" y="196"/>
                  <a:pt x="2665" y="201"/>
                  <a:pt x="2677" y="205"/>
                </a:cubicBezTo>
                <a:cubicBezTo>
                  <a:pt x="2689" y="209"/>
                  <a:pt x="2700" y="216"/>
                  <a:pt x="2708" y="224"/>
                </a:cubicBezTo>
                <a:cubicBezTo>
                  <a:pt x="2716" y="232"/>
                  <a:pt x="2720" y="243"/>
                  <a:pt x="2720" y="257"/>
                </a:cubicBezTo>
                <a:cubicBezTo>
                  <a:pt x="2720" y="275"/>
                  <a:pt x="2713" y="289"/>
                  <a:pt x="2697" y="300"/>
                </a:cubicBezTo>
                <a:cubicBezTo>
                  <a:pt x="2682" y="312"/>
                  <a:pt x="2659" y="317"/>
                  <a:pt x="2629" y="317"/>
                </a:cubicBezTo>
                <a:cubicBezTo>
                  <a:pt x="2607" y="317"/>
                  <a:pt x="2585" y="313"/>
                  <a:pt x="2565" y="306"/>
                </a:cubicBezTo>
                <a:cubicBezTo>
                  <a:pt x="2544" y="298"/>
                  <a:pt x="2528" y="288"/>
                  <a:pt x="2516" y="276"/>
                </a:cubicBezTo>
                <a:cubicBezTo>
                  <a:pt x="2501" y="304"/>
                  <a:pt x="2501" y="304"/>
                  <a:pt x="2501" y="304"/>
                </a:cubicBezTo>
                <a:cubicBezTo>
                  <a:pt x="2514" y="317"/>
                  <a:pt x="2532" y="328"/>
                  <a:pt x="2555" y="336"/>
                </a:cubicBezTo>
                <a:cubicBezTo>
                  <a:pt x="2579" y="344"/>
                  <a:pt x="2603" y="348"/>
                  <a:pt x="2629" y="348"/>
                </a:cubicBezTo>
                <a:cubicBezTo>
                  <a:pt x="2657" y="348"/>
                  <a:pt x="2680" y="344"/>
                  <a:pt x="2699" y="336"/>
                </a:cubicBezTo>
                <a:cubicBezTo>
                  <a:pt x="2719" y="327"/>
                  <a:pt x="2733" y="316"/>
                  <a:pt x="2742" y="302"/>
                </a:cubicBezTo>
                <a:cubicBezTo>
                  <a:pt x="2752" y="288"/>
                  <a:pt x="2756" y="272"/>
                  <a:pt x="2756" y="255"/>
                </a:cubicBezTo>
                <a:cubicBezTo>
                  <a:pt x="2756" y="234"/>
                  <a:pt x="2751" y="217"/>
                  <a:pt x="2740" y="205"/>
                </a:cubicBezTo>
                <a:cubicBezTo>
                  <a:pt x="2729" y="193"/>
                  <a:pt x="2716" y="184"/>
                  <a:pt x="2701" y="178"/>
                </a:cubicBezTo>
                <a:close/>
                <a:moveTo>
                  <a:pt x="3077" y="314"/>
                </a:moveTo>
                <a:cubicBezTo>
                  <a:pt x="2871" y="314"/>
                  <a:pt x="2871" y="314"/>
                  <a:pt x="2871" y="314"/>
                </a:cubicBezTo>
                <a:cubicBezTo>
                  <a:pt x="2871" y="187"/>
                  <a:pt x="2871" y="187"/>
                  <a:pt x="2871" y="187"/>
                </a:cubicBezTo>
                <a:cubicBezTo>
                  <a:pt x="3048" y="187"/>
                  <a:pt x="3048" y="187"/>
                  <a:pt x="3048" y="187"/>
                </a:cubicBezTo>
                <a:cubicBezTo>
                  <a:pt x="3048" y="156"/>
                  <a:pt x="3048" y="156"/>
                  <a:pt x="3048" y="156"/>
                </a:cubicBezTo>
                <a:cubicBezTo>
                  <a:pt x="2871" y="156"/>
                  <a:pt x="2871" y="156"/>
                  <a:pt x="2871" y="156"/>
                </a:cubicBezTo>
                <a:cubicBezTo>
                  <a:pt x="2871" y="34"/>
                  <a:pt x="2871" y="34"/>
                  <a:pt x="2871" y="34"/>
                </a:cubicBezTo>
                <a:cubicBezTo>
                  <a:pt x="3070" y="34"/>
                  <a:pt x="3070" y="34"/>
                  <a:pt x="3070" y="34"/>
                </a:cubicBezTo>
                <a:cubicBezTo>
                  <a:pt x="3070" y="3"/>
                  <a:pt x="3070" y="3"/>
                  <a:pt x="3070" y="3"/>
                </a:cubicBezTo>
                <a:cubicBezTo>
                  <a:pt x="2835" y="3"/>
                  <a:pt x="2835" y="3"/>
                  <a:pt x="2835" y="3"/>
                </a:cubicBezTo>
                <a:cubicBezTo>
                  <a:pt x="2835" y="345"/>
                  <a:pt x="2835" y="345"/>
                  <a:pt x="2835" y="345"/>
                </a:cubicBezTo>
                <a:cubicBezTo>
                  <a:pt x="3077" y="345"/>
                  <a:pt x="3077" y="345"/>
                  <a:pt x="3077" y="345"/>
                </a:cubicBezTo>
                <a:lnTo>
                  <a:pt x="3077" y="314"/>
                </a:lnTo>
                <a:close/>
                <a:moveTo>
                  <a:pt x="178" y="830"/>
                </a:moveTo>
                <a:cubicBezTo>
                  <a:pt x="30" y="576"/>
                  <a:pt x="30" y="576"/>
                  <a:pt x="30" y="576"/>
                </a:cubicBezTo>
                <a:cubicBezTo>
                  <a:pt x="0" y="576"/>
                  <a:pt x="0" y="576"/>
                  <a:pt x="0" y="576"/>
                </a:cubicBezTo>
                <a:cubicBezTo>
                  <a:pt x="0" y="919"/>
                  <a:pt x="0" y="919"/>
                  <a:pt x="0" y="919"/>
                </a:cubicBezTo>
                <a:cubicBezTo>
                  <a:pt x="35" y="919"/>
                  <a:pt x="35" y="919"/>
                  <a:pt x="35" y="919"/>
                </a:cubicBezTo>
                <a:cubicBezTo>
                  <a:pt x="35" y="646"/>
                  <a:pt x="35" y="646"/>
                  <a:pt x="35" y="646"/>
                </a:cubicBezTo>
                <a:cubicBezTo>
                  <a:pt x="169" y="875"/>
                  <a:pt x="169" y="875"/>
                  <a:pt x="169" y="875"/>
                </a:cubicBezTo>
                <a:cubicBezTo>
                  <a:pt x="186" y="875"/>
                  <a:pt x="186" y="875"/>
                  <a:pt x="186" y="875"/>
                </a:cubicBezTo>
                <a:cubicBezTo>
                  <a:pt x="321" y="645"/>
                  <a:pt x="321" y="645"/>
                  <a:pt x="321" y="645"/>
                </a:cubicBezTo>
                <a:cubicBezTo>
                  <a:pt x="321" y="919"/>
                  <a:pt x="321" y="919"/>
                  <a:pt x="321" y="919"/>
                </a:cubicBezTo>
                <a:cubicBezTo>
                  <a:pt x="356" y="919"/>
                  <a:pt x="356" y="919"/>
                  <a:pt x="356" y="919"/>
                </a:cubicBezTo>
                <a:cubicBezTo>
                  <a:pt x="356" y="576"/>
                  <a:pt x="356" y="576"/>
                  <a:pt x="356" y="576"/>
                </a:cubicBezTo>
                <a:cubicBezTo>
                  <a:pt x="326" y="576"/>
                  <a:pt x="326" y="576"/>
                  <a:pt x="326" y="576"/>
                </a:cubicBezTo>
                <a:lnTo>
                  <a:pt x="178" y="830"/>
                </a:lnTo>
                <a:close/>
                <a:moveTo>
                  <a:pt x="604" y="576"/>
                </a:moveTo>
                <a:cubicBezTo>
                  <a:pt x="761" y="919"/>
                  <a:pt x="761" y="919"/>
                  <a:pt x="761" y="919"/>
                </a:cubicBezTo>
                <a:cubicBezTo>
                  <a:pt x="723" y="919"/>
                  <a:pt x="723" y="919"/>
                  <a:pt x="723" y="919"/>
                </a:cubicBezTo>
                <a:cubicBezTo>
                  <a:pt x="682" y="827"/>
                  <a:pt x="682" y="827"/>
                  <a:pt x="682" y="827"/>
                </a:cubicBezTo>
                <a:cubicBezTo>
                  <a:pt x="491" y="827"/>
                  <a:pt x="491" y="827"/>
                  <a:pt x="491" y="827"/>
                </a:cubicBezTo>
                <a:cubicBezTo>
                  <a:pt x="450" y="919"/>
                  <a:pt x="450" y="919"/>
                  <a:pt x="450" y="919"/>
                </a:cubicBezTo>
                <a:cubicBezTo>
                  <a:pt x="412" y="919"/>
                  <a:pt x="412" y="919"/>
                  <a:pt x="412" y="919"/>
                </a:cubicBezTo>
                <a:cubicBezTo>
                  <a:pt x="569" y="576"/>
                  <a:pt x="569" y="576"/>
                  <a:pt x="569" y="576"/>
                </a:cubicBezTo>
                <a:lnTo>
                  <a:pt x="604" y="576"/>
                </a:lnTo>
                <a:close/>
                <a:moveTo>
                  <a:pt x="669" y="798"/>
                </a:moveTo>
                <a:cubicBezTo>
                  <a:pt x="586" y="614"/>
                  <a:pt x="586" y="614"/>
                  <a:pt x="586" y="614"/>
                </a:cubicBezTo>
                <a:cubicBezTo>
                  <a:pt x="504" y="798"/>
                  <a:pt x="504" y="798"/>
                  <a:pt x="504" y="798"/>
                </a:cubicBezTo>
                <a:lnTo>
                  <a:pt x="669" y="798"/>
                </a:lnTo>
                <a:close/>
                <a:moveTo>
                  <a:pt x="747" y="607"/>
                </a:moveTo>
                <a:cubicBezTo>
                  <a:pt x="867" y="607"/>
                  <a:pt x="867" y="607"/>
                  <a:pt x="867" y="607"/>
                </a:cubicBezTo>
                <a:cubicBezTo>
                  <a:pt x="867" y="919"/>
                  <a:pt x="867" y="919"/>
                  <a:pt x="867" y="919"/>
                </a:cubicBezTo>
                <a:cubicBezTo>
                  <a:pt x="903" y="919"/>
                  <a:pt x="903" y="919"/>
                  <a:pt x="903" y="919"/>
                </a:cubicBezTo>
                <a:cubicBezTo>
                  <a:pt x="903" y="607"/>
                  <a:pt x="903" y="607"/>
                  <a:pt x="903" y="607"/>
                </a:cubicBezTo>
                <a:cubicBezTo>
                  <a:pt x="1024" y="607"/>
                  <a:pt x="1024" y="607"/>
                  <a:pt x="1024" y="607"/>
                </a:cubicBezTo>
                <a:cubicBezTo>
                  <a:pt x="1024" y="576"/>
                  <a:pt x="1024" y="576"/>
                  <a:pt x="1024" y="576"/>
                </a:cubicBezTo>
                <a:cubicBezTo>
                  <a:pt x="747" y="576"/>
                  <a:pt x="747" y="576"/>
                  <a:pt x="747" y="576"/>
                </a:cubicBezTo>
                <a:lnTo>
                  <a:pt x="747" y="607"/>
                </a:lnTo>
                <a:close/>
                <a:moveTo>
                  <a:pt x="1153" y="624"/>
                </a:moveTo>
                <a:cubicBezTo>
                  <a:pt x="1175" y="612"/>
                  <a:pt x="1200" y="605"/>
                  <a:pt x="1227" y="605"/>
                </a:cubicBezTo>
                <a:cubicBezTo>
                  <a:pt x="1267" y="605"/>
                  <a:pt x="1301" y="619"/>
                  <a:pt x="1328" y="646"/>
                </a:cubicBezTo>
                <a:cubicBezTo>
                  <a:pt x="1351" y="623"/>
                  <a:pt x="1351" y="623"/>
                  <a:pt x="1351" y="623"/>
                </a:cubicBezTo>
                <a:cubicBezTo>
                  <a:pt x="1336" y="607"/>
                  <a:pt x="1318" y="594"/>
                  <a:pt x="1296" y="586"/>
                </a:cubicBezTo>
                <a:cubicBezTo>
                  <a:pt x="1275" y="577"/>
                  <a:pt x="1251" y="573"/>
                  <a:pt x="1226" y="573"/>
                </a:cubicBezTo>
                <a:cubicBezTo>
                  <a:pt x="1192" y="573"/>
                  <a:pt x="1161" y="581"/>
                  <a:pt x="1134" y="596"/>
                </a:cubicBezTo>
                <a:cubicBezTo>
                  <a:pt x="1106" y="611"/>
                  <a:pt x="1085" y="631"/>
                  <a:pt x="1069" y="658"/>
                </a:cubicBezTo>
                <a:cubicBezTo>
                  <a:pt x="1054" y="685"/>
                  <a:pt x="1046" y="714"/>
                  <a:pt x="1046" y="747"/>
                </a:cubicBezTo>
                <a:cubicBezTo>
                  <a:pt x="1046" y="780"/>
                  <a:pt x="1054" y="810"/>
                  <a:pt x="1069" y="837"/>
                </a:cubicBezTo>
                <a:cubicBezTo>
                  <a:pt x="1085" y="863"/>
                  <a:pt x="1106" y="884"/>
                  <a:pt x="1133" y="899"/>
                </a:cubicBezTo>
                <a:cubicBezTo>
                  <a:pt x="1161" y="914"/>
                  <a:pt x="1191" y="921"/>
                  <a:pt x="1225" y="921"/>
                </a:cubicBezTo>
                <a:cubicBezTo>
                  <a:pt x="1251" y="921"/>
                  <a:pt x="1274" y="917"/>
                  <a:pt x="1296" y="908"/>
                </a:cubicBezTo>
                <a:cubicBezTo>
                  <a:pt x="1318" y="900"/>
                  <a:pt x="1336" y="887"/>
                  <a:pt x="1351" y="871"/>
                </a:cubicBezTo>
                <a:cubicBezTo>
                  <a:pt x="1328" y="848"/>
                  <a:pt x="1328" y="848"/>
                  <a:pt x="1328" y="848"/>
                </a:cubicBezTo>
                <a:cubicBezTo>
                  <a:pt x="1301" y="875"/>
                  <a:pt x="1268" y="889"/>
                  <a:pt x="1227" y="889"/>
                </a:cubicBezTo>
                <a:cubicBezTo>
                  <a:pt x="1200" y="889"/>
                  <a:pt x="1175" y="883"/>
                  <a:pt x="1153" y="871"/>
                </a:cubicBezTo>
                <a:cubicBezTo>
                  <a:pt x="1131" y="858"/>
                  <a:pt x="1113" y="841"/>
                  <a:pt x="1101" y="820"/>
                </a:cubicBezTo>
                <a:cubicBezTo>
                  <a:pt x="1088" y="798"/>
                  <a:pt x="1082" y="774"/>
                  <a:pt x="1082" y="747"/>
                </a:cubicBezTo>
                <a:cubicBezTo>
                  <a:pt x="1082" y="721"/>
                  <a:pt x="1088" y="696"/>
                  <a:pt x="1101" y="675"/>
                </a:cubicBezTo>
                <a:cubicBezTo>
                  <a:pt x="1113" y="653"/>
                  <a:pt x="1131" y="636"/>
                  <a:pt x="1153" y="624"/>
                </a:cubicBezTo>
                <a:close/>
                <a:moveTo>
                  <a:pt x="1679" y="729"/>
                </a:moveTo>
                <a:cubicBezTo>
                  <a:pt x="1464" y="729"/>
                  <a:pt x="1464" y="729"/>
                  <a:pt x="1464" y="729"/>
                </a:cubicBezTo>
                <a:cubicBezTo>
                  <a:pt x="1464" y="576"/>
                  <a:pt x="1464" y="576"/>
                  <a:pt x="1464" y="576"/>
                </a:cubicBezTo>
                <a:cubicBezTo>
                  <a:pt x="1428" y="576"/>
                  <a:pt x="1428" y="576"/>
                  <a:pt x="1428" y="576"/>
                </a:cubicBezTo>
                <a:cubicBezTo>
                  <a:pt x="1428" y="919"/>
                  <a:pt x="1428" y="919"/>
                  <a:pt x="1428" y="919"/>
                </a:cubicBezTo>
                <a:cubicBezTo>
                  <a:pt x="1464" y="919"/>
                  <a:pt x="1464" y="919"/>
                  <a:pt x="1464" y="919"/>
                </a:cubicBezTo>
                <a:cubicBezTo>
                  <a:pt x="1464" y="761"/>
                  <a:pt x="1464" y="761"/>
                  <a:pt x="1464" y="761"/>
                </a:cubicBezTo>
                <a:cubicBezTo>
                  <a:pt x="1679" y="761"/>
                  <a:pt x="1679" y="761"/>
                  <a:pt x="1679" y="761"/>
                </a:cubicBezTo>
                <a:cubicBezTo>
                  <a:pt x="1679" y="919"/>
                  <a:pt x="1679" y="919"/>
                  <a:pt x="1679" y="919"/>
                </a:cubicBezTo>
                <a:cubicBezTo>
                  <a:pt x="1714" y="919"/>
                  <a:pt x="1714" y="919"/>
                  <a:pt x="1714" y="919"/>
                </a:cubicBezTo>
                <a:cubicBezTo>
                  <a:pt x="1714" y="576"/>
                  <a:pt x="1714" y="576"/>
                  <a:pt x="1714" y="576"/>
                </a:cubicBezTo>
                <a:cubicBezTo>
                  <a:pt x="1679" y="576"/>
                  <a:pt x="1679" y="576"/>
                  <a:pt x="1679" y="576"/>
                </a:cubicBezTo>
                <a:lnTo>
                  <a:pt x="1679" y="729"/>
                </a:lnTo>
                <a:close/>
                <a:moveTo>
                  <a:pt x="1826" y="919"/>
                </a:moveTo>
                <a:cubicBezTo>
                  <a:pt x="1862" y="919"/>
                  <a:pt x="1862" y="919"/>
                  <a:pt x="1862" y="919"/>
                </a:cubicBezTo>
                <a:cubicBezTo>
                  <a:pt x="1862" y="576"/>
                  <a:pt x="1862" y="576"/>
                  <a:pt x="1862" y="576"/>
                </a:cubicBezTo>
                <a:cubicBezTo>
                  <a:pt x="1826" y="576"/>
                  <a:pt x="1826" y="576"/>
                  <a:pt x="1826" y="576"/>
                </a:cubicBezTo>
                <a:lnTo>
                  <a:pt x="1826" y="919"/>
                </a:lnTo>
                <a:close/>
                <a:moveTo>
                  <a:pt x="2224" y="854"/>
                </a:moveTo>
                <a:cubicBezTo>
                  <a:pt x="2003" y="576"/>
                  <a:pt x="2003" y="576"/>
                  <a:pt x="2003" y="576"/>
                </a:cubicBezTo>
                <a:cubicBezTo>
                  <a:pt x="1974" y="576"/>
                  <a:pt x="1974" y="576"/>
                  <a:pt x="1974" y="576"/>
                </a:cubicBezTo>
                <a:cubicBezTo>
                  <a:pt x="1974" y="919"/>
                  <a:pt x="1974" y="919"/>
                  <a:pt x="1974" y="919"/>
                </a:cubicBezTo>
                <a:cubicBezTo>
                  <a:pt x="2010" y="919"/>
                  <a:pt x="2010" y="919"/>
                  <a:pt x="2010" y="919"/>
                </a:cubicBezTo>
                <a:cubicBezTo>
                  <a:pt x="2010" y="641"/>
                  <a:pt x="2010" y="641"/>
                  <a:pt x="2010" y="641"/>
                </a:cubicBezTo>
                <a:cubicBezTo>
                  <a:pt x="2230" y="919"/>
                  <a:pt x="2230" y="919"/>
                  <a:pt x="2230" y="919"/>
                </a:cubicBezTo>
                <a:cubicBezTo>
                  <a:pt x="2260" y="919"/>
                  <a:pt x="2260" y="919"/>
                  <a:pt x="2260" y="919"/>
                </a:cubicBezTo>
                <a:cubicBezTo>
                  <a:pt x="2260" y="576"/>
                  <a:pt x="2260" y="576"/>
                  <a:pt x="2260" y="576"/>
                </a:cubicBezTo>
                <a:cubicBezTo>
                  <a:pt x="2224" y="576"/>
                  <a:pt x="2224" y="576"/>
                  <a:pt x="2224" y="576"/>
                </a:cubicBezTo>
                <a:lnTo>
                  <a:pt x="2224" y="854"/>
                </a:lnTo>
                <a:close/>
                <a:moveTo>
                  <a:pt x="2448" y="624"/>
                </a:moveTo>
                <a:cubicBezTo>
                  <a:pt x="2471" y="612"/>
                  <a:pt x="2496" y="605"/>
                  <a:pt x="2523" y="605"/>
                </a:cubicBezTo>
                <a:cubicBezTo>
                  <a:pt x="2565" y="605"/>
                  <a:pt x="2599" y="619"/>
                  <a:pt x="2627" y="646"/>
                </a:cubicBezTo>
                <a:cubicBezTo>
                  <a:pt x="2649" y="623"/>
                  <a:pt x="2649" y="623"/>
                  <a:pt x="2649" y="623"/>
                </a:cubicBezTo>
                <a:cubicBezTo>
                  <a:pt x="2634" y="606"/>
                  <a:pt x="2616" y="594"/>
                  <a:pt x="2594" y="586"/>
                </a:cubicBezTo>
                <a:cubicBezTo>
                  <a:pt x="2572" y="577"/>
                  <a:pt x="2548" y="573"/>
                  <a:pt x="2522" y="573"/>
                </a:cubicBezTo>
                <a:cubicBezTo>
                  <a:pt x="2487" y="573"/>
                  <a:pt x="2456" y="581"/>
                  <a:pt x="2429" y="596"/>
                </a:cubicBezTo>
                <a:cubicBezTo>
                  <a:pt x="2402" y="611"/>
                  <a:pt x="2380" y="631"/>
                  <a:pt x="2364" y="658"/>
                </a:cubicBezTo>
                <a:cubicBezTo>
                  <a:pt x="2349" y="685"/>
                  <a:pt x="2341" y="714"/>
                  <a:pt x="2341" y="747"/>
                </a:cubicBezTo>
                <a:cubicBezTo>
                  <a:pt x="2341" y="780"/>
                  <a:pt x="2349" y="810"/>
                  <a:pt x="2364" y="837"/>
                </a:cubicBezTo>
                <a:cubicBezTo>
                  <a:pt x="2380" y="863"/>
                  <a:pt x="2402" y="884"/>
                  <a:pt x="2429" y="899"/>
                </a:cubicBezTo>
                <a:cubicBezTo>
                  <a:pt x="2456" y="914"/>
                  <a:pt x="2487" y="921"/>
                  <a:pt x="2521" y="921"/>
                </a:cubicBezTo>
                <a:cubicBezTo>
                  <a:pt x="2546" y="921"/>
                  <a:pt x="2569" y="918"/>
                  <a:pt x="2590" y="910"/>
                </a:cubicBezTo>
                <a:cubicBezTo>
                  <a:pt x="2612" y="903"/>
                  <a:pt x="2631" y="892"/>
                  <a:pt x="2647" y="878"/>
                </a:cubicBezTo>
                <a:cubicBezTo>
                  <a:pt x="2647" y="747"/>
                  <a:pt x="2647" y="747"/>
                  <a:pt x="2647" y="747"/>
                </a:cubicBezTo>
                <a:cubicBezTo>
                  <a:pt x="2612" y="747"/>
                  <a:pt x="2612" y="747"/>
                  <a:pt x="2612" y="747"/>
                </a:cubicBezTo>
                <a:cubicBezTo>
                  <a:pt x="2612" y="863"/>
                  <a:pt x="2612" y="863"/>
                  <a:pt x="2612" y="863"/>
                </a:cubicBezTo>
                <a:cubicBezTo>
                  <a:pt x="2588" y="880"/>
                  <a:pt x="2558" y="889"/>
                  <a:pt x="2523" y="889"/>
                </a:cubicBezTo>
                <a:cubicBezTo>
                  <a:pt x="2495" y="889"/>
                  <a:pt x="2470" y="883"/>
                  <a:pt x="2448" y="871"/>
                </a:cubicBezTo>
                <a:cubicBezTo>
                  <a:pt x="2426" y="858"/>
                  <a:pt x="2408" y="841"/>
                  <a:pt x="2396" y="820"/>
                </a:cubicBezTo>
                <a:cubicBezTo>
                  <a:pt x="2383" y="798"/>
                  <a:pt x="2377" y="774"/>
                  <a:pt x="2377" y="747"/>
                </a:cubicBezTo>
                <a:cubicBezTo>
                  <a:pt x="2377" y="721"/>
                  <a:pt x="2383" y="696"/>
                  <a:pt x="2396" y="675"/>
                </a:cubicBezTo>
                <a:cubicBezTo>
                  <a:pt x="2408" y="653"/>
                  <a:pt x="2426" y="636"/>
                  <a:pt x="2448" y="624"/>
                </a:cubicBezTo>
                <a:close/>
                <a:moveTo>
                  <a:pt x="3146" y="693"/>
                </a:moveTo>
                <a:cubicBezTo>
                  <a:pt x="3146" y="730"/>
                  <a:pt x="3133" y="759"/>
                  <a:pt x="3108" y="779"/>
                </a:cubicBezTo>
                <a:cubicBezTo>
                  <a:pt x="3084" y="800"/>
                  <a:pt x="3049" y="810"/>
                  <a:pt x="3006" y="810"/>
                </a:cubicBezTo>
                <a:cubicBezTo>
                  <a:pt x="2914" y="810"/>
                  <a:pt x="2914" y="810"/>
                  <a:pt x="2914" y="810"/>
                </a:cubicBezTo>
                <a:cubicBezTo>
                  <a:pt x="2914" y="919"/>
                  <a:pt x="2914" y="919"/>
                  <a:pt x="2914" y="919"/>
                </a:cubicBezTo>
                <a:cubicBezTo>
                  <a:pt x="2877" y="919"/>
                  <a:pt x="2877" y="919"/>
                  <a:pt x="2877" y="919"/>
                </a:cubicBezTo>
                <a:cubicBezTo>
                  <a:pt x="2877" y="576"/>
                  <a:pt x="2877" y="576"/>
                  <a:pt x="2877" y="576"/>
                </a:cubicBezTo>
                <a:cubicBezTo>
                  <a:pt x="3006" y="576"/>
                  <a:pt x="3006" y="576"/>
                  <a:pt x="3006" y="576"/>
                </a:cubicBezTo>
                <a:cubicBezTo>
                  <a:pt x="3049" y="576"/>
                  <a:pt x="3084" y="587"/>
                  <a:pt x="3108" y="607"/>
                </a:cubicBezTo>
                <a:cubicBezTo>
                  <a:pt x="3133" y="628"/>
                  <a:pt x="3146" y="657"/>
                  <a:pt x="3146" y="693"/>
                </a:cubicBezTo>
                <a:close/>
                <a:moveTo>
                  <a:pt x="3109" y="693"/>
                </a:moveTo>
                <a:cubicBezTo>
                  <a:pt x="3109" y="666"/>
                  <a:pt x="3100" y="645"/>
                  <a:pt x="3082" y="630"/>
                </a:cubicBezTo>
                <a:cubicBezTo>
                  <a:pt x="3064" y="615"/>
                  <a:pt x="3039" y="607"/>
                  <a:pt x="3005" y="607"/>
                </a:cubicBezTo>
                <a:cubicBezTo>
                  <a:pt x="2914" y="607"/>
                  <a:pt x="2914" y="607"/>
                  <a:pt x="2914" y="607"/>
                </a:cubicBezTo>
                <a:cubicBezTo>
                  <a:pt x="2914" y="779"/>
                  <a:pt x="2914" y="779"/>
                  <a:pt x="2914" y="779"/>
                </a:cubicBezTo>
                <a:cubicBezTo>
                  <a:pt x="3005" y="779"/>
                  <a:pt x="3005" y="779"/>
                  <a:pt x="3005" y="779"/>
                </a:cubicBezTo>
                <a:cubicBezTo>
                  <a:pt x="3039" y="779"/>
                  <a:pt x="3064" y="771"/>
                  <a:pt x="3082" y="756"/>
                </a:cubicBezTo>
                <a:cubicBezTo>
                  <a:pt x="3100" y="742"/>
                  <a:pt x="3109" y="721"/>
                  <a:pt x="3109" y="693"/>
                </a:cubicBezTo>
                <a:close/>
                <a:moveTo>
                  <a:pt x="3260" y="576"/>
                </a:moveTo>
                <a:cubicBezTo>
                  <a:pt x="3224" y="576"/>
                  <a:pt x="3224" y="576"/>
                  <a:pt x="3224" y="576"/>
                </a:cubicBezTo>
                <a:cubicBezTo>
                  <a:pt x="3224" y="919"/>
                  <a:pt x="3224" y="919"/>
                  <a:pt x="3224" y="919"/>
                </a:cubicBezTo>
                <a:cubicBezTo>
                  <a:pt x="3452" y="919"/>
                  <a:pt x="3452" y="919"/>
                  <a:pt x="3452" y="919"/>
                </a:cubicBezTo>
                <a:cubicBezTo>
                  <a:pt x="3452" y="887"/>
                  <a:pt x="3452" y="887"/>
                  <a:pt x="3452" y="887"/>
                </a:cubicBezTo>
                <a:cubicBezTo>
                  <a:pt x="3260" y="887"/>
                  <a:pt x="3260" y="887"/>
                  <a:pt x="3260" y="887"/>
                </a:cubicBezTo>
                <a:lnTo>
                  <a:pt x="3260" y="576"/>
                </a:lnTo>
                <a:close/>
                <a:moveTo>
                  <a:pt x="3650" y="576"/>
                </a:moveTo>
                <a:cubicBezTo>
                  <a:pt x="3807" y="919"/>
                  <a:pt x="3807" y="919"/>
                  <a:pt x="3807" y="919"/>
                </a:cubicBezTo>
                <a:cubicBezTo>
                  <a:pt x="3769" y="919"/>
                  <a:pt x="3769" y="919"/>
                  <a:pt x="3769" y="919"/>
                </a:cubicBezTo>
                <a:cubicBezTo>
                  <a:pt x="3728" y="827"/>
                  <a:pt x="3728" y="827"/>
                  <a:pt x="3728" y="827"/>
                </a:cubicBezTo>
                <a:cubicBezTo>
                  <a:pt x="3537" y="827"/>
                  <a:pt x="3537" y="827"/>
                  <a:pt x="3537" y="827"/>
                </a:cubicBezTo>
                <a:cubicBezTo>
                  <a:pt x="3496" y="919"/>
                  <a:pt x="3496" y="919"/>
                  <a:pt x="3496" y="919"/>
                </a:cubicBezTo>
                <a:cubicBezTo>
                  <a:pt x="3458" y="919"/>
                  <a:pt x="3458" y="919"/>
                  <a:pt x="3458" y="919"/>
                </a:cubicBezTo>
                <a:cubicBezTo>
                  <a:pt x="3615" y="576"/>
                  <a:pt x="3615" y="576"/>
                  <a:pt x="3615" y="576"/>
                </a:cubicBezTo>
                <a:lnTo>
                  <a:pt x="3650" y="576"/>
                </a:lnTo>
                <a:close/>
                <a:moveTo>
                  <a:pt x="3714" y="798"/>
                </a:moveTo>
                <a:cubicBezTo>
                  <a:pt x="3632" y="614"/>
                  <a:pt x="3632" y="614"/>
                  <a:pt x="3632" y="614"/>
                </a:cubicBezTo>
                <a:cubicBezTo>
                  <a:pt x="3550" y="798"/>
                  <a:pt x="3550" y="798"/>
                  <a:pt x="3550" y="798"/>
                </a:cubicBezTo>
                <a:lnTo>
                  <a:pt x="3714" y="798"/>
                </a:lnTo>
                <a:close/>
                <a:moveTo>
                  <a:pt x="3793" y="607"/>
                </a:moveTo>
                <a:cubicBezTo>
                  <a:pt x="3913" y="607"/>
                  <a:pt x="3913" y="607"/>
                  <a:pt x="3913" y="607"/>
                </a:cubicBezTo>
                <a:cubicBezTo>
                  <a:pt x="3913" y="919"/>
                  <a:pt x="3913" y="919"/>
                  <a:pt x="3913" y="919"/>
                </a:cubicBezTo>
                <a:cubicBezTo>
                  <a:pt x="3949" y="919"/>
                  <a:pt x="3949" y="919"/>
                  <a:pt x="3949" y="919"/>
                </a:cubicBezTo>
                <a:cubicBezTo>
                  <a:pt x="3949" y="607"/>
                  <a:pt x="3949" y="607"/>
                  <a:pt x="3949" y="607"/>
                </a:cubicBezTo>
                <a:cubicBezTo>
                  <a:pt x="4070" y="607"/>
                  <a:pt x="4070" y="607"/>
                  <a:pt x="4070" y="607"/>
                </a:cubicBezTo>
                <a:cubicBezTo>
                  <a:pt x="4070" y="576"/>
                  <a:pt x="4070" y="576"/>
                  <a:pt x="4070" y="576"/>
                </a:cubicBezTo>
                <a:cubicBezTo>
                  <a:pt x="3793" y="576"/>
                  <a:pt x="3793" y="576"/>
                  <a:pt x="3793" y="576"/>
                </a:cubicBezTo>
                <a:lnTo>
                  <a:pt x="3793" y="607"/>
                </a:lnTo>
                <a:close/>
                <a:moveTo>
                  <a:pt x="4127" y="919"/>
                </a:moveTo>
                <a:cubicBezTo>
                  <a:pt x="4163" y="919"/>
                  <a:pt x="4163" y="919"/>
                  <a:pt x="4163" y="919"/>
                </a:cubicBezTo>
                <a:cubicBezTo>
                  <a:pt x="4163" y="773"/>
                  <a:pt x="4163" y="773"/>
                  <a:pt x="4163" y="773"/>
                </a:cubicBezTo>
                <a:cubicBezTo>
                  <a:pt x="4340" y="773"/>
                  <a:pt x="4340" y="773"/>
                  <a:pt x="4340" y="773"/>
                </a:cubicBezTo>
                <a:cubicBezTo>
                  <a:pt x="4340" y="742"/>
                  <a:pt x="4340" y="742"/>
                  <a:pt x="4340" y="742"/>
                </a:cubicBezTo>
                <a:cubicBezTo>
                  <a:pt x="4163" y="742"/>
                  <a:pt x="4163" y="742"/>
                  <a:pt x="4163" y="742"/>
                </a:cubicBezTo>
                <a:cubicBezTo>
                  <a:pt x="4163" y="607"/>
                  <a:pt x="4163" y="607"/>
                  <a:pt x="4163" y="607"/>
                </a:cubicBezTo>
                <a:cubicBezTo>
                  <a:pt x="4362" y="607"/>
                  <a:pt x="4362" y="607"/>
                  <a:pt x="4362" y="607"/>
                </a:cubicBezTo>
                <a:cubicBezTo>
                  <a:pt x="4362" y="576"/>
                  <a:pt x="4362" y="576"/>
                  <a:pt x="4362" y="576"/>
                </a:cubicBezTo>
                <a:cubicBezTo>
                  <a:pt x="4127" y="576"/>
                  <a:pt x="4127" y="576"/>
                  <a:pt x="4127" y="576"/>
                </a:cubicBezTo>
                <a:lnTo>
                  <a:pt x="4127" y="919"/>
                </a:lnTo>
                <a:close/>
                <a:moveTo>
                  <a:pt x="4738" y="658"/>
                </a:moveTo>
                <a:cubicBezTo>
                  <a:pt x="4754" y="685"/>
                  <a:pt x="4762" y="714"/>
                  <a:pt x="4762" y="747"/>
                </a:cubicBezTo>
                <a:cubicBezTo>
                  <a:pt x="4762" y="780"/>
                  <a:pt x="4754" y="810"/>
                  <a:pt x="4738" y="837"/>
                </a:cubicBezTo>
                <a:cubicBezTo>
                  <a:pt x="4723" y="863"/>
                  <a:pt x="4701" y="884"/>
                  <a:pt x="4674" y="899"/>
                </a:cubicBezTo>
                <a:cubicBezTo>
                  <a:pt x="4647" y="914"/>
                  <a:pt x="4616" y="921"/>
                  <a:pt x="4582" y="921"/>
                </a:cubicBezTo>
                <a:cubicBezTo>
                  <a:pt x="4548" y="921"/>
                  <a:pt x="4517" y="914"/>
                  <a:pt x="4490" y="899"/>
                </a:cubicBezTo>
                <a:cubicBezTo>
                  <a:pt x="4462" y="884"/>
                  <a:pt x="4441" y="863"/>
                  <a:pt x="4425" y="836"/>
                </a:cubicBezTo>
                <a:cubicBezTo>
                  <a:pt x="4410" y="810"/>
                  <a:pt x="4402" y="780"/>
                  <a:pt x="4402" y="747"/>
                </a:cubicBezTo>
                <a:cubicBezTo>
                  <a:pt x="4402" y="714"/>
                  <a:pt x="4410" y="685"/>
                  <a:pt x="4425" y="658"/>
                </a:cubicBezTo>
                <a:cubicBezTo>
                  <a:pt x="4441" y="632"/>
                  <a:pt x="4462" y="611"/>
                  <a:pt x="4490" y="596"/>
                </a:cubicBezTo>
                <a:cubicBezTo>
                  <a:pt x="4517" y="581"/>
                  <a:pt x="4548" y="573"/>
                  <a:pt x="4582" y="573"/>
                </a:cubicBezTo>
                <a:cubicBezTo>
                  <a:pt x="4616" y="573"/>
                  <a:pt x="4647" y="581"/>
                  <a:pt x="4674" y="596"/>
                </a:cubicBezTo>
                <a:cubicBezTo>
                  <a:pt x="4701" y="611"/>
                  <a:pt x="4723" y="631"/>
                  <a:pt x="4738" y="658"/>
                </a:cubicBezTo>
                <a:close/>
                <a:moveTo>
                  <a:pt x="4725" y="747"/>
                </a:moveTo>
                <a:cubicBezTo>
                  <a:pt x="4725" y="721"/>
                  <a:pt x="4719" y="696"/>
                  <a:pt x="4707" y="675"/>
                </a:cubicBezTo>
                <a:cubicBezTo>
                  <a:pt x="4694" y="653"/>
                  <a:pt x="4677" y="636"/>
                  <a:pt x="4656" y="624"/>
                </a:cubicBezTo>
                <a:cubicBezTo>
                  <a:pt x="4634" y="612"/>
                  <a:pt x="4609" y="605"/>
                  <a:pt x="4582" y="605"/>
                </a:cubicBezTo>
                <a:cubicBezTo>
                  <a:pt x="4555" y="605"/>
                  <a:pt x="4531" y="612"/>
                  <a:pt x="4509" y="624"/>
                </a:cubicBezTo>
                <a:cubicBezTo>
                  <a:pt x="4487" y="636"/>
                  <a:pt x="4469" y="653"/>
                  <a:pt x="4457" y="675"/>
                </a:cubicBezTo>
                <a:cubicBezTo>
                  <a:pt x="4444" y="696"/>
                  <a:pt x="4438" y="721"/>
                  <a:pt x="4438" y="747"/>
                </a:cubicBezTo>
                <a:cubicBezTo>
                  <a:pt x="4438" y="774"/>
                  <a:pt x="4444" y="798"/>
                  <a:pt x="4457" y="820"/>
                </a:cubicBezTo>
                <a:cubicBezTo>
                  <a:pt x="4469" y="842"/>
                  <a:pt x="4487" y="859"/>
                  <a:pt x="4509" y="871"/>
                </a:cubicBezTo>
                <a:cubicBezTo>
                  <a:pt x="4531" y="883"/>
                  <a:pt x="4555" y="889"/>
                  <a:pt x="4582" y="889"/>
                </a:cubicBezTo>
                <a:cubicBezTo>
                  <a:pt x="4609" y="889"/>
                  <a:pt x="4634" y="883"/>
                  <a:pt x="4656" y="871"/>
                </a:cubicBezTo>
                <a:cubicBezTo>
                  <a:pt x="4677" y="859"/>
                  <a:pt x="4694" y="842"/>
                  <a:pt x="4707" y="820"/>
                </a:cubicBezTo>
                <a:cubicBezTo>
                  <a:pt x="4719" y="798"/>
                  <a:pt x="4725" y="774"/>
                  <a:pt x="4725" y="747"/>
                </a:cubicBezTo>
                <a:close/>
                <a:moveTo>
                  <a:pt x="5033" y="801"/>
                </a:moveTo>
                <a:cubicBezTo>
                  <a:pt x="5116" y="919"/>
                  <a:pt x="5116" y="919"/>
                  <a:pt x="5116" y="919"/>
                </a:cubicBezTo>
                <a:cubicBezTo>
                  <a:pt x="5077" y="919"/>
                  <a:pt x="5077" y="919"/>
                  <a:pt x="5077" y="919"/>
                </a:cubicBezTo>
                <a:cubicBezTo>
                  <a:pt x="4998" y="808"/>
                  <a:pt x="4998" y="808"/>
                  <a:pt x="4998" y="808"/>
                </a:cubicBezTo>
                <a:cubicBezTo>
                  <a:pt x="4990" y="809"/>
                  <a:pt x="4980" y="810"/>
                  <a:pt x="4971" y="810"/>
                </a:cubicBezTo>
                <a:cubicBezTo>
                  <a:pt x="4879" y="810"/>
                  <a:pt x="4879" y="810"/>
                  <a:pt x="4879" y="810"/>
                </a:cubicBezTo>
                <a:cubicBezTo>
                  <a:pt x="4879" y="919"/>
                  <a:pt x="4879" y="919"/>
                  <a:pt x="4879" y="919"/>
                </a:cubicBezTo>
                <a:cubicBezTo>
                  <a:pt x="4843" y="919"/>
                  <a:pt x="4843" y="919"/>
                  <a:pt x="4843" y="919"/>
                </a:cubicBezTo>
                <a:cubicBezTo>
                  <a:pt x="4843" y="576"/>
                  <a:pt x="4843" y="576"/>
                  <a:pt x="4843" y="576"/>
                </a:cubicBezTo>
                <a:cubicBezTo>
                  <a:pt x="4971" y="576"/>
                  <a:pt x="4971" y="576"/>
                  <a:pt x="4971" y="576"/>
                </a:cubicBezTo>
                <a:cubicBezTo>
                  <a:pt x="5015" y="576"/>
                  <a:pt x="5049" y="587"/>
                  <a:pt x="5074" y="607"/>
                </a:cubicBezTo>
                <a:cubicBezTo>
                  <a:pt x="5098" y="628"/>
                  <a:pt x="5111" y="657"/>
                  <a:pt x="5111" y="693"/>
                </a:cubicBezTo>
                <a:cubicBezTo>
                  <a:pt x="5111" y="720"/>
                  <a:pt x="5104" y="743"/>
                  <a:pt x="5091" y="761"/>
                </a:cubicBezTo>
                <a:cubicBezTo>
                  <a:pt x="5077" y="780"/>
                  <a:pt x="5058" y="793"/>
                  <a:pt x="5033" y="801"/>
                </a:cubicBezTo>
                <a:close/>
                <a:moveTo>
                  <a:pt x="5048" y="757"/>
                </a:moveTo>
                <a:cubicBezTo>
                  <a:pt x="5066" y="742"/>
                  <a:pt x="5075" y="721"/>
                  <a:pt x="5075" y="693"/>
                </a:cubicBezTo>
                <a:cubicBezTo>
                  <a:pt x="5075" y="666"/>
                  <a:pt x="5066" y="645"/>
                  <a:pt x="5048" y="630"/>
                </a:cubicBezTo>
                <a:cubicBezTo>
                  <a:pt x="5030" y="615"/>
                  <a:pt x="5004" y="607"/>
                  <a:pt x="4970" y="607"/>
                </a:cubicBezTo>
                <a:cubicBezTo>
                  <a:pt x="4879" y="607"/>
                  <a:pt x="4879" y="607"/>
                  <a:pt x="4879" y="607"/>
                </a:cubicBezTo>
                <a:cubicBezTo>
                  <a:pt x="4879" y="779"/>
                  <a:pt x="4879" y="779"/>
                  <a:pt x="4879" y="779"/>
                </a:cubicBezTo>
                <a:cubicBezTo>
                  <a:pt x="4970" y="779"/>
                  <a:pt x="4970" y="779"/>
                  <a:pt x="4970" y="779"/>
                </a:cubicBezTo>
                <a:cubicBezTo>
                  <a:pt x="5004" y="779"/>
                  <a:pt x="5030" y="772"/>
                  <a:pt x="5048" y="757"/>
                </a:cubicBezTo>
                <a:close/>
                <a:moveTo>
                  <a:pt x="5522" y="576"/>
                </a:moveTo>
                <a:cubicBezTo>
                  <a:pt x="5375" y="830"/>
                  <a:pt x="5375" y="830"/>
                  <a:pt x="5375" y="830"/>
                </a:cubicBezTo>
                <a:cubicBezTo>
                  <a:pt x="5226" y="576"/>
                  <a:pt x="5226" y="576"/>
                  <a:pt x="5226" y="576"/>
                </a:cubicBezTo>
                <a:cubicBezTo>
                  <a:pt x="5196" y="576"/>
                  <a:pt x="5196" y="576"/>
                  <a:pt x="5196" y="576"/>
                </a:cubicBezTo>
                <a:cubicBezTo>
                  <a:pt x="5196" y="919"/>
                  <a:pt x="5196" y="919"/>
                  <a:pt x="5196" y="919"/>
                </a:cubicBezTo>
                <a:cubicBezTo>
                  <a:pt x="5231" y="919"/>
                  <a:pt x="5231" y="919"/>
                  <a:pt x="5231" y="919"/>
                </a:cubicBezTo>
                <a:cubicBezTo>
                  <a:pt x="5231" y="646"/>
                  <a:pt x="5231" y="646"/>
                  <a:pt x="5231" y="646"/>
                </a:cubicBezTo>
                <a:cubicBezTo>
                  <a:pt x="5366" y="875"/>
                  <a:pt x="5366" y="875"/>
                  <a:pt x="5366" y="875"/>
                </a:cubicBezTo>
                <a:cubicBezTo>
                  <a:pt x="5383" y="875"/>
                  <a:pt x="5383" y="875"/>
                  <a:pt x="5383" y="875"/>
                </a:cubicBezTo>
                <a:cubicBezTo>
                  <a:pt x="5517" y="645"/>
                  <a:pt x="5517" y="645"/>
                  <a:pt x="5517" y="645"/>
                </a:cubicBezTo>
                <a:cubicBezTo>
                  <a:pt x="5517" y="919"/>
                  <a:pt x="5517" y="919"/>
                  <a:pt x="5517" y="919"/>
                </a:cubicBezTo>
                <a:cubicBezTo>
                  <a:pt x="5552" y="919"/>
                  <a:pt x="5552" y="919"/>
                  <a:pt x="5552" y="919"/>
                </a:cubicBezTo>
                <a:cubicBezTo>
                  <a:pt x="5552" y="576"/>
                  <a:pt x="5552" y="576"/>
                  <a:pt x="5552" y="576"/>
                </a:cubicBezTo>
                <a:lnTo>
                  <a:pt x="5522" y="57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14324" tIns="57162" rIns="114324" bIns="57162"/>
          <a:lstStyle/>
          <a:p>
            <a:endParaRPr lang="en-NL"/>
          </a:p>
        </p:txBody>
      </p:sp>
      <p:sp>
        <p:nvSpPr>
          <p:cNvPr id="5" name="Titel 4"/>
          <p:cNvSpPr>
            <a:spLocks noGrp="1" noSelect="1"/>
          </p:cNvSpPr>
          <p:nvPr>
            <p:ph type="title"/>
          </p:nvPr>
        </p:nvSpPr>
        <p:spPr bwMode="gray">
          <a:xfrm>
            <a:off x="855178" y="4414733"/>
            <a:ext cx="13547822" cy="2724818"/>
          </a:xfrm>
        </p:spPr>
        <p:txBody>
          <a:bodyPr/>
          <a:lstStyle>
            <a:lvl1pPr algn="ctr">
              <a:lnSpc>
                <a:spcPct val="110000"/>
              </a:lnSpc>
              <a:defRPr cap="none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1" name="Freeform 5 (PHJU)"/>
          <p:cNvSpPr>
            <a:spLocks noGrp="1" noSelect="1"/>
          </p:cNvSpPr>
          <p:nvPr>
            <p:ph type="body" idx="1001"/>
          </p:nvPr>
        </p:nvSpPr>
        <p:spPr bwMode="invGray">
          <a:xfrm>
            <a:off x="6831645" y="2197926"/>
            <a:ext cx="1560044" cy="1552643"/>
          </a:xfrm>
          <a:custGeom>
            <a:avLst/>
            <a:gdLst>
              <a:gd name="T0" fmla="*/ 686 w 3928"/>
              <a:gd name="T1" fmla="*/ 1346 h 3913"/>
              <a:gd name="T2" fmla="*/ 343 w 3928"/>
              <a:gd name="T3" fmla="*/ 1689 h 3913"/>
              <a:gd name="T4" fmla="*/ 0 w 3928"/>
              <a:gd name="T5" fmla="*/ 1346 h 3913"/>
              <a:gd name="T6" fmla="*/ 343 w 3928"/>
              <a:gd name="T7" fmla="*/ 1003 h 3913"/>
              <a:gd name="T8" fmla="*/ 686 w 3928"/>
              <a:gd name="T9" fmla="*/ 1346 h 3913"/>
              <a:gd name="T10" fmla="*/ 3585 w 3928"/>
              <a:gd name="T11" fmla="*/ 3227 h 3913"/>
              <a:gd name="T12" fmla="*/ 3242 w 3928"/>
              <a:gd name="T13" fmla="*/ 3570 h 3913"/>
              <a:gd name="T14" fmla="*/ 3585 w 3928"/>
              <a:gd name="T15" fmla="*/ 3913 h 3913"/>
              <a:gd name="T16" fmla="*/ 3928 w 3928"/>
              <a:gd name="T17" fmla="*/ 3570 h 3913"/>
              <a:gd name="T18" fmla="*/ 3585 w 3928"/>
              <a:gd name="T19" fmla="*/ 3227 h 3913"/>
              <a:gd name="T20" fmla="*/ 1178 w 3928"/>
              <a:gd name="T21" fmla="*/ 244 h 3913"/>
              <a:gd name="T22" fmla="*/ 1404 w 3928"/>
              <a:gd name="T23" fmla="*/ 409 h 3913"/>
              <a:gd name="T24" fmla="*/ 1569 w 3928"/>
              <a:gd name="T25" fmla="*/ 182 h 3913"/>
              <a:gd name="T26" fmla="*/ 1342 w 3928"/>
              <a:gd name="T27" fmla="*/ 17 h 3913"/>
              <a:gd name="T28" fmla="*/ 1178 w 3928"/>
              <a:gd name="T29" fmla="*/ 244 h 39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3928" h="3913">
                <a:moveTo>
                  <a:pt x="686" y="1346"/>
                </a:moveTo>
                <a:cubicBezTo>
                  <a:pt x="686" y="1536"/>
                  <a:pt x="532" y="1689"/>
                  <a:pt x="343" y="1689"/>
                </a:cubicBezTo>
                <a:cubicBezTo>
                  <a:pt x="153" y="1689"/>
                  <a:pt x="0" y="1536"/>
                  <a:pt x="0" y="1346"/>
                </a:cubicBezTo>
                <a:cubicBezTo>
                  <a:pt x="0" y="1157"/>
                  <a:pt x="153" y="1003"/>
                  <a:pt x="343" y="1003"/>
                </a:cubicBezTo>
                <a:cubicBezTo>
                  <a:pt x="532" y="1003"/>
                  <a:pt x="686" y="1157"/>
                  <a:pt x="686" y="1346"/>
                </a:cubicBezTo>
                <a:close/>
                <a:moveTo>
                  <a:pt x="3585" y="3227"/>
                </a:moveTo>
                <a:cubicBezTo>
                  <a:pt x="3395" y="3227"/>
                  <a:pt x="3242" y="3381"/>
                  <a:pt x="3242" y="3570"/>
                </a:cubicBezTo>
                <a:cubicBezTo>
                  <a:pt x="3242" y="3759"/>
                  <a:pt x="3395" y="3913"/>
                  <a:pt x="3585" y="3913"/>
                </a:cubicBezTo>
                <a:cubicBezTo>
                  <a:pt x="3774" y="3913"/>
                  <a:pt x="3928" y="3759"/>
                  <a:pt x="3928" y="3570"/>
                </a:cubicBezTo>
                <a:cubicBezTo>
                  <a:pt x="3928" y="3381"/>
                  <a:pt x="3774" y="3227"/>
                  <a:pt x="3585" y="3227"/>
                </a:cubicBezTo>
                <a:close/>
                <a:moveTo>
                  <a:pt x="1178" y="244"/>
                </a:moveTo>
                <a:cubicBezTo>
                  <a:pt x="1195" y="352"/>
                  <a:pt x="1296" y="426"/>
                  <a:pt x="1404" y="409"/>
                </a:cubicBezTo>
                <a:cubicBezTo>
                  <a:pt x="1512" y="391"/>
                  <a:pt x="1586" y="290"/>
                  <a:pt x="1569" y="182"/>
                </a:cubicBezTo>
                <a:cubicBezTo>
                  <a:pt x="1551" y="74"/>
                  <a:pt x="1450" y="0"/>
                  <a:pt x="1342" y="17"/>
                </a:cubicBezTo>
                <a:cubicBezTo>
                  <a:pt x="1234" y="35"/>
                  <a:pt x="1160" y="136"/>
                  <a:pt x="1178" y="244"/>
                </a:cubicBezTo>
                <a:close/>
              </a:path>
            </a:pathLst>
          </a:custGeom>
          <a:solidFill>
            <a:srgbClr val="FFFFFF">
              <a:alpha val="50196"/>
            </a:srgbClr>
          </a:solidFill>
          <a:ln>
            <a:noFill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82592" indent="-382592" algn="l" defTabSz="1143274" rtl="0" eaLnBrk="1" latinLnBrk="0" hangingPunct="1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 typeface="Century Gothic" panose="020B0502020202020204" pitchFamily="34" charset="0"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Freeform 6 (PHJU)"/>
          <p:cNvSpPr>
            <a:spLocks noGrp="1" noSelect="1"/>
          </p:cNvSpPr>
          <p:nvPr>
            <p:ph type="body" idx="1000"/>
          </p:nvPr>
        </p:nvSpPr>
        <p:spPr bwMode="invGray">
          <a:xfrm>
            <a:off x="6968596" y="2122478"/>
            <a:ext cx="1448896" cy="1777003"/>
          </a:xfrm>
          <a:custGeom>
            <a:avLst/>
            <a:gdLst>
              <a:gd name="T0" fmla="*/ 3243 w 3652"/>
              <a:gd name="T1" fmla="*/ 3080 h 4479"/>
              <a:gd name="T2" fmla="*/ 3634 w 3652"/>
              <a:gd name="T3" fmla="*/ 3018 h 4479"/>
              <a:gd name="T4" fmla="*/ 377 w 3652"/>
              <a:gd name="T5" fmla="*/ 631 h 4479"/>
              <a:gd name="T6" fmla="*/ 281 w 3652"/>
              <a:gd name="T7" fmla="*/ 27 h 4479"/>
              <a:gd name="T8" fmla="*/ 377 w 3652"/>
              <a:gd name="T9" fmla="*/ 631 h 4479"/>
              <a:gd name="T10" fmla="*/ 2973 w 3652"/>
              <a:gd name="T11" fmla="*/ 4404 h 4479"/>
              <a:gd name="T12" fmla="*/ 331 w 3652"/>
              <a:gd name="T13" fmla="*/ 4479 h 4479"/>
              <a:gd name="T14" fmla="*/ 257 w 3652"/>
              <a:gd name="T15" fmla="*/ 853 h 4479"/>
              <a:gd name="T16" fmla="*/ 2898 w 3652"/>
              <a:gd name="T17" fmla="*/ 778 h 4479"/>
              <a:gd name="T18" fmla="*/ 2823 w 3652"/>
              <a:gd name="T19" fmla="*/ 928 h 4479"/>
              <a:gd name="T20" fmla="*/ 406 w 3652"/>
              <a:gd name="T21" fmla="*/ 4329 h 4479"/>
              <a:gd name="T22" fmla="*/ 2823 w 3652"/>
              <a:gd name="T23" fmla="*/ 928 h 4479"/>
              <a:gd name="T24" fmla="*/ 1028 w 3652"/>
              <a:gd name="T25" fmla="*/ 3529 h 4479"/>
              <a:gd name="T26" fmla="*/ 1028 w 3652"/>
              <a:gd name="T27" fmla="*/ 3679 h 4479"/>
              <a:gd name="T28" fmla="*/ 2276 w 3652"/>
              <a:gd name="T29" fmla="*/ 3604 h 4479"/>
              <a:gd name="T30" fmla="*/ 2006 w 3652"/>
              <a:gd name="T31" fmla="*/ 3841 h 4479"/>
              <a:gd name="T32" fmla="*/ 1148 w 3652"/>
              <a:gd name="T33" fmla="*/ 3916 h 4479"/>
              <a:gd name="T34" fmla="*/ 2006 w 3652"/>
              <a:gd name="T35" fmla="*/ 3991 h 4479"/>
              <a:gd name="T36" fmla="*/ 2006 w 3652"/>
              <a:gd name="T37" fmla="*/ 3841 h 4479"/>
              <a:gd name="T38" fmla="*/ 1615 w 3652"/>
              <a:gd name="T39" fmla="*/ 1373 h 4479"/>
              <a:gd name="T40" fmla="*/ 1615 w 3652"/>
              <a:gd name="T41" fmla="*/ 3004 h 4479"/>
              <a:gd name="T42" fmla="*/ 1615 w 3652"/>
              <a:gd name="T43" fmla="*/ 2794 h 4479"/>
              <a:gd name="T44" fmla="*/ 1435 w 3652"/>
              <a:gd name="T45" fmla="*/ 2263 h 4479"/>
              <a:gd name="T46" fmla="*/ 2276 w 3652"/>
              <a:gd name="T47" fmla="*/ 2263 h 4479"/>
              <a:gd name="T48" fmla="*/ 1763 w 3652"/>
              <a:gd name="T49" fmla="*/ 2837 h 4479"/>
              <a:gd name="T50" fmla="*/ 1763 w 3652"/>
              <a:gd name="T51" fmla="*/ 1539 h 4479"/>
              <a:gd name="T52" fmla="*/ 2276 w 3652"/>
              <a:gd name="T53" fmla="*/ 2114 h 4479"/>
              <a:gd name="T54" fmla="*/ 1435 w 3652"/>
              <a:gd name="T55" fmla="*/ 2114 h 4479"/>
              <a:gd name="T56" fmla="*/ 1615 w 3652"/>
              <a:gd name="T57" fmla="*/ 1583 h 4479"/>
              <a:gd name="T58" fmla="*/ 953 w 3652"/>
              <a:gd name="T59" fmla="*/ 2114 h 4479"/>
              <a:gd name="T60" fmla="*/ 1466 w 3652"/>
              <a:gd name="T61" fmla="*/ 1539 h 4479"/>
              <a:gd name="T62" fmla="*/ 953 w 3652"/>
              <a:gd name="T63" fmla="*/ 2263 h 4479"/>
              <a:gd name="T64" fmla="*/ 1284 w 3652"/>
              <a:gd name="T65" fmla="*/ 2263 h 4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652" h="4479">
                <a:moveTo>
                  <a:pt x="3470" y="3245"/>
                </a:moveTo>
                <a:cubicBezTo>
                  <a:pt x="3362" y="3262"/>
                  <a:pt x="3260" y="3188"/>
                  <a:pt x="3243" y="3080"/>
                </a:cubicBezTo>
                <a:cubicBezTo>
                  <a:pt x="3226" y="2972"/>
                  <a:pt x="3300" y="2871"/>
                  <a:pt x="3408" y="2854"/>
                </a:cubicBezTo>
                <a:cubicBezTo>
                  <a:pt x="3516" y="2836"/>
                  <a:pt x="3617" y="2910"/>
                  <a:pt x="3634" y="3018"/>
                </a:cubicBezTo>
                <a:cubicBezTo>
                  <a:pt x="3652" y="3126"/>
                  <a:pt x="3578" y="3228"/>
                  <a:pt x="3470" y="3245"/>
                </a:cubicBezTo>
                <a:close/>
                <a:moveTo>
                  <a:pt x="377" y="631"/>
                </a:moveTo>
                <a:cubicBezTo>
                  <a:pt x="544" y="605"/>
                  <a:pt x="658" y="448"/>
                  <a:pt x="632" y="281"/>
                </a:cubicBezTo>
                <a:cubicBezTo>
                  <a:pt x="605" y="114"/>
                  <a:pt x="448" y="0"/>
                  <a:pt x="281" y="27"/>
                </a:cubicBezTo>
                <a:cubicBezTo>
                  <a:pt x="114" y="53"/>
                  <a:pt x="0" y="210"/>
                  <a:pt x="27" y="377"/>
                </a:cubicBezTo>
                <a:cubicBezTo>
                  <a:pt x="54" y="544"/>
                  <a:pt x="210" y="658"/>
                  <a:pt x="377" y="631"/>
                </a:cubicBezTo>
                <a:close/>
                <a:moveTo>
                  <a:pt x="2973" y="853"/>
                </a:moveTo>
                <a:cubicBezTo>
                  <a:pt x="2973" y="4404"/>
                  <a:pt x="2973" y="4404"/>
                  <a:pt x="2973" y="4404"/>
                </a:cubicBezTo>
                <a:cubicBezTo>
                  <a:pt x="2973" y="4445"/>
                  <a:pt x="2939" y="4479"/>
                  <a:pt x="2898" y="4479"/>
                </a:cubicBezTo>
                <a:cubicBezTo>
                  <a:pt x="331" y="4479"/>
                  <a:pt x="331" y="4479"/>
                  <a:pt x="331" y="4479"/>
                </a:cubicBezTo>
                <a:cubicBezTo>
                  <a:pt x="290" y="4479"/>
                  <a:pt x="257" y="4445"/>
                  <a:pt x="257" y="4404"/>
                </a:cubicBezTo>
                <a:cubicBezTo>
                  <a:pt x="257" y="853"/>
                  <a:pt x="257" y="853"/>
                  <a:pt x="257" y="853"/>
                </a:cubicBezTo>
                <a:cubicBezTo>
                  <a:pt x="257" y="811"/>
                  <a:pt x="290" y="778"/>
                  <a:pt x="331" y="778"/>
                </a:cubicBezTo>
                <a:cubicBezTo>
                  <a:pt x="2898" y="778"/>
                  <a:pt x="2898" y="778"/>
                  <a:pt x="2898" y="778"/>
                </a:cubicBezTo>
                <a:cubicBezTo>
                  <a:pt x="2939" y="778"/>
                  <a:pt x="2973" y="811"/>
                  <a:pt x="2973" y="853"/>
                </a:cubicBezTo>
                <a:close/>
                <a:moveTo>
                  <a:pt x="2823" y="928"/>
                </a:moveTo>
                <a:cubicBezTo>
                  <a:pt x="406" y="928"/>
                  <a:pt x="406" y="928"/>
                  <a:pt x="406" y="928"/>
                </a:cubicBezTo>
                <a:cubicBezTo>
                  <a:pt x="406" y="4329"/>
                  <a:pt x="406" y="4329"/>
                  <a:pt x="406" y="4329"/>
                </a:cubicBezTo>
                <a:cubicBezTo>
                  <a:pt x="2823" y="4329"/>
                  <a:pt x="2823" y="4329"/>
                  <a:pt x="2823" y="4329"/>
                </a:cubicBezTo>
                <a:lnTo>
                  <a:pt x="2823" y="928"/>
                </a:lnTo>
                <a:close/>
                <a:moveTo>
                  <a:pt x="2201" y="3529"/>
                </a:moveTo>
                <a:cubicBezTo>
                  <a:pt x="1028" y="3529"/>
                  <a:pt x="1028" y="3529"/>
                  <a:pt x="1028" y="3529"/>
                </a:cubicBezTo>
                <a:cubicBezTo>
                  <a:pt x="987" y="3529"/>
                  <a:pt x="953" y="3563"/>
                  <a:pt x="953" y="3604"/>
                </a:cubicBezTo>
                <a:cubicBezTo>
                  <a:pt x="953" y="3646"/>
                  <a:pt x="987" y="3679"/>
                  <a:pt x="1028" y="3679"/>
                </a:cubicBezTo>
                <a:cubicBezTo>
                  <a:pt x="2201" y="3679"/>
                  <a:pt x="2201" y="3679"/>
                  <a:pt x="2201" y="3679"/>
                </a:cubicBezTo>
                <a:cubicBezTo>
                  <a:pt x="2242" y="3679"/>
                  <a:pt x="2276" y="3646"/>
                  <a:pt x="2276" y="3604"/>
                </a:cubicBezTo>
                <a:cubicBezTo>
                  <a:pt x="2276" y="3563"/>
                  <a:pt x="2242" y="3529"/>
                  <a:pt x="2201" y="3529"/>
                </a:cubicBezTo>
                <a:close/>
                <a:moveTo>
                  <a:pt x="2006" y="3841"/>
                </a:moveTo>
                <a:cubicBezTo>
                  <a:pt x="1223" y="3841"/>
                  <a:pt x="1223" y="3841"/>
                  <a:pt x="1223" y="3841"/>
                </a:cubicBezTo>
                <a:cubicBezTo>
                  <a:pt x="1182" y="3841"/>
                  <a:pt x="1148" y="3874"/>
                  <a:pt x="1148" y="3916"/>
                </a:cubicBezTo>
                <a:cubicBezTo>
                  <a:pt x="1148" y="3957"/>
                  <a:pt x="1182" y="3991"/>
                  <a:pt x="1223" y="3991"/>
                </a:cubicBezTo>
                <a:cubicBezTo>
                  <a:pt x="2006" y="3991"/>
                  <a:pt x="2006" y="3991"/>
                  <a:pt x="2006" y="3991"/>
                </a:cubicBezTo>
                <a:cubicBezTo>
                  <a:pt x="2047" y="3991"/>
                  <a:pt x="2081" y="3957"/>
                  <a:pt x="2081" y="3916"/>
                </a:cubicBezTo>
                <a:cubicBezTo>
                  <a:pt x="2081" y="3874"/>
                  <a:pt x="2047" y="3841"/>
                  <a:pt x="2006" y="3841"/>
                </a:cubicBezTo>
                <a:close/>
                <a:moveTo>
                  <a:pt x="799" y="2188"/>
                </a:moveTo>
                <a:cubicBezTo>
                  <a:pt x="799" y="1739"/>
                  <a:pt x="1165" y="1373"/>
                  <a:pt x="1615" y="1373"/>
                </a:cubicBezTo>
                <a:cubicBezTo>
                  <a:pt x="2064" y="1373"/>
                  <a:pt x="2430" y="1739"/>
                  <a:pt x="2430" y="2188"/>
                </a:cubicBezTo>
                <a:cubicBezTo>
                  <a:pt x="2430" y="2638"/>
                  <a:pt x="2064" y="3004"/>
                  <a:pt x="1615" y="3004"/>
                </a:cubicBezTo>
                <a:cubicBezTo>
                  <a:pt x="1165" y="3004"/>
                  <a:pt x="799" y="2638"/>
                  <a:pt x="799" y="2188"/>
                </a:cubicBezTo>
                <a:close/>
                <a:moveTo>
                  <a:pt x="1615" y="2794"/>
                </a:moveTo>
                <a:cubicBezTo>
                  <a:pt x="1679" y="2685"/>
                  <a:pt x="1776" y="2489"/>
                  <a:pt x="1794" y="2263"/>
                </a:cubicBezTo>
                <a:cubicBezTo>
                  <a:pt x="1435" y="2263"/>
                  <a:pt x="1435" y="2263"/>
                  <a:pt x="1435" y="2263"/>
                </a:cubicBezTo>
                <a:cubicBezTo>
                  <a:pt x="1453" y="2489"/>
                  <a:pt x="1550" y="2685"/>
                  <a:pt x="1615" y="2794"/>
                </a:cubicBezTo>
                <a:close/>
                <a:moveTo>
                  <a:pt x="2276" y="2263"/>
                </a:moveTo>
                <a:cubicBezTo>
                  <a:pt x="1945" y="2263"/>
                  <a:pt x="1945" y="2263"/>
                  <a:pt x="1945" y="2263"/>
                </a:cubicBezTo>
                <a:cubicBezTo>
                  <a:pt x="1928" y="2503"/>
                  <a:pt x="1835" y="2709"/>
                  <a:pt x="1763" y="2837"/>
                </a:cubicBezTo>
                <a:cubicBezTo>
                  <a:pt x="2035" y="2775"/>
                  <a:pt x="2244" y="2546"/>
                  <a:pt x="2276" y="2263"/>
                </a:cubicBezTo>
                <a:close/>
                <a:moveTo>
                  <a:pt x="1763" y="1539"/>
                </a:moveTo>
                <a:cubicBezTo>
                  <a:pt x="1835" y="1667"/>
                  <a:pt x="1928" y="1874"/>
                  <a:pt x="1945" y="2114"/>
                </a:cubicBezTo>
                <a:cubicBezTo>
                  <a:pt x="2276" y="2114"/>
                  <a:pt x="2276" y="2114"/>
                  <a:pt x="2276" y="2114"/>
                </a:cubicBezTo>
                <a:cubicBezTo>
                  <a:pt x="2244" y="1831"/>
                  <a:pt x="2035" y="1602"/>
                  <a:pt x="1763" y="1539"/>
                </a:cubicBezTo>
                <a:close/>
                <a:moveTo>
                  <a:pt x="1435" y="2114"/>
                </a:moveTo>
                <a:cubicBezTo>
                  <a:pt x="1794" y="2114"/>
                  <a:pt x="1794" y="2114"/>
                  <a:pt x="1794" y="2114"/>
                </a:cubicBezTo>
                <a:cubicBezTo>
                  <a:pt x="1776" y="1887"/>
                  <a:pt x="1679" y="1691"/>
                  <a:pt x="1615" y="1583"/>
                </a:cubicBezTo>
                <a:cubicBezTo>
                  <a:pt x="1550" y="1691"/>
                  <a:pt x="1453" y="1888"/>
                  <a:pt x="1435" y="2114"/>
                </a:cubicBezTo>
                <a:close/>
                <a:moveTo>
                  <a:pt x="953" y="2114"/>
                </a:moveTo>
                <a:cubicBezTo>
                  <a:pt x="1284" y="2114"/>
                  <a:pt x="1284" y="2114"/>
                  <a:pt x="1284" y="2114"/>
                </a:cubicBezTo>
                <a:cubicBezTo>
                  <a:pt x="1301" y="1874"/>
                  <a:pt x="1394" y="1667"/>
                  <a:pt x="1466" y="1539"/>
                </a:cubicBezTo>
                <a:cubicBezTo>
                  <a:pt x="1194" y="1602"/>
                  <a:pt x="985" y="1831"/>
                  <a:pt x="953" y="2114"/>
                </a:cubicBezTo>
                <a:close/>
                <a:moveTo>
                  <a:pt x="953" y="2263"/>
                </a:moveTo>
                <a:cubicBezTo>
                  <a:pt x="985" y="2546"/>
                  <a:pt x="1194" y="2775"/>
                  <a:pt x="1466" y="2837"/>
                </a:cubicBezTo>
                <a:cubicBezTo>
                  <a:pt x="1394" y="2709"/>
                  <a:pt x="1301" y="2503"/>
                  <a:pt x="1284" y="2263"/>
                </a:cubicBezTo>
                <a:lnTo>
                  <a:pt x="953" y="226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82592" indent="-382592" algn="l" defTabSz="1143274" rtl="0" eaLnBrk="1" latinLnBrk="0" hangingPunct="1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 typeface="Century Gothic" panose="020B0502020202020204" pitchFamily="34" charset="0"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***Tijdelijke aanduiding voor dianummer 11">
            <a:extLst>
              <a:ext uri="{FF2B5EF4-FFF2-40B4-BE49-F238E27FC236}">
                <a16:creationId xmlns:a16="http://schemas.microsoft.com/office/drawing/2014/main" id="{5C3B6DC3-7516-44A9-9F5D-E4C63A3F95C3}"/>
              </a:ext>
            </a:extLst>
          </p:cNvPr>
          <p:cNvSpPr>
            <a:spLocks noGrp="1" noSelect="1"/>
          </p:cNvSpPr>
          <p:nvPr>
            <p:ph type="sldNum" sz="quarter" idx="100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 </a:t>
            </a:r>
            <a:fld id="{DFF0B366-6729-49F2-BF17-D8B582BAE49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63417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con &amp; text slide Corporate Blue">
    <p:bg>
      <p:bgPr>
        <a:gradFill rotWithShape="1">
          <a:gsLst>
            <a:gs pos="0">
              <a:srgbClr val="150F7D"/>
            </a:gs>
            <a:gs pos="50000">
              <a:srgbClr val="05135A"/>
            </a:gs>
            <a:gs pos="100000">
              <a:srgbClr val="00145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4">
            <a:extLst>
              <a:ext uri="{FF2B5EF4-FFF2-40B4-BE49-F238E27FC236}">
                <a16:creationId xmlns:a16="http://schemas.microsoft.com/office/drawing/2014/main" id="{215D6FB6-31A8-4144-BA52-AE7103AEBFAE}"/>
              </a:ext>
            </a:extLst>
          </p:cNvPr>
          <p:cNvGrpSpPr>
            <a:grpSpLocks noSelect="1" noChangeAspect="1"/>
          </p:cNvGrpSpPr>
          <p:nvPr/>
        </p:nvGrpSpPr>
        <p:grpSpPr bwMode="auto">
          <a:xfrm>
            <a:off x="331788" y="7548563"/>
            <a:ext cx="674687" cy="673100"/>
            <a:chOff x="167" y="3802"/>
            <a:chExt cx="340" cy="339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02BBFE02-70FF-4582-BAF2-4F5C2D25CB87}"/>
                </a:ext>
              </a:extLst>
            </p:cNvPr>
            <p:cNvSpPr>
              <a:spLocks noSelect="1"/>
            </p:cNvSpPr>
            <p:nvPr userDrawn="1"/>
          </p:nvSpPr>
          <p:spPr bwMode="invGray">
            <a:xfrm>
              <a:off x="167" y="3827"/>
              <a:ext cx="338" cy="304"/>
            </a:xfrm>
            <a:custGeom>
              <a:avLst/>
              <a:gdLst>
                <a:gd name="T0" fmla="*/ 3 w 1693"/>
                <a:gd name="T1" fmla="*/ 1 h 1525"/>
                <a:gd name="T2" fmla="*/ 3 w 1693"/>
                <a:gd name="T3" fmla="*/ 0 h 1525"/>
                <a:gd name="T4" fmla="*/ 13 w 1693"/>
                <a:gd name="T5" fmla="*/ 4 h 1525"/>
                <a:gd name="T6" fmla="*/ 13 w 1693"/>
                <a:gd name="T7" fmla="*/ 5 h 1525"/>
                <a:gd name="T8" fmla="*/ 13 w 1693"/>
                <a:gd name="T9" fmla="*/ 4 h 1525"/>
                <a:gd name="T10" fmla="*/ 11 w 1693"/>
                <a:gd name="T11" fmla="*/ 3 h 1525"/>
                <a:gd name="T12" fmla="*/ 12 w 1693"/>
                <a:gd name="T13" fmla="*/ 3 h 1525"/>
                <a:gd name="T14" fmla="*/ 5 w 1693"/>
                <a:gd name="T15" fmla="*/ 0 h 1525"/>
                <a:gd name="T16" fmla="*/ 5 w 1693"/>
                <a:gd name="T17" fmla="*/ 1 h 1525"/>
                <a:gd name="T18" fmla="*/ 5 w 1693"/>
                <a:gd name="T19" fmla="*/ 0 h 1525"/>
                <a:gd name="T20" fmla="*/ 6 w 1693"/>
                <a:gd name="T21" fmla="*/ 0 h 1525"/>
                <a:gd name="T22" fmla="*/ 7 w 1693"/>
                <a:gd name="T23" fmla="*/ 0 h 1525"/>
                <a:gd name="T24" fmla="*/ 8 w 1693"/>
                <a:gd name="T25" fmla="*/ 1 h 1525"/>
                <a:gd name="T26" fmla="*/ 8 w 1693"/>
                <a:gd name="T27" fmla="*/ 0 h 1525"/>
                <a:gd name="T28" fmla="*/ 8 w 1693"/>
                <a:gd name="T29" fmla="*/ 1 h 1525"/>
                <a:gd name="T30" fmla="*/ 8 w 1693"/>
                <a:gd name="T31" fmla="*/ 1 h 1525"/>
                <a:gd name="T32" fmla="*/ 9 w 1693"/>
                <a:gd name="T33" fmla="*/ 1 h 1525"/>
                <a:gd name="T34" fmla="*/ 10 w 1693"/>
                <a:gd name="T35" fmla="*/ 0 h 1525"/>
                <a:gd name="T36" fmla="*/ 10 w 1693"/>
                <a:gd name="T37" fmla="*/ 1 h 1525"/>
                <a:gd name="T38" fmla="*/ 10 w 1693"/>
                <a:gd name="T39" fmla="*/ 0 h 1525"/>
                <a:gd name="T40" fmla="*/ 1 w 1693"/>
                <a:gd name="T41" fmla="*/ 9 h 1525"/>
                <a:gd name="T42" fmla="*/ 3 w 1693"/>
                <a:gd name="T43" fmla="*/ 9 h 1525"/>
                <a:gd name="T44" fmla="*/ 0 w 1693"/>
                <a:gd name="T45" fmla="*/ 5 h 1525"/>
                <a:gd name="T46" fmla="*/ 0 w 1693"/>
                <a:gd name="T47" fmla="*/ 6 h 1525"/>
                <a:gd name="T48" fmla="*/ 0 w 1693"/>
                <a:gd name="T49" fmla="*/ 5 h 1525"/>
                <a:gd name="T50" fmla="*/ 10 w 1693"/>
                <a:gd name="T51" fmla="*/ 11 h 1525"/>
                <a:gd name="T52" fmla="*/ 11 w 1693"/>
                <a:gd name="T53" fmla="*/ 11 h 1525"/>
                <a:gd name="T54" fmla="*/ 2 w 1693"/>
                <a:gd name="T55" fmla="*/ 8 h 1525"/>
                <a:gd name="T56" fmla="*/ 2 w 1693"/>
                <a:gd name="T57" fmla="*/ 8 h 1525"/>
                <a:gd name="T58" fmla="*/ 2 w 1693"/>
                <a:gd name="T59" fmla="*/ 8 h 1525"/>
                <a:gd name="T60" fmla="*/ 7 w 1693"/>
                <a:gd name="T61" fmla="*/ 11 h 1525"/>
                <a:gd name="T62" fmla="*/ 9 w 1693"/>
                <a:gd name="T63" fmla="*/ 11 h 1525"/>
                <a:gd name="T64" fmla="*/ 5 w 1693"/>
                <a:gd name="T65" fmla="*/ 10 h 1525"/>
                <a:gd name="T66" fmla="*/ 5 w 1693"/>
                <a:gd name="T67" fmla="*/ 11 h 1525"/>
                <a:gd name="T68" fmla="*/ 5 w 1693"/>
                <a:gd name="T69" fmla="*/ 10 h 1525"/>
                <a:gd name="T70" fmla="*/ 3 w 1693"/>
                <a:gd name="T71" fmla="*/ 10 h 1525"/>
                <a:gd name="T72" fmla="*/ 4 w 1693"/>
                <a:gd name="T73" fmla="*/ 10 h 152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693" h="1525">
                  <a:moveTo>
                    <a:pt x="398" y="94"/>
                  </a:moveTo>
                  <a:cubicBezTo>
                    <a:pt x="398" y="119"/>
                    <a:pt x="377" y="140"/>
                    <a:pt x="352" y="140"/>
                  </a:cubicBezTo>
                  <a:cubicBezTo>
                    <a:pt x="326" y="140"/>
                    <a:pt x="305" y="119"/>
                    <a:pt x="305" y="94"/>
                  </a:cubicBezTo>
                  <a:cubicBezTo>
                    <a:pt x="305" y="68"/>
                    <a:pt x="326" y="47"/>
                    <a:pt x="352" y="47"/>
                  </a:cubicBezTo>
                  <a:cubicBezTo>
                    <a:pt x="377" y="47"/>
                    <a:pt x="398" y="68"/>
                    <a:pt x="398" y="94"/>
                  </a:cubicBezTo>
                  <a:close/>
                  <a:moveTo>
                    <a:pt x="1646" y="549"/>
                  </a:moveTo>
                  <a:cubicBezTo>
                    <a:pt x="1621" y="549"/>
                    <a:pt x="1600" y="570"/>
                    <a:pt x="1600" y="596"/>
                  </a:cubicBezTo>
                  <a:cubicBezTo>
                    <a:pt x="1600" y="621"/>
                    <a:pt x="1621" y="642"/>
                    <a:pt x="1646" y="642"/>
                  </a:cubicBezTo>
                  <a:cubicBezTo>
                    <a:pt x="1672" y="642"/>
                    <a:pt x="1693" y="621"/>
                    <a:pt x="1693" y="596"/>
                  </a:cubicBezTo>
                  <a:cubicBezTo>
                    <a:pt x="1693" y="570"/>
                    <a:pt x="1672" y="549"/>
                    <a:pt x="1646" y="549"/>
                  </a:cubicBezTo>
                  <a:close/>
                  <a:moveTo>
                    <a:pt x="1450" y="382"/>
                  </a:moveTo>
                  <a:cubicBezTo>
                    <a:pt x="1424" y="382"/>
                    <a:pt x="1403" y="403"/>
                    <a:pt x="1403" y="429"/>
                  </a:cubicBezTo>
                  <a:cubicBezTo>
                    <a:pt x="1403" y="454"/>
                    <a:pt x="1424" y="475"/>
                    <a:pt x="1450" y="475"/>
                  </a:cubicBezTo>
                  <a:cubicBezTo>
                    <a:pt x="1475" y="475"/>
                    <a:pt x="1496" y="454"/>
                    <a:pt x="1496" y="429"/>
                  </a:cubicBezTo>
                  <a:cubicBezTo>
                    <a:pt x="1496" y="403"/>
                    <a:pt x="1475" y="382"/>
                    <a:pt x="1450" y="382"/>
                  </a:cubicBezTo>
                  <a:close/>
                  <a:moveTo>
                    <a:pt x="644" y="48"/>
                  </a:moveTo>
                  <a:cubicBezTo>
                    <a:pt x="619" y="48"/>
                    <a:pt x="598" y="69"/>
                    <a:pt x="598" y="95"/>
                  </a:cubicBezTo>
                  <a:cubicBezTo>
                    <a:pt x="598" y="120"/>
                    <a:pt x="619" y="141"/>
                    <a:pt x="644" y="141"/>
                  </a:cubicBezTo>
                  <a:cubicBezTo>
                    <a:pt x="670" y="141"/>
                    <a:pt x="691" y="120"/>
                    <a:pt x="691" y="95"/>
                  </a:cubicBezTo>
                  <a:cubicBezTo>
                    <a:pt x="691" y="69"/>
                    <a:pt x="670" y="48"/>
                    <a:pt x="644" y="48"/>
                  </a:cubicBezTo>
                  <a:close/>
                  <a:moveTo>
                    <a:pt x="824" y="0"/>
                  </a:moveTo>
                  <a:cubicBezTo>
                    <a:pt x="798" y="0"/>
                    <a:pt x="777" y="21"/>
                    <a:pt x="777" y="47"/>
                  </a:cubicBezTo>
                  <a:cubicBezTo>
                    <a:pt x="777" y="72"/>
                    <a:pt x="798" y="93"/>
                    <a:pt x="824" y="93"/>
                  </a:cubicBezTo>
                  <a:cubicBezTo>
                    <a:pt x="849" y="93"/>
                    <a:pt x="870" y="72"/>
                    <a:pt x="870" y="47"/>
                  </a:cubicBezTo>
                  <a:cubicBezTo>
                    <a:pt x="870" y="21"/>
                    <a:pt x="849" y="0"/>
                    <a:pt x="824" y="0"/>
                  </a:cubicBezTo>
                  <a:close/>
                  <a:moveTo>
                    <a:pt x="954" y="146"/>
                  </a:moveTo>
                  <a:cubicBezTo>
                    <a:pt x="980" y="146"/>
                    <a:pt x="1000" y="125"/>
                    <a:pt x="1000" y="100"/>
                  </a:cubicBezTo>
                  <a:cubicBezTo>
                    <a:pt x="1000" y="74"/>
                    <a:pt x="980" y="53"/>
                    <a:pt x="954" y="53"/>
                  </a:cubicBezTo>
                  <a:cubicBezTo>
                    <a:pt x="928" y="53"/>
                    <a:pt x="907" y="74"/>
                    <a:pt x="907" y="100"/>
                  </a:cubicBezTo>
                  <a:cubicBezTo>
                    <a:pt x="907" y="125"/>
                    <a:pt x="928" y="146"/>
                    <a:pt x="954" y="146"/>
                  </a:cubicBezTo>
                  <a:close/>
                  <a:moveTo>
                    <a:pt x="1110" y="70"/>
                  </a:moveTo>
                  <a:cubicBezTo>
                    <a:pt x="1076" y="70"/>
                    <a:pt x="1048" y="98"/>
                    <a:pt x="1048" y="132"/>
                  </a:cubicBezTo>
                  <a:cubicBezTo>
                    <a:pt x="1048" y="167"/>
                    <a:pt x="1076" y="194"/>
                    <a:pt x="1110" y="194"/>
                  </a:cubicBezTo>
                  <a:cubicBezTo>
                    <a:pt x="1145" y="194"/>
                    <a:pt x="1172" y="167"/>
                    <a:pt x="1172" y="132"/>
                  </a:cubicBezTo>
                  <a:cubicBezTo>
                    <a:pt x="1172" y="98"/>
                    <a:pt x="1145" y="70"/>
                    <a:pt x="1110" y="70"/>
                  </a:cubicBezTo>
                  <a:close/>
                  <a:moveTo>
                    <a:pt x="1291" y="8"/>
                  </a:moveTo>
                  <a:cubicBezTo>
                    <a:pt x="1257" y="8"/>
                    <a:pt x="1229" y="36"/>
                    <a:pt x="1229" y="70"/>
                  </a:cubicBezTo>
                  <a:cubicBezTo>
                    <a:pt x="1229" y="104"/>
                    <a:pt x="1257" y="132"/>
                    <a:pt x="1291" y="132"/>
                  </a:cubicBezTo>
                  <a:cubicBezTo>
                    <a:pt x="1325" y="132"/>
                    <a:pt x="1353" y="104"/>
                    <a:pt x="1353" y="70"/>
                  </a:cubicBezTo>
                  <a:cubicBezTo>
                    <a:pt x="1353" y="36"/>
                    <a:pt x="1325" y="8"/>
                    <a:pt x="1291" y="8"/>
                  </a:cubicBezTo>
                  <a:close/>
                  <a:moveTo>
                    <a:pt x="242" y="1087"/>
                  </a:moveTo>
                  <a:cubicBezTo>
                    <a:pt x="190" y="1087"/>
                    <a:pt x="149" y="1129"/>
                    <a:pt x="149" y="1180"/>
                  </a:cubicBezTo>
                  <a:cubicBezTo>
                    <a:pt x="149" y="1232"/>
                    <a:pt x="190" y="1273"/>
                    <a:pt x="242" y="1273"/>
                  </a:cubicBezTo>
                  <a:cubicBezTo>
                    <a:pt x="293" y="1273"/>
                    <a:pt x="335" y="1232"/>
                    <a:pt x="335" y="1180"/>
                  </a:cubicBezTo>
                  <a:cubicBezTo>
                    <a:pt x="335" y="1129"/>
                    <a:pt x="293" y="1087"/>
                    <a:pt x="242" y="1087"/>
                  </a:cubicBezTo>
                  <a:close/>
                  <a:moveTo>
                    <a:pt x="46" y="677"/>
                  </a:moveTo>
                  <a:cubicBezTo>
                    <a:pt x="20" y="677"/>
                    <a:pt x="0" y="698"/>
                    <a:pt x="0" y="724"/>
                  </a:cubicBezTo>
                  <a:cubicBezTo>
                    <a:pt x="0" y="749"/>
                    <a:pt x="20" y="770"/>
                    <a:pt x="46" y="770"/>
                  </a:cubicBezTo>
                  <a:cubicBezTo>
                    <a:pt x="72" y="770"/>
                    <a:pt x="93" y="749"/>
                    <a:pt x="93" y="724"/>
                  </a:cubicBezTo>
                  <a:cubicBezTo>
                    <a:pt x="93" y="698"/>
                    <a:pt x="72" y="677"/>
                    <a:pt x="46" y="677"/>
                  </a:cubicBezTo>
                  <a:close/>
                  <a:moveTo>
                    <a:pt x="1282" y="1354"/>
                  </a:moveTo>
                  <a:cubicBezTo>
                    <a:pt x="1257" y="1354"/>
                    <a:pt x="1236" y="1375"/>
                    <a:pt x="1236" y="1401"/>
                  </a:cubicBezTo>
                  <a:cubicBezTo>
                    <a:pt x="1236" y="1426"/>
                    <a:pt x="1257" y="1447"/>
                    <a:pt x="1282" y="1447"/>
                  </a:cubicBezTo>
                  <a:cubicBezTo>
                    <a:pt x="1308" y="1447"/>
                    <a:pt x="1329" y="1426"/>
                    <a:pt x="1329" y="1401"/>
                  </a:cubicBezTo>
                  <a:cubicBezTo>
                    <a:pt x="1329" y="1375"/>
                    <a:pt x="1308" y="1354"/>
                    <a:pt x="1282" y="1354"/>
                  </a:cubicBezTo>
                  <a:close/>
                  <a:moveTo>
                    <a:pt x="250" y="1065"/>
                  </a:moveTo>
                  <a:cubicBezTo>
                    <a:pt x="276" y="1065"/>
                    <a:pt x="296" y="1044"/>
                    <a:pt x="296" y="1018"/>
                  </a:cubicBezTo>
                  <a:cubicBezTo>
                    <a:pt x="296" y="993"/>
                    <a:pt x="276" y="972"/>
                    <a:pt x="250" y="972"/>
                  </a:cubicBezTo>
                  <a:cubicBezTo>
                    <a:pt x="224" y="972"/>
                    <a:pt x="203" y="993"/>
                    <a:pt x="203" y="1018"/>
                  </a:cubicBezTo>
                  <a:cubicBezTo>
                    <a:pt x="203" y="1044"/>
                    <a:pt x="224" y="1065"/>
                    <a:pt x="250" y="1065"/>
                  </a:cubicBezTo>
                  <a:close/>
                  <a:moveTo>
                    <a:pt x="978" y="1339"/>
                  </a:moveTo>
                  <a:cubicBezTo>
                    <a:pt x="927" y="1339"/>
                    <a:pt x="885" y="1380"/>
                    <a:pt x="885" y="1432"/>
                  </a:cubicBezTo>
                  <a:cubicBezTo>
                    <a:pt x="885" y="1483"/>
                    <a:pt x="927" y="1525"/>
                    <a:pt x="978" y="1525"/>
                  </a:cubicBezTo>
                  <a:cubicBezTo>
                    <a:pt x="1029" y="1525"/>
                    <a:pt x="1071" y="1483"/>
                    <a:pt x="1071" y="1432"/>
                  </a:cubicBezTo>
                  <a:cubicBezTo>
                    <a:pt x="1071" y="1380"/>
                    <a:pt x="1029" y="1339"/>
                    <a:pt x="978" y="1339"/>
                  </a:cubicBezTo>
                  <a:close/>
                  <a:moveTo>
                    <a:pt x="589" y="1253"/>
                  </a:moveTo>
                  <a:cubicBezTo>
                    <a:pt x="555" y="1253"/>
                    <a:pt x="527" y="1281"/>
                    <a:pt x="527" y="1315"/>
                  </a:cubicBezTo>
                  <a:cubicBezTo>
                    <a:pt x="527" y="1349"/>
                    <a:pt x="555" y="1377"/>
                    <a:pt x="589" y="1377"/>
                  </a:cubicBezTo>
                  <a:cubicBezTo>
                    <a:pt x="623" y="1377"/>
                    <a:pt x="651" y="1349"/>
                    <a:pt x="651" y="1315"/>
                  </a:cubicBezTo>
                  <a:cubicBezTo>
                    <a:pt x="651" y="1281"/>
                    <a:pt x="623" y="1253"/>
                    <a:pt x="589" y="1253"/>
                  </a:cubicBezTo>
                  <a:close/>
                  <a:moveTo>
                    <a:pt x="454" y="1273"/>
                  </a:moveTo>
                  <a:cubicBezTo>
                    <a:pt x="428" y="1273"/>
                    <a:pt x="407" y="1294"/>
                    <a:pt x="407" y="1320"/>
                  </a:cubicBezTo>
                  <a:cubicBezTo>
                    <a:pt x="407" y="1345"/>
                    <a:pt x="428" y="1366"/>
                    <a:pt x="454" y="1366"/>
                  </a:cubicBezTo>
                  <a:cubicBezTo>
                    <a:pt x="479" y="1366"/>
                    <a:pt x="500" y="1345"/>
                    <a:pt x="500" y="1320"/>
                  </a:cubicBezTo>
                  <a:cubicBezTo>
                    <a:pt x="500" y="1294"/>
                    <a:pt x="479" y="1273"/>
                    <a:pt x="454" y="1273"/>
                  </a:cubicBez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L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C5A7B50C-97E9-4CAE-9E3A-B7EBA7CD7405}"/>
                </a:ext>
              </a:extLst>
            </p:cNvPr>
            <p:cNvSpPr>
              <a:spLocks noSelect="1"/>
            </p:cNvSpPr>
            <p:nvPr userDrawn="1"/>
          </p:nvSpPr>
          <p:spPr bwMode="invGray">
            <a:xfrm>
              <a:off x="168" y="3802"/>
              <a:ext cx="339" cy="339"/>
            </a:xfrm>
            <a:custGeom>
              <a:avLst/>
              <a:gdLst>
                <a:gd name="T0" fmla="*/ 10 w 1693"/>
                <a:gd name="T1" fmla="*/ 3 h 1701"/>
                <a:gd name="T2" fmla="*/ 12 w 1693"/>
                <a:gd name="T3" fmla="*/ 3 h 1701"/>
                <a:gd name="T4" fmla="*/ 9 w 1693"/>
                <a:gd name="T5" fmla="*/ 0 h 1701"/>
                <a:gd name="T6" fmla="*/ 13 w 1693"/>
                <a:gd name="T7" fmla="*/ 7 h 1701"/>
                <a:gd name="T8" fmla="*/ 11 w 1693"/>
                <a:gd name="T9" fmla="*/ 2 h 1701"/>
                <a:gd name="T10" fmla="*/ 11 w 1693"/>
                <a:gd name="T11" fmla="*/ 2 h 1701"/>
                <a:gd name="T12" fmla="*/ 6 w 1693"/>
                <a:gd name="T13" fmla="*/ 2 h 1701"/>
                <a:gd name="T14" fmla="*/ 3 w 1693"/>
                <a:gd name="T15" fmla="*/ 1 h 1701"/>
                <a:gd name="T16" fmla="*/ 5 w 1693"/>
                <a:gd name="T17" fmla="*/ 1 h 1701"/>
                <a:gd name="T18" fmla="*/ 4 w 1693"/>
                <a:gd name="T19" fmla="*/ 3 h 1701"/>
                <a:gd name="T20" fmla="*/ 4 w 1693"/>
                <a:gd name="T21" fmla="*/ 3 h 1701"/>
                <a:gd name="T22" fmla="*/ 12 w 1693"/>
                <a:gd name="T23" fmla="*/ 4 h 1701"/>
                <a:gd name="T24" fmla="*/ 6 w 1693"/>
                <a:gd name="T25" fmla="*/ 1 h 1701"/>
                <a:gd name="T26" fmla="*/ 6 w 1693"/>
                <a:gd name="T27" fmla="*/ 0 h 1701"/>
                <a:gd name="T28" fmla="*/ 8 w 1693"/>
                <a:gd name="T29" fmla="*/ 1 h 1701"/>
                <a:gd name="T30" fmla="*/ 9 w 1693"/>
                <a:gd name="T31" fmla="*/ 3 h 1701"/>
                <a:gd name="T32" fmla="*/ 9 w 1693"/>
                <a:gd name="T33" fmla="*/ 3 h 1701"/>
                <a:gd name="T34" fmla="*/ 13 w 1693"/>
                <a:gd name="T35" fmla="*/ 6 h 1701"/>
                <a:gd name="T36" fmla="*/ 10 w 1693"/>
                <a:gd name="T37" fmla="*/ 2 h 1701"/>
                <a:gd name="T38" fmla="*/ 4 w 1693"/>
                <a:gd name="T39" fmla="*/ 13 h 1701"/>
                <a:gd name="T40" fmla="*/ 11 w 1693"/>
                <a:gd name="T41" fmla="*/ 11 h 1701"/>
                <a:gd name="T42" fmla="*/ 11 w 1693"/>
                <a:gd name="T43" fmla="*/ 11 h 1701"/>
                <a:gd name="T44" fmla="*/ 7 w 1693"/>
                <a:gd name="T45" fmla="*/ 11 h 1701"/>
                <a:gd name="T46" fmla="*/ 9 w 1693"/>
                <a:gd name="T47" fmla="*/ 13 h 1701"/>
                <a:gd name="T48" fmla="*/ 9 w 1693"/>
                <a:gd name="T49" fmla="*/ 11 h 1701"/>
                <a:gd name="T50" fmla="*/ 1 w 1693"/>
                <a:gd name="T51" fmla="*/ 9 h 1701"/>
                <a:gd name="T52" fmla="*/ 1 w 1693"/>
                <a:gd name="T53" fmla="*/ 9 h 1701"/>
                <a:gd name="T54" fmla="*/ 8 w 1693"/>
                <a:gd name="T55" fmla="*/ 12 h 1701"/>
                <a:gd name="T56" fmla="*/ 7 w 1693"/>
                <a:gd name="T57" fmla="*/ 12 h 1701"/>
                <a:gd name="T58" fmla="*/ 6 w 1693"/>
                <a:gd name="T59" fmla="*/ 11 h 1701"/>
                <a:gd name="T60" fmla="*/ 7 w 1693"/>
                <a:gd name="T61" fmla="*/ 13 h 1701"/>
                <a:gd name="T62" fmla="*/ 7 w 1693"/>
                <a:gd name="T63" fmla="*/ 13 h 1701"/>
                <a:gd name="T64" fmla="*/ 7 w 1693"/>
                <a:gd name="T65" fmla="*/ 13 h 1701"/>
                <a:gd name="T66" fmla="*/ 4 w 1693"/>
                <a:gd name="T67" fmla="*/ 10 h 1701"/>
                <a:gd name="T68" fmla="*/ 3 w 1693"/>
                <a:gd name="T69" fmla="*/ 12 h 1701"/>
                <a:gd name="T70" fmla="*/ 3 w 1693"/>
                <a:gd name="T71" fmla="*/ 12 h 1701"/>
                <a:gd name="T72" fmla="*/ 3 w 1693"/>
                <a:gd name="T73" fmla="*/ 11 h 1701"/>
                <a:gd name="T74" fmla="*/ 0 w 1693"/>
                <a:gd name="T75" fmla="*/ 8 h 1701"/>
                <a:gd name="T76" fmla="*/ 1 w 1693"/>
                <a:gd name="T77" fmla="*/ 9 h 1701"/>
                <a:gd name="T78" fmla="*/ 3 w 1693"/>
                <a:gd name="T79" fmla="*/ 11 h 1701"/>
                <a:gd name="T80" fmla="*/ 6 w 1693"/>
                <a:gd name="T81" fmla="*/ 7 h 1701"/>
                <a:gd name="T82" fmla="*/ 8 w 1693"/>
                <a:gd name="T83" fmla="*/ 7 h 1701"/>
                <a:gd name="T84" fmla="*/ 9 w 1693"/>
                <a:gd name="T85" fmla="*/ 6 h 1701"/>
                <a:gd name="T86" fmla="*/ 11 w 1693"/>
                <a:gd name="T87" fmla="*/ 6 h 1701"/>
                <a:gd name="T88" fmla="*/ 11 w 1693"/>
                <a:gd name="T89" fmla="*/ 8 h 1701"/>
                <a:gd name="T90" fmla="*/ 10 w 1693"/>
                <a:gd name="T91" fmla="*/ 7 h 1701"/>
                <a:gd name="T92" fmla="*/ 4 w 1693"/>
                <a:gd name="T93" fmla="*/ 7 h 1701"/>
                <a:gd name="T94" fmla="*/ 6 w 1693"/>
                <a:gd name="T95" fmla="*/ 5 h 1701"/>
                <a:gd name="T96" fmla="*/ 4 w 1693"/>
                <a:gd name="T97" fmla="*/ 5 h 1701"/>
                <a:gd name="T98" fmla="*/ 3 w 1693"/>
                <a:gd name="T99" fmla="*/ 8 h 170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693" h="1701">
                  <a:moveTo>
                    <a:pt x="1451" y="487"/>
                  </a:moveTo>
                  <a:cubicBezTo>
                    <a:pt x="1412" y="487"/>
                    <a:pt x="1378" y="463"/>
                    <a:pt x="1365" y="429"/>
                  </a:cubicBezTo>
                  <a:cubicBezTo>
                    <a:pt x="1354" y="438"/>
                    <a:pt x="1340" y="444"/>
                    <a:pt x="1325" y="444"/>
                  </a:cubicBezTo>
                  <a:cubicBezTo>
                    <a:pt x="1291" y="444"/>
                    <a:pt x="1263" y="416"/>
                    <a:pt x="1263" y="382"/>
                  </a:cubicBezTo>
                  <a:cubicBezTo>
                    <a:pt x="1263" y="347"/>
                    <a:pt x="1291" y="320"/>
                    <a:pt x="1325" y="320"/>
                  </a:cubicBezTo>
                  <a:cubicBezTo>
                    <a:pt x="1345" y="320"/>
                    <a:pt x="1362" y="329"/>
                    <a:pt x="1373" y="343"/>
                  </a:cubicBezTo>
                  <a:cubicBezTo>
                    <a:pt x="1390" y="317"/>
                    <a:pt x="1418" y="301"/>
                    <a:pt x="1451" y="301"/>
                  </a:cubicBezTo>
                  <a:cubicBezTo>
                    <a:pt x="1502" y="301"/>
                    <a:pt x="1544" y="343"/>
                    <a:pt x="1544" y="394"/>
                  </a:cubicBezTo>
                  <a:cubicBezTo>
                    <a:pt x="1544" y="445"/>
                    <a:pt x="1502" y="487"/>
                    <a:pt x="1451" y="487"/>
                  </a:cubicBezTo>
                  <a:close/>
                  <a:moveTo>
                    <a:pt x="1080" y="220"/>
                  </a:moveTo>
                  <a:cubicBezTo>
                    <a:pt x="1132" y="220"/>
                    <a:pt x="1174" y="179"/>
                    <a:pt x="1174" y="127"/>
                  </a:cubicBezTo>
                  <a:cubicBezTo>
                    <a:pt x="1174" y="76"/>
                    <a:pt x="1132" y="34"/>
                    <a:pt x="1080" y="34"/>
                  </a:cubicBezTo>
                  <a:cubicBezTo>
                    <a:pt x="1029" y="34"/>
                    <a:pt x="987" y="76"/>
                    <a:pt x="987" y="127"/>
                  </a:cubicBezTo>
                  <a:cubicBezTo>
                    <a:pt x="987" y="179"/>
                    <a:pt x="1029" y="220"/>
                    <a:pt x="1080" y="220"/>
                  </a:cubicBezTo>
                  <a:close/>
                  <a:moveTo>
                    <a:pt x="1646" y="804"/>
                  </a:moveTo>
                  <a:cubicBezTo>
                    <a:pt x="1621" y="804"/>
                    <a:pt x="1600" y="825"/>
                    <a:pt x="1600" y="851"/>
                  </a:cubicBezTo>
                  <a:cubicBezTo>
                    <a:pt x="1600" y="876"/>
                    <a:pt x="1621" y="897"/>
                    <a:pt x="1646" y="897"/>
                  </a:cubicBezTo>
                  <a:cubicBezTo>
                    <a:pt x="1672" y="897"/>
                    <a:pt x="1693" y="876"/>
                    <a:pt x="1693" y="851"/>
                  </a:cubicBezTo>
                  <a:cubicBezTo>
                    <a:pt x="1693" y="825"/>
                    <a:pt x="1672" y="804"/>
                    <a:pt x="1646" y="804"/>
                  </a:cubicBezTo>
                  <a:close/>
                  <a:moveTo>
                    <a:pt x="1370" y="291"/>
                  </a:moveTo>
                  <a:cubicBezTo>
                    <a:pt x="1396" y="291"/>
                    <a:pt x="1416" y="270"/>
                    <a:pt x="1416" y="245"/>
                  </a:cubicBezTo>
                  <a:cubicBezTo>
                    <a:pt x="1416" y="219"/>
                    <a:pt x="1396" y="198"/>
                    <a:pt x="1370" y="198"/>
                  </a:cubicBezTo>
                  <a:cubicBezTo>
                    <a:pt x="1344" y="198"/>
                    <a:pt x="1323" y="219"/>
                    <a:pt x="1323" y="245"/>
                  </a:cubicBezTo>
                  <a:cubicBezTo>
                    <a:pt x="1323" y="270"/>
                    <a:pt x="1344" y="291"/>
                    <a:pt x="1370" y="291"/>
                  </a:cubicBezTo>
                  <a:close/>
                  <a:moveTo>
                    <a:pt x="746" y="320"/>
                  </a:moveTo>
                  <a:cubicBezTo>
                    <a:pt x="746" y="345"/>
                    <a:pt x="767" y="366"/>
                    <a:pt x="792" y="366"/>
                  </a:cubicBezTo>
                  <a:cubicBezTo>
                    <a:pt x="818" y="366"/>
                    <a:pt x="839" y="345"/>
                    <a:pt x="839" y="320"/>
                  </a:cubicBezTo>
                  <a:cubicBezTo>
                    <a:pt x="839" y="294"/>
                    <a:pt x="818" y="273"/>
                    <a:pt x="792" y="273"/>
                  </a:cubicBezTo>
                  <a:cubicBezTo>
                    <a:pt x="767" y="273"/>
                    <a:pt x="746" y="294"/>
                    <a:pt x="746" y="320"/>
                  </a:cubicBezTo>
                  <a:close/>
                  <a:moveTo>
                    <a:pt x="410" y="220"/>
                  </a:moveTo>
                  <a:cubicBezTo>
                    <a:pt x="436" y="220"/>
                    <a:pt x="457" y="199"/>
                    <a:pt x="457" y="174"/>
                  </a:cubicBezTo>
                  <a:cubicBezTo>
                    <a:pt x="457" y="148"/>
                    <a:pt x="436" y="127"/>
                    <a:pt x="410" y="127"/>
                  </a:cubicBezTo>
                  <a:cubicBezTo>
                    <a:pt x="384" y="127"/>
                    <a:pt x="363" y="148"/>
                    <a:pt x="363" y="174"/>
                  </a:cubicBezTo>
                  <a:cubicBezTo>
                    <a:pt x="363" y="199"/>
                    <a:pt x="384" y="220"/>
                    <a:pt x="410" y="220"/>
                  </a:cubicBezTo>
                  <a:close/>
                  <a:moveTo>
                    <a:pt x="559" y="138"/>
                  </a:moveTo>
                  <a:cubicBezTo>
                    <a:pt x="585" y="138"/>
                    <a:pt x="606" y="117"/>
                    <a:pt x="606" y="91"/>
                  </a:cubicBezTo>
                  <a:cubicBezTo>
                    <a:pt x="606" y="65"/>
                    <a:pt x="585" y="45"/>
                    <a:pt x="559" y="45"/>
                  </a:cubicBezTo>
                  <a:cubicBezTo>
                    <a:pt x="534" y="45"/>
                    <a:pt x="513" y="65"/>
                    <a:pt x="513" y="91"/>
                  </a:cubicBezTo>
                  <a:cubicBezTo>
                    <a:pt x="513" y="117"/>
                    <a:pt x="534" y="138"/>
                    <a:pt x="559" y="138"/>
                  </a:cubicBezTo>
                  <a:close/>
                  <a:moveTo>
                    <a:pt x="513" y="320"/>
                  </a:moveTo>
                  <a:cubicBezTo>
                    <a:pt x="538" y="320"/>
                    <a:pt x="559" y="299"/>
                    <a:pt x="559" y="273"/>
                  </a:cubicBezTo>
                  <a:cubicBezTo>
                    <a:pt x="559" y="247"/>
                    <a:pt x="538" y="227"/>
                    <a:pt x="513" y="227"/>
                  </a:cubicBezTo>
                  <a:cubicBezTo>
                    <a:pt x="487" y="227"/>
                    <a:pt x="466" y="247"/>
                    <a:pt x="466" y="273"/>
                  </a:cubicBezTo>
                  <a:cubicBezTo>
                    <a:pt x="466" y="299"/>
                    <a:pt x="487" y="320"/>
                    <a:pt x="513" y="320"/>
                  </a:cubicBezTo>
                  <a:close/>
                  <a:moveTo>
                    <a:pt x="1581" y="571"/>
                  </a:moveTo>
                  <a:cubicBezTo>
                    <a:pt x="1607" y="571"/>
                    <a:pt x="1628" y="550"/>
                    <a:pt x="1628" y="524"/>
                  </a:cubicBezTo>
                  <a:cubicBezTo>
                    <a:pt x="1628" y="499"/>
                    <a:pt x="1607" y="478"/>
                    <a:pt x="1581" y="478"/>
                  </a:cubicBezTo>
                  <a:cubicBezTo>
                    <a:pt x="1556" y="478"/>
                    <a:pt x="1535" y="499"/>
                    <a:pt x="1535" y="524"/>
                  </a:cubicBezTo>
                  <a:cubicBezTo>
                    <a:pt x="1535" y="550"/>
                    <a:pt x="1556" y="571"/>
                    <a:pt x="1581" y="571"/>
                  </a:cubicBezTo>
                  <a:close/>
                  <a:moveTo>
                    <a:pt x="714" y="236"/>
                  </a:moveTo>
                  <a:cubicBezTo>
                    <a:pt x="766" y="236"/>
                    <a:pt x="807" y="194"/>
                    <a:pt x="807" y="143"/>
                  </a:cubicBezTo>
                  <a:cubicBezTo>
                    <a:pt x="807" y="119"/>
                    <a:pt x="798" y="98"/>
                    <a:pt x="784" y="82"/>
                  </a:cubicBezTo>
                  <a:cubicBezTo>
                    <a:pt x="792" y="73"/>
                    <a:pt x="797" y="62"/>
                    <a:pt x="797" y="50"/>
                  </a:cubicBezTo>
                  <a:cubicBezTo>
                    <a:pt x="797" y="24"/>
                    <a:pt x="776" y="3"/>
                    <a:pt x="751" y="3"/>
                  </a:cubicBezTo>
                  <a:cubicBezTo>
                    <a:pt x="725" y="3"/>
                    <a:pt x="704" y="24"/>
                    <a:pt x="704" y="50"/>
                  </a:cubicBezTo>
                  <a:cubicBezTo>
                    <a:pt x="704" y="50"/>
                    <a:pt x="704" y="50"/>
                    <a:pt x="704" y="51"/>
                  </a:cubicBezTo>
                  <a:cubicBezTo>
                    <a:pt x="658" y="56"/>
                    <a:pt x="621" y="95"/>
                    <a:pt x="621" y="143"/>
                  </a:cubicBezTo>
                  <a:cubicBezTo>
                    <a:pt x="621" y="194"/>
                    <a:pt x="663" y="236"/>
                    <a:pt x="714" y="236"/>
                  </a:cubicBezTo>
                  <a:close/>
                  <a:moveTo>
                    <a:pt x="896" y="125"/>
                  </a:moveTo>
                  <a:cubicBezTo>
                    <a:pt x="930" y="125"/>
                    <a:pt x="958" y="97"/>
                    <a:pt x="958" y="63"/>
                  </a:cubicBezTo>
                  <a:cubicBezTo>
                    <a:pt x="958" y="28"/>
                    <a:pt x="930" y="0"/>
                    <a:pt x="896" y="0"/>
                  </a:cubicBezTo>
                  <a:cubicBezTo>
                    <a:pt x="862" y="0"/>
                    <a:pt x="834" y="28"/>
                    <a:pt x="834" y="63"/>
                  </a:cubicBezTo>
                  <a:cubicBezTo>
                    <a:pt x="834" y="97"/>
                    <a:pt x="862" y="125"/>
                    <a:pt x="896" y="125"/>
                  </a:cubicBezTo>
                  <a:close/>
                  <a:moveTo>
                    <a:pt x="1111" y="394"/>
                  </a:moveTo>
                  <a:cubicBezTo>
                    <a:pt x="1111" y="420"/>
                    <a:pt x="1132" y="440"/>
                    <a:pt x="1157" y="440"/>
                  </a:cubicBezTo>
                  <a:cubicBezTo>
                    <a:pt x="1183" y="440"/>
                    <a:pt x="1204" y="420"/>
                    <a:pt x="1204" y="394"/>
                  </a:cubicBezTo>
                  <a:cubicBezTo>
                    <a:pt x="1204" y="368"/>
                    <a:pt x="1183" y="347"/>
                    <a:pt x="1157" y="347"/>
                  </a:cubicBezTo>
                  <a:cubicBezTo>
                    <a:pt x="1132" y="347"/>
                    <a:pt x="1111" y="368"/>
                    <a:pt x="1111" y="394"/>
                  </a:cubicBezTo>
                  <a:close/>
                  <a:moveTo>
                    <a:pt x="1637" y="664"/>
                  </a:moveTo>
                  <a:cubicBezTo>
                    <a:pt x="1637" y="630"/>
                    <a:pt x="1609" y="602"/>
                    <a:pt x="1575" y="602"/>
                  </a:cubicBezTo>
                  <a:cubicBezTo>
                    <a:pt x="1540" y="602"/>
                    <a:pt x="1513" y="630"/>
                    <a:pt x="1513" y="664"/>
                  </a:cubicBezTo>
                  <a:cubicBezTo>
                    <a:pt x="1513" y="698"/>
                    <a:pt x="1540" y="726"/>
                    <a:pt x="1575" y="726"/>
                  </a:cubicBezTo>
                  <a:cubicBezTo>
                    <a:pt x="1609" y="726"/>
                    <a:pt x="1637" y="698"/>
                    <a:pt x="1637" y="664"/>
                  </a:cubicBezTo>
                  <a:close/>
                  <a:moveTo>
                    <a:pt x="1239" y="301"/>
                  </a:moveTo>
                  <a:cubicBezTo>
                    <a:pt x="1264" y="301"/>
                    <a:pt x="1285" y="280"/>
                    <a:pt x="1285" y="254"/>
                  </a:cubicBezTo>
                  <a:cubicBezTo>
                    <a:pt x="1285" y="229"/>
                    <a:pt x="1264" y="208"/>
                    <a:pt x="1239" y="208"/>
                  </a:cubicBezTo>
                  <a:cubicBezTo>
                    <a:pt x="1213" y="208"/>
                    <a:pt x="1192" y="229"/>
                    <a:pt x="1192" y="254"/>
                  </a:cubicBezTo>
                  <a:cubicBezTo>
                    <a:pt x="1192" y="280"/>
                    <a:pt x="1213" y="301"/>
                    <a:pt x="1239" y="301"/>
                  </a:cubicBezTo>
                  <a:close/>
                  <a:moveTo>
                    <a:pt x="605" y="1481"/>
                  </a:moveTo>
                  <a:cubicBezTo>
                    <a:pt x="554" y="1481"/>
                    <a:pt x="512" y="1522"/>
                    <a:pt x="512" y="1574"/>
                  </a:cubicBezTo>
                  <a:cubicBezTo>
                    <a:pt x="512" y="1625"/>
                    <a:pt x="554" y="1667"/>
                    <a:pt x="605" y="1667"/>
                  </a:cubicBezTo>
                  <a:cubicBezTo>
                    <a:pt x="656" y="1667"/>
                    <a:pt x="698" y="1625"/>
                    <a:pt x="698" y="1574"/>
                  </a:cubicBezTo>
                  <a:cubicBezTo>
                    <a:pt x="698" y="1522"/>
                    <a:pt x="656" y="1481"/>
                    <a:pt x="605" y="1481"/>
                  </a:cubicBezTo>
                  <a:close/>
                  <a:moveTo>
                    <a:pt x="1341" y="1434"/>
                  </a:moveTo>
                  <a:cubicBezTo>
                    <a:pt x="1315" y="1434"/>
                    <a:pt x="1294" y="1455"/>
                    <a:pt x="1294" y="1481"/>
                  </a:cubicBezTo>
                  <a:cubicBezTo>
                    <a:pt x="1294" y="1506"/>
                    <a:pt x="1315" y="1527"/>
                    <a:pt x="1341" y="1527"/>
                  </a:cubicBezTo>
                  <a:cubicBezTo>
                    <a:pt x="1366" y="1527"/>
                    <a:pt x="1387" y="1506"/>
                    <a:pt x="1387" y="1481"/>
                  </a:cubicBezTo>
                  <a:cubicBezTo>
                    <a:pt x="1387" y="1455"/>
                    <a:pt x="1366" y="1434"/>
                    <a:pt x="1341" y="1434"/>
                  </a:cubicBezTo>
                  <a:close/>
                  <a:moveTo>
                    <a:pt x="846" y="1382"/>
                  </a:moveTo>
                  <a:cubicBezTo>
                    <a:pt x="846" y="1407"/>
                    <a:pt x="867" y="1428"/>
                    <a:pt x="893" y="1428"/>
                  </a:cubicBezTo>
                  <a:cubicBezTo>
                    <a:pt x="919" y="1428"/>
                    <a:pt x="940" y="1407"/>
                    <a:pt x="940" y="1382"/>
                  </a:cubicBezTo>
                  <a:cubicBezTo>
                    <a:pt x="940" y="1356"/>
                    <a:pt x="919" y="1335"/>
                    <a:pt x="893" y="1335"/>
                  </a:cubicBezTo>
                  <a:cubicBezTo>
                    <a:pt x="867" y="1335"/>
                    <a:pt x="846" y="1356"/>
                    <a:pt x="846" y="1382"/>
                  </a:cubicBezTo>
                  <a:close/>
                  <a:moveTo>
                    <a:pt x="1126" y="1563"/>
                  </a:moveTo>
                  <a:cubicBezTo>
                    <a:pt x="1100" y="1563"/>
                    <a:pt x="1080" y="1584"/>
                    <a:pt x="1080" y="1610"/>
                  </a:cubicBezTo>
                  <a:cubicBezTo>
                    <a:pt x="1080" y="1636"/>
                    <a:pt x="1100" y="1657"/>
                    <a:pt x="1126" y="1657"/>
                  </a:cubicBezTo>
                  <a:cubicBezTo>
                    <a:pt x="1152" y="1657"/>
                    <a:pt x="1173" y="1636"/>
                    <a:pt x="1173" y="1610"/>
                  </a:cubicBezTo>
                  <a:cubicBezTo>
                    <a:pt x="1173" y="1584"/>
                    <a:pt x="1152" y="1563"/>
                    <a:pt x="1126" y="1563"/>
                  </a:cubicBezTo>
                  <a:close/>
                  <a:moveTo>
                    <a:pt x="1173" y="1381"/>
                  </a:moveTo>
                  <a:cubicBezTo>
                    <a:pt x="1147" y="1381"/>
                    <a:pt x="1126" y="1402"/>
                    <a:pt x="1126" y="1428"/>
                  </a:cubicBezTo>
                  <a:cubicBezTo>
                    <a:pt x="1126" y="1454"/>
                    <a:pt x="1147" y="1475"/>
                    <a:pt x="1173" y="1475"/>
                  </a:cubicBezTo>
                  <a:cubicBezTo>
                    <a:pt x="1198" y="1475"/>
                    <a:pt x="1219" y="1454"/>
                    <a:pt x="1219" y="1428"/>
                  </a:cubicBezTo>
                  <a:cubicBezTo>
                    <a:pt x="1219" y="1402"/>
                    <a:pt x="1198" y="1381"/>
                    <a:pt x="1173" y="1381"/>
                  </a:cubicBezTo>
                  <a:close/>
                  <a:moveTo>
                    <a:pt x="104" y="1130"/>
                  </a:moveTo>
                  <a:cubicBezTo>
                    <a:pt x="78" y="1130"/>
                    <a:pt x="58" y="1151"/>
                    <a:pt x="58" y="1177"/>
                  </a:cubicBezTo>
                  <a:cubicBezTo>
                    <a:pt x="58" y="1202"/>
                    <a:pt x="78" y="1223"/>
                    <a:pt x="104" y="1223"/>
                  </a:cubicBezTo>
                  <a:cubicBezTo>
                    <a:pt x="130" y="1223"/>
                    <a:pt x="151" y="1202"/>
                    <a:pt x="151" y="1177"/>
                  </a:cubicBezTo>
                  <a:cubicBezTo>
                    <a:pt x="151" y="1151"/>
                    <a:pt x="130" y="1130"/>
                    <a:pt x="104" y="1130"/>
                  </a:cubicBezTo>
                  <a:close/>
                  <a:moveTo>
                    <a:pt x="1094" y="1480"/>
                  </a:moveTo>
                  <a:cubicBezTo>
                    <a:pt x="1094" y="1454"/>
                    <a:pt x="1074" y="1433"/>
                    <a:pt x="1048" y="1433"/>
                  </a:cubicBezTo>
                  <a:cubicBezTo>
                    <a:pt x="1022" y="1433"/>
                    <a:pt x="1001" y="1454"/>
                    <a:pt x="1001" y="1480"/>
                  </a:cubicBezTo>
                  <a:cubicBezTo>
                    <a:pt x="1001" y="1505"/>
                    <a:pt x="1022" y="1526"/>
                    <a:pt x="1048" y="1526"/>
                  </a:cubicBezTo>
                  <a:cubicBezTo>
                    <a:pt x="1074" y="1526"/>
                    <a:pt x="1094" y="1505"/>
                    <a:pt x="1094" y="1480"/>
                  </a:cubicBezTo>
                  <a:close/>
                  <a:moveTo>
                    <a:pt x="915" y="1528"/>
                  </a:moveTo>
                  <a:cubicBezTo>
                    <a:pt x="915" y="1502"/>
                    <a:pt x="894" y="1481"/>
                    <a:pt x="869" y="1481"/>
                  </a:cubicBezTo>
                  <a:cubicBezTo>
                    <a:pt x="843" y="1481"/>
                    <a:pt x="822" y="1502"/>
                    <a:pt x="822" y="1528"/>
                  </a:cubicBezTo>
                  <a:cubicBezTo>
                    <a:pt x="822" y="1553"/>
                    <a:pt x="843" y="1574"/>
                    <a:pt x="869" y="1574"/>
                  </a:cubicBezTo>
                  <a:cubicBezTo>
                    <a:pt x="894" y="1574"/>
                    <a:pt x="915" y="1553"/>
                    <a:pt x="915" y="1528"/>
                  </a:cubicBezTo>
                  <a:close/>
                  <a:moveTo>
                    <a:pt x="785" y="1475"/>
                  </a:moveTo>
                  <a:cubicBezTo>
                    <a:pt x="785" y="1449"/>
                    <a:pt x="764" y="1428"/>
                    <a:pt x="738" y="1428"/>
                  </a:cubicBezTo>
                  <a:cubicBezTo>
                    <a:pt x="713" y="1428"/>
                    <a:pt x="692" y="1449"/>
                    <a:pt x="692" y="1475"/>
                  </a:cubicBezTo>
                  <a:cubicBezTo>
                    <a:pt x="692" y="1500"/>
                    <a:pt x="713" y="1521"/>
                    <a:pt x="738" y="1521"/>
                  </a:cubicBezTo>
                  <a:cubicBezTo>
                    <a:pt x="764" y="1521"/>
                    <a:pt x="785" y="1500"/>
                    <a:pt x="785" y="1475"/>
                  </a:cubicBezTo>
                  <a:close/>
                  <a:moveTo>
                    <a:pt x="935" y="1605"/>
                  </a:moveTo>
                  <a:cubicBezTo>
                    <a:pt x="909" y="1605"/>
                    <a:pt x="888" y="1626"/>
                    <a:pt x="888" y="1651"/>
                  </a:cubicBezTo>
                  <a:cubicBezTo>
                    <a:pt x="888" y="1677"/>
                    <a:pt x="909" y="1698"/>
                    <a:pt x="935" y="1698"/>
                  </a:cubicBezTo>
                  <a:cubicBezTo>
                    <a:pt x="961" y="1698"/>
                    <a:pt x="981" y="1677"/>
                    <a:pt x="981" y="1651"/>
                  </a:cubicBezTo>
                  <a:cubicBezTo>
                    <a:pt x="981" y="1626"/>
                    <a:pt x="961" y="1605"/>
                    <a:pt x="935" y="1605"/>
                  </a:cubicBezTo>
                  <a:close/>
                  <a:moveTo>
                    <a:pt x="790" y="1577"/>
                  </a:moveTo>
                  <a:cubicBezTo>
                    <a:pt x="755" y="1577"/>
                    <a:pt x="728" y="1604"/>
                    <a:pt x="728" y="1639"/>
                  </a:cubicBezTo>
                  <a:cubicBezTo>
                    <a:pt x="728" y="1673"/>
                    <a:pt x="755" y="1701"/>
                    <a:pt x="790" y="1701"/>
                  </a:cubicBezTo>
                  <a:cubicBezTo>
                    <a:pt x="824" y="1701"/>
                    <a:pt x="852" y="1673"/>
                    <a:pt x="852" y="1639"/>
                  </a:cubicBezTo>
                  <a:cubicBezTo>
                    <a:pt x="852" y="1604"/>
                    <a:pt x="824" y="1577"/>
                    <a:pt x="790" y="1577"/>
                  </a:cubicBezTo>
                  <a:close/>
                  <a:moveTo>
                    <a:pt x="574" y="1307"/>
                  </a:moveTo>
                  <a:cubicBezTo>
                    <a:pt x="574" y="1281"/>
                    <a:pt x="554" y="1261"/>
                    <a:pt x="528" y="1261"/>
                  </a:cubicBezTo>
                  <a:cubicBezTo>
                    <a:pt x="502" y="1261"/>
                    <a:pt x="481" y="1281"/>
                    <a:pt x="481" y="1307"/>
                  </a:cubicBezTo>
                  <a:cubicBezTo>
                    <a:pt x="481" y="1333"/>
                    <a:pt x="502" y="1354"/>
                    <a:pt x="528" y="1354"/>
                  </a:cubicBezTo>
                  <a:cubicBezTo>
                    <a:pt x="554" y="1354"/>
                    <a:pt x="574" y="1333"/>
                    <a:pt x="574" y="1307"/>
                  </a:cubicBezTo>
                  <a:close/>
                  <a:moveTo>
                    <a:pt x="402" y="1442"/>
                  </a:moveTo>
                  <a:cubicBezTo>
                    <a:pt x="386" y="1442"/>
                    <a:pt x="373" y="1447"/>
                    <a:pt x="362" y="1456"/>
                  </a:cubicBezTo>
                  <a:cubicBezTo>
                    <a:pt x="362" y="1431"/>
                    <a:pt x="341" y="1410"/>
                    <a:pt x="316" y="1410"/>
                  </a:cubicBezTo>
                  <a:cubicBezTo>
                    <a:pt x="290" y="1410"/>
                    <a:pt x="269" y="1431"/>
                    <a:pt x="269" y="1457"/>
                  </a:cubicBezTo>
                  <a:cubicBezTo>
                    <a:pt x="269" y="1482"/>
                    <a:pt x="290" y="1503"/>
                    <a:pt x="316" y="1503"/>
                  </a:cubicBezTo>
                  <a:cubicBezTo>
                    <a:pt x="325" y="1503"/>
                    <a:pt x="333" y="1500"/>
                    <a:pt x="340" y="1495"/>
                  </a:cubicBezTo>
                  <a:cubicBezTo>
                    <a:pt x="340" y="1498"/>
                    <a:pt x="340" y="1501"/>
                    <a:pt x="340" y="1504"/>
                  </a:cubicBezTo>
                  <a:cubicBezTo>
                    <a:pt x="340" y="1538"/>
                    <a:pt x="367" y="1566"/>
                    <a:pt x="402" y="1566"/>
                  </a:cubicBezTo>
                  <a:cubicBezTo>
                    <a:pt x="436" y="1566"/>
                    <a:pt x="464" y="1538"/>
                    <a:pt x="464" y="1504"/>
                  </a:cubicBezTo>
                  <a:cubicBezTo>
                    <a:pt x="464" y="1470"/>
                    <a:pt x="436" y="1442"/>
                    <a:pt x="402" y="1442"/>
                  </a:cubicBezTo>
                  <a:close/>
                  <a:moveTo>
                    <a:pt x="111" y="975"/>
                  </a:moveTo>
                  <a:cubicBezTo>
                    <a:pt x="104" y="975"/>
                    <a:pt x="98" y="976"/>
                    <a:pt x="92" y="978"/>
                  </a:cubicBezTo>
                  <a:cubicBezTo>
                    <a:pt x="92" y="953"/>
                    <a:pt x="71" y="932"/>
                    <a:pt x="46" y="932"/>
                  </a:cubicBezTo>
                  <a:cubicBezTo>
                    <a:pt x="20" y="932"/>
                    <a:pt x="0" y="953"/>
                    <a:pt x="0" y="979"/>
                  </a:cubicBezTo>
                  <a:cubicBezTo>
                    <a:pt x="0" y="1004"/>
                    <a:pt x="20" y="1025"/>
                    <a:pt x="46" y="1025"/>
                  </a:cubicBezTo>
                  <a:cubicBezTo>
                    <a:pt x="47" y="1025"/>
                    <a:pt x="49" y="1024"/>
                    <a:pt x="50" y="1024"/>
                  </a:cubicBezTo>
                  <a:cubicBezTo>
                    <a:pt x="49" y="1028"/>
                    <a:pt x="49" y="1033"/>
                    <a:pt x="49" y="1037"/>
                  </a:cubicBezTo>
                  <a:cubicBezTo>
                    <a:pt x="49" y="1071"/>
                    <a:pt x="76" y="1099"/>
                    <a:pt x="111" y="1099"/>
                  </a:cubicBezTo>
                  <a:cubicBezTo>
                    <a:pt x="145" y="1099"/>
                    <a:pt x="173" y="1071"/>
                    <a:pt x="173" y="1037"/>
                  </a:cubicBezTo>
                  <a:cubicBezTo>
                    <a:pt x="173" y="1003"/>
                    <a:pt x="145" y="975"/>
                    <a:pt x="111" y="975"/>
                  </a:cubicBezTo>
                  <a:close/>
                  <a:moveTo>
                    <a:pt x="298" y="1320"/>
                  </a:moveTo>
                  <a:cubicBezTo>
                    <a:pt x="298" y="1354"/>
                    <a:pt x="326" y="1382"/>
                    <a:pt x="360" y="1382"/>
                  </a:cubicBezTo>
                  <a:cubicBezTo>
                    <a:pt x="394" y="1382"/>
                    <a:pt x="422" y="1354"/>
                    <a:pt x="422" y="1320"/>
                  </a:cubicBezTo>
                  <a:cubicBezTo>
                    <a:pt x="422" y="1285"/>
                    <a:pt x="394" y="1257"/>
                    <a:pt x="360" y="1257"/>
                  </a:cubicBezTo>
                  <a:cubicBezTo>
                    <a:pt x="326" y="1257"/>
                    <a:pt x="298" y="1285"/>
                    <a:pt x="298" y="1320"/>
                  </a:cubicBezTo>
                  <a:close/>
                  <a:moveTo>
                    <a:pt x="800" y="851"/>
                  </a:moveTo>
                  <a:cubicBezTo>
                    <a:pt x="800" y="947"/>
                    <a:pt x="878" y="1025"/>
                    <a:pt x="975" y="1025"/>
                  </a:cubicBezTo>
                  <a:cubicBezTo>
                    <a:pt x="1021" y="1025"/>
                    <a:pt x="1063" y="1007"/>
                    <a:pt x="1094" y="978"/>
                  </a:cubicBezTo>
                  <a:cubicBezTo>
                    <a:pt x="1032" y="912"/>
                    <a:pt x="1032" y="912"/>
                    <a:pt x="1032" y="912"/>
                  </a:cubicBezTo>
                  <a:cubicBezTo>
                    <a:pt x="1017" y="926"/>
                    <a:pt x="997" y="935"/>
                    <a:pt x="975" y="935"/>
                  </a:cubicBezTo>
                  <a:cubicBezTo>
                    <a:pt x="928" y="935"/>
                    <a:pt x="890" y="897"/>
                    <a:pt x="890" y="851"/>
                  </a:cubicBezTo>
                  <a:cubicBezTo>
                    <a:pt x="890" y="804"/>
                    <a:pt x="928" y="766"/>
                    <a:pt x="975" y="766"/>
                  </a:cubicBezTo>
                  <a:cubicBezTo>
                    <a:pt x="997" y="766"/>
                    <a:pt x="1017" y="775"/>
                    <a:pt x="1032" y="789"/>
                  </a:cubicBezTo>
                  <a:cubicBezTo>
                    <a:pt x="1094" y="723"/>
                    <a:pt x="1094" y="723"/>
                    <a:pt x="1094" y="723"/>
                  </a:cubicBezTo>
                  <a:cubicBezTo>
                    <a:pt x="1063" y="694"/>
                    <a:pt x="1021" y="676"/>
                    <a:pt x="975" y="676"/>
                  </a:cubicBezTo>
                  <a:cubicBezTo>
                    <a:pt x="878" y="676"/>
                    <a:pt x="800" y="754"/>
                    <a:pt x="800" y="851"/>
                  </a:cubicBezTo>
                  <a:close/>
                  <a:moveTo>
                    <a:pt x="1313" y="766"/>
                  </a:moveTo>
                  <a:cubicBezTo>
                    <a:pt x="1335" y="766"/>
                    <a:pt x="1355" y="775"/>
                    <a:pt x="1371" y="789"/>
                  </a:cubicBezTo>
                  <a:cubicBezTo>
                    <a:pt x="1432" y="723"/>
                    <a:pt x="1432" y="723"/>
                    <a:pt x="1432" y="723"/>
                  </a:cubicBezTo>
                  <a:cubicBezTo>
                    <a:pt x="1401" y="694"/>
                    <a:pt x="1359" y="676"/>
                    <a:pt x="1313" y="676"/>
                  </a:cubicBezTo>
                  <a:cubicBezTo>
                    <a:pt x="1216" y="676"/>
                    <a:pt x="1138" y="754"/>
                    <a:pt x="1138" y="851"/>
                  </a:cubicBezTo>
                  <a:cubicBezTo>
                    <a:pt x="1138" y="947"/>
                    <a:pt x="1216" y="1025"/>
                    <a:pt x="1313" y="1025"/>
                  </a:cubicBezTo>
                  <a:cubicBezTo>
                    <a:pt x="1359" y="1025"/>
                    <a:pt x="1401" y="1007"/>
                    <a:pt x="1432" y="978"/>
                  </a:cubicBezTo>
                  <a:cubicBezTo>
                    <a:pt x="1370" y="912"/>
                    <a:pt x="1370" y="912"/>
                    <a:pt x="1370" y="912"/>
                  </a:cubicBezTo>
                  <a:cubicBezTo>
                    <a:pt x="1355" y="926"/>
                    <a:pt x="1335" y="935"/>
                    <a:pt x="1313" y="935"/>
                  </a:cubicBezTo>
                  <a:cubicBezTo>
                    <a:pt x="1266" y="935"/>
                    <a:pt x="1229" y="897"/>
                    <a:pt x="1229" y="851"/>
                  </a:cubicBezTo>
                  <a:cubicBezTo>
                    <a:pt x="1229" y="804"/>
                    <a:pt x="1266" y="766"/>
                    <a:pt x="1313" y="766"/>
                  </a:cubicBezTo>
                  <a:close/>
                  <a:moveTo>
                    <a:pt x="342" y="1018"/>
                  </a:moveTo>
                  <a:cubicBezTo>
                    <a:pt x="439" y="1018"/>
                    <a:pt x="439" y="1018"/>
                    <a:pt x="439" y="1018"/>
                  </a:cubicBezTo>
                  <a:cubicBezTo>
                    <a:pt x="496" y="838"/>
                    <a:pt x="496" y="838"/>
                    <a:pt x="496" y="838"/>
                  </a:cubicBezTo>
                  <a:cubicBezTo>
                    <a:pt x="553" y="1018"/>
                    <a:pt x="553" y="1018"/>
                    <a:pt x="553" y="1018"/>
                  </a:cubicBezTo>
                  <a:cubicBezTo>
                    <a:pt x="650" y="1018"/>
                    <a:pt x="650" y="1018"/>
                    <a:pt x="650" y="1018"/>
                  </a:cubicBezTo>
                  <a:cubicBezTo>
                    <a:pt x="659" y="1018"/>
                    <a:pt x="659" y="1018"/>
                    <a:pt x="659" y="1018"/>
                  </a:cubicBezTo>
                  <a:cubicBezTo>
                    <a:pt x="764" y="683"/>
                    <a:pt x="764" y="683"/>
                    <a:pt x="764" y="683"/>
                  </a:cubicBezTo>
                  <a:cubicBezTo>
                    <a:pt x="658" y="683"/>
                    <a:pt x="658" y="683"/>
                    <a:pt x="658" y="683"/>
                  </a:cubicBezTo>
                  <a:cubicBezTo>
                    <a:pt x="601" y="864"/>
                    <a:pt x="601" y="864"/>
                    <a:pt x="601" y="864"/>
                  </a:cubicBezTo>
                  <a:cubicBezTo>
                    <a:pt x="544" y="683"/>
                    <a:pt x="544" y="683"/>
                    <a:pt x="544" y="683"/>
                  </a:cubicBezTo>
                  <a:cubicBezTo>
                    <a:pt x="447" y="683"/>
                    <a:pt x="447" y="683"/>
                    <a:pt x="447" y="683"/>
                  </a:cubicBezTo>
                  <a:cubicBezTo>
                    <a:pt x="390" y="864"/>
                    <a:pt x="390" y="864"/>
                    <a:pt x="390" y="864"/>
                  </a:cubicBezTo>
                  <a:cubicBezTo>
                    <a:pt x="334" y="683"/>
                    <a:pt x="334" y="683"/>
                    <a:pt x="334" y="683"/>
                  </a:cubicBezTo>
                  <a:cubicBezTo>
                    <a:pt x="227" y="683"/>
                    <a:pt x="227" y="683"/>
                    <a:pt x="227" y="683"/>
                  </a:cubicBezTo>
                  <a:cubicBezTo>
                    <a:pt x="333" y="1018"/>
                    <a:pt x="333" y="1018"/>
                    <a:pt x="333" y="1018"/>
                  </a:cubicBezTo>
                  <a:lnTo>
                    <a:pt x="342" y="10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L"/>
            </a:p>
          </p:txBody>
        </p:sp>
      </p:grpSp>
      <p:sp>
        <p:nvSpPr>
          <p:cNvPr id="9" name="LS_Logo4 (JU-Free) Swipe" hidden="1">
            <a:extLst>
              <a:ext uri="{FF2B5EF4-FFF2-40B4-BE49-F238E27FC236}">
                <a16:creationId xmlns:a16="http://schemas.microsoft.com/office/drawing/2014/main" id="{116A35A7-34DD-48F8-9044-20A73CC6B335}"/>
              </a:ext>
            </a:extLst>
          </p:cNvPr>
          <p:cNvSpPr>
            <a:spLocks/>
          </p:cNvSpPr>
          <p:nvPr/>
        </p:nvSpPr>
        <p:spPr bwMode="auto">
          <a:xfrm>
            <a:off x="1143000" y="7820025"/>
            <a:ext cx="615950" cy="138113"/>
          </a:xfrm>
          <a:custGeom>
            <a:avLst/>
            <a:gdLst>
              <a:gd name="T0" fmla="*/ 2147483646 w 1551"/>
              <a:gd name="T1" fmla="*/ 2147483646 h 347"/>
              <a:gd name="T2" fmla="*/ 2147483646 w 1551"/>
              <a:gd name="T3" fmla="*/ 2147483646 h 347"/>
              <a:gd name="T4" fmla="*/ 0 w 1551"/>
              <a:gd name="T5" fmla="*/ 2147483646 h 347"/>
              <a:gd name="T6" fmla="*/ 1126228238 w 1551"/>
              <a:gd name="T7" fmla="*/ 2147483646 h 347"/>
              <a:gd name="T8" fmla="*/ 2147483646 w 1551"/>
              <a:gd name="T9" fmla="*/ 2147483646 h 347"/>
              <a:gd name="T10" fmla="*/ 2147483646 w 1551"/>
              <a:gd name="T11" fmla="*/ 2147483646 h 347"/>
              <a:gd name="T12" fmla="*/ 1251294284 w 1551"/>
              <a:gd name="T13" fmla="*/ 2147483646 h 347"/>
              <a:gd name="T14" fmla="*/ 2147483646 w 1551"/>
              <a:gd name="T15" fmla="*/ 0 h 347"/>
              <a:gd name="T16" fmla="*/ 2147483646 w 1551"/>
              <a:gd name="T17" fmla="*/ 2001479067 h 347"/>
              <a:gd name="T18" fmla="*/ 2147483646 w 1551"/>
              <a:gd name="T19" fmla="*/ 2147483646 h 347"/>
              <a:gd name="T20" fmla="*/ 2147483646 w 1551"/>
              <a:gd name="T21" fmla="*/ 2147483646 h 347"/>
              <a:gd name="T22" fmla="*/ 2147483646 w 1551"/>
              <a:gd name="T23" fmla="*/ 2147483646 h 347"/>
              <a:gd name="T24" fmla="*/ 2147483646 w 1551"/>
              <a:gd name="T25" fmla="*/ 2147483646 h 347"/>
              <a:gd name="T26" fmla="*/ 2147483646 w 1551"/>
              <a:gd name="T27" fmla="*/ 2147483646 h 347"/>
              <a:gd name="T28" fmla="*/ 2147483646 w 1551"/>
              <a:gd name="T29" fmla="*/ 62575936 h 347"/>
              <a:gd name="T30" fmla="*/ 2147483646 w 1551"/>
              <a:gd name="T31" fmla="*/ 125151871 h 347"/>
              <a:gd name="T32" fmla="*/ 2147483646 w 1551"/>
              <a:gd name="T33" fmla="*/ 2147483646 h 347"/>
              <a:gd name="T34" fmla="*/ 2147483646 w 1551"/>
              <a:gd name="T35" fmla="*/ 62575936 h 347"/>
              <a:gd name="T36" fmla="*/ 2147483646 w 1551"/>
              <a:gd name="T37" fmla="*/ 62575936 h 347"/>
              <a:gd name="T38" fmla="*/ 2147483646 w 1551"/>
              <a:gd name="T39" fmla="*/ 2147483646 h 347"/>
              <a:gd name="T40" fmla="*/ 2147483646 w 1551"/>
              <a:gd name="T41" fmla="*/ 2147483646 h 347"/>
              <a:gd name="T42" fmla="*/ 2147483646 w 1551"/>
              <a:gd name="T43" fmla="*/ 2147483646 h 347"/>
              <a:gd name="T44" fmla="*/ 2147483646 w 1551"/>
              <a:gd name="T45" fmla="*/ 2147483646 h 347"/>
              <a:gd name="T46" fmla="*/ 2147483646 w 1551"/>
              <a:gd name="T47" fmla="*/ 2147483646 h 347"/>
              <a:gd name="T48" fmla="*/ 2147483646 w 1551"/>
              <a:gd name="T49" fmla="*/ 62575936 h 347"/>
              <a:gd name="T50" fmla="*/ 2147483646 w 1551"/>
              <a:gd name="T51" fmla="*/ 62575936 h 347"/>
              <a:gd name="T52" fmla="*/ 2147483646 w 1551"/>
              <a:gd name="T53" fmla="*/ 2147483646 h 347"/>
              <a:gd name="T54" fmla="*/ 2147483646 w 1551"/>
              <a:gd name="T55" fmla="*/ 2147483646 h 347"/>
              <a:gd name="T56" fmla="*/ 2147483646 w 1551"/>
              <a:gd name="T57" fmla="*/ 2147483646 h 347"/>
              <a:gd name="T58" fmla="*/ 2147483646 w 1551"/>
              <a:gd name="T59" fmla="*/ 62575936 h 347"/>
              <a:gd name="T60" fmla="*/ 2147483646 w 1551"/>
              <a:gd name="T61" fmla="*/ 62575936 h 347"/>
              <a:gd name="T62" fmla="*/ 2147483646 w 1551"/>
              <a:gd name="T63" fmla="*/ 2147483646 h 347"/>
              <a:gd name="T64" fmla="*/ 2147483646 w 1551"/>
              <a:gd name="T65" fmla="*/ 2147483646 h 347"/>
              <a:gd name="T66" fmla="*/ 2147483646 w 1551"/>
              <a:gd name="T67" fmla="*/ 2147483646 h 347"/>
              <a:gd name="T68" fmla="*/ 2147483646 w 1551"/>
              <a:gd name="T69" fmla="*/ 2147483646 h 347"/>
              <a:gd name="T70" fmla="*/ 2147483646 w 1551"/>
              <a:gd name="T71" fmla="*/ 2147483646 h 347"/>
              <a:gd name="T72" fmla="*/ 2147483646 w 1551"/>
              <a:gd name="T73" fmla="*/ 2147483646 h 347"/>
              <a:gd name="T74" fmla="*/ 2147483646 w 1551"/>
              <a:gd name="T75" fmla="*/ 62575936 h 347"/>
              <a:gd name="T76" fmla="*/ 2147483646 w 1551"/>
              <a:gd name="T77" fmla="*/ 62575936 h 347"/>
              <a:gd name="T78" fmla="*/ 2147483646 w 1551"/>
              <a:gd name="T79" fmla="*/ 2147483646 h 347"/>
              <a:gd name="T80" fmla="*/ 2147483646 w 1551"/>
              <a:gd name="T81" fmla="*/ 2147483646 h 347"/>
              <a:gd name="T82" fmla="*/ 2147483646 w 1551"/>
              <a:gd name="T83" fmla="*/ 2147483646 h 347"/>
              <a:gd name="T84" fmla="*/ 2147483646 w 1551"/>
              <a:gd name="T85" fmla="*/ 2147483646 h 347"/>
              <a:gd name="T86" fmla="*/ 2147483646 w 1551"/>
              <a:gd name="T87" fmla="*/ 2147483646 h 347"/>
              <a:gd name="T88" fmla="*/ 2147483646 w 1551"/>
              <a:gd name="T89" fmla="*/ 2147483646 h 347"/>
              <a:gd name="T90" fmla="*/ 2147483646 w 1551"/>
              <a:gd name="T91" fmla="*/ 2147483646 h 347"/>
              <a:gd name="T92" fmla="*/ 2147483646 w 1551"/>
              <a:gd name="T93" fmla="*/ 2147483646 h 347"/>
              <a:gd name="T94" fmla="*/ 2147483646 w 1551"/>
              <a:gd name="T95" fmla="*/ 2147483646 h 347"/>
              <a:gd name="T96" fmla="*/ 2147483646 w 1551"/>
              <a:gd name="T97" fmla="*/ 2147483646 h 347"/>
              <a:gd name="T98" fmla="*/ 2147483646 w 1551"/>
              <a:gd name="T99" fmla="*/ 2147483646 h 347"/>
              <a:gd name="T100" fmla="*/ 2147483646 w 1551"/>
              <a:gd name="T101" fmla="*/ 2147483646 h 347"/>
              <a:gd name="T102" fmla="*/ 2147483646 w 1551"/>
              <a:gd name="T103" fmla="*/ 2147483646 h 347"/>
              <a:gd name="T104" fmla="*/ 2147483646 w 1551"/>
              <a:gd name="T105" fmla="*/ 2147483646 h 347"/>
              <a:gd name="T106" fmla="*/ 2147483646 w 1551"/>
              <a:gd name="T107" fmla="*/ 62575936 h 347"/>
              <a:gd name="T108" fmla="*/ 2147483646 w 1551"/>
              <a:gd name="T109" fmla="*/ 62575936 h 347"/>
              <a:gd name="T110" fmla="*/ 2147483646 w 1551"/>
              <a:gd name="T111" fmla="*/ 2147483646 h 347"/>
              <a:gd name="T112" fmla="*/ 2147483646 w 1551"/>
              <a:gd name="T113" fmla="*/ 2147483646 h 347"/>
              <a:gd name="T114" fmla="*/ 2147483646 w 1551"/>
              <a:gd name="T115" fmla="*/ 2147483646 h 347"/>
              <a:gd name="T116" fmla="*/ 2147483646 w 1551"/>
              <a:gd name="T117" fmla="*/ 2147483646 h 347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1551" h="347">
                <a:moveTo>
                  <a:pt x="256" y="253"/>
                </a:moveTo>
                <a:cubicBezTo>
                  <a:pt x="256" y="311"/>
                  <a:pt x="206" y="347"/>
                  <a:pt x="132" y="347"/>
                </a:cubicBezTo>
                <a:cubicBezTo>
                  <a:pt x="82" y="347"/>
                  <a:pt x="33" y="326"/>
                  <a:pt x="0" y="295"/>
                </a:cubicBezTo>
                <a:cubicBezTo>
                  <a:pt x="18" y="259"/>
                  <a:pt x="18" y="259"/>
                  <a:pt x="18" y="259"/>
                </a:cubicBezTo>
                <a:cubicBezTo>
                  <a:pt x="50" y="290"/>
                  <a:pt x="94" y="308"/>
                  <a:pt x="132" y="308"/>
                </a:cubicBezTo>
                <a:cubicBezTo>
                  <a:pt x="182" y="308"/>
                  <a:pt x="213" y="288"/>
                  <a:pt x="213" y="255"/>
                </a:cubicBezTo>
                <a:cubicBezTo>
                  <a:pt x="214" y="164"/>
                  <a:pt x="20" y="213"/>
                  <a:pt x="20" y="89"/>
                </a:cubicBezTo>
                <a:cubicBezTo>
                  <a:pt x="20" y="35"/>
                  <a:pt x="68" y="0"/>
                  <a:pt x="139" y="0"/>
                </a:cubicBezTo>
                <a:cubicBezTo>
                  <a:pt x="179" y="0"/>
                  <a:pt x="220" y="13"/>
                  <a:pt x="248" y="32"/>
                </a:cubicBezTo>
                <a:cubicBezTo>
                  <a:pt x="231" y="69"/>
                  <a:pt x="231" y="69"/>
                  <a:pt x="231" y="69"/>
                </a:cubicBezTo>
                <a:cubicBezTo>
                  <a:pt x="200" y="48"/>
                  <a:pt x="164" y="40"/>
                  <a:pt x="136" y="40"/>
                </a:cubicBezTo>
                <a:cubicBezTo>
                  <a:pt x="92" y="40"/>
                  <a:pt x="63" y="57"/>
                  <a:pt x="63" y="86"/>
                </a:cubicBezTo>
                <a:cubicBezTo>
                  <a:pt x="63" y="174"/>
                  <a:pt x="257" y="128"/>
                  <a:pt x="256" y="253"/>
                </a:cubicBezTo>
                <a:close/>
                <a:moveTo>
                  <a:pt x="652" y="300"/>
                </a:moveTo>
                <a:cubicBezTo>
                  <a:pt x="558" y="1"/>
                  <a:pt x="558" y="1"/>
                  <a:pt x="558" y="1"/>
                </a:cubicBezTo>
                <a:cubicBezTo>
                  <a:pt x="518" y="2"/>
                  <a:pt x="518" y="2"/>
                  <a:pt x="518" y="2"/>
                </a:cubicBezTo>
                <a:cubicBezTo>
                  <a:pt x="425" y="300"/>
                  <a:pt x="425" y="300"/>
                  <a:pt x="425" y="300"/>
                </a:cubicBezTo>
                <a:cubicBezTo>
                  <a:pt x="330" y="1"/>
                  <a:pt x="330" y="1"/>
                  <a:pt x="330" y="1"/>
                </a:cubicBezTo>
                <a:cubicBezTo>
                  <a:pt x="288" y="1"/>
                  <a:pt x="288" y="1"/>
                  <a:pt x="288" y="1"/>
                </a:cubicBezTo>
                <a:cubicBezTo>
                  <a:pt x="403" y="346"/>
                  <a:pt x="403" y="346"/>
                  <a:pt x="403" y="346"/>
                </a:cubicBezTo>
                <a:cubicBezTo>
                  <a:pt x="444" y="346"/>
                  <a:pt x="444" y="346"/>
                  <a:pt x="444" y="346"/>
                </a:cubicBezTo>
                <a:cubicBezTo>
                  <a:pt x="538" y="56"/>
                  <a:pt x="538" y="56"/>
                  <a:pt x="538" y="56"/>
                </a:cubicBezTo>
                <a:cubicBezTo>
                  <a:pt x="631" y="346"/>
                  <a:pt x="631" y="346"/>
                  <a:pt x="631" y="346"/>
                </a:cubicBezTo>
                <a:cubicBezTo>
                  <a:pt x="671" y="346"/>
                  <a:pt x="671" y="346"/>
                  <a:pt x="671" y="346"/>
                </a:cubicBezTo>
                <a:cubicBezTo>
                  <a:pt x="787" y="1"/>
                  <a:pt x="787" y="1"/>
                  <a:pt x="787" y="1"/>
                </a:cubicBezTo>
                <a:cubicBezTo>
                  <a:pt x="746" y="1"/>
                  <a:pt x="746" y="1"/>
                  <a:pt x="746" y="1"/>
                </a:cubicBezTo>
                <a:lnTo>
                  <a:pt x="652" y="300"/>
                </a:lnTo>
                <a:close/>
                <a:moveTo>
                  <a:pt x="838" y="346"/>
                </a:moveTo>
                <a:cubicBezTo>
                  <a:pt x="877" y="346"/>
                  <a:pt x="877" y="346"/>
                  <a:pt x="877" y="346"/>
                </a:cubicBezTo>
                <a:cubicBezTo>
                  <a:pt x="877" y="1"/>
                  <a:pt x="877" y="1"/>
                  <a:pt x="877" y="1"/>
                </a:cubicBezTo>
                <a:cubicBezTo>
                  <a:pt x="838" y="1"/>
                  <a:pt x="838" y="1"/>
                  <a:pt x="838" y="1"/>
                </a:cubicBezTo>
                <a:lnTo>
                  <a:pt x="838" y="346"/>
                </a:lnTo>
                <a:close/>
                <a:moveTo>
                  <a:pt x="1245" y="117"/>
                </a:moveTo>
                <a:cubicBezTo>
                  <a:pt x="1245" y="193"/>
                  <a:pt x="1196" y="237"/>
                  <a:pt x="1111" y="237"/>
                </a:cubicBezTo>
                <a:cubicBezTo>
                  <a:pt x="1021" y="237"/>
                  <a:pt x="1021" y="237"/>
                  <a:pt x="1021" y="237"/>
                </a:cubicBezTo>
                <a:cubicBezTo>
                  <a:pt x="1021" y="346"/>
                  <a:pt x="1021" y="346"/>
                  <a:pt x="1021" y="346"/>
                </a:cubicBezTo>
                <a:cubicBezTo>
                  <a:pt x="981" y="346"/>
                  <a:pt x="981" y="346"/>
                  <a:pt x="981" y="346"/>
                </a:cubicBezTo>
                <a:cubicBezTo>
                  <a:pt x="981" y="1"/>
                  <a:pt x="981" y="1"/>
                  <a:pt x="981" y="1"/>
                </a:cubicBezTo>
                <a:cubicBezTo>
                  <a:pt x="1111" y="1"/>
                  <a:pt x="1111" y="1"/>
                  <a:pt x="1111" y="1"/>
                </a:cubicBezTo>
                <a:cubicBezTo>
                  <a:pt x="1196" y="1"/>
                  <a:pt x="1245" y="44"/>
                  <a:pt x="1245" y="117"/>
                </a:cubicBezTo>
                <a:close/>
                <a:moveTo>
                  <a:pt x="1207" y="118"/>
                </a:moveTo>
                <a:cubicBezTo>
                  <a:pt x="1207" y="66"/>
                  <a:pt x="1171" y="39"/>
                  <a:pt x="1109" y="39"/>
                </a:cubicBezTo>
                <a:cubicBezTo>
                  <a:pt x="1021" y="39"/>
                  <a:pt x="1021" y="39"/>
                  <a:pt x="1021" y="39"/>
                </a:cubicBezTo>
                <a:cubicBezTo>
                  <a:pt x="1021" y="199"/>
                  <a:pt x="1021" y="199"/>
                  <a:pt x="1021" y="199"/>
                </a:cubicBezTo>
                <a:cubicBezTo>
                  <a:pt x="1109" y="199"/>
                  <a:pt x="1109" y="199"/>
                  <a:pt x="1109" y="199"/>
                </a:cubicBezTo>
                <a:cubicBezTo>
                  <a:pt x="1171" y="199"/>
                  <a:pt x="1207" y="172"/>
                  <a:pt x="1207" y="118"/>
                </a:cubicBezTo>
                <a:close/>
                <a:moveTo>
                  <a:pt x="1350" y="309"/>
                </a:moveTo>
                <a:cubicBezTo>
                  <a:pt x="1350" y="190"/>
                  <a:pt x="1350" y="190"/>
                  <a:pt x="1350" y="190"/>
                </a:cubicBezTo>
                <a:cubicBezTo>
                  <a:pt x="1524" y="190"/>
                  <a:pt x="1524" y="190"/>
                  <a:pt x="1524" y="190"/>
                </a:cubicBezTo>
                <a:cubicBezTo>
                  <a:pt x="1524" y="153"/>
                  <a:pt x="1524" y="153"/>
                  <a:pt x="1524" y="153"/>
                </a:cubicBezTo>
                <a:cubicBezTo>
                  <a:pt x="1350" y="153"/>
                  <a:pt x="1350" y="153"/>
                  <a:pt x="1350" y="153"/>
                </a:cubicBezTo>
                <a:cubicBezTo>
                  <a:pt x="1350" y="39"/>
                  <a:pt x="1350" y="39"/>
                  <a:pt x="1350" y="39"/>
                </a:cubicBezTo>
                <a:cubicBezTo>
                  <a:pt x="1544" y="39"/>
                  <a:pt x="1544" y="39"/>
                  <a:pt x="1544" y="39"/>
                </a:cubicBezTo>
                <a:cubicBezTo>
                  <a:pt x="1544" y="1"/>
                  <a:pt x="1544" y="1"/>
                  <a:pt x="1544" y="1"/>
                </a:cubicBezTo>
                <a:cubicBezTo>
                  <a:pt x="1311" y="1"/>
                  <a:pt x="1311" y="1"/>
                  <a:pt x="1311" y="1"/>
                </a:cubicBezTo>
                <a:cubicBezTo>
                  <a:pt x="1311" y="346"/>
                  <a:pt x="1311" y="346"/>
                  <a:pt x="1311" y="346"/>
                </a:cubicBezTo>
                <a:cubicBezTo>
                  <a:pt x="1551" y="346"/>
                  <a:pt x="1551" y="346"/>
                  <a:pt x="1551" y="346"/>
                </a:cubicBezTo>
                <a:cubicBezTo>
                  <a:pt x="1551" y="309"/>
                  <a:pt x="1551" y="309"/>
                  <a:pt x="1551" y="309"/>
                </a:cubicBezTo>
                <a:lnTo>
                  <a:pt x="1350" y="30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14324" tIns="57162" rIns="114324" bIns="57162"/>
          <a:lstStyle/>
          <a:p>
            <a:endParaRPr lang="en-NL"/>
          </a:p>
        </p:txBody>
      </p:sp>
      <p:sp>
        <p:nvSpPr>
          <p:cNvPr id="10" name="LS_Logo2 (JU-Free) Emploment" hidden="1">
            <a:extLst>
              <a:ext uri="{FF2B5EF4-FFF2-40B4-BE49-F238E27FC236}">
                <a16:creationId xmlns:a16="http://schemas.microsoft.com/office/drawing/2014/main" id="{CFE77863-8EA8-4ACC-8F49-92784C286389}"/>
              </a:ext>
            </a:extLst>
          </p:cNvPr>
          <p:cNvSpPr>
            <a:spLocks/>
          </p:cNvSpPr>
          <p:nvPr/>
        </p:nvSpPr>
        <p:spPr bwMode="auto">
          <a:xfrm>
            <a:off x="1155700" y="7712075"/>
            <a:ext cx="1365250" cy="365125"/>
          </a:xfrm>
          <a:custGeom>
            <a:avLst/>
            <a:gdLst>
              <a:gd name="T0" fmla="*/ 2147483646 w 3440"/>
              <a:gd name="T1" fmla="*/ 62395541 h 921"/>
              <a:gd name="T2" fmla="*/ 2147483646 w 3440"/>
              <a:gd name="T3" fmla="*/ 2147483646 h 921"/>
              <a:gd name="T4" fmla="*/ 2147483646 w 3440"/>
              <a:gd name="T5" fmla="*/ 2147483646 h 921"/>
              <a:gd name="T6" fmla="*/ 2147483646 w 3440"/>
              <a:gd name="T7" fmla="*/ 2147483646 h 921"/>
              <a:gd name="T8" fmla="*/ 2147483646 w 3440"/>
              <a:gd name="T9" fmla="*/ 62395541 h 921"/>
              <a:gd name="T10" fmla="*/ 2147483646 w 3440"/>
              <a:gd name="T11" fmla="*/ 62395541 h 921"/>
              <a:gd name="T12" fmla="*/ 2147483646 w 3440"/>
              <a:gd name="T13" fmla="*/ 2147483646 h 921"/>
              <a:gd name="T14" fmla="*/ 2147483646 w 3440"/>
              <a:gd name="T15" fmla="*/ 2147483646 h 921"/>
              <a:gd name="T16" fmla="*/ 2147483646 w 3440"/>
              <a:gd name="T17" fmla="*/ 2147483646 h 921"/>
              <a:gd name="T18" fmla="*/ 2147483646 w 3440"/>
              <a:gd name="T19" fmla="*/ 2147483646 h 921"/>
              <a:gd name="T20" fmla="*/ 2147483646 w 3440"/>
              <a:gd name="T21" fmla="*/ 62395541 h 921"/>
              <a:gd name="T22" fmla="*/ 2147483646 w 3440"/>
              <a:gd name="T23" fmla="*/ 2147483646 h 921"/>
              <a:gd name="T24" fmla="*/ 2147483646 w 3440"/>
              <a:gd name="T25" fmla="*/ 2147483646 h 921"/>
              <a:gd name="T26" fmla="*/ 2147483646 w 3440"/>
              <a:gd name="T27" fmla="*/ 2147483646 h 921"/>
              <a:gd name="T28" fmla="*/ 2147483646 w 3440"/>
              <a:gd name="T29" fmla="*/ 2147483646 h 921"/>
              <a:gd name="T30" fmla="*/ 2147483646 w 3440"/>
              <a:gd name="T31" fmla="*/ 62395541 h 921"/>
              <a:gd name="T32" fmla="*/ 2147483646 w 3440"/>
              <a:gd name="T33" fmla="*/ 2147483646 h 921"/>
              <a:gd name="T34" fmla="*/ 2147483646 w 3440"/>
              <a:gd name="T35" fmla="*/ 2147483646 h 921"/>
              <a:gd name="T36" fmla="*/ 2147483646 w 3440"/>
              <a:gd name="T37" fmla="*/ 62395541 h 921"/>
              <a:gd name="T38" fmla="*/ 2147483646 w 3440"/>
              <a:gd name="T39" fmla="*/ 2147483646 h 921"/>
              <a:gd name="T40" fmla="*/ 2147483646 w 3440"/>
              <a:gd name="T41" fmla="*/ 2147483646 h 921"/>
              <a:gd name="T42" fmla="*/ 2147483646 w 3440"/>
              <a:gd name="T43" fmla="*/ 2147483646 h 921"/>
              <a:gd name="T44" fmla="*/ 2147483646 w 3440"/>
              <a:gd name="T45" fmla="*/ 2147483646 h 921"/>
              <a:gd name="T46" fmla="*/ 2147483646 w 3440"/>
              <a:gd name="T47" fmla="*/ 2147483646 h 921"/>
              <a:gd name="T48" fmla="*/ 2147483646 w 3440"/>
              <a:gd name="T49" fmla="*/ 2147483646 h 921"/>
              <a:gd name="T50" fmla="*/ 2147483646 w 3440"/>
              <a:gd name="T51" fmla="*/ 62395541 h 921"/>
              <a:gd name="T52" fmla="*/ 2147483646 w 3440"/>
              <a:gd name="T53" fmla="*/ 2147483646 h 921"/>
              <a:gd name="T54" fmla="*/ 2147483646 w 3440"/>
              <a:gd name="T55" fmla="*/ 2147483646 h 921"/>
              <a:gd name="T56" fmla="*/ 2147483646 w 3440"/>
              <a:gd name="T57" fmla="*/ 2147483646 h 921"/>
              <a:gd name="T58" fmla="*/ 0 w 3440"/>
              <a:gd name="T59" fmla="*/ 2147483646 h 921"/>
              <a:gd name="T60" fmla="*/ 2147483646 w 3440"/>
              <a:gd name="T61" fmla="*/ 2147483646 h 921"/>
              <a:gd name="T62" fmla="*/ 2147483646 w 3440"/>
              <a:gd name="T63" fmla="*/ 2147483646 h 921"/>
              <a:gd name="T64" fmla="*/ 2147483646 w 3440"/>
              <a:gd name="T65" fmla="*/ 2147483646 h 921"/>
              <a:gd name="T66" fmla="*/ 2147483646 w 3440"/>
              <a:gd name="T67" fmla="*/ 2147483646 h 921"/>
              <a:gd name="T68" fmla="*/ 2147483646 w 3440"/>
              <a:gd name="T69" fmla="*/ 2147483646 h 921"/>
              <a:gd name="T70" fmla="*/ 2147483646 w 3440"/>
              <a:gd name="T71" fmla="*/ 2147483646 h 921"/>
              <a:gd name="T72" fmla="*/ 2147483646 w 3440"/>
              <a:gd name="T73" fmla="*/ 2147483646 h 921"/>
              <a:gd name="T74" fmla="*/ 2147483646 w 3440"/>
              <a:gd name="T75" fmla="*/ 2147483646 h 921"/>
              <a:gd name="T76" fmla="*/ 2147483646 w 3440"/>
              <a:gd name="T77" fmla="*/ 2147483646 h 921"/>
              <a:gd name="T78" fmla="*/ 2147483646 w 3440"/>
              <a:gd name="T79" fmla="*/ 2147483646 h 921"/>
              <a:gd name="T80" fmla="*/ 2147483646 w 3440"/>
              <a:gd name="T81" fmla="*/ 2147483646 h 921"/>
              <a:gd name="T82" fmla="*/ 2147483646 w 3440"/>
              <a:gd name="T83" fmla="*/ 2147483646 h 921"/>
              <a:gd name="T84" fmla="*/ 2147483646 w 3440"/>
              <a:gd name="T85" fmla="*/ 2147483646 h 921"/>
              <a:gd name="T86" fmla="*/ 2147483646 w 3440"/>
              <a:gd name="T87" fmla="*/ 2147483646 h 921"/>
              <a:gd name="T88" fmla="*/ 2147483646 w 3440"/>
              <a:gd name="T89" fmla="*/ 2147483646 h 921"/>
              <a:gd name="T90" fmla="*/ 2147483646 w 3440"/>
              <a:gd name="T91" fmla="*/ 2147483646 h 921"/>
              <a:gd name="T92" fmla="*/ 2147483646 w 3440"/>
              <a:gd name="T93" fmla="*/ 2147483646 h 921"/>
              <a:gd name="T94" fmla="*/ 2147483646 w 3440"/>
              <a:gd name="T95" fmla="*/ 2147483646 h 921"/>
              <a:gd name="T96" fmla="*/ 2147483646 w 3440"/>
              <a:gd name="T97" fmla="*/ 2147483646 h 921"/>
              <a:gd name="T98" fmla="*/ 2147483646 w 3440"/>
              <a:gd name="T99" fmla="*/ 2147483646 h 921"/>
              <a:gd name="T100" fmla="*/ 2147483646 w 3440"/>
              <a:gd name="T101" fmla="*/ 2147483646 h 921"/>
              <a:gd name="T102" fmla="*/ 2147483646 w 3440"/>
              <a:gd name="T103" fmla="*/ 2147483646 h 921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3440" h="921">
                <a:moveTo>
                  <a:pt x="240" y="346"/>
                </a:moveTo>
                <a:cubicBezTo>
                  <a:pt x="0" y="346"/>
                  <a:pt x="0" y="346"/>
                  <a:pt x="0" y="346"/>
                </a:cubicBezTo>
                <a:cubicBezTo>
                  <a:pt x="0" y="1"/>
                  <a:pt x="0" y="1"/>
                  <a:pt x="0" y="1"/>
                </a:cubicBezTo>
                <a:cubicBezTo>
                  <a:pt x="234" y="1"/>
                  <a:pt x="234" y="1"/>
                  <a:pt x="234" y="1"/>
                </a:cubicBezTo>
                <a:cubicBezTo>
                  <a:pt x="234" y="39"/>
                  <a:pt x="234" y="39"/>
                  <a:pt x="234" y="39"/>
                </a:cubicBezTo>
                <a:cubicBezTo>
                  <a:pt x="40" y="39"/>
                  <a:pt x="40" y="39"/>
                  <a:pt x="40" y="39"/>
                </a:cubicBezTo>
                <a:cubicBezTo>
                  <a:pt x="40" y="152"/>
                  <a:pt x="40" y="152"/>
                  <a:pt x="40" y="152"/>
                </a:cubicBezTo>
                <a:cubicBezTo>
                  <a:pt x="213" y="152"/>
                  <a:pt x="213" y="152"/>
                  <a:pt x="213" y="152"/>
                </a:cubicBezTo>
                <a:cubicBezTo>
                  <a:pt x="213" y="190"/>
                  <a:pt x="213" y="190"/>
                  <a:pt x="213" y="190"/>
                </a:cubicBezTo>
                <a:cubicBezTo>
                  <a:pt x="40" y="190"/>
                  <a:pt x="40" y="190"/>
                  <a:pt x="40" y="190"/>
                </a:cubicBezTo>
                <a:cubicBezTo>
                  <a:pt x="40" y="308"/>
                  <a:pt x="40" y="308"/>
                  <a:pt x="40" y="308"/>
                </a:cubicBezTo>
                <a:cubicBezTo>
                  <a:pt x="240" y="308"/>
                  <a:pt x="240" y="308"/>
                  <a:pt x="240" y="308"/>
                </a:cubicBezTo>
                <a:lnTo>
                  <a:pt x="240" y="346"/>
                </a:lnTo>
                <a:close/>
                <a:moveTo>
                  <a:pt x="357" y="62"/>
                </a:moveTo>
                <a:cubicBezTo>
                  <a:pt x="482" y="309"/>
                  <a:pt x="482" y="309"/>
                  <a:pt x="482" y="309"/>
                </a:cubicBezTo>
                <a:cubicBezTo>
                  <a:pt x="506" y="309"/>
                  <a:pt x="506" y="309"/>
                  <a:pt x="506" y="309"/>
                </a:cubicBezTo>
                <a:cubicBezTo>
                  <a:pt x="631" y="62"/>
                  <a:pt x="631" y="62"/>
                  <a:pt x="631" y="62"/>
                </a:cubicBezTo>
                <a:cubicBezTo>
                  <a:pt x="632" y="346"/>
                  <a:pt x="632" y="346"/>
                  <a:pt x="632" y="346"/>
                </a:cubicBezTo>
                <a:cubicBezTo>
                  <a:pt x="668" y="346"/>
                  <a:pt x="668" y="346"/>
                  <a:pt x="668" y="346"/>
                </a:cubicBezTo>
                <a:cubicBezTo>
                  <a:pt x="668" y="1"/>
                  <a:pt x="668" y="1"/>
                  <a:pt x="668" y="1"/>
                </a:cubicBezTo>
                <a:cubicBezTo>
                  <a:pt x="620" y="1"/>
                  <a:pt x="620" y="1"/>
                  <a:pt x="620" y="1"/>
                </a:cubicBezTo>
                <a:cubicBezTo>
                  <a:pt x="495" y="249"/>
                  <a:pt x="495" y="249"/>
                  <a:pt x="495" y="249"/>
                </a:cubicBezTo>
                <a:cubicBezTo>
                  <a:pt x="369" y="1"/>
                  <a:pt x="369" y="1"/>
                  <a:pt x="369" y="1"/>
                </a:cubicBezTo>
                <a:cubicBezTo>
                  <a:pt x="320" y="1"/>
                  <a:pt x="320" y="1"/>
                  <a:pt x="320" y="1"/>
                </a:cubicBezTo>
                <a:cubicBezTo>
                  <a:pt x="320" y="346"/>
                  <a:pt x="320" y="346"/>
                  <a:pt x="320" y="346"/>
                </a:cubicBezTo>
                <a:cubicBezTo>
                  <a:pt x="357" y="346"/>
                  <a:pt x="357" y="346"/>
                  <a:pt x="357" y="346"/>
                </a:cubicBezTo>
                <a:lnTo>
                  <a:pt x="357" y="62"/>
                </a:lnTo>
                <a:close/>
                <a:moveTo>
                  <a:pt x="812" y="346"/>
                </a:moveTo>
                <a:cubicBezTo>
                  <a:pt x="773" y="346"/>
                  <a:pt x="773" y="346"/>
                  <a:pt x="773" y="346"/>
                </a:cubicBezTo>
                <a:cubicBezTo>
                  <a:pt x="773" y="1"/>
                  <a:pt x="773" y="1"/>
                  <a:pt x="773" y="1"/>
                </a:cubicBezTo>
                <a:cubicBezTo>
                  <a:pt x="902" y="1"/>
                  <a:pt x="902" y="1"/>
                  <a:pt x="902" y="1"/>
                </a:cubicBezTo>
                <a:cubicBezTo>
                  <a:pt x="987" y="1"/>
                  <a:pt x="1036" y="44"/>
                  <a:pt x="1036" y="117"/>
                </a:cubicBezTo>
                <a:cubicBezTo>
                  <a:pt x="1036" y="193"/>
                  <a:pt x="987" y="237"/>
                  <a:pt x="902" y="237"/>
                </a:cubicBezTo>
                <a:cubicBezTo>
                  <a:pt x="812" y="237"/>
                  <a:pt x="812" y="237"/>
                  <a:pt x="812" y="237"/>
                </a:cubicBezTo>
                <a:lnTo>
                  <a:pt x="812" y="346"/>
                </a:lnTo>
                <a:close/>
                <a:moveTo>
                  <a:pt x="812" y="199"/>
                </a:moveTo>
                <a:cubicBezTo>
                  <a:pt x="900" y="199"/>
                  <a:pt x="900" y="199"/>
                  <a:pt x="900" y="199"/>
                </a:cubicBezTo>
                <a:cubicBezTo>
                  <a:pt x="962" y="199"/>
                  <a:pt x="998" y="172"/>
                  <a:pt x="998" y="118"/>
                </a:cubicBezTo>
                <a:cubicBezTo>
                  <a:pt x="998" y="66"/>
                  <a:pt x="962" y="39"/>
                  <a:pt x="900" y="39"/>
                </a:cubicBezTo>
                <a:cubicBezTo>
                  <a:pt x="812" y="39"/>
                  <a:pt x="812" y="39"/>
                  <a:pt x="812" y="39"/>
                </a:cubicBezTo>
                <a:lnTo>
                  <a:pt x="812" y="199"/>
                </a:lnTo>
                <a:close/>
                <a:moveTo>
                  <a:pt x="1291" y="308"/>
                </a:moveTo>
                <a:cubicBezTo>
                  <a:pt x="1141" y="308"/>
                  <a:pt x="1141" y="308"/>
                  <a:pt x="1141" y="308"/>
                </a:cubicBezTo>
                <a:cubicBezTo>
                  <a:pt x="1141" y="1"/>
                  <a:pt x="1141" y="1"/>
                  <a:pt x="1141" y="1"/>
                </a:cubicBezTo>
                <a:cubicBezTo>
                  <a:pt x="1101" y="1"/>
                  <a:pt x="1101" y="1"/>
                  <a:pt x="1101" y="1"/>
                </a:cubicBezTo>
                <a:cubicBezTo>
                  <a:pt x="1101" y="346"/>
                  <a:pt x="1101" y="346"/>
                  <a:pt x="1101" y="346"/>
                </a:cubicBezTo>
                <a:cubicBezTo>
                  <a:pt x="1291" y="346"/>
                  <a:pt x="1291" y="346"/>
                  <a:pt x="1291" y="346"/>
                </a:cubicBezTo>
                <a:lnTo>
                  <a:pt x="1291" y="308"/>
                </a:lnTo>
                <a:close/>
                <a:moveTo>
                  <a:pt x="1323" y="174"/>
                </a:moveTo>
                <a:cubicBezTo>
                  <a:pt x="1323" y="76"/>
                  <a:pt x="1402" y="0"/>
                  <a:pt x="1503" y="0"/>
                </a:cubicBezTo>
                <a:cubicBezTo>
                  <a:pt x="1603" y="0"/>
                  <a:pt x="1683" y="77"/>
                  <a:pt x="1683" y="174"/>
                </a:cubicBezTo>
                <a:cubicBezTo>
                  <a:pt x="1683" y="271"/>
                  <a:pt x="1603" y="348"/>
                  <a:pt x="1503" y="348"/>
                </a:cubicBezTo>
                <a:cubicBezTo>
                  <a:pt x="1402" y="348"/>
                  <a:pt x="1323" y="271"/>
                  <a:pt x="1323" y="174"/>
                </a:cubicBezTo>
                <a:close/>
                <a:moveTo>
                  <a:pt x="1363" y="174"/>
                </a:moveTo>
                <a:cubicBezTo>
                  <a:pt x="1363" y="249"/>
                  <a:pt x="1427" y="310"/>
                  <a:pt x="1503" y="310"/>
                </a:cubicBezTo>
                <a:cubicBezTo>
                  <a:pt x="1580" y="310"/>
                  <a:pt x="1643" y="249"/>
                  <a:pt x="1643" y="174"/>
                </a:cubicBezTo>
                <a:cubicBezTo>
                  <a:pt x="1643" y="98"/>
                  <a:pt x="1580" y="38"/>
                  <a:pt x="1503" y="38"/>
                </a:cubicBezTo>
                <a:cubicBezTo>
                  <a:pt x="1427" y="38"/>
                  <a:pt x="1363" y="98"/>
                  <a:pt x="1363" y="174"/>
                </a:cubicBezTo>
                <a:close/>
                <a:moveTo>
                  <a:pt x="1875" y="346"/>
                </a:moveTo>
                <a:cubicBezTo>
                  <a:pt x="1875" y="228"/>
                  <a:pt x="1875" y="228"/>
                  <a:pt x="1875" y="228"/>
                </a:cubicBezTo>
                <a:cubicBezTo>
                  <a:pt x="2005" y="1"/>
                  <a:pt x="2005" y="1"/>
                  <a:pt x="2005" y="1"/>
                </a:cubicBezTo>
                <a:cubicBezTo>
                  <a:pt x="1965" y="1"/>
                  <a:pt x="1965" y="1"/>
                  <a:pt x="1965" y="1"/>
                </a:cubicBezTo>
                <a:cubicBezTo>
                  <a:pt x="1855" y="181"/>
                  <a:pt x="1855" y="181"/>
                  <a:pt x="1855" y="181"/>
                </a:cubicBezTo>
                <a:cubicBezTo>
                  <a:pt x="1743" y="1"/>
                  <a:pt x="1743" y="1"/>
                  <a:pt x="1743" y="1"/>
                </a:cubicBezTo>
                <a:cubicBezTo>
                  <a:pt x="1703" y="1"/>
                  <a:pt x="1703" y="1"/>
                  <a:pt x="1703" y="1"/>
                </a:cubicBezTo>
                <a:cubicBezTo>
                  <a:pt x="1836" y="229"/>
                  <a:pt x="1836" y="229"/>
                  <a:pt x="1836" y="229"/>
                </a:cubicBezTo>
                <a:cubicBezTo>
                  <a:pt x="1836" y="346"/>
                  <a:pt x="1836" y="346"/>
                  <a:pt x="1836" y="346"/>
                </a:cubicBezTo>
                <a:lnTo>
                  <a:pt x="1875" y="346"/>
                </a:lnTo>
                <a:close/>
                <a:moveTo>
                  <a:pt x="2097" y="62"/>
                </a:moveTo>
                <a:cubicBezTo>
                  <a:pt x="2222" y="309"/>
                  <a:pt x="2222" y="309"/>
                  <a:pt x="2222" y="309"/>
                </a:cubicBezTo>
                <a:cubicBezTo>
                  <a:pt x="2246" y="309"/>
                  <a:pt x="2246" y="309"/>
                  <a:pt x="2246" y="309"/>
                </a:cubicBezTo>
                <a:cubicBezTo>
                  <a:pt x="2371" y="62"/>
                  <a:pt x="2371" y="62"/>
                  <a:pt x="2371" y="62"/>
                </a:cubicBezTo>
                <a:cubicBezTo>
                  <a:pt x="2371" y="346"/>
                  <a:pt x="2371" y="346"/>
                  <a:pt x="2371" y="346"/>
                </a:cubicBezTo>
                <a:cubicBezTo>
                  <a:pt x="2408" y="346"/>
                  <a:pt x="2408" y="346"/>
                  <a:pt x="2408" y="346"/>
                </a:cubicBezTo>
                <a:cubicBezTo>
                  <a:pt x="2408" y="1"/>
                  <a:pt x="2408" y="1"/>
                  <a:pt x="2408" y="1"/>
                </a:cubicBezTo>
                <a:cubicBezTo>
                  <a:pt x="2360" y="1"/>
                  <a:pt x="2360" y="1"/>
                  <a:pt x="2360" y="1"/>
                </a:cubicBezTo>
                <a:cubicBezTo>
                  <a:pt x="2234" y="249"/>
                  <a:pt x="2234" y="249"/>
                  <a:pt x="2234" y="249"/>
                </a:cubicBezTo>
                <a:cubicBezTo>
                  <a:pt x="2108" y="1"/>
                  <a:pt x="2108" y="1"/>
                  <a:pt x="2108" y="1"/>
                </a:cubicBezTo>
                <a:cubicBezTo>
                  <a:pt x="2060" y="1"/>
                  <a:pt x="2060" y="1"/>
                  <a:pt x="2060" y="1"/>
                </a:cubicBezTo>
                <a:cubicBezTo>
                  <a:pt x="2060" y="346"/>
                  <a:pt x="2060" y="346"/>
                  <a:pt x="2060" y="346"/>
                </a:cubicBezTo>
                <a:cubicBezTo>
                  <a:pt x="2097" y="346"/>
                  <a:pt x="2097" y="346"/>
                  <a:pt x="2097" y="346"/>
                </a:cubicBezTo>
                <a:lnTo>
                  <a:pt x="2097" y="62"/>
                </a:lnTo>
                <a:close/>
                <a:moveTo>
                  <a:pt x="2552" y="190"/>
                </a:moveTo>
                <a:cubicBezTo>
                  <a:pt x="2725" y="190"/>
                  <a:pt x="2725" y="190"/>
                  <a:pt x="2725" y="190"/>
                </a:cubicBezTo>
                <a:cubicBezTo>
                  <a:pt x="2725" y="152"/>
                  <a:pt x="2725" y="152"/>
                  <a:pt x="2725" y="152"/>
                </a:cubicBezTo>
                <a:cubicBezTo>
                  <a:pt x="2552" y="152"/>
                  <a:pt x="2552" y="152"/>
                  <a:pt x="2552" y="152"/>
                </a:cubicBezTo>
                <a:cubicBezTo>
                  <a:pt x="2552" y="39"/>
                  <a:pt x="2552" y="39"/>
                  <a:pt x="2552" y="39"/>
                </a:cubicBezTo>
                <a:cubicBezTo>
                  <a:pt x="2746" y="39"/>
                  <a:pt x="2746" y="39"/>
                  <a:pt x="2746" y="39"/>
                </a:cubicBezTo>
                <a:cubicBezTo>
                  <a:pt x="2746" y="1"/>
                  <a:pt x="2746" y="1"/>
                  <a:pt x="2746" y="1"/>
                </a:cubicBezTo>
                <a:cubicBezTo>
                  <a:pt x="2512" y="1"/>
                  <a:pt x="2512" y="1"/>
                  <a:pt x="2512" y="1"/>
                </a:cubicBezTo>
                <a:cubicBezTo>
                  <a:pt x="2512" y="346"/>
                  <a:pt x="2512" y="346"/>
                  <a:pt x="2512" y="346"/>
                </a:cubicBezTo>
                <a:cubicBezTo>
                  <a:pt x="2752" y="346"/>
                  <a:pt x="2752" y="346"/>
                  <a:pt x="2752" y="346"/>
                </a:cubicBezTo>
                <a:cubicBezTo>
                  <a:pt x="2752" y="308"/>
                  <a:pt x="2752" y="308"/>
                  <a:pt x="2752" y="308"/>
                </a:cubicBezTo>
                <a:cubicBezTo>
                  <a:pt x="2552" y="308"/>
                  <a:pt x="2552" y="308"/>
                  <a:pt x="2552" y="308"/>
                </a:cubicBezTo>
                <a:lnTo>
                  <a:pt x="2552" y="190"/>
                </a:lnTo>
                <a:close/>
                <a:moveTo>
                  <a:pt x="3079" y="278"/>
                </a:moveTo>
                <a:cubicBezTo>
                  <a:pt x="2873" y="1"/>
                  <a:pt x="2873" y="1"/>
                  <a:pt x="2873" y="1"/>
                </a:cubicBezTo>
                <a:cubicBezTo>
                  <a:pt x="2832" y="1"/>
                  <a:pt x="2832" y="1"/>
                  <a:pt x="2832" y="1"/>
                </a:cubicBezTo>
                <a:cubicBezTo>
                  <a:pt x="2832" y="346"/>
                  <a:pt x="2832" y="346"/>
                  <a:pt x="2832" y="346"/>
                </a:cubicBezTo>
                <a:cubicBezTo>
                  <a:pt x="2872" y="346"/>
                  <a:pt x="2872" y="346"/>
                  <a:pt x="2872" y="346"/>
                </a:cubicBezTo>
                <a:cubicBezTo>
                  <a:pt x="2872" y="69"/>
                  <a:pt x="2872" y="69"/>
                  <a:pt x="2872" y="69"/>
                </a:cubicBezTo>
                <a:cubicBezTo>
                  <a:pt x="3078" y="346"/>
                  <a:pt x="3078" y="346"/>
                  <a:pt x="3078" y="346"/>
                </a:cubicBezTo>
                <a:cubicBezTo>
                  <a:pt x="3118" y="346"/>
                  <a:pt x="3118" y="346"/>
                  <a:pt x="3118" y="346"/>
                </a:cubicBezTo>
                <a:cubicBezTo>
                  <a:pt x="3118" y="1"/>
                  <a:pt x="3118" y="1"/>
                  <a:pt x="3118" y="1"/>
                </a:cubicBezTo>
                <a:cubicBezTo>
                  <a:pt x="3079" y="1"/>
                  <a:pt x="3079" y="1"/>
                  <a:pt x="3079" y="1"/>
                </a:cubicBezTo>
                <a:lnTo>
                  <a:pt x="3079" y="278"/>
                </a:lnTo>
                <a:close/>
                <a:moveTo>
                  <a:pt x="3176" y="1"/>
                </a:moveTo>
                <a:cubicBezTo>
                  <a:pt x="3176" y="39"/>
                  <a:pt x="3176" y="39"/>
                  <a:pt x="3176" y="39"/>
                </a:cubicBezTo>
                <a:cubicBezTo>
                  <a:pt x="3288" y="39"/>
                  <a:pt x="3288" y="39"/>
                  <a:pt x="3288" y="39"/>
                </a:cubicBezTo>
                <a:cubicBezTo>
                  <a:pt x="3288" y="346"/>
                  <a:pt x="3288" y="346"/>
                  <a:pt x="3288" y="346"/>
                </a:cubicBezTo>
                <a:cubicBezTo>
                  <a:pt x="3327" y="346"/>
                  <a:pt x="3327" y="346"/>
                  <a:pt x="3327" y="346"/>
                </a:cubicBezTo>
                <a:cubicBezTo>
                  <a:pt x="3327" y="39"/>
                  <a:pt x="3327" y="39"/>
                  <a:pt x="3327" y="39"/>
                </a:cubicBezTo>
                <a:cubicBezTo>
                  <a:pt x="3440" y="39"/>
                  <a:pt x="3440" y="39"/>
                  <a:pt x="3440" y="39"/>
                </a:cubicBezTo>
                <a:cubicBezTo>
                  <a:pt x="3440" y="1"/>
                  <a:pt x="3440" y="1"/>
                  <a:pt x="3440" y="1"/>
                </a:cubicBezTo>
                <a:lnTo>
                  <a:pt x="3176" y="1"/>
                </a:lnTo>
                <a:close/>
                <a:moveTo>
                  <a:pt x="264" y="690"/>
                </a:moveTo>
                <a:cubicBezTo>
                  <a:pt x="264" y="766"/>
                  <a:pt x="215" y="810"/>
                  <a:pt x="130" y="810"/>
                </a:cubicBezTo>
                <a:cubicBezTo>
                  <a:pt x="40" y="810"/>
                  <a:pt x="40" y="810"/>
                  <a:pt x="40" y="810"/>
                </a:cubicBezTo>
                <a:cubicBezTo>
                  <a:pt x="40" y="919"/>
                  <a:pt x="40" y="919"/>
                  <a:pt x="40" y="919"/>
                </a:cubicBezTo>
                <a:cubicBezTo>
                  <a:pt x="0" y="919"/>
                  <a:pt x="0" y="919"/>
                  <a:pt x="0" y="919"/>
                </a:cubicBezTo>
                <a:cubicBezTo>
                  <a:pt x="0" y="574"/>
                  <a:pt x="0" y="574"/>
                  <a:pt x="0" y="574"/>
                </a:cubicBezTo>
                <a:cubicBezTo>
                  <a:pt x="130" y="574"/>
                  <a:pt x="130" y="574"/>
                  <a:pt x="130" y="574"/>
                </a:cubicBezTo>
                <a:cubicBezTo>
                  <a:pt x="215" y="574"/>
                  <a:pt x="264" y="616"/>
                  <a:pt x="264" y="690"/>
                </a:cubicBezTo>
                <a:close/>
                <a:moveTo>
                  <a:pt x="226" y="691"/>
                </a:moveTo>
                <a:cubicBezTo>
                  <a:pt x="226" y="639"/>
                  <a:pt x="190" y="612"/>
                  <a:pt x="128" y="612"/>
                </a:cubicBezTo>
                <a:cubicBezTo>
                  <a:pt x="40" y="612"/>
                  <a:pt x="40" y="612"/>
                  <a:pt x="40" y="612"/>
                </a:cubicBezTo>
                <a:cubicBezTo>
                  <a:pt x="40" y="772"/>
                  <a:pt x="40" y="772"/>
                  <a:pt x="40" y="772"/>
                </a:cubicBezTo>
                <a:cubicBezTo>
                  <a:pt x="128" y="772"/>
                  <a:pt x="128" y="772"/>
                  <a:pt x="128" y="772"/>
                </a:cubicBezTo>
                <a:cubicBezTo>
                  <a:pt x="190" y="772"/>
                  <a:pt x="226" y="744"/>
                  <a:pt x="226" y="691"/>
                </a:cubicBezTo>
                <a:close/>
                <a:moveTo>
                  <a:pt x="369" y="574"/>
                </a:moveTo>
                <a:cubicBezTo>
                  <a:pt x="329" y="574"/>
                  <a:pt x="329" y="574"/>
                  <a:pt x="329" y="574"/>
                </a:cubicBezTo>
                <a:cubicBezTo>
                  <a:pt x="329" y="919"/>
                  <a:pt x="329" y="919"/>
                  <a:pt x="329" y="919"/>
                </a:cubicBezTo>
                <a:cubicBezTo>
                  <a:pt x="520" y="919"/>
                  <a:pt x="520" y="919"/>
                  <a:pt x="520" y="919"/>
                </a:cubicBezTo>
                <a:cubicBezTo>
                  <a:pt x="520" y="881"/>
                  <a:pt x="520" y="881"/>
                  <a:pt x="520" y="881"/>
                </a:cubicBezTo>
                <a:cubicBezTo>
                  <a:pt x="369" y="881"/>
                  <a:pt x="369" y="881"/>
                  <a:pt x="369" y="881"/>
                </a:cubicBezTo>
                <a:lnTo>
                  <a:pt x="369" y="574"/>
                </a:lnTo>
                <a:close/>
                <a:moveTo>
                  <a:pt x="733" y="574"/>
                </a:moveTo>
                <a:cubicBezTo>
                  <a:pt x="887" y="919"/>
                  <a:pt x="887" y="919"/>
                  <a:pt x="887" y="919"/>
                </a:cubicBezTo>
                <a:cubicBezTo>
                  <a:pt x="844" y="919"/>
                  <a:pt x="844" y="919"/>
                  <a:pt x="844" y="919"/>
                </a:cubicBezTo>
                <a:cubicBezTo>
                  <a:pt x="806" y="831"/>
                  <a:pt x="806" y="831"/>
                  <a:pt x="806" y="831"/>
                </a:cubicBezTo>
                <a:cubicBezTo>
                  <a:pt x="618" y="831"/>
                  <a:pt x="618" y="831"/>
                  <a:pt x="618" y="831"/>
                </a:cubicBezTo>
                <a:cubicBezTo>
                  <a:pt x="579" y="919"/>
                  <a:pt x="579" y="919"/>
                  <a:pt x="579" y="919"/>
                </a:cubicBezTo>
                <a:cubicBezTo>
                  <a:pt x="538" y="919"/>
                  <a:pt x="538" y="919"/>
                  <a:pt x="538" y="919"/>
                </a:cubicBezTo>
                <a:cubicBezTo>
                  <a:pt x="692" y="574"/>
                  <a:pt x="692" y="574"/>
                  <a:pt x="692" y="574"/>
                </a:cubicBezTo>
                <a:lnTo>
                  <a:pt x="733" y="574"/>
                </a:lnTo>
                <a:close/>
                <a:moveTo>
                  <a:pt x="789" y="794"/>
                </a:moveTo>
                <a:cubicBezTo>
                  <a:pt x="711" y="619"/>
                  <a:pt x="711" y="619"/>
                  <a:pt x="711" y="619"/>
                </a:cubicBezTo>
                <a:cubicBezTo>
                  <a:pt x="635" y="794"/>
                  <a:pt x="635" y="794"/>
                  <a:pt x="635" y="794"/>
                </a:cubicBezTo>
                <a:lnTo>
                  <a:pt x="789" y="794"/>
                </a:lnTo>
                <a:close/>
                <a:moveTo>
                  <a:pt x="862" y="612"/>
                </a:moveTo>
                <a:cubicBezTo>
                  <a:pt x="975" y="612"/>
                  <a:pt x="975" y="612"/>
                  <a:pt x="975" y="612"/>
                </a:cubicBezTo>
                <a:cubicBezTo>
                  <a:pt x="975" y="919"/>
                  <a:pt x="975" y="919"/>
                  <a:pt x="975" y="919"/>
                </a:cubicBezTo>
                <a:cubicBezTo>
                  <a:pt x="1014" y="919"/>
                  <a:pt x="1014" y="919"/>
                  <a:pt x="1014" y="919"/>
                </a:cubicBezTo>
                <a:cubicBezTo>
                  <a:pt x="1014" y="612"/>
                  <a:pt x="1014" y="612"/>
                  <a:pt x="1014" y="612"/>
                </a:cubicBezTo>
                <a:cubicBezTo>
                  <a:pt x="1127" y="612"/>
                  <a:pt x="1127" y="612"/>
                  <a:pt x="1127" y="612"/>
                </a:cubicBezTo>
                <a:cubicBezTo>
                  <a:pt x="1127" y="574"/>
                  <a:pt x="1127" y="574"/>
                  <a:pt x="1127" y="574"/>
                </a:cubicBezTo>
                <a:cubicBezTo>
                  <a:pt x="862" y="574"/>
                  <a:pt x="862" y="574"/>
                  <a:pt x="862" y="574"/>
                </a:cubicBezTo>
                <a:lnTo>
                  <a:pt x="862" y="612"/>
                </a:lnTo>
                <a:close/>
                <a:moveTo>
                  <a:pt x="1184" y="919"/>
                </a:moveTo>
                <a:cubicBezTo>
                  <a:pt x="1223" y="919"/>
                  <a:pt x="1223" y="919"/>
                  <a:pt x="1223" y="919"/>
                </a:cubicBezTo>
                <a:cubicBezTo>
                  <a:pt x="1223" y="771"/>
                  <a:pt x="1223" y="771"/>
                  <a:pt x="1223" y="771"/>
                </a:cubicBezTo>
                <a:cubicBezTo>
                  <a:pt x="1384" y="771"/>
                  <a:pt x="1384" y="771"/>
                  <a:pt x="1384" y="771"/>
                </a:cubicBezTo>
                <a:cubicBezTo>
                  <a:pt x="1384" y="733"/>
                  <a:pt x="1384" y="733"/>
                  <a:pt x="1384" y="733"/>
                </a:cubicBezTo>
                <a:cubicBezTo>
                  <a:pt x="1223" y="733"/>
                  <a:pt x="1223" y="733"/>
                  <a:pt x="1223" y="733"/>
                </a:cubicBezTo>
                <a:cubicBezTo>
                  <a:pt x="1223" y="612"/>
                  <a:pt x="1223" y="612"/>
                  <a:pt x="1223" y="612"/>
                </a:cubicBezTo>
                <a:cubicBezTo>
                  <a:pt x="1403" y="612"/>
                  <a:pt x="1403" y="612"/>
                  <a:pt x="1403" y="612"/>
                </a:cubicBezTo>
                <a:cubicBezTo>
                  <a:pt x="1403" y="574"/>
                  <a:pt x="1403" y="574"/>
                  <a:pt x="1403" y="574"/>
                </a:cubicBezTo>
                <a:cubicBezTo>
                  <a:pt x="1184" y="574"/>
                  <a:pt x="1184" y="574"/>
                  <a:pt x="1184" y="574"/>
                </a:cubicBezTo>
                <a:lnTo>
                  <a:pt x="1184" y="919"/>
                </a:lnTo>
                <a:close/>
                <a:moveTo>
                  <a:pt x="1789" y="746"/>
                </a:moveTo>
                <a:cubicBezTo>
                  <a:pt x="1789" y="843"/>
                  <a:pt x="1709" y="921"/>
                  <a:pt x="1609" y="921"/>
                </a:cubicBezTo>
                <a:cubicBezTo>
                  <a:pt x="1508" y="921"/>
                  <a:pt x="1428" y="843"/>
                  <a:pt x="1428" y="746"/>
                </a:cubicBezTo>
                <a:cubicBezTo>
                  <a:pt x="1428" y="649"/>
                  <a:pt x="1508" y="573"/>
                  <a:pt x="1609" y="573"/>
                </a:cubicBezTo>
                <a:cubicBezTo>
                  <a:pt x="1709" y="573"/>
                  <a:pt x="1789" y="649"/>
                  <a:pt x="1789" y="746"/>
                </a:cubicBezTo>
                <a:close/>
                <a:moveTo>
                  <a:pt x="1749" y="746"/>
                </a:moveTo>
                <a:cubicBezTo>
                  <a:pt x="1749" y="671"/>
                  <a:pt x="1686" y="610"/>
                  <a:pt x="1609" y="610"/>
                </a:cubicBezTo>
                <a:cubicBezTo>
                  <a:pt x="1532" y="610"/>
                  <a:pt x="1468" y="671"/>
                  <a:pt x="1468" y="746"/>
                </a:cubicBezTo>
                <a:cubicBezTo>
                  <a:pt x="1468" y="822"/>
                  <a:pt x="1532" y="883"/>
                  <a:pt x="1609" y="883"/>
                </a:cubicBezTo>
                <a:cubicBezTo>
                  <a:pt x="1686" y="883"/>
                  <a:pt x="1749" y="822"/>
                  <a:pt x="1749" y="746"/>
                </a:cubicBezTo>
                <a:close/>
                <a:moveTo>
                  <a:pt x="2051" y="801"/>
                </a:moveTo>
                <a:cubicBezTo>
                  <a:pt x="2131" y="919"/>
                  <a:pt x="2131" y="919"/>
                  <a:pt x="2131" y="919"/>
                </a:cubicBezTo>
                <a:cubicBezTo>
                  <a:pt x="2086" y="919"/>
                  <a:pt x="2086" y="919"/>
                  <a:pt x="2086" y="919"/>
                </a:cubicBezTo>
                <a:cubicBezTo>
                  <a:pt x="2015" y="809"/>
                  <a:pt x="2015" y="809"/>
                  <a:pt x="2015" y="809"/>
                </a:cubicBezTo>
                <a:cubicBezTo>
                  <a:pt x="2008" y="809"/>
                  <a:pt x="2000" y="810"/>
                  <a:pt x="1992" y="810"/>
                </a:cubicBezTo>
                <a:cubicBezTo>
                  <a:pt x="1900" y="810"/>
                  <a:pt x="1900" y="810"/>
                  <a:pt x="1900" y="810"/>
                </a:cubicBezTo>
                <a:cubicBezTo>
                  <a:pt x="1900" y="919"/>
                  <a:pt x="1900" y="919"/>
                  <a:pt x="1900" y="919"/>
                </a:cubicBezTo>
                <a:cubicBezTo>
                  <a:pt x="1861" y="919"/>
                  <a:pt x="1861" y="919"/>
                  <a:pt x="1861" y="919"/>
                </a:cubicBezTo>
                <a:cubicBezTo>
                  <a:pt x="1861" y="574"/>
                  <a:pt x="1861" y="574"/>
                  <a:pt x="1861" y="574"/>
                </a:cubicBezTo>
                <a:cubicBezTo>
                  <a:pt x="1992" y="574"/>
                  <a:pt x="1992" y="574"/>
                  <a:pt x="1992" y="574"/>
                </a:cubicBezTo>
                <a:cubicBezTo>
                  <a:pt x="2078" y="574"/>
                  <a:pt x="2128" y="616"/>
                  <a:pt x="2128" y="690"/>
                </a:cubicBezTo>
                <a:cubicBezTo>
                  <a:pt x="2128" y="747"/>
                  <a:pt x="2100" y="785"/>
                  <a:pt x="2051" y="801"/>
                </a:cubicBezTo>
                <a:close/>
                <a:moveTo>
                  <a:pt x="2090" y="691"/>
                </a:moveTo>
                <a:cubicBezTo>
                  <a:pt x="2090" y="639"/>
                  <a:pt x="2054" y="612"/>
                  <a:pt x="1992" y="612"/>
                </a:cubicBezTo>
                <a:cubicBezTo>
                  <a:pt x="1900" y="612"/>
                  <a:pt x="1900" y="612"/>
                  <a:pt x="1900" y="612"/>
                </a:cubicBezTo>
                <a:cubicBezTo>
                  <a:pt x="1900" y="772"/>
                  <a:pt x="1900" y="772"/>
                  <a:pt x="1900" y="772"/>
                </a:cubicBezTo>
                <a:cubicBezTo>
                  <a:pt x="1992" y="772"/>
                  <a:pt x="1992" y="772"/>
                  <a:pt x="1992" y="772"/>
                </a:cubicBezTo>
                <a:cubicBezTo>
                  <a:pt x="2054" y="772"/>
                  <a:pt x="2090" y="744"/>
                  <a:pt x="2090" y="691"/>
                </a:cubicBezTo>
                <a:close/>
                <a:moveTo>
                  <a:pt x="2392" y="822"/>
                </a:moveTo>
                <a:cubicBezTo>
                  <a:pt x="2266" y="574"/>
                  <a:pt x="2266" y="574"/>
                  <a:pt x="2266" y="574"/>
                </a:cubicBezTo>
                <a:cubicBezTo>
                  <a:pt x="2217" y="574"/>
                  <a:pt x="2217" y="574"/>
                  <a:pt x="2217" y="574"/>
                </a:cubicBezTo>
                <a:cubicBezTo>
                  <a:pt x="2217" y="919"/>
                  <a:pt x="2217" y="919"/>
                  <a:pt x="2217" y="919"/>
                </a:cubicBezTo>
                <a:cubicBezTo>
                  <a:pt x="2254" y="919"/>
                  <a:pt x="2254" y="919"/>
                  <a:pt x="2254" y="919"/>
                </a:cubicBezTo>
                <a:cubicBezTo>
                  <a:pt x="2254" y="635"/>
                  <a:pt x="2254" y="635"/>
                  <a:pt x="2254" y="635"/>
                </a:cubicBezTo>
                <a:cubicBezTo>
                  <a:pt x="2379" y="882"/>
                  <a:pt x="2379" y="882"/>
                  <a:pt x="2379" y="882"/>
                </a:cubicBezTo>
                <a:cubicBezTo>
                  <a:pt x="2403" y="882"/>
                  <a:pt x="2403" y="882"/>
                  <a:pt x="2403" y="882"/>
                </a:cubicBezTo>
                <a:cubicBezTo>
                  <a:pt x="2528" y="635"/>
                  <a:pt x="2528" y="635"/>
                  <a:pt x="2528" y="635"/>
                </a:cubicBezTo>
                <a:cubicBezTo>
                  <a:pt x="2529" y="919"/>
                  <a:pt x="2529" y="919"/>
                  <a:pt x="2529" y="919"/>
                </a:cubicBezTo>
                <a:cubicBezTo>
                  <a:pt x="2565" y="919"/>
                  <a:pt x="2565" y="919"/>
                  <a:pt x="2565" y="919"/>
                </a:cubicBezTo>
                <a:cubicBezTo>
                  <a:pt x="2565" y="574"/>
                  <a:pt x="2565" y="574"/>
                  <a:pt x="2565" y="574"/>
                </a:cubicBezTo>
                <a:cubicBezTo>
                  <a:pt x="2517" y="574"/>
                  <a:pt x="2517" y="574"/>
                  <a:pt x="2517" y="574"/>
                </a:cubicBezTo>
                <a:lnTo>
                  <a:pt x="2392" y="82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14324" tIns="57162" rIns="114324" bIns="57162"/>
          <a:lstStyle/>
          <a:p>
            <a:endParaRPr lang="en-NL"/>
          </a:p>
        </p:txBody>
      </p:sp>
      <p:sp>
        <p:nvSpPr>
          <p:cNvPr id="11" name="LS_Logo6 (JU-Free) Taxonomy" hidden="1">
            <a:extLst>
              <a:ext uri="{FF2B5EF4-FFF2-40B4-BE49-F238E27FC236}">
                <a16:creationId xmlns:a16="http://schemas.microsoft.com/office/drawing/2014/main" id="{37773900-015E-4A8B-94AE-3CBDAD84218F}"/>
              </a:ext>
            </a:extLst>
          </p:cNvPr>
          <p:cNvSpPr>
            <a:spLocks/>
          </p:cNvSpPr>
          <p:nvPr/>
        </p:nvSpPr>
        <p:spPr bwMode="auto">
          <a:xfrm>
            <a:off x="1136650" y="7712075"/>
            <a:ext cx="1131888" cy="365125"/>
          </a:xfrm>
          <a:custGeom>
            <a:avLst/>
            <a:gdLst>
              <a:gd name="T0" fmla="*/ 0 w 2851"/>
              <a:gd name="T1" fmla="*/ 62395541 h 921"/>
              <a:gd name="T2" fmla="*/ 2147483646 w 2851"/>
              <a:gd name="T3" fmla="*/ 2147483646 h 921"/>
              <a:gd name="T4" fmla="*/ 2147483646 w 2851"/>
              <a:gd name="T5" fmla="*/ 2147483646 h 921"/>
              <a:gd name="T6" fmla="*/ 2147483646 w 2851"/>
              <a:gd name="T7" fmla="*/ 62395541 h 921"/>
              <a:gd name="T8" fmla="*/ 2147483646 w 2851"/>
              <a:gd name="T9" fmla="*/ 2147483646 h 921"/>
              <a:gd name="T10" fmla="*/ 2147483646 w 2851"/>
              <a:gd name="T11" fmla="*/ 2147483646 h 921"/>
              <a:gd name="T12" fmla="*/ 2147483646 w 2851"/>
              <a:gd name="T13" fmla="*/ 2147483646 h 921"/>
              <a:gd name="T14" fmla="*/ 2147483646 w 2851"/>
              <a:gd name="T15" fmla="*/ 2147483646 h 921"/>
              <a:gd name="T16" fmla="*/ 2147483646 w 2851"/>
              <a:gd name="T17" fmla="*/ 2147483646 h 921"/>
              <a:gd name="T18" fmla="*/ 2147483646 w 2851"/>
              <a:gd name="T19" fmla="*/ 2147483646 h 921"/>
              <a:gd name="T20" fmla="*/ 2147483646 w 2851"/>
              <a:gd name="T21" fmla="*/ 2147483646 h 921"/>
              <a:gd name="T22" fmla="*/ 2147483646 w 2851"/>
              <a:gd name="T23" fmla="*/ 2147483646 h 921"/>
              <a:gd name="T24" fmla="*/ 2147483646 w 2851"/>
              <a:gd name="T25" fmla="*/ 2147483646 h 921"/>
              <a:gd name="T26" fmla="*/ 2147483646 w 2851"/>
              <a:gd name="T27" fmla="*/ 2147483646 h 921"/>
              <a:gd name="T28" fmla="*/ 2147483646 w 2851"/>
              <a:gd name="T29" fmla="*/ 2147483646 h 921"/>
              <a:gd name="T30" fmla="*/ 2147483646 w 2851"/>
              <a:gd name="T31" fmla="*/ 2147483646 h 921"/>
              <a:gd name="T32" fmla="*/ 2147483646 w 2851"/>
              <a:gd name="T33" fmla="*/ 2147483646 h 921"/>
              <a:gd name="T34" fmla="*/ 2147483646 w 2851"/>
              <a:gd name="T35" fmla="*/ 2147483646 h 921"/>
              <a:gd name="T36" fmla="*/ 2147483646 w 2851"/>
              <a:gd name="T37" fmla="*/ 2147483646 h 921"/>
              <a:gd name="T38" fmla="*/ 2147483646 w 2851"/>
              <a:gd name="T39" fmla="*/ 2147483646 h 921"/>
              <a:gd name="T40" fmla="*/ 2147483646 w 2851"/>
              <a:gd name="T41" fmla="*/ 2147483646 h 921"/>
              <a:gd name="T42" fmla="*/ 2147483646 w 2851"/>
              <a:gd name="T43" fmla="*/ 2147483646 h 921"/>
              <a:gd name="T44" fmla="*/ 2147483646 w 2851"/>
              <a:gd name="T45" fmla="*/ 2147483646 h 921"/>
              <a:gd name="T46" fmla="*/ 2147483646 w 2851"/>
              <a:gd name="T47" fmla="*/ 2147483646 h 921"/>
              <a:gd name="T48" fmla="*/ 2147483646 w 2851"/>
              <a:gd name="T49" fmla="*/ 2147483646 h 921"/>
              <a:gd name="T50" fmla="*/ 2147483646 w 2851"/>
              <a:gd name="T51" fmla="*/ 2147483646 h 921"/>
              <a:gd name="T52" fmla="*/ 2147483646 w 2851"/>
              <a:gd name="T53" fmla="*/ 62395541 h 921"/>
              <a:gd name="T54" fmla="*/ 2147483646 w 2851"/>
              <a:gd name="T55" fmla="*/ 62395541 h 921"/>
              <a:gd name="T56" fmla="*/ 2147483646 w 2851"/>
              <a:gd name="T57" fmla="*/ 2147483646 h 921"/>
              <a:gd name="T58" fmla="*/ 2147483646 w 2851"/>
              <a:gd name="T59" fmla="*/ 62395541 h 921"/>
              <a:gd name="T60" fmla="*/ 2147483646 w 2851"/>
              <a:gd name="T61" fmla="*/ 2147483646 h 921"/>
              <a:gd name="T62" fmla="*/ 2147483646 w 2851"/>
              <a:gd name="T63" fmla="*/ 2147483646 h 921"/>
              <a:gd name="T64" fmla="*/ 2147483646 w 2851"/>
              <a:gd name="T65" fmla="*/ 2147483646 h 921"/>
              <a:gd name="T66" fmla="*/ 2147483646 w 2851"/>
              <a:gd name="T67" fmla="*/ 2147483646 h 921"/>
              <a:gd name="T68" fmla="*/ 2147483646 w 2851"/>
              <a:gd name="T69" fmla="*/ 2147483646 h 921"/>
              <a:gd name="T70" fmla="*/ 2147483646 w 2851"/>
              <a:gd name="T71" fmla="*/ 2147483646 h 921"/>
              <a:gd name="T72" fmla="*/ 2147483646 w 2851"/>
              <a:gd name="T73" fmla="*/ 2147483646 h 921"/>
              <a:gd name="T74" fmla="*/ 2147483646 w 2851"/>
              <a:gd name="T75" fmla="*/ 2147483646 h 921"/>
              <a:gd name="T76" fmla="*/ 2147483646 w 2851"/>
              <a:gd name="T77" fmla="*/ 2147483646 h 921"/>
              <a:gd name="T78" fmla="*/ 2147483646 w 2851"/>
              <a:gd name="T79" fmla="*/ 2147483646 h 921"/>
              <a:gd name="T80" fmla="*/ 2147483646 w 2851"/>
              <a:gd name="T81" fmla="*/ 2147483646 h 921"/>
              <a:gd name="T82" fmla="*/ 2147483646 w 2851"/>
              <a:gd name="T83" fmla="*/ 2147483646 h 921"/>
              <a:gd name="T84" fmla="*/ 2147483646 w 2851"/>
              <a:gd name="T85" fmla="*/ 2147483646 h 921"/>
              <a:gd name="T86" fmla="*/ 2147483646 w 2851"/>
              <a:gd name="T87" fmla="*/ 2147483646 h 921"/>
              <a:gd name="T88" fmla="*/ 2147483646 w 2851"/>
              <a:gd name="T89" fmla="*/ 2147483646 h 921"/>
              <a:gd name="T90" fmla="*/ 2147483646 w 2851"/>
              <a:gd name="T91" fmla="*/ 2147483646 h 921"/>
              <a:gd name="T92" fmla="*/ 2147483646 w 2851"/>
              <a:gd name="T93" fmla="*/ 2147483646 h 921"/>
              <a:gd name="T94" fmla="*/ 2147483646 w 2851"/>
              <a:gd name="T95" fmla="*/ 2147483646 h 921"/>
              <a:gd name="T96" fmla="*/ 2147483646 w 2851"/>
              <a:gd name="T97" fmla="*/ 2147483646 h 921"/>
              <a:gd name="T98" fmla="*/ 2147483646 w 2851"/>
              <a:gd name="T99" fmla="*/ 2147483646 h 921"/>
              <a:gd name="T100" fmla="*/ 2147483646 w 2851"/>
              <a:gd name="T101" fmla="*/ 2147483646 h 921"/>
              <a:gd name="T102" fmla="*/ 2147483646 w 2851"/>
              <a:gd name="T103" fmla="*/ 2147483646 h 921"/>
              <a:gd name="T104" fmla="*/ 2147483646 w 2851"/>
              <a:gd name="T105" fmla="*/ 2147483646 h 921"/>
              <a:gd name="T106" fmla="*/ 2147483646 w 2851"/>
              <a:gd name="T107" fmla="*/ 2147483646 h 921"/>
              <a:gd name="T108" fmla="*/ 2147483646 w 2851"/>
              <a:gd name="T109" fmla="*/ 2147483646 h 921"/>
              <a:gd name="T110" fmla="*/ 2147483646 w 2851"/>
              <a:gd name="T111" fmla="*/ 2147483646 h 921"/>
              <a:gd name="T112" fmla="*/ 2147483646 w 2851"/>
              <a:gd name="T113" fmla="*/ 2147483646 h 921"/>
              <a:gd name="T114" fmla="*/ 2147483646 w 2851"/>
              <a:gd name="T115" fmla="*/ 2147483646 h 921"/>
              <a:gd name="T116" fmla="*/ 2147483646 w 2851"/>
              <a:gd name="T117" fmla="*/ 2147483646 h 921"/>
              <a:gd name="T118" fmla="*/ 2147483646 w 2851"/>
              <a:gd name="T119" fmla="*/ 2147483646 h 921"/>
              <a:gd name="T120" fmla="*/ 2147483646 w 2851"/>
              <a:gd name="T121" fmla="*/ 2147483646 h 921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2851" h="921">
                <a:moveTo>
                  <a:pt x="112" y="39"/>
                </a:moveTo>
                <a:cubicBezTo>
                  <a:pt x="0" y="39"/>
                  <a:pt x="0" y="39"/>
                  <a:pt x="0" y="39"/>
                </a:cubicBezTo>
                <a:cubicBezTo>
                  <a:pt x="0" y="1"/>
                  <a:pt x="0" y="1"/>
                  <a:pt x="0" y="1"/>
                </a:cubicBezTo>
                <a:cubicBezTo>
                  <a:pt x="263" y="1"/>
                  <a:pt x="263" y="1"/>
                  <a:pt x="263" y="1"/>
                </a:cubicBezTo>
                <a:cubicBezTo>
                  <a:pt x="263" y="39"/>
                  <a:pt x="263" y="39"/>
                  <a:pt x="263" y="39"/>
                </a:cubicBezTo>
                <a:cubicBezTo>
                  <a:pt x="151" y="39"/>
                  <a:pt x="151" y="39"/>
                  <a:pt x="151" y="39"/>
                </a:cubicBezTo>
                <a:cubicBezTo>
                  <a:pt x="151" y="346"/>
                  <a:pt x="151" y="346"/>
                  <a:pt x="151" y="346"/>
                </a:cubicBezTo>
                <a:cubicBezTo>
                  <a:pt x="112" y="346"/>
                  <a:pt x="112" y="346"/>
                  <a:pt x="112" y="346"/>
                </a:cubicBezTo>
                <a:lnTo>
                  <a:pt x="112" y="39"/>
                </a:lnTo>
                <a:close/>
                <a:moveTo>
                  <a:pt x="238" y="346"/>
                </a:moveTo>
                <a:cubicBezTo>
                  <a:pt x="393" y="1"/>
                  <a:pt x="393" y="1"/>
                  <a:pt x="393" y="1"/>
                </a:cubicBezTo>
                <a:cubicBezTo>
                  <a:pt x="433" y="1"/>
                  <a:pt x="433" y="1"/>
                  <a:pt x="433" y="1"/>
                </a:cubicBezTo>
                <a:cubicBezTo>
                  <a:pt x="587" y="346"/>
                  <a:pt x="587" y="346"/>
                  <a:pt x="587" y="346"/>
                </a:cubicBezTo>
                <a:cubicBezTo>
                  <a:pt x="544" y="346"/>
                  <a:pt x="544" y="346"/>
                  <a:pt x="544" y="346"/>
                </a:cubicBezTo>
                <a:cubicBezTo>
                  <a:pt x="506" y="259"/>
                  <a:pt x="506" y="259"/>
                  <a:pt x="506" y="259"/>
                </a:cubicBezTo>
                <a:cubicBezTo>
                  <a:pt x="318" y="259"/>
                  <a:pt x="318" y="259"/>
                  <a:pt x="318" y="259"/>
                </a:cubicBezTo>
                <a:cubicBezTo>
                  <a:pt x="280" y="346"/>
                  <a:pt x="280" y="346"/>
                  <a:pt x="280" y="346"/>
                </a:cubicBezTo>
                <a:lnTo>
                  <a:pt x="238" y="346"/>
                </a:lnTo>
                <a:close/>
                <a:moveTo>
                  <a:pt x="335" y="221"/>
                </a:moveTo>
                <a:cubicBezTo>
                  <a:pt x="489" y="221"/>
                  <a:pt x="489" y="221"/>
                  <a:pt x="489" y="221"/>
                </a:cubicBezTo>
                <a:cubicBezTo>
                  <a:pt x="412" y="46"/>
                  <a:pt x="412" y="46"/>
                  <a:pt x="412" y="46"/>
                </a:cubicBezTo>
                <a:lnTo>
                  <a:pt x="335" y="221"/>
                </a:lnTo>
                <a:close/>
                <a:moveTo>
                  <a:pt x="646" y="346"/>
                </a:moveTo>
                <a:cubicBezTo>
                  <a:pt x="750" y="202"/>
                  <a:pt x="750" y="202"/>
                  <a:pt x="750" y="202"/>
                </a:cubicBezTo>
                <a:cubicBezTo>
                  <a:pt x="854" y="346"/>
                  <a:pt x="854" y="346"/>
                  <a:pt x="854" y="346"/>
                </a:cubicBezTo>
                <a:cubicBezTo>
                  <a:pt x="902" y="346"/>
                  <a:pt x="902" y="346"/>
                  <a:pt x="902" y="346"/>
                </a:cubicBezTo>
                <a:cubicBezTo>
                  <a:pt x="775" y="167"/>
                  <a:pt x="775" y="167"/>
                  <a:pt x="775" y="167"/>
                </a:cubicBezTo>
                <a:cubicBezTo>
                  <a:pt x="892" y="1"/>
                  <a:pt x="892" y="1"/>
                  <a:pt x="892" y="1"/>
                </a:cubicBezTo>
                <a:cubicBezTo>
                  <a:pt x="846" y="1"/>
                  <a:pt x="846" y="1"/>
                  <a:pt x="846" y="1"/>
                </a:cubicBezTo>
                <a:cubicBezTo>
                  <a:pt x="750" y="134"/>
                  <a:pt x="750" y="134"/>
                  <a:pt x="750" y="134"/>
                </a:cubicBezTo>
                <a:cubicBezTo>
                  <a:pt x="655" y="1"/>
                  <a:pt x="655" y="1"/>
                  <a:pt x="655" y="1"/>
                </a:cubicBezTo>
                <a:cubicBezTo>
                  <a:pt x="609" y="1"/>
                  <a:pt x="609" y="1"/>
                  <a:pt x="609" y="1"/>
                </a:cubicBezTo>
                <a:cubicBezTo>
                  <a:pt x="726" y="169"/>
                  <a:pt x="726" y="169"/>
                  <a:pt x="726" y="169"/>
                </a:cubicBezTo>
                <a:cubicBezTo>
                  <a:pt x="600" y="346"/>
                  <a:pt x="600" y="346"/>
                  <a:pt x="600" y="346"/>
                </a:cubicBezTo>
                <a:lnTo>
                  <a:pt x="646" y="346"/>
                </a:lnTo>
                <a:close/>
                <a:moveTo>
                  <a:pt x="924" y="174"/>
                </a:moveTo>
                <a:cubicBezTo>
                  <a:pt x="924" y="76"/>
                  <a:pt x="1004" y="0"/>
                  <a:pt x="1105" y="0"/>
                </a:cubicBezTo>
                <a:cubicBezTo>
                  <a:pt x="1205" y="0"/>
                  <a:pt x="1284" y="77"/>
                  <a:pt x="1284" y="174"/>
                </a:cubicBezTo>
                <a:cubicBezTo>
                  <a:pt x="1284" y="271"/>
                  <a:pt x="1205" y="348"/>
                  <a:pt x="1105" y="348"/>
                </a:cubicBezTo>
                <a:cubicBezTo>
                  <a:pt x="1004" y="348"/>
                  <a:pt x="924" y="271"/>
                  <a:pt x="924" y="174"/>
                </a:cubicBezTo>
                <a:close/>
                <a:moveTo>
                  <a:pt x="964" y="174"/>
                </a:moveTo>
                <a:cubicBezTo>
                  <a:pt x="964" y="249"/>
                  <a:pt x="1028" y="310"/>
                  <a:pt x="1105" y="310"/>
                </a:cubicBezTo>
                <a:cubicBezTo>
                  <a:pt x="1181" y="310"/>
                  <a:pt x="1244" y="249"/>
                  <a:pt x="1244" y="174"/>
                </a:cubicBezTo>
                <a:cubicBezTo>
                  <a:pt x="1244" y="98"/>
                  <a:pt x="1181" y="38"/>
                  <a:pt x="1105" y="38"/>
                </a:cubicBezTo>
                <a:cubicBezTo>
                  <a:pt x="1028" y="38"/>
                  <a:pt x="964" y="98"/>
                  <a:pt x="964" y="174"/>
                </a:cubicBezTo>
                <a:close/>
                <a:moveTo>
                  <a:pt x="1395" y="69"/>
                </a:moveTo>
                <a:cubicBezTo>
                  <a:pt x="1602" y="346"/>
                  <a:pt x="1602" y="346"/>
                  <a:pt x="1602" y="346"/>
                </a:cubicBezTo>
                <a:cubicBezTo>
                  <a:pt x="1642" y="346"/>
                  <a:pt x="1642" y="346"/>
                  <a:pt x="1642" y="346"/>
                </a:cubicBezTo>
                <a:cubicBezTo>
                  <a:pt x="1642" y="1"/>
                  <a:pt x="1642" y="1"/>
                  <a:pt x="1642" y="1"/>
                </a:cubicBezTo>
                <a:cubicBezTo>
                  <a:pt x="1603" y="1"/>
                  <a:pt x="1603" y="1"/>
                  <a:pt x="1603" y="1"/>
                </a:cubicBezTo>
                <a:cubicBezTo>
                  <a:pt x="1603" y="278"/>
                  <a:pt x="1603" y="278"/>
                  <a:pt x="1603" y="278"/>
                </a:cubicBezTo>
                <a:cubicBezTo>
                  <a:pt x="1397" y="1"/>
                  <a:pt x="1397" y="1"/>
                  <a:pt x="1397" y="1"/>
                </a:cubicBezTo>
                <a:cubicBezTo>
                  <a:pt x="1356" y="1"/>
                  <a:pt x="1356" y="1"/>
                  <a:pt x="1356" y="1"/>
                </a:cubicBezTo>
                <a:cubicBezTo>
                  <a:pt x="1356" y="346"/>
                  <a:pt x="1356" y="346"/>
                  <a:pt x="1356" y="346"/>
                </a:cubicBezTo>
                <a:cubicBezTo>
                  <a:pt x="1395" y="346"/>
                  <a:pt x="1395" y="346"/>
                  <a:pt x="1395" y="346"/>
                </a:cubicBezTo>
                <a:lnTo>
                  <a:pt x="1395" y="69"/>
                </a:lnTo>
                <a:close/>
                <a:moveTo>
                  <a:pt x="1895" y="348"/>
                </a:moveTo>
                <a:cubicBezTo>
                  <a:pt x="1794" y="348"/>
                  <a:pt x="1714" y="271"/>
                  <a:pt x="1714" y="174"/>
                </a:cubicBezTo>
                <a:cubicBezTo>
                  <a:pt x="1714" y="76"/>
                  <a:pt x="1794" y="0"/>
                  <a:pt x="1895" y="0"/>
                </a:cubicBezTo>
                <a:cubicBezTo>
                  <a:pt x="1995" y="0"/>
                  <a:pt x="2074" y="77"/>
                  <a:pt x="2074" y="174"/>
                </a:cubicBezTo>
                <a:cubicBezTo>
                  <a:pt x="2074" y="271"/>
                  <a:pt x="1995" y="348"/>
                  <a:pt x="1895" y="348"/>
                </a:cubicBezTo>
                <a:close/>
                <a:moveTo>
                  <a:pt x="2034" y="174"/>
                </a:moveTo>
                <a:cubicBezTo>
                  <a:pt x="2034" y="98"/>
                  <a:pt x="1971" y="38"/>
                  <a:pt x="1895" y="38"/>
                </a:cubicBezTo>
                <a:cubicBezTo>
                  <a:pt x="1818" y="38"/>
                  <a:pt x="1754" y="98"/>
                  <a:pt x="1754" y="174"/>
                </a:cubicBezTo>
                <a:cubicBezTo>
                  <a:pt x="1754" y="249"/>
                  <a:pt x="1818" y="310"/>
                  <a:pt x="1895" y="310"/>
                </a:cubicBezTo>
                <a:cubicBezTo>
                  <a:pt x="1971" y="310"/>
                  <a:pt x="2034" y="249"/>
                  <a:pt x="2034" y="174"/>
                </a:cubicBezTo>
                <a:close/>
                <a:moveTo>
                  <a:pt x="2183" y="62"/>
                </a:moveTo>
                <a:cubicBezTo>
                  <a:pt x="2308" y="309"/>
                  <a:pt x="2308" y="309"/>
                  <a:pt x="2308" y="309"/>
                </a:cubicBezTo>
                <a:cubicBezTo>
                  <a:pt x="2332" y="309"/>
                  <a:pt x="2332" y="309"/>
                  <a:pt x="2332" y="309"/>
                </a:cubicBezTo>
                <a:cubicBezTo>
                  <a:pt x="2457" y="62"/>
                  <a:pt x="2457" y="62"/>
                  <a:pt x="2457" y="62"/>
                </a:cubicBezTo>
                <a:cubicBezTo>
                  <a:pt x="2458" y="346"/>
                  <a:pt x="2458" y="346"/>
                  <a:pt x="2458" y="346"/>
                </a:cubicBezTo>
                <a:cubicBezTo>
                  <a:pt x="2494" y="346"/>
                  <a:pt x="2494" y="346"/>
                  <a:pt x="2494" y="346"/>
                </a:cubicBezTo>
                <a:cubicBezTo>
                  <a:pt x="2494" y="1"/>
                  <a:pt x="2494" y="1"/>
                  <a:pt x="2494" y="1"/>
                </a:cubicBezTo>
                <a:cubicBezTo>
                  <a:pt x="2446" y="1"/>
                  <a:pt x="2446" y="1"/>
                  <a:pt x="2446" y="1"/>
                </a:cubicBezTo>
                <a:cubicBezTo>
                  <a:pt x="2321" y="249"/>
                  <a:pt x="2321" y="249"/>
                  <a:pt x="2321" y="249"/>
                </a:cubicBezTo>
                <a:cubicBezTo>
                  <a:pt x="2195" y="1"/>
                  <a:pt x="2195" y="1"/>
                  <a:pt x="2195" y="1"/>
                </a:cubicBezTo>
                <a:cubicBezTo>
                  <a:pt x="2146" y="1"/>
                  <a:pt x="2146" y="1"/>
                  <a:pt x="2146" y="1"/>
                </a:cubicBezTo>
                <a:cubicBezTo>
                  <a:pt x="2146" y="346"/>
                  <a:pt x="2146" y="346"/>
                  <a:pt x="2146" y="346"/>
                </a:cubicBezTo>
                <a:cubicBezTo>
                  <a:pt x="2183" y="346"/>
                  <a:pt x="2183" y="346"/>
                  <a:pt x="2183" y="346"/>
                </a:cubicBezTo>
                <a:lnTo>
                  <a:pt x="2183" y="62"/>
                </a:lnTo>
                <a:close/>
                <a:moveTo>
                  <a:pt x="2811" y="1"/>
                </a:moveTo>
                <a:cubicBezTo>
                  <a:pt x="2701" y="181"/>
                  <a:pt x="2701" y="181"/>
                  <a:pt x="2701" y="181"/>
                </a:cubicBezTo>
                <a:cubicBezTo>
                  <a:pt x="2589" y="1"/>
                  <a:pt x="2589" y="1"/>
                  <a:pt x="2589" y="1"/>
                </a:cubicBezTo>
                <a:cubicBezTo>
                  <a:pt x="2549" y="1"/>
                  <a:pt x="2549" y="1"/>
                  <a:pt x="2549" y="1"/>
                </a:cubicBezTo>
                <a:cubicBezTo>
                  <a:pt x="2682" y="229"/>
                  <a:pt x="2682" y="229"/>
                  <a:pt x="2682" y="229"/>
                </a:cubicBezTo>
                <a:cubicBezTo>
                  <a:pt x="2682" y="346"/>
                  <a:pt x="2682" y="346"/>
                  <a:pt x="2682" y="346"/>
                </a:cubicBezTo>
                <a:cubicBezTo>
                  <a:pt x="2721" y="346"/>
                  <a:pt x="2721" y="346"/>
                  <a:pt x="2721" y="346"/>
                </a:cubicBezTo>
                <a:cubicBezTo>
                  <a:pt x="2721" y="228"/>
                  <a:pt x="2721" y="228"/>
                  <a:pt x="2721" y="228"/>
                </a:cubicBezTo>
                <a:cubicBezTo>
                  <a:pt x="2851" y="1"/>
                  <a:pt x="2851" y="1"/>
                  <a:pt x="2851" y="1"/>
                </a:cubicBezTo>
                <a:lnTo>
                  <a:pt x="2811" y="1"/>
                </a:lnTo>
                <a:close/>
                <a:moveTo>
                  <a:pt x="221" y="822"/>
                </a:moveTo>
                <a:cubicBezTo>
                  <a:pt x="95" y="574"/>
                  <a:pt x="95" y="574"/>
                  <a:pt x="95" y="574"/>
                </a:cubicBezTo>
                <a:cubicBezTo>
                  <a:pt x="46" y="574"/>
                  <a:pt x="46" y="574"/>
                  <a:pt x="46" y="574"/>
                </a:cubicBezTo>
                <a:cubicBezTo>
                  <a:pt x="46" y="919"/>
                  <a:pt x="46" y="919"/>
                  <a:pt x="46" y="919"/>
                </a:cubicBezTo>
                <a:cubicBezTo>
                  <a:pt x="84" y="919"/>
                  <a:pt x="84" y="919"/>
                  <a:pt x="84" y="919"/>
                </a:cubicBezTo>
                <a:cubicBezTo>
                  <a:pt x="84" y="635"/>
                  <a:pt x="84" y="635"/>
                  <a:pt x="84" y="635"/>
                </a:cubicBezTo>
                <a:cubicBezTo>
                  <a:pt x="208" y="882"/>
                  <a:pt x="208" y="882"/>
                  <a:pt x="208" y="882"/>
                </a:cubicBezTo>
                <a:cubicBezTo>
                  <a:pt x="232" y="882"/>
                  <a:pt x="232" y="882"/>
                  <a:pt x="232" y="882"/>
                </a:cubicBezTo>
                <a:cubicBezTo>
                  <a:pt x="357" y="635"/>
                  <a:pt x="357" y="635"/>
                  <a:pt x="357" y="635"/>
                </a:cubicBezTo>
                <a:cubicBezTo>
                  <a:pt x="358" y="919"/>
                  <a:pt x="358" y="919"/>
                  <a:pt x="358" y="919"/>
                </a:cubicBezTo>
                <a:cubicBezTo>
                  <a:pt x="394" y="919"/>
                  <a:pt x="394" y="919"/>
                  <a:pt x="394" y="919"/>
                </a:cubicBezTo>
                <a:cubicBezTo>
                  <a:pt x="394" y="574"/>
                  <a:pt x="394" y="574"/>
                  <a:pt x="394" y="574"/>
                </a:cubicBezTo>
                <a:cubicBezTo>
                  <a:pt x="346" y="574"/>
                  <a:pt x="346" y="574"/>
                  <a:pt x="346" y="574"/>
                </a:cubicBezTo>
                <a:lnTo>
                  <a:pt x="221" y="822"/>
                </a:lnTo>
                <a:close/>
                <a:moveTo>
                  <a:pt x="644" y="574"/>
                </a:moveTo>
                <a:cubicBezTo>
                  <a:pt x="797" y="919"/>
                  <a:pt x="797" y="919"/>
                  <a:pt x="797" y="919"/>
                </a:cubicBezTo>
                <a:cubicBezTo>
                  <a:pt x="755" y="919"/>
                  <a:pt x="755" y="919"/>
                  <a:pt x="755" y="919"/>
                </a:cubicBezTo>
                <a:cubicBezTo>
                  <a:pt x="716" y="831"/>
                  <a:pt x="716" y="831"/>
                  <a:pt x="716" y="831"/>
                </a:cubicBezTo>
                <a:cubicBezTo>
                  <a:pt x="529" y="831"/>
                  <a:pt x="529" y="831"/>
                  <a:pt x="529" y="831"/>
                </a:cubicBezTo>
                <a:cubicBezTo>
                  <a:pt x="490" y="919"/>
                  <a:pt x="490" y="919"/>
                  <a:pt x="490" y="919"/>
                </a:cubicBezTo>
                <a:cubicBezTo>
                  <a:pt x="449" y="919"/>
                  <a:pt x="449" y="919"/>
                  <a:pt x="449" y="919"/>
                </a:cubicBezTo>
                <a:cubicBezTo>
                  <a:pt x="603" y="574"/>
                  <a:pt x="603" y="574"/>
                  <a:pt x="603" y="574"/>
                </a:cubicBezTo>
                <a:lnTo>
                  <a:pt x="644" y="574"/>
                </a:lnTo>
                <a:close/>
                <a:moveTo>
                  <a:pt x="700" y="794"/>
                </a:moveTo>
                <a:cubicBezTo>
                  <a:pt x="622" y="619"/>
                  <a:pt x="622" y="619"/>
                  <a:pt x="622" y="619"/>
                </a:cubicBezTo>
                <a:cubicBezTo>
                  <a:pt x="545" y="794"/>
                  <a:pt x="545" y="794"/>
                  <a:pt x="545" y="794"/>
                </a:cubicBezTo>
                <a:lnTo>
                  <a:pt x="700" y="794"/>
                </a:lnTo>
                <a:close/>
                <a:moveTo>
                  <a:pt x="1099" y="851"/>
                </a:moveTo>
                <a:cubicBezTo>
                  <a:pt x="892" y="574"/>
                  <a:pt x="892" y="574"/>
                  <a:pt x="892" y="574"/>
                </a:cubicBezTo>
                <a:cubicBezTo>
                  <a:pt x="851" y="574"/>
                  <a:pt x="851" y="574"/>
                  <a:pt x="851" y="574"/>
                </a:cubicBezTo>
                <a:cubicBezTo>
                  <a:pt x="851" y="919"/>
                  <a:pt x="851" y="919"/>
                  <a:pt x="851" y="919"/>
                </a:cubicBezTo>
                <a:cubicBezTo>
                  <a:pt x="891" y="919"/>
                  <a:pt x="891" y="919"/>
                  <a:pt x="891" y="919"/>
                </a:cubicBezTo>
                <a:cubicBezTo>
                  <a:pt x="891" y="642"/>
                  <a:pt x="891" y="642"/>
                  <a:pt x="891" y="642"/>
                </a:cubicBezTo>
                <a:cubicBezTo>
                  <a:pt x="1097" y="919"/>
                  <a:pt x="1097" y="919"/>
                  <a:pt x="1097" y="919"/>
                </a:cubicBezTo>
                <a:cubicBezTo>
                  <a:pt x="1137" y="919"/>
                  <a:pt x="1137" y="919"/>
                  <a:pt x="1137" y="919"/>
                </a:cubicBezTo>
                <a:cubicBezTo>
                  <a:pt x="1137" y="574"/>
                  <a:pt x="1137" y="574"/>
                  <a:pt x="1137" y="574"/>
                </a:cubicBezTo>
                <a:cubicBezTo>
                  <a:pt x="1099" y="574"/>
                  <a:pt x="1099" y="574"/>
                  <a:pt x="1099" y="574"/>
                </a:cubicBezTo>
                <a:lnTo>
                  <a:pt x="1099" y="851"/>
                </a:lnTo>
                <a:close/>
                <a:moveTo>
                  <a:pt x="1387" y="574"/>
                </a:moveTo>
                <a:cubicBezTo>
                  <a:pt x="1541" y="919"/>
                  <a:pt x="1541" y="919"/>
                  <a:pt x="1541" y="919"/>
                </a:cubicBezTo>
                <a:cubicBezTo>
                  <a:pt x="1498" y="919"/>
                  <a:pt x="1498" y="919"/>
                  <a:pt x="1498" y="919"/>
                </a:cubicBezTo>
                <a:cubicBezTo>
                  <a:pt x="1460" y="831"/>
                  <a:pt x="1460" y="831"/>
                  <a:pt x="1460" y="831"/>
                </a:cubicBezTo>
                <a:cubicBezTo>
                  <a:pt x="1272" y="831"/>
                  <a:pt x="1272" y="831"/>
                  <a:pt x="1272" y="831"/>
                </a:cubicBezTo>
                <a:cubicBezTo>
                  <a:pt x="1234" y="919"/>
                  <a:pt x="1234" y="919"/>
                  <a:pt x="1234" y="919"/>
                </a:cubicBezTo>
                <a:cubicBezTo>
                  <a:pt x="1192" y="919"/>
                  <a:pt x="1192" y="919"/>
                  <a:pt x="1192" y="919"/>
                </a:cubicBezTo>
                <a:cubicBezTo>
                  <a:pt x="1346" y="574"/>
                  <a:pt x="1346" y="574"/>
                  <a:pt x="1346" y="574"/>
                </a:cubicBezTo>
                <a:lnTo>
                  <a:pt x="1387" y="574"/>
                </a:lnTo>
                <a:close/>
                <a:moveTo>
                  <a:pt x="1443" y="794"/>
                </a:moveTo>
                <a:cubicBezTo>
                  <a:pt x="1365" y="619"/>
                  <a:pt x="1365" y="619"/>
                  <a:pt x="1365" y="619"/>
                </a:cubicBezTo>
                <a:cubicBezTo>
                  <a:pt x="1289" y="794"/>
                  <a:pt x="1289" y="794"/>
                  <a:pt x="1289" y="794"/>
                </a:cubicBezTo>
                <a:lnTo>
                  <a:pt x="1443" y="794"/>
                </a:lnTo>
                <a:close/>
                <a:moveTo>
                  <a:pt x="1735" y="610"/>
                </a:moveTo>
                <a:cubicBezTo>
                  <a:pt x="1774" y="610"/>
                  <a:pt x="1812" y="625"/>
                  <a:pt x="1840" y="650"/>
                </a:cubicBezTo>
                <a:cubicBezTo>
                  <a:pt x="1862" y="620"/>
                  <a:pt x="1862" y="620"/>
                  <a:pt x="1862" y="620"/>
                </a:cubicBezTo>
                <a:cubicBezTo>
                  <a:pt x="1829" y="591"/>
                  <a:pt x="1783" y="573"/>
                  <a:pt x="1735" y="573"/>
                </a:cubicBezTo>
                <a:cubicBezTo>
                  <a:pt x="1634" y="573"/>
                  <a:pt x="1554" y="649"/>
                  <a:pt x="1554" y="746"/>
                </a:cubicBezTo>
                <a:cubicBezTo>
                  <a:pt x="1554" y="843"/>
                  <a:pt x="1634" y="921"/>
                  <a:pt x="1733" y="921"/>
                </a:cubicBezTo>
                <a:cubicBezTo>
                  <a:pt x="1780" y="921"/>
                  <a:pt x="1827" y="902"/>
                  <a:pt x="1861" y="875"/>
                </a:cubicBezTo>
                <a:cubicBezTo>
                  <a:pt x="1861" y="750"/>
                  <a:pt x="1861" y="750"/>
                  <a:pt x="1861" y="750"/>
                </a:cubicBezTo>
                <a:cubicBezTo>
                  <a:pt x="1826" y="750"/>
                  <a:pt x="1826" y="750"/>
                  <a:pt x="1826" y="750"/>
                </a:cubicBezTo>
                <a:cubicBezTo>
                  <a:pt x="1826" y="854"/>
                  <a:pt x="1826" y="854"/>
                  <a:pt x="1826" y="854"/>
                </a:cubicBezTo>
                <a:cubicBezTo>
                  <a:pt x="1800" y="872"/>
                  <a:pt x="1767" y="883"/>
                  <a:pt x="1736" y="883"/>
                </a:cubicBezTo>
                <a:cubicBezTo>
                  <a:pt x="1657" y="883"/>
                  <a:pt x="1594" y="823"/>
                  <a:pt x="1594" y="746"/>
                </a:cubicBezTo>
                <a:cubicBezTo>
                  <a:pt x="1594" y="671"/>
                  <a:pt x="1657" y="610"/>
                  <a:pt x="1735" y="610"/>
                </a:cubicBezTo>
                <a:close/>
                <a:moveTo>
                  <a:pt x="1996" y="763"/>
                </a:moveTo>
                <a:cubicBezTo>
                  <a:pt x="2169" y="763"/>
                  <a:pt x="2169" y="763"/>
                  <a:pt x="2169" y="763"/>
                </a:cubicBezTo>
                <a:cubicBezTo>
                  <a:pt x="2169" y="725"/>
                  <a:pt x="2169" y="725"/>
                  <a:pt x="2169" y="725"/>
                </a:cubicBezTo>
                <a:cubicBezTo>
                  <a:pt x="1996" y="725"/>
                  <a:pt x="1996" y="725"/>
                  <a:pt x="1996" y="725"/>
                </a:cubicBezTo>
                <a:cubicBezTo>
                  <a:pt x="1996" y="612"/>
                  <a:pt x="1996" y="612"/>
                  <a:pt x="1996" y="612"/>
                </a:cubicBezTo>
                <a:cubicBezTo>
                  <a:pt x="2190" y="612"/>
                  <a:pt x="2190" y="612"/>
                  <a:pt x="2190" y="612"/>
                </a:cubicBezTo>
                <a:cubicBezTo>
                  <a:pt x="2190" y="574"/>
                  <a:pt x="2190" y="574"/>
                  <a:pt x="2190" y="574"/>
                </a:cubicBezTo>
                <a:cubicBezTo>
                  <a:pt x="1956" y="574"/>
                  <a:pt x="1956" y="574"/>
                  <a:pt x="1956" y="574"/>
                </a:cubicBezTo>
                <a:cubicBezTo>
                  <a:pt x="1956" y="919"/>
                  <a:pt x="1956" y="919"/>
                  <a:pt x="1956" y="919"/>
                </a:cubicBezTo>
                <a:cubicBezTo>
                  <a:pt x="2196" y="919"/>
                  <a:pt x="2196" y="919"/>
                  <a:pt x="2196" y="919"/>
                </a:cubicBezTo>
                <a:cubicBezTo>
                  <a:pt x="2196" y="881"/>
                  <a:pt x="2196" y="881"/>
                  <a:pt x="2196" y="881"/>
                </a:cubicBezTo>
                <a:cubicBezTo>
                  <a:pt x="1996" y="881"/>
                  <a:pt x="1996" y="881"/>
                  <a:pt x="1996" y="881"/>
                </a:cubicBezTo>
                <a:lnTo>
                  <a:pt x="1996" y="763"/>
                </a:lnTo>
                <a:close/>
                <a:moveTo>
                  <a:pt x="2466" y="801"/>
                </a:moveTo>
                <a:cubicBezTo>
                  <a:pt x="2546" y="919"/>
                  <a:pt x="2546" y="919"/>
                  <a:pt x="2546" y="919"/>
                </a:cubicBezTo>
                <a:cubicBezTo>
                  <a:pt x="2501" y="919"/>
                  <a:pt x="2501" y="919"/>
                  <a:pt x="2501" y="919"/>
                </a:cubicBezTo>
                <a:cubicBezTo>
                  <a:pt x="2430" y="809"/>
                  <a:pt x="2430" y="809"/>
                  <a:pt x="2430" y="809"/>
                </a:cubicBezTo>
                <a:cubicBezTo>
                  <a:pt x="2423" y="809"/>
                  <a:pt x="2415" y="810"/>
                  <a:pt x="2407" y="810"/>
                </a:cubicBezTo>
                <a:cubicBezTo>
                  <a:pt x="2316" y="810"/>
                  <a:pt x="2316" y="810"/>
                  <a:pt x="2316" y="810"/>
                </a:cubicBezTo>
                <a:cubicBezTo>
                  <a:pt x="2316" y="919"/>
                  <a:pt x="2316" y="919"/>
                  <a:pt x="2316" y="919"/>
                </a:cubicBezTo>
                <a:cubicBezTo>
                  <a:pt x="2276" y="919"/>
                  <a:pt x="2276" y="919"/>
                  <a:pt x="2276" y="919"/>
                </a:cubicBezTo>
                <a:cubicBezTo>
                  <a:pt x="2276" y="574"/>
                  <a:pt x="2276" y="574"/>
                  <a:pt x="2276" y="574"/>
                </a:cubicBezTo>
                <a:cubicBezTo>
                  <a:pt x="2407" y="574"/>
                  <a:pt x="2407" y="574"/>
                  <a:pt x="2407" y="574"/>
                </a:cubicBezTo>
                <a:cubicBezTo>
                  <a:pt x="2493" y="574"/>
                  <a:pt x="2543" y="616"/>
                  <a:pt x="2543" y="690"/>
                </a:cubicBezTo>
                <a:cubicBezTo>
                  <a:pt x="2543" y="747"/>
                  <a:pt x="2515" y="785"/>
                  <a:pt x="2466" y="801"/>
                </a:cubicBezTo>
                <a:close/>
                <a:moveTo>
                  <a:pt x="2505" y="691"/>
                </a:moveTo>
                <a:cubicBezTo>
                  <a:pt x="2505" y="639"/>
                  <a:pt x="2469" y="612"/>
                  <a:pt x="2407" y="612"/>
                </a:cubicBezTo>
                <a:cubicBezTo>
                  <a:pt x="2316" y="612"/>
                  <a:pt x="2316" y="612"/>
                  <a:pt x="2316" y="612"/>
                </a:cubicBezTo>
                <a:cubicBezTo>
                  <a:pt x="2316" y="772"/>
                  <a:pt x="2316" y="772"/>
                  <a:pt x="2316" y="772"/>
                </a:cubicBezTo>
                <a:cubicBezTo>
                  <a:pt x="2407" y="772"/>
                  <a:pt x="2407" y="772"/>
                  <a:pt x="2407" y="772"/>
                </a:cubicBezTo>
                <a:cubicBezTo>
                  <a:pt x="2469" y="772"/>
                  <a:pt x="2505" y="744"/>
                  <a:pt x="2505" y="69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14324" tIns="57162" rIns="114324" bIns="57162"/>
          <a:lstStyle/>
          <a:p>
            <a:endParaRPr lang="en-NL"/>
          </a:p>
        </p:txBody>
      </p:sp>
      <p:sp>
        <p:nvSpPr>
          <p:cNvPr id="12" name="LS_Logo10 (JU-Free) Hermes" hidden="1">
            <a:extLst>
              <a:ext uri="{FF2B5EF4-FFF2-40B4-BE49-F238E27FC236}">
                <a16:creationId xmlns:a16="http://schemas.microsoft.com/office/drawing/2014/main" id="{F76E001D-8D45-42CA-A8FB-B9325283FB02}"/>
              </a:ext>
            </a:extLst>
          </p:cNvPr>
          <p:cNvSpPr>
            <a:spLocks/>
          </p:cNvSpPr>
          <p:nvPr/>
        </p:nvSpPr>
        <p:spPr bwMode="auto">
          <a:xfrm>
            <a:off x="1157288" y="7820025"/>
            <a:ext cx="817562" cy="138113"/>
          </a:xfrm>
          <a:custGeom>
            <a:avLst/>
            <a:gdLst>
              <a:gd name="T0" fmla="*/ 2147483646 w 2062"/>
              <a:gd name="T1" fmla="*/ 2147483646 h 347"/>
              <a:gd name="T2" fmla="*/ 2147483646 w 2062"/>
              <a:gd name="T3" fmla="*/ 2147483646 h 347"/>
              <a:gd name="T4" fmla="*/ 0 w 2062"/>
              <a:gd name="T5" fmla="*/ 62575936 h 347"/>
              <a:gd name="T6" fmla="*/ 2147483646 w 2062"/>
              <a:gd name="T7" fmla="*/ 2147483646 h 347"/>
              <a:gd name="T8" fmla="*/ 2147483646 w 2062"/>
              <a:gd name="T9" fmla="*/ 62575936 h 347"/>
              <a:gd name="T10" fmla="*/ 2147483646 w 2062"/>
              <a:gd name="T11" fmla="*/ 2147483646 h 347"/>
              <a:gd name="T12" fmla="*/ 2147483646 w 2062"/>
              <a:gd name="T13" fmla="*/ 2147483646 h 347"/>
              <a:gd name="T14" fmla="*/ 2147483646 w 2062"/>
              <a:gd name="T15" fmla="*/ 2147483646 h 347"/>
              <a:gd name="T16" fmla="*/ 2147483646 w 2062"/>
              <a:gd name="T17" fmla="*/ 2147483646 h 347"/>
              <a:gd name="T18" fmla="*/ 2147483646 w 2062"/>
              <a:gd name="T19" fmla="*/ 2147483646 h 347"/>
              <a:gd name="T20" fmla="*/ 2147483646 w 2062"/>
              <a:gd name="T21" fmla="*/ 2147483646 h 347"/>
              <a:gd name="T22" fmla="*/ 2147483646 w 2062"/>
              <a:gd name="T23" fmla="*/ 62575936 h 347"/>
              <a:gd name="T24" fmla="*/ 2147483646 w 2062"/>
              <a:gd name="T25" fmla="*/ 2147483646 h 347"/>
              <a:gd name="T26" fmla="*/ 2147483646 w 2062"/>
              <a:gd name="T27" fmla="*/ 2147483646 h 347"/>
              <a:gd name="T28" fmla="*/ 2147483646 w 2062"/>
              <a:gd name="T29" fmla="*/ 2147483646 h 347"/>
              <a:gd name="T30" fmla="*/ 2147483646 w 2062"/>
              <a:gd name="T31" fmla="*/ 62575936 h 347"/>
              <a:gd name="T32" fmla="*/ 2147483646 w 2062"/>
              <a:gd name="T33" fmla="*/ 2147483646 h 347"/>
              <a:gd name="T34" fmla="*/ 2147483646 w 2062"/>
              <a:gd name="T35" fmla="*/ 2147483646 h 347"/>
              <a:gd name="T36" fmla="*/ 2147483646 w 2062"/>
              <a:gd name="T37" fmla="*/ 2147483646 h 347"/>
              <a:gd name="T38" fmla="*/ 2147483646 w 2062"/>
              <a:gd name="T39" fmla="*/ 2147483646 h 347"/>
              <a:gd name="T40" fmla="*/ 2147483646 w 2062"/>
              <a:gd name="T41" fmla="*/ 2147483646 h 347"/>
              <a:gd name="T42" fmla="*/ 2147483646 w 2062"/>
              <a:gd name="T43" fmla="*/ 2147483646 h 347"/>
              <a:gd name="T44" fmla="*/ 2147483646 w 2062"/>
              <a:gd name="T45" fmla="*/ 2147483646 h 347"/>
              <a:gd name="T46" fmla="*/ 2147483646 w 2062"/>
              <a:gd name="T47" fmla="*/ 2147483646 h 347"/>
              <a:gd name="T48" fmla="*/ 2147483646 w 2062"/>
              <a:gd name="T49" fmla="*/ 2147483646 h 347"/>
              <a:gd name="T50" fmla="*/ 2147483646 w 2062"/>
              <a:gd name="T51" fmla="*/ 62575936 h 347"/>
              <a:gd name="T52" fmla="*/ 2147483646 w 2062"/>
              <a:gd name="T53" fmla="*/ 2147483646 h 347"/>
              <a:gd name="T54" fmla="*/ 2147483646 w 2062"/>
              <a:gd name="T55" fmla="*/ 62575936 h 347"/>
              <a:gd name="T56" fmla="*/ 2147483646 w 2062"/>
              <a:gd name="T57" fmla="*/ 2147483646 h 347"/>
              <a:gd name="T58" fmla="*/ 2147483646 w 2062"/>
              <a:gd name="T59" fmla="*/ 2147483646 h 347"/>
              <a:gd name="T60" fmla="*/ 2147483646 w 2062"/>
              <a:gd name="T61" fmla="*/ 2147483646 h 347"/>
              <a:gd name="T62" fmla="*/ 2147483646 w 2062"/>
              <a:gd name="T63" fmla="*/ 2147483646 h 347"/>
              <a:gd name="T64" fmla="*/ 2147483646 w 2062"/>
              <a:gd name="T65" fmla="*/ 2147483646 h 347"/>
              <a:gd name="T66" fmla="*/ 2147483646 w 2062"/>
              <a:gd name="T67" fmla="*/ 62575936 h 347"/>
              <a:gd name="T68" fmla="*/ 2147483646 w 2062"/>
              <a:gd name="T69" fmla="*/ 2147483646 h 347"/>
              <a:gd name="T70" fmla="*/ 2147483646 w 2062"/>
              <a:gd name="T71" fmla="*/ 2001479067 h 347"/>
              <a:gd name="T72" fmla="*/ 2147483646 w 2062"/>
              <a:gd name="T73" fmla="*/ 2147483646 h 347"/>
              <a:gd name="T74" fmla="*/ 2147483646 w 2062"/>
              <a:gd name="T75" fmla="*/ 2147483646 h 347"/>
              <a:gd name="T76" fmla="*/ 2147483646 w 2062"/>
              <a:gd name="T77" fmla="*/ 2147483646 h 347"/>
              <a:gd name="T78" fmla="*/ 2147483646 w 2062"/>
              <a:gd name="T79" fmla="*/ 2147483646 h 347"/>
              <a:gd name="T80" fmla="*/ 2147483646 w 2062"/>
              <a:gd name="T81" fmla="*/ 2147483646 h 347"/>
              <a:gd name="T82" fmla="*/ 2147483646 w 2062"/>
              <a:gd name="T83" fmla="*/ 2001479067 h 347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2062" h="347">
                <a:moveTo>
                  <a:pt x="248" y="346"/>
                </a:moveTo>
                <a:cubicBezTo>
                  <a:pt x="248" y="194"/>
                  <a:pt x="248" y="194"/>
                  <a:pt x="248" y="194"/>
                </a:cubicBezTo>
                <a:cubicBezTo>
                  <a:pt x="40" y="194"/>
                  <a:pt x="40" y="194"/>
                  <a:pt x="40" y="194"/>
                </a:cubicBezTo>
                <a:cubicBezTo>
                  <a:pt x="40" y="346"/>
                  <a:pt x="40" y="346"/>
                  <a:pt x="40" y="346"/>
                </a:cubicBezTo>
                <a:cubicBezTo>
                  <a:pt x="0" y="346"/>
                  <a:pt x="0" y="346"/>
                  <a:pt x="0" y="346"/>
                </a:cubicBezTo>
                <a:cubicBezTo>
                  <a:pt x="0" y="1"/>
                  <a:pt x="0" y="1"/>
                  <a:pt x="0" y="1"/>
                </a:cubicBezTo>
                <a:cubicBezTo>
                  <a:pt x="40" y="1"/>
                  <a:pt x="40" y="1"/>
                  <a:pt x="40" y="1"/>
                </a:cubicBezTo>
                <a:cubicBezTo>
                  <a:pt x="40" y="157"/>
                  <a:pt x="40" y="157"/>
                  <a:pt x="40" y="157"/>
                </a:cubicBezTo>
                <a:cubicBezTo>
                  <a:pt x="248" y="157"/>
                  <a:pt x="248" y="157"/>
                  <a:pt x="248" y="157"/>
                </a:cubicBezTo>
                <a:cubicBezTo>
                  <a:pt x="248" y="1"/>
                  <a:pt x="248" y="1"/>
                  <a:pt x="248" y="1"/>
                </a:cubicBezTo>
                <a:cubicBezTo>
                  <a:pt x="287" y="1"/>
                  <a:pt x="287" y="1"/>
                  <a:pt x="287" y="1"/>
                </a:cubicBezTo>
                <a:cubicBezTo>
                  <a:pt x="287" y="346"/>
                  <a:pt x="287" y="346"/>
                  <a:pt x="287" y="346"/>
                </a:cubicBezTo>
                <a:lnTo>
                  <a:pt x="248" y="346"/>
                </a:lnTo>
                <a:close/>
                <a:moveTo>
                  <a:pt x="431" y="39"/>
                </a:moveTo>
                <a:cubicBezTo>
                  <a:pt x="431" y="153"/>
                  <a:pt x="431" y="153"/>
                  <a:pt x="431" y="153"/>
                </a:cubicBezTo>
                <a:cubicBezTo>
                  <a:pt x="604" y="153"/>
                  <a:pt x="604" y="153"/>
                  <a:pt x="604" y="153"/>
                </a:cubicBezTo>
                <a:cubicBezTo>
                  <a:pt x="604" y="190"/>
                  <a:pt x="604" y="190"/>
                  <a:pt x="604" y="190"/>
                </a:cubicBezTo>
                <a:cubicBezTo>
                  <a:pt x="431" y="190"/>
                  <a:pt x="431" y="190"/>
                  <a:pt x="431" y="190"/>
                </a:cubicBezTo>
                <a:cubicBezTo>
                  <a:pt x="431" y="309"/>
                  <a:pt x="431" y="309"/>
                  <a:pt x="431" y="309"/>
                </a:cubicBezTo>
                <a:cubicBezTo>
                  <a:pt x="631" y="309"/>
                  <a:pt x="631" y="309"/>
                  <a:pt x="631" y="309"/>
                </a:cubicBezTo>
                <a:cubicBezTo>
                  <a:pt x="631" y="346"/>
                  <a:pt x="631" y="346"/>
                  <a:pt x="631" y="346"/>
                </a:cubicBezTo>
                <a:cubicBezTo>
                  <a:pt x="391" y="346"/>
                  <a:pt x="391" y="346"/>
                  <a:pt x="391" y="346"/>
                </a:cubicBezTo>
                <a:cubicBezTo>
                  <a:pt x="391" y="1"/>
                  <a:pt x="391" y="1"/>
                  <a:pt x="391" y="1"/>
                </a:cubicBezTo>
                <a:cubicBezTo>
                  <a:pt x="625" y="1"/>
                  <a:pt x="625" y="1"/>
                  <a:pt x="625" y="1"/>
                </a:cubicBezTo>
                <a:cubicBezTo>
                  <a:pt x="625" y="39"/>
                  <a:pt x="625" y="39"/>
                  <a:pt x="625" y="39"/>
                </a:cubicBezTo>
                <a:lnTo>
                  <a:pt x="431" y="39"/>
                </a:lnTo>
                <a:close/>
                <a:moveTo>
                  <a:pt x="866" y="236"/>
                </a:moveTo>
                <a:cubicBezTo>
                  <a:pt x="858" y="237"/>
                  <a:pt x="850" y="237"/>
                  <a:pt x="843" y="237"/>
                </a:cubicBezTo>
                <a:cubicBezTo>
                  <a:pt x="751" y="237"/>
                  <a:pt x="751" y="237"/>
                  <a:pt x="751" y="237"/>
                </a:cubicBezTo>
                <a:cubicBezTo>
                  <a:pt x="751" y="346"/>
                  <a:pt x="751" y="346"/>
                  <a:pt x="751" y="346"/>
                </a:cubicBezTo>
                <a:cubicBezTo>
                  <a:pt x="712" y="346"/>
                  <a:pt x="712" y="346"/>
                  <a:pt x="712" y="346"/>
                </a:cubicBezTo>
                <a:cubicBezTo>
                  <a:pt x="712" y="1"/>
                  <a:pt x="712" y="1"/>
                  <a:pt x="712" y="1"/>
                </a:cubicBezTo>
                <a:cubicBezTo>
                  <a:pt x="843" y="1"/>
                  <a:pt x="843" y="1"/>
                  <a:pt x="843" y="1"/>
                </a:cubicBezTo>
                <a:cubicBezTo>
                  <a:pt x="929" y="1"/>
                  <a:pt x="978" y="44"/>
                  <a:pt x="978" y="117"/>
                </a:cubicBezTo>
                <a:cubicBezTo>
                  <a:pt x="978" y="174"/>
                  <a:pt x="951" y="213"/>
                  <a:pt x="901" y="229"/>
                </a:cubicBezTo>
                <a:cubicBezTo>
                  <a:pt x="982" y="346"/>
                  <a:pt x="982" y="346"/>
                  <a:pt x="982" y="346"/>
                </a:cubicBezTo>
                <a:cubicBezTo>
                  <a:pt x="937" y="346"/>
                  <a:pt x="937" y="346"/>
                  <a:pt x="937" y="346"/>
                </a:cubicBezTo>
                <a:lnTo>
                  <a:pt x="866" y="236"/>
                </a:lnTo>
                <a:close/>
                <a:moveTo>
                  <a:pt x="843" y="199"/>
                </a:moveTo>
                <a:cubicBezTo>
                  <a:pt x="905" y="199"/>
                  <a:pt x="941" y="172"/>
                  <a:pt x="941" y="118"/>
                </a:cubicBezTo>
                <a:cubicBezTo>
                  <a:pt x="941" y="66"/>
                  <a:pt x="905" y="39"/>
                  <a:pt x="843" y="39"/>
                </a:cubicBezTo>
                <a:cubicBezTo>
                  <a:pt x="751" y="39"/>
                  <a:pt x="751" y="39"/>
                  <a:pt x="751" y="39"/>
                </a:cubicBezTo>
                <a:cubicBezTo>
                  <a:pt x="751" y="199"/>
                  <a:pt x="751" y="199"/>
                  <a:pt x="751" y="199"/>
                </a:cubicBezTo>
                <a:lnTo>
                  <a:pt x="843" y="199"/>
                </a:lnTo>
                <a:close/>
                <a:moveTo>
                  <a:pt x="1380" y="346"/>
                </a:moveTo>
                <a:cubicBezTo>
                  <a:pt x="1379" y="62"/>
                  <a:pt x="1379" y="62"/>
                  <a:pt x="1379" y="62"/>
                </a:cubicBezTo>
                <a:cubicBezTo>
                  <a:pt x="1254" y="310"/>
                  <a:pt x="1254" y="310"/>
                  <a:pt x="1254" y="310"/>
                </a:cubicBezTo>
                <a:cubicBezTo>
                  <a:pt x="1230" y="310"/>
                  <a:pt x="1230" y="310"/>
                  <a:pt x="1230" y="310"/>
                </a:cubicBezTo>
                <a:cubicBezTo>
                  <a:pt x="1105" y="62"/>
                  <a:pt x="1105" y="62"/>
                  <a:pt x="1105" y="62"/>
                </a:cubicBezTo>
                <a:cubicBezTo>
                  <a:pt x="1105" y="346"/>
                  <a:pt x="1105" y="346"/>
                  <a:pt x="1105" y="346"/>
                </a:cubicBezTo>
                <a:cubicBezTo>
                  <a:pt x="1068" y="346"/>
                  <a:pt x="1068" y="346"/>
                  <a:pt x="1068" y="346"/>
                </a:cubicBezTo>
                <a:cubicBezTo>
                  <a:pt x="1068" y="1"/>
                  <a:pt x="1068" y="1"/>
                  <a:pt x="1068" y="1"/>
                </a:cubicBezTo>
                <a:cubicBezTo>
                  <a:pt x="1116" y="1"/>
                  <a:pt x="1116" y="1"/>
                  <a:pt x="1116" y="1"/>
                </a:cubicBezTo>
                <a:cubicBezTo>
                  <a:pt x="1242" y="249"/>
                  <a:pt x="1242" y="249"/>
                  <a:pt x="1242" y="249"/>
                </a:cubicBezTo>
                <a:cubicBezTo>
                  <a:pt x="1368" y="1"/>
                  <a:pt x="1368" y="1"/>
                  <a:pt x="1368" y="1"/>
                </a:cubicBezTo>
                <a:cubicBezTo>
                  <a:pt x="1416" y="1"/>
                  <a:pt x="1416" y="1"/>
                  <a:pt x="1416" y="1"/>
                </a:cubicBezTo>
                <a:cubicBezTo>
                  <a:pt x="1416" y="346"/>
                  <a:pt x="1416" y="346"/>
                  <a:pt x="1416" y="346"/>
                </a:cubicBezTo>
                <a:lnTo>
                  <a:pt x="1380" y="346"/>
                </a:lnTo>
                <a:close/>
                <a:moveTo>
                  <a:pt x="1560" y="39"/>
                </a:moveTo>
                <a:cubicBezTo>
                  <a:pt x="1560" y="153"/>
                  <a:pt x="1560" y="153"/>
                  <a:pt x="1560" y="153"/>
                </a:cubicBezTo>
                <a:cubicBezTo>
                  <a:pt x="1734" y="153"/>
                  <a:pt x="1734" y="153"/>
                  <a:pt x="1734" y="153"/>
                </a:cubicBezTo>
                <a:cubicBezTo>
                  <a:pt x="1734" y="190"/>
                  <a:pt x="1734" y="190"/>
                  <a:pt x="1734" y="190"/>
                </a:cubicBezTo>
                <a:cubicBezTo>
                  <a:pt x="1560" y="190"/>
                  <a:pt x="1560" y="190"/>
                  <a:pt x="1560" y="190"/>
                </a:cubicBezTo>
                <a:cubicBezTo>
                  <a:pt x="1560" y="309"/>
                  <a:pt x="1560" y="309"/>
                  <a:pt x="1560" y="309"/>
                </a:cubicBezTo>
                <a:cubicBezTo>
                  <a:pt x="1761" y="309"/>
                  <a:pt x="1761" y="309"/>
                  <a:pt x="1761" y="309"/>
                </a:cubicBezTo>
                <a:cubicBezTo>
                  <a:pt x="1761" y="346"/>
                  <a:pt x="1761" y="346"/>
                  <a:pt x="1761" y="346"/>
                </a:cubicBezTo>
                <a:cubicBezTo>
                  <a:pt x="1521" y="346"/>
                  <a:pt x="1521" y="346"/>
                  <a:pt x="1521" y="346"/>
                </a:cubicBezTo>
                <a:cubicBezTo>
                  <a:pt x="1521" y="1"/>
                  <a:pt x="1521" y="1"/>
                  <a:pt x="1521" y="1"/>
                </a:cubicBezTo>
                <a:cubicBezTo>
                  <a:pt x="1755" y="1"/>
                  <a:pt x="1755" y="1"/>
                  <a:pt x="1755" y="1"/>
                </a:cubicBezTo>
                <a:cubicBezTo>
                  <a:pt x="1755" y="39"/>
                  <a:pt x="1755" y="39"/>
                  <a:pt x="1755" y="39"/>
                </a:cubicBezTo>
                <a:lnTo>
                  <a:pt x="1560" y="39"/>
                </a:lnTo>
                <a:close/>
                <a:moveTo>
                  <a:pt x="2053" y="32"/>
                </a:moveTo>
                <a:cubicBezTo>
                  <a:pt x="2036" y="69"/>
                  <a:pt x="2036" y="69"/>
                  <a:pt x="2036" y="69"/>
                </a:cubicBezTo>
                <a:cubicBezTo>
                  <a:pt x="2005" y="48"/>
                  <a:pt x="1969" y="40"/>
                  <a:pt x="1941" y="40"/>
                </a:cubicBezTo>
                <a:cubicBezTo>
                  <a:pt x="1897" y="40"/>
                  <a:pt x="1868" y="57"/>
                  <a:pt x="1868" y="86"/>
                </a:cubicBezTo>
                <a:cubicBezTo>
                  <a:pt x="1868" y="174"/>
                  <a:pt x="2062" y="128"/>
                  <a:pt x="2061" y="253"/>
                </a:cubicBezTo>
                <a:cubicBezTo>
                  <a:pt x="2061" y="311"/>
                  <a:pt x="2010" y="347"/>
                  <a:pt x="1937" y="347"/>
                </a:cubicBezTo>
                <a:cubicBezTo>
                  <a:pt x="1886" y="347"/>
                  <a:pt x="1837" y="326"/>
                  <a:pt x="1805" y="295"/>
                </a:cubicBezTo>
                <a:cubicBezTo>
                  <a:pt x="1822" y="259"/>
                  <a:pt x="1822" y="259"/>
                  <a:pt x="1822" y="259"/>
                </a:cubicBezTo>
                <a:cubicBezTo>
                  <a:pt x="1854" y="290"/>
                  <a:pt x="1898" y="308"/>
                  <a:pt x="1937" y="308"/>
                </a:cubicBezTo>
                <a:cubicBezTo>
                  <a:pt x="1987" y="308"/>
                  <a:pt x="2018" y="288"/>
                  <a:pt x="2018" y="255"/>
                </a:cubicBezTo>
                <a:cubicBezTo>
                  <a:pt x="2018" y="164"/>
                  <a:pt x="1824" y="213"/>
                  <a:pt x="1824" y="89"/>
                </a:cubicBezTo>
                <a:cubicBezTo>
                  <a:pt x="1824" y="35"/>
                  <a:pt x="1872" y="0"/>
                  <a:pt x="1944" y="0"/>
                </a:cubicBezTo>
                <a:cubicBezTo>
                  <a:pt x="1983" y="0"/>
                  <a:pt x="2024" y="13"/>
                  <a:pt x="2053" y="3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14324" tIns="57162" rIns="114324" bIns="57162"/>
          <a:lstStyle/>
          <a:p>
            <a:endParaRPr lang="en-NL"/>
          </a:p>
        </p:txBody>
      </p:sp>
      <p:sp>
        <p:nvSpPr>
          <p:cNvPr id="13" name="LS_Logo8 (JU-Free) Hera" hidden="1">
            <a:extLst>
              <a:ext uri="{FF2B5EF4-FFF2-40B4-BE49-F238E27FC236}">
                <a16:creationId xmlns:a16="http://schemas.microsoft.com/office/drawing/2014/main" id="{FC7C95A8-518D-482D-B44F-05A5EA92F717}"/>
              </a:ext>
            </a:extLst>
          </p:cNvPr>
          <p:cNvSpPr>
            <a:spLocks/>
          </p:cNvSpPr>
          <p:nvPr/>
        </p:nvSpPr>
        <p:spPr bwMode="auto">
          <a:xfrm>
            <a:off x="1157288" y="7820025"/>
            <a:ext cx="541337" cy="138113"/>
          </a:xfrm>
          <a:custGeom>
            <a:avLst/>
            <a:gdLst>
              <a:gd name="T0" fmla="*/ 2147483646 w 1367"/>
              <a:gd name="T1" fmla="*/ 0 h 345"/>
              <a:gd name="T2" fmla="*/ 2147483646 w 1367"/>
              <a:gd name="T3" fmla="*/ 0 h 345"/>
              <a:gd name="T4" fmla="*/ 2147483646 w 1367"/>
              <a:gd name="T5" fmla="*/ 2147483646 h 345"/>
              <a:gd name="T6" fmla="*/ 2147483646 w 1367"/>
              <a:gd name="T7" fmla="*/ 2147483646 h 345"/>
              <a:gd name="T8" fmla="*/ 2147483646 w 1367"/>
              <a:gd name="T9" fmla="*/ 2147483646 h 345"/>
              <a:gd name="T10" fmla="*/ 2147483646 w 1367"/>
              <a:gd name="T11" fmla="*/ 2147483646 h 345"/>
              <a:gd name="T12" fmla="*/ 2147483646 w 1367"/>
              <a:gd name="T13" fmla="*/ 2147483646 h 345"/>
              <a:gd name="T14" fmla="*/ 0 w 1367"/>
              <a:gd name="T15" fmla="*/ 2147483646 h 345"/>
              <a:gd name="T16" fmla="*/ 0 w 1367"/>
              <a:gd name="T17" fmla="*/ 0 h 345"/>
              <a:gd name="T18" fmla="*/ 2147483646 w 1367"/>
              <a:gd name="T19" fmla="*/ 0 h 345"/>
              <a:gd name="T20" fmla="*/ 2147483646 w 1367"/>
              <a:gd name="T21" fmla="*/ 2147483646 h 345"/>
              <a:gd name="T22" fmla="*/ 2147483646 w 1367"/>
              <a:gd name="T23" fmla="*/ 2147483646 h 345"/>
              <a:gd name="T24" fmla="*/ 2147483646 w 1367"/>
              <a:gd name="T25" fmla="*/ 0 h 345"/>
              <a:gd name="T26" fmla="*/ 2147483646 w 1367"/>
              <a:gd name="T27" fmla="*/ 2147483646 h 345"/>
              <a:gd name="T28" fmla="*/ 2147483646 w 1367"/>
              <a:gd name="T29" fmla="*/ 2147483646 h 345"/>
              <a:gd name="T30" fmla="*/ 2147483646 w 1367"/>
              <a:gd name="T31" fmla="*/ 2147483646 h 345"/>
              <a:gd name="T32" fmla="*/ 2147483646 w 1367"/>
              <a:gd name="T33" fmla="*/ 2147483646 h 345"/>
              <a:gd name="T34" fmla="*/ 2147483646 w 1367"/>
              <a:gd name="T35" fmla="*/ 2147483646 h 345"/>
              <a:gd name="T36" fmla="*/ 2147483646 w 1367"/>
              <a:gd name="T37" fmla="*/ 2147483646 h 345"/>
              <a:gd name="T38" fmla="*/ 2147483646 w 1367"/>
              <a:gd name="T39" fmla="*/ 0 h 345"/>
              <a:gd name="T40" fmla="*/ 2147483646 w 1367"/>
              <a:gd name="T41" fmla="*/ 0 h 345"/>
              <a:gd name="T42" fmla="*/ 2147483646 w 1367"/>
              <a:gd name="T43" fmla="*/ 2147483646 h 345"/>
              <a:gd name="T44" fmla="*/ 2147483646 w 1367"/>
              <a:gd name="T45" fmla="*/ 2147483646 h 345"/>
              <a:gd name="T46" fmla="*/ 2147483646 w 1367"/>
              <a:gd name="T47" fmla="*/ 2147483646 h 345"/>
              <a:gd name="T48" fmla="*/ 2147483646 w 1367"/>
              <a:gd name="T49" fmla="*/ 2147483646 h 345"/>
              <a:gd name="T50" fmla="*/ 2147483646 w 1367"/>
              <a:gd name="T51" fmla="*/ 2147483646 h 345"/>
              <a:gd name="T52" fmla="*/ 2147483646 w 1367"/>
              <a:gd name="T53" fmla="*/ 2147483646 h 345"/>
              <a:gd name="T54" fmla="*/ 2147483646 w 1367"/>
              <a:gd name="T55" fmla="*/ 2147483646 h 345"/>
              <a:gd name="T56" fmla="*/ 2147483646 w 1367"/>
              <a:gd name="T57" fmla="*/ 2147483646 h 345"/>
              <a:gd name="T58" fmla="*/ 2147483646 w 1367"/>
              <a:gd name="T59" fmla="*/ 2147483646 h 345"/>
              <a:gd name="T60" fmla="*/ 2147483646 w 1367"/>
              <a:gd name="T61" fmla="*/ 2147483646 h 345"/>
              <a:gd name="T62" fmla="*/ 2147483646 w 1367"/>
              <a:gd name="T63" fmla="*/ 2147483646 h 345"/>
              <a:gd name="T64" fmla="*/ 2147483646 w 1367"/>
              <a:gd name="T65" fmla="*/ 2147483646 h 345"/>
              <a:gd name="T66" fmla="*/ 2147483646 w 1367"/>
              <a:gd name="T67" fmla="*/ 2147483646 h 345"/>
              <a:gd name="T68" fmla="*/ 2147483646 w 1367"/>
              <a:gd name="T69" fmla="*/ 0 h 345"/>
              <a:gd name="T70" fmla="*/ 2147483646 w 1367"/>
              <a:gd name="T71" fmla="*/ 0 h 345"/>
              <a:gd name="T72" fmla="*/ 2147483646 w 1367"/>
              <a:gd name="T73" fmla="*/ 2147483646 h 345"/>
              <a:gd name="T74" fmla="*/ 2147483646 w 1367"/>
              <a:gd name="T75" fmla="*/ 2147483646 h 345"/>
              <a:gd name="T76" fmla="*/ 2147483646 w 1367"/>
              <a:gd name="T77" fmla="*/ 2147483646 h 345"/>
              <a:gd name="T78" fmla="*/ 2147483646 w 1367"/>
              <a:gd name="T79" fmla="*/ 2147483646 h 345"/>
              <a:gd name="T80" fmla="*/ 2147483646 w 1367"/>
              <a:gd name="T81" fmla="*/ 2147483646 h 345"/>
              <a:gd name="T82" fmla="*/ 2147483646 w 1367"/>
              <a:gd name="T83" fmla="*/ 2147483646 h 345"/>
              <a:gd name="T84" fmla="*/ 2147483646 w 1367"/>
              <a:gd name="T85" fmla="*/ 2147483646 h 345"/>
              <a:gd name="T86" fmla="*/ 2147483646 w 1367"/>
              <a:gd name="T87" fmla="*/ 2147483646 h 345"/>
              <a:gd name="T88" fmla="*/ 2147483646 w 1367"/>
              <a:gd name="T89" fmla="*/ 2147483646 h 345"/>
              <a:gd name="T90" fmla="*/ 2147483646 w 1367"/>
              <a:gd name="T91" fmla="*/ 2147483646 h 345"/>
              <a:gd name="T92" fmla="*/ 2147483646 w 1367"/>
              <a:gd name="T93" fmla="*/ 2147483646 h 345"/>
              <a:gd name="T94" fmla="*/ 2147483646 w 1367"/>
              <a:gd name="T95" fmla="*/ 2147483646 h 345"/>
              <a:gd name="T96" fmla="*/ 2147483646 w 1367"/>
              <a:gd name="T97" fmla="*/ 2147483646 h 345"/>
              <a:gd name="T98" fmla="*/ 2147483646 w 1367"/>
              <a:gd name="T99" fmla="*/ 2147483646 h 345"/>
              <a:gd name="T100" fmla="*/ 2147483646 w 1367"/>
              <a:gd name="T101" fmla="*/ 0 h 345"/>
              <a:gd name="T102" fmla="*/ 2147483646 w 1367"/>
              <a:gd name="T103" fmla="*/ 0 h 345"/>
              <a:gd name="T104" fmla="*/ 2147483646 w 1367"/>
              <a:gd name="T105" fmla="*/ 2147483646 h 345"/>
              <a:gd name="T106" fmla="*/ 2147483646 w 1367"/>
              <a:gd name="T107" fmla="*/ 2147483646 h 345"/>
              <a:gd name="T108" fmla="*/ 2147483646 w 1367"/>
              <a:gd name="T109" fmla="*/ 2147483646 h 345"/>
              <a:gd name="T110" fmla="*/ 2147483646 w 1367"/>
              <a:gd name="T111" fmla="*/ 2147483646 h 345"/>
              <a:gd name="T112" fmla="*/ 2147483646 w 1367"/>
              <a:gd name="T113" fmla="*/ 2147483646 h 345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1367" h="345">
                <a:moveTo>
                  <a:pt x="248" y="0"/>
                </a:moveTo>
                <a:cubicBezTo>
                  <a:pt x="287" y="0"/>
                  <a:pt x="287" y="0"/>
                  <a:pt x="287" y="0"/>
                </a:cubicBezTo>
                <a:cubicBezTo>
                  <a:pt x="287" y="345"/>
                  <a:pt x="287" y="345"/>
                  <a:pt x="287" y="345"/>
                </a:cubicBezTo>
                <a:cubicBezTo>
                  <a:pt x="248" y="345"/>
                  <a:pt x="248" y="345"/>
                  <a:pt x="248" y="345"/>
                </a:cubicBezTo>
                <a:cubicBezTo>
                  <a:pt x="248" y="193"/>
                  <a:pt x="248" y="193"/>
                  <a:pt x="248" y="193"/>
                </a:cubicBezTo>
                <a:cubicBezTo>
                  <a:pt x="40" y="193"/>
                  <a:pt x="40" y="193"/>
                  <a:pt x="40" y="193"/>
                </a:cubicBezTo>
                <a:cubicBezTo>
                  <a:pt x="40" y="345"/>
                  <a:pt x="40" y="345"/>
                  <a:pt x="40" y="345"/>
                </a:cubicBezTo>
                <a:cubicBezTo>
                  <a:pt x="0" y="345"/>
                  <a:pt x="0" y="345"/>
                  <a:pt x="0" y="345"/>
                </a:cubicBezTo>
                <a:cubicBezTo>
                  <a:pt x="0" y="0"/>
                  <a:pt x="0" y="0"/>
                  <a:pt x="0" y="0"/>
                </a:cubicBezTo>
                <a:cubicBezTo>
                  <a:pt x="40" y="0"/>
                  <a:pt x="40" y="0"/>
                  <a:pt x="40" y="0"/>
                </a:cubicBezTo>
                <a:cubicBezTo>
                  <a:pt x="40" y="156"/>
                  <a:pt x="40" y="156"/>
                  <a:pt x="40" y="156"/>
                </a:cubicBezTo>
                <a:cubicBezTo>
                  <a:pt x="248" y="156"/>
                  <a:pt x="248" y="156"/>
                  <a:pt x="248" y="156"/>
                </a:cubicBezTo>
                <a:lnTo>
                  <a:pt x="248" y="0"/>
                </a:lnTo>
                <a:close/>
                <a:moveTo>
                  <a:pt x="431" y="189"/>
                </a:moveTo>
                <a:cubicBezTo>
                  <a:pt x="604" y="189"/>
                  <a:pt x="604" y="189"/>
                  <a:pt x="604" y="189"/>
                </a:cubicBezTo>
                <a:cubicBezTo>
                  <a:pt x="604" y="152"/>
                  <a:pt x="604" y="152"/>
                  <a:pt x="604" y="152"/>
                </a:cubicBezTo>
                <a:cubicBezTo>
                  <a:pt x="431" y="152"/>
                  <a:pt x="431" y="152"/>
                  <a:pt x="431" y="152"/>
                </a:cubicBezTo>
                <a:cubicBezTo>
                  <a:pt x="431" y="38"/>
                  <a:pt x="431" y="38"/>
                  <a:pt x="431" y="38"/>
                </a:cubicBezTo>
                <a:cubicBezTo>
                  <a:pt x="625" y="38"/>
                  <a:pt x="625" y="38"/>
                  <a:pt x="625" y="38"/>
                </a:cubicBezTo>
                <a:cubicBezTo>
                  <a:pt x="625" y="0"/>
                  <a:pt x="625" y="0"/>
                  <a:pt x="625" y="0"/>
                </a:cubicBezTo>
                <a:cubicBezTo>
                  <a:pt x="391" y="0"/>
                  <a:pt x="391" y="0"/>
                  <a:pt x="391" y="0"/>
                </a:cubicBezTo>
                <a:cubicBezTo>
                  <a:pt x="391" y="345"/>
                  <a:pt x="391" y="345"/>
                  <a:pt x="391" y="345"/>
                </a:cubicBezTo>
                <a:cubicBezTo>
                  <a:pt x="631" y="345"/>
                  <a:pt x="631" y="345"/>
                  <a:pt x="631" y="345"/>
                </a:cubicBezTo>
                <a:cubicBezTo>
                  <a:pt x="631" y="308"/>
                  <a:pt x="631" y="308"/>
                  <a:pt x="631" y="308"/>
                </a:cubicBezTo>
                <a:cubicBezTo>
                  <a:pt x="431" y="308"/>
                  <a:pt x="431" y="308"/>
                  <a:pt x="431" y="308"/>
                </a:cubicBezTo>
                <a:lnTo>
                  <a:pt x="431" y="189"/>
                </a:lnTo>
                <a:close/>
                <a:moveTo>
                  <a:pt x="901" y="228"/>
                </a:moveTo>
                <a:cubicBezTo>
                  <a:pt x="982" y="345"/>
                  <a:pt x="982" y="345"/>
                  <a:pt x="982" y="345"/>
                </a:cubicBezTo>
                <a:cubicBezTo>
                  <a:pt x="937" y="345"/>
                  <a:pt x="937" y="345"/>
                  <a:pt x="937" y="345"/>
                </a:cubicBezTo>
                <a:cubicBezTo>
                  <a:pt x="866" y="235"/>
                  <a:pt x="866" y="235"/>
                  <a:pt x="866" y="235"/>
                </a:cubicBezTo>
                <a:cubicBezTo>
                  <a:pt x="858" y="236"/>
                  <a:pt x="850" y="236"/>
                  <a:pt x="843" y="236"/>
                </a:cubicBezTo>
                <a:cubicBezTo>
                  <a:pt x="751" y="236"/>
                  <a:pt x="751" y="236"/>
                  <a:pt x="751" y="236"/>
                </a:cubicBezTo>
                <a:cubicBezTo>
                  <a:pt x="751" y="345"/>
                  <a:pt x="751" y="345"/>
                  <a:pt x="751" y="345"/>
                </a:cubicBezTo>
                <a:cubicBezTo>
                  <a:pt x="712" y="345"/>
                  <a:pt x="712" y="345"/>
                  <a:pt x="712" y="345"/>
                </a:cubicBezTo>
                <a:cubicBezTo>
                  <a:pt x="712" y="0"/>
                  <a:pt x="712" y="0"/>
                  <a:pt x="712" y="0"/>
                </a:cubicBezTo>
                <a:cubicBezTo>
                  <a:pt x="843" y="0"/>
                  <a:pt x="843" y="0"/>
                  <a:pt x="843" y="0"/>
                </a:cubicBezTo>
                <a:cubicBezTo>
                  <a:pt x="929" y="0"/>
                  <a:pt x="978" y="43"/>
                  <a:pt x="978" y="116"/>
                </a:cubicBezTo>
                <a:cubicBezTo>
                  <a:pt x="978" y="173"/>
                  <a:pt x="951" y="212"/>
                  <a:pt x="901" y="228"/>
                </a:cubicBezTo>
                <a:close/>
                <a:moveTo>
                  <a:pt x="941" y="117"/>
                </a:moveTo>
                <a:cubicBezTo>
                  <a:pt x="941" y="65"/>
                  <a:pt x="905" y="38"/>
                  <a:pt x="843" y="38"/>
                </a:cubicBezTo>
                <a:cubicBezTo>
                  <a:pt x="751" y="38"/>
                  <a:pt x="751" y="38"/>
                  <a:pt x="751" y="38"/>
                </a:cubicBezTo>
                <a:cubicBezTo>
                  <a:pt x="751" y="198"/>
                  <a:pt x="751" y="198"/>
                  <a:pt x="751" y="198"/>
                </a:cubicBezTo>
                <a:cubicBezTo>
                  <a:pt x="843" y="198"/>
                  <a:pt x="843" y="198"/>
                  <a:pt x="843" y="198"/>
                </a:cubicBezTo>
                <a:cubicBezTo>
                  <a:pt x="905" y="198"/>
                  <a:pt x="941" y="171"/>
                  <a:pt x="941" y="117"/>
                </a:cubicBezTo>
                <a:close/>
                <a:moveTo>
                  <a:pt x="1367" y="345"/>
                </a:moveTo>
                <a:cubicBezTo>
                  <a:pt x="1324" y="345"/>
                  <a:pt x="1324" y="345"/>
                  <a:pt x="1324" y="345"/>
                </a:cubicBezTo>
                <a:cubicBezTo>
                  <a:pt x="1286" y="258"/>
                  <a:pt x="1286" y="258"/>
                  <a:pt x="1286" y="258"/>
                </a:cubicBezTo>
                <a:cubicBezTo>
                  <a:pt x="1098" y="258"/>
                  <a:pt x="1098" y="258"/>
                  <a:pt x="1098" y="258"/>
                </a:cubicBezTo>
                <a:cubicBezTo>
                  <a:pt x="1059" y="345"/>
                  <a:pt x="1059" y="345"/>
                  <a:pt x="1059" y="345"/>
                </a:cubicBezTo>
                <a:cubicBezTo>
                  <a:pt x="1017" y="345"/>
                  <a:pt x="1017" y="345"/>
                  <a:pt x="1017" y="345"/>
                </a:cubicBezTo>
                <a:cubicBezTo>
                  <a:pt x="1172" y="0"/>
                  <a:pt x="1172" y="0"/>
                  <a:pt x="1172" y="0"/>
                </a:cubicBezTo>
                <a:cubicBezTo>
                  <a:pt x="1213" y="0"/>
                  <a:pt x="1213" y="0"/>
                  <a:pt x="1213" y="0"/>
                </a:cubicBezTo>
                <a:lnTo>
                  <a:pt x="1367" y="345"/>
                </a:lnTo>
                <a:close/>
                <a:moveTo>
                  <a:pt x="1269" y="220"/>
                </a:moveTo>
                <a:cubicBezTo>
                  <a:pt x="1191" y="45"/>
                  <a:pt x="1191" y="45"/>
                  <a:pt x="1191" y="45"/>
                </a:cubicBezTo>
                <a:cubicBezTo>
                  <a:pt x="1114" y="220"/>
                  <a:pt x="1114" y="220"/>
                  <a:pt x="1114" y="220"/>
                </a:cubicBezTo>
                <a:lnTo>
                  <a:pt x="1269" y="22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14324" tIns="57162" rIns="114324" bIns="57162"/>
          <a:lstStyle/>
          <a:p>
            <a:endParaRPr lang="en-NL"/>
          </a:p>
        </p:txBody>
      </p:sp>
      <p:sp>
        <p:nvSpPr>
          <p:cNvPr id="14" name="LS_Logo12 (JU-Free) Horus" hidden="1">
            <a:extLst>
              <a:ext uri="{FF2B5EF4-FFF2-40B4-BE49-F238E27FC236}">
                <a16:creationId xmlns:a16="http://schemas.microsoft.com/office/drawing/2014/main" id="{2A82E86A-9689-480D-8B11-D20F965C2FE9}"/>
              </a:ext>
            </a:extLst>
          </p:cNvPr>
          <p:cNvSpPr>
            <a:spLocks/>
          </p:cNvSpPr>
          <p:nvPr/>
        </p:nvSpPr>
        <p:spPr bwMode="auto">
          <a:xfrm>
            <a:off x="1157288" y="7820025"/>
            <a:ext cx="692150" cy="138113"/>
          </a:xfrm>
          <a:custGeom>
            <a:avLst/>
            <a:gdLst>
              <a:gd name="T0" fmla="*/ 2147483646 w 1746"/>
              <a:gd name="T1" fmla="*/ 62059172 h 348"/>
              <a:gd name="T2" fmla="*/ 2147483646 w 1746"/>
              <a:gd name="T3" fmla="*/ 2147483646 h 348"/>
              <a:gd name="T4" fmla="*/ 2147483646 w 1746"/>
              <a:gd name="T5" fmla="*/ 2147483646 h 348"/>
              <a:gd name="T6" fmla="*/ 0 w 1746"/>
              <a:gd name="T7" fmla="*/ 2147483646 h 348"/>
              <a:gd name="T8" fmla="*/ 2147483646 w 1746"/>
              <a:gd name="T9" fmla="*/ 62059172 h 348"/>
              <a:gd name="T10" fmla="*/ 2147483646 w 1746"/>
              <a:gd name="T11" fmla="*/ 2147483646 h 348"/>
              <a:gd name="T12" fmla="*/ 2147483646 w 1746"/>
              <a:gd name="T13" fmla="*/ 2147483646 h 348"/>
              <a:gd name="T14" fmla="*/ 2147483646 w 1746"/>
              <a:gd name="T15" fmla="*/ 2147483646 h 348"/>
              <a:gd name="T16" fmla="*/ 2147483646 w 1746"/>
              <a:gd name="T17" fmla="*/ 2147483646 h 348"/>
              <a:gd name="T18" fmla="*/ 2147483646 w 1746"/>
              <a:gd name="T19" fmla="*/ 2147483646 h 348"/>
              <a:gd name="T20" fmla="*/ 2147483646 w 1746"/>
              <a:gd name="T21" fmla="*/ 2147483646 h 348"/>
              <a:gd name="T22" fmla="*/ 2147483646 w 1746"/>
              <a:gd name="T23" fmla="*/ 2147483646 h 348"/>
              <a:gd name="T24" fmla="*/ 2147483646 w 1746"/>
              <a:gd name="T25" fmla="*/ 2147483646 h 348"/>
              <a:gd name="T26" fmla="*/ 2147483646 w 1746"/>
              <a:gd name="T27" fmla="*/ 2147483646 h 348"/>
              <a:gd name="T28" fmla="*/ 2147483646 w 1746"/>
              <a:gd name="T29" fmla="*/ 2147483646 h 348"/>
              <a:gd name="T30" fmla="*/ 2147483646 w 1746"/>
              <a:gd name="T31" fmla="*/ 62059172 h 348"/>
              <a:gd name="T32" fmla="*/ 2147483646 w 1746"/>
              <a:gd name="T33" fmla="*/ 2147483646 h 348"/>
              <a:gd name="T34" fmla="*/ 2147483646 w 1746"/>
              <a:gd name="T35" fmla="*/ 2147483646 h 348"/>
              <a:gd name="T36" fmla="*/ 2147483646 w 1746"/>
              <a:gd name="T37" fmla="*/ 2147483646 h 348"/>
              <a:gd name="T38" fmla="*/ 2147483646 w 1746"/>
              <a:gd name="T39" fmla="*/ 2147483646 h 348"/>
              <a:gd name="T40" fmla="*/ 2147483646 w 1746"/>
              <a:gd name="T41" fmla="*/ 2147483646 h 348"/>
              <a:gd name="T42" fmla="*/ 2147483646 w 1746"/>
              <a:gd name="T43" fmla="*/ 2147483646 h 348"/>
              <a:gd name="T44" fmla="*/ 2147483646 w 1746"/>
              <a:gd name="T45" fmla="*/ 62059172 h 348"/>
              <a:gd name="T46" fmla="*/ 2147483646 w 1746"/>
              <a:gd name="T47" fmla="*/ 2147483646 h 348"/>
              <a:gd name="T48" fmla="*/ 2147483646 w 1746"/>
              <a:gd name="T49" fmla="*/ 62059172 h 348"/>
              <a:gd name="T50" fmla="*/ 2147483646 w 1746"/>
              <a:gd name="T51" fmla="*/ 2147483646 h 348"/>
              <a:gd name="T52" fmla="*/ 2147483646 w 1746"/>
              <a:gd name="T53" fmla="*/ 2147483646 h 348"/>
              <a:gd name="T54" fmla="*/ 2147483646 w 1746"/>
              <a:gd name="T55" fmla="*/ 1984322256 h 348"/>
              <a:gd name="T56" fmla="*/ 2147483646 w 1746"/>
              <a:gd name="T57" fmla="*/ 2147483646 h 348"/>
              <a:gd name="T58" fmla="*/ 2147483646 w 1746"/>
              <a:gd name="T59" fmla="*/ 2147483646 h 348"/>
              <a:gd name="T60" fmla="*/ 2147483646 w 1746"/>
              <a:gd name="T61" fmla="*/ 2147483646 h 348"/>
              <a:gd name="T62" fmla="*/ 2147483646 w 1746"/>
              <a:gd name="T63" fmla="*/ 2147483646 h 348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1746" h="348">
                <a:moveTo>
                  <a:pt x="248" y="1"/>
                </a:moveTo>
                <a:cubicBezTo>
                  <a:pt x="287" y="1"/>
                  <a:pt x="287" y="1"/>
                  <a:pt x="287" y="1"/>
                </a:cubicBezTo>
                <a:cubicBezTo>
                  <a:pt x="287" y="346"/>
                  <a:pt x="287" y="346"/>
                  <a:pt x="287" y="346"/>
                </a:cubicBezTo>
                <a:cubicBezTo>
                  <a:pt x="248" y="346"/>
                  <a:pt x="248" y="346"/>
                  <a:pt x="248" y="346"/>
                </a:cubicBezTo>
                <a:cubicBezTo>
                  <a:pt x="248" y="194"/>
                  <a:pt x="248" y="194"/>
                  <a:pt x="248" y="194"/>
                </a:cubicBezTo>
                <a:cubicBezTo>
                  <a:pt x="40" y="194"/>
                  <a:pt x="40" y="194"/>
                  <a:pt x="40" y="194"/>
                </a:cubicBezTo>
                <a:cubicBezTo>
                  <a:pt x="40" y="346"/>
                  <a:pt x="40" y="346"/>
                  <a:pt x="40" y="346"/>
                </a:cubicBezTo>
                <a:cubicBezTo>
                  <a:pt x="0" y="346"/>
                  <a:pt x="0" y="346"/>
                  <a:pt x="0" y="346"/>
                </a:cubicBezTo>
                <a:cubicBezTo>
                  <a:pt x="0" y="1"/>
                  <a:pt x="0" y="1"/>
                  <a:pt x="0" y="1"/>
                </a:cubicBezTo>
                <a:cubicBezTo>
                  <a:pt x="40" y="1"/>
                  <a:pt x="40" y="1"/>
                  <a:pt x="40" y="1"/>
                </a:cubicBezTo>
                <a:cubicBezTo>
                  <a:pt x="40" y="157"/>
                  <a:pt x="40" y="157"/>
                  <a:pt x="40" y="157"/>
                </a:cubicBezTo>
                <a:cubicBezTo>
                  <a:pt x="248" y="157"/>
                  <a:pt x="248" y="157"/>
                  <a:pt x="248" y="157"/>
                </a:cubicBezTo>
                <a:lnTo>
                  <a:pt x="248" y="1"/>
                </a:lnTo>
                <a:close/>
                <a:moveTo>
                  <a:pt x="720" y="174"/>
                </a:moveTo>
                <a:cubicBezTo>
                  <a:pt x="720" y="271"/>
                  <a:pt x="640" y="348"/>
                  <a:pt x="539" y="348"/>
                </a:cubicBezTo>
                <a:cubicBezTo>
                  <a:pt x="439" y="348"/>
                  <a:pt x="359" y="271"/>
                  <a:pt x="359" y="174"/>
                </a:cubicBezTo>
                <a:cubicBezTo>
                  <a:pt x="359" y="76"/>
                  <a:pt x="439" y="0"/>
                  <a:pt x="539" y="0"/>
                </a:cubicBezTo>
                <a:cubicBezTo>
                  <a:pt x="640" y="0"/>
                  <a:pt x="720" y="77"/>
                  <a:pt x="720" y="174"/>
                </a:cubicBezTo>
                <a:close/>
                <a:moveTo>
                  <a:pt x="679" y="174"/>
                </a:moveTo>
                <a:cubicBezTo>
                  <a:pt x="679" y="98"/>
                  <a:pt x="616" y="38"/>
                  <a:pt x="539" y="38"/>
                </a:cubicBezTo>
                <a:cubicBezTo>
                  <a:pt x="463" y="38"/>
                  <a:pt x="399" y="98"/>
                  <a:pt x="399" y="174"/>
                </a:cubicBezTo>
                <a:cubicBezTo>
                  <a:pt x="399" y="249"/>
                  <a:pt x="463" y="310"/>
                  <a:pt x="539" y="310"/>
                </a:cubicBezTo>
                <a:cubicBezTo>
                  <a:pt x="616" y="310"/>
                  <a:pt x="679" y="249"/>
                  <a:pt x="679" y="174"/>
                </a:cubicBezTo>
                <a:close/>
                <a:moveTo>
                  <a:pt x="981" y="229"/>
                </a:moveTo>
                <a:cubicBezTo>
                  <a:pt x="1062" y="346"/>
                  <a:pt x="1062" y="346"/>
                  <a:pt x="1062" y="346"/>
                </a:cubicBezTo>
                <a:cubicBezTo>
                  <a:pt x="1017" y="346"/>
                  <a:pt x="1017" y="346"/>
                  <a:pt x="1017" y="346"/>
                </a:cubicBezTo>
                <a:cubicBezTo>
                  <a:pt x="945" y="236"/>
                  <a:pt x="945" y="236"/>
                  <a:pt x="945" y="236"/>
                </a:cubicBezTo>
                <a:cubicBezTo>
                  <a:pt x="938" y="237"/>
                  <a:pt x="930" y="237"/>
                  <a:pt x="922" y="237"/>
                </a:cubicBezTo>
                <a:cubicBezTo>
                  <a:pt x="831" y="237"/>
                  <a:pt x="831" y="237"/>
                  <a:pt x="831" y="237"/>
                </a:cubicBezTo>
                <a:cubicBezTo>
                  <a:pt x="831" y="346"/>
                  <a:pt x="831" y="346"/>
                  <a:pt x="831" y="346"/>
                </a:cubicBezTo>
                <a:cubicBezTo>
                  <a:pt x="791" y="346"/>
                  <a:pt x="791" y="346"/>
                  <a:pt x="791" y="346"/>
                </a:cubicBezTo>
                <a:cubicBezTo>
                  <a:pt x="791" y="1"/>
                  <a:pt x="791" y="1"/>
                  <a:pt x="791" y="1"/>
                </a:cubicBezTo>
                <a:cubicBezTo>
                  <a:pt x="922" y="1"/>
                  <a:pt x="922" y="1"/>
                  <a:pt x="922" y="1"/>
                </a:cubicBezTo>
                <a:cubicBezTo>
                  <a:pt x="1008" y="1"/>
                  <a:pt x="1058" y="44"/>
                  <a:pt x="1058" y="117"/>
                </a:cubicBezTo>
                <a:cubicBezTo>
                  <a:pt x="1058" y="174"/>
                  <a:pt x="1031" y="213"/>
                  <a:pt x="981" y="229"/>
                </a:cubicBezTo>
                <a:close/>
                <a:moveTo>
                  <a:pt x="1020" y="118"/>
                </a:moveTo>
                <a:cubicBezTo>
                  <a:pt x="1020" y="66"/>
                  <a:pt x="985" y="39"/>
                  <a:pt x="922" y="39"/>
                </a:cubicBezTo>
                <a:cubicBezTo>
                  <a:pt x="831" y="39"/>
                  <a:pt x="831" y="39"/>
                  <a:pt x="831" y="39"/>
                </a:cubicBezTo>
                <a:cubicBezTo>
                  <a:pt x="831" y="199"/>
                  <a:pt x="831" y="199"/>
                  <a:pt x="831" y="199"/>
                </a:cubicBezTo>
                <a:cubicBezTo>
                  <a:pt x="922" y="199"/>
                  <a:pt x="922" y="199"/>
                  <a:pt x="922" y="199"/>
                </a:cubicBezTo>
                <a:cubicBezTo>
                  <a:pt x="985" y="199"/>
                  <a:pt x="1020" y="172"/>
                  <a:pt x="1020" y="118"/>
                </a:cubicBezTo>
                <a:close/>
                <a:moveTo>
                  <a:pt x="1389" y="204"/>
                </a:moveTo>
                <a:cubicBezTo>
                  <a:pt x="1389" y="271"/>
                  <a:pt x="1350" y="310"/>
                  <a:pt x="1285" y="310"/>
                </a:cubicBezTo>
                <a:cubicBezTo>
                  <a:pt x="1219" y="310"/>
                  <a:pt x="1179" y="271"/>
                  <a:pt x="1179" y="204"/>
                </a:cubicBezTo>
                <a:cubicBezTo>
                  <a:pt x="1179" y="1"/>
                  <a:pt x="1179" y="1"/>
                  <a:pt x="1179" y="1"/>
                </a:cubicBezTo>
                <a:cubicBezTo>
                  <a:pt x="1139" y="1"/>
                  <a:pt x="1139" y="1"/>
                  <a:pt x="1139" y="1"/>
                </a:cubicBezTo>
                <a:cubicBezTo>
                  <a:pt x="1139" y="204"/>
                  <a:pt x="1139" y="204"/>
                  <a:pt x="1139" y="204"/>
                </a:cubicBezTo>
                <a:cubicBezTo>
                  <a:pt x="1139" y="294"/>
                  <a:pt x="1194" y="348"/>
                  <a:pt x="1285" y="348"/>
                </a:cubicBezTo>
                <a:cubicBezTo>
                  <a:pt x="1375" y="348"/>
                  <a:pt x="1429" y="294"/>
                  <a:pt x="1429" y="204"/>
                </a:cubicBezTo>
                <a:cubicBezTo>
                  <a:pt x="1429" y="1"/>
                  <a:pt x="1429" y="1"/>
                  <a:pt x="1429" y="1"/>
                </a:cubicBezTo>
                <a:cubicBezTo>
                  <a:pt x="1389" y="1"/>
                  <a:pt x="1389" y="1"/>
                  <a:pt x="1389" y="1"/>
                </a:cubicBezTo>
                <a:lnTo>
                  <a:pt x="1389" y="204"/>
                </a:lnTo>
                <a:close/>
                <a:moveTo>
                  <a:pt x="1552" y="86"/>
                </a:moveTo>
                <a:cubicBezTo>
                  <a:pt x="1552" y="57"/>
                  <a:pt x="1581" y="40"/>
                  <a:pt x="1625" y="40"/>
                </a:cubicBezTo>
                <a:cubicBezTo>
                  <a:pt x="1653" y="40"/>
                  <a:pt x="1689" y="48"/>
                  <a:pt x="1720" y="69"/>
                </a:cubicBezTo>
                <a:cubicBezTo>
                  <a:pt x="1737" y="32"/>
                  <a:pt x="1737" y="32"/>
                  <a:pt x="1737" y="32"/>
                </a:cubicBezTo>
                <a:cubicBezTo>
                  <a:pt x="1708" y="13"/>
                  <a:pt x="1667" y="0"/>
                  <a:pt x="1628" y="0"/>
                </a:cubicBezTo>
                <a:cubicBezTo>
                  <a:pt x="1556" y="0"/>
                  <a:pt x="1508" y="35"/>
                  <a:pt x="1508" y="89"/>
                </a:cubicBezTo>
                <a:cubicBezTo>
                  <a:pt x="1508" y="213"/>
                  <a:pt x="1702" y="164"/>
                  <a:pt x="1702" y="255"/>
                </a:cubicBezTo>
                <a:cubicBezTo>
                  <a:pt x="1702" y="288"/>
                  <a:pt x="1671" y="308"/>
                  <a:pt x="1621" y="308"/>
                </a:cubicBezTo>
                <a:cubicBezTo>
                  <a:pt x="1582" y="308"/>
                  <a:pt x="1539" y="290"/>
                  <a:pt x="1507" y="259"/>
                </a:cubicBezTo>
                <a:cubicBezTo>
                  <a:pt x="1489" y="295"/>
                  <a:pt x="1489" y="295"/>
                  <a:pt x="1489" y="295"/>
                </a:cubicBezTo>
                <a:cubicBezTo>
                  <a:pt x="1521" y="326"/>
                  <a:pt x="1570" y="347"/>
                  <a:pt x="1621" y="347"/>
                </a:cubicBezTo>
                <a:cubicBezTo>
                  <a:pt x="1695" y="347"/>
                  <a:pt x="1745" y="311"/>
                  <a:pt x="1745" y="253"/>
                </a:cubicBezTo>
                <a:cubicBezTo>
                  <a:pt x="1746" y="128"/>
                  <a:pt x="1552" y="174"/>
                  <a:pt x="1552" y="8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14324" tIns="57162" rIns="114324" bIns="57162"/>
          <a:lstStyle/>
          <a:p>
            <a:endParaRPr lang="en-NL"/>
          </a:p>
        </p:txBody>
      </p:sp>
      <p:sp>
        <p:nvSpPr>
          <p:cNvPr id="15" name="LS_Logo13(JU-Free) Enterprise" hidden="1">
            <a:extLst>
              <a:ext uri="{FF2B5EF4-FFF2-40B4-BE49-F238E27FC236}">
                <a16:creationId xmlns:a16="http://schemas.microsoft.com/office/drawing/2014/main" id="{BCFA2693-B550-4757-A939-5847559EFF56}"/>
              </a:ext>
            </a:extLst>
          </p:cNvPr>
          <p:cNvSpPr>
            <a:spLocks noEditPoints="1"/>
          </p:cNvSpPr>
          <p:nvPr/>
        </p:nvSpPr>
        <p:spPr bwMode="auto">
          <a:xfrm>
            <a:off x="1136650" y="7712075"/>
            <a:ext cx="2205038" cy="365125"/>
          </a:xfrm>
          <a:custGeom>
            <a:avLst/>
            <a:gdLst>
              <a:gd name="T0" fmla="*/ 2147483646 w 5552"/>
              <a:gd name="T1" fmla="*/ 2147483646 h 921"/>
              <a:gd name="T2" fmla="*/ 2147483646 w 5552"/>
              <a:gd name="T3" fmla="*/ 2147483646 h 921"/>
              <a:gd name="T4" fmla="*/ 2147483646 w 5552"/>
              <a:gd name="T5" fmla="*/ 2147483646 h 921"/>
              <a:gd name="T6" fmla="*/ 2147483646 w 5552"/>
              <a:gd name="T7" fmla="*/ 2119723475 h 921"/>
              <a:gd name="T8" fmla="*/ 2147483646 w 5552"/>
              <a:gd name="T9" fmla="*/ 2147483646 h 921"/>
              <a:gd name="T10" fmla="*/ 2147483646 w 5552"/>
              <a:gd name="T11" fmla="*/ 187029632 h 921"/>
              <a:gd name="T12" fmla="*/ 2147483646 w 5552"/>
              <a:gd name="T13" fmla="*/ 2147483646 h 921"/>
              <a:gd name="T14" fmla="*/ 2147483646 w 5552"/>
              <a:gd name="T15" fmla="*/ 2147483646 h 921"/>
              <a:gd name="T16" fmla="*/ 2147483646 w 5552"/>
              <a:gd name="T17" fmla="*/ 2147483646 h 921"/>
              <a:gd name="T18" fmla="*/ 2147483646 w 5552"/>
              <a:gd name="T19" fmla="*/ 2147483646 h 921"/>
              <a:gd name="T20" fmla="*/ 2147483646 w 5552"/>
              <a:gd name="T21" fmla="*/ 2119723475 h 921"/>
              <a:gd name="T22" fmla="*/ 2147483646 w 5552"/>
              <a:gd name="T23" fmla="*/ 2147483646 h 921"/>
              <a:gd name="T24" fmla="*/ 2147483646 w 5552"/>
              <a:gd name="T25" fmla="*/ 2147483646 h 921"/>
              <a:gd name="T26" fmla="*/ 2147483646 w 5552"/>
              <a:gd name="T27" fmla="*/ 2147483646 h 921"/>
              <a:gd name="T28" fmla="*/ 2147483646 w 5552"/>
              <a:gd name="T29" fmla="*/ 2119723475 h 921"/>
              <a:gd name="T30" fmla="*/ 2147483646 w 5552"/>
              <a:gd name="T31" fmla="*/ 2147483646 h 921"/>
              <a:gd name="T32" fmla="*/ 2147483646 w 5552"/>
              <a:gd name="T33" fmla="*/ 2147483646 h 921"/>
              <a:gd name="T34" fmla="*/ 2147483646 w 5552"/>
              <a:gd name="T35" fmla="*/ 810514862 h 921"/>
              <a:gd name="T36" fmla="*/ 2147483646 w 5552"/>
              <a:gd name="T37" fmla="*/ 2147483646 h 921"/>
              <a:gd name="T38" fmla="*/ 2147483646 w 5552"/>
              <a:gd name="T39" fmla="*/ 2147483646 h 921"/>
              <a:gd name="T40" fmla="*/ 2147483646 w 5552"/>
              <a:gd name="T41" fmla="*/ 2147483646 h 921"/>
              <a:gd name="T42" fmla="*/ 2147483646 w 5552"/>
              <a:gd name="T43" fmla="*/ 2119723475 h 921"/>
              <a:gd name="T44" fmla="*/ 1879435067 w 5552"/>
              <a:gd name="T45" fmla="*/ 2147483646 h 921"/>
              <a:gd name="T46" fmla="*/ 2147483646 w 5552"/>
              <a:gd name="T47" fmla="*/ 2147483646 h 921"/>
              <a:gd name="T48" fmla="*/ 2147483646 w 5552"/>
              <a:gd name="T49" fmla="*/ 2147483646 h 921"/>
              <a:gd name="T50" fmla="*/ 2147483646 w 5552"/>
              <a:gd name="T51" fmla="*/ 2147483646 h 921"/>
              <a:gd name="T52" fmla="*/ 2147483646 w 5552"/>
              <a:gd name="T53" fmla="*/ 2147483646 h 921"/>
              <a:gd name="T54" fmla="*/ 2147483646 w 5552"/>
              <a:gd name="T55" fmla="*/ 2147483646 h 921"/>
              <a:gd name="T56" fmla="*/ 2147483646 w 5552"/>
              <a:gd name="T57" fmla="*/ 2147483646 h 921"/>
              <a:gd name="T58" fmla="*/ 2147483646 w 5552"/>
              <a:gd name="T59" fmla="*/ 2147483646 h 921"/>
              <a:gd name="T60" fmla="*/ 2147483646 w 5552"/>
              <a:gd name="T61" fmla="*/ 2147483646 h 921"/>
              <a:gd name="T62" fmla="*/ 2147483646 w 5552"/>
              <a:gd name="T63" fmla="*/ 2147483646 h 921"/>
              <a:gd name="T64" fmla="*/ 2147483646 w 5552"/>
              <a:gd name="T65" fmla="*/ 2147483646 h 921"/>
              <a:gd name="T66" fmla="*/ 2147483646 w 5552"/>
              <a:gd name="T67" fmla="*/ 2147483646 h 921"/>
              <a:gd name="T68" fmla="*/ 2147483646 w 5552"/>
              <a:gd name="T69" fmla="*/ 2147483646 h 921"/>
              <a:gd name="T70" fmla="*/ 2147483646 w 5552"/>
              <a:gd name="T71" fmla="*/ 2147483646 h 921"/>
              <a:gd name="T72" fmla="*/ 2147483646 w 5552"/>
              <a:gd name="T73" fmla="*/ 2147483646 h 921"/>
              <a:gd name="T74" fmla="*/ 2147483646 w 5552"/>
              <a:gd name="T75" fmla="*/ 2147483646 h 921"/>
              <a:gd name="T76" fmla="*/ 2147483646 w 5552"/>
              <a:gd name="T77" fmla="*/ 2147483646 h 921"/>
              <a:gd name="T78" fmla="*/ 2147483646 w 5552"/>
              <a:gd name="T79" fmla="*/ 2147483646 h 921"/>
              <a:gd name="T80" fmla="*/ 2147483646 w 5552"/>
              <a:gd name="T81" fmla="*/ 2147483646 h 921"/>
              <a:gd name="T82" fmla="*/ 2147483646 w 5552"/>
              <a:gd name="T83" fmla="*/ 2147483646 h 921"/>
              <a:gd name="T84" fmla="*/ 2147483646 w 5552"/>
              <a:gd name="T85" fmla="*/ 2147483646 h 921"/>
              <a:gd name="T86" fmla="*/ 2147483646 w 5552"/>
              <a:gd name="T87" fmla="*/ 2147483646 h 921"/>
              <a:gd name="T88" fmla="*/ 2147483646 w 5552"/>
              <a:gd name="T89" fmla="*/ 2147483646 h 921"/>
              <a:gd name="T90" fmla="*/ 2147483646 w 5552"/>
              <a:gd name="T91" fmla="*/ 2147483646 h 921"/>
              <a:gd name="T92" fmla="*/ 2147483646 w 5552"/>
              <a:gd name="T93" fmla="*/ 2147483646 h 921"/>
              <a:gd name="T94" fmla="*/ 2147483646 w 5552"/>
              <a:gd name="T95" fmla="*/ 2147483646 h 921"/>
              <a:gd name="T96" fmla="*/ 2147483646 w 5552"/>
              <a:gd name="T97" fmla="*/ 2147483646 h 921"/>
              <a:gd name="T98" fmla="*/ 2147483646 w 5552"/>
              <a:gd name="T99" fmla="*/ 2147483646 h 921"/>
              <a:gd name="T100" fmla="*/ 2147483646 w 5552"/>
              <a:gd name="T101" fmla="*/ 2147483646 h 921"/>
              <a:gd name="T102" fmla="*/ 2147483646 w 5552"/>
              <a:gd name="T103" fmla="*/ 2147483646 h 921"/>
              <a:gd name="T104" fmla="*/ 2147483646 w 5552"/>
              <a:gd name="T105" fmla="*/ 2147483646 h 921"/>
              <a:gd name="T106" fmla="*/ 2147483646 w 5552"/>
              <a:gd name="T107" fmla="*/ 2147483646 h 921"/>
              <a:gd name="T108" fmla="*/ 2147483646 w 5552"/>
              <a:gd name="T109" fmla="*/ 2147483646 h 921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5552" h="921">
                <a:moveTo>
                  <a:pt x="242" y="345"/>
                </a:moveTo>
                <a:cubicBezTo>
                  <a:pt x="0" y="345"/>
                  <a:pt x="0" y="345"/>
                  <a:pt x="0" y="345"/>
                </a:cubicBezTo>
                <a:cubicBezTo>
                  <a:pt x="0" y="3"/>
                  <a:pt x="0" y="3"/>
                  <a:pt x="0" y="3"/>
                </a:cubicBezTo>
                <a:cubicBezTo>
                  <a:pt x="235" y="3"/>
                  <a:pt x="235" y="3"/>
                  <a:pt x="235" y="3"/>
                </a:cubicBezTo>
                <a:cubicBezTo>
                  <a:pt x="235" y="34"/>
                  <a:pt x="235" y="34"/>
                  <a:pt x="235" y="34"/>
                </a:cubicBezTo>
                <a:cubicBezTo>
                  <a:pt x="36" y="34"/>
                  <a:pt x="36" y="34"/>
                  <a:pt x="36" y="34"/>
                </a:cubicBezTo>
                <a:cubicBezTo>
                  <a:pt x="36" y="156"/>
                  <a:pt x="36" y="156"/>
                  <a:pt x="36" y="156"/>
                </a:cubicBezTo>
                <a:cubicBezTo>
                  <a:pt x="213" y="156"/>
                  <a:pt x="213" y="156"/>
                  <a:pt x="213" y="156"/>
                </a:cubicBezTo>
                <a:cubicBezTo>
                  <a:pt x="213" y="187"/>
                  <a:pt x="213" y="187"/>
                  <a:pt x="213" y="187"/>
                </a:cubicBezTo>
                <a:cubicBezTo>
                  <a:pt x="36" y="187"/>
                  <a:pt x="36" y="187"/>
                  <a:pt x="36" y="187"/>
                </a:cubicBezTo>
                <a:cubicBezTo>
                  <a:pt x="36" y="314"/>
                  <a:pt x="36" y="314"/>
                  <a:pt x="36" y="314"/>
                </a:cubicBezTo>
                <a:cubicBezTo>
                  <a:pt x="242" y="314"/>
                  <a:pt x="242" y="314"/>
                  <a:pt x="242" y="314"/>
                </a:cubicBezTo>
                <a:lnTo>
                  <a:pt x="242" y="345"/>
                </a:lnTo>
                <a:close/>
                <a:moveTo>
                  <a:pt x="613" y="345"/>
                </a:moveTo>
                <a:cubicBezTo>
                  <a:pt x="613" y="3"/>
                  <a:pt x="613" y="3"/>
                  <a:pt x="613" y="3"/>
                </a:cubicBezTo>
                <a:cubicBezTo>
                  <a:pt x="578" y="3"/>
                  <a:pt x="578" y="3"/>
                  <a:pt x="578" y="3"/>
                </a:cubicBezTo>
                <a:cubicBezTo>
                  <a:pt x="578" y="281"/>
                  <a:pt x="578" y="281"/>
                  <a:pt x="578" y="281"/>
                </a:cubicBezTo>
                <a:cubicBezTo>
                  <a:pt x="357" y="3"/>
                  <a:pt x="357" y="3"/>
                  <a:pt x="357" y="3"/>
                </a:cubicBezTo>
                <a:cubicBezTo>
                  <a:pt x="327" y="3"/>
                  <a:pt x="327" y="3"/>
                  <a:pt x="327" y="3"/>
                </a:cubicBezTo>
                <a:cubicBezTo>
                  <a:pt x="327" y="345"/>
                  <a:pt x="327" y="345"/>
                  <a:pt x="327" y="345"/>
                </a:cubicBezTo>
                <a:cubicBezTo>
                  <a:pt x="363" y="345"/>
                  <a:pt x="363" y="345"/>
                  <a:pt x="363" y="345"/>
                </a:cubicBezTo>
                <a:cubicBezTo>
                  <a:pt x="363" y="67"/>
                  <a:pt x="363" y="67"/>
                  <a:pt x="363" y="67"/>
                </a:cubicBezTo>
                <a:cubicBezTo>
                  <a:pt x="583" y="345"/>
                  <a:pt x="583" y="345"/>
                  <a:pt x="583" y="345"/>
                </a:cubicBezTo>
                <a:lnTo>
                  <a:pt x="613" y="345"/>
                </a:lnTo>
                <a:close/>
                <a:moveTo>
                  <a:pt x="791" y="345"/>
                </a:moveTo>
                <a:cubicBezTo>
                  <a:pt x="828" y="345"/>
                  <a:pt x="828" y="345"/>
                  <a:pt x="828" y="345"/>
                </a:cubicBezTo>
                <a:cubicBezTo>
                  <a:pt x="828" y="34"/>
                  <a:pt x="828" y="34"/>
                  <a:pt x="828" y="34"/>
                </a:cubicBezTo>
                <a:cubicBezTo>
                  <a:pt x="948" y="34"/>
                  <a:pt x="948" y="34"/>
                  <a:pt x="948" y="34"/>
                </a:cubicBezTo>
                <a:cubicBezTo>
                  <a:pt x="948" y="3"/>
                  <a:pt x="948" y="3"/>
                  <a:pt x="948" y="3"/>
                </a:cubicBezTo>
                <a:cubicBezTo>
                  <a:pt x="671" y="3"/>
                  <a:pt x="671" y="3"/>
                  <a:pt x="671" y="3"/>
                </a:cubicBezTo>
                <a:cubicBezTo>
                  <a:pt x="671" y="34"/>
                  <a:pt x="671" y="34"/>
                  <a:pt x="671" y="34"/>
                </a:cubicBezTo>
                <a:cubicBezTo>
                  <a:pt x="791" y="34"/>
                  <a:pt x="791" y="34"/>
                  <a:pt x="791" y="34"/>
                </a:cubicBezTo>
                <a:lnTo>
                  <a:pt x="791" y="345"/>
                </a:lnTo>
                <a:close/>
                <a:moveTo>
                  <a:pt x="1248" y="314"/>
                </a:moveTo>
                <a:cubicBezTo>
                  <a:pt x="1042" y="314"/>
                  <a:pt x="1042" y="314"/>
                  <a:pt x="1042" y="314"/>
                </a:cubicBezTo>
                <a:cubicBezTo>
                  <a:pt x="1042" y="187"/>
                  <a:pt x="1042" y="187"/>
                  <a:pt x="1042" y="187"/>
                </a:cubicBezTo>
                <a:cubicBezTo>
                  <a:pt x="1219" y="187"/>
                  <a:pt x="1219" y="187"/>
                  <a:pt x="1219" y="187"/>
                </a:cubicBezTo>
                <a:cubicBezTo>
                  <a:pt x="1219" y="156"/>
                  <a:pt x="1219" y="156"/>
                  <a:pt x="1219" y="156"/>
                </a:cubicBezTo>
                <a:cubicBezTo>
                  <a:pt x="1042" y="156"/>
                  <a:pt x="1042" y="156"/>
                  <a:pt x="1042" y="156"/>
                </a:cubicBezTo>
                <a:cubicBezTo>
                  <a:pt x="1042" y="34"/>
                  <a:pt x="1042" y="34"/>
                  <a:pt x="1042" y="34"/>
                </a:cubicBezTo>
                <a:cubicBezTo>
                  <a:pt x="1240" y="34"/>
                  <a:pt x="1240" y="34"/>
                  <a:pt x="1240" y="34"/>
                </a:cubicBezTo>
                <a:cubicBezTo>
                  <a:pt x="1240" y="3"/>
                  <a:pt x="1240" y="3"/>
                  <a:pt x="1240" y="3"/>
                </a:cubicBezTo>
                <a:cubicBezTo>
                  <a:pt x="1006" y="3"/>
                  <a:pt x="1006" y="3"/>
                  <a:pt x="1006" y="3"/>
                </a:cubicBezTo>
                <a:cubicBezTo>
                  <a:pt x="1006" y="345"/>
                  <a:pt x="1006" y="345"/>
                  <a:pt x="1006" y="345"/>
                </a:cubicBezTo>
                <a:cubicBezTo>
                  <a:pt x="1248" y="345"/>
                  <a:pt x="1248" y="345"/>
                  <a:pt x="1248" y="345"/>
                </a:cubicBezTo>
                <a:lnTo>
                  <a:pt x="1248" y="314"/>
                </a:lnTo>
                <a:close/>
                <a:moveTo>
                  <a:pt x="1461" y="237"/>
                </a:moveTo>
                <a:cubicBezTo>
                  <a:pt x="1369" y="237"/>
                  <a:pt x="1369" y="237"/>
                  <a:pt x="1369" y="237"/>
                </a:cubicBezTo>
                <a:cubicBezTo>
                  <a:pt x="1369" y="345"/>
                  <a:pt x="1369" y="345"/>
                  <a:pt x="1369" y="345"/>
                </a:cubicBezTo>
                <a:cubicBezTo>
                  <a:pt x="1333" y="345"/>
                  <a:pt x="1333" y="345"/>
                  <a:pt x="1333" y="345"/>
                </a:cubicBezTo>
                <a:cubicBezTo>
                  <a:pt x="1333" y="3"/>
                  <a:pt x="1333" y="3"/>
                  <a:pt x="1333" y="3"/>
                </a:cubicBezTo>
                <a:cubicBezTo>
                  <a:pt x="1461" y="3"/>
                  <a:pt x="1461" y="3"/>
                  <a:pt x="1461" y="3"/>
                </a:cubicBezTo>
                <a:cubicBezTo>
                  <a:pt x="1505" y="3"/>
                  <a:pt x="1539" y="13"/>
                  <a:pt x="1564" y="34"/>
                </a:cubicBezTo>
                <a:cubicBezTo>
                  <a:pt x="1588" y="55"/>
                  <a:pt x="1601" y="84"/>
                  <a:pt x="1601" y="120"/>
                </a:cubicBezTo>
                <a:cubicBezTo>
                  <a:pt x="1601" y="147"/>
                  <a:pt x="1594" y="169"/>
                  <a:pt x="1581" y="188"/>
                </a:cubicBezTo>
                <a:cubicBezTo>
                  <a:pt x="1567" y="206"/>
                  <a:pt x="1548" y="220"/>
                  <a:pt x="1523" y="228"/>
                </a:cubicBezTo>
                <a:cubicBezTo>
                  <a:pt x="1606" y="345"/>
                  <a:pt x="1606" y="345"/>
                  <a:pt x="1606" y="345"/>
                </a:cubicBezTo>
                <a:cubicBezTo>
                  <a:pt x="1567" y="345"/>
                  <a:pt x="1567" y="345"/>
                  <a:pt x="1567" y="345"/>
                </a:cubicBezTo>
                <a:cubicBezTo>
                  <a:pt x="1488" y="235"/>
                  <a:pt x="1488" y="235"/>
                  <a:pt x="1488" y="235"/>
                </a:cubicBezTo>
                <a:cubicBezTo>
                  <a:pt x="1480" y="236"/>
                  <a:pt x="1470" y="237"/>
                  <a:pt x="1461" y="237"/>
                </a:cubicBezTo>
                <a:close/>
                <a:moveTo>
                  <a:pt x="1460" y="206"/>
                </a:moveTo>
                <a:cubicBezTo>
                  <a:pt x="1494" y="206"/>
                  <a:pt x="1520" y="198"/>
                  <a:pt x="1538" y="183"/>
                </a:cubicBezTo>
                <a:cubicBezTo>
                  <a:pt x="1556" y="168"/>
                  <a:pt x="1565" y="147"/>
                  <a:pt x="1565" y="120"/>
                </a:cubicBezTo>
                <a:cubicBezTo>
                  <a:pt x="1565" y="92"/>
                  <a:pt x="1556" y="71"/>
                  <a:pt x="1538" y="56"/>
                </a:cubicBezTo>
                <a:cubicBezTo>
                  <a:pt x="1520" y="42"/>
                  <a:pt x="1494" y="34"/>
                  <a:pt x="1460" y="34"/>
                </a:cubicBezTo>
                <a:cubicBezTo>
                  <a:pt x="1369" y="34"/>
                  <a:pt x="1369" y="34"/>
                  <a:pt x="1369" y="34"/>
                </a:cubicBezTo>
                <a:cubicBezTo>
                  <a:pt x="1369" y="206"/>
                  <a:pt x="1369" y="206"/>
                  <a:pt x="1369" y="206"/>
                </a:cubicBezTo>
                <a:lnTo>
                  <a:pt x="1460" y="206"/>
                </a:lnTo>
                <a:close/>
                <a:moveTo>
                  <a:pt x="1954" y="120"/>
                </a:moveTo>
                <a:cubicBezTo>
                  <a:pt x="1954" y="157"/>
                  <a:pt x="1942" y="185"/>
                  <a:pt x="1917" y="206"/>
                </a:cubicBezTo>
                <a:cubicBezTo>
                  <a:pt x="1893" y="227"/>
                  <a:pt x="1858" y="237"/>
                  <a:pt x="1815" y="237"/>
                </a:cubicBezTo>
                <a:cubicBezTo>
                  <a:pt x="1723" y="237"/>
                  <a:pt x="1723" y="237"/>
                  <a:pt x="1723" y="237"/>
                </a:cubicBezTo>
                <a:cubicBezTo>
                  <a:pt x="1723" y="345"/>
                  <a:pt x="1723" y="345"/>
                  <a:pt x="1723" y="345"/>
                </a:cubicBezTo>
                <a:cubicBezTo>
                  <a:pt x="1686" y="345"/>
                  <a:pt x="1686" y="345"/>
                  <a:pt x="1686" y="345"/>
                </a:cubicBezTo>
                <a:cubicBezTo>
                  <a:pt x="1686" y="3"/>
                  <a:pt x="1686" y="3"/>
                  <a:pt x="1686" y="3"/>
                </a:cubicBezTo>
                <a:cubicBezTo>
                  <a:pt x="1815" y="3"/>
                  <a:pt x="1815" y="3"/>
                  <a:pt x="1815" y="3"/>
                </a:cubicBezTo>
                <a:cubicBezTo>
                  <a:pt x="1858" y="3"/>
                  <a:pt x="1893" y="13"/>
                  <a:pt x="1917" y="34"/>
                </a:cubicBezTo>
                <a:cubicBezTo>
                  <a:pt x="1942" y="55"/>
                  <a:pt x="1954" y="84"/>
                  <a:pt x="1954" y="120"/>
                </a:cubicBezTo>
                <a:close/>
                <a:moveTo>
                  <a:pt x="1918" y="120"/>
                </a:moveTo>
                <a:cubicBezTo>
                  <a:pt x="1918" y="92"/>
                  <a:pt x="1909" y="71"/>
                  <a:pt x="1891" y="56"/>
                </a:cubicBezTo>
                <a:cubicBezTo>
                  <a:pt x="1873" y="42"/>
                  <a:pt x="1848" y="34"/>
                  <a:pt x="1814" y="34"/>
                </a:cubicBezTo>
                <a:cubicBezTo>
                  <a:pt x="1723" y="34"/>
                  <a:pt x="1723" y="34"/>
                  <a:pt x="1723" y="34"/>
                </a:cubicBezTo>
                <a:cubicBezTo>
                  <a:pt x="1723" y="205"/>
                  <a:pt x="1723" y="205"/>
                  <a:pt x="1723" y="205"/>
                </a:cubicBezTo>
                <a:cubicBezTo>
                  <a:pt x="1814" y="205"/>
                  <a:pt x="1814" y="205"/>
                  <a:pt x="1814" y="205"/>
                </a:cubicBezTo>
                <a:cubicBezTo>
                  <a:pt x="1848" y="205"/>
                  <a:pt x="1873" y="198"/>
                  <a:pt x="1891" y="183"/>
                </a:cubicBezTo>
                <a:cubicBezTo>
                  <a:pt x="1909" y="168"/>
                  <a:pt x="1918" y="147"/>
                  <a:pt x="1918" y="120"/>
                </a:cubicBezTo>
                <a:close/>
                <a:moveTo>
                  <a:pt x="2223" y="228"/>
                </a:moveTo>
                <a:cubicBezTo>
                  <a:pt x="2306" y="345"/>
                  <a:pt x="2306" y="345"/>
                  <a:pt x="2306" y="345"/>
                </a:cubicBezTo>
                <a:cubicBezTo>
                  <a:pt x="2267" y="345"/>
                  <a:pt x="2267" y="345"/>
                  <a:pt x="2267" y="345"/>
                </a:cubicBezTo>
                <a:cubicBezTo>
                  <a:pt x="2188" y="235"/>
                  <a:pt x="2188" y="235"/>
                  <a:pt x="2188" y="235"/>
                </a:cubicBezTo>
                <a:cubicBezTo>
                  <a:pt x="2179" y="236"/>
                  <a:pt x="2170" y="237"/>
                  <a:pt x="2161" y="237"/>
                </a:cubicBezTo>
                <a:cubicBezTo>
                  <a:pt x="2069" y="237"/>
                  <a:pt x="2069" y="237"/>
                  <a:pt x="2069" y="237"/>
                </a:cubicBezTo>
                <a:cubicBezTo>
                  <a:pt x="2069" y="345"/>
                  <a:pt x="2069" y="345"/>
                  <a:pt x="2069" y="345"/>
                </a:cubicBezTo>
                <a:cubicBezTo>
                  <a:pt x="2033" y="345"/>
                  <a:pt x="2033" y="345"/>
                  <a:pt x="2033" y="345"/>
                </a:cubicBezTo>
                <a:cubicBezTo>
                  <a:pt x="2033" y="3"/>
                  <a:pt x="2033" y="3"/>
                  <a:pt x="2033" y="3"/>
                </a:cubicBezTo>
                <a:cubicBezTo>
                  <a:pt x="2161" y="3"/>
                  <a:pt x="2161" y="3"/>
                  <a:pt x="2161" y="3"/>
                </a:cubicBezTo>
                <a:cubicBezTo>
                  <a:pt x="2205" y="3"/>
                  <a:pt x="2239" y="13"/>
                  <a:pt x="2264" y="34"/>
                </a:cubicBezTo>
                <a:cubicBezTo>
                  <a:pt x="2288" y="55"/>
                  <a:pt x="2301" y="84"/>
                  <a:pt x="2301" y="120"/>
                </a:cubicBezTo>
                <a:cubicBezTo>
                  <a:pt x="2301" y="147"/>
                  <a:pt x="2294" y="169"/>
                  <a:pt x="2280" y="188"/>
                </a:cubicBezTo>
                <a:cubicBezTo>
                  <a:pt x="2267" y="206"/>
                  <a:pt x="2248" y="220"/>
                  <a:pt x="2223" y="228"/>
                </a:cubicBezTo>
                <a:close/>
                <a:moveTo>
                  <a:pt x="2238" y="183"/>
                </a:moveTo>
                <a:cubicBezTo>
                  <a:pt x="2256" y="168"/>
                  <a:pt x="2265" y="147"/>
                  <a:pt x="2265" y="120"/>
                </a:cubicBezTo>
                <a:cubicBezTo>
                  <a:pt x="2265" y="92"/>
                  <a:pt x="2256" y="71"/>
                  <a:pt x="2238" y="56"/>
                </a:cubicBezTo>
                <a:cubicBezTo>
                  <a:pt x="2220" y="42"/>
                  <a:pt x="2194" y="34"/>
                  <a:pt x="2160" y="34"/>
                </a:cubicBezTo>
                <a:cubicBezTo>
                  <a:pt x="2069" y="34"/>
                  <a:pt x="2069" y="34"/>
                  <a:pt x="2069" y="34"/>
                </a:cubicBezTo>
                <a:cubicBezTo>
                  <a:pt x="2069" y="206"/>
                  <a:pt x="2069" y="206"/>
                  <a:pt x="2069" y="206"/>
                </a:cubicBezTo>
                <a:cubicBezTo>
                  <a:pt x="2160" y="206"/>
                  <a:pt x="2160" y="206"/>
                  <a:pt x="2160" y="206"/>
                </a:cubicBezTo>
                <a:cubicBezTo>
                  <a:pt x="2194" y="206"/>
                  <a:pt x="2220" y="198"/>
                  <a:pt x="2238" y="183"/>
                </a:cubicBezTo>
                <a:close/>
                <a:moveTo>
                  <a:pt x="2423" y="3"/>
                </a:moveTo>
                <a:cubicBezTo>
                  <a:pt x="2386" y="3"/>
                  <a:pt x="2386" y="3"/>
                  <a:pt x="2386" y="3"/>
                </a:cubicBezTo>
                <a:cubicBezTo>
                  <a:pt x="2386" y="345"/>
                  <a:pt x="2386" y="345"/>
                  <a:pt x="2386" y="345"/>
                </a:cubicBezTo>
                <a:cubicBezTo>
                  <a:pt x="2423" y="345"/>
                  <a:pt x="2423" y="345"/>
                  <a:pt x="2423" y="345"/>
                </a:cubicBezTo>
                <a:lnTo>
                  <a:pt x="2423" y="3"/>
                </a:lnTo>
                <a:close/>
                <a:moveTo>
                  <a:pt x="2701" y="178"/>
                </a:moveTo>
                <a:cubicBezTo>
                  <a:pt x="2685" y="172"/>
                  <a:pt x="2665" y="165"/>
                  <a:pt x="2640" y="159"/>
                </a:cubicBezTo>
                <a:cubicBezTo>
                  <a:pt x="2619" y="154"/>
                  <a:pt x="2602" y="149"/>
                  <a:pt x="2589" y="145"/>
                </a:cubicBezTo>
                <a:cubicBezTo>
                  <a:pt x="2577" y="140"/>
                  <a:pt x="2566" y="134"/>
                  <a:pt x="2558" y="126"/>
                </a:cubicBezTo>
                <a:cubicBezTo>
                  <a:pt x="2550" y="117"/>
                  <a:pt x="2545" y="106"/>
                  <a:pt x="2545" y="93"/>
                </a:cubicBezTo>
                <a:cubicBezTo>
                  <a:pt x="2545" y="75"/>
                  <a:pt x="2553" y="60"/>
                  <a:pt x="2568" y="48"/>
                </a:cubicBezTo>
                <a:cubicBezTo>
                  <a:pt x="2583" y="36"/>
                  <a:pt x="2606" y="31"/>
                  <a:pt x="2636" y="31"/>
                </a:cubicBezTo>
                <a:cubicBezTo>
                  <a:pt x="2651" y="31"/>
                  <a:pt x="2667" y="33"/>
                  <a:pt x="2684" y="38"/>
                </a:cubicBezTo>
                <a:cubicBezTo>
                  <a:pt x="2700" y="42"/>
                  <a:pt x="2715" y="50"/>
                  <a:pt x="2730" y="59"/>
                </a:cubicBezTo>
                <a:cubicBezTo>
                  <a:pt x="2742" y="30"/>
                  <a:pt x="2742" y="30"/>
                  <a:pt x="2742" y="30"/>
                </a:cubicBezTo>
                <a:cubicBezTo>
                  <a:pt x="2728" y="21"/>
                  <a:pt x="2712" y="13"/>
                  <a:pt x="2693" y="8"/>
                </a:cubicBezTo>
                <a:cubicBezTo>
                  <a:pt x="2675" y="3"/>
                  <a:pt x="2655" y="0"/>
                  <a:pt x="2636" y="0"/>
                </a:cubicBezTo>
                <a:cubicBezTo>
                  <a:pt x="2608" y="0"/>
                  <a:pt x="2584" y="4"/>
                  <a:pt x="2565" y="13"/>
                </a:cubicBezTo>
                <a:cubicBezTo>
                  <a:pt x="2546" y="21"/>
                  <a:pt x="2532" y="32"/>
                  <a:pt x="2523" y="47"/>
                </a:cubicBezTo>
                <a:cubicBezTo>
                  <a:pt x="2514" y="61"/>
                  <a:pt x="2510" y="76"/>
                  <a:pt x="2510" y="94"/>
                </a:cubicBezTo>
                <a:cubicBezTo>
                  <a:pt x="2510" y="115"/>
                  <a:pt x="2515" y="132"/>
                  <a:pt x="2526" y="144"/>
                </a:cubicBezTo>
                <a:cubicBezTo>
                  <a:pt x="2537" y="157"/>
                  <a:pt x="2550" y="166"/>
                  <a:pt x="2565" y="172"/>
                </a:cubicBezTo>
                <a:cubicBezTo>
                  <a:pt x="2581" y="178"/>
                  <a:pt x="2601" y="184"/>
                  <a:pt x="2627" y="191"/>
                </a:cubicBezTo>
                <a:cubicBezTo>
                  <a:pt x="2649" y="196"/>
                  <a:pt x="2665" y="201"/>
                  <a:pt x="2677" y="205"/>
                </a:cubicBezTo>
                <a:cubicBezTo>
                  <a:pt x="2689" y="209"/>
                  <a:pt x="2700" y="216"/>
                  <a:pt x="2708" y="224"/>
                </a:cubicBezTo>
                <a:cubicBezTo>
                  <a:pt x="2716" y="232"/>
                  <a:pt x="2720" y="243"/>
                  <a:pt x="2720" y="257"/>
                </a:cubicBezTo>
                <a:cubicBezTo>
                  <a:pt x="2720" y="275"/>
                  <a:pt x="2713" y="289"/>
                  <a:pt x="2697" y="300"/>
                </a:cubicBezTo>
                <a:cubicBezTo>
                  <a:pt x="2682" y="312"/>
                  <a:pt x="2659" y="317"/>
                  <a:pt x="2629" y="317"/>
                </a:cubicBezTo>
                <a:cubicBezTo>
                  <a:pt x="2607" y="317"/>
                  <a:pt x="2585" y="313"/>
                  <a:pt x="2565" y="306"/>
                </a:cubicBezTo>
                <a:cubicBezTo>
                  <a:pt x="2544" y="298"/>
                  <a:pt x="2528" y="288"/>
                  <a:pt x="2516" y="276"/>
                </a:cubicBezTo>
                <a:cubicBezTo>
                  <a:pt x="2501" y="304"/>
                  <a:pt x="2501" y="304"/>
                  <a:pt x="2501" y="304"/>
                </a:cubicBezTo>
                <a:cubicBezTo>
                  <a:pt x="2514" y="317"/>
                  <a:pt x="2532" y="328"/>
                  <a:pt x="2555" y="336"/>
                </a:cubicBezTo>
                <a:cubicBezTo>
                  <a:pt x="2579" y="344"/>
                  <a:pt x="2603" y="348"/>
                  <a:pt x="2629" y="348"/>
                </a:cubicBezTo>
                <a:cubicBezTo>
                  <a:pt x="2657" y="348"/>
                  <a:pt x="2680" y="344"/>
                  <a:pt x="2699" y="336"/>
                </a:cubicBezTo>
                <a:cubicBezTo>
                  <a:pt x="2719" y="327"/>
                  <a:pt x="2733" y="316"/>
                  <a:pt x="2742" y="302"/>
                </a:cubicBezTo>
                <a:cubicBezTo>
                  <a:pt x="2752" y="288"/>
                  <a:pt x="2756" y="272"/>
                  <a:pt x="2756" y="255"/>
                </a:cubicBezTo>
                <a:cubicBezTo>
                  <a:pt x="2756" y="234"/>
                  <a:pt x="2751" y="217"/>
                  <a:pt x="2740" y="205"/>
                </a:cubicBezTo>
                <a:cubicBezTo>
                  <a:pt x="2729" y="193"/>
                  <a:pt x="2716" y="184"/>
                  <a:pt x="2701" y="178"/>
                </a:cubicBezTo>
                <a:close/>
                <a:moveTo>
                  <a:pt x="3077" y="314"/>
                </a:moveTo>
                <a:cubicBezTo>
                  <a:pt x="2871" y="314"/>
                  <a:pt x="2871" y="314"/>
                  <a:pt x="2871" y="314"/>
                </a:cubicBezTo>
                <a:cubicBezTo>
                  <a:pt x="2871" y="187"/>
                  <a:pt x="2871" y="187"/>
                  <a:pt x="2871" y="187"/>
                </a:cubicBezTo>
                <a:cubicBezTo>
                  <a:pt x="3048" y="187"/>
                  <a:pt x="3048" y="187"/>
                  <a:pt x="3048" y="187"/>
                </a:cubicBezTo>
                <a:cubicBezTo>
                  <a:pt x="3048" y="156"/>
                  <a:pt x="3048" y="156"/>
                  <a:pt x="3048" y="156"/>
                </a:cubicBezTo>
                <a:cubicBezTo>
                  <a:pt x="2871" y="156"/>
                  <a:pt x="2871" y="156"/>
                  <a:pt x="2871" y="156"/>
                </a:cubicBezTo>
                <a:cubicBezTo>
                  <a:pt x="2871" y="34"/>
                  <a:pt x="2871" y="34"/>
                  <a:pt x="2871" y="34"/>
                </a:cubicBezTo>
                <a:cubicBezTo>
                  <a:pt x="3070" y="34"/>
                  <a:pt x="3070" y="34"/>
                  <a:pt x="3070" y="34"/>
                </a:cubicBezTo>
                <a:cubicBezTo>
                  <a:pt x="3070" y="3"/>
                  <a:pt x="3070" y="3"/>
                  <a:pt x="3070" y="3"/>
                </a:cubicBezTo>
                <a:cubicBezTo>
                  <a:pt x="2835" y="3"/>
                  <a:pt x="2835" y="3"/>
                  <a:pt x="2835" y="3"/>
                </a:cubicBezTo>
                <a:cubicBezTo>
                  <a:pt x="2835" y="345"/>
                  <a:pt x="2835" y="345"/>
                  <a:pt x="2835" y="345"/>
                </a:cubicBezTo>
                <a:cubicBezTo>
                  <a:pt x="3077" y="345"/>
                  <a:pt x="3077" y="345"/>
                  <a:pt x="3077" y="345"/>
                </a:cubicBezTo>
                <a:lnTo>
                  <a:pt x="3077" y="314"/>
                </a:lnTo>
                <a:close/>
                <a:moveTo>
                  <a:pt x="178" y="830"/>
                </a:moveTo>
                <a:cubicBezTo>
                  <a:pt x="30" y="576"/>
                  <a:pt x="30" y="576"/>
                  <a:pt x="30" y="576"/>
                </a:cubicBezTo>
                <a:cubicBezTo>
                  <a:pt x="0" y="576"/>
                  <a:pt x="0" y="576"/>
                  <a:pt x="0" y="576"/>
                </a:cubicBezTo>
                <a:cubicBezTo>
                  <a:pt x="0" y="919"/>
                  <a:pt x="0" y="919"/>
                  <a:pt x="0" y="919"/>
                </a:cubicBezTo>
                <a:cubicBezTo>
                  <a:pt x="35" y="919"/>
                  <a:pt x="35" y="919"/>
                  <a:pt x="35" y="919"/>
                </a:cubicBezTo>
                <a:cubicBezTo>
                  <a:pt x="35" y="646"/>
                  <a:pt x="35" y="646"/>
                  <a:pt x="35" y="646"/>
                </a:cubicBezTo>
                <a:cubicBezTo>
                  <a:pt x="169" y="875"/>
                  <a:pt x="169" y="875"/>
                  <a:pt x="169" y="875"/>
                </a:cubicBezTo>
                <a:cubicBezTo>
                  <a:pt x="186" y="875"/>
                  <a:pt x="186" y="875"/>
                  <a:pt x="186" y="875"/>
                </a:cubicBezTo>
                <a:cubicBezTo>
                  <a:pt x="321" y="645"/>
                  <a:pt x="321" y="645"/>
                  <a:pt x="321" y="645"/>
                </a:cubicBezTo>
                <a:cubicBezTo>
                  <a:pt x="321" y="919"/>
                  <a:pt x="321" y="919"/>
                  <a:pt x="321" y="919"/>
                </a:cubicBezTo>
                <a:cubicBezTo>
                  <a:pt x="356" y="919"/>
                  <a:pt x="356" y="919"/>
                  <a:pt x="356" y="919"/>
                </a:cubicBezTo>
                <a:cubicBezTo>
                  <a:pt x="356" y="576"/>
                  <a:pt x="356" y="576"/>
                  <a:pt x="356" y="576"/>
                </a:cubicBezTo>
                <a:cubicBezTo>
                  <a:pt x="326" y="576"/>
                  <a:pt x="326" y="576"/>
                  <a:pt x="326" y="576"/>
                </a:cubicBezTo>
                <a:lnTo>
                  <a:pt x="178" y="830"/>
                </a:lnTo>
                <a:close/>
                <a:moveTo>
                  <a:pt x="604" y="576"/>
                </a:moveTo>
                <a:cubicBezTo>
                  <a:pt x="761" y="919"/>
                  <a:pt x="761" y="919"/>
                  <a:pt x="761" y="919"/>
                </a:cubicBezTo>
                <a:cubicBezTo>
                  <a:pt x="723" y="919"/>
                  <a:pt x="723" y="919"/>
                  <a:pt x="723" y="919"/>
                </a:cubicBezTo>
                <a:cubicBezTo>
                  <a:pt x="682" y="827"/>
                  <a:pt x="682" y="827"/>
                  <a:pt x="682" y="827"/>
                </a:cubicBezTo>
                <a:cubicBezTo>
                  <a:pt x="491" y="827"/>
                  <a:pt x="491" y="827"/>
                  <a:pt x="491" y="827"/>
                </a:cubicBezTo>
                <a:cubicBezTo>
                  <a:pt x="450" y="919"/>
                  <a:pt x="450" y="919"/>
                  <a:pt x="450" y="919"/>
                </a:cubicBezTo>
                <a:cubicBezTo>
                  <a:pt x="412" y="919"/>
                  <a:pt x="412" y="919"/>
                  <a:pt x="412" y="919"/>
                </a:cubicBezTo>
                <a:cubicBezTo>
                  <a:pt x="569" y="576"/>
                  <a:pt x="569" y="576"/>
                  <a:pt x="569" y="576"/>
                </a:cubicBezTo>
                <a:lnTo>
                  <a:pt x="604" y="576"/>
                </a:lnTo>
                <a:close/>
                <a:moveTo>
                  <a:pt x="669" y="798"/>
                </a:moveTo>
                <a:cubicBezTo>
                  <a:pt x="586" y="614"/>
                  <a:pt x="586" y="614"/>
                  <a:pt x="586" y="614"/>
                </a:cubicBezTo>
                <a:cubicBezTo>
                  <a:pt x="504" y="798"/>
                  <a:pt x="504" y="798"/>
                  <a:pt x="504" y="798"/>
                </a:cubicBezTo>
                <a:lnTo>
                  <a:pt x="669" y="798"/>
                </a:lnTo>
                <a:close/>
                <a:moveTo>
                  <a:pt x="747" y="607"/>
                </a:moveTo>
                <a:cubicBezTo>
                  <a:pt x="867" y="607"/>
                  <a:pt x="867" y="607"/>
                  <a:pt x="867" y="607"/>
                </a:cubicBezTo>
                <a:cubicBezTo>
                  <a:pt x="867" y="919"/>
                  <a:pt x="867" y="919"/>
                  <a:pt x="867" y="919"/>
                </a:cubicBezTo>
                <a:cubicBezTo>
                  <a:pt x="903" y="919"/>
                  <a:pt x="903" y="919"/>
                  <a:pt x="903" y="919"/>
                </a:cubicBezTo>
                <a:cubicBezTo>
                  <a:pt x="903" y="607"/>
                  <a:pt x="903" y="607"/>
                  <a:pt x="903" y="607"/>
                </a:cubicBezTo>
                <a:cubicBezTo>
                  <a:pt x="1024" y="607"/>
                  <a:pt x="1024" y="607"/>
                  <a:pt x="1024" y="607"/>
                </a:cubicBezTo>
                <a:cubicBezTo>
                  <a:pt x="1024" y="576"/>
                  <a:pt x="1024" y="576"/>
                  <a:pt x="1024" y="576"/>
                </a:cubicBezTo>
                <a:cubicBezTo>
                  <a:pt x="747" y="576"/>
                  <a:pt x="747" y="576"/>
                  <a:pt x="747" y="576"/>
                </a:cubicBezTo>
                <a:lnTo>
                  <a:pt x="747" y="607"/>
                </a:lnTo>
                <a:close/>
                <a:moveTo>
                  <a:pt x="1153" y="624"/>
                </a:moveTo>
                <a:cubicBezTo>
                  <a:pt x="1175" y="612"/>
                  <a:pt x="1200" y="605"/>
                  <a:pt x="1227" y="605"/>
                </a:cubicBezTo>
                <a:cubicBezTo>
                  <a:pt x="1267" y="605"/>
                  <a:pt x="1301" y="619"/>
                  <a:pt x="1328" y="646"/>
                </a:cubicBezTo>
                <a:cubicBezTo>
                  <a:pt x="1351" y="623"/>
                  <a:pt x="1351" y="623"/>
                  <a:pt x="1351" y="623"/>
                </a:cubicBezTo>
                <a:cubicBezTo>
                  <a:pt x="1336" y="607"/>
                  <a:pt x="1318" y="594"/>
                  <a:pt x="1296" y="586"/>
                </a:cubicBezTo>
                <a:cubicBezTo>
                  <a:pt x="1275" y="577"/>
                  <a:pt x="1251" y="573"/>
                  <a:pt x="1226" y="573"/>
                </a:cubicBezTo>
                <a:cubicBezTo>
                  <a:pt x="1192" y="573"/>
                  <a:pt x="1161" y="581"/>
                  <a:pt x="1134" y="596"/>
                </a:cubicBezTo>
                <a:cubicBezTo>
                  <a:pt x="1106" y="611"/>
                  <a:pt x="1085" y="631"/>
                  <a:pt x="1069" y="658"/>
                </a:cubicBezTo>
                <a:cubicBezTo>
                  <a:pt x="1054" y="685"/>
                  <a:pt x="1046" y="714"/>
                  <a:pt x="1046" y="747"/>
                </a:cubicBezTo>
                <a:cubicBezTo>
                  <a:pt x="1046" y="780"/>
                  <a:pt x="1054" y="810"/>
                  <a:pt x="1069" y="837"/>
                </a:cubicBezTo>
                <a:cubicBezTo>
                  <a:pt x="1085" y="863"/>
                  <a:pt x="1106" y="884"/>
                  <a:pt x="1133" y="899"/>
                </a:cubicBezTo>
                <a:cubicBezTo>
                  <a:pt x="1161" y="914"/>
                  <a:pt x="1191" y="921"/>
                  <a:pt x="1225" y="921"/>
                </a:cubicBezTo>
                <a:cubicBezTo>
                  <a:pt x="1251" y="921"/>
                  <a:pt x="1274" y="917"/>
                  <a:pt x="1296" y="908"/>
                </a:cubicBezTo>
                <a:cubicBezTo>
                  <a:pt x="1318" y="900"/>
                  <a:pt x="1336" y="887"/>
                  <a:pt x="1351" y="871"/>
                </a:cubicBezTo>
                <a:cubicBezTo>
                  <a:pt x="1328" y="848"/>
                  <a:pt x="1328" y="848"/>
                  <a:pt x="1328" y="848"/>
                </a:cubicBezTo>
                <a:cubicBezTo>
                  <a:pt x="1301" y="875"/>
                  <a:pt x="1268" y="889"/>
                  <a:pt x="1227" y="889"/>
                </a:cubicBezTo>
                <a:cubicBezTo>
                  <a:pt x="1200" y="889"/>
                  <a:pt x="1175" y="883"/>
                  <a:pt x="1153" y="871"/>
                </a:cubicBezTo>
                <a:cubicBezTo>
                  <a:pt x="1131" y="858"/>
                  <a:pt x="1113" y="841"/>
                  <a:pt x="1101" y="820"/>
                </a:cubicBezTo>
                <a:cubicBezTo>
                  <a:pt x="1088" y="798"/>
                  <a:pt x="1082" y="774"/>
                  <a:pt x="1082" y="747"/>
                </a:cubicBezTo>
                <a:cubicBezTo>
                  <a:pt x="1082" y="721"/>
                  <a:pt x="1088" y="696"/>
                  <a:pt x="1101" y="675"/>
                </a:cubicBezTo>
                <a:cubicBezTo>
                  <a:pt x="1113" y="653"/>
                  <a:pt x="1131" y="636"/>
                  <a:pt x="1153" y="624"/>
                </a:cubicBezTo>
                <a:close/>
                <a:moveTo>
                  <a:pt x="1679" y="729"/>
                </a:moveTo>
                <a:cubicBezTo>
                  <a:pt x="1464" y="729"/>
                  <a:pt x="1464" y="729"/>
                  <a:pt x="1464" y="729"/>
                </a:cubicBezTo>
                <a:cubicBezTo>
                  <a:pt x="1464" y="576"/>
                  <a:pt x="1464" y="576"/>
                  <a:pt x="1464" y="576"/>
                </a:cubicBezTo>
                <a:cubicBezTo>
                  <a:pt x="1428" y="576"/>
                  <a:pt x="1428" y="576"/>
                  <a:pt x="1428" y="576"/>
                </a:cubicBezTo>
                <a:cubicBezTo>
                  <a:pt x="1428" y="919"/>
                  <a:pt x="1428" y="919"/>
                  <a:pt x="1428" y="919"/>
                </a:cubicBezTo>
                <a:cubicBezTo>
                  <a:pt x="1464" y="919"/>
                  <a:pt x="1464" y="919"/>
                  <a:pt x="1464" y="919"/>
                </a:cubicBezTo>
                <a:cubicBezTo>
                  <a:pt x="1464" y="761"/>
                  <a:pt x="1464" y="761"/>
                  <a:pt x="1464" y="761"/>
                </a:cubicBezTo>
                <a:cubicBezTo>
                  <a:pt x="1679" y="761"/>
                  <a:pt x="1679" y="761"/>
                  <a:pt x="1679" y="761"/>
                </a:cubicBezTo>
                <a:cubicBezTo>
                  <a:pt x="1679" y="919"/>
                  <a:pt x="1679" y="919"/>
                  <a:pt x="1679" y="919"/>
                </a:cubicBezTo>
                <a:cubicBezTo>
                  <a:pt x="1714" y="919"/>
                  <a:pt x="1714" y="919"/>
                  <a:pt x="1714" y="919"/>
                </a:cubicBezTo>
                <a:cubicBezTo>
                  <a:pt x="1714" y="576"/>
                  <a:pt x="1714" y="576"/>
                  <a:pt x="1714" y="576"/>
                </a:cubicBezTo>
                <a:cubicBezTo>
                  <a:pt x="1679" y="576"/>
                  <a:pt x="1679" y="576"/>
                  <a:pt x="1679" y="576"/>
                </a:cubicBezTo>
                <a:lnTo>
                  <a:pt x="1679" y="729"/>
                </a:lnTo>
                <a:close/>
                <a:moveTo>
                  <a:pt x="1826" y="919"/>
                </a:moveTo>
                <a:cubicBezTo>
                  <a:pt x="1862" y="919"/>
                  <a:pt x="1862" y="919"/>
                  <a:pt x="1862" y="919"/>
                </a:cubicBezTo>
                <a:cubicBezTo>
                  <a:pt x="1862" y="576"/>
                  <a:pt x="1862" y="576"/>
                  <a:pt x="1862" y="576"/>
                </a:cubicBezTo>
                <a:cubicBezTo>
                  <a:pt x="1826" y="576"/>
                  <a:pt x="1826" y="576"/>
                  <a:pt x="1826" y="576"/>
                </a:cubicBezTo>
                <a:lnTo>
                  <a:pt x="1826" y="919"/>
                </a:lnTo>
                <a:close/>
                <a:moveTo>
                  <a:pt x="2224" y="854"/>
                </a:moveTo>
                <a:cubicBezTo>
                  <a:pt x="2003" y="576"/>
                  <a:pt x="2003" y="576"/>
                  <a:pt x="2003" y="576"/>
                </a:cubicBezTo>
                <a:cubicBezTo>
                  <a:pt x="1974" y="576"/>
                  <a:pt x="1974" y="576"/>
                  <a:pt x="1974" y="576"/>
                </a:cubicBezTo>
                <a:cubicBezTo>
                  <a:pt x="1974" y="919"/>
                  <a:pt x="1974" y="919"/>
                  <a:pt x="1974" y="919"/>
                </a:cubicBezTo>
                <a:cubicBezTo>
                  <a:pt x="2010" y="919"/>
                  <a:pt x="2010" y="919"/>
                  <a:pt x="2010" y="919"/>
                </a:cubicBezTo>
                <a:cubicBezTo>
                  <a:pt x="2010" y="641"/>
                  <a:pt x="2010" y="641"/>
                  <a:pt x="2010" y="641"/>
                </a:cubicBezTo>
                <a:cubicBezTo>
                  <a:pt x="2230" y="919"/>
                  <a:pt x="2230" y="919"/>
                  <a:pt x="2230" y="919"/>
                </a:cubicBezTo>
                <a:cubicBezTo>
                  <a:pt x="2260" y="919"/>
                  <a:pt x="2260" y="919"/>
                  <a:pt x="2260" y="919"/>
                </a:cubicBezTo>
                <a:cubicBezTo>
                  <a:pt x="2260" y="576"/>
                  <a:pt x="2260" y="576"/>
                  <a:pt x="2260" y="576"/>
                </a:cubicBezTo>
                <a:cubicBezTo>
                  <a:pt x="2224" y="576"/>
                  <a:pt x="2224" y="576"/>
                  <a:pt x="2224" y="576"/>
                </a:cubicBezTo>
                <a:lnTo>
                  <a:pt x="2224" y="854"/>
                </a:lnTo>
                <a:close/>
                <a:moveTo>
                  <a:pt x="2448" y="624"/>
                </a:moveTo>
                <a:cubicBezTo>
                  <a:pt x="2471" y="612"/>
                  <a:pt x="2496" y="605"/>
                  <a:pt x="2523" y="605"/>
                </a:cubicBezTo>
                <a:cubicBezTo>
                  <a:pt x="2565" y="605"/>
                  <a:pt x="2599" y="619"/>
                  <a:pt x="2627" y="646"/>
                </a:cubicBezTo>
                <a:cubicBezTo>
                  <a:pt x="2649" y="623"/>
                  <a:pt x="2649" y="623"/>
                  <a:pt x="2649" y="623"/>
                </a:cubicBezTo>
                <a:cubicBezTo>
                  <a:pt x="2634" y="606"/>
                  <a:pt x="2616" y="594"/>
                  <a:pt x="2594" y="586"/>
                </a:cubicBezTo>
                <a:cubicBezTo>
                  <a:pt x="2572" y="577"/>
                  <a:pt x="2548" y="573"/>
                  <a:pt x="2522" y="573"/>
                </a:cubicBezTo>
                <a:cubicBezTo>
                  <a:pt x="2487" y="573"/>
                  <a:pt x="2456" y="581"/>
                  <a:pt x="2429" y="596"/>
                </a:cubicBezTo>
                <a:cubicBezTo>
                  <a:pt x="2402" y="611"/>
                  <a:pt x="2380" y="631"/>
                  <a:pt x="2364" y="658"/>
                </a:cubicBezTo>
                <a:cubicBezTo>
                  <a:pt x="2349" y="685"/>
                  <a:pt x="2341" y="714"/>
                  <a:pt x="2341" y="747"/>
                </a:cubicBezTo>
                <a:cubicBezTo>
                  <a:pt x="2341" y="780"/>
                  <a:pt x="2349" y="810"/>
                  <a:pt x="2364" y="837"/>
                </a:cubicBezTo>
                <a:cubicBezTo>
                  <a:pt x="2380" y="863"/>
                  <a:pt x="2402" y="884"/>
                  <a:pt x="2429" y="899"/>
                </a:cubicBezTo>
                <a:cubicBezTo>
                  <a:pt x="2456" y="914"/>
                  <a:pt x="2487" y="921"/>
                  <a:pt x="2521" y="921"/>
                </a:cubicBezTo>
                <a:cubicBezTo>
                  <a:pt x="2546" y="921"/>
                  <a:pt x="2569" y="918"/>
                  <a:pt x="2590" y="910"/>
                </a:cubicBezTo>
                <a:cubicBezTo>
                  <a:pt x="2612" y="903"/>
                  <a:pt x="2631" y="892"/>
                  <a:pt x="2647" y="878"/>
                </a:cubicBezTo>
                <a:cubicBezTo>
                  <a:pt x="2647" y="747"/>
                  <a:pt x="2647" y="747"/>
                  <a:pt x="2647" y="747"/>
                </a:cubicBezTo>
                <a:cubicBezTo>
                  <a:pt x="2612" y="747"/>
                  <a:pt x="2612" y="747"/>
                  <a:pt x="2612" y="747"/>
                </a:cubicBezTo>
                <a:cubicBezTo>
                  <a:pt x="2612" y="863"/>
                  <a:pt x="2612" y="863"/>
                  <a:pt x="2612" y="863"/>
                </a:cubicBezTo>
                <a:cubicBezTo>
                  <a:pt x="2588" y="880"/>
                  <a:pt x="2558" y="889"/>
                  <a:pt x="2523" y="889"/>
                </a:cubicBezTo>
                <a:cubicBezTo>
                  <a:pt x="2495" y="889"/>
                  <a:pt x="2470" y="883"/>
                  <a:pt x="2448" y="871"/>
                </a:cubicBezTo>
                <a:cubicBezTo>
                  <a:pt x="2426" y="858"/>
                  <a:pt x="2408" y="841"/>
                  <a:pt x="2396" y="820"/>
                </a:cubicBezTo>
                <a:cubicBezTo>
                  <a:pt x="2383" y="798"/>
                  <a:pt x="2377" y="774"/>
                  <a:pt x="2377" y="747"/>
                </a:cubicBezTo>
                <a:cubicBezTo>
                  <a:pt x="2377" y="721"/>
                  <a:pt x="2383" y="696"/>
                  <a:pt x="2396" y="675"/>
                </a:cubicBezTo>
                <a:cubicBezTo>
                  <a:pt x="2408" y="653"/>
                  <a:pt x="2426" y="636"/>
                  <a:pt x="2448" y="624"/>
                </a:cubicBezTo>
                <a:close/>
                <a:moveTo>
                  <a:pt x="3146" y="693"/>
                </a:moveTo>
                <a:cubicBezTo>
                  <a:pt x="3146" y="730"/>
                  <a:pt x="3133" y="759"/>
                  <a:pt x="3108" y="779"/>
                </a:cubicBezTo>
                <a:cubicBezTo>
                  <a:pt x="3084" y="800"/>
                  <a:pt x="3049" y="810"/>
                  <a:pt x="3006" y="810"/>
                </a:cubicBezTo>
                <a:cubicBezTo>
                  <a:pt x="2914" y="810"/>
                  <a:pt x="2914" y="810"/>
                  <a:pt x="2914" y="810"/>
                </a:cubicBezTo>
                <a:cubicBezTo>
                  <a:pt x="2914" y="919"/>
                  <a:pt x="2914" y="919"/>
                  <a:pt x="2914" y="919"/>
                </a:cubicBezTo>
                <a:cubicBezTo>
                  <a:pt x="2877" y="919"/>
                  <a:pt x="2877" y="919"/>
                  <a:pt x="2877" y="919"/>
                </a:cubicBezTo>
                <a:cubicBezTo>
                  <a:pt x="2877" y="576"/>
                  <a:pt x="2877" y="576"/>
                  <a:pt x="2877" y="576"/>
                </a:cubicBezTo>
                <a:cubicBezTo>
                  <a:pt x="3006" y="576"/>
                  <a:pt x="3006" y="576"/>
                  <a:pt x="3006" y="576"/>
                </a:cubicBezTo>
                <a:cubicBezTo>
                  <a:pt x="3049" y="576"/>
                  <a:pt x="3084" y="587"/>
                  <a:pt x="3108" y="607"/>
                </a:cubicBezTo>
                <a:cubicBezTo>
                  <a:pt x="3133" y="628"/>
                  <a:pt x="3146" y="657"/>
                  <a:pt x="3146" y="693"/>
                </a:cubicBezTo>
                <a:close/>
                <a:moveTo>
                  <a:pt x="3109" y="693"/>
                </a:moveTo>
                <a:cubicBezTo>
                  <a:pt x="3109" y="666"/>
                  <a:pt x="3100" y="645"/>
                  <a:pt x="3082" y="630"/>
                </a:cubicBezTo>
                <a:cubicBezTo>
                  <a:pt x="3064" y="615"/>
                  <a:pt x="3039" y="607"/>
                  <a:pt x="3005" y="607"/>
                </a:cubicBezTo>
                <a:cubicBezTo>
                  <a:pt x="2914" y="607"/>
                  <a:pt x="2914" y="607"/>
                  <a:pt x="2914" y="607"/>
                </a:cubicBezTo>
                <a:cubicBezTo>
                  <a:pt x="2914" y="779"/>
                  <a:pt x="2914" y="779"/>
                  <a:pt x="2914" y="779"/>
                </a:cubicBezTo>
                <a:cubicBezTo>
                  <a:pt x="3005" y="779"/>
                  <a:pt x="3005" y="779"/>
                  <a:pt x="3005" y="779"/>
                </a:cubicBezTo>
                <a:cubicBezTo>
                  <a:pt x="3039" y="779"/>
                  <a:pt x="3064" y="771"/>
                  <a:pt x="3082" y="756"/>
                </a:cubicBezTo>
                <a:cubicBezTo>
                  <a:pt x="3100" y="742"/>
                  <a:pt x="3109" y="721"/>
                  <a:pt x="3109" y="693"/>
                </a:cubicBezTo>
                <a:close/>
                <a:moveTo>
                  <a:pt x="3260" y="576"/>
                </a:moveTo>
                <a:cubicBezTo>
                  <a:pt x="3224" y="576"/>
                  <a:pt x="3224" y="576"/>
                  <a:pt x="3224" y="576"/>
                </a:cubicBezTo>
                <a:cubicBezTo>
                  <a:pt x="3224" y="919"/>
                  <a:pt x="3224" y="919"/>
                  <a:pt x="3224" y="919"/>
                </a:cubicBezTo>
                <a:cubicBezTo>
                  <a:pt x="3452" y="919"/>
                  <a:pt x="3452" y="919"/>
                  <a:pt x="3452" y="919"/>
                </a:cubicBezTo>
                <a:cubicBezTo>
                  <a:pt x="3452" y="887"/>
                  <a:pt x="3452" y="887"/>
                  <a:pt x="3452" y="887"/>
                </a:cubicBezTo>
                <a:cubicBezTo>
                  <a:pt x="3260" y="887"/>
                  <a:pt x="3260" y="887"/>
                  <a:pt x="3260" y="887"/>
                </a:cubicBezTo>
                <a:lnTo>
                  <a:pt x="3260" y="576"/>
                </a:lnTo>
                <a:close/>
                <a:moveTo>
                  <a:pt x="3650" y="576"/>
                </a:moveTo>
                <a:cubicBezTo>
                  <a:pt x="3807" y="919"/>
                  <a:pt x="3807" y="919"/>
                  <a:pt x="3807" y="919"/>
                </a:cubicBezTo>
                <a:cubicBezTo>
                  <a:pt x="3769" y="919"/>
                  <a:pt x="3769" y="919"/>
                  <a:pt x="3769" y="919"/>
                </a:cubicBezTo>
                <a:cubicBezTo>
                  <a:pt x="3728" y="827"/>
                  <a:pt x="3728" y="827"/>
                  <a:pt x="3728" y="827"/>
                </a:cubicBezTo>
                <a:cubicBezTo>
                  <a:pt x="3537" y="827"/>
                  <a:pt x="3537" y="827"/>
                  <a:pt x="3537" y="827"/>
                </a:cubicBezTo>
                <a:cubicBezTo>
                  <a:pt x="3496" y="919"/>
                  <a:pt x="3496" y="919"/>
                  <a:pt x="3496" y="919"/>
                </a:cubicBezTo>
                <a:cubicBezTo>
                  <a:pt x="3458" y="919"/>
                  <a:pt x="3458" y="919"/>
                  <a:pt x="3458" y="919"/>
                </a:cubicBezTo>
                <a:cubicBezTo>
                  <a:pt x="3615" y="576"/>
                  <a:pt x="3615" y="576"/>
                  <a:pt x="3615" y="576"/>
                </a:cubicBezTo>
                <a:lnTo>
                  <a:pt x="3650" y="576"/>
                </a:lnTo>
                <a:close/>
                <a:moveTo>
                  <a:pt x="3714" y="798"/>
                </a:moveTo>
                <a:cubicBezTo>
                  <a:pt x="3632" y="614"/>
                  <a:pt x="3632" y="614"/>
                  <a:pt x="3632" y="614"/>
                </a:cubicBezTo>
                <a:cubicBezTo>
                  <a:pt x="3550" y="798"/>
                  <a:pt x="3550" y="798"/>
                  <a:pt x="3550" y="798"/>
                </a:cubicBezTo>
                <a:lnTo>
                  <a:pt x="3714" y="798"/>
                </a:lnTo>
                <a:close/>
                <a:moveTo>
                  <a:pt x="3793" y="607"/>
                </a:moveTo>
                <a:cubicBezTo>
                  <a:pt x="3913" y="607"/>
                  <a:pt x="3913" y="607"/>
                  <a:pt x="3913" y="607"/>
                </a:cubicBezTo>
                <a:cubicBezTo>
                  <a:pt x="3913" y="919"/>
                  <a:pt x="3913" y="919"/>
                  <a:pt x="3913" y="919"/>
                </a:cubicBezTo>
                <a:cubicBezTo>
                  <a:pt x="3949" y="919"/>
                  <a:pt x="3949" y="919"/>
                  <a:pt x="3949" y="919"/>
                </a:cubicBezTo>
                <a:cubicBezTo>
                  <a:pt x="3949" y="607"/>
                  <a:pt x="3949" y="607"/>
                  <a:pt x="3949" y="607"/>
                </a:cubicBezTo>
                <a:cubicBezTo>
                  <a:pt x="4070" y="607"/>
                  <a:pt x="4070" y="607"/>
                  <a:pt x="4070" y="607"/>
                </a:cubicBezTo>
                <a:cubicBezTo>
                  <a:pt x="4070" y="576"/>
                  <a:pt x="4070" y="576"/>
                  <a:pt x="4070" y="576"/>
                </a:cubicBezTo>
                <a:cubicBezTo>
                  <a:pt x="3793" y="576"/>
                  <a:pt x="3793" y="576"/>
                  <a:pt x="3793" y="576"/>
                </a:cubicBezTo>
                <a:lnTo>
                  <a:pt x="3793" y="607"/>
                </a:lnTo>
                <a:close/>
                <a:moveTo>
                  <a:pt x="4127" y="919"/>
                </a:moveTo>
                <a:cubicBezTo>
                  <a:pt x="4163" y="919"/>
                  <a:pt x="4163" y="919"/>
                  <a:pt x="4163" y="919"/>
                </a:cubicBezTo>
                <a:cubicBezTo>
                  <a:pt x="4163" y="773"/>
                  <a:pt x="4163" y="773"/>
                  <a:pt x="4163" y="773"/>
                </a:cubicBezTo>
                <a:cubicBezTo>
                  <a:pt x="4340" y="773"/>
                  <a:pt x="4340" y="773"/>
                  <a:pt x="4340" y="773"/>
                </a:cubicBezTo>
                <a:cubicBezTo>
                  <a:pt x="4340" y="742"/>
                  <a:pt x="4340" y="742"/>
                  <a:pt x="4340" y="742"/>
                </a:cubicBezTo>
                <a:cubicBezTo>
                  <a:pt x="4163" y="742"/>
                  <a:pt x="4163" y="742"/>
                  <a:pt x="4163" y="742"/>
                </a:cubicBezTo>
                <a:cubicBezTo>
                  <a:pt x="4163" y="607"/>
                  <a:pt x="4163" y="607"/>
                  <a:pt x="4163" y="607"/>
                </a:cubicBezTo>
                <a:cubicBezTo>
                  <a:pt x="4362" y="607"/>
                  <a:pt x="4362" y="607"/>
                  <a:pt x="4362" y="607"/>
                </a:cubicBezTo>
                <a:cubicBezTo>
                  <a:pt x="4362" y="576"/>
                  <a:pt x="4362" y="576"/>
                  <a:pt x="4362" y="576"/>
                </a:cubicBezTo>
                <a:cubicBezTo>
                  <a:pt x="4127" y="576"/>
                  <a:pt x="4127" y="576"/>
                  <a:pt x="4127" y="576"/>
                </a:cubicBezTo>
                <a:lnTo>
                  <a:pt x="4127" y="919"/>
                </a:lnTo>
                <a:close/>
                <a:moveTo>
                  <a:pt x="4738" y="658"/>
                </a:moveTo>
                <a:cubicBezTo>
                  <a:pt x="4754" y="685"/>
                  <a:pt x="4762" y="714"/>
                  <a:pt x="4762" y="747"/>
                </a:cubicBezTo>
                <a:cubicBezTo>
                  <a:pt x="4762" y="780"/>
                  <a:pt x="4754" y="810"/>
                  <a:pt x="4738" y="837"/>
                </a:cubicBezTo>
                <a:cubicBezTo>
                  <a:pt x="4723" y="863"/>
                  <a:pt x="4701" y="884"/>
                  <a:pt x="4674" y="899"/>
                </a:cubicBezTo>
                <a:cubicBezTo>
                  <a:pt x="4647" y="914"/>
                  <a:pt x="4616" y="921"/>
                  <a:pt x="4582" y="921"/>
                </a:cubicBezTo>
                <a:cubicBezTo>
                  <a:pt x="4548" y="921"/>
                  <a:pt x="4517" y="914"/>
                  <a:pt x="4490" y="899"/>
                </a:cubicBezTo>
                <a:cubicBezTo>
                  <a:pt x="4462" y="884"/>
                  <a:pt x="4441" y="863"/>
                  <a:pt x="4425" y="836"/>
                </a:cubicBezTo>
                <a:cubicBezTo>
                  <a:pt x="4410" y="810"/>
                  <a:pt x="4402" y="780"/>
                  <a:pt x="4402" y="747"/>
                </a:cubicBezTo>
                <a:cubicBezTo>
                  <a:pt x="4402" y="714"/>
                  <a:pt x="4410" y="685"/>
                  <a:pt x="4425" y="658"/>
                </a:cubicBezTo>
                <a:cubicBezTo>
                  <a:pt x="4441" y="632"/>
                  <a:pt x="4462" y="611"/>
                  <a:pt x="4490" y="596"/>
                </a:cubicBezTo>
                <a:cubicBezTo>
                  <a:pt x="4517" y="581"/>
                  <a:pt x="4548" y="573"/>
                  <a:pt x="4582" y="573"/>
                </a:cubicBezTo>
                <a:cubicBezTo>
                  <a:pt x="4616" y="573"/>
                  <a:pt x="4647" y="581"/>
                  <a:pt x="4674" y="596"/>
                </a:cubicBezTo>
                <a:cubicBezTo>
                  <a:pt x="4701" y="611"/>
                  <a:pt x="4723" y="631"/>
                  <a:pt x="4738" y="658"/>
                </a:cubicBezTo>
                <a:close/>
                <a:moveTo>
                  <a:pt x="4725" y="747"/>
                </a:moveTo>
                <a:cubicBezTo>
                  <a:pt x="4725" y="721"/>
                  <a:pt x="4719" y="696"/>
                  <a:pt x="4707" y="675"/>
                </a:cubicBezTo>
                <a:cubicBezTo>
                  <a:pt x="4694" y="653"/>
                  <a:pt x="4677" y="636"/>
                  <a:pt x="4656" y="624"/>
                </a:cubicBezTo>
                <a:cubicBezTo>
                  <a:pt x="4634" y="612"/>
                  <a:pt x="4609" y="605"/>
                  <a:pt x="4582" y="605"/>
                </a:cubicBezTo>
                <a:cubicBezTo>
                  <a:pt x="4555" y="605"/>
                  <a:pt x="4531" y="612"/>
                  <a:pt x="4509" y="624"/>
                </a:cubicBezTo>
                <a:cubicBezTo>
                  <a:pt x="4487" y="636"/>
                  <a:pt x="4469" y="653"/>
                  <a:pt x="4457" y="675"/>
                </a:cubicBezTo>
                <a:cubicBezTo>
                  <a:pt x="4444" y="696"/>
                  <a:pt x="4438" y="721"/>
                  <a:pt x="4438" y="747"/>
                </a:cubicBezTo>
                <a:cubicBezTo>
                  <a:pt x="4438" y="774"/>
                  <a:pt x="4444" y="798"/>
                  <a:pt x="4457" y="820"/>
                </a:cubicBezTo>
                <a:cubicBezTo>
                  <a:pt x="4469" y="842"/>
                  <a:pt x="4487" y="859"/>
                  <a:pt x="4509" y="871"/>
                </a:cubicBezTo>
                <a:cubicBezTo>
                  <a:pt x="4531" y="883"/>
                  <a:pt x="4555" y="889"/>
                  <a:pt x="4582" y="889"/>
                </a:cubicBezTo>
                <a:cubicBezTo>
                  <a:pt x="4609" y="889"/>
                  <a:pt x="4634" y="883"/>
                  <a:pt x="4656" y="871"/>
                </a:cubicBezTo>
                <a:cubicBezTo>
                  <a:pt x="4677" y="859"/>
                  <a:pt x="4694" y="842"/>
                  <a:pt x="4707" y="820"/>
                </a:cubicBezTo>
                <a:cubicBezTo>
                  <a:pt x="4719" y="798"/>
                  <a:pt x="4725" y="774"/>
                  <a:pt x="4725" y="747"/>
                </a:cubicBezTo>
                <a:close/>
                <a:moveTo>
                  <a:pt x="5033" y="801"/>
                </a:moveTo>
                <a:cubicBezTo>
                  <a:pt x="5116" y="919"/>
                  <a:pt x="5116" y="919"/>
                  <a:pt x="5116" y="919"/>
                </a:cubicBezTo>
                <a:cubicBezTo>
                  <a:pt x="5077" y="919"/>
                  <a:pt x="5077" y="919"/>
                  <a:pt x="5077" y="919"/>
                </a:cubicBezTo>
                <a:cubicBezTo>
                  <a:pt x="4998" y="808"/>
                  <a:pt x="4998" y="808"/>
                  <a:pt x="4998" y="808"/>
                </a:cubicBezTo>
                <a:cubicBezTo>
                  <a:pt x="4990" y="809"/>
                  <a:pt x="4980" y="810"/>
                  <a:pt x="4971" y="810"/>
                </a:cubicBezTo>
                <a:cubicBezTo>
                  <a:pt x="4879" y="810"/>
                  <a:pt x="4879" y="810"/>
                  <a:pt x="4879" y="810"/>
                </a:cubicBezTo>
                <a:cubicBezTo>
                  <a:pt x="4879" y="919"/>
                  <a:pt x="4879" y="919"/>
                  <a:pt x="4879" y="919"/>
                </a:cubicBezTo>
                <a:cubicBezTo>
                  <a:pt x="4843" y="919"/>
                  <a:pt x="4843" y="919"/>
                  <a:pt x="4843" y="919"/>
                </a:cubicBezTo>
                <a:cubicBezTo>
                  <a:pt x="4843" y="576"/>
                  <a:pt x="4843" y="576"/>
                  <a:pt x="4843" y="576"/>
                </a:cubicBezTo>
                <a:cubicBezTo>
                  <a:pt x="4971" y="576"/>
                  <a:pt x="4971" y="576"/>
                  <a:pt x="4971" y="576"/>
                </a:cubicBezTo>
                <a:cubicBezTo>
                  <a:pt x="5015" y="576"/>
                  <a:pt x="5049" y="587"/>
                  <a:pt x="5074" y="607"/>
                </a:cubicBezTo>
                <a:cubicBezTo>
                  <a:pt x="5098" y="628"/>
                  <a:pt x="5111" y="657"/>
                  <a:pt x="5111" y="693"/>
                </a:cubicBezTo>
                <a:cubicBezTo>
                  <a:pt x="5111" y="720"/>
                  <a:pt x="5104" y="743"/>
                  <a:pt x="5091" y="761"/>
                </a:cubicBezTo>
                <a:cubicBezTo>
                  <a:pt x="5077" y="780"/>
                  <a:pt x="5058" y="793"/>
                  <a:pt x="5033" y="801"/>
                </a:cubicBezTo>
                <a:close/>
                <a:moveTo>
                  <a:pt x="5048" y="757"/>
                </a:moveTo>
                <a:cubicBezTo>
                  <a:pt x="5066" y="742"/>
                  <a:pt x="5075" y="721"/>
                  <a:pt x="5075" y="693"/>
                </a:cubicBezTo>
                <a:cubicBezTo>
                  <a:pt x="5075" y="666"/>
                  <a:pt x="5066" y="645"/>
                  <a:pt x="5048" y="630"/>
                </a:cubicBezTo>
                <a:cubicBezTo>
                  <a:pt x="5030" y="615"/>
                  <a:pt x="5004" y="607"/>
                  <a:pt x="4970" y="607"/>
                </a:cubicBezTo>
                <a:cubicBezTo>
                  <a:pt x="4879" y="607"/>
                  <a:pt x="4879" y="607"/>
                  <a:pt x="4879" y="607"/>
                </a:cubicBezTo>
                <a:cubicBezTo>
                  <a:pt x="4879" y="779"/>
                  <a:pt x="4879" y="779"/>
                  <a:pt x="4879" y="779"/>
                </a:cubicBezTo>
                <a:cubicBezTo>
                  <a:pt x="4970" y="779"/>
                  <a:pt x="4970" y="779"/>
                  <a:pt x="4970" y="779"/>
                </a:cubicBezTo>
                <a:cubicBezTo>
                  <a:pt x="5004" y="779"/>
                  <a:pt x="5030" y="772"/>
                  <a:pt x="5048" y="757"/>
                </a:cubicBezTo>
                <a:close/>
                <a:moveTo>
                  <a:pt x="5522" y="576"/>
                </a:moveTo>
                <a:cubicBezTo>
                  <a:pt x="5375" y="830"/>
                  <a:pt x="5375" y="830"/>
                  <a:pt x="5375" y="830"/>
                </a:cubicBezTo>
                <a:cubicBezTo>
                  <a:pt x="5226" y="576"/>
                  <a:pt x="5226" y="576"/>
                  <a:pt x="5226" y="576"/>
                </a:cubicBezTo>
                <a:cubicBezTo>
                  <a:pt x="5196" y="576"/>
                  <a:pt x="5196" y="576"/>
                  <a:pt x="5196" y="576"/>
                </a:cubicBezTo>
                <a:cubicBezTo>
                  <a:pt x="5196" y="919"/>
                  <a:pt x="5196" y="919"/>
                  <a:pt x="5196" y="919"/>
                </a:cubicBezTo>
                <a:cubicBezTo>
                  <a:pt x="5231" y="919"/>
                  <a:pt x="5231" y="919"/>
                  <a:pt x="5231" y="919"/>
                </a:cubicBezTo>
                <a:cubicBezTo>
                  <a:pt x="5231" y="646"/>
                  <a:pt x="5231" y="646"/>
                  <a:pt x="5231" y="646"/>
                </a:cubicBezTo>
                <a:cubicBezTo>
                  <a:pt x="5366" y="875"/>
                  <a:pt x="5366" y="875"/>
                  <a:pt x="5366" y="875"/>
                </a:cubicBezTo>
                <a:cubicBezTo>
                  <a:pt x="5383" y="875"/>
                  <a:pt x="5383" y="875"/>
                  <a:pt x="5383" y="875"/>
                </a:cubicBezTo>
                <a:cubicBezTo>
                  <a:pt x="5517" y="645"/>
                  <a:pt x="5517" y="645"/>
                  <a:pt x="5517" y="645"/>
                </a:cubicBezTo>
                <a:cubicBezTo>
                  <a:pt x="5517" y="919"/>
                  <a:pt x="5517" y="919"/>
                  <a:pt x="5517" y="919"/>
                </a:cubicBezTo>
                <a:cubicBezTo>
                  <a:pt x="5552" y="919"/>
                  <a:pt x="5552" y="919"/>
                  <a:pt x="5552" y="919"/>
                </a:cubicBezTo>
                <a:cubicBezTo>
                  <a:pt x="5552" y="576"/>
                  <a:pt x="5552" y="576"/>
                  <a:pt x="5552" y="576"/>
                </a:cubicBezTo>
                <a:lnTo>
                  <a:pt x="5522" y="57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14324" tIns="57162" rIns="114324" bIns="57162"/>
          <a:lstStyle/>
          <a:p>
            <a:endParaRPr lang="en-NL"/>
          </a:p>
        </p:txBody>
      </p:sp>
      <p:sp>
        <p:nvSpPr>
          <p:cNvPr id="5" name="Titel 4"/>
          <p:cNvSpPr>
            <a:spLocks noGrp="1" noSelect="1"/>
          </p:cNvSpPr>
          <p:nvPr>
            <p:ph type="title"/>
          </p:nvPr>
        </p:nvSpPr>
        <p:spPr bwMode="gray">
          <a:xfrm>
            <a:off x="855178" y="4414733"/>
            <a:ext cx="13547822" cy="2724818"/>
          </a:xfrm>
        </p:spPr>
        <p:txBody>
          <a:bodyPr/>
          <a:lstStyle>
            <a:lvl1pPr algn="ctr">
              <a:lnSpc>
                <a:spcPct val="110000"/>
              </a:lnSpc>
              <a:defRPr cap="none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1" name="Freeform 5 (PHJU)"/>
          <p:cNvSpPr>
            <a:spLocks noGrp="1" noSelect="1"/>
          </p:cNvSpPr>
          <p:nvPr>
            <p:ph type="body" idx="1001"/>
          </p:nvPr>
        </p:nvSpPr>
        <p:spPr bwMode="invGray">
          <a:xfrm>
            <a:off x="6831645" y="2197926"/>
            <a:ext cx="1560044" cy="1552643"/>
          </a:xfrm>
          <a:custGeom>
            <a:avLst/>
            <a:gdLst>
              <a:gd name="T0" fmla="*/ 686 w 3928"/>
              <a:gd name="T1" fmla="*/ 1346 h 3913"/>
              <a:gd name="T2" fmla="*/ 343 w 3928"/>
              <a:gd name="T3" fmla="*/ 1689 h 3913"/>
              <a:gd name="T4" fmla="*/ 0 w 3928"/>
              <a:gd name="T5" fmla="*/ 1346 h 3913"/>
              <a:gd name="T6" fmla="*/ 343 w 3928"/>
              <a:gd name="T7" fmla="*/ 1003 h 3913"/>
              <a:gd name="T8" fmla="*/ 686 w 3928"/>
              <a:gd name="T9" fmla="*/ 1346 h 3913"/>
              <a:gd name="T10" fmla="*/ 3585 w 3928"/>
              <a:gd name="T11" fmla="*/ 3227 h 3913"/>
              <a:gd name="T12" fmla="*/ 3242 w 3928"/>
              <a:gd name="T13" fmla="*/ 3570 h 3913"/>
              <a:gd name="T14" fmla="*/ 3585 w 3928"/>
              <a:gd name="T15" fmla="*/ 3913 h 3913"/>
              <a:gd name="T16" fmla="*/ 3928 w 3928"/>
              <a:gd name="T17" fmla="*/ 3570 h 3913"/>
              <a:gd name="T18" fmla="*/ 3585 w 3928"/>
              <a:gd name="T19" fmla="*/ 3227 h 3913"/>
              <a:gd name="T20" fmla="*/ 1178 w 3928"/>
              <a:gd name="T21" fmla="*/ 244 h 3913"/>
              <a:gd name="T22" fmla="*/ 1404 w 3928"/>
              <a:gd name="T23" fmla="*/ 409 h 3913"/>
              <a:gd name="T24" fmla="*/ 1569 w 3928"/>
              <a:gd name="T25" fmla="*/ 182 h 3913"/>
              <a:gd name="T26" fmla="*/ 1342 w 3928"/>
              <a:gd name="T27" fmla="*/ 17 h 3913"/>
              <a:gd name="T28" fmla="*/ 1178 w 3928"/>
              <a:gd name="T29" fmla="*/ 244 h 39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3928" h="3913">
                <a:moveTo>
                  <a:pt x="686" y="1346"/>
                </a:moveTo>
                <a:cubicBezTo>
                  <a:pt x="686" y="1536"/>
                  <a:pt x="532" y="1689"/>
                  <a:pt x="343" y="1689"/>
                </a:cubicBezTo>
                <a:cubicBezTo>
                  <a:pt x="153" y="1689"/>
                  <a:pt x="0" y="1536"/>
                  <a:pt x="0" y="1346"/>
                </a:cubicBezTo>
                <a:cubicBezTo>
                  <a:pt x="0" y="1157"/>
                  <a:pt x="153" y="1003"/>
                  <a:pt x="343" y="1003"/>
                </a:cubicBezTo>
                <a:cubicBezTo>
                  <a:pt x="532" y="1003"/>
                  <a:pt x="686" y="1157"/>
                  <a:pt x="686" y="1346"/>
                </a:cubicBezTo>
                <a:close/>
                <a:moveTo>
                  <a:pt x="3585" y="3227"/>
                </a:moveTo>
                <a:cubicBezTo>
                  <a:pt x="3395" y="3227"/>
                  <a:pt x="3242" y="3381"/>
                  <a:pt x="3242" y="3570"/>
                </a:cubicBezTo>
                <a:cubicBezTo>
                  <a:pt x="3242" y="3759"/>
                  <a:pt x="3395" y="3913"/>
                  <a:pt x="3585" y="3913"/>
                </a:cubicBezTo>
                <a:cubicBezTo>
                  <a:pt x="3774" y="3913"/>
                  <a:pt x="3928" y="3759"/>
                  <a:pt x="3928" y="3570"/>
                </a:cubicBezTo>
                <a:cubicBezTo>
                  <a:pt x="3928" y="3381"/>
                  <a:pt x="3774" y="3227"/>
                  <a:pt x="3585" y="3227"/>
                </a:cubicBezTo>
                <a:close/>
                <a:moveTo>
                  <a:pt x="1178" y="244"/>
                </a:moveTo>
                <a:cubicBezTo>
                  <a:pt x="1195" y="352"/>
                  <a:pt x="1296" y="426"/>
                  <a:pt x="1404" y="409"/>
                </a:cubicBezTo>
                <a:cubicBezTo>
                  <a:pt x="1512" y="391"/>
                  <a:pt x="1586" y="290"/>
                  <a:pt x="1569" y="182"/>
                </a:cubicBezTo>
                <a:cubicBezTo>
                  <a:pt x="1551" y="74"/>
                  <a:pt x="1450" y="0"/>
                  <a:pt x="1342" y="17"/>
                </a:cubicBezTo>
                <a:cubicBezTo>
                  <a:pt x="1234" y="35"/>
                  <a:pt x="1160" y="136"/>
                  <a:pt x="1178" y="244"/>
                </a:cubicBezTo>
                <a:close/>
              </a:path>
            </a:pathLst>
          </a:custGeom>
          <a:solidFill>
            <a:srgbClr val="FFFFFF">
              <a:alpha val="50196"/>
            </a:srgbClr>
          </a:solidFill>
          <a:ln>
            <a:noFill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82592" indent="-382592" algn="l" defTabSz="1143274" rtl="0" eaLnBrk="1" latinLnBrk="0" hangingPunct="1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 typeface="Century Gothic" panose="020B0502020202020204" pitchFamily="34" charset="0"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Freeform 6 (PHJU)"/>
          <p:cNvSpPr>
            <a:spLocks noGrp="1" noSelect="1"/>
          </p:cNvSpPr>
          <p:nvPr>
            <p:ph type="body" idx="1000"/>
          </p:nvPr>
        </p:nvSpPr>
        <p:spPr bwMode="invGray">
          <a:xfrm>
            <a:off x="6968596" y="2122478"/>
            <a:ext cx="1448896" cy="1777003"/>
          </a:xfrm>
          <a:custGeom>
            <a:avLst/>
            <a:gdLst>
              <a:gd name="T0" fmla="*/ 3243 w 3652"/>
              <a:gd name="T1" fmla="*/ 3080 h 4479"/>
              <a:gd name="T2" fmla="*/ 3634 w 3652"/>
              <a:gd name="T3" fmla="*/ 3018 h 4479"/>
              <a:gd name="T4" fmla="*/ 377 w 3652"/>
              <a:gd name="T5" fmla="*/ 631 h 4479"/>
              <a:gd name="T6" fmla="*/ 281 w 3652"/>
              <a:gd name="T7" fmla="*/ 27 h 4479"/>
              <a:gd name="T8" fmla="*/ 377 w 3652"/>
              <a:gd name="T9" fmla="*/ 631 h 4479"/>
              <a:gd name="T10" fmla="*/ 2973 w 3652"/>
              <a:gd name="T11" fmla="*/ 4404 h 4479"/>
              <a:gd name="T12" fmla="*/ 331 w 3652"/>
              <a:gd name="T13" fmla="*/ 4479 h 4479"/>
              <a:gd name="T14" fmla="*/ 257 w 3652"/>
              <a:gd name="T15" fmla="*/ 853 h 4479"/>
              <a:gd name="T16" fmla="*/ 2898 w 3652"/>
              <a:gd name="T17" fmla="*/ 778 h 4479"/>
              <a:gd name="T18" fmla="*/ 2823 w 3652"/>
              <a:gd name="T19" fmla="*/ 928 h 4479"/>
              <a:gd name="T20" fmla="*/ 406 w 3652"/>
              <a:gd name="T21" fmla="*/ 4329 h 4479"/>
              <a:gd name="T22" fmla="*/ 2823 w 3652"/>
              <a:gd name="T23" fmla="*/ 928 h 4479"/>
              <a:gd name="T24" fmla="*/ 1028 w 3652"/>
              <a:gd name="T25" fmla="*/ 3529 h 4479"/>
              <a:gd name="T26" fmla="*/ 1028 w 3652"/>
              <a:gd name="T27" fmla="*/ 3679 h 4479"/>
              <a:gd name="T28" fmla="*/ 2276 w 3652"/>
              <a:gd name="T29" fmla="*/ 3604 h 4479"/>
              <a:gd name="T30" fmla="*/ 2006 w 3652"/>
              <a:gd name="T31" fmla="*/ 3841 h 4479"/>
              <a:gd name="T32" fmla="*/ 1148 w 3652"/>
              <a:gd name="T33" fmla="*/ 3916 h 4479"/>
              <a:gd name="T34" fmla="*/ 2006 w 3652"/>
              <a:gd name="T35" fmla="*/ 3991 h 4479"/>
              <a:gd name="T36" fmla="*/ 2006 w 3652"/>
              <a:gd name="T37" fmla="*/ 3841 h 4479"/>
              <a:gd name="T38" fmla="*/ 1615 w 3652"/>
              <a:gd name="T39" fmla="*/ 1373 h 4479"/>
              <a:gd name="T40" fmla="*/ 1615 w 3652"/>
              <a:gd name="T41" fmla="*/ 3004 h 4479"/>
              <a:gd name="T42" fmla="*/ 1615 w 3652"/>
              <a:gd name="T43" fmla="*/ 2794 h 4479"/>
              <a:gd name="T44" fmla="*/ 1435 w 3652"/>
              <a:gd name="T45" fmla="*/ 2263 h 4479"/>
              <a:gd name="T46" fmla="*/ 2276 w 3652"/>
              <a:gd name="T47" fmla="*/ 2263 h 4479"/>
              <a:gd name="T48" fmla="*/ 1763 w 3652"/>
              <a:gd name="T49" fmla="*/ 2837 h 4479"/>
              <a:gd name="T50" fmla="*/ 1763 w 3652"/>
              <a:gd name="T51" fmla="*/ 1539 h 4479"/>
              <a:gd name="T52" fmla="*/ 2276 w 3652"/>
              <a:gd name="T53" fmla="*/ 2114 h 4479"/>
              <a:gd name="T54" fmla="*/ 1435 w 3652"/>
              <a:gd name="T55" fmla="*/ 2114 h 4479"/>
              <a:gd name="T56" fmla="*/ 1615 w 3652"/>
              <a:gd name="T57" fmla="*/ 1583 h 4479"/>
              <a:gd name="T58" fmla="*/ 953 w 3652"/>
              <a:gd name="T59" fmla="*/ 2114 h 4479"/>
              <a:gd name="T60" fmla="*/ 1466 w 3652"/>
              <a:gd name="T61" fmla="*/ 1539 h 4479"/>
              <a:gd name="T62" fmla="*/ 953 w 3652"/>
              <a:gd name="T63" fmla="*/ 2263 h 4479"/>
              <a:gd name="T64" fmla="*/ 1284 w 3652"/>
              <a:gd name="T65" fmla="*/ 2263 h 4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652" h="4479">
                <a:moveTo>
                  <a:pt x="3470" y="3245"/>
                </a:moveTo>
                <a:cubicBezTo>
                  <a:pt x="3362" y="3262"/>
                  <a:pt x="3260" y="3188"/>
                  <a:pt x="3243" y="3080"/>
                </a:cubicBezTo>
                <a:cubicBezTo>
                  <a:pt x="3226" y="2972"/>
                  <a:pt x="3300" y="2871"/>
                  <a:pt x="3408" y="2854"/>
                </a:cubicBezTo>
                <a:cubicBezTo>
                  <a:pt x="3516" y="2836"/>
                  <a:pt x="3617" y="2910"/>
                  <a:pt x="3634" y="3018"/>
                </a:cubicBezTo>
                <a:cubicBezTo>
                  <a:pt x="3652" y="3126"/>
                  <a:pt x="3578" y="3228"/>
                  <a:pt x="3470" y="3245"/>
                </a:cubicBezTo>
                <a:close/>
                <a:moveTo>
                  <a:pt x="377" y="631"/>
                </a:moveTo>
                <a:cubicBezTo>
                  <a:pt x="544" y="605"/>
                  <a:pt x="658" y="448"/>
                  <a:pt x="632" y="281"/>
                </a:cubicBezTo>
                <a:cubicBezTo>
                  <a:pt x="605" y="114"/>
                  <a:pt x="448" y="0"/>
                  <a:pt x="281" y="27"/>
                </a:cubicBezTo>
                <a:cubicBezTo>
                  <a:pt x="114" y="53"/>
                  <a:pt x="0" y="210"/>
                  <a:pt x="27" y="377"/>
                </a:cubicBezTo>
                <a:cubicBezTo>
                  <a:pt x="54" y="544"/>
                  <a:pt x="210" y="658"/>
                  <a:pt x="377" y="631"/>
                </a:cubicBezTo>
                <a:close/>
                <a:moveTo>
                  <a:pt x="2973" y="853"/>
                </a:moveTo>
                <a:cubicBezTo>
                  <a:pt x="2973" y="4404"/>
                  <a:pt x="2973" y="4404"/>
                  <a:pt x="2973" y="4404"/>
                </a:cubicBezTo>
                <a:cubicBezTo>
                  <a:pt x="2973" y="4445"/>
                  <a:pt x="2939" y="4479"/>
                  <a:pt x="2898" y="4479"/>
                </a:cubicBezTo>
                <a:cubicBezTo>
                  <a:pt x="331" y="4479"/>
                  <a:pt x="331" y="4479"/>
                  <a:pt x="331" y="4479"/>
                </a:cubicBezTo>
                <a:cubicBezTo>
                  <a:pt x="290" y="4479"/>
                  <a:pt x="257" y="4445"/>
                  <a:pt x="257" y="4404"/>
                </a:cubicBezTo>
                <a:cubicBezTo>
                  <a:pt x="257" y="853"/>
                  <a:pt x="257" y="853"/>
                  <a:pt x="257" y="853"/>
                </a:cubicBezTo>
                <a:cubicBezTo>
                  <a:pt x="257" y="811"/>
                  <a:pt x="290" y="778"/>
                  <a:pt x="331" y="778"/>
                </a:cubicBezTo>
                <a:cubicBezTo>
                  <a:pt x="2898" y="778"/>
                  <a:pt x="2898" y="778"/>
                  <a:pt x="2898" y="778"/>
                </a:cubicBezTo>
                <a:cubicBezTo>
                  <a:pt x="2939" y="778"/>
                  <a:pt x="2973" y="811"/>
                  <a:pt x="2973" y="853"/>
                </a:cubicBezTo>
                <a:close/>
                <a:moveTo>
                  <a:pt x="2823" y="928"/>
                </a:moveTo>
                <a:cubicBezTo>
                  <a:pt x="406" y="928"/>
                  <a:pt x="406" y="928"/>
                  <a:pt x="406" y="928"/>
                </a:cubicBezTo>
                <a:cubicBezTo>
                  <a:pt x="406" y="4329"/>
                  <a:pt x="406" y="4329"/>
                  <a:pt x="406" y="4329"/>
                </a:cubicBezTo>
                <a:cubicBezTo>
                  <a:pt x="2823" y="4329"/>
                  <a:pt x="2823" y="4329"/>
                  <a:pt x="2823" y="4329"/>
                </a:cubicBezTo>
                <a:lnTo>
                  <a:pt x="2823" y="928"/>
                </a:lnTo>
                <a:close/>
                <a:moveTo>
                  <a:pt x="2201" y="3529"/>
                </a:moveTo>
                <a:cubicBezTo>
                  <a:pt x="1028" y="3529"/>
                  <a:pt x="1028" y="3529"/>
                  <a:pt x="1028" y="3529"/>
                </a:cubicBezTo>
                <a:cubicBezTo>
                  <a:pt x="987" y="3529"/>
                  <a:pt x="953" y="3563"/>
                  <a:pt x="953" y="3604"/>
                </a:cubicBezTo>
                <a:cubicBezTo>
                  <a:pt x="953" y="3646"/>
                  <a:pt x="987" y="3679"/>
                  <a:pt x="1028" y="3679"/>
                </a:cubicBezTo>
                <a:cubicBezTo>
                  <a:pt x="2201" y="3679"/>
                  <a:pt x="2201" y="3679"/>
                  <a:pt x="2201" y="3679"/>
                </a:cubicBezTo>
                <a:cubicBezTo>
                  <a:pt x="2242" y="3679"/>
                  <a:pt x="2276" y="3646"/>
                  <a:pt x="2276" y="3604"/>
                </a:cubicBezTo>
                <a:cubicBezTo>
                  <a:pt x="2276" y="3563"/>
                  <a:pt x="2242" y="3529"/>
                  <a:pt x="2201" y="3529"/>
                </a:cubicBezTo>
                <a:close/>
                <a:moveTo>
                  <a:pt x="2006" y="3841"/>
                </a:moveTo>
                <a:cubicBezTo>
                  <a:pt x="1223" y="3841"/>
                  <a:pt x="1223" y="3841"/>
                  <a:pt x="1223" y="3841"/>
                </a:cubicBezTo>
                <a:cubicBezTo>
                  <a:pt x="1182" y="3841"/>
                  <a:pt x="1148" y="3874"/>
                  <a:pt x="1148" y="3916"/>
                </a:cubicBezTo>
                <a:cubicBezTo>
                  <a:pt x="1148" y="3957"/>
                  <a:pt x="1182" y="3991"/>
                  <a:pt x="1223" y="3991"/>
                </a:cubicBezTo>
                <a:cubicBezTo>
                  <a:pt x="2006" y="3991"/>
                  <a:pt x="2006" y="3991"/>
                  <a:pt x="2006" y="3991"/>
                </a:cubicBezTo>
                <a:cubicBezTo>
                  <a:pt x="2047" y="3991"/>
                  <a:pt x="2081" y="3957"/>
                  <a:pt x="2081" y="3916"/>
                </a:cubicBezTo>
                <a:cubicBezTo>
                  <a:pt x="2081" y="3874"/>
                  <a:pt x="2047" y="3841"/>
                  <a:pt x="2006" y="3841"/>
                </a:cubicBezTo>
                <a:close/>
                <a:moveTo>
                  <a:pt x="799" y="2188"/>
                </a:moveTo>
                <a:cubicBezTo>
                  <a:pt x="799" y="1739"/>
                  <a:pt x="1165" y="1373"/>
                  <a:pt x="1615" y="1373"/>
                </a:cubicBezTo>
                <a:cubicBezTo>
                  <a:pt x="2064" y="1373"/>
                  <a:pt x="2430" y="1739"/>
                  <a:pt x="2430" y="2188"/>
                </a:cubicBezTo>
                <a:cubicBezTo>
                  <a:pt x="2430" y="2638"/>
                  <a:pt x="2064" y="3004"/>
                  <a:pt x="1615" y="3004"/>
                </a:cubicBezTo>
                <a:cubicBezTo>
                  <a:pt x="1165" y="3004"/>
                  <a:pt x="799" y="2638"/>
                  <a:pt x="799" y="2188"/>
                </a:cubicBezTo>
                <a:close/>
                <a:moveTo>
                  <a:pt x="1615" y="2794"/>
                </a:moveTo>
                <a:cubicBezTo>
                  <a:pt x="1679" y="2685"/>
                  <a:pt x="1776" y="2489"/>
                  <a:pt x="1794" y="2263"/>
                </a:cubicBezTo>
                <a:cubicBezTo>
                  <a:pt x="1435" y="2263"/>
                  <a:pt x="1435" y="2263"/>
                  <a:pt x="1435" y="2263"/>
                </a:cubicBezTo>
                <a:cubicBezTo>
                  <a:pt x="1453" y="2489"/>
                  <a:pt x="1550" y="2685"/>
                  <a:pt x="1615" y="2794"/>
                </a:cubicBezTo>
                <a:close/>
                <a:moveTo>
                  <a:pt x="2276" y="2263"/>
                </a:moveTo>
                <a:cubicBezTo>
                  <a:pt x="1945" y="2263"/>
                  <a:pt x="1945" y="2263"/>
                  <a:pt x="1945" y="2263"/>
                </a:cubicBezTo>
                <a:cubicBezTo>
                  <a:pt x="1928" y="2503"/>
                  <a:pt x="1835" y="2709"/>
                  <a:pt x="1763" y="2837"/>
                </a:cubicBezTo>
                <a:cubicBezTo>
                  <a:pt x="2035" y="2775"/>
                  <a:pt x="2244" y="2546"/>
                  <a:pt x="2276" y="2263"/>
                </a:cubicBezTo>
                <a:close/>
                <a:moveTo>
                  <a:pt x="1763" y="1539"/>
                </a:moveTo>
                <a:cubicBezTo>
                  <a:pt x="1835" y="1667"/>
                  <a:pt x="1928" y="1874"/>
                  <a:pt x="1945" y="2114"/>
                </a:cubicBezTo>
                <a:cubicBezTo>
                  <a:pt x="2276" y="2114"/>
                  <a:pt x="2276" y="2114"/>
                  <a:pt x="2276" y="2114"/>
                </a:cubicBezTo>
                <a:cubicBezTo>
                  <a:pt x="2244" y="1831"/>
                  <a:pt x="2035" y="1602"/>
                  <a:pt x="1763" y="1539"/>
                </a:cubicBezTo>
                <a:close/>
                <a:moveTo>
                  <a:pt x="1435" y="2114"/>
                </a:moveTo>
                <a:cubicBezTo>
                  <a:pt x="1794" y="2114"/>
                  <a:pt x="1794" y="2114"/>
                  <a:pt x="1794" y="2114"/>
                </a:cubicBezTo>
                <a:cubicBezTo>
                  <a:pt x="1776" y="1887"/>
                  <a:pt x="1679" y="1691"/>
                  <a:pt x="1615" y="1583"/>
                </a:cubicBezTo>
                <a:cubicBezTo>
                  <a:pt x="1550" y="1691"/>
                  <a:pt x="1453" y="1888"/>
                  <a:pt x="1435" y="2114"/>
                </a:cubicBezTo>
                <a:close/>
                <a:moveTo>
                  <a:pt x="953" y="2114"/>
                </a:moveTo>
                <a:cubicBezTo>
                  <a:pt x="1284" y="2114"/>
                  <a:pt x="1284" y="2114"/>
                  <a:pt x="1284" y="2114"/>
                </a:cubicBezTo>
                <a:cubicBezTo>
                  <a:pt x="1301" y="1874"/>
                  <a:pt x="1394" y="1667"/>
                  <a:pt x="1466" y="1539"/>
                </a:cubicBezTo>
                <a:cubicBezTo>
                  <a:pt x="1194" y="1602"/>
                  <a:pt x="985" y="1831"/>
                  <a:pt x="953" y="2114"/>
                </a:cubicBezTo>
                <a:close/>
                <a:moveTo>
                  <a:pt x="953" y="2263"/>
                </a:moveTo>
                <a:cubicBezTo>
                  <a:pt x="985" y="2546"/>
                  <a:pt x="1194" y="2775"/>
                  <a:pt x="1466" y="2837"/>
                </a:cubicBezTo>
                <a:cubicBezTo>
                  <a:pt x="1394" y="2709"/>
                  <a:pt x="1301" y="2503"/>
                  <a:pt x="1284" y="2263"/>
                </a:cubicBezTo>
                <a:lnTo>
                  <a:pt x="953" y="226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82592" indent="-382592" algn="l" defTabSz="1143274" rtl="0" eaLnBrk="1" latinLnBrk="0" hangingPunct="1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 typeface="Century Gothic" panose="020B0502020202020204" pitchFamily="34" charset="0"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***Tijdelijke aanduiding voor dianummer 11">
            <a:extLst>
              <a:ext uri="{FF2B5EF4-FFF2-40B4-BE49-F238E27FC236}">
                <a16:creationId xmlns:a16="http://schemas.microsoft.com/office/drawing/2014/main" id="{330D0119-AD99-43C6-9956-34F3F66EC76D}"/>
              </a:ext>
            </a:extLst>
          </p:cNvPr>
          <p:cNvSpPr>
            <a:spLocks noGrp="1" noSelect="1"/>
          </p:cNvSpPr>
          <p:nvPr>
            <p:ph type="sldNum" sz="quarter" idx="100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 </a:t>
            </a:r>
            <a:fld id="{898BC05C-7ADD-44B1-8A85-2F617BC6F19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37141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con &amp; text slide Corporate Orange">
    <p:bg>
      <p:bgPr>
        <a:gradFill rotWithShape="0">
          <a:gsLst>
            <a:gs pos="0">
              <a:srgbClr val="FF8C00"/>
            </a:gs>
            <a:gs pos="2274">
              <a:srgbClr val="FF8C00"/>
            </a:gs>
            <a:gs pos="39999">
              <a:srgbClr val="FF6626"/>
            </a:gs>
            <a:gs pos="100000">
              <a:srgbClr val="FF5A3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4">
            <a:extLst>
              <a:ext uri="{FF2B5EF4-FFF2-40B4-BE49-F238E27FC236}">
                <a16:creationId xmlns:a16="http://schemas.microsoft.com/office/drawing/2014/main" id="{DF525FDB-B9FC-48A7-A8BF-ECB9177F27F9}"/>
              </a:ext>
            </a:extLst>
          </p:cNvPr>
          <p:cNvGrpSpPr>
            <a:grpSpLocks noSelect="1" noChangeAspect="1"/>
          </p:cNvGrpSpPr>
          <p:nvPr/>
        </p:nvGrpSpPr>
        <p:grpSpPr bwMode="auto">
          <a:xfrm>
            <a:off x="331788" y="7548563"/>
            <a:ext cx="674687" cy="673100"/>
            <a:chOff x="167" y="3802"/>
            <a:chExt cx="340" cy="339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C275C31B-761F-4C3F-A415-3BAB41D0944B}"/>
                </a:ext>
              </a:extLst>
            </p:cNvPr>
            <p:cNvSpPr>
              <a:spLocks noSelect="1"/>
            </p:cNvSpPr>
            <p:nvPr userDrawn="1"/>
          </p:nvSpPr>
          <p:spPr bwMode="invGray">
            <a:xfrm>
              <a:off x="167" y="3827"/>
              <a:ext cx="338" cy="304"/>
            </a:xfrm>
            <a:custGeom>
              <a:avLst/>
              <a:gdLst>
                <a:gd name="T0" fmla="*/ 3 w 1693"/>
                <a:gd name="T1" fmla="*/ 1 h 1525"/>
                <a:gd name="T2" fmla="*/ 3 w 1693"/>
                <a:gd name="T3" fmla="*/ 0 h 1525"/>
                <a:gd name="T4" fmla="*/ 13 w 1693"/>
                <a:gd name="T5" fmla="*/ 4 h 1525"/>
                <a:gd name="T6" fmla="*/ 13 w 1693"/>
                <a:gd name="T7" fmla="*/ 5 h 1525"/>
                <a:gd name="T8" fmla="*/ 13 w 1693"/>
                <a:gd name="T9" fmla="*/ 4 h 1525"/>
                <a:gd name="T10" fmla="*/ 11 w 1693"/>
                <a:gd name="T11" fmla="*/ 3 h 1525"/>
                <a:gd name="T12" fmla="*/ 12 w 1693"/>
                <a:gd name="T13" fmla="*/ 3 h 1525"/>
                <a:gd name="T14" fmla="*/ 5 w 1693"/>
                <a:gd name="T15" fmla="*/ 0 h 1525"/>
                <a:gd name="T16" fmla="*/ 5 w 1693"/>
                <a:gd name="T17" fmla="*/ 1 h 1525"/>
                <a:gd name="T18" fmla="*/ 5 w 1693"/>
                <a:gd name="T19" fmla="*/ 0 h 1525"/>
                <a:gd name="T20" fmla="*/ 6 w 1693"/>
                <a:gd name="T21" fmla="*/ 0 h 1525"/>
                <a:gd name="T22" fmla="*/ 7 w 1693"/>
                <a:gd name="T23" fmla="*/ 0 h 1525"/>
                <a:gd name="T24" fmla="*/ 8 w 1693"/>
                <a:gd name="T25" fmla="*/ 1 h 1525"/>
                <a:gd name="T26" fmla="*/ 8 w 1693"/>
                <a:gd name="T27" fmla="*/ 0 h 1525"/>
                <a:gd name="T28" fmla="*/ 8 w 1693"/>
                <a:gd name="T29" fmla="*/ 1 h 1525"/>
                <a:gd name="T30" fmla="*/ 8 w 1693"/>
                <a:gd name="T31" fmla="*/ 1 h 1525"/>
                <a:gd name="T32" fmla="*/ 9 w 1693"/>
                <a:gd name="T33" fmla="*/ 1 h 1525"/>
                <a:gd name="T34" fmla="*/ 10 w 1693"/>
                <a:gd name="T35" fmla="*/ 0 h 1525"/>
                <a:gd name="T36" fmla="*/ 10 w 1693"/>
                <a:gd name="T37" fmla="*/ 1 h 1525"/>
                <a:gd name="T38" fmla="*/ 10 w 1693"/>
                <a:gd name="T39" fmla="*/ 0 h 1525"/>
                <a:gd name="T40" fmla="*/ 1 w 1693"/>
                <a:gd name="T41" fmla="*/ 9 h 1525"/>
                <a:gd name="T42" fmla="*/ 3 w 1693"/>
                <a:gd name="T43" fmla="*/ 9 h 1525"/>
                <a:gd name="T44" fmla="*/ 0 w 1693"/>
                <a:gd name="T45" fmla="*/ 5 h 1525"/>
                <a:gd name="T46" fmla="*/ 0 w 1693"/>
                <a:gd name="T47" fmla="*/ 6 h 1525"/>
                <a:gd name="T48" fmla="*/ 0 w 1693"/>
                <a:gd name="T49" fmla="*/ 5 h 1525"/>
                <a:gd name="T50" fmla="*/ 10 w 1693"/>
                <a:gd name="T51" fmla="*/ 11 h 1525"/>
                <a:gd name="T52" fmla="*/ 11 w 1693"/>
                <a:gd name="T53" fmla="*/ 11 h 1525"/>
                <a:gd name="T54" fmla="*/ 2 w 1693"/>
                <a:gd name="T55" fmla="*/ 8 h 1525"/>
                <a:gd name="T56" fmla="*/ 2 w 1693"/>
                <a:gd name="T57" fmla="*/ 8 h 1525"/>
                <a:gd name="T58" fmla="*/ 2 w 1693"/>
                <a:gd name="T59" fmla="*/ 8 h 1525"/>
                <a:gd name="T60" fmla="*/ 7 w 1693"/>
                <a:gd name="T61" fmla="*/ 11 h 1525"/>
                <a:gd name="T62" fmla="*/ 9 w 1693"/>
                <a:gd name="T63" fmla="*/ 11 h 1525"/>
                <a:gd name="T64" fmla="*/ 5 w 1693"/>
                <a:gd name="T65" fmla="*/ 10 h 1525"/>
                <a:gd name="T66" fmla="*/ 5 w 1693"/>
                <a:gd name="T67" fmla="*/ 11 h 1525"/>
                <a:gd name="T68" fmla="*/ 5 w 1693"/>
                <a:gd name="T69" fmla="*/ 10 h 1525"/>
                <a:gd name="T70" fmla="*/ 3 w 1693"/>
                <a:gd name="T71" fmla="*/ 10 h 1525"/>
                <a:gd name="T72" fmla="*/ 4 w 1693"/>
                <a:gd name="T73" fmla="*/ 10 h 152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693" h="1525">
                  <a:moveTo>
                    <a:pt x="398" y="94"/>
                  </a:moveTo>
                  <a:cubicBezTo>
                    <a:pt x="398" y="119"/>
                    <a:pt x="377" y="140"/>
                    <a:pt x="352" y="140"/>
                  </a:cubicBezTo>
                  <a:cubicBezTo>
                    <a:pt x="326" y="140"/>
                    <a:pt x="305" y="119"/>
                    <a:pt x="305" y="94"/>
                  </a:cubicBezTo>
                  <a:cubicBezTo>
                    <a:pt x="305" y="68"/>
                    <a:pt x="326" y="47"/>
                    <a:pt x="352" y="47"/>
                  </a:cubicBezTo>
                  <a:cubicBezTo>
                    <a:pt x="377" y="47"/>
                    <a:pt x="398" y="68"/>
                    <a:pt x="398" y="94"/>
                  </a:cubicBezTo>
                  <a:close/>
                  <a:moveTo>
                    <a:pt x="1646" y="549"/>
                  </a:moveTo>
                  <a:cubicBezTo>
                    <a:pt x="1621" y="549"/>
                    <a:pt x="1600" y="570"/>
                    <a:pt x="1600" y="596"/>
                  </a:cubicBezTo>
                  <a:cubicBezTo>
                    <a:pt x="1600" y="621"/>
                    <a:pt x="1621" y="642"/>
                    <a:pt x="1646" y="642"/>
                  </a:cubicBezTo>
                  <a:cubicBezTo>
                    <a:pt x="1672" y="642"/>
                    <a:pt x="1693" y="621"/>
                    <a:pt x="1693" y="596"/>
                  </a:cubicBezTo>
                  <a:cubicBezTo>
                    <a:pt x="1693" y="570"/>
                    <a:pt x="1672" y="549"/>
                    <a:pt x="1646" y="549"/>
                  </a:cubicBezTo>
                  <a:close/>
                  <a:moveTo>
                    <a:pt x="1450" y="382"/>
                  </a:moveTo>
                  <a:cubicBezTo>
                    <a:pt x="1424" y="382"/>
                    <a:pt x="1403" y="403"/>
                    <a:pt x="1403" y="429"/>
                  </a:cubicBezTo>
                  <a:cubicBezTo>
                    <a:pt x="1403" y="454"/>
                    <a:pt x="1424" y="475"/>
                    <a:pt x="1450" y="475"/>
                  </a:cubicBezTo>
                  <a:cubicBezTo>
                    <a:pt x="1475" y="475"/>
                    <a:pt x="1496" y="454"/>
                    <a:pt x="1496" y="429"/>
                  </a:cubicBezTo>
                  <a:cubicBezTo>
                    <a:pt x="1496" y="403"/>
                    <a:pt x="1475" y="382"/>
                    <a:pt x="1450" y="382"/>
                  </a:cubicBezTo>
                  <a:close/>
                  <a:moveTo>
                    <a:pt x="644" y="48"/>
                  </a:moveTo>
                  <a:cubicBezTo>
                    <a:pt x="619" y="48"/>
                    <a:pt x="598" y="69"/>
                    <a:pt x="598" y="95"/>
                  </a:cubicBezTo>
                  <a:cubicBezTo>
                    <a:pt x="598" y="120"/>
                    <a:pt x="619" y="141"/>
                    <a:pt x="644" y="141"/>
                  </a:cubicBezTo>
                  <a:cubicBezTo>
                    <a:pt x="670" y="141"/>
                    <a:pt x="691" y="120"/>
                    <a:pt x="691" y="95"/>
                  </a:cubicBezTo>
                  <a:cubicBezTo>
                    <a:pt x="691" y="69"/>
                    <a:pt x="670" y="48"/>
                    <a:pt x="644" y="48"/>
                  </a:cubicBezTo>
                  <a:close/>
                  <a:moveTo>
                    <a:pt x="824" y="0"/>
                  </a:moveTo>
                  <a:cubicBezTo>
                    <a:pt x="798" y="0"/>
                    <a:pt x="777" y="21"/>
                    <a:pt x="777" y="47"/>
                  </a:cubicBezTo>
                  <a:cubicBezTo>
                    <a:pt x="777" y="72"/>
                    <a:pt x="798" y="93"/>
                    <a:pt x="824" y="93"/>
                  </a:cubicBezTo>
                  <a:cubicBezTo>
                    <a:pt x="849" y="93"/>
                    <a:pt x="870" y="72"/>
                    <a:pt x="870" y="47"/>
                  </a:cubicBezTo>
                  <a:cubicBezTo>
                    <a:pt x="870" y="21"/>
                    <a:pt x="849" y="0"/>
                    <a:pt x="824" y="0"/>
                  </a:cubicBezTo>
                  <a:close/>
                  <a:moveTo>
                    <a:pt x="954" y="146"/>
                  </a:moveTo>
                  <a:cubicBezTo>
                    <a:pt x="980" y="146"/>
                    <a:pt x="1000" y="125"/>
                    <a:pt x="1000" y="100"/>
                  </a:cubicBezTo>
                  <a:cubicBezTo>
                    <a:pt x="1000" y="74"/>
                    <a:pt x="980" y="53"/>
                    <a:pt x="954" y="53"/>
                  </a:cubicBezTo>
                  <a:cubicBezTo>
                    <a:pt x="928" y="53"/>
                    <a:pt x="907" y="74"/>
                    <a:pt x="907" y="100"/>
                  </a:cubicBezTo>
                  <a:cubicBezTo>
                    <a:pt x="907" y="125"/>
                    <a:pt x="928" y="146"/>
                    <a:pt x="954" y="146"/>
                  </a:cubicBezTo>
                  <a:close/>
                  <a:moveTo>
                    <a:pt x="1110" y="70"/>
                  </a:moveTo>
                  <a:cubicBezTo>
                    <a:pt x="1076" y="70"/>
                    <a:pt x="1048" y="98"/>
                    <a:pt x="1048" y="132"/>
                  </a:cubicBezTo>
                  <a:cubicBezTo>
                    <a:pt x="1048" y="167"/>
                    <a:pt x="1076" y="194"/>
                    <a:pt x="1110" y="194"/>
                  </a:cubicBezTo>
                  <a:cubicBezTo>
                    <a:pt x="1145" y="194"/>
                    <a:pt x="1172" y="167"/>
                    <a:pt x="1172" y="132"/>
                  </a:cubicBezTo>
                  <a:cubicBezTo>
                    <a:pt x="1172" y="98"/>
                    <a:pt x="1145" y="70"/>
                    <a:pt x="1110" y="70"/>
                  </a:cubicBezTo>
                  <a:close/>
                  <a:moveTo>
                    <a:pt x="1291" y="8"/>
                  </a:moveTo>
                  <a:cubicBezTo>
                    <a:pt x="1257" y="8"/>
                    <a:pt x="1229" y="36"/>
                    <a:pt x="1229" y="70"/>
                  </a:cubicBezTo>
                  <a:cubicBezTo>
                    <a:pt x="1229" y="104"/>
                    <a:pt x="1257" y="132"/>
                    <a:pt x="1291" y="132"/>
                  </a:cubicBezTo>
                  <a:cubicBezTo>
                    <a:pt x="1325" y="132"/>
                    <a:pt x="1353" y="104"/>
                    <a:pt x="1353" y="70"/>
                  </a:cubicBezTo>
                  <a:cubicBezTo>
                    <a:pt x="1353" y="36"/>
                    <a:pt x="1325" y="8"/>
                    <a:pt x="1291" y="8"/>
                  </a:cubicBezTo>
                  <a:close/>
                  <a:moveTo>
                    <a:pt x="242" y="1087"/>
                  </a:moveTo>
                  <a:cubicBezTo>
                    <a:pt x="190" y="1087"/>
                    <a:pt x="149" y="1129"/>
                    <a:pt x="149" y="1180"/>
                  </a:cubicBezTo>
                  <a:cubicBezTo>
                    <a:pt x="149" y="1232"/>
                    <a:pt x="190" y="1273"/>
                    <a:pt x="242" y="1273"/>
                  </a:cubicBezTo>
                  <a:cubicBezTo>
                    <a:pt x="293" y="1273"/>
                    <a:pt x="335" y="1232"/>
                    <a:pt x="335" y="1180"/>
                  </a:cubicBezTo>
                  <a:cubicBezTo>
                    <a:pt x="335" y="1129"/>
                    <a:pt x="293" y="1087"/>
                    <a:pt x="242" y="1087"/>
                  </a:cubicBezTo>
                  <a:close/>
                  <a:moveTo>
                    <a:pt x="46" y="677"/>
                  </a:moveTo>
                  <a:cubicBezTo>
                    <a:pt x="20" y="677"/>
                    <a:pt x="0" y="698"/>
                    <a:pt x="0" y="724"/>
                  </a:cubicBezTo>
                  <a:cubicBezTo>
                    <a:pt x="0" y="749"/>
                    <a:pt x="20" y="770"/>
                    <a:pt x="46" y="770"/>
                  </a:cubicBezTo>
                  <a:cubicBezTo>
                    <a:pt x="72" y="770"/>
                    <a:pt x="93" y="749"/>
                    <a:pt x="93" y="724"/>
                  </a:cubicBezTo>
                  <a:cubicBezTo>
                    <a:pt x="93" y="698"/>
                    <a:pt x="72" y="677"/>
                    <a:pt x="46" y="677"/>
                  </a:cubicBezTo>
                  <a:close/>
                  <a:moveTo>
                    <a:pt x="1282" y="1354"/>
                  </a:moveTo>
                  <a:cubicBezTo>
                    <a:pt x="1257" y="1354"/>
                    <a:pt x="1236" y="1375"/>
                    <a:pt x="1236" y="1401"/>
                  </a:cubicBezTo>
                  <a:cubicBezTo>
                    <a:pt x="1236" y="1426"/>
                    <a:pt x="1257" y="1447"/>
                    <a:pt x="1282" y="1447"/>
                  </a:cubicBezTo>
                  <a:cubicBezTo>
                    <a:pt x="1308" y="1447"/>
                    <a:pt x="1329" y="1426"/>
                    <a:pt x="1329" y="1401"/>
                  </a:cubicBezTo>
                  <a:cubicBezTo>
                    <a:pt x="1329" y="1375"/>
                    <a:pt x="1308" y="1354"/>
                    <a:pt x="1282" y="1354"/>
                  </a:cubicBezTo>
                  <a:close/>
                  <a:moveTo>
                    <a:pt x="250" y="1065"/>
                  </a:moveTo>
                  <a:cubicBezTo>
                    <a:pt x="276" y="1065"/>
                    <a:pt x="296" y="1044"/>
                    <a:pt x="296" y="1018"/>
                  </a:cubicBezTo>
                  <a:cubicBezTo>
                    <a:pt x="296" y="993"/>
                    <a:pt x="276" y="972"/>
                    <a:pt x="250" y="972"/>
                  </a:cubicBezTo>
                  <a:cubicBezTo>
                    <a:pt x="224" y="972"/>
                    <a:pt x="203" y="993"/>
                    <a:pt x="203" y="1018"/>
                  </a:cubicBezTo>
                  <a:cubicBezTo>
                    <a:pt x="203" y="1044"/>
                    <a:pt x="224" y="1065"/>
                    <a:pt x="250" y="1065"/>
                  </a:cubicBezTo>
                  <a:close/>
                  <a:moveTo>
                    <a:pt x="978" y="1339"/>
                  </a:moveTo>
                  <a:cubicBezTo>
                    <a:pt x="927" y="1339"/>
                    <a:pt x="885" y="1380"/>
                    <a:pt x="885" y="1432"/>
                  </a:cubicBezTo>
                  <a:cubicBezTo>
                    <a:pt x="885" y="1483"/>
                    <a:pt x="927" y="1525"/>
                    <a:pt x="978" y="1525"/>
                  </a:cubicBezTo>
                  <a:cubicBezTo>
                    <a:pt x="1029" y="1525"/>
                    <a:pt x="1071" y="1483"/>
                    <a:pt x="1071" y="1432"/>
                  </a:cubicBezTo>
                  <a:cubicBezTo>
                    <a:pt x="1071" y="1380"/>
                    <a:pt x="1029" y="1339"/>
                    <a:pt x="978" y="1339"/>
                  </a:cubicBezTo>
                  <a:close/>
                  <a:moveTo>
                    <a:pt x="589" y="1253"/>
                  </a:moveTo>
                  <a:cubicBezTo>
                    <a:pt x="555" y="1253"/>
                    <a:pt x="527" y="1281"/>
                    <a:pt x="527" y="1315"/>
                  </a:cubicBezTo>
                  <a:cubicBezTo>
                    <a:pt x="527" y="1349"/>
                    <a:pt x="555" y="1377"/>
                    <a:pt x="589" y="1377"/>
                  </a:cubicBezTo>
                  <a:cubicBezTo>
                    <a:pt x="623" y="1377"/>
                    <a:pt x="651" y="1349"/>
                    <a:pt x="651" y="1315"/>
                  </a:cubicBezTo>
                  <a:cubicBezTo>
                    <a:pt x="651" y="1281"/>
                    <a:pt x="623" y="1253"/>
                    <a:pt x="589" y="1253"/>
                  </a:cubicBezTo>
                  <a:close/>
                  <a:moveTo>
                    <a:pt x="454" y="1273"/>
                  </a:moveTo>
                  <a:cubicBezTo>
                    <a:pt x="428" y="1273"/>
                    <a:pt x="407" y="1294"/>
                    <a:pt x="407" y="1320"/>
                  </a:cubicBezTo>
                  <a:cubicBezTo>
                    <a:pt x="407" y="1345"/>
                    <a:pt x="428" y="1366"/>
                    <a:pt x="454" y="1366"/>
                  </a:cubicBezTo>
                  <a:cubicBezTo>
                    <a:pt x="479" y="1366"/>
                    <a:pt x="500" y="1345"/>
                    <a:pt x="500" y="1320"/>
                  </a:cubicBezTo>
                  <a:cubicBezTo>
                    <a:pt x="500" y="1294"/>
                    <a:pt x="479" y="1273"/>
                    <a:pt x="454" y="1273"/>
                  </a:cubicBez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L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487CCE4A-C852-46E1-94AE-1E2D370E48AE}"/>
                </a:ext>
              </a:extLst>
            </p:cNvPr>
            <p:cNvSpPr>
              <a:spLocks noSelect="1"/>
            </p:cNvSpPr>
            <p:nvPr userDrawn="1"/>
          </p:nvSpPr>
          <p:spPr bwMode="invGray">
            <a:xfrm>
              <a:off x="168" y="3802"/>
              <a:ext cx="339" cy="339"/>
            </a:xfrm>
            <a:custGeom>
              <a:avLst/>
              <a:gdLst>
                <a:gd name="T0" fmla="*/ 10 w 1693"/>
                <a:gd name="T1" fmla="*/ 3 h 1701"/>
                <a:gd name="T2" fmla="*/ 12 w 1693"/>
                <a:gd name="T3" fmla="*/ 3 h 1701"/>
                <a:gd name="T4" fmla="*/ 9 w 1693"/>
                <a:gd name="T5" fmla="*/ 0 h 1701"/>
                <a:gd name="T6" fmla="*/ 13 w 1693"/>
                <a:gd name="T7" fmla="*/ 7 h 1701"/>
                <a:gd name="T8" fmla="*/ 11 w 1693"/>
                <a:gd name="T9" fmla="*/ 2 h 1701"/>
                <a:gd name="T10" fmla="*/ 11 w 1693"/>
                <a:gd name="T11" fmla="*/ 2 h 1701"/>
                <a:gd name="T12" fmla="*/ 6 w 1693"/>
                <a:gd name="T13" fmla="*/ 2 h 1701"/>
                <a:gd name="T14" fmla="*/ 3 w 1693"/>
                <a:gd name="T15" fmla="*/ 1 h 1701"/>
                <a:gd name="T16" fmla="*/ 5 w 1693"/>
                <a:gd name="T17" fmla="*/ 1 h 1701"/>
                <a:gd name="T18" fmla="*/ 4 w 1693"/>
                <a:gd name="T19" fmla="*/ 3 h 1701"/>
                <a:gd name="T20" fmla="*/ 4 w 1693"/>
                <a:gd name="T21" fmla="*/ 3 h 1701"/>
                <a:gd name="T22" fmla="*/ 12 w 1693"/>
                <a:gd name="T23" fmla="*/ 4 h 1701"/>
                <a:gd name="T24" fmla="*/ 6 w 1693"/>
                <a:gd name="T25" fmla="*/ 1 h 1701"/>
                <a:gd name="T26" fmla="*/ 6 w 1693"/>
                <a:gd name="T27" fmla="*/ 0 h 1701"/>
                <a:gd name="T28" fmla="*/ 8 w 1693"/>
                <a:gd name="T29" fmla="*/ 1 h 1701"/>
                <a:gd name="T30" fmla="*/ 9 w 1693"/>
                <a:gd name="T31" fmla="*/ 3 h 1701"/>
                <a:gd name="T32" fmla="*/ 9 w 1693"/>
                <a:gd name="T33" fmla="*/ 3 h 1701"/>
                <a:gd name="T34" fmla="*/ 13 w 1693"/>
                <a:gd name="T35" fmla="*/ 6 h 1701"/>
                <a:gd name="T36" fmla="*/ 10 w 1693"/>
                <a:gd name="T37" fmla="*/ 2 h 1701"/>
                <a:gd name="T38" fmla="*/ 4 w 1693"/>
                <a:gd name="T39" fmla="*/ 13 h 1701"/>
                <a:gd name="T40" fmla="*/ 11 w 1693"/>
                <a:gd name="T41" fmla="*/ 11 h 1701"/>
                <a:gd name="T42" fmla="*/ 11 w 1693"/>
                <a:gd name="T43" fmla="*/ 11 h 1701"/>
                <a:gd name="T44" fmla="*/ 7 w 1693"/>
                <a:gd name="T45" fmla="*/ 11 h 1701"/>
                <a:gd name="T46" fmla="*/ 9 w 1693"/>
                <a:gd name="T47" fmla="*/ 13 h 1701"/>
                <a:gd name="T48" fmla="*/ 9 w 1693"/>
                <a:gd name="T49" fmla="*/ 11 h 1701"/>
                <a:gd name="T50" fmla="*/ 1 w 1693"/>
                <a:gd name="T51" fmla="*/ 9 h 1701"/>
                <a:gd name="T52" fmla="*/ 1 w 1693"/>
                <a:gd name="T53" fmla="*/ 9 h 1701"/>
                <a:gd name="T54" fmla="*/ 8 w 1693"/>
                <a:gd name="T55" fmla="*/ 12 h 1701"/>
                <a:gd name="T56" fmla="*/ 7 w 1693"/>
                <a:gd name="T57" fmla="*/ 12 h 1701"/>
                <a:gd name="T58" fmla="*/ 6 w 1693"/>
                <a:gd name="T59" fmla="*/ 11 h 1701"/>
                <a:gd name="T60" fmla="*/ 7 w 1693"/>
                <a:gd name="T61" fmla="*/ 13 h 1701"/>
                <a:gd name="T62" fmla="*/ 7 w 1693"/>
                <a:gd name="T63" fmla="*/ 13 h 1701"/>
                <a:gd name="T64" fmla="*/ 7 w 1693"/>
                <a:gd name="T65" fmla="*/ 13 h 1701"/>
                <a:gd name="T66" fmla="*/ 4 w 1693"/>
                <a:gd name="T67" fmla="*/ 10 h 1701"/>
                <a:gd name="T68" fmla="*/ 3 w 1693"/>
                <a:gd name="T69" fmla="*/ 12 h 1701"/>
                <a:gd name="T70" fmla="*/ 3 w 1693"/>
                <a:gd name="T71" fmla="*/ 12 h 1701"/>
                <a:gd name="T72" fmla="*/ 3 w 1693"/>
                <a:gd name="T73" fmla="*/ 11 h 1701"/>
                <a:gd name="T74" fmla="*/ 0 w 1693"/>
                <a:gd name="T75" fmla="*/ 8 h 1701"/>
                <a:gd name="T76" fmla="*/ 1 w 1693"/>
                <a:gd name="T77" fmla="*/ 9 h 1701"/>
                <a:gd name="T78" fmla="*/ 3 w 1693"/>
                <a:gd name="T79" fmla="*/ 11 h 1701"/>
                <a:gd name="T80" fmla="*/ 6 w 1693"/>
                <a:gd name="T81" fmla="*/ 7 h 1701"/>
                <a:gd name="T82" fmla="*/ 8 w 1693"/>
                <a:gd name="T83" fmla="*/ 7 h 1701"/>
                <a:gd name="T84" fmla="*/ 9 w 1693"/>
                <a:gd name="T85" fmla="*/ 6 h 1701"/>
                <a:gd name="T86" fmla="*/ 11 w 1693"/>
                <a:gd name="T87" fmla="*/ 6 h 1701"/>
                <a:gd name="T88" fmla="*/ 11 w 1693"/>
                <a:gd name="T89" fmla="*/ 8 h 1701"/>
                <a:gd name="T90" fmla="*/ 10 w 1693"/>
                <a:gd name="T91" fmla="*/ 7 h 1701"/>
                <a:gd name="T92" fmla="*/ 4 w 1693"/>
                <a:gd name="T93" fmla="*/ 7 h 1701"/>
                <a:gd name="T94" fmla="*/ 6 w 1693"/>
                <a:gd name="T95" fmla="*/ 5 h 1701"/>
                <a:gd name="T96" fmla="*/ 4 w 1693"/>
                <a:gd name="T97" fmla="*/ 5 h 1701"/>
                <a:gd name="T98" fmla="*/ 3 w 1693"/>
                <a:gd name="T99" fmla="*/ 8 h 170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693" h="1701">
                  <a:moveTo>
                    <a:pt x="1451" y="487"/>
                  </a:moveTo>
                  <a:cubicBezTo>
                    <a:pt x="1412" y="487"/>
                    <a:pt x="1378" y="463"/>
                    <a:pt x="1365" y="429"/>
                  </a:cubicBezTo>
                  <a:cubicBezTo>
                    <a:pt x="1354" y="438"/>
                    <a:pt x="1340" y="444"/>
                    <a:pt x="1325" y="444"/>
                  </a:cubicBezTo>
                  <a:cubicBezTo>
                    <a:pt x="1291" y="444"/>
                    <a:pt x="1263" y="416"/>
                    <a:pt x="1263" y="382"/>
                  </a:cubicBezTo>
                  <a:cubicBezTo>
                    <a:pt x="1263" y="347"/>
                    <a:pt x="1291" y="320"/>
                    <a:pt x="1325" y="320"/>
                  </a:cubicBezTo>
                  <a:cubicBezTo>
                    <a:pt x="1345" y="320"/>
                    <a:pt x="1362" y="329"/>
                    <a:pt x="1373" y="343"/>
                  </a:cubicBezTo>
                  <a:cubicBezTo>
                    <a:pt x="1390" y="317"/>
                    <a:pt x="1418" y="301"/>
                    <a:pt x="1451" y="301"/>
                  </a:cubicBezTo>
                  <a:cubicBezTo>
                    <a:pt x="1502" y="301"/>
                    <a:pt x="1544" y="343"/>
                    <a:pt x="1544" y="394"/>
                  </a:cubicBezTo>
                  <a:cubicBezTo>
                    <a:pt x="1544" y="445"/>
                    <a:pt x="1502" y="487"/>
                    <a:pt x="1451" y="487"/>
                  </a:cubicBezTo>
                  <a:close/>
                  <a:moveTo>
                    <a:pt x="1080" y="220"/>
                  </a:moveTo>
                  <a:cubicBezTo>
                    <a:pt x="1132" y="220"/>
                    <a:pt x="1174" y="179"/>
                    <a:pt x="1174" y="127"/>
                  </a:cubicBezTo>
                  <a:cubicBezTo>
                    <a:pt x="1174" y="76"/>
                    <a:pt x="1132" y="34"/>
                    <a:pt x="1080" y="34"/>
                  </a:cubicBezTo>
                  <a:cubicBezTo>
                    <a:pt x="1029" y="34"/>
                    <a:pt x="987" y="76"/>
                    <a:pt x="987" y="127"/>
                  </a:cubicBezTo>
                  <a:cubicBezTo>
                    <a:pt x="987" y="179"/>
                    <a:pt x="1029" y="220"/>
                    <a:pt x="1080" y="220"/>
                  </a:cubicBezTo>
                  <a:close/>
                  <a:moveTo>
                    <a:pt x="1646" y="804"/>
                  </a:moveTo>
                  <a:cubicBezTo>
                    <a:pt x="1621" y="804"/>
                    <a:pt x="1600" y="825"/>
                    <a:pt x="1600" y="851"/>
                  </a:cubicBezTo>
                  <a:cubicBezTo>
                    <a:pt x="1600" y="876"/>
                    <a:pt x="1621" y="897"/>
                    <a:pt x="1646" y="897"/>
                  </a:cubicBezTo>
                  <a:cubicBezTo>
                    <a:pt x="1672" y="897"/>
                    <a:pt x="1693" y="876"/>
                    <a:pt x="1693" y="851"/>
                  </a:cubicBezTo>
                  <a:cubicBezTo>
                    <a:pt x="1693" y="825"/>
                    <a:pt x="1672" y="804"/>
                    <a:pt x="1646" y="804"/>
                  </a:cubicBezTo>
                  <a:close/>
                  <a:moveTo>
                    <a:pt x="1370" y="291"/>
                  </a:moveTo>
                  <a:cubicBezTo>
                    <a:pt x="1396" y="291"/>
                    <a:pt x="1416" y="270"/>
                    <a:pt x="1416" y="245"/>
                  </a:cubicBezTo>
                  <a:cubicBezTo>
                    <a:pt x="1416" y="219"/>
                    <a:pt x="1396" y="198"/>
                    <a:pt x="1370" y="198"/>
                  </a:cubicBezTo>
                  <a:cubicBezTo>
                    <a:pt x="1344" y="198"/>
                    <a:pt x="1323" y="219"/>
                    <a:pt x="1323" y="245"/>
                  </a:cubicBezTo>
                  <a:cubicBezTo>
                    <a:pt x="1323" y="270"/>
                    <a:pt x="1344" y="291"/>
                    <a:pt x="1370" y="291"/>
                  </a:cubicBezTo>
                  <a:close/>
                  <a:moveTo>
                    <a:pt x="746" y="320"/>
                  </a:moveTo>
                  <a:cubicBezTo>
                    <a:pt x="746" y="345"/>
                    <a:pt x="767" y="366"/>
                    <a:pt x="792" y="366"/>
                  </a:cubicBezTo>
                  <a:cubicBezTo>
                    <a:pt x="818" y="366"/>
                    <a:pt x="839" y="345"/>
                    <a:pt x="839" y="320"/>
                  </a:cubicBezTo>
                  <a:cubicBezTo>
                    <a:pt x="839" y="294"/>
                    <a:pt x="818" y="273"/>
                    <a:pt x="792" y="273"/>
                  </a:cubicBezTo>
                  <a:cubicBezTo>
                    <a:pt x="767" y="273"/>
                    <a:pt x="746" y="294"/>
                    <a:pt x="746" y="320"/>
                  </a:cubicBezTo>
                  <a:close/>
                  <a:moveTo>
                    <a:pt x="410" y="220"/>
                  </a:moveTo>
                  <a:cubicBezTo>
                    <a:pt x="436" y="220"/>
                    <a:pt x="457" y="199"/>
                    <a:pt x="457" y="174"/>
                  </a:cubicBezTo>
                  <a:cubicBezTo>
                    <a:pt x="457" y="148"/>
                    <a:pt x="436" y="127"/>
                    <a:pt x="410" y="127"/>
                  </a:cubicBezTo>
                  <a:cubicBezTo>
                    <a:pt x="384" y="127"/>
                    <a:pt x="363" y="148"/>
                    <a:pt x="363" y="174"/>
                  </a:cubicBezTo>
                  <a:cubicBezTo>
                    <a:pt x="363" y="199"/>
                    <a:pt x="384" y="220"/>
                    <a:pt x="410" y="220"/>
                  </a:cubicBezTo>
                  <a:close/>
                  <a:moveTo>
                    <a:pt x="559" y="138"/>
                  </a:moveTo>
                  <a:cubicBezTo>
                    <a:pt x="585" y="138"/>
                    <a:pt x="606" y="117"/>
                    <a:pt x="606" y="91"/>
                  </a:cubicBezTo>
                  <a:cubicBezTo>
                    <a:pt x="606" y="65"/>
                    <a:pt x="585" y="45"/>
                    <a:pt x="559" y="45"/>
                  </a:cubicBezTo>
                  <a:cubicBezTo>
                    <a:pt x="534" y="45"/>
                    <a:pt x="513" y="65"/>
                    <a:pt x="513" y="91"/>
                  </a:cubicBezTo>
                  <a:cubicBezTo>
                    <a:pt x="513" y="117"/>
                    <a:pt x="534" y="138"/>
                    <a:pt x="559" y="138"/>
                  </a:cubicBezTo>
                  <a:close/>
                  <a:moveTo>
                    <a:pt x="513" y="320"/>
                  </a:moveTo>
                  <a:cubicBezTo>
                    <a:pt x="538" y="320"/>
                    <a:pt x="559" y="299"/>
                    <a:pt x="559" y="273"/>
                  </a:cubicBezTo>
                  <a:cubicBezTo>
                    <a:pt x="559" y="247"/>
                    <a:pt x="538" y="227"/>
                    <a:pt x="513" y="227"/>
                  </a:cubicBezTo>
                  <a:cubicBezTo>
                    <a:pt x="487" y="227"/>
                    <a:pt x="466" y="247"/>
                    <a:pt x="466" y="273"/>
                  </a:cubicBezTo>
                  <a:cubicBezTo>
                    <a:pt x="466" y="299"/>
                    <a:pt x="487" y="320"/>
                    <a:pt x="513" y="320"/>
                  </a:cubicBezTo>
                  <a:close/>
                  <a:moveTo>
                    <a:pt x="1581" y="571"/>
                  </a:moveTo>
                  <a:cubicBezTo>
                    <a:pt x="1607" y="571"/>
                    <a:pt x="1628" y="550"/>
                    <a:pt x="1628" y="524"/>
                  </a:cubicBezTo>
                  <a:cubicBezTo>
                    <a:pt x="1628" y="499"/>
                    <a:pt x="1607" y="478"/>
                    <a:pt x="1581" y="478"/>
                  </a:cubicBezTo>
                  <a:cubicBezTo>
                    <a:pt x="1556" y="478"/>
                    <a:pt x="1535" y="499"/>
                    <a:pt x="1535" y="524"/>
                  </a:cubicBezTo>
                  <a:cubicBezTo>
                    <a:pt x="1535" y="550"/>
                    <a:pt x="1556" y="571"/>
                    <a:pt x="1581" y="571"/>
                  </a:cubicBezTo>
                  <a:close/>
                  <a:moveTo>
                    <a:pt x="714" y="236"/>
                  </a:moveTo>
                  <a:cubicBezTo>
                    <a:pt x="766" y="236"/>
                    <a:pt x="807" y="194"/>
                    <a:pt x="807" y="143"/>
                  </a:cubicBezTo>
                  <a:cubicBezTo>
                    <a:pt x="807" y="119"/>
                    <a:pt x="798" y="98"/>
                    <a:pt x="784" y="82"/>
                  </a:cubicBezTo>
                  <a:cubicBezTo>
                    <a:pt x="792" y="73"/>
                    <a:pt x="797" y="62"/>
                    <a:pt x="797" y="50"/>
                  </a:cubicBezTo>
                  <a:cubicBezTo>
                    <a:pt x="797" y="24"/>
                    <a:pt x="776" y="3"/>
                    <a:pt x="751" y="3"/>
                  </a:cubicBezTo>
                  <a:cubicBezTo>
                    <a:pt x="725" y="3"/>
                    <a:pt x="704" y="24"/>
                    <a:pt x="704" y="50"/>
                  </a:cubicBezTo>
                  <a:cubicBezTo>
                    <a:pt x="704" y="50"/>
                    <a:pt x="704" y="50"/>
                    <a:pt x="704" y="51"/>
                  </a:cubicBezTo>
                  <a:cubicBezTo>
                    <a:pt x="658" y="56"/>
                    <a:pt x="621" y="95"/>
                    <a:pt x="621" y="143"/>
                  </a:cubicBezTo>
                  <a:cubicBezTo>
                    <a:pt x="621" y="194"/>
                    <a:pt x="663" y="236"/>
                    <a:pt x="714" y="236"/>
                  </a:cubicBezTo>
                  <a:close/>
                  <a:moveTo>
                    <a:pt x="896" y="125"/>
                  </a:moveTo>
                  <a:cubicBezTo>
                    <a:pt x="930" y="125"/>
                    <a:pt x="958" y="97"/>
                    <a:pt x="958" y="63"/>
                  </a:cubicBezTo>
                  <a:cubicBezTo>
                    <a:pt x="958" y="28"/>
                    <a:pt x="930" y="0"/>
                    <a:pt x="896" y="0"/>
                  </a:cubicBezTo>
                  <a:cubicBezTo>
                    <a:pt x="862" y="0"/>
                    <a:pt x="834" y="28"/>
                    <a:pt x="834" y="63"/>
                  </a:cubicBezTo>
                  <a:cubicBezTo>
                    <a:pt x="834" y="97"/>
                    <a:pt x="862" y="125"/>
                    <a:pt x="896" y="125"/>
                  </a:cubicBezTo>
                  <a:close/>
                  <a:moveTo>
                    <a:pt x="1111" y="394"/>
                  </a:moveTo>
                  <a:cubicBezTo>
                    <a:pt x="1111" y="420"/>
                    <a:pt x="1132" y="440"/>
                    <a:pt x="1157" y="440"/>
                  </a:cubicBezTo>
                  <a:cubicBezTo>
                    <a:pt x="1183" y="440"/>
                    <a:pt x="1204" y="420"/>
                    <a:pt x="1204" y="394"/>
                  </a:cubicBezTo>
                  <a:cubicBezTo>
                    <a:pt x="1204" y="368"/>
                    <a:pt x="1183" y="347"/>
                    <a:pt x="1157" y="347"/>
                  </a:cubicBezTo>
                  <a:cubicBezTo>
                    <a:pt x="1132" y="347"/>
                    <a:pt x="1111" y="368"/>
                    <a:pt x="1111" y="394"/>
                  </a:cubicBezTo>
                  <a:close/>
                  <a:moveTo>
                    <a:pt x="1637" y="664"/>
                  </a:moveTo>
                  <a:cubicBezTo>
                    <a:pt x="1637" y="630"/>
                    <a:pt x="1609" y="602"/>
                    <a:pt x="1575" y="602"/>
                  </a:cubicBezTo>
                  <a:cubicBezTo>
                    <a:pt x="1540" y="602"/>
                    <a:pt x="1513" y="630"/>
                    <a:pt x="1513" y="664"/>
                  </a:cubicBezTo>
                  <a:cubicBezTo>
                    <a:pt x="1513" y="698"/>
                    <a:pt x="1540" y="726"/>
                    <a:pt x="1575" y="726"/>
                  </a:cubicBezTo>
                  <a:cubicBezTo>
                    <a:pt x="1609" y="726"/>
                    <a:pt x="1637" y="698"/>
                    <a:pt x="1637" y="664"/>
                  </a:cubicBezTo>
                  <a:close/>
                  <a:moveTo>
                    <a:pt x="1239" y="301"/>
                  </a:moveTo>
                  <a:cubicBezTo>
                    <a:pt x="1264" y="301"/>
                    <a:pt x="1285" y="280"/>
                    <a:pt x="1285" y="254"/>
                  </a:cubicBezTo>
                  <a:cubicBezTo>
                    <a:pt x="1285" y="229"/>
                    <a:pt x="1264" y="208"/>
                    <a:pt x="1239" y="208"/>
                  </a:cubicBezTo>
                  <a:cubicBezTo>
                    <a:pt x="1213" y="208"/>
                    <a:pt x="1192" y="229"/>
                    <a:pt x="1192" y="254"/>
                  </a:cubicBezTo>
                  <a:cubicBezTo>
                    <a:pt x="1192" y="280"/>
                    <a:pt x="1213" y="301"/>
                    <a:pt x="1239" y="301"/>
                  </a:cubicBezTo>
                  <a:close/>
                  <a:moveTo>
                    <a:pt x="605" y="1481"/>
                  </a:moveTo>
                  <a:cubicBezTo>
                    <a:pt x="554" y="1481"/>
                    <a:pt x="512" y="1522"/>
                    <a:pt x="512" y="1574"/>
                  </a:cubicBezTo>
                  <a:cubicBezTo>
                    <a:pt x="512" y="1625"/>
                    <a:pt x="554" y="1667"/>
                    <a:pt x="605" y="1667"/>
                  </a:cubicBezTo>
                  <a:cubicBezTo>
                    <a:pt x="656" y="1667"/>
                    <a:pt x="698" y="1625"/>
                    <a:pt x="698" y="1574"/>
                  </a:cubicBezTo>
                  <a:cubicBezTo>
                    <a:pt x="698" y="1522"/>
                    <a:pt x="656" y="1481"/>
                    <a:pt x="605" y="1481"/>
                  </a:cubicBezTo>
                  <a:close/>
                  <a:moveTo>
                    <a:pt x="1341" y="1434"/>
                  </a:moveTo>
                  <a:cubicBezTo>
                    <a:pt x="1315" y="1434"/>
                    <a:pt x="1294" y="1455"/>
                    <a:pt x="1294" y="1481"/>
                  </a:cubicBezTo>
                  <a:cubicBezTo>
                    <a:pt x="1294" y="1506"/>
                    <a:pt x="1315" y="1527"/>
                    <a:pt x="1341" y="1527"/>
                  </a:cubicBezTo>
                  <a:cubicBezTo>
                    <a:pt x="1366" y="1527"/>
                    <a:pt x="1387" y="1506"/>
                    <a:pt x="1387" y="1481"/>
                  </a:cubicBezTo>
                  <a:cubicBezTo>
                    <a:pt x="1387" y="1455"/>
                    <a:pt x="1366" y="1434"/>
                    <a:pt x="1341" y="1434"/>
                  </a:cubicBezTo>
                  <a:close/>
                  <a:moveTo>
                    <a:pt x="846" y="1382"/>
                  </a:moveTo>
                  <a:cubicBezTo>
                    <a:pt x="846" y="1407"/>
                    <a:pt x="867" y="1428"/>
                    <a:pt x="893" y="1428"/>
                  </a:cubicBezTo>
                  <a:cubicBezTo>
                    <a:pt x="919" y="1428"/>
                    <a:pt x="940" y="1407"/>
                    <a:pt x="940" y="1382"/>
                  </a:cubicBezTo>
                  <a:cubicBezTo>
                    <a:pt x="940" y="1356"/>
                    <a:pt x="919" y="1335"/>
                    <a:pt x="893" y="1335"/>
                  </a:cubicBezTo>
                  <a:cubicBezTo>
                    <a:pt x="867" y="1335"/>
                    <a:pt x="846" y="1356"/>
                    <a:pt x="846" y="1382"/>
                  </a:cubicBezTo>
                  <a:close/>
                  <a:moveTo>
                    <a:pt x="1126" y="1563"/>
                  </a:moveTo>
                  <a:cubicBezTo>
                    <a:pt x="1100" y="1563"/>
                    <a:pt x="1080" y="1584"/>
                    <a:pt x="1080" y="1610"/>
                  </a:cubicBezTo>
                  <a:cubicBezTo>
                    <a:pt x="1080" y="1636"/>
                    <a:pt x="1100" y="1657"/>
                    <a:pt x="1126" y="1657"/>
                  </a:cubicBezTo>
                  <a:cubicBezTo>
                    <a:pt x="1152" y="1657"/>
                    <a:pt x="1173" y="1636"/>
                    <a:pt x="1173" y="1610"/>
                  </a:cubicBezTo>
                  <a:cubicBezTo>
                    <a:pt x="1173" y="1584"/>
                    <a:pt x="1152" y="1563"/>
                    <a:pt x="1126" y="1563"/>
                  </a:cubicBezTo>
                  <a:close/>
                  <a:moveTo>
                    <a:pt x="1173" y="1381"/>
                  </a:moveTo>
                  <a:cubicBezTo>
                    <a:pt x="1147" y="1381"/>
                    <a:pt x="1126" y="1402"/>
                    <a:pt x="1126" y="1428"/>
                  </a:cubicBezTo>
                  <a:cubicBezTo>
                    <a:pt x="1126" y="1454"/>
                    <a:pt x="1147" y="1475"/>
                    <a:pt x="1173" y="1475"/>
                  </a:cubicBezTo>
                  <a:cubicBezTo>
                    <a:pt x="1198" y="1475"/>
                    <a:pt x="1219" y="1454"/>
                    <a:pt x="1219" y="1428"/>
                  </a:cubicBezTo>
                  <a:cubicBezTo>
                    <a:pt x="1219" y="1402"/>
                    <a:pt x="1198" y="1381"/>
                    <a:pt x="1173" y="1381"/>
                  </a:cubicBezTo>
                  <a:close/>
                  <a:moveTo>
                    <a:pt x="104" y="1130"/>
                  </a:moveTo>
                  <a:cubicBezTo>
                    <a:pt x="78" y="1130"/>
                    <a:pt x="58" y="1151"/>
                    <a:pt x="58" y="1177"/>
                  </a:cubicBezTo>
                  <a:cubicBezTo>
                    <a:pt x="58" y="1202"/>
                    <a:pt x="78" y="1223"/>
                    <a:pt x="104" y="1223"/>
                  </a:cubicBezTo>
                  <a:cubicBezTo>
                    <a:pt x="130" y="1223"/>
                    <a:pt x="151" y="1202"/>
                    <a:pt x="151" y="1177"/>
                  </a:cubicBezTo>
                  <a:cubicBezTo>
                    <a:pt x="151" y="1151"/>
                    <a:pt x="130" y="1130"/>
                    <a:pt x="104" y="1130"/>
                  </a:cubicBezTo>
                  <a:close/>
                  <a:moveTo>
                    <a:pt x="1094" y="1480"/>
                  </a:moveTo>
                  <a:cubicBezTo>
                    <a:pt x="1094" y="1454"/>
                    <a:pt x="1074" y="1433"/>
                    <a:pt x="1048" y="1433"/>
                  </a:cubicBezTo>
                  <a:cubicBezTo>
                    <a:pt x="1022" y="1433"/>
                    <a:pt x="1001" y="1454"/>
                    <a:pt x="1001" y="1480"/>
                  </a:cubicBezTo>
                  <a:cubicBezTo>
                    <a:pt x="1001" y="1505"/>
                    <a:pt x="1022" y="1526"/>
                    <a:pt x="1048" y="1526"/>
                  </a:cubicBezTo>
                  <a:cubicBezTo>
                    <a:pt x="1074" y="1526"/>
                    <a:pt x="1094" y="1505"/>
                    <a:pt x="1094" y="1480"/>
                  </a:cubicBezTo>
                  <a:close/>
                  <a:moveTo>
                    <a:pt x="915" y="1528"/>
                  </a:moveTo>
                  <a:cubicBezTo>
                    <a:pt x="915" y="1502"/>
                    <a:pt x="894" y="1481"/>
                    <a:pt x="869" y="1481"/>
                  </a:cubicBezTo>
                  <a:cubicBezTo>
                    <a:pt x="843" y="1481"/>
                    <a:pt x="822" y="1502"/>
                    <a:pt x="822" y="1528"/>
                  </a:cubicBezTo>
                  <a:cubicBezTo>
                    <a:pt x="822" y="1553"/>
                    <a:pt x="843" y="1574"/>
                    <a:pt x="869" y="1574"/>
                  </a:cubicBezTo>
                  <a:cubicBezTo>
                    <a:pt x="894" y="1574"/>
                    <a:pt x="915" y="1553"/>
                    <a:pt x="915" y="1528"/>
                  </a:cubicBezTo>
                  <a:close/>
                  <a:moveTo>
                    <a:pt x="785" y="1475"/>
                  </a:moveTo>
                  <a:cubicBezTo>
                    <a:pt x="785" y="1449"/>
                    <a:pt x="764" y="1428"/>
                    <a:pt x="738" y="1428"/>
                  </a:cubicBezTo>
                  <a:cubicBezTo>
                    <a:pt x="713" y="1428"/>
                    <a:pt x="692" y="1449"/>
                    <a:pt x="692" y="1475"/>
                  </a:cubicBezTo>
                  <a:cubicBezTo>
                    <a:pt x="692" y="1500"/>
                    <a:pt x="713" y="1521"/>
                    <a:pt x="738" y="1521"/>
                  </a:cubicBezTo>
                  <a:cubicBezTo>
                    <a:pt x="764" y="1521"/>
                    <a:pt x="785" y="1500"/>
                    <a:pt x="785" y="1475"/>
                  </a:cubicBezTo>
                  <a:close/>
                  <a:moveTo>
                    <a:pt x="935" y="1605"/>
                  </a:moveTo>
                  <a:cubicBezTo>
                    <a:pt x="909" y="1605"/>
                    <a:pt x="888" y="1626"/>
                    <a:pt x="888" y="1651"/>
                  </a:cubicBezTo>
                  <a:cubicBezTo>
                    <a:pt x="888" y="1677"/>
                    <a:pt x="909" y="1698"/>
                    <a:pt x="935" y="1698"/>
                  </a:cubicBezTo>
                  <a:cubicBezTo>
                    <a:pt x="961" y="1698"/>
                    <a:pt x="981" y="1677"/>
                    <a:pt x="981" y="1651"/>
                  </a:cubicBezTo>
                  <a:cubicBezTo>
                    <a:pt x="981" y="1626"/>
                    <a:pt x="961" y="1605"/>
                    <a:pt x="935" y="1605"/>
                  </a:cubicBezTo>
                  <a:close/>
                  <a:moveTo>
                    <a:pt x="790" y="1577"/>
                  </a:moveTo>
                  <a:cubicBezTo>
                    <a:pt x="755" y="1577"/>
                    <a:pt x="728" y="1604"/>
                    <a:pt x="728" y="1639"/>
                  </a:cubicBezTo>
                  <a:cubicBezTo>
                    <a:pt x="728" y="1673"/>
                    <a:pt x="755" y="1701"/>
                    <a:pt x="790" y="1701"/>
                  </a:cubicBezTo>
                  <a:cubicBezTo>
                    <a:pt x="824" y="1701"/>
                    <a:pt x="852" y="1673"/>
                    <a:pt x="852" y="1639"/>
                  </a:cubicBezTo>
                  <a:cubicBezTo>
                    <a:pt x="852" y="1604"/>
                    <a:pt x="824" y="1577"/>
                    <a:pt x="790" y="1577"/>
                  </a:cubicBezTo>
                  <a:close/>
                  <a:moveTo>
                    <a:pt x="574" y="1307"/>
                  </a:moveTo>
                  <a:cubicBezTo>
                    <a:pt x="574" y="1281"/>
                    <a:pt x="554" y="1261"/>
                    <a:pt x="528" y="1261"/>
                  </a:cubicBezTo>
                  <a:cubicBezTo>
                    <a:pt x="502" y="1261"/>
                    <a:pt x="481" y="1281"/>
                    <a:pt x="481" y="1307"/>
                  </a:cubicBezTo>
                  <a:cubicBezTo>
                    <a:pt x="481" y="1333"/>
                    <a:pt x="502" y="1354"/>
                    <a:pt x="528" y="1354"/>
                  </a:cubicBezTo>
                  <a:cubicBezTo>
                    <a:pt x="554" y="1354"/>
                    <a:pt x="574" y="1333"/>
                    <a:pt x="574" y="1307"/>
                  </a:cubicBezTo>
                  <a:close/>
                  <a:moveTo>
                    <a:pt x="402" y="1442"/>
                  </a:moveTo>
                  <a:cubicBezTo>
                    <a:pt x="386" y="1442"/>
                    <a:pt x="373" y="1447"/>
                    <a:pt x="362" y="1456"/>
                  </a:cubicBezTo>
                  <a:cubicBezTo>
                    <a:pt x="362" y="1431"/>
                    <a:pt x="341" y="1410"/>
                    <a:pt x="316" y="1410"/>
                  </a:cubicBezTo>
                  <a:cubicBezTo>
                    <a:pt x="290" y="1410"/>
                    <a:pt x="269" y="1431"/>
                    <a:pt x="269" y="1457"/>
                  </a:cubicBezTo>
                  <a:cubicBezTo>
                    <a:pt x="269" y="1482"/>
                    <a:pt x="290" y="1503"/>
                    <a:pt x="316" y="1503"/>
                  </a:cubicBezTo>
                  <a:cubicBezTo>
                    <a:pt x="325" y="1503"/>
                    <a:pt x="333" y="1500"/>
                    <a:pt x="340" y="1495"/>
                  </a:cubicBezTo>
                  <a:cubicBezTo>
                    <a:pt x="340" y="1498"/>
                    <a:pt x="340" y="1501"/>
                    <a:pt x="340" y="1504"/>
                  </a:cubicBezTo>
                  <a:cubicBezTo>
                    <a:pt x="340" y="1538"/>
                    <a:pt x="367" y="1566"/>
                    <a:pt x="402" y="1566"/>
                  </a:cubicBezTo>
                  <a:cubicBezTo>
                    <a:pt x="436" y="1566"/>
                    <a:pt x="464" y="1538"/>
                    <a:pt x="464" y="1504"/>
                  </a:cubicBezTo>
                  <a:cubicBezTo>
                    <a:pt x="464" y="1470"/>
                    <a:pt x="436" y="1442"/>
                    <a:pt x="402" y="1442"/>
                  </a:cubicBezTo>
                  <a:close/>
                  <a:moveTo>
                    <a:pt x="111" y="975"/>
                  </a:moveTo>
                  <a:cubicBezTo>
                    <a:pt x="104" y="975"/>
                    <a:pt x="98" y="976"/>
                    <a:pt x="92" y="978"/>
                  </a:cubicBezTo>
                  <a:cubicBezTo>
                    <a:pt x="92" y="953"/>
                    <a:pt x="71" y="932"/>
                    <a:pt x="46" y="932"/>
                  </a:cubicBezTo>
                  <a:cubicBezTo>
                    <a:pt x="20" y="932"/>
                    <a:pt x="0" y="953"/>
                    <a:pt x="0" y="979"/>
                  </a:cubicBezTo>
                  <a:cubicBezTo>
                    <a:pt x="0" y="1004"/>
                    <a:pt x="20" y="1025"/>
                    <a:pt x="46" y="1025"/>
                  </a:cubicBezTo>
                  <a:cubicBezTo>
                    <a:pt x="47" y="1025"/>
                    <a:pt x="49" y="1024"/>
                    <a:pt x="50" y="1024"/>
                  </a:cubicBezTo>
                  <a:cubicBezTo>
                    <a:pt x="49" y="1028"/>
                    <a:pt x="49" y="1033"/>
                    <a:pt x="49" y="1037"/>
                  </a:cubicBezTo>
                  <a:cubicBezTo>
                    <a:pt x="49" y="1071"/>
                    <a:pt x="76" y="1099"/>
                    <a:pt x="111" y="1099"/>
                  </a:cubicBezTo>
                  <a:cubicBezTo>
                    <a:pt x="145" y="1099"/>
                    <a:pt x="173" y="1071"/>
                    <a:pt x="173" y="1037"/>
                  </a:cubicBezTo>
                  <a:cubicBezTo>
                    <a:pt x="173" y="1003"/>
                    <a:pt x="145" y="975"/>
                    <a:pt x="111" y="975"/>
                  </a:cubicBezTo>
                  <a:close/>
                  <a:moveTo>
                    <a:pt x="298" y="1320"/>
                  </a:moveTo>
                  <a:cubicBezTo>
                    <a:pt x="298" y="1354"/>
                    <a:pt x="326" y="1382"/>
                    <a:pt x="360" y="1382"/>
                  </a:cubicBezTo>
                  <a:cubicBezTo>
                    <a:pt x="394" y="1382"/>
                    <a:pt x="422" y="1354"/>
                    <a:pt x="422" y="1320"/>
                  </a:cubicBezTo>
                  <a:cubicBezTo>
                    <a:pt x="422" y="1285"/>
                    <a:pt x="394" y="1257"/>
                    <a:pt x="360" y="1257"/>
                  </a:cubicBezTo>
                  <a:cubicBezTo>
                    <a:pt x="326" y="1257"/>
                    <a:pt x="298" y="1285"/>
                    <a:pt x="298" y="1320"/>
                  </a:cubicBezTo>
                  <a:close/>
                  <a:moveTo>
                    <a:pt x="800" y="851"/>
                  </a:moveTo>
                  <a:cubicBezTo>
                    <a:pt x="800" y="947"/>
                    <a:pt x="878" y="1025"/>
                    <a:pt x="975" y="1025"/>
                  </a:cubicBezTo>
                  <a:cubicBezTo>
                    <a:pt x="1021" y="1025"/>
                    <a:pt x="1063" y="1007"/>
                    <a:pt x="1094" y="978"/>
                  </a:cubicBezTo>
                  <a:cubicBezTo>
                    <a:pt x="1032" y="912"/>
                    <a:pt x="1032" y="912"/>
                    <a:pt x="1032" y="912"/>
                  </a:cubicBezTo>
                  <a:cubicBezTo>
                    <a:pt x="1017" y="926"/>
                    <a:pt x="997" y="935"/>
                    <a:pt x="975" y="935"/>
                  </a:cubicBezTo>
                  <a:cubicBezTo>
                    <a:pt x="928" y="935"/>
                    <a:pt x="890" y="897"/>
                    <a:pt x="890" y="851"/>
                  </a:cubicBezTo>
                  <a:cubicBezTo>
                    <a:pt x="890" y="804"/>
                    <a:pt x="928" y="766"/>
                    <a:pt x="975" y="766"/>
                  </a:cubicBezTo>
                  <a:cubicBezTo>
                    <a:pt x="997" y="766"/>
                    <a:pt x="1017" y="775"/>
                    <a:pt x="1032" y="789"/>
                  </a:cubicBezTo>
                  <a:cubicBezTo>
                    <a:pt x="1094" y="723"/>
                    <a:pt x="1094" y="723"/>
                    <a:pt x="1094" y="723"/>
                  </a:cubicBezTo>
                  <a:cubicBezTo>
                    <a:pt x="1063" y="694"/>
                    <a:pt x="1021" y="676"/>
                    <a:pt x="975" y="676"/>
                  </a:cubicBezTo>
                  <a:cubicBezTo>
                    <a:pt x="878" y="676"/>
                    <a:pt x="800" y="754"/>
                    <a:pt x="800" y="851"/>
                  </a:cubicBezTo>
                  <a:close/>
                  <a:moveTo>
                    <a:pt x="1313" y="766"/>
                  </a:moveTo>
                  <a:cubicBezTo>
                    <a:pt x="1335" y="766"/>
                    <a:pt x="1355" y="775"/>
                    <a:pt x="1371" y="789"/>
                  </a:cubicBezTo>
                  <a:cubicBezTo>
                    <a:pt x="1432" y="723"/>
                    <a:pt x="1432" y="723"/>
                    <a:pt x="1432" y="723"/>
                  </a:cubicBezTo>
                  <a:cubicBezTo>
                    <a:pt x="1401" y="694"/>
                    <a:pt x="1359" y="676"/>
                    <a:pt x="1313" y="676"/>
                  </a:cubicBezTo>
                  <a:cubicBezTo>
                    <a:pt x="1216" y="676"/>
                    <a:pt x="1138" y="754"/>
                    <a:pt x="1138" y="851"/>
                  </a:cubicBezTo>
                  <a:cubicBezTo>
                    <a:pt x="1138" y="947"/>
                    <a:pt x="1216" y="1025"/>
                    <a:pt x="1313" y="1025"/>
                  </a:cubicBezTo>
                  <a:cubicBezTo>
                    <a:pt x="1359" y="1025"/>
                    <a:pt x="1401" y="1007"/>
                    <a:pt x="1432" y="978"/>
                  </a:cubicBezTo>
                  <a:cubicBezTo>
                    <a:pt x="1370" y="912"/>
                    <a:pt x="1370" y="912"/>
                    <a:pt x="1370" y="912"/>
                  </a:cubicBezTo>
                  <a:cubicBezTo>
                    <a:pt x="1355" y="926"/>
                    <a:pt x="1335" y="935"/>
                    <a:pt x="1313" y="935"/>
                  </a:cubicBezTo>
                  <a:cubicBezTo>
                    <a:pt x="1266" y="935"/>
                    <a:pt x="1229" y="897"/>
                    <a:pt x="1229" y="851"/>
                  </a:cubicBezTo>
                  <a:cubicBezTo>
                    <a:pt x="1229" y="804"/>
                    <a:pt x="1266" y="766"/>
                    <a:pt x="1313" y="766"/>
                  </a:cubicBezTo>
                  <a:close/>
                  <a:moveTo>
                    <a:pt x="342" y="1018"/>
                  </a:moveTo>
                  <a:cubicBezTo>
                    <a:pt x="439" y="1018"/>
                    <a:pt x="439" y="1018"/>
                    <a:pt x="439" y="1018"/>
                  </a:cubicBezTo>
                  <a:cubicBezTo>
                    <a:pt x="496" y="838"/>
                    <a:pt x="496" y="838"/>
                    <a:pt x="496" y="838"/>
                  </a:cubicBezTo>
                  <a:cubicBezTo>
                    <a:pt x="553" y="1018"/>
                    <a:pt x="553" y="1018"/>
                    <a:pt x="553" y="1018"/>
                  </a:cubicBezTo>
                  <a:cubicBezTo>
                    <a:pt x="650" y="1018"/>
                    <a:pt x="650" y="1018"/>
                    <a:pt x="650" y="1018"/>
                  </a:cubicBezTo>
                  <a:cubicBezTo>
                    <a:pt x="659" y="1018"/>
                    <a:pt x="659" y="1018"/>
                    <a:pt x="659" y="1018"/>
                  </a:cubicBezTo>
                  <a:cubicBezTo>
                    <a:pt x="764" y="683"/>
                    <a:pt x="764" y="683"/>
                    <a:pt x="764" y="683"/>
                  </a:cubicBezTo>
                  <a:cubicBezTo>
                    <a:pt x="658" y="683"/>
                    <a:pt x="658" y="683"/>
                    <a:pt x="658" y="683"/>
                  </a:cubicBezTo>
                  <a:cubicBezTo>
                    <a:pt x="601" y="864"/>
                    <a:pt x="601" y="864"/>
                    <a:pt x="601" y="864"/>
                  </a:cubicBezTo>
                  <a:cubicBezTo>
                    <a:pt x="544" y="683"/>
                    <a:pt x="544" y="683"/>
                    <a:pt x="544" y="683"/>
                  </a:cubicBezTo>
                  <a:cubicBezTo>
                    <a:pt x="447" y="683"/>
                    <a:pt x="447" y="683"/>
                    <a:pt x="447" y="683"/>
                  </a:cubicBezTo>
                  <a:cubicBezTo>
                    <a:pt x="390" y="864"/>
                    <a:pt x="390" y="864"/>
                    <a:pt x="390" y="864"/>
                  </a:cubicBezTo>
                  <a:cubicBezTo>
                    <a:pt x="334" y="683"/>
                    <a:pt x="334" y="683"/>
                    <a:pt x="334" y="683"/>
                  </a:cubicBezTo>
                  <a:cubicBezTo>
                    <a:pt x="227" y="683"/>
                    <a:pt x="227" y="683"/>
                    <a:pt x="227" y="683"/>
                  </a:cubicBezTo>
                  <a:cubicBezTo>
                    <a:pt x="333" y="1018"/>
                    <a:pt x="333" y="1018"/>
                    <a:pt x="333" y="1018"/>
                  </a:cubicBezTo>
                  <a:lnTo>
                    <a:pt x="342" y="10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L"/>
            </a:p>
          </p:txBody>
        </p:sp>
      </p:grpSp>
      <p:sp>
        <p:nvSpPr>
          <p:cNvPr id="9" name="LS_Logo4 (JU-Free) Swipe" hidden="1">
            <a:extLst>
              <a:ext uri="{FF2B5EF4-FFF2-40B4-BE49-F238E27FC236}">
                <a16:creationId xmlns:a16="http://schemas.microsoft.com/office/drawing/2014/main" id="{BA504AD7-07B5-460C-904A-B4B1DBFA1536}"/>
              </a:ext>
            </a:extLst>
          </p:cNvPr>
          <p:cNvSpPr>
            <a:spLocks/>
          </p:cNvSpPr>
          <p:nvPr/>
        </p:nvSpPr>
        <p:spPr bwMode="auto">
          <a:xfrm>
            <a:off x="1143000" y="7820025"/>
            <a:ext cx="615950" cy="138113"/>
          </a:xfrm>
          <a:custGeom>
            <a:avLst/>
            <a:gdLst>
              <a:gd name="T0" fmla="*/ 2147483646 w 1551"/>
              <a:gd name="T1" fmla="*/ 2147483646 h 347"/>
              <a:gd name="T2" fmla="*/ 2147483646 w 1551"/>
              <a:gd name="T3" fmla="*/ 2147483646 h 347"/>
              <a:gd name="T4" fmla="*/ 0 w 1551"/>
              <a:gd name="T5" fmla="*/ 2147483646 h 347"/>
              <a:gd name="T6" fmla="*/ 1126228238 w 1551"/>
              <a:gd name="T7" fmla="*/ 2147483646 h 347"/>
              <a:gd name="T8" fmla="*/ 2147483646 w 1551"/>
              <a:gd name="T9" fmla="*/ 2147483646 h 347"/>
              <a:gd name="T10" fmla="*/ 2147483646 w 1551"/>
              <a:gd name="T11" fmla="*/ 2147483646 h 347"/>
              <a:gd name="T12" fmla="*/ 1251294284 w 1551"/>
              <a:gd name="T13" fmla="*/ 2147483646 h 347"/>
              <a:gd name="T14" fmla="*/ 2147483646 w 1551"/>
              <a:gd name="T15" fmla="*/ 0 h 347"/>
              <a:gd name="T16" fmla="*/ 2147483646 w 1551"/>
              <a:gd name="T17" fmla="*/ 2001479067 h 347"/>
              <a:gd name="T18" fmla="*/ 2147483646 w 1551"/>
              <a:gd name="T19" fmla="*/ 2147483646 h 347"/>
              <a:gd name="T20" fmla="*/ 2147483646 w 1551"/>
              <a:gd name="T21" fmla="*/ 2147483646 h 347"/>
              <a:gd name="T22" fmla="*/ 2147483646 w 1551"/>
              <a:gd name="T23" fmla="*/ 2147483646 h 347"/>
              <a:gd name="T24" fmla="*/ 2147483646 w 1551"/>
              <a:gd name="T25" fmla="*/ 2147483646 h 347"/>
              <a:gd name="T26" fmla="*/ 2147483646 w 1551"/>
              <a:gd name="T27" fmla="*/ 2147483646 h 347"/>
              <a:gd name="T28" fmla="*/ 2147483646 w 1551"/>
              <a:gd name="T29" fmla="*/ 62575936 h 347"/>
              <a:gd name="T30" fmla="*/ 2147483646 w 1551"/>
              <a:gd name="T31" fmla="*/ 125151871 h 347"/>
              <a:gd name="T32" fmla="*/ 2147483646 w 1551"/>
              <a:gd name="T33" fmla="*/ 2147483646 h 347"/>
              <a:gd name="T34" fmla="*/ 2147483646 w 1551"/>
              <a:gd name="T35" fmla="*/ 62575936 h 347"/>
              <a:gd name="T36" fmla="*/ 2147483646 w 1551"/>
              <a:gd name="T37" fmla="*/ 62575936 h 347"/>
              <a:gd name="T38" fmla="*/ 2147483646 w 1551"/>
              <a:gd name="T39" fmla="*/ 2147483646 h 347"/>
              <a:gd name="T40" fmla="*/ 2147483646 w 1551"/>
              <a:gd name="T41" fmla="*/ 2147483646 h 347"/>
              <a:gd name="T42" fmla="*/ 2147483646 w 1551"/>
              <a:gd name="T43" fmla="*/ 2147483646 h 347"/>
              <a:gd name="T44" fmla="*/ 2147483646 w 1551"/>
              <a:gd name="T45" fmla="*/ 2147483646 h 347"/>
              <a:gd name="T46" fmla="*/ 2147483646 w 1551"/>
              <a:gd name="T47" fmla="*/ 2147483646 h 347"/>
              <a:gd name="T48" fmla="*/ 2147483646 w 1551"/>
              <a:gd name="T49" fmla="*/ 62575936 h 347"/>
              <a:gd name="T50" fmla="*/ 2147483646 w 1551"/>
              <a:gd name="T51" fmla="*/ 62575936 h 347"/>
              <a:gd name="T52" fmla="*/ 2147483646 w 1551"/>
              <a:gd name="T53" fmla="*/ 2147483646 h 347"/>
              <a:gd name="T54" fmla="*/ 2147483646 w 1551"/>
              <a:gd name="T55" fmla="*/ 2147483646 h 347"/>
              <a:gd name="T56" fmla="*/ 2147483646 w 1551"/>
              <a:gd name="T57" fmla="*/ 2147483646 h 347"/>
              <a:gd name="T58" fmla="*/ 2147483646 w 1551"/>
              <a:gd name="T59" fmla="*/ 62575936 h 347"/>
              <a:gd name="T60" fmla="*/ 2147483646 w 1551"/>
              <a:gd name="T61" fmla="*/ 62575936 h 347"/>
              <a:gd name="T62" fmla="*/ 2147483646 w 1551"/>
              <a:gd name="T63" fmla="*/ 2147483646 h 347"/>
              <a:gd name="T64" fmla="*/ 2147483646 w 1551"/>
              <a:gd name="T65" fmla="*/ 2147483646 h 347"/>
              <a:gd name="T66" fmla="*/ 2147483646 w 1551"/>
              <a:gd name="T67" fmla="*/ 2147483646 h 347"/>
              <a:gd name="T68" fmla="*/ 2147483646 w 1551"/>
              <a:gd name="T69" fmla="*/ 2147483646 h 347"/>
              <a:gd name="T70" fmla="*/ 2147483646 w 1551"/>
              <a:gd name="T71" fmla="*/ 2147483646 h 347"/>
              <a:gd name="T72" fmla="*/ 2147483646 w 1551"/>
              <a:gd name="T73" fmla="*/ 2147483646 h 347"/>
              <a:gd name="T74" fmla="*/ 2147483646 w 1551"/>
              <a:gd name="T75" fmla="*/ 62575936 h 347"/>
              <a:gd name="T76" fmla="*/ 2147483646 w 1551"/>
              <a:gd name="T77" fmla="*/ 62575936 h 347"/>
              <a:gd name="T78" fmla="*/ 2147483646 w 1551"/>
              <a:gd name="T79" fmla="*/ 2147483646 h 347"/>
              <a:gd name="T80" fmla="*/ 2147483646 w 1551"/>
              <a:gd name="T81" fmla="*/ 2147483646 h 347"/>
              <a:gd name="T82" fmla="*/ 2147483646 w 1551"/>
              <a:gd name="T83" fmla="*/ 2147483646 h 347"/>
              <a:gd name="T84" fmla="*/ 2147483646 w 1551"/>
              <a:gd name="T85" fmla="*/ 2147483646 h 347"/>
              <a:gd name="T86" fmla="*/ 2147483646 w 1551"/>
              <a:gd name="T87" fmla="*/ 2147483646 h 347"/>
              <a:gd name="T88" fmla="*/ 2147483646 w 1551"/>
              <a:gd name="T89" fmla="*/ 2147483646 h 347"/>
              <a:gd name="T90" fmla="*/ 2147483646 w 1551"/>
              <a:gd name="T91" fmla="*/ 2147483646 h 347"/>
              <a:gd name="T92" fmla="*/ 2147483646 w 1551"/>
              <a:gd name="T93" fmla="*/ 2147483646 h 347"/>
              <a:gd name="T94" fmla="*/ 2147483646 w 1551"/>
              <a:gd name="T95" fmla="*/ 2147483646 h 347"/>
              <a:gd name="T96" fmla="*/ 2147483646 w 1551"/>
              <a:gd name="T97" fmla="*/ 2147483646 h 347"/>
              <a:gd name="T98" fmla="*/ 2147483646 w 1551"/>
              <a:gd name="T99" fmla="*/ 2147483646 h 347"/>
              <a:gd name="T100" fmla="*/ 2147483646 w 1551"/>
              <a:gd name="T101" fmla="*/ 2147483646 h 347"/>
              <a:gd name="T102" fmla="*/ 2147483646 w 1551"/>
              <a:gd name="T103" fmla="*/ 2147483646 h 347"/>
              <a:gd name="T104" fmla="*/ 2147483646 w 1551"/>
              <a:gd name="T105" fmla="*/ 2147483646 h 347"/>
              <a:gd name="T106" fmla="*/ 2147483646 w 1551"/>
              <a:gd name="T107" fmla="*/ 62575936 h 347"/>
              <a:gd name="T108" fmla="*/ 2147483646 w 1551"/>
              <a:gd name="T109" fmla="*/ 62575936 h 347"/>
              <a:gd name="T110" fmla="*/ 2147483646 w 1551"/>
              <a:gd name="T111" fmla="*/ 2147483646 h 347"/>
              <a:gd name="T112" fmla="*/ 2147483646 w 1551"/>
              <a:gd name="T113" fmla="*/ 2147483646 h 347"/>
              <a:gd name="T114" fmla="*/ 2147483646 w 1551"/>
              <a:gd name="T115" fmla="*/ 2147483646 h 347"/>
              <a:gd name="T116" fmla="*/ 2147483646 w 1551"/>
              <a:gd name="T117" fmla="*/ 2147483646 h 347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1551" h="347">
                <a:moveTo>
                  <a:pt x="256" y="253"/>
                </a:moveTo>
                <a:cubicBezTo>
                  <a:pt x="256" y="311"/>
                  <a:pt x="206" y="347"/>
                  <a:pt x="132" y="347"/>
                </a:cubicBezTo>
                <a:cubicBezTo>
                  <a:pt x="82" y="347"/>
                  <a:pt x="33" y="326"/>
                  <a:pt x="0" y="295"/>
                </a:cubicBezTo>
                <a:cubicBezTo>
                  <a:pt x="18" y="259"/>
                  <a:pt x="18" y="259"/>
                  <a:pt x="18" y="259"/>
                </a:cubicBezTo>
                <a:cubicBezTo>
                  <a:pt x="50" y="290"/>
                  <a:pt x="94" y="308"/>
                  <a:pt x="132" y="308"/>
                </a:cubicBezTo>
                <a:cubicBezTo>
                  <a:pt x="182" y="308"/>
                  <a:pt x="213" y="288"/>
                  <a:pt x="213" y="255"/>
                </a:cubicBezTo>
                <a:cubicBezTo>
                  <a:pt x="214" y="164"/>
                  <a:pt x="20" y="213"/>
                  <a:pt x="20" y="89"/>
                </a:cubicBezTo>
                <a:cubicBezTo>
                  <a:pt x="20" y="35"/>
                  <a:pt x="68" y="0"/>
                  <a:pt x="139" y="0"/>
                </a:cubicBezTo>
                <a:cubicBezTo>
                  <a:pt x="179" y="0"/>
                  <a:pt x="220" y="13"/>
                  <a:pt x="248" y="32"/>
                </a:cubicBezTo>
                <a:cubicBezTo>
                  <a:pt x="231" y="69"/>
                  <a:pt x="231" y="69"/>
                  <a:pt x="231" y="69"/>
                </a:cubicBezTo>
                <a:cubicBezTo>
                  <a:pt x="200" y="48"/>
                  <a:pt x="164" y="40"/>
                  <a:pt x="136" y="40"/>
                </a:cubicBezTo>
                <a:cubicBezTo>
                  <a:pt x="92" y="40"/>
                  <a:pt x="63" y="57"/>
                  <a:pt x="63" y="86"/>
                </a:cubicBezTo>
                <a:cubicBezTo>
                  <a:pt x="63" y="174"/>
                  <a:pt x="257" y="128"/>
                  <a:pt x="256" y="253"/>
                </a:cubicBezTo>
                <a:close/>
                <a:moveTo>
                  <a:pt x="652" y="300"/>
                </a:moveTo>
                <a:cubicBezTo>
                  <a:pt x="558" y="1"/>
                  <a:pt x="558" y="1"/>
                  <a:pt x="558" y="1"/>
                </a:cubicBezTo>
                <a:cubicBezTo>
                  <a:pt x="518" y="2"/>
                  <a:pt x="518" y="2"/>
                  <a:pt x="518" y="2"/>
                </a:cubicBezTo>
                <a:cubicBezTo>
                  <a:pt x="425" y="300"/>
                  <a:pt x="425" y="300"/>
                  <a:pt x="425" y="300"/>
                </a:cubicBezTo>
                <a:cubicBezTo>
                  <a:pt x="330" y="1"/>
                  <a:pt x="330" y="1"/>
                  <a:pt x="330" y="1"/>
                </a:cubicBezTo>
                <a:cubicBezTo>
                  <a:pt x="288" y="1"/>
                  <a:pt x="288" y="1"/>
                  <a:pt x="288" y="1"/>
                </a:cubicBezTo>
                <a:cubicBezTo>
                  <a:pt x="403" y="346"/>
                  <a:pt x="403" y="346"/>
                  <a:pt x="403" y="346"/>
                </a:cubicBezTo>
                <a:cubicBezTo>
                  <a:pt x="444" y="346"/>
                  <a:pt x="444" y="346"/>
                  <a:pt x="444" y="346"/>
                </a:cubicBezTo>
                <a:cubicBezTo>
                  <a:pt x="538" y="56"/>
                  <a:pt x="538" y="56"/>
                  <a:pt x="538" y="56"/>
                </a:cubicBezTo>
                <a:cubicBezTo>
                  <a:pt x="631" y="346"/>
                  <a:pt x="631" y="346"/>
                  <a:pt x="631" y="346"/>
                </a:cubicBezTo>
                <a:cubicBezTo>
                  <a:pt x="671" y="346"/>
                  <a:pt x="671" y="346"/>
                  <a:pt x="671" y="346"/>
                </a:cubicBezTo>
                <a:cubicBezTo>
                  <a:pt x="787" y="1"/>
                  <a:pt x="787" y="1"/>
                  <a:pt x="787" y="1"/>
                </a:cubicBezTo>
                <a:cubicBezTo>
                  <a:pt x="746" y="1"/>
                  <a:pt x="746" y="1"/>
                  <a:pt x="746" y="1"/>
                </a:cubicBezTo>
                <a:lnTo>
                  <a:pt x="652" y="300"/>
                </a:lnTo>
                <a:close/>
                <a:moveTo>
                  <a:pt x="838" y="346"/>
                </a:moveTo>
                <a:cubicBezTo>
                  <a:pt x="877" y="346"/>
                  <a:pt x="877" y="346"/>
                  <a:pt x="877" y="346"/>
                </a:cubicBezTo>
                <a:cubicBezTo>
                  <a:pt x="877" y="1"/>
                  <a:pt x="877" y="1"/>
                  <a:pt x="877" y="1"/>
                </a:cubicBezTo>
                <a:cubicBezTo>
                  <a:pt x="838" y="1"/>
                  <a:pt x="838" y="1"/>
                  <a:pt x="838" y="1"/>
                </a:cubicBezTo>
                <a:lnTo>
                  <a:pt x="838" y="346"/>
                </a:lnTo>
                <a:close/>
                <a:moveTo>
                  <a:pt x="1245" y="117"/>
                </a:moveTo>
                <a:cubicBezTo>
                  <a:pt x="1245" y="193"/>
                  <a:pt x="1196" y="237"/>
                  <a:pt x="1111" y="237"/>
                </a:cubicBezTo>
                <a:cubicBezTo>
                  <a:pt x="1021" y="237"/>
                  <a:pt x="1021" y="237"/>
                  <a:pt x="1021" y="237"/>
                </a:cubicBezTo>
                <a:cubicBezTo>
                  <a:pt x="1021" y="346"/>
                  <a:pt x="1021" y="346"/>
                  <a:pt x="1021" y="346"/>
                </a:cubicBezTo>
                <a:cubicBezTo>
                  <a:pt x="981" y="346"/>
                  <a:pt x="981" y="346"/>
                  <a:pt x="981" y="346"/>
                </a:cubicBezTo>
                <a:cubicBezTo>
                  <a:pt x="981" y="1"/>
                  <a:pt x="981" y="1"/>
                  <a:pt x="981" y="1"/>
                </a:cubicBezTo>
                <a:cubicBezTo>
                  <a:pt x="1111" y="1"/>
                  <a:pt x="1111" y="1"/>
                  <a:pt x="1111" y="1"/>
                </a:cubicBezTo>
                <a:cubicBezTo>
                  <a:pt x="1196" y="1"/>
                  <a:pt x="1245" y="44"/>
                  <a:pt x="1245" y="117"/>
                </a:cubicBezTo>
                <a:close/>
                <a:moveTo>
                  <a:pt x="1207" y="118"/>
                </a:moveTo>
                <a:cubicBezTo>
                  <a:pt x="1207" y="66"/>
                  <a:pt x="1171" y="39"/>
                  <a:pt x="1109" y="39"/>
                </a:cubicBezTo>
                <a:cubicBezTo>
                  <a:pt x="1021" y="39"/>
                  <a:pt x="1021" y="39"/>
                  <a:pt x="1021" y="39"/>
                </a:cubicBezTo>
                <a:cubicBezTo>
                  <a:pt x="1021" y="199"/>
                  <a:pt x="1021" y="199"/>
                  <a:pt x="1021" y="199"/>
                </a:cubicBezTo>
                <a:cubicBezTo>
                  <a:pt x="1109" y="199"/>
                  <a:pt x="1109" y="199"/>
                  <a:pt x="1109" y="199"/>
                </a:cubicBezTo>
                <a:cubicBezTo>
                  <a:pt x="1171" y="199"/>
                  <a:pt x="1207" y="172"/>
                  <a:pt x="1207" y="118"/>
                </a:cubicBezTo>
                <a:close/>
                <a:moveTo>
                  <a:pt x="1350" y="309"/>
                </a:moveTo>
                <a:cubicBezTo>
                  <a:pt x="1350" y="190"/>
                  <a:pt x="1350" y="190"/>
                  <a:pt x="1350" y="190"/>
                </a:cubicBezTo>
                <a:cubicBezTo>
                  <a:pt x="1524" y="190"/>
                  <a:pt x="1524" y="190"/>
                  <a:pt x="1524" y="190"/>
                </a:cubicBezTo>
                <a:cubicBezTo>
                  <a:pt x="1524" y="153"/>
                  <a:pt x="1524" y="153"/>
                  <a:pt x="1524" y="153"/>
                </a:cubicBezTo>
                <a:cubicBezTo>
                  <a:pt x="1350" y="153"/>
                  <a:pt x="1350" y="153"/>
                  <a:pt x="1350" y="153"/>
                </a:cubicBezTo>
                <a:cubicBezTo>
                  <a:pt x="1350" y="39"/>
                  <a:pt x="1350" y="39"/>
                  <a:pt x="1350" y="39"/>
                </a:cubicBezTo>
                <a:cubicBezTo>
                  <a:pt x="1544" y="39"/>
                  <a:pt x="1544" y="39"/>
                  <a:pt x="1544" y="39"/>
                </a:cubicBezTo>
                <a:cubicBezTo>
                  <a:pt x="1544" y="1"/>
                  <a:pt x="1544" y="1"/>
                  <a:pt x="1544" y="1"/>
                </a:cubicBezTo>
                <a:cubicBezTo>
                  <a:pt x="1311" y="1"/>
                  <a:pt x="1311" y="1"/>
                  <a:pt x="1311" y="1"/>
                </a:cubicBezTo>
                <a:cubicBezTo>
                  <a:pt x="1311" y="346"/>
                  <a:pt x="1311" y="346"/>
                  <a:pt x="1311" y="346"/>
                </a:cubicBezTo>
                <a:cubicBezTo>
                  <a:pt x="1551" y="346"/>
                  <a:pt x="1551" y="346"/>
                  <a:pt x="1551" y="346"/>
                </a:cubicBezTo>
                <a:cubicBezTo>
                  <a:pt x="1551" y="309"/>
                  <a:pt x="1551" y="309"/>
                  <a:pt x="1551" y="309"/>
                </a:cubicBezTo>
                <a:lnTo>
                  <a:pt x="1350" y="30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14324" tIns="57162" rIns="114324" bIns="57162"/>
          <a:lstStyle/>
          <a:p>
            <a:endParaRPr lang="en-NL"/>
          </a:p>
        </p:txBody>
      </p:sp>
      <p:sp>
        <p:nvSpPr>
          <p:cNvPr id="10" name="LS_Logo2 (JU-Free) Emploment" hidden="1">
            <a:extLst>
              <a:ext uri="{FF2B5EF4-FFF2-40B4-BE49-F238E27FC236}">
                <a16:creationId xmlns:a16="http://schemas.microsoft.com/office/drawing/2014/main" id="{7FCEAACE-085B-4DE2-8C38-8C97963B1B5A}"/>
              </a:ext>
            </a:extLst>
          </p:cNvPr>
          <p:cNvSpPr>
            <a:spLocks/>
          </p:cNvSpPr>
          <p:nvPr/>
        </p:nvSpPr>
        <p:spPr bwMode="auto">
          <a:xfrm>
            <a:off x="1155700" y="7712075"/>
            <a:ext cx="1365250" cy="365125"/>
          </a:xfrm>
          <a:custGeom>
            <a:avLst/>
            <a:gdLst>
              <a:gd name="T0" fmla="*/ 2147483646 w 3440"/>
              <a:gd name="T1" fmla="*/ 62395541 h 921"/>
              <a:gd name="T2" fmla="*/ 2147483646 w 3440"/>
              <a:gd name="T3" fmla="*/ 2147483646 h 921"/>
              <a:gd name="T4" fmla="*/ 2147483646 w 3440"/>
              <a:gd name="T5" fmla="*/ 2147483646 h 921"/>
              <a:gd name="T6" fmla="*/ 2147483646 w 3440"/>
              <a:gd name="T7" fmla="*/ 2147483646 h 921"/>
              <a:gd name="T8" fmla="*/ 2147483646 w 3440"/>
              <a:gd name="T9" fmla="*/ 62395541 h 921"/>
              <a:gd name="T10" fmla="*/ 2147483646 w 3440"/>
              <a:gd name="T11" fmla="*/ 62395541 h 921"/>
              <a:gd name="T12" fmla="*/ 2147483646 w 3440"/>
              <a:gd name="T13" fmla="*/ 2147483646 h 921"/>
              <a:gd name="T14" fmla="*/ 2147483646 w 3440"/>
              <a:gd name="T15" fmla="*/ 2147483646 h 921"/>
              <a:gd name="T16" fmla="*/ 2147483646 w 3440"/>
              <a:gd name="T17" fmla="*/ 2147483646 h 921"/>
              <a:gd name="T18" fmla="*/ 2147483646 w 3440"/>
              <a:gd name="T19" fmla="*/ 2147483646 h 921"/>
              <a:gd name="T20" fmla="*/ 2147483646 w 3440"/>
              <a:gd name="T21" fmla="*/ 62395541 h 921"/>
              <a:gd name="T22" fmla="*/ 2147483646 w 3440"/>
              <a:gd name="T23" fmla="*/ 2147483646 h 921"/>
              <a:gd name="T24" fmla="*/ 2147483646 w 3440"/>
              <a:gd name="T25" fmla="*/ 2147483646 h 921"/>
              <a:gd name="T26" fmla="*/ 2147483646 w 3440"/>
              <a:gd name="T27" fmla="*/ 2147483646 h 921"/>
              <a:gd name="T28" fmla="*/ 2147483646 w 3440"/>
              <a:gd name="T29" fmla="*/ 2147483646 h 921"/>
              <a:gd name="T30" fmla="*/ 2147483646 w 3440"/>
              <a:gd name="T31" fmla="*/ 62395541 h 921"/>
              <a:gd name="T32" fmla="*/ 2147483646 w 3440"/>
              <a:gd name="T33" fmla="*/ 2147483646 h 921"/>
              <a:gd name="T34" fmla="*/ 2147483646 w 3440"/>
              <a:gd name="T35" fmla="*/ 2147483646 h 921"/>
              <a:gd name="T36" fmla="*/ 2147483646 w 3440"/>
              <a:gd name="T37" fmla="*/ 62395541 h 921"/>
              <a:gd name="T38" fmla="*/ 2147483646 w 3440"/>
              <a:gd name="T39" fmla="*/ 2147483646 h 921"/>
              <a:gd name="T40" fmla="*/ 2147483646 w 3440"/>
              <a:gd name="T41" fmla="*/ 2147483646 h 921"/>
              <a:gd name="T42" fmla="*/ 2147483646 w 3440"/>
              <a:gd name="T43" fmla="*/ 2147483646 h 921"/>
              <a:gd name="T44" fmla="*/ 2147483646 w 3440"/>
              <a:gd name="T45" fmla="*/ 2147483646 h 921"/>
              <a:gd name="T46" fmla="*/ 2147483646 w 3440"/>
              <a:gd name="T47" fmla="*/ 2147483646 h 921"/>
              <a:gd name="T48" fmla="*/ 2147483646 w 3440"/>
              <a:gd name="T49" fmla="*/ 2147483646 h 921"/>
              <a:gd name="T50" fmla="*/ 2147483646 w 3440"/>
              <a:gd name="T51" fmla="*/ 62395541 h 921"/>
              <a:gd name="T52" fmla="*/ 2147483646 w 3440"/>
              <a:gd name="T53" fmla="*/ 2147483646 h 921"/>
              <a:gd name="T54" fmla="*/ 2147483646 w 3440"/>
              <a:gd name="T55" fmla="*/ 2147483646 h 921"/>
              <a:gd name="T56" fmla="*/ 2147483646 w 3440"/>
              <a:gd name="T57" fmla="*/ 2147483646 h 921"/>
              <a:gd name="T58" fmla="*/ 0 w 3440"/>
              <a:gd name="T59" fmla="*/ 2147483646 h 921"/>
              <a:gd name="T60" fmla="*/ 2147483646 w 3440"/>
              <a:gd name="T61" fmla="*/ 2147483646 h 921"/>
              <a:gd name="T62" fmla="*/ 2147483646 w 3440"/>
              <a:gd name="T63" fmla="*/ 2147483646 h 921"/>
              <a:gd name="T64" fmla="*/ 2147483646 w 3440"/>
              <a:gd name="T65" fmla="*/ 2147483646 h 921"/>
              <a:gd name="T66" fmla="*/ 2147483646 w 3440"/>
              <a:gd name="T67" fmla="*/ 2147483646 h 921"/>
              <a:gd name="T68" fmla="*/ 2147483646 w 3440"/>
              <a:gd name="T69" fmla="*/ 2147483646 h 921"/>
              <a:gd name="T70" fmla="*/ 2147483646 w 3440"/>
              <a:gd name="T71" fmla="*/ 2147483646 h 921"/>
              <a:gd name="T72" fmla="*/ 2147483646 w 3440"/>
              <a:gd name="T73" fmla="*/ 2147483646 h 921"/>
              <a:gd name="T74" fmla="*/ 2147483646 w 3440"/>
              <a:gd name="T75" fmla="*/ 2147483646 h 921"/>
              <a:gd name="T76" fmla="*/ 2147483646 w 3440"/>
              <a:gd name="T77" fmla="*/ 2147483646 h 921"/>
              <a:gd name="T78" fmla="*/ 2147483646 w 3440"/>
              <a:gd name="T79" fmla="*/ 2147483646 h 921"/>
              <a:gd name="T80" fmla="*/ 2147483646 w 3440"/>
              <a:gd name="T81" fmla="*/ 2147483646 h 921"/>
              <a:gd name="T82" fmla="*/ 2147483646 w 3440"/>
              <a:gd name="T83" fmla="*/ 2147483646 h 921"/>
              <a:gd name="T84" fmla="*/ 2147483646 w 3440"/>
              <a:gd name="T85" fmla="*/ 2147483646 h 921"/>
              <a:gd name="T86" fmla="*/ 2147483646 w 3440"/>
              <a:gd name="T87" fmla="*/ 2147483646 h 921"/>
              <a:gd name="T88" fmla="*/ 2147483646 w 3440"/>
              <a:gd name="T89" fmla="*/ 2147483646 h 921"/>
              <a:gd name="T90" fmla="*/ 2147483646 w 3440"/>
              <a:gd name="T91" fmla="*/ 2147483646 h 921"/>
              <a:gd name="T92" fmla="*/ 2147483646 w 3440"/>
              <a:gd name="T93" fmla="*/ 2147483646 h 921"/>
              <a:gd name="T94" fmla="*/ 2147483646 w 3440"/>
              <a:gd name="T95" fmla="*/ 2147483646 h 921"/>
              <a:gd name="T96" fmla="*/ 2147483646 w 3440"/>
              <a:gd name="T97" fmla="*/ 2147483646 h 921"/>
              <a:gd name="T98" fmla="*/ 2147483646 w 3440"/>
              <a:gd name="T99" fmla="*/ 2147483646 h 921"/>
              <a:gd name="T100" fmla="*/ 2147483646 w 3440"/>
              <a:gd name="T101" fmla="*/ 2147483646 h 921"/>
              <a:gd name="T102" fmla="*/ 2147483646 w 3440"/>
              <a:gd name="T103" fmla="*/ 2147483646 h 921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3440" h="921">
                <a:moveTo>
                  <a:pt x="240" y="346"/>
                </a:moveTo>
                <a:cubicBezTo>
                  <a:pt x="0" y="346"/>
                  <a:pt x="0" y="346"/>
                  <a:pt x="0" y="346"/>
                </a:cubicBezTo>
                <a:cubicBezTo>
                  <a:pt x="0" y="1"/>
                  <a:pt x="0" y="1"/>
                  <a:pt x="0" y="1"/>
                </a:cubicBezTo>
                <a:cubicBezTo>
                  <a:pt x="234" y="1"/>
                  <a:pt x="234" y="1"/>
                  <a:pt x="234" y="1"/>
                </a:cubicBezTo>
                <a:cubicBezTo>
                  <a:pt x="234" y="39"/>
                  <a:pt x="234" y="39"/>
                  <a:pt x="234" y="39"/>
                </a:cubicBezTo>
                <a:cubicBezTo>
                  <a:pt x="40" y="39"/>
                  <a:pt x="40" y="39"/>
                  <a:pt x="40" y="39"/>
                </a:cubicBezTo>
                <a:cubicBezTo>
                  <a:pt x="40" y="152"/>
                  <a:pt x="40" y="152"/>
                  <a:pt x="40" y="152"/>
                </a:cubicBezTo>
                <a:cubicBezTo>
                  <a:pt x="213" y="152"/>
                  <a:pt x="213" y="152"/>
                  <a:pt x="213" y="152"/>
                </a:cubicBezTo>
                <a:cubicBezTo>
                  <a:pt x="213" y="190"/>
                  <a:pt x="213" y="190"/>
                  <a:pt x="213" y="190"/>
                </a:cubicBezTo>
                <a:cubicBezTo>
                  <a:pt x="40" y="190"/>
                  <a:pt x="40" y="190"/>
                  <a:pt x="40" y="190"/>
                </a:cubicBezTo>
                <a:cubicBezTo>
                  <a:pt x="40" y="308"/>
                  <a:pt x="40" y="308"/>
                  <a:pt x="40" y="308"/>
                </a:cubicBezTo>
                <a:cubicBezTo>
                  <a:pt x="240" y="308"/>
                  <a:pt x="240" y="308"/>
                  <a:pt x="240" y="308"/>
                </a:cubicBezTo>
                <a:lnTo>
                  <a:pt x="240" y="346"/>
                </a:lnTo>
                <a:close/>
                <a:moveTo>
                  <a:pt x="357" y="62"/>
                </a:moveTo>
                <a:cubicBezTo>
                  <a:pt x="482" y="309"/>
                  <a:pt x="482" y="309"/>
                  <a:pt x="482" y="309"/>
                </a:cubicBezTo>
                <a:cubicBezTo>
                  <a:pt x="506" y="309"/>
                  <a:pt x="506" y="309"/>
                  <a:pt x="506" y="309"/>
                </a:cubicBezTo>
                <a:cubicBezTo>
                  <a:pt x="631" y="62"/>
                  <a:pt x="631" y="62"/>
                  <a:pt x="631" y="62"/>
                </a:cubicBezTo>
                <a:cubicBezTo>
                  <a:pt x="632" y="346"/>
                  <a:pt x="632" y="346"/>
                  <a:pt x="632" y="346"/>
                </a:cubicBezTo>
                <a:cubicBezTo>
                  <a:pt x="668" y="346"/>
                  <a:pt x="668" y="346"/>
                  <a:pt x="668" y="346"/>
                </a:cubicBezTo>
                <a:cubicBezTo>
                  <a:pt x="668" y="1"/>
                  <a:pt x="668" y="1"/>
                  <a:pt x="668" y="1"/>
                </a:cubicBezTo>
                <a:cubicBezTo>
                  <a:pt x="620" y="1"/>
                  <a:pt x="620" y="1"/>
                  <a:pt x="620" y="1"/>
                </a:cubicBezTo>
                <a:cubicBezTo>
                  <a:pt x="495" y="249"/>
                  <a:pt x="495" y="249"/>
                  <a:pt x="495" y="249"/>
                </a:cubicBezTo>
                <a:cubicBezTo>
                  <a:pt x="369" y="1"/>
                  <a:pt x="369" y="1"/>
                  <a:pt x="369" y="1"/>
                </a:cubicBezTo>
                <a:cubicBezTo>
                  <a:pt x="320" y="1"/>
                  <a:pt x="320" y="1"/>
                  <a:pt x="320" y="1"/>
                </a:cubicBezTo>
                <a:cubicBezTo>
                  <a:pt x="320" y="346"/>
                  <a:pt x="320" y="346"/>
                  <a:pt x="320" y="346"/>
                </a:cubicBezTo>
                <a:cubicBezTo>
                  <a:pt x="357" y="346"/>
                  <a:pt x="357" y="346"/>
                  <a:pt x="357" y="346"/>
                </a:cubicBezTo>
                <a:lnTo>
                  <a:pt x="357" y="62"/>
                </a:lnTo>
                <a:close/>
                <a:moveTo>
                  <a:pt x="812" y="346"/>
                </a:moveTo>
                <a:cubicBezTo>
                  <a:pt x="773" y="346"/>
                  <a:pt x="773" y="346"/>
                  <a:pt x="773" y="346"/>
                </a:cubicBezTo>
                <a:cubicBezTo>
                  <a:pt x="773" y="1"/>
                  <a:pt x="773" y="1"/>
                  <a:pt x="773" y="1"/>
                </a:cubicBezTo>
                <a:cubicBezTo>
                  <a:pt x="902" y="1"/>
                  <a:pt x="902" y="1"/>
                  <a:pt x="902" y="1"/>
                </a:cubicBezTo>
                <a:cubicBezTo>
                  <a:pt x="987" y="1"/>
                  <a:pt x="1036" y="44"/>
                  <a:pt x="1036" y="117"/>
                </a:cubicBezTo>
                <a:cubicBezTo>
                  <a:pt x="1036" y="193"/>
                  <a:pt x="987" y="237"/>
                  <a:pt x="902" y="237"/>
                </a:cubicBezTo>
                <a:cubicBezTo>
                  <a:pt x="812" y="237"/>
                  <a:pt x="812" y="237"/>
                  <a:pt x="812" y="237"/>
                </a:cubicBezTo>
                <a:lnTo>
                  <a:pt x="812" y="346"/>
                </a:lnTo>
                <a:close/>
                <a:moveTo>
                  <a:pt x="812" y="199"/>
                </a:moveTo>
                <a:cubicBezTo>
                  <a:pt x="900" y="199"/>
                  <a:pt x="900" y="199"/>
                  <a:pt x="900" y="199"/>
                </a:cubicBezTo>
                <a:cubicBezTo>
                  <a:pt x="962" y="199"/>
                  <a:pt x="998" y="172"/>
                  <a:pt x="998" y="118"/>
                </a:cubicBezTo>
                <a:cubicBezTo>
                  <a:pt x="998" y="66"/>
                  <a:pt x="962" y="39"/>
                  <a:pt x="900" y="39"/>
                </a:cubicBezTo>
                <a:cubicBezTo>
                  <a:pt x="812" y="39"/>
                  <a:pt x="812" y="39"/>
                  <a:pt x="812" y="39"/>
                </a:cubicBezTo>
                <a:lnTo>
                  <a:pt x="812" y="199"/>
                </a:lnTo>
                <a:close/>
                <a:moveTo>
                  <a:pt x="1291" y="308"/>
                </a:moveTo>
                <a:cubicBezTo>
                  <a:pt x="1141" y="308"/>
                  <a:pt x="1141" y="308"/>
                  <a:pt x="1141" y="308"/>
                </a:cubicBezTo>
                <a:cubicBezTo>
                  <a:pt x="1141" y="1"/>
                  <a:pt x="1141" y="1"/>
                  <a:pt x="1141" y="1"/>
                </a:cubicBezTo>
                <a:cubicBezTo>
                  <a:pt x="1101" y="1"/>
                  <a:pt x="1101" y="1"/>
                  <a:pt x="1101" y="1"/>
                </a:cubicBezTo>
                <a:cubicBezTo>
                  <a:pt x="1101" y="346"/>
                  <a:pt x="1101" y="346"/>
                  <a:pt x="1101" y="346"/>
                </a:cubicBezTo>
                <a:cubicBezTo>
                  <a:pt x="1291" y="346"/>
                  <a:pt x="1291" y="346"/>
                  <a:pt x="1291" y="346"/>
                </a:cubicBezTo>
                <a:lnTo>
                  <a:pt x="1291" y="308"/>
                </a:lnTo>
                <a:close/>
                <a:moveTo>
                  <a:pt x="1323" y="174"/>
                </a:moveTo>
                <a:cubicBezTo>
                  <a:pt x="1323" y="76"/>
                  <a:pt x="1402" y="0"/>
                  <a:pt x="1503" y="0"/>
                </a:cubicBezTo>
                <a:cubicBezTo>
                  <a:pt x="1603" y="0"/>
                  <a:pt x="1683" y="77"/>
                  <a:pt x="1683" y="174"/>
                </a:cubicBezTo>
                <a:cubicBezTo>
                  <a:pt x="1683" y="271"/>
                  <a:pt x="1603" y="348"/>
                  <a:pt x="1503" y="348"/>
                </a:cubicBezTo>
                <a:cubicBezTo>
                  <a:pt x="1402" y="348"/>
                  <a:pt x="1323" y="271"/>
                  <a:pt x="1323" y="174"/>
                </a:cubicBezTo>
                <a:close/>
                <a:moveTo>
                  <a:pt x="1363" y="174"/>
                </a:moveTo>
                <a:cubicBezTo>
                  <a:pt x="1363" y="249"/>
                  <a:pt x="1427" y="310"/>
                  <a:pt x="1503" y="310"/>
                </a:cubicBezTo>
                <a:cubicBezTo>
                  <a:pt x="1580" y="310"/>
                  <a:pt x="1643" y="249"/>
                  <a:pt x="1643" y="174"/>
                </a:cubicBezTo>
                <a:cubicBezTo>
                  <a:pt x="1643" y="98"/>
                  <a:pt x="1580" y="38"/>
                  <a:pt x="1503" y="38"/>
                </a:cubicBezTo>
                <a:cubicBezTo>
                  <a:pt x="1427" y="38"/>
                  <a:pt x="1363" y="98"/>
                  <a:pt x="1363" y="174"/>
                </a:cubicBezTo>
                <a:close/>
                <a:moveTo>
                  <a:pt x="1875" y="346"/>
                </a:moveTo>
                <a:cubicBezTo>
                  <a:pt x="1875" y="228"/>
                  <a:pt x="1875" y="228"/>
                  <a:pt x="1875" y="228"/>
                </a:cubicBezTo>
                <a:cubicBezTo>
                  <a:pt x="2005" y="1"/>
                  <a:pt x="2005" y="1"/>
                  <a:pt x="2005" y="1"/>
                </a:cubicBezTo>
                <a:cubicBezTo>
                  <a:pt x="1965" y="1"/>
                  <a:pt x="1965" y="1"/>
                  <a:pt x="1965" y="1"/>
                </a:cubicBezTo>
                <a:cubicBezTo>
                  <a:pt x="1855" y="181"/>
                  <a:pt x="1855" y="181"/>
                  <a:pt x="1855" y="181"/>
                </a:cubicBezTo>
                <a:cubicBezTo>
                  <a:pt x="1743" y="1"/>
                  <a:pt x="1743" y="1"/>
                  <a:pt x="1743" y="1"/>
                </a:cubicBezTo>
                <a:cubicBezTo>
                  <a:pt x="1703" y="1"/>
                  <a:pt x="1703" y="1"/>
                  <a:pt x="1703" y="1"/>
                </a:cubicBezTo>
                <a:cubicBezTo>
                  <a:pt x="1836" y="229"/>
                  <a:pt x="1836" y="229"/>
                  <a:pt x="1836" y="229"/>
                </a:cubicBezTo>
                <a:cubicBezTo>
                  <a:pt x="1836" y="346"/>
                  <a:pt x="1836" y="346"/>
                  <a:pt x="1836" y="346"/>
                </a:cubicBezTo>
                <a:lnTo>
                  <a:pt x="1875" y="346"/>
                </a:lnTo>
                <a:close/>
                <a:moveTo>
                  <a:pt x="2097" y="62"/>
                </a:moveTo>
                <a:cubicBezTo>
                  <a:pt x="2222" y="309"/>
                  <a:pt x="2222" y="309"/>
                  <a:pt x="2222" y="309"/>
                </a:cubicBezTo>
                <a:cubicBezTo>
                  <a:pt x="2246" y="309"/>
                  <a:pt x="2246" y="309"/>
                  <a:pt x="2246" y="309"/>
                </a:cubicBezTo>
                <a:cubicBezTo>
                  <a:pt x="2371" y="62"/>
                  <a:pt x="2371" y="62"/>
                  <a:pt x="2371" y="62"/>
                </a:cubicBezTo>
                <a:cubicBezTo>
                  <a:pt x="2371" y="346"/>
                  <a:pt x="2371" y="346"/>
                  <a:pt x="2371" y="346"/>
                </a:cubicBezTo>
                <a:cubicBezTo>
                  <a:pt x="2408" y="346"/>
                  <a:pt x="2408" y="346"/>
                  <a:pt x="2408" y="346"/>
                </a:cubicBezTo>
                <a:cubicBezTo>
                  <a:pt x="2408" y="1"/>
                  <a:pt x="2408" y="1"/>
                  <a:pt x="2408" y="1"/>
                </a:cubicBezTo>
                <a:cubicBezTo>
                  <a:pt x="2360" y="1"/>
                  <a:pt x="2360" y="1"/>
                  <a:pt x="2360" y="1"/>
                </a:cubicBezTo>
                <a:cubicBezTo>
                  <a:pt x="2234" y="249"/>
                  <a:pt x="2234" y="249"/>
                  <a:pt x="2234" y="249"/>
                </a:cubicBezTo>
                <a:cubicBezTo>
                  <a:pt x="2108" y="1"/>
                  <a:pt x="2108" y="1"/>
                  <a:pt x="2108" y="1"/>
                </a:cubicBezTo>
                <a:cubicBezTo>
                  <a:pt x="2060" y="1"/>
                  <a:pt x="2060" y="1"/>
                  <a:pt x="2060" y="1"/>
                </a:cubicBezTo>
                <a:cubicBezTo>
                  <a:pt x="2060" y="346"/>
                  <a:pt x="2060" y="346"/>
                  <a:pt x="2060" y="346"/>
                </a:cubicBezTo>
                <a:cubicBezTo>
                  <a:pt x="2097" y="346"/>
                  <a:pt x="2097" y="346"/>
                  <a:pt x="2097" y="346"/>
                </a:cubicBezTo>
                <a:lnTo>
                  <a:pt x="2097" y="62"/>
                </a:lnTo>
                <a:close/>
                <a:moveTo>
                  <a:pt x="2552" y="190"/>
                </a:moveTo>
                <a:cubicBezTo>
                  <a:pt x="2725" y="190"/>
                  <a:pt x="2725" y="190"/>
                  <a:pt x="2725" y="190"/>
                </a:cubicBezTo>
                <a:cubicBezTo>
                  <a:pt x="2725" y="152"/>
                  <a:pt x="2725" y="152"/>
                  <a:pt x="2725" y="152"/>
                </a:cubicBezTo>
                <a:cubicBezTo>
                  <a:pt x="2552" y="152"/>
                  <a:pt x="2552" y="152"/>
                  <a:pt x="2552" y="152"/>
                </a:cubicBezTo>
                <a:cubicBezTo>
                  <a:pt x="2552" y="39"/>
                  <a:pt x="2552" y="39"/>
                  <a:pt x="2552" y="39"/>
                </a:cubicBezTo>
                <a:cubicBezTo>
                  <a:pt x="2746" y="39"/>
                  <a:pt x="2746" y="39"/>
                  <a:pt x="2746" y="39"/>
                </a:cubicBezTo>
                <a:cubicBezTo>
                  <a:pt x="2746" y="1"/>
                  <a:pt x="2746" y="1"/>
                  <a:pt x="2746" y="1"/>
                </a:cubicBezTo>
                <a:cubicBezTo>
                  <a:pt x="2512" y="1"/>
                  <a:pt x="2512" y="1"/>
                  <a:pt x="2512" y="1"/>
                </a:cubicBezTo>
                <a:cubicBezTo>
                  <a:pt x="2512" y="346"/>
                  <a:pt x="2512" y="346"/>
                  <a:pt x="2512" y="346"/>
                </a:cubicBezTo>
                <a:cubicBezTo>
                  <a:pt x="2752" y="346"/>
                  <a:pt x="2752" y="346"/>
                  <a:pt x="2752" y="346"/>
                </a:cubicBezTo>
                <a:cubicBezTo>
                  <a:pt x="2752" y="308"/>
                  <a:pt x="2752" y="308"/>
                  <a:pt x="2752" y="308"/>
                </a:cubicBezTo>
                <a:cubicBezTo>
                  <a:pt x="2552" y="308"/>
                  <a:pt x="2552" y="308"/>
                  <a:pt x="2552" y="308"/>
                </a:cubicBezTo>
                <a:lnTo>
                  <a:pt x="2552" y="190"/>
                </a:lnTo>
                <a:close/>
                <a:moveTo>
                  <a:pt x="3079" y="278"/>
                </a:moveTo>
                <a:cubicBezTo>
                  <a:pt x="2873" y="1"/>
                  <a:pt x="2873" y="1"/>
                  <a:pt x="2873" y="1"/>
                </a:cubicBezTo>
                <a:cubicBezTo>
                  <a:pt x="2832" y="1"/>
                  <a:pt x="2832" y="1"/>
                  <a:pt x="2832" y="1"/>
                </a:cubicBezTo>
                <a:cubicBezTo>
                  <a:pt x="2832" y="346"/>
                  <a:pt x="2832" y="346"/>
                  <a:pt x="2832" y="346"/>
                </a:cubicBezTo>
                <a:cubicBezTo>
                  <a:pt x="2872" y="346"/>
                  <a:pt x="2872" y="346"/>
                  <a:pt x="2872" y="346"/>
                </a:cubicBezTo>
                <a:cubicBezTo>
                  <a:pt x="2872" y="69"/>
                  <a:pt x="2872" y="69"/>
                  <a:pt x="2872" y="69"/>
                </a:cubicBezTo>
                <a:cubicBezTo>
                  <a:pt x="3078" y="346"/>
                  <a:pt x="3078" y="346"/>
                  <a:pt x="3078" y="346"/>
                </a:cubicBezTo>
                <a:cubicBezTo>
                  <a:pt x="3118" y="346"/>
                  <a:pt x="3118" y="346"/>
                  <a:pt x="3118" y="346"/>
                </a:cubicBezTo>
                <a:cubicBezTo>
                  <a:pt x="3118" y="1"/>
                  <a:pt x="3118" y="1"/>
                  <a:pt x="3118" y="1"/>
                </a:cubicBezTo>
                <a:cubicBezTo>
                  <a:pt x="3079" y="1"/>
                  <a:pt x="3079" y="1"/>
                  <a:pt x="3079" y="1"/>
                </a:cubicBezTo>
                <a:lnTo>
                  <a:pt x="3079" y="278"/>
                </a:lnTo>
                <a:close/>
                <a:moveTo>
                  <a:pt x="3176" y="1"/>
                </a:moveTo>
                <a:cubicBezTo>
                  <a:pt x="3176" y="39"/>
                  <a:pt x="3176" y="39"/>
                  <a:pt x="3176" y="39"/>
                </a:cubicBezTo>
                <a:cubicBezTo>
                  <a:pt x="3288" y="39"/>
                  <a:pt x="3288" y="39"/>
                  <a:pt x="3288" y="39"/>
                </a:cubicBezTo>
                <a:cubicBezTo>
                  <a:pt x="3288" y="346"/>
                  <a:pt x="3288" y="346"/>
                  <a:pt x="3288" y="346"/>
                </a:cubicBezTo>
                <a:cubicBezTo>
                  <a:pt x="3327" y="346"/>
                  <a:pt x="3327" y="346"/>
                  <a:pt x="3327" y="346"/>
                </a:cubicBezTo>
                <a:cubicBezTo>
                  <a:pt x="3327" y="39"/>
                  <a:pt x="3327" y="39"/>
                  <a:pt x="3327" y="39"/>
                </a:cubicBezTo>
                <a:cubicBezTo>
                  <a:pt x="3440" y="39"/>
                  <a:pt x="3440" y="39"/>
                  <a:pt x="3440" y="39"/>
                </a:cubicBezTo>
                <a:cubicBezTo>
                  <a:pt x="3440" y="1"/>
                  <a:pt x="3440" y="1"/>
                  <a:pt x="3440" y="1"/>
                </a:cubicBezTo>
                <a:lnTo>
                  <a:pt x="3176" y="1"/>
                </a:lnTo>
                <a:close/>
                <a:moveTo>
                  <a:pt x="264" y="690"/>
                </a:moveTo>
                <a:cubicBezTo>
                  <a:pt x="264" y="766"/>
                  <a:pt x="215" y="810"/>
                  <a:pt x="130" y="810"/>
                </a:cubicBezTo>
                <a:cubicBezTo>
                  <a:pt x="40" y="810"/>
                  <a:pt x="40" y="810"/>
                  <a:pt x="40" y="810"/>
                </a:cubicBezTo>
                <a:cubicBezTo>
                  <a:pt x="40" y="919"/>
                  <a:pt x="40" y="919"/>
                  <a:pt x="40" y="919"/>
                </a:cubicBezTo>
                <a:cubicBezTo>
                  <a:pt x="0" y="919"/>
                  <a:pt x="0" y="919"/>
                  <a:pt x="0" y="919"/>
                </a:cubicBezTo>
                <a:cubicBezTo>
                  <a:pt x="0" y="574"/>
                  <a:pt x="0" y="574"/>
                  <a:pt x="0" y="574"/>
                </a:cubicBezTo>
                <a:cubicBezTo>
                  <a:pt x="130" y="574"/>
                  <a:pt x="130" y="574"/>
                  <a:pt x="130" y="574"/>
                </a:cubicBezTo>
                <a:cubicBezTo>
                  <a:pt x="215" y="574"/>
                  <a:pt x="264" y="616"/>
                  <a:pt x="264" y="690"/>
                </a:cubicBezTo>
                <a:close/>
                <a:moveTo>
                  <a:pt x="226" y="691"/>
                </a:moveTo>
                <a:cubicBezTo>
                  <a:pt x="226" y="639"/>
                  <a:pt x="190" y="612"/>
                  <a:pt x="128" y="612"/>
                </a:cubicBezTo>
                <a:cubicBezTo>
                  <a:pt x="40" y="612"/>
                  <a:pt x="40" y="612"/>
                  <a:pt x="40" y="612"/>
                </a:cubicBezTo>
                <a:cubicBezTo>
                  <a:pt x="40" y="772"/>
                  <a:pt x="40" y="772"/>
                  <a:pt x="40" y="772"/>
                </a:cubicBezTo>
                <a:cubicBezTo>
                  <a:pt x="128" y="772"/>
                  <a:pt x="128" y="772"/>
                  <a:pt x="128" y="772"/>
                </a:cubicBezTo>
                <a:cubicBezTo>
                  <a:pt x="190" y="772"/>
                  <a:pt x="226" y="744"/>
                  <a:pt x="226" y="691"/>
                </a:cubicBezTo>
                <a:close/>
                <a:moveTo>
                  <a:pt x="369" y="574"/>
                </a:moveTo>
                <a:cubicBezTo>
                  <a:pt x="329" y="574"/>
                  <a:pt x="329" y="574"/>
                  <a:pt x="329" y="574"/>
                </a:cubicBezTo>
                <a:cubicBezTo>
                  <a:pt x="329" y="919"/>
                  <a:pt x="329" y="919"/>
                  <a:pt x="329" y="919"/>
                </a:cubicBezTo>
                <a:cubicBezTo>
                  <a:pt x="520" y="919"/>
                  <a:pt x="520" y="919"/>
                  <a:pt x="520" y="919"/>
                </a:cubicBezTo>
                <a:cubicBezTo>
                  <a:pt x="520" y="881"/>
                  <a:pt x="520" y="881"/>
                  <a:pt x="520" y="881"/>
                </a:cubicBezTo>
                <a:cubicBezTo>
                  <a:pt x="369" y="881"/>
                  <a:pt x="369" y="881"/>
                  <a:pt x="369" y="881"/>
                </a:cubicBezTo>
                <a:lnTo>
                  <a:pt x="369" y="574"/>
                </a:lnTo>
                <a:close/>
                <a:moveTo>
                  <a:pt x="733" y="574"/>
                </a:moveTo>
                <a:cubicBezTo>
                  <a:pt x="887" y="919"/>
                  <a:pt x="887" y="919"/>
                  <a:pt x="887" y="919"/>
                </a:cubicBezTo>
                <a:cubicBezTo>
                  <a:pt x="844" y="919"/>
                  <a:pt x="844" y="919"/>
                  <a:pt x="844" y="919"/>
                </a:cubicBezTo>
                <a:cubicBezTo>
                  <a:pt x="806" y="831"/>
                  <a:pt x="806" y="831"/>
                  <a:pt x="806" y="831"/>
                </a:cubicBezTo>
                <a:cubicBezTo>
                  <a:pt x="618" y="831"/>
                  <a:pt x="618" y="831"/>
                  <a:pt x="618" y="831"/>
                </a:cubicBezTo>
                <a:cubicBezTo>
                  <a:pt x="579" y="919"/>
                  <a:pt x="579" y="919"/>
                  <a:pt x="579" y="919"/>
                </a:cubicBezTo>
                <a:cubicBezTo>
                  <a:pt x="538" y="919"/>
                  <a:pt x="538" y="919"/>
                  <a:pt x="538" y="919"/>
                </a:cubicBezTo>
                <a:cubicBezTo>
                  <a:pt x="692" y="574"/>
                  <a:pt x="692" y="574"/>
                  <a:pt x="692" y="574"/>
                </a:cubicBezTo>
                <a:lnTo>
                  <a:pt x="733" y="574"/>
                </a:lnTo>
                <a:close/>
                <a:moveTo>
                  <a:pt x="789" y="794"/>
                </a:moveTo>
                <a:cubicBezTo>
                  <a:pt x="711" y="619"/>
                  <a:pt x="711" y="619"/>
                  <a:pt x="711" y="619"/>
                </a:cubicBezTo>
                <a:cubicBezTo>
                  <a:pt x="635" y="794"/>
                  <a:pt x="635" y="794"/>
                  <a:pt x="635" y="794"/>
                </a:cubicBezTo>
                <a:lnTo>
                  <a:pt x="789" y="794"/>
                </a:lnTo>
                <a:close/>
                <a:moveTo>
                  <a:pt x="862" y="612"/>
                </a:moveTo>
                <a:cubicBezTo>
                  <a:pt x="975" y="612"/>
                  <a:pt x="975" y="612"/>
                  <a:pt x="975" y="612"/>
                </a:cubicBezTo>
                <a:cubicBezTo>
                  <a:pt x="975" y="919"/>
                  <a:pt x="975" y="919"/>
                  <a:pt x="975" y="919"/>
                </a:cubicBezTo>
                <a:cubicBezTo>
                  <a:pt x="1014" y="919"/>
                  <a:pt x="1014" y="919"/>
                  <a:pt x="1014" y="919"/>
                </a:cubicBezTo>
                <a:cubicBezTo>
                  <a:pt x="1014" y="612"/>
                  <a:pt x="1014" y="612"/>
                  <a:pt x="1014" y="612"/>
                </a:cubicBezTo>
                <a:cubicBezTo>
                  <a:pt x="1127" y="612"/>
                  <a:pt x="1127" y="612"/>
                  <a:pt x="1127" y="612"/>
                </a:cubicBezTo>
                <a:cubicBezTo>
                  <a:pt x="1127" y="574"/>
                  <a:pt x="1127" y="574"/>
                  <a:pt x="1127" y="574"/>
                </a:cubicBezTo>
                <a:cubicBezTo>
                  <a:pt x="862" y="574"/>
                  <a:pt x="862" y="574"/>
                  <a:pt x="862" y="574"/>
                </a:cubicBezTo>
                <a:lnTo>
                  <a:pt x="862" y="612"/>
                </a:lnTo>
                <a:close/>
                <a:moveTo>
                  <a:pt x="1184" y="919"/>
                </a:moveTo>
                <a:cubicBezTo>
                  <a:pt x="1223" y="919"/>
                  <a:pt x="1223" y="919"/>
                  <a:pt x="1223" y="919"/>
                </a:cubicBezTo>
                <a:cubicBezTo>
                  <a:pt x="1223" y="771"/>
                  <a:pt x="1223" y="771"/>
                  <a:pt x="1223" y="771"/>
                </a:cubicBezTo>
                <a:cubicBezTo>
                  <a:pt x="1384" y="771"/>
                  <a:pt x="1384" y="771"/>
                  <a:pt x="1384" y="771"/>
                </a:cubicBezTo>
                <a:cubicBezTo>
                  <a:pt x="1384" y="733"/>
                  <a:pt x="1384" y="733"/>
                  <a:pt x="1384" y="733"/>
                </a:cubicBezTo>
                <a:cubicBezTo>
                  <a:pt x="1223" y="733"/>
                  <a:pt x="1223" y="733"/>
                  <a:pt x="1223" y="733"/>
                </a:cubicBezTo>
                <a:cubicBezTo>
                  <a:pt x="1223" y="612"/>
                  <a:pt x="1223" y="612"/>
                  <a:pt x="1223" y="612"/>
                </a:cubicBezTo>
                <a:cubicBezTo>
                  <a:pt x="1403" y="612"/>
                  <a:pt x="1403" y="612"/>
                  <a:pt x="1403" y="612"/>
                </a:cubicBezTo>
                <a:cubicBezTo>
                  <a:pt x="1403" y="574"/>
                  <a:pt x="1403" y="574"/>
                  <a:pt x="1403" y="574"/>
                </a:cubicBezTo>
                <a:cubicBezTo>
                  <a:pt x="1184" y="574"/>
                  <a:pt x="1184" y="574"/>
                  <a:pt x="1184" y="574"/>
                </a:cubicBezTo>
                <a:lnTo>
                  <a:pt x="1184" y="919"/>
                </a:lnTo>
                <a:close/>
                <a:moveTo>
                  <a:pt x="1789" y="746"/>
                </a:moveTo>
                <a:cubicBezTo>
                  <a:pt x="1789" y="843"/>
                  <a:pt x="1709" y="921"/>
                  <a:pt x="1609" y="921"/>
                </a:cubicBezTo>
                <a:cubicBezTo>
                  <a:pt x="1508" y="921"/>
                  <a:pt x="1428" y="843"/>
                  <a:pt x="1428" y="746"/>
                </a:cubicBezTo>
                <a:cubicBezTo>
                  <a:pt x="1428" y="649"/>
                  <a:pt x="1508" y="573"/>
                  <a:pt x="1609" y="573"/>
                </a:cubicBezTo>
                <a:cubicBezTo>
                  <a:pt x="1709" y="573"/>
                  <a:pt x="1789" y="649"/>
                  <a:pt x="1789" y="746"/>
                </a:cubicBezTo>
                <a:close/>
                <a:moveTo>
                  <a:pt x="1749" y="746"/>
                </a:moveTo>
                <a:cubicBezTo>
                  <a:pt x="1749" y="671"/>
                  <a:pt x="1686" y="610"/>
                  <a:pt x="1609" y="610"/>
                </a:cubicBezTo>
                <a:cubicBezTo>
                  <a:pt x="1532" y="610"/>
                  <a:pt x="1468" y="671"/>
                  <a:pt x="1468" y="746"/>
                </a:cubicBezTo>
                <a:cubicBezTo>
                  <a:pt x="1468" y="822"/>
                  <a:pt x="1532" y="883"/>
                  <a:pt x="1609" y="883"/>
                </a:cubicBezTo>
                <a:cubicBezTo>
                  <a:pt x="1686" y="883"/>
                  <a:pt x="1749" y="822"/>
                  <a:pt x="1749" y="746"/>
                </a:cubicBezTo>
                <a:close/>
                <a:moveTo>
                  <a:pt x="2051" y="801"/>
                </a:moveTo>
                <a:cubicBezTo>
                  <a:pt x="2131" y="919"/>
                  <a:pt x="2131" y="919"/>
                  <a:pt x="2131" y="919"/>
                </a:cubicBezTo>
                <a:cubicBezTo>
                  <a:pt x="2086" y="919"/>
                  <a:pt x="2086" y="919"/>
                  <a:pt x="2086" y="919"/>
                </a:cubicBezTo>
                <a:cubicBezTo>
                  <a:pt x="2015" y="809"/>
                  <a:pt x="2015" y="809"/>
                  <a:pt x="2015" y="809"/>
                </a:cubicBezTo>
                <a:cubicBezTo>
                  <a:pt x="2008" y="809"/>
                  <a:pt x="2000" y="810"/>
                  <a:pt x="1992" y="810"/>
                </a:cubicBezTo>
                <a:cubicBezTo>
                  <a:pt x="1900" y="810"/>
                  <a:pt x="1900" y="810"/>
                  <a:pt x="1900" y="810"/>
                </a:cubicBezTo>
                <a:cubicBezTo>
                  <a:pt x="1900" y="919"/>
                  <a:pt x="1900" y="919"/>
                  <a:pt x="1900" y="919"/>
                </a:cubicBezTo>
                <a:cubicBezTo>
                  <a:pt x="1861" y="919"/>
                  <a:pt x="1861" y="919"/>
                  <a:pt x="1861" y="919"/>
                </a:cubicBezTo>
                <a:cubicBezTo>
                  <a:pt x="1861" y="574"/>
                  <a:pt x="1861" y="574"/>
                  <a:pt x="1861" y="574"/>
                </a:cubicBezTo>
                <a:cubicBezTo>
                  <a:pt x="1992" y="574"/>
                  <a:pt x="1992" y="574"/>
                  <a:pt x="1992" y="574"/>
                </a:cubicBezTo>
                <a:cubicBezTo>
                  <a:pt x="2078" y="574"/>
                  <a:pt x="2128" y="616"/>
                  <a:pt x="2128" y="690"/>
                </a:cubicBezTo>
                <a:cubicBezTo>
                  <a:pt x="2128" y="747"/>
                  <a:pt x="2100" y="785"/>
                  <a:pt x="2051" y="801"/>
                </a:cubicBezTo>
                <a:close/>
                <a:moveTo>
                  <a:pt x="2090" y="691"/>
                </a:moveTo>
                <a:cubicBezTo>
                  <a:pt x="2090" y="639"/>
                  <a:pt x="2054" y="612"/>
                  <a:pt x="1992" y="612"/>
                </a:cubicBezTo>
                <a:cubicBezTo>
                  <a:pt x="1900" y="612"/>
                  <a:pt x="1900" y="612"/>
                  <a:pt x="1900" y="612"/>
                </a:cubicBezTo>
                <a:cubicBezTo>
                  <a:pt x="1900" y="772"/>
                  <a:pt x="1900" y="772"/>
                  <a:pt x="1900" y="772"/>
                </a:cubicBezTo>
                <a:cubicBezTo>
                  <a:pt x="1992" y="772"/>
                  <a:pt x="1992" y="772"/>
                  <a:pt x="1992" y="772"/>
                </a:cubicBezTo>
                <a:cubicBezTo>
                  <a:pt x="2054" y="772"/>
                  <a:pt x="2090" y="744"/>
                  <a:pt x="2090" y="691"/>
                </a:cubicBezTo>
                <a:close/>
                <a:moveTo>
                  <a:pt x="2392" y="822"/>
                </a:moveTo>
                <a:cubicBezTo>
                  <a:pt x="2266" y="574"/>
                  <a:pt x="2266" y="574"/>
                  <a:pt x="2266" y="574"/>
                </a:cubicBezTo>
                <a:cubicBezTo>
                  <a:pt x="2217" y="574"/>
                  <a:pt x="2217" y="574"/>
                  <a:pt x="2217" y="574"/>
                </a:cubicBezTo>
                <a:cubicBezTo>
                  <a:pt x="2217" y="919"/>
                  <a:pt x="2217" y="919"/>
                  <a:pt x="2217" y="919"/>
                </a:cubicBezTo>
                <a:cubicBezTo>
                  <a:pt x="2254" y="919"/>
                  <a:pt x="2254" y="919"/>
                  <a:pt x="2254" y="919"/>
                </a:cubicBezTo>
                <a:cubicBezTo>
                  <a:pt x="2254" y="635"/>
                  <a:pt x="2254" y="635"/>
                  <a:pt x="2254" y="635"/>
                </a:cubicBezTo>
                <a:cubicBezTo>
                  <a:pt x="2379" y="882"/>
                  <a:pt x="2379" y="882"/>
                  <a:pt x="2379" y="882"/>
                </a:cubicBezTo>
                <a:cubicBezTo>
                  <a:pt x="2403" y="882"/>
                  <a:pt x="2403" y="882"/>
                  <a:pt x="2403" y="882"/>
                </a:cubicBezTo>
                <a:cubicBezTo>
                  <a:pt x="2528" y="635"/>
                  <a:pt x="2528" y="635"/>
                  <a:pt x="2528" y="635"/>
                </a:cubicBezTo>
                <a:cubicBezTo>
                  <a:pt x="2529" y="919"/>
                  <a:pt x="2529" y="919"/>
                  <a:pt x="2529" y="919"/>
                </a:cubicBezTo>
                <a:cubicBezTo>
                  <a:pt x="2565" y="919"/>
                  <a:pt x="2565" y="919"/>
                  <a:pt x="2565" y="919"/>
                </a:cubicBezTo>
                <a:cubicBezTo>
                  <a:pt x="2565" y="574"/>
                  <a:pt x="2565" y="574"/>
                  <a:pt x="2565" y="574"/>
                </a:cubicBezTo>
                <a:cubicBezTo>
                  <a:pt x="2517" y="574"/>
                  <a:pt x="2517" y="574"/>
                  <a:pt x="2517" y="574"/>
                </a:cubicBezTo>
                <a:lnTo>
                  <a:pt x="2392" y="82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14324" tIns="57162" rIns="114324" bIns="57162"/>
          <a:lstStyle/>
          <a:p>
            <a:endParaRPr lang="en-NL"/>
          </a:p>
        </p:txBody>
      </p:sp>
      <p:sp>
        <p:nvSpPr>
          <p:cNvPr id="11" name="LS_Logo6 (JU-Free) Taxonomy" hidden="1">
            <a:extLst>
              <a:ext uri="{FF2B5EF4-FFF2-40B4-BE49-F238E27FC236}">
                <a16:creationId xmlns:a16="http://schemas.microsoft.com/office/drawing/2014/main" id="{02C7D505-BFFF-4FE4-A1E1-424571439780}"/>
              </a:ext>
            </a:extLst>
          </p:cNvPr>
          <p:cNvSpPr>
            <a:spLocks/>
          </p:cNvSpPr>
          <p:nvPr/>
        </p:nvSpPr>
        <p:spPr bwMode="auto">
          <a:xfrm>
            <a:off x="1136650" y="7712075"/>
            <a:ext cx="1131888" cy="365125"/>
          </a:xfrm>
          <a:custGeom>
            <a:avLst/>
            <a:gdLst>
              <a:gd name="T0" fmla="*/ 0 w 2851"/>
              <a:gd name="T1" fmla="*/ 62395541 h 921"/>
              <a:gd name="T2" fmla="*/ 2147483646 w 2851"/>
              <a:gd name="T3" fmla="*/ 2147483646 h 921"/>
              <a:gd name="T4" fmla="*/ 2147483646 w 2851"/>
              <a:gd name="T5" fmla="*/ 2147483646 h 921"/>
              <a:gd name="T6" fmla="*/ 2147483646 w 2851"/>
              <a:gd name="T7" fmla="*/ 62395541 h 921"/>
              <a:gd name="T8" fmla="*/ 2147483646 w 2851"/>
              <a:gd name="T9" fmla="*/ 2147483646 h 921"/>
              <a:gd name="T10" fmla="*/ 2147483646 w 2851"/>
              <a:gd name="T11" fmla="*/ 2147483646 h 921"/>
              <a:gd name="T12" fmla="*/ 2147483646 w 2851"/>
              <a:gd name="T13" fmla="*/ 2147483646 h 921"/>
              <a:gd name="T14" fmla="*/ 2147483646 w 2851"/>
              <a:gd name="T15" fmla="*/ 2147483646 h 921"/>
              <a:gd name="T16" fmla="*/ 2147483646 w 2851"/>
              <a:gd name="T17" fmla="*/ 2147483646 h 921"/>
              <a:gd name="T18" fmla="*/ 2147483646 w 2851"/>
              <a:gd name="T19" fmla="*/ 2147483646 h 921"/>
              <a:gd name="T20" fmla="*/ 2147483646 w 2851"/>
              <a:gd name="T21" fmla="*/ 2147483646 h 921"/>
              <a:gd name="T22" fmla="*/ 2147483646 w 2851"/>
              <a:gd name="T23" fmla="*/ 2147483646 h 921"/>
              <a:gd name="T24" fmla="*/ 2147483646 w 2851"/>
              <a:gd name="T25" fmla="*/ 2147483646 h 921"/>
              <a:gd name="T26" fmla="*/ 2147483646 w 2851"/>
              <a:gd name="T27" fmla="*/ 2147483646 h 921"/>
              <a:gd name="T28" fmla="*/ 2147483646 w 2851"/>
              <a:gd name="T29" fmla="*/ 2147483646 h 921"/>
              <a:gd name="T30" fmla="*/ 2147483646 w 2851"/>
              <a:gd name="T31" fmla="*/ 2147483646 h 921"/>
              <a:gd name="T32" fmla="*/ 2147483646 w 2851"/>
              <a:gd name="T33" fmla="*/ 2147483646 h 921"/>
              <a:gd name="T34" fmla="*/ 2147483646 w 2851"/>
              <a:gd name="T35" fmla="*/ 2147483646 h 921"/>
              <a:gd name="T36" fmla="*/ 2147483646 w 2851"/>
              <a:gd name="T37" fmla="*/ 2147483646 h 921"/>
              <a:gd name="T38" fmla="*/ 2147483646 w 2851"/>
              <a:gd name="T39" fmla="*/ 2147483646 h 921"/>
              <a:gd name="T40" fmla="*/ 2147483646 w 2851"/>
              <a:gd name="T41" fmla="*/ 2147483646 h 921"/>
              <a:gd name="T42" fmla="*/ 2147483646 w 2851"/>
              <a:gd name="T43" fmla="*/ 2147483646 h 921"/>
              <a:gd name="T44" fmla="*/ 2147483646 w 2851"/>
              <a:gd name="T45" fmla="*/ 2147483646 h 921"/>
              <a:gd name="T46" fmla="*/ 2147483646 w 2851"/>
              <a:gd name="T47" fmla="*/ 2147483646 h 921"/>
              <a:gd name="T48" fmla="*/ 2147483646 w 2851"/>
              <a:gd name="T49" fmla="*/ 2147483646 h 921"/>
              <a:gd name="T50" fmla="*/ 2147483646 w 2851"/>
              <a:gd name="T51" fmla="*/ 2147483646 h 921"/>
              <a:gd name="T52" fmla="*/ 2147483646 w 2851"/>
              <a:gd name="T53" fmla="*/ 62395541 h 921"/>
              <a:gd name="T54" fmla="*/ 2147483646 w 2851"/>
              <a:gd name="T55" fmla="*/ 62395541 h 921"/>
              <a:gd name="T56" fmla="*/ 2147483646 w 2851"/>
              <a:gd name="T57" fmla="*/ 2147483646 h 921"/>
              <a:gd name="T58" fmla="*/ 2147483646 w 2851"/>
              <a:gd name="T59" fmla="*/ 62395541 h 921"/>
              <a:gd name="T60" fmla="*/ 2147483646 w 2851"/>
              <a:gd name="T61" fmla="*/ 2147483646 h 921"/>
              <a:gd name="T62" fmla="*/ 2147483646 w 2851"/>
              <a:gd name="T63" fmla="*/ 2147483646 h 921"/>
              <a:gd name="T64" fmla="*/ 2147483646 w 2851"/>
              <a:gd name="T65" fmla="*/ 2147483646 h 921"/>
              <a:gd name="T66" fmla="*/ 2147483646 w 2851"/>
              <a:gd name="T67" fmla="*/ 2147483646 h 921"/>
              <a:gd name="T68" fmla="*/ 2147483646 w 2851"/>
              <a:gd name="T69" fmla="*/ 2147483646 h 921"/>
              <a:gd name="T70" fmla="*/ 2147483646 w 2851"/>
              <a:gd name="T71" fmla="*/ 2147483646 h 921"/>
              <a:gd name="T72" fmla="*/ 2147483646 w 2851"/>
              <a:gd name="T73" fmla="*/ 2147483646 h 921"/>
              <a:gd name="T74" fmla="*/ 2147483646 w 2851"/>
              <a:gd name="T75" fmla="*/ 2147483646 h 921"/>
              <a:gd name="T76" fmla="*/ 2147483646 w 2851"/>
              <a:gd name="T77" fmla="*/ 2147483646 h 921"/>
              <a:gd name="T78" fmla="*/ 2147483646 w 2851"/>
              <a:gd name="T79" fmla="*/ 2147483646 h 921"/>
              <a:gd name="T80" fmla="*/ 2147483646 w 2851"/>
              <a:gd name="T81" fmla="*/ 2147483646 h 921"/>
              <a:gd name="T82" fmla="*/ 2147483646 w 2851"/>
              <a:gd name="T83" fmla="*/ 2147483646 h 921"/>
              <a:gd name="T84" fmla="*/ 2147483646 w 2851"/>
              <a:gd name="T85" fmla="*/ 2147483646 h 921"/>
              <a:gd name="T86" fmla="*/ 2147483646 w 2851"/>
              <a:gd name="T87" fmla="*/ 2147483646 h 921"/>
              <a:gd name="T88" fmla="*/ 2147483646 w 2851"/>
              <a:gd name="T89" fmla="*/ 2147483646 h 921"/>
              <a:gd name="T90" fmla="*/ 2147483646 w 2851"/>
              <a:gd name="T91" fmla="*/ 2147483646 h 921"/>
              <a:gd name="T92" fmla="*/ 2147483646 w 2851"/>
              <a:gd name="T93" fmla="*/ 2147483646 h 921"/>
              <a:gd name="T94" fmla="*/ 2147483646 w 2851"/>
              <a:gd name="T95" fmla="*/ 2147483646 h 921"/>
              <a:gd name="T96" fmla="*/ 2147483646 w 2851"/>
              <a:gd name="T97" fmla="*/ 2147483646 h 921"/>
              <a:gd name="T98" fmla="*/ 2147483646 w 2851"/>
              <a:gd name="T99" fmla="*/ 2147483646 h 921"/>
              <a:gd name="T100" fmla="*/ 2147483646 w 2851"/>
              <a:gd name="T101" fmla="*/ 2147483646 h 921"/>
              <a:gd name="T102" fmla="*/ 2147483646 w 2851"/>
              <a:gd name="T103" fmla="*/ 2147483646 h 921"/>
              <a:gd name="T104" fmla="*/ 2147483646 w 2851"/>
              <a:gd name="T105" fmla="*/ 2147483646 h 921"/>
              <a:gd name="T106" fmla="*/ 2147483646 w 2851"/>
              <a:gd name="T107" fmla="*/ 2147483646 h 921"/>
              <a:gd name="T108" fmla="*/ 2147483646 w 2851"/>
              <a:gd name="T109" fmla="*/ 2147483646 h 921"/>
              <a:gd name="T110" fmla="*/ 2147483646 w 2851"/>
              <a:gd name="T111" fmla="*/ 2147483646 h 921"/>
              <a:gd name="T112" fmla="*/ 2147483646 w 2851"/>
              <a:gd name="T113" fmla="*/ 2147483646 h 921"/>
              <a:gd name="T114" fmla="*/ 2147483646 w 2851"/>
              <a:gd name="T115" fmla="*/ 2147483646 h 921"/>
              <a:gd name="T116" fmla="*/ 2147483646 w 2851"/>
              <a:gd name="T117" fmla="*/ 2147483646 h 921"/>
              <a:gd name="T118" fmla="*/ 2147483646 w 2851"/>
              <a:gd name="T119" fmla="*/ 2147483646 h 921"/>
              <a:gd name="T120" fmla="*/ 2147483646 w 2851"/>
              <a:gd name="T121" fmla="*/ 2147483646 h 921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2851" h="921">
                <a:moveTo>
                  <a:pt x="112" y="39"/>
                </a:moveTo>
                <a:cubicBezTo>
                  <a:pt x="0" y="39"/>
                  <a:pt x="0" y="39"/>
                  <a:pt x="0" y="39"/>
                </a:cubicBezTo>
                <a:cubicBezTo>
                  <a:pt x="0" y="1"/>
                  <a:pt x="0" y="1"/>
                  <a:pt x="0" y="1"/>
                </a:cubicBezTo>
                <a:cubicBezTo>
                  <a:pt x="263" y="1"/>
                  <a:pt x="263" y="1"/>
                  <a:pt x="263" y="1"/>
                </a:cubicBezTo>
                <a:cubicBezTo>
                  <a:pt x="263" y="39"/>
                  <a:pt x="263" y="39"/>
                  <a:pt x="263" y="39"/>
                </a:cubicBezTo>
                <a:cubicBezTo>
                  <a:pt x="151" y="39"/>
                  <a:pt x="151" y="39"/>
                  <a:pt x="151" y="39"/>
                </a:cubicBezTo>
                <a:cubicBezTo>
                  <a:pt x="151" y="346"/>
                  <a:pt x="151" y="346"/>
                  <a:pt x="151" y="346"/>
                </a:cubicBezTo>
                <a:cubicBezTo>
                  <a:pt x="112" y="346"/>
                  <a:pt x="112" y="346"/>
                  <a:pt x="112" y="346"/>
                </a:cubicBezTo>
                <a:lnTo>
                  <a:pt x="112" y="39"/>
                </a:lnTo>
                <a:close/>
                <a:moveTo>
                  <a:pt x="238" y="346"/>
                </a:moveTo>
                <a:cubicBezTo>
                  <a:pt x="393" y="1"/>
                  <a:pt x="393" y="1"/>
                  <a:pt x="393" y="1"/>
                </a:cubicBezTo>
                <a:cubicBezTo>
                  <a:pt x="433" y="1"/>
                  <a:pt x="433" y="1"/>
                  <a:pt x="433" y="1"/>
                </a:cubicBezTo>
                <a:cubicBezTo>
                  <a:pt x="587" y="346"/>
                  <a:pt x="587" y="346"/>
                  <a:pt x="587" y="346"/>
                </a:cubicBezTo>
                <a:cubicBezTo>
                  <a:pt x="544" y="346"/>
                  <a:pt x="544" y="346"/>
                  <a:pt x="544" y="346"/>
                </a:cubicBezTo>
                <a:cubicBezTo>
                  <a:pt x="506" y="259"/>
                  <a:pt x="506" y="259"/>
                  <a:pt x="506" y="259"/>
                </a:cubicBezTo>
                <a:cubicBezTo>
                  <a:pt x="318" y="259"/>
                  <a:pt x="318" y="259"/>
                  <a:pt x="318" y="259"/>
                </a:cubicBezTo>
                <a:cubicBezTo>
                  <a:pt x="280" y="346"/>
                  <a:pt x="280" y="346"/>
                  <a:pt x="280" y="346"/>
                </a:cubicBezTo>
                <a:lnTo>
                  <a:pt x="238" y="346"/>
                </a:lnTo>
                <a:close/>
                <a:moveTo>
                  <a:pt x="335" y="221"/>
                </a:moveTo>
                <a:cubicBezTo>
                  <a:pt x="489" y="221"/>
                  <a:pt x="489" y="221"/>
                  <a:pt x="489" y="221"/>
                </a:cubicBezTo>
                <a:cubicBezTo>
                  <a:pt x="412" y="46"/>
                  <a:pt x="412" y="46"/>
                  <a:pt x="412" y="46"/>
                </a:cubicBezTo>
                <a:lnTo>
                  <a:pt x="335" y="221"/>
                </a:lnTo>
                <a:close/>
                <a:moveTo>
                  <a:pt x="646" y="346"/>
                </a:moveTo>
                <a:cubicBezTo>
                  <a:pt x="750" y="202"/>
                  <a:pt x="750" y="202"/>
                  <a:pt x="750" y="202"/>
                </a:cubicBezTo>
                <a:cubicBezTo>
                  <a:pt x="854" y="346"/>
                  <a:pt x="854" y="346"/>
                  <a:pt x="854" y="346"/>
                </a:cubicBezTo>
                <a:cubicBezTo>
                  <a:pt x="902" y="346"/>
                  <a:pt x="902" y="346"/>
                  <a:pt x="902" y="346"/>
                </a:cubicBezTo>
                <a:cubicBezTo>
                  <a:pt x="775" y="167"/>
                  <a:pt x="775" y="167"/>
                  <a:pt x="775" y="167"/>
                </a:cubicBezTo>
                <a:cubicBezTo>
                  <a:pt x="892" y="1"/>
                  <a:pt x="892" y="1"/>
                  <a:pt x="892" y="1"/>
                </a:cubicBezTo>
                <a:cubicBezTo>
                  <a:pt x="846" y="1"/>
                  <a:pt x="846" y="1"/>
                  <a:pt x="846" y="1"/>
                </a:cubicBezTo>
                <a:cubicBezTo>
                  <a:pt x="750" y="134"/>
                  <a:pt x="750" y="134"/>
                  <a:pt x="750" y="134"/>
                </a:cubicBezTo>
                <a:cubicBezTo>
                  <a:pt x="655" y="1"/>
                  <a:pt x="655" y="1"/>
                  <a:pt x="655" y="1"/>
                </a:cubicBezTo>
                <a:cubicBezTo>
                  <a:pt x="609" y="1"/>
                  <a:pt x="609" y="1"/>
                  <a:pt x="609" y="1"/>
                </a:cubicBezTo>
                <a:cubicBezTo>
                  <a:pt x="726" y="169"/>
                  <a:pt x="726" y="169"/>
                  <a:pt x="726" y="169"/>
                </a:cubicBezTo>
                <a:cubicBezTo>
                  <a:pt x="600" y="346"/>
                  <a:pt x="600" y="346"/>
                  <a:pt x="600" y="346"/>
                </a:cubicBezTo>
                <a:lnTo>
                  <a:pt x="646" y="346"/>
                </a:lnTo>
                <a:close/>
                <a:moveTo>
                  <a:pt x="924" y="174"/>
                </a:moveTo>
                <a:cubicBezTo>
                  <a:pt x="924" y="76"/>
                  <a:pt x="1004" y="0"/>
                  <a:pt x="1105" y="0"/>
                </a:cubicBezTo>
                <a:cubicBezTo>
                  <a:pt x="1205" y="0"/>
                  <a:pt x="1284" y="77"/>
                  <a:pt x="1284" y="174"/>
                </a:cubicBezTo>
                <a:cubicBezTo>
                  <a:pt x="1284" y="271"/>
                  <a:pt x="1205" y="348"/>
                  <a:pt x="1105" y="348"/>
                </a:cubicBezTo>
                <a:cubicBezTo>
                  <a:pt x="1004" y="348"/>
                  <a:pt x="924" y="271"/>
                  <a:pt x="924" y="174"/>
                </a:cubicBezTo>
                <a:close/>
                <a:moveTo>
                  <a:pt x="964" y="174"/>
                </a:moveTo>
                <a:cubicBezTo>
                  <a:pt x="964" y="249"/>
                  <a:pt x="1028" y="310"/>
                  <a:pt x="1105" y="310"/>
                </a:cubicBezTo>
                <a:cubicBezTo>
                  <a:pt x="1181" y="310"/>
                  <a:pt x="1244" y="249"/>
                  <a:pt x="1244" y="174"/>
                </a:cubicBezTo>
                <a:cubicBezTo>
                  <a:pt x="1244" y="98"/>
                  <a:pt x="1181" y="38"/>
                  <a:pt x="1105" y="38"/>
                </a:cubicBezTo>
                <a:cubicBezTo>
                  <a:pt x="1028" y="38"/>
                  <a:pt x="964" y="98"/>
                  <a:pt x="964" y="174"/>
                </a:cubicBezTo>
                <a:close/>
                <a:moveTo>
                  <a:pt x="1395" y="69"/>
                </a:moveTo>
                <a:cubicBezTo>
                  <a:pt x="1602" y="346"/>
                  <a:pt x="1602" y="346"/>
                  <a:pt x="1602" y="346"/>
                </a:cubicBezTo>
                <a:cubicBezTo>
                  <a:pt x="1642" y="346"/>
                  <a:pt x="1642" y="346"/>
                  <a:pt x="1642" y="346"/>
                </a:cubicBezTo>
                <a:cubicBezTo>
                  <a:pt x="1642" y="1"/>
                  <a:pt x="1642" y="1"/>
                  <a:pt x="1642" y="1"/>
                </a:cubicBezTo>
                <a:cubicBezTo>
                  <a:pt x="1603" y="1"/>
                  <a:pt x="1603" y="1"/>
                  <a:pt x="1603" y="1"/>
                </a:cubicBezTo>
                <a:cubicBezTo>
                  <a:pt x="1603" y="278"/>
                  <a:pt x="1603" y="278"/>
                  <a:pt x="1603" y="278"/>
                </a:cubicBezTo>
                <a:cubicBezTo>
                  <a:pt x="1397" y="1"/>
                  <a:pt x="1397" y="1"/>
                  <a:pt x="1397" y="1"/>
                </a:cubicBezTo>
                <a:cubicBezTo>
                  <a:pt x="1356" y="1"/>
                  <a:pt x="1356" y="1"/>
                  <a:pt x="1356" y="1"/>
                </a:cubicBezTo>
                <a:cubicBezTo>
                  <a:pt x="1356" y="346"/>
                  <a:pt x="1356" y="346"/>
                  <a:pt x="1356" y="346"/>
                </a:cubicBezTo>
                <a:cubicBezTo>
                  <a:pt x="1395" y="346"/>
                  <a:pt x="1395" y="346"/>
                  <a:pt x="1395" y="346"/>
                </a:cubicBezTo>
                <a:lnTo>
                  <a:pt x="1395" y="69"/>
                </a:lnTo>
                <a:close/>
                <a:moveTo>
                  <a:pt x="1895" y="348"/>
                </a:moveTo>
                <a:cubicBezTo>
                  <a:pt x="1794" y="348"/>
                  <a:pt x="1714" y="271"/>
                  <a:pt x="1714" y="174"/>
                </a:cubicBezTo>
                <a:cubicBezTo>
                  <a:pt x="1714" y="76"/>
                  <a:pt x="1794" y="0"/>
                  <a:pt x="1895" y="0"/>
                </a:cubicBezTo>
                <a:cubicBezTo>
                  <a:pt x="1995" y="0"/>
                  <a:pt x="2074" y="77"/>
                  <a:pt x="2074" y="174"/>
                </a:cubicBezTo>
                <a:cubicBezTo>
                  <a:pt x="2074" y="271"/>
                  <a:pt x="1995" y="348"/>
                  <a:pt x="1895" y="348"/>
                </a:cubicBezTo>
                <a:close/>
                <a:moveTo>
                  <a:pt x="2034" y="174"/>
                </a:moveTo>
                <a:cubicBezTo>
                  <a:pt x="2034" y="98"/>
                  <a:pt x="1971" y="38"/>
                  <a:pt x="1895" y="38"/>
                </a:cubicBezTo>
                <a:cubicBezTo>
                  <a:pt x="1818" y="38"/>
                  <a:pt x="1754" y="98"/>
                  <a:pt x="1754" y="174"/>
                </a:cubicBezTo>
                <a:cubicBezTo>
                  <a:pt x="1754" y="249"/>
                  <a:pt x="1818" y="310"/>
                  <a:pt x="1895" y="310"/>
                </a:cubicBezTo>
                <a:cubicBezTo>
                  <a:pt x="1971" y="310"/>
                  <a:pt x="2034" y="249"/>
                  <a:pt x="2034" y="174"/>
                </a:cubicBezTo>
                <a:close/>
                <a:moveTo>
                  <a:pt x="2183" y="62"/>
                </a:moveTo>
                <a:cubicBezTo>
                  <a:pt x="2308" y="309"/>
                  <a:pt x="2308" y="309"/>
                  <a:pt x="2308" y="309"/>
                </a:cubicBezTo>
                <a:cubicBezTo>
                  <a:pt x="2332" y="309"/>
                  <a:pt x="2332" y="309"/>
                  <a:pt x="2332" y="309"/>
                </a:cubicBezTo>
                <a:cubicBezTo>
                  <a:pt x="2457" y="62"/>
                  <a:pt x="2457" y="62"/>
                  <a:pt x="2457" y="62"/>
                </a:cubicBezTo>
                <a:cubicBezTo>
                  <a:pt x="2458" y="346"/>
                  <a:pt x="2458" y="346"/>
                  <a:pt x="2458" y="346"/>
                </a:cubicBezTo>
                <a:cubicBezTo>
                  <a:pt x="2494" y="346"/>
                  <a:pt x="2494" y="346"/>
                  <a:pt x="2494" y="346"/>
                </a:cubicBezTo>
                <a:cubicBezTo>
                  <a:pt x="2494" y="1"/>
                  <a:pt x="2494" y="1"/>
                  <a:pt x="2494" y="1"/>
                </a:cubicBezTo>
                <a:cubicBezTo>
                  <a:pt x="2446" y="1"/>
                  <a:pt x="2446" y="1"/>
                  <a:pt x="2446" y="1"/>
                </a:cubicBezTo>
                <a:cubicBezTo>
                  <a:pt x="2321" y="249"/>
                  <a:pt x="2321" y="249"/>
                  <a:pt x="2321" y="249"/>
                </a:cubicBezTo>
                <a:cubicBezTo>
                  <a:pt x="2195" y="1"/>
                  <a:pt x="2195" y="1"/>
                  <a:pt x="2195" y="1"/>
                </a:cubicBezTo>
                <a:cubicBezTo>
                  <a:pt x="2146" y="1"/>
                  <a:pt x="2146" y="1"/>
                  <a:pt x="2146" y="1"/>
                </a:cubicBezTo>
                <a:cubicBezTo>
                  <a:pt x="2146" y="346"/>
                  <a:pt x="2146" y="346"/>
                  <a:pt x="2146" y="346"/>
                </a:cubicBezTo>
                <a:cubicBezTo>
                  <a:pt x="2183" y="346"/>
                  <a:pt x="2183" y="346"/>
                  <a:pt x="2183" y="346"/>
                </a:cubicBezTo>
                <a:lnTo>
                  <a:pt x="2183" y="62"/>
                </a:lnTo>
                <a:close/>
                <a:moveTo>
                  <a:pt x="2811" y="1"/>
                </a:moveTo>
                <a:cubicBezTo>
                  <a:pt x="2701" y="181"/>
                  <a:pt x="2701" y="181"/>
                  <a:pt x="2701" y="181"/>
                </a:cubicBezTo>
                <a:cubicBezTo>
                  <a:pt x="2589" y="1"/>
                  <a:pt x="2589" y="1"/>
                  <a:pt x="2589" y="1"/>
                </a:cubicBezTo>
                <a:cubicBezTo>
                  <a:pt x="2549" y="1"/>
                  <a:pt x="2549" y="1"/>
                  <a:pt x="2549" y="1"/>
                </a:cubicBezTo>
                <a:cubicBezTo>
                  <a:pt x="2682" y="229"/>
                  <a:pt x="2682" y="229"/>
                  <a:pt x="2682" y="229"/>
                </a:cubicBezTo>
                <a:cubicBezTo>
                  <a:pt x="2682" y="346"/>
                  <a:pt x="2682" y="346"/>
                  <a:pt x="2682" y="346"/>
                </a:cubicBezTo>
                <a:cubicBezTo>
                  <a:pt x="2721" y="346"/>
                  <a:pt x="2721" y="346"/>
                  <a:pt x="2721" y="346"/>
                </a:cubicBezTo>
                <a:cubicBezTo>
                  <a:pt x="2721" y="228"/>
                  <a:pt x="2721" y="228"/>
                  <a:pt x="2721" y="228"/>
                </a:cubicBezTo>
                <a:cubicBezTo>
                  <a:pt x="2851" y="1"/>
                  <a:pt x="2851" y="1"/>
                  <a:pt x="2851" y="1"/>
                </a:cubicBezTo>
                <a:lnTo>
                  <a:pt x="2811" y="1"/>
                </a:lnTo>
                <a:close/>
                <a:moveTo>
                  <a:pt x="221" y="822"/>
                </a:moveTo>
                <a:cubicBezTo>
                  <a:pt x="95" y="574"/>
                  <a:pt x="95" y="574"/>
                  <a:pt x="95" y="574"/>
                </a:cubicBezTo>
                <a:cubicBezTo>
                  <a:pt x="46" y="574"/>
                  <a:pt x="46" y="574"/>
                  <a:pt x="46" y="574"/>
                </a:cubicBezTo>
                <a:cubicBezTo>
                  <a:pt x="46" y="919"/>
                  <a:pt x="46" y="919"/>
                  <a:pt x="46" y="919"/>
                </a:cubicBezTo>
                <a:cubicBezTo>
                  <a:pt x="84" y="919"/>
                  <a:pt x="84" y="919"/>
                  <a:pt x="84" y="919"/>
                </a:cubicBezTo>
                <a:cubicBezTo>
                  <a:pt x="84" y="635"/>
                  <a:pt x="84" y="635"/>
                  <a:pt x="84" y="635"/>
                </a:cubicBezTo>
                <a:cubicBezTo>
                  <a:pt x="208" y="882"/>
                  <a:pt x="208" y="882"/>
                  <a:pt x="208" y="882"/>
                </a:cubicBezTo>
                <a:cubicBezTo>
                  <a:pt x="232" y="882"/>
                  <a:pt x="232" y="882"/>
                  <a:pt x="232" y="882"/>
                </a:cubicBezTo>
                <a:cubicBezTo>
                  <a:pt x="357" y="635"/>
                  <a:pt x="357" y="635"/>
                  <a:pt x="357" y="635"/>
                </a:cubicBezTo>
                <a:cubicBezTo>
                  <a:pt x="358" y="919"/>
                  <a:pt x="358" y="919"/>
                  <a:pt x="358" y="919"/>
                </a:cubicBezTo>
                <a:cubicBezTo>
                  <a:pt x="394" y="919"/>
                  <a:pt x="394" y="919"/>
                  <a:pt x="394" y="919"/>
                </a:cubicBezTo>
                <a:cubicBezTo>
                  <a:pt x="394" y="574"/>
                  <a:pt x="394" y="574"/>
                  <a:pt x="394" y="574"/>
                </a:cubicBezTo>
                <a:cubicBezTo>
                  <a:pt x="346" y="574"/>
                  <a:pt x="346" y="574"/>
                  <a:pt x="346" y="574"/>
                </a:cubicBezTo>
                <a:lnTo>
                  <a:pt x="221" y="822"/>
                </a:lnTo>
                <a:close/>
                <a:moveTo>
                  <a:pt x="644" y="574"/>
                </a:moveTo>
                <a:cubicBezTo>
                  <a:pt x="797" y="919"/>
                  <a:pt x="797" y="919"/>
                  <a:pt x="797" y="919"/>
                </a:cubicBezTo>
                <a:cubicBezTo>
                  <a:pt x="755" y="919"/>
                  <a:pt x="755" y="919"/>
                  <a:pt x="755" y="919"/>
                </a:cubicBezTo>
                <a:cubicBezTo>
                  <a:pt x="716" y="831"/>
                  <a:pt x="716" y="831"/>
                  <a:pt x="716" y="831"/>
                </a:cubicBezTo>
                <a:cubicBezTo>
                  <a:pt x="529" y="831"/>
                  <a:pt x="529" y="831"/>
                  <a:pt x="529" y="831"/>
                </a:cubicBezTo>
                <a:cubicBezTo>
                  <a:pt x="490" y="919"/>
                  <a:pt x="490" y="919"/>
                  <a:pt x="490" y="919"/>
                </a:cubicBezTo>
                <a:cubicBezTo>
                  <a:pt x="449" y="919"/>
                  <a:pt x="449" y="919"/>
                  <a:pt x="449" y="919"/>
                </a:cubicBezTo>
                <a:cubicBezTo>
                  <a:pt x="603" y="574"/>
                  <a:pt x="603" y="574"/>
                  <a:pt x="603" y="574"/>
                </a:cubicBezTo>
                <a:lnTo>
                  <a:pt x="644" y="574"/>
                </a:lnTo>
                <a:close/>
                <a:moveTo>
                  <a:pt x="700" y="794"/>
                </a:moveTo>
                <a:cubicBezTo>
                  <a:pt x="622" y="619"/>
                  <a:pt x="622" y="619"/>
                  <a:pt x="622" y="619"/>
                </a:cubicBezTo>
                <a:cubicBezTo>
                  <a:pt x="545" y="794"/>
                  <a:pt x="545" y="794"/>
                  <a:pt x="545" y="794"/>
                </a:cubicBezTo>
                <a:lnTo>
                  <a:pt x="700" y="794"/>
                </a:lnTo>
                <a:close/>
                <a:moveTo>
                  <a:pt x="1099" y="851"/>
                </a:moveTo>
                <a:cubicBezTo>
                  <a:pt x="892" y="574"/>
                  <a:pt x="892" y="574"/>
                  <a:pt x="892" y="574"/>
                </a:cubicBezTo>
                <a:cubicBezTo>
                  <a:pt x="851" y="574"/>
                  <a:pt x="851" y="574"/>
                  <a:pt x="851" y="574"/>
                </a:cubicBezTo>
                <a:cubicBezTo>
                  <a:pt x="851" y="919"/>
                  <a:pt x="851" y="919"/>
                  <a:pt x="851" y="919"/>
                </a:cubicBezTo>
                <a:cubicBezTo>
                  <a:pt x="891" y="919"/>
                  <a:pt x="891" y="919"/>
                  <a:pt x="891" y="919"/>
                </a:cubicBezTo>
                <a:cubicBezTo>
                  <a:pt x="891" y="642"/>
                  <a:pt x="891" y="642"/>
                  <a:pt x="891" y="642"/>
                </a:cubicBezTo>
                <a:cubicBezTo>
                  <a:pt x="1097" y="919"/>
                  <a:pt x="1097" y="919"/>
                  <a:pt x="1097" y="919"/>
                </a:cubicBezTo>
                <a:cubicBezTo>
                  <a:pt x="1137" y="919"/>
                  <a:pt x="1137" y="919"/>
                  <a:pt x="1137" y="919"/>
                </a:cubicBezTo>
                <a:cubicBezTo>
                  <a:pt x="1137" y="574"/>
                  <a:pt x="1137" y="574"/>
                  <a:pt x="1137" y="574"/>
                </a:cubicBezTo>
                <a:cubicBezTo>
                  <a:pt x="1099" y="574"/>
                  <a:pt x="1099" y="574"/>
                  <a:pt x="1099" y="574"/>
                </a:cubicBezTo>
                <a:lnTo>
                  <a:pt x="1099" y="851"/>
                </a:lnTo>
                <a:close/>
                <a:moveTo>
                  <a:pt x="1387" y="574"/>
                </a:moveTo>
                <a:cubicBezTo>
                  <a:pt x="1541" y="919"/>
                  <a:pt x="1541" y="919"/>
                  <a:pt x="1541" y="919"/>
                </a:cubicBezTo>
                <a:cubicBezTo>
                  <a:pt x="1498" y="919"/>
                  <a:pt x="1498" y="919"/>
                  <a:pt x="1498" y="919"/>
                </a:cubicBezTo>
                <a:cubicBezTo>
                  <a:pt x="1460" y="831"/>
                  <a:pt x="1460" y="831"/>
                  <a:pt x="1460" y="831"/>
                </a:cubicBezTo>
                <a:cubicBezTo>
                  <a:pt x="1272" y="831"/>
                  <a:pt x="1272" y="831"/>
                  <a:pt x="1272" y="831"/>
                </a:cubicBezTo>
                <a:cubicBezTo>
                  <a:pt x="1234" y="919"/>
                  <a:pt x="1234" y="919"/>
                  <a:pt x="1234" y="919"/>
                </a:cubicBezTo>
                <a:cubicBezTo>
                  <a:pt x="1192" y="919"/>
                  <a:pt x="1192" y="919"/>
                  <a:pt x="1192" y="919"/>
                </a:cubicBezTo>
                <a:cubicBezTo>
                  <a:pt x="1346" y="574"/>
                  <a:pt x="1346" y="574"/>
                  <a:pt x="1346" y="574"/>
                </a:cubicBezTo>
                <a:lnTo>
                  <a:pt x="1387" y="574"/>
                </a:lnTo>
                <a:close/>
                <a:moveTo>
                  <a:pt x="1443" y="794"/>
                </a:moveTo>
                <a:cubicBezTo>
                  <a:pt x="1365" y="619"/>
                  <a:pt x="1365" y="619"/>
                  <a:pt x="1365" y="619"/>
                </a:cubicBezTo>
                <a:cubicBezTo>
                  <a:pt x="1289" y="794"/>
                  <a:pt x="1289" y="794"/>
                  <a:pt x="1289" y="794"/>
                </a:cubicBezTo>
                <a:lnTo>
                  <a:pt x="1443" y="794"/>
                </a:lnTo>
                <a:close/>
                <a:moveTo>
                  <a:pt x="1735" y="610"/>
                </a:moveTo>
                <a:cubicBezTo>
                  <a:pt x="1774" y="610"/>
                  <a:pt x="1812" y="625"/>
                  <a:pt x="1840" y="650"/>
                </a:cubicBezTo>
                <a:cubicBezTo>
                  <a:pt x="1862" y="620"/>
                  <a:pt x="1862" y="620"/>
                  <a:pt x="1862" y="620"/>
                </a:cubicBezTo>
                <a:cubicBezTo>
                  <a:pt x="1829" y="591"/>
                  <a:pt x="1783" y="573"/>
                  <a:pt x="1735" y="573"/>
                </a:cubicBezTo>
                <a:cubicBezTo>
                  <a:pt x="1634" y="573"/>
                  <a:pt x="1554" y="649"/>
                  <a:pt x="1554" y="746"/>
                </a:cubicBezTo>
                <a:cubicBezTo>
                  <a:pt x="1554" y="843"/>
                  <a:pt x="1634" y="921"/>
                  <a:pt x="1733" y="921"/>
                </a:cubicBezTo>
                <a:cubicBezTo>
                  <a:pt x="1780" y="921"/>
                  <a:pt x="1827" y="902"/>
                  <a:pt x="1861" y="875"/>
                </a:cubicBezTo>
                <a:cubicBezTo>
                  <a:pt x="1861" y="750"/>
                  <a:pt x="1861" y="750"/>
                  <a:pt x="1861" y="750"/>
                </a:cubicBezTo>
                <a:cubicBezTo>
                  <a:pt x="1826" y="750"/>
                  <a:pt x="1826" y="750"/>
                  <a:pt x="1826" y="750"/>
                </a:cubicBezTo>
                <a:cubicBezTo>
                  <a:pt x="1826" y="854"/>
                  <a:pt x="1826" y="854"/>
                  <a:pt x="1826" y="854"/>
                </a:cubicBezTo>
                <a:cubicBezTo>
                  <a:pt x="1800" y="872"/>
                  <a:pt x="1767" y="883"/>
                  <a:pt x="1736" y="883"/>
                </a:cubicBezTo>
                <a:cubicBezTo>
                  <a:pt x="1657" y="883"/>
                  <a:pt x="1594" y="823"/>
                  <a:pt x="1594" y="746"/>
                </a:cubicBezTo>
                <a:cubicBezTo>
                  <a:pt x="1594" y="671"/>
                  <a:pt x="1657" y="610"/>
                  <a:pt x="1735" y="610"/>
                </a:cubicBezTo>
                <a:close/>
                <a:moveTo>
                  <a:pt x="1996" y="763"/>
                </a:moveTo>
                <a:cubicBezTo>
                  <a:pt x="2169" y="763"/>
                  <a:pt x="2169" y="763"/>
                  <a:pt x="2169" y="763"/>
                </a:cubicBezTo>
                <a:cubicBezTo>
                  <a:pt x="2169" y="725"/>
                  <a:pt x="2169" y="725"/>
                  <a:pt x="2169" y="725"/>
                </a:cubicBezTo>
                <a:cubicBezTo>
                  <a:pt x="1996" y="725"/>
                  <a:pt x="1996" y="725"/>
                  <a:pt x="1996" y="725"/>
                </a:cubicBezTo>
                <a:cubicBezTo>
                  <a:pt x="1996" y="612"/>
                  <a:pt x="1996" y="612"/>
                  <a:pt x="1996" y="612"/>
                </a:cubicBezTo>
                <a:cubicBezTo>
                  <a:pt x="2190" y="612"/>
                  <a:pt x="2190" y="612"/>
                  <a:pt x="2190" y="612"/>
                </a:cubicBezTo>
                <a:cubicBezTo>
                  <a:pt x="2190" y="574"/>
                  <a:pt x="2190" y="574"/>
                  <a:pt x="2190" y="574"/>
                </a:cubicBezTo>
                <a:cubicBezTo>
                  <a:pt x="1956" y="574"/>
                  <a:pt x="1956" y="574"/>
                  <a:pt x="1956" y="574"/>
                </a:cubicBezTo>
                <a:cubicBezTo>
                  <a:pt x="1956" y="919"/>
                  <a:pt x="1956" y="919"/>
                  <a:pt x="1956" y="919"/>
                </a:cubicBezTo>
                <a:cubicBezTo>
                  <a:pt x="2196" y="919"/>
                  <a:pt x="2196" y="919"/>
                  <a:pt x="2196" y="919"/>
                </a:cubicBezTo>
                <a:cubicBezTo>
                  <a:pt x="2196" y="881"/>
                  <a:pt x="2196" y="881"/>
                  <a:pt x="2196" y="881"/>
                </a:cubicBezTo>
                <a:cubicBezTo>
                  <a:pt x="1996" y="881"/>
                  <a:pt x="1996" y="881"/>
                  <a:pt x="1996" y="881"/>
                </a:cubicBezTo>
                <a:lnTo>
                  <a:pt x="1996" y="763"/>
                </a:lnTo>
                <a:close/>
                <a:moveTo>
                  <a:pt x="2466" y="801"/>
                </a:moveTo>
                <a:cubicBezTo>
                  <a:pt x="2546" y="919"/>
                  <a:pt x="2546" y="919"/>
                  <a:pt x="2546" y="919"/>
                </a:cubicBezTo>
                <a:cubicBezTo>
                  <a:pt x="2501" y="919"/>
                  <a:pt x="2501" y="919"/>
                  <a:pt x="2501" y="919"/>
                </a:cubicBezTo>
                <a:cubicBezTo>
                  <a:pt x="2430" y="809"/>
                  <a:pt x="2430" y="809"/>
                  <a:pt x="2430" y="809"/>
                </a:cubicBezTo>
                <a:cubicBezTo>
                  <a:pt x="2423" y="809"/>
                  <a:pt x="2415" y="810"/>
                  <a:pt x="2407" y="810"/>
                </a:cubicBezTo>
                <a:cubicBezTo>
                  <a:pt x="2316" y="810"/>
                  <a:pt x="2316" y="810"/>
                  <a:pt x="2316" y="810"/>
                </a:cubicBezTo>
                <a:cubicBezTo>
                  <a:pt x="2316" y="919"/>
                  <a:pt x="2316" y="919"/>
                  <a:pt x="2316" y="919"/>
                </a:cubicBezTo>
                <a:cubicBezTo>
                  <a:pt x="2276" y="919"/>
                  <a:pt x="2276" y="919"/>
                  <a:pt x="2276" y="919"/>
                </a:cubicBezTo>
                <a:cubicBezTo>
                  <a:pt x="2276" y="574"/>
                  <a:pt x="2276" y="574"/>
                  <a:pt x="2276" y="574"/>
                </a:cubicBezTo>
                <a:cubicBezTo>
                  <a:pt x="2407" y="574"/>
                  <a:pt x="2407" y="574"/>
                  <a:pt x="2407" y="574"/>
                </a:cubicBezTo>
                <a:cubicBezTo>
                  <a:pt x="2493" y="574"/>
                  <a:pt x="2543" y="616"/>
                  <a:pt x="2543" y="690"/>
                </a:cubicBezTo>
                <a:cubicBezTo>
                  <a:pt x="2543" y="747"/>
                  <a:pt x="2515" y="785"/>
                  <a:pt x="2466" y="801"/>
                </a:cubicBezTo>
                <a:close/>
                <a:moveTo>
                  <a:pt x="2505" y="691"/>
                </a:moveTo>
                <a:cubicBezTo>
                  <a:pt x="2505" y="639"/>
                  <a:pt x="2469" y="612"/>
                  <a:pt x="2407" y="612"/>
                </a:cubicBezTo>
                <a:cubicBezTo>
                  <a:pt x="2316" y="612"/>
                  <a:pt x="2316" y="612"/>
                  <a:pt x="2316" y="612"/>
                </a:cubicBezTo>
                <a:cubicBezTo>
                  <a:pt x="2316" y="772"/>
                  <a:pt x="2316" y="772"/>
                  <a:pt x="2316" y="772"/>
                </a:cubicBezTo>
                <a:cubicBezTo>
                  <a:pt x="2407" y="772"/>
                  <a:pt x="2407" y="772"/>
                  <a:pt x="2407" y="772"/>
                </a:cubicBezTo>
                <a:cubicBezTo>
                  <a:pt x="2469" y="772"/>
                  <a:pt x="2505" y="744"/>
                  <a:pt x="2505" y="69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14324" tIns="57162" rIns="114324" bIns="57162"/>
          <a:lstStyle/>
          <a:p>
            <a:endParaRPr lang="en-NL"/>
          </a:p>
        </p:txBody>
      </p:sp>
      <p:sp>
        <p:nvSpPr>
          <p:cNvPr id="12" name="LS_Logo10 (JU-Free) Hermes" hidden="1">
            <a:extLst>
              <a:ext uri="{FF2B5EF4-FFF2-40B4-BE49-F238E27FC236}">
                <a16:creationId xmlns:a16="http://schemas.microsoft.com/office/drawing/2014/main" id="{2B0EC3A2-81ED-4EFD-BEB7-AEFCC6534C30}"/>
              </a:ext>
            </a:extLst>
          </p:cNvPr>
          <p:cNvSpPr>
            <a:spLocks/>
          </p:cNvSpPr>
          <p:nvPr/>
        </p:nvSpPr>
        <p:spPr bwMode="auto">
          <a:xfrm>
            <a:off x="1157288" y="7820025"/>
            <a:ext cx="817562" cy="138113"/>
          </a:xfrm>
          <a:custGeom>
            <a:avLst/>
            <a:gdLst>
              <a:gd name="T0" fmla="*/ 2147483646 w 2062"/>
              <a:gd name="T1" fmla="*/ 2147483646 h 347"/>
              <a:gd name="T2" fmla="*/ 2147483646 w 2062"/>
              <a:gd name="T3" fmla="*/ 2147483646 h 347"/>
              <a:gd name="T4" fmla="*/ 0 w 2062"/>
              <a:gd name="T5" fmla="*/ 62575936 h 347"/>
              <a:gd name="T6" fmla="*/ 2147483646 w 2062"/>
              <a:gd name="T7" fmla="*/ 2147483646 h 347"/>
              <a:gd name="T8" fmla="*/ 2147483646 w 2062"/>
              <a:gd name="T9" fmla="*/ 62575936 h 347"/>
              <a:gd name="T10" fmla="*/ 2147483646 w 2062"/>
              <a:gd name="T11" fmla="*/ 2147483646 h 347"/>
              <a:gd name="T12" fmla="*/ 2147483646 w 2062"/>
              <a:gd name="T13" fmla="*/ 2147483646 h 347"/>
              <a:gd name="T14" fmla="*/ 2147483646 w 2062"/>
              <a:gd name="T15" fmla="*/ 2147483646 h 347"/>
              <a:gd name="T16" fmla="*/ 2147483646 w 2062"/>
              <a:gd name="T17" fmla="*/ 2147483646 h 347"/>
              <a:gd name="T18" fmla="*/ 2147483646 w 2062"/>
              <a:gd name="T19" fmla="*/ 2147483646 h 347"/>
              <a:gd name="T20" fmla="*/ 2147483646 w 2062"/>
              <a:gd name="T21" fmla="*/ 2147483646 h 347"/>
              <a:gd name="T22" fmla="*/ 2147483646 w 2062"/>
              <a:gd name="T23" fmla="*/ 62575936 h 347"/>
              <a:gd name="T24" fmla="*/ 2147483646 w 2062"/>
              <a:gd name="T25" fmla="*/ 2147483646 h 347"/>
              <a:gd name="T26" fmla="*/ 2147483646 w 2062"/>
              <a:gd name="T27" fmla="*/ 2147483646 h 347"/>
              <a:gd name="T28" fmla="*/ 2147483646 w 2062"/>
              <a:gd name="T29" fmla="*/ 2147483646 h 347"/>
              <a:gd name="T30" fmla="*/ 2147483646 w 2062"/>
              <a:gd name="T31" fmla="*/ 62575936 h 347"/>
              <a:gd name="T32" fmla="*/ 2147483646 w 2062"/>
              <a:gd name="T33" fmla="*/ 2147483646 h 347"/>
              <a:gd name="T34" fmla="*/ 2147483646 w 2062"/>
              <a:gd name="T35" fmla="*/ 2147483646 h 347"/>
              <a:gd name="T36" fmla="*/ 2147483646 w 2062"/>
              <a:gd name="T37" fmla="*/ 2147483646 h 347"/>
              <a:gd name="T38" fmla="*/ 2147483646 w 2062"/>
              <a:gd name="T39" fmla="*/ 2147483646 h 347"/>
              <a:gd name="T40" fmla="*/ 2147483646 w 2062"/>
              <a:gd name="T41" fmla="*/ 2147483646 h 347"/>
              <a:gd name="T42" fmla="*/ 2147483646 w 2062"/>
              <a:gd name="T43" fmla="*/ 2147483646 h 347"/>
              <a:gd name="T44" fmla="*/ 2147483646 w 2062"/>
              <a:gd name="T45" fmla="*/ 2147483646 h 347"/>
              <a:gd name="T46" fmla="*/ 2147483646 w 2062"/>
              <a:gd name="T47" fmla="*/ 2147483646 h 347"/>
              <a:gd name="T48" fmla="*/ 2147483646 w 2062"/>
              <a:gd name="T49" fmla="*/ 2147483646 h 347"/>
              <a:gd name="T50" fmla="*/ 2147483646 w 2062"/>
              <a:gd name="T51" fmla="*/ 62575936 h 347"/>
              <a:gd name="T52" fmla="*/ 2147483646 w 2062"/>
              <a:gd name="T53" fmla="*/ 2147483646 h 347"/>
              <a:gd name="T54" fmla="*/ 2147483646 w 2062"/>
              <a:gd name="T55" fmla="*/ 62575936 h 347"/>
              <a:gd name="T56" fmla="*/ 2147483646 w 2062"/>
              <a:gd name="T57" fmla="*/ 2147483646 h 347"/>
              <a:gd name="T58" fmla="*/ 2147483646 w 2062"/>
              <a:gd name="T59" fmla="*/ 2147483646 h 347"/>
              <a:gd name="T60" fmla="*/ 2147483646 w 2062"/>
              <a:gd name="T61" fmla="*/ 2147483646 h 347"/>
              <a:gd name="T62" fmla="*/ 2147483646 w 2062"/>
              <a:gd name="T63" fmla="*/ 2147483646 h 347"/>
              <a:gd name="T64" fmla="*/ 2147483646 w 2062"/>
              <a:gd name="T65" fmla="*/ 2147483646 h 347"/>
              <a:gd name="T66" fmla="*/ 2147483646 w 2062"/>
              <a:gd name="T67" fmla="*/ 62575936 h 347"/>
              <a:gd name="T68" fmla="*/ 2147483646 w 2062"/>
              <a:gd name="T69" fmla="*/ 2147483646 h 347"/>
              <a:gd name="T70" fmla="*/ 2147483646 w 2062"/>
              <a:gd name="T71" fmla="*/ 2001479067 h 347"/>
              <a:gd name="T72" fmla="*/ 2147483646 w 2062"/>
              <a:gd name="T73" fmla="*/ 2147483646 h 347"/>
              <a:gd name="T74" fmla="*/ 2147483646 w 2062"/>
              <a:gd name="T75" fmla="*/ 2147483646 h 347"/>
              <a:gd name="T76" fmla="*/ 2147483646 w 2062"/>
              <a:gd name="T77" fmla="*/ 2147483646 h 347"/>
              <a:gd name="T78" fmla="*/ 2147483646 w 2062"/>
              <a:gd name="T79" fmla="*/ 2147483646 h 347"/>
              <a:gd name="T80" fmla="*/ 2147483646 w 2062"/>
              <a:gd name="T81" fmla="*/ 2147483646 h 347"/>
              <a:gd name="T82" fmla="*/ 2147483646 w 2062"/>
              <a:gd name="T83" fmla="*/ 2001479067 h 347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2062" h="347">
                <a:moveTo>
                  <a:pt x="248" y="346"/>
                </a:moveTo>
                <a:cubicBezTo>
                  <a:pt x="248" y="194"/>
                  <a:pt x="248" y="194"/>
                  <a:pt x="248" y="194"/>
                </a:cubicBezTo>
                <a:cubicBezTo>
                  <a:pt x="40" y="194"/>
                  <a:pt x="40" y="194"/>
                  <a:pt x="40" y="194"/>
                </a:cubicBezTo>
                <a:cubicBezTo>
                  <a:pt x="40" y="346"/>
                  <a:pt x="40" y="346"/>
                  <a:pt x="40" y="346"/>
                </a:cubicBezTo>
                <a:cubicBezTo>
                  <a:pt x="0" y="346"/>
                  <a:pt x="0" y="346"/>
                  <a:pt x="0" y="346"/>
                </a:cubicBezTo>
                <a:cubicBezTo>
                  <a:pt x="0" y="1"/>
                  <a:pt x="0" y="1"/>
                  <a:pt x="0" y="1"/>
                </a:cubicBezTo>
                <a:cubicBezTo>
                  <a:pt x="40" y="1"/>
                  <a:pt x="40" y="1"/>
                  <a:pt x="40" y="1"/>
                </a:cubicBezTo>
                <a:cubicBezTo>
                  <a:pt x="40" y="157"/>
                  <a:pt x="40" y="157"/>
                  <a:pt x="40" y="157"/>
                </a:cubicBezTo>
                <a:cubicBezTo>
                  <a:pt x="248" y="157"/>
                  <a:pt x="248" y="157"/>
                  <a:pt x="248" y="157"/>
                </a:cubicBezTo>
                <a:cubicBezTo>
                  <a:pt x="248" y="1"/>
                  <a:pt x="248" y="1"/>
                  <a:pt x="248" y="1"/>
                </a:cubicBezTo>
                <a:cubicBezTo>
                  <a:pt x="287" y="1"/>
                  <a:pt x="287" y="1"/>
                  <a:pt x="287" y="1"/>
                </a:cubicBezTo>
                <a:cubicBezTo>
                  <a:pt x="287" y="346"/>
                  <a:pt x="287" y="346"/>
                  <a:pt x="287" y="346"/>
                </a:cubicBezTo>
                <a:lnTo>
                  <a:pt x="248" y="346"/>
                </a:lnTo>
                <a:close/>
                <a:moveTo>
                  <a:pt x="431" y="39"/>
                </a:moveTo>
                <a:cubicBezTo>
                  <a:pt x="431" y="153"/>
                  <a:pt x="431" y="153"/>
                  <a:pt x="431" y="153"/>
                </a:cubicBezTo>
                <a:cubicBezTo>
                  <a:pt x="604" y="153"/>
                  <a:pt x="604" y="153"/>
                  <a:pt x="604" y="153"/>
                </a:cubicBezTo>
                <a:cubicBezTo>
                  <a:pt x="604" y="190"/>
                  <a:pt x="604" y="190"/>
                  <a:pt x="604" y="190"/>
                </a:cubicBezTo>
                <a:cubicBezTo>
                  <a:pt x="431" y="190"/>
                  <a:pt x="431" y="190"/>
                  <a:pt x="431" y="190"/>
                </a:cubicBezTo>
                <a:cubicBezTo>
                  <a:pt x="431" y="309"/>
                  <a:pt x="431" y="309"/>
                  <a:pt x="431" y="309"/>
                </a:cubicBezTo>
                <a:cubicBezTo>
                  <a:pt x="631" y="309"/>
                  <a:pt x="631" y="309"/>
                  <a:pt x="631" y="309"/>
                </a:cubicBezTo>
                <a:cubicBezTo>
                  <a:pt x="631" y="346"/>
                  <a:pt x="631" y="346"/>
                  <a:pt x="631" y="346"/>
                </a:cubicBezTo>
                <a:cubicBezTo>
                  <a:pt x="391" y="346"/>
                  <a:pt x="391" y="346"/>
                  <a:pt x="391" y="346"/>
                </a:cubicBezTo>
                <a:cubicBezTo>
                  <a:pt x="391" y="1"/>
                  <a:pt x="391" y="1"/>
                  <a:pt x="391" y="1"/>
                </a:cubicBezTo>
                <a:cubicBezTo>
                  <a:pt x="625" y="1"/>
                  <a:pt x="625" y="1"/>
                  <a:pt x="625" y="1"/>
                </a:cubicBezTo>
                <a:cubicBezTo>
                  <a:pt x="625" y="39"/>
                  <a:pt x="625" y="39"/>
                  <a:pt x="625" y="39"/>
                </a:cubicBezTo>
                <a:lnTo>
                  <a:pt x="431" y="39"/>
                </a:lnTo>
                <a:close/>
                <a:moveTo>
                  <a:pt x="866" y="236"/>
                </a:moveTo>
                <a:cubicBezTo>
                  <a:pt x="858" y="237"/>
                  <a:pt x="850" y="237"/>
                  <a:pt x="843" y="237"/>
                </a:cubicBezTo>
                <a:cubicBezTo>
                  <a:pt x="751" y="237"/>
                  <a:pt x="751" y="237"/>
                  <a:pt x="751" y="237"/>
                </a:cubicBezTo>
                <a:cubicBezTo>
                  <a:pt x="751" y="346"/>
                  <a:pt x="751" y="346"/>
                  <a:pt x="751" y="346"/>
                </a:cubicBezTo>
                <a:cubicBezTo>
                  <a:pt x="712" y="346"/>
                  <a:pt x="712" y="346"/>
                  <a:pt x="712" y="346"/>
                </a:cubicBezTo>
                <a:cubicBezTo>
                  <a:pt x="712" y="1"/>
                  <a:pt x="712" y="1"/>
                  <a:pt x="712" y="1"/>
                </a:cubicBezTo>
                <a:cubicBezTo>
                  <a:pt x="843" y="1"/>
                  <a:pt x="843" y="1"/>
                  <a:pt x="843" y="1"/>
                </a:cubicBezTo>
                <a:cubicBezTo>
                  <a:pt x="929" y="1"/>
                  <a:pt x="978" y="44"/>
                  <a:pt x="978" y="117"/>
                </a:cubicBezTo>
                <a:cubicBezTo>
                  <a:pt x="978" y="174"/>
                  <a:pt x="951" y="213"/>
                  <a:pt x="901" y="229"/>
                </a:cubicBezTo>
                <a:cubicBezTo>
                  <a:pt x="982" y="346"/>
                  <a:pt x="982" y="346"/>
                  <a:pt x="982" y="346"/>
                </a:cubicBezTo>
                <a:cubicBezTo>
                  <a:pt x="937" y="346"/>
                  <a:pt x="937" y="346"/>
                  <a:pt x="937" y="346"/>
                </a:cubicBezTo>
                <a:lnTo>
                  <a:pt x="866" y="236"/>
                </a:lnTo>
                <a:close/>
                <a:moveTo>
                  <a:pt x="843" y="199"/>
                </a:moveTo>
                <a:cubicBezTo>
                  <a:pt x="905" y="199"/>
                  <a:pt x="941" y="172"/>
                  <a:pt x="941" y="118"/>
                </a:cubicBezTo>
                <a:cubicBezTo>
                  <a:pt x="941" y="66"/>
                  <a:pt x="905" y="39"/>
                  <a:pt x="843" y="39"/>
                </a:cubicBezTo>
                <a:cubicBezTo>
                  <a:pt x="751" y="39"/>
                  <a:pt x="751" y="39"/>
                  <a:pt x="751" y="39"/>
                </a:cubicBezTo>
                <a:cubicBezTo>
                  <a:pt x="751" y="199"/>
                  <a:pt x="751" y="199"/>
                  <a:pt x="751" y="199"/>
                </a:cubicBezTo>
                <a:lnTo>
                  <a:pt x="843" y="199"/>
                </a:lnTo>
                <a:close/>
                <a:moveTo>
                  <a:pt x="1380" y="346"/>
                </a:moveTo>
                <a:cubicBezTo>
                  <a:pt x="1379" y="62"/>
                  <a:pt x="1379" y="62"/>
                  <a:pt x="1379" y="62"/>
                </a:cubicBezTo>
                <a:cubicBezTo>
                  <a:pt x="1254" y="310"/>
                  <a:pt x="1254" y="310"/>
                  <a:pt x="1254" y="310"/>
                </a:cubicBezTo>
                <a:cubicBezTo>
                  <a:pt x="1230" y="310"/>
                  <a:pt x="1230" y="310"/>
                  <a:pt x="1230" y="310"/>
                </a:cubicBezTo>
                <a:cubicBezTo>
                  <a:pt x="1105" y="62"/>
                  <a:pt x="1105" y="62"/>
                  <a:pt x="1105" y="62"/>
                </a:cubicBezTo>
                <a:cubicBezTo>
                  <a:pt x="1105" y="346"/>
                  <a:pt x="1105" y="346"/>
                  <a:pt x="1105" y="346"/>
                </a:cubicBezTo>
                <a:cubicBezTo>
                  <a:pt x="1068" y="346"/>
                  <a:pt x="1068" y="346"/>
                  <a:pt x="1068" y="346"/>
                </a:cubicBezTo>
                <a:cubicBezTo>
                  <a:pt x="1068" y="1"/>
                  <a:pt x="1068" y="1"/>
                  <a:pt x="1068" y="1"/>
                </a:cubicBezTo>
                <a:cubicBezTo>
                  <a:pt x="1116" y="1"/>
                  <a:pt x="1116" y="1"/>
                  <a:pt x="1116" y="1"/>
                </a:cubicBezTo>
                <a:cubicBezTo>
                  <a:pt x="1242" y="249"/>
                  <a:pt x="1242" y="249"/>
                  <a:pt x="1242" y="249"/>
                </a:cubicBezTo>
                <a:cubicBezTo>
                  <a:pt x="1368" y="1"/>
                  <a:pt x="1368" y="1"/>
                  <a:pt x="1368" y="1"/>
                </a:cubicBezTo>
                <a:cubicBezTo>
                  <a:pt x="1416" y="1"/>
                  <a:pt x="1416" y="1"/>
                  <a:pt x="1416" y="1"/>
                </a:cubicBezTo>
                <a:cubicBezTo>
                  <a:pt x="1416" y="346"/>
                  <a:pt x="1416" y="346"/>
                  <a:pt x="1416" y="346"/>
                </a:cubicBezTo>
                <a:lnTo>
                  <a:pt x="1380" y="346"/>
                </a:lnTo>
                <a:close/>
                <a:moveTo>
                  <a:pt x="1560" y="39"/>
                </a:moveTo>
                <a:cubicBezTo>
                  <a:pt x="1560" y="153"/>
                  <a:pt x="1560" y="153"/>
                  <a:pt x="1560" y="153"/>
                </a:cubicBezTo>
                <a:cubicBezTo>
                  <a:pt x="1734" y="153"/>
                  <a:pt x="1734" y="153"/>
                  <a:pt x="1734" y="153"/>
                </a:cubicBezTo>
                <a:cubicBezTo>
                  <a:pt x="1734" y="190"/>
                  <a:pt x="1734" y="190"/>
                  <a:pt x="1734" y="190"/>
                </a:cubicBezTo>
                <a:cubicBezTo>
                  <a:pt x="1560" y="190"/>
                  <a:pt x="1560" y="190"/>
                  <a:pt x="1560" y="190"/>
                </a:cubicBezTo>
                <a:cubicBezTo>
                  <a:pt x="1560" y="309"/>
                  <a:pt x="1560" y="309"/>
                  <a:pt x="1560" y="309"/>
                </a:cubicBezTo>
                <a:cubicBezTo>
                  <a:pt x="1761" y="309"/>
                  <a:pt x="1761" y="309"/>
                  <a:pt x="1761" y="309"/>
                </a:cubicBezTo>
                <a:cubicBezTo>
                  <a:pt x="1761" y="346"/>
                  <a:pt x="1761" y="346"/>
                  <a:pt x="1761" y="346"/>
                </a:cubicBezTo>
                <a:cubicBezTo>
                  <a:pt x="1521" y="346"/>
                  <a:pt x="1521" y="346"/>
                  <a:pt x="1521" y="346"/>
                </a:cubicBezTo>
                <a:cubicBezTo>
                  <a:pt x="1521" y="1"/>
                  <a:pt x="1521" y="1"/>
                  <a:pt x="1521" y="1"/>
                </a:cubicBezTo>
                <a:cubicBezTo>
                  <a:pt x="1755" y="1"/>
                  <a:pt x="1755" y="1"/>
                  <a:pt x="1755" y="1"/>
                </a:cubicBezTo>
                <a:cubicBezTo>
                  <a:pt x="1755" y="39"/>
                  <a:pt x="1755" y="39"/>
                  <a:pt x="1755" y="39"/>
                </a:cubicBezTo>
                <a:lnTo>
                  <a:pt x="1560" y="39"/>
                </a:lnTo>
                <a:close/>
                <a:moveTo>
                  <a:pt x="2053" y="32"/>
                </a:moveTo>
                <a:cubicBezTo>
                  <a:pt x="2036" y="69"/>
                  <a:pt x="2036" y="69"/>
                  <a:pt x="2036" y="69"/>
                </a:cubicBezTo>
                <a:cubicBezTo>
                  <a:pt x="2005" y="48"/>
                  <a:pt x="1969" y="40"/>
                  <a:pt x="1941" y="40"/>
                </a:cubicBezTo>
                <a:cubicBezTo>
                  <a:pt x="1897" y="40"/>
                  <a:pt x="1868" y="57"/>
                  <a:pt x="1868" y="86"/>
                </a:cubicBezTo>
                <a:cubicBezTo>
                  <a:pt x="1868" y="174"/>
                  <a:pt x="2062" y="128"/>
                  <a:pt x="2061" y="253"/>
                </a:cubicBezTo>
                <a:cubicBezTo>
                  <a:pt x="2061" y="311"/>
                  <a:pt x="2010" y="347"/>
                  <a:pt x="1937" y="347"/>
                </a:cubicBezTo>
                <a:cubicBezTo>
                  <a:pt x="1886" y="347"/>
                  <a:pt x="1837" y="326"/>
                  <a:pt x="1805" y="295"/>
                </a:cubicBezTo>
                <a:cubicBezTo>
                  <a:pt x="1822" y="259"/>
                  <a:pt x="1822" y="259"/>
                  <a:pt x="1822" y="259"/>
                </a:cubicBezTo>
                <a:cubicBezTo>
                  <a:pt x="1854" y="290"/>
                  <a:pt x="1898" y="308"/>
                  <a:pt x="1937" y="308"/>
                </a:cubicBezTo>
                <a:cubicBezTo>
                  <a:pt x="1987" y="308"/>
                  <a:pt x="2018" y="288"/>
                  <a:pt x="2018" y="255"/>
                </a:cubicBezTo>
                <a:cubicBezTo>
                  <a:pt x="2018" y="164"/>
                  <a:pt x="1824" y="213"/>
                  <a:pt x="1824" y="89"/>
                </a:cubicBezTo>
                <a:cubicBezTo>
                  <a:pt x="1824" y="35"/>
                  <a:pt x="1872" y="0"/>
                  <a:pt x="1944" y="0"/>
                </a:cubicBezTo>
                <a:cubicBezTo>
                  <a:pt x="1983" y="0"/>
                  <a:pt x="2024" y="13"/>
                  <a:pt x="2053" y="3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14324" tIns="57162" rIns="114324" bIns="57162"/>
          <a:lstStyle/>
          <a:p>
            <a:endParaRPr lang="en-NL"/>
          </a:p>
        </p:txBody>
      </p:sp>
      <p:sp>
        <p:nvSpPr>
          <p:cNvPr id="13" name="LS_Logo8 (JU-Free) Hera" hidden="1">
            <a:extLst>
              <a:ext uri="{FF2B5EF4-FFF2-40B4-BE49-F238E27FC236}">
                <a16:creationId xmlns:a16="http://schemas.microsoft.com/office/drawing/2014/main" id="{BB9D01AE-1410-4389-9EA4-FAB3BCD22B8F}"/>
              </a:ext>
            </a:extLst>
          </p:cNvPr>
          <p:cNvSpPr>
            <a:spLocks/>
          </p:cNvSpPr>
          <p:nvPr/>
        </p:nvSpPr>
        <p:spPr bwMode="auto">
          <a:xfrm>
            <a:off x="1157288" y="7820025"/>
            <a:ext cx="541337" cy="138113"/>
          </a:xfrm>
          <a:custGeom>
            <a:avLst/>
            <a:gdLst>
              <a:gd name="T0" fmla="*/ 2147483646 w 1367"/>
              <a:gd name="T1" fmla="*/ 0 h 345"/>
              <a:gd name="T2" fmla="*/ 2147483646 w 1367"/>
              <a:gd name="T3" fmla="*/ 0 h 345"/>
              <a:gd name="T4" fmla="*/ 2147483646 w 1367"/>
              <a:gd name="T5" fmla="*/ 2147483646 h 345"/>
              <a:gd name="T6" fmla="*/ 2147483646 w 1367"/>
              <a:gd name="T7" fmla="*/ 2147483646 h 345"/>
              <a:gd name="T8" fmla="*/ 2147483646 w 1367"/>
              <a:gd name="T9" fmla="*/ 2147483646 h 345"/>
              <a:gd name="T10" fmla="*/ 2147483646 w 1367"/>
              <a:gd name="T11" fmla="*/ 2147483646 h 345"/>
              <a:gd name="T12" fmla="*/ 2147483646 w 1367"/>
              <a:gd name="T13" fmla="*/ 2147483646 h 345"/>
              <a:gd name="T14" fmla="*/ 0 w 1367"/>
              <a:gd name="T15" fmla="*/ 2147483646 h 345"/>
              <a:gd name="T16" fmla="*/ 0 w 1367"/>
              <a:gd name="T17" fmla="*/ 0 h 345"/>
              <a:gd name="T18" fmla="*/ 2147483646 w 1367"/>
              <a:gd name="T19" fmla="*/ 0 h 345"/>
              <a:gd name="T20" fmla="*/ 2147483646 w 1367"/>
              <a:gd name="T21" fmla="*/ 2147483646 h 345"/>
              <a:gd name="T22" fmla="*/ 2147483646 w 1367"/>
              <a:gd name="T23" fmla="*/ 2147483646 h 345"/>
              <a:gd name="T24" fmla="*/ 2147483646 w 1367"/>
              <a:gd name="T25" fmla="*/ 0 h 345"/>
              <a:gd name="T26" fmla="*/ 2147483646 w 1367"/>
              <a:gd name="T27" fmla="*/ 2147483646 h 345"/>
              <a:gd name="T28" fmla="*/ 2147483646 w 1367"/>
              <a:gd name="T29" fmla="*/ 2147483646 h 345"/>
              <a:gd name="T30" fmla="*/ 2147483646 w 1367"/>
              <a:gd name="T31" fmla="*/ 2147483646 h 345"/>
              <a:gd name="T32" fmla="*/ 2147483646 w 1367"/>
              <a:gd name="T33" fmla="*/ 2147483646 h 345"/>
              <a:gd name="T34" fmla="*/ 2147483646 w 1367"/>
              <a:gd name="T35" fmla="*/ 2147483646 h 345"/>
              <a:gd name="T36" fmla="*/ 2147483646 w 1367"/>
              <a:gd name="T37" fmla="*/ 2147483646 h 345"/>
              <a:gd name="T38" fmla="*/ 2147483646 w 1367"/>
              <a:gd name="T39" fmla="*/ 0 h 345"/>
              <a:gd name="T40" fmla="*/ 2147483646 w 1367"/>
              <a:gd name="T41" fmla="*/ 0 h 345"/>
              <a:gd name="T42" fmla="*/ 2147483646 w 1367"/>
              <a:gd name="T43" fmla="*/ 2147483646 h 345"/>
              <a:gd name="T44" fmla="*/ 2147483646 w 1367"/>
              <a:gd name="T45" fmla="*/ 2147483646 h 345"/>
              <a:gd name="T46" fmla="*/ 2147483646 w 1367"/>
              <a:gd name="T47" fmla="*/ 2147483646 h 345"/>
              <a:gd name="T48" fmla="*/ 2147483646 w 1367"/>
              <a:gd name="T49" fmla="*/ 2147483646 h 345"/>
              <a:gd name="T50" fmla="*/ 2147483646 w 1367"/>
              <a:gd name="T51" fmla="*/ 2147483646 h 345"/>
              <a:gd name="T52" fmla="*/ 2147483646 w 1367"/>
              <a:gd name="T53" fmla="*/ 2147483646 h 345"/>
              <a:gd name="T54" fmla="*/ 2147483646 w 1367"/>
              <a:gd name="T55" fmla="*/ 2147483646 h 345"/>
              <a:gd name="T56" fmla="*/ 2147483646 w 1367"/>
              <a:gd name="T57" fmla="*/ 2147483646 h 345"/>
              <a:gd name="T58" fmla="*/ 2147483646 w 1367"/>
              <a:gd name="T59" fmla="*/ 2147483646 h 345"/>
              <a:gd name="T60" fmla="*/ 2147483646 w 1367"/>
              <a:gd name="T61" fmla="*/ 2147483646 h 345"/>
              <a:gd name="T62" fmla="*/ 2147483646 w 1367"/>
              <a:gd name="T63" fmla="*/ 2147483646 h 345"/>
              <a:gd name="T64" fmla="*/ 2147483646 w 1367"/>
              <a:gd name="T65" fmla="*/ 2147483646 h 345"/>
              <a:gd name="T66" fmla="*/ 2147483646 w 1367"/>
              <a:gd name="T67" fmla="*/ 2147483646 h 345"/>
              <a:gd name="T68" fmla="*/ 2147483646 w 1367"/>
              <a:gd name="T69" fmla="*/ 0 h 345"/>
              <a:gd name="T70" fmla="*/ 2147483646 w 1367"/>
              <a:gd name="T71" fmla="*/ 0 h 345"/>
              <a:gd name="T72" fmla="*/ 2147483646 w 1367"/>
              <a:gd name="T73" fmla="*/ 2147483646 h 345"/>
              <a:gd name="T74" fmla="*/ 2147483646 w 1367"/>
              <a:gd name="T75" fmla="*/ 2147483646 h 345"/>
              <a:gd name="T76" fmla="*/ 2147483646 w 1367"/>
              <a:gd name="T77" fmla="*/ 2147483646 h 345"/>
              <a:gd name="T78" fmla="*/ 2147483646 w 1367"/>
              <a:gd name="T79" fmla="*/ 2147483646 h 345"/>
              <a:gd name="T80" fmla="*/ 2147483646 w 1367"/>
              <a:gd name="T81" fmla="*/ 2147483646 h 345"/>
              <a:gd name="T82" fmla="*/ 2147483646 w 1367"/>
              <a:gd name="T83" fmla="*/ 2147483646 h 345"/>
              <a:gd name="T84" fmla="*/ 2147483646 w 1367"/>
              <a:gd name="T85" fmla="*/ 2147483646 h 345"/>
              <a:gd name="T86" fmla="*/ 2147483646 w 1367"/>
              <a:gd name="T87" fmla="*/ 2147483646 h 345"/>
              <a:gd name="T88" fmla="*/ 2147483646 w 1367"/>
              <a:gd name="T89" fmla="*/ 2147483646 h 345"/>
              <a:gd name="T90" fmla="*/ 2147483646 w 1367"/>
              <a:gd name="T91" fmla="*/ 2147483646 h 345"/>
              <a:gd name="T92" fmla="*/ 2147483646 w 1367"/>
              <a:gd name="T93" fmla="*/ 2147483646 h 345"/>
              <a:gd name="T94" fmla="*/ 2147483646 w 1367"/>
              <a:gd name="T95" fmla="*/ 2147483646 h 345"/>
              <a:gd name="T96" fmla="*/ 2147483646 w 1367"/>
              <a:gd name="T97" fmla="*/ 2147483646 h 345"/>
              <a:gd name="T98" fmla="*/ 2147483646 w 1367"/>
              <a:gd name="T99" fmla="*/ 2147483646 h 345"/>
              <a:gd name="T100" fmla="*/ 2147483646 w 1367"/>
              <a:gd name="T101" fmla="*/ 0 h 345"/>
              <a:gd name="T102" fmla="*/ 2147483646 w 1367"/>
              <a:gd name="T103" fmla="*/ 0 h 345"/>
              <a:gd name="T104" fmla="*/ 2147483646 w 1367"/>
              <a:gd name="T105" fmla="*/ 2147483646 h 345"/>
              <a:gd name="T106" fmla="*/ 2147483646 w 1367"/>
              <a:gd name="T107" fmla="*/ 2147483646 h 345"/>
              <a:gd name="T108" fmla="*/ 2147483646 w 1367"/>
              <a:gd name="T109" fmla="*/ 2147483646 h 345"/>
              <a:gd name="T110" fmla="*/ 2147483646 w 1367"/>
              <a:gd name="T111" fmla="*/ 2147483646 h 345"/>
              <a:gd name="T112" fmla="*/ 2147483646 w 1367"/>
              <a:gd name="T113" fmla="*/ 2147483646 h 345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1367" h="345">
                <a:moveTo>
                  <a:pt x="248" y="0"/>
                </a:moveTo>
                <a:cubicBezTo>
                  <a:pt x="287" y="0"/>
                  <a:pt x="287" y="0"/>
                  <a:pt x="287" y="0"/>
                </a:cubicBezTo>
                <a:cubicBezTo>
                  <a:pt x="287" y="345"/>
                  <a:pt x="287" y="345"/>
                  <a:pt x="287" y="345"/>
                </a:cubicBezTo>
                <a:cubicBezTo>
                  <a:pt x="248" y="345"/>
                  <a:pt x="248" y="345"/>
                  <a:pt x="248" y="345"/>
                </a:cubicBezTo>
                <a:cubicBezTo>
                  <a:pt x="248" y="193"/>
                  <a:pt x="248" y="193"/>
                  <a:pt x="248" y="193"/>
                </a:cubicBezTo>
                <a:cubicBezTo>
                  <a:pt x="40" y="193"/>
                  <a:pt x="40" y="193"/>
                  <a:pt x="40" y="193"/>
                </a:cubicBezTo>
                <a:cubicBezTo>
                  <a:pt x="40" y="345"/>
                  <a:pt x="40" y="345"/>
                  <a:pt x="40" y="345"/>
                </a:cubicBezTo>
                <a:cubicBezTo>
                  <a:pt x="0" y="345"/>
                  <a:pt x="0" y="345"/>
                  <a:pt x="0" y="345"/>
                </a:cubicBezTo>
                <a:cubicBezTo>
                  <a:pt x="0" y="0"/>
                  <a:pt x="0" y="0"/>
                  <a:pt x="0" y="0"/>
                </a:cubicBezTo>
                <a:cubicBezTo>
                  <a:pt x="40" y="0"/>
                  <a:pt x="40" y="0"/>
                  <a:pt x="40" y="0"/>
                </a:cubicBezTo>
                <a:cubicBezTo>
                  <a:pt x="40" y="156"/>
                  <a:pt x="40" y="156"/>
                  <a:pt x="40" y="156"/>
                </a:cubicBezTo>
                <a:cubicBezTo>
                  <a:pt x="248" y="156"/>
                  <a:pt x="248" y="156"/>
                  <a:pt x="248" y="156"/>
                </a:cubicBezTo>
                <a:lnTo>
                  <a:pt x="248" y="0"/>
                </a:lnTo>
                <a:close/>
                <a:moveTo>
                  <a:pt x="431" y="189"/>
                </a:moveTo>
                <a:cubicBezTo>
                  <a:pt x="604" y="189"/>
                  <a:pt x="604" y="189"/>
                  <a:pt x="604" y="189"/>
                </a:cubicBezTo>
                <a:cubicBezTo>
                  <a:pt x="604" y="152"/>
                  <a:pt x="604" y="152"/>
                  <a:pt x="604" y="152"/>
                </a:cubicBezTo>
                <a:cubicBezTo>
                  <a:pt x="431" y="152"/>
                  <a:pt x="431" y="152"/>
                  <a:pt x="431" y="152"/>
                </a:cubicBezTo>
                <a:cubicBezTo>
                  <a:pt x="431" y="38"/>
                  <a:pt x="431" y="38"/>
                  <a:pt x="431" y="38"/>
                </a:cubicBezTo>
                <a:cubicBezTo>
                  <a:pt x="625" y="38"/>
                  <a:pt x="625" y="38"/>
                  <a:pt x="625" y="38"/>
                </a:cubicBezTo>
                <a:cubicBezTo>
                  <a:pt x="625" y="0"/>
                  <a:pt x="625" y="0"/>
                  <a:pt x="625" y="0"/>
                </a:cubicBezTo>
                <a:cubicBezTo>
                  <a:pt x="391" y="0"/>
                  <a:pt x="391" y="0"/>
                  <a:pt x="391" y="0"/>
                </a:cubicBezTo>
                <a:cubicBezTo>
                  <a:pt x="391" y="345"/>
                  <a:pt x="391" y="345"/>
                  <a:pt x="391" y="345"/>
                </a:cubicBezTo>
                <a:cubicBezTo>
                  <a:pt x="631" y="345"/>
                  <a:pt x="631" y="345"/>
                  <a:pt x="631" y="345"/>
                </a:cubicBezTo>
                <a:cubicBezTo>
                  <a:pt x="631" y="308"/>
                  <a:pt x="631" y="308"/>
                  <a:pt x="631" y="308"/>
                </a:cubicBezTo>
                <a:cubicBezTo>
                  <a:pt x="431" y="308"/>
                  <a:pt x="431" y="308"/>
                  <a:pt x="431" y="308"/>
                </a:cubicBezTo>
                <a:lnTo>
                  <a:pt x="431" y="189"/>
                </a:lnTo>
                <a:close/>
                <a:moveTo>
                  <a:pt x="901" y="228"/>
                </a:moveTo>
                <a:cubicBezTo>
                  <a:pt x="982" y="345"/>
                  <a:pt x="982" y="345"/>
                  <a:pt x="982" y="345"/>
                </a:cubicBezTo>
                <a:cubicBezTo>
                  <a:pt x="937" y="345"/>
                  <a:pt x="937" y="345"/>
                  <a:pt x="937" y="345"/>
                </a:cubicBezTo>
                <a:cubicBezTo>
                  <a:pt x="866" y="235"/>
                  <a:pt x="866" y="235"/>
                  <a:pt x="866" y="235"/>
                </a:cubicBezTo>
                <a:cubicBezTo>
                  <a:pt x="858" y="236"/>
                  <a:pt x="850" y="236"/>
                  <a:pt x="843" y="236"/>
                </a:cubicBezTo>
                <a:cubicBezTo>
                  <a:pt x="751" y="236"/>
                  <a:pt x="751" y="236"/>
                  <a:pt x="751" y="236"/>
                </a:cubicBezTo>
                <a:cubicBezTo>
                  <a:pt x="751" y="345"/>
                  <a:pt x="751" y="345"/>
                  <a:pt x="751" y="345"/>
                </a:cubicBezTo>
                <a:cubicBezTo>
                  <a:pt x="712" y="345"/>
                  <a:pt x="712" y="345"/>
                  <a:pt x="712" y="345"/>
                </a:cubicBezTo>
                <a:cubicBezTo>
                  <a:pt x="712" y="0"/>
                  <a:pt x="712" y="0"/>
                  <a:pt x="712" y="0"/>
                </a:cubicBezTo>
                <a:cubicBezTo>
                  <a:pt x="843" y="0"/>
                  <a:pt x="843" y="0"/>
                  <a:pt x="843" y="0"/>
                </a:cubicBezTo>
                <a:cubicBezTo>
                  <a:pt x="929" y="0"/>
                  <a:pt x="978" y="43"/>
                  <a:pt x="978" y="116"/>
                </a:cubicBezTo>
                <a:cubicBezTo>
                  <a:pt x="978" y="173"/>
                  <a:pt x="951" y="212"/>
                  <a:pt x="901" y="228"/>
                </a:cubicBezTo>
                <a:close/>
                <a:moveTo>
                  <a:pt x="941" y="117"/>
                </a:moveTo>
                <a:cubicBezTo>
                  <a:pt x="941" y="65"/>
                  <a:pt x="905" y="38"/>
                  <a:pt x="843" y="38"/>
                </a:cubicBezTo>
                <a:cubicBezTo>
                  <a:pt x="751" y="38"/>
                  <a:pt x="751" y="38"/>
                  <a:pt x="751" y="38"/>
                </a:cubicBezTo>
                <a:cubicBezTo>
                  <a:pt x="751" y="198"/>
                  <a:pt x="751" y="198"/>
                  <a:pt x="751" y="198"/>
                </a:cubicBezTo>
                <a:cubicBezTo>
                  <a:pt x="843" y="198"/>
                  <a:pt x="843" y="198"/>
                  <a:pt x="843" y="198"/>
                </a:cubicBezTo>
                <a:cubicBezTo>
                  <a:pt x="905" y="198"/>
                  <a:pt x="941" y="171"/>
                  <a:pt x="941" y="117"/>
                </a:cubicBezTo>
                <a:close/>
                <a:moveTo>
                  <a:pt x="1367" y="345"/>
                </a:moveTo>
                <a:cubicBezTo>
                  <a:pt x="1324" y="345"/>
                  <a:pt x="1324" y="345"/>
                  <a:pt x="1324" y="345"/>
                </a:cubicBezTo>
                <a:cubicBezTo>
                  <a:pt x="1286" y="258"/>
                  <a:pt x="1286" y="258"/>
                  <a:pt x="1286" y="258"/>
                </a:cubicBezTo>
                <a:cubicBezTo>
                  <a:pt x="1098" y="258"/>
                  <a:pt x="1098" y="258"/>
                  <a:pt x="1098" y="258"/>
                </a:cubicBezTo>
                <a:cubicBezTo>
                  <a:pt x="1059" y="345"/>
                  <a:pt x="1059" y="345"/>
                  <a:pt x="1059" y="345"/>
                </a:cubicBezTo>
                <a:cubicBezTo>
                  <a:pt x="1017" y="345"/>
                  <a:pt x="1017" y="345"/>
                  <a:pt x="1017" y="345"/>
                </a:cubicBezTo>
                <a:cubicBezTo>
                  <a:pt x="1172" y="0"/>
                  <a:pt x="1172" y="0"/>
                  <a:pt x="1172" y="0"/>
                </a:cubicBezTo>
                <a:cubicBezTo>
                  <a:pt x="1213" y="0"/>
                  <a:pt x="1213" y="0"/>
                  <a:pt x="1213" y="0"/>
                </a:cubicBezTo>
                <a:lnTo>
                  <a:pt x="1367" y="345"/>
                </a:lnTo>
                <a:close/>
                <a:moveTo>
                  <a:pt x="1269" y="220"/>
                </a:moveTo>
                <a:cubicBezTo>
                  <a:pt x="1191" y="45"/>
                  <a:pt x="1191" y="45"/>
                  <a:pt x="1191" y="45"/>
                </a:cubicBezTo>
                <a:cubicBezTo>
                  <a:pt x="1114" y="220"/>
                  <a:pt x="1114" y="220"/>
                  <a:pt x="1114" y="220"/>
                </a:cubicBezTo>
                <a:lnTo>
                  <a:pt x="1269" y="22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14324" tIns="57162" rIns="114324" bIns="57162"/>
          <a:lstStyle/>
          <a:p>
            <a:endParaRPr lang="en-NL"/>
          </a:p>
        </p:txBody>
      </p:sp>
      <p:sp>
        <p:nvSpPr>
          <p:cNvPr id="14" name="LS_Logo12 (JU-Free) Horus" hidden="1">
            <a:extLst>
              <a:ext uri="{FF2B5EF4-FFF2-40B4-BE49-F238E27FC236}">
                <a16:creationId xmlns:a16="http://schemas.microsoft.com/office/drawing/2014/main" id="{FE99C174-5DEB-49FD-BDC3-80AB4B7CDE13}"/>
              </a:ext>
            </a:extLst>
          </p:cNvPr>
          <p:cNvSpPr>
            <a:spLocks/>
          </p:cNvSpPr>
          <p:nvPr/>
        </p:nvSpPr>
        <p:spPr bwMode="auto">
          <a:xfrm>
            <a:off x="1157288" y="7820025"/>
            <a:ext cx="692150" cy="138113"/>
          </a:xfrm>
          <a:custGeom>
            <a:avLst/>
            <a:gdLst>
              <a:gd name="T0" fmla="*/ 2147483646 w 1746"/>
              <a:gd name="T1" fmla="*/ 62059172 h 348"/>
              <a:gd name="T2" fmla="*/ 2147483646 w 1746"/>
              <a:gd name="T3" fmla="*/ 2147483646 h 348"/>
              <a:gd name="T4" fmla="*/ 2147483646 w 1746"/>
              <a:gd name="T5" fmla="*/ 2147483646 h 348"/>
              <a:gd name="T6" fmla="*/ 0 w 1746"/>
              <a:gd name="T7" fmla="*/ 2147483646 h 348"/>
              <a:gd name="T8" fmla="*/ 2147483646 w 1746"/>
              <a:gd name="T9" fmla="*/ 62059172 h 348"/>
              <a:gd name="T10" fmla="*/ 2147483646 w 1746"/>
              <a:gd name="T11" fmla="*/ 2147483646 h 348"/>
              <a:gd name="T12" fmla="*/ 2147483646 w 1746"/>
              <a:gd name="T13" fmla="*/ 2147483646 h 348"/>
              <a:gd name="T14" fmla="*/ 2147483646 w 1746"/>
              <a:gd name="T15" fmla="*/ 2147483646 h 348"/>
              <a:gd name="T16" fmla="*/ 2147483646 w 1746"/>
              <a:gd name="T17" fmla="*/ 2147483646 h 348"/>
              <a:gd name="T18" fmla="*/ 2147483646 w 1746"/>
              <a:gd name="T19" fmla="*/ 2147483646 h 348"/>
              <a:gd name="T20" fmla="*/ 2147483646 w 1746"/>
              <a:gd name="T21" fmla="*/ 2147483646 h 348"/>
              <a:gd name="T22" fmla="*/ 2147483646 w 1746"/>
              <a:gd name="T23" fmla="*/ 2147483646 h 348"/>
              <a:gd name="T24" fmla="*/ 2147483646 w 1746"/>
              <a:gd name="T25" fmla="*/ 2147483646 h 348"/>
              <a:gd name="T26" fmla="*/ 2147483646 w 1746"/>
              <a:gd name="T27" fmla="*/ 2147483646 h 348"/>
              <a:gd name="T28" fmla="*/ 2147483646 w 1746"/>
              <a:gd name="T29" fmla="*/ 2147483646 h 348"/>
              <a:gd name="T30" fmla="*/ 2147483646 w 1746"/>
              <a:gd name="T31" fmla="*/ 62059172 h 348"/>
              <a:gd name="T32" fmla="*/ 2147483646 w 1746"/>
              <a:gd name="T33" fmla="*/ 2147483646 h 348"/>
              <a:gd name="T34" fmla="*/ 2147483646 w 1746"/>
              <a:gd name="T35" fmla="*/ 2147483646 h 348"/>
              <a:gd name="T36" fmla="*/ 2147483646 w 1746"/>
              <a:gd name="T37" fmla="*/ 2147483646 h 348"/>
              <a:gd name="T38" fmla="*/ 2147483646 w 1746"/>
              <a:gd name="T39" fmla="*/ 2147483646 h 348"/>
              <a:gd name="T40" fmla="*/ 2147483646 w 1746"/>
              <a:gd name="T41" fmla="*/ 2147483646 h 348"/>
              <a:gd name="T42" fmla="*/ 2147483646 w 1746"/>
              <a:gd name="T43" fmla="*/ 2147483646 h 348"/>
              <a:gd name="T44" fmla="*/ 2147483646 w 1746"/>
              <a:gd name="T45" fmla="*/ 62059172 h 348"/>
              <a:gd name="T46" fmla="*/ 2147483646 w 1746"/>
              <a:gd name="T47" fmla="*/ 2147483646 h 348"/>
              <a:gd name="T48" fmla="*/ 2147483646 w 1746"/>
              <a:gd name="T49" fmla="*/ 62059172 h 348"/>
              <a:gd name="T50" fmla="*/ 2147483646 w 1746"/>
              <a:gd name="T51" fmla="*/ 2147483646 h 348"/>
              <a:gd name="T52" fmla="*/ 2147483646 w 1746"/>
              <a:gd name="T53" fmla="*/ 2147483646 h 348"/>
              <a:gd name="T54" fmla="*/ 2147483646 w 1746"/>
              <a:gd name="T55" fmla="*/ 1984322256 h 348"/>
              <a:gd name="T56" fmla="*/ 2147483646 w 1746"/>
              <a:gd name="T57" fmla="*/ 2147483646 h 348"/>
              <a:gd name="T58" fmla="*/ 2147483646 w 1746"/>
              <a:gd name="T59" fmla="*/ 2147483646 h 348"/>
              <a:gd name="T60" fmla="*/ 2147483646 w 1746"/>
              <a:gd name="T61" fmla="*/ 2147483646 h 348"/>
              <a:gd name="T62" fmla="*/ 2147483646 w 1746"/>
              <a:gd name="T63" fmla="*/ 2147483646 h 348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1746" h="348">
                <a:moveTo>
                  <a:pt x="248" y="1"/>
                </a:moveTo>
                <a:cubicBezTo>
                  <a:pt x="287" y="1"/>
                  <a:pt x="287" y="1"/>
                  <a:pt x="287" y="1"/>
                </a:cubicBezTo>
                <a:cubicBezTo>
                  <a:pt x="287" y="346"/>
                  <a:pt x="287" y="346"/>
                  <a:pt x="287" y="346"/>
                </a:cubicBezTo>
                <a:cubicBezTo>
                  <a:pt x="248" y="346"/>
                  <a:pt x="248" y="346"/>
                  <a:pt x="248" y="346"/>
                </a:cubicBezTo>
                <a:cubicBezTo>
                  <a:pt x="248" y="194"/>
                  <a:pt x="248" y="194"/>
                  <a:pt x="248" y="194"/>
                </a:cubicBezTo>
                <a:cubicBezTo>
                  <a:pt x="40" y="194"/>
                  <a:pt x="40" y="194"/>
                  <a:pt x="40" y="194"/>
                </a:cubicBezTo>
                <a:cubicBezTo>
                  <a:pt x="40" y="346"/>
                  <a:pt x="40" y="346"/>
                  <a:pt x="40" y="346"/>
                </a:cubicBezTo>
                <a:cubicBezTo>
                  <a:pt x="0" y="346"/>
                  <a:pt x="0" y="346"/>
                  <a:pt x="0" y="346"/>
                </a:cubicBezTo>
                <a:cubicBezTo>
                  <a:pt x="0" y="1"/>
                  <a:pt x="0" y="1"/>
                  <a:pt x="0" y="1"/>
                </a:cubicBezTo>
                <a:cubicBezTo>
                  <a:pt x="40" y="1"/>
                  <a:pt x="40" y="1"/>
                  <a:pt x="40" y="1"/>
                </a:cubicBezTo>
                <a:cubicBezTo>
                  <a:pt x="40" y="157"/>
                  <a:pt x="40" y="157"/>
                  <a:pt x="40" y="157"/>
                </a:cubicBezTo>
                <a:cubicBezTo>
                  <a:pt x="248" y="157"/>
                  <a:pt x="248" y="157"/>
                  <a:pt x="248" y="157"/>
                </a:cubicBezTo>
                <a:lnTo>
                  <a:pt x="248" y="1"/>
                </a:lnTo>
                <a:close/>
                <a:moveTo>
                  <a:pt x="720" y="174"/>
                </a:moveTo>
                <a:cubicBezTo>
                  <a:pt x="720" y="271"/>
                  <a:pt x="640" y="348"/>
                  <a:pt x="539" y="348"/>
                </a:cubicBezTo>
                <a:cubicBezTo>
                  <a:pt x="439" y="348"/>
                  <a:pt x="359" y="271"/>
                  <a:pt x="359" y="174"/>
                </a:cubicBezTo>
                <a:cubicBezTo>
                  <a:pt x="359" y="76"/>
                  <a:pt x="439" y="0"/>
                  <a:pt x="539" y="0"/>
                </a:cubicBezTo>
                <a:cubicBezTo>
                  <a:pt x="640" y="0"/>
                  <a:pt x="720" y="77"/>
                  <a:pt x="720" y="174"/>
                </a:cubicBezTo>
                <a:close/>
                <a:moveTo>
                  <a:pt x="679" y="174"/>
                </a:moveTo>
                <a:cubicBezTo>
                  <a:pt x="679" y="98"/>
                  <a:pt x="616" y="38"/>
                  <a:pt x="539" y="38"/>
                </a:cubicBezTo>
                <a:cubicBezTo>
                  <a:pt x="463" y="38"/>
                  <a:pt x="399" y="98"/>
                  <a:pt x="399" y="174"/>
                </a:cubicBezTo>
                <a:cubicBezTo>
                  <a:pt x="399" y="249"/>
                  <a:pt x="463" y="310"/>
                  <a:pt x="539" y="310"/>
                </a:cubicBezTo>
                <a:cubicBezTo>
                  <a:pt x="616" y="310"/>
                  <a:pt x="679" y="249"/>
                  <a:pt x="679" y="174"/>
                </a:cubicBezTo>
                <a:close/>
                <a:moveTo>
                  <a:pt x="981" y="229"/>
                </a:moveTo>
                <a:cubicBezTo>
                  <a:pt x="1062" y="346"/>
                  <a:pt x="1062" y="346"/>
                  <a:pt x="1062" y="346"/>
                </a:cubicBezTo>
                <a:cubicBezTo>
                  <a:pt x="1017" y="346"/>
                  <a:pt x="1017" y="346"/>
                  <a:pt x="1017" y="346"/>
                </a:cubicBezTo>
                <a:cubicBezTo>
                  <a:pt x="945" y="236"/>
                  <a:pt x="945" y="236"/>
                  <a:pt x="945" y="236"/>
                </a:cubicBezTo>
                <a:cubicBezTo>
                  <a:pt x="938" y="237"/>
                  <a:pt x="930" y="237"/>
                  <a:pt x="922" y="237"/>
                </a:cubicBezTo>
                <a:cubicBezTo>
                  <a:pt x="831" y="237"/>
                  <a:pt x="831" y="237"/>
                  <a:pt x="831" y="237"/>
                </a:cubicBezTo>
                <a:cubicBezTo>
                  <a:pt x="831" y="346"/>
                  <a:pt x="831" y="346"/>
                  <a:pt x="831" y="346"/>
                </a:cubicBezTo>
                <a:cubicBezTo>
                  <a:pt x="791" y="346"/>
                  <a:pt x="791" y="346"/>
                  <a:pt x="791" y="346"/>
                </a:cubicBezTo>
                <a:cubicBezTo>
                  <a:pt x="791" y="1"/>
                  <a:pt x="791" y="1"/>
                  <a:pt x="791" y="1"/>
                </a:cubicBezTo>
                <a:cubicBezTo>
                  <a:pt x="922" y="1"/>
                  <a:pt x="922" y="1"/>
                  <a:pt x="922" y="1"/>
                </a:cubicBezTo>
                <a:cubicBezTo>
                  <a:pt x="1008" y="1"/>
                  <a:pt x="1058" y="44"/>
                  <a:pt x="1058" y="117"/>
                </a:cubicBezTo>
                <a:cubicBezTo>
                  <a:pt x="1058" y="174"/>
                  <a:pt x="1031" y="213"/>
                  <a:pt x="981" y="229"/>
                </a:cubicBezTo>
                <a:close/>
                <a:moveTo>
                  <a:pt x="1020" y="118"/>
                </a:moveTo>
                <a:cubicBezTo>
                  <a:pt x="1020" y="66"/>
                  <a:pt x="985" y="39"/>
                  <a:pt x="922" y="39"/>
                </a:cubicBezTo>
                <a:cubicBezTo>
                  <a:pt x="831" y="39"/>
                  <a:pt x="831" y="39"/>
                  <a:pt x="831" y="39"/>
                </a:cubicBezTo>
                <a:cubicBezTo>
                  <a:pt x="831" y="199"/>
                  <a:pt x="831" y="199"/>
                  <a:pt x="831" y="199"/>
                </a:cubicBezTo>
                <a:cubicBezTo>
                  <a:pt x="922" y="199"/>
                  <a:pt x="922" y="199"/>
                  <a:pt x="922" y="199"/>
                </a:cubicBezTo>
                <a:cubicBezTo>
                  <a:pt x="985" y="199"/>
                  <a:pt x="1020" y="172"/>
                  <a:pt x="1020" y="118"/>
                </a:cubicBezTo>
                <a:close/>
                <a:moveTo>
                  <a:pt x="1389" y="204"/>
                </a:moveTo>
                <a:cubicBezTo>
                  <a:pt x="1389" y="271"/>
                  <a:pt x="1350" y="310"/>
                  <a:pt x="1285" y="310"/>
                </a:cubicBezTo>
                <a:cubicBezTo>
                  <a:pt x="1219" y="310"/>
                  <a:pt x="1179" y="271"/>
                  <a:pt x="1179" y="204"/>
                </a:cubicBezTo>
                <a:cubicBezTo>
                  <a:pt x="1179" y="1"/>
                  <a:pt x="1179" y="1"/>
                  <a:pt x="1179" y="1"/>
                </a:cubicBezTo>
                <a:cubicBezTo>
                  <a:pt x="1139" y="1"/>
                  <a:pt x="1139" y="1"/>
                  <a:pt x="1139" y="1"/>
                </a:cubicBezTo>
                <a:cubicBezTo>
                  <a:pt x="1139" y="204"/>
                  <a:pt x="1139" y="204"/>
                  <a:pt x="1139" y="204"/>
                </a:cubicBezTo>
                <a:cubicBezTo>
                  <a:pt x="1139" y="294"/>
                  <a:pt x="1194" y="348"/>
                  <a:pt x="1285" y="348"/>
                </a:cubicBezTo>
                <a:cubicBezTo>
                  <a:pt x="1375" y="348"/>
                  <a:pt x="1429" y="294"/>
                  <a:pt x="1429" y="204"/>
                </a:cubicBezTo>
                <a:cubicBezTo>
                  <a:pt x="1429" y="1"/>
                  <a:pt x="1429" y="1"/>
                  <a:pt x="1429" y="1"/>
                </a:cubicBezTo>
                <a:cubicBezTo>
                  <a:pt x="1389" y="1"/>
                  <a:pt x="1389" y="1"/>
                  <a:pt x="1389" y="1"/>
                </a:cubicBezTo>
                <a:lnTo>
                  <a:pt x="1389" y="204"/>
                </a:lnTo>
                <a:close/>
                <a:moveTo>
                  <a:pt x="1552" y="86"/>
                </a:moveTo>
                <a:cubicBezTo>
                  <a:pt x="1552" y="57"/>
                  <a:pt x="1581" y="40"/>
                  <a:pt x="1625" y="40"/>
                </a:cubicBezTo>
                <a:cubicBezTo>
                  <a:pt x="1653" y="40"/>
                  <a:pt x="1689" y="48"/>
                  <a:pt x="1720" y="69"/>
                </a:cubicBezTo>
                <a:cubicBezTo>
                  <a:pt x="1737" y="32"/>
                  <a:pt x="1737" y="32"/>
                  <a:pt x="1737" y="32"/>
                </a:cubicBezTo>
                <a:cubicBezTo>
                  <a:pt x="1708" y="13"/>
                  <a:pt x="1667" y="0"/>
                  <a:pt x="1628" y="0"/>
                </a:cubicBezTo>
                <a:cubicBezTo>
                  <a:pt x="1556" y="0"/>
                  <a:pt x="1508" y="35"/>
                  <a:pt x="1508" y="89"/>
                </a:cubicBezTo>
                <a:cubicBezTo>
                  <a:pt x="1508" y="213"/>
                  <a:pt x="1702" y="164"/>
                  <a:pt x="1702" y="255"/>
                </a:cubicBezTo>
                <a:cubicBezTo>
                  <a:pt x="1702" y="288"/>
                  <a:pt x="1671" y="308"/>
                  <a:pt x="1621" y="308"/>
                </a:cubicBezTo>
                <a:cubicBezTo>
                  <a:pt x="1582" y="308"/>
                  <a:pt x="1539" y="290"/>
                  <a:pt x="1507" y="259"/>
                </a:cubicBezTo>
                <a:cubicBezTo>
                  <a:pt x="1489" y="295"/>
                  <a:pt x="1489" y="295"/>
                  <a:pt x="1489" y="295"/>
                </a:cubicBezTo>
                <a:cubicBezTo>
                  <a:pt x="1521" y="326"/>
                  <a:pt x="1570" y="347"/>
                  <a:pt x="1621" y="347"/>
                </a:cubicBezTo>
                <a:cubicBezTo>
                  <a:pt x="1695" y="347"/>
                  <a:pt x="1745" y="311"/>
                  <a:pt x="1745" y="253"/>
                </a:cubicBezTo>
                <a:cubicBezTo>
                  <a:pt x="1746" y="128"/>
                  <a:pt x="1552" y="174"/>
                  <a:pt x="1552" y="8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14324" tIns="57162" rIns="114324" bIns="57162"/>
          <a:lstStyle/>
          <a:p>
            <a:endParaRPr lang="en-NL"/>
          </a:p>
        </p:txBody>
      </p:sp>
      <p:sp>
        <p:nvSpPr>
          <p:cNvPr id="15" name="LS_Logo13(JU-Free) Enterprise" hidden="1">
            <a:extLst>
              <a:ext uri="{FF2B5EF4-FFF2-40B4-BE49-F238E27FC236}">
                <a16:creationId xmlns:a16="http://schemas.microsoft.com/office/drawing/2014/main" id="{4245ADC3-BE1B-4C3A-8D73-9C10DEEF52AF}"/>
              </a:ext>
            </a:extLst>
          </p:cNvPr>
          <p:cNvSpPr>
            <a:spLocks noEditPoints="1"/>
          </p:cNvSpPr>
          <p:nvPr/>
        </p:nvSpPr>
        <p:spPr bwMode="auto">
          <a:xfrm>
            <a:off x="1136650" y="7712075"/>
            <a:ext cx="2205038" cy="365125"/>
          </a:xfrm>
          <a:custGeom>
            <a:avLst/>
            <a:gdLst>
              <a:gd name="T0" fmla="*/ 2147483646 w 5552"/>
              <a:gd name="T1" fmla="*/ 2147483646 h 921"/>
              <a:gd name="T2" fmla="*/ 2147483646 w 5552"/>
              <a:gd name="T3" fmla="*/ 2147483646 h 921"/>
              <a:gd name="T4" fmla="*/ 2147483646 w 5552"/>
              <a:gd name="T5" fmla="*/ 2147483646 h 921"/>
              <a:gd name="T6" fmla="*/ 2147483646 w 5552"/>
              <a:gd name="T7" fmla="*/ 2119723475 h 921"/>
              <a:gd name="T8" fmla="*/ 2147483646 w 5552"/>
              <a:gd name="T9" fmla="*/ 2147483646 h 921"/>
              <a:gd name="T10" fmla="*/ 2147483646 w 5552"/>
              <a:gd name="T11" fmla="*/ 187029632 h 921"/>
              <a:gd name="T12" fmla="*/ 2147483646 w 5552"/>
              <a:gd name="T13" fmla="*/ 2147483646 h 921"/>
              <a:gd name="T14" fmla="*/ 2147483646 w 5552"/>
              <a:gd name="T15" fmla="*/ 2147483646 h 921"/>
              <a:gd name="T16" fmla="*/ 2147483646 w 5552"/>
              <a:gd name="T17" fmla="*/ 2147483646 h 921"/>
              <a:gd name="T18" fmla="*/ 2147483646 w 5552"/>
              <a:gd name="T19" fmla="*/ 2147483646 h 921"/>
              <a:gd name="T20" fmla="*/ 2147483646 w 5552"/>
              <a:gd name="T21" fmla="*/ 2119723475 h 921"/>
              <a:gd name="T22" fmla="*/ 2147483646 w 5552"/>
              <a:gd name="T23" fmla="*/ 2147483646 h 921"/>
              <a:gd name="T24" fmla="*/ 2147483646 w 5552"/>
              <a:gd name="T25" fmla="*/ 2147483646 h 921"/>
              <a:gd name="T26" fmla="*/ 2147483646 w 5552"/>
              <a:gd name="T27" fmla="*/ 2147483646 h 921"/>
              <a:gd name="T28" fmla="*/ 2147483646 w 5552"/>
              <a:gd name="T29" fmla="*/ 2119723475 h 921"/>
              <a:gd name="T30" fmla="*/ 2147483646 w 5552"/>
              <a:gd name="T31" fmla="*/ 2147483646 h 921"/>
              <a:gd name="T32" fmla="*/ 2147483646 w 5552"/>
              <a:gd name="T33" fmla="*/ 2147483646 h 921"/>
              <a:gd name="T34" fmla="*/ 2147483646 w 5552"/>
              <a:gd name="T35" fmla="*/ 810514862 h 921"/>
              <a:gd name="T36" fmla="*/ 2147483646 w 5552"/>
              <a:gd name="T37" fmla="*/ 2147483646 h 921"/>
              <a:gd name="T38" fmla="*/ 2147483646 w 5552"/>
              <a:gd name="T39" fmla="*/ 2147483646 h 921"/>
              <a:gd name="T40" fmla="*/ 2147483646 w 5552"/>
              <a:gd name="T41" fmla="*/ 2147483646 h 921"/>
              <a:gd name="T42" fmla="*/ 2147483646 w 5552"/>
              <a:gd name="T43" fmla="*/ 2119723475 h 921"/>
              <a:gd name="T44" fmla="*/ 1879435067 w 5552"/>
              <a:gd name="T45" fmla="*/ 2147483646 h 921"/>
              <a:gd name="T46" fmla="*/ 2147483646 w 5552"/>
              <a:gd name="T47" fmla="*/ 2147483646 h 921"/>
              <a:gd name="T48" fmla="*/ 2147483646 w 5552"/>
              <a:gd name="T49" fmla="*/ 2147483646 h 921"/>
              <a:gd name="T50" fmla="*/ 2147483646 w 5552"/>
              <a:gd name="T51" fmla="*/ 2147483646 h 921"/>
              <a:gd name="T52" fmla="*/ 2147483646 w 5552"/>
              <a:gd name="T53" fmla="*/ 2147483646 h 921"/>
              <a:gd name="T54" fmla="*/ 2147483646 w 5552"/>
              <a:gd name="T55" fmla="*/ 2147483646 h 921"/>
              <a:gd name="T56" fmla="*/ 2147483646 w 5552"/>
              <a:gd name="T57" fmla="*/ 2147483646 h 921"/>
              <a:gd name="T58" fmla="*/ 2147483646 w 5552"/>
              <a:gd name="T59" fmla="*/ 2147483646 h 921"/>
              <a:gd name="T60" fmla="*/ 2147483646 w 5552"/>
              <a:gd name="T61" fmla="*/ 2147483646 h 921"/>
              <a:gd name="T62" fmla="*/ 2147483646 w 5552"/>
              <a:gd name="T63" fmla="*/ 2147483646 h 921"/>
              <a:gd name="T64" fmla="*/ 2147483646 w 5552"/>
              <a:gd name="T65" fmla="*/ 2147483646 h 921"/>
              <a:gd name="T66" fmla="*/ 2147483646 w 5552"/>
              <a:gd name="T67" fmla="*/ 2147483646 h 921"/>
              <a:gd name="T68" fmla="*/ 2147483646 w 5552"/>
              <a:gd name="T69" fmla="*/ 2147483646 h 921"/>
              <a:gd name="T70" fmla="*/ 2147483646 w 5552"/>
              <a:gd name="T71" fmla="*/ 2147483646 h 921"/>
              <a:gd name="T72" fmla="*/ 2147483646 w 5552"/>
              <a:gd name="T73" fmla="*/ 2147483646 h 921"/>
              <a:gd name="T74" fmla="*/ 2147483646 w 5552"/>
              <a:gd name="T75" fmla="*/ 2147483646 h 921"/>
              <a:gd name="T76" fmla="*/ 2147483646 w 5552"/>
              <a:gd name="T77" fmla="*/ 2147483646 h 921"/>
              <a:gd name="T78" fmla="*/ 2147483646 w 5552"/>
              <a:gd name="T79" fmla="*/ 2147483646 h 921"/>
              <a:gd name="T80" fmla="*/ 2147483646 w 5552"/>
              <a:gd name="T81" fmla="*/ 2147483646 h 921"/>
              <a:gd name="T82" fmla="*/ 2147483646 w 5552"/>
              <a:gd name="T83" fmla="*/ 2147483646 h 921"/>
              <a:gd name="T84" fmla="*/ 2147483646 w 5552"/>
              <a:gd name="T85" fmla="*/ 2147483646 h 921"/>
              <a:gd name="T86" fmla="*/ 2147483646 w 5552"/>
              <a:gd name="T87" fmla="*/ 2147483646 h 921"/>
              <a:gd name="T88" fmla="*/ 2147483646 w 5552"/>
              <a:gd name="T89" fmla="*/ 2147483646 h 921"/>
              <a:gd name="T90" fmla="*/ 2147483646 w 5552"/>
              <a:gd name="T91" fmla="*/ 2147483646 h 921"/>
              <a:gd name="T92" fmla="*/ 2147483646 w 5552"/>
              <a:gd name="T93" fmla="*/ 2147483646 h 921"/>
              <a:gd name="T94" fmla="*/ 2147483646 w 5552"/>
              <a:gd name="T95" fmla="*/ 2147483646 h 921"/>
              <a:gd name="T96" fmla="*/ 2147483646 w 5552"/>
              <a:gd name="T97" fmla="*/ 2147483646 h 921"/>
              <a:gd name="T98" fmla="*/ 2147483646 w 5552"/>
              <a:gd name="T99" fmla="*/ 2147483646 h 921"/>
              <a:gd name="T100" fmla="*/ 2147483646 w 5552"/>
              <a:gd name="T101" fmla="*/ 2147483646 h 921"/>
              <a:gd name="T102" fmla="*/ 2147483646 w 5552"/>
              <a:gd name="T103" fmla="*/ 2147483646 h 921"/>
              <a:gd name="T104" fmla="*/ 2147483646 w 5552"/>
              <a:gd name="T105" fmla="*/ 2147483646 h 921"/>
              <a:gd name="T106" fmla="*/ 2147483646 w 5552"/>
              <a:gd name="T107" fmla="*/ 2147483646 h 921"/>
              <a:gd name="T108" fmla="*/ 2147483646 w 5552"/>
              <a:gd name="T109" fmla="*/ 2147483646 h 921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5552" h="921">
                <a:moveTo>
                  <a:pt x="242" y="345"/>
                </a:moveTo>
                <a:cubicBezTo>
                  <a:pt x="0" y="345"/>
                  <a:pt x="0" y="345"/>
                  <a:pt x="0" y="345"/>
                </a:cubicBezTo>
                <a:cubicBezTo>
                  <a:pt x="0" y="3"/>
                  <a:pt x="0" y="3"/>
                  <a:pt x="0" y="3"/>
                </a:cubicBezTo>
                <a:cubicBezTo>
                  <a:pt x="235" y="3"/>
                  <a:pt x="235" y="3"/>
                  <a:pt x="235" y="3"/>
                </a:cubicBezTo>
                <a:cubicBezTo>
                  <a:pt x="235" y="34"/>
                  <a:pt x="235" y="34"/>
                  <a:pt x="235" y="34"/>
                </a:cubicBezTo>
                <a:cubicBezTo>
                  <a:pt x="36" y="34"/>
                  <a:pt x="36" y="34"/>
                  <a:pt x="36" y="34"/>
                </a:cubicBezTo>
                <a:cubicBezTo>
                  <a:pt x="36" y="156"/>
                  <a:pt x="36" y="156"/>
                  <a:pt x="36" y="156"/>
                </a:cubicBezTo>
                <a:cubicBezTo>
                  <a:pt x="213" y="156"/>
                  <a:pt x="213" y="156"/>
                  <a:pt x="213" y="156"/>
                </a:cubicBezTo>
                <a:cubicBezTo>
                  <a:pt x="213" y="187"/>
                  <a:pt x="213" y="187"/>
                  <a:pt x="213" y="187"/>
                </a:cubicBezTo>
                <a:cubicBezTo>
                  <a:pt x="36" y="187"/>
                  <a:pt x="36" y="187"/>
                  <a:pt x="36" y="187"/>
                </a:cubicBezTo>
                <a:cubicBezTo>
                  <a:pt x="36" y="314"/>
                  <a:pt x="36" y="314"/>
                  <a:pt x="36" y="314"/>
                </a:cubicBezTo>
                <a:cubicBezTo>
                  <a:pt x="242" y="314"/>
                  <a:pt x="242" y="314"/>
                  <a:pt x="242" y="314"/>
                </a:cubicBezTo>
                <a:lnTo>
                  <a:pt x="242" y="345"/>
                </a:lnTo>
                <a:close/>
                <a:moveTo>
                  <a:pt x="613" y="345"/>
                </a:moveTo>
                <a:cubicBezTo>
                  <a:pt x="613" y="3"/>
                  <a:pt x="613" y="3"/>
                  <a:pt x="613" y="3"/>
                </a:cubicBezTo>
                <a:cubicBezTo>
                  <a:pt x="578" y="3"/>
                  <a:pt x="578" y="3"/>
                  <a:pt x="578" y="3"/>
                </a:cubicBezTo>
                <a:cubicBezTo>
                  <a:pt x="578" y="281"/>
                  <a:pt x="578" y="281"/>
                  <a:pt x="578" y="281"/>
                </a:cubicBezTo>
                <a:cubicBezTo>
                  <a:pt x="357" y="3"/>
                  <a:pt x="357" y="3"/>
                  <a:pt x="357" y="3"/>
                </a:cubicBezTo>
                <a:cubicBezTo>
                  <a:pt x="327" y="3"/>
                  <a:pt x="327" y="3"/>
                  <a:pt x="327" y="3"/>
                </a:cubicBezTo>
                <a:cubicBezTo>
                  <a:pt x="327" y="345"/>
                  <a:pt x="327" y="345"/>
                  <a:pt x="327" y="345"/>
                </a:cubicBezTo>
                <a:cubicBezTo>
                  <a:pt x="363" y="345"/>
                  <a:pt x="363" y="345"/>
                  <a:pt x="363" y="345"/>
                </a:cubicBezTo>
                <a:cubicBezTo>
                  <a:pt x="363" y="67"/>
                  <a:pt x="363" y="67"/>
                  <a:pt x="363" y="67"/>
                </a:cubicBezTo>
                <a:cubicBezTo>
                  <a:pt x="583" y="345"/>
                  <a:pt x="583" y="345"/>
                  <a:pt x="583" y="345"/>
                </a:cubicBezTo>
                <a:lnTo>
                  <a:pt x="613" y="345"/>
                </a:lnTo>
                <a:close/>
                <a:moveTo>
                  <a:pt x="791" y="345"/>
                </a:moveTo>
                <a:cubicBezTo>
                  <a:pt x="828" y="345"/>
                  <a:pt x="828" y="345"/>
                  <a:pt x="828" y="345"/>
                </a:cubicBezTo>
                <a:cubicBezTo>
                  <a:pt x="828" y="34"/>
                  <a:pt x="828" y="34"/>
                  <a:pt x="828" y="34"/>
                </a:cubicBezTo>
                <a:cubicBezTo>
                  <a:pt x="948" y="34"/>
                  <a:pt x="948" y="34"/>
                  <a:pt x="948" y="34"/>
                </a:cubicBezTo>
                <a:cubicBezTo>
                  <a:pt x="948" y="3"/>
                  <a:pt x="948" y="3"/>
                  <a:pt x="948" y="3"/>
                </a:cubicBezTo>
                <a:cubicBezTo>
                  <a:pt x="671" y="3"/>
                  <a:pt x="671" y="3"/>
                  <a:pt x="671" y="3"/>
                </a:cubicBezTo>
                <a:cubicBezTo>
                  <a:pt x="671" y="34"/>
                  <a:pt x="671" y="34"/>
                  <a:pt x="671" y="34"/>
                </a:cubicBezTo>
                <a:cubicBezTo>
                  <a:pt x="791" y="34"/>
                  <a:pt x="791" y="34"/>
                  <a:pt x="791" y="34"/>
                </a:cubicBezTo>
                <a:lnTo>
                  <a:pt x="791" y="345"/>
                </a:lnTo>
                <a:close/>
                <a:moveTo>
                  <a:pt x="1248" y="314"/>
                </a:moveTo>
                <a:cubicBezTo>
                  <a:pt x="1042" y="314"/>
                  <a:pt x="1042" y="314"/>
                  <a:pt x="1042" y="314"/>
                </a:cubicBezTo>
                <a:cubicBezTo>
                  <a:pt x="1042" y="187"/>
                  <a:pt x="1042" y="187"/>
                  <a:pt x="1042" y="187"/>
                </a:cubicBezTo>
                <a:cubicBezTo>
                  <a:pt x="1219" y="187"/>
                  <a:pt x="1219" y="187"/>
                  <a:pt x="1219" y="187"/>
                </a:cubicBezTo>
                <a:cubicBezTo>
                  <a:pt x="1219" y="156"/>
                  <a:pt x="1219" y="156"/>
                  <a:pt x="1219" y="156"/>
                </a:cubicBezTo>
                <a:cubicBezTo>
                  <a:pt x="1042" y="156"/>
                  <a:pt x="1042" y="156"/>
                  <a:pt x="1042" y="156"/>
                </a:cubicBezTo>
                <a:cubicBezTo>
                  <a:pt x="1042" y="34"/>
                  <a:pt x="1042" y="34"/>
                  <a:pt x="1042" y="34"/>
                </a:cubicBezTo>
                <a:cubicBezTo>
                  <a:pt x="1240" y="34"/>
                  <a:pt x="1240" y="34"/>
                  <a:pt x="1240" y="34"/>
                </a:cubicBezTo>
                <a:cubicBezTo>
                  <a:pt x="1240" y="3"/>
                  <a:pt x="1240" y="3"/>
                  <a:pt x="1240" y="3"/>
                </a:cubicBezTo>
                <a:cubicBezTo>
                  <a:pt x="1006" y="3"/>
                  <a:pt x="1006" y="3"/>
                  <a:pt x="1006" y="3"/>
                </a:cubicBezTo>
                <a:cubicBezTo>
                  <a:pt x="1006" y="345"/>
                  <a:pt x="1006" y="345"/>
                  <a:pt x="1006" y="345"/>
                </a:cubicBezTo>
                <a:cubicBezTo>
                  <a:pt x="1248" y="345"/>
                  <a:pt x="1248" y="345"/>
                  <a:pt x="1248" y="345"/>
                </a:cubicBezTo>
                <a:lnTo>
                  <a:pt x="1248" y="314"/>
                </a:lnTo>
                <a:close/>
                <a:moveTo>
                  <a:pt x="1461" y="237"/>
                </a:moveTo>
                <a:cubicBezTo>
                  <a:pt x="1369" y="237"/>
                  <a:pt x="1369" y="237"/>
                  <a:pt x="1369" y="237"/>
                </a:cubicBezTo>
                <a:cubicBezTo>
                  <a:pt x="1369" y="345"/>
                  <a:pt x="1369" y="345"/>
                  <a:pt x="1369" y="345"/>
                </a:cubicBezTo>
                <a:cubicBezTo>
                  <a:pt x="1333" y="345"/>
                  <a:pt x="1333" y="345"/>
                  <a:pt x="1333" y="345"/>
                </a:cubicBezTo>
                <a:cubicBezTo>
                  <a:pt x="1333" y="3"/>
                  <a:pt x="1333" y="3"/>
                  <a:pt x="1333" y="3"/>
                </a:cubicBezTo>
                <a:cubicBezTo>
                  <a:pt x="1461" y="3"/>
                  <a:pt x="1461" y="3"/>
                  <a:pt x="1461" y="3"/>
                </a:cubicBezTo>
                <a:cubicBezTo>
                  <a:pt x="1505" y="3"/>
                  <a:pt x="1539" y="13"/>
                  <a:pt x="1564" y="34"/>
                </a:cubicBezTo>
                <a:cubicBezTo>
                  <a:pt x="1588" y="55"/>
                  <a:pt x="1601" y="84"/>
                  <a:pt x="1601" y="120"/>
                </a:cubicBezTo>
                <a:cubicBezTo>
                  <a:pt x="1601" y="147"/>
                  <a:pt x="1594" y="169"/>
                  <a:pt x="1581" y="188"/>
                </a:cubicBezTo>
                <a:cubicBezTo>
                  <a:pt x="1567" y="206"/>
                  <a:pt x="1548" y="220"/>
                  <a:pt x="1523" y="228"/>
                </a:cubicBezTo>
                <a:cubicBezTo>
                  <a:pt x="1606" y="345"/>
                  <a:pt x="1606" y="345"/>
                  <a:pt x="1606" y="345"/>
                </a:cubicBezTo>
                <a:cubicBezTo>
                  <a:pt x="1567" y="345"/>
                  <a:pt x="1567" y="345"/>
                  <a:pt x="1567" y="345"/>
                </a:cubicBezTo>
                <a:cubicBezTo>
                  <a:pt x="1488" y="235"/>
                  <a:pt x="1488" y="235"/>
                  <a:pt x="1488" y="235"/>
                </a:cubicBezTo>
                <a:cubicBezTo>
                  <a:pt x="1480" y="236"/>
                  <a:pt x="1470" y="237"/>
                  <a:pt x="1461" y="237"/>
                </a:cubicBezTo>
                <a:close/>
                <a:moveTo>
                  <a:pt x="1460" y="206"/>
                </a:moveTo>
                <a:cubicBezTo>
                  <a:pt x="1494" y="206"/>
                  <a:pt x="1520" y="198"/>
                  <a:pt x="1538" y="183"/>
                </a:cubicBezTo>
                <a:cubicBezTo>
                  <a:pt x="1556" y="168"/>
                  <a:pt x="1565" y="147"/>
                  <a:pt x="1565" y="120"/>
                </a:cubicBezTo>
                <a:cubicBezTo>
                  <a:pt x="1565" y="92"/>
                  <a:pt x="1556" y="71"/>
                  <a:pt x="1538" y="56"/>
                </a:cubicBezTo>
                <a:cubicBezTo>
                  <a:pt x="1520" y="42"/>
                  <a:pt x="1494" y="34"/>
                  <a:pt x="1460" y="34"/>
                </a:cubicBezTo>
                <a:cubicBezTo>
                  <a:pt x="1369" y="34"/>
                  <a:pt x="1369" y="34"/>
                  <a:pt x="1369" y="34"/>
                </a:cubicBezTo>
                <a:cubicBezTo>
                  <a:pt x="1369" y="206"/>
                  <a:pt x="1369" y="206"/>
                  <a:pt x="1369" y="206"/>
                </a:cubicBezTo>
                <a:lnTo>
                  <a:pt x="1460" y="206"/>
                </a:lnTo>
                <a:close/>
                <a:moveTo>
                  <a:pt x="1954" y="120"/>
                </a:moveTo>
                <a:cubicBezTo>
                  <a:pt x="1954" y="157"/>
                  <a:pt x="1942" y="185"/>
                  <a:pt x="1917" y="206"/>
                </a:cubicBezTo>
                <a:cubicBezTo>
                  <a:pt x="1893" y="227"/>
                  <a:pt x="1858" y="237"/>
                  <a:pt x="1815" y="237"/>
                </a:cubicBezTo>
                <a:cubicBezTo>
                  <a:pt x="1723" y="237"/>
                  <a:pt x="1723" y="237"/>
                  <a:pt x="1723" y="237"/>
                </a:cubicBezTo>
                <a:cubicBezTo>
                  <a:pt x="1723" y="345"/>
                  <a:pt x="1723" y="345"/>
                  <a:pt x="1723" y="345"/>
                </a:cubicBezTo>
                <a:cubicBezTo>
                  <a:pt x="1686" y="345"/>
                  <a:pt x="1686" y="345"/>
                  <a:pt x="1686" y="345"/>
                </a:cubicBezTo>
                <a:cubicBezTo>
                  <a:pt x="1686" y="3"/>
                  <a:pt x="1686" y="3"/>
                  <a:pt x="1686" y="3"/>
                </a:cubicBezTo>
                <a:cubicBezTo>
                  <a:pt x="1815" y="3"/>
                  <a:pt x="1815" y="3"/>
                  <a:pt x="1815" y="3"/>
                </a:cubicBezTo>
                <a:cubicBezTo>
                  <a:pt x="1858" y="3"/>
                  <a:pt x="1893" y="13"/>
                  <a:pt x="1917" y="34"/>
                </a:cubicBezTo>
                <a:cubicBezTo>
                  <a:pt x="1942" y="55"/>
                  <a:pt x="1954" y="84"/>
                  <a:pt x="1954" y="120"/>
                </a:cubicBezTo>
                <a:close/>
                <a:moveTo>
                  <a:pt x="1918" y="120"/>
                </a:moveTo>
                <a:cubicBezTo>
                  <a:pt x="1918" y="92"/>
                  <a:pt x="1909" y="71"/>
                  <a:pt x="1891" y="56"/>
                </a:cubicBezTo>
                <a:cubicBezTo>
                  <a:pt x="1873" y="42"/>
                  <a:pt x="1848" y="34"/>
                  <a:pt x="1814" y="34"/>
                </a:cubicBezTo>
                <a:cubicBezTo>
                  <a:pt x="1723" y="34"/>
                  <a:pt x="1723" y="34"/>
                  <a:pt x="1723" y="34"/>
                </a:cubicBezTo>
                <a:cubicBezTo>
                  <a:pt x="1723" y="205"/>
                  <a:pt x="1723" y="205"/>
                  <a:pt x="1723" y="205"/>
                </a:cubicBezTo>
                <a:cubicBezTo>
                  <a:pt x="1814" y="205"/>
                  <a:pt x="1814" y="205"/>
                  <a:pt x="1814" y="205"/>
                </a:cubicBezTo>
                <a:cubicBezTo>
                  <a:pt x="1848" y="205"/>
                  <a:pt x="1873" y="198"/>
                  <a:pt x="1891" y="183"/>
                </a:cubicBezTo>
                <a:cubicBezTo>
                  <a:pt x="1909" y="168"/>
                  <a:pt x="1918" y="147"/>
                  <a:pt x="1918" y="120"/>
                </a:cubicBezTo>
                <a:close/>
                <a:moveTo>
                  <a:pt x="2223" y="228"/>
                </a:moveTo>
                <a:cubicBezTo>
                  <a:pt x="2306" y="345"/>
                  <a:pt x="2306" y="345"/>
                  <a:pt x="2306" y="345"/>
                </a:cubicBezTo>
                <a:cubicBezTo>
                  <a:pt x="2267" y="345"/>
                  <a:pt x="2267" y="345"/>
                  <a:pt x="2267" y="345"/>
                </a:cubicBezTo>
                <a:cubicBezTo>
                  <a:pt x="2188" y="235"/>
                  <a:pt x="2188" y="235"/>
                  <a:pt x="2188" y="235"/>
                </a:cubicBezTo>
                <a:cubicBezTo>
                  <a:pt x="2179" y="236"/>
                  <a:pt x="2170" y="237"/>
                  <a:pt x="2161" y="237"/>
                </a:cubicBezTo>
                <a:cubicBezTo>
                  <a:pt x="2069" y="237"/>
                  <a:pt x="2069" y="237"/>
                  <a:pt x="2069" y="237"/>
                </a:cubicBezTo>
                <a:cubicBezTo>
                  <a:pt x="2069" y="345"/>
                  <a:pt x="2069" y="345"/>
                  <a:pt x="2069" y="345"/>
                </a:cubicBezTo>
                <a:cubicBezTo>
                  <a:pt x="2033" y="345"/>
                  <a:pt x="2033" y="345"/>
                  <a:pt x="2033" y="345"/>
                </a:cubicBezTo>
                <a:cubicBezTo>
                  <a:pt x="2033" y="3"/>
                  <a:pt x="2033" y="3"/>
                  <a:pt x="2033" y="3"/>
                </a:cubicBezTo>
                <a:cubicBezTo>
                  <a:pt x="2161" y="3"/>
                  <a:pt x="2161" y="3"/>
                  <a:pt x="2161" y="3"/>
                </a:cubicBezTo>
                <a:cubicBezTo>
                  <a:pt x="2205" y="3"/>
                  <a:pt x="2239" y="13"/>
                  <a:pt x="2264" y="34"/>
                </a:cubicBezTo>
                <a:cubicBezTo>
                  <a:pt x="2288" y="55"/>
                  <a:pt x="2301" y="84"/>
                  <a:pt x="2301" y="120"/>
                </a:cubicBezTo>
                <a:cubicBezTo>
                  <a:pt x="2301" y="147"/>
                  <a:pt x="2294" y="169"/>
                  <a:pt x="2280" y="188"/>
                </a:cubicBezTo>
                <a:cubicBezTo>
                  <a:pt x="2267" y="206"/>
                  <a:pt x="2248" y="220"/>
                  <a:pt x="2223" y="228"/>
                </a:cubicBezTo>
                <a:close/>
                <a:moveTo>
                  <a:pt x="2238" y="183"/>
                </a:moveTo>
                <a:cubicBezTo>
                  <a:pt x="2256" y="168"/>
                  <a:pt x="2265" y="147"/>
                  <a:pt x="2265" y="120"/>
                </a:cubicBezTo>
                <a:cubicBezTo>
                  <a:pt x="2265" y="92"/>
                  <a:pt x="2256" y="71"/>
                  <a:pt x="2238" y="56"/>
                </a:cubicBezTo>
                <a:cubicBezTo>
                  <a:pt x="2220" y="42"/>
                  <a:pt x="2194" y="34"/>
                  <a:pt x="2160" y="34"/>
                </a:cubicBezTo>
                <a:cubicBezTo>
                  <a:pt x="2069" y="34"/>
                  <a:pt x="2069" y="34"/>
                  <a:pt x="2069" y="34"/>
                </a:cubicBezTo>
                <a:cubicBezTo>
                  <a:pt x="2069" y="206"/>
                  <a:pt x="2069" y="206"/>
                  <a:pt x="2069" y="206"/>
                </a:cubicBezTo>
                <a:cubicBezTo>
                  <a:pt x="2160" y="206"/>
                  <a:pt x="2160" y="206"/>
                  <a:pt x="2160" y="206"/>
                </a:cubicBezTo>
                <a:cubicBezTo>
                  <a:pt x="2194" y="206"/>
                  <a:pt x="2220" y="198"/>
                  <a:pt x="2238" y="183"/>
                </a:cubicBezTo>
                <a:close/>
                <a:moveTo>
                  <a:pt x="2423" y="3"/>
                </a:moveTo>
                <a:cubicBezTo>
                  <a:pt x="2386" y="3"/>
                  <a:pt x="2386" y="3"/>
                  <a:pt x="2386" y="3"/>
                </a:cubicBezTo>
                <a:cubicBezTo>
                  <a:pt x="2386" y="345"/>
                  <a:pt x="2386" y="345"/>
                  <a:pt x="2386" y="345"/>
                </a:cubicBezTo>
                <a:cubicBezTo>
                  <a:pt x="2423" y="345"/>
                  <a:pt x="2423" y="345"/>
                  <a:pt x="2423" y="345"/>
                </a:cubicBezTo>
                <a:lnTo>
                  <a:pt x="2423" y="3"/>
                </a:lnTo>
                <a:close/>
                <a:moveTo>
                  <a:pt x="2701" y="178"/>
                </a:moveTo>
                <a:cubicBezTo>
                  <a:pt x="2685" y="172"/>
                  <a:pt x="2665" y="165"/>
                  <a:pt x="2640" y="159"/>
                </a:cubicBezTo>
                <a:cubicBezTo>
                  <a:pt x="2619" y="154"/>
                  <a:pt x="2602" y="149"/>
                  <a:pt x="2589" y="145"/>
                </a:cubicBezTo>
                <a:cubicBezTo>
                  <a:pt x="2577" y="140"/>
                  <a:pt x="2566" y="134"/>
                  <a:pt x="2558" y="126"/>
                </a:cubicBezTo>
                <a:cubicBezTo>
                  <a:pt x="2550" y="117"/>
                  <a:pt x="2545" y="106"/>
                  <a:pt x="2545" y="93"/>
                </a:cubicBezTo>
                <a:cubicBezTo>
                  <a:pt x="2545" y="75"/>
                  <a:pt x="2553" y="60"/>
                  <a:pt x="2568" y="48"/>
                </a:cubicBezTo>
                <a:cubicBezTo>
                  <a:pt x="2583" y="36"/>
                  <a:pt x="2606" y="31"/>
                  <a:pt x="2636" y="31"/>
                </a:cubicBezTo>
                <a:cubicBezTo>
                  <a:pt x="2651" y="31"/>
                  <a:pt x="2667" y="33"/>
                  <a:pt x="2684" y="38"/>
                </a:cubicBezTo>
                <a:cubicBezTo>
                  <a:pt x="2700" y="42"/>
                  <a:pt x="2715" y="50"/>
                  <a:pt x="2730" y="59"/>
                </a:cubicBezTo>
                <a:cubicBezTo>
                  <a:pt x="2742" y="30"/>
                  <a:pt x="2742" y="30"/>
                  <a:pt x="2742" y="30"/>
                </a:cubicBezTo>
                <a:cubicBezTo>
                  <a:pt x="2728" y="21"/>
                  <a:pt x="2712" y="13"/>
                  <a:pt x="2693" y="8"/>
                </a:cubicBezTo>
                <a:cubicBezTo>
                  <a:pt x="2675" y="3"/>
                  <a:pt x="2655" y="0"/>
                  <a:pt x="2636" y="0"/>
                </a:cubicBezTo>
                <a:cubicBezTo>
                  <a:pt x="2608" y="0"/>
                  <a:pt x="2584" y="4"/>
                  <a:pt x="2565" y="13"/>
                </a:cubicBezTo>
                <a:cubicBezTo>
                  <a:pt x="2546" y="21"/>
                  <a:pt x="2532" y="32"/>
                  <a:pt x="2523" y="47"/>
                </a:cubicBezTo>
                <a:cubicBezTo>
                  <a:pt x="2514" y="61"/>
                  <a:pt x="2510" y="76"/>
                  <a:pt x="2510" y="94"/>
                </a:cubicBezTo>
                <a:cubicBezTo>
                  <a:pt x="2510" y="115"/>
                  <a:pt x="2515" y="132"/>
                  <a:pt x="2526" y="144"/>
                </a:cubicBezTo>
                <a:cubicBezTo>
                  <a:pt x="2537" y="157"/>
                  <a:pt x="2550" y="166"/>
                  <a:pt x="2565" y="172"/>
                </a:cubicBezTo>
                <a:cubicBezTo>
                  <a:pt x="2581" y="178"/>
                  <a:pt x="2601" y="184"/>
                  <a:pt x="2627" y="191"/>
                </a:cubicBezTo>
                <a:cubicBezTo>
                  <a:pt x="2649" y="196"/>
                  <a:pt x="2665" y="201"/>
                  <a:pt x="2677" y="205"/>
                </a:cubicBezTo>
                <a:cubicBezTo>
                  <a:pt x="2689" y="209"/>
                  <a:pt x="2700" y="216"/>
                  <a:pt x="2708" y="224"/>
                </a:cubicBezTo>
                <a:cubicBezTo>
                  <a:pt x="2716" y="232"/>
                  <a:pt x="2720" y="243"/>
                  <a:pt x="2720" y="257"/>
                </a:cubicBezTo>
                <a:cubicBezTo>
                  <a:pt x="2720" y="275"/>
                  <a:pt x="2713" y="289"/>
                  <a:pt x="2697" y="300"/>
                </a:cubicBezTo>
                <a:cubicBezTo>
                  <a:pt x="2682" y="312"/>
                  <a:pt x="2659" y="317"/>
                  <a:pt x="2629" y="317"/>
                </a:cubicBezTo>
                <a:cubicBezTo>
                  <a:pt x="2607" y="317"/>
                  <a:pt x="2585" y="313"/>
                  <a:pt x="2565" y="306"/>
                </a:cubicBezTo>
                <a:cubicBezTo>
                  <a:pt x="2544" y="298"/>
                  <a:pt x="2528" y="288"/>
                  <a:pt x="2516" y="276"/>
                </a:cubicBezTo>
                <a:cubicBezTo>
                  <a:pt x="2501" y="304"/>
                  <a:pt x="2501" y="304"/>
                  <a:pt x="2501" y="304"/>
                </a:cubicBezTo>
                <a:cubicBezTo>
                  <a:pt x="2514" y="317"/>
                  <a:pt x="2532" y="328"/>
                  <a:pt x="2555" y="336"/>
                </a:cubicBezTo>
                <a:cubicBezTo>
                  <a:pt x="2579" y="344"/>
                  <a:pt x="2603" y="348"/>
                  <a:pt x="2629" y="348"/>
                </a:cubicBezTo>
                <a:cubicBezTo>
                  <a:pt x="2657" y="348"/>
                  <a:pt x="2680" y="344"/>
                  <a:pt x="2699" y="336"/>
                </a:cubicBezTo>
                <a:cubicBezTo>
                  <a:pt x="2719" y="327"/>
                  <a:pt x="2733" y="316"/>
                  <a:pt x="2742" y="302"/>
                </a:cubicBezTo>
                <a:cubicBezTo>
                  <a:pt x="2752" y="288"/>
                  <a:pt x="2756" y="272"/>
                  <a:pt x="2756" y="255"/>
                </a:cubicBezTo>
                <a:cubicBezTo>
                  <a:pt x="2756" y="234"/>
                  <a:pt x="2751" y="217"/>
                  <a:pt x="2740" y="205"/>
                </a:cubicBezTo>
                <a:cubicBezTo>
                  <a:pt x="2729" y="193"/>
                  <a:pt x="2716" y="184"/>
                  <a:pt x="2701" y="178"/>
                </a:cubicBezTo>
                <a:close/>
                <a:moveTo>
                  <a:pt x="3077" y="314"/>
                </a:moveTo>
                <a:cubicBezTo>
                  <a:pt x="2871" y="314"/>
                  <a:pt x="2871" y="314"/>
                  <a:pt x="2871" y="314"/>
                </a:cubicBezTo>
                <a:cubicBezTo>
                  <a:pt x="2871" y="187"/>
                  <a:pt x="2871" y="187"/>
                  <a:pt x="2871" y="187"/>
                </a:cubicBezTo>
                <a:cubicBezTo>
                  <a:pt x="3048" y="187"/>
                  <a:pt x="3048" y="187"/>
                  <a:pt x="3048" y="187"/>
                </a:cubicBezTo>
                <a:cubicBezTo>
                  <a:pt x="3048" y="156"/>
                  <a:pt x="3048" y="156"/>
                  <a:pt x="3048" y="156"/>
                </a:cubicBezTo>
                <a:cubicBezTo>
                  <a:pt x="2871" y="156"/>
                  <a:pt x="2871" y="156"/>
                  <a:pt x="2871" y="156"/>
                </a:cubicBezTo>
                <a:cubicBezTo>
                  <a:pt x="2871" y="34"/>
                  <a:pt x="2871" y="34"/>
                  <a:pt x="2871" y="34"/>
                </a:cubicBezTo>
                <a:cubicBezTo>
                  <a:pt x="3070" y="34"/>
                  <a:pt x="3070" y="34"/>
                  <a:pt x="3070" y="34"/>
                </a:cubicBezTo>
                <a:cubicBezTo>
                  <a:pt x="3070" y="3"/>
                  <a:pt x="3070" y="3"/>
                  <a:pt x="3070" y="3"/>
                </a:cubicBezTo>
                <a:cubicBezTo>
                  <a:pt x="2835" y="3"/>
                  <a:pt x="2835" y="3"/>
                  <a:pt x="2835" y="3"/>
                </a:cubicBezTo>
                <a:cubicBezTo>
                  <a:pt x="2835" y="345"/>
                  <a:pt x="2835" y="345"/>
                  <a:pt x="2835" y="345"/>
                </a:cubicBezTo>
                <a:cubicBezTo>
                  <a:pt x="3077" y="345"/>
                  <a:pt x="3077" y="345"/>
                  <a:pt x="3077" y="345"/>
                </a:cubicBezTo>
                <a:lnTo>
                  <a:pt x="3077" y="314"/>
                </a:lnTo>
                <a:close/>
                <a:moveTo>
                  <a:pt x="178" y="830"/>
                </a:moveTo>
                <a:cubicBezTo>
                  <a:pt x="30" y="576"/>
                  <a:pt x="30" y="576"/>
                  <a:pt x="30" y="576"/>
                </a:cubicBezTo>
                <a:cubicBezTo>
                  <a:pt x="0" y="576"/>
                  <a:pt x="0" y="576"/>
                  <a:pt x="0" y="576"/>
                </a:cubicBezTo>
                <a:cubicBezTo>
                  <a:pt x="0" y="919"/>
                  <a:pt x="0" y="919"/>
                  <a:pt x="0" y="919"/>
                </a:cubicBezTo>
                <a:cubicBezTo>
                  <a:pt x="35" y="919"/>
                  <a:pt x="35" y="919"/>
                  <a:pt x="35" y="919"/>
                </a:cubicBezTo>
                <a:cubicBezTo>
                  <a:pt x="35" y="646"/>
                  <a:pt x="35" y="646"/>
                  <a:pt x="35" y="646"/>
                </a:cubicBezTo>
                <a:cubicBezTo>
                  <a:pt x="169" y="875"/>
                  <a:pt x="169" y="875"/>
                  <a:pt x="169" y="875"/>
                </a:cubicBezTo>
                <a:cubicBezTo>
                  <a:pt x="186" y="875"/>
                  <a:pt x="186" y="875"/>
                  <a:pt x="186" y="875"/>
                </a:cubicBezTo>
                <a:cubicBezTo>
                  <a:pt x="321" y="645"/>
                  <a:pt x="321" y="645"/>
                  <a:pt x="321" y="645"/>
                </a:cubicBezTo>
                <a:cubicBezTo>
                  <a:pt x="321" y="919"/>
                  <a:pt x="321" y="919"/>
                  <a:pt x="321" y="919"/>
                </a:cubicBezTo>
                <a:cubicBezTo>
                  <a:pt x="356" y="919"/>
                  <a:pt x="356" y="919"/>
                  <a:pt x="356" y="919"/>
                </a:cubicBezTo>
                <a:cubicBezTo>
                  <a:pt x="356" y="576"/>
                  <a:pt x="356" y="576"/>
                  <a:pt x="356" y="576"/>
                </a:cubicBezTo>
                <a:cubicBezTo>
                  <a:pt x="326" y="576"/>
                  <a:pt x="326" y="576"/>
                  <a:pt x="326" y="576"/>
                </a:cubicBezTo>
                <a:lnTo>
                  <a:pt x="178" y="830"/>
                </a:lnTo>
                <a:close/>
                <a:moveTo>
                  <a:pt x="604" y="576"/>
                </a:moveTo>
                <a:cubicBezTo>
                  <a:pt x="761" y="919"/>
                  <a:pt x="761" y="919"/>
                  <a:pt x="761" y="919"/>
                </a:cubicBezTo>
                <a:cubicBezTo>
                  <a:pt x="723" y="919"/>
                  <a:pt x="723" y="919"/>
                  <a:pt x="723" y="919"/>
                </a:cubicBezTo>
                <a:cubicBezTo>
                  <a:pt x="682" y="827"/>
                  <a:pt x="682" y="827"/>
                  <a:pt x="682" y="827"/>
                </a:cubicBezTo>
                <a:cubicBezTo>
                  <a:pt x="491" y="827"/>
                  <a:pt x="491" y="827"/>
                  <a:pt x="491" y="827"/>
                </a:cubicBezTo>
                <a:cubicBezTo>
                  <a:pt x="450" y="919"/>
                  <a:pt x="450" y="919"/>
                  <a:pt x="450" y="919"/>
                </a:cubicBezTo>
                <a:cubicBezTo>
                  <a:pt x="412" y="919"/>
                  <a:pt x="412" y="919"/>
                  <a:pt x="412" y="919"/>
                </a:cubicBezTo>
                <a:cubicBezTo>
                  <a:pt x="569" y="576"/>
                  <a:pt x="569" y="576"/>
                  <a:pt x="569" y="576"/>
                </a:cubicBezTo>
                <a:lnTo>
                  <a:pt x="604" y="576"/>
                </a:lnTo>
                <a:close/>
                <a:moveTo>
                  <a:pt x="669" y="798"/>
                </a:moveTo>
                <a:cubicBezTo>
                  <a:pt x="586" y="614"/>
                  <a:pt x="586" y="614"/>
                  <a:pt x="586" y="614"/>
                </a:cubicBezTo>
                <a:cubicBezTo>
                  <a:pt x="504" y="798"/>
                  <a:pt x="504" y="798"/>
                  <a:pt x="504" y="798"/>
                </a:cubicBezTo>
                <a:lnTo>
                  <a:pt x="669" y="798"/>
                </a:lnTo>
                <a:close/>
                <a:moveTo>
                  <a:pt x="747" y="607"/>
                </a:moveTo>
                <a:cubicBezTo>
                  <a:pt x="867" y="607"/>
                  <a:pt x="867" y="607"/>
                  <a:pt x="867" y="607"/>
                </a:cubicBezTo>
                <a:cubicBezTo>
                  <a:pt x="867" y="919"/>
                  <a:pt x="867" y="919"/>
                  <a:pt x="867" y="919"/>
                </a:cubicBezTo>
                <a:cubicBezTo>
                  <a:pt x="903" y="919"/>
                  <a:pt x="903" y="919"/>
                  <a:pt x="903" y="919"/>
                </a:cubicBezTo>
                <a:cubicBezTo>
                  <a:pt x="903" y="607"/>
                  <a:pt x="903" y="607"/>
                  <a:pt x="903" y="607"/>
                </a:cubicBezTo>
                <a:cubicBezTo>
                  <a:pt x="1024" y="607"/>
                  <a:pt x="1024" y="607"/>
                  <a:pt x="1024" y="607"/>
                </a:cubicBezTo>
                <a:cubicBezTo>
                  <a:pt x="1024" y="576"/>
                  <a:pt x="1024" y="576"/>
                  <a:pt x="1024" y="576"/>
                </a:cubicBezTo>
                <a:cubicBezTo>
                  <a:pt x="747" y="576"/>
                  <a:pt x="747" y="576"/>
                  <a:pt x="747" y="576"/>
                </a:cubicBezTo>
                <a:lnTo>
                  <a:pt x="747" y="607"/>
                </a:lnTo>
                <a:close/>
                <a:moveTo>
                  <a:pt x="1153" y="624"/>
                </a:moveTo>
                <a:cubicBezTo>
                  <a:pt x="1175" y="612"/>
                  <a:pt x="1200" y="605"/>
                  <a:pt x="1227" y="605"/>
                </a:cubicBezTo>
                <a:cubicBezTo>
                  <a:pt x="1267" y="605"/>
                  <a:pt x="1301" y="619"/>
                  <a:pt x="1328" y="646"/>
                </a:cubicBezTo>
                <a:cubicBezTo>
                  <a:pt x="1351" y="623"/>
                  <a:pt x="1351" y="623"/>
                  <a:pt x="1351" y="623"/>
                </a:cubicBezTo>
                <a:cubicBezTo>
                  <a:pt x="1336" y="607"/>
                  <a:pt x="1318" y="594"/>
                  <a:pt x="1296" y="586"/>
                </a:cubicBezTo>
                <a:cubicBezTo>
                  <a:pt x="1275" y="577"/>
                  <a:pt x="1251" y="573"/>
                  <a:pt x="1226" y="573"/>
                </a:cubicBezTo>
                <a:cubicBezTo>
                  <a:pt x="1192" y="573"/>
                  <a:pt x="1161" y="581"/>
                  <a:pt x="1134" y="596"/>
                </a:cubicBezTo>
                <a:cubicBezTo>
                  <a:pt x="1106" y="611"/>
                  <a:pt x="1085" y="631"/>
                  <a:pt x="1069" y="658"/>
                </a:cubicBezTo>
                <a:cubicBezTo>
                  <a:pt x="1054" y="685"/>
                  <a:pt x="1046" y="714"/>
                  <a:pt x="1046" y="747"/>
                </a:cubicBezTo>
                <a:cubicBezTo>
                  <a:pt x="1046" y="780"/>
                  <a:pt x="1054" y="810"/>
                  <a:pt x="1069" y="837"/>
                </a:cubicBezTo>
                <a:cubicBezTo>
                  <a:pt x="1085" y="863"/>
                  <a:pt x="1106" y="884"/>
                  <a:pt x="1133" y="899"/>
                </a:cubicBezTo>
                <a:cubicBezTo>
                  <a:pt x="1161" y="914"/>
                  <a:pt x="1191" y="921"/>
                  <a:pt x="1225" y="921"/>
                </a:cubicBezTo>
                <a:cubicBezTo>
                  <a:pt x="1251" y="921"/>
                  <a:pt x="1274" y="917"/>
                  <a:pt x="1296" y="908"/>
                </a:cubicBezTo>
                <a:cubicBezTo>
                  <a:pt x="1318" y="900"/>
                  <a:pt x="1336" y="887"/>
                  <a:pt x="1351" y="871"/>
                </a:cubicBezTo>
                <a:cubicBezTo>
                  <a:pt x="1328" y="848"/>
                  <a:pt x="1328" y="848"/>
                  <a:pt x="1328" y="848"/>
                </a:cubicBezTo>
                <a:cubicBezTo>
                  <a:pt x="1301" y="875"/>
                  <a:pt x="1268" y="889"/>
                  <a:pt x="1227" y="889"/>
                </a:cubicBezTo>
                <a:cubicBezTo>
                  <a:pt x="1200" y="889"/>
                  <a:pt x="1175" y="883"/>
                  <a:pt x="1153" y="871"/>
                </a:cubicBezTo>
                <a:cubicBezTo>
                  <a:pt x="1131" y="858"/>
                  <a:pt x="1113" y="841"/>
                  <a:pt x="1101" y="820"/>
                </a:cubicBezTo>
                <a:cubicBezTo>
                  <a:pt x="1088" y="798"/>
                  <a:pt x="1082" y="774"/>
                  <a:pt x="1082" y="747"/>
                </a:cubicBezTo>
                <a:cubicBezTo>
                  <a:pt x="1082" y="721"/>
                  <a:pt x="1088" y="696"/>
                  <a:pt x="1101" y="675"/>
                </a:cubicBezTo>
                <a:cubicBezTo>
                  <a:pt x="1113" y="653"/>
                  <a:pt x="1131" y="636"/>
                  <a:pt x="1153" y="624"/>
                </a:cubicBezTo>
                <a:close/>
                <a:moveTo>
                  <a:pt x="1679" y="729"/>
                </a:moveTo>
                <a:cubicBezTo>
                  <a:pt x="1464" y="729"/>
                  <a:pt x="1464" y="729"/>
                  <a:pt x="1464" y="729"/>
                </a:cubicBezTo>
                <a:cubicBezTo>
                  <a:pt x="1464" y="576"/>
                  <a:pt x="1464" y="576"/>
                  <a:pt x="1464" y="576"/>
                </a:cubicBezTo>
                <a:cubicBezTo>
                  <a:pt x="1428" y="576"/>
                  <a:pt x="1428" y="576"/>
                  <a:pt x="1428" y="576"/>
                </a:cubicBezTo>
                <a:cubicBezTo>
                  <a:pt x="1428" y="919"/>
                  <a:pt x="1428" y="919"/>
                  <a:pt x="1428" y="919"/>
                </a:cubicBezTo>
                <a:cubicBezTo>
                  <a:pt x="1464" y="919"/>
                  <a:pt x="1464" y="919"/>
                  <a:pt x="1464" y="919"/>
                </a:cubicBezTo>
                <a:cubicBezTo>
                  <a:pt x="1464" y="761"/>
                  <a:pt x="1464" y="761"/>
                  <a:pt x="1464" y="761"/>
                </a:cubicBezTo>
                <a:cubicBezTo>
                  <a:pt x="1679" y="761"/>
                  <a:pt x="1679" y="761"/>
                  <a:pt x="1679" y="761"/>
                </a:cubicBezTo>
                <a:cubicBezTo>
                  <a:pt x="1679" y="919"/>
                  <a:pt x="1679" y="919"/>
                  <a:pt x="1679" y="919"/>
                </a:cubicBezTo>
                <a:cubicBezTo>
                  <a:pt x="1714" y="919"/>
                  <a:pt x="1714" y="919"/>
                  <a:pt x="1714" y="919"/>
                </a:cubicBezTo>
                <a:cubicBezTo>
                  <a:pt x="1714" y="576"/>
                  <a:pt x="1714" y="576"/>
                  <a:pt x="1714" y="576"/>
                </a:cubicBezTo>
                <a:cubicBezTo>
                  <a:pt x="1679" y="576"/>
                  <a:pt x="1679" y="576"/>
                  <a:pt x="1679" y="576"/>
                </a:cubicBezTo>
                <a:lnTo>
                  <a:pt x="1679" y="729"/>
                </a:lnTo>
                <a:close/>
                <a:moveTo>
                  <a:pt x="1826" y="919"/>
                </a:moveTo>
                <a:cubicBezTo>
                  <a:pt x="1862" y="919"/>
                  <a:pt x="1862" y="919"/>
                  <a:pt x="1862" y="919"/>
                </a:cubicBezTo>
                <a:cubicBezTo>
                  <a:pt x="1862" y="576"/>
                  <a:pt x="1862" y="576"/>
                  <a:pt x="1862" y="576"/>
                </a:cubicBezTo>
                <a:cubicBezTo>
                  <a:pt x="1826" y="576"/>
                  <a:pt x="1826" y="576"/>
                  <a:pt x="1826" y="576"/>
                </a:cubicBezTo>
                <a:lnTo>
                  <a:pt x="1826" y="919"/>
                </a:lnTo>
                <a:close/>
                <a:moveTo>
                  <a:pt x="2224" y="854"/>
                </a:moveTo>
                <a:cubicBezTo>
                  <a:pt x="2003" y="576"/>
                  <a:pt x="2003" y="576"/>
                  <a:pt x="2003" y="576"/>
                </a:cubicBezTo>
                <a:cubicBezTo>
                  <a:pt x="1974" y="576"/>
                  <a:pt x="1974" y="576"/>
                  <a:pt x="1974" y="576"/>
                </a:cubicBezTo>
                <a:cubicBezTo>
                  <a:pt x="1974" y="919"/>
                  <a:pt x="1974" y="919"/>
                  <a:pt x="1974" y="919"/>
                </a:cubicBezTo>
                <a:cubicBezTo>
                  <a:pt x="2010" y="919"/>
                  <a:pt x="2010" y="919"/>
                  <a:pt x="2010" y="919"/>
                </a:cubicBezTo>
                <a:cubicBezTo>
                  <a:pt x="2010" y="641"/>
                  <a:pt x="2010" y="641"/>
                  <a:pt x="2010" y="641"/>
                </a:cubicBezTo>
                <a:cubicBezTo>
                  <a:pt x="2230" y="919"/>
                  <a:pt x="2230" y="919"/>
                  <a:pt x="2230" y="919"/>
                </a:cubicBezTo>
                <a:cubicBezTo>
                  <a:pt x="2260" y="919"/>
                  <a:pt x="2260" y="919"/>
                  <a:pt x="2260" y="919"/>
                </a:cubicBezTo>
                <a:cubicBezTo>
                  <a:pt x="2260" y="576"/>
                  <a:pt x="2260" y="576"/>
                  <a:pt x="2260" y="576"/>
                </a:cubicBezTo>
                <a:cubicBezTo>
                  <a:pt x="2224" y="576"/>
                  <a:pt x="2224" y="576"/>
                  <a:pt x="2224" y="576"/>
                </a:cubicBezTo>
                <a:lnTo>
                  <a:pt x="2224" y="854"/>
                </a:lnTo>
                <a:close/>
                <a:moveTo>
                  <a:pt x="2448" y="624"/>
                </a:moveTo>
                <a:cubicBezTo>
                  <a:pt x="2471" y="612"/>
                  <a:pt x="2496" y="605"/>
                  <a:pt x="2523" y="605"/>
                </a:cubicBezTo>
                <a:cubicBezTo>
                  <a:pt x="2565" y="605"/>
                  <a:pt x="2599" y="619"/>
                  <a:pt x="2627" y="646"/>
                </a:cubicBezTo>
                <a:cubicBezTo>
                  <a:pt x="2649" y="623"/>
                  <a:pt x="2649" y="623"/>
                  <a:pt x="2649" y="623"/>
                </a:cubicBezTo>
                <a:cubicBezTo>
                  <a:pt x="2634" y="606"/>
                  <a:pt x="2616" y="594"/>
                  <a:pt x="2594" y="586"/>
                </a:cubicBezTo>
                <a:cubicBezTo>
                  <a:pt x="2572" y="577"/>
                  <a:pt x="2548" y="573"/>
                  <a:pt x="2522" y="573"/>
                </a:cubicBezTo>
                <a:cubicBezTo>
                  <a:pt x="2487" y="573"/>
                  <a:pt x="2456" y="581"/>
                  <a:pt x="2429" y="596"/>
                </a:cubicBezTo>
                <a:cubicBezTo>
                  <a:pt x="2402" y="611"/>
                  <a:pt x="2380" y="631"/>
                  <a:pt x="2364" y="658"/>
                </a:cubicBezTo>
                <a:cubicBezTo>
                  <a:pt x="2349" y="685"/>
                  <a:pt x="2341" y="714"/>
                  <a:pt x="2341" y="747"/>
                </a:cubicBezTo>
                <a:cubicBezTo>
                  <a:pt x="2341" y="780"/>
                  <a:pt x="2349" y="810"/>
                  <a:pt x="2364" y="837"/>
                </a:cubicBezTo>
                <a:cubicBezTo>
                  <a:pt x="2380" y="863"/>
                  <a:pt x="2402" y="884"/>
                  <a:pt x="2429" y="899"/>
                </a:cubicBezTo>
                <a:cubicBezTo>
                  <a:pt x="2456" y="914"/>
                  <a:pt x="2487" y="921"/>
                  <a:pt x="2521" y="921"/>
                </a:cubicBezTo>
                <a:cubicBezTo>
                  <a:pt x="2546" y="921"/>
                  <a:pt x="2569" y="918"/>
                  <a:pt x="2590" y="910"/>
                </a:cubicBezTo>
                <a:cubicBezTo>
                  <a:pt x="2612" y="903"/>
                  <a:pt x="2631" y="892"/>
                  <a:pt x="2647" y="878"/>
                </a:cubicBezTo>
                <a:cubicBezTo>
                  <a:pt x="2647" y="747"/>
                  <a:pt x="2647" y="747"/>
                  <a:pt x="2647" y="747"/>
                </a:cubicBezTo>
                <a:cubicBezTo>
                  <a:pt x="2612" y="747"/>
                  <a:pt x="2612" y="747"/>
                  <a:pt x="2612" y="747"/>
                </a:cubicBezTo>
                <a:cubicBezTo>
                  <a:pt x="2612" y="863"/>
                  <a:pt x="2612" y="863"/>
                  <a:pt x="2612" y="863"/>
                </a:cubicBezTo>
                <a:cubicBezTo>
                  <a:pt x="2588" y="880"/>
                  <a:pt x="2558" y="889"/>
                  <a:pt x="2523" y="889"/>
                </a:cubicBezTo>
                <a:cubicBezTo>
                  <a:pt x="2495" y="889"/>
                  <a:pt x="2470" y="883"/>
                  <a:pt x="2448" y="871"/>
                </a:cubicBezTo>
                <a:cubicBezTo>
                  <a:pt x="2426" y="858"/>
                  <a:pt x="2408" y="841"/>
                  <a:pt x="2396" y="820"/>
                </a:cubicBezTo>
                <a:cubicBezTo>
                  <a:pt x="2383" y="798"/>
                  <a:pt x="2377" y="774"/>
                  <a:pt x="2377" y="747"/>
                </a:cubicBezTo>
                <a:cubicBezTo>
                  <a:pt x="2377" y="721"/>
                  <a:pt x="2383" y="696"/>
                  <a:pt x="2396" y="675"/>
                </a:cubicBezTo>
                <a:cubicBezTo>
                  <a:pt x="2408" y="653"/>
                  <a:pt x="2426" y="636"/>
                  <a:pt x="2448" y="624"/>
                </a:cubicBezTo>
                <a:close/>
                <a:moveTo>
                  <a:pt x="3146" y="693"/>
                </a:moveTo>
                <a:cubicBezTo>
                  <a:pt x="3146" y="730"/>
                  <a:pt x="3133" y="759"/>
                  <a:pt x="3108" y="779"/>
                </a:cubicBezTo>
                <a:cubicBezTo>
                  <a:pt x="3084" y="800"/>
                  <a:pt x="3049" y="810"/>
                  <a:pt x="3006" y="810"/>
                </a:cubicBezTo>
                <a:cubicBezTo>
                  <a:pt x="2914" y="810"/>
                  <a:pt x="2914" y="810"/>
                  <a:pt x="2914" y="810"/>
                </a:cubicBezTo>
                <a:cubicBezTo>
                  <a:pt x="2914" y="919"/>
                  <a:pt x="2914" y="919"/>
                  <a:pt x="2914" y="919"/>
                </a:cubicBezTo>
                <a:cubicBezTo>
                  <a:pt x="2877" y="919"/>
                  <a:pt x="2877" y="919"/>
                  <a:pt x="2877" y="919"/>
                </a:cubicBezTo>
                <a:cubicBezTo>
                  <a:pt x="2877" y="576"/>
                  <a:pt x="2877" y="576"/>
                  <a:pt x="2877" y="576"/>
                </a:cubicBezTo>
                <a:cubicBezTo>
                  <a:pt x="3006" y="576"/>
                  <a:pt x="3006" y="576"/>
                  <a:pt x="3006" y="576"/>
                </a:cubicBezTo>
                <a:cubicBezTo>
                  <a:pt x="3049" y="576"/>
                  <a:pt x="3084" y="587"/>
                  <a:pt x="3108" y="607"/>
                </a:cubicBezTo>
                <a:cubicBezTo>
                  <a:pt x="3133" y="628"/>
                  <a:pt x="3146" y="657"/>
                  <a:pt x="3146" y="693"/>
                </a:cubicBezTo>
                <a:close/>
                <a:moveTo>
                  <a:pt x="3109" y="693"/>
                </a:moveTo>
                <a:cubicBezTo>
                  <a:pt x="3109" y="666"/>
                  <a:pt x="3100" y="645"/>
                  <a:pt x="3082" y="630"/>
                </a:cubicBezTo>
                <a:cubicBezTo>
                  <a:pt x="3064" y="615"/>
                  <a:pt x="3039" y="607"/>
                  <a:pt x="3005" y="607"/>
                </a:cubicBezTo>
                <a:cubicBezTo>
                  <a:pt x="2914" y="607"/>
                  <a:pt x="2914" y="607"/>
                  <a:pt x="2914" y="607"/>
                </a:cubicBezTo>
                <a:cubicBezTo>
                  <a:pt x="2914" y="779"/>
                  <a:pt x="2914" y="779"/>
                  <a:pt x="2914" y="779"/>
                </a:cubicBezTo>
                <a:cubicBezTo>
                  <a:pt x="3005" y="779"/>
                  <a:pt x="3005" y="779"/>
                  <a:pt x="3005" y="779"/>
                </a:cubicBezTo>
                <a:cubicBezTo>
                  <a:pt x="3039" y="779"/>
                  <a:pt x="3064" y="771"/>
                  <a:pt x="3082" y="756"/>
                </a:cubicBezTo>
                <a:cubicBezTo>
                  <a:pt x="3100" y="742"/>
                  <a:pt x="3109" y="721"/>
                  <a:pt x="3109" y="693"/>
                </a:cubicBezTo>
                <a:close/>
                <a:moveTo>
                  <a:pt x="3260" y="576"/>
                </a:moveTo>
                <a:cubicBezTo>
                  <a:pt x="3224" y="576"/>
                  <a:pt x="3224" y="576"/>
                  <a:pt x="3224" y="576"/>
                </a:cubicBezTo>
                <a:cubicBezTo>
                  <a:pt x="3224" y="919"/>
                  <a:pt x="3224" y="919"/>
                  <a:pt x="3224" y="919"/>
                </a:cubicBezTo>
                <a:cubicBezTo>
                  <a:pt x="3452" y="919"/>
                  <a:pt x="3452" y="919"/>
                  <a:pt x="3452" y="919"/>
                </a:cubicBezTo>
                <a:cubicBezTo>
                  <a:pt x="3452" y="887"/>
                  <a:pt x="3452" y="887"/>
                  <a:pt x="3452" y="887"/>
                </a:cubicBezTo>
                <a:cubicBezTo>
                  <a:pt x="3260" y="887"/>
                  <a:pt x="3260" y="887"/>
                  <a:pt x="3260" y="887"/>
                </a:cubicBezTo>
                <a:lnTo>
                  <a:pt x="3260" y="576"/>
                </a:lnTo>
                <a:close/>
                <a:moveTo>
                  <a:pt x="3650" y="576"/>
                </a:moveTo>
                <a:cubicBezTo>
                  <a:pt x="3807" y="919"/>
                  <a:pt x="3807" y="919"/>
                  <a:pt x="3807" y="919"/>
                </a:cubicBezTo>
                <a:cubicBezTo>
                  <a:pt x="3769" y="919"/>
                  <a:pt x="3769" y="919"/>
                  <a:pt x="3769" y="919"/>
                </a:cubicBezTo>
                <a:cubicBezTo>
                  <a:pt x="3728" y="827"/>
                  <a:pt x="3728" y="827"/>
                  <a:pt x="3728" y="827"/>
                </a:cubicBezTo>
                <a:cubicBezTo>
                  <a:pt x="3537" y="827"/>
                  <a:pt x="3537" y="827"/>
                  <a:pt x="3537" y="827"/>
                </a:cubicBezTo>
                <a:cubicBezTo>
                  <a:pt x="3496" y="919"/>
                  <a:pt x="3496" y="919"/>
                  <a:pt x="3496" y="919"/>
                </a:cubicBezTo>
                <a:cubicBezTo>
                  <a:pt x="3458" y="919"/>
                  <a:pt x="3458" y="919"/>
                  <a:pt x="3458" y="919"/>
                </a:cubicBezTo>
                <a:cubicBezTo>
                  <a:pt x="3615" y="576"/>
                  <a:pt x="3615" y="576"/>
                  <a:pt x="3615" y="576"/>
                </a:cubicBezTo>
                <a:lnTo>
                  <a:pt x="3650" y="576"/>
                </a:lnTo>
                <a:close/>
                <a:moveTo>
                  <a:pt x="3714" y="798"/>
                </a:moveTo>
                <a:cubicBezTo>
                  <a:pt x="3632" y="614"/>
                  <a:pt x="3632" y="614"/>
                  <a:pt x="3632" y="614"/>
                </a:cubicBezTo>
                <a:cubicBezTo>
                  <a:pt x="3550" y="798"/>
                  <a:pt x="3550" y="798"/>
                  <a:pt x="3550" y="798"/>
                </a:cubicBezTo>
                <a:lnTo>
                  <a:pt x="3714" y="798"/>
                </a:lnTo>
                <a:close/>
                <a:moveTo>
                  <a:pt x="3793" y="607"/>
                </a:moveTo>
                <a:cubicBezTo>
                  <a:pt x="3913" y="607"/>
                  <a:pt x="3913" y="607"/>
                  <a:pt x="3913" y="607"/>
                </a:cubicBezTo>
                <a:cubicBezTo>
                  <a:pt x="3913" y="919"/>
                  <a:pt x="3913" y="919"/>
                  <a:pt x="3913" y="919"/>
                </a:cubicBezTo>
                <a:cubicBezTo>
                  <a:pt x="3949" y="919"/>
                  <a:pt x="3949" y="919"/>
                  <a:pt x="3949" y="919"/>
                </a:cubicBezTo>
                <a:cubicBezTo>
                  <a:pt x="3949" y="607"/>
                  <a:pt x="3949" y="607"/>
                  <a:pt x="3949" y="607"/>
                </a:cubicBezTo>
                <a:cubicBezTo>
                  <a:pt x="4070" y="607"/>
                  <a:pt x="4070" y="607"/>
                  <a:pt x="4070" y="607"/>
                </a:cubicBezTo>
                <a:cubicBezTo>
                  <a:pt x="4070" y="576"/>
                  <a:pt x="4070" y="576"/>
                  <a:pt x="4070" y="576"/>
                </a:cubicBezTo>
                <a:cubicBezTo>
                  <a:pt x="3793" y="576"/>
                  <a:pt x="3793" y="576"/>
                  <a:pt x="3793" y="576"/>
                </a:cubicBezTo>
                <a:lnTo>
                  <a:pt x="3793" y="607"/>
                </a:lnTo>
                <a:close/>
                <a:moveTo>
                  <a:pt x="4127" y="919"/>
                </a:moveTo>
                <a:cubicBezTo>
                  <a:pt x="4163" y="919"/>
                  <a:pt x="4163" y="919"/>
                  <a:pt x="4163" y="919"/>
                </a:cubicBezTo>
                <a:cubicBezTo>
                  <a:pt x="4163" y="773"/>
                  <a:pt x="4163" y="773"/>
                  <a:pt x="4163" y="773"/>
                </a:cubicBezTo>
                <a:cubicBezTo>
                  <a:pt x="4340" y="773"/>
                  <a:pt x="4340" y="773"/>
                  <a:pt x="4340" y="773"/>
                </a:cubicBezTo>
                <a:cubicBezTo>
                  <a:pt x="4340" y="742"/>
                  <a:pt x="4340" y="742"/>
                  <a:pt x="4340" y="742"/>
                </a:cubicBezTo>
                <a:cubicBezTo>
                  <a:pt x="4163" y="742"/>
                  <a:pt x="4163" y="742"/>
                  <a:pt x="4163" y="742"/>
                </a:cubicBezTo>
                <a:cubicBezTo>
                  <a:pt x="4163" y="607"/>
                  <a:pt x="4163" y="607"/>
                  <a:pt x="4163" y="607"/>
                </a:cubicBezTo>
                <a:cubicBezTo>
                  <a:pt x="4362" y="607"/>
                  <a:pt x="4362" y="607"/>
                  <a:pt x="4362" y="607"/>
                </a:cubicBezTo>
                <a:cubicBezTo>
                  <a:pt x="4362" y="576"/>
                  <a:pt x="4362" y="576"/>
                  <a:pt x="4362" y="576"/>
                </a:cubicBezTo>
                <a:cubicBezTo>
                  <a:pt x="4127" y="576"/>
                  <a:pt x="4127" y="576"/>
                  <a:pt x="4127" y="576"/>
                </a:cubicBezTo>
                <a:lnTo>
                  <a:pt x="4127" y="919"/>
                </a:lnTo>
                <a:close/>
                <a:moveTo>
                  <a:pt x="4738" y="658"/>
                </a:moveTo>
                <a:cubicBezTo>
                  <a:pt x="4754" y="685"/>
                  <a:pt x="4762" y="714"/>
                  <a:pt x="4762" y="747"/>
                </a:cubicBezTo>
                <a:cubicBezTo>
                  <a:pt x="4762" y="780"/>
                  <a:pt x="4754" y="810"/>
                  <a:pt x="4738" y="837"/>
                </a:cubicBezTo>
                <a:cubicBezTo>
                  <a:pt x="4723" y="863"/>
                  <a:pt x="4701" y="884"/>
                  <a:pt x="4674" y="899"/>
                </a:cubicBezTo>
                <a:cubicBezTo>
                  <a:pt x="4647" y="914"/>
                  <a:pt x="4616" y="921"/>
                  <a:pt x="4582" y="921"/>
                </a:cubicBezTo>
                <a:cubicBezTo>
                  <a:pt x="4548" y="921"/>
                  <a:pt x="4517" y="914"/>
                  <a:pt x="4490" y="899"/>
                </a:cubicBezTo>
                <a:cubicBezTo>
                  <a:pt x="4462" y="884"/>
                  <a:pt x="4441" y="863"/>
                  <a:pt x="4425" y="836"/>
                </a:cubicBezTo>
                <a:cubicBezTo>
                  <a:pt x="4410" y="810"/>
                  <a:pt x="4402" y="780"/>
                  <a:pt x="4402" y="747"/>
                </a:cubicBezTo>
                <a:cubicBezTo>
                  <a:pt x="4402" y="714"/>
                  <a:pt x="4410" y="685"/>
                  <a:pt x="4425" y="658"/>
                </a:cubicBezTo>
                <a:cubicBezTo>
                  <a:pt x="4441" y="632"/>
                  <a:pt x="4462" y="611"/>
                  <a:pt x="4490" y="596"/>
                </a:cubicBezTo>
                <a:cubicBezTo>
                  <a:pt x="4517" y="581"/>
                  <a:pt x="4548" y="573"/>
                  <a:pt x="4582" y="573"/>
                </a:cubicBezTo>
                <a:cubicBezTo>
                  <a:pt x="4616" y="573"/>
                  <a:pt x="4647" y="581"/>
                  <a:pt x="4674" y="596"/>
                </a:cubicBezTo>
                <a:cubicBezTo>
                  <a:pt x="4701" y="611"/>
                  <a:pt x="4723" y="631"/>
                  <a:pt x="4738" y="658"/>
                </a:cubicBezTo>
                <a:close/>
                <a:moveTo>
                  <a:pt x="4725" y="747"/>
                </a:moveTo>
                <a:cubicBezTo>
                  <a:pt x="4725" y="721"/>
                  <a:pt x="4719" y="696"/>
                  <a:pt x="4707" y="675"/>
                </a:cubicBezTo>
                <a:cubicBezTo>
                  <a:pt x="4694" y="653"/>
                  <a:pt x="4677" y="636"/>
                  <a:pt x="4656" y="624"/>
                </a:cubicBezTo>
                <a:cubicBezTo>
                  <a:pt x="4634" y="612"/>
                  <a:pt x="4609" y="605"/>
                  <a:pt x="4582" y="605"/>
                </a:cubicBezTo>
                <a:cubicBezTo>
                  <a:pt x="4555" y="605"/>
                  <a:pt x="4531" y="612"/>
                  <a:pt x="4509" y="624"/>
                </a:cubicBezTo>
                <a:cubicBezTo>
                  <a:pt x="4487" y="636"/>
                  <a:pt x="4469" y="653"/>
                  <a:pt x="4457" y="675"/>
                </a:cubicBezTo>
                <a:cubicBezTo>
                  <a:pt x="4444" y="696"/>
                  <a:pt x="4438" y="721"/>
                  <a:pt x="4438" y="747"/>
                </a:cubicBezTo>
                <a:cubicBezTo>
                  <a:pt x="4438" y="774"/>
                  <a:pt x="4444" y="798"/>
                  <a:pt x="4457" y="820"/>
                </a:cubicBezTo>
                <a:cubicBezTo>
                  <a:pt x="4469" y="842"/>
                  <a:pt x="4487" y="859"/>
                  <a:pt x="4509" y="871"/>
                </a:cubicBezTo>
                <a:cubicBezTo>
                  <a:pt x="4531" y="883"/>
                  <a:pt x="4555" y="889"/>
                  <a:pt x="4582" y="889"/>
                </a:cubicBezTo>
                <a:cubicBezTo>
                  <a:pt x="4609" y="889"/>
                  <a:pt x="4634" y="883"/>
                  <a:pt x="4656" y="871"/>
                </a:cubicBezTo>
                <a:cubicBezTo>
                  <a:pt x="4677" y="859"/>
                  <a:pt x="4694" y="842"/>
                  <a:pt x="4707" y="820"/>
                </a:cubicBezTo>
                <a:cubicBezTo>
                  <a:pt x="4719" y="798"/>
                  <a:pt x="4725" y="774"/>
                  <a:pt x="4725" y="747"/>
                </a:cubicBezTo>
                <a:close/>
                <a:moveTo>
                  <a:pt x="5033" y="801"/>
                </a:moveTo>
                <a:cubicBezTo>
                  <a:pt x="5116" y="919"/>
                  <a:pt x="5116" y="919"/>
                  <a:pt x="5116" y="919"/>
                </a:cubicBezTo>
                <a:cubicBezTo>
                  <a:pt x="5077" y="919"/>
                  <a:pt x="5077" y="919"/>
                  <a:pt x="5077" y="919"/>
                </a:cubicBezTo>
                <a:cubicBezTo>
                  <a:pt x="4998" y="808"/>
                  <a:pt x="4998" y="808"/>
                  <a:pt x="4998" y="808"/>
                </a:cubicBezTo>
                <a:cubicBezTo>
                  <a:pt x="4990" y="809"/>
                  <a:pt x="4980" y="810"/>
                  <a:pt x="4971" y="810"/>
                </a:cubicBezTo>
                <a:cubicBezTo>
                  <a:pt x="4879" y="810"/>
                  <a:pt x="4879" y="810"/>
                  <a:pt x="4879" y="810"/>
                </a:cubicBezTo>
                <a:cubicBezTo>
                  <a:pt x="4879" y="919"/>
                  <a:pt x="4879" y="919"/>
                  <a:pt x="4879" y="919"/>
                </a:cubicBezTo>
                <a:cubicBezTo>
                  <a:pt x="4843" y="919"/>
                  <a:pt x="4843" y="919"/>
                  <a:pt x="4843" y="919"/>
                </a:cubicBezTo>
                <a:cubicBezTo>
                  <a:pt x="4843" y="576"/>
                  <a:pt x="4843" y="576"/>
                  <a:pt x="4843" y="576"/>
                </a:cubicBezTo>
                <a:cubicBezTo>
                  <a:pt x="4971" y="576"/>
                  <a:pt x="4971" y="576"/>
                  <a:pt x="4971" y="576"/>
                </a:cubicBezTo>
                <a:cubicBezTo>
                  <a:pt x="5015" y="576"/>
                  <a:pt x="5049" y="587"/>
                  <a:pt x="5074" y="607"/>
                </a:cubicBezTo>
                <a:cubicBezTo>
                  <a:pt x="5098" y="628"/>
                  <a:pt x="5111" y="657"/>
                  <a:pt x="5111" y="693"/>
                </a:cubicBezTo>
                <a:cubicBezTo>
                  <a:pt x="5111" y="720"/>
                  <a:pt x="5104" y="743"/>
                  <a:pt x="5091" y="761"/>
                </a:cubicBezTo>
                <a:cubicBezTo>
                  <a:pt x="5077" y="780"/>
                  <a:pt x="5058" y="793"/>
                  <a:pt x="5033" y="801"/>
                </a:cubicBezTo>
                <a:close/>
                <a:moveTo>
                  <a:pt x="5048" y="757"/>
                </a:moveTo>
                <a:cubicBezTo>
                  <a:pt x="5066" y="742"/>
                  <a:pt x="5075" y="721"/>
                  <a:pt x="5075" y="693"/>
                </a:cubicBezTo>
                <a:cubicBezTo>
                  <a:pt x="5075" y="666"/>
                  <a:pt x="5066" y="645"/>
                  <a:pt x="5048" y="630"/>
                </a:cubicBezTo>
                <a:cubicBezTo>
                  <a:pt x="5030" y="615"/>
                  <a:pt x="5004" y="607"/>
                  <a:pt x="4970" y="607"/>
                </a:cubicBezTo>
                <a:cubicBezTo>
                  <a:pt x="4879" y="607"/>
                  <a:pt x="4879" y="607"/>
                  <a:pt x="4879" y="607"/>
                </a:cubicBezTo>
                <a:cubicBezTo>
                  <a:pt x="4879" y="779"/>
                  <a:pt x="4879" y="779"/>
                  <a:pt x="4879" y="779"/>
                </a:cubicBezTo>
                <a:cubicBezTo>
                  <a:pt x="4970" y="779"/>
                  <a:pt x="4970" y="779"/>
                  <a:pt x="4970" y="779"/>
                </a:cubicBezTo>
                <a:cubicBezTo>
                  <a:pt x="5004" y="779"/>
                  <a:pt x="5030" y="772"/>
                  <a:pt x="5048" y="757"/>
                </a:cubicBezTo>
                <a:close/>
                <a:moveTo>
                  <a:pt x="5522" y="576"/>
                </a:moveTo>
                <a:cubicBezTo>
                  <a:pt x="5375" y="830"/>
                  <a:pt x="5375" y="830"/>
                  <a:pt x="5375" y="830"/>
                </a:cubicBezTo>
                <a:cubicBezTo>
                  <a:pt x="5226" y="576"/>
                  <a:pt x="5226" y="576"/>
                  <a:pt x="5226" y="576"/>
                </a:cubicBezTo>
                <a:cubicBezTo>
                  <a:pt x="5196" y="576"/>
                  <a:pt x="5196" y="576"/>
                  <a:pt x="5196" y="576"/>
                </a:cubicBezTo>
                <a:cubicBezTo>
                  <a:pt x="5196" y="919"/>
                  <a:pt x="5196" y="919"/>
                  <a:pt x="5196" y="919"/>
                </a:cubicBezTo>
                <a:cubicBezTo>
                  <a:pt x="5231" y="919"/>
                  <a:pt x="5231" y="919"/>
                  <a:pt x="5231" y="919"/>
                </a:cubicBezTo>
                <a:cubicBezTo>
                  <a:pt x="5231" y="646"/>
                  <a:pt x="5231" y="646"/>
                  <a:pt x="5231" y="646"/>
                </a:cubicBezTo>
                <a:cubicBezTo>
                  <a:pt x="5366" y="875"/>
                  <a:pt x="5366" y="875"/>
                  <a:pt x="5366" y="875"/>
                </a:cubicBezTo>
                <a:cubicBezTo>
                  <a:pt x="5383" y="875"/>
                  <a:pt x="5383" y="875"/>
                  <a:pt x="5383" y="875"/>
                </a:cubicBezTo>
                <a:cubicBezTo>
                  <a:pt x="5517" y="645"/>
                  <a:pt x="5517" y="645"/>
                  <a:pt x="5517" y="645"/>
                </a:cubicBezTo>
                <a:cubicBezTo>
                  <a:pt x="5517" y="919"/>
                  <a:pt x="5517" y="919"/>
                  <a:pt x="5517" y="919"/>
                </a:cubicBezTo>
                <a:cubicBezTo>
                  <a:pt x="5552" y="919"/>
                  <a:pt x="5552" y="919"/>
                  <a:pt x="5552" y="919"/>
                </a:cubicBezTo>
                <a:cubicBezTo>
                  <a:pt x="5552" y="576"/>
                  <a:pt x="5552" y="576"/>
                  <a:pt x="5552" y="576"/>
                </a:cubicBezTo>
                <a:lnTo>
                  <a:pt x="5522" y="57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14324" tIns="57162" rIns="114324" bIns="57162"/>
          <a:lstStyle/>
          <a:p>
            <a:endParaRPr lang="en-NL"/>
          </a:p>
        </p:txBody>
      </p:sp>
      <p:sp>
        <p:nvSpPr>
          <p:cNvPr id="5" name="Titel 4"/>
          <p:cNvSpPr>
            <a:spLocks noGrp="1" noSelect="1"/>
          </p:cNvSpPr>
          <p:nvPr>
            <p:ph type="title"/>
          </p:nvPr>
        </p:nvSpPr>
        <p:spPr bwMode="invGray">
          <a:xfrm>
            <a:off x="855178" y="4414733"/>
            <a:ext cx="13547822" cy="2724818"/>
          </a:xfrm>
        </p:spPr>
        <p:txBody>
          <a:bodyPr/>
          <a:lstStyle>
            <a:lvl1pPr algn="ctr">
              <a:lnSpc>
                <a:spcPct val="110000"/>
              </a:lnSpc>
              <a:defRPr cap="none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Freeform 5 (PHJU)"/>
          <p:cNvSpPr>
            <a:spLocks noGrp="1" noSelect="1"/>
          </p:cNvSpPr>
          <p:nvPr>
            <p:ph type="body" idx="1001"/>
          </p:nvPr>
        </p:nvSpPr>
        <p:spPr bwMode="invGray">
          <a:xfrm>
            <a:off x="6831645" y="2197926"/>
            <a:ext cx="1560044" cy="1552643"/>
          </a:xfrm>
          <a:custGeom>
            <a:avLst/>
            <a:gdLst>
              <a:gd name="T0" fmla="*/ 686 w 3928"/>
              <a:gd name="T1" fmla="*/ 1346 h 3913"/>
              <a:gd name="T2" fmla="*/ 343 w 3928"/>
              <a:gd name="T3" fmla="*/ 1689 h 3913"/>
              <a:gd name="T4" fmla="*/ 0 w 3928"/>
              <a:gd name="T5" fmla="*/ 1346 h 3913"/>
              <a:gd name="T6" fmla="*/ 343 w 3928"/>
              <a:gd name="T7" fmla="*/ 1003 h 3913"/>
              <a:gd name="T8" fmla="*/ 686 w 3928"/>
              <a:gd name="T9" fmla="*/ 1346 h 3913"/>
              <a:gd name="T10" fmla="*/ 3585 w 3928"/>
              <a:gd name="T11" fmla="*/ 3227 h 3913"/>
              <a:gd name="T12" fmla="*/ 3242 w 3928"/>
              <a:gd name="T13" fmla="*/ 3570 h 3913"/>
              <a:gd name="T14" fmla="*/ 3585 w 3928"/>
              <a:gd name="T15" fmla="*/ 3913 h 3913"/>
              <a:gd name="T16" fmla="*/ 3928 w 3928"/>
              <a:gd name="T17" fmla="*/ 3570 h 3913"/>
              <a:gd name="T18" fmla="*/ 3585 w 3928"/>
              <a:gd name="T19" fmla="*/ 3227 h 3913"/>
              <a:gd name="T20" fmla="*/ 1178 w 3928"/>
              <a:gd name="T21" fmla="*/ 244 h 3913"/>
              <a:gd name="T22" fmla="*/ 1404 w 3928"/>
              <a:gd name="T23" fmla="*/ 409 h 3913"/>
              <a:gd name="T24" fmla="*/ 1569 w 3928"/>
              <a:gd name="T25" fmla="*/ 182 h 3913"/>
              <a:gd name="T26" fmla="*/ 1342 w 3928"/>
              <a:gd name="T27" fmla="*/ 17 h 3913"/>
              <a:gd name="T28" fmla="*/ 1178 w 3928"/>
              <a:gd name="T29" fmla="*/ 244 h 39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3928" h="3913">
                <a:moveTo>
                  <a:pt x="686" y="1346"/>
                </a:moveTo>
                <a:cubicBezTo>
                  <a:pt x="686" y="1536"/>
                  <a:pt x="532" y="1689"/>
                  <a:pt x="343" y="1689"/>
                </a:cubicBezTo>
                <a:cubicBezTo>
                  <a:pt x="153" y="1689"/>
                  <a:pt x="0" y="1536"/>
                  <a:pt x="0" y="1346"/>
                </a:cubicBezTo>
                <a:cubicBezTo>
                  <a:pt x="0" y="1157"/>
                  <a:pt x="153" y="1003"/>
                  <a:pt x="343" y="1003"/>
                </a:cubicBezTo>
                <a:cubicBezTo>
                  <a:pt x="532" y="1003"/>
                  <a:pt x="686" y="1157"/>
                  <a:pt x="686" y="1346"/>
                </a:cubicBezTo>
                <a:close/>
                <a:moveTo>
                  <a:pt x="3585" y="3227"/>
                </a:moveTo>
                <a:cubicBezTo>
                  <a:pt x="3395" y="3227"/>
                  <a:pt x="3242" y="3381"/>
                  <a:pt x="3242" y="3570"/>
                </a:cubicBezTo>
                <a:cubicBezTo>
                  <a:pt x="3242" y="3759"/>
                  <a:pt x="3395" y="3913"/>
                  <a:pt x="3585" y="3913"/>
                </a:cubicBezTo>
                <a:cubicBezTo>
                  <a:pt x="3774" y="3913"/>
                  <a:pt x="3928" y="3759"/>
                  <a:pt x="3928" y="3570"/>
                </a:cubicBezTo>
                <a:cubicBezTo>
                  <a:pt x="3928" y="3381"/>
                  <a:pt x="3774" y="3227"/>
                  <a:pt x="3585" y="3227"/>
                </a:cubicBezTo>
                <a:close/>
                <a:moveTo>
                  <a:pt x="1178" y="244"/>
                </a:moveTo>
                <a:cubicBezTo>
                  <a:pt x="1195" y="352"/>
                  <a:pt x="1296" y="426"/>
                  <a:pt x="1404" y="409"/>
                </a:cubicBezTo>
                <a:cubicBezTo>
                  <a:pt x="1512" y="391"/>
                  <a:pt x="1586" y="290"/>
                  <a:pt x="1569" y="182"/>
                </a:cubicBezTo>
                <a:cubicBezTo>
                  <a:pt x="1551" y="74"/>
                  <a:pt x="1450" y="0"/>
                  <a:pt x="1342" y="17"/>
                </a:cubicBezTo>
                <a:cubicBezTo>
                  <a:pt x="1234" y="35"/>
                  <a:pt x="1160" y="136"/>
                  <a:pt x="1178" y="244"/>
                </a:cubicBezTo>
                <a:close/>
              </a:path>
            </a:pathLst>
          </a:custGeom>
          <a:solidFill>
            <a:srgbClr val="FFFFFF">
              <a:alpha val="50196"/>
            </a:srgbClr>
          </a:solidFill>
          <a:ln>
            <a:noFill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82592" indent="-382592" algn="l" defTabSz="1143274" rtl="0" eaLnBrk="1" latinLnBrk="0" hangingPunct="1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 typeface="Century Gothic" panose="020B0502020202020204" pitchFamily="34" charset="0"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Freeform 6 (PHJU)"/>
          <p:cNvSpPr>
            <a:spLocks noGrp="1" noSelect="1"/>
          </p:cNvSpPr>
          <p:nvPr>
            <p:ph type="body" idx="1000"/>
          </p:nvPr>
        </p:nvSpPr>
        <p:spPr bwMode="invGray">
          <a:xfrm>
            <a:off x="6968596" y="2122478"/>
            <a:ext cx="1448896" cy="1777003"/>
          </a:xfrm>
          <a:custGeom>
            <a:avLst/>
            <a:gdLst>
              <a:gd name="T0" fmla="*/ 3243 w 3652"/>
              <a:gd name="T1" fmla="*/ 3080 h 4479"/>
              <a:gd name="T2" fmla="*/ 3634 w 3652"/>
              <a:gd name="T3" fmla="*/ 3018 h 4479"/>
              <a:gd name="T4" fmla="*/ 377 w 3652"/>
              <a:gd name="T5" fmla="*/ 631 h 4479"/>
              <a:gd name="T6" fmla="*/ 281 w 3652"/>
              <a:gd name="T7" fmla="*/ 27 h 4479"/>
              <a:gd name="T8" fmla="*/ 377 w 3652"/>
              <a:gd name="T9" fmla="*/ 631 h 4479"/>
              <a:gd name="T10" fmla="*/ 2973 w 3652"/>
              <a:gd name="T11" fmla="*/ 4404 h 4479"/>
              <a:gd name="T12" fmla="*/ 331 w 3652"/>
              <a:gd name="T13" fmla="*/ 4479 h 4479"/>
              <a:gd name="T14" fmla="*/ 257 w 3652"/>
              <a:gd name="T15" fmla="*/ 853 h 4479"/>
              <a:gd name="T16" fmla="*/ 2898 w 3652"/>
              <a:gd name="T17" fmla="*/ 778 h 4479"/>
              <a:gd name="T18" fmla="*/ 2823 w 3652"/>
              <a:gd name="T19" fmla="*/ 928 h 4479"/>
              <a:gd name="T20" fmla="*/ 406 w 3652"/>
              <a:gd name="T21" fmla="*/ 4329 h 4479"/>
              <a:gd name="T22" fmla="*/ 2823 w 3652"/>
              <a:gd name="T23" fmla="*/ 928 h 4479"/>
              <a:gd name="T24" fmla="*/ 1028 w 3652"/>
              <a:gd name="T25" fmla="*/ 3529 h 4479"/>
              <a:gd name="T26" fmla="*/ 1028 w 3652"/>
              <a:gd name="T27" fmla="*/ 3679 h 4479"/>
              <a:gd name="T28" fmla="*/ 2276 w 3652"/>
              <a:gd name="T29" fmla="*/ 3604 h 4479"/>
              <a:gd name="T30" fmla="*/ 2006 w 3652"/>
              <a:gd name="T31" fmla="*/ 3841 h 4479"/>
              <a:gd name="T32" fmla="*/ 1148 w 3652"/>
              <a:gd name="T33" fmla="*/ 3916 h 4479"/>
              <a:gd name="T34" fmla="*/ 2006 w 3652"/>
              <a:gd name="T35" fmla="*/ 3991 h 4479"/>
              <a:gd name="T36" fmla="*/ 2006 w 3652"/>
              <a:gd name="T37" fmla="*/ 3841 h 4479"/>
              <a:gd name="T38" fmla="*/ 1615 w 3652"/>
              <a:gd name="T39" fmla="*/ 1373 h 4479"/>
              <a:gd name="T40" fmla="*/ 1615 w 3652"/>
              <a:gd name="T41" fmla="*/ 3004 h 4479"/>
              <a:gd name="T42" fmla="*/ 1615 w 3652"/>
              <a:gd name="T43" fmla="*/ 2794 h 4479"/>
              <a:gd name="T44" fmla="*/ 1435 w 3652"/>
              <a:gd name="T45" fmla="*/ 2263 h 4479"/>
              <a:gd name="T46" fmla="*/ 2276 w 3652"/>
              <a:gd name="T47" fmla="*/ 2263 h 4479"/>
              <a:gd name="T48" fmla="*/ 1763 w 3652"/>
              <a:gd name="T49" fmla="*/ 2837 h 4479"/>
              <a:gd name="T50" fmla="*/ 1763 w 3652"/>
              <a:gd name="T51" fmla="*/ 1539 h 4479"/>
              <a:gd name="T52" fmla="*/ 2276 w 3652"/>
              <a:gd name="T53" fmla="*/ 2114 h 4479"/>
              <a:gd name="T54" fmla="*/ 1435 w 3652"/>
              <a:gd name="T55" fmla="*/ 2114 h 4479"/>
              <a:gd name="T56" fmla="*/ 1615 w 3652"/>
              <a:gd name="T57" fmla="*/ 1583 h 4479"/>
              <a:gd name="T58" fmla="*/ 953 w 3652"/>
              <a:gd name="T59" fmla="*/ 2114 h 4479"/>
              <a:gd name="T60" fmla="*/ 1466 w 3652"/>
              <a:gd name="T61" fmla="*/ 1539 h 4479"/>
              <a:gd name="T62" fmla="*/ 953 w 3652"/>
              <a:gd name="T63" fmla="*/ 2263 h 4479"/>
              <a:gd name="T64" fmla="*/ 1284 w 3652"/>
              <a:gd name="T65" fmla="*/ 2263 h 4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652" h="4479">
                <a:moveTo>
                  <a:pt x="3470" y="3245"/>
                </a:moveTo>
                <a:cubicBezTo>
                  <a:pt x="3362" y="3262"/>
                  <a:pt x="3260" y="3188"/>
                  <a:pt x="3243" y="3080"/>
                </a:cubicBezTo>
                <a:cubicBezTo>
                  <a:pt x="3226" y="2972"/>
                  <a:pt x="3300" y="2871"/>
                  <a:pt x="3408" y="2854"/>
                </a:cubicBezTo>
                <a:cubicBezTo>
                  <a:pt x="3516" y="2836"/>
                  <a:pt x="3617" y="2910"/>
                  <a:pt x="3634" y="3018"/>
                </a:cubicBezTo>
                <a:cubicBezTo>
                  <a:pt x="3652" y="3126"/>
                  <a:pt x="3578" y="3228"/>
                  <a:pt x="3470" y="3245"/>
                </a:cubicBezTo>
                <a:close/>
                <a:moveTo>
                  <a:pt x="377" y="631"/>
                </a:moveTo>
                <a:cubicBezTo>
                  <a:pt x="544" y="605"/>
                  <a:pt x="658" y="448"/>
                  <a:pt x="632" y="281"/>
                </a:cubicBezTo>
                <a:cubicBezTo>
                  <a:pt x="605" y="114"/>
                  <a:pt x="448" y="0"/>
                  <a:pt x="281" y="27"/>
                </a:cubicBezTo>
                <a:cubicBezTo>
                  <a:pt x="114" y="53"/>
                  <a:pt x="0" y="210"/>
                  <a:pt x="27" y="377"/>
                </a:cubicBezTo>
                <a:cubicBezTo>
                  <a:pt x="54" y="544"/>
                  <a:pt x="210" y="658"/>
                  <a:pt x="377" y="631"/>
                </a:cubicBezTo>
                <a:close/>
                <a:moveTo>
                  <a:pt x="2973" y="853"/>
                </a:moveTo>
                <a:cubicBezTo>
                  <a:pt x="2973" y="4404"/>
                  <a:pt x="2973" y="4404"/>
                  <a:pt x="2973" y="4404"/>
                </a:cubicBezTo>
                <a:cubicBezTo>
                  <a:pt x="2973" y="4445"/>
                  <a:pt x="2939" y="4479"/>
                  <a:pt x="2898" y="4479"/>
                </a:cubicBezTo>
                <a:cubicBezTo>
                  <a:pt x="331" y="4479"/>
                  <a:pt x="331" y="4479"/>
                  <a:pt x="331" y="4479"/>
                </a:cubicBezTo>
                <a:cubicBezTo>
                  <a:pt x="290" y="4479"/>
                  <a:pt x="257" y="4445"/>
                  <a:pt x="257" y="4404"/>
                </a:cubicBezTo>
                <a:cubicBezTo>
                  <a:pt x="257" y="853"/>
                  <a:pt x="257" y="853"/>
                  <a:pt x="257" y="853"/>
                </a:cubicBezTo>
                <a:cubicBezTo>
                  <a:pt x="257" y="811"/>
                  <a:pt x="290" y="778"/>
                  <a:pt x="331" y="778"/>
                </a:cubicBezTo>
                <a:cubicBezTo>
                  <a:pt x="2898" y="778"/>
                  <a:pt x="2898" y="778"/>
                  <a:pt x="2898" y="778"/>
                </a:cubicBezTo>
                <a:cubicBezTo>
                  <a:pt x="2939" y="778"/>
                  <a:pt x="2973" y="811"/>
                  <a:pt x="2973" y="853"/>
                </a:cubicBezTo>
                <a:close/>
                <a:moveTo>
                  <a:pt x="2823" y="928"/>
                </a:moveTo>
                <a:cubicBezTo>
                  <a:pt x="406" y="928"/>
                  <a:pt x="406" y="928"/>
                  <a:pt x="406" y="928"/>
                </a:cubicBezTo>
                <a:cubicBezTo>
                  <a:pt x="406" y="4329"/>
                  <a:pt x="406" y="4329"/>
                  <a:pt x="406" y="4329"/>
                </a:cubicBezTo>
                <a:cubicBezTo>
                  <a:pt x="2823" y="4329"/>
                  <a:pt x="2823" y="4329"/>
                  <a:pt x="2823" y="4329"/>
                </a:cubicBezTo>
                <a:lnTo>
                  <a:pt x="2823" y="928"/>
                </a:lnTo>
                <a:close/>
                <a:moveTo>
                  <a:pt x="2201" y="3529"/>
                </a:moveTo>
                <a:cubicBezTo>
                  <a:pt x="1028" y="3529"/>
                  <a:pt x="1028" y="3529"/>
                  <a:pt x="1028" y="3529"/>
                </a:cubicBezTo>
                <a:cubicBezTo>
                  <a:pt x="987" y="3529"/>
                  <a:pt x="953" y="3563"/>
                  <a:pt x="953" y="3604"/>
                </a:cubicBezTo>
                <a:cubicBezTo>
                  <a:pt x="953" y="3646"/>
                  <a:pt x="987" y="3679"/>
                  <a:pt x="1028" y="3679"/>
                </a:cubicBezTo>
                <a:cubicBezTo>
                  <a:pt x="2201" y="3679"/>
                  <a:pt x="2201" y="3679"/>
                  <a:pt x="2201" y="3679"/>
                </a:cubicBezTo>
                <a:cubicBezTo>
                  <a:pt x="2242" y="3679"/>
                  <a:pt x="2276" y="3646"/>
                  <a:pt x="2276" y="3604"/>
                </a:cubicBezTo>
                <a:cubicBezTo>
                  <a:pt x="2276" y="3563"/>
                  <a:pt x="2242" y="3529"/>
                  <a:pt x="2201" y="3529"/>
                </a:cubicBezTo>
                <a:close/>
                <a:moveTo>
                  <a:pt x="2006" y="3841"/>
                </a:moveTo>
                <a:cubicBezTo>
                  <a:pt x="1223" y="3841"/>
                  <a:pt x="1223" y="3841"/>
                  <a:pt x="1223" y="3841"/>
                </a:cubicBezTo>
                <a:cubicBezTo>
                  <a:pt x="1182" y="3841"/>
                  <a:pt x="1148" y="3874"/>
                  <a:pt x="1148" y="3916"/>
                </a:cubicBezTo>
                <a:cubicBezTo>
                  <a:pt x="1148" y="3957"/>
                  <a:pt x="1182" y="3991"/>
                  <a:pt x="1223" y="3991"/>
                </a:cubicBezTo>
                <a:cubicBezTo>
                  <a:pt x="2006" y="3991"/>
                  <a:pt x="2006" y="3991"/>
                  <a:pt x="2006" y="3991"/>
                </a:cubicBezTo>
                <a:cubicBezTo>
                  <a:pt x="2047" y="3991"/>
                  <a:pt x="2081" y="3957"/>
                  <a:pt x="2081" y="3916"/>
                </a:cubicBezTo>
                <a:cubicBezTo>
                  <a:pt x="2081" y="3874"/>
                  <a:pt x="2047" y="3841"/>
                  <a:pt x="2006" y="3841"/>
                </a:cubicBezTo>
                <a:close/>
                <a:moveTo>
                  <a:pt x="799" y="2188"/>
                </a:moveTo>
                <a:cubicBezTo>
                  <a:pt x="799" y="1739"/>
                  <a:pt x="1165" y="1373"/>
                  <a:pt x="1615" y="1373"/>
                </a:cubicBezTo>
                <a:cubicBezTo>
                  <a:pt x="2064" y="1373"/>
                  <a:pt x="2430" y="1739"/>
                  <a:pt x="2430" y="2188"/>
                </a:cubicBezTo>
                <a:cubicBezTo>
                  <a:pt x="2430" y="2638"/>
                  <a:pt x="2064" y="3004"/>
                  <a:pt x="1615" y="3004"/>
                </a:cubicBezTo>
                <a:cubicBezTo>
                  <a:pt x="1165" y="3004"/>
                  <a:pt x="799" y="2638"/>
                  <a:pt x="799" y="2188"/>
                </a:cubicBezTo>
                <a:close/>
                <a:moveTo>
                  <a:pt x="1615" y="2794"/>
                </a:moveTo>
                <a:cubicBezTo>
                  <a:pt x="1679" y="2685"/>
                  <a:pt x="1776" y="2489"/>
                  <a:pt x="1794" y="2263"/>
                </a:cubicBezTo>
                <a:cubicBezTo>
                  <a:pt x="1435" y="2263"/>
                  <a:pt x="1435" y="2263"/>
                  <a:pt x="1435" y="2263"/>
                </a:cubicBezTo>
                <a:cubicBezTo>
                  <a:pt x="1453" y="2489"/>
                  <a:pt x="1550" y="2685"/>
                  <a:pt x="1615" y="2794"/>
                </a:cubicBezTo>
                <a:close/>
                <a:moveTo>
                  <a:pt x="2276" y="2263"/>
                </a:moveTo>
                <a:cubicBezTo>
                  <a:pt x="1945" y="2263"/>
                  <a:pt x="1945" y="2263"/>
                  <a:pt x="1945" y="2263"/>
                </a:cubicBezTo>
                <a:cubicBezTo>
                  <a:pt x="1928" y="2503"/>
                  <a:pt x="1835" y="2709"/>
                  <a:pt x="1763" y="2837"/>
                </a:cubicBezTo>
                <a:cubicBezTo>
                  <a:pt x="2035" y="2775"/>
                  <a:pt x="2244" y="2546"/>
                  <a:pt x="2276" y="2263"/>
                </a:cubicBezTo>
                <a:close/>
                <a:moveTo>
                  <a:pt x="1763" y="1539"/>
                </a:moveTo>
                <a:cubicBezTo>
                  <a:pt x="1835" y="1667"/>
                  <a:pt x="1928" y="1874"/>
                  <a:pt x="1945" y="2114"/>
                </a:cubicBezTo>
                <a:cubicBezTo>
                  <a:pt x="2276" y="2114"/>
                  <a:pt x="2276" y="2114"/>
                  <a:pt x="2276" y="2114"/>
                </a:cubicBezTo>
                <a:cubicBezTo>
                  <a:pt x="2244" y="1831"/>
                  <a:pt x="2035" y="1602"/>
                  <a:pt x="1763" y="1539"/>
                </a:cubicBezTo>
                <a:close/>
                <a:moveTo>
                  <a:pt x="1435" y="2114"/>
                </a:moveTo>
                <a:cubicBezTo>
                  <a:pt x="1794" y="2114"/>
                  <a:pt x="1794" y="2114"/>
                  <a:pt x="1794" y="2114"/>
                </a:cubicBezTo>
                <a:cubicBezTo>
                  <a:pt x="1776" y="1887"/>
                  <a:pt x="1679" y="1691"/>
                  <a:pt x="1615" y="1583"/>
                </a:cubicBezTo>
                <a:cubicBezTo>
                  <a:pt x="1550" y="1691"/>
                  <a:pt x="1453" y="1888"/>
                  <a:pt x="1435" y="2114"/>
                </a:cubicBezTo>
                <a:close/>
                <a:moveTo>
                  <a:pt x="953" y="2114"/>
                </a:moveTo>
                <a:cubicBezTo>
                  <a:pt x="1284" y="2114"/>
                  <a:pt x="1284" y="2114"/>
                  <a:pt x="1284" y="2114"/>
                </a:cubicBezTo>
                <a:cubicBezTo>
                  <a:pt x="1301" y="1874"/>
                  <a:pt x="1394" y="1667"/>
                  <a:pt x="1466" y="1539"/>
                </a:cubicBezTo>
                <a:cubicBezTo>
                  <a:pt x="1194" y="1602"/>
                  <a:pt x="985" y="1831"/>
                  <a:pt x="953" y="2114"/>
                </a:cubicBezTo>
                <a:close/>
                <a:moveTo>
                  <a:pt x="953" y="2263"/>
                </a:moveTo>
                <a:cubicBezTo>
                  <a:pt x="985" y="2546"/>
                  <a:pt x="1194" y="2775"/>
                  <a:pt x="1466" y="2837"/>
                </a:cubicBezTo>
                <a:cubicBezTo>
                  <a:pt x="1394" y="2709"/>
                  <a:pt x="1301" y="2503"/>
                  <a:pt x="1284" y="2263"/>
                </a:cubicBezTo>
                <a:lnTo>
                  <a:pt x="953" y="226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82592" indent="-382592" algn="l" defTabSz="1143274" rtl="0" eaLnBrk="1" latinLnBrk="0" hangingPunct="1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 typeface="Century Gothic" panose="020B0502020202020204" pitchFamily="34" charset="0"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***Tijdelijke aanduiding voor dianummer 11">
            <a:extLst>
              <a:ext uri="{FF2B5EF4-FFF2-40B4-BE49-F238E27FC236}">
                <a16:creationId xmlns:a16="http://schemas.microsoft.com/office/drawing/2014/main" id="{8C6A6067-9BDC-4857-B37C-DFD51A2722D0}"/>
              </a:ext>
            </a:extLst>
          </p:cNvPr>
          <p:cNvSpPr>
            <a:spLocks noGrp="1" noSelect="1"/>
          </p:cNvSpPr>
          <p:nvPr>
            <p:ph type="sldNum" sz="quarter" idx="1002"/>
          </p:nvPr>
        </p:nvSpPr>
        <p:spPr bwMode="inv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 </a:t>
            </a:r>
            <a:fld id="{97194691-7248-4B94-AEF2-2C78C135832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65137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-column slide Corpor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4">
            <a:extLst>
              <a:ext uri="{FF2B5EF4-FFF2-40B4-BE49-F238E27FC236}">
                <a16:creationId xmlns:a16="http://schemas.microsoft.com/office/drawing/2014/main" id="{F4249A03-68D2-4692-B38D-938C8522AC77}"/>
              </a:ext>
            </a:extLst>
          </p:cNvPr>
          <p:cNvGrpSpPr>
            <a:grpSpLocks noSelect="1" noChangeAspect="1"/>
          </p:cNvGrpSpPr>
          <p:nvPr/>
        </p:nvGrpSpPr>
        <p:grpSpPr bwMode="auto">
          <a:xfrm>
            <a:off x="331788" y="7548563"/>
            <a:ext cx="674687" cy="673100"/>
            <a:chOff x="167" y="3802"/>
            <a:chExt cx="340" cy="339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7D4E2955-B2EB-442A-B249-049E455F5739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67" y="3827"/>
              <a:ext cx="338" cy="304"/>
            </a:xfrm>
            <a:custGeom>
              <a:avLst/>
              <a:gdLst>
                <a:gd name="T0" fmla="*/ 3 w 1693"/>
                <a:gd name="T1" fmla="*/ 1 h 1525"/>
                <a:gd name="T2" fmla="*/ 3 w 1693"/>
                <a:gd name="T3" fmla="*/ 0 h 1525"/>
                <a:gd name="T4" fmla="*/ 13 w 1693"/>
                <a:gd name="T5" fmla="*/ 4 h 1525"/>
                <a:gd name="T6" fmla="*/ 13 w 1693"/>
                <a:gd name="T7" fmla="*/ 5 h 1525"/>
                <a:gd name="T8" fmla="*/ 13 w 1693"/>
                <a:gd name="T9" fmla="*/ 4 h 1525"/>
                <a:gd name="T10" fmla="*/ 11 w 1693"/>
                <a:gd name="T11" fmla="*/ 3 h 1525"/>
                <a:gd name="T12" fmla="*/ 12 w 1693"/>
                <a:gd name="T13" fmla="*/ 3 h 1525"/>
                <a:gd name="T14" fmla="*/ 5 w 1693"/>
                <a:gd name="T15" fmla="*/ 0 h 1525"/>
                <a:gd name="T16" fmla="*/ 5 w 1693"/>
                <a:gd name="T17" fmla="*/ 1 h 1525"/>
                <a:gd name="T18" fmla="*/ 5 w 1693"/>
                <a:gd name="T19" fmla="*/ 0 h 1525"/>
                <a:gd name="T20" fmla="*/ 6 w 1693"/>
                <a:gd name="T21" fmla="*/ 0 h 1525"/>
                <a:gd name="T22" fmla="*/ 7 w 1693"/>
                <a:gd name="T23" fmla="*/ 0 h 1525"/>
                <a:gd name="T24" fmla="*/ 8 w 1693"/>
                <a:gd name="T25" fmla="*/ 1 h 1525"/>
                <a:gd name="T26" fmla="*/ 8 w 1693"/>
                <a:gd name="T27" fmla="*/ 0 h 1525"/>
                <a:gd name="T28" fmla="*/ 8 w 1693"/>
                <a:gd name="T29" fmla="*/ 1 h 1525"/>
                <a:gd name="T30" fmla="*/ 8 w 1693"/>
                <a:gd name="T31" fmla="*/ 1 h 1525"/>
                <a:gd name="T32" fmla="*/ 9 w 1693"/>
                <a:gd name="T33" fmla="*/ 1 h 1525"/>
                <a:gd name="T34" fmla="*/ 10 w 1693"/>
                <a:gd name="T35" fmla="*/ 0 h 1525"/>
                <a:gd name="T36" fmla="*/ 10 w 1693"/>
                <a:gd name="T37" fmla="*/ 1 h 1525"/>
                <a:gd name="T38" fmla="*/ 10 w 1693"/>
                <a:gd name="T39" fmla="*/ 0 h 1525"/>
                <a:gd name="T40" fmla="*/ 1 w 1693"/>
                <a:gd name="T41" fmla="*/ 9 h 1525"/>
                <a:gd name="T42" fmla="*/ 3 w 1693"/>
                <a:gd name="T43" fmla="*/ 9 h 1525"/>
                <a:gd name="T44" fmla="*/ 0 w 1693"/>
                <a:gd name="T45" fmla="*/ 5 h 1525"/>
                <a:gd name="T46" fmla="*/ 0 w 1693"/>
                <a:gd name="T47" fmla="*/ 6 h 1525"/>
                <a:gd name="T48" fmla="*/ 0 w 1693"/>
                <a:gd name="T49" fmla="*/ 5 h 1525"/>
                <a:gd name="T50" fmla="*/ 10 w 1693"/>
                <a:gd name="T51" fmla="*/ 11 h 1525"/>
                <a:gd name="T52" fmla="*/ 11 w 1693"/>
                <a:gd name="T53" fmla="*/ 11 h 1525"/>
                <a:gd name="T54" fmla="*/ 2 w 1693"/>
                <a:gd name="T55" fmla="*/ 8 h 1525"/>
                <a:gd name="T56" fmla="*/ 2 w 1693"/>
                <a:gd name="T57" fmla="*/ 8 h 1525"/>
                <a:gd name="T58" fmla="*/ 2 w 1693"/>
                <a:gd name="T59" fmla="*/ 8 h 1525"/>
                <a:gd name="T60" fmla="*/ 7 w 1693"/>
                <a:gd name="T61" fmla="*/ 11 h 1525"/>
                <a:gd name="T62" fmla="*/ 9 w 1693"/>
                <a:gd name="T63" fmla="*/ 11 h 1525"/>
                <a:gd name="T64" fmla="*/ 5 w 1693"/>
                <a:gd name="T65" fmla="*/ 10 h 1525"/>
                <a:gd name="T66" fmla="*/ 5 w 1693"/>
                <a:gd name="T67" fmla="*/ 11 h 1525"/>
                <a:gd name="T68" fmla="*/ 5 w 1693"/>
                <a:gd name="T69" fmla="*/ 10 h 1525"/>
                <a:gd name="T70" fmla="*/ 3 w 1693"/>
                <a:gd name="T71" fmla="*/ 10 h 1525"/>
                <a:gd name="T72" fmla="*/ 4 w 1693"/>
                <a:gd name="T73" fmla="*/ 10 h 152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693" h="1525">
                  <a:moveTo>
                    <a:pt x="398" y="94"/>
                  </a:moveTo>
                  <a:cubicBezTo>
                    <a:pt x="398" y="119"/>
                    <a:pt x="377" y="140"/>
                    <a:pt x="352" y="140"/>
                  </a:cubicBezTo>
                  <a:cubicBezTo>
                    <a:pt x="326" y="140"/>
                    <a:pt x="305" y="119"/>
                    <a:pt x="305" y="94"/>
                  </a:cubicBezTo>
                  <a:cubicBezTo>
                    <a:pt x="305" y="68"/>
                    <a:pt x="326" y="47"/>
                    <a:pt x="352" y="47"/>
                  </a:cubicBezTo>
                  <a:cubicBezTo>
                    <a:pt x="377" y="47"/>
                    <a:pt x="398" y="68"/>
                    <a:pt x="398" y="94"/>
                  </a:cubicBezTo>
                  <a:close/>
                  <a:moveTo>
                    <a:pt x="1646" y="549"/>
                  </a:moveTo>
                  <a:cubicBezTo>
                    <a:pt x="1621" y="549"/>
                    <a:pt x="1600" y="570"/>
                    <a:pt x="1600" y="596"/>
                  </a:cubicBezTo>
                  <a:cubicBezTo>
                    <a:pt x="1600" y="621"/>
                    <a:pt x="1621" y="642"/>
                    <a:pt x="1646" y="642"/>
                  </a:cubicBezTo>
                  <a:cubicBezTo>
                    <a:pt x="1672" y="642"/>
                    <a:pt x="1693" y="621"/>
                    <a:pt x="1693" y="596"/>
                  </a:cubicBezTo>
                  <a:cubicBezTo>
                    <a:pt x="1693" y="570"/>
                    <a:pt x="1672" y="549"/>
                    <a:pt x="1646" y="549"/>
                  </a:cubicBezTo>
                  <a:close/>
                  <a:moveTo>
                    <a:pt x="1450" y="382"/>
                  </a:moveTo>
                  <a:cubicBezTo>
                    <a:pt x="1424" y="382"/>
                    <a:pt x="1403" y="403"/>
                    <a:pt x="1403" y="429"/>
                  </a:cubicBezTo>
                  <a:cubicBezTo>
                    <a:pt x="1403" y="454"/>
                    <a:pt x="1424" y="475"/>
                    <a:pt x="1450" y="475"/>
                  </a:cubicBezTo>
                  <a:cubicBezTo>
                    <a:pt x="1475" y="475"/>
                    <a:pt x="1496" y="454"/>
                    <a:pt x="1496" y="429"/>
                  </a:cubicBezTo>
                  <a:cubicBezTo>
                    <a:pt x="1496" y="403"/>
                    <a:pt x="1475" y="382"/>
                    <a:pt x="1450" y="382"/>
                  </a:cubicBezTo>
                  <a:close/>
                  <a:moveTo>
                    <a:pt x="644" y="48"/>
                  </a:moveTo>
                  <a:cubicBezTo>
                    <a:pt x="619" y="48"/>
                    <a:pt x="598" y="69"/>
                    <a:pt x="598" y="95"/>
                  </a:cubicBezTo>
                  <a:cubicBezTo>
                    <a:pt x="598" y="120"/>
                    <a:pt x="619" y="141"/>
                    <a:pt x="644" y="141"/>
                  </a:cubicBezTo>
                  <a:cubicBezTo>
                    <a:pt x="670" y="141"/>
                    <a:pt x="691" y="120"/>
                    <a:pt x="691" y="95"/>
                  </a:cubicBezTo>
                  <a:cubicBezTo>
                    <a:pt x="691" y="69"/>
                    <a:pt x="670" y="48"/>
                    <a:pt x="644" y="48"/>
                  </a:cubicBezTo>
                  <a:close/>
                  <a:moveTo>
                    <a:pt x="824" y="0"/>
                  </a:moveTo>
                  <a:cubicBezTo>
                    <a:pt x="798" y="0"/>
                    <a:pt x="777" y="21"/>
                    <a:pt x="777" y="47"/>
                  </a:cubicBezTo>
                  <a:cubicBezTo>
                    <a:pt x="777" y="72"/>
                    <a:pt x="798" y="93"/>
                    <a:pt x="824" y="93"/>
                  </a:cubicBezTo>
                  <a:cubicBezTo>
                    <a:pt x="849" y="93"/>
                    <a:pt x="870" y="72"/>
                    <a:pt x="870" y="47"/>
                  </a:cubicBezTo>
                  <a:cubicBezTo>
                    <a:pt x="870" y="21"/>
                    <a:pt x="849" y="0"/>
                    <a:pt x="824" y="0"/>
                  </a:cubicBezTo>
                  <a:close/>
                  <a:moveTo>
                    <a:pt x="954" y="146"/>
                  </a:moveTo>
                  <a:cubicBezTo>
                    <a:pt x="980" y="146"/>
                    <a:pt x="1000" y="125"/>
                    <a:pt x="1000" y="100"/>
                  </a:cubicBezTo>
                  <a:cubicBezTo>
                    <a:pt x="1000" y="74"/>
                    <a:pt x="980" y="53"/>
                    <a:pt x="954" y="53"/>
                  </a:cubicBezTo>
                  <a:cubicBezTo>
                    <a:pt x="928" y="53"/>
                    <a:pt x="907" y="74"/>
                    <a:pt x="907" y="100"/>
                  </a:cubicBezTo>
                  <a:cubicBezTo>
                    <a:pt x="907" y="125"/>
                    <a:pt x="928" y="146"/>
                    <a:pt x="954" y="146"/>
                  </a:cubicBezTo>
                  <a:close/>
                  <a:moveTo>
                    <a:pt x="1110" y="70"/>
                  </a:moveTo>
                  <a:cubicBezTo>
                    <a:pt x="1076" y="70"/>
                    <a:pt x="1048" y="98"/>
                    <a:pt x="1048" y="132"/>
                  </a:cubicBezTo>
                  <a:cubicBezTo>
                    <a:pt x="1048" y="167"/>
                    <a:pt x="1076" y="194"/>
                    <a:pt x="1110" y="194"/>
                  </a:cubicBezTo>
                  <a:cubicBezTo>
                    <a:pt x="1145" y="194"/>
                    <a:pt x="1172" y="167"/>
                    <a:pt x="1172" y="132"/>
                  </a:cubicBezTo>
                  <a:cubicBezTo>
                    <a:pt x="1172" y="98"/>
                    <a:pt x="1145" y="70"/>
                    <a:pt x="1110" y="70"/>
                  </a:cubicBezTo>
                  <a:close/>
                  <a:moveTo>
                    <a:pt x="1291" y="8"/>
                  </a:moveTo>
                  <a:cubicBezTo>
                    <a:pt x="1257" y="8"/>
                    <a:pt x="1229" y="36"/>
                    <a:pt x="1229" y="70"/>
                  </a:cubicBezTo>
                  <a:cubicBezTo>
                    <a:pt x="1229" y="104"/>
                    <a:pt x="1257" y="132"/>
                    <a:pt x="1291" y="132"/>
                  </a:cubicBezTo>
                  <a:cubicBezTo>
                    <a:pt x="1325" y="132"/>
                    <a:pt x="1353" y="104"/>
                    <a:pt x="1353" y="70"/>
                  </a:cubicBezTo>
                  <a:cubicBezTo>
                    <a:pt x="1353" y="36"/>
                    <a:pt x="1325" y="8"/>
                    <a:pt x="1291" y="8"/>
                  </a:cubicBezTo>
                  <a:close/>
                  <a:moveTo>
                    <a:pt x="242" y="1087"/>
                  </a:moveTo>
                  <a:cubicBezTo>
                    <a:pt x="190" y="1087"/>
                    <a:pt x="149" y="1129"/>
                    <a:pt x="149" y="1180"/>
                  </a:cubicBezTo>
                  <a:cubicBezTo>
                    <a:pt x="149" y="1232"/>
                    <a:pt x="190" y="1273"/>
                    <a:pt x="242" y="1273"/>
                  </a:cubicBezTo>
                  <a:cubicBezTo>
                    <a:pt x="293" y="1273"/>
                    <a:pt x="335" y="1232"/>
                    <a:pt x="335" y="1180"/>
                  </a:cubicBezTo>
                  <a:cubicBezTo>
                    <a:pt x="335" y="1129"/>
                    <a:pt x="293" y="1087"/>
                    <a:pt x="242" y="1087"/>
                  </a:cubicBezTo>
                  <a:close/>
                  <a:moveTo>
                    <a:pt x="46" y="677"/>
                  </a:moveTo>
                  <a:cubicBezTo>
                    <a:pt x="20" y="677"/>
                    <a:pt x="0" y="698"/>
                    <a:pt x="0" y="724"/>
                  </a:cubicBezTo>
                  <a:cubicBezTo>
                    <a:pt x="0" y="749"/>
                    <a:pt x="20" y="770"/>
                    <a:pt x="46" y="770"/>
                  </a:cubicBezTo>
                  <a:cubicBezTo>
                    <a:pt x="72" y="770"/>
                    <a:pt x="93" y="749"/>
                    <a:pt x="93" y="724"/>
                  </a:cubicBezTo>
                  <a:cubicBezTo>
                    <a:pt x="93" y="698"/>
                    <a:pt x="72" y="677"/>
                    <a:pt x="46" y="677"/>
                  </a:cubicBezTo>
                  <a:close/>
                  <a:moveTo>
                    <a:pt x="1282" y="1354"/>
                  </a:moveTo>
                  <a:cubicBezTo>
                    <a:pt x="1257" y="1354"/>
                    <a:pt x="1236" y="1375"/>
                    <a:pt x="1236" y="1401"/>
                  </a:cubicBezTo>
                  <a:cubicBezTo>
                    <a:pt x="1236" y="1426"/>
                    <a:pt x="1257" y="1447"/>
                    <a:pt x="1282" y="1447"/>
                  </a:cubicBezTo>
                  <a:cubicBezTo>
                    <a:pt x="1308" y="1447"/>
                    <a:pt x="1329" y="1426"/>
                    <a:pt x="1329" y="1401"/>
                  </a:cubicBezTo>
                  <a:cubicBezTo>
                    <a:pt x="1329" y="1375"/>
                    <a:pt x="1308" y="1354"/>
                    <a:pt x="1282" y="1354"/>
                  </a:cubicBezTo>
                  <a:close/>
                  <a:moveTo>
                    <a:pt x="250" y="1065"/>
                  </a:moveTo>
                  <a:cubicBezTo>
                    <a:pt x="276" y="1065"/>
                    <a:pt x="296" y="1044"/>
                    <a:pt x="296" y="1018"/>
                  </a:cubicBezTo>
                  <a:cubicBezTo>
                    <a:pt x="296" y="993"/>
                    <a:pt x="276" y="972"/>
                    <a:pt x="250" y="972"/>
                  </a:cubicBezTo>
                  <a:cubicBezTo>
                    <a:pt x="224" y="972"/>
                    <a:pt x="203" y="993"/>
                    <a:pt x="203" y="1018"/>
                  </a:cubicBezTo>
                  <a:cubicBezTo>
                    <a:pt x="203" y="1044"/>
                    <a:pt x="224" y="1065"/>
                    <a:pt x="250" y="1065"/>
                  </a:cubicBezTo>
                  <a:close/>
                  <a:moveTo>
                    <a:pt x="978" y="1339"/>
                  </a:moveTo>
                  <a:cubicBezTo>
                    <a:pt x="927" y="1339"/>
                    <a:pt x="885" y="1380"/>
                    <a:pt x="885" y="1432"/>
                  </a:cubicBezTo>
                  <a:cubicBezTo>
                    <a:pt x="885" y="1483"/>
                    <a:pt x="927" y="1525"/>
                    <a:pt x="978" y="1525"/>
                  </a:cubicBezTo>
                  <a:cubicBezTo>
                    <a:pt x="1029" y="1525"/>
                    <a:pt x="1071" y="1483"/>
                    <a:pt x="1071" y="1432"/>
                  </a:cubicBezTo>
                  <a:cubicBezTo>
                    <a:pt x="1071" y="1380"/>
                    <a:pt x="1029" y="1339"/>
                    <a:pt x="978" y="1339"/>
                  </a:cubicBezTo>
                  <a:close/>
                  <a:moveTo>
                    <a:pt x="589" y="1253"/>
                  </a:moveTo>
                  <a:cubicBezTo>
                    <a:pt x="555" y="1253"/>
                    <a:pt x="527" y="1281"/>
                    <a:pt x="527" y="1315"/>
                  </a:cubicBezTo>
                  <a:cubicBezTo>
                    <a:pt x="527" y="1349"/>
                    <a:pt x="555" y="1377"/>
                    <a:pt x="589" y="1377"/>
                  </a:cubicBezTo>
                  <a:cubicBezTo>
                    <a:pt x="623" y="1377"/>
                    <a:pt x="651" y="1349"/>
                    <a:pt x="651" y="1315"/>
                  </a:cubicBezTo>
                  <a:cubicBezTo>
                    <a:pt x="651" y="1281"/>
                    <a:pt x="623" y="1253"/>
                    <a:pt x="589" y="1253"/>
                  </a:cubicBezTo>
                  <a:close/>
                  <a:moveTo>
                    <a:pt x="454" y="1273"/>
                  </a:moveTo>
                  <a:cubicBezTo>
                    <a:pt x="428" y="1273"/>
                    <a:pt x="407" y="1294"/>
                    <a:pt x="407" y="1320"/>
                  </a:cubicBezTo>
                  <a:cubicBezTo>
                    <a:pt x="407" y="1345"/>
                    <a:pt x="428" y="1366"/>
                    <a:pt x="454" y="1366"/>
                  </a:cubicBezTo>
                  <a:cubicBezTo>
                    <a:pt x="479" y="1366"/>
                    <a:pt x="500" y="1345"/>
                    <a:pt x="500" y="1320"/>
                  </a:cubicBezTo>
                  <a:cubicBezTo>
                    <a:pt x="500" y="1294"/>
                    <a:pt x="479" y="1273"/>
                    <a:pt x="454" y="1273"/>
                  </a:cubicBez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L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31F89864-E57E-4E47-AF1E-709085B97790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68" y="3802"/>
              <a:ext cx="339" cy="339"/>
            </a:xfrm>
            <a:custGeom>
              <a:avLst/>
              <a:gdLst>
                <a:gd name="T0" fmla="*/ 10 w 1693"/>
                <a:gd name="T1" fmla="*/ 3 h 1701"/>
                <a:gd name="T2" fmla="*/ 12 w 1693"/>
                <a:gd name="T3" fmla="*/ 3 h 1701"/>
                <a:gd name="T4" fmla="*/ 9 w 1693"/>
                <a:gd name="T5" fmla="*/ 0 h 1701"/>
                <a:gd name="T6" fmla="*/ 13 w 1693"/>
                <a:gd name="T7" fmla="*/ 7 h 1701"/>
                <a:gd name="T8" fmla="*/ 11 w 1693"/>
                <a:gd name="T9" fmla="*/ 2 h 1701"/>
                <a:gd name="T10" fmla="*/ 11 w 1693"/>
                <a:gd name="T11" fmla="*/ 2 h 1701"/>
                <a:gd name="T12" fmla="*/ 6 w 1693"/>
                <a:gd name="T13" fmla="*/ 2 h 1701"/>
                <a:gd name="T14" fmla="*/ 3 w 1693"/>
                <a:gd name="T15" fmla="*/ 1 h 1701"/>
                <a:gd name="T16" fmla="*/ 5 w 1693"/>
                <a:gd name="T17" fmla="*/ 1 h 1701"/>
                <a:gd name="T18" fmla="*/ 4 w 1693"/>
                <a:gd name="T19" fmla="*/ 3 h 1701"/>
                <a:gd name="T20" fmla="*/ 4 w 1693"/>
                <a:gd name="T21" fmla="*/ 3 h 1701"/>
                <a:gd name="T22" fmla="*/ 12 w 1693"/>
                <a:gd name="T23" fmla="*/ 4 h 1701"/>
                <a:gd name="T24" fmla="*/ 6 w 1693"/>
                <a:gd name="T25" fmla="*/ 1 h 1701"/>
                <a:gd name="T26" fmla="*/ 6 w 1693"/>
                <a:gd name="T27" fmla="*/ 0 h 1701"/>
                <a:gd name="T28" fmla="*/ 8 w 1693"/>
                <a:gd name="T29" fmla="*/ 1 h 1701"/>
                <a:gd name="T30" fmla="*/ 9 w 1693"/>
                <a:gd name="T31" fmla="*/ 3 h 1701"/>
                <a:gd name="T32" fmla="*/ 9 w 1693"/>
                <a:gd name="T33" fmla="*/ 3 h 1701"/>
                <a:gd name="T34" fmla="*/ 13 w 1693"/>
                <a:gd name="T35" fmla="*/ 6 h 1701"/>
                <a:gd name="T36" fmla="*/ 10 w 1693"/>
                <a:gd name="T37" fmla="*/ 2 h 1701"/>
                <a:gd name="T38" fmla="*/ 4 w 1693"/>
                <a:gd name="T39" fmla="*/ 13 h 1701"/>
                <a:gd name="T40" fmla="*/ 11 w 1693"/>
                <a:gd name="T41" fmla="*/ 11 h 1701"/>
                <a:gd name="T42" fmla="*/ 11 w 1693"/>
                <a:gd name="T43" fmla="*/ 11 h 1701"/>
                <a:gd name="T44" fmla="*/ 7 w 1693"/>
                <a:gd name="T45" fmla="*/ 11 h 1701"/>
                <a:gd name="T46" fmla="*/ 9 w 1693"/>
                <a:gd name="T47" fmla="*/ 13 h 1701"/>
                <a:gd name="T48" fmla="*/ 9 w 1693"/>
                <a:gd name="T49" fmla="*/ 11 h 1701"/>
                <a:gd name="T50" fmla="*/ 1 w 1693"/>
                <a:gd name="T51" fmla="*/ 9 h 1701"/>
                <a:gd name="T52" fmla="*/ 1 w 1693"/>
                <a:gd name="T53" fmla="*/ 9 h 1701"/>
                <a:gd name="T54" fmla="*/ 8 w 1693"/>
                <a:gd name="T55" fmla="*/ 12 h 1701"/>
                <a:gd name="T56" fmla="*/ 7 w 1693"/>
                <a:gd name="T57" fmla="*/ 12 h 1701"/>
                <a:gd name="T58" fmla="*/ 6 w 1693"/>
                <a:gd name="T59" fmla="*/ 11 h 1701"/>
                <a:gd name="T60" fmla="*/ 7 w 1693"/>
                <a:gd name="T61" fmla="*/ 13 h 1701"/>
                <a:gd name="T62" fmla="*/ 7 w 1693"/>
                <a:gd name="T63" fmla="*/ 13 h 1701"/>
                <a:gd name="T64" fmla="*/ 7 w 1693"/>
                <a:gd name="T65" fmla="*/ 13 h 1701"/>
                <a:gd name="T66" fmla="*/ 4 w 1693"/>
                <a:gd name="T67" fmla="*/ 10 h 1701"/>
                <a:gd name="T68" fmla="*/ 3 w 1693"/>
                <a:gd name="T69" fmla="*/ 12 h 1701"/>
                <a:gd name="T70" fmla="*/ 3 w 1693"/>
                <a:gd name="T71" fmla="*/ 12 h 1701"/>
                <a:gd name="T72" fmla="*/ 3 w 1693"/>
                <a:gd name="T73" fmla="*/ 11 h 1701"/>
                <a:gd name="T74" fmla="*/ 0 w 1693"/>
                <a:gd name="T75" fmla="*/ 8 h 1701"/>
                <a:gd name="T76" fmla="*/ 1 w 1693"/>
                <a:gd name="T77" fmla="*/ 9 h 1701"/>
                <a:gd name="T78" fmla="*/ 3 w 1693"/>
                <a:gd name="T79" fmla="*/ 11 h 1701"/>
                <a:gd name="T80" fmla="*/ 6 w 1693"/>
                <a:gd name="T81" fmla="*/ 7 h 1701"/>
                <a:gd name="T82" fmla="*/ 8 w 1693"/>
                <a:gd name="T83" fmla="*/ 7 h 1701"/>
                <a:gd name="T84" fmla="*/ 9 w 1693"/>
                <a:gd name="T85" fmla="*/ 6 h 1701"/>
                <a:gd name="T86" fmla="*/ 11 w 1693"/>
                <a:gd name="T87" fmla="*/ 6 h 1701"/>
                <a:gd name="T88" fmla="*/ 11 w 1693"/>
                <a:gd name="T89" fmla="*/ 8 h 1701"/>
                <a:gd name="T90" fmla="*/ 10 w 1693"/>
                <a:gd name="T91" fmla="*/ 7 h 1701"/>
                <a:gd name="T92" fmla="*/ 4 w 1693"/>
                <a:gd name="T93" fmla="*/ 7 h 1701"/>
                <a:gd name="T94" fmla="*/ 6 w 1693"/>
                <a:gd name="T95" fmla="*/ 5 h 1701"/>
                <a:gd name="T96" fmla="*/ 4 w 1693"/>
                <a:gd name="T97" fmla="*/ 5 h 1701"/>
                <a:gd name="T98" fmla="*/ 3 w 1693"/>
                <a:gd name="T99" fmla="*/ 8 h 170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693" h="1701">
                  <a:moveTo>
                    <a:pt x="1451" y="487"/>
                  </a:moveTo>
                  <a:cubicBezTo>
                    <a:pt x="1412" y="487"/>
                    <a:pt x="1378" y="463"/>
                    <a:pt x="1365" y="429"/>
                  </a:cubicBezTo>
                  <a:cubicBezTo>
                    <a:pt x="1354" y="438"/>
                    <a:pt x="1340" y="444"/>
                    <a:pt x="1325" y="444"/>
                  </a:cubicBezTo>
                  <a:cubicBezTo>
                    <a:pt x="1291" y="444"/>
                    <a:pt x="1263" y="416"/>
                    <a:pt x="1263" y="382"/>
                  </a:cubicBezTo>
                  <a:cubicBezTo>
                    <a:pt x="1263" y="347"/>
                    <a:pt x="1291" y="320"/>
                    <a:pt x="1325" y="320"/>
                  </a:cubicBezTo>
                  <a:cubicBezTo>
                    <a:pt x="1345" y="320"/>
                    <a:pt x="1362" y="329"/>
                    <a:pt x="1373" y="343"/>
                  </a:cubicBezTo>
                  <a:cubicBezTo>
                    <a:pt x="1390" y="317"/>
                    <a:pt x="1418" y="301"/>
                    <a:pt x="1451" y="301"/>
                  </a:cubicBezTo>
                  <a:cubicBezTo>
                    <a:pt x="1502" y="301"/>
                    <a:pt x="1544" y="343"/>
                    <a:pt x="1544" y="394"/>
                  </a:cubicBezTo>
                  <a:cubicBezTo>
                    <a:pt x="1544" y="445"/>
                    <a:pt x="1502" y="487"/>
                    <a:pt x="1451" y="487"/>
                  </a:cubicBezTo>
                  <a:close/>
                  <a:moveTo>
                    <a:pt x="1080" y="220"/>
                  </a:moveTo>
                  <a:cubicBezTo>
                    <a:pt x="1132" y="220"/>
                    <a:pt x="1174" y="179"/>
                    <a:pt x="1174" y="127"/>
                  </a:cubicBezTo>
                  <a:cubicBezTo>
                    <a:pt x="1174" y="76"/>
                    <a:pt x="1132" y="34"/>
                    <a:pt x="1080" y="34"/>
                  </a:cubicBezTo>
                  <a:cubicBezTo>
                    <a:pt x="1029" y="34"/>
                    <a:pt x="987" y="76"/>
                    <a:pt x="987" y="127"/>
                  </a:cubicBezTo>
                  <a:cubicBezTo>
                    <a:pt x="987" y="179"/>
                    <a:pt x="1029" y="220"/>
                    <a:pt x="1080" y="220"/>
                  </a:cubicBezTo>
                  <a:close/>
                  <a:moveTo>
                    <a:pt x="1646" y="804"/>
                  </a:moveTo>
                  <a:cubicBezTo>
                    <a:pt x="1621" y="804"/>
                    <a:pt x="1600" y="825"/>
                    <a:pt x="1600" y="851"/>
                  </a:cubicBezTo>
                  <a:cubicBezTo>
                    <a:pt x="1600" y="876"/>
                    <a:pt x="1621" y="897"/>
                    <a:pt x="1646" y="897"/>
                  </a:cubicBezTo>
                  <a:cubicBezTo>
                    <a:pt x="1672" y="897"/>
                    <a:pt x="1693" y="876"/>
                    <a:pt x="1693" y="851"/>
                  </a:cubicBezTo>
                  <a:cubicBezTo>
                    <a:pt x="1693" y="825"/>
                    <a:pt x="1672" y="804"/>
                    <a:pt x="1646" y="804"/>
                  </a:cubicBezTo>
                  <a:close/>
                  <a:moveTo>
                    <a:pt x="1370" y="291"/>
                  </a:moveTo>
                  <a:cubicBezTo>
                    <a:pt x="1396" y="291"/>
                    <a:pt x="1416" y="270"/>
                    <a:pt x="1416" y="245"/>
                  </a:cubicBezTo>
                  <a:cubicBezTo>
                    <a:pt x="1416" y="219"/>
                    <a:pt x="1396" y="198"/>
                    <a:pt x="1370" y="198"/>
                  </a:cubicBezTo>
                  <a:cubicBezTo>
                    <a:pt x="1344" y="198"/>
                    <a:pt x="1323" y="219"/>
                    <a:pt x="1323" y="245"/>
                  </a:cubicBezTo>
                  <a:cubicBezTo>
                    <a:pt x="1323" y="270"/>
                    <a:pt x="1344" y="291"/>
                    <a:pt x="1370" y="291"/>
                  </a:cubicBezTo>
                  <a:close/>
                  <a:moveTo>
                    <a:pt x="746" y="320"/>
                  </a:moveTo>
                  <a:cubicBezTo>
                    <a:pt x="746" y="345"/>
                    <a:pt x="767" y="366"/>
                    <a:pt x="792" y="366"/>
                  </a:cubicBezTo>
                  <a:cubicBezTo>
                    <a:pt x="818" y="366"/>
                    <a:pt x="839" y="345"/>
                    <a:pt x="839" y="320"/>
                  </a:cubicBezTo>
                  <a:cubicBezTo>
                    <a:pt x="839" y="294"/>
                    <a:pt x="818" y="273"/>
                    <a:pt x="792" y="273"/>
                  </a:cubicBezTo>
                  <a:cubicBezTo>
                    <a:pt x="767" y="273"/>
                    <a:pt x="746" y="294"/>
                    <a:pt x="746" y="320"/>
                  </a:cubicBezTo>
                  <a:close/>
                  <a:moveTo>
                    <a:pt x="410" y="220"/>
                  </a:moveTo>
                  <a:cubicBezTo>
                    <a:pt x="436" y="220"/>
                    <a:pt x="457" y="199"/>
                    <a:pt x="457" y="174"/>
                  </a:cubicBezTo>
                  <a:cubicBezTo>
                    <a:pt x="457" y="148"/>
                    <a:pt x="436" y="127"/>
                    <a:pt x="410" y="127"/>
                  </a:cubicBezTo>
                  <a:cubicBezTo>
                    <a:pt x="384" y="127"/>
                    <a:pt x="363" y="148"/>
                    <a:pt x="363" y="174"/>
                  </a:cubicBezTo>
                  <a:cubicBezTo>
                    <a:pt x="363" y="199"/>
                    <a:pt x="384" y="220"/>
                    <a:pt x="410" y="220"/>
                  </a:cubicBezTo>
                  <a:close/>
                  <a:moveTo>
                    <a:pt x="559" y="138"/>
                  </a:moveTo>
                  <a:cubicBezTo>
                    <a:pt x="585" y="138"/>
                    <a:pt x="606" y="117"/>
                    <a:pt x="606" y="91"/>
                  </a:cubicBezTo>
                  <a:cubicBezTo>
                    <a:pt x="606" y="65"/>
                    <a:pt x="585" y="45"/>
                    <a:pt x="559" y="45"/>
                  </a:cubicBezTo>
                  <a:cubicBezTo>
                    <a:pt x="534" y="45"/>
                    <a:pt x="513" y="65"/>
                    <a:pt x="513" y="91"/>
                  </a:cubicBezTo>
                  <a:cubicBezTo>
                    <a:pt x="513" y="117"/>
                    <a:pt x="534" y="138"/>
                    <a:pt x="559" y="138"/>
                  </a:cubicBezTo>
                  <a:close/>
                  <a:moveTo>
                    <a:pt x="513" y="320"/>
                  </a:moveTo>
                  <a:cubicBezTo>
                    <a:pt x="538" y="320"/>
                    <a:pt x="559" y="299"/>
                    <a:pt x="559" y="273"/>
                  </a:cubicBezTo>
                  <a:cubicBezTo>
                    <a:pt x="559" y="247"/>
                    <a:pt x="538" y="227"/>
                    <a:pt x="513" y="227"/>
                  </a:cubicBezTo>
                  <a:cubicBezTo>
                    <a:pt x="487" y="227"/>
                    <a:pt x="466" y="247"/>
                    <a:pt x="466" y="273"/>
                  </a:cubicBezTo>
                  <a:cubicBezTo>
                    <a:pt x="466" y="299"/>
                    <a:pt x="487" y="320"/>
                    <a:pt x="513" y="320"/>
                  </a:cubicBezTo>
                  <a:close/>
                  <a:moveTo>
                    <a:pt x="1581" y="571"/>
                  </a:moveTo>
                  <a:cubicBezTo>
                    <a:pt x="1607" y="571"/>
                    <a:pt x="1628" y="550"/>
                    <a:pt x="1628" y="524"/>
                  </a:cubicBezTo>
                  <a:cubicBezTo>
                    <a:pt x="1628" y="499"/>
                    <a:pt x="1607" y="478"/>
                    <a:pt x="1581" y="478"/>
                  </a:cubicBezTo>
                  <a:cubicBezTo>
                    <a:pt x="1556" y="478"/>
                    <a:pt x="1535" y="499"/>
                    <a:pt x="1535" y="524"/>
                  </a:cubicBezTo>
                  <a:cubicBezTo>
                    <a:pt x="1535" y="550"/>
                    <a:pt x="1556" y="571"/>
                    <a:pt x="1581" y="571"/>
                  </a:cubicBezTo>
                  <a:close/>
                  <a:moveTo>
                    <a:pt x="714" y="236"/>
                  </a:moveTo>
                  <a:cubicBezTo>
                    <a:pt x="766" y="236"/>
                    <a:pt x="807" y="194"/>
                    <a:pt x="807" y="143"/>
                  </a:cubicBezTo>
                  <a:cubicBezTo>
                    <a:pt x="807" y="119"/>
                    <a:pt x="798" y="98"/>
                    <a:pt x="784" y="82"/>
                  </a:cubicBezTo>
                  <a:cubicBezTo>
                    <a:pt x="792" y="73"/>
                    <a:pt x="797" y="62"/>
                    <a:pt x="797" y="50"/>
                  </a:cubicBezTo>
                  <a:cubicBezTo>
                    <a:pt x="797" y="24"/>
                    <a:pt x="776" y="3"/>
                    <a:pt x="751" y="3"/>
                  </a:cubicBezTo>
                  <a:cubicBezTo>
                    <a:pt x="725" y="3"/>
                    <a:pt x="704" y="24"/>
                    <a:pt x="704" y="50"/>
                  </a:cubicBezTo>
                  <a:cubicBezTo>
                    <a:pt x="704" y="50"/>
                    <a:pt x="704" y="50"/>
                    <a:pt x="704" y="51"/>
                  </a:cubicBezTo>
                  <a:cubicBezTo>
                    <a:pt x="658" y="56"/>
                    <a:pt x="621" y="95"/>
                    <a:pt x="621" y="143"/>
                  </a:cubicBezTo>
                  <a:cubicBezTo>
                    <a:pt x="621" y="194"/>
                    <a:pt x="663" y="236"/>
                    <a:pt x="714" y="236"/>
                  </a:cubicBezTo>
                  <a:close/>
                  <a:moveTo>
                    <a:pt x="896" y="125"/>
                  </a:moveTo>
                  <a:cubicBezTo>
                    <a:pt x="930" y="125"/>
                    <a:pt x="958" y="97"/>
                    <a:pt x="958" y="63"/>
                  </a:cubicBezTo>
                  <a:cubicBezTo>
                    <a:pt x="958" y="28"/>
                    <a:pt x="930" y="0"/>
                    <a:pt x="896" y="0"/>
                  </a:cubicBezTo>
                  <a:cubicBezTo>
                    <a:pt x="862" y="0"/>
                    <a:pt x="834" y="28"/>
                    <a:pt x="834" y="63"/>
                  </a:cubicBezTo>
                  <a:cubicBezTo>
                    <a:pt x="834" y="97"/>
                    <a:pt x="862" y="125"/>
                    <a:pt x="896" y="125"/>
                  </a:cubicBezTo>
                  <a:close/>
                  <a:moveTo>
                    <a:pt x="1111" y="394"/>
                  </a:moveTo>
                  <a:cubicBezTo>
                    <a:pt x="1111" y="420"/>
                    <a:pt x="1132" y="440"/>
                    <a:pt x="1157" y="440"/>
                  </a:cubicBezTo>
                  <a:cubicBezTo>
                    <a:pt x="1183" y="440"/>
                    <a:pt x="1204" y="420"/>
                    <a:pt x="1204" y="394"/>
                  </a:cubicBezTo>
                  <a:cubicBezTo>
                    <a:pt x="1204" y="368"/>
                    <a:pt x="1183" y="347"/>
                    <a:pt x="1157" y="347"/>
                  </a:cubicBezTo>
                  <a:cubicBezTo>
                    <a:pt x="1132" y="347"/>
                    <a:pt x="1111" y="368"/>
                    <a:pt x="1111" y="394"/>
                  </a:cubicBezTo>
                  <a:close/>
                  <a:moveTo>
                    <a:pt x="1637" y="664"/>
                  </a:moveTo>
                  <a:cubicBezTo>
                    <a:pt x="1637" y="630"/>
                    <a:pt x="1609" y="602"/>
                    <a:pt x="1575" y="602"/>
                  </a:cubicBezTo>
                  <a:cubicBezTo>
                    <a:pt x="1540" y="602"/>
                    <a:pt x="1513" y="630"/>
                    <a:pt x="1513" y="664"/>
                  </a:cubicBezTo>
                  <a:cubicBezTo>
                    <a:pt x="1513" y="698"/>
                    <a:pt x="1540" y="726"/>
                    <a:pt x="1575" y="726"/>
                  </a:cubicBezTo>
                  <a:cubicBezTo>
                    <a:pt x="1609" y="726"/>
                    <a:pt x="1637" y="698"/>
                    <a:pt x="1637" y="664"/>
                  </a:cubicBezTo>
                  <a:close/>
                  <a:moveTo>
                    <a:pt x="1239" y="301"/>
                  </a:moveTo>
                  <a:cubicBezTo>
                    <a:pt x="1264" y="301"/>
                    <a:pt x="1285" y="280"/>
                    <a:pt x="1285" y="254"/>
                  </a:cubicBezTo>
                  <a:cubicBezTo>
                    <a:pt x="1285" y="229"/>
                    <a:pt x="1264" y="208"/>
                    <a:pt x="1239" y="208"/>
                  </a:cubicBezTo>
                  <a:cubicBezTo>
                    <a:pt x="1213" y="208"/>
                    <a:pt x="1192" y="229"/>
                    <a:pt x="1192" y="254"/>
                  </a:cubicBezTo>
                  <a:cubicBezTo>
                    <a:pt x="1192" y="280"/>
                    <a:pt x="1213" y="301"/>
                    <a:pt x="1239" y="301"/>
                  </a:cubicBezTo>
                  <a:close/>
                  <a:moveTo>
                    <a:pt x="605" y="1481"/>
                  </a:moveTo>
                  <a:cubicBezTo>
                    <a:pt x="554" y="1481"/>
                    <a:pt x="512" y="1522"/>
                    <a:pt x="512" y="1574"/>
                  </a:cubicBezTo>
                  <a:cubicBezTo>
                    <a:pt x="512" y="1625"/>
                    <a:pt x="554" y="1667"/>
                    <a:pt x="605" y="1667"/>
                  </a:cubicBezTo>
                  <a:cubicBezTo>
                    <a:pt x="656" y="1667"/>
                    <a:pt x="698" y="1625"/>
                    <a:pt x="698" y="1574"/>
                  </a:cubicBezTo>
                  <a:cubicBezTo>
                    <a:pt x="698" y="1522"/>
                    <a:pt x="656" y="1481"/>
                    <a:pt x="605" y="1481"/>
                  </a:cubicBezTo>
                  <a:close/>
                  <a:moveTo>
                    <a:pt x="1341" y="1434"/>
                  </a:moveTo>
                  <a:cubicBezTo>
                    <a:pt x="1315" y="1434"/>
                    <a:pt x="1294" y="1455"/>
                    <a:pt x="1294" y="1481"/>
                  </a:cubicBezTo>
                  <a:cubicBezTo>
                    <a:pt x="1294" y="1506"/>
                    <a:pt x="1315" y="1527"/>
                    <a:pt x="1341" y="1527"/>
                  </a:cubicBezTo>
                  <a:cubicBezTo>
                    <a:pt x="1366" y="1527"/>
                    <a:pt x="1387" y="1506"/>
                    <a:pt x="1387" y="1481"/>
                  </a:cubicBezTo>
                  <a:cubicBezTo>
                    <a:pt x="1387" y="1455"/>
                    <a:pt x="1366" y="1434"/>
                    <a:pt x="1341" y="1434"/>
                  </a:cubicBezTo>
                  <a:close/>
                  <a:moveTo>
                    <a:pt x="846" y="1382"/>
                  </a:moveTo>
                  <a:cubicBezTo>
                    <a:pt x="846" y="1407"/>
                    <a:pt x="867" y="1428"/>
                    <a:pt x="893" y="1428"/>
                  </a:cubicBezTo>
                  <a:cubicBezTo>
                    <a:pt x="919" y="1428"/>
                    <a:pt x="940" y="1407"/>
                    <a:pt x="940" y="1382"/>
                  </a:cubicBezTo>
                  <a:cubicBezTo>
                    <a:pt x="940" y="1356"/>
                    <a:pt x="919" y="1335"/>
                    <a:pt x="893" y="1335"/>
                  </a:cubicBezTo>
                  <a:cubicBezTo>
                    <a:pt x="867" y="1335"/>
                    <a:pt x="846" y="1356"/>
                    <a:pt x="846" y="1382"/>
                  </a:cubicBezTo>
                  <a:close/>
                  <a:moveTo>
                    <a:pt x="1126" y="1563"/>
                  </a:moveTo>
                  <a:cubicBezTo>
                    <a:pt x="1100" y="1563"/>
                    <a:pt x="1080" y="1584"/>
                    <a:pt x="1080" y="1610"/>
                  </a:cubicBezTo>
                  <a:cubicBezTo>
                    <a:pt x="1080" y="1636"/>
                    <a:pt x="1100" y="1657"/>
                    <a:pt x="1126" y="1657"/>
                  </a:cubicBezTo>
                  <a:cubicBezTo>
                    <a:pt x="1152" y="1657"/>
                    <a:pt x="1173" y="1636"/>
                    <a:pt x="1173" y="1610"/>
                  </a:cubicBezTo>
                  <a:cubicBezTo>
                    <a:pt x="1173" y="1584"/>
                    <a:pt x="1152" y="1563"/>
                    <a:pt x="1126" y="1563"/>
                  </a:cubicBezTo>
                  <a:close/>
                  <a:moveTo>
                    <a:pt x="1173" y="1381"/>
                  </a:moveTo>
                  <a:cubicBezTo>
                    <a:pt x="1147" y="1381"/>
                    <a:pt x="1126" y="1402"/>
                    <a:pt x="1126" y="1428"/>
                  </a:cubicBezTo>
                  <a:cubicBezTo>
                    <a:pt x="1126" y="1454"/>
                    <a:pt x="1147" y="1475"/>
                    <a:pt x="1173" y="1475"/>
                  </a:cubicBezTo>
                  <a:cubicBezTo>
                    <a:pt x="1198" y="1475"/>
                    <a:pt x="1219" y="1454"/>
                    <a:pt x="1219" y="1428"/>
                  </a:cubicBezTo>
                  <a:cubicBezTo>
                    <a:pt x="1219" y="1402"/>
                    <a:pt x="1198" y="1381"/>
                    <a:pt x="1173" y="1381"/>
                  </a:cubicBezTo>
                  <a:close/>
                  <a:moveTo>
                    <a:pt x="104" y="1130"/>
                  </a:moveTo>
                  <a:cubicBezTo>
                    <a:pt x="78" y="1130"/>
                    <a:pt x="58" y="1151"/>
                    <a:pt x="58" y="1177"/>
                  </a:cubicBezTo>
                  <a:cubicBezTo>
                    <a:pt x="58" y="1202"/>
                    <a:pt x="78" y="1223"/>
                    <a:pt x="104" y="1223"/>
                  </a:cubicBezTo>
                  <a:cubicBezTo>
                    <a:pt x="130" y="1223"/>
                    <a:pt x="151" y="1202"/>
                    <a:pt x="151" y="1177"/>
                  </a:cubicBezTo>
                  <a:cubicBezTo>
                    <a:pt x="151" y="1151"/>
                    <a:pt x="130" y="1130"/>
                    <a:pt x="104" y="1130"/>
                  </a:cubicBezTo>
                  <a:close/>
                  <a:moveTo>
                    <a:pt x="1094" y="1480"/>
                  </a:moveTo>
                  <a:cubicBezTo>
                    <a:pt x="1094" y="1454"/>
                    <a:pt x="1074" y="1433"/>
                    <a:pt x="1048" y="1433"/>
                  </a:cubicBezTo>
                  <a:cubicBezTo>
                    <a:pt x="1022" y="1433"/>
                    <a:pt x="1001" y="1454"/>
                    <a:pt x="1001" y="1480"/>
                  </a:cubicBezTo>
                  <a:cubicBezTo>
                    <a:pt x="1001" y="1505"/>
                    <a:pt x="1022" y="1526"/>
                    <a:pt x="1048" y="1526"/>
                  </a:cubicBezTo>
                  <a:cubicBezTo>
                    <a:pt x="1074" y="1526"/>
                    <a:pt x="1094" y="1505"/>
                    <a:pt x="1094" y="1480"/>
                  </a:cubicBezTo>
                  <a:close/>
                  <a:moveTo>
                    <a:pt x="915" y="1528"/>
                  </a:moveTo>
                  <a:cubicBezTo>
                    <a:pt x="915" y="1502"/>
                    <a:pt x="894" y="1481"/>
                    <a:pt x="869" y="1481"/>
                  </a:cubicBezTo>
                  <a:cubicBezTo>
                    <a:pt x="843" y="1481"/>
                    <a:pt x="822" y="1502"/>
                    <a:pt x="822" y="1528"/>
                  </a:cubicBezTo>
                  <a:cubicBezTo>
                    <a:pt x="822" y="1553"/>
                    <a:pt x="843" y="1574"/>
                    <a:pt x="869" y="1574"/>
                  </a:cubicBezTo>
                  <a:cubicBezTo>
                    <a:pt x="894" y="1574"/>
                    <a:pt x="915" y="1553"/>
                    <a:pt x="915" y="1528"/>
                  </a:cubicBezTo>
                  <a:close/>
                  <a:moveTo>
                    <a:pt x="785" y="1475"/>
                  </a:moveTo>
                  <a:cubicBezTo>
                    <a:pt x="785" y="1449"/>
                    <a:pt x="764" y="1428"/>
                    <a:pt x="738" y="1428"/>
                  </a:cubicBezTo>
                  <a:cubicBezTo>
                    <a:pt x="713" y="1428"/>
                    <a:pt x="692" y="1449"/>
                    <a:pt x="692" y="1475"/>
                  </a:cubicBezTo>
                  <a:cubicBezTo>
                    <a:pt x="692" y="1500"/>
                    <a:pt x="713" y="1521"/>
                    <a:pt x="738" y="1521"/>
                  </a:cubicBezTo>
                  <a:cubicBezTo>
                    <a:pt x="764" y="1521"/>
                    <a:pt x="785" y="1500"/>
                    <a:pt x="785" y="1475"/>
                  </a:cubicBezTo>
                  <a:close/>
                  <a:moveTo>
                    <a:pt x="935" y="1605"/>
                  </a:moveTo>
                  <a:cubicBezTo>
                    <a:pt x="909" y="1605"/>
                    <a:pt x="888" y="1626"/>
                    <a:pt x="888" y="1651"/>
                  </a:cubicBezTo>
                  <a:cubicBezTo>
                    <a:pt x="888" y="1677"/>
                    <a:pt x="909" y="1698"/>
                    <a:pt x="935" y="1698"/>
                  </a:cubicBezTo>
                  <a:cubicBezTo>
                    <a:pt x="961" y="1698"/>
                    <a:pt x="981" y="1677"/>
                    <a:pt x="981" y="1651"/>
                  </a:cubicBezTo>
                  <a:cubicBezTo>
                    <a:pt x="981" y="1626"/>
                    <a:pt x="961" y="1605"/>
                    <a:pt x="935" y="1605"/>
                  </a:cubicBezTo>
                  <a:close/>
                  <a:moveTo>
                    <a:pt x="790" y="1577"/>
                  </a:moveTo>
                  <a:cubicBezTo>
                    <a:pt x="755" y="1577"/>
                    <a:pt x="728" y="1604"/>
                    <a:pt x="728" y="1639"/>
                  </a:cubicBezTo>
                  <a:cubicBezTo>
                    <a:pt x="728" y="1673"/>
                    <a:pt x="755" y="1701"/>
                    <a:pt x="790" y="1701"/>
                  </a:cubicBezTo>
                  <a:cubicBezTo>
                    <a:pt x="824" y="1701"/>
                    <a:pt x="852" y="1673"/>
                    <a:pt x="852" y="1639"/>
                  </a:cubicBezTo>
                  <a:cubicBezTo>
                    <a:pt x="852" y="1604"/>
                    <a:pt x="824" y="1577"/>
                    <a:pt x="790" y="1577"/>
                  </a:cubicBezTo>
                  <a:close/>
                  <a:moveTo>
                    <a:pt x="574" y="1307"/>
                  </a:moveTo>
                  <a:cubicBezTo>
                    <a:pt x="574" y="1281"/>
                    <a:pt x="554" y="1261"/>
                    <a:pt x="528" y="1261"/>
                  </a:cubicBezTo>
                  <a:cubicBezTo>
                    <a:pt x="502" y="1261"/>
                    <a:pt x="481" y="1281"/>
                    <a:pt x="481" y="1307"/>
                  </a:cubicBezTo>
                  <a:cubicBezTo>
                    <a:pt x="481" y="1333"/>
                    <a:pt x="502" y="1354"/>
                    <a:pt x="528" y="1354"/>
                  </a:cubicBezTo>
                  <a:cubicBezTo>
                    <a:pt x="554" y="1354"/>
                    <a:pt x="574" y="1333"/>
                    <a:pt x="574" y="1307"/>
                  </a:cubicBezTo>
                  <a:close/>
                  <a:moveTo>
                    <a:pt x="402" y="1442"/>
                  </a:moveTo>
                  <a:cubicBezTo>
                    <a:pt x="386" y="1442"/>
                    <a:pt x="373" y="1447"/>
                    <a:pt x="362" y="1456"/>
                  </a:cubicBezTo>
                  <a:cubicBezTo>
                    <a:pt x="362" y="1431"/>
                    <a:pt x="341" y="1410"/>
                    <a:pt x="316" y="1410"/>
                  </a:cubicBezTo>
                  <a:cubicBezTo>
                    <a:pt x="290" y="1410"/>
                    <a:pt x="269" y="1431"/>
                    <a:pt x="269" y="1457"/>
                  </a:cubicBezTo>
                  <a:cubicBezTo>
                    <a:pt x="269" y="1482"/>
                    <a:pt x="290" y="1503"/>
                    <a:pt x="316" y="1503"/>
                  </a:cubicBezTo>
                  <a:cubicBezTo>
                    <a:pt x="325" y="1503"/>
                    <a:pt x="333" y="1500"/>
                    <a:pt x="340" y="1495"/>
                  </a:cubicBezTo>
                  <a:cubicBezTo>
                    <a:pt x="340" y="1498"/>
                    <a:pt x="340" y="1501"/>
                    <a:pt x="340" y="1504"/>
                  </a:cubicBezTo>
                  <a:cubicBezTo>
                    <a:pt x="340" y="1538"/>
                    <a:pt x="367" y="1566"/>
                    <a:pt x="402" y="1566"/>
                  </a:cubicBezTo>
                  <a:cubicBezTo>
                    <a:pt x="436" y="1566"/>
                    <a:pt x="464" y="1538"/>
                    <a:pt x="464" y="1504"/>
                  </a:cubicBezTo>
                  <a:cubicBezTo>
                    <a:pt x="464" y="1470"/>
                    <a:pt x="436" y="1442"/>
                    <a:pt x="402" y="1442"/>
                  </a:cubicBezTo>
                  <a:close/>
                  <a:moveTo>
                    <a:pt x="111" y="975"/>
                  </a:moveTo>
                  <a:cubicBezTo>
                    <a:pt x="104" y="975"/>
                    <a:pt x="98" y="976"/>
                    <a:pt x="92" y="978"/>
                  </a:cubicBezTo>
                  <a:cubicBezTo>
                    <a:pt x="92" y="953"/>
                    <a:pt x="71" y="932"/>
                    <a:pt x="46" y="932"/>
                  </a:cubicBezTo>
                  <a:cubicBezTo>
                    <a:pt x="20" y="932"/>
                    <a:pt x="0" y="953"/>
                    <a:pt x="0" y="979"/>
                  </a:cubicBezTo>
                  <a:cubicBezTo>
                    <a:pt x="0" y="1004"/>
                    <a:pt x="20" y="1025"/>
                    <a:pt x="46" y="1025"/>
                  </a:cubicBezTo>
                  <a:cubicBezTo>
                    <a:pt x="47" y="1025"/>
                    <a:pt x="49" y="1024"/>
                    <a:pt x="50" y="1024"/>
                  </a:cubicBezTo>
                  <a:cubicBezTo>
                    <a:pt x="49" y="1028"/>
                    <a:pt x="49" y="1033"/>
                    <a:pt x="49" y="1037"/>
                  </a:cubicBezTo>
                  <a:cubicBezTo>
                    <a:pt x="49" y="1071"/>
                    <a:pt x="76" y="1099"/>
                    <a:pt x="111" y="1099"/>
                  </a:cubicBezTo>
                  <a:cubicBezTo>
                    <a:pt x="145" y="1099"/>
                    <a:pt x="173" y="1071"/>
                    <a:pt x="173" y="1037"/>
                  </a:cubicBezTo>
                  <a:cubicBezTo>
                    <a:pt x="173" y="1003"/>
                    <a:pt x="145" y="975"/>
                    <a:pt x="111" y="975"/>
                  </a:cubicBezTo>
                  <a:close/>
                  <a:moveTo>
                    <a:pt x="298" y="1320"/>
                  </a:moveTo>
                  <a:cubicBezTo>
                    <a:pt x="298" y="1354"/>
                    <a:pt x="326" y="1382"/>
                    <a:pt x="360" y="1382"/>
                  </a:cubicBezTo>
                  <a:cubicBezTo>
                    <a:pt x="394" y="1382"/>
                    <a:pt x="422" y="1354"/>
                    <a:pt x="422" y="1320"/>
                  </a:cubicBezTo>
                  <a:cubicBezTo>
                    <a:pt x="422" y="1285"/>
                    <a:pt x="394" y="1257"/>
                    <a:pt x="360" y="1257"/>
                  </a:cubicBezTo>
                  <a:cubicBezTo>
                    <a:pt x="326" y="1257"/>
                    <a:pt x="298" y="1285"/>
                    <a:pt x="298" y="1320"/>
                  </a:cubicBezTo>
                  <a:close/>
                  <a:moveTo>
                    <a:pt x="800" y="851"/>
                  </a:moveTo>
                  <a:cubicBezTo>
                    <a:pt x="800" y="947"/>
                    <a:pt x="878" y="1025"/>
                    <a:pt x="975" y="1025"/>
                  </a:cubicBezTo>
                  <a:cubicBezTo>
                    <a:pt x="1021" y="1025"/>
                    <a:pt x="1063" y="1007"/>
                    <a:pt x="1094" y="978"/>
                  </a:cubicBezTo>
                  <a:cubicBezTo>
                    <a:pt x="1032" y="912"/>
                    <a:pt x="1032" y="912"/>
                    <a:pt x="1032" y="912"/>
                  </a:cubicBezTo>
                  <a:cubicBezTo>
                    <a:pt x="1017" y="926"/>
                    <a:pt x="997" y="935"/>
                    <a:pt x="975" y="935"/>
                  </a:cubicBezTo>
                  <a:cubicBezTo>
                    <a:pt x="928" y="935"/>
                    <a:pt x="890" y="897"/>
                    <a:pt x="890" y="851"/>
                  </a:cubicBezTo>
                  <a:cubicBezTo>
                    <a:pt x="890" y="804"/>
                    <a:pt x="928" y="766"/>
                    <a:pt x="975" y="766"/>
                  </a:cubicBezTo>
                  <a:cubicBezTo>
                    <a:pt x="997" y="766"/>
                    <a:pt x="1017" y="775"/>
                    <a:pt x="1032" y="789"/>
                  </a:cubicBezTo>
                  <a:cubicBezTo>
                    <a:pt x="1094" y="723"/>
                    <a:pt x="1094" y="723"/>
                    <a:pt x="1094" y="723"/>
                  </a:cubicBezTo>
                  <a:cubicBezTo>
                    <a:pt x="1063" y="694"/>
                    <a:pt x="1021" y="676"/>
                    <a:pt x="975" y="676"/>
                  </a:cubicBezTo>
                  <a:cubicBezTo>
                    <a:pt x="878" y="676"/>
                    <a:pt x="800" y="754"/>
                    <a:pt x="800" y="851"/>
                  </a:cubicBezTo>
                  <a:close/>
                  <a:moveTo>
                    <a:pt x="1313" y="766"/>
                  </a:moveTo>
                  <a:cubicBezTo>
                    <a:pt x="1335" y="766"/>
                    <a:pt x="1355" y="775"/>
                    <a:pt x="1371" y="789"/>
                  </a:cubicBezTo>
                  <a:cubicBezTo>
                    <a:pt x="1432" y="723"/>
                    <a:pt x="1432" y="723"/>
                    <a:pt x="1432" y="723"/>
                  </a:cubicBezTo>
                  <a:cubicBezTo>
                    <a:pt x="1401" y="694"/>
                    <a:pt x="1359" y="676"/>
                    <a:pt x="1313" y="676"/>
                  </a:cubicBezTo>
                  <a:cubicBezTo>
                    <a:pt x="1216" y="676"/>
                    <a:pt x="1138" y="754"/>
                    <a:pt x="1138" y="851"/>
                  </a:cubicBezTo>
                  <a:cubicBezTo>
                    <a:pt x="1138" y="947"/>
                    <a:pt x="1216" y="1025"/>
                    <a:pt x="1313" y="1025"/>
                  </a:cubicBezTo>
                  <a:cubicBezTo>
                    <a:pt x="1359" y="1025"/>
                    <a:pt x="1401" y="1007"/>
                    <a:pt x="1432" y="978"/>
                  </a:cubicBezTo>
                  <a:cubicBezTo>
                    <a:pt x="1370" y="912"/>
                    <a:pt x="1370" y="912"/>
                    <a:pt x="1370" y="912"/>
                  </a:cubicBezTo>
                  <a:cubicBezTo>
                    <a:pt x="1355" y="926"/>
                    <a:pt x="1335" y="935"/>
                    <a:pt x="1313" y="935"/>
                  </a:cubicBezTo>
                  <a:cubicBezTo>
                    <a:pt x="1266" y="935"/>
                    <a:pt x="1229" y="897"/>
                    <a:pt x="1229" y="851"/>
                  </a:cubicBezTo>
                  <a:cubicBezTo>
                    <a:pt x="1229" y="804"/>
                    <a:pt x="1266" y="766"/>
                    <a:pt x="1313" y="766"/>
                  </a:cubicBezTo>
                  <a:close/>
                  <a:moveTo>
                    <a:pt x="342" y="1018"/>
                  </a:moveTo>
                  <a:cubicBezTo>
                    <a:pt x="439" y="1018"/>
                    <a:pt x="439" y="1018"/>
                    <a:pt x="439" y="1018"/>
                  </a:cubicBezTo>
                  <a:cubicBezTo>
                    <a:pt x="496" y="838"/>
                    <a:pt x="496" y="838"/>
                    <a:pt x="496" y="838"/>
                  </a:cubicBezTo>
                  <a:cubicBezTo>
                    <a:pt x="553" y="1018"/>
                    <a:pt x="553" y="1018"/>
                    <a:pt x="553" y="1018"/>
                  </a:cubicBezTo>
                  <a:cubicBezTo>
                    <a:pt x="650" y="1018"/>
                    <a:pt x="650" y="1018"/>
                    <a:pt x="650" y="1018"/>
                  </a:cubicBezTo>
                  <a:cubicBezTo>
                    <a:pt x="659" y="1018"/>
                    <a:pt x="659" y="1018"/>
                    <a:pt x="659" y="1018"/>
                  </a:cubicBezTo>
                  <a:cubicBezTo>
                    <a:pt x="764" y="683"/>
                    <a:pt x="764" y="683"/>
                    <a:pt x="764" y="683"/>
                  </a:cubicBezTo>
                  <a:cubicBezTo>
                    <a:pt x="658" y="683"/>
                    <a:pt x="658" y="683"/>
                    <a:pt x="658" y="683"/>
                  </a:cubicBezTo>
                  <a:cubicBezTo>
                    <a:pt x="601" y="864"/>
                    <a:pt x="601" y="864"/>
                    <a:pt x="601" y="864"/>
                  </a:cubicBezTo>
                  <a:cubicBezTo>
                    <a:pt x="544" y="683"/>
                    <a:pt x="544" y="683"/>
                    <a:pt x="544" y="683"/>
                  </a:cubicBezTo>
                  <a:cubicBezTo>
                    <a:pt x="447" y="683"/>
                    <a:pt x="447" y="683"/>
                    <a:pt x="447" y="683"/>
                  </a:cubicBezTo>
                  <a:cubicBezTo>
                    <a:pt x="390" y="864"/>
                    <a:pt x="390" y="864"/>
                    <a:pt x="390" y="864"/>
                  </a:cubicBezTo>
                  <a:cubicBezTo>
                    <a:pt x="334" y="683"/>
                    <a:pt x="334" y="683"/>
                    <a:pt x="334" y="683"/>
                  </a:cubicBezTo>
                  <a:cubicBezTo>
                    <a:pt x="227" y="683"/>
                    <a:pt x="227" y="683"/>
                    <a:pt x="227" y="683"/>
                  </a:cubicBezTo>
                  <a:cubicBezTo>
                    <a:pt x="333" y="1018"/>
                    <a:pt x="333" y="1018"/>
                    <a:pt x="333" y="1018"/>
                  </a:cubicBezTo>
                  <a:lnTo>
                    <a:pt x="342" y="1018"/>
                  </a:lnTo>
                  <a:close/>
                </a:path>
              </a:pathLst>
            </a:custGeom>
            <a:solidFill>
              <a:srgbClr val="FF5A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L"/>
            </a:p>
          </p:txBody>
        </p:sp>
      </p:grpSp>
      <p:sp>
        <p:nvSpPr>
          <p:cNvPr id="11" name="Tijdelijke aanduiding voor inhoud 10"/>
          <p:cNvSpPr>
            <a:spLocks noGrp="1" noSelect="1"/>
          </p:cNvSpPr>
          <p:nvPr>
            <p:ph sz="quarter" idx="14"/>
          </p:nvPr>
        </p:nvSpPr>
        <p:spPr bwMode="gray">
          <a:xfrm>
            <a:off x="7957659" y="1868538"/>
            <a:ext cx="6616378" cy="549305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9" name="Tijdelijke aanduiding voor inhoud 8"/>
          <p:cNvSpPr>
            <a:spLocks noGrp="1" noSelect="1"/>
          </p:cNvSpPr>
          <p:nvPr>
            <p:ph sz="quarter" idx="13"/>
          </p:nvPr>
        </p:nvSpPr>
        <p:spPr bwMode="gray">
          <a:xfrm>
            <a:off x="855178" y="1868538"/>
            <a:ext cx="6616378" cy="549305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6" name="Title 2"/>
          <p:cNvSpPr>
            <a:spLocks noGrp="1" noSelect="1"/>
          </p:cNvSpPr>
          <p:nvPr>
            <p:ph type="body" sz="quarter" idx="15"/>
          </p:nvPr>
        </p:nvSpPr>
        <p:spPr>
          <a:xfrm>
            <a:off x="855179" y="900501"/>
            <a:ext cx="13718858" cy="631382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376" b="0" cap="all">
                <a:solidFill>
                  <a:schemeClr val="accent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3376" b="0" cap="all">
                <a:solidFill>
                  <a:schemeClr val="accent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3376" b="0" cap="all">
                <a:solidFill>
                  <a:schemeClr val="accent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376" b="0" cap="all">
                <a:solidFill>
                  <a:schemeClr val="accent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376" b="0" cap="all">
                <a:solidFill>
                  <a:schemeClr val="accent1"/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376" b="0" cap="all">
                <a:solidFill>
                  <a:schemeClr val="accent1"/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376" b="0" cap="all">
                <a:solidFill>
                  <a:schemeClr val="accent1"/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376" b="0" cap="all">
                <a:solidFill>
                  <a:schemeClr val="accent1"/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376" b="0" cap="all"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el 7"/>
          <p:cNvSpPr>
            <a:spLocks noGrp="1" noSelect="1"/>
          </p:cNvSpPr>
          <p:nvPr>
            <p:ph type="title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en-US" noProof="1"/>
              <a:t>Click to edit Master title style</a:t>
            </a:r>
            <a:endParaRPr lang="en-US"/>
          </a:p>
        </p:txBody>
      </p:sp>
      <p:sp>
        <p:nvSpPr>
          <p:cNvPr id="13" name="Tijdelijke aanduiding voor dianummer 6">
            <a:extLst>
              <a:ext uri="{FF2B5EF4-FFF2-40B4-BE49-F238E27FC236}">
                <a16:creationId xmlns:a16="http://schemas.microsoft.com/office/drawing/2014/main" id="{FAD37441-5A13-4F68-A850-9E9C95EDA559}"/>
              </a:ext>
            </a:extLst>
          </p:cNvPr>
          <p:cNvSpPr>
            <a:spLocks noGrp="1" noSelect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02C967-838A-4363-B1DA-0592E33B4A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2590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bheader slide Corpor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4">
            <a:extLst>
              <a:ext uri="{FF2B5EF4-FFF2-40B4-BE49-F238E27FC236}">
                <a16:creationId xmlns:a16="http://schemas.microsoft.com/office/drawing/2014/main" id="{6521D0D2-6FC2-41C4-8F52-7A525EAECC93}"/>
              </a:ext>
            </a:extLst>
          </p:cNvPr>
          <p:cNvGrpSpPr>
            <a:grpSpLocks noSelect="1" noChangeAspect="1"/>
          </p:cNvGrpSpPr>
          <p:nvPr/>
        </p:nvGrpSpPr>
        <p:grpSpPr bwMode="auto">
          <a:xfrm>
            <a:off x="331788" y="7548563"/>
            <a:ext cx="674687" cy="673100"/>
            <a:chOff x="167" y="3802"/>
            <a:chExt cx="340" cy="339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86A2E58B-B5D2-43EE-A102-5CA117943601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167" y="3827"/>
              <a:ext cx="338" cy="304"/>
            </a:xfrm>
            <a:custGeom>
              <a:avLst/>
              <a:gdLst>
                <a:gd name="T0" fmla="*/ 3 w 1693"/>
                <a:gd name="T1" fmla="*/ 1 h 1525"/>
                <a:gd name="T2" fmla="*/ 3 w 1693"/>
                <a:gd name="T3" fmla="*/ 0 h 1525"/>
                <a:gd name="T4" fmla="*/ 13 w 1693"/>
                <a:gd name="T5" fmla="*/ 4 h 1525"/>
                <a:gd name="T6" fmla="*/ 13 w 1693"/>
                <a:gd name="T7" fmla="*/ 5 h 1525"/>
                <a:gd name="T8" fmla="*/ 13 w 1693"/>
                <a:gd name="T9" fmla="*/ 4 h 1525"/>
                <a:gd name="T10" fmla="*/ 11 w 1693"/>
                <a:gd name="T11" fmla="*/ 3 h 1525"/>
                <a:gd name="T12" fmla="*/ 12 w 1693"/>
                <a:gd name="T13" fmla="*/ 3 h 1525"/>
                <a:gd name="T14" fmla="*/ 5 w 1693"/>
                <a:gd name="T15" fmla="*/ 0 h 1525"/>
                <a:gd name="T16" fmla="*/ 5 w 1693"/>
                <a:gd name="T17" fmla="*/ 1 h 1525"/>
                <a:gd name="T18" fmla="*/ 5 w 1693"/>
                <a:gd name="T19" fmla="*/ 0 h 1525"/>
                <a:gd name="T20" fmla="*/ 6 w 1693"/>
                <a:gd name="T21" fmla="*/ 0 h 1525"/>
                <a:gd name="T22" fmla="*/ 7 w 1693"/>
                <a:gd name="T23" fmla="*/ 0 h 1525"/>
                <a:gd name="T24" fmla="*/ 8 w 1693"/>
                <a:gd name="T25" fmla="*/ 1 h 1525"/>
                <a:gd name="T26" fmla="*/ 8 w 1693"/>
                <a:gd name="T27" fmla="*/ 0 h 1525"/>
                <a:gd name="T28" fmla="*/ 8 w 1693"/>
                <a:gd name="T29" fmla="*/ 1 h 1525"/>
                <a:gd name="T30" fmla="*/ 8 w 1693"/>
                <a:gd name="T31" fmla="*/ 1 h 1525"/>
                <a:gd name="T32" fmla="*/ 9 w 1693"/>
                <a:gd name="T33" fmla="*/ 1 h 1525"/>
                <a:gd name="T34" fmla="*/ 10 w 1693"/>
                <a:gd name="T35" fmla="*/ 0 h 1525"/>
                <a:gd name="T36" fmla="*/ 10 w 1693"/>
                <a:gd name="T37" fmla="*/ 1 h 1525"/>
                <a:gd name="T38" fmla="*/ 10 w 1693"/>
                <a:gd name="T39" fmla="*/ 0 h 1525"/>
                <a:gd name="T40" fmla="*/ 1 w 1693"/>
                <a:gd name="T41" fmla="*/ 9 h 1525"/>
                <a:gd name="T42" fmla="*/ 3 w 1693"/>
                <a:gd name="T43" fmla="*/ 9 h 1525"/>
                <a:gd name="T44" fmla="*/ 0 w 1693"/>
                <a:gd name="T45" fmla="*/ 5 h 1525"/>
                <a:gd name="T46" fmla="*/ 0 w 1693"/>
                <a:gd name="T47" fmla="*/ 6 h 1525"/>
                <a:gd name="T48" fmla="*/ 0 w 1693"/>
                <a:gd name="T49" fmla="*/ 5 h 1525"/>
                <a:gd name="T50" fmla="*/ 10 w 1693"/>
                <a:gd name="T51" fmla="*/ 11 h 1525"/>
                <a:gd name="T52" fmla="*/ 11 w 1693"/>
                <a:gd name="T53" fmla="*/ 11 h 1525"/>
                <a:gd name="T54" fmla="*/ 2 w 1693"/>
                <a:gd name="T55" fmla="*/ 8 h 1525"/>
                <a:gd name="T56" fmla="*/ 2 w 1693"/>
                <a:gd name="T57" fmla="*/ 8 h 1525"/>
                <a:gd name="T58" fmla="*/ 2 w 1693"/>
                <a:gd name="T59" fmla="*/ 8 h 1525"/>
                <a:gd name="T60" fmla="*/ 7 w 1693"/>
                <a:gd name="T61" fmla="*/ 11 h 1525"/>
                <a:gd name="T62" fmla="*/ 9 w 1693"/>
                <a:gd name="T63" fmla="*/ 11 h 1525"/>
                <a:gd name="T64" fmla="*/ 5 w 1693"/>
                <a:gd name="T65" fmla="*/ 10 h 1525"/>
                <a:gd name="T66" fmla="*/ 5 w 1693"/>
                <a:gd name="T67" fmla="*/ 11 h 1525"/>
                <a:gd name="T68" fmla="*/ 5 w 1693"/>
                <a:gd name="T69" fmla="*/ 10 h 1525"/>
                <a:gd name="T70" fmla="*/ 3 w 1693"/>
                <a:gd name="T71" fmla="*/ 10 h 1525"/>
                <a:gd name="T72" fmla="*/ 4 w 1693"/>
                <a:gd name="T73" fmla="*/ 10 h 152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693" h="1525">
                  <a:moveTo>
                    <a:pt x="398" y="94"/>
                  </a:moveTo>
                  <a:cubicBezTo>
                    <a:pt x="398" y="119"/>
                    <a:pt x="377" y="140"/>
                    <a:pt x="352" y="140"/>
                  </a:cubicBezTo>
                  <a:cubicBezTo>
                    <a:pt x="326" y="140"/>
                    <a:pt x="305" y="119"/>
                    <a:pt x="305" y="94"/>
                  </a:cubicBezTo>
                  <a:cubicBezTo>
                    <a:pt x="305" y="68"/>
                    <a:pt x="326" y="47"/>
                    <a:pt x="352" y="47"/>
                  </a:cubicBezTo>
                  <a:cubicBezTo>
                    <a:pt x="377" y="47"/>
                    <a:pt x="398" y="68"/>
                    <a:pt x="398" y="94"/>
                  </a:cubicBezTo>
                  <a:close/>
                  <a:moveTo>
                    <a:pt x="1646" y="549"/>
                  </a:moveTo>
                  <a:cubicBezTo>
                    <a:pt x="1621" y="549"/>
                    <a:pt x="1600" y="570"/>
                    <a:pt x="1600" y="596"/>
                  </a:cubicBezTo>
                  <a:cubicBezTo>
                    <a:pt x="1600" y="621"/>
                    <a:pt x="1621" y="642"/>
                    <a:pt x="1646" y="642"/>
                  </a:cubicBezTo>
                  <a:cubicBezTo>
                    <a:pt x="1672" y="642"/>
                    <a:pt x="1693" y="621"/>
                    <a:pt x="1693" y="596"/>
                  </a:cubicBezTo>
                  <a:cubicBezTo>
                    <a:pt x="1693" y="570"/>
                    <a:pt x="1672" y="549"/>
                    <a:pt x="1646" y="549"/>
                  </a:cubicBezTo>
                  <a:close/>
                  <a:moveTo>
                    <a:pt x="1450" y="382"/>
                  </a:moveTo>
                  <a:cubicBezTo>
                    <a:pt x="1424" y="382"/>
                    <a:pt x="1403" y="403"/>
                    <a:pt x="1403" y="429"/>
                  </a:cubicBezTo>
                  <a:cubicBezTo>
                    <a:pt x="1403" y="454"/>
                    <a:pt x="1424" y="475"/>
                    <a:pt x="1450" y="475"/>
                  </a:cubicBezTo>
                  <a:cubicBezTo>
                    <a:pt x="1475" y="475"/>
                    <a:pt x="1496" y="454"/>
                    <a:pt x="1496" y="429"/>
                  </a:cubicBezTo>
                  <a:cubicBezTo>
                    <a:pt x="1496" y="403"/>
                    <a:pt x="1475" y="382"/>
                    <a:pt x="1450" y="382"/>
                  </a:cubicBezTo>
                  <a:close/>
                  <a:moveTo>
                    <a:pt x="644" y="48"/>
                  </a:moveTo>
                  <a:cubicBezTo>
                    <a:pt x="619" y="48"/>
                    <a:pt x="598" y="69"/>
                    <a:pt x="598" y="95"/>
                  </a:cubicBezTo>
                  <a:cubicBezTo>
                    <a:pt x="598" y="120"/>
                    <a:pt x="619" y="141"/>
                    <a:pt x="644" y="141"/>
                  </a:cubicBezTo>
                  <a:cubicBezTo>
                    <a:pt x="670" y="141"/>
                    <a:pt x="691" y="120"/>
                    <a:pt x="691" y="95"/>
                  </a:cubicBezTo>
                  <a:cubicBezTo>
                    <a:pt x="691" y="69"/>
                    <a:pt x="670" y="48"/>
                    <a:pt x="644" y="48"/>
                  </a:cubicBezTo>
                  <a:close/>
                  <a:moveTo>
                    <a:pt x="824" y="0"/>
                  </a:moveTo>
                  <a:cubicBezTo>
                    <a:pt x="798" y="0"/>
                    <a:pt x="777" y="21"/>
                    <a:pt x="777" y="47"/>
                  </a:cubicBezTo>
                  <a:cubicBezTo>
                    <a:pt x="777" y="72"/>
                    <a:pt x="798" y="93"/>
                    <a:pt x="824" y="93"/>
                  </a:cubicBezTo>
                  <a:cubicBezTo>
                    <a:pt x="849" y="93"/>
                    <a:pt x="870" y="72"/>
                    <a:pt x="870" y="47"/>
                  </a:cubicBezTo>
                  <a:cubicBezTo>
                    <a:pt x="870" y="21"/>
                    <a:pt x="849" y="0"/>
                    <a:pt x="824" y="0"/>
                  </a:cubicBezTo>
                  <a:close/>
                  <a:moveTo>
                    <a:pt x="954" y="146"/>
                  </a:moveTo>
                  <a:cubicBezTo>
                    <a:pt x="980" y="146"/>
                    <a:pt x="1000" y="125"/>
                    <a:pt x="1000" y="100"/>
                  </a:cubicBezTo>
                  <a:cubicBezTo>
                    <a:pt x="1000" y="74"/>
                    <a:pt x="980" y="53"/>
                    <a:pt x="954" y="53"/>
                  </a:cubicBezTo>
                  <a:cubicBezTo>
                    <a:pt x="928" y="53"/>
                    <a:pt x="907" y="74"/>
                    <a:pt x="907" y="100"/>
                  </a:cubicBezTo>
                  <a:cubicBezTo>
                    <a:pt x="907" y="125"/>
                    <a:pt x="928" y="146"/>
                    <a:pt x="954" y="146"/>
                  </a:cubicBezTo>
                  <a:close/>
                  <a:moveTo>
                    <a:pt x="1110" y="70"/>
                  </a:moveTo>
                  <a:cubicBezTo>
                    <a:pt x="1076" y="70"/>
                    <a:pt x="1048" y="98"/>
                    <a:pt x="1048" y="132"/>
                  </a:cubicBezTo>
                  <a:cubicBezTo>
                    <a:pt x="1048" y="167"/>
                    <a:pt x="1076" y="194"/>
                    <a:pt x="1110" y="194"/>
                  </a:cubicBezTo>
                  <a:cubicBezTo>
                    <a:pt x="1145" y="194"/>
                    <a:pt x="1172" y="167"/>
                    <a:pt x="1172" y="132"/>
                  </a:cubicBezTo>
                  <a:cubicBezTo>
                    <a:pt x="1172" y="98"/>
                    <a:pt x="1145" y="70"/>
                    <a:pt x="1110" y="70"/>
                  </a:cubicBezTo>
                  <a:close/>
                  <a:moveTo>
                    <a:pt x="1291" y="8"/>
                  </a:moveTo>
                  <a:cubicBezTo>
                    <a:pt x="1257" y="8"/>
                    <a:pt x="1229" y="36"/>
                    <a:pt x="1229" y="70"/>
                  </a:cubicBezTo>
                  <a:cubicBezTo>
                    <a:pt x="1229" y="104"/>
                    <a:pt x="1257" y="132"/>
                    <a:pt x="1291" y="132"/>
                  </a:cubicBezTo>
                  <a:cubicBezTo>
                    <a:pt x="1325" y="132"/>
                    <a:pt x="1353" y="104"/>
                    <a:pt x="1353" y="70"/>
                  </a:cubicBezTo>
                  <a:cubicBezTo>
                    <a:pt x="1353" y="36"/>
                    <a:pt x="1325" y="8"/>
                    <a:pt x="1291" y="8"/>
                  </a:cubicBezTo>
                  <a:close/>
                  <a:moveTo>
                    <a:pt x="242" y="1087"/>
                  </a:moveTo>
                  <a:cubicBezTo>
                    <a:pt x="190" y="1087"/>
                    <a:pt x="149" y="1129"/>
                    <a:pt x="149" y="1180"/>
                  </a:cubicBezTo>
                  <a:cubicBezTo>
                    <a:pt x="149" y="1232"/>
                    <a:pt x="190" y="1273"/>
                    <a:pt x="242" y="1273"/>
                  </a:cubicBezTo>
                  <a:cubicBezTo>
                    <a:pt x="293" y="1273"/>
                    <a:pt x="335" y="1232"/>
                    <a:pt x="335" y="1180"/>
                  </a:cubicBezTo>
                  <a:cubicBezTo>
                    <a:pt x="335" y="1129"/>
                    <a:pt x="293" y="1087"/>
                    <a:pt x="242" y="1087"/>
                  </a:cubicBezTo>
                  <a:close/>
                  <a:moveTo>
                    <a:pt x="46" y="677"/>
                  </a:moveTo>
                  <a:cubicBezTo>
                    <a:pt x="20" y="677"/>
                    <a:pt x="0" y="698"/>
                    <a:pt x="0" y="724"/>
                  </a:cubicBezTo>
                  <a:cubicBezTo>
                    <a:pt x="0" y="749"/>
                    <a:pt x="20" y="770"/>
                    <a:pt x="46" y="770"/>
                  </a:cubicBezTo>
                  <a:cubicBezTo>
                    <a:pt x="72" y="770"/>
                    <a:pt x="93" y="749"/>
                    <a:pt x="93" y="724"/>
                  </a:cubicBezTo>
                  <a:cubicBezTo>
                    <a:pt x="93" y="698"/>
                    <a:pt x="72" y="677"/>
                    <a:pt x="46" y="677"/>
                  </a:cubicBezTo>
                  <a:close/>
                  <a:moveTo>
                    <a:pt x="1282" y="1354"/>
                  </a:moveTo>
                  <a:cubicBezTo>
                    <a:pt x="1257" y="1354"/>
                    <a:pt x="1236" y="1375"/>
                    <a:pt x="1236" y="1401"/>
                  </a:cubicBezTo>
                  <a:cubicBezTo>
                    <a:pt x="1236" y="1426"/>
                    <a:pt x="1257" y="1447"/>
                    <a:pt x="1282" y="1447"/>
                  </a:cubicBezTo>
                  <a:cubicBezTo>
                    <a:pt x="1308" y="1447"/>
                    <a:pt x="1329" y="1426"/>
                    <a:pt x="1329" y="1401"/>
                  </a:cubicBezTo>
                  <a:cubicBezTo>
                    <a:pt x="1329" y="1375"/>
                    <a:pt x="1308" y="1354"/>
                    <a:pt x="1282" y="1354"/>
                  </a:cubicBezTo>
                  <a:close/>
                  <a:moveTo>
                    <a:pt x="250" y="1065"/>
                  </a:moveTo>
                  <a:cubicBezTo>
                    <a:pt x="276" y="1065"/>
                    <a:pt x="296" y="1044"/>
                    <a:pt x="296" y="1018"/>
                  </a:cubicBezTo>
                  <a:cubicBezTo>
                    <a:pt x="296" y="993"/>
                    <a:pt x="276" y="972"/>
                    <a:pt x="250" y="972"/>
                  </a:cubicBezTo>
                  <a:cubicBezTo>
                    <a:pt x="224" y="972"/>
                    <a:pt x="203" y="993"/>
                    <a:pt x="203" y="1018"/>
                  </a:cubicBezTo>
                  <a:cubicBezTo>
                    <a:pt x="203" y="1044"/>
                    <a:pt x="224" y="1065"/>
                    <a:pt x="250" y="1065"/>
                  </a:cubicBezTo>
                  <a:close/>
                  <a:moveTo>
                    <a:pt x="978" y="1339"/>
                  </a:moveTo>
                  <a:cubicBezTo>
                    <a:pt x="927" y="1339"/>
                    <a:pt x="885" y="1380"/>
                    <a:pt x="885" y="1432"/>
                  </a:cubicBezTo>
                  <a:cubicBezTo>
                    <a:pt x="885" y="1483"/>
                    <a:pt x="927" y="1525"/>
                    <a:pt x="978" y="1525"/>
                  </a:cubicBezTo>
                  <a:cubicBezTo>
                    <a:pt x="1029" y="1525"/>
                    <a:pt x="1071" y="1483"/>
                    <a:pt x="1071" y="1432"/>
                  </a:cubicBezTo>
                  <a:cubicBezTo>
                    <a:pt x="1071" y="1380"/>
                    <a:pt x="1029" y="1339"/>
                    <a:pt x="978" y="1339"/>
                  </a:cubicBezTo>
                  <a:close/>
                  <a:moveTo>
                    <a:pt x="589" y="1253"/>
                  </a:moveTo>
                  <a:cubicBezTo>
                    <a:pt x="555" y="1253"/>
                    <a:pt x="527" y="1281"/>
                    <a:pt x="527" y="1315"/>
                  </a:cubicBezTo>
                  <a:cubicBezTo>
                    <a:pt x="527" y="1349"/>
                    <a:pt x="555" y="1377"/>
                    <a:pt x="589" y="1377"/>
                  </a:cubicBezTo>
                  <a:cubicBezTo>
                    <a:pt x="623" y="1377"/>
                    <a:pt x="651" y="1349"/>
                    <a:pt x="651" y="1315"/>
                  </a:cubicBezTo>
                  <a:cubicBezTo>
                    <a:pt x="651" y="1281"/>
                    <a:pt x="623" y="1253"/>
                    <a:pt x="589" y="1253"/>
                  </a:cubicBezTo>
                  <a:close/>
                  <a:moveTo>
                    <a:pt x="454" y="1273"/>
                  </a:moveTo>
                  <a:cubicBezTo>
                    <a:pt x="428" y="1273"/>
                    <a:pt x="407" y="1294"/>
                    <a:pt x="407" y="1320"/>
                  </a:cubicBezTo>
                  <a:cubicBezTo>
                    <a:pt x="407" y="1345"/>
                    <a:pt x="428" y="1366"/>
                    <a:pt x="454" y="1366"/>
                  </a:cubicBezTo>
                  <a:cubicBezTo>
                    <a:pt x="479" y="1366"/>
                    <a:pt x="500" y="1345"/>
                    <a:pt x="500" y="1320"/>
                  </a:cubicBezTo>
                  <a:cubicBezTo>
                    <a:pt x="500" y="1294"/>
                    <a:pt x="479" y="1273"/>
                    <a:pt x="454" y="1273"/>
                  </a:cubicBez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L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757791D4-2E13-4092-B273-CB79A2ECC03E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168" y="3802"/>
              <a:ext cx="339" cy="339"/>
            </a:xfrm>
            <a:custGeom>
              <a:avLst/>
              <a:gdLst>
                <a:gd name="T0" fmla="*/ 10 w 1693"/>
                <a:gd name="T1" fmla="*/ 3 h 1701"/>
                <a:gd name="T2" fmla="*/ 12 w 1693"/>
                <a:gd name="T3" fmla="*/ 3 h 1701"/>
                <a:gd name="T4" fmla="*/ 9 w 1693"/>
                <a:gd name="T5" fmla="*/ 0 h 1701"/>
                <a:gd name="T6" fmla="*/ 13 w 1693"/>
                <a:gd name="T7" fmla="*/ 7 h 1701"/>
                <a:gd name="T8" fmla="*/ 11 w 1693"/>
                <a:gd name="T9" fmla="*/ 2 h 1701"/>
                <a:gd name="T10" fmla="*/ 11 w 1693"/>
                <a:gd name="T11" fmla="*/ 2 h 1701"/>
                <a:gd name="T12" fmla="*/ 6 w 1693"/>
                <a:gd name="T13" fmla="*/ 2 h 1701"/>
                <a:gd name="T14" fmla="*/ 3 w 1693"/>
                <a:gd name="T15" fmla="*/ 1 h 1701"/>
                <a:gd name="T16" fmla="*/ 5 w 1693"/>
                <a:gd name="T17" fmla="*/ 1 h 1701"/>
                <a:gd name="T18" fmla="*/ 4 w 1693"/>
                <a:gd name="T19" fmla="*/ 3 h 1701"/>
                <a:gd name="T20" fmla="*/ 4 w 1693"/>
                <a:gd name="T21" fmla="*/ 3 h 1701"/>
                <a:gd name="T22" fmla="*/ 12 w 1693"/>
                <a:gd name="T23" fmla="*/ 4 h 1701"/>
                <a:gd name="T24" fmla="*/ 6 w 1693"/>
                <a:gd name="T25" fmla="*/ 1 h 1701"/>
                <a:gd name="T26" fmla="*/ 6 w 1693"/>
                <a:gd name="T27" fmla="*/ 0 h 1701"/>
                <a:gd name="T28" fmla="*/ 8 w 1693"/>
                <a:gd name="T29" fmla="*/ 1 h 1701"/>
                <a:gd name="T30" fmla="*/ 9 w 1693"/>
                <a:gd name="T31" fmla="*/ 3 h 1701"/>
                <a:gd name="T32" fmla="*/ 9 w 1693"/>
                <a:gd name="T33" fmla="*/ 3 h 1701"/>
                <a:gd name="T34" fmla="*/ 13 w 1693"/>
                <a:gd name="T35" fmla="*/ 6 h 1701"/>
                <a:gd name="T36" fmla="*/ 10 w 1693"/>
                <a:gd name="T37" fmla="*/ 2 h 1701"/>
                <a:gd name="T38" fmla="*/ 4 w 1693"/>
                <a:gd name="T39" fmla="*/ 13 h 1701"/>
                <a:gd name="T40" fmla="*/ 11 w 1693"/>
                <a:gd name="T41" fmla="*/ 11 h 1701"/>
                <a:gd name="T42" fmla="*/ 11 w 1693"/>
                <a:gd name="T43" fmla="*/ 11 h 1701"/>
                <a:gd name="T44" fmla="*/ 7 w 1693"/>
                <a:gd name="T45" fmla="*/ 11 h 1701"/>
                <a:gd name="T46" fmla="*/ 9 w 1693"/>
                <a:gd name="T47" fmla="*/ 13 h 1701"/>
                <a:gd name="T48" fmla="*/ 9 w 1693"/>
                <a:gd name="T49" fmla="*/ 11 h 1701"/>
                <a:gd name="T50" fmla="*/ 1 w 1693"/>
                <a:gd name="T51" fmla="*/ 9 h 1701"/>
                <a:gd name="T52" fmla="*/ 1 w 1693"/>
                <a:gd name="T53" fmla="*/ 9 h 1701"/>
                <a:gd name="T54" fmla="*/ 8 w 1693"/>
                <a:gd name="T55" fmla="*/ 12 h 1701"/>
                <a:gd name="T56" fmla="*/ 7 w 1693"/>
                <a:gd name="T57" fmla="*/ 12 h 1701"/>
                <a:gd name="T58" fmla="*/ 6 w 1693"/>
                <a:gd name="T59" fmla="*/ 11 h 1701"/>
                <a:gd name="T60" fmla="*/ 7 w 1693"/>
                <a:gd name="T61" fmla="*/ 13 h 1701"/>
                <a:gd name="T62" fmla="*/ 7 w 1693"/>
                <a:gd name="T63" fmla="*/ 13 h 1701"/>
                <a:gd name="T64" fmla="*/ 7 w 1693"/>
                <a:gd name="T65" fmla="*/ 13 h 1701"/>
                <a:gd name="T66" fmla="*/ 4 w 1693"/>
                <a:gd name="T67" fmla="*/ 10 h 1701"/>
                <a:gd name="T68" fmla="*/ 3 w 1693"/>
                <a:gd name="T69" fmla="*/ 12 h 1701"/>
                <a:gd name="T70" fmla="*/ 3 w 1693"/>
                <a:gd name="T71" fmla="*/ 12 h 1701"/>
                <a:gd name="T72" fmla="*/ 3 w 1693"/>
                <a:gd name="T73" fmla="*/ 11 h 1701"/>
                <a:gd name="T74" fmla="*/ 0 w 1693"/>
                <a:gd name="T75" fmla="*/ 8 h 1701"/>
                <a:gd name="T76" fmla="*/ 1 w 1693"/>
                <a:gd name="T77" fmla="*/ 9 h 1701"/>
                <a:gd name="T78" fmla="*/ 3 w 1693"/>
                <a:gd name="T79" fmla="*/ 11 h 1701"/>
                <a:gd name="T80" fmla="*/ 6 w 1693"/>
                <a:gd name="T81" fmla="*/ 7 h 1701"/>
                <a:gd name="T82" fmla="*/ 8 w 1693"/>
                <a:gd name="T83" fmla="*/ 7 h 1701"/>
                <a:gd name="T84" fmla="*/ 9 w 1693"/>
                <a:gd name="T85" fmla="*/ 6 h 1701"/>
                <a:gd name="T86" fmla="*/ 11 w 1693"/>
                <a:gd name="T87" fmla="*/ 6 h 1701"/>
                <a:gd name="T88" fmla="*/ 11 w 1693"/>
                <a:gd name="T89" fmla="*/ 8 h 1701"/>
                <a:gd name="T90" fmla="*/ 10 w 1693"/>
                <a:gd name="T91" fmla="*/ 7 h 1701"/>
                <a:gd name="T92" fmla="*/ 4 w 1693"/>
                <a:gd name="T93" fmla="*/ 7 h 1701"/>
                <a:gd name="T94" fmla="*/ 6 w 1693"/>
                <a:gd name="T95" fmla="*/ 5 h 1701"/>
                <a:gd name="T96" fmla="*/ 4 w 1693"/>
                <a:gd name="T97" fmla="*/ 5 h 1701"/>
                <a:gd name="T98" fmla="*/ 3 w 1693"/>
                <a:gd name="T99" fmla="*/ 8 h 170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693" h="1701">
                  <a:moveTo>
                    <a:pt x="1451" y="487"/>
                  </a:moveTo>
                  <a:cubicBezTo>
                    <a:pt x="1412" y="487"/>
                    <a:pt x="1378" y="463"/>
                    <a:pt x="1365" y="429"/>
                  </a:cubicBezTo>
                  <a:cubicBezTo>
                    <a:pt x="1354" y="438"/>
                    <a:pt x="1340" y="444"/>
                    <a:pt x="1325" y="444"/>
                  </a:cubicBezTo>
                  <a:cubicBezTo>
                    <a:pt x="1291" y="444"/>
                    <a:pt x="1263" y="416"/>
                    <a:pt x="1263" y="382"/>
                  </a:cubicBezTo>
                  <a:cubicBezTo>
                    <a:pt x="1263" y="347"/>
                    <a:pt x="1291" y="320"/>
                    <a:pt x="1325" y="320"/>
                  </a:cubicBezTo>
                  <a:cubicBezTo>
                    <a:pt x="1345" y="320"/>
                    <a:pt x="1362" y="329"/>
                    <a:pt x="1373" y="343"/>
                  </a:cubicBezTo>
                  <a:cubicBezTo>
                    <a:pt x="1390" y="317"/>
                    <a:pt x="1418" y="301"/>
                    <a:pt x="1451" y="301"/>
                  </a:cubicBezTo>
                  <a:cubicBezTo>
                    <a:pt x="1502" y="301"/>
                    <a:pt x="1544" y="343"/>
                    <a:pt x="1544" y="394"/>
                  </a:cubicBezTo>
                  <a:cubicBezTo>
                    <a:pt x="1544" y="445"/>
                    <a:pt x="1502" y="487"/>
                    <a:pt x="1451" y="487"/>
                  </a:cubicBezTo>
                  <a:close/>
                  <a:moveTo>
                    <a:pt x="1080" y="220"/>
                  </a:moveTo>
                  <a:cubicBezTo>
                    <a:pt x="1132" y="220"/>
                    <a:pt x="1174" y="179"/>
                    <a:pt x="1174" y="127"/>
                  </a:cubicBezTo>
                  <a:cubicBezTo>
                    <a:pt x="1174" y="76"/>
                    <a:pt x="1132" y="34"/>
                    <a:pt x="1080" y="34"/>
                  </a:cubicBezTo>
                  <a:cubicBezTo>
                    <a:pt x="1029" y="34"/>
                    <a:pt x="987" y="76"/>
                    <a:pt x="987" y="127"/>
                  </a:cubicBezTo>
                  <a:cubicBezTo>
                    <a:pt x="987" y="179"/>
                    <a:pt x="1029" y="220"/>
                    <a:pt x="1080" y="220"/>
                  </a:cubicBezTo>
                  <a:close/>
                  <a:moveTo>
                    <a:pt x="1646" y="804"/>
                  </a:moveTo>
                  <a:cubicBezTo>
                    <a:pt x="1621" y="804"/>
                    <a:pt x="1600" y="825"/>
                    <a:pt x="1600" y="851"/>
                  </a:cubicBezTo>
                  <a:cubicBezTo>
                    <a:pt x="1600" y="876"/>
                    <a:pt x="1621" y="897"/>
                    <a:pt x="1646" y="897"/>
                  </a:cubicBezTo>
                  <a:cubicBezTo>
                    <a:pt x="1672" y="897"/>
                    <a:pt x="1693" y="876"/>
                    <a:pt x="1693" y="851"/>
                  </a:cubicBezTo>
                  <a:cubicBezTo>
                    <a:pt x="1693" y="825"/>
                    <a:pt x="1672" y="804"/>
                    <a:pt x="1646" y="804"/>
                  </a:cubicBezTo>
                  <a:close/>
                  <a:moveTo>
                    <a:pt x="1370" y="291"/>
                  </a:moveTo>
                  <a:cubicBezTo>
                    <a:pt x="1396" y="291"/>
                    <a:pt x="1416" y="270"/>
                    <a:pt x="1416" y="245"/>
                  </a:cubicBezTo>
                  <a:cubicBezTo>
                    <a:pt x="1416" y="219"/>
                    <a:pt x="1396" y="198"/>
                    <a:pt x="1370" y="198"/>
                  </a:cubicBezTo>
                  <a:cubicBezTo>
                    <a:pt x="1344" y="198"/>
                    <a:pt x="1323" y="219"/>
                    <a:pt x="1323" y="245"/>
                  </a:cubicBezTo>
                  <a:cubicBezTo>
                    <a:pt x="1323" y="270"/>
                    <a:pt x="1344" y="291"/>
                    <a:pt x="1370" y="291"/>
                  </a:cubicBezTo>
                  <a:close/>
                  <a:moveTo>
                    <a:pt x="746" y="320"/>
                  </a:moveTo>
                  <a:cubicBezTo>
                    <a:pt x="746" y="345"/>
                    <a:pt x="767" y="366"/>
                    <a:pt x="792" y="366"/>
                  </a:cubicBezTo>
                  <a:cubicBezTo>
                    <a:pt x="818" y="366"/>
                    <a:pt x="839" y="345"/>
                    <a:pt x="839" y="320"/>
                  </a:cubicBezTo>
                  <a:cubicBezTo>
                    <a:pt x="839" y="294"/>
                    <a:pt x="818" y="273"/>
                    <a:pt x="792" y="273"/>
                  </a:cubicBezTo>
                  <a:cubicBezTo>
                    <a:pt x="767" y="273"/>
                    <a:pt x="746" y="294"/>
                    <a:pt x="746" y="320"/>
                  </a:cubicBezTo>
                  <a:close/>
                  <a:moveTo>
                    <a:pt x="410" y="220"/>
                  </a:moveTo>
                  <a:cubicBezTo>
                    <a:pt x="436" y="220"/>
                    <a:pt x="457" y="199"/>
                    <a:pt x="457" y="174"/>
                  </a:cubicBezTo>
                  <a:cubicBezTo>
                    <a:pt x="457" y="148"/>
                    <a:pt x="436" y="127"/>
                    <a:pt x="410" y="127"/>
                  </a:cubicBezTo>
                  <a:cubicBezTo>
                    <a:pt x="384" y="127"/>
                    <a:pt x="363" y="148"/>
                    <a:pt x="363" y="174"/>
                  </a:cubicBezTo>
                  <a:cubicBezTo>
                    <a:pt x="363" y="199"/>
                    <a:pt x="384" y="220"/>
                    <a:pt x="410" y="220"/>
                  </a:cubicBezTo>
                  <a:close/>
                  <a:moveTo>
                    <a:pt x="559" y="138"/>
                  </a:moveTo>
                  <a:cubicBezTo>
                    <a:pt x="585" y="138"/>
                    <a:pt x="606" y="117"/>
                    <a:pt x="606" y="91"/>
                  </a:cubicBezTo>
                  <a:cubicBezTo>
                    <a:pt x="606" y="65"/>
                    <a:pt x="585" y="45"/>
                    <a:pt x="559" y="45"/>
                  </a:cubicBezTo>
                  <a:cubicBezTo>
                    <a:pt x="534" y="45"/>
                    <a:pt x="513" y="65"/>
                    <a:pt x="513" y="91"/>
                  </a:cubicBezTo>
                  <a:cubicBezTo>
                    <a:pt x="513" y="117"/>
                    <a:pt x="534" y="138"/>
                    <a:pt x="559" y="138"/>
                  </a:cubicBezTo>
                  <a:close/>
                  <a:moveTo>
                    <a:pt x="513" y="320"/>
                  </a:moveTo>
                  <a:cubicBezTo>
                    <a:pt x="538" y="320"/>
                    <a:pt x="559" y="299"/>
                    <a:pt x="559" y="273"/>
                  </a:cubicBezTo>
                  <a:cubicBezTo>
                    <a:pt x="559" y="247"/>
                    <a:pt x="538" y="227"/>
                    <a:pt x="513" y="227"/>
                  </a:cubicBezTo>
                  <a:cubicBezTo>
                    <a:pt x="487" y="227"/>
                    <a:pt x="466" y="247"/>
                    <a:pt x="466" y="273"/>
                  </a:cubicBezTo>
                  <a:cubicBezTo>
                    <a:pt x="466" y="299"/>
                    <a:pt x="487" y="320"/>
                    <a:pt x="513" y="320"/>
                  </a:cubicBezTo>
                  <a:close/>
                  <a:moveTo>
                    <a:pt x="1581" y="571"/>
                  </a:moveTo>
                  <a:cubicBezTo>
                    <a:pt x="1607" y="571"/>
                    <a:pt x="1628" y="550"/>
                    <a:pt x="1628" y="524"/>
                  </a:cubicBezTo>
                  <a:cubicBezTo>
                    <a:pt x="1628" y="499"/>
                    <a:pt x="1607" y="478"/>
                    <a:pt x="1581" y="478"/>
                  </a:cubicBezTo>
                  <a:cubicBezTo>
                    <a:pt x="1556" y="478"/>
                    <a:pt x="1535" y="499"/>
                    <a:pt x="1535" y="524"/>
                  </a:cubicBezTo>
                  <a:cubicBezTo>
                    <a:pt x="1535" y="550"/>
                    <a:pt x="1556" y="571"/>
                    <a:pt x="1581" y="571"/>
                  </a:cubicBezTo>
                  <a:close/>
                  <a:moveTo>
                    <a:pt x="714" y="236"/>
                  </a:moveTo>
                  <a:cubicBezTo>
                    <a:pt x="766" y="236"/>
                    <a:pt x="807" y="194"/>
                    <a:pt x="807" y="143"/>
                  </a:cubicBezTo>
                  <a:cubicBezTo>
                    <a:pt x="807" y="119"/>
                    <a:pt x="798" y="98"/>
                    <a:pt x="784" y="82"/>
                  </a:cubicBezTo>
                  <a:cubicBezTo>
                    <a:pt x="792" y="73"/>
                    <a:pt x="797" y="62"/>
                    <a:pt x="797" y="50"/>
                  </a:cubicBezTo>
                  <a:cubicBezTo>
                    <a:pt x="797" y="24"/>
                    <a:pt x="776" y="3"/>
                    <a:pt x="751" y="3"/>
                  </a:cubicBezTo>
                  <a:cubicBezTo>
                    <a:pt x="725" y="3"/>
                    <a:pt x="704" y="24"/>
                    <a:pt x="704" y="50"/>
                  </a:cubicBezTo>
                  <a:cubicBezTo>
                    <a:pt x="704" y="50"/>
                    <a:pt x="704" y="50"/>
                    <a:pt x="704" y="51"/>
                  </a:cubicBezTo>
                  <a:cubicBezTo>
                    <a:pt x="658" y="56"/>
                    <a:pt x="621" y="95"/>
                    <a:pt x="621" y="143"/>
                  </a:cubicBezTo>
                  <a:cubicBezTo>
                    <a:pt x="621" y="194"/>
                    <a:pt x="663" y="236"/>
                    <a:pt x="714" y="236"/>
                  </a:cubicBezTo>
                  <a:close/>
                  <a:moveTo>
                    <a:pt x="896" y="125"/>
                  </a:moveTo>
                  <a:cubicBezTo>
                    <a:pt x="930" y="125"/>
                    <a:pt x="958" y="97"/>
                    <a:pt x="958" y="63"/>
                  </a:cubicBezTo>
                  <a:cubicBezTo>
                    <a:pt x="958" y="28"/>
                    <a:pt x="930" y="0"/>
                    <a:pt x="896" y="0"/>
                  </a:cubicBezTo>
                  <a:cubicBezTo>
                    <a:pt x="862" y="0"/>
                    <a:pt x="834" y="28"/>
                    <a:pt x="834" y="63"/>
                  </a:cubicBezTo>
                  <a:cubicBezTo>
                    <a:pt x="834" y="97"/>
                    <a:pt x="862" y="125"/>
                    <a:pt x="896" y="125"/>
                  </a:cubicBezTo>
                  <a:close/>
                  <a:moveTo>
                    <a:pt x="1111" y="394"/>
                  </a:moveTo>
                  <a:cubicBezTo>
                    <a:pt x="1111" y="420"/>
                    <a:pt x="1132" y="440"/>
                    <a:pt x="1157" y="440"/>
                  </a:cubicBezTo>
                  <a:cubicBezTo>
                    <a:pt x="1183" y="440"/>
                    <a:pt x="1204" y="420"/>
                    <a:pt x="1204" y="394"/>
                  </a:cubicBezTo>
                  <a:cubicBezTo>
                    <a:pt x="1204" y="368"/>
                    <a:pt x="1183" y="347"/>
                    <a:pt x="1157" y="347"/>
                  </a:cubicBezTo>
                  <a:cubicBezTo>
                    <a:pt x="1132" y="347"/>
                    <a:pt x="1111" y="368"/>
                    <a:pt x="1111" y="394"/>
                  </a:cubicBezTo>
                  <a:close/>
                  <a:moveTo>
                    <a:pt x="1637" y="664"/>
                  </a:moveTo>
                  <a:cubicBezTo>
                    <a:pt x="1637" y="630"/>
                    <a:pt x="1609" y="602"/>
                    <a:pt x="1575" y="602"/>
                  </a:cubicBezTo>
                  <a:cubicBezTo>
                    <a:pt x="1540" y="602"/>
                    <a:pt x="1513" y="630"/>
                    <a:pt x="1513" y="664"/>
                  </a:cubicBezTo>
                  <a:cubicBezTo>
                    <a:pt x="1513" y="698"/>
                    <a:pt x="1540" y="726"/>
                    <a:pt x="1575" y="726"/>
                  </a:cubicBezTo>
                  <a:cubicBezTo>
                    <a:pt x="1609" y="726"/>
                    <a:pt x="1637" y="698"/>
                    <a:pt x="1637" y="664"/>
                  </a:cubicBezTo>
                  <a:close/>
                  <a:moveTo>
                    <a:pt x="1239" y="301"/>
                  </a:moveTo>
                  <a:cubicBezTo>
                    <a:pt x="1264" y="301"/>
                    <a:pt x="1285" y="280"/>
                    <a:pt x="1285" y="254"/>
                  </a:cubicBezTo>
                  <a:cubicBezTo>
                    <a:pt x="1285" y="229"/>
                    <a:pt x="1264" y="208"/>
                    <a:pt x="1239" y="208"/>
                  </a:cubicBezTo>
                  <a:cubicBezTo>
                    <a:pt x="1213" y="208"/>
                    <a:pt x="1192" y="229"/>
                    <a:pt x="1192" y="254"/>
                  </a:cubicBezTo>
                  <a:cubicBezTo>
                    <a:pt x="1192" y="280"/>
                    <a:pt x="1213" y="301"/>
                    <a:pt x="1239" y="301"/>
                  </a:cubicBezTo>
                  <a:close/>
                  <a:moveTo>
                    <a:pt x="605" y="1481"/>
                  </a:moveTo>
                  <a:cubicBezTo>
                    <a:pt x="554" y="1481"/>
                    <a:pt x="512" y="1522"/>
                    <a:pt x="512" y="1574"/>
                  </a:cubicBezTo>
                  <a:cubicBezTo>
                    <a:pt x="512" y="1625"/>
                    <a:pt x="554" y="1667"/>
                    <a:pt x="605" y="1667"/>
                  </a:cubicBezTo>
                  <a:cubicBezTo>
                    <a:pt x="656" y="1667"/>
                    <a:pt x="698" y="1625"/>
                    <a:pt x="698" y="1574"/>
                  </a:cubicBezTo>
                  <a:cubicBezTo>
                    <a:pt x="698" y="1522"/>
                    <a:pt x="656" y="1481"/>
                    <a:pt x="605" y="1481"/>
                  </a:cubicBezTo>
                  <a:close/>
                  <a:moveTo>
                    <a:pt x="1341" y="1434"/>
                  </a:moveTo>
                  <a:cubicBezTo>
                    <a:pt x="1315" y="1434"/>
                    <a:pt x="1294" y="1455"/>
                    <a:pt x="1294" y="1481"/>
                  </a:cubicBezTo>
                  <a:cubicBezTo>
                    <a:pt x="1294" y="1506"/>
                    <a:pt x="1315" y="1527"/>
                    <a:pt x="1341" y="1527"/>
                  </a:cubicBezTo>
                  <a:cubicBezTo>
                    <a:pt x="1366" y="1527"/>
                    <a:pt x="1387" y="1506"/>
                    <a:pt x="1387" y="1481"/>
                  </a:cubicBezTo>
                  <a:cubicBezTo>
                    <a:pt x="1387" y="1455"/>
                    <a:pt x="1366" y="1434"/>
                    <a:pt x="1341" y="1434"/>
                  </a:cubicBezTo>
                  <a:close/>
                  <a:moveTo>
                    <a:pt x="846" y="1382"/>
                  </a:moveTo>
                  <a:cubicBezTo>
                    <a:pt x="846" y="1407"/>
                    <a:pt x="867" y="1428"/>
                    <a:pt x="893" y="1428"/>
                  </a:cubicBezTo>
                  <a:cubicBezTo>
                    <a:pt x="919" y="1428"/>
                    <a:pt x="940" y="1407"/>
                    <a:pt x="940" y="1382"/>
                  </a:cubicBezTo>
                  <a:cubicBezTo>
                    <a:pt x="940" y="1356"/>
                    <a:pt x="919" y="1335"/>
                    <a:pt x="893" y="1335"/>
                  </a:cubicBezTo>
                  <a:cubicBezTo>
                    <a:pt x="867" y="1335"/>
                    <a:pt x="846" y="1356"/>
                    <a:pt x="846" y="1382"/>
                  </a:cubicBezTo>
                  <a:close/>
                  <a:moveTo>
                    <a:pt x="1126" y="1563"/>
                  </a:moveTo>
                  <a:cubicBezTo>
                    <a:pt x="1100" y="1563"/>
                    <a:pt x="1080" y="1584"/>
                    <a:pt x="1080" y="1610"/>
                  </a:cubicBezTo>
                  <a:cubicBezTo>
                    <a:pt x="1080" y="1636"/>
                    <a:pt x="1100" y="1657"/>
                    <a:pt x="1126" y="1657"/>
                  </a:cubicBezTo>
                  <a:cubicBezTo>
                    <a:pt x="1152" y="1657"/>
                    <a:pt x="1173" y="1636"/>
                    <a:pt x="1173" y="1610"/>
                  </a:cubicBezTo>
                  <a:cubicBezTo>
                    <a:pt x="1173" y="1584"/>
                    <a:pt x="1152" y="1563"/>
                    <a:pt x="1126" y="1563"/>
                  </a:cubicBezTo>
                  <a:close/>
                  <a:moveTo>
                    <a:pt x="1173" y="1381"/>
                  </a:moveTo>
                  <a:cubicBezTo>
                    <a:pt x="1147" y="1381"/>
                    <a:pt x="1126" y="1402"/>
                    <a:pt x="1126" y="1428"/>
                  </a:cubicBezTo>
                  <a:cubicBezTo>
                    <a:pt x="1126" y="1454"/>
                    <a:pt x="1147" y="1475"/>
                    <a:pt x="1173" y="1475"/>
                  </a:cubicBezTo>
                  <a:cubicBezTo>
                    <a:pt x="1198" y="1475"/>
                    <a:pt x="1219" y="1454"/>
                    <a:pt x="1219" y="1428"/>
                  </a:cubicBezTo>
                  <a:cubicBezTo>
                    <a:pt x="1219" y="1402"/>
                    <a:pt x="1198" y="1381"/>
                    <a:pt x="1173" y="1381"/>
                  </a:cubicBezTo>
                  <a:close/>
                  <a:moveTo>
                    <a:pt x="104" y="1130"/>
                  </a:moveTo>
                  <a:cubicBezTo>
                    <a:pt x="78" y="1130"/>
                    <a:pt x="58" y="1151"/>
                    <a:pt x="58" y="1177"/>
                  </a:cubicBezTo>
                  <a:cubicBezTo>
                    <a:pt x="58" y="1202"/>
                    <a:pt x="78" y="1223"/>
                    <a:pt x="104" y="1223"/>
                  </a:cubicBezTo>
                  <a:cubicBezTo>
                    <a:pt x="130" y="1223"/>
                    <a:pt x="151" y="1202"/>
                    <a:pt x="151" y="1177"/>
                  </a:cubicBezTo>
                  <a:cubicBezTo>
                    <a:pt x="151" y="1151"/>
                    <a:pt x="130" y="1130"/>
                    <a:pt x="104" y="1130"/>
                  </a:cubicBezTo>
                  <a:close/>
                  <a:moveTo>
                    <a:pt x="1094" y="1480"/>
                  </a:moveTo>
                  <a:cubicBezTo>
                    <a:pt x="1094" y="1454"/>
                    <a:pt x="1074" y="1433"/>
                    <a:pt x="1048" y="1433"/>
                  </a:cubicBezTo>
                  <a:cubicBezTo>
                    <a:pt x="1022" y="1433"/>
                    <a:pt x="1001" y="1454"/>
                    <a:pt x="1001" y="1480"/>
                  </a:cubicBezTo>
                  <a:cubicBezTo>
                    <a:pt x="1001" y="1505"/>
                    <a:pt x="1022" y="1526"/>
                    <a:pt x="1048" y="1526"/>
                  </a:cubicBezTo>
                  <a:cubicBezTo>
                    <a:pt x="1074" y="1526"/>
                    <a:pt x="1094" y="1505"/>
                    <a:pt x="1094" y="1480"/>
                  </a:cubicBezTo>
                  <a:close/>
                  <a:moveTo>
                    <a:pt x="915" y="1528"/>
                  </a:moveTo>
                  <a:cubicBezTo>
                    <a:pt x="915" y="1502"/>
                    <a:pt x="894" y="1481"/>
                    <a:pt x="869" y="1481"/>
                  </a:cubicBezTo>
                  <a:cubicBezTo>
                    <a:pt x="843" y="1481"/>
                    <a:pt x="822" y="1502"/>
                    <a:pt x="822" y="1528"/>
                  </a:cubicBezTo>
                  <a:cubicBezTo>
                    <a:pt x="822" y="1553"/>
                    <a:pt x="843" y="1574"/>
                    <a:pt x="869" y="1574"/>
                  </a:cubicBezTo>
                  <a:cubicBezTo>
                    <a:pt x="894" y="1574"/>
                    <a:pt x="915" y="1553"/>
                    <a:pt x="915" y="1528"/>
                  </a:cubicBezTo>
                  <a:close/>
                  <a:moveTo>
                    <a:pt x="785" y="1475"/>
                  </a:moveTo>
                  <a:cubicBezTo>
                    <a:pt x="785" y="1449"/>
                    <a:pt x="764" y="1428"/>
                    <a:pt x="738" y="1428"/>
                  </a:cubicBezTo>
                  <a:cubicBezTo>
                    <a:pt x="713" y="1428"/>
                    <a:pt x="692" y="1449"/>
                    <a:pt x="692" y="1475"/>
                  </a:cubicBezTo>
                  <a:cubicBezTo>
                    <a:pt x="692" y="1500"/>
                    <a:pt x="713" y="1521"/>
                    <a:pt x="738" y="1521"/>
                  </a:cubicBezTo>
                  <a:cubicBezTo>
                    <a:pt x="764" y="1521"/>
                    <a:pt x="785" y="1500"/>
                    <a:pt x="785" y="1475"/>
                  </a:cubicBezTo>
                  <a:close/>
                  <a:moveTo>
                    <a:pt x="935" y="1605"/>
                  </a:moveTo>
                  <a:cubicBezTo>
                    <a:pt x="909" y="1605"/>
                    <a:pt x="888" y="1626"/>
                    <a:pt x="888" y="1651"/>
                  </a:cubicBezTo>
                  <a:cubicBezTo>
                    <a:pt x="888" y="1677"/>
                    <a:pt x="909" y="1698"/>
                    <a:pt x="935" y="1698"/>
                  </a:cubicBezTo>
                  <a:cubicBezTo>
                    <a:pt x="961" y="1698"/>
                    <a:pt x="981" y="1677"/>
                    <a:pt x="981" y="1651"/>
                  </a:cubicBezTo>
                  <a:cubicBezTo>
                    <a:pt x="981" y="1626"/>
                    <a:pt x="961" y="1605"/>
                    <a:pt x="935" y="1605"/>
                  </a:cubicBezTo>
                  <a:close/>
                  <a:moveTo>
                    <a:pt x="790" y="1577"/>
                  </a:moveTo>
                  <a:cubicBezTo>
                    <a:pt x="755" y="1577"/>
                    <a:pt x="728" y="1604"/>
                    <a:pt x="728" y="1639"/>
                  </a:cubicBezTo>
                  <a:cubicBezTo>
                    <a:pt x="728" y="1673"/>
                    <a:pt x="755" y="1701"/>
                    <a:pt x="790" y="1701"/>
                  </a:cubicBezTo>
                  <a:cubicBezTo>
                    <a:pt x="824" y="1701"/>
                    <a:pt x="852" y="1673"/>
                    <a:pt x="852" y="1639"/>
                  </a:cubicBezTo>
                  <a:cubicBezTo>
                    <a:pt x="852" y="1604"/>
                    <a:pt x="824" y="1577"/>
                    <a:pt x="790" y="1577"/>
                  </a:cubicBezTo>
                  <a:close/>
                  <a:moveTo>
                    <a:pt x="574" y="1307"/>
                  </a:moveTo>
                  <a:cubicBezTo>
                    <a:pt x="574" y="1281"/>
                    <a:pt x="554" y="1261"/>
                    <a:pt x="528" y="1261"/>
                  </a:cubicBezTo>
                  <a:cubicBezTo>
                    <a:pt x="502" y="1261"/>
                    <a:pt x="481" y="1281"/>
                    <a:pt x="481" y="1307"/>
                  </a:cubicBezTo>
                  <a:cubicBezTo>
                    <a:pt x="481" y="1333"/>
                    <a:pt x="502" y="1354"/>
                    <a:pt x="528" y="1354"/>
                  </a:cubicBezTo>
                  <a:cubicBezTo>
                    <a:pt x="554" y="1354"/>
                    <a:pt x="574" y="1333"/>
                    <a:pt x="574" y="1307"/>
                  </a:cubicBezTo>
                  <a:close/>
                  <a:moveTo>
                    <a:pt x="402" y="1442"/>
                  </a:moveTo>
                  <a:cubicBezTo>
                    <a:pt x="386" y="1442"/>
                    <a:pt x="373" y="1447"/>
                    <a:pt x="362" y="1456"/>
                  </a:cubicBezTo>
                  <a:cubicBezTo>
                    <a:pt x="362" y="1431"/>
                    <a:pt x="341" y="1410"/>
                    <a:pt x="316" y="1410"/>
                  </a:cubicBezTo>
                  <a:cubicBezTo>
                    <a:pt x="290" y="1410"/>
                    <a:pt x="269" y="1431"/>
                    <a:pt x="269" y="1457"/>
                  </a:cubicBezTo>
                  <a:cubicBezTo>
                    <a:pt x="269" y="1482"/>
                    <a:pt x="290" y="1503"/>
                    <a:pt x="316" y="1503"/>
                  </a:cubicBezTo>
                  <a:cubicBezTo>
                    <a:pt x="325" y="1503"/>
                    <a:pt x="333" y="1500"/>
                    <a:pt x="340" y="1495"/>
                  </a:cubicBezTo>
                  <a:cubicBezTo>
                    <a:pt x="340" y="1498"/>
                    <a:pt x="340" y="1501"/>
                    <a:pt x="340" y="1504"/>
                  </a:cubicBezTo>
                  <a:cubicBezTo>
                    <a:pt x="340" y="1538"/>
                    <a:pt x="367" y="1566"/>
                    <a:pt x="402" y="1566"/>
                  </a:cubicBezTo>
                  <a:cubicBezTo>
                    <a:pt x="436" y="1566"/>
                    <a:pt x="464" y="1538"/>
                    <a:pt x="464" y="1504"/>
                  </a:cubicBezTo>
                  <a:cubicBezTo>
                    <a:pt x="464" y="1470"/>
                    <a:pt x="436" y="1442"/>
                    <a:pt x="402" y="1442"/>
                  </a:cubicBezTo>
                  <a:close/>
                  <a:moveTo>
                    <a:pt x="111" y="975"/>
                  </a:moveTo>
                  <a:cubicBezTo>
                    <a:pt x="104" y="975"/>
                    <a:pt x="98" y="976"/>
                    <a:pt x="92" y="978"/>
                  </a:cubicBezTo>
                  <a:cubicBezTo>
                    <a:pt x="92" y="953"/>
                    <a:pt x="71" y="932"/>
                    <a:pt x="46" y="932"/>
                  </a:cubicBezTo>
                  <a:cubicBezTo>
                    <a:pt x="20" y="932"/>
                    <a:pt x="0" y="953"/>
                    <a:pt x="0" y="979"/>
                  </a:cubicBezTo>
                  <a:cubicBezTo>
                    <a:pt x="0" y="1004"/>
                    <a:pt x="20" y="1025"/>
                    <a:pt x="46" y="1025"/>
                  </a:cubicBezTo>
                  <a:cubicBezTo>
                    <a:pt x="47" y="1025"/>
                    <a:pt x="49" y="1024"/>
                    <a:pt x="50" y="1024"/>
                  </a:cubicBezTo>
                  <a:cubicBezTo>
                    <a:pt x="49" y="1028"/>
                    <a:pt x="49" y="1033"/>
                    <a:pt x="49" y="1037"/>
                  </a:cubicBezTo>
                  <a:cubicBezTo>
                    <a:pt x="49" y="1071"/>
                    <a:pt x="76" y="1099"/>
                    <a:pt x="111" y="1099"/>
                  </a:cubicBezTo>
                  <a:cubicBezTo>
                    <a:pt x="145" y="1099"/>
                    <a:pt x="173" y="1071"/>
                    <a:pt x="173" y="1037"/>
                  </a:cubicBezTo>
                  <a:cubicBezTo>
                    <a:pt x="173" y="1003"/>
                    <a:pt x="145" y="975"/>
                    <a:pt x="111" y="975"/>
                  </a:cubicBezTo>
                  <a:close/>
                  <a:moveTo>
                    <a:pt x="298" y="1320"/>
                  </a:moveTo>
                  <a:cubicBezTo>
                    <a:pt x="298" y="1354"/>
                    <a:pt x="326" y="1382"/>
                    <a:pt x="360" y="1382"/>
                  </a:cubicBezTo>
                  <a:cubicBezTo>
                    <a:pt x="394" y="1382"/>
                    <a:pt x="422" y="1354"/>
                    <a:pt x="422" y="1320"/>
                  </a:cubicBezTo>
                  <a:cubicBezTo>
                    <a:pt x="422" y="1285"/>
                    <a:pt x="394" y="1257"/>
                    <a:pt x="360" y="1257"/>
                  </a:cubicBezTo>
                  <a:cubicBezTo>
                    <a:pt x="326" y="1257"/>
                    <a:pt x="298" y="1285"/>
                    <a:pt x="298" y="1320"/>
                  </a:cubicBezTo>
                  <a:close/>
                  <a:moveTo>
                    <a:pt x="800" y="851"/>
                  </a:moveTo>
                  <a:cubicBezTo>
                    <a:pt x="800" y="947"/>
                    <a:pt x="878" y="1025"/>
                    <a:pt x="975" y="1025"/>
                  </a:cubicBezTo>
                  <a:cubicBezTo>
                    <a:pt x="1021" y="1025"/>
                    <a:pt x="1063" y="1007"/>
                    <a:pt x="1094" y="978"/>
                  </a:cubicBezTo>
                  <a:cubicBezTo>
                    <a:pt x="1032" y="912"/>
                    <a:pt x="1032" y="912"/>
                    <a:pt x="1032" y="912"/>
                  </a:cubicBezTo>
                  <a:cubicBezTo>
                    <a:pt x="1017" y="926"/>
                    <a:pt x="997" y="935"/>
                    <a:pt x="975" y="935"/>
                  </a:cubicBezTo>
                  <a:cubicBezTo>
                    <a:pt x="928" y="935"/>
                    <a:pt x="890" y="897"/>
                    <a:pt x="890" y="851"/>
                  </a:cubicBezTo>
                  <a:cubicBezTo>
                    <a:pt x="890" y="804"/>
                    <a:pt x="928" y="766"/>
                    <a:pt x="975" y="766"/>
                  </a:cubicBezTo>
                  <a:cubicBezTo>
                    <a:pt x="997" y="766"/>
                    <a:pt x="1017" y="775"/>
                    <a:pt x="1032" y="789"/>
                  </a:cubicBezTo>
                  <a:cubicBezTo>
                    <a:pt x="1094" y="723"/>
                    <a:pt x="1094" y="723"/>
                    <a:pt x="1094" y="723"/>
                  </a:cubicBezTo>
                  <a:cubicBezTo>
                    <a:pt x="1063" y="694"/>
                    <a:pt x="1021" y="676"/>
                    <a:pt x="975" y="676"/>
                  </a:cubicBezTo>
                  <a:cubicBezTo>
                    <a:pt x="878" y="676"/>
                    <a:pt x="800" y="754"/>
                    <a:pt x="800" y="851"/>
                  </a:cubicBezTo>
                  <a:close/>
                  <a:moveTo>
                    <a:pt x="1313" y="766"/>
                  </a:moveTo>
                  <a:cubicBezTo>
                    <a:pt x="1335" y="766"/>
                    <a:pt x="1355" y="775"/>
                    <a:pt x="1371" y="789"/>
                  </a:cubicBezTo>
                  <a:cubicBezTo>
                    <a:pt x="1432" y="723"/>
                    <a:pt x="1432" y="723"/>
                    <a:pt x="1432" y="723"/>
                  </a:cubicBezTo>
                  <a:cubicBezTo>
                    <a:pt x="1401" y="694"/>
                    <a:pt x="1359" y="676"/>
                    <a:pt x="1313" y="676"/>
                  </a:cubicBezTo>
                  <a:cubicBezTo>
                    <a:pt x="1216" y="676"/>
                    <a:pt x="1138" y="754"/>
                    <a:pt x="1138" y="851"/>
                  </a:cubicBezTo>
                  <a:cubicBezTo>
                    <a:pt x="1138" y="947"/>
                    <a:pt x="1216" y="1025"/>
                    <a:pt x="1313" y="1025"/>
                  </a:cubicBezTo>
                  <a:cubicBezTo>
                    <a:pt x="1359" y="1025"/>
                    <a:pt x="1401" y="1007"/>
                    <a:pt x="1432" y="978"/>
                  </a:cubicBezTo>
                  <a:cubicBezTo>
                    <a:pt x="1370" y="912"/>
                    <a:pt x="1370" y="912"/>
                    <a:pt x="1370" y="912"/>
                  </a:cubicBezTo>
                  <a:cubicBezTo>
                    <a:pt x="1355" y="926"/>
                    <a:pt x="1335" y="935"/>
                    <a:pt x="1313" y="935"/>
                  </a:cubicBezTo>
                  <a:cubicBezTo>
                    <a:pt x="1266" y="935"/>
                    <a:pt x="1229" y="897"/>
                    <a:pt x="1229" y="851"/>
                  </a:cubicBezTo>
                  <a:cubicBezTo>
                    <a:pt x="1229" y="804"/>
                    <a:pt x="1266" y="766"/>
                    <a:pt x="1313" y="766"/>
                  </a:cubicBezTo>
                  <a:close/>
                  <a:moveTo>
                    <a:pt x="342" y="1018"/>
                  </a:moveTo>
                  <a:cubicBezTo>
                    <a:pt x="439" y="1018"/>
                    <a:pt x="439" y="1018"/>
                    <a:pt x="439" y="1018"/>
                  </a:cubicBezTo>
                  <a:cubicBezTo>
                    <a:pt x="496" y="838"/>
                    <a:pt x="496" y="838"/>
                    <a:pt x="496" y="838"/>
                  </a:cubicBezTo>
                  <a:cubicBezTo>
                    <a:pt x="553" y="1018"/>
                    <a:pt x="553" y="1018"/>
                    <a:pt x="553" y="1018"/>
                  </a:cubicBezTo>
                  <a:cubicBezTo>
                    <a:pt x="650" y="1018"/>
                    <a:pt x="650" y="1018"/>
                    <a:pt x="650" y="1018"/>
                  </a:cubicBezTo>
                  <a:cubicBezTo>
                    <a:pt x="659" y="1018"/>
                    <a:pt x="659" y="1018"/>
                    <a:pt x="659" y="1018"/>
                  </a:cubicBezTo>
                  <a:cubicBezTo>
                    <a:pt x="764" y="683"/>
                    <a:pt x="764" y="683"/>
                    <a:pt x="764" y="683"/>
                  </a:cubicBezTo>
                  <a:cubicBezTo>
                    <a:pt x="658" y="683"/>
                    <a:pt x="658" y="683"/>
                    <a:pt x="658" y="683"/>
                  </a:cubicBezTo>
                  <a:cubicBezTo>
                    <a:pt x="601" y="864"/>
                    <a:pt x="601" y="864"/>
                    <a:pt x="601" y="864"/>
                  </a:cubicBezTo>
                  <a:cubicBezTo>
                    <a:pt x="544" y="683"/>
                    <a:pt x="544" y="683"/>
                    <a:pt x="544" y="683"/>
                  </a:cubicBezTo>
                  <a:cubicBezTo>
                    <a:pt x="447" y="683"/>
                    <a:pt x="447" y="683"/>
                    <a:pt x="447" y="683"/>
                  </a:cubicBezTo>
                  <a:cubicBezTo>
                    <a:pt x="390" y="864"/>
                    <a:pt x="390" y="864"/>
                    <a:pt x="390" y="864"/>
                  </a:cubicBezTo>
                  <a:cubicBezTo>
                    <a:pt x="334" y="683"/>
                    <a:pt x="334" y="683"/>
                    <a:pt x="334" y="683"/>
                  </a:cubicBezTo>
                  <a:cubicBezTo>
                    <a:pt x="227" y="683"/>
                    <a:pt x="227" y="683"/>
                    <a:pt x="227" y="683"/>
                  </a:cubicBezTo>
                  <a:cubicBezTo>
                    <a:pt x="333" y="1018"/>
                    <a:pt x="333" y="1018"/>
                    <a:pt x="333" y="1018"/>
                  </a:cubicBezTo>
                  <a:lnTo>
                    <a:pt x="342" y="1018"/>
                  </a:lnTo>
                  <a:close/>
                </a:path>
              </a:pathLst>
            </a:custGeom>
            <a:solidFill>
              <a:srgbClr val="FF5A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L"/>
            </a:p>
          </p:txBody>
        </p:sp>
      </p:grpSp>
      <p:sp>
        <p:nvSpPr>
          <p:cNvPr id="38" name="Tijdelijke aanduiding voor afbeelding 37"/>
          <p:cNvSpPr>
            <a:spLocks noGrp="1" noSelect="1"/>
          </p:cNvSpPr>
          <p:nvPr>
            <p:ph type="pic" sz="quarter" idx="14"/>
          </p:nvPr>
        </p:nvSpPr>
        <p:spPr bwMode="gray">
          <a:xfrm>
            <a:off x="0" y="0"/>
            <a:ext cx="15243175" cy="5695663"/>
          </a:xfrm>
          <a:custGeom>
            <a:avLst/>
            <a:gdLst>
              <a:gd name="connsiteX0" fmla="*/ 0 w 12192000"/>
              <a:gd name="connsiteY0" fmla="*/ 0 h 4554000"/>
              <a:gd name="connsiteX1" fmla="*/ 12192000 w 12192000"/>
              <a:gd name="connsiteY1" fmla="*/ 0 h 4554000"/>
              <a:gd name="connsiteX2" fmla="*/ 12192000 w 12192000"/>
              <a:gd name="connsiteY2" fmla="*/ 4554000 h 4554000"/>
              <a:gd name="connsiteX3" fmla="*/ 9906000 w 12192000"/>
              <a:gd name="connsiteY3" fmla="*/ 4554000 h 4554000"/>
              <a:gd name="connsiteX4" fmla="*/ 9906000 w 12192000"/>
              <a:gd name="connsiteY4" fmla="*/ 4536283 h 4554000"/>
              <a:gd name="connsiteX5" fmla="*/ 9906000 w 12192000"/>
              <a:gd name="connsiteY5" fmla="*/ 3436759 h 4554000"/>
              <a:gd name="connsiteX6" fmla="*/ 9868856 w 12192000"/>
              <a:gd name="connsiteY6" fmla="*/ 3347034 h 4554000"/>
              <a:gd name="connsiteX7" fmla="*/ 9779010 w 12192000"/>
              <a:gd name="connsiteY7" fmla="*/ 3309939 h 4554000"/>
              <a:gd name="connsiteX8" fmla="*/ 6096000 w 12192000"/>
              <a:gd name="connsiteY8" fmla="*/ 3309939 h 4554000"/>
              <a:gd name="connsiteX9" fmla="*/ 2412990 w 12192000"/>
              <a:gd name="connsiteY9" fmla="*/ 3309939 h 4554000"/>
              <a:gd name="connsiteX10" fmla="*/ 2323145 w 12192000"/>
              <a:gd name="connsiteY10" fmla="*/ 3347034 h 4554000"/>
              <a:gd name="connsiteX11" fmla="*/ 2286000 w 12192000"/>
              <a:gd name="connsiteY11" fmla="*/ 3436759 h 4554000"/>
              <a:gd name="connsiteX12" fmla="*/ 2286000 w 12192000"/>
              <a:gd name="connsiteY12" fmla="*/ 4536283 h 4554000"/>
              <a:gd name="connsiteX13" fmla="*/ 2286000 w 12192000"/>
              <a:gd name="connsiteY13" fmla="*/ 4553463 h 4554000"/>
              <a:gd name="connsiteX14" fmla="*/ 2286000 w 12192000"/>
              <a:gd name="connsiteY14" fmla="*/ 4554000 h 4554000"/>
              <a:gd name="connsiteX15" fmla="*/ 0 w 12192000"/>
              <a:gd name="connsiteY15" fmla="*/ 4554000 h 455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192000" h="4554000">
                <a:moveTo>
                  <a:pt x="0" y="0"/>
                </a:moveTo>
                <a:lnTo>
                  <a:pt x="12192000" y="0"/>
                </a:lnTo>
                <a:lnTo>
                  <a:pt x="12192000" y="4554000"/>
                </a:lnTo>
                <a:lnTo>
                  <a:pt x="9906000" y="4554000"/>
                </a:lnTo>
                <a:lnTo>
                  <a:pt x="9906000" y="4536283"/>
                </a:lnTo>
                <a:cubicBezTo>
                  <a:pt x="9906000" y="4536283"/>
                  <a:pt x="9906000" y="4536283"/>
                  <a:pt x="9906000" y="3436759"/>
                </a:cubicBezTo>
                <a:cubicBezTo>
                  <a:pt x="9906000" y="3401566"/>
                  <a:pt x="9892031" y="3369861"/>
                  <a:pt x="9868856" y="3347034"/>
                </a:cubicBezTo>
                <a:cubicBezTo>
                  <a:pt x="9845998" y="3323889"/>
                  <a:pt x="9814250" y="3309939"/>
                  <a:pt x="9779010" y="3309939"/>
                </a:cubicBezTo>
                <a:cubicBezTo>
                  <a:pt x="9779010" y="3309939"/>
                  <a:pt x="9779010" y="3309939"/>
                  <a:pt x="6096000" y="3309939"/>
                </a:cubicBezTo>
                <a:cubicBezTo>
                  <a:pt x="6096000" y="3309939"/>
                  <a:pt x="6096000" y="3309939"/>
                  <a:pt x="2412990" y="3309939"/>
                </a:cubicBezTo>
                <a:cubicBezTo>
                  <a:pt x="2378068" y="3309939"/>
                  <a:pt x="2346320" y="3323889"/>
                  <a:pt x="2323145" y="3347034"/>
                </a:cubicBezTo>
                <a:cubicBezTo>
                  <a:pt x="2300286" y="3369861"/>
                  <a:pt x="2286000" y="3401566"/>
                  <a:pt x="2286000" y="3436759"/>
                </a:cubicBezTo>
                <a:cubicBezTo>
                  <a:pt x="2286000" y="3436759"/>
                  <a:pt x="2286000" y="3436759"/>
                  <a:pt x="2286000" y="4536283"/>
                </a:cubicBezTo>
                <a:cubicBezTo>
                  <a:pt x="2286000" y="4536283"/>
                  <a:pt x="2286000" y="4536283"/>
                  <a:pt x="2286000" y="4553463"/>
                </a:cubicBezTo>
                <a:lnTo>
                  <a:pt x="2286000" y="4554000"/>
                </a:lnTo>
                <a:lnTo>
                  <a:pt x="0" y="4554000"/>
                </a:lnTo>
                <a:close/>
              </a:path>
            </a:pathLst>
          </a:custGeom>
          <a:noFill/>
        </p:spPr>
        <p:txBody>
          <a:bodyPr wrap="square"/>
          <a:lstStyle>
            <a:lvl1pPr marL="0" indent="0"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50" name="Rectangle 26 (PHJU)"/>
          <p:cNvSpPr>
            <a:spLocks noGrp="1" noSelect="1" noChangeArrowheads="1"/>
          </p:cNvSpPr>
          <p:nvPr>
            <p:ph type="body" idx="1000"/>
          </p:nvPr>
        </p:nvSpPr>
        <p:spPr bwMode="gray">
          <a:xfrm>
            <a:off x="0" y="1500854"/>
            <a:ext cx="4249433" cy="420127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82592" indent="-382592" algn="l" defTabSz="1143274" rtl="0" eaLnBrk="1" latinLnBrk="0" hangingPunct="1">
              <a:lnSpc>
                <a:spcPct val="130000"/>
              </a:lnSpc>
              <a:spcBef>
                <a:spcPts val="3251"/>
              </a:spcBef>
              <a:buClr>
                <a:schemeClr val="accent1"/>
              </a:buClr>
              <a:buFont typeface="Century Gothic" panose="020B0502020202020204" pitchFamily="34" charset="0"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Freeform 22 (PHJU)"/>
          <p:cNvSpPr>
            <a:spLocks noGrp="1" noSelect="1" noChangeAspect="1"/>
          </p:cNvSpPr>
          <p:nvPr>
            <p:ph type="body" idx="1001"/>
          </p:nvPr>
        </p:nvSpPr>
        <p:spPr bwMode="gray">
          <a:xfrm>
            <a:off x="2859220" y="4136005"/>
            <a:ext cx="9532986" cy="3058117"/>
          </a:xfrm>
          <a:custGeom>
            <a:avLst/>
            <a:gdLst>
              <a:gd name="T0" fmla="*/ 23602 w 24002"/>
              <a:gd name="T1" fmla="*/ 7736 h 7736"/>
              <a:gd name="T2" fmla="*/ 12001 w 24002"/>
              <a:gd name="T3" fmla="*/ 7736 h 7736"/>
              <a:gd name="T4" fmla="*/ 400 w 24002"/>
              <a:gd name="T5" fmla="*/ 7736 h 7736"/>
              <a:gd name="T6" fmla="*/ 117 w 24002"/>
              <a:gd name="T7" fmla="*/ 7619 h 7736"/>
              <a:gd name="T8" fmla="*/ 0 w 24002"/>
              <a:gd name="T9" fmla="*/ 7336 h 7736"/>
              <a:gd name="T10" fmla="*/ 0 w 24002"/>
              <a:gd name="T11" fmla="*/ 3868 h 7736"/>
              <a:gd name="T12" fmla="*/ 0 w 24002"/>
              <a:gd name="T13" fmla="*/ 400 h 7736"/>
              <a:gd name="T14" fmla="*/ 117 w 24002"/>
              <a:gd name="T15" fmla="*/ 117 h 7736"/>
              <a:gd name="T16" fmla="*/ 400 w 24002"/>
              <a:gd name="T17" fmla="*/ 0 h 7736"/>
              <a:gd name="T18" fmla="*/ 12001 w 24002"/>
              <a:gd name="T19" fmla="*/ 0 h 7736"/>
              <a:gd name="T20" fmla="*/ 23602 w 24002"/>
              <a:gd name="T21" fmla="*/ 0 h 7736"/>
              <a:gd name="T22" fmla="*/ 23885 w 24002"/>
              <a:gd name="T23" fmla="*/ 117 h 7736"/>
              <a:gd name="T24" fmla="*/ 24002 w 24002"/>
              <a:gd name="T25" fmla="*/ 400 h 7736"/>
              <a:gd name="T26" fmla="*/ 24002 w 24002"/>
              <a:gd name="T27" fmla="*/ 3868 h 7736"/>
              <a:gd name="T28" fmla="*/ 24002 w 24002"/>
              <a:gd name="T29" fmla="*/ 7336 h 7736"/>
              <a:gd name="T30" fmla="*/ 23885 w 24002"/>
              <a:gd name="T31" fmla="*/ 7619 h 7736"/>
              <a:gd name="T32" fmla="*/ 23602 w 24002"/>
              <a:gd name="T33" fmla="*/ 7736 h 77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4002" h="7736">
                <a:moveTo>
                  <a:pt x="23602" y="7736"/>
                </a:moveTo>
                <a:cubicBezTo>
                  <a:pt x="12001" y="7736"/>
                  <a:pt x="12001" y="7736"/>
                  <a:pt x="12001" y="7736"/>
                </a:cubicBezTo>
                <a:cubicBezTo>
                  <a:pt x="400" y="7736"/>
                  <a:pt x="400" y="7736"/>
                  <a:pt x="400" y="7736"/>
                </a:cubicBezTo>
                <a:cubicBezTo>
                  <a:pt x="290" y="7736"/>
                  <a:pt x="190" y="7691"/>
                  <a:pt x="117" y="7619"/>
                </a:cubicBezTo>
                <a:cubicBezTo>
                  <a:pt x="45" y="7547"/>
                  <a:pt x="0" y="7447"/>
                  <a:pt x="0" y="7336"/>
                </a:cubicBezTo>
                <a:cubicBezTo>
                  <a:pt x="0" y="3868"/>
                  <a:pt x="0" y="3868"/>
                  <a:pt x="0" y="3868"/>
                </a:cubicBezTo>
                <a:cubicBezTo>
                  <a:pt x="0" y="400"/>
                  <a:pt x="0" y="400"/>
                  <a:pt x="0" y="400"/>
                </a:cubicBezTo>
                <a:cubicBezTo>
                  <a:pt x="0" y="289"/>
                  <a:pt x="45" y="189"/>
                  <a:pt x="117" y="117"/>
                </a:cubicBezTo>
                <a:cubicBezTo>
                  <a:pt x="190" y="44"/>
                  <a:pt x="290" y="0"/>
                  <a:pt x="400" y="0"/>
                </a:cubicBezTo>
                <a:cubicBezTo>
                  <a:pt x="12001" y="0"/>
                  <a:pt x="12001" y="0"/>
                  <a:pt x="12001" y="0"/>
                </a:cubicBezTo>
                <a:cubicBezTo>
                  <a:pt x="23602" y="0"/>
                  <a:pt x="23602" y="0"/>
                  <a:pt x="23602" y="0"/>
                </a:cubicBezTo>
                <a:cubicBezTo>
                  <a:pt x="23713" y="0"/>
                  <a:pt x="23813" y="44"/>
                  <a:pt x="23885" y="117"/>
                </a:cubicBezTo>
                <a:cubicBezTo>
                  <a:pt x="23958" y="189"/>
                  <a:pt x="24002" y="289"/>
                  <a:pt x="24002" y="400"/>
                </a:cubicBezTo>
                <a:cubicBezTo>
                  <a:pt x="24002" y="3868"/>
                  <a:pt x="24002" y="3868"/>
                  <a:pt x="24002" y="3868"/>
                </a:cubicBezTo>
                <a:cubicBezTo>
                  <a:pt x="24002" y="7336"/>
                  <a:pt x="24002" y="7336"/>
                  <a:pt x="24002" y="7336"/>
                </a:cubicBezTo>
                <a:cubicBezTo>
                  <a:pt x="24002" y="7447"/>
                  <a:pt x="23958" y="7547"/>
                  <a:pt x="23885" y="7619"/>
                </a:cubicBezTo>
                <a:cubicBezTo>
                  <a:pt x="23813" y="7691"/>
                  <a:pt x="23713" y="7736"/>
                  <a:pt x="23602" y="7736"/>
                </a:cubicBez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>
            <a:noFill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82592" indent="-382592" algn="l" defTabSz="1143274" rtl="0" eaLnBrk="1" latinLnBrk="0" hangingPunct="1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 typeface="Century Gothic" panose="020B0502020202020204" pitchFamily="34" charset="0"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ijdelijke aanduiding voor tekst 13"/>
          <p:cNvSpPr>
            <a:spLocks noGrp="1" noSelect="1"/>
          </p:cNvSpPr>
          <p:nvPr>
            <p:ph type="body" sz="quarter" idx="13"/>
          </p:nvPr>
        </p:nvSpPr>
        <p:spPr bwMode="gray">
          <a:xfrm>
            <a:off x="3365177" y="5292607"/>
            <a:ext cx="8551781" cy="1699906"/>
          </a:xfrm>
        </p:spPr>
        <p:txBody>
          <a:bodyPr/>
          <a:lstStyle>
            <a:lvl1pPr marL="0" indent="0" algn="ctr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None/>
              <a:defRPr sz="3376" b="0">
                <a:solidFill>
                  <a:schemeClr val="bg1"/>
                </a:solidFill>
              </a:defRPr>
            </a:lvl1pPr>
            <a:lvl2pPr marL="0" indent="0" algn="ctr">
              <a:lnSpc>
                <a:spcPct val="105000"/>
              </a:lnSpc>
              <a:spcBef>
                <a:spcPts val="0"/>
              </a:spcBef>
              <a:buNone/>
              <a:defRPr sz="3376" b="0">
                <a:solidFill>
                  <a:schemeClr val="bg1"/>
                </a:solidFill>
              </a:defRPr>
            </a:lvl2pPr>
            <a:lvl3pPr marL="0" indent="0" algn="ctr">
              <a:lnSpc>
                <a:spcPct val="105000"/>
              </a:lnSpc>
              <a:spcBef>
                <a:spcPts val="0"/>
              </a:spcBef>
              <a:buNone/>
              <a:defRPr sz="3376" b="0">
                <a:solidFill>
                  <a:schemeClr val="bg1"/>
                </a:solidFill>
              </a:defRPr>
            </a:lvl3pPr>
            <a:lvl4pPr marL="0" indent="0" algn="ctr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None/>
              <a:defRPr sz="3376" b="0">
                <a:solidFill>
                  <a:schemeClr val="bg1"/>
                </a:solidFill>
              </a:defRPr>
            </a:lvl4pPr>
            <a:lvl5pPr marL="0" indent="0" algn="ctr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None/>
              <a:defRPr sz="3376" b="0">
                <a:solidFill>
                  <a:schemeClr val="bg1"/>
                </a:solidFill>
              </a:defRPr>
            </a:lvl5pPr>
            <a:lvl6pPr marL="0" indent="0" algn="ctr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None/>
              <a:defRPr sz="3376" b="0">
                <a:solidFill>
                  <a:schemeClr val="bg1"/>
                </a:solidFill>
              </a:defRPr>
            </a:lvl6pPr>
            <a:lvl7pPr marL="0" indent="0" algn="ctr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None/>
              <a:defRPr sz="3376" b="0">
                <a:solidFill>
                  <a:schemeClr val="bg1"/>
                </a:solidFill>
              </a:defRPr>
            </a:lvl7pPr>
            <a:lvl8pPr marL="0" indent="0" algn="ctr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None/>
              <a:defRPr sz="3376" b="0">
                <a:solidFill>
                  <a:schemeClr val="bg1"/>
                </a:solidFill>
              </a:defRPr>
            </a:lvl8pPr>
            <a:lvl9pPr marL="0" indent="0" algn="ctr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None/>
              <a:defRPr sz="3376" b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el 1"/>
          <p:cNvSpPr>
            <a:spLocks noGrp="1" noSelect="1"/>
          </p:cNvSpPr>
          <p:nvPr>
            <p:ph type="ctrTitle"/>
          </p:nvPr>
        </p:nvSpPr>
        <p:spPr bwMode="gray">
          <a:xfrm>
            <a:off x="3365177" y="4329476"/>
            <a:ext cx="8551781" cy="745403"/>
          </a:xfrm>
        </p:spPr>
        <p:txBody>
          <a:bodyPr anchor="b" anchorCtr="0"/>
          <a:lstStyle>
            <a:lvl1pPr algn="ctr">
              <a:lnSpc>
                <a:spcPct val="95000"/>
              </a:lnSpc>
              <a:defRPr sz="1625" b="1" cap="all" baseline="0">
                <a:solidFill>
                  <a:schemeClr val="bg1"/>
                </a:solidFill>
              </a:defRPr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10" name="Tijdelijke aanduiding voor dianummer 11">
            <a:extLst>
              <a:ext uri="{FF2B5EF4-FFF2-40B4-BE49-F238E27FC236}">
                <a16:creationId xmlns:a16="http://schemas.microsoft.com/office/drawing/2014/main" id="{AAA40445-3DCA-4237-A974-AFD99AD30082}"/>
              </a:ext>
            </a:extLst>
          </p:cNvPr>
          <p:cNvSpPr>
            <a:spLocks noGrp="1" noSelect="1"/>
          </p:cNvSpPr>
          <p:nvPr>
            <p:ph type="sldNum" sz="quarter" idx="100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</a:t>
            </a:r>
            <a:fld id="{AF2DA8B4-D1D1-4192-B024-E26DD03BFE7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81493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 or Graph slide Corpor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6">
            <a:extLst>
              <a:ext uri="{FF2B5EF4-FFF2-40B4-BE49-F238E27FC236}">
                <a16:creationId xmlns:a16="http://schemas.microsoft.com/office/drawing/2014/main" id="{4B9A1445-7BA3-45B8-B3FA-F1074CDE4380}"/>
              </a:ext>
            </a:extLst>
          </p:cNvPr>
          <p:cNvGrpSpPr>
            <a:grpSpLocks noSelect="1" noChangeAspect="1"/>
          </p:cNvGrpSpPr>
          <p:nvPr/>
        </p:nvGrpSpPr>
        <p:grpSpPr bwMode="auto">
          <a:xfrm>
            <a:off x="331788" y="7548563"/>
            <a:ext cx="674687" cy="673100"/>
            <a:chOff x="167" y="3802"/>
            <a:chExt cx="340" cy="339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55119169-FDA8-40AE-B890-3B556BE8D01F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167" y="3827"/>
              <a:ext cx="338" cy="304"/>
            </a:xfrm>
            <a:custGeom>
              <a:avLst/>
              <a:gdLst>
                <a:gd name="T0" fmla="*/ 3 w 1693"/>
                <a:gd name="T1" fmla="*/ 1 h 1525"/>
                <a:gd name="T2" fmla="*/ 3 w 1693"/>
                <a:gd name="T3" fmla="*/ 0 h 1525"/>
                <a:gd name="T4" fmla="*/ 13 w 1693"/>
                <a:gd name="T5" fmla="*/ 4 h 1525"/>
                <a:gd name="T6" fmla="*/ 13 w 1693"/>
                <a:gd name="T7" fmla="*/ 5 h 1525"/>
                <a:gd name="T8" fmla="*/ 13 w 1693"/>
                <a:gd name="T9" fmla="*/ 4 h 1525"/>
                <a:gd name="T10" fmla="*/ 11 w 1693"/>
                <a:gd name="T11" fmla="*/ 3 h 1525"/>
                <a:gd name="T12" fmla="*/ 12 w 1693"/>
                <a:gd name="T13" fmla="*/ 3 h 1525"/>
                <a:gd name="T14" fmla="*/ 5 w 1693"/>
                <a:gd name="T15" fmla="*/ 0 h 1525"/>
                <a:gd name="T16" fmla="*/ 5 w 1693"/>
                <a:gd name="T17" fmla="*/ 1 h 1525"/>
                <a:gd name="T18" fmla="*/ 5 w 1693"/>
                <a:gd name="T19" fmla="*/ 0 h 1525"/>
                <a:gd name="T20" fmla="*/ 6 w 1693"/>
                <a:gd name="T21" fmla="*/ 0 h 1525"/>
                <a:gd name="T22" fmla="*/ 7 w 1693"/>
                <a:gd name="T23" fmla="*/ 0 h 1525"/>
                <a:gd name="T24" fmla="*/ 8 w 1693"/>
                <a:gd name="T25" fmla="*/ 1 h 1525"/>
                <a:gd name="T26" fmla="*/ 8 w 1693"/>
                <a:gd name="T27" fmla="*/ 0 h 1525"/>
                <a:gd name="T28" fmla="*/ 8 w 1693"/>
                <a:gd name="T29" fmla="*/ 1 h 1525"/>
                <a:gd name="T30" fmla="*/ 8 w 1693"/>
                <a:gd name="T31" fmla="*/ 1 h 1525"/>
                <a:gd name="T32" fmla="*/ 9 w 1693"/>
                <a:gd name="T33" fmla="*/ 1 h 1525"/>
                <a:gd name="T34" fmla="*/ 10 w 1693"/>
                <a:gd name="T35" fmla="*/ 0 h 1525"/>
                <a:gd name="T36" fmla="*/ 10 w 1693"/>
                <a:gd name="T37" fmla="*/ 1 h 1525"/>
                <a:gd name="T38" fmla="*/ 10 w 1693"/>
                <a:gd name="T39" fmla="*/ 0 h 1525"/>
                <a:gd name="T40" fmla="*/ 1 w 1693"/>
                <a:gd name="T41" fmla="*/ 9 h 1525"/>
                <a:gd name="T42" fmla="*/ 3 w 1693"/>
                <a:gd name="T43" fmla="*/ 9 h 1525"/>
                <a:gd name="T44" fmla="*/ 0 w 1693"/>
                <a:gd name="T45" fmla="*/ 5 h 1525"/>
                <a:gd name="T46" fmla="*/ 0 w 1693"/>
                <a:gd name="T47" fmla="*/ 6 h 1525"/>
                <a:gd name="T48" fmla="*/ 0 w 1693"/>
                <a:gd name="T49" fmla="*/ 5 h 1525"/>
                <a:gd name="T50" fmla="*/ 10 w 1693"/>
                <a:gd name="T51" fmla="*/ 11 h 1525"/>
                <a:gd name="T52" fmla="*/ 11 w 1693"/>
                <a:gd name="T53" fmla="*/ 11 h 1525"/>
                <a:gd name="T54" fmla="*/ 2 w 1693"/>
                <a:gd name="T55" fmla="*/ 8 h 1525"/>
                <a:gd name="T56" fmla="*/ 2 w 1693"/>
                <a:gd name="T57" fmla="*/ 8 h 1525"/>
                <a:gd name="T58" fmla="*/ 2 w 1693"/>
                <a:gd name="T59" fmla="*/ 8 h 1525"/>
                <a:gd name="T60" fmla="*/ 7 w 1693"/>
                <a:gd name="T61" fmla="*/ 11 h 1525"/>
                <a:gd name="T62" fmla="*/ 9 w 1693"/>
                <a:gd name="T63" fmla="*/ 11 h 1525"/>
                <a:gd name="T64" fmla="*/ 5 w 1693"/>
                <a:gd name="T65" fmla="*/ 10 h 1525"/>
                <a:gd name="T66" fmla="*/ 5 w 1693"/>
                <a:gd name="T67" fmla="*/ 11 h 1525"/>
                <a:gd name="T68" fmla="*/ 5 w 1693"/>
                <a:gd name="T69" fmla="*/ 10 h 1525"/>
                <a:gd name="T70" fmla="*/ 3 w 1693"/>
                <a:gd name="T71" fmla="*/ 10 h 1525"/>
                <a:gd name="T72" fmla="*/ 4 w 1693"/>
                <a:gd name="T73" fmla="*/ 10 h 152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693" h="1525">
                  <a:moveTo>
                    <a:pt x="398" y="94"/>
                  </a:moveTo>
                  <a:cubicBezTo>
                    <a:pt x="398" y="119"/>
                    <a:pt x="377" y="140"/>
                    <a:pt x="352" y="140"/>
                  </a:cubicBezTo>
                  <a:cubicBezTo>
                    <a:pt x="326" y="140"/>
                    <a:pt x="305" y="119"/>
                    <a:pt x="305" y="94"/>
                  </a:cubicBezTo>
                  <a:cubicBezTo>
                    <a:pt x="305" y="68"/>
                    <a:pt x="326" y="47"/>
                    <a:pt x="352" y="47"/>
                  </a:cubicBezTo>
                  <a:cubicBezTo>
                    <a:pt x="377" y="47"/>
                    <a:pt x="398" y="68"/>
                    <a:pt x="398" y="94"/>
                  </a:cubicBezTo>
                  <a:close/>
                  <a:moveTo>
                    <a:pt x="1646" y="549"/>
                  </a:moveTo>
                  <a:cubicBezTo>
                    <a:pt x="1621" y="549"/>
                    <a:pt x="1600" y="570"/>
                    <a:pt x="1600" y="596"/>
                  </a:cubicBezTo>
                  <a:cubicBezTo>
                    <a:pt x="1600" y="621"/>
                    <a:pt x="1621" y="642"/>
                    <a:pt x="1646" y="642"/>
                  </a:cubicBezTo>
                  <a:cubicBezTo>
                    <a:pt x="1672" y="642"/>
                    <a:pt x="1693" y="621"/>
                    <a:pt x="1693" y="596"/>
                  </a:cubicBezTo>
                  <a:cubicBezTo>
                    <a:pt x="1693" y="570"/>
                    <a:pt x="1672" y="549"/>
                    <a:pt x="1646" y="549"/>
                  </a:cubicBezTo>
                  <a:close/>
                  <a:moveTo>
                    <a:pt x="1450" y="382"/>
                  </a:moveTo>
                  <a:cubicBezTo>
                    <a:pt x="1424" y="382"/>
                    <a:pt x="1403" y="403"/>
                    <a:pt x="1403" y="429"/>
                  </a:cubicBezTo>
                  <a:cubicBezTo>
                    <a:pt x="1403" y="454"/>
                    <a:pt x="1424" y="475"/>
                    <a:pt x="1450" y="475"/>
                  </a:cubicBezTo>
                  <a:cubicBezTo>
                    <a:pt x="1475" y="475"/>
                    <a:pt x="1496" y="454"/>
                    <a:pt x="1496" y="429"/>
                  </a:cubicBezTo>
                  <a:cubicBezTo>
                    <a:pt x="1496" y="403"/>
                    <a:pt x="1475" y="382"/>
                    <a:pt x="1450" y="382"/>
                  </a:cubicBezTo>
                  <a:close/>
                  <a:moveTo>
                    <a:pt x="644" y="48"/>
                  </a:moveTo>
                  <a:cubicBezTo>
                    <a:pt x="619" y="48"/>
                    <a:pt x="598" y="69"/>
                    <a:pt x="598" y="95"/>
                  </a:cubicBezTo>
                  <a:cubicBezTo>
                    <a:pt x="598" y="120"/>
                    <a:pt x="619" y="141"/>
                    <a:pt x="644" y="141"/>
                  </a:cubicBezTo>
                  <a:cubicBezTo>
                    <a:pt x="670" y="141"/>
                    <a:pt x="691" y="120"/>
                    <a:pt x="691" y="95"/>
                  </a:cubicBezTo>
                  <a:cubicBezTo>
                    <a:pt x="691" y="69"/>
                    <a:pt x="670" y="48"/>
                    <a:pt x="644" y="48"/>
                  </a:cubicBezTo>
                  <a:close/>
                  <a:moveTo>
                    <a:pt x="824" y="0"/>
                  </a:moveTo>
                  <a:cubicBezTo>
                    <a:pt x="798" y="0"/>
                    <a:pt x="777" y="21"/>
                    <a:pt x="777" y="47"/>
                  </a:cubicBezTo>
                  <a:cubicBezTo>
                    <a:pt x="777" y="72"/>
                    <a:pt x="798" y="93"/>
                    <a:pt x="824" y="93"/>
                  </a:cubicBezTo>
                  <a:cubicBezTo>
                    <a:pt x="849" y="93"/>
                    <a:pt x="870" y="72"/>
                    <a:pt x="870" y="47"/>
                  </a:cubicBezTo>
                  <a:cubicBezTo>
                    <a:pt x="870" y="21"/>
                    <a:pt x="849" y="0"/>
                    <a:pt x="824" y="0"/>
                  </a:cubicBezTo>
                  <a:close/>
                  <a:moveTo>
                    <a:pt x="954" y="146"/>
                  </a:moveTo>
                  <a:cubicBezTo>
                    <a:pt x="980" y="146"/>
                    <a:pt x="1000" y="125"/>
                    <a:pt x="1000" y="100"/>
                  </a:cubicBezTo>
                  <a:cubicBezTo>
                    <a:pt x="1000" y="74"/>
                    <a:pt x="980" y="53"/>
                    <a:pt x="954" y="53"/>
                  </a:cubicBezTo>
                  <a:cubicBezTo>
                    <a:pt x="928" y="53"/>
                    <a:pt x="907" y="74"/>
                    <a:pt x="907" y="100"/>
                  </a:cubicBezTo>
                  <a:cubicBezTo>
                    <a:pt x="907" y="125"/>
                    <a:pt x="928" y="146"/>
                    <a:pt x="954" y="146"/>
                  </a:cubicBezTo>
                  <a:close/>
                  <a:moveTo>
                    <a:pt x="1110" y="70"/>
                  </a:moveTo>
                  <a:cubicBezTo>
                    <a:pt x="1076" y="70"/>
                    <a:pt x="1048" y="98"/>
                    <a:pt x="1048" y="132"/>
                  </a:cubicBezTo>
                  <a:cubicBezTo>
                    <a:pt x="1048" y="167"/>
                    <a:pt x="1076" y="194"/>
                    <a:pt x="1110" y="194"/>
                  </a:cubicBezTo>
                  <a:cubicBezTo>
                    <a:pt x="1145" y="194"/>
                    <a:pt x="1172" y="167"/>
                    <a:pt x="1172" y="132"/>
                  </a:cubicBezTo>
                  <a:cubicBezTo>
                    <a:pt x="1172" y="98"/>
                    <a:pt x="1145" y="70"/>
                    <a:pt x="1110" y="70"/>
                  </a:cubicBezTo>
                  <a:close/>
                  <a:moveTo>
                    <a:pt x="1291" y="8"/>
                  </a:moveTo>
                  <a:cubicBezTo>
                    <a:pt x="1257" y="8"/>
                    <a:pt x="1229" y="36"/>
                    <a:pt x="1229" y="70"/>
                  </a:cubicBezTo>
                  <a:cubicBezTo>
                    <a:pt x="1229" y="104"/>
                    <a:pt x="1257" y="132"/>
                    <a:pt x="1291" y="132"/>
                  </a:cubicBezTo>
                  <a:cubicBezTo>
                    <a:pt x="1325" y="132"/>
                    <a:pt x="1353" y="104"/>
                    <a:pt x="1353" y="70"/>
                  </a:cubicBezTo>
                  <a:cubicBezTo>
                    <a:pt x="1353" y="36"/>
                    <a:pt x="1325" y="8"/>
                    <a:pt x="1291" y="8"/>
                  </a:cubicBezTo>
                  <a:close/>
                  <a:moveTo>
                    <a:pt x="242" y="1087"/>
                  </a:moveTo>
                  <a:cubicBezTo>
                    <a:pt x="190" y="1087"/>
                    <a:pt x="149" y="1129"/>
                    <a:pt x="149" y="1180"/>
                  </a:cubicBezTo>
                  <a:cubicBezTo>
                    <a:pt x="149" y="1232"/>
                    <a:pt x="190" y="1273"/>
                    <a:pt x="242" y="1273"/>
                  </a:cubicBezTo>
                  <a:cubicBezTo>
                    <a:pt x="293" y="1273"/>
                    <a:pt x="335" y="1232"/>
                    <a:pt x="335" y="1180"/>
                  </a:cubicBezTo>
                  <a:cubicBezTo>
                    <a:pt x="335" y="1129"/>
                    <a:pt x="293" y="1087"/>
                    <a:pt x="242" y="1087"/>
                  </a:cubicBezTo>
                  <a:close/>
                  <a:moveTo>
                    <a:pt x="46" y="677"/>
                  </a:moveTo>
                  <a:cubicBezTo>
                    <a:pt x="20" y="677"/>
                    <a:pt x="0" y="698"/>
                    <a:pt x="0" y="724"/>
                  </a:cubicBezTo>
                  <a:cubicBezTo>
                    <a:pt x="0" y="749"/>
                    <a:pt x="20" y="770"/>
                    <a:pt x="46" y="770"/>
                  </a:cubicBezTo>
                  <a:cubicBezTo>
                    <a:pt x="72" y="770"/>
                    <a:pt x="93" y="749"/>
                    <a:pt x="93" y="724"/>
                  </a:cubicBezTo>
                  <a:cubicBezTo>
                    <a:pt x="93" y="698"/>
                    <a:pt x="72" y="677"/>
                    <a:pt x="46" y="677"/>
                  </a:cubicBezTo>
                  <a:close/>
                  <a:moveTo>
                    <a:pt x="1282" y="1354"/>
                  </a:moveTo>
                  <a:cubicBezTo>
                    <a:pt x="1257" y="1354"/>
                    <a:pt x="1236" y="1375"/>
                    <a:pt x="1236" y="1401"/>
                  </a:cubicBezTo>
                  <a:cubicBezTo>
                    <a:pt x="1236" y="1426"/>
                    <a:pt x="1257" y="1447"/>
                    <a:pt x="1282" y="1447"/>
                  </a:cubicBezTo>
                  <a:cubicBezTo>
                    <a:pt x="1308" y="1447"/>
                    <a:pt x="1329" y="1426"/>
                    <a:pt x="1329" y="1401"/>
                  </a:cubicBezTo>
                  <a:cubicBezTo>
                    <a:pt x="1329" y="1375"/>
                    <a:pt x="1308" y="1354"/>
                    <a:pt x="1282" y="1354"/>
                  </a:cubicBezTo>
                  <a:close/>
                  <a:moveTo>
                    <a:pt x="250" y="1065"/>
                  </a:moveTo>
                  <a:cubicBezTo>
                    <a:pt x="276" y="1065"/>
                    <a:pt x="296" y="1044"/>
                    <a:pt x="296" y="1018"/>
                  </a:cubicBezTo>
                  <a:cubicBezTo>
                    <a:pt x="296" y="993"/>
                    <a:pt x="276" y="972"/>
                    <a:pt x="250" y="972"/>
                  </a:cubicBezTo>
                  <a:cubicBezTo>
                    <a:pt x="224" y="972"/>
                    <a:pt x="203" y="993"/>
                    <a:pt x="203" y="1018"/>
                  </a:cubicBezTo>
                  <a:cubicBezTo>
                    <a:pt x="203" y="1044"/>
                    <a:pt x="224" y="1065"/>
                    <a:pt x="250" y="1065"/>
                  </a:cubicBezTo>
                  <a:close/>
                  <a:moveTo>
                    <a:pt x="978" y="1339"/>
                  </a:moveTo>
                  <a:cubicBezTo>
                    <a:pt x="927" y="1339"/>
                    <a:pt x="885" y="1380"/>
                    <a:pt x="885" y="1432"/>
                  </a:cubicBezTo>
                  <a:cubicBezTo>
                    <a:pt x="885" y="1483"/>
                    <a:pt x="927" y="1525"/>
                    <a:pt x="978" y="1525"/>
                  </a:cubicBezTo>
                  <a:cubicBezTo>
                    <a:pt x="1029" y="1525"/>
                    <a:pt x="1071" y="1483"/>
                    <a:pt x="1071" y="1432"/>
                  </a:cubicBezTo>
                  <a:cubicBezTo>
                    <a:pt x="1071" y="1380"/>
                    <a:pt x="1029" y="1339"/>
                    <a:pt x="978" y="1339"/>
                  </a:cubicBezTo>
                  <a:close/>
                  <a:moveTo>
                    <a:pt x="589" y="1253"/>
                  </a:moveTo>
                  <a:cubicBezTo>
                    <a:pt x="555" y="1253"/>
                    <a:pt x="527" y="1281"/>
                    <a:pt x="527" y="1315"/>
                  </a:cubicBezTo>
                  <a:cubicBezTo>
                    <a:pt x="527" y="1349"/>
                    <a:pt x="555" y="1377"/>
                    <a:pt x="589" y="1377"/>
                  </a:cubicBezTo>
                  <a:cubicBezTo>
                    <a:pt x="623" y="1377"/>
                    <a:pt x="651" y="1349"/>
                    <a:pt x="651" y="1315"/>
                  </a:cubicBezTo>
                  <a:cubicBezTo>
                    <a:pt x="651" y="1281"/>
                    <a:pt x="623" y="1253"/>
                    <a:pt x="589" y="1253"/>
                  </a:cubicBezTo>
                  <a:close/>
                  <a:moveTo>
                    <a:pt x="454" y="1273"/>
                  </a:moveTo>
                  <a:cubicBezTo>
                    <a:pt x="428" y="1273"/>
                    <a:pt x="407" y="1294"/>
                    <a:pt x="407" y="1320"/>
                  </a:cubicBezTo>
                  <a:cubicBezTo>
                    <a:pt x="407" y="1345"/>
                    <a:pt x="428" y="1366"/>
                    <a:pt x="454" y="1366"/>
                  </a:cubicBezTo>
                  <a:cubicBezTo>
                    <a:pt x="479" y="1366"/>
                    <a:pt x="500" y="1345"/>
                    <a:pt x="500" y="1320"/>
                  </a:cubicBezTo>
                  <a:cubicBezTo>
                    <a:pt x="500" y="1294"/>
                    <a:pt x="479" y="1273"/>
                    <a:pt x="454" y="1273"/>
                  </a:cubicBez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L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8D5AB3C6-07B0-47D2-A7C5-9475B87C60C3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168" y="3802"/>
              <a:ext cx="339" cy="339"/>
            </a:xfrm>
            <a:custGeom>
              <a:avLst/>
              <a:gdLst>
                <a:gd name="T0" fmla="*/ 10 w 1693"/>
                <a:gd name="T1" fmla="*/ 3 h 1701"/>
                <a:gd name="T2" fmla="*/ 12 w 1693"/>
                <a:gd name="T3" fmla="*/ 3 h 1701"/>
                <a:gd name="T4" fmla="*/ 9 w 1693"/>
                <a:gd name="T5" fmla="*/ 0 h 1701"/>
                <a:gd name="T6" fmla="*/ 13 w 1693"/>
                <a:gd name="T7" fmla="*/ 7 h 1701"/>
                <a:gd name="T8" fmla="*/ 11 w 1693"/>
                <a:gd name="T9" fmla="*/ 2 h 1701"/>
                <a:gd name="T10" fmla="*/ 11 w 1693"/>
                <a:gd name="T11" fmla="*/ 2 h 1701"/>
                <a:gd name="T12" fmla="*/ 6 w 1693"/>
                <a:gd name="T13" fmla="*/ 2 h 1701"/>
                <a:gd name="T14" fmla="*/ 3 w 1693"/>
                <a:gd name="T15" fmla="*/ 1 h 1701"/>
                <a:gd name="T16" fmla="*/ 5 w 1693"/>
                <a:gd name="T17" fmla="*/ 1 h 1701"/>
                <a:gd name="T18" fmla="*/ 4 w 1693"/>
                <a:gd name="T19" fmla="*/ 3 h 1701"/>
                <a:gd name="T20" fmla="*/ 4 w 1693"/>
                <a:gd name="T21" fmla="*/ 3 h 1701"/>
                <a:gd name="T22" fmla="*/ 12 w 1693"/>
                <a:gd name="T23" fmla="*/ 4 h 1701"/>
                <a:gd name="T24" fmla="*/ 6 w 1693"/>
                <a:gd name="T25" fmla="*/ 1 h 1701"/>
                <a:gd name="T26" fmla="*/ 6 w 1693"/>
                <a:gd name="T27" fmla="*/ 0 h 1701"/>
                <a:gd name="T28" fmla="*/ 8 w 1693"/>
                <a:gd name="T29" fmla="*/ 1 h 1701"/>
                <a:gd name="T30" fmla="*/ 9 w 1693"/>
                <a:gd name="T31" fmla="*/ 3 h 1701"/>
                <a:gd name="T32" fmla="*/ 9 w 1693"/>
                <a:gd name="T33" fmla="*/ 3 h 1701"/>
                <a:gd name="T34" fmla="*/ 13 w 1693"/>
                <a:gd name="T35" fmla="*/ 6 h 1701"/>
                <a:gd name="T36" fmla="*/ 10 w 1693"/>
                <a:gd name="T37" fmla="*/ 2 h 1701"/>
                <a:gd name="T38" fmla="*/ 4 w 1693"/>
                <a:gd name="T39" fmla="*/ 13 h 1701"/>
                <a:gd name="T40" fmla="*/ 11 w 1693"/>
                <a:gd name="T41" fmla="*/ 11 h 1701"/>
                <a:gd name="T42" fmla="*/ 11 w 1693"/>
                <a:gd name="T43" fmla="*/ 11 h 1701"/>
                <a:gd name="T44" fmla="*/ 7 w 1693"/>
                <a:gd name="T45" fmla="*/ 11 h 1701"/>
                <a:gd name="T46" fmla="*/ 9 w 1693"/>
                <a:gd name="T47" fmla="*/ 13 h 1701"/>
                <a:gd name="T48" fmla="*/ 9 w 1693"/>
                <a:gd name="T49" fmla="*/ 11 h 1701"/>
                <a:gd name="T50" fmla="*/ 1 w 1693"/>
                <a:gd name="T51" fmla="*/ 9 h 1701"/>
                <a:gd name="T52" fmla="*/ 1 w 1693"/>
                <a:gd name="T53" fmla="*/ 9 h 1701"/>
                <a:gd name="T54" fmla="*/ 8 w 1693"/>
                <a:gd name="T55" fmla="*/ 12 h 1701"/>
                <a:gd name="T56" fmla="*/ 7 w 1693"/>
                <a:gd name="T57" fmla="*/ 12 h 1701"/>
                <a:gd name="T58" fmla="*/ 6 w 1693"/>
                <a:gd name="T59" fmla="*/ 11 h 1701"/>
                <a:gd name="T60" fmla="*/ 7 w 1693"/>
                <a:gd name="T61" fmla="*/ 13 h 1701"/>
                <a:gd name="T62" fmla="*/ 7 w 1693"/>
                <a:gd name="T63" fmla="*/ 13 h 1701"/>
                <a:gd name="T64" fmla="*/ 7 w 1693"/>
                <a:gd name="T65" fmla="*/ 13 h 1701"/>
                <a:gd name="T66" fmla="*/ 4 w 1693"/>
                <a:gd name="T67" fmla="*/ 10 h 1701"/>
                <a:gd name="T68" fmla="*/ 3 w 1693"/>
                <a:gd name="T69" fmla="*/ 12 h 1701"/>
                <a:gd name="T70" fmla="*/ 3 w 1693"/>
                <a:gd name="T71" fmla="*/ 12 h 1701"/>
                <a:gd name="T72" fmla="*/ 3 w 1693"/>
                <a:gd name="T73" fmla="*/ 11 h 1701"/>
                <a:gd name="T74" fmla="*/ 0 w 1693"/>
                <a:gd name="T75" fmla="*/ 8 h 1701"/>
                <a:gd name="T76" fmla="*/ 1 w 1693"/>
                <a:gd name="T77" fmla="*/ 9 h 1701"/>
                <a:gd name="T78" fmla="*/ 3 w 1693"/>
                <a:gd name="T79" fmla="*/ 11 h 1701"/>
                <a:gd name="T80" fmla="*/ 6 w 1693"/>
                <a:gd name="T81" fmla="*/ 7 h 1701"/>
                <a:gd name="T82" fmla="*/ 8 w 1693"/>
                <a:gd name="T83" fmla="*/ 7 h 1701"/>
                <a:gd name="T84" fmla="*/ 9 w 1693"/>
                <a:gd name="T85" fmla="*/ 6 h 1701"/>
                <a:gd name="T86" fmla="*/ 11 w 1693"/>
                <a:gd name="T87" fmla="*/ 6 h 1701"/>
                <a:gd name="T88" fmla="*/ 11 w 1693"/>
                <a:gd name="T89" fmla="*/ 8 h 1701"/>
                <a:gd name="T90" fmla="*/ 10 w 1693"/>
                <a:gd name="T91" fmla="*/ 7 h 1701"/>
                <a:gd name="T92" fmla="*/ 4 w 1693"/>
                <a:gd name="T93" fmla="*/ 7 h 1701"/>
                <a:gd name="T94" fmla="*/ 6 w 1693"/>
                <a:gd name="T95" fmla="*/ 5 h 1701"/>
                <a:gd name="T96" fmla="*/ 4 w 1693"/>
                <a:gd name="T97" fmla="*/ 5 h 1701"/>
                <a:gd name="T98" fmla="*/ 3 w 1693"/>
                <a:gd name="T99" fmla="*/ 8 h 170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693" h="1701">
                  <a:moveTo>
                    <a:pt x="1451" y="487"/>
                  </a:moveTo>
                  <a:cubicBezTo>
                    <a:pt x="1412" y="487"/>
                    <a:pt x="1378" y="463"/>
                    <a:pt x="1365" y="429"/>
                  </a:cubicBezTo>
                  <a:cubicBezTo>
                    <a:pt x="1354" y="438"/>
                    <a:pt x="1340" y="444"/>
                    <a:pt x="1325" y="444"/>
                  </a:cubicBezTo>
                  <a:cubicBezTo>
                    <a:pt x="1291" y="444"/>
                    <a:pt x="1263" y="416"/>
                    <a:pt x="1263" y="382"/>
                  </a:cubicBezTo>
                  <a:cubicBezTo>
                    <a:pt x="1263" y="347"/>
                    <a:pt x="1291" y="320"/>
                    <a:pt x="1325" y="320"/>
                  </a:cubicBezTo>
                  <a:cubicBezTo>
                    <a:pt x="1345" y="320"/>
                    <a:pt x="1362" y="329"/>
                    <a:pt x="1373" y="343"/>
                  </a:cubicBezTo>
                  <a:cubicBezTo>
                    <a:pt x="1390" y="317"/>
                    <a:pt x="1418" y="301"/>
                    <a:pt x="1451" y="301"/>
                  </a:cubicBezTo>
                  <a:cubicBezTo>
                    <a:pt x="1502" y="301"/>
                    <a:pt x="1544" y="343"/>
                    <a:pt x="1544" y="394"/>
                  </a:cubicBezTo>
                  <a:cubicBezTo>
                    <a:pt x="1544" y="445"/>
                    <a:pt x="1502" y="487"/>
                    <a:pt x="1451" y="487"/>
                  </a:cubicBezTo>
                  <a:close/>
                  <a:moveTo>
                    <a:pt x="1080" y="220"/>
                  </a:moveTo>
                  <a:cubicBezTo>
                    <a:pt x="1132" y="220"/>
                    <a:pt x="1174" y="179"/>
                    <a:pt x="1174" y="127"/>
                  </a:cubicBezTo>
                  <a:cubicBezTo>
                    <a:pt x="1174" y="76"/>
                    <a:pt x="1132" y="34"/>
                    <a:pt x="1080" y="34"/>
                  </a:cubicBezTo>
                  <a:cubicBezTo>
                    <a:pt x="1029" y="34"/>
                    <a:pt x="987" y="76"/>
                    <a:pt x="987" y="127"/>
                  </a:cubicBezTo>
                  <a:cubicBezTo>
                    <a:pt x="987" y="179"/>
                    <a:pt x="1029" y="220"/>
                    <a:pt x="1080" y="220"/>
                  </a:cubicBezTo>
                  <a:close/>
                  <a:moveTo>
                    <a:pt x="1646" y="804"/>
                  </a:moveTo>
                  <a:cubicBezTo>
                    <a:pt x="1621" y="804"/>
                    <a:pt x="1600" y="825"/>
                    <a:pt x="1600" y="851"/>
                  </a:cubicBezTo>
                  <a:cubicBezTo>
                    <a:pt x="1600" y="876"/>
                    <a:pt x="1621" y="897"/>
                    <a:pt x="1646" y="897"/>
                  </a:cubicBezTo>
                  <a:cubicBezTo>
                    <a:pt x="1672" y="897"/>
                    <a:pt x="1693" y="876"/>
                    <a:pt x="1693" y="851"/>
                  </a:cubicBezTo>
                  <a:cubicBezTo>
                    <a:pt x="1693" y="825"/>
                    <a:pt x="1672" y="804"/>
                    <a:pt x="1646" y="804"/>
                  </a:cubicBezTo>
                  <a:close/>
                  <a:moveTo>
                    <a:pt x="1370" y="291"/>
                  </a:moveTo>
                  <a:cubicBezTo>
                    <a:pt x="1396" y="291"/>
                    <a:pt x="1416" y="270"/>
                    <a:pt x="1416" y="245"/>
                  </a:cubicBezTo>
                  <a:cubicBezTo>
                    <a:pt x="1416" y="219"/>
                    <a:pt x="1396" y="198"/>
                    <a:pt x="1370" y="198"/>
                  </a:cubicBezTo>
                  <a:cubicBezTo>
                    <a:pt x="1344" y="198"/>
                    <a:pt x="1323" y="219"/>
                    <a:pt x="1323" y="245"/>
                  </a:cubicBezTo>
                  <a:cubicBezTo>
                    <a:pt x="1323" y="270"/>
                    <a:pt x="1344" y="291"/>
                    <a:pt x="1370" y="291"/>
                  </a:cubicBezTo>
                  <a:close/>
                  <a:moveTo>
                    <a:pt x="746" y="320"/>
                  </a:moveTo>
                  <a:cubicBezTo>
                    <a:pt x="746" y="345"/>
                    <a:pt x="767" y="366"/>
                    <a:pt x="792" y="366"/>
                  </a:cubicBezTo>
                  <a:cubicBezTo>
                    <a:pt x="818" y="366"/>
                    <a:pt x="839" y="345"/>
                    <a:pt x="839" y="320"/>
                  </a:cubicBezTo>
                  <a:cubicBezTo>
                    <a:pt x="839" y="294"/>
                    <a:pt x="818" y="273"/>
                    <a:pt x="792" y="273"/>
                  </a:cubicBezTo>
                  <a:cubicBezTo>
                    <a:pt x="767" y="273"/>
                    <a:pt x="746" y="294"/>
                    <a:pt x="746" y="320"/>
                  </a:cubicBezTo>
                  <a:close/>
                  <a:moveTo>
                    <a:pt x="410" y="220"/>
                  </a:moveTo>
                  <a:cubicBezTo>
                    <a:pt x="436" y="220"/>
                    <a:pt x="457" y="199"/>
                    <a:pt x="457" y="174"/>
                  </a:cubicBezTo>
                  <a:cubicBezTo>
                    <a:pt x="457" y="148"/>
                    <a:pt x="436" y="127"/>
                    <a:pt x="410" y="127"/>
                  </a:cubicBezTo>
                  <a:cubicBezTo>
                    <a:pt x="384" y="127"/>
                    <a:pt x="363" y="148"/>
                    <a:pt x="363" y="174"/>
                  </a:cubicBezTo>
                  <a:cubicBezTo>
                    <a:pt x="363" y="199"/>
                    <a:pt x="384" y="220"/>
                    <a:pt x="410" y="220"/>
                  </a:cubicBezTo>
                  <a:close/>
                  <a:moveTo>
                    <a:pt x="559" y="138"/>
                  </a:moveTo>
                  <a:cubicBezTo>
                    <a:pt x="585" y="138"/>
                    <a:pt x="606" y="117"/>
                    <a:pt x="606" y="91"/>
                  </a:cubicBezTo>
                  <a:cubicBezTo>
                    <a:pt x="606" y="65"/>
                    <a:pt x="585" y="45"/>
                    <a:pt x="559" y="45"/>
                  </a:cubicBezTo>
                  <a:cubicBezTo>
                    <a:pt x="534" y="45"/>
                    <a:pt x="513" y="65"/>
                    <a:pt x="513" y="91"/>
                  </a:cubicBezTo>
                  <a:cubicBezTo>
                    <a:pt x="513" y="117"/>
                    <a:pt x="534" y="138"/>
                    <a:pt x="559" y="138"/>
                  </a:cubicBezTo>
                  <a:close/>
                  <a:moveTo>
                    <a:pt x="513" y="320"/>
                  </a:moveTo>
                  <a:cubicBezTo>
                    <a:pt x="538" y="320"/>
                    <a:pt x="559" y="299"/>
                    <a:pt x="559" y="273"/>
                  </a:cubicBezTo>
                  <a:cubicBezTo>
                    <a:pt x="559" y="247"/>
                    <a:pt x="538" y="227"/>
                    <a:pt x="513" y="227"/>
                  </a:cubicBezTo>
                  <a:cubicBezTo>
                    <a:pt x="487" y="227"/>
                    <a:pt x="466" y="247"/>
                    <a:pt x="466" y="273"/>
                  </a:cubicBezTo>
                  <a:cubicBezTo>
                    <a:pt x="466" y="299"/>
                    <a:pt x="487" y="320"/>
                    <a:pt x="513" y="320"/>
                  </a:cubicBezTo>
                  <a:close/>
                  <a:moveTo>
                    <a:pt x="1581" y="571"/>
                  </a:moveTo>
                  <a:cubicBezTo>
                    <a:pt x="1607" y="571"/>
                    <a:pt x="1628" y="550"/>
                    <a:pt x="1628" y="524"/>
                  </a:cubicBezTo>
                  <a:cubicBezTo>
                    <a:pt x="1628" y="499"/>
                    <a:pt x="1607" y="478"/>
                    <a:pt x="1581" y="478"/>
                  </a:cubicBezTo>
                  <a:cubicBezTo>
                    <a:pt x="1556" y="478"/>
                    <a:pt x="1535" y="499"/>
                    <a:pt x="1535" y="524"/>
                  </a:cubicBezTo>
                  <a:cubicBezTo>
                    <a:pt x="1535" y="550"/>
                    <a:pt x="1556" y="571"/>
                    <a:pt x="1581" y="571"/>
                  </a:cubicBezTo>
                  <a:close/>
                  <a:moveTo>
                    <a:pt x="714" y="236"/>
                  </a:moveTo>
                  <a:cubicBezTo>
                    <a:pt x="766" y="236"/>
                    <a:pt x="807" y="194"/>
                    <a:pt x="807" y="143"/>
                  </a:cubicBezTo>
                  <a:cubicBezTo>
                    <a:pt x="807" y="119"/>
                    <a:pt x="798" y="98"/>
                    <a:pt x="784" y="82"/>
                  </a:cubicBezTo>
                  <a:cubicBezTo>
                    <a:pt x="792" y="73"/>
                    <a:pt x="797" y="62"/>
                    <a:pt x="797" y="50"/>
                  </a:cubicBezTo>
                  <a:cubicBezTo>
                    <a:pt x="797" y="24"/>
                    <a:pt x="776" y="3"/>
                    <a:pt x="751" y="3"/>
                  </a:cubicBezTo>
                  <a:cubicBezTo>
                    <a:pt x="725" y="3"/>
                    <a:pt x="704" y="24"/>
                    <a:pt x="704" y="50"/>
                  </a:cubicBezTo>
                  <a:cubicBezTo>
                    <a:pt x="704" y="50"/>
                    <a:pt x="704" y="50"/>
                    <a:pt x="704" y="51"/>
                  </a:cubicBezTo>
                  <a:cubicBezTo>
                    <a:pt x="658" y="56"/>
                    <a:pt x="621" y="95"/>
                    <a:pt x="621" y="143"/>
                  </a:cubicBezTo>
                  <a:cubicBezTo>
                    <a:pt x="621" y="194"/>
                    <a:pt x="663" y="236"/>
                    <a:pt x="714" y="236"/>
                  </a:cubicBezTo>
                  <a:close/>
                  <a:moveTo>
                    <a:pt x="896" y="125"/>
                  </a:moveTo>
                  <a:cubicBezTo>
                    <a:pt x="930" y="125"/>
                    <a:pt x="958" y="97"/>
                    <a:pt x="958" y="63"/>
                  </a:cubicBezTo>
                  <a:cubicBezTo>
                    <a:pt x="958" y="28"/>
                    <a:pt x="930" y="0"/>
                    <a:pt x="896" y="0"/>
                  </a:cubicBezTo>
                  <a:cubicBezTo>
                    <a:pt x="862" y="0"/>
                    <a:pt x="834" y="28"/>
                    <a:pt x="834" y="63"/>
                  </a:cubicBezTo>
                  <a:cubicBezTo>
                    <a:pt x="834" y="97"/>
                    <a:pt x="862" y="125"/>
                    <a:pt x="896" y="125"/>
                  </a:cubicBezTo>
                  <a:close/>
                  <a:moveTo>
                    <a:pt x="1111" y="394"/>
                  </a:moveTo>
                  <a:cubicBezTo>
                    <a:pt x="1111" y="420"/>
                    <a:pt x="1132" y="440"/>
                    <a:pt x="1157" y="440"/>
                  </a:cubicBezTo>
                  <a:cubicBezTo>
                    <a:pt x="1183" y="440"/>
                    <a:pt x="1204" y="420"/>
                    <a:pt x="1204" y="394"/>
                  </a:cubicBezTo>
                  <a:cubicBezTo>
                    <a:pt x="1204" y="368"/>
                    <a:pt x="1183" y="347"/>
                    <a:pt x="1157" y="347"/>
                  </a:cubicBezTo>
                  <a:cubicBezTo>
                    <a:pt x="1132" y="347"/>
                    <a:pt x="1111" y="368"/>
                    <a:pt x="1111" y="394"/>
                  </a:cubicBezTo>
                  <a:close/>
                  <a:moveTo>
                    <a:pt x="1637" y="664"/>
                  </a:moveTo>
                  <a:cubicBezTo>
                    <a:pt x="1637" y="630"/>
                    <a:pt x="1609" y="602"/>
                    <a:pt x="1575" y="602"/>
                  </a:cubicBezTo>
                  <a:cubicBezTo>
                    <a:pt x="1540" y="602"/>
                    <a:pt x="1513" y="630"/>
                    <a:pt x="1513" y="664"/>
                  </a:cubicBezTo>
                  <a:cubicBezTo>
                    <a:pt x="1513" y="698"/>
                    <a:pt x="1540" y="726"/>
                    <a:pt x="1575" y="726"/>
                  </a:cubicBezTo>
                  <a:cubicBezTo>
                    <a:pt x="1609" y="726"/>
                    <a:pt x="1637" y="698"/>
                    <a:pt x="1637" y="664"/>
                  </a:cubicBezTo>
                  <a:close/>
                  <a:moveTo>
                    <a:pt x="1239" y="301"/>
                  </a:moveTo>
                  <a:cubicBezTo>
                    <a:pt x="1264" y="301"/>
                    <a:pt x="1285" y="280"/>
                    <a:pt x="1285" y="254"/>
                  </a:cubicBezTo>
                  <a:cubicBezTo>
                    <a:pt x="1285" y="229"/>
                    <a:pt x="1264" y="208"/>
                    <a:pt x="1239" y="208"/>
                  </a:cubicBezTo>
                  <a:cubicBezTo>
                    <a:pt x="1213" y="208"/>
                    <a:pt x="1192" y="229"/>
                    <a:pt x="1192" y="254"/>
                  </a:cubicBezTo>
                  <a:cubicBezTo>
                    <a:pt x="1192" y="280"/>
                    <a:pt x="1213" y="301"/>
                    <a:pt x="1239" y="301"/>
                  </a:cubicBezTo>
                  <a:close/>
                  <a:moveTo>
                    <a:pt x="605" y="1481"/>
                  </a:moveTo>
                  <a:cubicBezTo>
                    <a:pt x="554" y="1481"/>
                    <a:pt x="512" y="1522"/>
                    <a:pt x="512" y="1574"/>
                  </a:cubicBezTo>
                  <a:cubicBezTo>
                    <a:pt x="512" y="1625"/>
                    <a:pt x="554" y="1667"/>
                    <a:pt x="605" y="1667"/>
                  </a:cubicBezTo>
                  <a:cubicBezTo>
                    <a:pt x="656" y="1667"/>
                    <a:pt x="698" y="1625"/>
                    <a:pt x="698" y="1574"/>
                  </a:cubicBezTo>
                  <a:cubicBezTo>
                    <a:pt x="698" y="1522"/>
                    <a:pt x="656" y="1481"/>
                    <a:pt x="605" y="1481"/>
                  </a:cubicBezTo>
                  <a:close/>
                  <a:moveTo>
                    <a:pt x="1341" y="1434"/>
                  </a:moveTo>
                  <a:cubicBezTo>
                    <a:pt x="1315" y="1434"/>
                    <a:pt x="1294" y="1455"/>
                    <a:pt x="1294" y="1481"/>
                  </a:cubicBezTo>
                  <a:cubicBezTo>
                    <a:pt x="1294" y="1506"/>
                    <a:pt x="1315" y="1527"/>
                    <a:pt x="1341" y="1527"/>
                  </a:cubicBezTo>
                  <a:cubicBezTo>
                    <a:pt x="1366" y="1527"/>
                    <a:pt x="1387" y="1506"/>
                    <a:pt x="1387" y="1481"/>
                  </a:cubicBezTo>
                  <a:cubicBezTo>
                    <a:pt x="1387" y="1455"/>
                    <a:pt x="1366" y="1434"/>
                    <a:pt x="1341" y="1434"/>
                  </a:cubicBezTo>
                  <a:close/>
                  <a:moveTo>
                    <a:pt x="846" y="1382"/>
                  </a:moveTo>
                  <a:cubicBezTo>
                    <a:pt x="846" y="1407"/>
                    <a:pt x="867" y="1428"/>
                    <a:pt x="893" y="1428"/>
                  </a:cubicBezTo>
                  <a:cubicBezTo>
                    <a:pt x="919" y="1428"/>
                    <a:pt x="940" y="1407"/>
                    <a:pt x="940" y="1382"/>
                  </a:cubicBezTo>
                  <a:cubicBezTo>
                    <a:pt x="940" y="1356"/>
                    <a:pt x="919" y="1335"/>
                    <a:pt x="893" y="1335"/>
                  </a:cubicBezTo>
                  <a:cubicBezTo>
                    <a:pt x="867" y="1335"/>
                    <a:pt x="846" y="1356"/>
                    <a:pt x="846" y="1382"/>
                  </a:cubicBezTo>
                  <a:close/>
                  <a:moveTo>
                    <a:pt x="1126" y="1563"/>
                  </a:moveTo>
                  <a:cubicBezTo>
                    <a:pt x="1100" y="1563"/>
                    <a:pt x="1080" y="1584"/>
                    <a:pt x="1080" y="1610"/>
                  </a:cubicBezTo>
                  <a:cubicBezTo>
                    <a:pt x="1080" y="1636"/>
                    <a:pt x="1100" y="1657"/>
                    <a:pt x="1126" y="1657"/>
                  </a:cubicBezTo>
                  <a:cubicBezTo>
                    <a:pt x="1152" y="1657"/>
                    <a:pt x="1173" y="1636"/>
                    <a:pt x="1173" y="1610"/>
                  </a:cubicBezTo>
                  <a:cubicBezTo>
                    <a:pt x="1173" y="1584"/>
                    <a:pt x="1152" y="1563"/>
                    <a:pt x="1126" y="1563"/>
                  </a:cubicBezTo>
                  <a:close/>
                  <a:moveTo>
                    <a:pt x="1173" y="1381"/>
                  </a:moveTo>
                  <a:cubicBezTo>
                    <a:pt x="1147" y="1381"/>
                    <a:pt x="1126" y="1402"/>
                    <a:pt x="1126" y="1428"/>
                  </a:cubicBezTo>
                  <a:cubicBezTo>
                    <a:pt x="1126" y="1454"/>
                    <a:pt x="1147" y="1475"/>
                    <a:pt x="1173" y="1475"/>
                  </a:cubicBezTo>
                  <a:cubicBezTo>
                    <a:pt x="1198" y="1475"/>
                    <a:pt x="1219" y="1454"/>
                    <a:pt x="1219" y="1428"/>
                  </a:cubicBezTo>
                  <a:cubicBezTo>
                    <a:pt x="1219" y="1402"/>
                    <a:pt x="1198" y="1381"/>
                    <a:pt x="1173" y="1381"/>
                  </a:cubicBezTo>
                  <a:close/>
                  <a:moveTo>
                    <a:pt x="104" y="1130"/>
                  </a:moveTo>
                  <a:cubicBezTo>
                    <a:pt x="78" y="1130"/>
                    <a:pt x="58" y="1151"/>
                    <a:pt x="58" y="1177"/>
                  </a:cubicBezTo>
                  <a:cubicBezTo>
                    <a:pt x="58" y="1202"/>
                    <a:pt x="78" y="1223"/>
                    <a:pt x="104" y="1223"/>
                  </a:cubicBezTo>
                  <a:cubicBezTo>
                    <a:pt x="130" y="1223"/>
                    <a:pt x="151" y="1202"/>
                    <a:pt x="151" y="1177"/>
                  </a:cubicBezTo>
                  <a:cubicBezTo>
                    <a:pt x="151" y="1151"/>
                    <a:pt x="130" y="1130"/>
                    <a:pt x="104" y="1130"/>
                  </a:cubicBezTo>
                  <a:close/>
                  <a:moveTo>
                    <a:pt x="1094" y="1480"/>
                  </a:moveTo>
                  <a:cubicBezTo>
                    <a:pt x="1094" y="1454"/>
                    <a:pt x="1074" y="1433"/>
                    <a:pt x="1048" y="1433"/>
                  </a:cubicBezTo>
                  <a:cubicBezTo>
                    <a:pt x="1022" y="1433"/>
                    <a:pt x="1001" y="1454"/>
                    <a:pt x="1001" y="1480"/>
                  </a:cubicBezTo>
                  <a:cubicBezTo>
                    <a:pt x="1001" y="1505"/>
                    <a:pt x="1022" y="1526"/>
                    <a:pt x="1048" y="1526"/>
                  </a:cubicBezTo>
                  <a:cubicBezTo>
                    <a:pt x="1074" y="1526"/>
                    <a:pt x="1094" y="1505"/>
                    <a:pt x="1094" y="1480"/>
                  </a:cubicBezTo>
                  <a:close/>
                  <a:moveTo>
                    <a:pt x="915" y="1528"/>
                  </a:moveTo>
                  <a:cubicBezTo>
                    <a:pt x="915" y="1502"/>
                    <a:pt x="894" y="1481"/>
                    <a:pt x="869" y="1481"/>
                  </a:cubicBezTo>
                  <a:cubicBezTo>
                    <a:pt x="843" y="1481"/>
                    <a:pt x="822" y="1502"/>
                    <a:pt x="822" y="1528"/>
                  </a:cubicBezTo>
                  <a:cubicBezTo>
                    <a:pt x="822" y="1553"/>
                    <a:pt x="843" y="1574"/>
                    <a:pt x="869" y="1574"/>
                  </a:cubicBezTo>
                  <a:cubicBezTo>
                    <a:pt x="894" y="1574"/>
                    <a:pt x="915" y="1553"/>
                    <a:pt x="915" y="1528"/>
                  </a:cubicBezTo>
                  <a:close/>
                  <a:moveTo>
                    <a:pt x="785" y="1475"/>
                  </a:moveTo>
                  <a:cubicBezTo>
                    <a:pt x="785" y="1449"/>
                    <a:pt x="764" y="1428"/>
                    <a:pt x="738" y="1428"/>
                  </a:cubicBezTo>
                  <a:cubicBezTo>
                    <a:pt x="713" y="1428"/>
                    <a:pt x="692" y="1449"/>
                    <a:pt x="692" y="1475"/>
                  </a:cubicBezTo>
                  <a:cubicBezTo>
                    <a:pt x="692" y="1500"/>
                    <a:pt x="713" y="1521"/>
                    <a:pt x="738" y="1521"/>
                  </a:cubicBezTo>
                  <a:cubicBezTo>
                    <a:pt x="764" y="1521"/>
                    <a:pt x="785" y="1500"/>
                    <a:pt x="785" y="1475"/>
                  </a:cubicBezTo>
                  <a:close/>
                  <a:moveTo>
                    <a:pt x="935" y="1605"/>
                  </a:moveTo>
                  <a:cubicBezTo>
                    <a:pt x="909" y="1605"/>
                    <a:pt x="888" y="1626"/>
                    <a:pt x="888" y="1651"/>
                  </a:cubicBezTo>
                  <a:cubicBezTo>
                    <a:pt x="888" y="1677"/>
                    <a:pt x="909" y="1698"/>
                    <a:pt x="935" y="1698"/>
                  </a:cubicBezTo>
                  <a:cubicBezTo>
                    <a:pt x="961" y="1698"/>
                    <a:pt x="981" y="1677"/>
                    <a:pt x="981" y="1651"/>
                  </a:cubicBezTo>
                  <a:cubicBezTo>
                    <a:pt x="981" y="1626"/>
                    <a:pt x="961" y="1605"/>
                    <a:pt x="935" y="1605"/>
                  </a:cubicBezTo>
                  <a:close/>
                  <a:moveTo>
                    <a:pt x="790" y="1577"/>
                  </a:moveTo>
                  <a:cubicBezTo>
                    <a:pt x="755" y="1577"/>
                    <a:pt x="728" y="1604"/>
                    <a:pt x="728" y="1639"/>
                  </a:cubicBezTo>
                  <a:cubicBezTo>
                    <a:pt x="728" y="1673"/>
                    <a:pt x="755" y="1701"/>
                    <a:pt x="790" y="1701"/>
                  </a:cubicBezTo>
                  <a:cubicBezTo>
                    <a:pt x="824" y="1701"/>
                    <a:pt x="852" y="1673"/>
                    <a:pt x="852" y="1639"/>
                  </a:cubicBezTo>
                  <a:cubicBezTo>
                    <a:pt x="852" y="1604"/>
                    <a:pt x="824" y="1577"/>
                    <a:pt x="790" y="1577"/>
                  </a:cubicBezTo>
                  <a:close/>
                  <a:moveTo>
                    <a:pt x="574" y="1307"/>
                  </a:moveTo>
                  <a:cubicBezTo>
                    <a:pt x="574" y="1281"/>
                    <a:pt x="554" y="1261"/>
                    <a:pt x="528" y="1261"/>
                  </a:cubicBezTo>
                  <a:cubicBezTo>
                    <a:pt x="502" y="1261"/>
                    <a:pt x="481" y="1281"/>
                    <a:pt x="481" y="1307"/>
                  </a:cubicBezTo>
                  <a:cubicBezTo>
                    <a:pt x="481" y="1333"/>
                    <a:pt x="502" y="1354"/>
                    <a:pt x="528" y="1354"/>
                  </a:cubicBezTo>
                  <a:cubicBezTo>
                    <a:pt x="554" y="1354"/>
                    <a:pt x="574" y="1333"/>
                    <a:pt x="574" y="1307"/>
                  </a:cubicBezTo>
                  <a:close/>
                  <a:moveTo>
                    <a:pt x="402" y="1442"/>
                  </a:moveTo>
                  <a:cubicBezTo>
                    <a:pt x="386" y="1442"/>
                    <a:pt x="373" y="1447"/>
                    <a:pt x="362" y="1456"/>
                  </a:cubicBezTo>
                  <a:cubicBezTo>
                    <a:pt x="362" y="1431"/>
                    <a:pt x="341" y="1410"/>
                    <a:pt x="316" y="1410"/>
                  </a:cubicBezTo>
                  <a:cubicBezTo>
                    <a:pt x="290" y="1410"/>
                    <a:pt x="269" y="1431"/>
                    <a:pt x="269" y="1457"/>
                  </a:cubicBezTo>
                  <a:cubicBezTo>
                    <a:pt x="269" y="1482"/>
                    <a:pt x="290" y="1503"/>
                    <a:pt x="316" y="1503"/>
                  </a:cubicBezTo>
                  <a:cubicBezTo>
                    <a:pt x="325" y="1503"/>
                    <a:pt x="333" y="1500"/>
                    <a:pt x="340" y="1495"/>
                  </a:cubicBezTo>
                  <a:cubicBezTo>
                    <a:pt x="340" y="1498"/>
                    <a:pt x="340" y="1501"/>
                    <a:pt x="340" y="1504"/>
                  </a:cubicBezTo>
                  <a:cubicBezTo>
                    <a:pt x="340" y="1538"/>
                    <a:pt x="367" y="1566"/>
                    <a:pt x="402" y="1566"/>
                  </a:cubicBezTo>
                  <a:cubicBezTo>
                    <a:pt x="436" y="1566"/>
                    <a:pt x="464" y="1538"/>
                    <a:pt x="464" y="1504"/>
                  </a:cubicBezTo>
                  <a:cubicBezTo>
                    <a:pt x="464" y="1470"/>
                    <a:pt x="436" y="1442"/>
                    <a:pt x="402" y="1442"/>
                  </a:cubicBezTo>
                  <a:close/>
                  <a:moveTo>
                    <a:pt x="111" y="975"/>
                  </a:moveTo>
                  <a:cubicBezTo>
                    <a:pt x="104" y="975"/>
                    <a:pt x="98" y="976"/>
                    <a:pt x="92" y="978"/>
                  </a:cubicBezTo>
                  <a:cubicBezTo>
                    <a:pt x="92" y="953"/>
                    <a:pt x="71" y="932"/>
                    <a:pt x="46" y="932"/>
                  </a:cubicBezTo>
                  <a:cubicBezTo>
                    <a:pt x="20" y="932"/>
                    <a:pt x="0" y="953"/>
                    <a:pt x="0" y="979"/>
                  </a:cubicBezTo>
                  <a:cubicBezTo>
                    <a:pt x="0" y="1004"/>
                    <a:pt x="20" y="1025"/>
                    <a:pt x="46" y="1025"/>
                  </a:cubicBezTo>
                  <a:cubicBezTo>
                    <a:pt x="47" y="1025"/>
                    <a:pt x="49" y="1024"/>
                    <a:pt x="50" y="1024"/>
                  </a:cubicBezTo>
                  <a:cubicBezTo>
                    <a:pt x="49" y="1028"/>
                    <a:pt x="49" y="1033"/>
                    <a:pt x="49" y="1037"/>
                  </a:cubicBezTo>
                  <a:cubicBezTo>
                    <a:pt x="49" y="1071"/>
                    <a:pt x="76" y="1099"/>
                    <a:pt x="111" y="1099"/>
                  </a:cubicBezTo>
                  <a:cubicBezTo>
                    <a:pt x="145" y="1099"/>
                    <a:pt x="173" y="1071"/>
                    <a:pt x="173" y="1037"/>
                  </a:cubicBezTo>
                  <a:cubicBezTo>
                    <a:pt x="173" y="1003"/>
                    <a:pt x="145" y="975"/>
                    <a:pt x="111" y="975"/>
                  </a:cubicBezTo>
                  <a:close/>
                  <a:moveTo>
                    <a:pt x="298" y="1320"/>
                  </a:moveTo>
                  <a:cubicBezTo>
                    <a:pt x="298" y="1354"/>
                    <a:pt x="326" y="1382"/>
                    <a:pt x="360" y="1382"/>
                  </a:cubicBezTo>
                  <a:cubicBezTo>
                    <a:pt x="394" y="1382"/>
                    <a:pt x="422" y="1354"/>
                    <a:pt x="422" y="1320"/>
                  </a:cubicBezTo>
                  <a:cubicBezTo>
                    <a:pt x="422" y="1285"/>
                    <a:pt x="394" y="1257"/>
                    <a:pt x="360" y="1257"/>
                  </a:cubicBezTo>
                  <a:cubicBezTo>
                    <a:pt x="326" y="1257"/>
                    <a:pt x="298" y="1285"/>
                    <a:pt x="298" y="1320"/>
                  </a:cubicBezTo>
                  <a:close/>
                  <a:moveTo>
                    <a:pt x="800" y="851"/>
                  </a:moveTo>
                  <a:cubicBezTo>
                    <a:pt x="800" y="947"/>
                    <a:pt x="878" y="1025"/>
                    <a:pt x="975" y="1025"/>
                  </a:cubicBezTo>
                  <a:cubicBezTo>
                    <a:pt x="1021" y="1025"/>
                    <a:pt x="1063" y="1007"/>
                    <a:pt x="1094" y="978"/>
                  </a:cubicBezTo>
                  <a:cubicBezTo>
                    <a:pt x="1032" y="912"/>
                    <a:pt x="1032" y="912"/>
                    <a:pt x="1032" y="912"/>
                  </a:cubicBezTo>
                  <a:cubicBezTo>
                    <a:pt x="1017" y="926"/>
                    <a:pt x="997" y="935"/>
                    <a:pt x="975" y="935"/>
                  </a:cubicBezTo>
                  <a:cubicBezTo>
                    <a:pt x="928" y="935"/>
                    <a:pt x="890" y="897"/>
                    <a:pt x="890" y="851"/>
                  </a:cubicBezTo>
                  <a:cubicBezTo>
                    <a:pt x="890" y="804"/>
                    <a:pt x="928" y="766"/>
                    <a:pt x="975" y="766"/>
                  </a:cubicBezTo>
                  <a:cubicBezTo>
                    <a:pt x="997" y="766"/>
                    <a:pt x="1017" y="775"/>
                    <a:pt x="1032" y="789"/>
                  </a:cubicBezTo>
                  <a:cubicBezTo>
                    <a:pt x="1094" y="723"/>
                    <a:pt x="1094" y="723"/>
                    <a:pt x="1094" y="723"/>
                  </a:cubicBezTo>
                  <a:cubicBezTo>
                    <a:pt x="1063" y="694"/>
                    <a:pt x="1021" y="676"/>
                    <a:pt x="975" y="676"/>
                  </a:cubicBezTo>
                  <a:cubicBezTo>
                    <a:pt x="878" y="676"/>
                    <a:pt x="800" y="754"/>
                    <a:pt x="800" y="851"/>
                  </a:cubicBezTo>
                  <a:close/>
                  <a:moveTo>
                    <a:pt x="1313" y="766"/>
                  </a:moveTo>
                  <a:cubicBezTo>
                    <a:pt x="1335" y="766"/>
                    <a:pt x="1355" y="775"/>
                    <a:pt x="1371" y="789"/>
                  </a:cubicBezTo>
                  <a:cubicBezTo>
                    <a:pt x="1432" y="723"/>
                    <a:pt x="1432" y="723"/>
                    <a:pt x="1432" y="723"/>
                  </a:cubicBezTo>
                  <a:cubicBezTo>
                    <a:pt x="1401" y="694"/>
                    <a:pt x="1359" y="676"/>
                    <a:pt x="1313" y="676"/>
                  </a:cubicBezTo>
                  <a:cubicBezTo>
                    <a:pt x="1216" y="676"/>
                    <a:pt x="1138" y="754"/>
                    <a:pt x="1138" y="851"/>
                  </a:cubicBezTo>
                  <a:cubicBezTo>
                    <a:pt x="1138" y="947"/>
                    <a:pt x="1216" y="1025"/>
                    <a:pt x="1313" y="1025"/>
                  </a:cubicBezTo>
                  <a:cubicBezTo>
                    <a:pt x="1359" y="1025"/>
                    <a:pt x="1401" y="1007"/>
                    <a:pt x="1432" y="978"/>
                  </a:cubicBezTo>
                  <a:cubicBezTo>
                    <a:pt x="1370" y="912"/>
                    <a:pt x="1370" y="912"/>
                    <a:pt x="1370" y="912"/>
                  </a:cubicBezTo>
                  <a:cubicBezTo>
                    <a:pt x="1355" y="926"/>
                    <a:pt x="1335" y="935"/>
                    <a:pt x="1313" y="935"/>
                  </a:cubicBezTo>
                  <a:cubicBezTo>
                    <a:pt x="1266" y="935"/>
                    <a:pt x="1229" y="897"/>
                    <a:pt x="1229" y="851"/>
                  </a:cubicBezTo>
                  <a:cubicBezTo>
                    <a:pt x="1229" y="804"/>
                    <a:pt x="1266" y="766"/>
                    <a:pt x="1313" y="766"/>
                  </a:cubicBezTo>
                  <a:close/>
                  <a:moveTo>
                    <a:pt x="342" y="1018"/>
                  </a:moveTo>
                  <a:cubicBezTo>
                    <a:pt x="439" y="1018"/>
                    <a:pt x="439" y="1018"/>
                    <a:pt x="439" y="1018"/>
                  </a:cubicBezTo>
                  <a:cubicBezTo>
                    <a:pt x="496" y="838"/>
                    <a:pt x="496" y="838"/>
                    <a:pt x="496" y="838"/>
                  </a:cubicBezTo>
                  <a:cubicBezTo>
                    <a:pt x="553" y="1018"/>
                    <a:pt x="553" y="1018"/>
                    <a:pt x="553" y="1018"/>
                  </a:cubicBezTo>
                  <a:cubicBezTo>
                    <a:pt x="650" y="1018"/>
                    <a:pt x="650" y="1018"/>
                    <a:pt x="650" y="1018"/>
                  </a:cubicBezTo>
                  <a:cubicBezTo>
                    <a:pt x="659" y="1018"/>
                    <a:pt x="659" y="1018"/>
                    <a:pt x="659" y="1018"/>
                  </a:cubicBezTo>
                  <a:cubicBezTo>
                    <a:pt x="764" y="683"/>
                    <a:pt x="764" y="683"/>
                    <a:pt x="764" y="683"/>
                  </a:cubicBezTo>
                  <a:cubicBezTo>
                    <a:pt x="658" y="683"/>
                    <a:pt x="658" y="683"/>
                    <a:pt x="658" y="683"/>
                  </a:cubicBezTo>
                  <a:cubicBezTo>
                    <a:pt x="601" y="864"/>
                    <a:pt x="601" y="864"/>
                    <a:pt x="601" y="864"/>
                  </a:cubicBezTo>
                  <a:cubicBezTo>
                    <a:pt x="544" y="683"/>
                    <a:pt x="544" y="683"/>
                    <a:pt x="544" y="683"/>
                  </a:cubicBezTo>
                  <a:cubicBezTo>
                    <a:pt x="447" y="683"/>
                    <a:pt x="447" y="683"/>
                    <a:pt x="447" y="683"/>
                  </a:cubicBezTo>
                  <a:cubicBezTo>
                    <a:pt x="390" y="864"/>
                    <a:pt x="390" y="864"/>
                    <a:pt x="390" y="864"/>
                  </a:cubicBezTo>
                  <a:cubicBezTo>
                    <a:pt x="334" y="683"/>
                    <a:pt x="334" y="683"/>
                    <a:pt x="334" y="683"/>
                  </a:cubicBezTo>
                  <a:cubicBezTo>
                    <a:pt x="227" y="683"/>
                    <a:pt x="227" y="683"/>
                    <a:pt x="227" y="683"/>
                  </a:cubicBezTo>
                  <a:cubicBezTo>
                    <a:pt x="333" y="1018"/>
                    <a:pt x="333" y="1018"/>
                    <a:pt x="333" y="1018"/>
                  </a:cubicBezTo>
                  <a:lnTo>
                    <a:pt x="342" y="1018"/>
                  </a:lnTo>
                  <a:close/>
                </a:path>
              </a:pathLst>
            </a:custGeom>
            <a:solidFill>
              <a:srgbClr val="FF5A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L"/>
            </a:p>
          </p:txBody>
        </p:sp>
      </p:grpSp>
      <p:sp>
        <p:nvSpPr>
          <p:cNvPr id="3" name="Tijdelijke aanduiding voor inhoud 2"/>
          <p:cNvSpPr>
            <a:spLocks noGrp="1" noSelect="1"/>
          </p:cNvSpPr>
          <p:nvPr>
            <p:ph idx="1"/>
          </p:nvPr>
        </p:nvSpPr>
        <p:spPr bwMode="gray"/>
        <p:txBody>
          <a:bodyPr/>
          <a:lstStyle>
            <a:lvl1pPr>
              <a:defRPr baseline="0"/>
            </a:lvl1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8" name="Title 2"/>
          <p:cNvSpPr>
            <a:spLocks noGrp="1" noSelect="1"/>
          </p:cNvSpPr>
          <p:nvPr>
            <p:ph type="body" sz="quarter" idx="13"/>
          </p:nvPr>
        </p:nvSpPr>
        <p:spPr bwMode="gray">
          <a:xfrm>
            <a:off x="855179" y="900501"/>
            <a:ext cx="13718858" cy="631382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376" b="0" cap="all">
                <a:solidFill>
                  <a:schemeClr val="accent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3376" b="0" cap="all">
                <a:solidFill>
                  <a:schemeClr val="accent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3376" b="0" cap="all">
                <a:solidFill>
                  <a:schemeClr val="accent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376" b="0" cap="all">
                <a:solidFill>
                  <a:schemeClr val="accent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376" b="0" cap="all">
                <a:solidFill>
                  <a:schemeClr val="accent1"/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376" b="0" cap="all">
                <a:solidFill>
                  <a:schemeClr val="accent1"/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376" b="0" cap="all">
                <a:solidFill>
                  <a:schemeClr val="accent1"/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376" b="0" cap="all">
                <a:solidFill>
                  <a:schemeClr val="accent1"/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376" b="0" cap="all"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 noSelect="1"/>
          </p:cNvSpPr>
          <p:nvPr>
            <p:ph type="title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9" name="Tijdelijke aanduiding voor dianummer 5">
            <a:extLst>
              <a:ext uri="{FF2B5EF4-FFF2-40B4-BE49-F238E27FC236}">
                <a16:creationId xmlns:a16="http://schemas.microsoft.com/office/drawing/2014/main" id="{0F2A01EB-DFE2-49AD-A74D-F5FB1BC7D44A}"/>
              </a:ext>
            </a:extLst>
          </p:cNvPr>
          <p:cNvSpPr>
            <a:spLocks noGrp="1" noSelect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F35260-CE1D-4435-B557-E73596A366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23911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ckground &amp; textbox Corporat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LS_Logo4 (JU-Free) Swipe" hidden="1">
            <a:extLst>
              <a:ext uri="{FF2B5EF4-FFF2-40B4-BE49-F238E27FC236}">
                <a16:creationId xmlns:a16="http://schemas.microsoft.com/office/drawing/2014/main" id="{61A8106E-93C7-43AB-913D-A7006116A257}"/>
              </a:ext>
            </a:extLst>
          </p:cNvPr>
          <p:cNvSpPr>
            <a:spLocks/>
          </p:cNvSpPr>
          <p:nvPr/>
        </p:nvSpPr>
        <p:spPr bwMode="auto">
          <a:xfrm>
            <a:off x="1143000" y="7820025"/>
            <a:ext cx="615950" cy="138113"/>
          </a:xfrm>
          <a:custGeom>
            <a:avLst/>
            <a:gdLst>
              <a:gd name="T0" fmla="*/ 2147483646 w 1551"/>
              <a:gd name="T1" fmla="*/ 2147483646 h 347"/>
              <a:gd name="T2" fmla="*/ 2147483646 w 1551"/>
              <a:gd name="T3" fmla="*/ 2147483646 h 347"/>
              <a:gd name="T4" fmla="*/ 0 w 1551"/>
              <a:gd name="T5" fmla="*/ 2147483646 h 347"/>
              <a:gd name="T6" fmla="*/ 1126228238 w 1551"/>
              <a:gd name="T7" fmla="*/ 2147483646 h 347"/>
              <a:gd name="T8" fmla="*/ 2147483646 w 1551"/>
              <a:gd name="T9" fmla="*/ 2147483646 h 347"/>
              <a:gd name="T10" fmla="*/ 2147483646 w 1551"/>
              <a:gd name="T11" fmla="*/ 2147483646 h 347"/>
              <a:gd name="T12" fmla="*/ 1251294284 w 1551"/>
              <a:gd name="T13" fmla="*/ 2147483646 h 347"/>
              <a:gd name="T14" fmla="*/ 2147483646 w 1551"/>
              <a:gd name="T15" fmla="*/ 0 h 347"/>
              <a:gd name="T16" fmla="*/ 2147483646 w 1551"/>
              <a:gd name="T17" fmla="*/ 2001479067 h 347"/>
              <a:gd name="T18" fmla="*/ 2147483646 w 1551"/>
              <a:gd name="T19" fmla="*/ 2147483646 h 347"/>
              <a:gd name="T20" fmla="*/ 2147483646 w 1551"/>
              <a:gd name="T21" fmla="*/ 2147483646 h 347"/>
              <a:gd name="T22" fmla="*/ 2147483646 w 1551"/>
              <a:gd name="T23" fmla="*/ 2147483646 h 347"/>
              <a:gd name="T24" fmla="*/ 2147483646 w 1551"/>
              <a:gd name="T25" fmla="*/ 2147483646 h 347"/>
              <a:gd name="T26" fmla="*/ 2147483646 w 1551"/>
              <a:gd name="T27" fmla="*/ 2147483646 h 347"/>
              <a:gd name="T28" fmla="*/ 2147483646 w 1551"/>
              <a:gd name="T29" fmla="*/ 62575936 h 347"/>
              <a:gd name="T30" fmla="*/ 2147483646 w 1551"/>
              <a:gd name="T31" fmla="*/ 125151871 h 347"/>
              <a:gd name="T32" fmla="*/ 2147483646 w 1551"/>
              <a:gd name="T33" fmla="*/ 2147483646 h 347"/>
              <a:gd name="T34" fmla="*/ 2147483646 w 1551"/>
              <a:gd name="T35" fmla="*/ 62575936 h 347"/>
              <a:gd name="T36" fmla="*/ 2147483646 w 1551"/>
              <a:gd name="T37" fmla="*/ 62575936 h 347"/>
              <a:gd name="T38" fmla="*/ 2147483646 w 1551"/>
              <a:gd name="T39" fmla="*/ 2147483646 h 347"/>
              <a:gd name="T40" fmla="*/ 2147483646 w 1551"/>
              <a:gd name="T41" fmla="*/ 2147483646 h 347"/>
              <a:gd name="T42" fmla="*/ 2147483646 w 1551"/>
              <a:gd name="T43" fmla="*/ 2147483646 h 347"/>
              <a:gd name="T44" fmla="*/ 2147483646 w 1551"/>
              <a:gd name="T45" fmla="*/ 2147483646 h 347"/>
              <a:gd name="T46" fmla="*/ 2147483646 w 1551"/>
              <a:gd name="T47" fmla="*/ 2147483646 h 347"/>
              <a:gd name="T48" fmla="*/ 2147483646 w 1551"/>
              <a:gd name="T49" fmla="*/ 62575936 h 347"/>
              <a:gd name="T50" fmla="*/ 2147483646 w 1551"/>
              <a:gd name="T51" fmla="*/ 62575936 h 347"/>
              <a:gd name="T52" fmla="*/ 2147483646 w 1551"/>
              <a:gd name="T53" fmla="*/ 2147483646 h 347"/>
              <a:gd name="T54" fmla="*/ 2147483646 w 1551"/>
              <a:gd name="T55" fmla="*/ 2147483646 h 347"/>
              <a:gd name="T56" fmla="*/ 2147483646 w 1551"/>
              <a:gd name="T57" fmla="*/ 2147483646 h 347"/>
              <a:gd name="T58" fmla="*/ 2147483646 w 1551"/>
              <a:gd name="T59" fmla="*/ 62575936 h 347"/>
              <a:gd name="T60" fmla="*/ 2147483646 w 1551"/>
              <a:gd name="T61" fmla="*/ 62575936 h 347"/>
              <a:gd name="T62" fmla="*/ 2147483646 w 1551"/>
              <a:gd name="T63" fmla="*/ 2147483646 h 347"/>
              <a:gd name="T64" fmla="*/ 2147483646 w 1551"/>
              <a:gd name="T65" fmla="*/ 2147483646 h 347"/>
              <a:gd name="T66" fmla="*/ 2147483646 w 1551"/>
              <a:gd name="T67" fmla="*/ 2147483646 h 347"/>
              <a:gd name="T68" fmla="*/ 2147483646 w 1551"/>
              <a:gd name="T69" fmla="*/ 2147483646 h 347"/>
              <a:gd name="T70" fmla="*/ 2147483646 w 1551"/>
              <a:gd name="T71" fmla="*/ 2147483646 h 347"/>
              <a:gd name="T72" fmla="*/ 2147483646 w 1551"/>
              <a:gd name="T73" fmla="*/ 2147483646 h 347"/>
              <a:gd name="T74" fmla="*/ 2147483646 w 1551"/>
              <a:gd name="T75" fmla="*/ 62575936 h 347"/>
              <a:gd name="T76" fmla="*/ 2147483646 w 1551"/>
              <a:gd name="T77" fmla="*/ 62575936 h 347"/>
              <a:gd name="T78" fmla="*/ 2147483646 w 1551"/>
              <a:gd name="T79" fmla="*/ 2147483646 h 347"/>
              <a:gd name="T80" fmla="*/ 2147483646 w 1551"/>
              <a:gd name="T81" fmla="*/ 2147483646 h 347"/>
              <a:gd name="T82" fmla="*/ 2147483646 w 1551"/>
              <a:gd name="T83" fmla="*/ 2147483646 h 347"/>
              <a:gd name="T84" fmla="*/ 2147483646 w 1551"/>
              <a:gd name="T85" fmla="*/ 2147483646 h 347"/>
              <a:gd name="T86" fmla="*/ 2147483646 w 1551"/>
              <a:gd name="T87" fmla="*/ 2147483646 h 347"/>
              <a:gd name="T88" fmla="*/ 2147483646 w 1551"/>
              <a:gd name="T89" fmla="*/ 2147483646 h 347"/>
              <a:gd name="T90" fmla="*/ 2147483646 w 1551"/>
              <a:gd name="T91" fmla="*/ 2147483646 h 347"/>
              <a:gd name="T92" fmla="*/ 2147483646 w 1551"/>
              <a:gd name="T93" fmla="*/ 2147483646 h 347"/>
              <a:gd name="T94" fmla="*/ 2147483646 w 1551"/>
              <a:gd name="T95" fmla="*/ 2147483646 h 347"/>
              <a:gd name="T96" fmla="*/ 2147483646 w 1551"/>
              <a:gd name="T97" fmla="*/ 2147483646 h 347"/>
              <a:gd name="T98" fmla="*/ 2147483646 w 1551"/>
              <a:gd name="T99" fmla="*/ 2147483646 h 347"/>
              <a:gd name="T100" fmla="*/ 2147483646 w 1551"/>
              <a:gd name="T101" fmla="*/ 2147483646 h 347"/>
              <a:gd name="T102" fmla="*/ 2147483646 w 1551"/>
              <a:gd name="T103" fmla="*/ 2147483646 h 347"/>
              <a:gd name="T104" fmla="*/ 2147483646 w 1551"/>
              <a:gd name="T105" fmla="*/ 2147483646 h 347"/>
              <a:gd name="T106" fmla="*/ 2147483646 w 1551"/>
              <a:gd name="T107" fmla="*/ 62575936 h 347"/>
              <a:gd name="T108" fmla="*/ 2147483646 w 1551"/>
              <a:gd name="T109" fmla="*/ 62575936 h 347"/>
              <a:gd name="T110" fmla="*/ 2147483646 w 1551"/>
              <a:gd name="T111" fmla="*/ 2147483646 h 347"/>
              <a:gd name="T112" fmla="*/ 2147483646 w 1551"/>
              <a:gd name="T113" fmla="*/ 2147483646 h 347"/>
              <a:gd name="T114" fmla="*/ 2147483646 w 1551"/>
              <a:gd name="T115" fmla="*/ 2147483646 h 347"/>
              <a:gd name="T116" fmla="*/ 2147483646 w 1551"/>
              <a:gd name="T117" fmla="*/ 2147483646 h 347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1551" h="347">
                <a:moveTo>
                  <a:pt x="256" y="253"/>
                </a:moveTo>
                <a:cubicBezTo>
                  <a:pt x="256" y="311"/>
                  <a:pt x="206" y="347"/>
                  <a:pt x="132" y="347"/>
                </a:cubicBezTo>
                <a:cubicBezTo>
                  <a:pt x="82" y="347"/>
                  <a:pt x="33" y="326"/>
                  <a:pt x="0" y="295"/>
                </a:cubicBezTo>
                <a:cubicBezTo>
                  <a:pt x="18" y="259"/>
                  <a:pt x="18" y="259"/>
                  <a:pt x="18" y="259"/>
                </a:cubicBezTo>
                <a:cubicBezTo>
                  <a:pt x="50" y="290"/>
                  <a:pt x="94" y="308"/>
                  <a:pt x="132" y="308"/>
                </a:cubicBezTo>
                <a:cubicBezTo>
                  <a:pt x="182" y="308"/>
                  <a:pt x="213" y="288"/>
                  <a:pt x="213" y="255"/>
                </a:cubicBezTo>
                <a:cubicBezTo>
                  <a:pt x="214" y="164"/>
                  <a:pt x="20" y="213"/>
                  <a:pt x="20" y="89"/>
                </a:cubicBezTo>
                <a:cubicBezTo>
                  <a:pt x="20" y="35"/>
                  <a:pt x="68" y="0"/>
                  <a:pt x="139" y="0"/>
                </a:cubicBezTo>
                <a:cubicBezTo>
                  <a:pt x="179" y="0"/>
                  <a:pt x="220" y="13"/>
                  <a:pt x="248" y="32"/>
                </a:cubicBezTo>
                <a:cubicBezTo>
                  <a:pt x="231" y="69"/>
                  <a:pt x="231" y="69"/>
                  <a:pt x="231" y="69"/>
                </a:cubicBezTo>
                <a:cubicBezTo>
                  <a:pt x="200" y="48"/>
                  <a:pt x="164" y="40"/>
                  <a:pt x="136" y="40"/>
                </a:cubicBezTo>
                <a:cubicBezTo>
                  <a:pt x="92" y="40"/>
                  <a:pt x="63" y="57"/>
                  <a:pt x="63" y="86"/>
                </a:cubicBezTo>
                <a:cubicBezTo>
                  <a:pt x="63" y="174"/>
                  <a:pt x="257" y="128"/>
                  <a:pt x="256" y="253"/>
                </a:cubicBezTo>
                <a:close/>
                <a:moveTo>
                  <a:pt x="652" y="300"/>
                </a:moveTo>
                <a:cubicBezTo>
                  <a:pt x="558" y="1"/>
                  <a:pt x="558" y="1"/>
                  <a:pt x="558" y="1"/>
                </a:cubicBezTo>
                <a:cubicBezTo>
                  <a:pt x="518" y="2"/>
                  <a:pt x="518" y="2"/>
                  <a:pt x="518" y="2"/>
                </a:cubicBezTo>
                <a:cubicBezTo>
                  <a:pt x="425" y="300"/>
                  <a:pt x="425" y="300"/>
                  <a:pt x="425" y="300"/>
                </a:cubicBezTo>
                <a:cubicBezTo>
                  <a:pt x="330" y="1"/>
                  <a:pt x="330" y="1"/>
                  <a:pt x="330" y="1"/>
                </a:cubicBezTo>
                <a:cubicBezTo>
                  <a:pt x="288" y="1"/>
                  <a:pt x="288" y="1"/>
                  <a:pt x="288" y="1"/>
                </a:cubicBezTo>
                <a:cubicBezTo>
                  <a:pt x="403" y="346"/>
                  <a:pt x="403" y="346"/>
                  <a:pt x="403" y="346"/>
                </a:cubicBezTo>
                <a:cubicBezTo>
                  <a:pt x="444" y="346"/>
                  <a:pt x="444" y="346"/>
                  <a:pt x="444" y="346"/>
                </a:cubicBezTo>
                <a:cubicBezTo>
                  <a:pt x="538" y="56"/>
                  <a:pt x="538" y="56"/>
                  <a:pt x="538" y="56"/>
                </a:cubicBezTo>
                <a:cubicBezTo>
                  <a:pt x="631" y="346"/>
                  <a:pt x="631" y="346"/>
                  <a:pt x="631" y="346"/>
                </a:cubicBezTo>
                <a:cubicBezTo>
                  <a:pt x="671" y="346"/>
                  <a:pt x="671" y="346"/>
                  <a:pt x="671" y="346"/>
                </a:cubicBezTo>
                <a:cubicBezTo>
                  <a:pt x="787" y="1"/>
                  <a:pt x="787" y="1"/>
                  <a:pt x="787" y="1"/>
                </a:cubicBezTo>
                <a:cubicBezTo>
                  <a:pt x="746" y="1"/>
                  <a:pt x="746" y="1"/>
                  <a:pt x="746" y="1"/>
                </a:cubicBezTo>
                <a:lnTo>
                  <a:pt x="652" y="300"/>
                </a:lnTo>
                <a:close/>
                <a:moveTo>
                  <a:pt x="838" y="346"/>
                </a:moveTo>
                <a:cubicBezTo>
                  <a:pt x="877" y="346"/>
                  <a:pt x="877" y="346"/>
                  <a:pt x="877" y="346"/>
                </a:cubicBezTo>
                <a:cubicBezTo>
                  <a:pt x="877" y="1"/>
                  <a:pt x="877" y="1"/>
                  <a:pt x="877" y="1"/>
                </a:cubicBezTo>
                <a:cubicBezTo>
                  <a:pt x="838" y="1"/>
                  <a:pt x="838" y="1"/>
                  <a:pt x="838" y="1"/>
                </a:cubicBezTo>
                <a:lnTo>
                  <a:pt x="838" y="346"/>
                </a:lnTo>
                <a:close/>
                <a:moveTo>
                  <a:pt x="1245" y="117"/>
                </a:moveTo>
                <a:cubicBezTo>
                  <a:pt x="1245" y="193"/>
                  <a:pt x="1196" y="237"/>
                  <a:pt x="1111" y="237"/>
                </a:cubicBezTo>
                <a:cubicBezTo>
                  <a:pt x="1021" y="237"/>
                  <a:pt x="1021" y="237"/>
                  <a:pt x="1021" y="237"/>
                </a:cubicBezTo>
                <a:cubicBezTo>
                  <a:pt x="1021" y="346"/>
                  <a:pt x="1021" y="346"/>
                  <a:pt x="1021" y="346"/>
                </a:cubicBezTo>
                <a:cubicBezTo>
                  <a:pt x="981" y="346"/>
                  <a:pt x="981" y="346"/>
                  <a:pt x="981" y="346"/>
                </a:cubicBezTo>
                <a:cubicBezTo>
                  <a:pt x="981" y="1"/>
                  <a:pt x="981" y="1"/>
                  <a:pt x="981" y="1"/>
                </a:cubicBezTo>
                <a:cubicBezTo>
                  <a:pt x="1111" y="1"/>
                  <a:pt x="1111" y="1"/>
                  <a:pt x="1111" y="1"/>
                </a:cubicBezTo>
                <a:cubicBezTo>
                  <a:pt x="1196" y="1"/>
                  <a:pt x="1245" y="44"/>
                  <a:pt x="1245" y="117"/>
                </a:cubicBezTo>
                <a:close/>
                <a:moveTo>
                  <a:pt x="1207" y="118"/>
                </a:moveTo>
                <a:cubicBezTo>
                  <a:pt x="1207" y="66"/>
                  <a:pt x="1171" y="39"/>
                  <a:pt x="1109" y="39"/>
                </a:cubicBezTo>
                <a:cubicBezTo>
                  <a:pt x="1021" y="39"/>
                  <a:pt x="1021" y="39"/>
                  <a:pt x="1021" y="39"/>
                </a:cubicBezTo>
                <a:cubicBezTo>
                  <a:pt x="1021" y="199"/>
                  <a:pt x="1021" y="199"/>
                  <a:pt x="1021" y="199"/>
                </a:cubicBezTo>
                <a:cubicBezTo>
                  <a:pt x="1109" y="199"/>
                  <a:pt x="1109" y="199"/>
                  <a:pt x="1109" y="199"/>
                </a:cubicBezTo>
                <a:cubicBezTo>
                  <a:pt x="1171" y="199"/>
                  <a:pt x="1207" y="172"/>
                  <a:pt x="1207" y="118"/>
                </a:cubicBezTo>
                <a:close/>
                <a:moveTo>
                  <a:pt x="1350" y="309"/>
                </a:moveTo>
                <a:cubicBezTo>
                  <a:pt x="1350" y="190"/>
                  <a:pt x="1350" y="190"/>
                  <a:pt x="1350" y="190"/>
                </a:cubicBezTo>
                <a:cubicBezTo>
                  <a:pt x="1524" y="190"/>
                  <a:pt x="1524" y="190"/>
                  <a:pt x="1524" y="190"/>
                </a:cubicBezTo>
                <a:cubicBezTo>
                  <a:pt x="1524" y="153"/>
                  <a:pt x="1524" y="153"/>
                  <a:pt x="1524" y="153"/>
                </a:cubicBezTo>
                <a:cubicBezTo>
                  <a:pt x="1350" y="153"/>
                  <a:pt x="1350" y="153"/>
                  <a:pt x="1350" y="153"/>
                </a:cubicBezTo>
                <a:cubicBezTo>
                  <a:pt x="1350" y="39"/>
                  <a:pt x="1350" y="39"/>
                  <a:pt x="1350" y="39"/>
                </a:cubicBezTo>
                <a:cubicBezTo>
                  <a:pt x="1544" y="39"/>
                  <a:pt x="1544" y="39"/>
                  <a:pt x="1544" y="39"/>
                </a:cubicBezTo>
                <a:cubicBezTo>
                  <a:pt x="1544" y="1"/>
                  <a:pt x="1544" y="1"/>
                  <a:pt x="1544" y="1"/>
                </a:cubicBezTo>
                <a:cubicBezTo>
                  <a:pt x="1311" y="1"/>
                  <a:pt x="1311" y="1"/>
                  <a:pt x="1311" y="1"/>
                </a:cubicBezTo>
                <a:cubicBezTo>
                  <a:pt x="1311" y="346"/>
                  <a:pt x="1311" y="346"/>
                  <a:pt x="1311" y="346"/>
                </a:cubicBezTo>
                <a:cubicBezTo>
                  <a:pt x="1551" y="346"/>
                  <a:pt x="1551" y="346"/>
                  <a:pt x="1551" y="346"/>
                </a:cubicBezTo>
                <a:cubicBezTo>
                  <a:pt x="1551" y="309"/>
                  <a:pt x="1551" y="309"/>
                  <a:pt x="1551" y="309"/>
                </a:cubicBezTo>
                <a:lnTo>
                  <a:pt x="1350" y="30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14324" tIns="57162" rIns="114324" bIns="57162"/>
          <a:lstStyle/>
          <a:p>
            <a:endParaRPr lang="en-NL"/>
          </a:p>
        </p:txBody>
      </p:sp>
      <p:sp>
        <p:nvSpPr>
          <p:cNvPr id="11" name="LS_Logo2 (JU-Free) Emploment" hidden="1">
            <a:extLst>
              <a:ext uri="{FF2B5EF4-FFF2-40B4-BE49-F238E27FC236}">
                <a16:creationId xmlns:a16="http://schemas.microsoft.com/office/drawing/2014/main" id="{9F0D63AA-B850-4BA6-8910-62BF9AE9BA66}"/>
              </a:ext>
            </a:extLst>
          </p:cNvPr>
          <p:cNvSpPr>
            <a:spLocks/>
          </p:cNvSpPr>
          <p:nvPr/>
        </p:nvSpPr>
        <p:spPr bwMode="auto">
          <a:xfrm>
            <a:off x="1155700" y="7712075"/>
            <a:ext cx="1365250" cy="365125"/>
          </a:xfrm>
          <a:custGeom>
            <a:avLst/>
            <a:gdLst>
              <a:gd name="T0" fmla="*/ 2147483646 w 3440"/>
              <a:gd name="T1" fmla="*/ 62395541 h 921"/>
              <a:gd name="T2" fmla="*/ 2147483646 w 3440"/>
              <a:gd name="T3" fmla="*/ 2147483646 h 921"/>
              <a:gd name="T4" fmla="*/ 2147483646 w 3440"/>
              <a:gd name="T5" fmla="*/ 2147483646 h 921"/>
              <a:gd name="T6" fmla="*/ 2147483646 w 3440"/>
              <a:gd name="T7" fmla="*/ 2147483646 h 921"/>
              <a:gd name="T8" fmla="*/ 2147483646 w 3440"/>
              <a:gd name="T9" fmla="*/ 62395541 h 921"/>
              <a:gd name="T10" fmla="*/ 2147483646 w 3440"/>
              <a:gd name="T11" fmla="*/ 62395541 h 921"/>
              <a:gd name="T12" fmla="*/ 2147483646 w 3440"/>
              <a:gd name="T13" fmla="*/ 2147483646 h 921"/>
              <a:gd name="T14" fmla="*/ 2147483646 w 3440"/>
              <a:gd name="T15" fmla="*/ 2147483646 h 921"/>
              <a:gd name="T16" fmla="*/ 2147483646 w 3440"/>
              <a:gd name="T17" fmla="*/ 2147483646 h 921"/>
              <a:gd name="T18" fmla="*/ 2147483646 w 3440"/>
              <a:gd name="T19" fmla="*/ 2147483646 h 921"/>
              <a:gd name="T20" fmla="*/ 2147483646 w 3440"/>
              <a:gd name="T21" fmla="*/ 62395541 h 921"/>
              <a:gd name="T22" fmla="*/ 2147483646 w 3440"/>
              <a:gd name="T23" fmla="*/ 2147483646 h 921"/>
              <a:gd name="T24" fmla="*/ 2147483646 w 3440"/>
              <a:gd name="T25" fmla="*/ 2147483646 h 921"/>
              <a:gd name="T26" fmla="*/ 2147483646 w 3440"/>
              <a:gd name="T27" fmla="*/ 2147483646 h 921"/>
              <a:gd name="T28" fmla="*/ 2147483646 w 3440"/>
              <a:gd name="T29" fmla="*/ 2147483646 h 921"/>
              <a:gd name="T30" fmla="*/ 2147483646 w 3440"/>
              <a:gd name="T31" fmla="*/ 62395541 h 921"/>
              <a:gd name="T32" fmla="*/ 2147483646 w 3440"/>
              <a:gd name="T33" fmla="*/ 2147483646 h 921"/>
              <a:gd name="T34" fmla="*/ 2147483646 w 3440"/>
              <a:gd name="T35" fmla="*/ 2147483646 h 921"/>
              <a:gd name="T36" fmla="*/ 2147483646 w 3440"/>
              <a:gd name="T37" fmla="*/ 62395541 h 921"/>
              <a:gd name="T38" fmla="*/ 2147483646 w 3440"/>
              <a:gd name="T39" fmla="*/ 2147483646 h 921"/>
              <a:gd name="T40" fmla="*/ 2147483646 w 3440"/>
              <a:gd name="T41" fmla="*/ 2147483646 h 921"/>
              <a:gd name="T42" fmla="*/ 2147483646 w 3440"/>
              <a:gd name="T43" fmla="*/ 2147483646 h 921"/>
              <a:gd name="T44" fmla="*/ 2147483646 w 3440"/>
              <a:gd name="T45" fmla="*/ 2147483646 h 921"/>
              <a:gd name="T46" fmla="*/ 2147483646 w 3440"/>
              <a:gd name="T47" fmla="*/ 2147483646 h 921"/>
              <a:gd name="T48" fmla="*/ 2147483646 w 3440"/>
              <a:gd name="T49" fmla="*/ 2147483646 h 921"/>
              <a:gd name="T50" fmla="*/ 2147483646 w 3440"/>
              <a:gd name="T51" fmla="*/ 62395541 h 921"/>
              <a:gd name="T52" fmla="*/ 2147483646 w 3440"/>
              <a:gd name="T53" fmla="*/ 2147483646 h 921"/>
              <a:gd name="T54" fmla="*/ 2147483646 w 3440"/>
              <a:gd name="T55" fmla="*/ 2147483646 h 921"/>
              <a:gd name="T56" fmla="*/ 2147483646 w 3440"/>
              <a:gd name="T57" fmla="*/ 2147483646 h 921"/>
              <a:gd name="T58" fmla="*/ 0 w 3440"/>
              <a:gd name="T59" fmla="*/ 2147483646 h 921"/>
              <a:gd name="T60" fmla="*/ 2147483646 w 3440"/>
              <a:gd name="T61" fmla="*/ 2147483646 h 921"/>
              <a:gd name="T62" fmla="*/ 2147483646 w 3440"/>
              <a:gd name="T63" fmla="*/ 2147483646 h 921"/>
              <a:gd name="T64" fmla="*/ 2147483646 w 3440"/>
              <a:gd name="T65" fmla="*/ 2147483646 h 921"/>
              <a:gd name="T66" fmla="*/ 2147483646 w 3440"/>
              <a:gd name="T67" fmla="*/ 2147483646 h 921"/>
              <a:gd name="T68" fmla="*/ 2147483646 w 3440"/>
              <a:gd name="T69" fmla="*/ 2147483646 h 921"/>
              <a:gd name="T70" fmla="*/ 2147483646 w 3440"/>
              <a:gd name="T71" fmla="*/ 2147483646 h 921"/>
              <a:gd name="T72" fmla="*/ 2147483646 w 3440"/>
              <a:gd name="T73" fmla="*/ 2147483646 h 921"/>
              <a:gd name="T74" fmla="*/ 2147483646 w 3440"/>
              <a:gd name="T75" fmla="*/ 2147483646 h 921"/>
              <a:gd name="T76" fmla="*/ 2147483646 w 3440"/>
              <a:gd name="T77" fmla="*/ 2147483646 h 921"/>
              <a:gd name="T78" fmla="*/ 2147483646 w 3440"/>
              <a:gd name="T79" fmla="*/ 2147483646 h 921"/>
              <a:gd name="T80" fmla="*/ 2147483646 w 3440"/>
              <a:gd name="T81" fmla="*/ 2147483646 h 921"/>
              <a:gd name="T82" fmla="*/ 2147483646 w 3440"/>
              <a:gd name="T83" fmla="*/ 2147483646 h 921"/>
              <a:gd name="T84" fmla="*/ 2147483646 w 3440"/>
              <a:gd name="T85" fmla="*/ 2147483646 h 921"/>
              <a:gd name="T86" fmla="*/ 2147483646 w 3440"/>
              <a:gd name="T87" fmla="*/ 2147483646 h 921"/>
              <a:gd name="T88" fmla="*/ 2147483646 w 3440"/>
              <a:gd name="T89" fmla="*/ 2147483646 h 921"/>
              <a:gd name="T90" fmla="*/ 2147483646 w 3440"/>
              <a:gd name="T91" fmla="*/ 2147483646 h 921"/>
              <a:gd name="T92" fmla="*/ 2147483646 w 3440"/>
              <a:gd name="T93" fmla="*/ 2147483646 h 921"/>
              <a:gd name="T94" fmla="*/ 2147483646 w 3440"/>
              <a:gd name="T95" fmla="*/ 2147483646 h 921"/>
              <a:gd name="T96" fmla="*/ 2147483646 w 3440"/>
              <a:gd name="T97" fmla="*/ 2147483646 h 921"/>
              <a:gd name="T98" fmla="*/ 2147483646 w 3440"/>
              <a:gd name="T99" fmla="*/ 2147483646 h 921"/>
              <a:gd name="T100" fmla="*/ 2147483646 w 3440"/>
              <a:gd name="T101" fmla="*/ 2147483646 h 921"/>
              <a:gd name="T102" fmla="*/ 2147483646 w 3440"/>
              <a:gd name="T103" fmla="*/ 2147483646 h 921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3440" h="921">
                <a:moveTo>
                  <a:pt x="240" y="346"/>
                </a:moveTo>
                <a:cubicBezTo>
                  <a:pt x="0" y="346"/>
                  <a:pt x="0" y="346"/>
                  <a:pt x="0" y="346"/>
                </a:cubicBezTo>
                <a:cubicBezTo>
                  <a:pt x="0" y="1"/>
                  <a:pt x="0" y="1"/>
                  <a:pt x="0" y="1"/>
                </a:cubicBezTo>
                <a:cubicBezTo>
                  <a:pt x="234" y="1"/>
                  <a:pt x="234" y="1"/>
                  <a:pt x="234" y="1"/>
                </a:cubicBezTo>
                <a:cubicBezTo>
                  <a:pt x="234" y="39"/>
                  <a:pt x="234" y="39"/>
                  <a:pt x="234" y="39"/>
                </a:cubicBezTo>
                <a:cubicBezTo>
                  <a:pt x="40" y="39"/>
                  <a:pt x="40" y="39"/>
                  <a:pt x="40" y="39"/>
                </a:cubicBezTo>
                <a:cubicBezTo>
                  <a:pt x="40" y="152"/>
                  <a:pt x="40" y="152"/>
                  <a:pt x="40" y="152"/>
                </a:cubicBezTo>
                <a:cubicBezTo>
                  <a:pt x="213" y="152"/>
                  <a:pt x="213" y="152"/>
                  <a:pt x="213" y="152"/>
                </a:cubicBezTo>
                <a:cubicBezTo>
                  <a:pt x="213" y="190"/>
                  <a:pt x="213" y="190"/>
                  <a:pt x="213" y="190"/>
                </a:cubicBezTo>
                <a:cubicBezTo>
                  <a:pt x="40" y="190"/>
                  <a:pt x="40" y="190"/>
                  <a:pt x="40" y="190"/>
                </a:cubicBezTo>
                <a:cubicBezTo>
                  <a:pt x="40" y="308"/>
                  <a:pt x="40" y="308"/>
                  <a:pt x="40" y="308"/>
                </a:cubicBezTo>
                <a:cubicBezTo>
                  <a:pt x="240" y="308"/>
                  <a:pt x="240" y="308"/>
                  <a:pt x="240" y="308"/>
                </a:cubicBezTo>
                <a:lnTo>
                  <a:pt x="240" y="346"/>
                </a:lnTo>
                <a:close/>
                <a:moveTo>
                  <a:pt x="357" y="62"/>
                </a:moveTo>
                <a:cubicBezTo>
                  <a:pt x="482" y="309"/>
                  <a:pt x="482" y="309"/>
                  <a:pt x="482" y="309"/>
                </a:cubicBezTo>
                <a:cubicBezTo>
                  <a:pt x="506" y="309"/>
                  <a:pt x="506" y="309"/>
                  <a:pt x="506" y="309"/>
                </a:cubicBezTo>
                <a:cubicBezTo>
                  <a:pt x="631" y="62"/>
                  <a:pt x="631" y="62"/>
                  <a:pt x="631" y="62"/>
                </a:cubicBezTo>
                <a:cubicBezTo>
                  <a:pt x="632" y="346"/>
                  <a:pt x="632" y="346"/>
                  <a:pt x="632" y="346"/>
                </a:cubicBezTo>
                <a:cubicBezTo>
                  <a:pt x="668" y="346"/>
                  <a:pt x="668" y="346"/>
                  <a:pt x="668" y="346"/>
                </a:cubicBezTo>
                <a:cubicBezTo>
                  <a:pt x="668" y="1"/>
                  <a:pt x="668" y="1"/>
                  <a:pt x="668" y="1"/>
                </a:cubicBezTo>
                <a:cubicBezTo>
                  <a:pt x="620" y="1"/>
                  <a:pt x="620" y="1"/>
                  <a:pt x="620" y="1"/>
                </a:cubicBezTo>
                <a:cubicBezTo>
                  <a:pt x="495" y="249"/>
                  <a:pt x="495" y="249"/>
                  <a:pt x="495" y="249"/>
                </a:cubicBezTo>
                <a:cubicBezTo>
                  <a:pt x="369" y="1"/>
                  <a:pt x="369" y="1"/>
                  <a:pt x="369" y="1"/>
                </a:cubicBezTo>
                <a:cubicBezTo>
                  <a:pt x="320" y="1"/>
                  <a:pt x="320" y="1"/>
                  <a:pt x="320" y="1"/>
                </a:cubicBezTo>
                <a:cubicBezTo>
                  <a:pt x="320" y="346"/>
                  <a:pt x="320" y="346"/>
                  <a:pt x="320" y="346"/>
                </a:cubicBezTo>
                <a:cubicBezTo>
                  <a:pt x="357" y="346"/>
                  <a:pt x="357" y="346"/>
                  <a:pt x="357" y="346"/>
                </a:cubicBezTo>
                <a:lnTo>
                  <a:pt x="357" y="62"/>
                </a:lnTo>
                <a:close/>
                <a:moveTo>
                  <a:pt x="812" y="346"/>
                </a:moveTo>
                <a:cubicBezTo>
                  <a:pt x="773" y="346"/>
                  <a:pt x="773" y="346"/>
                  <a:pt x="773" y="346"/>
                </a:cubicBezTo>
                <a:cubicBezTo>
                  <a:pt x="773" y="1"/>
                  <a:pt x="773" y="1"/>
                  <a:pt x="773" y="1"/>
                </a:cubicBezTo>
                <a:cubicBezTo>
                  <a:pt x="902" y="1"/>
                  <a:pt x="902" y="1"/>
                  <a:pt x="902" y="1"/>
                </a:cubicBezTo>
                <a:cubicBezTo>
                  <a:pt x="987" y="1"/>
                  <a:pt x="1036" y="44"/>
                  <a:pt x="1036" y="117"/>
                </a:cubicBezTo>
                <a:cubicBezTo>
                  <a:pt x="1036" y="193"/>
                  <a:pt x="987" y="237"/>
                  <a:pt x="902" y="237"/>
                </a:cubicBezTo>
                <a:cubicBezTo>
                  <a:pt x="812" y="237"/>
                  <a:pt x="812" y="237"/>
                  <a:pt x="812" y="237"/>
                </a:cubicBezTo>
                <a:lnTo>
                  <a:pt x="812" y="346"/>
                </a:lnTo>
                <a:close/>
                <a:moveTo>
                  <a:pt x="812" y="199"/>
                </a:moveTo>
                <a:cubicBezTo>
                  <a:pt x="900" y="199"/>
                  <a:pt x="900" y="199"/>
                  <a:pt x="900" y="199"/>
                </a:cubicBezTo>
                <a:cubicBezTo>
                  <a:pt x="962" y="199"/>
                  <a:pt x="998" y="172"/>
                  <a:pt x="998" y="118"/>
                </a:cubicBezTo>
                <a:cubicBezTo>
                  <a:pt x="998" y="66"/>
                  <a:pt x="962" y="39"/>
                  <a:pt x="900" y="39"/>
                </a:cubicBezTo>
                <a:cubicBezTo>
                  <a:pt x="812" y="39"/>
                  <a:pt x="812" y="39"/>
                  <a:pt x="812" y="39"/>
                </a:cubicBezTo>
                <a:lnTo>
                  <a:pt x="812" y="199"/>
                </a:lnTo>
                <a:close/>
                <a:moveTo>
                  <a:pt x="1291" y="308"/>
                </a:moveTo>
                <a:cubicBezTo>
                  <a:pt x="1141" y="308"/>
                  <a:pt x="1141" y="308"/>
                  <a:pt x="1141" y="308"/>
                </a:cubicBezTo>
                <a:cubicBezTo>
                  <a:pt x="1141" y="1"/>
                  <a:pt x="1141" y="1"/>
                  <a:pt x="1141" y="1"/>
                </a:cubicBezTo>
                <a:cubicBezTo>
                  <a:pt x="1101" y="1"/>
                  <a:pt x="1101" y="1"/>
                  <a:pt x="1101" y="1"/>
                </a:cubicBezTo>
                <a:cubicBezTo>
                  <a:pt x="1101" y="346"/>
                  <a:pt x="1101" y="346"/>
                  <a:pt x="1101" y="346"/>
                </a:cubicBezTo>
                <a:cubicBezTo>
                  <a:pt x="1291" y="346"/>
                  <a:pt x="1291" y="346"/>
                  <a:pt x="1291" y="346"/>
                </a:cubicBezTo>
                <a:lnTo>
                  <a:pt x="1291" y="308"/>
                </a:lnTo>
                <a:close/>
                <a:moveTo>
                  <a:pt x="1323" y="174"/>
                </a:moveTo>
                <a:cubicBezTo>
                  <a:pt x="1323" y="76"/>
                  <a:pt x="1402" y="0"/>
                  <a:pt x="1503" y="0"/>
                </a:cubicBezTo>
                <a:cubicBezTo>
                  <a:pt x="1603" y="0"/>
                  <a:pt x="1683" y="77"/>
                  <a:pt x="1683" y="174"/>
                </a:cubicBezTo>
                <a:cubicBezTo>
                  <a:pt x="1683" y="271"/>
                  <a:pt x="1603" y="348"/>
                  <a:pt x="1503" y="348"/>
                </a:cubicBezTo>
                <a:cubicBezTo>
                  <a:pt x="1402" y="348"/>
                  <a:pt x="1323" y="271"/>
                  <a:pt x="1323" y="174"/>
                </a:cubicBezTo>
                <a:close/>
                <a:moveTo>
                  <a:pt x="1363" y="174"/>
                </a:moveTo>
                <a:cubicBezTo>
                  <a:pt x="1363" y="249"/>
                  <a:pt x="1427" y="310"/>
                  <a:pt x="1503" y="310"/>
                </a:cubicBezTo>
                <a:cubicBezTo>
                  <a:pt x="1580" y="310"/>
                  <a:pt x="1643" y="249"/>
                  <a:pt x="1643" y="174"/>
                </a:cubicBezTo>
                <a:cubicBezTo>
                  <a:pt x="1643" y="98"/>
                  <a:pt x="1580" y="38"/>
                  <a:pt x="1503" y="38"/>
                </a:cubicBezTo>
                <a:cubicBezTo>
                  <a:pt x="1427" y="38"/>
                  <a:pt x="1363" y="98"/>
                  <a:pt x="1363" y="174"/>
                </a:cubicBezTo>
                <a:close/>
                <a:moveTo>
                  <a:pt x="1875" y="346"/>
                </a:moveTo>
                <a:cubicBezTo>
                  <a:pt x="1875" y="228"/>
                  <a:pt x="1875" y="228"/>
                  <a:pt x="1875" y="228"/>
                </a:cubicBezTo>
                <a:cubicBezTo>
                  <a:pt x="2005" y="1"/>
                  <a:pt x="2005" y="1"/>
                  <a:pt x="2005" y="1"/>
                </a:cubicBezTo>
                <a:cubicBezTo>
                  <a:pt x="1965" y="1"/>
                  <a:pt x="1965" y="1"/>
                  <a:pt x="1965" y="1"/>
                </a:cubicBezTo>
                <a:cubicBezTo>
                  <a:pt x="1855" y="181"/>
                  <a:pt x="1855" y="181"/>
                  <a:pt x="1855" y="181"/>
                </a:cubicBezTo>
                <a:cubicBezTo>
                  <a:pt x="1743" y="1"/>
                  <a:pt x="1743" y="1"/>
                  <a:pt x="1743" y="1"/>
                </a:cubicBezTo>
                <a:cubicBezTo>
                  <a:pt x="1703" y="1"/>
                  <a:pt x="1703" y="1"/>
                  <a:pt x="1703" y="1"/>
                </a:cubicBezTo>
                <a:cubicBezTo>
                  <a:pt x="1836" y="229"/>
                  <a:pt x="1836" y="229"/>
                  <a:pt x="1836" y="229"/>
                </a:cubicBezTo>
                <a:cubicBezTo>
                  <a:pt x="1836" y="346"/>
                  <a:pt x="1836" y="346"/>
                  <a:pt x="1836" y="346"/>
                </a:cubicBezTo>
                <a:lnTo>
                  <a:pt x="1875" y="346"/>
                </a:lnTo>
                <a:close/>
                <a:moveTo>
                  <a:pt x="2097" y="62"/>
                </a:moveTo>
                <a:cubicBezTo>
                  <a:pt x="2222" y="309"/>
                  <a:pt x="2222" y="309"/>
                  <a:pt x="2222" y="309"/>
                </a:cubicBezTo>
                <a:cubicBezTo>
                  <a:pt x="2246" y="309"/>
                  <a:pt x="2246" y="309"/>
                  <a:pt x="2246" y="309"/>
                </a:cubicBezTo>
                <a:cubicBezTo>
                  <a:pt x="2371" y="62"/>
                  <a:pt x="2371" y="62"/>
                  <a:pt x="2371" y="62"/>
                </a:cubicBezTo>
                <a:cubicBezTo>
                  <a:pt x="2371" y="346"/>
                  <a:pt x="2371" y="346"/>
                  <a:pt x="2371" y="346"/>
                </a:cubicBezTo>
                <a:cubicBezTo>
                  <a:pt x="2408" y="346"/>
                  <a:pt x="2408" y="346"/>
                  <a:pt x="2408" y="346"/>
                </a:cubicBezTo>
                <a:cubicBezTo>
                  <a:pt x="2408" y="1"/>
                  <a:pt x="2408" y="1"/>
                  <a:pt x="2408" y="1"/>
                </a:cubicBezTo>
                <a:cubicBezTo>
                  <a:pt x="2360" y="1"/>
                  <a:pt x="2360" y="1"/>
                  <a:pt x="2360" y="1"/>
                </a:cubicBezTo>
                <a:cubicBezTo>
                  <a:pt x="2234" y="249"/>
                  <a:pt x="2234" y="249"/>
                  <a:pt x="2234" y="249"/>
                </a:cubicBezTo>
                <a:cubicBezTo>
                  <a:pt x="2108" y="1"/>
                  <a:pt x="2108" y="1"/>
                  <a:pt x="2108" y="1"/>
                </a:cubicBezTo>
                <a:cubicBezTo>
                  <a:pt x="2060" y="1"/>
                  <a:pt x="2060" y="1"/>
                  <a:pt x="2060" y="1"/>
                </a:cubicBezTo>
                <a:cubicBezTo>
                  <a:pt x="2060" y="346"/>
                  <a:pt x="2060" y="346"/>
                  <a:pt x="2060" y="346"/>
                </a:cubicBezTo>
                <a:cubicBezTo>
                  <a:pt x="2097" y="346"/>
                  <a:pt x="2097" y="346"/>
                  <a:pt x="2097" y="346"/>
                </a:cubicBezTo>
                <a:lnTo>
                  <a:pt x="2097" y="62"/>
                </a:lnTo>
                <a:close/>
                <a:moveTo>
                  <a:pt x="2552" y="190"/>
                </a:moveTo>
                <a:cubicBezTo>
                  <a:pt x="2725" y="190"/>
                  <a:pt x="2725" y="190"/>
                  <a:pt x="2725" y="190"/>
                </a:cubicBezTo>
                <a:cubicBezTo>
                  <a:pt x="2725" y="152"/>
                  <a:pt x="2725" y="152"/>
                  <a:pt x="2725" y="152"/>
                </a:cubicBezTo>
                <a:cubicBezTo>
                  <a:pt x="2552" y="152"/>
                  <a:pt x="2552" y="152"/>
                  <a:pt x="2552" y="152"/>
                </a:cubicBezTo>
                <a:cubicBezTo>
                  <a:pt x="2552" y="39"/>
                  <a:pt x="2552" y="39"/>
                  <a:pt x="2552" y="39"/>
                </a:cubicBezTo>
                <a:cubicBezTo>
                  <a:pt x="2746" y="39"/>
                  <a:pt x="2746" y="39"/>
                  <a:pt x="2746" y="39"/>
                </a:cubicBezTo>
                <a:cubicBezTo>
                  <a:pt x="2746" y="1"/>
                  <a:pt x="2746" y="1"/>
                  <a:pt x="2746" y="1"/>
                </a:cubicBezTo>
                <a:cubicBezTo>
                  <a:pt x="2512" y="1"/>
                  <a:pt x="2512" y="1"/>
                  <a:pt x="2512" y="1"/>
                </a:cubicBezTo>
                <a:cubicBezTo>
                  <a:pt x="2512" y="346"/>
                  <a:pt x="2512" y="346"/>
                  <a:pt x="2512" y="346"/>
                </a:cubicBezTo>
                <a:cubicBezTo>
                  <a:pt x="2752" y="346"/>
                  <a:pt x="2752" y="346"/>
                  <a:pt x="2752" y="346"/>
                </a:cubicBezTo>
                <a:cubicBezTo>
                  <a:pt x="2752" y="308"/>
                  <a:pt x="2752" y="308"/>
                  <a:pt x="2752" y="308"/>
                </a:cubicBezTo>
                <a:cubicBezTo>
                  <a:pt x="2552" y="308"/>
                  <a:pt x="2552" y="308"/>
                  <a:pt x="2552" y="308"/>
                </a:cubicBezTo>
                <a:lnTo>
                  <a:pt x="2552" y="190"/>
                </a:lnTo>
                <a:close/>
                <a:moveTo>
                  <a:pt x="3079" y="278"/>
                </a:moveTo>
                <a:cubicBezTo>
                  <a:pt x="2873" y="1"/>
                  <a:pt x="2873" y="1"/>
                  <a:pt x="2873" y="1"/>
                </a:cubicBezTo>
                <a:cubicBezTo>
                  <a:pt x="2832" y="1"/>
                  <a:pt x="2832" y="1"/>
                  <a:pt x="2832" y="1"/>
                </a:cubicBezTo>
                <a:cubicBezTo>
                  <a:pt x="2832" y="346"/>
                  <a:pt x="2832" y="346"/>
                  <a:pt x="2832" y="346"/>
                </a:cubicBezTo>
                <a:cubicBezTo>
                  <a:pt x="2872" y="346"/>
                  <a:pt x="2872" y="346"/>
                  <a:pt x="2872" y="346"/>
                </a:cubicBezTo>
                <a:cubicBezTo>
                  <a:pt x="2872" y="69"/>
                  <a:pt x="2872" y="69"/>
                  <a:pt x="2872" y="69"/>
                </a:cubicBezTo>
                <a:cubicBezTo>
                  <a:pt x="3078" y="346"/>
                  <a:pt x="3078" y="346"/>
                  <a:pt x="3078" y="346"/>
                </a:cubicBezTo>
                <a:cubicBezTo>
                  <a:pt x="3118" y="346"/>
                  <a:pt x="3118" y="346"/>
                  <a:pt x="3118" y="346"/>
                </a:cubicBezTo>
                <a:cubicBezTo>
                  <a:pt x="3118" y="1"/>
                  <a:pt x="3118" y="1"/>
                  <a:pt x="3118" y="1"/>
                </a:cubicBezTo>
                <a:cubicBezTo>
                  <a:pt x="3079" y="1"/>
                  <a:pt x="3079" y="1"/>
                  <a:pt x="3079" y="1"/>
                </a:cubicBezTo>
                <a:lnTo>
                  <a:pt x="3079" y="278"/>
                </a:lnTo>
                <a:close/>
                <a:moveTo>
                  <a:pt x="3176" y="1"/>
                </a:moveTo>
                <a:cubicBezTo>
                  <a:pt x="3176" y="39"/>
                  <a:pt x="3176" y="39"/>
                  <a:pt x="3176" y="39"/>
                </a:cubicBezTo>
                <a:cubicBezTo>
                  <a:pt x="3288" y="39"/>
                  <a:pt x="3288" y="39"/>
                  <a:pt x="3288" y="39"/>
                </a:cubicBezTo>
                <a:cubicBezTo>
                  <a:pt x="3288" y="346"/>
                  <a:pt x="3288" y="346"/>
                  <a:pt x="3288" y="346"/>
                </a:cubicBezTo>
                <a:cubicBezTo>
                  <a:pt x="3327" y="346"/>
                  <a:pt x="3327" y="346"/>
                  <a:pt x="3327" y="346"/>
                </a:cubicBezTo>
                <a:cubicBezTo>
                  <a:pt x="3327" y="39"/>
                  <a:pt x="3327" y="39"/>
                  <a:pt x="3327" y="39"/>
                </a:cubicBezTo>
                <a:cubicBezTo>
                  <a:pt x="3440" y="39"/>
                  <a:pt x="3440" y="39"/>
                  <a:pt x="3440" y="39"/>
                </a:cubicBezTo>
                <a:cubicBezTo>
                  <a:pt x="3440" y="1"/>
                  <a:pt x="3440" y="1"/>
                  <a:pt x="3440" y="1"/>
                </a:cubicBezTo>
                <a:lnTo>
                  <a:pt x="3176" y="1"/>
                </a:lnTo>
                <a:close/>
                <a:moveTo>
                  <a:pt x="264" y="690"/>
                </a:moveTo>
                <a:cubicBezTo>
                  <a:pt x="264" y="766"/>
                  <a:pt x="215" y="810"/>
                  <a:pt x="130" y="810"/>
                </a:cubicBezTo>
                <a:cubicBezTo>
                  <a:pt x="40" y="810"/>
                  <a:pt x="40" y="810"/>
                  <a:pt x="40" y="810"/>
                </a:cubicBezTo>
                <a:cubicBezTo>
                  <a:pt x="40" y="919"/>
                  <a:pt x="40" y="919"/>
                  <a:pt x="40" y="919"/>
                </a:cubicBezTo>
                <a:cubicBezTo>
                  <a:pt x="0" y="919"/>
                  <a:pt x="0" y="919"/>
                  <a:pt x="0" y="919"/>
                </a:cubicBezTo>
                <a:cubicBezTo>
                  <a:pt x="0" y="574"/>
                  <a:pt x="0" y="574"/>
                  <a:pt x="0" y="574"/>
                </a:cubicBezTo>
                <a:cubicBezTo>
                  <a:pt x="130" y="574"/>
                  <a:pt x="130" y="574"/>
                  <a:pt x="130" y="574"/>
                </a:cubicBezTo>
                <a:cubicBezTo>
                  <a:pt x="215" y="574"/>
                  <a:pt x="264" y="616"/>
                  <a:pt x="264" y="690"/>
                </a:cubicBezTo>
                <a:close/>
                <a:moveTo>
                  <a:pt x="226" y="691"/>
                </a:moveTo>
                <a:cubicBezTo>
                  <a:pt x="226" y="639"/>
                  <a:pt x="190" y="612"/>
                  <a:pt x="128" y="612"/>
                </a:cubicBezTo>
                <a:cubicBezTo>
                  <a:pt x="40" y="612"/>
                  <a:pt x="40" y="612"/>
                  <a:pt x="40" y="612"/>
                </a:cubicBezTo>
                <a:cubicBezTo>
                  <a:pt x="40" y="772"/>
                  <a:pt x="40" y="772"/>
                  <a:pt x="40" y="772"/>
                </a:cubicBezTo>
                <a:cubicBezTo>
                  <a:pt x="128" y="772"/>
                  <a:pt x="128" y="772"/>
                  <a:pt x="128" y="772"/>
                </a:cubicBezTo>
                <a:cubicBezTo>
                  <a:pt x="190" y="772"/>
                  <a:pt x="226" y="744"/>
                  <a:pt x="226" y="691"/>
                </a:cubicBezTo>
                <a:close/>
                <a:moveTo>
                  <a:pt x="369" y="574"/>
                </a:moveTo>
                <a:cubicBezTo>
                  <a:pt x="329" y="574"/>
                  <a:pt x="329" y="574"/>
                  <a:pt x="329" y="574"/>
                </a:cubicBezTo>
                <a:cubicBezTo>
                  <a:pt x="329" y="919"/>
                  <a:pt x="329" y="919"/>
                  <a:pt x="329" y="919"/>
                </a:cubicBezTo>
                <a:cubicBezTo>
                  <a:pt x="520" y="919"/>
                  <a:pt x="520" y="919"/>
                  <a:pt x="520" y="919"/>
                </a:cubicBezTo>
                <a:cubicBezTo>
                  <a:pt x="520" y="881"/>
                  <a:pt x="520" y="881"/>
                  <a:pt x="520" y="881"/>
                </a:cubicBezTo>
                <a:cubicBezTo>
                  <a:pt x="369" y="881"/>
                  <a:pt x="369" y="881"/>
                  <a:pt x="369" y="881"/>
                </a:cubicBezTo>
                <a:lnTo>
                  <a:pt x="369" y="574"/>
                </a:lnTo>
                <a:close/>
                <a:moveTo>
                  <a:pt x="733" y="574"/>
                </a:moveTo>
                <a:cubicBezTo>
                  <a:pt x="887" y="919"/>
                  <a:pt x="887" y="919"/>
                  <a:pt x="887" y="919"/>
                </a:cubicBezTo>
                <a:cubicBezTo>
                  <a:pt x="844" y="919"/>
                  <a:pt x="844" y="919"/>
                  <a:pt x="844" y="919"/>
                </a:cubicBezTo>
                <a:cubicBezTo>
                  <a:pt x="806" y="831"/>
                  <a:pt x="806" y="831"/>
                  <a:pt x="806" y="831"/>
                </a:cubicBezTo>
                <a:cubicBezTo>
                  <a:pt x="618" y="831"/>
                  <a:pt x="618" y="831"/>
                  <a:pt x="618" y="831"/>
                </a:cubicBezTo>
                <a:cubicBezTo>
                  <a:pt x="579" y="919"/>
                  <a:pt x="579" y="919"/>
                  <a:pt x="579" y="919"/>
                </a:cubicBezTo>
                <a:cubicBezTo>
                  <a:pt x="538" y="919"/>
                  <a:pt x="538" y="919"/>
                  <a:pt x="538" y="919"/>
                </a:cubicBezTo>
                <a:cubicBezTo>
                  <a:pt x="692" y="574"/>
                  <a:pt x="692" y="574"/>
                  <a:pt x="692" y="574"/>
                </a:cubicBezTo>
                <a:lnTo>
                  <a:pt x="733" y="574"/>
                </a:lnTo>
                <a:close/>
                <a:moveTo>
                  <a:pt x="789" y="794"/>
                </a:moveTo>
                <a:cubicBezTo>
                  <a:pt x="711" y="619"/>
                  <a:pt x="711" y="619"/>
                  <a:pt x="711" y="619"/>
                </a:cubicBezTo>
                <a:cubicBezTo>
                  <a:pt x="635" y="794"/>
                  <a:pt x="635" y="794"/>
                  <a:pt x="635" y="794"/>
                </a:cubicBezTo>
                <a:lnTo>
                  <a:pt x="789" y="794"/>
                </a:lnTo>
                <a:close/>
                <a:moveTo>
                  <a:pt x="862" y="612"/>
                </a:moveTo>
                <a:cubicBezTo>
                  <a:pt x="975" y="612"/>
                  <a:pt x="975" y="612"/>
                  <a:pt x="975" y="612"/>
                </a:cubicBezTo>
                <a:cubicBezTo>
                  <a:pt x="975" y="919"/>
                  <a:pt x="975" y="919"/>
                  <a:pt x="975" y="919"/>
                </a:cubicBezTo>
                <a:cubicBezTo>
                  <a:pt x="1014" y="919"/>
                  <a:pt x="1014" y="919"/>
                  <a:pt x="1014" y="919"/>
                </a:cubicBezTo>
                <a:cubicBezTo>
                  <a:pt x="1014" y="612"/>
                  <a:pt x="1014" y="612"/>
                  <a:pt x="1014" y="612"/>
                </a:cubicBezTo>
                <a:cubicBezTo>
                  <a:pt x="1127" y="612"/>
                  <a:pt x="1127" y="612"/>
                  <a:pt x="1127" y="612"/>
                </a:cubicBezTo>
                <a:cubicBezTo>
                  <a:pt x="1127" y="574"/>
                  <a:pt x="1127" y="574"/>
                  <a:pt x="1127" y="574"/>
                </a:cubicBezTo>
                <a:cubicBezTo>
                  <a:pt x="862" y="574"/>
                  <a:pt x="862" y="574"/>
                  <a:pt x="862" y="574"/>
                </a:cubicBezTo>
                <a:lnTo>
                  <a:pt x="862" y="612"/>
                </a:lnTo>
                <a:close/>
                <a:moveTo>
                  <a:pt x="1184" y="919"/>
                </a:moveTo>
                <a:cubicBezTo>
                  <a:pt x="1223" y="919"/>
                  <a:pt x="1223" y="919"/>
                  <a:pt x="1223" y="919"/>
                </a:cubicBezTo>
                <a:cubicBezTo>
                  <a:pt x="1223" y="771"/>
                  <a:pt x="1223" y="771"/>
                  <a:pt x="1223" y="771"/>
                </a:cubicBezTo>
                <a:cubicBezTo>
                  <a:pt x="1384" y="771"/>
                  <a:pt x="1384" y="771"/>
                  <a:pt x="1384" y="771"/>
                </a:cubicBezTo>
                <a:cubicBezTo>
                  <a:pt x="1384" y="733"/>
                  <a:pt x="1384" y="733"/>
                  <a:pt x="1384" y="733"/>
                </a:cubicBezTo>
                <a:cubicBezTo>
                  <a:pt x="1223" y="733"/>
                  <a:pt x="1223" y="733"/>
                  <a:pt x="1223" y="733"/>
                </a:cubicBezTo>
                <a:cubicBezTo>
                  <a:pt x="1223" y="612"/>
                  <a:pt x="1223" y="612"/>
                  <a:pt x="1223" y="612"/>
                </a:cubicBezTo>
                <a:cubicBezTo>
                  <a:pt x="1403" y="612"/>
                  <a:pt x="1403" y="612"/>
                  <a:pt x="1403" y="612"/>
                </a:cubicBezTo>
                <a:cubicBezTo>
                  <a:pt x="1403" y="574"/>
                  <a:pt x="1403" y="574"/>
                  <a:pt x="1403" y="574"/>
                </a:cubicBezTo>
                <a:cubicBezTo>
                  <a:pt x="1184" y="574"/>
                  <a:pt x="1184" y="574"/>
                  <a:pt x="1184" y="574"/>
                </a:cubicBezTo>
                <a:lnTo>
                  <a:pt x="1184" y="919"/>
                </a:lnTo>
                <a:close/>
                <a:moveTo>
                  <a:pt x="1789" y="746"/>
                </a:moveTo>
                <a:cubicBezTo>
                  <a:pt x="1789" y="843"/>
                  <a:pt x="1709" y="921"/>
                  <a:pt x="1609" y="921"/>
                </a:cubicBezTo>
                <a:cubicBezTo>
                  <a:pt x="1508" y="921"/>
                  <a:pt x="1428" y="843"/>
                  <a:pt x="1428" y="746"/>
                </a:cubicBezTo>
                <a:cubicBezTo>
                  <a:pt x="1428" y="649"/>
                  <a:pt x="1508" y="573"/>
                  <a:pt x="1609" y="573"/>
                </a:cubicBezTo>
                <a:cubicBezTo>
                  <a:pt x="1709" y="573"/>
                  <a:pt x="1789" y="649"/>
                  <a:pt x="1789" y="746"/>
                </a:cubicBezTo>
                <a:close/>
                <a:moveTo>
                  <a:pt x="1749" y="746"/>
                </a:moveTo>
                <a:cubicBezTo>
                  <a:pt x="1749" y="671"/>
                  <a:pt x="1686" y="610"/>
                  <a:pt x="1609" y="610"/>
                </a:cubicBezTo>
                <a:cubicBezTo>
                  <a:pt x="1532" y="610"/>
                  <a:pt x="1468" y="671"/>
                  <a:pt x="1468" y="746"/>
                </a:cubicBezTo>
                <a:cubicBezTo>
                  <a:pt x="1468" y="822"/>
                  <a:pt x="1532" y="883"/>
                  <a:pt x="1609" y="883"/>
                </a:cubicBezTo>
                <a:cubicBezTo>
                  <a:pt x="1686" y="883"/>
                  <a:pt x="1749" y="822"/>
                  <a:pt x="1749" y="746"/>
                </a:cubicBezTo>
                <a:close/>
                <a:moveTo>
                  <a:pt x="2051" y="801"/>
                </a:moveTo>
                <a:cubicBezTo>
                  <a:pt x="2131" y="919"/>
                  <a:pt x="2131" y="919"/>
                  <a:pt x="2131" y="919"/>
                </a:cubicBezTo>
                <a:cubicBezTo>
                  <a:pt x="2086" y="919"/>
                  <a:pt x="2086" y="919"/>
                  <a:pt x="2086" y="919"/>
                </a:cubicBezTo>
                <a:cubicBezTo>
                  <a:pt x="2015" y="809"/>
                  <a:pt x="2015" y="809"/>
                  <a:pt x="2015" y="809"/>
                </a:cubicBezTo>
                <a:cubicBezTo>
                  <a:pt x="2008" y="809"/>
                  <a:pt x="2000" y="810"/>
                  <a:pt x="1992" y="810"/>
                </a:cubicBezTo>
                <a:cubicBezTo>
                  <a:pt x="1900" y="810"/>
                  <a:pt x="1900" y="810"/>
                  <a:pt x="1900" y="810"/>
                </a:cubicBezTo>
                <a:cubicBezTo>
                  <a:pt x="1900" y="919"/>
                  <a:pt x="1900" y="919"/>
                  <a:pt x="1900" y="919"/>
                </a:cubicBezTo>
                <a:cubicBezTo>
                  <a:pt x="1861" y="919"/>
                  <a:pt x="1861" y="919"/>
                  <a:pt x="1861" y="919"/>
                </a:cubicBezTo>
                <a:cubicBezTo>
                  <a:pt x="1861" y="574"/>
                  <a:pt x="1861" y="574"/>
                  <a:pt x="1861" y="574"/>
                </a:cubicBezTo>
                <a:cubicBezTo>
                  <a:pt x="1992" y="574"/>
                  <a:pt x="1992" y="574"/>
                  <a:pt x="1992" y="574"/>
                </a:cubicBezTo>
                <a:cubicBezTo>
                  <a:pt x="2078" y="574"/>
                  <a:pt x="2128" y="616"/>
                  <a:pt x="2128" y="690"/>
                </a:cubicBezTo>
                <a:cubicBezTo>
                  <a:pt x="2128" y="747"/>
                  <a:pt x="2100" y="785"/>
                  <a:pt x="2051" y="801"/>
                </a:cubicBezTo>
                <a:close/>
                <a:moveTo>
                  <a:pt x="2090" y="691"/>
                </a:moveTo>
                <a:cubicBezTo>
                  <a:pt x="2090" y="639"/>
                  <a:pt x="2054" y="612"/>
                  <a:pt x="1992" y="612"/>
                </a:cubicBezTo>
                <a:cubicBezTo>
                  <a:pt x="1900" y="612"/>
                  <a:pt x="1900" y="612"/>
                  <a:pt x="1900" y="612"/>
                </a:cubicBezTo>
                <a:cubicBezTo>
                  <a:pt x="1900" y="772"/>
                  <a:pt x="1900" y="772"/>
                  <a:pt x="1900" y="772"/>
                </a:cubicBezTo>
                <a:cubicBezTo>
                  <a:pt x="1992" y="772"/>
                  <a:pt x="1992" y="772"/>
                  <a:pt x="1992" y="772"/>
                </a:cubicBezTo>
                <a:cubicBezTo>
                  <a:pt x="2054" y="772"/>
                  <a:pt x="2090" y="744"/>
                  <a:pt x="2090" y="691"/>
                </a:cubicBezTo>
                <a:close/>
                <a:moveTo>
                  <a:pt x="2392" y="822"/>
                </a:moveTo>
                <a:cubicBezTo>
                  <a:pt x="2266" y="574"/>
                  <a:pt x="2266" y="574"/>
                  <a:pt x="2266" y="574"/>
                </a:cubicBezTo>
                <a:cubicBezTo>
                  <a:pt x="2217" y="574"/>
                  <a:pt x="2217" y="574"/>
                  <a:pt x="2217" y="574"/>
                </a:cubicBezTo>
                <a:cubicBezTo>
                  <a:pt x="2217" y="919"/>
                  <a:pt x="2217" y="919"/>
                  <a:pt x="2217" y="919"/>
                </a:cubicBezTo>
                <a:cubicBezTo>
                  <a:pt x="2254" y="919"/>
                  <a:pt x="2254" y="919"/>
                  <a:pt x="2254" y="919"/>
                </a:cubicBezTo>
                <a:cubicBezTo>
                  <a:pt x="2254" y="635"/>
                  <a:pt x="2254" y="635"/>
                  <a:pt x="2254" y="635"/>
                </a:cubicBezTo>
                <a:cubicBezTo>
                  <a:pt x="2379" y="882"/>
                  <a:pt x="2379" y="882"/>
                  <a:pt x="2379" y="882"/>
                </a:cubicBezTo>
                <a:cubicBezTo>
                  <a:pt x="2403" y="882"/>
                  <a:pt x="2403" y="882"/>
                  <a:pt x="2403" y="882"/>
                </a:cubicBezTo>
                <a:cubicBezTo>
                  <a:pt x="2528" y="635"/>
                  <a:pt x="2528" y="635"/>
                  <a:pt x="2528" y="635"/>
                </a:cubicBezTo>
                <a:cubicBezTo>
                  <a:pt x="2529" y="919"/>
                  <a:pt x="2529" y="919"/>
                  <a:pt x="2529" y="919"/>
                </a:cubicBezTo>
                <a:cubicBezTo>
                  <a:pt x="2565" y="919"/>
                  <a:pt x="2565" y="919"/>
                  <a:pt x="2565" y="919"/>
                </a:cubicBezTo>
                <a:cubicBezTo>
                  <a:pt x="2565" y="574"/>
                  <a:pt x="2565" y="574"/>
                  <a:pt x="2565" y="574"/>
                </a:cubicBezTo>
                <a:cubicBezTo>
                  <a:pt x="2517" y="574"/>
                  <a:pt x="2517" y="574"/>
                  <a:pt x="2517" y="574"/>
                </a:cubicBezTo>
                <a:lnTo>
                  <a:pt x="2392" y="82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14324" tIns="57162" rIns="114324" bIns="57162"/>
          <a:lstStyle/>
          <a:p>
            <a:endParaRPr lang="en-NL"/>
          </a:p>
        </p:txBody>
      </p:sp>
      <p:sp>
        <p:nvSpPr>
          <p:cNvPr id="12" name="LS_Logo6 (JU-Free) Taxonomy" hidden="1">
            <a:extLst>
              <a:ext uri="{FF2B5EF4-FFF2-40B4-BE49-F238E27FC236}">
                <a16:creationId xmlns:a16="http://schemas.microsoft.com/office/drawing/2014/main" id="{95878E8F-DACC-4989-862D-84EF3D816472}"/>
              </a:ext>
            </a:extLst>
          </p:cNvPr>
          <p:cNvSpPr>
            <a:spLocks/>
          </p:cNvSpPr>
          <p:nvPr/>
        </p:nvSpPr>
        <p:spPr bwMode="auto">
          <a:xfrm>
            <a:off x="1136650" y="7712075"/>
            <a:ext cx="1131888" cy="365125"/>
          </a:xfrm>
          <a:custGeom>
            <a:avLst/>
            <a:gdLst>
              <a:gd name="T0" fmla="*/ 0 w 2851"/>
              <a:gd name="T1" fmla="*/ 62395541 h 921"/>
              <a:gd name="T2" fmla="*/ 2147483646 w 2851"/>
              <a:gd name="T3" fmla="*/ 2147483646 h 921"/>
              <a:gd name="T4" fmla="*/ 2147483646 w 2851"/>
              <a:gd name="T5" fmla="*/ 2147483646 h 921"/>
              <a:gd name="T6" fmla="*/ 2147483646 w 2851"/>
              <a:gd name="T7" fmla="*/ 62395541 h 921"/>
              <a:gd name="T8" fmla="*/ 2147483646 w 2851"/>
              <a:gd name="T9" fmla="*/ 2147483646 h 921"/>
              <a:gd name="T10" fmla="*/ 2147483646 w 2851"/>
              <a:gd name="T11" fmla="*/ 2147483646 h 921"/>
              <a:gd name="T12" fmla="*/ 2147483646 w 2851"/>
              <a:gd name="T13" fmla="*/ 2147483646 h 921"/>
              <a:gd name="T14" fmla="*/ 2147483646 w 2851"/>
              <a:gd name="T15" fmla="*/ 2147483646 h 921"/>
              <a:gd name="T16" fmla="*/ 2147483646 w 2851"/>
              <a:gd name="T17" fmla="*/ 2147483646 h 921"/>
              <a:gd name="T18" fmla="*/ 2147483646 w 2851"/>
              <a:gd name="T19" fmla="*/ 2147483646 h 921"/>
              <a:gd name="T20" fmla="*/ 2147483646 w 2851"/>
              <a:gd name="T21" fmla="*/ 2147483646 h 921"/>
              <a:gd name="T22" fmla="*/ 2147483646 w 2851"/>
              <a:gd name="T23" fmla="*/ 2147483646 h 921"/>
              <a:gd name="T24" fmla="*/ 2147483646 w 2851"/>
              <a:gd name="T25" fmla="*/ 2147483646 h 921"/>
              <a:gd name="T26" fmla="*/ 2147483646 w 2851"/>
              <a:gd name="T27" fmla="*/ 2147483646 h 921"/>
              <a:gd name="T28" fmla="*/ 2147483646 w 2851"/>
              <a:gd name="T29" fmla="*/ 2147483646 h 921"/>
              <a:gd name="T30" fmla="*/ 2147483646 w 2851"/>
              <a:gd name="T31" fmla="*/ 2147483646 h 921"/>
              <a:gd name="T32" fmla="*/ 2147483646 w 2851"/>
              <a:gd name="T33" fmla="*/ 2147483646 h 921"/>
              <a:gd name="T34" fmla="*/ 2147483646 w 2851"/>
              <a:gd name="T35" fmla="*/ 2147483646 h 921"/>
              <a:gd name="T36" fmla="*/ 2147483646 w 2851"/>
              <a:gd name="T37" fmla="*/ 2147483646 h 921"/>
              <a:gd name="T38" fmla="*/ 2147483646 w 2851"/>
              <a:gd name="T39" fmla="*/ 2147483646 h 921"/>
              <a:gd name="T40" fmla="*/ 2147483646 w 2851"/>
              <a:gd name="T41" fmla="*/ 2147483646 h 921"/>
              <a:gd name="T42" fmla="*/ 2147483646 w 2851"/>
              <a:gd name="T43" fmla="*/ 2147483646 h 921"/>
              <a:gd name="T44" fmla="*/ 2147483646 w 2851"/>
              <a:gd name="T45" fmla="*/ 2147483646 h 921"/>
              <a:gd name="T46" fmla="*/ 2147483646 w 2851"/>
              <a:gd name="T47" fmla="*/ 2147483646 h 921"/>
              <a:gd name="T48" fmla="*/ 2147483646 w 2851"/>
              <a:gd name="T49" fmla="*/ 2147483646 h 921"/>
              <a:gd name="T50" fmla="*/ 2147483646 w 2851"/>
              <a:gd name="T51" fmla="*/ 2147483646 h 921"/>
              <a:gd name="T52" fmla="*/ 2147483646 w 2851"/>
              <a:gd name="T53" fmla="*/ 62395541 h 921"/>
              <a:gd name="T54" fmla="*/ 2147483646 w 2851"/>
              <a:gd name="T55" fmla="*/ 62395541 h 921"/>
              <a:gd name="T56" fmla="*/ 2147483646 w 2851"/>
              <a:gd name="T57" fmla="*/ 2147483646 h 921"/>
              <a:gd name="T58" fmla="*/ 2147483646 w 2851"/>
              <a:gd name="T59" fmla="*/ 62395541 h 921"/>
              <a:gd name="T60" fmla="*/ 2147483646 w 2851"/>
              <a:gd name="T61" fmla="*/ 2147483646 h 921"/>
              <a:gd name="T62" fmla="*/ 2147483646 w 2851"/>
              <a:gd name="T63" fmla="*/ 2147483646 h 921"/>
              <a:gd name="T64" fmla="*/ 2147483646 w 2851"/>
              <a:gd name="T65" fmla="*/ 2147483646 h 921"/>
              <a:gd name="T66" fmla="*/ 2147483646 w 2851"/>
              <a:gd name="T67" fmla="*/ 2147483646 h 921"/>
              <a:gd name="T68" fmla="*/ 2147483646 w 2851"/>
              <a:gd name="T69" fmla="*/ 2147483646 h 921"/>
              <a:gd name="T70" fmla="*/ 2147483646 w 2851"/>
              <a:gd name="T71" fmla="*/ 2147483646 h 921"/>
              <a:gd name="T72" fmla="*/ 2147483646 w 2851"/>
              <a:gd name="T73" fmla="*/ 2147483646 h 921"/>
              <a:gd name="T74" fmla="*/ 2147483646 w 2851"/>
              <a:gd name="T75" fmla="*/ 2147483646 h 921"/>
              <a:gd name="T76" fmla="*/ 2147483646 w 2851"/>
              <a:gd name="T77" fmla="*/ 2147483646 h 921"/>
              <a:gd name="T78" fmla="*/ 2147483646 w 2851"/>
              <a:gd name="T79" fmla="*/ 2147483646 h 921"/>
              <a:gd name="T80" fmla="*/ 2147483646 w 2851"/>
              <a:gd name="T81" fmla="*/ 2147483646 h 921"/>
              <a:gd name="T82" fmla="*/ 2147483646 w 2851"/>
              <a:gd name="T83" fmla="*/ 2147483646 h 921"/>
              <a:gd name="T84" fmla="*/ 2147483646 w 2851"/>
              <a:gd name="T85" fmla="*/ 2147483646 h 921"/>
              <a:gd name="T86" fmla="*/ 2147483646 w 2851"/>
              <a:gd name="T87" fmla="*/ 2147483646 h 921"/>
              <a:gd name="T88" fmla="*/ 2147483646 w 2851"/>
              <a:gd name="T89" fmla="*/ 2147483646 h 921"/>
              <a:gd name="T90" fmla="*/ 2147483646 w 2851"/>
              <a:gd name="T91" fmla="*/ 2147483646 h 921"/>
              <a:gd name="T92" fmla="*/ 2147483646 w 2851"/>
              <a:gd name="T93" fmla="*/ 2147483646 h 921"/>
              <a:gd name="T94" fmla="*/ 2147483646 w 2851"/>
              <a:gd name="T95" fmla="*/ 2147483646 h 921"/>
              <a:gd name="T96" fmla="*/ 2147483646 w 2851"/>
              <a:gd name="T97" fmla="*/ 2147483646 h 921"/>
              <a:gd name="T98" fmla="*/ 2147483646 w 2851"/>
              <a:gd name="T99" fmla="*/ 2147483646 h 921"/>
              <a:gd name="T100" fmla="*/ 2147483646 w 2851"/>
              <a:gd name="T101" fmla="*/ 2147483646 h 921"/>
              <a:gd name="T102" fmla="*/ 2147483646 w 2851"/>
              <a:gd name="T103" fmla="*/ 2147483646 h 921"/>
              <a:gd name="T104" fmla="*/ 2147483646 w 2851"/>
              <a:gd name="T105" fmla="*/ 2147483646 h 921"/>
              <a:gd name="T106" fmla="*/ 2147483646 w 2851"/>
              <a:gd name="T107" fmla="*/ 2147483646 h 921"/>
              <a:gd name="T108" fmla="*/ 2147483646 w 2851"/>
              <a:gd name="T109" fmla="*/ 2147483646 h 921"/>
              <a:gd name="T110" fmla="*/ 2147483646 w 2851"/>
              <a:gd name="T111" fmla="*/ 2147483646 h 921"/>
              <a:gd name="T112" fmla="*/ 2147483646 w 2851"/>
              <a:gd name="T113" fmla="*/ 2147483646 h 921"/>
              <a:gd name="T114" fmla="*/ 2147483646 w 2851"/>
              <a:gd name="T115" fmla="*/ 2147483646 h 921"/>
              <a:gd name="T116" fmla="*/ 2147483646 w 2851"/>
              <a:gd name="T117" fmla="*/ 2147483646 h 921"/>
              <a:gd name="T118" fmla="*/ 2147483646 w 2851"/>
              <a:gd name="T119" fmla="*/ 2147483646 h 921"/>
              <a:gd name="T120" fmla="*/ 2147483646 w 2851"/>
              <a:gd name="T121" fmla="*/ 2147483646 h 921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2851" h="921">
                <a:moveTo>
                  <a:pt x="112" y="39"/>
                </a:moveTo>
                <a:cubicBezTo>
                  <a:pt x="0" y="39"/>
                  <a:pt x="0" y="39"/>
                  <a:pt x="0" y="39"/>
                </a:cubicBezTo>
                <a:cubicBezTo>
                  <a:pt x="0" y="1"/>
                  <a:pt x="0" y="1"/>
                  <a:pt x="0" y="1"/>
                </a:cubicBezTo>
                <a:cubicBezTo>
                  <a:pt x="263" y="1"/>
                  <a:pt x="263" y="1"/>
                  <a:pt x="263" y="1"/>
                </a:cubicBezTo>
                <a:cubicBezTo>
                  <a:pt x="263" y="39"/>
                  <a:pt x="263" y="39"/>
                  <a:pt x="263" y="39"/>
                </a:cubicBezTo>
                <a:cubicBezTo>
                  <a:pt x="151" y="39"/>
                  <a:pt x="151" y="39"/>
                  <a:pt x="151" y="39"/>
                </a:cubicBezTo>
                <a:cubicBezTo>
                  <a:pt x="151" y="346"/>
                  <a:pt x="151" y="346"/>
                  <a:pt x="151" y="346"/>
                </a:cubicBezTo>
                <a:cubicBezTo>
                  <a:pt x="112" y="346"/>
                  <a:pt x="112" y="346"/>
                  <a:pt x="112" y="346"/>
                </a:cubicBezTo>
                <a:lnTo>
                  <a:pt x="112" y="39"/>
                </a:lnTo>
                <a:close/>
                <a:moveTo>
                  <a:pt x="238" y="346"/>
                </a:moveTo>
                <a:cubicBezTo>
                  <a:pt x="393" y="1"/>
                  <a:pt x="393" y="1"/>
                  <a:pt x="393" y="1"/>
                </a:cubicBezTo>
                <a:cubicBezTo>
                  <a:pt x="433" y="1"/>
                  <a:pt x="433" y="1"/>
                  <a:pt x="433" y="1"/>
                </a:cubicBezTo>
                <a:cubicBezTo>
                  <a:pt x="587" y="346"/>
                  <a:pt x="587" y="346"/>
                  <a:pt x="587" y="346"/>
                </a:cubicBezTo>
                <a:cubicBezTo>
                  <a:pt x="544" y="346"/>
                  <a:pt x="544" y="346"/>
                  <a:pt x="544" y="346"/>
                </a:cubicBezTo>
                <a:cubicBezTo>
                  <a:pt x="506" y="259"/>
                  <a:pt x="506" y="259"/>
                  <a:pt x="506" y="259"/>
                </a:cubicBezTo>
                <a:cubicBezTo>
                  <a:pt x="318" y="259"/>
                  <a:pt x="318" y="259"/>
                  <a:pt x="318" y="259"/>
                </a:cubicBezTo>
                <a:cubicBezTo>
                  <a:pt x="280" y="346"/>
                  <a:pt x="280" y="346"/>
                  <a:pt x="280" y="346"/>
                </a:cubicBezTo>
                <a:lnTo>
                  <a:pt x="238" y="346"/>
                </a:lnTo>
                <a:close/>
                <a:moveTo>
                  <a:pt x="335" y="221"/>
                </a:moveTo>
                <a:cubicBezTo>
                  <a:pt x="489" y="221"/>
                  <a:pt x="489" y="221"/>
                  <a:pt x="489" y="221"/>
                </a:cubicBezTo>
                <a:cubicBezTo>
                  <a:pt x="412" y="46"/>
                  <a:pt x="412" y="46"/>
                  <a:pt x="412" y="46"/>
                </a:cubicBezTo>
                <a:lnTo>
                  <a:pt x="335" y="221"/>
                </a:lnTo>
                <a:close/>
                <a:moveTo>
                  <a:pt x="646" y="346"/>
                </a:moveTo>
                <a:cubicBezTo>
                  <a:pt x="750" y="202"/>
                  <a:pt x="750" y="202"/>
                  <a:pt x="750" y="202"/>
                </a:cubicBezTo>
                <a:cubicBezTo>
                  <a:pt x="854" y="346"/>
                  <a:pt x="854" y="346"/>
                  <a:pt x="854" y="346"/>
                </a:cubicBezTo>
                <a:cubicBezTo>
                  <a:pt x="902" y="346"/>
                  <a:pt x="902" y="346"/>
                  <a:pt x="902" y="346"/>
                </a:cubicBezTo>
                <a:cubicBezTo>
                  <a:pt x="775" y="167"/>
                  <a:pt x="775" y="167"/>
                  <a:pt x="775" y="167"/>
                </a:cubicBezTo>
                <a:cubicBezTo>
                  <a:pt x="892" y="1"/>
                  <a:pt x="892" y="1"/>
                  <a:pt x="892" y="1"/>
                </a:cubicBezTo>
                <a:cubicBezTo>
                  <a:pt x="846" y="1"/>
                  <a:pt x="846" y="1"/>
                  <a:pt x="846" y="1"/>
                </a:cubicBezTo>
                <a:cubicBezTo>
                  <a:pt x="750" y="134"/>
                  <a:pt x="750" y="134"/>
                  <a:pt x="750" y="134"/>
                </a:cubicBezTo>
                <a:cubicBezTo>
                  <a:pt x="655" y="1"/>
                  <a:pt x="655" y="1"/>
                  <a:pt x="655" y="1"/>
                </a:cubicBezTo>
                <a:cubicBezTo>
                  <a:pt x="609" y="1"/>
                  <a:pt x="609" y="1"/>
                  <a:pt x="609" y="1"/>
                </a:cubicBezTo>
                <a:cubicBezTo>
                  <a:pt x="726" y="169"/>
                  <a:pt x="726" y="169"/>
                  <a:pt x="726" y="169"/>
                </a:cubicBezTo>
                <a:cubicBezTo>
                  <a:pt x="600" y="346"/>
                  <a:pt x="600" y="346"/>
                  <a:pt x="600" y="346"/>
                </a:cubicBezTo>
                <a:lnTo>
                  <a:pt x="646" y="346"/>
                </a:lnTo>
                <a:close/>
                <a:moveTo>
                  <a:pt x="924" y="174"/>
                </a:moveTo>
                <a:cubicBezTo>
                  <a:pt x="924" y="76"/>
                  <a:pt x="1004" y="0"/>
                  <a:pt x="1105" y="0"/>
                </a:cubicBezTo>
                <a:cubicBezTo>
                  <a:pt x="1205" y="0"/>
                  <a:pt x="1284" y="77"/>
                  <a:pt x="1284" y="174"/>
                </a:cubicBezTo>
                <a:cubicBezTo>
                  <a:pt x="1284" y="271"/>
                  <a:pt x="1205" y="348"/>
                  <a:pt x="1105" y="348"/>
                </a:cubicBezTo>
                <a:cubicBezTo>
                  <a:pt x="1004" y="348"/>
                  <a:pt x="924" y="271"/>
                  <a:pt x="924" y="174"/>
                </a:cubicBezTo>
                <a:close/>
                <a:moveTo>
                  <a:pt x="964" y="174"/>
                </a:moveTo>
                <a:cubicBezTo>
                  <a:pt x="964" y="249"/>
                  <a:pt x="1028" y="310"/>
                  <a:pt x="1105" y="310"/>
                </a:cubicBezTo>
                <a:cubicBezTo>
                  <a:pt x="1181" y="310"/>
                  <a:pt x="1244" y="249"/>
                  <a:pt x="1244" y="174"/>
                </a:cubicBezTo>
                <a:cubicBezTo>
                  <a:pt x="1244" y="98"/>
                  <a:pt x="1181" y="38"/>
                  <a:pt x="1105" y="38"/>
                </a:cubicBezTo>
                <a:cubicBezTo>
                  <a:pt x="1028" y="38"/>
                  <a:pt x="964" y="98"/>
                  <a:pt x="964" y="174"/>
                </a:cubicBezTo>
                <a:close/>
                <a:moveTo>
                  <a:pt x="1395" y="69"/>
                </a:moveTo>
                <a:cubicBezTo>
                  <a:pt x="1602" y="346"/>
                  <a:pt x="1602" y="346"/>
                  <a:pt x="1602" y="346"/>
                </a:cubicBezTo>
                <a:cubicBezTo>
                  <a:pt x="1642" y="346"/>
                  <a:pt x="1642" y="346"/>
                  <a:pt x="1642" y="346"/>
                </a:cubicBezTo>
                <a:cubicBezTo>
                  <a:pt x="1642" y="1"/>
                  <a:pt x="1642" y="1"/>
                  <a:pt x="1642" y="1"/>
                </a:cubicBezTo>
                <a:cubicBezTo>
                  <a:pt x="1603" y="1"/>
                  <a:pt x="1603" y="1"/>
                  <a:pt x="1603" y="1"/>
                </a:cubicBezTo>
                <a:cubicBezTo>
                  <a:pt x="1603" y="278"/>
                  <a:pt x="1603" y="278"/>
                  <a:pt x="1603" y="278"/>
                </a:cubicBezTo>
                <a:cubicBezTo>
                  <a:pt x="1397" y="1"/>
                  <a:pt x="1397" y="1"/>
                  <a:pt x="1397" y="1"/>
                </a:cubicBezTo>
                <a:cubicBezTo>
                  <a:pt x="1356" y="1"/>
                  <a:pt x="1356" y="1"/>
                  <a:pt x="1356" y="1"/>
                </a:cubicBezTo>
                <a:cubicBezTo>
                  <a:pt x="1356" y="346"/>
                  <a:pt x="1356" y="346"/>
                  <a:pt x="1356" y="346"/>
                </a:cubicBezTo>
                <a:cubicBezTo>
                  <a:pt x="1395" y="346"/>
                  <a:pt x="1395" y="346"/>
                  <a:pt x="1395" y="346"/>
                </a:cubicBezTo>
                <a:lnTo>
                  <a:pt x="1395" y="69"/>
                </a:lnTo>
                <a:close/>
                <a:moveTo>
                  <a:pt x="1895" y="348"/>
                </a:moveTo>
                <a:cubicBezTo>
                  <a:pt x="1794" y="348"/>
                  <a:pt x="1714" y="271"/>
                  <a:pt x="1714" y="174"/>
                </a:cubicBezTo>
                <a:cubicBezTo>
                  <a:pt x="1714" y="76"/>
                  <a:pt x="1794" y="0"/>
                  <a:pt x="1895" y="0"/>
                </a:cubicBezTo>
                <a:cubicBezTo>
                  <a:pt x="1995" y="0"/>
                  <a:pt x="2074" y="77"/>
                  <a:pt x="2074" y="174"/>
                </a:cubicBezTo>
                <a:cubicBezTo>
                  <a:pt x="2074" y="271"/>
                  <a:pt x="1995" y="348"/>
                  <a:pt x="1895" y="348"/>
                </a:cubicBezTo>
                <a:close/>
                <a:moveTo>
                  <a:pt x="2034" y="174"/>
                </a:moveTo>
                <a:cubicBezTo>
                  <a:pt x="2034" y="98"/>
                  <a:pt x="1971" y="38"/>
                  <a:pt x="1895" y="38"/>
                </a:cubicBezTo>
                <a:cubicBezTo>
                  <a:pt x="1818" y="38"/>
                  <a:pt x="1754" y="98"/>
                  <a:pt x="1754" y="174"/>
                </a:cubicBezTo>
                <a:cubicBezTo>
                  <a:pt x="1754" y="249"/>
                  <a:pt x="1818" y="310"/>
                  <a:pt x="1895" y="310"/>
                </a:cubicBezTo>
                <a:cubicBezTo>
                  <a:pt x="1971" y="310"/>
                  <a:pt x="2034" y="249"/>
                  <a:pt x="2034" y="174"/>
                </a:cubicBezTo>
                <a:close/>
                <a:moveTo>
                  <a:pt x="2183" y="62"/>
                </a:moveTo>
                <a:cubicBezTo>
                  <a:pt x="2308" y="309"/>
                  <a:pt x="2308" y="309"/>
                  <a:pt x="2308" y="309"/>
                </a:cubicBezTo>
                <a:cubicBezTo>
                  <a:pt x="2332" y="309"/>
                  <a:pt x="2332" y="309"/>
                  <a:pt x="2332" y="309"/>
                </a:cubicBezTo>
                <a:cubicBezTo>
                  <a:pt x="2457" y="62"/>
                  <a:pt x="2457" y="62"/>
                  <a:pt x="2457" y="62"/>
                </a:cubicBezTo>
                <a:cubicBezTo>
                  <a:pt x="2458" y="346"/>
                  <a:pt x="2458" y="346"/>
                  <a:pt x="2458" y="346"/>
                </a:cubicBezTo>
                <a:cubicBezTo>
                  <a:pt x="2494" y="346"/>
                  <a:pt x="2494" y="346"/>
                  <a:pt x="2494" y="346"/>
                </a:cubicBezTo>
                <a:cubicBezTo>
                  <a:pt x="2494" y="1"/>
                  <a:pt x="2494" y="1"/>
                  <a:pt x="2494" y="1"/>
                </a:cubicBezTo>
                <a:cubicBezTo>
                  <a:pt x="2446" y="1"/>
                  <a:pt x="2446" y="1"/>
                  <a:pt x="2446" y="1"/>
                </a:cubicBezTo>
                <a:cubicBezTo>
                  <a:pt x="2321" y="249"/>
                  <a:pt x="2321" y="249"/>
                  <a:pt x="2321" y="249"/>
                </a:cubicBezTo>
                <a:cubicBezTo>
                  <a:pt x="2195" y="1"/>
                  <a:pt x="2195" y="1"/>
                  <a:pt x="2195" y="1"/>
                </a:cubicBezTo>
                <a:cubicBezTo>
                  <a:pt x="2146" y="1"/>
                  <a:pt x="2146" y="1"/>
                  <a:pt x="2146" y="1"/>
                </a:cubicBezTo>
                <a:cubicBezTo>
                  <a:pt x="2146" y="346"/>
                  <a:pt x="2146" y="346"/>
                  <a:pt x="2146" y="346"/>
                </a:cubicBezTo>
                <a:cubicBezTo>
                  <a:pt x="2183" y="346"/>
                  <a:pt x="2183" y="346"/>
                  <a:pt x="2183" y="346"/>
                </a:cubicBezTo>
                <a:lnTo>
                  <a:pt x="2183" y="62"/>
                </a:lnTo>
                <a:close/>
                <a:moveTo>
                  <a:pt x="2811" y="1"/>
                </a:moveTo>
                <a:cubicBezTo>
                  <a:pt x="2701" y="181"/>
                  <a:pt x="2701" y="181"/>
                  <a:pt x="2701" y="181"/>
                </a:cubicBezTo>
                <a:cubicBezTo>
                  <a:pt x="2589" y="1"/>
                  <a:pt x="2589" y="1"/>
                  <a:pt x="2589" y="1"/>
                </a:cubicBezTo>
                <a:cubicBezTo>
                  <a:pt x="2549" y="1"/>
                  <a:pt x="2549" y="1"/>
                  <a:pt x="2549" y="1"/>
                </a:cubicBezTo>
                <a:cubicBezTo>
                  <a:pt x="2682" y="229"/>
                  <a:pt x="2682" y="229"/>
                  <a:pt x="2682" y="229"/>
                </a:cubicBezTo>
                <a:cubicBezTo>
                  <a:pt x="2682" y="346"/>
                  <a:pt x="2682" y="346"/>
                  <a:pt x="2682" y="346"/>
                </a:cubicBezTo>
                <a:cubicBezTo>
                  <a:pt x="2721" y="346"/>
                  <a:pt x="2721" y="346"/>
                  <a:pt x="2721" y="346"/>
                </a:cubicBezTo>
                <a:cubicBezTo>
                  <a:pt x="2721" y="228"/>
                  <a:pt x="2721" y="228"/>
                  <a:pt x="2721" y="228"/>
                </a:cubicBezTo>
                <a:cubicBezTo>
                  <a:pt x="2851" y="1"/>
                  <a:pt x="2851" y="1"/>
                  <a:pt x="2851" y="1"/>
                </a:cubicBezTo>
                <a:lnTo>
                  <a:pt x="2811" y="1"/>
                </a:lnTo>
                <a:close/>
                <a:moveTo>
                  <a:pt x="221" y="822"/>
                </a:moveTo>
                <a:cubicBezTo>
                  <a:pt x="95" y="574"/>
                  <a:pt x="95" y="574"/>
                  <a:pt x="95" y="574"/>
                </a:cubicBezTo>
                <a:cubicBezTo>
                  <a:pt x="46" y="574"/>
                  <a:pt x="46" y="574"/>
                  <a:pt x="46" y="574"/>
                </a:cubicBezTo>
                <a:cubicBezTo>
                  <a:pt x="46" y="919"/>
                  <a:pt x="46" y="919"/>
                  <a:pt x="46" y="919"/>
                </a:cubicBezTo>
                <a:cubicBezTo>
                  <a:pt x="84" y="919"/>
                  <a:pt x="84" y="919"/>
                  <a:pt x="84" y="919"/>
                </a:cubicBezTo>
                <a:cubicBezTo>
                  <a:pt x="84" y="635"/>
                  <a:pt x="84" y="635"/>
                  <a:pt x="84" y="635"/>
                </a:cubicBezTo>
                <a:cubicBezTo>
                  <a:pt x="208" y="882"/>
                  <a:pt x="208" y="882"/>
                  <a:pt x="208" y="882"/>
                </a:cubicBezTo>
                <a:cubicBezTo>
                  <a:pt x="232" y="882"/>
                  <a:pt x="232" y="882"/>
                  <a:pt x="232" y="882"/>
                </a:cubicBezTo>
                <a:cubicBezTo>
                  <a:pt x="357" y="635"/>
                  <a:pt x="357" y="635"/>
                  <a:pt x="357" y="635"/>
                </a:cubicBezTo>
                <a:cubicBezTo>
                  <a:pt x="358" y="919"/>
                  <a:pt x="358" y="919"/>
                  <a:pt x="358" y="919"/>
                </a:cubicBezTo>
                <a:cubicBezTo>
                  <a:pt x="394" y="919"/>
                  <a:pt x="394" y="919"/>
                  <a:pt x="394" y="919"/>
                </a:cubicBezTo>
                <a:cubicBezTo>
                  <a:pt x="394" y="574"/>
                  <a:pt x="394" y="574"/>
                  <a:pt x="394" y="574"/>
                </a:cubicBezTo>
                <a:cubicBezTo>
                  <a:pt x="346" y="574"/>
                  <a:pt x="346" y="574"/>
                  <a:pt x="346" y="574"/>
                </a:cubicBezTo>
                <a:lnTo>
                  <a:pt x="221" y="822"/>
                </a:lnTo>
                <a:close/>
                <a:moveTo>
                  <a:pt x="644" y="574"/>
                </a:moveTo>
                <a:cubicBezTo>
                  <a:pt x="797" y="919"/>
                  <a:pt x="797" y="919"/>
                  <a:pt x="797" y="919"/>
                </a:cubicBezTo>
                <a:cubicBezTo>
                  <a:pt x="755" y="919"/>
                  <a:pt x="755" y="919"/>
                  <a:pt x="755" y="919"/>
                </a:cubicBezTo>
                <a:cubicBezTo>
                  <a:pt x="716" y="831"/>
                  <a:pt x="716" y="831"/>
                  <a:pt x="716" y="831"/>
                </a:cubicBezTo>
                <a:cubicBezTo>
                  <a:pt x="529" y="831"/>
                  <a:pt x="529" y="831"/>
                  <a:pt x="529" y="831"/>
                </a:cubicBezTo>
                <a:cubicBezTo>
                  <a:pt x="490" y="919"/>
                  <a:pt x="490" y="919"/>
                  <a:pt x="490" y="919"/>
                </a:cubicBezTo>
                <a:cubicBezTo>
                  <a:pt x="449" y="919"/>
                  <a:pt x="449" y="919"/>
                  <a:pt x="449" y="919"/>
                </a:cubicBezTo>
                <a:cubicBezTo>
                  <a:pt x="603" y="574"/>
                  <a:pt x="603" y="574"/>
                  <a:pt x="603" y="574"/>
                </a:cubicBezTo>
                <a:lnTo>
                  <a:pt x="644" y="574"/>
                </a:lnTo>
                <a:close/>
                <a:moveTo>
                  <a:pt x="700" y="794"/>
                </a:moveTo>
                <a:cubicBezTo>
                  <a:pt x="622" y="619"/>
                  <a:pt x="622" y="619"/>
                  <a:pt x="622" y="619"/>
                </a:cubicBezTo>
                <a:cubicBezTo>
                  <a:pt x="545" y="794"/>
                  <a:pt x="545" y="794"/>
                  <a:pt x="545" y="794"/>
                </a:cubicBezTo>
                <a:lnTo>
                  <a:pt x="700" y="794"/>
                </a:lnTo>
                <a:close/>
                <a:moveTo>
                  <a:pt x="1099" y="851"/>
                </a:moveTo>
                <a:cubicBezTo>
                  <a:pt x="892" y="574"/>
                  <a:pt x="892" y="574"/>
                  <a:pt x="892" y="574"/>
                </a:cubicBezTo>
                <a:cubicBezTo>
                  <a:pt x="851" y="574"/>
                  <a:pt x="851" y="574"/>
                  <a:pt x="851" y="574"/>
                </a:cubicBezTo>
                <a:cubicBezTo>
                  <a:pt x="851" y="919"/>
                  <a:pt x="851" y="919"/>
                  <a:pt x="851" y="919"/>
                </a:cubicBezTo>
                <a:cubicBezTo>
                  <a:pt x="891" y="919"/>
                  <a:pt x="891" y="919"/>
                  <a:pt x="891" y="919"/>
                </a:cubicBezTo>
                <a:cubicBezTo>
                  <a:pt x="891" y="642"/>
                  <a:pt x="891" y="642"/>
                  <a:pt x="891" y="642"/>
                </a:cubicBezTo>
                <a:cubicBezTo>
                  <a:pt x="1097" y="919"/>
                  <a:pt x="1097" y="919"/>
                  <a:pt x="1097" y="919"/>
                </a:cubicBezTo>
                <a:cubicBezTo>
                  <a:pt x="1137" y="919"/>
                  <a:pt x="1137" y="919"/>
                  <a:pt x="1137" y="919"/>
                </a:cubicBezTo>
                <a:cubicBezTo>
                  <a:pt x="1137" y="574"/>
                  <a:pt x="1137" y="574"/>
                  <a:pt x="1137" y="574"/>
                </a:cubicBezTo>
                <a:cubicBezTo>
                  <a:pt x="1099" y="574"/>
                  <a:pt x="1099" y="574"/>
                  <a:pt x="1099" y="574"/>
                </a:cubicBezTo>
                <a:lnTo>
                  <a:pt x="1099" y="851"/>
                </a:lnTo>
                <a:close/>
                <a:moveTo>
                  <a:pt x="1387" y="574"/>
                </a:moveTo>
                <a:cubicBezTo>
                  <a:pt x="1541" y="919"/>
                  <a:pt x="1541" y="919"/>
                  <a:pt x="1541" y="919"/>
                </a:cubicBezTo>
                <a:cubicBezTo>
                  <a:pt x="1498" y="919"/>
                  <a:pt x="1498" y="919"/>
                  <a:pt x="1498" y="919"/>
                </a:cubicBezTo>
                <a:cubicBezTo>
                  <a:pt x="1460" y="831"/>
                  <a:pt x="1460" y="831"/>
                  <a:pt x="1460" y="831"/>
                </a:cubicBezTo>
                <a:cubicBezTo>
                  <a:pt x="1272" y="831"/>
                  <a:pt x="1272" y="831"/>
                  <a:pt x="1272" y="831"/>
                </a:cubicBezTo>
                <a:cubicBezTo>
                  <a:pt x="1234" y="919"/>
                  <a:pt x="1234" y="919"/>
                  <a:pt x="1234" y="919"/>
                </a:cubicBezTo>
                <a:cubicBezTo>
                  <a:pt x="1192" y="919"/>
                  <a:pt x="1192" y="919"/>
                  <a:pt x="1192" y="919"/>
                </a:cubicBezTo>
                <a:cubicBezTo>
                  <a:pt x="1346" y="574"/>
                  <a:pt x="1346" y="574"/>
                  <a:pt x="1346" y="574"/>
                </a:cubicBezTo>
                <a:lnTo>
                  <a:pt x="1387" y="574"/>
                </a:lnTo>
                <a:close/>
                <a:moveTo>
                  <a:pt x="1443" y="794"/>
                </a:moveTo>
                <a:cubicBezTo>
                  <a:pt x="1365" y="619"/>
                  <a:pt x="1365" y="619"/>
                  <a:pt x="1365" y="619"/>
                </a:cubicBezTo>
                <a:cubicBezTo>
                  <a:pt x="1289" y="794"/>
                  <a:pt x="1289" y="794"/>
                  <a:pt x="1289" y="794"/>
                </a:cubicBezTo>
                <a:lnTo>
                  <a:pt x="1443" y="794"/>
                </a:lnTo>
                <a:close/>
                <a:moveTo>
                  <a:pt x="1735" y="610"/>
                </a:moveTo>
                <a:cubicBezTo>
                  <a:pt x="1774" y="610"/>
                  <a:pt x="1812" y="625"/>
                  <a:pt x="1840" y="650"/>
                </a:cubicBezTo>
                <a:cubicBezTo>
                  <a:pt x="1862" y="620"/>
                  <a:pt x="1862" y="620"/>
                  <a:pt x="1862" y="620"/>
                </a:cubicBezTo>
                <a:cubicBezTo>
                  <a:pt x="1829" y="591"/>
                  <a:pt x="1783" y="573"/>
                  <a:pt x="1735" y="573"/>
                </a:cubicBezTo>
                <a:cubicBezTo>
                  <a:pt x="1634" y="573"/>
                  <a:pt x="1554" y="649"/>
                  <a:pt x="1554" y="746"/>
                </a:cubicBezTo>
                <a:cubicBezTo>
                  <a:pt x="1554" y="843"/>
                  <a:pt x="1634" y="921"/>
                  <a:pt x="1733" y="921"/>
                </a:cubicBezTo>
                <a:cubicBezTo>
                  <a:pt x="1780" y="921"/>
                  <a:pt x="1827" y="902"/>
                  <a:pt x="1861" y="875"/>
                </a:cubicBezTo>
                <a:cubicBezTo>
                  <a:pt x="1861" y="750"/>
                  <a:pt x="1861" y="750"/>
                  <a:pt x="1861" y="750"/>
                </a:cubicBezTo>
                <a:cubicBezTo>
                  <a:pt x="1826" y="750"/>
                  <a:pt x="1826" y="750"/>
                  <a:pt x="1826" y="750"/>
                </a:cubicBezTo>
                <a:cubicBezTo>
                  <a:pt x="1826" y="854"/>
                  <a:pt x="1826" y="854"/>
                  <a:pt x="1826" y="854"/>
                </a:cubicBezTo>
                <a:cubicBezTo>
                  <a:pt x="1800" y="872"/>
                  <a:pt x="1767" y="883"/>
                  <a:pt x="1736" y="883"/>
                </a:cubicBezTo>
                <a:cubicBezTo>
                  <a:pt x="1657" y="883"/>
                  <a:pt x="1594" y="823"/>
                  <a:pt x="1594" y="746"/>
                </a:cubicBezTo>
                <a:cubicBezTo>
                  <a:pt x="1594" y="671"/>
                  <a:pt x="1657" y="610"/>
                  <a:pt x="1735" y="610"/>
                </a:cubicBezTo>
                <a:close/>
                <a:moveTo>
                  <a:pt x="1996" y="763"/>
                </a:moveTo>
                <a:cubicBezTo>
                  <a:pt x="2169" y="763"/>
                  <a:pt x="2169" y="763"/>
                  <a:pt x="2169" y="763"/>
                </a:cubicBezTo>
                <a:cubicBezTo>
                  <a:pt x="2169" y="725"/>
                  <a:pt x="2169" y="725"/>
                  <a:pt x="2169" y="725"/>
                </a:cubicBezTo>
                <a:cubicBezTo>
                  <a:pt x="1996" y="725"/>
                  <a:pt x="1996" y="725"/>
                  <a:pt x="1996" y="725"/>
                </a:cubicBezTo>
                <a:cubicBezTo>
                  <a:pt x="1996" y="612"/>
                  <a:pt x="1996" y="612"/>
                  <a:pt x="1996" y="612"/>
                </a:cubicBezTo>
                <a:cubicBezTo>
                  <a:pt x="2190" y="612"/>
                  <a:pt x="2190" y="612"/>
                  <a:pt x="2190" y="612"/>
                </a:cubicBezTo>
                <a:cubicBezTo>
                  <a:pt x="2190" y="574"/>
                  <a:pt x="2190" y="574"/>
                  <a:pt x="2190" y="574"/>
                </a:cubicBezTo>
                <a:cubicBezTo>
                  <a:pt x="1956" y="574"/>
                  <a:pt x="1956" y="574"/>
                  <a:pt x="1956" y="574"/>
                </a:cubicBezTo>
                <a:cubicBezTo>
                  <a:pt x="1956" y="919"/>
                  <a:pt x="1956" y="919"/>
                  <a:pt x="1956" y="919"/>
                </a:cubicBezTo>
                <a:cubicBezTo>
                  <a:pt x="2196" y="919"/>
                  <a:pt x="2196" y="919"/>
                  <a:pt x="2196" y="919"/>
                </a:cubicBezTo>
                <a:cubicBezTo>
                  <a:pt x="2196" y="881"/>
                  <a:pt x="2196" y="881"/>
                  <a:pt x="2196" y="881"/>
                </a:cubicBezTo>
                <a:cubicBezTo>
                  <a:pt x="1996" y="881"/>
                  <a:pt x="1996" y="881"/>
                  <a:pt x="1996" y="881"/>
                </a:cubicBezTo>
                <a:lnTo>
                  <a:pt x="1996" y="763"/>
                </a:lnTo>
                <a:close/>
                <a:moveTo>
                  <a:pt x="2466" y="801"/>
                </a:moveTo>
                <a:cubicBezTo>
                  <a:pt x="2546" y="919"/>
                  <a:pt x="2546" y="919"/>
                  <a:pt x="2546" y="919"/>
                </a:cubicBezTo>
                <a:cubicBezTo>
                  <a:pt x="2501" y="919"/>
                  <a:pt x="2501" y="919"/>
                  <a:pt x="2501" y="919"/>
                </a:cubicBezTo>
                <a:cubicBezTo>
                  <a:pt x="2430" y="809"/>
                  <a:pt x="2430" y="809"/>
                  <a:pt x="2430" y="809"/>
                </a:cubicBezTo>
                <a:cubicBezTo>
                  <a:pt x="2423" y="809"/>
                  <a:pt x="2415" y="810"/>
                  <a:pt x="2407" y="810"/>
                </a:cubicBezTo>
                <a:cubicBezTo>
                  <a:pt x="2316" y="810"/>
                  <a:pt x="2316" y="810"/>
                  <a:pt x="2316" y="810"/>
                </a:cubicBezTo>
                <a:cubicBezTo>
                  <a:pt x="2316" y="919"/>
                  <a:pt x="2316" y="919"/>
                  <a:pt x="2316" y="919"/>
                </a:cubicBezTo>
                <a:cubicBezTo>
                  <a:pt x="2276" y="919"/>
                  <a:pt x="2276" y="919"/>
                  <a:pt x="2276" y="919"/>
                </a:cubicBezTo>
                <a:cubicBezTo>
                  <a:pt x="2276" y="574"/>
                  <a:pt x="2276" y="574"/>
                  <a:pt x="2276" y="574"/>
                </a:cubicBezTo>
                <a:cubicBezTo>
                  <a:pt x="2407" y="574"/>
                  <a:pt x="2407" y="574"/>
                  <a:pt x="2407" y="574"/>
                </a:cubicBezTo>
                <a:cubicBezTo>
                  <a:pt x="2493" y="574"/>
                  <a:pt x="2543" y="616"/>
                  <a:pt x="2543" y="690"/>
                </a:cubicBezTo>
                <a:cubicBezTo>
                  <a:pt x="2543" y="747"/>
                  <a:pt x="2515" y="785"/>
                  <a:pt x="2466" y="801"/>
                </a:cubicBezTo>
                <a:close/>
                <a:moveTo>
                  <a:pt x="2505" y="691"/>
                </a:moveTo>
                <a:cubicBezTo>
                  <a:pt x="2505" y="639"/>
                  <a:pt x="2469" y="612"/>
                  <a:pt x="2407" y="612"/>
                </a:cubicBezTo>
                <a:cubicBezTo>
                  <a:pt x="2316" y="612"/>
                  <a:pt x="2316" y="612"/>
                  <a:pt x="2316" y="612"/>
                </a:cubicBezTo>
                <a:cubicBezTo>
                  <a:pt x="2316" y="772"/>
                  <a:pt x="2316" y="772"/>
                  <a:pt x="2316" y="772"/>
                </a:cubicBezTo>
                <a:cubicBezTo>
                  <a:pt x="2407" y="772"/>
                  <a:pt x="2407" y="772"/>
                  <a:pt x="2407" y="772"/>
                </a:cubicBezTo>
                <a:cubicBezTo>
                  <a:pt x="2469" y="772"/>
                  <a:pt x="2505" y="744"/>
                  <a:pt x="2505" y="69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14324" tIns="57162" rIns="114324" bIns="57162"/>
          <a:lstStyle/>
          <a:p>
            <a:endParaRPr lang="en-NL"/>
          </a:p>
        </p:txBody>
      </p:sp>
      <p:sp>
        <p:nvSpPr>
          <p:cNvPr id="13" name="LS_Logo10 (JU-Free) Hermes" hidden="1">
            <a:extLst>
              <a:ext uri="{FF2B5EF4-FFF2-40B4-BE49-F238E27FC236}">
                <a16:creationId xmlns:a16="http://schemas.microsoft.com/office/drawing/2014/main" id="{6038922A-6AFB-45F8-BD84-1F327E69B5B7}"/>
              </a:ext>
            </a:extLst>
          </p:cNvPr>
          <p:cNvSpPr>
            <a:spLocks/>
          </p:cNvSpPr>
          <p:nvPr/>
        </p:nvSpPr>
        <p:spPr bwMode="auto">
          <a:xfrm>
            <a:off x="1157288" y="7820025"/>
            <a:ext cx="817562" cy="138113"/>
          </a:xfrm>
          <a:custGeom>
            <a:avLst/>
            <a:gdLst>
              <a:gd name="T0" fmla="*/ 2147483646 w 2062"/>
              <a:gd name="T1" fmla="*/ 2147483646 h 347"/>
              <a:gd name="T2" fmla="*/ 2147483646 w 2062"/>
              <a:gd name="T3" fmla="*/ 2147483646 h 347"/>
              <a:gd name="T4" fmla="*/ 0 w 2062"/>
              <a:gd name="T5" fmla="*/ 62575936 h 347"/>
              <a:gd name="T6" fmla="*/ 2147483646 w 2062"/>
              <a:gd name="T7" fmla="*/ 2147483646 h 347"/>
              <a:gd name="T8" fmla="*/ 2147483646 w 2062"/>
              <a:gd name="T9" fmla="*/ 62575936 h 347"/>
              <a:gd name="T10" fmla="*/ 2147483646 w 2062"/>
              <a:gd name="T11" fmla="*/ 2147483646 h 347"/>
              <a:gd name="T12" fmla="*/ 2147483646 w 2062"/>
              <a:gd name="T13" fmla="*/ 2147483646 h 347"/>
              <a:gd name="T14" fmla="*/ 2147483646 w 2062"/>
              <a:gd name="T15" fmla="*/ 2147483646 h 347"/>
              <a:gd name="T16" fmla="*/ 2147483646 w 2062"/>
              <a:gd name="T17" fmla="*/ 2147483646 h 347"/>
              <a:gd name="T18" fmla="*/ 2147483646 w 2062"/>
              <a:gd name="T19" fmla="*/ 2147483646 h 347"/>
              <a:gd name="T20" fmla="*/ 2147483646 w 2062"/>
              <a:gd name="T21" fmla="*/ 2147483646 h 347"/>
              <a:gd name="T22" fmla="*/ 2147483646 w 2062"/>
              <a:gd name="T23" fmla="*/ 62575936 h 347"/>
              <a:gd name="T24" fmla="*/ 2147483646 w 2062"/>
              <a:gd name="T25" fmla="*/ 2147483646 h 347"/>
              <a:gd name="T26" fmla="*/ 2147483646 w 2062"/>
              <a:gd name="T27" fmla="*/ 2147483646 h 347"/>
              <a:gd name="T28" fmla="*/ 2147483646 w 2062"/>
              <a:gd name="T29" fmla="*/ 2147483646 h 347"/>
              <a:gd name="T30" fmla="*/ 2147483646 w 2062"/>
              <a:gd name="T31" fmla="*/ 62575936 h 347"/>
              <a:gd name="T32" fmla="*/ 2147483646 w 2062"/>
              <a:gd name="T33" fmla="*/ 2147483646 h 347"/>
              <a:gd name="T34" fmla="*/ 2147483646 w 2062"/>
              <a:gd name="T35" fmla="*/ 2147483646 h 347"/>
              <a:gd name="T36" fmla="*/ 2147483646 w 2062"/>
              <a:gd name="T37" fmla="*/ 2147483646 h 347"/>
              <a:gd name="T38" fmla="*/ 2147483646 w 2062"/>
              <a:gd name="T39" fmla="*/ 2147483646 h 347"/>
              <a:gd name="T40" fmla="*/ 2147483646 w 2062"/>
              <a:gd name="T41" fmla="*/ 2147483646 h 347"/>
              <a:gd name="T42" fmla="*/ 2147483646 w 2062"/>
              <a:gd name="T43" fmla="*/ 2147483646 h 347"/>
              <a:gd name="T44" fmla="*/ 2147483646 w 2062"/>
              <a:gd name="T45" fmla="*/ 2147483646 h 347"/>
              <a:gd name="T46" fmla="*/ 2147483646 w 2062"/>
              <a:gd name="T47" fmla="*/ 2147483646 h 347"/>
              <a:gd name="T48" fmla="*/ 2147483646 w 2062"/>
              <a:gd name="T49" fmla="*/ 2147483646 h 347"/>
              <a:gd name="T50" fmla="*/ 2147483646 w 2062"/>
              <a:gd name="T51" fmla="*/ 62575936 h 347"/>
              <a:gd name="T52" fmla="*/ 2147483646 w 2062"/>
              <a:gd name="T53" fmla="*/ 2147483646 h 347"/>
              <a:gd name="T54" fmla="*/ 2147483646 w 2062"/>
              <a:gd name="T55" fmla="*/ 62575936 h 347"/>
              <a:gd name="T56" fmla="*/ 2147483646 w 2062"/>
              <a:gd name="T57" fmla="*/ 2147483646 h 347"/>
              <a:gd name="T58" fmla="*/ 2147483646 w 2062"/>
              <a:gd name="T59" fmla="*/ 2147483646 h 347"/>
              <a:gd name="T60" fmla="*/ 2147483646 w 2062"/>
              <a:gd name="T61" fmla="*/ 2147483646 h 347"/>
              <a:gd name="T62" fmla="*/ 2147483646 w 2062"/>
              <a:gd name="T63" fmla="*/ 2147483646 h 347"/>
              <a:gd name="T64" fmla="*/ 2147483646 w 2062"/>
              <a:gd name="T65" fmla="*/ 2147483646 h 347"/>
              <a:gd name="T66" fmla="*/ 2147483646 w 2062"/>
              <a:gd name="T67" fmla="*/ 62575936 h 347"/>
              <a:gd name="T68" fmla="*/ 2147483646 w 2062"/>
              <a:gd name="T69" fmla="*/ 2147483646 h 347"/>
              <a:gd name="T70" fmla="*/ 2147483646 w 2062"/>
              <a:gd name="T71" fmla="*/ 2001479067 h 347"/>
              <a:gd name="T72" fmla="*/ 2147483646 w 2062"/>
              <a:gd name="T73" fmla="*/ 2147483646 h 347"/>
              <a:gd name="T74" fmla="*/ 2147483646 w 2062"/>
              <a:gd name="T75" fmla="*/ 2147483646 h 347"/>
              <a:gd name="T76" fmla="*/ 2147483646 w 2062"/>
              <a:gd name="T77" fmla="*/ 2147483646 h 347"/>
              <a:gd name="T78" fmla="*/ 2147483646 w 2062"/>
              <a:gd name="T79" fmla="*/ 2147483646 h 347"/>
              <a:gd name="T80" fmla="*/ 2147483646 w 2062"/>
              <a:gd name="T81" fmla="*/ 2147483646 h 347"/>
              <a:gd name="T82" fmla="*/ 2147483646 w 2062"/>
              <a:gd name="T83" fmla="*/ 2001479067 h 347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2062" h="347">
                <a:moveTo>
                  <a:pt x="248" y="346"/>
                </a:moveTo>
                <a:cubicBezTo>
                  <a:pt x="248" y="194"/>
                  <a:pt x="248" y="194"/>
                  <a:pt x="248" y="194"/>
                </a:cubicBezTo>
                <a:cubicBezTo>
                  <a:pt x="40" y="194"/>
                  <a:pt x="40" y="194"/>
                  <a:pt x="40" y="194"/>
                </a:cubicBezTo>
                <a:cubicBezTo>
                  <a:pt x="40" y="346"/>
                  <a:pt x="40" y="346"/>
                  <a:pt x="40" y="346"/>
                </a:cubicBezTo>
                <a:cubicBezTo>
                  <a:pt x="0" y="346"/>
                  <a:pt x="0" y="346"/>
                  <a:pt x="0" y="346"/>
                </a:cubicBezTo>
                <a:cubicBezTo>
                  <a:pt x="0" y="1"/>
                  <a:pt x="0" y="1"/>
                  <a:pt x="0" y="1"/>
                </a:cubicBezTo>
                <a:cubicBezTo>
                  <a:pt x="40" y="1"/>
                  <a:pt x="40" y="1"/>
                  <a:pt x="40" y="1"/>
                </a:cubicBezTo>
                <a:cubicBezTo>
                  <a:pt x="40" y="157"/>
                  <a:pt x="40" y="157"/>
                  <a:pt x="40" y="157"/>
                </a:cubicBezTo>
                <a:cubicBezTo>
                  <a:pt x="248" y="157"/>
                  <a:pt x="248" y="157"/>
                  <a:pt x="248" y="157"/>
                </a:cubicBezTo>
                <a:cubicBezTo>
                  <a:pt x="248" y="1"/>
                  <a:pt x="248" y="1"/>
                  <a:pt x="248" y="1"/>
                </a:cubicBezTo>
                <a:cubicBezTo>
                  <a:pt x="287" y="1"/>
                  <a:pt x="287" y="1"/>
                  <a:pt x="287" y="1"/>
                </a:cubicBezTo>
                <a:cubicBezTo>
                  <a:pt x="287" y="346"/>
                  <a:pt x="287" y="346"/>
                  <a:pt x="287" y="346"/>
                </a:cubicBezTo>
                <a:lnTo>
                  <a:pt x="248" y="346"/>
                </a:lnTo>
                <a:close/>
                <a:moveTo>
                  <a:pt x="431" y="39"/>
                </a:moveTo>
                <a:cubicBezTo>
                  <a:pt x="431" y="153"/>
                  <a:pt x="431" y="153"/>
                  <a:pt x="431" y="153"/>
                </a:cubicBezTo>
                <a:cubicBezTo>
                  <a:pt x="604" y="153"/>
                  <a:pt x="604" y="153"/>
                  <a:pt x="604" y="153"/>
                </a:cubicBezTo>
                <a:cubicBezTo>
                  <a:pt x="604" y="190"/>
                  <a:pt x="604" y="190"/>
                  <a:pt x="604" y="190"/>
                </a:cubicBezTo>
                <a:cubicBezTo>
                  <a:pt x="431" y="190"/>
                  <a:pt x="431" y="190"/>
                  <a:pt x="431" y="190"/>
                </a:cubicBezTo>
                <a:cubicBezTo>
                  <a:pt x="431" y="309"/>
                  <a:pt x="431" y="309"/>
                  <a:pt x="431" y="309"/>
                </a:cubicBezTo>
                <a:cubicBezTo>
                  <a:pt x="631" y="309"/>
                  <a:pt x="631" y="309"/>
                  <a:pt x="631" y="309"/>
                </a:cubicBezTo>
                <a:cubicBezTo>
                  <a:pt x="631" y="346"/>
                  <a:pt x="631" y="346"/>
                  <a:pt x="631" y="346"/>
                </a:cubicBezTo>
                <a:cubicBezTo>
                  <a:pt x="391" y="346"/>
                  <a:pt x="391" y="346"/>
                  <a:pt x="391" y="346"/>
                </a:cubicBezTo>
                <a:cubicBezTo>
                  <a:pt x="391" y="1"/>
                  <a:pt x="391" y="1"/>
                  <a:pt x="391" y="1"/>
                </a:cubicBezTo>
                <a:cubicBezTo>
                  <a:pt x="625" y="1"/>
                  <a:pt x="625" y="1"/>
                  <a:pt x="625" y="1"/>
                </a:cubicBezTo>
                <a:cubicBezTo>
                  <a:pt x="625" y="39"/>
                  <a:pt x="625" y="39"/>
                  <a:pt x="625" y="39"/>
                </a:cubicBezTo>
                <a:lnTo>
                  <a:pt x="431" y="39"/>
                </a:lnTo>
                <a:close/>
                <a:moveTo>
                  <a:pt x="866" y="236"/>
                </a:moveTo>
                <a:cubicBezTo>
                  <a:pt x="858" y="237"/>
                  <a:pt x="850" y="237"/>
                  <a:pt x="843" y="237"/>
                </a:cubicBezTo>
                <a:cubicBezTo>
                  <a:pt x="751" y="237"/>
                  <a:pt x="751" y="237"/>
                  <a:pt x="751" y="237"/>
                </a:cubicBezTo>
                <a:cubicBezTo>
                  <a:pt x="751" y="346"/>
                  <a:pt x="751" y="346"/>
                  <a:pt x="751" y="346"/>
                </a:cubicBezTo>
                <a:cubicBezTo>
                  <a:pt x="712" y="346"/>
                  <a:pt x="712" y="346"/>
                  <a:pt x="712" y="346"/>
                </a:cubicBezTo>
                <a:cubicBezTo>
                  <a:pt x="712" y="1"/>
                  <a:pt x="712" y="1"/>
                  <a:pt x="712" y="1"/>
                </a:cubicBezTo>
                <a:cubicBezTo>
                  <a:pt x="843" y="1"/>
                  <a:pt x="843" y="1"/>
                  <a:pt x="843" y="1"/>
                </a:cubicBezTo>
                <a:cubicBezTo>
                  <a:pt x="929" y="1"/>
                  <a:pt x="978" y="44"/>
                  <a:pt x="978" y="117"/>
                </a:cubicBezTo>
                <a:cubicBezTo>
                  <a:pt x="978" y="174"/>
                  <a:pt x="951" y="213"/>
                  <a:pt x="901" y="229"/>
                </a:cubicBezTo>
                <a:cubicBezTo>
                  <a:pt x="982" y="346"/>
                  <a:pt x="982" y="346"/>
                  <a:pt x="982" y="346"/>
                </a:cubicBezTo>
                <a:cubicBezTo>
                  <a:pt x="937" y="346"/>
                  <a:pt x="937" y="346"/>
                  <a:pt x="937" y="346"/>
                </a:cubicBezTo>
                <a:lnTo>
                  <a:pt x="866" y="236"/>
                </a:lnTo>
                <a:close/>
                <a:moveTo>
                  <a:pt x="843" y="199"/>
                </a:moveTo>
                <a:cubicBezTo>
                  <a:pt x="905" y="199"/>
                  <a:pt x="941" y="172"/>
                  <a:pt x="941" y="118"/>
                </a:cubicBezTo>
                <a:cubicBezTo>
                  <a:pt x="941" y="66"/>
                  <a:pt x="905" y="39"/>
                  <a:pt x="843" y="39"/>
                </a:cubicBezTo>
                <a:cubicBezTo>
                  <a:pt x="751" y="39"/>
                  <a:pt x="751" y="39"/>
                  <a:pt x="751" y="39"/>
                </a:cubicBezTo>
                <a:cubicBezTo>
                  <a:pt x="751" y="199"/>
                  <a:pt x="751" y="199"/>
                  <a:pt x="751" y="199"/>
                </a:cubicBezTo>
                <a:lnTo>
                  <a:pt x="843" y="199"/>
                </a:lnTo>
                <a:close/>
                <a:moveTo>
                  <a:pt x="1380" y="346"/>
                </a:moveTo>
                <a:cubicBezTo>
                  <a:pt x="1379" y="62"/>
                  <a:pt x="1379" y="62"/>
                  <a:pt x="1379" y="62"/>
                </a:cubicBezTo>
                <a:cubicBezTo>
                  <a:pt x="1254" y="310"/>
                  <a:pt x="1254" y="310"/>
                  <a:pt x="1254" y="310"/>
                </a:cubicBezTo>
                <a:cubicBezTo>
                  <a:pt x="1230" y="310"/>
                  <a:pt x="1230" y="310"/>
                  <a:pt x="1230" y="310"/>
                </a:cubicBezTo>
                <a:cubicBezTo>
                  <a:pt x="1105" y="62"/>
                  <a:pt x="1105" y="62"/>
                  <a:pt x="1105" y="62"/>
                </a:cubicBezTo>
                <a:cubicBezTo>
                  <a:pt x="1105" y="346"/>
                  <a:pt x="1105" y="346"/>
                  <a:pt x="1105" y="346"/>
                </a:cubicBezTo>
                <a:cubicBezTo>
                  <a:pt x="1068" y="346"/>
                  <a:pt x="1068" y="346"/>
                  <a:pt x="1068" y="346"/>
                </a:cubicBezTo>
                <a:cubicBezTo>
                  <a:pt x="1068" y="1"/>
                  <a:pt x="1068" y="1"/>
                  <a:pt x="1068" y="1"/>
                </a:cubicBezTo>
                <a:cubicBezTo>
                  <a:pt x="1116" y="1"/>
                  <a:pt x="1116" y="1"/>
                  <a:pt x="1116" y="1"/>
                </a:cubicBezTo>
                <a:cubicBezTo>
                  <a:pt x="1242" y="249"/>
                  <a:pt x="1242" y="249"/>
                  <a:pt x="1242" y="249"/>
                </a:cubicBezTo>
                <a:cubicBezTo>
                  <a:pt x="1368" y="1"/>
                  <a:pt x="1368" y="1"/>
                  <a:pt x="1368" y="1"/>
                </a:cubicBezTo>
                <a:cubicBezTo>
                  <a:pt x="1416" y="1"/>
                  <a:pt x="1416" y="1"/>
                  <a:pt x="1416" y="1"/>
                </a:cubicBezTo>
                <a:cubicBezTo>
                  <a:pt x="1416" y="346"/>
                  <a:pt x="1416" y="346"/>
                  <a:pt x="1416" y="346"/>
                </a:cubicBezTo>
                <a:lnTo>
                  <a:pt x="1380" y="346"/>
                </a:lnTo>
                <a:close/>
                <a:moveTo>
                  <a:pt x="1560" y="39"/>
                </a:moveTo>
                <a:cubicBezTo>
                  <a:pt x="1560" y="153"/>
                  <a:pt x="1560" y="153"/>
                  <a:pt x="1560" y="153"/>
                </a:cubicBezTo>
                <a:cubicBezTo>
                  <a:pt x="1734" y="153"/>
                  <a:pt x="1734" y="153"/>
                  <a:pt x="1734" y="153"/>
                </a:cubicBezTo>
                <a:cubicBezTo>
                  <a:pt x="1734" y="190"/>
                  <a:pt x="1734" y="190"/>
                  <a:pt x="1734" y="190"/>
                </a:cubicBezTo>
                <a:cubicBezTo>
                  <a:pt x="1560" y="190"/>
                  <a:pt x="1560" y="190"/>
                  <a:pt x="1560" y="190"/>
                </a:cubicBezTo>
                <a:cubicBezTo>
                  <a:pt x="1560" y="309"/>
                  <a:pt x="1560" y="309"/>
                  <a:pt x="1560" y="309"/>
                </a:cubicBezTo>
                <a:cubicBezTo>
                  <a:pt x="1761" y="309"/>
                  <a:pt x="1761" y="309"/>
                  <a:pt x="1761" y="309"/>
                </a:cubicBezTo>
                <a:cubicBezTo>
                  <a:pt x="1761" y="346"/>
                  <a:pt x="1761" y="346"/>
                  <a:pt x="1761" y="346"/>
                </a:cubicBezTo>
                <a:cubicBezTo>
                  <a:pt x="1521" y="346"/>
                  <a:pt x="1521" y="346"/>
                  <a:pt x="1521" y="346"/>
                </a:cubicBezTo>
                <a:cubicBezTo>
                  <a:pt x="1521" y="1"/>
                  <a:pt x="1521" y="1"/>
                  <a:pt x="1521" y="1"/>
                </a:cubicBezTo>
                <a:cubicBezTo>
                  <a:pt x="1755" y="1"/>
                  <a:pt x="1755" y="1"/>
                  <a:pt x="1755" y="1"/>
                </a:cubicBezTo>
                <a:cubicBezTo>
                  <a:pt x="1755" y="39"/>
                  <a:pt x="1755" y="39"/>
                  <a:pt x="1755" y="39"/>
                </a:cubicBezTo>
                <a:lnTo>
                  <a:pt x="1560" y="39"/>
                </a:lnTo>
                <a:close/>
                <a:moveTo>
                  <a:pt x="2053" y="32"/>
                </a:moveTo>
                <a:cubicBezTo>
                  <a:pt x="2036" y="69"/>
                  <a:pt x="2036" y="69"/>
                  <a:pt x="2036" y="69"/>
                </a:cubicBezTo>
                <a:cubicBezTo>
                  <a:pt x="2005" y="48"/>
                  <a:pt x="1969" y="40"/>
                  <a:pt x="1941" y="40"/>
                </a:cubicBezTo>
                <a:cubicBezTo>
                  <a:pt x="1897" y="40"/>
                  <a:pt x="1868" y="57"/>
                  <a:pt x="1868" y="86"/>
                </a:cubicBezTo>
                <a:cubicBezTo>
                  <a:pt x="1868" y="174"/>
                  <a:pt x="2062" y="128"/>
                  <a:pt x="2061" y="253"/>
                </a:cubicBezTo>
                <a:cubicBezTo>
                  <a:pt x="2061" y="311"/>
                  <a:pt x="2010" y="347"/>
                  <a:pt x="1937" y="347"/>
                </a:cubicBezTo>
                <a:cubicBezTo>
                  <a:pt x="1886" y="347"/>
                  <a:pt x="1837" y="326"/>
                  <a:pt x="1805" y="295"/>
                </a:cubicBezTo>
                <a:cubicBezTo>
                  <a:pt x="1822" y="259"/>
                  <a:pt x="1822" y="259"/>
                  <a:pt x="1822" y="259"/>
                </a:cubicBezTo>
                <a:cubicBezTo>
                  <a:pt x="1854" y="290"/>
                  <a:pt x="1898" y="308"/>
                  <a:pt x="1937" y="308"/>
                </a:cubicBezTo>
                <a:cubicBezTo>
                  <a:pt x="1987" y="308"/>
                  <a:pt x="2018" y="288"/>
                  <a:pt x="2018" y="255"/>
                </a:cubicBezTo>
                <a:cubicBezTo>
                  <a:pt x="2018" y="164"/>
                  <a:pt x="1824" y="213"/>
                  <a:pt x="1824" y="89"/>
                </a:cubicBezTo>
                <a:cubicBezTo>
                  <a:pt x="1824" y="35"/>
                  <a:pt x="1872" y="0"/>
                  <a:pt x="1944" y="0"/>
                </a:cubicBezTo>
                <a:cubicBezTo>
                  <a:pt x="1983" y="0"/>
                  <a:pt x="2024" y="13"/>
                  <a:pt x="2053" y="3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14324" tIns="57162" rIns="114324" bIns="57162"/>
          <a:lstStyle/>
          <a:p>
            <a:endParaRPr lang="en-NL"/>
          </a:p>
        </p:txBody>
      </p:sp>
      <p:sp>
        <p:nvSpPr>
          <p:cNvPr id="14" name="LS_Logo8 (JU-Free) Hera" hidden="1">
            <a:extLst>
              <a:ext uri="{FF2B5EF4-FFF2-40B4-BE49-F238E27FC236}">
                <a16:creationId xmlns:a16="http://schemas.microsoft.com/office/drawing/2014/main" id="{69EB0843-8F92-4848-AE78-084C448AAFB1}"/>
              </a:ext>
            </a:extLst>
          </p:cNvPr>
          <p:cNvSpPr>
            <a:spLocks/>
          </p:cNvSpPr>
          <p:nvPr/>
        </p:nvSpPr>
        <p:spPr bwMode="auto">
          <a:xfrm>
            <a:off x="1157288" y="7820025"/>
            <a:ext cx="541337" cy="138113"/>
          </a:xfrm>
          <a:custGeom>
            <a:avLst/>
            <a:gdLst>
              <a:gd name="T0" fmla="*/ 2147483646 w 1367"/>
              <a:gd name="T1" fmla="*/ 0 h 345"/>
              <a:gd name="T2" fmla="*/ 2147483646 w 1367"/>
              <a:gd name="T3" fmla="*/ 0 h 345"/>
              <a:gd name="T4" fmla="*/ 2147483646 w 1367"/>
              <a:gd name="T5" fmla="*/ 2147483646 h 345"/>
              <a:gd name="T6" fmla="*/ 2147483646 w 1367"/>
              <a:gd name="T7" fmla="*/ 2147483646 h 345"/>
              <a:gd name="T8" fmla="*/ 2147483646 w 1367"/>
              <a:gd name="T9" fmla="*/ 2147483646 h 345"/>
              <a:gd name="T10" fmla="*/ 2147483646 w 1367"/>
              <a:gd name="T11" fmla="*/ 2147483646 h 345"/>
              <a:gd name="T12" fmla="*/ 2147483646 w 1367"/>
              <a:gd name="T13" fmla="*/ 2147483646 h 345"/>
              <a:gd name="T14" fmla="*/ 0 w 1367"/>
              <a:gd name="T15" fmla="*/ 2147483646 h 345"/>
              <a:gd name="T16" fmla="*/ 0 w 1367"/>
              <a:gd name="T17" fmla="*/ 0 h 345"/>
              <a:gd name="T18" fmla="*/ 2147483646 w 1367"/>
              <a:gd name="T19" fmla="*/ 0 h 345"/>
              <a:gd name="T20" fmla="*/ 2147483646 w 1367"/>
              <a:gd name="T21" fmla="*/ 2147483646 h 345"/>
              <a:gd name="T22" fmla="*/ 2147483646 w 1367"/>
              <a:gd name="T23" fmla="*/ 2147483646 h 345"/>
              <a:gd name="T24" fmla="*/ 2147483646 w 1367"/>
              <a:gd name="T25" fmla="*/ 0 h 345"/>
              <a:gd name="T26" fmla="*/ 2147483646 w 1367"/>
              <a:gd name="T27" fmla="*/ 2147483646 h 345"/>
              <a:gd name="T28" fmla="*/ 2147483646 w 1367"/>
              <a:gd name="T29" fmla="*/ 2147483646 h 345"/>
              <a:gd name="T30" fmla="*/ 2147483646 w 1367"/>
              <a:gd name="T31" fmla="*/ 2147483646 h 345"/>
              <a:gd name="T32" fmla="*/ 2147483646 w 1367"/>
              <a:gd name="T33" fmla="*/ 2147483646 h 345"/>
              <a:gd name="T34" fmla="*/ 2147483646 w 1367"/>
              <a:gd name="T35" fmla="*/ 2147483646 h 345"/>
              <a:gd name="T36" fmla="*/ 2147483646 w 1367"/>
              <a:gd name="T37" fmla="*/ 2147483646 h 345"/>
              <a:gd name="T38" fmla="*/ 2147483646 w 1367"/>
              <a:gd name="T39" fmla="*/ 0 h 345"/>
              <a:gd name="T40" fmla="*/ 2147483646 w 1367"/>
              <a:gd name="T41" fmla="*/ 0 h 345"/>
              <a:gd name="T42" fmla="*/ 2147483646 w 1367"/>
              <a:gd name="T43" fmla="*/ 2147483646 h 345"/>
              <a:gd name="T44" fmla="*/ 2147483646 w 1367"/>
              <a:gd name="T45" fmla="*/ 2147483646 h 345"/>
              <a:gd name="T46" fmla="*/ 2147483646 w 1367"/>
              <a:gd name="T47" fmla="*/ 2147483646 h 345"/>
              <a:gd name="T48" fmla="*/ 2147483646 w 1367"/>
              <a:gd name="T49" fmla="*/ 2147483646 h 345"/>
              <a:gd name="T50" fmla="*/ 2147483646 w 1367"/>
              <a:gd name="T51" fmla="*/ 2147483646 h 345"/>
              <a:gd name="T52" fmla="*/ 2147483646 w 1367"/>
              <a:gd name="T53" fmla="*/ 2147483646 h 345"/>
              <a:gd name="T54" fmla="*/ 2147483646 w 1367"/>
              <a:gd name="T55" fmla="*/ 2147483646 h 345"/>
              <a:gd name="T56" fmla="*/ 2147483646 w 1367"/>
              <a:gd name="T57" fmla="*/ 2147483646 h 345"/>
              <a:gd name="T58" fmla="*/ 2147483646 w 1367"/>
              <a:gd name="T59" fmla="*/ 2147483646 h 345"/>
              <a:gd name="T60" fmla="*/ 2147483646 w 1367"/>
              <a:gd name="T61" fmla="*/ 2147483646 h 345"/>
              <a:gd name="T62" fmla="*/ 2147483646 w 1367"/>
              <a:gd name="T63" fmla="*/ 2147483646 h 345"/>
              <a:gd name="T64" fmla="*/ 2147483646 w 1367"/>
              <a:gd name="T65" fmla="*/ 2147483646 h 345"/>
              <a:gd name="T66" fmla="*/ 2147483646 w 1367"/>
              <a:gd name="T67" fmla="*/ 2147483646 h 345"/>
              <a:gd name="T68" fmla="*/ 2147483646 w 1367"/>
              <a:gd name="T69" fmla="*/ 0 h 345"/>
              <a:gd name="T70" fmla="*/ 2147483646 w 1367"/>
              <a:gd name="T71" fmla="*/ 0 h 345"/>
              <a:gd name="T72" fmla="*/ 2147483646 w 1367"/>
              <a:gd name="T73" fmla="*/ 2147483646 h 345"/>
              <a:gd name="T74" fmla="*/ 2147483646 w 1367"/>
              <a:gd name="T75" fmla="*/ 2147483646 h 345"/>
              <a:gd name="T76" fmla="*/ 2147483646 w 1367"/>
              <a:gd name="T77" fmla="*/ 2147483646 h 345"/>
              <a:gd name="T78" fmla="*/ 2147483646 w 1367"/>
              <a:gd name="T79" fmla="*/ 2147483646 h 345"/>
              <a:gd name="T80" fmla="*/ 2147483646 w 1367"/>
              <a:gd name="T81" fmla="*/ 2147483646 h 345"/>
              <a:gd name="T82" fmla="*/ 2147483646 w 1367"/>
              <a:gd name="T83" fmla="*/ 2147483646 h 345"/>
              <a:gd name="T84" fmla="*/ 2147483646 w 1367"/>
              <a:gd name="T85" fmla="*/ 2147483646 h 345"/>
              <a:gd name="T86" fmla="*/ 2147483646 w 1367"/>
              <a:gd name="T87" fmla="*/ 2147483646 h 345"/>
              <a:gd name="T88" fmla="*/ 2147483646 w 1367"/>
              <a:gd name="T89" fmla="*/ 2147483646 h 345"/>
              <a:gd name="T90" fmla="*/ 2147483646 w 1367"/>
              <a:gd name="T91" fmla="*/ 2147483646 h 345"/>
              <a:gd name="T92" fmla="*/ 2147483646 w 1367"/>
              <a:gd name="T93" fmla="*/ 2147483646 h 345"/>
              <a:gd name="T94" fmla="*/ 2147483646 w 1367"/>
              <a:gd name="T95" fmla="*/ 2147483646 h 345"/>
              <a:gd name="T96" fmla="*/ 2147483646 w 1367"/>
              <a:gd name="T97" fmla="*/ 2147483646 h 345"/>
              <a:gd name="T98" fmla="*/ 2147483646 w 1367"/>
              <a:gd name="T99" fmla="*/ 2147483646 h 345"/>
              <a:gd name="T100" fmla="*/ 2147483646 w 1367"/>
              <a:gd name="T101" fmla="*/ 0 h 345"/>
              <a:gd name="T102" fmla="*/ 2147483646 w 1367"/>
              <a:gd name="T103" fmla="*/ 0 h 345"/>
              <a:gd name="T104" fmla="*/ 2147483646 w 1367"/>
              <a:gd name="T105" fmla="*/ 2147483646 h 345"/>
              <a:gd name="T106" fmla="*/ 2147483646 w 1367"/>
              <a:gd name="T107" fmla="*/ 2147483646 h 345"/>
              <a:gd name="T108" fmla="*/ 2147483646 w 1367"/>
              <a:gd name="T109" fmla="*/ 2147483646 h 345"/>
              <a:gd name="T110" fmla="*/ 2147483646 w 1367"/>
              <a:gd name="T111" fmla="*/ 2147483646 h 345"/>
              <a:gd name="T112" fmla="*/ 2147483646 w 1367"/>
              <a:gd name="T113" fmla="*/ 2147483646 h 345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1367" h="345">
                <a:moveTo>
                  <a:pt x="248" y="0"/>
                </a:moveTo>
                <a:cubicBezTo>
                  <a:pt x="287" y="0"/>
                  <a:pt x="287" y="0"/>
                  <a:pt x="287" y="0"/>
                </a:cubicBezTo>
                <a:cubicBezTo>
                  <a:pt x="287" y="345"/>
                  <a:pt x="287" y="345"/>
                  <a:pt x="287" y="345"/>
                </a:cubicBezTo>
                <a:cubicBezTo>
                  <a:pt x="248" y="345"/>
                  <a:pt x="248" y="345"/>
                  <a:pt x="248" y="345"/>
                </a:cubicBezTo>
                <a:cubicBezTo>
                  <a:pt x="248" y="193"/>
                  <a:pt x="248" y="193"/>
                  <a:pt x="248" y="193"/>
                </a:cubicBezTo>
                <a:cubicBezTo>
                  <a:pt x="40" y="193"/>
                  <a:pt x="40" y="193"/>
                  <a:pt x="40" y="193"/>
                </a:cubicBezTo>
                <a:cubicBezTo>
                  <a:pt x="40" y="345"/>
                  <a:pt x="40" y="345"/>
                  <a:pt x="40" y="345"/>
                </a:cubicBezTo>
                <a:cubicBezTo>
                  <a:pt x="0" y="345"/>
                  <a:pt x="0" y="345"/>
                  <a:pt x="0" y="345"/>
                </a:cubicBezTo>
                <a:cubicBezTo>
                  <a:pt x="0" y="0"/>
                  <a:pt x="0" y="0"/>
                  <a:pt x="0" y="0"/>
                </a:cubicBezTo>
                <a:cubicBezTo>
                  <a:pt x="40" y="0"/>
                  <a:pt x="40" y="0"/>
                  <a:pt x="40" y="0"/>
                </a:cubicBezTo>
                <a:cubicBezTo>
                  <a:pt x="40" y="156"/>
                  <a:pt x="40" y="156"/>
                  <a:pt x="40" y="156"/>
                </a:cubicBezTo>
                <a:cubicBezTo>
                  <a:pt x="248" y="156"/>
                  <a:pt x="248" y="156"/>
                  <a:pt x="248" y="156"/>
                </a:cubicBezTo>
                <a:lnTo>
                  <a:pt x="248" y="0"/>
                </a:lnTo>
                <a:close/>
                <a:moveTo>
                  <a:pt x="431" y="189"/>
                </a:moveTo>
                <a:cubicBezTo>
                  <a:pt x="604" y="189"/>
                  <a:pt x="604" y="189"/>
                  <a:pt x="604" y="189"/>
                </a:cubicBezTo>
                <a:cubicBezTo>
                  <a:pt x="604" y="152"/>
                  <a:pt x="604" y="152"/>
                  <a:pt x="604" y="152"/>
                </a:cubicBezTo>
                <a:cubicBezTo>
                  <a:pt x="431" y="152"/>
                  <a:pt x="431" y="152"/>
                  <a:pt x="431" y="152"/>
                </a:cubicBezTo>
                <a:cubicBezTo>
                  <a:pt x="431" y="38"/>
                  <a:pt x="431" y="38"/>
                  <a:pt x="431" y="38"/>
                </a:cubicBezTo>
                <a:cubicBezTo>
                  <a:pt x="625" y="38"/>
                  <a:pt x="625" y="38"/>
                  <a:pt x="625" y="38"/>
                </a:cubicBezTo>
                <a:cubicBezTo>
                  <a:pt x="625" y="0"/>
                  <a:pt x="625" y="0"/>
                  <a:pt x="625" y="0"/>
                </a:cubicBezTo>
                <a:cubicBezTo>
                  <a:pt x="391" y="0"/>
                  <a:pt x="391" y="0"/>
                  <a:pt x="391" y="0"/>
                </a:cubicBezTo>
                <a:cubicBezTo>
                  <a:pt x="391" y="345"/>
                  <a:pt x="391" y="345"/>
                  <a:pt x="391" y="345"/>
                </a:cubicBezTo>
                <a:cubicBezTo>
                  <a:pt x="631" y="345"/>
                  <a:pt x="631" y="345"/>
                  <a:pt x="631" y="345"/>
                </a:cubicBezTo>
                <a:cubicBezTo>
                  <a:pt x="631" y="308"/>
                  <a:pt x="631" y="308"/>
                  <a:pt x="631" y="308"/>
                </a:cubicBezTo>
                <a:cubicBezTo>
                  <a:pt x="431" y="308"/>
                  <a:pt x="431" y="308"/>
                  <a:pt x="431" y="308"/>
                </a:cubicBezTo>
                <a:lnTo>
                  <a:pt x="431" y="189"/>
                </a:lnTo>
                <a:close/>
                <a:moveTo>
                  <a:pt x="901" y="228"/>
                </a:moveTo>
                <a:cubicBezTo>
                  <a:pt x="982" y="345"/>
                  <a:pt x="982" y="345"/>
                  <a:pt x="982" y="345"/>
                </a:cubicBezTo>
                <a:cubicBezTo>
                  <a:pt x="937" y="345"/>
                  <a:pt x="937" y="345"/>
                  <a:pt x="937" y="345"/>
                </a:cubicBezTo>
                <a:cubicBezTo>
                  <a:pt x="866" y="235"/>
                  <a:pt x="866" y="235"/>
                  <a:pt x="866" y="235"/>
                </a:cubicBezTo>
                <a:cubicBezTo>
                  <a:pt x="858" y="236"/>
                  <a:pt x="850" y="236"/>
                  <a:pt x="843" y="236"/>
                </a:cubicBezTo>
                <a:cubicBezTo>
                  <a:pt x="751" y="236"/>
                  <a:pt x="751" y="236"/>
                  <a:pt x="751" y="236"/>
                </a:cubicBezTo>
                <a:cubicBezTo>
                  <a:pt x="751" y="345"/>
                  <a:pt x="751" y="345"/>
                  <a:pt x="751" y="345"/>
                </a:cubicBezTo>
                <a:cubicBezTo>
                  <a:pt x="712" y="345"/>
                  <a:pt x="712" y="345"/>
                  <a:pt x="712" y="345"/>
                </a:cubicBezTo>
                <a:cubicBezTo>
                  <a:pt x="712" y="0"/>
                  <a:pt x="712" y="0"/>
                  <a:pt x="712" y="0"/>
                </a:cubicBezTo>
                <a:cubicBezTo>
                  <a:pt x="843" y="0"/>
                  <a:pt x="843" y="0"/>
                  <a:pt x="843" y="0"/>
                </a:cubicBezTo>
                <a:cubicBezTo>
                  <a:pt x="929" y="0"/>
                  <a:pt x="978" y="43"/>
                  <a:pt x="978" y="116"/>
                </a:cubicBezTo>
                <a:cubicBezTo>
                  <a:pt x="978" y="173"/>
                  <a:pt x="951" y="212"/>
                  <a:pt x="901" y="228"/>
                </a:cubicBezTo>
                <a:close/>
                <a:moveTo>
                  <a:pt x="941" y="117"/>
                </a:moveTo>
                <a:cubicBezTo>
                  <a:pt x="941" y="65"/>
                  <a:pt x="905" y="38"/>
                  <a:pt x="843" y="38"/>
                </a:cubicBezTo>
                <a:cubicBezTo>
                  <a:pt x="751" y="38"/>
                  <a:pt x="751" y="38"/>
                  <a:pt x="751" y="38"/>
                </a:cubicBezTo>
                <a:cubicBezTo>
                  <a:pt x="751" y="198"/>
                  <a:pt x="751" y="198"/>
                  <a:pt x="751" y="198"/>
                </a:cubicBezTo>
                <a:cubicBezTo>
                  <a:pt x="843" y="198"/>
                  <a:pt x="843" y="198"/>
                  <a:pt x="843" y="198"/>
                </a:cubicBezTo>
                <a:cubicBezTo>
                  <a:pt x="905" y="198"/>
                  <a:pt x="941" y="171"/>
                  <a:pt x="941" y="117"/>
                </a:cubicBezTo>
                <a:close/>
                <a:moveTo>
                  <a:pt x="1367" y="345"/>
                </a:moveTo>
                <a:cubicBezTo>
                  <a:pt x="1324" y="345"/>
                  <a:pt x="1324" y="345"/>
                  <a:pt x="1324" y="345"/>
                </a:cubicBezTo>
                <a:cubicBezTo>
                  <a:pt x="1286" y="258"/>
                  <a:pt x="1286" y="258"/>
                  <a:pt x="1286" y="258"/>
                </a:cubicBezTo>
                <a:cubicBezTo>
                  <a:pt x="1098" y="258"/>
                  <a:pt x="1098" y="258"/>
                  <a:pt x="1098" y="258"/>
                </a:cubicBezTo>
                <a:cubicBezTo>
                  <a:pt x="1059" y="345"/>
                  <a:pt x="1059" y="345"/>
                  <a:pt x="1059" y="345"/>
                </a:cubicBezTo>
                <a:cubicBezTo>
                  <a:pt x="1017" y="345"/>
                  <a:pt x="1017" y="345"/>
                  <a:pt x="1017" y="345"/>
                </a:cubicBezTo>
                <a:cubicBezTo>
                  <a:pt x="1172" y="0"/>
                  <a:pt x="1172" y="0"/>
                  <a:pt x="1172" y="0"/>
                </a:cubicBezTo>
                <a:cubicBezTo>
                  <a:pt x="1213" y="0"/>
                  <a:pt x="1213" y="0"/>
                  <a:pt x="1213" y="0"/>
                </a:cubicBezTo>
                <a:lnTo>
                  <a:pt x="1367" y="345"/>
                </a:lnTo>
                <a:close/>
                <a:moveTo>
                  <a:pt x="1269" y="220"/>
                </a:moveTo>
                <a:cubicBezTo>
                  <a:pt x="1191" y="45"/>
                  <a:pt x="1191" y="45"/>
                  <a:pt x="1191" y="45"/>
                </a:cubicBezTo>
                <a:cubicBezTo>
                  <a:pt x="1114" y="220"/>
                  <a:pt x="1114" y="220"/>
                  <a:pt x="1114" y="220"/>
                </a:cubicBezTo>
                <a:lnTo>
                  <a:pt x="1269" y="22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14324" tIns="57162" rIns="114324" bIns="57162"/>
          <a:lstStyle/>
          <a:p>
            <a:endParaRPr lang="en-NL"/>
          </a:p>
        </p:txBody>
      </p:sp>
      <p:sp>
        <p:nvSpPr>
          <p:cNvPr id="15" name="LS_Logo12 (JU-Free) Horus" hidden="1">
            <a:extLst>
              <a:ext uri="{FF2B5EF4-FFF2-40B4-BE49-F238E27FC236}">
                <a16:creationId xmlns:a16="http://schemas.microsoft.com/office/drawing/2014/main" id="{81E3ECE7-9708-4ACF-BF41-FB38E98D65BD}"/>
              </a:ext>
            </a:extLst>
          </p:cNvPr>
          <p:cNvSpPr>
            <a:spLocks/>
          </p:cNvSpPr>
          <p:nvPr/>
        </p:nvSpPr>
        <p:spPr bwMode="auto">
          <a:xfrm>
            <a:off x="1157288" y="7820025"/>
            <a:ext cx="692150" cy="138113"/>
          </a:xfrm>
          <a:custGeom>
            <a:avLst/>
            <a:gdLst>
              <a:gd name="T0" fmla="*/ 2147483646 w 1746"/>
              <a:gd name="T1" fmla="*/ 62059172 h 348"/>
              <a:gd name="T2" fmla="*/ 2147483646 w 1746"/>
              <a:gd name="T3" fmla="*/ 2147483646 h 348"/>
              <a:gd name="T4" fmla="*/ 2147483646 w 1746"/>
              <a:gd name="T5" fmla="*/ 2147483646 h 348"/>
              <a:gd name="T6" fmla="*/ 0 w 1746"/>
              <a:gd name="T7" fmla="*/ 2147483646 h 348"/>
              <a:gd name="T8" fmla="*/ 2147483646 w 1746"/>
              <a:gd name="T9" fmla="*/ 62059172 h 348"/>
              <a:gd name="T10" fmla="*/ 2147483646 w 1746"/>
              <a:gd name="T11" fmla="*/ 2147483646 h 348"/>
              <a:gd name="T12" fmla="*/ 2147483646 w 1746"/>
              <a:gd name="T13" fmla="*/ 2147483646 h 348"/>
              <a:gd name="T14" fmla="*/ 2147483646 w 1746"/>
              <a:gd name="T15" fmla="*/ 2147483646 h 348"/>
              <a:gd name="T16" fmla="*/ 2147483646 w 1746"/>
              <a:gd name="T17" fmla="*/ 2147483646 h 348"/>
              <a:gd name="T18" fmla="*/ 2147483646 w 1746"/>
              <a:gd name="T19" fmla="*/ 2147483646 h 348"/>
              <a:gd name="T20" fmla="*/ 2147483646 w 1746"/>
              <a:gd name="T21" fmla="*/ 2147483646 h 348"/>
              <a:gd name="T22" fmla="*/ 2147483646 w 1746"/>
              <a:gd name="T23" fmla="*/ 2147483646 h 348"/>
              <a:gd name="T24" fmla="*/ 2147483646 w 1746"/>
              <a:gd name="T25" fmla="*/ 2147483646 h 348"/>
              <a:gd name="T26" fmla="*/ 2147483646 w 1746"/>
              <a:gd name="T27" fmla="*/ 2147483646 h 348"/>
              <a:gd name="T28" fmla="*/ 2147483646 w 1746"/>
              <a:gd name="T29" fmla="*/ 2147483646 h 348"/>
              <a:gd name="T30" fmla="*/ 2147483646 w 1746"/>
              <a:gd name="T31" fmla="*/ 62059172 h 348"/>
              <a:gd name="T32" fmla="*/ 2147483646 w 1746"/>
              <a:gd name="T33" fmla="*/ 2147483646 h 348"/>
              <a:gd name="T34" fmla="*/ 2147483646 w 1746"/>
              <a:gd name="T35" fmla="*/ 2147483646 h 348"/>
              <a:gd name="T36" fmla="*/ 2147483646 w 1746"/>
              <a:gd name="T37" fmla="*/ 2147483646 h 348"/>
              <a:gd name="T38" fmla="*/ 2147483646 w 1746"/>
              <a:gd name="T39" fmla="*/ 2147483646 h 348"/>
              <a:gd name="T40" fmla="*/ 2147483646 w 1746"/>
              <a:gd name="T41" fmla="*/ 2147483646 h 348"/>
              <a:gd name="T42" fmla="*/ 2147483646 w 1746"/>
              <a:gd name="T43" fmla="*/ 2147483646 h 348"/>
              <a:gd name="T44" fmla="*/ 2147483646 w 1746"/>
              <a:gd name="T45" fmla="*/ 62059172 h 348"/>
              <a:gd name="T46" fmla="*/ 2147483646 w 1746"/>
              <a:gd name="T47" fmla="*/ 2147483646 h 348"/>
              <a:gd name="T48" fmla="*/ 2147483646 w 1746"/>
              <a:gd name="T49" fmla="*/ 62059172 h 348"/>
              <a:gd name="T50" fmla="*/ 2147483646 w 1746"/>
              <a:gd name="T51" fmla="*/ 2147483646 h 348"/>
              <a:gd name="T52" fmla="*/ 2147483646 w 1746"/>
              <a:gd name="T53" fmla="*/ 2147483646 h 348"/>
              <a:gd name="T54" fmla="*/ 2147483646 w 1746"/>
              <a:gd name="T55" fmla="*/ 1984322256 h 348"/>
              <a:gd name="T56" fmla="*/ 2147483646 w 1746"/>
              <a:gd name="T57" fmla="*/ 2147483646 h 348"/>
              <a:gd name="T58" fmla="*/ 2147483646 w 1746"/>
              <a:gd name="T59" fmla="*/ 2147483646 h 348"/>
              <a:gd name="T60" fmla="*/ 2147483646 w 1746"/>
              <a:gd name="T61" fmla="*/ 2147483646 h 348"/>
              <a:gd name="T62" fmla="*/ 2147483646 w 1746"/>
              <a:gd name="T63" fmla="*/ 2147483646 h 348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1746" h="348">
                <a:moveTo>
                  <a:pt x="248" y="1"/>
                </a:moveTo>
                <a:cubicBezTo>
                  <a:pt x="287" y="1"/>
                  <a:pt x="287" y="1"/>
                  <a:pt x="287" y="1"/>
                </a:cubicBezTo>
                <a:cubicBezTo>
                  <a:pt x="287" y="346"/>
                  <a:pt x="287" y="346"/>
                  <a:pt x="287" y="346"/>
                </a:cubicBezTo>
                <a:cubicBezTo>
                  <a:pt x="248" y="346"/>
                  <a:pt x="248" y="346"/>
                  <a:pt x="248" y="346"/>
                </a:cubicBezTo>
                <a:cubicBezTo>
                  <a:pt x="248" y="194"/>
                  <a:pt x="248" y="194"/>
                  <a:pt x="248" y="194"/>
                </a:cubicBezTo>
                <a:cubicBezTo>
                  <a:pt x="40" y="194"/>
                  <a:pt x="40" y="194"/>
                  <a:pt x="40" y="194"/>
                </a:cubicBezTo>
                <a:cubicBezTo>
                  <a:pt x="40" y="346"/>
                  <a:pt x="40" y="346"/>
                  <a:pt x="40" y="346"/>
                </a:cubicBezTo>
                <a:cubicBezTo>
                  <a:pt x="0" y="346"/>
                  <a:pt x="0" y="346"/>
                  <a:pt x="0" y="346"/>
                </a:cubicBezTo>
                <a:cubicBezTo>
                  <a:pt x="0" y="1"/>
                  <a:pt x="0" y="1"/>
                  <a:pt x="0" y="1"/>
                </a:cubicBezTo>
                <a:cubicBezTo>
                  <a:pt x="40" y="1"/>
                  <a:pt x="40" y="1"/>
                  <a:pt x="40" y="1"/>
                </a:cubicBezTo>
                <a:cubicBezTo>
                  <a:pt x="40" y="157"/>
                  <a:pt x="40" y="157"/>
                  <a:pt x="40" y="157"/>
                </a:cubicBezTo>
                <a:cubicBezTo>
                  <a:pt x="248" y="157"/>
                  <a:pt x="248" y="157"/>
                  <a:pt x="248" y="157"/>
                </a:cubicBezTo>
                <a:lnTo>
                  <a:pt x="248" y="1"/>
                </a:lnTo>
                <a:close/>
                <a:moveTo>
                  <a:pt x="720" y="174"/>
                </a:moveTo>
                <a:cubicBezTo>
                  <a:pt x="720" y="271"/>
                  <a:pt x="640" y="348"/>
                  <a:pt x="539" y="348"/>
                </a:cubicBezTo>
                <a:cubicBezTo>
                  <a:pt x="439" y="348"/>
                  <a:pt x="359" y="271"/>
                  <a:pt x="359" y="174"/>
                </a:cubicBezTo>
                <a:cubicBezTo>
                  <a:pt x="359" y="76"/>
                  <a:pt x="439" y="0"/>
                  <a:pt x="539" y="0"/>
                </a:cubicBezTo>
                <a:cubicBezTo>
                  <a:pt x="640" y="0"/>
                  <a:pt x="720" y="77"/>
                  <a:pt x="720" y="174"/>
                </a:cubicBezTo>
                <a:close/>
                <a:moveTo>
                  <a:pt x="679" y="174"/>
                </a:moveTo>
                <a:cubicBezTo>
                  <a:pt x="679" y="98"/>
                  <a:pt x="616" y="38"/>
                  <a:pt x="539" y="38"/>
                </a:cubicBezTo>
                <a:cubicBezTo>
                  <a:pt x="463" y="38"/>
                  <a:pt x="399" y="98"/>
                  <a:pt x="399" y="174"/>
                </a:cubicBezTo>
                <a:cubicBezTo>
                  <a:pt x="399" y="249"/>
                  <a:pt x="463" y="310"/>
                  <a:pt x="539" y="310"/>
                </a:cubicBezTo>
                <a:cubicBezTo>
                  <a:pt x="616" y="310"/>
                  <a:pt x="679" y="249"/>
                  <a:pt x="679" y="174"/>
                </a:cubicBezTo>
                <a:close/>
                <a:moveTo>
                  <a:pt x="981" y="229"/>
                </a:moveTo>
                <a:cubicBezTo>
                  <a:pt x="1062" y="346"/>
                  <a:pt x="1062" y="346"/>
                  <a:pt x="1062" y="346"/>
                </a:cubicBezTo>
                <a:cubicBezTo>
                  <a:pt x="1017" y="346"/>
                  <a:pt x="1017" y="346"/>
                  <a:pt x="1017" y="346"/>
                </a:cubicBezTo>
                <a:cubicBezTo>
                  <a:pt x="945" y="236"/>
                  <a:pt x="945" y="236"/>
                  <a:pt x="945" y="236"/>
                </a:cubicBezTo>
                <a:cubicBezTo>
                  <a:pt x="938" y="237"/>
                  <a:pt x="930" y="237"/>
                  <a:pt x="922" y="237"/>
                </a:cubicBezTo>
                <a:cubicBezTo>
                  <a:pt x="831" y="237"/>
                  <a:pt x="831" y="237"/>
                  <a:pt x="831" y="237"/>
                </a:cubicBezTo>
                <a:cubicBezTo>
                  <a:pt x="831" y="346"/>
                  <a:pt x="831" y="346"/>
                  <a:pt x="831" y="346"/>
                </a:cubicBezTo>
                <a:cubicBezTo>
                  <a:pt x="791" y="346"/>
                  <a:pt x="791" y="346"/>
                  <a:pt x="791" y="346"/>
                </a:cubicBezTo>
                <a:cubicBezTo>
                  <a:pt x="791" y="1"/>
                  <a:pt x="791" y="1"/>
                  <a:pt x="791" y="1"/>
                </a:cubicBezTo>
                <a:cubicBezTo>
                  <a:pt x="922" y="1"/>
                  <a:pt x="922" y="1"/>
                  <a:pt x="922" y="1"/>
                </a:cubicBezTo>
                <a:cubicBezTo>
                  <a:pt x="1008" y="1"/>
                  <a:pt x="1058" y="44"/>
                  <a:pt x="1058" y="117"/>
                </a:cubicBezTo>
                <a:cubicBezTo>
                  <a:pt x="1058" y="174"/>
                  <a:pt x="1031" y="213"/>
                  <a:pt x="981" y="229"/>
                </a:cubicBezTo>
                <a:close/>
                <a:moveTo>
                  <a:pt x="1020" y="118"/>
                </a:moveTo>
                <a:cubicBezTo>
                  <a:pt x="1020" y="66"/>
                  <a:pt x="985" y="39"/>
                  <a:pt x="922" y="39"/>
                </a:cubicBezTo>
                <a:cubicBezTo>
                  <a:pt x="831" y="39"/>
                  <a:pt x="831" y="39"/>
                  <a:pt x="831" y="39"/>
                </a:cubicBezTo>
                <a:cubicBezTo>
                  <a:pt x="831" y="199"/>
                  <a:pt x="831" y="199"/>
                  <a:pt x="831" y="199"/>
                </a:cubicBezTo>
                <a:cubicBezTo>
                  <a:pt x="922" y="199"/>
                  <a:pt x="922" y="199"/>
                  <a:pt x="922" y="199"/>
                </a:cubicBezTo>
                <a:cubicBezTo>
                  <a:pt x="985" y="199"/>
                  <a:pt x="1020" y="172"/>
                  <a:pt x="1020" y="118"/>
                </a:cubicBezTo>
                <a:close/>
                <a:moveTo>
                  <a:pt x="1389" y="204"/>
                </a:moveTo>
                <a:cubicBezTo>
                  <a:pt x="1389" y="271"/>
                  <a:pt x="1350" y="310"/>
                  <a:pt x="1285" y="310"/>
                </a:cubicBezTo>
                <a:cubicBezTo>
                  <a:pt x="1219" y="310"/>
                  <a:pt x="1179" y="271"/>
                  <a:pt x="1179" y="204"/>
                </a:cubicBezTo>
                <a:cubicBezTo>
                  <a:pt x="1179" y="1"/>
                  <a:pt x="1179" y="1"/>
                  <a:pt x="1179" y="1"/>
                </a:cubicBezTo>
                <a:cubicBezTo>
                  <a:pt x="1139" y="1"/>
                  <a:pt x="1139" y="1"/>
                  <a:pt x="1139" y="1"/>
                </a:cubicBezTo>
                <a:cubicBezTo>
                  <a:pt x="1139" y="204"/>
                  <a:pt x="1139" y="204"/>
                  <a:pt x="1139" y="204"/>
                </a:cubicBezTo>
                <a:cubicBezTo>
                  <a:pt x="1139" y="294"/>
                  <a:pt x="1194" y="348"/>
                  <a:pt x="1285" y="348"/>
                </a:cubicBezTo>
                <a:cubicBezTo>
                  <a:pt x="1375" y="348"/>
                  <a:pt x="1429" y="294"/>
                  <a:pt x="1429" y="204"/>
                </a:cubicBezTo>
                <a:cubicBezTo>
                  <a:pt x="1429" y="1"/>
                  <a:pt x="1429" y="1"/>
                  <a:pt x="1429" y="1"/>
                </a:cubicBezTo>
                <a:cubicBezTo>
                  <a:pt x="1389" y="1"/>
                  <a:pt x="1389" y="1"/>
                  <a:pt x="1389" y="1"/>
                </a:cubicBezTo>
                <a:lnTo>
                  <a:pt x="1389" y="204"/>
                </a:lnTo>
                <a:close/>
                <a:moveTo>
                  <a:pt x="1552" y="86"/>
                </a:moveTo>
                <a:cubicBezTo>
                  <a:pt x="1552" y="57"/>
                  <a:pt x="1581" y="40"/>
                  <a:pt x="1625" y="40"/>
                </a:cubicBezTo>
                <a:cubicBezTo>
                  <a:pt x="1653" y="40"/>
                  <a:pt x="1689" y="48"/>
                  <a:pt x="1720" y="69"/>
                </a:cubicBezTo>
                <a:cubicBezTo>
                  <a:pt x="1737" y="32"/>
                  <a:pt x="1737" y="32"/>
                  <a:pt x="1737" y="32"/>
                </a:cubicBezTo>
                <a:cubicBezTo>
                  <a:pt x="1708" y="13"/>
                  <a:pt x="1667" y="0"/>
                  <a:pt x="1628" y="0"/>
                </a:cubicBezTo>
                <a:cubicBezTo>
                  <a:pt x="1556" y="0"/>
                  <a:pt x="1508" y="35"/>
                  <a:pt x="1508" y="89"/>
                </a:cubicBezTo>
                <a:cubicBezTo>
                  <a:pt x="1508" y="213"/>
                  <a:pt x="1702" y="164"/>
                  <a:pt x="1702" y="255"/>
                </a:cubicBezTo>
                <a:cubicBezTo>
                  <a:pt x="1702" y="288"/>
                  <a:pt x="1671" y="308"/>
                  <a:pt x="1621" y="308"/>
                </a:cubicBezTo>
                <a:cubicBezTo>
                  <a:pt x="1582" y="308"/>
                  <a:pt x="1539" y="290"/>
                  <a:pt x="1507" y="259"/>
                </a:cubicBezTo>
                <a:cubicBezTo>
                  <a:pt x="1489" y="295"/>
                  <a:pt x="1489" y="295"/>
                  <a:pt x="1489" y="295"/>
                </a:cubicBezTo>
                <a:cubicBezTo>
                  <a:pt x="1521" y="326"/>
                  <a:pt x="1570" y="347"/>
                  <a:pt x="1621" y="347"/>
                </a:cubicBezTo>
                <a:cubicBezTo>
                  <a:pt x="1695" y="347"/>
                  <a:pt x="1745" y="311"/>
                  <a:pt x="1745" y="253"/>
                </a:cubicBezTo>
                <a:cubicBezTo>
                  <a:pt x="1746" y="128"/>
                  <a:pt x="1552" y="174"/>
                  <a:pt x="1552" y="8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14324" tIns="57162" rIns="114324" bIns="57162"/>
          <a:lstStyle/>
          <a:p>
            <a:endParaRPr lang="en-NL"/>
          </a:p>
        </p:txBody>
      </p:sp>
      <p:sp>
        <p:nvSpPr>
          <p:cNvPr id="16" name="LS_Logo13(JU-Free) Enterprise" hidden="1">
            <a:extLst>
              <a:ext uri="{FF2B5EF4-FFF2-40B4-BE49-F238E27FC236}">
                <a16:creationId xmlns:a16="http://schemas.microsoft.com/office/drawing/2014/main" id="{4FFE2BC7-45C1-4845-857F-417FAB267536}"/>
              </a:ext>
            </a:extLst>
          </p:cNvPr>
          <p:cNvSpPr>
            <a:spLocks noEditPoints="1"/>
          </p:cNvSpPr>
          <p:nvPr/>
        </p:nvSpPr>
        <p:spPr bwMode="auto">
          <a:xfrm>
            <a:off x="1136650" y="7712075"/>
            <a:ext cx="2205038" cy="365125"/>
          </a:xfrm>
          <a:custGeom>
            <a:avLst/>
            <a:gdLst>
              <a:gd name="T0" fmla="*/ 2147483646 w 5552"/>
              <a:gd name="T1" fmla="*/ 2147483646 h 921"/>
              <a:gd name="T2" fmla="*/ 2147483646 w 5552"/>
              <a:gd name="T3" fmla="*/ 2147483646 h 921"/>
              <a:gd name="T4" fmla="*/ 2147483646 w 5552"/>
              <a:gd name="T5" fmla="*/ 2147483646 h 921"/>
              <a:gd name="T6" fmla="*/ 2147483646 w 5552"/>
              <a:gd name="T7" fmla="*/ 2119723475 h 921"/>
              <a:gd name="T8" fmla="*/ 2147483646 w 5552"/>
              <a:gd name="T9" fmla="*/ 2147483646 h 921"/>
              <a:gd name="T10" fmla="*/ 2147483646 w 5552"/>
              <a:gd name="T11" fmla="*/ 187029632 h 921"/>
              <a:gd name="T12" fmla="*/ 2147483646 w 5552"/>
              <a:gd name="T13" fmla="*/ 2147483646 h 921"/>
              <a:gd name="T14" fmla="*/ 2147483646 w 5552"/>
              <a:gd name="T15" fmla="*/ 2147483646 h 921"/>
              <a:gd name="T16" fmla="*/ 2147483646 w 5552"/>
              <a:gd name="T17" fmla="*/ 2147483646 h 921"/>
              <a:gd name="T18" fmla="*/ 2147483646 w 5552"/>
              <a:gd name="T19" fmla="*/ 2147483646 h 921"/>
              <a:gd name="T20" fmla="*/ 2147483646 w 5552"/>
              <a:gd name="T21" fmla="*/ 2119723475 h 921"/>
              <a:gd name="T22" fmla="*/ 2147483646 w 5552"/>
              <a:gd name="T23" fmla="*/ 2147483646 h 921"/>
              <a:gd name="T24" fmla="*/ 2147483646 w 5552"/>
              <a:gd name="T25" fmla="*/ 2147483646 h 921"/>
              <a:gd name="T26" fmla="*/ 2147483646 w 5552"/>
              <a:gd name="T27" fmla="*/ 2147483646 h 921"/>
              <a:gd name="T28" fmla="*/ 2147483646 w 5552"/>
              <a:gd name="T29" fmla="*/ 2119723475 h 921"/>
              <a:gd name="T30" fmla="*/ 2147483646 w 5552"/>
              <a:gd name="T31" fmla="*/ 2147483646 h 921"/>
              <a:gd name="T32" fmla="*/ 2147483646 w 5552"/>
              <a:gd name="T33" fmla="*/ 2147483646 h 921"/>
              <a:gd name="T34" fmla="*/ 2147483646 w 5552"/>
              <a:gd name="T35" fmla="*/ 810514862 h 921"/>
              <a:gd name="T36" fmla="*/ 2147483646 w 5552"/>
              <a:gd name="T37" fmla="*/ 2147483646 h 921"/>
              <a:gd name="T38" fmla="*/ 2147483646 w 5552"/>
              <a:gd name="T39" fmla="*/ 2147483646 h 921"/>
              <a:gd name="T40" fmla="*/ 2147483646 w 5552"/>
              <a:gd name="T41" fmla="*/ 2147483646 h 921"/>
              <a:gd name="T42" fmla="*/ 2147483646 w 5552"/>
              <a:gd name="T43" fmla="*/ 2119723475 h 921"/>
              <a:gd name="T44" fmla="*/ 1879435067 w 5552"/>
              <a:gd name="T45" fmla="*/ 2147483646 h 921"/>
              <a:gd name="T46" fmla="*/ 2147483646 w 5552"/>
              <a:gd name="T47" fmla="*/ 2147483646 h 921"/>
              <a:gd name="T48" fmla="*/ 2147483646 w 5552"/>
              <a:gd name="T49" fmla="*/ 2147483646 h 921"/>
              <a:gd name="T50" fmla="*/ 2147483646 w 5552"/>
              <a:gd name="T51" fmla="*/ 2147483646 h 921"/>
              <a:gd name="T52" fmla="*/ 2147483646 w 5552"/>
              <a:gd name="T53" fmla="*/ 2147483646 h 921"/>
              <a:gd name="T54" fmla="*/ 2147483646 w 5552"/>
              <a:gd name="T55" fmla="*/ 2147483646 h 921"/>
              <a:gd name="T56" fmla="*/ 2147483646 w 5552"/>
              <a:gd name="T57" fmla="*/ 2147483646 h 921"/>
              <a:gd name="T58" fmla="*/ 2147483646 w 5552"/>
              <a:gd name="T59" fmla="*/ 2147483646 h 921"/>
              <a:gd name="T60" fmla="*/ 2147483646 w 5552"/>
              <a:gd name="T61" fmla="*/ 2147483646 h 921"/>
              <a:gd name="T62" fmla="*/ 2147483646 w 5552"/>
              <a:gd name="T63" fmla="*/ 2147483646 h 921"/>
              <a:gd name="T64" fmla="*/ 2147483646 w 5552"/>
              <a:gd name="T65" fmla="*/ 2147483646 h 921"/>
              <a:gd name="T66" fmla="*/ 2147483646 w 5552"/>
              <a:gd name="T67" fmla="*/ 2147483646 h 921"/>
              <a:gd name="T68" fmla="*/ 2147483646 w 5552"/>
              <a:gd name="T69" fmla="*/ 2147483646 h 921"/>
              <a:gd name="T70" fmla="*/ 2147483646 w 5552"/>
              <a:gd name="T71" fmla="*/ 2147483646 h 921"/>
              <a:gd name="T72" fmla="*/ 2147483646 w 5552"/>
              <a:gd name="T73" fmla="*/ 2147483646 h 921"/>
              <a:gd name="T74" fmla="*/ 2147483646 w 5552"/>
              <a:gd name="T75" fmla="*/ 2147483646 h 921"/>
              <a:gd name="T76" fmla="*/ 2147483646 w 5552"/>
              <a:gd name="T77" fmla="*/ 2147483646 h 921"/>
              <a:gd name="T78" fmla="*/ 2147483646 w 5552"/>
              <a:gd name="T79" fmla="*/ 2147483646 h 921"/>
              <a:gd name="T80" fmla="*/ 2147483646 w 5552"/>
              <a:gd name="T81" fmla="*/ 2147483646 h 921"/>
              <a:gd name="T82" fmla="*/ 2147483646 w 5552"/>
              <a:gd name="T83" fmla="*/ 2147483646 h 921"/>
              <a:gd name="T84" fmla="*/ 2147483646 w 5552"/>
              <a:gd name="T85" fmla="*/ 2147483646 h 921"/>
              <a:gd name="T86" fmla="*/ 2147483646 w 5552"/>
              <a:gd name="T87" fmla="*/ 2147483646 h 921"/>
              <a:gd name="T88" fmla="*/ 2147483646 w 5552"/>
              <a:gd name="T89" fmla="*/ 2147483646 h 921"/>
              <a:gd name="T90" fmla="*/ 2147483646 w 5552"/>
              <a:gd name="T91" fmla="*/ 2147483646 h 921"/>
              <a:gd name="T92" fmla="*/ 2147483646 w 5552"/>
              <a:gd name="T93" fmla="*/ 2147483646 h 921"/>
              <a:gd name="T94" fmla="*/ 2147483646 w 5552"/>
              <a:gd name="T95" fmla="*/ 2147483646 h 921"/>
              <a:gd name="T96" fmla="*/ 2147483646 w 5552"/>
              <a:gd name="T97" fmla="*/ 2147483646 h 921"/>
              <a:gd name="T98" fmla="*/ 2147483646 w 5552"/>
              <a:gd name="T99" fmla="*/ 2147483646 h 921"/>
              <a:gd name="T100" fmla="*/ 2147483646 w 5552"/>
              <a:gd name="T101" fmla="*/ 2147483646 h 921"/>
              <a:gd name="T102" fmla="*/ 2147483646 w 5552"/>
              <a:gd name="T103" fmla="*/ 2147483646 h 921"/>
              <a:gd name="T104" fmla="*/ 2147483646 w 5552"/>
              <a:gd name="T105" fmla="*/ 2147483646 h 921"/>
              <a:gd name="T106" fmla="*/ 2147483646 w 5552"/>
              <a:gd name="T107" fmla="*/ 2147483646 h 921"/>
              <a:gd name="T108" fmla="*/ 2147483646 w 5552"/>
              <a:gd name="T109" fmla="*/ 2147483646 h 921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5552" h="921">
                <a:moveTo>
                  <a:pt x="242" y="345"/>
                </a:moveTo>
                <a:cubicBezTo>
                  <a:pt x="0" y="345"/>
                  <a:pt x="0" y="345"/>
                  <a:pt x="0" y="345"/>
                </a:cubicBezTo>
                <a:cubicBezTo>
                  <a:pt x="0" y="3"/>
                  <a:pt x="0" y="3"/>
                  <a:pt x="0" y="3"/>
                </a:cubicBezTo>
                <a:cubicBezTo>
                  <a:pt x="235" y="3"/>
                  <a:pt x="235" y="3"/>
                  <a:pt x="235" y="3"/>
                </a:cubicBezTo>
                <a:cubicBezTo>
                  <a:pt x="235" y="34"/>
                  <a:pt x="235" y="34"/>
                  <a:pt x="235" y="34"/>
                </a:cubicBezTo>
                <a:cubicBezTo>
                  <a:pt x="36" y="34"/>
                  <a:pt x="36" y="34"/>
                  <a:pt x="36" y="34"/>
                </a:cubicBezTo>
                <a:cubicBezTo>
                  <a:pt x="36" y="156"/>
                  <a:pt x="36" y="156"/>
                  <a:pt x="36" y="156"/>
                </a:cubicBezTo>
                <a:cubicBezTo>
                  <a:pt x="213" y="156"/>
                  <a:pt x="213" y="156"/>
                  <a:pt x="213" y="156"/>
                </a:cubicBezTo>
                <a:cubicBezTo>
                  <a:pt x="213" y="187"/>
                  <a:pt x="213" y="187"/>
                  <a:pt x="213" y="187"/>
                </a:cubicBezTo>
                <a:cubicBezTo>
                  <a:pt x="36" y="187"/>
                  <a:pt x="36" y="187"/>
                  <a:pt x="36" y="187"/>
                </a:cubicBezTo>
                <a:cubicBezTo>
                  <a:pt x="36" y="314"/>
                  <a:pt x="36" y="314"/>
                  <a:pt x="36" y="314"/>
                </a:cubicBezTo>
                <a:cubicBezTo>
                  <a:pt x="242" y="314"/>
                  <a:pt x="242" y="314"/>
                  <a:pt x="242" y="314"/>
                </a:cubicBezTo>
                <a:lnTo>
                  <a:pt x="242" y="345"/>
                </a:lnTo>
                <a:close/>
                <a:moveTo>
                  <a:pt x="613" y="345"/>
                </a:moveTo>
                <a:cubicBezTo>
                  <a:pt x="613" y="3"/>
                  <a:pt x="613" y="3"/>
                  <a:pt x="613" y="3"/>
                </a:cubicBezTo>
                <a:cubicBezTo>
                  <a:pt x="578" y="3"/>
                  <a:pt x="578" y="3"/>
                  <a:pt x="578" y="3"/>
                </a:cubicBezTo>
                <a:cubicBezTo>
                  <a:pt x="578" y="281"/>
                  <a:pt x="578" y="281"/>
                  <a:pt x="578" y="281"/>
                </a:cubicBezTo>
                <a:cubicBezTo>
                  <a:pt x="357" y="3"/>
                  <a:pt x="357" y="3"/>
                  <a:pt x="357" y="3"/>
                </a:cubicBezTo>
                <a:cubicBezTo>
                  <a:pt x="327" y="3"/>
                  <a:pt x="327" y="3"/>
                  <a:pt x="327" y="3"/>
                </a:cubicBezTo>
                <a:cubicBezTo>
                  <a:pt x="327" y="345"/>
                  <a:pt x="327" y="345"/>
                  <a:pt x="327" y="345"/>
                </a:cubicBezTo>
                <a:cubicBezTo>
                  <a:pt x="363" y="345"/>
                  <a:pt x="363" y="345"/>
                  <a:pt x="363" y="345"/>
                </a:cubicBezTo>
                <a:cubicBezTo>
                  <a:pt x="363" y="67"/>
                  <a:pt x="363" y="67"/>
                  <a:pt x="363" y="67"/>
                </a:cubicBezTo>
                <a:cubicBezTo>
                  <a:pt x="583" y="345"/>
                  <a:pt x="583" y="345"/>
                  <a:pt x="583" y="345"/>
                </a:cubicBezTo>
                <a:lnTo>
                  <a:pt x="613" y="345"/>
                </a:lnTo>
                <a:close/>
                <a:moveTo>
                  <a:pt x="791" y="345"/>
                </a:moveTo>
                <a:cubicBezTo>
                  <a:pt x="828" y="345"/>
                  <a:pt x="828" y="345"/>
                  <a:pt x="828" y="345"/>
                </a:cubicBezTo>
                <a:cubicBezTo>
                  <a:pt x="828" y="34"/>
                  <a:pt x="828" y="34"/>
                  <a:pt x="828" y="34"/>
                </a:cubicBezTo>
                <a:cubicBezTo>
                  <a:pt x="948" y="34"/>
                  <a:pt x="948" y="34"/>
                  <a:pt x="948" y="34"/>
                </a:cubicBezTo>
                <a:cubicBezTo>
                  <a:pt x="948" y="3"/>
                  <a:pt x="948" y="3"/>
                  <a:pt x="948" y="3"/>
                </a:cubicBezTo>
                <a:cubicBezTo>
                  <a:pt x="671" y="3"/>
                  <a:pt x="671" y="3"/>
                  <a:pt x="671" y="3"/>
                </a:cubicBezTo>
                <a:cubicBezTo>
                  <a:pt x="671" y="34"/>
                  <a:pt x="671" y="34"/>
                  <a:pt x="671" y="34"/>
                </a:cubicBezTo>
                <a:cubicBezTo>
                  <a:pt x="791" y="34"/>
                  <a:pt x="791" y="34"/>
                  <a:pt x="791" y="34"/>
                </a:cubicBezTo>
                <a:lnTo>
                  <a:pt x="791" y="345"/>
                </a:lnTo>
                <a:close/>
                <a:moveTo>
                  <a:pt x="1248" y="314"/>
                </a:moveTo>
                <a:cubicBezTo>
                  <a:pt x="1042" y="314"/>
                  <a:pt x="1042" y="314"/>
                  <a:pt x="1042" y="314"/>
                </a:cubicBezTo>
                <a:cubicBezTo>
                  <a:pt x="1042" y="187"/>
                  <a:pt x="1042" y="187"/>
                  <a:pt x="1042" y="187"/>
                </a:cubicBezTo>
                <a:cubicBezTo>
                  <a:pt x="1219" y="187"/>
                  <a:pt x="1219" y="187"/>
                  <a:pt x="1219" y="187"/>
                </a:cubicBezTo>
                <a:cubicBezTo>
                  <a:pt x="1219" y="156"/>
                  <a:pt x="1219" y="156"/>
                  <a:pt x="1219" y="156"/>
                </a:cubicBezTo>
                <a:cubicBezTo>
                  <a:pt x="1042" y="156"/>
                  <a:pt x="1042" y="156"/>
                  <a:pt x="1042" y="156"/>
                </a:cubicBezTo>
                <a:cubicBezTo>
                  <a:pt x="1042" y="34"/>
                  <a:pt x="1042" y="34"/>
                  <a:pt x="1042" y="34"/>
                </a:cubicBezTo>
                <a:cubicBezTo>
                  <a:pt x="1240" y="34"/>
                  <a:pt x="1240" y="34"/>
                  <a:pt x="1240" y="34"/>
                </a:cubicBezTo>
                <a:cubicBezTo>
                  <a:pt x="1240" y="3"/>
                  <a:pt x="1240" y="3"/>
                  <a:pt x="1240" y="3"/>
                </a:cubicBezTo>
                <a:cubicBezTo>
                  <a:pt x="1006" y="3"/>
                  <a:pt x="1006" y="3"/>
                  <a:pt x="1006" y="3"/>
                </a:cubicBezTo>
                <a:cubicBezTo>
                  <a:pt x="1006" y="345"/>
                  <a:pt x="1006" y="345"/>
                  <a:pt x="1006" y="345"/>
                </a:cubicBezTo>
                <a:cubicBezTo>
                  <a:pt x="1248" y="345"/>
                  <a:pt x="1248" y="345"/>
                  <a:pt x="1248" y="345"/>
                </a:cubicBezTo>
                <a:lnTo>
                  <a:pt x="1248" y="314"/>
                </a:lnTo>
                <a:close/>
                <a:moveTo>
                  <a:pt x="1461" y="237"/>
                </a:moveTo>
                <a:cubicBezTo>
                  <a:pt x="1369" y="237"/>
                  <a:pt x="1369" y="237"/>
                  <a:pt x="1369" y="237"/>
                </a:cubicBezTo>
                <a:cubicBezTo>
                  <a:pt x="1369" y="345"/>
                  <a:pt x="1369" y="345"/>
                  <a:pt x="1369" y="345"/>
                </a:cubicBezTo>
                <a:cubicBezTo>
                  <a:pt x="1333" y="345"/>
                  <a:pt x="1333" y="345"/>
                  <a:pt x="1333" y="345"/>
                </a:cubicBezTo>
                <a:cubicBezTo>
                  <a:pt x="1333" y="3"/>
                  <a:pt x="1333" y="3"/>
                  <a:pt x="1333" y="3"/>
                </a:cubicBezTo>
                <a:cubicBezTo>
                  <a:pt x="1461" y="3"/>
                  <a:pt x="1461" y="3"/>
                  <a:pt x="1461" y="3"/>
                </a:cubicBezTo>
                <a:cubicBezTo>
                  <a:pt x="1505" y="3"/>
                  <a:pt x="1539" y="13"/>
                  <a:pt x="1564" y="34"/>
                </a:cubicBezTo>
                <a:cubicBezTo>
                  <a:pt x="1588" y="55"/>
                  <a:pt x="1601" y="84"/>
                  <a:pt x="1601" y="120"/>
                </a:cubicBezTo>
                <a:cubicBezTo>
                  <a:pt x="1601" y="147"/>
                  <a:pt x="1594" y="169"/>
                  <a:pt x="1581" y="188"/>
                </a:cubicBezTo>
                <a:cubicBezTo>
                  <a:pt x="1567" y="206"/>
                  <a:pt x="1548" y="220"/>
                  <a:pt x="1523" y="228"/>
                </a:cubicBezTo>
                <a:cubicBezTo>
                  <a:pt x="1606" y="345"/>
                  <a:pt x="1606" y="345"/>
                  <a:pt x="1606" y="345"/>
                </a:cubicBezTo>
                <a:cubicBezTo>
                  <a:pt x="1567" y="345"/>
                  <a:pt x="1567" y="345"/>
                  <a:pt x="1567" y="345"/>
                </a:cubicBezTo>
                <a:cubicBezTo>
                  <a:pt x="1488" y="235"/>
                  <a:pt x="1488" y="235"/>
                  <a:pt x="1488" y="235"/>
                </a:cubicBezTo>
                <a:cubicBezTo>
                  <a:pt x="1480" y="236"/>
                  <a:pt x="1470" y="237"/>
                  <a:pt x="1461" y="237"/>
                </a:cubicBezTo>
                <a:close/>
                <a:moveTo>
                  <a:pt x="1460" y="206"/>
                </a:moveTo>
                <a:cubicBezTo>
                  <a:pt x="1494" y="206"/>
                  <a:pt x="1520" y="198"/>
                  <a:pt x="1538" y="183"/>
                </a:cubicBezTo>
                <a:cubicBezTo>
                  <a:pt x="1556" y="168"/>
                  <a:pt x="1565" y="147"/>
                  <a:pt x="1565" y="120"/>
                </a:cubicBezTo>
                <a:cubicBezTo>
                  <a:pt x="1565" y="92"/>
                  <a:pt x="1556" y="71"/>
                  <a:pt x="1538" y="56"/>
                </a:cubicBezTo>
                <a:cubicBezTo>
                  <a:pt x="1520" y="42"/>
                  <a:pt x="1494" y="34"/>
                  <a:pt x="1460" y="34"/>
                </a:cubicBezTo>
                <a:cubicBezTo>
                  <a:pt x="1369" y="34"/>
                  <a:pt x="1369" y="34"/>
                  <a:pt x="1369" y="34"/>
                </a:cubicBezTo>
                <a:cubicBezTo>
                  <a:pt x="1369" y="206"/>
                  <a:pt x="1369" y="206"/>
                  <a:pt x="1369" y="206"/>
                </a:cubicBezTo>
                <a:lnTo>
                  <a:pt x="1460" y="206"/>
                </a:lnTo>
                <a:close/>
                <a:moveTo>
                  <a:pt x="1954" y="120"/>
                </a:moveTo>
                <a:cubicBezTo>
                  <a:pt x="1954" y="157"/>
                  <a:pt x="1942" y="185"/>
                  <a:pt x="1917" y="206"/>
                </a:cubicBezTo>
                <a:cubicBezTo>
                  <a:pt x="1893" y="227"/>
                  <a:pt x="1858" y="237"/>
                  <a:pt x="1815" y="237"/>
                </a:cubicBezTo>
                <a:cubicBezTo>
                  <a:pt x="1723" y="237"/>
                  <a:pt x="1723" y="237"/>
                  <a:pt x="1723" y="237"/>
                </a:cubicBezTo>
                <a:cubicBezTo>
                  <a:pt x="1723" y="345"/>
                  <a:pt x="1723" y="345"/>
                  <a:pt x="1723" y="345"/>
                </a:cubicBezTo>
                <a:cubicBezTo>
                  <a:pt x="1686" y="345"/>
                  <a:pt x="1686" y="345"/>
                  <a:pt x="1686" y="345"/>
                </a:cubicBezTo>
                <a:cubicBezTo>
                  <a:pt x="1686" y="3"/>
                  <a:pt x="1686" y="3"/>
                  <a:pt x="1686" y="3"/>
                </a:cubicBezTo>
                <a:cubicBezTo>
                  <a:pt x="1815" y="3"/>
                  <a:pt x="1815" y="3"/>
                  <a:pt x="1815" y="3"/>
                </a:cubicBezTo>
                <a:cubicBezTo>
                  <a:pt x="1858" y="3"/>
                  <a:pt x="1893" y="13"/>
                  <a:pt x="1917" y="34"/>
                </a:cubicBezTo>
                <a:cubicBezTo>
                  <a:pt x="1942" y="55"/>
                  <a:pt x="1954" y="84"/>
                  <a:pt x="1954" y="120"/>
                </a:cubicBezTo>
                <a:close/>
                <a:moveTo>
                  <a:pt x="1918" y="120"/>
                </a:moveTo>
                <a:cubicBezTo>
                  <a:pt x="1918" y="92"/>
                  <a:pt x="1909" y="71"/>
                  <a:pt x="1891" y="56"/>
                </a:cubicBezTo>
                <a:cubicBezTo>
                  <a:pt x="1873" y="42"/>
                  <a:pt x="1848" y="34"/>
                  <a:pt x="1814" y="34"/>
                </a:cubicBezTo>
                <a:cubicBezTo>
                  <a:pt x="1723" y="34"/>
                  <a:pt x="1723" y="34"/>
                  <a:pt x="1723" y="34"/>
                </a:cubicBezTo>
                <a:cubicBezTo>
                  <a:pt x="1723" y="205"/>
                  <a:pt x="1723" y="205"/>
                  <a:pt x="1723" y="205"/>
                </a:cubicBezTo>
                <a:cubicBezTo>
                  <a:pt x="1814" y="205"/>
                  <a:pt x="1814" y="205"/>
                  <a:pt x="1814" y="205"/>
                </a:cubicBezTo>
                <a:cubicBezTo>
                  <a:pt x="1848" y="205"/>
                  <a:pt x="1873" y="198"/>
                  <a:pt x="1891" y="183"/>
                </a:cubicBezTo>
                <a:cubicBezTo>
                  <a:pt x="1909" y="168"/>
                  <a:pt x="1918" y="147"/>
                  <a:pt x="1918" y="120"/>
                </a:cubicBezTo>
                <a:close/>
                <a:moveTo>
                  <a:pt x="2223" y="228"/>
                </a:moveTo>
                <a:cubicBezTo>
                  <a:pt x="2306" y="345"/>
                  <a:pt x="2306" y="345"/>
                  <a:pt x="2306" y="345"/>
                </a:cubicBezTo>
                <a:cubicBezTo>
                  <a:pt x="2267" y="345"/>
                  <a:pt x="2267" y="345"/>
                  <a:pt x="2267" y="345"/>
                </a:cubicBezTo>
                <a:cubicBezTo>
                  <a:pt x="2188" y="235"/>
                  <a:pt x="2188" y="235"/>
                  <a:pt x="2188" y="235"/>
                </a:cubicBezTo>
                <a:cubicBezTo>
                  <a:pt x="2179" y="236"/>
                  <a:pt x="2170" y="237"/>
                  <a:pt x="2161" y="237"/>
                </a:cubicBezTo>
                <a:cubicBezTo>
                  <a:pt x="2069" y="237"/>
                  <a:pt x="2069" y="237"/>
                  <a:pt x="2069" y="237"/>
                </a:cubicBezTo>
                <a:cubicBezTo>
                  <a:pt x="2069" y="345"/>
                  <a:pt x="2069" y="345"/>
                  <a:pt x="2069" y="345"/>
                </a:cubicBezTo>
                <a:cubicBezTo>
                  <a:pt x="2033" y="345"/>
                  <a:pt x="2033" y="345"/>
                  <a:pt x="2033" y="345"/>
                </a:cubicBezTo>
                <a:cubicBezTo>
                  <a:pt x="2033" y="3"/>
                  <a:pt x="2033" y="3"/>
                  <a:pt x="2033" y="3"/>
                </a:cubicBezTo>
                <a:cubicBezTo>
                  <a:pt x="2161" y="3"/>
                  <a:pt x="2161" y="3"/>
                  <a:pt x="2161" y="3"/>
                </a:cubicBezTo>
                <a:cubicBezTo>
                  <a:pt x="2205" y="3"/>
                  <a:pt x="2239" y="13"/>
                  <a:pt x="2264" y="34"/>
                </a:cubicBezTo>
                <a:cubicBezTo>
                  <a:pt x="2288" y="55"/>
                  <a:pt x="2301" y="84"/>
                  <a:pt x="2301" y="120"/>
                </a:cubicBezTo>
                <a:cubicBezTo>
                  <a:pt x="2301" y="147"/>
                  <a:pt x="2294" y="169"/>
                  <a:pt x="2280" y="188"/>
                </a:cubicBezTo>
                <a:cubicBezTo>
                  <a:pt x="2267" y="206"/>
                  <a:pt x="2248" y="220"/>
                  <a:pt x="2223" y="228"/>
                </a:cubicBezTo>
                <a:close/>
                <a:moveTo>
                  <a:pt x="2238" y="183"/>
                </a:moveTo>
                <a:cubicBezTo>
                  <a:pt x="2256" y="168"/>
                  <a:pt x="2265" y="147"/>
                  <a:pt x="2265" y="120"/>
                </a:cubicBezTo>
                <a:cubicBezTo>
                  <a:pt x="2265" y="92"/>
                  <a:pt x="2256" y="71"/>
                  <a:pt x="2238" y="56"/>
                </a:cubicBezTo>
                <a:cubicBezTo>
                  <a:pt x="2220" y="42"/>
                  <a:pt x="2194" y="34"/>
                  <a:pt x="2160" y="34"/>
                </a:cubicBezTo>
                <a:cubicBezTo>
                  <a:pt x="2069" y="34"/>
                  <a:pt x="2069" y="34"/>
                  <a:pt x="2069" y="34"/>
                </a:cubicBezTo>
                <a:cubicBezTo>
                  <a:pt x="2069" y="206"/>
                  <a:pt x="2069" y="206"/>
                  <a:pt x="2069" y="206"/>
                </a:cubicBezTo>
                <a:cubicBezTo>
                  <a:pt x="2160" y="206"/>
                  <a:pt x="2160" y="206"/>
                  <a:pt x="2160" y="206"/>
                </a:cubicBezTo>
                <a:cubicBezTo>
                  <a:pt x="2194" y="206"/>
                  <a:pt x="2220" y="198"/>
                  <a:pt x="2238" y="183"/>
                </a:cubicBezTo>
                <a:close/>
                <a:moveTo>
                  <a:pt x="2423" y="3"/>
                </a:moveTo>
                <a:cubicBezTo>
                  <a:pt x="2386" y="3"/>
                  <a:pt x="2386" y="3"/>
                  <a:pt x="2386" y="3"/>
                </a:cubicBezTo>
                <a:cubicBezTo>
                  <a:pt x="2386" y="345"/>
                  <a:pt x="2386" y="345"/>
                  <a:pt x="2386" y="345"/>
                </a:cubicBezTo>
                <a:cubicBezTo>
                  <a:pt x="2423" y="345"/>
                  <a:pt x="2423" y="345"/>
                  <a:pt x="2423" y="345"/>
                </a:cubicBezTo>
                <a:lnTo>
                  <a:pt x="2423" y="3"/>
                </a:lnTo>
                <a:close/>
                <a:moveTo>
                  <a:pt x="2701" y="178"/>
                </a:moveTo>
                <a:cubicBezTo>
                  <a:pt x="2685" y="172"/>
                  <a:pt x="2665" y="165"/>
                  <a:pt x="2640" y="159"/>
                </a:cubicBezTo>
                <a:cubicBezTo>
                  <a:pt x="2619" y="154"/>
                  <a:pt x="2602" y="149"/>
                  <a:pt x="2589" y="145"/>
                </a:cubicBezTo>
                <a:cubicBezTo>
                  <a:pt x="2577" y="140"/>
                  <a:pt x="2566" y="134"/>
                  <a:pt x="2558" y="126"/>
                </a:cubicBezTo>
                <a:cubicBezTo>
                  <a:pt x="2550" y="117"/>
                  <a:pt x="2545" y="106"/>
                  <a:pt x="2545" y="93"/>
                </a:cubicBezTo>
                <a:cubicBezTo>
                  <a:pt x="2545" y="75"/>
                  <a:pt x="2553" y="60"/>
                  <a:pt x="2568" y="48"/>
                </a:cubicBezTo>
                <a:cubicBezTo>
                  <a:pt x="2583" y="36"/>
                  <a:pt x="2606" y="31"/>
                  <a:pt x="2636" y="31"/>
                </a:cubicBezTo>
                <a:cubicBezTo>
                  <a:pt x="2651" y="31"/>
                  <a:pt x="2667" y="33"/>
                  <a:pt x="2684" y="38"/>
                </a:cubicBezTo>
                <a:cubicBezTo>
                  <a:pt x="2700" y="42"/>
                  <a:pt x="2715" y="50"/>
                  <a:pt x="2730" y="59"/>
                </a:cubicBezTo>
                <a:cubicBezTo>
                  <a:pt x="2742" y="30"/>
                  <a:pt x="2742" y="30"/>
                  <a:pt x="2742" y="30"/>
                </a:cubicBezTo>
                <a:cubicBezTo>
                  <a:pt x="2728" y="21"/>
                  <a:pt x="2712" y="13"/>
                  <a:pt x="2693" y="8"/>
                </a:cubicBezTo>
                <a:cubicBezTo>
                  <a:pt x="2675" y="3"/>
                  <a:pt x="2655" y="0"/>
                  <a:pt x="2636" y="0"/>
                </a:cubicBezTo>
                <a:cubicBezTo>
                  <a:pt x="2608" y="0"/>
                  <a:pt x="2584" y="4"/>
                  <a:pt x="2565" y="13"/>
                </a:cubicBezTo>
                <a:cubicBezTo>
                  <a:pt x="2546" y="21"/>
                  <a:pt x="2532" y="32"/>
                  <a:pt x="2523" y="47"/>
                </a:cubicBezTo>
                <a:cubicBezTo>
                  <a:pt x="2514" y="61"/>
                  <a:pt x="2510" y="76"/>
                  <a:pt x="2510" y="94"/>
                </a:cubicBezTo>
                <a:cubicBezTo>
                  <a:pt x="2510" y="115"/>
                  <a:pt x="2515" y="132"/>
                  <a:pt x="2526" y="144"/>
                </a:cubicBezTo>
                <a:cubicBezTo>
                  <a:pt x="2537" y="157"/>
                  <a:pt x="2550" y="166"/>
                  <a:pt x="2565" y="172"/>
                </a:cubicBezTo>
                <a:cubicBezTo>
                  <a:pt x="2581" y="178"/>
                  <a:pt x="2601" y="184"/>
                  <a:pt x="2627" y="191"/>
                </a:cubicBezTo>
                <a:cubicBezTo>
                  <a:pt x="2649" y="196"/>
                  <a:pt x="2665" y="201"/>
                  <a:pt x="2677" y="205"/>
                </a:cubicBezTo>
                <a:cubicBezTo>
                  <a:pt x="2689" y="209"/>
                  <a:pt x="2700" y="216"/>
                  <a:pt x="2708" y="224"/>
                </a:cubicBezTo>
                <a:cubicBezTo>
                  <a:pt x="2716" y="232"/>
                  <a:pt x="2720" y="243"/>
                  <a:pt x="2720" y="257"/>
                </a:cubicBezTo>
                <a:cubicBezTo>
                  <a:pt x="2720" y="275"/>
                  <a:pt x="2713" y="289"/>
                  <a:pt x="2697" y="300"/>
                </a:cubicBezTo>
                <a:cubicBezTo>
                  <a:pt x="2682" y="312"/>
                  <a:pt x="2659" y="317"/>
                  <a:pt x="2629" y="317"/>
                </a:cubicBezTo>
                <a:cubicBezTo>
                  <a:pt x="2607" y="317"/>
                  <a:pt x="2585" y="313"/>
                  <a:pt x="2565" y="306"/>
                </a:cubicBezTo>
                <a:cubicBezTo>
                  <a:pt x="2544" y="298"/>
                  <a:pt x="2528" y="288"/>
                  <a:pt x="2516" y="276"/>
                </a:cubicBezTo>
                <a:cubicBezTo>
                  <a:pt x="2501" y="304"/>
                  <a:pt x="2501" y="304"/>
                  <a:pt x="2501" y="304"/>
                </a:cubicBezTo>
                <a:cubicBezTo>
                  <a:pt x="2514" y="317"/>
                  <a:pt x="2532" y="328"/>
                  <a:pt x="2555" y="336"/>
                </a:cubicBezTo>
                <a:cubicBezTo>
                  <a:pt x="2579" y="344"/>
                  <a:pt x="2603" y="348"/>
                  <a:pt x="2629" y="348"/>
                </a:cubicBezTo>
                <a:cubicBezTo>
                  <a:pt x="2657" y="348"/>
                  <a:pt x="2680" y="344"/>
                  <a:pt x="2699" y="336"/>
                </a:cubicBezTo>
                <a:cubicBezTo>
                  <a:pt x="2719" y="327"/>
                  <a:pt x="2733" y="316"/>
                  <a:pt x="2742" y="302"/>
                </a:cubicBezTo>
                <a:cubicBezTo>
                  <a:pt x="2752" y="288"/>
                  <a:pt x="2756" y="272"/>
                  <a:pt x="2756" y="255"/>
                </a:cubicBezTo>
                <a:cubicBezTo>
                  <a:pt x="2756" y="234"/>
                  <a:pt x="2751" y="217"/>
                  <a:pt x="2740" y="205"/>
                </a:cubicBezTo>
                <a:cubicBezTo>
                  <a:pt x="2729" y="193"/>
                  <a:pt x="2716" y="184"/>
                  <a:pt x="2701" y="178"/>
                </a:cubicBezTo>
                <a:close/>
                <a:moveTo>
                  <a:pt x="3077" y="314"/>
                </a:moveTo>
                <a:cubicBezTo>
                  <a:pt x="2871" y="314"/>
                  <a:pt x="2871" y="314"/>
                  <a:pt x="2871" y="314"/>
                </a:cubicBezTo>
                <a:cubicBezTo>
                  <a:pt x="2871" y="187"/>
                  <a:pt x="2871" y="187"/>
                  <a:pt x="2871" y="187"/>
                </a:cubicBezTo>
                <a:cubicBezTo>
                  <a:pt x="3048" y="187"/>
                  <a:pt x="3048" y="187"/>
                  <a:pt x="3048" y="187"/>
                </a:cubicBezTo>
                <a:cubicBezTo>
                  <a:pt x="3048" y="156"/>
                  <a:pt x="3048" y="156"/>
                  <a:pt x="3048" y="156"/>
                </a:cubicBezTo>
                <a:cubicBezTo>
                  <a:pt x="2871" y="156"/>
                  <a:pt x="2871" y="156"/>
                  <a:pt x="2871" y="156"/>
                </a:cubicBezTo>
                <a:cubicBezTo>
                  <a:pt x="2871" y="34"/>
                  <a:pt x="2871" y="34"/>
                  <a:pt x="2871" y="34"/>
                </a:cubicBezTo>
                <a:cubicBezTo>
                  <a:pt x="3070" y="34"/>
                  <a:pt x="3070" y="34"/>
                  <a:pt x="3070" y="34"/>
                </a:cubicBezTo>
                <a:cubicBezTo>
                  <a:pt x="3070" y="3"/>
                  <a:pt x="3070" y="3"/>
                  <a:pt x="3070" y="3"/>
                </a:cubicBezTo>
                <a:cubicBezTo>
                  <a:pt x="2835" y="3"/>
                  <a:pt x="2835" y="3"/>
                  <a:pt x="2835" y="3"/>
                </a:cubicBezTo>
                <a:cubicBezTo>
                  <a:pt x="2835" y="345"/>
                  <a:pt x="2835" y="345"/>
                  <a:pt x="2835" y="345"/>
                </a:cubicBezTo>
                <a:cubicBezTo>
                  <a:pt x="3077" y="345"/>
                  <a:pt x="3077" y="345"/>
                  <a:pt x="3077" y="345"/>
                </a:cubicBezTo>
                <a:lnTo>
                  <a:pt x="3077" y="314"/>
                </a:lnTo>
                <a:close/>
                <a:moveTo>
                  <a:pt x="178" y="830"/>
                </a:moveTo>
                <a:cubicBezTo>
                  <a:pt x="30" y="576"/>
                  <a:pt x="30" y="576"/>
                  <a:pt x="30" y="576"/>
                </a:cubicBezTo>
                <a:cubicBezTo>
                  <a:pt x="0" y="576"/>
                  <a:pt x="0" y="576"/>
                  <a:pt x="0" y="576"/>
                </a:cubicBezTo>
                <a:cubicBezTo>
                  <a:pt x="0" y="919"/>
                  <a:pt x="0" y="919"/>
                  <a:pt x="0" y="919"/>
                </a:cubicBezTo>
                <a:cubicBezTo>
                  <a:pt x="35" y="919"/>
                  <a:pt x="35" y="919"/>
                  <a:pt x="35" y="919"/>
                </a:cubicBezTo>
                <a:cubicBezTo>
                  <a:pt x="35" y="646"/>
                  <a:pt x="35" y="646"/>
                  <a:pt x="35" y="646"/>
                </a:cubicBezTo>
                <a:cubicBezTo>
                  <a:pt x="169" y="875"/>
                  <a:pt x="169" y="875"/>
                  <a:pt x="169" y="875"/>
                </a:cubicBezTo>
                <a:cubicBezTo>
                  <a:pt x="186" y="875"/>
                  <a:pt x="186" y="875"/>
                  <a:pt x="186" y="875"/>
                </a:cubicBezTo>
                <a:cubicBezTo>
                  <a:pt x="321" y="645"/>
                  <a:pt x="321" y="645"/>
                  <a:pt x="321" y="645"/>
                </a:cubicBezTo>
                <a:cubicBezTo>
                  <a:pt x="321" y="919"/>
                  <a:pt x="321" y="919"/>
                  <a:pt x="321" y="919"/>
                </a:cubicBezTo>
                <a:cubicBezTo>
                  <a:pt x="356" y="919"/>
                  <a:pt x="356" y="919"/>
                  <a:pt x="356" y="919"/>
                </a:cubicBezTo>
                <a:cubicBezTo>
                  <a:pt x="356" y="576"/>
                  <a:pt x="356" y="576"/>
                  <a:pt x="356" y="576"/>
                </a:cubicBezTo>
                <a:cubicBezTo>
                  <a:pt x="326" y="576"/>
                  <a:pt x="326" y="576"/>
                  <a:pt x="326" y="576"/>
                </a:cubicBezTo>
                <a:lnTo>
                  <a:pt x="178" y="830"/>
                </a:lnTo>
                <a:close/>
                <a:moveTo>
                  <a:pt x="604" y="576"/>
                </a:moveTo>
                <a:cubicBezTo>
                  <a:pt x="761" y="919"/>
                  <a:pt x="761" y="919"/>
                  <a:pt x="761" y="919"/>
                </a:cubicBezTo>
                <a:cubicBezTo>
                  <a:pt x="723" y="919"/>
                  <a:pt x="723" y="919"/>
                  <a:pt x="723" y="919"/>
                </a:cubicBezTo>
                <a:cubicBezTo>
                  <a:pt x="682" y="827"/>
                  <a:pt x="682" y="827"/>
                  <a:pt x="682" y="827"/>
                </a:cubicBezTo>
                <a:cubicBezTo>
                  <a:pt x="491" y="827"/>
                  <a:pt x="491" y="827"/>
                  <a:pt x="491" y="827"/>
                </a:cubicBezTo>
                <a:cubicBezTo>
                  <a:pt x="450" y="919"/>
                  <a:pt x="450" y="919"/>
                  <a:pt x="450" y="919"/>
                </a:cubicBezTo>
                <a:cubicBezTo>
                  <a:pt x="412" y="919"/>
                  <a:pt x="412" y="919"/>
                  <a:pt x="412" y="919"/>
                </a:cubicBezTo>
                <a:cubicBezTo>
                  <a:pt x="569" y="576"/>
                  <a:pt x="569" y="576"/>
                  <a:pt x="569" y="576"/>
                </a:cubicBezTo>
                <a:lnTo>
                  <a:pt x="604" y="576"/>
                </a:lnTo>
                <a:close/>
                <a:moveTo>
                  <a:pt x="669" y="798"/>
                </a:moveTo>
                <a:cubicBezTo>
                  <a:pt x="586" y="614"/>
                  <a:pt x="586" y="614"/>
                  <a:pt x="586" y="614"/>
                </a:cubicBezTo>
                <a:cubicBezTo>
                  <a:pt x="504" y="798"/>
                  <a:pt x="504" y="798"/>
                  <a:pt x="504" y="798"/>
                </a:cubicBezTo>
                <a:lnTo>
                  <a:pt x="669" y="798"/>
                </a:lnTo>
                <a:close/>
                <a:moveTo>
                  <a:pt x="747" y="607"/>
                </a:moveTo>
                <a:cubicBezTo>
                  <a:pt x="867" y="607"/>
                  <a:pt x="867" y="607"/>
                  <a:pt x="867" y="607"/>
                </a:cubicBezTo>
                <a:cubicBezTo>
                  <a:pt x="867" y="919"/>
                  <a:pt x="867" y="919"/>
                  <a:pt x="867" y="919"/>
                </a:cubicBezTo>
                <a:cubicBezTo>
                  <a:pt x="903" y="919"/>
                  <a:pt x="903" y="919"/>
                  <a:pt x="903" y="919"/>
                </a:cubicBezTo>
                <a:cubicBezTo>
                  <a:pt x="903" y="607"/>
                  <a:pt x="903" y="607"/>
                  <a:pt x="903" y="607"/>
                </a:cubicBezTo>
                <a:cubicBezTo>
                  <a:pt x="1024" y="607"/>
                  <a:pt x="1024" y="607"/>
                  <a:pt x="1024" y="607"/>
                </a:cubicBezTo>
                <a:cubicBezTo>
                  <a:pt x="1024" y="576"/>
                  <a:pt x="1024" y="576"/>
                  <a:pt x="1024" y="576"/>
                </a:cubicBezTo>
                <a:cubicBezTo>
                  <a:pt x="747" y="576"/>
                  <a:pt x="747" y="576"/>
                  <a:pt x="747" y="576"/>
                </a:cubicBezTo>
                <a:lnTo>
                  <a:pt x="747" y="607"/>
                </a:lnTo>
                <a:close/>
                <a:moveTo>
                  <a:pt x="1153" y="624"/>
                </a:moveTo>
                <a:cubicBezTo>
                  <a:pt x="1175" y="612"/>
                  <a:pt x="1200" y="605"/>
                  <a:pt x="1227" y="605"/>
                </a:cubicBezTo>
                <a:cubicBezTo>
                  <a:pt x="1267" y="605"/>
                  <a:pt x="1301" y="619"/>
                  <a:pt x="1328" y="646"/>
                </a:cubicBezTo>
                <a:cubicBezTo>
                  <a:pt x="1351" y="623"/>
                  <a:pt x="1351" y="623"/>
                  <a:pt x="1351" y="623"/>
                </a:cubicBezTo>
                <a:cubicBezTo>
                  <a:pt x="1336" y="607"/>
                  <a:pt x="1318" y="594"/>
                  <a:pt x="1296" y="586"/>
                </a:cubicBezTo>
                <a:cubicBezTo>
                  <a:pt x="1275" y="577"/>
                  <a:pt x="1251" y="573"/>
                  <a:pt x="1226" y="573"/>
                </a:cubicBezTo>
                <a:cubicBezTo>
                  <a:pt x="1192" y="573"/>
                  <a:pt x="1161" y="581"/>
                  <a:pt x="1134" y="596"/>
                </a:cubicBezTo>
                <a:cubicBezTo>
                  <a:pt x="1106" y="611"/>
                  <a:pt x="1085" y="631"/>
                  <a:pt x="1069" y="658"/>
                </a:cubicBezTo>
                <a:cubicBezTo>
                  <a:pt x="1054" y="685"/>
                  <a:pt x="1046" y="714"/>
                  <a:pt x="1046" y="747"/>
                </a:cubicBezTo>
                <a:cubicBezTo>
                  <a:pt x="1046" y="780"/>
                  <a:pt x="1054" y="810"/>
                  <a:pt x="1069" y="837"/>
                </a:cubicBezTo>
                <a:cubicBezTo>
                  <a:pt x="1085" y="863"/>
                  <a:pt x="1106" y="884"/>
                  <a:pt x="1133" y="899"/>
                </a:cubicBezTo>
                <a:cubicBezTo>
                  <a:pt x="1161" y="914"/>
                  <a:pt x="1191" y="921"/>
                  <a:pt x="1225" y="921"/>
                </a:cubicBezTo>
                <a:cubicBezTo>
                  <a:pt x="1251" y="921"/>
                  <a:pt x="1274" y="917"/>
                  <a:pt x="1296" y="908"/>
                </a:cubicBezTo>
                <a:cubicBezTo>
                  <a:pt x="1318" y="900"/>
                  <a:pt x="1336" y="887"/>
                  <a:pt x="1351" y="871"/>
                </a:cubicBezTo>
                <a:cubicBezTo>
                  <a:pt x="1328" y="848"/>
                  <a:pt x="1328" y="848"/>
                  <a:pt x="1328" y="848"/>
                </a:cubicBezTo>
                <a:cubicBezTo>
                  <a:pt x="1301" y="875"/>
                  <a:pt x="1268" y="889"/>
                  <a:pt x="1227" y="889"/>
                </a:cubicBezTo>
                <a:cubicBezTo>
                  <a:pt x="1200" y="889"/>
                  <a:pt x="1175" y="883"/>
                  <a:pt x="1153" y="871"/>
                </a:cubicBezTo>
                <a:cubicBezTo>
                  <a:pt x="1131" y="858"/>
                  <a:pt x="1113" y="841"/>
                  <a:pt x="1101" y="820"/>
                </a:cubicBezTo>
                <a:cubicBezTo>
                  <a:pt x="1088" y="798"/>
                  <a:pt x="1082" y="774"/>
                  <a:pt x="1082" y="747"/>
                </a:cubicBezTo>
                <a:cubicBezTo>
                  <a:pt x="1082" y="721"/>
                  <a:pt x="1088" y="696"/>
                  <a:pt x="1101" y="675"/>
                </a:cubicBezTo>
                <a:cubicBezTo>
                  <a:pt x="1113" y="653"/>
                  <a:pt x="1131" y="636"/>
                  <a:pt x="1153" y="624"/>
                </a:cubicBezTo>
                <a:close/>
                <a:moveTo>
                  <a:pt x="1679" y="729"/>
                </a:moveTo>
                <a:cubicBezTo>
                  <a:pt x="1464" y="729"/>
                  <a:pt x="1464" y="729"/>
                  <a:pt x="1464" y="729"/>
                </a:cubicBezTo>
                <a:cubicBezTo>
                  <a:pt x="1464" y="576"/>
                  <a:pt x="1464" y="576"/>
                  <a:pt x="1464" y="576"/>
                </a:cubicBezTo>
                <a:cubicBezTo>
                  <a:pt x="1428" y="576"/>
                  <a:pt x="1428" y="576"/>
                  <a:pt x="1428" y="576"/>
                </a:cubicBezTo>
                <a:cubicBezTo>
                  <a:pt x="1428" y="919"/>
                  <a:pt x="1428" y="919"/>
                  <a:pt x="1428" y="919"/>
                </a:cubicBezTo>
                <a:cubicBezTo>
                  <a:pt x="1464" y="919"/>
                  <a:pt x="1464" y="919"/>
                  <a:pt x="1464" y="919"/>
                </a:cubicBezTo>
                <a:cubicBezTo>
                  <a:pt x="1464" y="761"/>
                  <a:pt x="1464" y="761"/>
                  <a:pt x="1464" y="761"/>
                </a:cubicBezTo>
                <a:cubicBezTo>
                  <a:pt x="1679" y="761"/>
                  <a:pt x="1679" y="761"/>
                  <a:pt x="1679" y="761"/>
                </a:cubicBezTo>
                <a:cubicBezTo>
                  <a:pt x="1679" y="919"/>
                  <a:pt x="1679" y="919"/>
                  <a:pt x="1679" y="919"/>
                </a:cubicBezTo>
                <a:cubicBezTo>
                  <a:pt x="1714" y="919"/>
                  <a:pt x="1714" y="919"/>
                  <a:pt x="1714" y="919"/>
                </a:cubicBezTo>
                <a:cubicBezTo>
                  <a:pt x="1714" y="576"/>
                  <a:pt x="1714" y="576"/>
                  <a:pt x="1714" y="576"/>
                </a:cubicBezTo>
                <a:cubicBezTo>
                  <a:pt x="1679" y="576"/>
                  <a:pt x="1679" y="576"/>
                  <a:pt x="1679" y="576"/>
                </a:cubicBezTo>
                <a:lnTo>
                  <a:pt x="1679" y="729"/>
                </a:lnTo>
                <a:close/>
                <a:moveTo>
                  <a:pt x="1826" y="919"/>
                </a:moveTo>
                <a:cubicBezTo>
                  <a:pt x="1862" y="919"/>
                  <a:pt x="1862" y="919"/>
                  <a:pt x="1862" y="919"/>
                </a:cubicBezTo>
                <a:cubicBezTo>
                  <a:pt x="1862" y="576"/>
                  <a:pt x="1862" y="576"/>
                  <a:pt x="1862" y="576"/>
                </a:cubicBezTo>
                <a:cubicBezTo>
                  <a:pt x="1826" y="576"/>
                  <a:pt x="1826" y="576"/>
                  <a:pt x="1826" y="576"/>
                </a:cubicBezTo>
                <a:lnTo>
                  <a:pt x="1826" y="919"/>
                </a:lnTo>
                <a:close/>
                <a:moveTo>
                  <a:pt x="2224" y="854"/>
                </a:moveTo>
                <a:cubicBezTo>
                  <a:pt x="2003" y="576"/>
                  <a:pt x="2003" y="576"/>
                  <a:pt x="2003" y="576"/>
                </a:cubicBezTo>
                <a:cubicBezTo>
                  <a:pt x="1974" y="576"/>
                  <a:pt x="1974" y="576"/>
                  <a:pt x="1974" y="576"/>
                </a:cubicBezTo>
                <a:cubicBezTo>
                  <a:pt x="1974" y="919"/>
                  <a:pt x="1974" y="919"/>
                  <a:pt x="1974" y="919"/>
                </a:cubicBezTo>
                <a:cubicBezTo>
                  <a:pt x="2010" y="919"/>
                  <a:pt x="2010" y="919"/>
                  <a:pt x="2010" y="919"/>
                </a:cubicBezTo>
                <a:cubicBezTo>
                  <a:pt x="2010" y="641"/>
                  <a:pt x="2010" y="641"/>
                  <a:pt x="2010" y="641"/>
                </a:cubicBezTo>
                <a:cubicBezTo>
                  <a:pt x="2230" y="919"/>
                  <a:pt x="2230" y="919"/>
                  <a:pt x="2230" y="919"/>
                </a:cubicBezTo>
                <a:cubicBezTo>
                  <a:pt x="2260" y="919"/>
                  <a:pt x="2260" y="919"/>
                  <a:pt x="2260" y="919"/>
                </a:cubicBezTo>
                <a:cubicBezTo>
                  <a:pt x="2260" y="576"/>
                  <a:pt x="2260" y="576"/>
                  <a:pt x="2260" y="576"/>
                </a:cubicBezTo>
                <a:cubicBezTo>
                  <a:pt x="2224" y="576"/>
                  <a:pt x="2224" y="576"/>
                  <a:pt x="2224" y="576"/>
                </a:cubicBezTo>
                <a:lnTo>
                  <a:pt x="2224" y="854"/>
                </a:lnTo>
                <a:close/>
                <a:moveTo>
                  <a:pt x="2448" y="624"/>
                </a:moveTo>
                <a:cubicBezTo>
                  <a:pt x="2471" y="612"/>
                  <a:pt x="2496" y="605"/>
                  <a:pt x="2523" y="605"/>
                </a:cubicBezTo>
                <a:cubicBezTo>
                  <a:pt x="2565" y="605"/>
                  <a:pt x="2599" y="619"/>
                  <a:pt x="2627" y="646"/>
                </a:cubicBezTo>
                <a:cubicBezTo>
                  <a:pt x="2649" y="623"/>
                  <a:pt x="2649" y="623"/>
                  <a:pt x="2649" y="623"/>
                </a:cubicBezTo>
                <a:cubicBezTo>
                  <a:pt x="2634" y="606"/>
                  <a:pt x="2616" y="594"/>
                  <a:pt x="2594" y="586"/>
                </a:cubicBezTo>
                <a:cubicBezTo>
                  <a:pt x="2572" y="577"/>
                  <a:pt x="2548" y="573"/>
                  <a:pt x="2522" y="573"/>
                </a:cubicBezTo>
                <a:cubicBezTo>
                  <a:pt x="2487" y="573"/>
                  <a:pt x="2456" y="581"/>
                  <a:pt x="2429" y="596"/>
                </a:cubicBezTo>
                <a:cubicBezTo>
                  <a:pt x="2402" y="611"/>
                  <a:pt x="2380" y="631"/>
                  <a:pt x="2364" y="658"/>
                </a:cubicBezTo>
                <a:cubicBezTo>
                  <a:pt x="2349" y="685"/>
                  <a:pt x="2341" y="714"/>
                  <a:pt x="2341" y="747"/>
                </a:cubicBezTo>
                <a:cubicBezTo>
                  <a:pt x="2341" y="780"/>
                  <a:pt x="2349" y="810"/>
                  <a:pt x="2364" y="837"/>
                </a:cubicBezTo>
                <a:cubicBezTo>
                  <a:pt x="2380" y="863"/>
                  <a:pt x="2402" y="884"/>
                  <a:pt x="2429" y="899"/>
                </a:cubicBezTo>
                <a:cubicBezTo>
                  <a:pt x="2456" y="914"/>
                  <a:pt x="2487" y="921"/>
                  <a:pt x="2521" y="921"/>
                </a:cubicBezTo>
                <a:cubicBezTo>
                  <a:pt x="2546" y="921"/>
                  <a:pt x="2569" y="918"/>
                  <a:pt x="2590" y="910"/>
                </a:cubicBezTo>
                <a:cubicBezTo>
                  <a:pt x="2612" y="903"/>
                  <a:pt x="2631" y="892"/>
                  <a:pt x="2647" y="878"/>
                </a:cubicBezTo>
                <a:cubicBezTo>
                  <a:pt x="2647" y="747"/>
                  <a:pt x="2647" y="747"/>
                  <a:pt x="2647" y="747"/>
                </a:cubicBezTo>
                <a:cubicBezTo>
                  <a:pt x="2612" y="747"/>
                  <a:pt x="2612" y="747"/>
                  <a:pt x="2612" y="747"/>
                </a:cubicBezTo>
                <a:cubicBezTo>
                  <a:pt x="2612" y="863"/>
                  <a:pt x="2612" y="863"/>
                  <a:pt x="2612" y="863"/>
                </a:cubicBezTo>
                <a:cubicBezTo>
                  <a:pt x="2588" y="880"/>
                  <a:pt x="2558" y="889"/>
                  <a:pt x="2523" y="889"/>
                </a:cubicBezTo>
                <a:cubicBezTo>
                  <a:pt x="2495" y="889"/>
                  <a:pt x="2470" y="883"/>
                  <a:pt x="2448" y="871"/>
                </a:cubicBezTo>
                <a:cubicBezTo>
                  <a:pt x="2426" y="858"/>
                  <a:pt x="2408" y="841"/>
                  <a:pt x="2396" y="820"/>
                </a:cubicBezTo>
                <a:cubicBezTo>
                  <a:pt x="2383" y="798"/>
                  <a:pt x="2377" y="774"/>
                  <a:pt x="2377" y="747"/>
                </a:cubicBezTo>
                <a:cubicBezTo>
                  <a:pt x="2377" y="721"/>
                  <a:pt x="2383" y="696"/>
                  <a:pt x="2396" y="675"/>
                </a:cubicBezTo>
                <a:cubicBezTo>
                  <a:pt x="2408" y="653"/>
                  <a:pt x="2426" y="636"/>
                  <a:pt x="2448" y="624"/>
                </a:cubicBezTo>
                <a:close/>
                <a:moveTo>
                  <a:pt x="3146" y="693"/>
                </a:moveTo>
                <a:cubicBezTo>
                  <a:pt x="3146" y="730"/>
                  <a:pt x="3133" y="759"/>
                  <a:pt x="3108" y="779"/>
                </a:cubicBezTo>
                <a:cubicBezTo>
                  <a:pt x="3084" y="800"/>
                  <a:pt x="3049" y="810"/>
                  <a:pt x="3006" y="810"/>
                </a:cubicBezTo>
                <a:cubicBezTo>
                  <a:pt x="2914" y="810"/>
                  <a:pt x="2914" y="810"/>
                  <a:pt x="2914" y="810"/>
                </a:cubicBezTo>
                <a:cubicBezTo>
                  <a:pt x="2914" y="919"/>
                  <a:pt x="2914" y="919"/>
                  <a:pt x="2914" y="919"/>
                </a:cubicBezTo>
                <a:cubicBezTo>
                  <a:pt x="2877" y="919"/>
                  <a:pt x="2877" y="919"/>
                  <a:pt x="2877" y="919"/>
                </a:cubicBezTo>
                <a:cubicBezTo>
                  <a:pt x="2877" y="576"/>
                  <a:pt x="2877" y="576"/>
                  <a:pt x="2877" y="576"/>
                </a:cubicBezTo>
                <a:cubicBezTo>
                  <a:pt x="3006" y="576"/>
                  <a:pt x="3006" y="576"/>
                  <a:pt x="3006" y="576"/>
                </a:cubicBezTo>
                <a:cubicBezTo>
                  <a:pt x="3049" y="576"/>
                  <a:pt x="3084" y="587"/>
                  <a:pt x="3108" y="607"/>
                </a:cubicBezTo>
                <a:cubicBezTo>
                  <a:pt x="3133" y="628"/>
                  <a:pt x="3146" y="657"/>
                  <a:pt x="3146" y="693"/>
                </a:cubicBezTo>
                <a:close/>
                <a:moveTo>
                  <a:pt x="3109" y="693"/>
                </a:moveTo>
                <a:cubicBezTo>
                  <a:pt x="3109" y="666"/>
                  <a:pt x="3100" y="645"/>
                  <a:pt x="3082" y="630"/>
                </a:cubicBezTo>
                <a:cubicBezTo>
                  <a:pt x="3064" y="615"/>
                  <a:pt x="3039" y="607"/>
                  <a:pt x="3005" y="607"/>
                </a:cubicBezTo>
                <a:cubicBezTo>
                  <a:pt x="2914" y="607"/>
                  <a:pt x="2914" y="607"/>
                  <a:pt x="2914" y="607"/>
                </a:cubicBezTo>
                <a:cubicBezTo>
                  <a:pt x="2914" y="779"/>
                  <a:pt x="2914" y="779"/>
                  <a:pt x="2914" y="779"/>
                </a:cubicBezTo>
                <a:cubicBezTo>
                  <a:pt x="3005" y="779"/>
                  <a:pt x="3005" y="779"/>
                  <a:pt x="3005" y="779"/>
                </a:cubicBezTo>
                <a:cubicBezTo>
                  <a:pt x="3039" y="779"/>
                  <a:pt x="3064" y="771"/>
                  <a:pt x="3082" y="756"/>
                </a:cubicBezTo>
                <a:cubicBezTo>
                  <a:pt x="3100" y="742"/>
                  <a:pt x="3109" y="721"/>
                  <a:pt x="3109" y="693"/>
                </a:cubicBezTo>
                <a:close/>
                <a:moveTo>
                  <a:pt x="3260" y="576"/>
                </a:moveTo>
                <a:cubicBezTo>
                  <a:pt x="3224" y="576"/>
                  <a:pt x="3224" y="576"/>
                  <a:pt x="3224" y="576"/>
                </a:cubicBezTo>
                <a:cubicBezTo>
                  <a:pt x="3224" y="919"/>
                  <a:pt x="3224" y="919"/>
                  <a:pt x="3224" y="919"/>
                </a:cubicBezTo>
                <a:cubicBezTo>
                  <a:pt x="3452" y="919"/>
                  <a:pt x="3452" y="919"/>
                  <a:pt x="3452" y="919"/>
                </a:cubicBezTo>
                <a:cubicBezTo>
                  <a:pt x="3452" y="887"/>
                  <a:pt x="3452" y="887"/>
                  <a:pt x="3452" y="887"/>
                </a:cubicBezTo>
                <a:cubicBezTo>
                  <a:pt x="3260" y="887"/>
                  <a:pt x="3260" y="887"/>
                  <a:pt x="3260" y="887"/>
                </a:cubicBezTo>
                <a:lnTo>
                  <a:pt x="3260" y="576"/>
                </a:lnTo>
                <a:close/>
                <a:moveTo>
                  <a:pt x="3650" y="576"/>
                </a:moveTo>
                <a:cubicBezTo>
                  <a:pt x="3807" y="919"/>
                  <a:pt x="3807" y="919"/>
                  <a:pt x="3807" y="919"/>
                </a:cubicBezTo>
                <a:cubicBezTo>
                  <a:pt x="3769" y="919"/>
                  <a:pt x="3769" y="919"/>
                  <a:pt x="3769" y="919"/>
                </a:cubicBezTo>
                <a:cubicBezTo>
                  <a:pt x="3728" y="827"/>
                  <a:pt x="3728" y="827"/>
                  <a:pt x="3728" y="827"/>
                </a:cubicBezTo>
                <a:cubicBezTo>
                  <a:pt x="3537" y="827"/>
                  <a:pt x="3537" y="827"/>
                  <a:pt x="3537" y="827"/>
                </a:cubicBezTo>
                <a:cubicBezTo>
                  <a:pt x="3496" y="919"/>
                  <a:pt x="3496" y="919"/>
                  <a:pt x="3496" y="919"/>
                </a:cubicBezTo>
                <a:cubicBezTo>
                  <a:pt x="3458" y="919"/>
                  <a:pt x="3458" y="919"/>
                  <a:pt x="3458" y="919"/>
                </a:cubicBezTo>
                <a:cubicBezTo>
                  <a:pt x="3615" y="576"/>
                  <a:pt x="3615" y="576"/>
                  <a:pt x="3615" y="576"/>
                </a:cubicBezTo>
                <a:lnTo>
                  <a:pt x="3650" y="576"/>
                </a:lnTo>
                <a:close/>
                <a:moveTo>
                  <a:pt x="3714" y="798"/>
                </a:moveTo>
                <a:cubicBezTo>
                  <a:pt x="3632" y="614"/>
                  <a:pt x="3632" y="614"/>
                  <a:pt x="3632" y="614"/>
                </a:cubicBezTo>
                <a:cubicBezTo>
                  <a:pt x="3550" y="798"/>
                  <a:pt x="3550" y="798"/>
                  <a:pt x="3550" y="798"/>
                </a:cubicBezTo>
                <a:lnTo>
                  <a:pt x="3714" y="798"/>
                </a:lnTo>
                <a:close/>
                <a:moveTo>
                  <a:pt x="3793" y="607"/>
                </a:moveTo>
                <a:cubicBezTo>
                  <a:pt x="3913" y="607"/>
                  <a:pt x="3913" y="607"/>
                  <a:pt x="3913" y="607"/>
                </a:cubicBezTo>
                <a:cubicBezTo>
                  <a:pt x="3913" y="919"/>
                  <a:pt x="3913" y="919"/>
                  <a:pt x="3913" y="919"/>
                </a:cubicBezTo>
                <a:cubicBezTo>
                  <a:pt x="3949" y="919"/>
                  <a:pt x="3949" y="919"/>
                  <a:pt x="3949" y="919"/>
                </a:cubicBezTo>
                <a:cubicBezTo>
                  <a:pt x="3949" y="607"/>
                  <a:pt x="3949" y="607"/>
                  <a:pt x="3949" y="607"/>
                </a:cubicBezTo>
                <a:cubicBezTo>
                  <a:pt x="4070" y="607"/>
                  <a:pt x="4070" y="607"/>
                  <a:pt x="4070" y="607"/>
                </a:cubicBezTo>
                <a:cubicBezTo>
                  <a:pt x="4070" y="576"/>
                  <a:pt x="4070" y="576"/>
                  <a:pt x="4070" y="576"/>
                </a:cubicBezTo>
                <a:cubicBezTo>
                  <a:pt x="3793" y="576"/>
                  <a:pt x="3793" y="576"/>
                  <a:pt x="3793" y="576"/>
                </a:cubicBezTo>
                <a:lnTo>
                  <a:pt x="3793" y="607"/>
                </a:lnTo>
                <a:close/>
                <a:moveTo>
                  <a:pt x="4127" y="919"/>
                </a:moveTo>
                <a:cubicBezTo>
                  <a:pt x="4163" y="919"/>
                  <a:pt x="4163" y="919"/>
                  <a:pt x="4163" y="919"/>
                </a:cubicBezTo>
                <a:cubicBezTo>
                  <a:pt x="4163" y="773"/>
                  <a:pt x="4163" y="773"/>
                  <a:pt x="4163" y="773"/>
                </a:cubicBezTo>
                <a:cubicBezTo>
                  <a:pt x="4340" y="773"/>
                  <a:pt x="4340" y="773"/>
                  <a:pt x="4340" y="773"/>
                </a:cubicBezTo>
                <a:cubicBezTo>
                  <a:pt x="4340" y="742"/>
                  <a:pt x="4340" y="742"/>
                  <a:pt x="4340" y="742"/>
                </a:cubicBezTo>
                <a:cubicBezTo>
                  <a:pt x="4163" y="742"/>
                  <a:pt x="4163" y="742"/>
                  <a:pt x="4163" y="742"/>
                </a:cubicBezTo>
                <a:cubicBezTo>
                  <a:pt x="4163" y="607"/>
                  <a:pt x="4163" y="607"/>
                  <a:pt x="4163" y="607"/>
                </a:cubicBezTo>
                <a:cubicBezTo>
                  <a:pt x="4362" y="607"/>
                  <a:pt x="4362" y="607"/>
                  <a:pt x="4362" y="607"/>
                </a:cubicBezTo>
                <a:cubicBezTo>
                  <a:pt x="4362" y="576"/>
                  <a:pt x="4362" y="576"/>
                  <a:pt x="4362" y="576"/>
                </a:cubicBezTo>
                <a:cubicBezTo>
                  <a:pt x="4127" y="576"/>
                  <a:pt x="4127" y="576"/>
                  <a:pt x="4127" y="576"/>
                </a:cubicBezTo>
                <a:lnTo>
                  <a:pt x="4127" y="919"/>
                </a:lnTo>
                <a:close/>
                <a:moveTo>
                  <a:pt x="4738" y="658"/>
                </a:moveTo>
                <a:cubicBezTo>
                  <a:pt x="4754" y="685"/>
                  <a:pt x="4762" y="714"/>
                  <a:pt x="4762" y="747"/>
                </a:cubicBezTo>
                <a:cubicBezTo>
                  <a:pt x="4762" y="780"/>
                  <a:pt x="4754" y="810"/>
                  <a:pt x="4738" y="837"/>
                </a:cubicBezTo>
                <a:cubicBezTo>
                  <a:pt x="4723" y="863"/>
                  <a:pt x="4701" y="884"/>
                  <a:pt x="4674" y="899"/>
                </a:cubicBezTo>
                <a:cubicBezTo>
                  <a:pt x="4647" y="914"/>
                  <a:pt x="4616" y="921"/>
                  <a:pt x="4582" y="921"/>
                </a:cubicBezTo>
                <a:cubicBezTo>
                  <a:pt x="4548" y="921"/>
                  <a:pt x="4517" y="914"/>
                  <a:pt x="4490" y="899"/>
                </a:cubicBezTo>
                <a:cubicBezTo>
                  <a:pt x="4462" y="884"/>
                  <a:pt x="4441" y="863"/>
                  <a:pt x="4425" y="836"/>
                </a:cubicBezTo>
                <a:cubicBezTo>
                  <a:pt x="4410" y="810"/>
                  <a:pt x="4402" y="780"/>
                  <a:pt x="4402" y="747"/>
                </a:cubicBezTo>
                <a:cubicBezTo>
                  <a:pt x="4402" y="714"/>
                  <a:pt x="4410" y="685"/>
                  <a:pt x="4425" y="658"/>
                </a:cubicBezTo>
                <a:cubicBezTo>
                  <a:pt x="4441" y="632"/>
                  <a:pt x="4462" y="611"/>
                  <a:pt x="4490" y="596"/>
                </a:cubicBezTo>
                <a:cubicBezTo>
                  <a:pt x="4517" y="581"/>
                  <a:pt x="4548" y="573"/>
                  <a:pt x="4582" y="573"/>
                </a:cubicBezTo>
                <a:cubicBezTo>
                  <a:pt x="4616" y="573"/>
                  <a:pt x="4647" y="581"/>
                  <a:pt x="4674" y="596"/>
                </a:cubicBezTo>
                <a:cubicBezTo>
                  <a:pt x="4701" y="611"/>
                  <a:pt x="4723" y="631"/>
                  <a:pt x="4738" y="658"/>
                </a:cubicBezTo>
                <a:close/>
                <a:moveTo>
                  <a:pt x="4725" y="747"/>
                </a:moveTo>
                <a:cubicBezTo>
                  <a:pt x="4725" y="721"/>
                  <a:pt x="4719" y="696"/>
                  <a:pt x="4707" y="675"/>
                </a:cubicBezTo>
                <a:cubicBezTo>
                  <a:pt x="4694" y="653"/>
                  <a:pt x="4677" y="636"/>
                  <a:pt x="4656" y="624"/>
                </a:cubicBezTo>
                <a:cubicBezTo>
                  <a:pt x="4634" y="612"/>
                  <a:pt x="4609" y="605"/>
                  <a:pt x="4582" y="605"/>
                </a:cubicBezTo>
                <a:cubicBezTo>
                  <a:pt x="4555" y="605"/>
                  <a:pt x="4531" y="612"/>
                  <a:pt x="4509" y="624"/>
                </a:cubicBezTo>
                <a:cubicBezTo>
                  <a:pt x="4487" y="636"/>
                  <a:pt x="4469" y="653"/>
                  <a:pt x="4457" y="675"/>
                </a:cubicBezTo>
                <a:cubicBezTo>
                  <a:pt x="4444" y="696"/>
                  <a:pt x="4438" y="721"/>
                  <a:pt x="4438" y="747"/>
                </a:cubicBezTo>
                <a:cubicBezTo>
                  <a:pt x="4438" y="774"/>
                  <a:pt x="4444" y="798"/>
                  <a:pt x="4457" y="820"/>
                </a:cubicBezTo>
                <a:cubicBezTo>
                  <a:pt x="4469" y="842"/>
                  <a:pt x="4487" y="859"/>
                  <a:pt x="4509" y="871"/>
                </a:cubicBezTo>
                <a:cubicBezTo>
                  <a:pt x="4531" y="883"/>
                  <a:pt x="4555" y="889"/>
                  <a:pt x="4582" y="889"/>
                </a:cubicBezTo>
                <a:cubicBezTo>
                  <a:pt x="4609" y="889"/>
                  <a:pt x="4634" y="883"/>
                  <a:pt x="4656" y="871"/>
                </a:cubicBezTo>
                <a:cubicBezTo>
                  <a:pt x="4677" y="859"/>
                  <a:pt x="4694" y="842"/>
                  <a:pt x="4707" y="820"/>
                </a:cubicBezTo>
                <a:cubicBezTo>
                  <a:pt x="4719" y="798"/>
                  <a:pt x="4725" y="774"/>
                  <a:pt x="4725" y="747"/>
                </a:cubicBezTo>
                <a:close/>
                <a:moveTo>
                  <a:pt x="5033" y="801"/>
                </a:moveTo>
                <a:cubicBezTo>
                  <a:pt x="5116" y="919"/>
                  <a:pt x="5116" y="919"/>
                  <a:pt x="5116" y="919"/>
                </a:cubicBezTo>
                <a:cubicBezTo>
                  <a:pt x="5077" y="919"/>
                  <a:pt x="5077" y="919"/>
                  <a:pt x="5077" y="919"/>
                </a:cubicBezTo>
                <a:cubicBezTo>
                  <a:pt x="4998" y="808"/>
                  <a:pt x="4998" y="808"/>
                  <a:pt x="4998" y="808"/>
                </a:cubicBezTo>
                <a:cubicBezTo>
                  <a:pt x="4990" y="809"/>
                  <a:pt x="4980" y="810"/>
                  <a:pt x="4971" y="810"/>
                </a:cubicBezTo>
                <a:cubicBezTo>
                  <a:pt x="4879" y="810"/>
                  <a:pt x="4879" y="810"/>
                  <a:pt x="4879" y="810"/>
                </a:cubicBezTo>
                <a:cubicBezTo>
                  <a:pt x="4879" y="919"/>
                  <a:pt x="4879" y="919"/>
                  <a:pt x="4879" y="919"/>
                </a:cubicBezTo>
                <a:cubicBezTo>
                  <a:pt x="4843" y="919"/>
                  <a:pt x="4843" y="919"/>
                  <a:pt x="4843" y="919"/>
                </a:cubicBezTo>
                <a:cubicBezTo>
                  <a:pt x="4843" y="576"/>
                  <a:pt x="4843" y="576"/>
                  <a:pt x="4843" y="576"/>
                </a:cubicBezTo>
                <a:cubicBezTo>
                  <a:pt x="4971" y="576"/>
                  <a:pt x="4971" y="576"/>
                  <a:pt x="4971" y="576"/>
                </a:cubicBezTo>
                <a:cubicBezTo>
                  <a:pt x="5015" y="576"/>
                  <a:pt x="5049" y="587"/>
                  <a:pt x="5074" y="607"/>
                </a:cubicBezTo>
                <a:cubicBezTo>
                  <a:pt x="5098" y="628"/>
                  <a:pt x="5111" y="657"/>
                  <a:pt x="5111" y="693"/>
                </a:cubicBezTo>
                <a:cubicBezTo>
                  <a:pt x="5111" y="720"/>
                  <a:pt x="5104" y="743"/>
                  <a:pt x="5091" y="761"/>
                </a:cubicBezTo>
                <a:cubicBezTo>
                  <a:pt x="5077" y="780"/>
                  <a:pt x="5058" y="793"/>
                  <a:pt x="5033" y="801"/>
                </a:cubicBezTo>
                <a:close/>
                <a:moveTo>
                  <a:pt x="5048" y="757"/>
                </a:moveTo>
                <a:cubicBezTo>
                  <a:pt x="5066" y="742"/>
                  <a:pt x="5075" y="721"/>
                  <a:pt x="5075" y="693"/>
                </a:cubicBezTo>
                <a:cubicBezTo>
                  <a:pt x="5075" y="666"/>
                  <a:pt x="5066" y="645"/>
                  <a:pt x="5048" y="630"/>
                </a:cubicBezTo>
                <a:cubicBezTo>
                  <a:pt x="5030" y="615"/>
                  <a:pt x="5004" y="607"/>
                  <a:pt x="4970" y="607"/>
                </a:cubicBezTo>
                <a:cubicBezTo>
                  <a:pt x="4879" y="607"/>
                  <a:pt x="4879" y="607"/>
                  <a:pt x="4879" y="607"/>
                </a:cubicBezTo>
                <a:cubicBezTo>
                  <a:pt x="4879" y="779"/>
                  <a:pt x="4879" y="779"/>
                  <a:pt x="4879" y="779"/>
                </a:cubicBezTo>
                <a:cubicBezTo>
                  <a:pt x="4970" y="779"/>
                  <a:pt x="4970" y="779"/>
                  <a:pt x="4970" y="779"/>
                </a:cubicBezTo>
                <a:cubicBezTo>
                  <a:pt x="5004" y="779"/>
                  <a:pt x="5030" y="772"/>
                  <a:pt x="5048" y="757"/>
                </a:cubicBezTo>
                <a:close/>
                <a:moveTo>
                  <a:pt x="5522" y="576"/>
                </a:moveTo>
                <a:cubicBezTo>
                  <a:pt x="5375" y="830"/>
                  <a:pt x="5375" y="830"/>
                  <a:pt x="5375" y="830"/>
                </a:cubicBezTo>
                <a:cubicBezTo>
                  <a:pt x="5226" y="576"/>
                  <a:pt x="5226" y="576"/>
                  <a:pt x="5226" y="576"/>
                </a:cubicBezTo>
                <a:cubicBezTo>
                  <a:pt x="5196" y="576"/>
                  <a:pt x="5196" y="576"/>
                  <a:pt x="5196" y="576"/>
                </a:cubicBezTo>
                <a:cubicBezTo>
                  <a:pt x="5196" y="919"/>
                  <a:pt x="5196" y="919"/>
                  <a:pt x="5196" y="919"/>
                </a:cubicBezTo>
                <a:cubicBezTo>
                  <a:pt x="5231" y="919"/>
                  <a:pt x="5231" y="919"/>
                  <a:pt x="5231" y="919"/>
                </a:cubicBezTo>
                <a:cubicBezTo>
                  <a:pt x="5231" y="646"/>
                  <a:pt x="5231" y="646"/>
                  <a:pt x="5231" y="646"/>
                </a:cubicBezTo>
                <a:cubicBezTo>
                  <a:pt x="5366" y="875"/>
                  <a:pt x="5366" y="875"/>
                  <a:pt x="5366" y="875"/>
                </a:cubicBezTo>
                <a:cubicBezTo>
                  <a:pt x="5383" y="875"/>
                  <a:pt x="5383" y="875"/>
                  <a:pt x="5383" y="875"/>
                </a:cubicBezTo>
                <a:cubicBezTo>
                  <a:pt x="5517" y="645"/>
                  <a:pt x="5517" y="645"/>
                  <a:pt x="5517" y="645"/>
                </a:cubicBezTo>
                <a:cubicBezTo>
                  <a:pt x="5517" y="919"/>
                  <a:pt x="5517" y="919"/>
                  <a:pt x="5517" y="919"/>
                </a:cubicBezTo>
                <a:cubicBezTo>
                  <a:pt x="5552" y="919"/>
                  <a:pt x="5552" y="919"/>
                  <a:pt x="5552" y="919"/>
                </a:cubicBezTo>
                <a:cubicBezTo>
                  <a:pt x="5552" y="576"/>
                  <a:pt x="5552" y="576"/>
                  <a:pt x="5552" y="576"/>
                </a:cubicBezTo>
                <a:lnTo>
                  <a:pt x="5522" y="57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14324" tIns="57162" rIns="114324" bIns="57162"/>
          <a:lstStyle/>
          <a:p>
            <a:endParaRPr lang="en-NL"/>
          </a:p>
        </p:txBody>
      </p:sp>
      <p:sp>
        <p:nvSpPr>
          <p:cNvPr id="8" name="Tijdelijke aanduiding voor afbeelding 7"/>
          <p:cNvSpPr>
            <a:spLocks noGrp="1" noSelect="1"/>
          </p:cNvSpPr>
          <p:nvPr>
            <p:ph type="pic" sz="quarter" idx="13"/>
          </p:nvPr>
        </p:nvSpPr>
        <p:spPr bwMode="gray">
          <a:xfrm>
            <a:off x="0" y="0"/>
            <a:ext cx="15243175" cy="85772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2" name="Titel 1"/>
          <p:cNvSpPr>
            <a:spLocks noGrp="1" noSelect="1"/>
          </p:cNvSpPr>
          <p:nvPr>
            <p:ph type="title"/>
          </p:nvPr>
        </p:nvSpPr>
        <p:spPr bwMode="gray">
          <a:xfrm>
            <a:off x="887842" y="608061"/>
            <a:ext cx="5716191" cy="2701500"/>
          </a:xfrm>
          <a:prstGeom prst="roundRect">
            <a:avLst>
              <a:gd name="adj" fmla="val 3199"/>
            </a:avLst>
          </a:prstGeom>
          <a:gradFill flip="none" rotWithShape="1">
            <a:gsLst>
              <a:gs pos="0">
                <a:srgbClr val="150F7D"/>
              </a:gs>
              <a:gs pos="50000">
                <a:srgbClr val="05135A"/>
              </a:gs>
              <a:gs pos="100000">
                <a:srgbClr val="001450"/>
              </a:gs>
            </a:gsLst>
            <a:lin ang="18900000" scaled="1"/>
            <a:tileRect/>
          </a:gradFill>
          <a:ln>
            <a:noFill/>
          </a:ln>
        </p:spPr>
        <p:txBody>
          <a:bodyPr lIns="252000" tIns="180000" rIns="144000"/>
          <a:lstStyle>
            <a:lvl1pPr>
              <a:lnSpc>
                <a:spcPct val="107000"/>
              </a:lnSpc>
              <a:defRPr cap="none" baseline="0">
                <a:solidFill>
                  <a:schemeClr val="bg1"/>
                </a:solidFill>
              </a:defRPr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6" name="Rectangle 26 (PHJU)"/>
          <p:cNvSpPr>
            <a:spLocks noGrp="1" noSelect="1" noChangeArrowheads="1"/>
          </p:cNvSpPr>
          <p:nvPr>
            <p:ph type="body" idx="1000"/>
          </p:nvPr>
        </p:nvSpPr>
        <p:spPr bwMode="gray">
          <a:xfrm>
            <a:off x="0" y="4375993"/>
            <a:ext cx="4249433" cy="420127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82592" indent="-382592" algn="l" defTabSz="1143274" rtl="0" eaLnBrk="1" latinLnBrk="0" hangingPunct="1">
              <a:lnSpc>
                <a:spcPct val="130000"/>
              </a:lnSpc>
              <a:spcBef>
                <a:spcPts val="3251"/>
              </a:spcBef>
              <a:buClr>
                <a:schemeClr val="accent1"/>
              </a:buClr>
              <a:buFont typeface="Century Gothic" panose="020B0502020202020204" pitchFamily="34" charset="0"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Freeform 5 (PHJU)"/>
          <p:cNvSpPr>
            <a:spLocks noGrp="1" noSelect="1"/>
          </p:cNvSpPr>
          <p:nvPr>
            <p:ph type="body" idx="1001"/>
          </p:nvPr>
        </p:nvSpPr>
        <p:spPr bwMode="gray">
          <a:xfrm>
            <a:off x="331461" y="7598431"/>
            <a:ext cx="670858" cy="603585"/>
          </a:xfrm>
          <a:custGeom>
            <a:avLst/>
            <a:gdLst>
              <a:gd name="T0" fmla="*/ 352 w 1693"/>
              <a:gd name="T1" fmla="*/ 140 h 1525"/>
              <a:gd name="T2" fmla="*/ 352 w 1693"/>
              <a:gd name="T3" fmla="*/ 47 h 1525"/>
              <a:gd name="T4" fmla="*/ 1646 w 1693"/>
              <a:gd name="T5" fmla="*/ 549 h 1525"/>
              <a:gd name="T6" fmla="*/ 1646 w 1693"/>
              <a:gd name="T7" fmla="*/ 642 h 1525"/>
              <a:gd name="T8" fmla="*/ 1646 w 1693"/>
              <a:gd name="T9" fmla="*/ 549 h 1525"/>
              <a:gd name="T10" fmla="*/ 1403 w 1693"/>
              <a:gd name="T11" fmla="*/ 429 h 1525"/>
              <a:gd name="T12" fmla="*/ 1496 w 1693"/>
              <a:gd name="T13" fmla="*/ 429 h 1525"/>
              <a:gd name="T14" fmla="*/ 644 w 1693"/>
              <a:gd name="T15" fmla="*/ 48 h 1525"/>
              <a:gd name="T16" fmla="*/ 644 w 1693"/>
              <a:gd name="T17" fmla="*/ 141 h 1525"/>
              <a:gd name="T18" fmla="*/ 644 w 1693"/>
              <a:gd name="T19" fmla="*/ 48 h 1525"/>
              <a:gd name="T20" fmla="*/ 777 w 1693"/>
              <a:gd name="T21" fmla="*/ 47 h 1525"/>
              <a:gd name="T22" fmla="*/ 870 w 1693"/>
              <a:gd name="T23" fmla="*/ 47 h 1525"/>
              <a:gd name="T24" fmla="*/ 954 w 1693"/>
              <a:gd name="T25" fmla="*/ 146 h 1525"/>
              <a:gd name="T26" fmla="*/ 954 w 1693"/>
              <a:gd name="T27" fmla="*/ 53 h 1525"/>
              <a:gd name="T28" fmla="*/ 954 w 1693"/>
              <a:gd name="T29" fmla="*/ 146 h 1525"/>
              <a:gd name="T30" fmla="*/ 1048 w 1693"/>
              <a:gd name="T31" fmla="*/ 132 h 1525"/>
              <a:gd name="T32" fmla="*/ 1172 w 1693"/>
              <a:gd name="T33" fmla="*/ 132 h 1525"/>
              <a:gd name="T34" fmla="*/ 1291 w 1693"/>
              <a:gd name="T35" fmla="*/ 8 h 1525"/>
              <a:gd name="T36" fmla="*/ 1291 w 1693"/>
              <a:gd name="T37" fmla="*/ 132 h 1525"/>
              <a:gd name="T38" fmla="*/ 1291 w 1693"/>
              <a:gd name="T39" fmla="*/ 8 h 1525"/>
              <a:gd name="T40" fmla="*/ 149 w 1693"/>
              <a:gd name="T41" fmla="*/ 1180 h 1525"/>
              <a:gd name="T42" fmla="*/ 335 w 1693"/>
              <a:gd name="T43" fmla="*/ 1180 h 1525"/>
              <a:gd name="T44" fmla="*/ 46 w 1693"/>
              <a:gd name="T45" fmla="*/ 677 h 1525"/>
              <a:gd name="T46" fmla="*/ 46 w 1693"/>
              <a:gd name="T47" fmla="*/ 770 h 1525"/>
              <a:gd name="T48" fmla="*/ 46 w 1693"/>
              <a:gd name="T49" fmla="*/ 677 h 1525"/>
              <a:gd name="T50" fmla="*/ 1236 w 1693"/>
              <a:gd name="T51" fmla="*/ 1401 h 1525"/>
              <a:gd name="T52" fmla="*/ 1329 w 1693"/>
              <a:gd name="T53" fmla="*/ 1401 h 1525"/>
              <a:gd name="T54" fmla="*/ 250 w 1693"/>
              <a:gd name="T55" fmla="*/ 1065 h 1525"/>
              <a:gd name="T56" fmla="*/ 250 w 1693"/>
              <a:gd name="T57" fmla="*/ 972 h 1525"/>
              <a:gd name="T58" fmla="*/ 250 w 1693"/>
              <a:gd name="T59" fmla="*/ 1065 h 1525"/>
              <a:gd name="T60" fmla="*/ 885 w 1693"/>
              <a:gd name="T61" fmla="*/ 1432 h 1525"/>
              <a:gd name="T62" fmla="*/ 1071 w 1693"/>
              <a:gd name="T63" fmla="*/ 1432 h 1525"/>
              <a:gd name="T64" fmla="*/ 589 w 1693"/>
              <a:gd name="T65" fmla="*/ 1253 h 1525"/>
              <a:gd name="T66" fmla="*/ 589 w 1693"/>
              <a:gd name="T67" fmla="*/ 1377 h 1525"/>
              <a:gd name="T68" fmla="*/ 589 w 1693"/>
              <a:gd name="T69" fmla="*/ 1253 h 1525"/>
              <a:gd name="T70" fmla="*/ 407 w 1693"/>
              <a:gd name="T71" fmla="*/ 1320 h 1525"/>
              <a:gd name="T72" fmla="*/ 500 w 1693"/>
              <a:gd name="T73" fmla="*/ 1320 h 15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693" h="1525">
                <a:moveTo>
                  <a:pt x="398" y="94"/>
                </a:moveTo>
                <a:cubicBezTo>
                  <a:pt x="398" y="119"/>
                  <a:pt x="377" y="140"/>
                  <a:pt x="352" y="140"/>
                </a:cubicBezTo>
                <a:cubicBezTo>
                  <a:pt x="326" y="140"/>
                  <a:pt x="305" y="119"/>
                  <a:pt x="305" y="94"/>
                </a:cubicBezTo>
                <a:cubicBezTo>
                  <a:pt x="305" y="68"/>
                  <a:pt x="326" y="47"/>
                  <a:pt x="352" y="47"/>
                </a:cubicBezTo>
                <a:cubicBezTo>
                  <a:pt x="377" y="47"/>
                  <a:pt x="398" y="68"/>
                  <a:pt x="398" y="94"/>
                </a:cubicBezTo>
                <a:close/>
                <a:moveTo>
                  <a:pt x="1646" y="549"/>
                </a:moveTo>
                <a:cubicBezTo>
                  <a:pt x="1621" y="549"/>
                  <a:pt x="1600" y="570"/>
                  <a:pt x="1600" y="596"/>
                </a:cubicBezTo>
                <a:cubicBezTo>
                  <a:pt x="1600" y="621"/>
                  <a:pt x="1621" y="642"/>
                  <a:pt x="1646" y="642"/>
                </a:cubicBezTo>
                <a:cubicBezTo>
                  <a:pt x="1672" y="642"/>
                  <a:pt x="1693" y="621"/>
                  <a:pt x="1693" y="596"/>
                </a:cubicBezTo>
                <a:cubicBezTo>
                  <a:pt x="1693" y="570"/>
                  <a:pt x="1672" y="549"/>
                  <a:pt x="1646" y="549"/>
                </a:cubicBezTo>
                <a:close/>
                <a:moveTo>
                  <a:pt x="1450" y="382"/>
                </a:moveTo>
                <a:cubicBezTo>
                  <a:pt x="1424" y="382"/>
                  <a:pt x="1403" y="403"/>
                  <a:pt x="1403" y="429"/>
                </a:cubicBezTo>
                <a:cubicBezTo>
                  <a:pt x="1403" y="454"/>
                  <a:pt x="1424" y="475"/>
                  <a:pt x="1450" y="475"/>
                </a:cubicBezTo>
                <a:cubicBezTo>
                  <a:pt x="1475" y="475"/>
                  <a:pt x="1496" y="454"/>
                  <a:pt x="1496" y="429"/>
                </a:cubicBezTo>
                <a:cubicBezTo>
                  <a:pt x="1496" y="403"/>
                  <a:pt x="1475" y="382"/>
                  <a:pt x="1450" y="382"/>
                </a:cubicBezTo>
                <a:close/>
                <a:moveTo>
                  <a:pt x="644" y="48"/>
                </a:moveTo>
                <a:cubicBezTo>
                  <a:pt x="619" y="48"/>
                  <a:pt x="598" y="69"/>
                  <a:pt x="598" y="95"/>
                </a:cubicBezTo>
                <a:cubicBezTo>
                  <a:pt x="598" y="120"/>
                  <a:pt x="619" y="141"/>
                  <a:pt x="644" y="141"/>
                </a:cubicBezTo>
                <a:cubicBezTo>
                  <a:pt x="670" y="141"/>
                  <a:pt x="691" y="120"/>
                  <a:pt x="691" y="95"/>
                </a:cubicBezTo>
                <a:cubicBezTo>
                  <a:pt x="691" y="69"/>
                  <a:pt x="670" y="48"/>
                  <a:pt x="644" y="48"/>
                </a:cubicBezTo>
                <a:close/>
                <a:moveTo>
                  <a:pt x="824" y="0"/>
                </a:moveTo>
                <a:cubicBezTo>
                  <a:pt x="798" y="0"/>
                  <a:pt x="777" y="21"/>
                  <a:pt x="777" y="47"/>
                </a:cubicBezTo>
                <a:cubicBezTo>
                  <a:pt x="777" y="72"/>
                  <a:pt x="798" y="93"/>
                  <a:pt x="824" y="93"/>
                </a:cubicBezTo>
                <a:cubicBezTo>
                  <a:pt x="849" y="93"/>
                  <a:pt x="870" y="72"/>
                  <a:pt x="870" y="47"/>
                </a:cubicBezTo>
                <a:cubicBezTo>
                  <a:pt x="870" y="21"/>
                  <a:pt x="849" y="0"/>
                  <a:pt x="824" y="0"/>
                </a:cubicBezTo>
                <a:close/>
                <a:moveTo>
                  <a:pt x="954" y="146"/>
                </a:moveTo>
                <a:cubicBezTo>
                  <a:pt x="980" y="146"/>
                  <a:pt x="1000" y="125"/>
                  <a:pt x="1000" y="100"/>
                </a:cubicBezTo>
                <a:cubicBezTo>
                  <a:pt x="1000" y="74"/>
                  <a:pt x="980" y="53"/>
                  <a:pt x="954" y="53"/>
                </a:cubicBezTo>
                <a:cubicBezTo>
                  <a:pt x="928" y="53"/>
                  <a:pt x="907" y="74"/>
                  <a:pt x="907" y="100"/>
                </a:cubicBezTo>
                <a:cubicBezTo>
                  <a:pt x="907" y="125"/>
                  <a:pt x="928" y="146"/>
                  <a:pt x="954" y="146"/>
                </a:cubicBezTo>
                <a:close/>
                <a:moveTo>
                  <a:pt x="1110" y="70"/>
                </a:moveTo>
                <a:cubicBezTo>
                  <a:pt x="1076" y="70"/>
                  <a:pt x="1048" y="98"/>
                  <a:pt x="1048" y="132"/>
                </a:cubicBezTo>
                <a:cubicBezTo>
                  <a:pt x="1048" y="167"/>
                  <a:pt x="1076" y="194"/>
                  <a:pt x="1110" y="194"/>
                </a:cubicBezTo>
                <a:cubicBezTo>
                  <a:pt x="1145" y="194"/>
                  <a:pt x="1172" y="167"/>
                  <a:pt x="1172" y="132"/>
                </a:cubicBezTo>
                <a:cubicBezTo>
                  <a:pt x="1172" y="98"/>
                  <a:pt x="1145" y="70"/>
                  <a:pt x="1110" y="70"/>
                </a:cubicBezTo>
                <a:close/>
                <a:moveTo>
                  <a:pt x="1291" y="8"/>
                </a:moveTo>
                <a:cubicBezTo>
                  <a:pt x="1257" y="8"/>
                  <a:pt x="1229" y="36"/>
                  <a:pt x="1229" y="70"/>
                </a:cubicBezTo>
                <a:cubicBezTo>
                  <a:pt x="1229" y="104"/>
                  <a:pt x="1257" y="132"/>
                  <a:pt x="1291" y="132"/>
                </a:cubicBezTo>
                <a:cubicBezTo>
                  <a:pt x="1325" y="132"/>
                  <a:pt x="1353" y="104"/>
                  <a:pt x="1353" y="70"/>
                </a:cubicBezTo>
                <a:cubicBezTo>
                  <a:pt x="1353" y="36"/>
                  <a:pt x="1325" y="8"/>
                  <a:pt x="1291" y="8"/>
                </a:cubicBezTo>
                <a:close/>
                <a:moveTo>
                  <a:pt x="242" y="1087"/>
                </a:moveTo>
                <a:cubicBezTo>
                  <a:pt x="190" y="1087"/>
                  <a:pt x="149" y="1129"/>
                  <a:pt x="149" y="1180"/>
                </a:cubicBezTo>
                <a:cubicBezTo>
                  <a:pt x="149" y="1232"/>
                  <a:pt x="190" y="1273"/>
                  <a:pt x="242" y="1273"/>
                </a:cubicBezTo>
                <a:cubicBezTo>
                  <a:pt x="293" y="1273"/>
                  <a:pt x="335" y="1232"/>
                  <a:pt x="335" y="1180"/>
                </a:cubicBezTo>
                <a:cubicBezTo>
                  <a:pt x="335" y="1129"/>
                  <a:pt x="293" y="1087"/>
                  <a:pt x="242" y="1087"/>
                </a:cubicBezTo>
                <a:close/>
                <a:moveTo>
                  <a:pt x="46" y="677"/>
                </a:moveTo>
                <a:cubicBezTo>
                  <a:pt x="20" y="677"/>
                  <a:pt x="0" y="698"/>
                  <a:pt x="0" y="724"/>
                </a:cubicBezTo>
                <a:cubicBezTo>
                  <a:pt x="0" y="749"/>
                  <a:pt x="20" y="770"/>
                  <a:pt x="46" y="770"/>
                </a:cubicBezTo>
                <a:cubicBezTo>
                  <a:pt x="72" y="770"/>
                  <a:pt x="93" y="749"/>
                  <a:pt x="93" y="724"/>
                </a:cubicBezTo>
                <a:cubicBezTo>
                  <a:pt x="93" y="698"/>
                  <a:pt x="72" y="677"/>
                  <a:pt x="46" y="677"/>
                </a:cubicBezTo>
                <a:close/>
                <a:moveTo>
                  <a:pt x="1282" y="1354"/>
                </a:moveTo>
                <a:cubicBezTo>
                  <a:pt x="1257" y="1354"/>
                  <a:pt x="1236" y="1375"/>
                  <a:pt x="1236" y="1401"/>
                </a:cubicBezTo>
                <a:cubicBezTo>
                  <a:pt x="1236" y="1426"/>
                  <a:pt x="1257" y="1447"/>
                  <a:pt x="1282" y="1447"/>
                </a:cubicBezTo>
                <a:cubicBezTo>
                  <a:pt x="1308" y="1447"/>
                  <a:pt x="1329" y="1426"/>
                  <a:pt x="1329" y="1401"/>
                </a:cubicBezTo>
                <a:cubicBezTo>
                  <a:pt x="1329" y="1375"/>
                  <a:pt x="1308" y="1354"/>
                  <a:pt x="1282" y="1354"/>
                </a:cubicBezTo>
                <a:close/>
                <a:moveTo>
                  <a:pt x="250" y="1065"/>
                </a:moveTo>
                <a:cubicBezTo>
                  <a:pt x="276" y="1065"/>
                  <a:pt x="296" y="1044"/>
                  <a:pt x="296" y="1018"/>
                </a:cubicBezTo>
                <a:cubicBezTo>
                  <a:pt x="296" y="993"/>
                  <a:pt x="276" y="972"/>
                  <a:pt x="250" y="972"/>
                </a:cubicBezTo>
                <a:cubicBezTo>
                  <a:pt x="224" y="972"/>
                  <a:pt x="203" y="993"/>
                  <a:pt x="203" y="1018"/>
                </a:cubicBezTo>
                <a:cubicBezTo>
                  <a:pt x="203" y="1044"/>
                  <a:pt x="224" y="1065"/>
                  <a:pt x="250" y="1065"/>
                </a:cubicBezTo>
                <a:close/>
                <a:moveTo>
                  <a:pt x="978" y="1339"/>
                </a:moveTo>
                <a:cubicBezTo>
                  <a:pt x="927" y="1339"/>
                  <a:pt x="885" y="1380"/>
                  <a:pt x="885" y="1432"/>
                </a:cubicBezTo>
                <a:cubicBezTo>
                  <a:pt x="885" y="1483"/>
                  <a:pt x="927" y="1525"/>
                  <a:pt x="978" y="1525"/>
                </a:cubicBezTo>
                <a:cubicBezTo>
                  <a:pt x="1029" y="1525"/>
                  <a:pt x="1071" y="1483"/>
                  <a:pt x="1071" y="1432"/>
                </a:cubicBezTo>
                <a:cubicBezTo>
                  <a:pt x="1071" y="1380"/>
                  <a:pt x="1029" y="1339"/>
                  <a:pt x="978" y="1339"/>
                </a:cubicBezTo>
                <a:close/>
                <a:moveTo>
                  <a:pt x="589" y="1253"/>
                </a:moveTo>
                <a:cubicBezTo>
                  <a:pt x="555" y="1253"/>
                  <a:pt x="527" y="1281"/>
                  <a:pt x="527" y="1315"/>
                </a:cubicBezTo>
                <a:cubicBezTo>
                  <a:pt x="527" y="1349"/>
                  <a:pt x="555" y="1377"/>
                  <a:pt x="589" y="1377"/>
                </a:cubicBezTo>
                <a:cubicBezTo>
                  <a:pt x="623" y="1377"/>
                  <a:pt x="651" y="1349"/>
                  <a:pt x="651" y="1315"/>
                </a:cubicBezTo>
                <a:cubicBezTo>
                  <a:pt x="651" y="1281"/>
                  <a:pt x="623" y="1253"/>
                  <a:pt x="589" y="1253"/>
                </a:cubicBezTo>
                <a:close/>
                <a:moveTo>
                  <a:pt x="454" y="1273"/>
                </a:moveTo>
                <a:cubicBezTo>
                  <a:pt x="428" y="1273"/>
                  <a:pt x="407" y="1294"/>
                  <a:pt x="407" y="1320"/>
                </a:cubicBezTo>
                <a:cubicBezTo>
                  <a:pt x="407" y="1345"/>
                  <a:pt x="428" y="1366"/>
                  <a:pt x="454" y="1366"/>
                </a:cubicBezTo>
                <a:cubicBezTo>
                  <a:pt x="479" y="1366"/>
                  <a:pt x="500" y="1345"/>
                  <a:pt x="500" y="1320"/>
                </a:cubicBezTo>
                <a:cubicBezTo>
                  <a:pt x="500" y="1294"/>
                  <a:pt x="479" y="1273"/>
                  <a:pt x="454" y="1273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82592" indent="-382592" algn="l" defTabSz="1143274" rtl="0" eaLnBrk="1" latinLnBrk="0" hangingPunct="1">
              <a:lnSpc>
                <a:spcPct val="130000"/>
              </a:lnSpc>
              <a:spcBef>
                <a:spcPts val="3251"/>
              </a:spcBef>
              <a:buClr>
                <a:schemeClr val="accent1"/>
              </a:buClr>
              <a:buFont typeface="Century Gothic" panose="020B0502020202020204" pitchFamily="34" charset="0"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Freeform 6 (PHJU)"/>
          <p:cNvSpPr>
            <a:spLocks noGrp="1" noSelect="1"/>
          </p:cNvSpPr>
          <p:nvPr>
            <p:ph type="body" idx="1002"/>
          </p:nvPr>
        </p:nvSpPr>
        <p:spPr bwMode="gray">
          <a:xfrm>
            <a:off x="333446" y="7548794"/>
            <a:ext cx="672844" cy="673078"/>
          </a:xfrm>
          <a:custGeom>
            <a:avLst/>
            <a:gdLst>
              <a:gd name="T0" fmla="*/ 1263 w 1693"/>
              <a:gd name="T1" fmla="*/ 382 h 1701"/>
              <a:gd name="T2" fmla="*/ 1544 w 1693"/>
              <a:gd name="T3" fmla="*/ 394 h 1701"/>
              <a:gd name="T4" fmla="*/ 1080 w 1693"/>
              <a:gd name="T5" fmla="*/ 34 h 1701"/>
              <a:gd name="T6" fmla="*/ 1600 w 1693"/>
              <a:gd name="T7" fmla="*/ 851 h 1701"/>
              <a:gd name="T8" fmla="*/ 1370 w 1693"/>
              <a:gd name="T9" fmla="*/ 291 h 1701"/>
              <a:gd name="T10" fmla="*/ 1370 w 1693"/>
              <a:gd name="T11" fmla="*/ 291 h 1701"/>
              <a:gd name="T12" fmla="*/ 792 w 1693"/>
              <a:gd name="T13" fmla="*/ 273 h 1701"/>
              <a:gd name="T14" fmla="*/ 410 w 1693"/>
              <a:gd name="T15" fmla="*/ 127 h 1701"/>
              <a:gd name="T16" fmla="*/ 606 w 1693"/>
              <a:gd name="T17" fmla="*/ 91 h 1701"/>
              <a:gd name="T18" fmla="*/ 513 w 1693"/>
              <a:gd name="T19" fmla="*/ 320 h 1701"/>
              <a:gd name="T20" fmla="*/ 513 w 1693"/>
              <a:gd name="T21" fmla="*/ 320 h 1701"/>
              <a:gd name="T22" fmla="*/ 1535 w 1693"/>
              <a:gd name="T23" fmla="*/ 524 h 1701"/>
              <a:gd name="T24" fmla="*/ 784 w 1693"/>
              <a:gd name="T25" fmla="*/ 82 h 1701"/>
              <a:gd name="T26" fmla="*/ 704 w 1693"/>
              <a:gd name="T27" fmla="*/ 51 h 1701"/>
              <a:gd name="T28" fmla="*/ 958 w 1693"/>
              <a:gd name="T29" fmla="*/ 63 h 1701"/>
              <a:gd name="T30" fmla="*/ 1111 w 1693"/>
              <a:gd name="T31" fmla="*/ 394 h 1701"/>
              <a:gd name="T32" fmla="*/ 1111 w 1693"/>
              <a:gd name="T33" fmla="*/ 394 h 1701"/>
              <a:gd name="T34" fmla="*/ 1575 w 1693"/>
              <a:gd name="T35" fmla="*/ 726 h 1701"/>
              <a:gd name="T36" fmla="*/ 1239 w 1693"/>
              <a:gd name="T37" fmla="*/ 208 h 1701"/>
              <a:gd name="T38" fmla="*/ 512 w 1693"/>
              <a:gd name="T39" fmla="*/ 1574 h 1701"/>
              <a:gd name="T40" fmla="*/ 1341 w 1693"/>
              <a:gd name="T41" fmla="*/ 1434 h 1701"/>
              <a:gd name="T42" fmla="*/ 1341 w 1693"/>
              <a:gd name="T43" fmla="*/ 1434 h 1701"/>
              <a:gd name="T44" fmla="*/ 893 w 1693"/>
              <a:gd name="T45" fmla="*/ 1335 h 1701"/>
              <a:gd name="T46" fmla="*/ 1126 w 1693"/>
              <a:gd name="T47" fmla="*/ 1657 h 1701"/>
              <a:gd name="T48" fmla="*/ 1126 w 1693"/>
              <a:gd name="T49" fmla="*/ 1428 h 1701"/>
              <a:gd name="T50" fmla="*/ 104 w 1693"/>
              <a:gd name="T51" fmla="*/ 1130 h 1701"/>
              <a:gd name="T52" fmla="*/ 104 w 1693"/>
              <a:gd name="T53" fmla="*/ 1130 h 1701"/>
              <a:gd name="T54" fmla="*/ 1048 w 1693"/>
              <a:gd name="T55" fmla="*/ 1526 h 1701"/>
              <a:gd name="T56" fmla="*/ 822 w 1693"/>
              <a:gd name="T57" fmla="*/ 1528 h 1701"/>
              <a:gd name="T58" fmla="*/ 738 w 1693"/>
              <a:gd name="T59" fmla="*/ 1428 h 1701"/>
              <a:gd name="T60" fmla="*/ 935 w 1693"/>
              <a:gd name="T61" fmla="*/ 1605 h 1701"/>
              <a:gd name="T62" fmla="*/ 935 w 1693"/>
              <a:gd name="T63" fmla="*/ 1605 h 1701"/>
              <a:gd name="T64" fmla="*/ 852 w 1693"/>
              <a:gd name="T65" fmla="*/ 1639 h 1701"/>
              <a:gd name="T66" fmla="*/ 481 w 1693"/>
              <a:gd name="T67" fmla="*/ 1307 h 1701"/>
              <a:gd name="T68" fmla="*/ 362 w 1693"/>
              <a:gd name="T69" fmla="*/ 1456 h 1701"/>
              <a:gd name="T70" fmla="*/ 340 w 1693"/>
              <a:gd name="T71" fmla="*/ 1495 h 1701"/>
              <a:gd name="T72" fmla="*/ 402 w 1693"/>
              <a:gd name="T73" fmla="*/ 1442 h 1701"/>
              <a:gd name="T74" fmla="*/ 0 w 1693"/>
              <a:gd name="T75" fmla="*/ 979 h 1701"/>
              <a:gd name="T76" fmla="*/ 111 w 1693"/>
              <a:gd name="T77" fmla="*/ 1099 h 1701"/>
              <a:gd name="T78" fmla="*/ 360 w 1693"/>
              <a:gd name="T79" fmla="*/ 1382 h 1701"/>
              <a:gd name="T80" fmla="*/ 800 w 1693"/>
              <a:gd name="T81" fmla="*/ 851 h 1701"/>
              <a:gd name="T82" fmla="*/ 975 w 1693"/>
              <a:gd name="T83" fmla="*/ 935 h 1701"/>
              <a:gd name="T84" fmla="*/ 1094 w 1693"/>
              <a:gd name="T85" fmla="*/ 723 h 1701"/>
              <a:gd name="T86" fmla="*/ 1371 w 1693"/>
              <a:gd name="T87" fmla="*/ 789 h 1701"/>
              <a:gd name="T88" fmla="*/ 1313 w 1693"/>
              <a:gd name="T89" fmla="*/ 1025 h 1701"/>
              <a:gd name="T90" fmla="*/ 1229 w 1693"/>
              <a:gd name="T91" fmla="*/ 851 h 1701"/>
              <a:gd name="T92" fmla="*/ 496 w 1693"/>
              <a:gd name="T93" fmla="*/ 838 h 1701"/>
              <a:gd name="T94" fmla="*/ 764 w 1693"/>
              <a:gd name="T95" fmla="*/ 683 h 1701"/>
              <a:gd name="T96" fmla="*/ 447 w 1693"/>
              <a:gd name="T97" fmla="*/ 683 h 1701"/>
              <a:gd name="T98" fmla="*/ 333 w 1693"/>
              <a:gd name="T99" fmla="*/ 1018 h 17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693" h="1701">
                <a:moveTo>
                  <a:pt x="1451" y="487"/>
                </a:moveTo>
                <a:cubicBezTo>
                  <a:pt x="1412" y="487"/>
                  <a:pt x="1378" y="463"/>
                  <a:pt x="1365" y="429"/>
                </a:cubicBezTo>
                <a:cubicBezTo>
                  <a:pt x="1354" y="438"/>
                  <a:pt x="1340" y="444"/>
                  <a:pt x="1325" y="444"/>
                </a:cubicBezTo>
                <a:cubicBezTo>
                  <a:pt x="1291" y="444"/>
                  <a:pt x="1263" y="416"/>
                  <a:pt x="1263" y="382"/>
                </a:cubicBezTo>
                <a:cubicBezTo>
                  <a:pt x="1263" y="347"/>
                  <a:pt x="1291" y="320"/>
                  <a:pt x="1325" y="320"/>
                </a:cubicBezTo>
                <a:cubicBezTo>
                  <a:pt x="1345" y="320"/>
                  <a:pt x="1362" y="329"/>
                  <a:pt x="1373" y="343"/>
                </a:cubicBezTo>
                <a:cubicBezTo>
                  <a:pt x="1390" y="317"/>
                  <a:pt x="1418" y="301"/>
                  <a:pt x="1451" y="301"/>
                </a:cubicBezTo>
                <a:cubicBezTo>
                  <a:pt x="1502" y="301"/>
                  <a:pt x="1544" y="343"/>
                  <a:pt x="1544" y="394"/>
                </a:cubicBezTo>
                <a:cubicBezTo>
                  <a:pt x="1544" y="445"/>
                  <a:pt x="1502" y="487"/>
                  <a:pt x="1451" y="487"/>
                </a:cubicBezTo>
                <a:close/>
                <a:moveTo>
                  <a:pt x="1080" y="220"/>
                </a:moveTo>
                <a:cubicBezTo>
                  <a:pt x="1132" y="220"/>
                  <a:pt x="1174" y="179"/>
                  <a:pt x="1174" y="127"/>
                </a:cubicBezTo>
                <a:cubicBezTo>
                  <a:pt x="1174" y="76"/>
                  <a:pt x="1132" y="34"/>
                  <a:pt x="1080" y="34"/>
                </a:cubicBezTo>
                <a:cubicBezTo>
                  <a:pt x="1029" y="34"/>
                  <a:pt x="987" y="76"/>
                  <a:pt x="987" y="127"/>
                </a:cubicBezTo>
                <a:cubicBezTo>
                  <a:pt x="987" y="179"/>
                  <a:pt x="1029" y="220"/>
                  <a:pt x="1080" y="220"/>
                </a:cubicBezTo>
                <a:close/>
                <a:moveTo>
                  <a:pt x="1646" y="804"/>
                </a:moveTo>
                <a:cubicBezTo>
                  <a:pt x="1621" y="804"/>
                  <a:pt x="1600" y="825"/>
                  <a:pt x="1600" y="851"/>
                </a:cubicBezTo>
                <a:cubicBezTo>
                  <a:pt x="1600" y="876"/>
                  <a:pt x="1621" y="897"/>
                  <a:pt x="1646" y="897"/>
                </a:cubicBezTo>
                <a:cubicBezTo>
                  <a:pt x="1672" y="897"/>
                  <a:pt x="1693" y="876"/>
                  <a:pt x="1693" y="851"/>
                </a:cubicBezTo>
                <a:cubicBezTo>
                  <a:pt x="1693" y="825"/>
                  <a:pt x="1672" y="804"/>
                  <a:pt x="1646" y="804"/>
                </a:cubicBezTo>
                <a:close/>
                <a:moveTo>
                  <a:pt x="1370" y="291"/>
                </a:moveTo>
                <a:cubicBezTo>
                  <a:pt x="1396" y="291"/>
                  <a:pt x="1416" y="270"/>
                  <a:pt x="1416" y="245"/>
                </a:cubicBezTo>
                <a:cubicBezTo>
                  <a:pt x="1416" y="219"/>
                  <a:pt x="1396" y="198"/>
                  <a:pt x="1370" y="198"/>
                </a:cubicBezTo>
                <a:cubicBezTo>
                  <a:pt x="1344" y="198"/>
                  <a:pt x="1323" y="219"/>
                  <a:pt x="1323" y="245"/>
                </a:cubicBezTo>
                <a:cubicBezTo>
                  <a:pt x="1323" y="270"/>
                  <a:pt x="1344" y="291"/>
                  <a:pt x="1370" y="291"/>
                </a:cubicBezTo>
                <a:close/>
                <a:moveTo>
                  <a:pt x="746" y="320"/>
                </a:moveTo>
                <a:cubicBezTo>
                  <a:pt x="746" y="345"/>
                  <a:pt x="767" y="366"/>
                  <a:pt x="792" y="366"/>
                </a:cubicBezTo>
                <a:cubicBezTo>
                  <a:pt x="818" y="366"/>
                  <a:pt x="839" y="345"/>
                  <a:pt x="839" y="320"/>
                </a:cubicBezTo>
                <a:cubicBezTo>
                  <a:pt x="839" y="294"/>
                  <a:pt x="818" y="273"/>
                  <a:pt x="792" y="273"/>
                </a:cubicBezTo>
                <a:cubicBezTo>
                  <a:pt x="767" y="273"/>
                  <a:pt x="746" y="294"/>
                  <a:pt x="746" y="320"/>
                </a:cubicBezTo>
                <a:close/>
                <a:moveTo>
                  <a:pt x="410" y="220"/>
                </a:moveTo>
                <a:cubicBezTo>
                  <a:pt x="436" y="220"/>
                  <a:pt x="457" y="199"/>
                  <a:pt x="457" y="174"/>
                </a:cubicBezTo>
                <a:cubicBezTo>
                  <a:pt x="457" y="148"/>
                  <a:pt x="436" y="127"/>
                  <a:pt x="410" y="127"/>
                </a:cubicBezTo>
                <a:cubicBezTo>
                  <a:pt x="384" y="127"/>
                  <a:pt x="363" y="148"/>
                  <a:pt x="363" y="174"/>
                </a:cubicBezTo>
                <a:cubicBezTo>
                  <a:pt x="363" y="199"/>
                  <a:pt x="384" y="220"/>
                  <a:pt x="410" y="220"/>
                </a:cubicBezTo>
                <a:close/>
                <a:moveTo>
                  <a:pt x="559" y="138"/>
                </a:moveTo>
                <a:cubicBezTo>
                  <a:pt x="585" y="138"/>
                  <a:pt x="606" y="117"/>
                  <a:pt x="606" y="91"/>
                </a:cubicBezTo>
                <a:cubicBezTo>
                  <a:pt x="606" y="65"/>
                  <a:pt x="585" y="45"/>
                  <a:pt x="559" y="45"/>
                </a:cubicBezTo>
                <a:cubicBezTo>
                  <a:pt x="534" y="45"/>
                  <a:pt x="513" y="65"/>
                  <a:pt x="513" y="91"/>
                </a:cubicBezTo>
                <a:cubicBezTo>
                  <a:pt x="513" y="117"/>
                  <a:pt x="534" y="138"/>
                  <a:pt x="559" y="138"/>
                </a:cubicBezTo>
                <a:close/>
                <a:moveTo>
                  <a:pt x="513" y="320"/>
                </a:moveTo>
                <a:cubicBezTo>
                  <a:pt x="538" y="320"/>
                  <a:pt x="559" y="299"/>
                  <a:pt x="559" y="273"/>
                </a:cubicBezTo>
                <a:cubicBezTo>
                  <a:pt x="559" y="247"/>
                  <a:pt x="538" y="227"/>
                  <a:pt x="513" y="227"/>
                </a:cubicBezTo>
                <a:cubicBezTo>
                  <a:pt x="487" y="227"/>
                  <a:pt x="466" y="247"/>
                  <a:pt x="466" y="273"/>
                </a:cubicBezTo>
                <a:cubicBezTo>
                  <a:pt x="466" y="299"/>
                  <a:pt x="487" y="320"/>
                  <a:pt x="513" y="320"/>
                </a:cubicBezTo>
                <a:close/>
                <a:moveTo>
                  <a:pt x="1581" y="571"/>
                </a:moveTo>
                <a:cubicBezTo>
                  <a:pt x="1607" y="571"/>
                  <a:pt x="1628" y="550"/>
                  <a:pt x="1628" y="524"/>
                </a:cubicBezTo>
                <a:cubicBezTo>
                  <a:pt x="1628" y="499"/>
                  <a:pt x="1607" y="478"/>
                  <a:pt x="1581" y="478"/>
                </a:cubicBezTo>
                <a:cubicBezTo>
                  <a:pt x="1556" y="478"/>
                  <a:pt x="1535" y="499"/>
                  <a:pt x="1535" y="524"/>
                </a:cubicBezTo>
                <a:cubicBezTo>
                  <a:pt x="1535" y="550"/>
                  <a:pt x="1556" y="571"/>
                  <a:pt x="1581" y="571"/>
                </a:cubicBezTo>
                <a:close/>
                <a:moveTo>
                  <a:pt x="714" y="236"/>
                </a:moveTo>
                <a:cubicBezTo>
                  <a:pt x="766" y="236"/>
                  <a:pt x="807" y="194"/>
                  <a:pt x="807" y="143"/>
                </a:cubicBezTo>
                <a:cubicBezTo>
                  <a:pt x="807" y="119"/>
                  <a:pt x="798" y="98"/>
                  <a:pt x="784" y="82"/>
                </a:cubicBezTo>
                <a:cubicBezTo>
                  <a:pt x="792" y="73"/>
                  <a:pt x="797" y="62"/>
                  <a:pt x="797" y="50"/>
                </a:cubicBezTo>
                <a:cubicBezTo>
                  <a:pt x="797" y="24"/>
                  <a:pt x="776" y="3"/>
                  <a:pt x="751" y="3"/>
                </a:cubicBezTo>
                <a:cubicBezTo>
                  <a:pt x="725" y="3"/>
                  <a:pt x="704" y="24"/>
                  <a:pt x="704" y="50"/>
                </a:cubicBezTo>
                <a:cubicBezTo>
                  <a:pt x="704" y="50"/>
                  <a:pt x="704" y="50"/>
                  <a:pt x="704" y="51"/>
                </a:cubicBezTo>
                <a:cubicBezTo>
                  <a:pt x="658" y="56"/>
                  <a:pt x="621" y="95"/>
                  <a:pt x="621" y="143"/>
                </a:cubicBezTo>
                <a:cubicBezTo>
                  <a:pt x="621" y="194"/>
                  <a:pt x="663" y="236"/>
                  <a:pt x="714" y="236"/>
                </a:cubicBezTo>
                <a:close/>
                <a:moveTo>
                  <a:pt x="896" y="125"/>
                </a:moveTo>
                <a:cubicBezTo>
                  <a:pt x="930" y="125"/>
                  <a:pt x="958" y="97"/>
                  <a:pt x="958" y="63"/>
                </a:cubicBezTo>
                <a:cubicBezTo>
                  <a:pt x="958" y="28"/>
                  <a:pt x="930" y="0"/>
                  <a:pt x="896" y="0"/>
                </a:cubicBezTo>
                <a:cubicBezTo>
                  <a:pt x="862" y="0"/>
                  <a:pt x="834" y="28"/>
                  <a:pt x="834" y="63"/>
                </a:cubicBezTo>
                <a:cubicBezTo>
                  <a:pt x="834" y="97"/>
                  <a:pt x="862" y="125"/>
                  <a:pt x="896" y="125"/>
                </a:cubicBezTo>
                <a:close/>
                <a:moveTo>
                  <a:pt x="1111" y="394"/>
                </a:moveTo>
                <a:cubicBezTo>
                  <a:pt x="1111" y="420"/>
                  <a:pt x="1132" y="440"/>
                  <a:pt x="1157" y="440"/>
                </a:cubicBezTo>
                <a:cubicBezTo>
                  <a:pt x="1183" y="440"/>
                  <a:pt x="1204" y="420"/>
                  <a:pt x="1204" y="394"/>
                </a:cubicBezTo>
                <a:cubicBezTo>
                  <a:pt x="1204" y="368"/>
                  <a:pt x="1183" y="347"/>
                  <a:pt x="1157" y="347"/>
                </a:cubicBezTo>
                <a:cubicBezTo>
                  <a:pt x="1132" y="347"/>
                  <a:pt x="1111" y="368"/>
                  <a:pt x="1111" y="394"/>
                </a:cubicBezTo>
                <a:close/>
                <a:moveTo>
                  <a:pt x="1637" y="664"/>
                </a:moveTo>
                <a:cubicBezTo>
                  <a:pt x="1637" y="630"/>
                  <a:pt x="1609" y="602"/>
                  <a:pt x="1575" y="602"/>
                </a:cubicBezTo>
                <a:cubicBezTo>
                  <a:pt x="1540" y="602"/>
                  <a:pt x="1513" y="630"/>
                  <a:pt x="1513" y="664"/>
                </a:cubicBezTo>
                <a:cubicBezTo>
                  <a:pt x="1513" y="698"/>
                  <a:pt x="1540" y="726"/>
                  <a:pt x="1575" y="726"/>
                </a:cubicBezTo>
                <a:cubicBezTo>
                  <a:pt x="1609" y="726"/>
                  <a:pt x="1637" y="698"/>
                  <a:pt x="1637" y="664"/>
                </a:cubicBezTo>
                <a:close/>
                <a:moveTo>
                  <a:pt x="1239" y="301"/>
                </a:moveTo>
                <a:cubicBezTo>
                  <a:pt x="1264" y="301"/>
                  <a:pt x="1285" y="280"/>
                  <a:pt x="1285" y="254"/>
                </a:cubicBezTo>
                <a:cubicBezTo>
                  <a:pt x="1285" y="229"/>
                  <a:pt x="1264" y="208"/>
                  <a:pt x="1239" y="208"/>
                </a:cubicBezTo>
                <a:cubicBezTo>
                  <a:pt x="1213" y="208"/>
                  <a:pt x="1192" y="229"/>
                  <a:pt x="1192" y="254"/>
                </a:cubicBezTo>
                <a:cubicBezTo>
                  <a:pt x="1192" y="280"/>
                  <a:pt x="1213" y="301"/>
                  <a:pt x="1239" y="301"/>
                </a:cubicBezTo>
                <a:close/>
                <a:moveTo>
                  <a:pt x="605" y="1481"/>
                </a:moveTo>
                <a:cubicBezTo>
                  <a:pt x="554" y="1481"/>
                  <a:pt x="512" y="1522"/>
                  <a:pt x="512" y="1574"/>
                </a:cubicBezTo>
                <a:cubicBezTo>
                  <a:pt x="512" y="1625"/>
                  <a:pt x="554" y="1667"/>
                  <a:pt x="605" y="1667"/>
                </a:cubicBezTo>
                <a:cubicBezTo>
                  <a:pt x="656" y="1667"/>
                  <a:pt x="698" y="1625"/>
                  <a:pt x="698" y="1574"/>
                </a:cubicBezTo>
                <a:cubicBezTo>
                  <a:pt x="698" y="1522"/>
                  <a:pt x="656" y="1481"/>
                  <a:pt x="605" y="1481"/>
                </a:cubicBezTo>
                <a:close/>
                <a:moveTo>
                  <a:pt x="1341" y="1434"/>
                </a:moveTo>
                <a:cubicBezTo>
                  <a:pt x="1315" y="1434"/>
                  <a:pt x="1294" y="1455"/>
                  <a:pt x="1294" y="1481"/>
                </a:cubicBezTo>
                <a:cubicBezTo>
                  <a:pt x="1294" y="1506"/>
                  <a:pt x="1315" y="1527"/>
                  <a:pt x="1341" y="1527"/>
                </a:cubicBezTo>
                <a:cubicBezTo>
                  <a:pt x="1366" y="1527"/>
                  <a:pt x="1387" y="1506"/>
                  <a:pt x="1387" y="1481"/>
                </a:cubicBezTo>
                <a:cubicBezTo>
                  <a:pt x="1387" y="1455"/>
                  <a:pt x="1366" y="1434"/>
                  <a:pt x="1341" y="1434"/>
                </a:cubicBezTo>
                <a:close/>
                <a:moveTo>
                  <a:pt x="846" y="1382"/>
                </a:moveTo>
                <a:cubicBezTo>
                  <a:pt x="846" y="1407"/>
                  <a:pt x="867" y="1428"/>
                  <a:pt x="893" y="1428"/>
                </a:cubicBezTo>
                <a:cubicBezTo>
                  <a:pt x="919" y="1428"/>
                  <a:pt x="940" y="1407"/>
                  <a:pt x="940" y="1382"/>
                </a:cubicBezTo>
                <a:cubicBezTo>
                  <a:pt x="940" y="1356"/>
                  <a:pt x="919" y="1335"/>
                  <a:pt x="893" y="1335"/>
                </a:cubicBezTo>
                <a:cubicBezTo>
                  <a:pt x="867" y="1335"/>
                  <a:pt x="846" y="1356"/>
                  <a:pt x="846" y="1382"/>
                </a:cubicBezTo>
                <a:close/>
                <a:moveTo>
                  <a:pt x="1126" y="1563"/>
                </a:moveTo>
                <a:cubicBezTo>
                  <a:pt x="1100" y="1563"/>
                  <a:pt x="1080" y="1584"/>
                  <a:pt x="1080" y="1610"/>
                </a:cubicBezTo>
                <a:cubicBezTo>
                  <a:pt x="1080" y="1636"/>
                  <a:pt x="1100" y="1657"/>
                  <a:pt x="1126" y="1657"/>
                </a:cubicBezTo>
                <a:cubicBezTo>
                  <a:pt x="1152" y="1657"/>
                  <a:pt x="1173" y="1636"/>
                  <a:pt x="1173" y="1610"/>
                </a:cubicBezTo>
                <a:cubicBezTo>
                  <a:pt x="1173" y="1584"/>
                  <a:pt x="1152" y="1563"/>
                  <a:pt x="1126" y="1563"/>
                </a:cubicBezTo>
                <a:close/>
                <a:moveTo>
                  <a:pt x="1173" y="1381"/>
                </a:moveTo>
                <a:cubicBezTo>
                  <a:pt x="1147" y="1381"/>
                  <a:pt x="1126" y="1402"/>
                  <a:pt x="1126" y="1428"/>
                </a:cubicBezTo>
                <a:cubicBezTo>
                  <a:pt x="1126" y="1454"/>
                  <a:pt x="1147" y="1475"/>
                  <a:pt x="1173" y="1475"/>
                </a:cubicBezTo>
                <a:cubicBezTo>
                  <a:pt x="1198" y="1475"/>
                  <a:pt x="1219" y="1454"/>
                  <a:pt x="1219" y="1428"/>
                </a:cubicBezTo>
                <a:cubicBezTo>
                  <a:pt x="1219" y="1402"/>
                  <a:pt x="1198" y="1381"/>
                  <a:pt x="1173" y="1381"/>
                </a:cubicBezTo>
                <a:close/>
                <a:moveTo>
                  <a:pt x="104" y="1130"/>
                </a:moveTo>
                <a:cubicBezTo>
                  <a:pt x="78" y="1130"/>
                  <a:pt x="58" y="1151"/>
                  <a:pt x="58" y="1177"/>
                </a:cubicBezTo>
                <a:cubicBezTo>
                  <a:pt x="58" y="1202"/>
                  <a:pt x="78" y="1223"/>
                  <a:pt x="104" y="1223"/>
                </a:cubicBezTo>
                <a:cubicBezTo>
                  <a:pt x="130" y="1223"/>
                  <a:pt x="151" y="1202"/>
                  <a:pt x="151" y="1177"/>
                </a:cubicBezTo>
                <a:cubicBezTo>
                  <a:pt x="151" y="1151"/>
                  <a:pt x="130" y="1130"/>
                  <a:pt x="104" y="1130"/>
                </a:cubicBezTo>
                <a:close/>
                <a:moveTo>
                  <a:pt x="1094" y="1480"/>
                </a:moveTo>
                <a:cubicBezTo>
                  <a:pt x="1094" y="1454"/>
                  <a:pt x="1074" y="1433"/>
                  <a:pt x="1048" y="1433"/>
                </a:cubicBezTo>
                <a:cubicBezTo>
                  <a:pt x="1022" y="1433"/>
                  <a:pt x="1001" y="1454"/>
                  <a:pt x="1001" y="1480"/>
                </a:cubicBezTo>
                <a:cubicBezTo>
                  <a:pt x="1001" y="1505"/>
                  <a:pt x="1022" y="1526"/>
                  <a:pt x="1048" y="1526"/>
                </a:cubicBezTo>
                <a:cubicBezTo>
                  <a:pt x="1074" y="1526"/>
                  <a:pt x="1094" y="1505"/>
                  <a:pt x="1094" y="1480"/>
                </a:cubicBezTo>
                <a:close/>
                <a:moveTo>
                  <a:pt x="915" y="1528"/>
                </a:moveTo>
                <a:cubicBezTo>
                  <a:pt x="915" y="1502"/>
                  <a:pt x="894" y="1481"/>
                  <a:pt x="869" y="1481"/>
                </a:cubicBezTo>
                <a:cubicBezTo>
                  <a:pt x="843" y="1481"/>
                  <a:pt x="822" y="1502"/>
                  <a:pt x="822" y="1528"/>
                </a:cubicBezTo>
                <a:cubicBezTo>
                  <a:pt x="822" y="1553"/>
                  <a:pt x="843" y="1574"/>
                  <a:pt x="869" y="1574"/>
                </a:cubicBezTo>
                <a:cubicBezTo>
                  <a:pt x="894" y="1574"/>
                  <a:pt x="915" y="1553"/>
                  <a:pt x="915" y="1528"/>
                </a:cubicBezTo>
                <a:close/>
                <a:moveTo>
                  <a:pt x="785" y="1475"/>
                </a:moveTo>
                <a:cubicBezTo>
                  <a:pt x="785" y="1449"/>
                  <a:pt x="764" y="1428"/>
                  <a:pt x="738" y="1428"/>
                </a:cubicBezTo>
                <a:cubicBezTo>
                  <a:pt x="713" y="1428"/>
                  <a:pt x="692" y="1449"/>
                  <a:pt x="692" y="1475"/>
                </a:cubicBezTo>
                <a:cubicBezTo>
                  <a:pt x="692" y="1500"/>
                  <a:pt x="713" y="1521"/>
                  <a:pt x="738" y="1521"/>
                </a:cubicBezTo>
                <a:cubicBezTo>
                  <a:pt x="764" y="1521"/>
                  <a:pt x="785" y="1500"/>
                  <a:pt x="785" y="1475"/>
                </a:cubicBezTo>
                <a:close/>
                <a:moveTo>
                  <a:pt x="935" y="1605"/>
                </a:moveTo>
                <a:cubicBezTo>
                  <a:pt x="909" y="1605"/>
                  <a:pt x="888" y="1626"/>
                  <a:pt x="888" y="1651"/>
                </a:cubicBezTo>
                <a:cubicBezTo>
                  <a:pt x="888" y="1677"/>
                  <a:pt x="909" y="1698"/>
                  <a:pt x="935" y="1698"/>
                </a:cubicBezTo>
                <a:cubicBezTo>
                  <a:pt x="961" y="1698"/>
                  <a:pt x="981" y="1677"/>
                  <a:pt x="981" y="1651"/>
                </a:cubicBezTo>
                <a:cubicBezTo>
                  <a:pt x="981" y="1626"/>
                  <a:pt x="961" y="1605"/>
                  <a:pt x="935" y="1605"/>
                </a:cubicBezTo>
                <a:close/>
                <a:moveTo>
                  <a:pt x="790" y="1577"/>
                </a:moveTo>
                <a:cubicBezTo>
                  <a:pt x="755" y="1577"/>
                  <a:pt x="728" y="1604"/>
                  <a:pt x="728" y="1639"/>
                </a:cubicBezTo>
                <a:cubicBezTo>
                  <a:pt x="728" y="1673"/>
                  <a:pt x="755" y="1701"/>
                  <a:pt x="790" y="1701"/>
                </a:cubicBezTo>
                <a:cubicBezTo>
                  <a:pt x="824" y="1701"/>
                  <a:pt x="852" y="1673"/>
                  <a:pt x="852" y="1639"/>
                </a:cubicBezTo>
                <a:cubicBezTo>
                  <a:pt x="852" y="1604"/>
                  <a:pt x="824" y="1577"/>
                  <a:pt x="790" y="1577"/>
                </a:cubicBezTo>
                <a:close/>
                <a:moveTo>
                  <a:pt x="574" y="1307"/>
                </a:moveTo>
                <a:cubicBezTo>
                  <a:pt x="574" y="1281"/>
                  <a:pt x="554" y="1261"/>
                  <a:pt x="528" y="1261"/>
                </a:cubicBezTo>
                <a:cubicBezTo>
                  <a:pt x="502" y="1261"/>
                  <a:pt x="481" y="1281"/>
                  <a:pt x="481" y="1307"/>
                </a:cubicBezTo>
                <a:cubicBezTo>
                  <a:pt x="481" y="1333"/>
                  <a:pt x="502" y="1354"/>
                  <a:pt x="528" y="1354"/>
                </a:cubicBezTo>
                <a:cubicBezTo>
                  <a:pt x="554" y="1354"/>
                  <a:pt x="574" y="1333"/>
                  <a:pt x="574" y="1307"/>
                </a:cubicBezTo>
                <a:close/>
                <a:moveTo>
                  <a:pt x="402" y="1442"/>
                </a:moveTo>
                <a:cubicBezTo>
                  <a:pt x="386" y="1442"/>
                  <a:pt x="373" y="1447"/>
                  <a:pt x="362" y="1456"/>
                </a:cubicBezTo>
                <a:cubicBezTo>
                  <a:pt x="362" y="1431"/>
                  <a:pt x="341" y="1410"/>
                  <a:pt x="316" y="1410"/>
                </a:cubicBezTo>
                <a:cubicBezTo>
                  <a:pt x="290" y="1410"/>
                  <a:pt x="269" y="1431"/>
                  <a:pt x="269" y="1457"/>
                </a:cubicBezTo>
                <a:cubicBezTo>
                  <a:pt x="269" y="1482"/>
                  <a:pt x="290" y="1503"/>
                  <a:pt x="316" y="1503"/>
                </a:cubicBezTo>
                <a:cubicBezTo>
                  <a:pt x="325" y="1503"/>
                  <a:pt x="333" y="1500"/>
                  <a:pt x="340" y="1495"/>
                </a:cubicBezTo>
                <a:cubicBezTo>
                  <a:pt x="340" y="1498"/>
                  <a:pt x="340" y="1501"/>
                  <a:pt x="340" y="1504"/>
                </a:cubicBezTo>
                <a:cubicBezTo>
                  <a:pt x="340" y="1538"/>
                  <a:pt x="367" y="1566"/>
                  <a:pt x="402" y="1566"/>
                </a:cubicBezTo>
                <a:cubicBezTo>
                  <a:pt x="436" y="1566"/>
                  <a:pt x="464" y="1538"/>
                  <a:pt x="464" y="1504"/>
                </a:cubicBezTo>
                <a:cubicBezTo>
                  <a:pt x="464" y="1470"/>
                  <a:pt x="436" y="1442"/>
                  <a:pt x="402" y="1442"/>
                </a:cubicBezTo>
                <a:close/>
                <a:moveTo>
                  <a:pt x="111" y="975"/>
                </a:moveTo>
                <a:cubicBezTo>
                  <a:pt x="104" y="975"/>
                  <a:pt x="98" y="976"/>
                  <a:pt x="92" y="978"/>
                </a:cubicBezTo>
                <a:cubicBezTo>
                  <a:pt x="92" y="953"/>
                  <a:pt x="71" y="932"/>
                  <a:pt x="46" y="932"/>
                </a:cubicBezTo>
                <a:cubicBezTo>
                  <a:pt x="20" y="932"/>
                  <a:pt x="0" y="953"/>
                  <a:pt x="0" y="979"/>
                </a:cubicBezTo>
                <a:cubicBezTo>
                  <a:pt x="0" y="1004"/>
                  <a:pt x="20" y="1025"/>
                  <a:pt x="46" y="1025"/>
                </a:cubicBezTo>
                <a:cubicBezTo>
                  <a:pt x="47" y="1025"/>
                  <a:pt x="49" y="1024"/>
                  <a:pt x="50" y="1024"/>
                </a:cubicBezTo>
                <a:cubicBezTo>
                  <a:pt x="49" y="1028"/>
                  <a:pt x="49" y="1033"/>
                  <a:pt x="49" y="1037"/>
                </a:cubicBezTo>
                <a:cubicBezTo>
                  <a:pt x="49" y="1071"/>
                  <a:pt x="76" y="1099"/>
                  <a:pt x="111" y="1099"/>
                </a:cubicBezTo>
                <a:cubicBezTo>
                  <a:pt x="145" y="1099"/>
                  <a:pt x="173" y="1071"/>
                  <a:pt x="173" y="1037"/>
                </a:cubicBezTo>
                <a:cubicBezTo>
                  <a:pt x="173" y="1003"/>
                  <a:pt x="145" y="975"/>
                  <a:pt x="111" y="975"/>
                </a:cubicBezTo>
                <a:close/>
                <a:moveTo>
                  <a:pt x="298" y="1320"/>
                </a:moveTo>
                <a:cubicBezTo>
                  <a:pt x="298" y="1354"/>
                  <a:pt x="326" y="1382"/>
                  <a:pt x="360" y="1382"/>
                </a:cubicBezTo>
                <a:cubicBezTo>
                  <a:pt x="394" y="1382"/>
                  <a:pt x="422" y="1354"/>
                  <a:pt x="422" y="1320"/>
                </a:cubicBezTo>
                <a:cubicBezTo>
                  <a:pt x="422" y="1285"/>
                  <a:pt x="394" y="1257"/>
                  <a:pt x="360" y="1257"/>
                </a:cubicBezTo>
                <a:cubicBezTo>
                  <a:pt x="326" y="1257"/>
                  <a:pt x="298" y="1285"/>
                  <a:pt x="298" y="1320"/>
                </a:cubicBezTo>
                <a:close/>
                <a:moveTo>
                  <a:pt x="800" y="851"/>
                </a:moveTo>
                <a:cubicBezTo>
                  <a:pt x="800" y="947"/>
                  <a:pt x="878" y="1025"/>
                  <a:pt x="975" y="1025"/>
                </a:cubicBezTo>
                <a:cubicBezTo>
                  <a:pt x="1021" y="1025"/>
                  <a:pt x="1063" y="1007"/>
                  <a:pt x="1094" y="978"/>
                </a:cubicBezTo>
                <a:cubicBezTo>
                  <a:pt x="1032" y="912"/>
                  <a:pt x="1032" y="912"/>
                  <a:pt x="1032" y="912"/>
                </a:cubicBezTo>
                <a:cubicBezTo>
                  <a:pt x="1017" y="926"/>
                  <a:pt x="997" y="935"/>
                  <a:pt x="975" y="935"/>
                </a:cubicBezTo>
                <a:cubicBezTo>
                  <a:pt x="928" y="935"/>
                  <a:pt x="890" y="897"/>
                  <a:pt x="890" y="851"/>
                </a:cubicBezTo>
                <a:cubicBezTo>
                  <a:pt x="890" y="804"/>
                  <a:pt x="928" y="766"/>
                  <a:pt x="975" y="766"/>
                </a:cubicBezTo>
                <a:cubicBezTo>
                  <a:pt x="997" y="766"/>
                  <a:pt x="1017" y="775"/>
                  <a:pt x="1032" y="789"/>
                </a:cubicBezTo>
                <a:cubicBezTo>
                  <a:pt x="1094" y="723"/>
                  <a:pt x="1094" y="723"/>
                  <a:pt x="1094" y="723"/>
                </a:cubicBezTo>
                <a:cubicBezTo>
                  <a:pt x="1063" y="694"/>
                  <a:pt x="1021" y="676"/>
                  <a:pt x="975" y="676"/>
                </a:cubicBezTo>
                <a:cubicBezTo>
                  <a:pt x="878" y="676"/>
                  <a:pt x="800" y="754"/>
                  <a:pt x="800" y="851"/>
                </a:cubicBezTo>
                <a:close/>
                <a:moveTo>
                  <a:pt x="1313" y="766"/>
                </a:moveTo>
                <a:cubicBezTo>
                  <a:pt x="1335" y="766"/>
                  <a:pt x="1355" y="775"/>
                  <a:pt x="1371" y="789"/>
                </a:cubicBezTo>
                <a:cubicBezTo>
                  <a:pt x="1432" y="723"/>
                  <a:pt x="1432" y="723"/>
                  <a:pt x="1432" y="723"/>
                </a:cubicBezTo>
                <a:cubicBezTo>
                  <a:pt x="1401" y="694"/>
                  <a:pt x="1359" y="676"/>
                  <a:pt x="1313" y="676"/>
                </a:cubicBezTo>
                <a:cubicBezTo>
                  <a:pt x="1216" y="676"/>
                  <a:pt x="1138" y="754"/>
                  <a:pt x="1138" y="851"/>
                </a:cubicBezTo>
                <a:cubicBezTo>
                  <a:pt x="1138" y="947"/>
                  <a:pt x="1216" y="1025"/>
                  <a:pt x="1313" y="1025"/>
                </a:cubicBezTo>
                <a:cubicBezTo>
                  <a:pt x="1359" y="1025"/>
                  <a:pt x="1401" y="1007"/>
                  <a:pt x="1432" y="978"/>
                </a:cubicBezTo>
                <a:cubicBezTo>
                  <a:pt x="1370" y="912"/>
                  <a:pt x="1370" y="912"/>
                  <a:pt x="1370" y="912"/>
                </a:cubicBezTo>
                <a:cubicBezTo>
                  <a:pt x="1355" y="926"/>
                  <a:pt x="1335" y="935"/>
                  <a:pt x="1313" y="935"/>
                </a:cubicBezTo>
                <a:cubicBezTo>
                  <a:pt x="1266" y="935"/>
                  <a:pt x="1229" y="897"/>
                  <a:pt x="1229" y="851"/>
                </a:cubicBezTo>
                <a:cubicBezTo>
                  <a:pt x="1229" y="804"/>
                  <a:pt x="1266" y="766"/>
                  <a:pt x="1313" y="766"/>
                </a:cubicBezTo>
                <a:close/>
                <a:moveTo>
                  <a:pt x="342" y="1018"/>
                </a:moveTo>
                <a:cubicBezTo>
                  <a:pt x="439" y="1018"/>
                  <a:pt x="439" y="1018"/>
                  <a:pt x="439" y="1018"/>
                </a:cubicBezTo>
                <a:cubicBezTo>
                  <a:pt x="496" y="838"/>
                  <a:pt x="496" y="838"/>
                  <a:pt x="496" y="838"/>
                </a:cubicBezTo>
                <a:cubicBezTo>
                  <a:pt x="553" y="1018"/>
                  <a:pt x="553" y="1018"/>
                  <a:pt x="553" y="1018"/>
                </a:cubicBezTo>
                <a:cubicBezTo>
                  <a:pt x="650" y="1018"/>
                  <a:pt x="650" y="1018"/>
                  <a:pt x="650" y="1018"/>
                </a:cubicBezTo>
                <a:cubicBezTo>
                  <a:pt x="659" y="1018"/>
                  <a:pt x="659" y="1018"/>
                  <a:pt x="659" y="1018"/>
                </a:cubicBezTo>
                <a:cubicBezTo>
                  <a:pt x="764" y="683"/>
                  <a:pt x="764" y="683"/>
                  <a:pt x="764" y="683"/>
                </a:cubicBezTo>
                <a:cubicBezTo>
                  <a:pt x="658" y="683"/>
                  <a:pt x="658" y="683"/>
                  <a:pt x="658" y="683"/>
                </a:cubicBezTo>
                <a:cubicBezTo>
                  <a:pt x="601" y="864"/>
                  <a:pt x="601" y="864"/>
                  <a:pt x="601" y="864"/>
                </a:cubicBezTo>
                <a:cubicBezTo>
                  <a:pt x="544" y="683"/>
                  <a:pt x="544" y="683"/>
                  <a:pt x="544" y="683"/>
                </a:cubicBezTo>
                <a:cubicBezTo>
                  <a:pt x="447" y="683"/>
                  <a:pt x="447" y="683"/>
                  <a:pt x="447" y="683"/>
                </a:cubicBezTo>
                <a:cubicBezTo>
                  <a:pt x="390" y="864"/>
                  <a:pt x="390" y="864"/>
                  <a:pt x="390" y="864"/>
                </a:cubicBezTo>
                <a:cubicBezTo>
                  <a:pt x="334" y="683"/>
                  <a:pt x="334" y="683"/>
                  <a:pt x="334" y="683"/>
                </a:cubicBezTo>
                <a:cubicBezTo>
                  <a:pt x="227" y="683"/>
                  <a:pt x="227" y="683"/>
                  <a:pt x="227" y="683"/>
                </a:cubicBezTo>
                <a:cubicBezTo>
                  <a:pt x="333" y="1018"/>
                  <a:pt x="333" y="1018"/>
                  <a:pt x="333" y="1018"/>
                </a:cubicBezTo>
                <a:lnTo>
                  <a:pt x="342" y="101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82592" indent="-382592" algn="l" defTabSz="1143274" rtl="0" eaLnBrk="1" latinLnBrk="0" hangingPunct="1">
              <a:lnSpc>
                <a:spcPct val="130000"/>
              </a:lnSpc>
              <a:spcBef>
                <a:spcPts val="3251"/>
              </a:spcBef>
              <a:buClr>
                <a:schemeClr val="accent1"/>
              </a:buClr>
              <a:buFont typeface="Century Gothic" panose="020B0502020202020204" pitchFamily="34" charset="0"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***Tijdelijke aanduiding voor dianummer 4">
            <a:extLst>
              <a:ext uri="{FF2B5EF4-FFF2-40B4-BE49-F238E27FC236}">
                <a16:creationId xmlns:a16="http://schemas.microsoft.com/office/drawing/2014/main" id="{50934EA2-DB2A-49A4-9E2B-AF1204312B09}"/>
              </a:ext>
            </a:extLst>
          </p:cNvPr>
          <p:cNvSpPr>
            <a:spLocks noGrp="1" noSelect="1"/>
          </p:cNvSpPr>
          <p:nvPr>
            <p:ph type="sldNum" sz="quarter" idx="100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BF72459D-D46B-46C7-9F66-6F708D3E68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74053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ckground &amp; textbox Corporate Oran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LS_Logo4 (JU-Free) Swipe" hidden="1">
            <a:extLst>
              <a:ext uri="{FF2B5EF4-FFF2-40B4-BE49-F238E27FC236}">
                <a16:creationId xmlns:a16="http://schemas.microsoft.com/office/drawing/2014/main" id="{012ADDC9-9044-4CC9-86AE-FC356F1C8EC2}"/>
              </a:ext>
            </a:extLst>
          </p:cNvPr>
          <p:cNvSpPr>
            <a:spLocks/>
          </p:cNvSpPr>
          <p:nvPr/>
        </p:nvSpPr>
        <p:spPr bwMode="auto">
          <a:xfrm>
            <a:off x="1143000" y="7820025"/>
            <a:ext cx="615950" cy="138113"/>
          </a:xfrm>
          <a:custGeom>
            <a:avLst/>
            <a:gdLst>
              <a:gd name="T0" fmla="*/ 2147483646 w 1551"/>
              <a:gd name="T1" fmla="*/ 2147483646 h 347"/>
              <a:gd name="T2" fmla="*/ 2147483646 w 1551"/>
              <a:gd name="T3" fmla="*/ 2147483646 h 347"/>
              <a:gd name="T4" fmla="*/ 0 w 1551"/>
              <a:gd name="T5" fmla="*/ 2147483646 h 347"/>
              <a:gd name="T6" fmla="*/ 1126228238 w 1551"/>
              <a:gd name="T7" fmla="*/ 2147483646 h 347"/>
              <a:gd name="T8" fmla="*/ 2147483646 w 1551"/>
              <a:gd name="T9" fmla="*/ 2147483646 h 347"/>
              <a:gd name="T10" fmla="*/ 2147483646 w 1551"/>
              <a:gd name="T11" fmla="*/ 2147483646 h 347"/>
              <a:gd name="T12" fmla="*/ 1251294284 w 1551"/>
              <a:gd name="T13" fmla="*/ 2147483646 h 347"/>
              <a:gd name="T14" fmla="*/ 2147483646 w 1551"/>
              <a:gd name="T15" fmla="*/ 0 h 347"/>
              <a:gd name="T16" fmla="*/ 2147483646 w 1551"/>
              <a:gd name="T17" fmla="*/ 2001479067 h 347"/>
              <a:gd name="T18" fmla="*/ 2147483646 w 1551"/>
              <a:gd name="T19" fmla="*/ 2147483646 h 347"/>
              <a:gd name="T20" fmla="*/ 2147483646 w 1551"/>
              <a:gd name="T21" fmla="*/ 2147483646 h 347"/>
              <a:gd name="T22" fmla="*/ 2147483646 w 1551"/>
              <a:gd name="T23" fmla="*/ 2147483646 h 347"/>
              <a:gd name="T24" fmla="*/ 2147483646 w 1551"/>
              <a:gd name="T25" fmla="*/ 2147483646 h 347"/>
              <a:gd name="T26" fmla="*/ 2147483646 w 1551"/>
              <a:gd name="T27" fmla="*/ 2147483646 h 347"/>
              <a:gd name="T28" fmla="*/ 2147483646 w 1551"/>
              <a:gd name="T29" fmla="*/ 62575936 h 347"/>
              <a:gd name="T30" fmla="*/ 2147483646 w 1551"/>
              <a:gd name="T31" fmla="*/ 125151871 h 347"/>
              <a:gd name="T32" fmla="*/ 2147483646 w 1551"/>
              <a:gd name="T33" fmla="*/ 2147483646 h 347"/>
              <a:gd name="T34" fmla="*/ 2147483646 w 1551"/>
              <a:gd name="T35" fmla="*/ 62575936 h 347"/>
              <a:gd name="T36" fmla="*/ 2147483646 w 1551"/>
              <a:gd name="T37" fmla="*/ 62575936 h 347"/>
              <a:gd name="T38" fmla="*/ 2147483646 w 1551"/>
              <a:gd name="T39" fmla="*/ 2147483646 h 347"/>
              <a:gd name="T40" fmla="*/ 2147483646 w 1551"/>
              <a:gd name="T41" fmla="*/ 2147483646 h 347"/>
              <a:gd name="T42" fmla="*/ 2147483646 w 1551"/>
              <a:gd name="T43" fmla="*/ 2147483646 h 347"/>
              <a:gd name="T44" fmla="*/ 2147483646 w 1551"/>
              <a:gd name="T45" fmla="*/ 2147483646 h 347"/>
              <a:gd name="T46" fmla="*/ 2147483646 w 1551"/>
              <a:gd name="T47" fmla="*/ 2147483646 h 347"/>
              <a:gd name="T48" fmla="*/ 2147483646 w 1551"/>
              <a:gd name="T49" fmla="*/ 62575936 h 347"/>
              <a:gd name="T50" fmla="*/ 2147483646 w 1551"/>
              <a:gd name="T51" fmla="*/ 62575936 h 347"/>
              <a:gd name="T52" fmla="*/ 2147483646 w 1551"/>
              <a:gd name="T53" fmla="*/ 2147483646 h 347"/>
              <a:gd name="T54" fmla="*/ 2147483646 w 1551"/>
              <a:gd name="T55" fmla="*/ 2147483646 h 347"/>
              <a:gd name="T56" fmla="*/ 2147483646 w 1551"/>
              <a:gd name="T57" fmla="*/ 2147483646 h 347"/>
              <a:gd name="T58" fmla="*/ 2147483646 w 1551"/>
              <a:gd name="T59" fmla="*/ 62575936 h 347"/>
              <a:gd name="T60" fmla="*/ 2147483646 w 1551"/>
              <a:gd name="T61" fmla="*/ 62575936 h 347"/>
              <a:gd name="T62" fmla="*/ 2147483646 w 1551"/>
              <a:gd name="T63" fmla="*/ 2147483646 h 347"/>
              <a:gd name="T64" fmla="*/ 2147483646 w 1551"/>
              <a:gd name="T65" fmla="*/ 2147483646 h 347"/>
              <a:gd name="T66" fmla="*/ 2147483646 w 1551"/>
              <a:gd name="T67" fmla="*/ 2147483646 h 347"/>
              <a:gd name="T68" fmla="*/ 2147483646 w 1551"/>
              <a:gd name="T69" fmla="*/ 2147483646 h 347"/>
              <a:gd name="T70" fmla="*/ 2147483646 w 1551"/>
              <a:gd name="T71" fmla="*/ 2147483646 h 347"/>
              <a:gd name="T72" fmla="*/ 2147483646 w 1551"/>
              <a:gd name="T73" fmla="*/ 2147483646 h 347"/>
              <a:gd name="T74" fmla="*/ 2147483646 w 1551"/>
              <a:gd name="T75" fmla="*/ 62575936 h 347"/>
              <a:gd name="T76" fmla="*/ 2147483646 w 1551"/>
              <a:gd name="T77" fmla="*/ 62575936 h 347"/>
              <a:gd name="T78" fmla="*/ 2147483646 w 1551"/>
              <a:gd name="T79" fmla="*/ 2147483646 h 347"/>
              <a:gd name="T80" fmla="*/ 2147483646 w 1551"/>
              <a:gd name="T81" fmla="*/ 2147483646 h 347"/>
              <a:gd name="T82" fmla="*/ 2147483646 w 1551"/>
              <a:gd name="T83" fmla="*/ 2147483646 h 347"/>
              <a:gd name="T84" fmla="*/ 2147483646 w 1551"/>
              <a:gd name="T85" fmla="*/ 2147483646 h 347"/>
              <a:gd name="T86" fmla="*/ 2147483646 w 1551"/>
              <a:gd name="T87" fmla="*/ 2147483646 h 347"/>
              <a:gd name="T88" fmla="*/ 2147483646 w 1551"/>
              <a:gd name="T89" fmla="*/ 2147483646 h 347"/>
              <a:gd name="T90" fmla="*/ 2147483646 w 1551"/>
              <a:gd name="T91" fmla="*/ 2147483646 h 347"/>
              <a:gd name="T92" fmla="*/ 2147483646 w 1551"/>
              <a:gd name="T93" fmla="*/ 2147483646 h 347"/>
              <a:gd name="T94" fmla="*/ 2147483646 w 1551"/>
              <a:gd name="T95" fmla="*/ 2147483646 h 347"/>
              <a:gd name="T96" fmla="*/ 2147483646 w 1551"/>
              <a:gd name="T97" fmla="*/ 2147483646 h 347"/>
              <a:gd name="T98" fmla="*/ 2147483646 w 1551"/>
              <a:gd name="T99" fmla="*/ 2147483646 h 347"/>
              <a:gd name="T100" fmla="*/ 2147483646 w 1551"/>
              <a:gd name="T101" fmla="*/ 2147483646 h 347"/>
              <a:gd name="T102" fmla="*/ 2147483646 w 1551"/>
              <a:gd name="T103" fmla="*/ 2147483646 h 347"/>
              <a:gd name="T104" fmla="*/ 2147483646 w 1551"/>
              <a:gd name="T105" fmla="*/ 2147483646 h 347"/>
              <a:gd name="T106" fmla="*/ 2147483646 w 1551"/>
              <a:gd name="T107" fmla="*/ 62575936 h 347"/>
              <a:gd name="T108" fmla="*/ 2147483646 w 1551"/>
              <a:gd name="T109" fmla="*/ 62575936 h 347"/>
              <a:gd name="T110" fmla="*/ 2147483646 w 1551"/>
              <a:gd name="T111" fmla="*/ 2147483646 h 347"/>
              <a:gd name="T112" fmla="*/ 2147483646 w 1551"/>
              <a:gd name="T113" fmla="*/ 2147483646 h 347"/>
              <a:gd name="T114" fmla="*/ 2147483646 w 1551"/>
              <a:gd name="T115" fmla="*/ 2147483646 h 347"/>
              <a:gd name="T116" fmla="*/ 2147483646 w 1551"/>
              <a:gd name="T117" fmla="*/ 2147483646 h 347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1551" h="347">
                <a:moveTo>
                  <a:pt x="256" y="253"/>
                </a:moveTo>
                <a:cubicBezTo>
                  <a:pt x="256" y="311"/>
                  <a:pt x="206" y="347"/>
                  <a:pt x="132" y="347"/>
                </a:cubicBezTo>
                <a:cubicBezTo>
                  <a:pt x="82" y="347"/>
                  <a:pt x="33" y="326"/>
                  <a:pt x="0" y="295"/>
                </a:cubicBezTo>
                <a:cubicBezTo>
                  <a:pt x="18" y="259"/>
                  <a:pt x="18" y="259"/>
                  <a:pt x="18" y="259"/>
                </a:cubicBezTo>
                <a:cubicBezTo>
                  <a:pt x="50" y="290"/>
                  <a:pt x="94" y="308"/>
                  <a:pt x="132" y="308"/>
                </a:cubicBezTo>
                <a:cubicBezTo>
                  <a:pt x="182" y="308"/>
                  <a:pt x="213" y="288"/>
                  <a:pt x="213" y="255"/>
                </a:cubicBezTo>
                <a:cubicBezTo>
                  <a:pt x="214" y="164"/>
                  <a:pt x="20" y="213"/>
                  <a:pt x="20" y="89"/>
                </a:cubicBezTo>
                <a:cubicBezTo>
                  <a:pt x="20" y="35"/>
                  <a:pt x="68" y="0"/>
                  <a:pt x="139" y="0"/>
                </a:cubicBezTo>
                <a:cubicBezTo>
                  <a:pt x="179" y="0"/>
                  <a:pt x="220" y="13"/>
                  <a:pt x="248" y="32"/>
                </a:cubicBezTo>
                <a:cubicBezTo>
                  <a:pt x="231" y="69"/>
                  <a:pt x="231" y="69"/>
                  <a:pt x="231" y="69"/>
                </a:cubicBezTo>
                <a:cubicBezTo>
                  <a:pt x="200" y="48"/>
                  <a:pt x="164" y="40"/>
                  <a:pt x="136" y="40"/>
                </a:cubicBezTo>
                <a:cubicBezTo>
                  <a:pt x="92" y="40"/>
                  <a:pt x="63" y="57"/>
                  <a:pt x="63" y="86"/>
                </a:cubicBezTo>
                <a:cubicBezTo>
                  <a:pt x="63" y="174"/>
                  <a:pt x="257" y="128"/>
                  <a:pt x="256" y="253"/>
                </a:cubicBezTo>
                <a:close/>
                <a:moveTo>
                  <a:pt x="652" y="300"/>
                </a:moveTo>
                <a:cubicBezTo>
                  <a:pt x="558" y="1"/>
                  <a:pt x="558" y="1"/>
                  <a:pt x="558" y="1"/>
                </a:cubicBezTo>
                <a:cubicBezTo>
                  <a:pt x="518" y="2"/>
                  <a:pt x="518" y="2"/>
                  <a:pt x="518" y="2"/>
                </a:cubicBezTo>
                <a:cubicBezTo>
                  <a:pt x="425" y="300"/>
                  <a:pt x="425" y="300"/>
                  <a:pt x="425" y="300"/>
                </a:cubicBezTo>
                <a:cubicBezTo>
                  <a:pt x="330" y="1"/>
                  <a:pt x="330" y="1"/>
                  <a:pt x="330" y="1"/>
                </a:cubicBezTo>
                <a:cubicBezTo>
                  <a:pt x="288" y="1"/>
                  <a:pt x="288" y="1"/>
                  <a:pt x="288" y="1"/>
                </a:cubicBezTo>
                <a:cubicBezTo>
                  <a:pt x="403" y="346"/>
                  <a:pt x="403" y="346"/>
                  <a:pt x="403" y="346"/>
                </a:cubicBezTo>
                <a:cubicBezTo>
                  <a:pt x="444" y="346"/>
                  <a:pt x="444" y="346"/>
                  <a:pt x="444" y="346"/>
                </a:cubicBezTo>
                <a:cubicBezTo>
                  <a:pt x="538" y="56"/>
                  <a:pt x="538" y="56"/>
                  <a:pt x="538" y="56"/>
                </a:cubicBezTo>
                <a:cubicBezTo>
                  <a:pt x="631" y="346"/>
                  <a:pt x="631" y="346"/>
                  <a:pt x="631" y="346"/>
                </a:cubicBezTo>
                <a:cubicBezTo>
                  <a:pt x="671" y="346"/>
                  <a:pt x="671" y="346"/>
                  <a:pt x="671" y="346"/>
                </a:cubicBezTo>
                <a:cubicBezTo>
                  <a:pt x="787" y="1"/>
                  <a:pt x="787" y="1"/>
                  <a:pt x="787" y="1"/>
                </a:cubicBezTo>
                <a:cubicBezTo>
                  <a:pt x="746" y="1"/>
                  <a:pt x="746" y="1"/>
                  <a:pt x="746" y="1"/>
                </a:cubicBezTo>
                <a:lnTo>
                  <a:pt x="652" y="300"/>
                </a:lnTo>
                <a:close/>
                <a:moveTo>
                  <a:pt x="838" y="346"/>
                </a:moveTo>
                <a:cubicBezTo>
                  <a:pt x="877" y="346"/>
                  <a:pt x="877" y="346"/>
                  <a:pt x="877" y="346"/>
                </a:cubicBezTo>
                <a:cubicBezTo>
                  <a:pt x="877" y="1"/>
                  <a:pt x="877" y="1"/>
                  <a:pt x="877" y="1"/>
                </a:cubicBezTo>
                <a:cubicBezTo>
                  <a:pt x="838" y="1"/>
                  <a:pt x="838" y="1"/>
                  <a:pt x="838" y="1"/>
                </a:cubicBezTo>
                <a:lnTo>
                  <a:pt x="838" y="346"/>
                </a:lnTo>
                <a:close/>
                <a:moveTo>
                  <a:pt x="1245" y="117"/>
                </a:moveTo>
                <a:cubicBezTo>
                  <a:pt x="1245" y="193"/>
                  <a:pt x="1196" y="237"/>
                  <a:pt x="1111" y="237"/>
                </a:cubicBezTo>
                <a:cubicBezTo>
                  <a:pt x="1021" y="237"/>
                  <a:pt x="1021" y="237"/>
                  <a:pt x="1021" y="237"/>
                </a:cubicBezTo>
                <a:cubicBezTo>
                  <a:pt x="1021" y="346"/>
                  <a:pt x="1021" y="346"/>
                  <a:pt x="1021" y="346"/>
                </a:cubicBezTo>
                <a:cubicBezTo>
                  <a:pt x="981" y="346"/>
                  <a:pt x="981" y="346"/>
                  <a:pt x="981" y="346"/>
                </a:cubicBezTo>
                <a:cubicBezTo>
                  <a:pt x="981" y="1"/>
                  <a:pt x="981" y="1"/>
                  <a:pt x="981" y="1"/>
                </a:cubicBezTo>
                <a:cubicBezTo>
                  <a:pt x="1111" y="1"/>
                  <a:pt x="1111" y="1"/>
                  <a:pt x="1111" y="1"/>
                </a:cubicBezTo>
                <a:cubicBezTo>
                  <a:pt x="1196" y="1"/>
                  <a:pt x="1245" y="44"/>
                  <a:pt x="1245" y="117"/>
                </a:cubicBezTo>
                <a:close/>
                <a:moveTo>
                  <a:pt x="1207" y="118"/>
                </a:moveTo>
                <a:cubicBezTo>
                  <a:pt x="1207" y="66"/>
                  <a:pt x="1171" y="39"/>
                  <a:pt x="1109" y="39"/>
                </a:cubicBezTo>
                <a:cubicBezTo>
                  <a:pt x="1021" y="39"/>
                  <a:pt x="1021" y="39"/>
                  <a:pt x="1021" y="39"/>
                </a:cubicBezTo>
                <a:cubicBezTo>
                  <a:pt x="1021" y="199"/>
                  <a:pt x="1021" y="199"/>
                  <a:pt x="1021" y="199"/>
                </a:cubicBezTo>
                <a:cubicBezTo>
                  <a:pt x="1109" y="199"/>
                  <a:pt x="1109" y="199"/>
                  <a:pt x="1109" y="199"/>
                </a:cubicBezTo>
                <a:cubicBezTo>
                  <a:pt x="1171" y="199"/>
                  <a:pt x="1207" y="172"/>
                  <a:pt x="1207" y="118"/>
                </a:cubicBezTo>
                <a:close/>
                <a:moveTo>
                  <a:pt x="1350" y="309"/>
                </a:moveTo>
                <a:cubicBezTo>
                  <a:pt x="1350" y="190"/>
                  <a:pt x="1350" y="190"/>
                  <a:pt x="1350" y="190"/>
                </a:cubicBezTo>
                <a:cubicBezTo>
                  <a:pt x="1524" y="190"/>
                  <a:pt x="1524" y="190"/>
                  <a:pt x="1524" y="190"/>
                </a:cubicBezTo>
                <a:cubicBezTo>
                  <a:pt x="1524" y="153"/>
                  <a:pt x="1524" y="153"/>
                  <a:pt x="1524" y="153"/>
                </a:cubicBezTo>
                <a:cubicBezTo>
                  <a:pt x="1350" y="153"/>
                  <a:pt x="1350" y="153"/>
                  <a:pt x="1350" y="153"/>
                </a:cubicBezTo>
                <a:cubicBezTo>
                  <a:pt x="1350" y="39"/>
                  <a:pt x="1350" y="39"/>
                  <a:pt x="1350" y="39"/>
                </a:cubicBezTo>
                <a:cubicBezTo>
                  <a:pt x="1544" y="39"/>
                  <a:pt x="1544" y="39"/>
                  <a:pt x="1544" y="39"/>
                </a:cubicBezTo>
                <a:cubicBezTo>
                  <a:pt x="1544" y="1"/>
                  <a:pt x="1544" y="1"/>
                  <a:pt x="1544" y="1"/>
                </a:cubicBezTo>
                <a:cubicBezTo>
                  <a:pt x="1311" y="1"/>
                  <a:pt x="1311" y="1"/>
                  <a:pt x="1311" y="1"/>
                </a:cubicBezTo>
                <a:cubicBezTo>
                  <a:pt x="1311" y="346"/>
                  <a:pt x="1311" y="346"/>
                  <a:pt x="1311" y="346"/>
                </a:cubicBezTo>
                <a:cubicBezTo>
                  <a:pt x="1551" y="346"/>
                  <a:pt x="1551" y="346"/>
                  <a:pt x="1551" y="346"/>
                </a:cubicBezTo>
                <a:cubicBezTo>
                  <a:pt x="1551" y="309"/>
                  <a:pt x="1551" y="309"/>
                  <a:pt x="1551" y="309"/>
                </a:cubicBezTo>
                <a:lnTo>
                  <a:pt x="1350" y="30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14324" tIns="57162" rIns="114324" bIns="57162"/>
          <a:lstStyle/>
          <a:p>
            <a:endParaRPr lang="en-NL"/>
          </a:p>
        </p:txBody>
      </p:sp>
      <p:sp>
        <p:nvSpPr>
          <p:cNvPr id="11" name="LS_Logo2 (JU-Free) Emploment" hidden="1">
            <a:extLst>
              <a:ext uri="{FF2B5EF4-FFF2-40B4-BE49-F238E27FC236}">
                <a16:creationId xmlns:a16="http://schemas.microsoft.com/office/drawing/2014/main" id="{42C3C9BD-70F6-43D1-B393-42BE2AD3BF18}"/>
              </a:ext>
            </a:extLst>
          </p:cNvPr>
          <p:cNvSpPr>
            <a:spLocks/>
          </p:cNvSpPr>
          <p:nvPr/>
        </p:nvSpPr>
        <p:spPr bwMode="auto">
          <a:xfrm>
            <a:off x="1155700" y="7712075"/>
            <a:ext cx="1365250" cy="365125"/>
          </a:xfrm>
          <a:custGeom>
            <a:avLst/>
            <a:gdLst>
              <a:gd name="T0" fmla="*/ 2147483646 w 3440"/>
              <a:gd name="T1" fmla="*/ 62395541 h 921"/>
              <a:gd name="T2" fmla="*/ 2147483646 w 3440"/>
              <a:gd name="T3" fmla="*/ 2147483646 h 921"/>
              <a:gd name="T4" fmla="*/ 2147483646 w 3440"/>
              <a:gd name="T5" fmla="*/ 2147483646 h 921"/>
              <a:gd name="T6" fmla="*/ 2147483646 w 3440"/>
              <a:gd name="T7" fmla="*/ 2147483646 h 921"/>
              <a:gd name="T8" fmla="*/ 2147483646 w 3440"/>
              <a:gd name="T9" fmla="*/ 62395541 h 921"/>
              <a:gd name="T10" fmla="*/ 2147483646 w 3440"/>
              <a:gd name="T11" fmla="*/ 62395541 h 921"/>
              <a:gd name="T12" fmla="*/ 2147483646 w 3440"/>
              <a:gd name="T13" fmla="*/ 2147483646 h 921"/>
              <a:gd name="T14" fmla="*/ 2147483646 w 3440"/>
              <a:gd name="T15" fmla="*/ 2147483646 h 921"/>
              <a:gd name="T16" fmla="*/ 2147483646 w 3440"/>
              <a:gd name="T17" fmla="*/ 2147483646 h 921"/>
              <a:gd name="T18" fmla="*/ 2147483646 w 3440"/>
              <a:gd name="T19" fmla="*/ 2147483646 h 921"/>
              <a:gd name="T20" fmla="*/ 2147483646 w 3440"/>
              <a:gd name="T21" fmla="*/ 62395541 h 921"/>
              <a:gd name="T22" fmla="*/ 2147483646 w 3440"/>
              <a:gd name="T23" fmla="*/ 2147483646 h 921"/>
              <a:gd name="T24" fmla="*/ 2147483646 w 3440"/>
              <a:gd name="T25" fmla="*/ 2147483646 h 921"/>
              <a:gd name="T26" fmla="*/ 2147483646 w 3440"/>
              <a:gd name="T27" fmla="*/ 2147483646 h 921"/>
              <a:gd name="T28" fmla="*/ 2147483646 w 3440"/>
              <a:gd name="T29" fmla="*/ 2147483646 h 921"/>
              <a:gd name="T30" fmla="*/ 2147483646 w 3440"/>
              <a:gd name="T31" fmla="*/ 62395541 h 921"/>
              <a:gd name="T32" fmla="*/ 2147483646 w 3440"/>
              <a:gd name="T33" fmla="*/ 2147483646 h 921"/>
              <a:gd name="T34" fmla="*/ 2147483646 w 3440"/>
              <a:gd name="T35" fmla="*/ 2147483646 h 921"/>
              <a:gd name="T36" fmla="*/ 2147483646 w 3440"/>
              <a:gd name="T37" fmla="*/ 62395541 h 921"/>
              <a:gd name="T38" fmla="*/ 2147483646 w 3440"/>
              <a:gd name="T39" fmla="*/ 2147483646 h 921"/>
              <a:gd name="T40" fmla="*/ 2147483646 w 3440"/>
              <a:gd name="T41" fmla="*/ 2147483646 h 921"/>
              <a:gd name="T42" fmla="*/ 2147483646 w 3440"/>
              <a:gd name="T43" fmla="*/ 2147483646 h 921"/>
              <a:gd name="T44" fmla="*/ 2147483646 w 3440"/>
              <a:gd name="T45" fmla="*/ 2147483646 h 921"/>
              <a:gd name="T46" fmla="*/ 2147483646 w 3440"/>
              <a:gd name="T47" fmla="*/ 2147483646 h 921"/>
              <a:gd name="T48" fmla="*/ 2147483646 w 3440"/>
              <a:gd name="T49" fmla="*/ 2147483646 h 921"/>
              <a:gd name="T50" fmla="*/ 2147483646 w 3440"/>
              <a:gd name="T51" fmla="*/ 62395541 h 921"/>
              <a:gd name="T52" fmla="*/ 2147483646 w 3440"/>
              <a:gd name="T53" fmla="*/ 2147483646 h 921"/>
              <a:gd name="T54" fmla="*/ 2147483646 w 3440"/>
              <a:gd name="T55" fmla="*/ 2147483646 h 921"/>
              <a:gd name="T56" fmla="*/ 2147483646 w 3440"/>
              <a:gd name="T57" fmla="*/ 2147483646 h 921"/>
              <a:gd name="T58" fmla="*/ 0 w 3440"/>
              <a:gd name="T59" fmla="*/ 2147483646 h 921"/>
              <a:gd name="T60" fmla="*/ 2147483646 w 3440"/>
              <a:gd name="T61" fmla="*/ 2147483646 h 921"/>
              <a:gd name="T62" fmla="*/ 2147483646 w 3440"/>
              <a:gd name="T63" fmla="*/ 2147483646 h 921"/>
              <a:gd name="T64" fmla="*/ 2147483646 w 3440"/>
              <a:gd name="T65" fmla="*/ 2147483646 h 921"/>
              <a:gd name="T66" fmla="*/ 2147483646 w 3440"/>
              <a:gd name="T67" fmla="*/ 2147483646 h 921"/>
              <a:gd name="T68" fmla="*/ 2147483646 w 3440"/>
              <a:gd name="T69" fmla="*/ 2147483646 h 921"/>
              <a:gd name="T70" fmla="*/ 2147483646 w 3440"/>
              <a:gd name="T71" fmla="*/ 2147483646 h 921"/>
              <a:gd name="T72" fmla="*/ 2147483646 w 3440"/>
              <a:gd name="T73" fmla="*/ 2147483646 h 921"/>
              <a:gd name="T74" fmla="*/ 2147483646 w 3440"/>
              <a:gd name="T75" fmla="*/ 2147483646 h 921"/>
              <a:gd name="T76" fmla="*/ 2147483646 w 3440"/>
              <a:gd name="T77" fmla="*/ 2147483646 h 921"/>
              <a:gd name="T78" fmla="*/ 2147483646 w 3440"/>
              <a:gd name="T79" fmla="*/ 2147483646 h 921"/>
              <a:gd name="T80" fmla="*/ 2147483646 w 3440"/>
              <a:gd name="T81" fmla="*/ 2147483646 h 921"/>
              <a:gd name="T82" fmla="*/ 2147483646 w 3440"/>
              <a:gd name="T83" fmla="*/ 2147483646 h 921"/>
              <a:gd name="T84" fmla="*/ 2147483646 w 3440"/>
              <a:gd name="T85" fmla="*/ 2147483646 h 921"/>
              <a:gd name="T86" fmla="*/ 2147483646 w 3440"/>
              <a:gd name="T87" fmla="*/ 2147483646 h 921"/>
              <a:gd name="T88" fmla="*/ 2147483646 w 3440"/>
              <a:gd name="T89" fmla="*/ 2147483646 h 921"/>
              <a:gd name="T90" fmla="*/ 2147483646 w 3440"/>
              <a:gd name="T91" fmla="*/ 2147483646 h 921"/>
              <a:gd name="T92" fmla="*/ 2147483646 w 3440"/>
              <a:gd name="T93" fmla="*/ 2147483646 h 921"/>
              <a:gd name="T94" fmla="*/ 2147483646 w 3440"/>
              <a:gd name="T95" fmla="*/ 2147483646 h 921"/>
              <a:gd name="T96" fmla="*/ 2147483646 w 3440"/>
              <a:gd name="T97" fmla="*/ 2147483646 h 921"/>
              <a:gd name="T98" fmla="*/ 2147483646 w 3440"/>
              <a:gd name="T99" fmla="*/ 2147483646 h 921"/>
              <a:gd name="T100" fmla="*/ 2147483646 w 3440"/>
              <a:gd name="T101" fmla="*/ 2147483646 h 921"/>
              <a:gd name="T102" fmla="*/ 2147483646 w 3440"/>
              <a:gd name="T103" fmla="*/ 2147483646 h 921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3440" h="921">
                <a:moveTo>
                  <a:pt x="240" y="346"/>
                </a:moveTo>
                <a:cubicBezTo>
                  <a:pt x="0" y="346"/>
                  <a:pt x="0" y="346"/>
                  <a:pt x="0" y="346"/>
                </a:cubicBezTo>
                <a:cubicBezTo>
                  <a:pt x="0" y="1"/>
                  <a:pt x="0" y="1"/>
                  <a:pt x="0" y="1"/>
                </a:cubicBezTo>
                <a:cubicBezTo>
                  <a:pt x="234" y="1"/>
                  <a:pt x="234" y="1"/>
                  <a:pt x="234" y="1"/>
                </a:cubicBezTo>
                <a:cubicBezTo>
                  <a:pt x="234" y="39"/>
                  <a:pt x="234" y="39"/>
                  <a:pt x="234" y="39"/>
                </a:cubicBezTo>
                <a:cubicBezTo>
                  <a:pt x="40" y="39"/>
                  <a:pt x="40" y="39"/>
                  <a:pt x="40" y="39"/>
                </a:cubicBezTo>
                <a:cubicBezTo>
                  <a:pt x="40" y="152"/>
                  <a:pt x="40" y="152"/>
                  <a:pt x="40" y="152"/>
                </a:cubicBezTo>
                <a:cubicBezTo>
                  <a:pt x="213" y="152"/>
                  <a:pt x="213" y="152"/>
                  <a:pt x="213" y="152"/>
                </a:cubicBezTo>
                <a:cubicBezTo>
                  <a:pt x="213" y="190"/>
                  <a:pt x="213" y="190"/>
                  <a:pt x="213" y="190"/>
                </a:cubicBezTo>
                <a:cubicBezTo>
                  <a:pt x="40" y="190"/>
                  <a:pt x="40" y="190"/>
                  <a:pt x="40" y="190"/>
                </a:cubicBezTo>
                <a:cubicBezTo>
                  <a:pt x="40" y="308"/>
                  <a:pt x="40" y="308"/>
                  <a:pt x="40" y="308"/>
                </a:cubicBezTo>
                <a:cubicBezTo>
                  <a:pt x="240" y="308"/>
                  <a:pt x="240" y="308"/>
                  <a:pt x="240" y="308"/>
                </a:cubicBezTo>
                <a:lnTo>
                  <a:pt x="240" y="346"/>
                </a:lnTo>
                <a:close/>
                <a:moveTo>
                  <a:pt x="357" y="62"/>
                </a:moveTo>
                <a:cubicBezTo>
                  <a:pt x="482" y="309"/>
                  <a:pt x="482" y="309"/>
                  <a:pt x="482" y="309"/>
                </a:cubicBezTo>
                <a:cubicBezTo>
                  <a:pt x="506" y="309"/>
                  <a:pt x="506" y="309"/>
                  <a:pt x="506" y="309"/>
                </a:cubicBezTo>
                <a:cubicBezTo>
                  <a:pt x="631" y="62"/>
                  <a:pt x="631" y="62"/>
                  <a:pt x="631" y="62"/>
                </a:cubicBezTo>
                <a:cubicBezTo>
                  <a:pt x="632" y="346"/>
                  <a:pt x="632" y="346"/>
                  <a:pt x="632" y="346"/>
                </a:cubicBezTo>
                <a:cubicBezTo>
                  <a:pt x="668" y="346"/>
                  <a:pt x="668" y="346"/>
                  <a:pt x="668" y="346"/>
                </a:cubicBezTo>
                <a:cubicBezTo>
                  <a:pt x="668" y="1"/>
                  <a:pt x="668" y="1"/>
                  <a:pt x="668" y="1"/>
                </a:cubicBezTo>
                <a:cubicBezTo>
                  <a:pt x="620" y="1"/>
                  <a:pt x="620" y="1"/>
                  <a:pt x="620" y="1"/>
                </a:cubicBezTo>
                <a:cubicBezTo>
                  <a:pt x="495" y="249"/>
                  <a:pt x="495" y="249"/>
                  <a:pt x="495" y="249"/>
                </a:cubicBezTo>
                <a:cubicBezTo>
                  <a:pt x="369" y="1"/>
                  <a:pt x="369" y="1"/>
                  <a:pt x="369" y="1"/>
                </a:cubicBezTo>
                <a:cubicBezTo>
                  <a:pt x="320" y="1"/>
                  <a:pt x="320" y="1"/>
                  <a:pt x="320" y="1"/>
                </a:cubicBezTo>
                <a:cubicBezTo>
                  <a:pt x="320" y="346"/>
                  <a:pt x="320" y="346"/>
                  <a:pt x="320" y="346"/>
                </a:cubicBezTo>
                <a:cubicBezTo>
                  <a:pt x="357" y="346"/>
                  <a:pt x="357" y="346"/>
                  <a:pt x="357" y="346"/>
                </a:cubicBezTo>
                <a:lnTo>
                  <a:pt x="357" y="62"/>
                </a:lnTo>
                <a:close/>
                <a:moveTo>
                  <a:pt x="812" y="346"/>
                </a:moveTo>
                <a:cubicBezTo>
                  <a:pt x="773" y="346"/>
                  <a:pt x="773" y="346"/>
                  <a:pt x="773" y="346"/>
                </a:cubicBezTo>
                <a:cubicBezTo>
                  <a:pt x="773" y="1"/>
                  <a:pt x="773" y="1"/>
                  <a:pt x="773" y="1"/>
                </a:cubicBezTo>
                <a:cubicBezTo>
                  <a:pt x="902" y="1"/>
                  <a:pt x="902" y="1"/>
                  <a:pt x="902" y="1"/>
                </a:cubicBezTo>
                <a:cubicBezTo>
                  <a:pt x="987" y="1"/>
                  <a:pt x="1036" y="44"/>
                  <a:pt x="1036" y="117"/>
                </a:cubicBezTo>
                <a:cubicBezTo>
                  <a:pt x="1036" y="193"/>
                  <a:pt x="987" y="237"/>
                  <a:pt x="902" y="237"/>
                </a:cubicBezTo>
                <a:cubicBezTo>
                  <a:pt x="812" y="237"/>
                  <a:pt x="812" y="237"/>
                  <a:pt x="812" y="237"/>
                </a:cubicBezTo>
                <a:lnTo>
                  <a:pt x="812" y="346"/>
                </a:lnTo>
                <a:close/>
                <a:moveTo>
                  <a:pt x="812" y="199"/>
                </a:moveTo>
                <a:cubicBezTo>
                  <a:pt x="900" y="199"/>
                  <a:pt x="900" y="199"/>
                  <a:pt x="900" y="199"/>
                </a:cubicBezTo>
                <a:cubicBezTo>
                  <a:pt x="962" y="199"/>
                  <a:pt x="998" y="172"/>
                  <a:pt x="998" y="118"/>
                </a:cubicBezTo>
                <a:cubicBezTo>
                  <a:pt x="998" y="66"/>
                  <a:pt x="962" y="39"/>
                  <a:pt x="900" y="39"/>
                </a:cubicBezTo>
                <a:cubicBezTo>
                  <a:pt x="812" y="39"/>
                  <a:pt x="812" y="39"/>
                  <a:pt x="812" y="39"/>
                </a:cubicBezTo>
                <a:lnTo>
                  <a:pt x="812" y="199"/>
                </a:lnTo>
                <a:close/>
                <a:moveTo>
                  <a:pt x="1291" y="308"/>
                </a:moveTo>
                <a:cubicBezTo>
                  <a:pt x="1141" y="308"/>
                  <a:pt x="1141" y="308"/>
                  <a:pt x="1141" y="308"/>
                </a:cubicBezTo>
                <a:cubicBezTo>
                  <a:pt x="1141" y="1"/>
                  <a:pt x="1141" y="1"/>
                  <a:pt x="1141" y="1"/>
                </a:cubicBezTo>
                <a:cubicBezTo>
                  <a:pt x="1101" y="1"/>
                  <a:pt x="1101" y="1"/>
                  <a:pt x="1101" y="1"/>
                </a:cubicBezTo>
                <a:cubicBezTo>
                  <a:pt x="1101" y="346"/>
                  <a:pt x="1101" y="346"/>
                  <a:pt x="1101" y="346"/>
                </a:cubicBezTo>
                <a:cubicBezTo>
                  <a:pt x="1291" y="346"/>
                  <a:pt x="1291" y="346"/>
                  <a:pt x="1291" y="346"/>
                </a:cubicBezTo>
                <a:lnTo>
                  <a:pt x="1291" y="308"/>
                </a:lnTo>
                <a:close/>
                <a:moveTo>
                  <a:pt x="1323" y="174"/>
                </a:moveTo>
                <a:cubicBezTo>
                  <a:pt x="1323" y="76"/>
                  <a:pt x="1402" y="0"/>
                  <a:pt x="1503" y="0"/>
                </a:cubicBezTo>
                <a:cubicBezTo>
                  <a:pt x="1603" y="0"/>
                  <a:pt x="1683" y="77"/>
                  <a:pt x="1683" y="174"/>
                </a:cubicBezTo>
                <a:cubicBezTo>
                  <a:pt x="1683" y="271"/>
                  <a:pt x="1603" y="348"/>
                  <a:pt x="1503" y="348"/>
                </a:cubicBezTo>
                <a:cubicBezTo>
                  <a:pt x="1402" y="348"/>
                  <a:pt x="1323" y="271"/>
                  <a:pt x="1323" y="174"/>
                </a:cubicBezTo>
                <a:close/>
                <a:moveTo>
                  <a:pt x="1363" y="174"/>
                </a:moveTo>
                <a:cubicBezTo>
                  <a:pt x="1363" y="249"/>
                  <a:pt x="1427" y="310"/>
                  <a:pt x="1503" y="310"/>
                </a:cubicBezTo>
                <a:cubicBezTo>
                  <a:pt x="1580" y="310"/>
                  <a:pt x="1643" y="249"/>
                  <a:pt x="1643" y="174"/>
                </a:cubicBezTo>
                <a:cubicBezTo>
                  <a:pt x="1643" y="98"/>
                  <a:pt x="1580" y="38"/>
                  <a:pt x="1503" y="38"/>
                </a:cubicBezTo>
                <a:cubicBezTo>
                  <a:pt x="1427" y="38"/>
                  <a:pt x="1363" y="98"/>
                  <a:pt x="1363" y="174"/>
                </a:cubicBezTo>
                <a:close/>
                <a:moveTo>
                  <a:pt x="1875" y="346"/>
                </a:moveTo>
                <a:cubicBezTo>
                  <a:pt x="1875" y="228"/>
                  <a:pt x="1875" y="228"/>
                  <a:pt x="1875" y="228"/>
                </a:cubicBezTo>
                <a:cubicBezTo>
                  <a:pt x="2005" y="1"/>
                  <a:pt x="2005" y="1"/>
                  <a:pt x="2005" y="1"/>
                </a:cubicBezTo>
                <a:cubicBezTo>
                  <a:pt x="1965" y="1"/>
                  <a:pt x="1965" y="1"/>
                  <a:pt x="1965" y="1"/>
                </a:cubicBezTo>
                <a:cubicBezTo>
                  <a:pt x="1855" y="181"/>
                  <a:pt x="1855" y="181"/>
                  <a:pt x="1855" y="181"/>
                </a:cubicBezTo>
                <a:cubicBezTo>
                  <a:pt x="1743" y="1"/>
                  <a:pt x="1743" y="1"/>
                  <a:pt x="1743" y="1"/>
                </a:cubicBezTo>
                <a:cubicBezTo>
                  <a:pt x="1703" y="1"/>
                  <a:pt x="1703" y="1"/>
                  <a:pt x="1703" y="1"/>
                </a:cubicBezTo>
                <a:cubicBezTo>
                  <a:pt x="1836" y="229"/>
                  <a:pt x="1836" y="229"/>
                  <a:pt x="1836" y="229"/>
                </a:cubicBezTo>
                <a:cubicBezTo>
                  <a:pt x="1836" y="346"/>
                  <a:pt x="1836" y="346"/>
                  <a:pt x="1836" y="346"/>
                </a:cubicBezTo>
                <a:lnTo>
                  <a:pt x="1875" y="346"/>
                </a:lnTo>
                <a:close/>
                <a:moveTo>
                  <a:pt x="2097" y="62"/>
                </a:moveTo>
                <a:cubicBezTo>
                  <a:pt x="2222" y="309"/>
                  <a:pt x="2222" y="309"/>
                  <a:pt x="2222" y="309"/>
                </a:cubicBezTo>
                <a:cubicBezTo>
                  <a:pt x="2246" y="309"/>
                  <a:pt x="2246" y="309"/>
                  <a:pt x="2246" y="309"/>
                </a:cubicBezTo>
                <a:cubicBezTo>
                  <a:pt x="2371" y="62"/>
                  <a:pt x="2371" y="62"/>
                  <a:pt x="2371" y="62"/>
                </a:cubicBezTo>
                <a:cubicBezTo>
                  <a:pt x="2371" y="346"/>
                  <a:pt x="2371" y="346"/>
                  <a:pt x="2371" y="346"/>
                </a:cubicBezTo>
                <a:cubicBezTo>
                  <a:pt x="2408" y="346"/>
                  <a:pt x="2408" y="346"/>
                  <a:pt x="2408" y="346"/>
                </a:cubicBezTo>
                <a:cubicBezTo>
                  <a:pt x="2408" y="1"/>
                  <a:pt x="2408" y="1"/>
                  <a:pt x="2408" y="1"/>
                </a:cubicBezTo>
                <a:cubicBezTo>
                  <a:pt x="2360" y="1"/>
                  <a:pt x="2360" y="1"/>
                  <a:pt x="2360" y="1"/>
                </a:cubicBezTo>
                <a:cubicBezTo>
                  <a:pt x="2234" y="249"/>
                  <a:pt x="2234" y="249"/>
                  <a:pt x="2234" y="249"/>
                </a:cubicBezTo>
                <a:cubicBezTo>
                  <a:pt x="2108" y="1"/>
                  <a:pt x="2108" y="1"/>
                  <a:pt x="2108" y="1"/>
                </a:cubicBezTo>
                <a:cubicBezTo>
                  <a:pt x="2060" y="1"/>
                  <a:pt x="2060" y="1"/>
                  <a:pt x="2060" y="1"/>
                </a:cubicBezTo>
                <a:cubicBezTo>
                  <a:pt x="2060" y="346"/>
                  <a:pt x="2060" y="346"/>
                  <a:pt x="2060" y="346"/>
                </a:cubicBezTo>
                <a:cubicBezTo>
                  <a:pt x="2097" y="346"/>
                  <a:pt x="2097" y="346"/>
                  <a:pt x="2097" y="346"/>
                </a:cubicBezTo>
                <a:lnTo>
                  <a:pt x="2097" y="62"/>
                </a:lnTo>
                <a:close/>
                <a:moveTo>
                  <a:pt x="2552" y="190"/>
                </a:moveTo>
                <a:cubicBezTo>
                  <a:pt x="2725" y="190"/>
                  <a:pt x="2725" y="190"/>
                  <a:pt x="2725" y="190"/>
                </a:cubicBezTo>
                <a:cubicBezTo>
                  <a:pt x="2725" y="152"/>
                  <a:pt x="2725" y="152"/>
                  <a:pt x="2725" y="152"/>
                </a:cubicBezTo>
                <a:cubicBezTo>
                  <a:pt x="2552" y="152"/>
                  <a:pt x="2552" y="152"/>
                  <a:pt x="2552" y="152"/>
                </a:cubicBezTo>
                <a:cubicBezTo>
                  <a:pt x="2552" y="39"/>
                  <a:pt x="2552" y="39"/>
                  <a:pt x="2552" y="39"/>
                </a:cubicBezTo>
                <a:cubicBezTo>
                  <a:pt x="2746" y="39"/>
                  <a:pt x="2746" y="39"/>
                  <a:pt x="2746" y="39"/>
                </a:cubicBezTo>
                <a:cubicBezTo>
                  <a:pt x="2746" y="1"/>
                  <a:pt x="2746" y="1"/>
                  <a:pt x="2746" y="1"/>
                </a:cubicBezTo>
                <a:cubicBezTo>
                  <a:pt x="2512" y="1"/>
                  <a:pt x="2512" y="1"/>
                  <a:pt x="2512" y="1"/>
                </a:cubicBezTo>
                <a:cubicBezTo>
                  <a:pt x="2512" y="346"/>
                  <a:pt x="2512" y="346"/>
                  <a:pt x="2512" y="346"/>
                </a:cubicBezTo>
                <a:cubicBezTo>
                  <a:pt x="2752" y="346"/>
                  <a:pt x="2752" y="346"/>
                  <a:pt x="2752" y="346"/>
                </a:cubicBezTo>
                <a:cubicBezTo>
                  <a:pt x="2752" y="308"/>
                  <a:pt x="2752" y="308"/>
                  <a:pt x="2752" y="308"/>
                </a:cubicBezTo>
                <a:cubicBezTo>
                  <a:pt x="2552" y="308"/>
                  <a:pt x="2552" y="308"/>
                  <a:pt x="2552" y="308"/>
                </a:cubicBezTo>
                <a:lnTo>
                  <a:pt x="2552" y="190"/>
                </a:lnTo>
                <a:close/>
                <a:moveTo>
                  <a:pt x="3079" y="278"/>
                </a:moveTo>
                <a:cubicBezTo>
                  <a:pt x="2873" y="1"/>
                  <a:pt x="2873" y="1"/>
                  <a:pt x="2873" y="1"/>
                </a:cubicBezTo>
                <a:cubicBezTo>
                  <a:pt x="2832" y="1"/>
                  <a:pt x="2832" y="1"/>
                  <a:pt x="2832" y="1"/>
                </a:cubicBezTo>
                <a:cubicBezTo>
                  <a:pt x="2832" y="346"/>
                  <a:pt x="2832" y="346"/>
                  <a:pt x="2832" y="346"/>
                </a:cubicBezTo>
                <a:cubicBezTo>
                  <a:pt x="2872" y="346"/>
                  <a:pt x="2872" y="346"/>
                  <a:pt x="2872" y="346"/>
                </a:cubicBezTo>
                <a:cubicBezTo>
                  <a:pt x="2872" y="69"/>
                  <a:pt x="2872" y="69"/>
                  <a:pt x="2872" y="69"/>
                </a:cubicBezTo>
                <a:cubicBezTo>
                  <a:pt x="3078" y="346"/>
                  <a:pt x="3078" y="346"/>
                  <a:pt x="3078" y="346"/>
                </a:cubicBezTo>
                <a:cubicBezTo>
                  <a:pt x="3118" y="346"/>
                  <a:pt x="3118" y="346"/>
                  <a:pt x="3118" y="346"/>
                </a:cubicBezTo>
                <a:cubicBezTo>
                  <a:pt x="3118" y="1"/>
                  <a:pt x="3118" y="1"/>
                  <a:pt x="3118" y="1"/>
                </a:cubicBezTo>
                <a:cubicBezTo>
                  <a:pt x="3079" y="1"/>
                  <a:pt x="3079" y="1"/>
                  <a:pt x="3079" y="1"/>
                </a:cubicBezTo>
                <a:lnTo>
                  <a:pt x="3079" y="278"/>
                </a:lnTo>
                <a:close/>
                <a:moveTo>
                  <a:pt x="3176" y="1"/>
                </a:moveTo>
                <a:cubicBezTo>
                  <a:pt x="3176" y="39"/>
                  <a:pt x="3176" y="39"/>
                  <a:pt x="3176" y="39"/>
                </a:cubicBezTo>
                <a:cubicBezTo>
                  <a:pt x="3288" y="39"/>
                  <a:pt x="3288" y="39"/>
                  <a:pt x="3288" y="39"/>
                </a:cubicBezTo>
                <a:cubicBezTo>
                  <a:pt x="3288" y="346"/>
                  <a:pt x="3288" y="346"/>
                  <a:pt x="3288" y="346"/>
                </a:cubicBezTo>
                <a:cubicBezTo>
                  <a:pt x="3327" y="346"/>
                  <a:pt x="3327" y="346"/>
                  <a:pt x="3327" y="346"/>
                </a:cubicBezTo>
                <a:cubicBezTo>
                  <a:pt x="3327" y="39"/>
                  <a:pt x="3327" y="39"/>
                  <a:pt x="3327" y="39"/>
                </a:cubicBezTo>
                <a:cubicBezTo>
                  <a:pt x="3440" y="39"/>
                  <a:pt x="3440" y="39"/>
                  <a:pt x="3440" y="39"/>
                </a:cubicBezTo>
                <a:cubicBezTo>
                  <a:pt x="3440" y="1"/>
                  <a:pt x="3440" y="1"/>
                  <a:pt x="3440" y="1"/>
                </a:cubicBezTo>
                <a:lnTo>
                  <a:pt x="3176" y="1"/>
                </a:lnTo>
                <a:close/>
                <a:moveTo>
                  <a:pt x="264" y="690"/>
                </a:moveTo>
                <a:cubicBezTo>
                  <a:pt x="264" y="766"/>
                  <a:pt x="215" y="810"/>
                  <a:pt x="130" y="810"/>
                </a:cubicBezTo>
                <a:cubicBezTo>
                  <a:pt x="40" y="810"/>
                  <a:pt x="40" y="810"/>
                  <a:pt x="40" y="810"/>
                </a:cubicBezTo>
                <a:cubicBezTo>
                  <a:pt x="40" y="919"/>
                  <a:pt x="40" y="919"/>
                  <a:pt x="40" y="919"/>
                </a:cubicBezTo>
                <a:cubicBezTo>
                  <a:pt x="0" y="919"/>
                  <a:pt x="0" y="919"/>
                  <a:pt x="0" y="919"/>
                </a:cubicBezTo>
                <a:cubicBezTo>
                  <a:pt x="0" y="574"/>
                  <a:pt x="0" y="574"/>
                  <a:pt x="0" y="574"/>
                </a:cubicBezTo>
                <a:cubicBezTo>
                  <a:pt x="130" y="574"/>
                  <a:pt x="130" y="574"/>
                  <a:pt x="130" y="574"/>
                </a:cubicBezTo>
                <a:cubicBezTo>
                  <a:pt x="215" y="574"/>
                  <a:pt x="264" y="616"/>
                  <a:pt x="264" y="690"/>
                </a:cubicBezTo>
                <a:close/>
                <a:moveTo>
                  <a:pt x="226" y="691"/>
                </a:moveTo>
                <a:cubicBezTo>
                  <a:pt x="226" y="639"/>
                  <a:pt x="190" y="612"/>
                  <a:pt x="128" y="612"/>
                </a:cubicBezTo>
                <a:cubicBezTo>
                  <a:pt x="40" y="612"/>
                  <a:pt x="40" y="612"/>
                  <a:pt x="40" y="612"/>
                </a:cubicBezTo>
                <a:cubicBezTo>
                  <a:pt x="40" y="772"/>
                  <a:pt x="40" y="772"/>
                  <a:pt x="40" y="772"/>
                </a:cubicBezTo>
                <a:cubicBezTo>
                  <a:pt x="128" y="772"/>
                  <a:pt x="128" y="772"/>
                  <a:pt x="128" y="772"/>
                </a:cubicBezTo>
                <a:cubicBezTo>
                  <a:pt x="190" y="772"/>
                  <a:pt x="226" y="744"/>
                  <a:pt x="226" y="691"/>
                </a:cubicBezTo>
                <a:close/>
                <a:moveTo>
                  <a:pt x="369" y="574"/>
                </a:moveTo>
                <a:cubicBezTo>
                  <a:pt x="329" y="574"/>
                  <a:pt x="329" y="574"/>
                  <a:pt x="329" y="574"/>
                </a:cubicBezTo>
                <a:cubicBezTo>
                  <a:pt x="329" y="919"/>
                  <a:pt x="329" y="919"/>
                  <a:pt x="329" y="919"/>
                </a:cubicBezTo>
                <a:cubicBezTo>
                  <a:pt x="520" y="919"/>
                  <a:pt x="520" y="919"/>
                  <a:pt x="520" y="919"/>
                </a:cubicBezTo>
                <a:cubicBezTo>
                  <a:pt x="520" y="881"/>
                  <a:pt x="520" y="881"/>
                  <a:pt x="520" y="881"/>
                </a:cubicBezTo>
                <a:cubicBezTo>
                  <a:pt x="369" y="881"/>
                  <a:pt x="369" y="881"/>
                  <a:pt x="369" y="881"/>
                </a:cubicBezTo>
                <a:lnTo>
                  <a:pt x="369" y="574"/>
                </a:lnTo>
                <a:close/>
                <a:moveTo>
                  <a:pt x="733" y="574"/>
                </a:moveTo>
                <a:cubicBezTo>
                  <a:pt x="887" y="919"/>
                  <a:pt x="887" y="919"/>
                  <a:pt x="887" y="919"/>
                </a:cubicBezTo>
                <a:cubicBezTo>
                  <a:pt x="844" y="919"/>
                  <a:pt x="844" y="919"/>
                  <a:pt x="844" y="919"/>
                </a:cubicBezTo>
                <a:cubicBezTo>
                  <a:pt x="806" y="831"/>
                  <a:pt x="806" y="831"/>
                  <a:pt x="806" y="831"/>
                </a:cubicBezTo>
                <a:cubicBezTo>
                  <a:pt x="618" y="831"/>
                  <a:pt x="618" y="831"/>
                  <a:pt x="618" y="831"/>
                </a:cubicBezTo>
                <a:cubicBezTo>
                  <a:pt x="579" y="919"/>
                  <a:pt x="579" y="919"/>
                  <a:pt x="579" y="919"/>
                </a:cubicBezTo>
                <a:cubicBezTo>
                  <a:pt x="538" y="919"/>
                  <a:pt x="538" y="919"/>
                  <a:pt x="538" y="919"/>
                </a:cubicBezTo>
                <a:cubicBezTo>
                  <a:pt x="692" y="574"/>
                  <a:pt x="692" y="574"/>
                  <a:pt x="692" y="574"/>
                </a:cubicBezTo>
                <a:lnTo>
                  <a:pt x="733" y="574"/>
                </a:lnTo>
                <a:close/>
                <a:moveTo>
                  <a:pt x="789" y="794"/>
                </a:moveTo>
                <a:cubicBezTo>
                  <a:pt x="711" y="619"/>
                  <a:pt x="711" y="619"/>
                  <a:pt x="711" y="619"/>
                </a:cubicBezTo>
                <a:cubicBezTo>
                  <a:pt x="635" y="794"/>
                  <a:pt x="635" y="794"/>
                  <a:pt x="635" y="794"/>
                </a:cubicBezTo>
                <a:lnTo>
                  <a:pt x="789" y="794"/>
                </a:lnTo>
                <a:close/>
                <a:moveTo>
                  <a:pt x="862" y="612"/>
                </a:moveTo>
                <a:cubicBezTo>
                  <a:pt x="975" y="612"/>
                  <a:pt x="975" y="612"/>
                  <a:pt x="975" y="612"/>
                </a:cubicBezTo>
                <a:cubicBezTo>
                  <a:pt x="975" y="919"/>
                  <a:pt x="975" y="919"/>
                  <a:pt x="975" y="919"/>
                </a:cubicBezTo>
                <a:cubicBezTo>
                  <a:pt x="1014" y="919"/>
                  <a:pt x="1014" y="919"/>
                  <a:pt x="1014" y="919"/>
                </a:cubicBezTo>
                <a:cubicBezTo>
                  <a:pt x="1014" y="612"/>
                  <a:pt x="1014" y="612"/>
                  <a:pt x="1014" y="612"/>
                </a:cubicBezTo>
                <a:cubicBezTo>
                  <a:pt x="1127" y="612"/>
                  <a:pt x="1127" y="612"/>
                  <a:pt x="1127" y="612"/>
                </a:cubicBezTo>
                <a:cubicBezTo>
                  <a:pt x="1127" y="574"/>
                  <a:pt x="1127" y="574"/>
                  <a:pt x="1127" y="574"/>
                </a:cubicBezTo>
                <a:cubicBezTo>
                  <a:pt x="862" y="574"/>
                  <a:pt x="862" y="574"/>
                  <a:pt x="862" y="574"/>
                </a:cubicBezTo>
                <a:lnTo>
                  <a:pt x="862" y="612"/>
                </a:lnTo>
                <a:close/>
                <a:moveTo>
                  <a:pt x="1184" y="919"/>
                </a:moveTo>
                <a:cubicBezTo>
                  <a:pt x="1223" y="919"/>
                  <a:pt x="1223" y="919"/>
                  <a:pt x="1223" y="919"/>
                </a:cubicBezTo>
                <a:cubicBezTo>
                  <a:pt x="1223" y="771"/>
                  <a:pt x="1223" y="771"/>
                  <a:pt x="1223" y="771"/>
                </a:cubicBezTo>
                <a:cubicBezTo>
                  <a:pt x="1384" y="771"/>
                  <a:pt x="1384" y="771"/>
                  <a:pt x="1384" y="771"/>
                </a:cubicBezTo>
                <a:cubicBezTo>
                  <a:pt x="1384" y="733"/>
                  <a:pt x="1384" y="733"/>
                  <a:pt x="1384" y="733"/>
                </a:cubicBezTo>
                <a:cubicBezTo>
                  <a:pt x="1223" y="733"/>
                  <a:pt x="1223" y="733"/>
                  <a:pt x="1223" y="733"/>
                </a:cubicBezTo>
                <a:cubicBezTo>
                  <a:pt x="1223" y="612"/>
                  <a:pt x="1223" y="612"/>
                  <a:pt x="1223" y="612"/>
                </a:cubicBezTo>
                <a:cubicBezTo>
                  <a:pt x="1403" y="612"/>
                  <a:pt x="1403" y="612"/>
                  <a:pt x="1403" y="612"/>
                </a:cubicBezTo>
                <a:cubicBezTo>
                  <a:pt x="1403" y="574"/>
                  <a:pt x="1403" y="574"/>
                  <a:pt x="1403" y="574"/>
                </a:cubicBezTo>
                <a:cubicBezTo>
                  <a:pt x="1184" y="574"/>
                  <a:pt x="1184" y="574"/>
                  <a:pt x="1184" y="574"/>
                </a:cubicBezTo>
                <a:lnTo>
                  <a:pt x="1184" y="919"/>
                </a:lnTo>
                <a:close/>
                <a:moveTo>
                  <a:pt x="1789" y="746"/>
                </a:moveTo>
                <a:cubicBezTo>
                  <a:pt x="1789" y="843"/>
                  <a:pt x="1709" y="921"/>
                  <a:pt x="1609" y="921"/>
                </a:cubicBezTo>
                <a:cubicBezTo>
                  <a:pt x="1508" y="921"/>
                  <a:pt x="1428" y="843"/>
                  <a:pt x="1428" y="746"/>
                </a:cubicBezTo>
                <a:cubicBezTo>
                  <a:pt x="1428" y="649"/>
                  <a:pt x="1508" y="573"/>
                  <a:pt x="1609" y="573"/>
                </a:cubicBezTo>
                <a:cubicBezTo>
                  <a:pt x="1709" y="573"/>
                  <a:pt x="1789" y="649"/>
                  <a:pt x="1789" y="746"/>
                </a:cubicBezTo>
                <a:close/>
                <a:moveTo>
                  <a:pt x="1749" y="746"/>
                </a:moveTo>
                <a:cubicBezTo>
                  <a:pt x="1749" y="671"/>
                  <a:pt x="1686" y="610"/>
                  <a:pt x="1609" y="610"/>
                </a:cubicBezTo>
                <a:cubicBezTo>
                  <a:pt x="1532" y="610"/>
                  <a:pt x="1468" y="671"/>
                  <a:pt x="1468" y="746"/>
                </a:cubicBezTo>
                <a:cubicBezTo>
                  <a:pt x="1468" y="822"/>
                  <a:pt x="1532" y="883"/>
                  <a:pt x="1609" y="883"/>
                </a:cubicBezTo>
                <a:cubicBezTo>
                  <a:pt x="1686" y="883"/>
                  <a:pt x="1749" y="822"/>
                  <a:pt x="1749" y="746"/>
                </a:cubicBezTo>
                <a:close/>
                <a:moveTo>
                  <a:pt x="2051" y="801"/>
                </a:moveTo>
                <a:cubicBezTo>
                  <a:pt x="2131" y="919"/>
                  <a:pt x="2131" y="919"/>
                  <a:pt x="2131" y="919"/>
                </a:cubicBezTo>
                <a:cubicBezTo>
                  <a:pt x="2086" y="919"/>
                  <a:pt x="2086" y="919"/>
                  <a:pt x="2086" y="919"/>
                </a:cubicBezTo>
                <a:cubicBezTo>
                  <a:pt x="2015" y="809"/>
                  <a:pt x="2015" y="809"/>
                  <a:pt x="2015" y="809"/>
                </a:cubicBezTo>
                <a:cubicBezTo>
                  <a:pt x="2008" y="809"/>
                  <a:pt x="2000" y="810"/>
                  <a:pt x="1992" y="810"/>
                </a:cubicBezTo>
                <a:cubicBezTo>
                  <a:pt x="1900" y="810"/>
                  <a:pt x="1900" y="810"/>
                  <a:pt x="1900" y="810"/>
                </a:cubicBezTo>
                <a:cubicBezTo>
                  <a:pt x="1900" y="919"/>
                  <a:pt x="1900" y="919"/>
                  <a:pt x="1900" y="919"/>
                </a:cubicBezTo>
                <a:cubicBezTo>
                  <a:pt x="1861" y="919"/>
                  <a:pt x="1861" y="919"/>
                  <a:pt x="1861" y="919"/>
                </a:cubicBezTo>
                <a:cubicBezTo>
                  <a:pt x="1861" y="574"/>
                  <a:pt x="1861" y="574"/>
                  <a:pt x="1861" y="574"/>
                </a:cubicBezTo>
                <a:cubicBezTo>
                  <a:pt x="1992" y="574"/>
                  <a:pt x="1992" y="574"/>
                  <a:pt x="1992" y="574"/>
                </a:cubicBezTo>
                <a:cubicBezTo>
                  <a:pt x="2078" y="574"/>
                  <a:pt x="2128" y="616"/>
                  <a:pt x="2128" y="690"/>
                </a:cubicBezTo>
                <a:cubicBezTo>
                  <a:pt x="2128" y="747"/>
                  <a:pt x="2100" y="785"/>
                  <a:pt x="2051" y="801"/>
                </a:cubicBezTo>
                <a:close/>
                <a:moveTo>
                  <a:pt x="2090" y="691"/>
                </a:moveTo>
                <a:cubicBezTo>
                  <a:pt x="2090" y="639"/>
                  <a:pt x="2054" y="612"/>
                  <a:pt x="1992" y="612"/>
                </a:cubicBezTo>
                <a:cubicBezTo>
                  <a:pt x="1900" y="612"/>
                  <a:pt x="1900" y="612"/>
                  <a:pt x="1900" y="612"/>
                </a:cubicBezTo>
                <a:cubicBezTo>
                  <a:pt x="1900" y="772"/>
                  <a:pt x="1900" y="772"/>
                  <a:pt x="1900" y="772"/>
                </a:cubicBezTo>
                <a:cubicBezTo>
                  <a:pt x="1992" y="772"/>
                  <a:pt x="1992" y="772"/>
                  <a:pt x="1992" y="772"/>
                </a:cubicBezTo>
                <a:cubicBezTo>
                  <a:pt x="2054" y="772"/>
                  <a:pt x="2090" y="744"/>
                  <a:pt x="2090" y="691"/>
                </a:cubicBezTo>
                <a:close/>
                <a:moveTo>
                  <a:pt x="2392" y="822"/>
                </a:moveTo>
                <a:cubicBezTo>
                  <a:pt x="2266" y="574"/>
                  <a:pt x="2266" y="574"/>
                  <a:pt x="2266" y="574"/>
                </a:cubicBezTo>
                <a:cubicBezTo>
                  <a:pt x="2217" y="574"/>
                  <a:pt x="2217" y="574"/>
                  <a:pt x="2217" y="574"/>
                </a:cubicBezTo>
                <a:cubicBezTo>
                  <a:pt x="2217" y="919"/>
                  <a:pt x="2217" y="919"/>
                  <a:pt x="2217" y="919"/>
                </a:cubicBezTo>
                <a:cubicBezTo>
                  <a:pt x="2254" y="919"/>
                  <a:pt x="2254" y="919"/>
                  <a:pt x="2254" y="919"/>
                </a:cubicBezTo>
                <a:cubicBezTo>
                  <a:pt x="2254" y="635"/>
                  <a:pt x="2254" y="635"/>
                  <a:pt x="2254" y="635"/>
                </a:cubicBezTo>
                <a:cubicBezTo>
                  <a:pt x="2379" y="882"/>
                  <a:pt x="2379" y="882"/>
                  <a:pt x="2379" y="882"/>
                </a:cubicBezTo>
                <a:cubicBezTo>
                  <a:pt x="2403" y="882"/>
                  <a:pt x="2403" y="882"/>
                  <a:pt x="2403" y="882"/>
                </a:cubicBezTo>
                <a:cubicBezTo>
                  <a:pt x="2528" y="635"/>
                  <a:pt x="2528" y="635"/>
                  <a:pt x="2528" y="635"/>
                </a:cubicBezTo>
                <a:cubicBezTo>
                  <a:pt x="2529" y="919"/>
                  <a:pt x="2529" y="919"/>
                  <a:pt x="2529" y="919"/>
                </a:cubicBezTo>
                <a:cubicBezTo>
                  <a:pt x="2565" y="919"/>
                  <a:pt x="2565" y="919"/>
                  <a:pt x="2565" y="919"/>
                </a:cubicBezTo>
                <a:cubicBezTo>
                  <a:pt x="2565" y="574"/>
                  <a:pt x="2565" y="574"/>
                  <a:pt x="2565" y="574"/>
                </a:cubicBezTo>
                <a:cubicBezTo>
                  <a:pt x="2517" y="574"/>
                  <a:pt x="2517" y="574"/>
                  <a:pt x="2517" y="574"/>
                </a:cubicBezTo>
                <a:lnTo>
                  <a:pt x="2392" y="82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14324" tIns="57162" rIns="114324" bIns="57162"/>
          <a:lstStyle/>
          <a:p>
            <a:endParaRPr lang="en-NL"/>
          </a:p>
        </p:txBody>
      </p:sp>
      <p:sp>
        <p:nvSpPr>
          <p:cNvPr id="12" name="LS_Logo6 (JU-Free) Taxonomy" hidden="1">
            <a:extLst>
              <a:ext uri="{FF2B5EF4-FFF2-40B4-BE49-F238E27FC236}">
                <a16:creationId xmlns:a16="http://schemas.microsoft.com/office/drawing/2014/main" id="{5A32F5DE-E445-4965-BD11-706D8A6BCCF2}"/>
              </a:ext>
            </a:extLst>
          </p:cNvPr>
          <p:cNvSpPr>
            <a:spLocks/>
          </p:cNvSpPr>
          <p:nvPr/>
        </p:nvSpPr>
        <p:spPr bwMode="auto">
          <a:xfrm>
            <a:off x="1136650" y="7712075"/>
            <a:ext cx="1131888" cy="365125"/>
          </a:xfrm>
          <a:custGeom>
            <a:avLst/>
            <a:gdLst>
              <a:gd name="T0" fmla="*/ 0 w 2851"/>
              <a:gd name="T1" fmla="*/ 62395541 h 921"/>
              <a:gd name="T2" fmla="*/ 2147483646 w 2851"/>
              <a:gd name="T3" fmla="*/ 2147483646 h 921"/>
              <a:gd name="T4" fmla="*/ 2147483646 w 2851"/>
              <a:gd name="T5" fmla="*/ 2147483646 h 921"/>
              <a:gd name="T6" fmla="*/ 2147483646 w 2851"/>
              <a:gd name="T7" fmla="*/ 62395541 h 921"/>
              <a:gd name="T8" fmla="*/ 2147483646 w 2851"/>
              <a:gd name="T9" fmla="*/ 2147483646 h 921"/>
              <a:gd name="T10" fmla="*/ 2147483646 w 2851"/>
              <a:gd name="T11" fmla="*/ 2147483646 h 921"/>
              <a:gd name="T12" fmla="*/ 2147483646 w 2851"/>
              <a:gd name="T13" fmla="*/ 2147483646 h 921"/>
              <a:gd name="T14" fmla="*/ 2147483646 w 2851"/>
              <a:gd name="T15" fmla="*/ 2147483646 h 921"/>
              <a:gd name="T16" fmla="*/ 2147483646 w 2851"/>
              <a:gd name="T17" fmla="*/ 2147483646 h 921"/>
              <a:gd name="T18" fmla="*/ 2147483646 w 2851"/>
              <a:gd name="T19" fmla="*/ 2147483646 h 921"/>
              <a:gd name="T20" fmla="*/ 2147483646 w 2851"/>
              <a:gd name="T21" fmla="*/ 2147483646 h 921"/>
              <a:gd name="T22" fmla="*/ 2147483646 w 2851"/>
              <a:gd name="T23" fmla="*/ 2147483646 h 921"/>
              <a:gd name="T24" fmla="*/ 2147483646 w 2851"/>
              <a:gd name="T25" fmla="*/ 2147483646 h 921"/>
              <a:gd name="T26" fmla="*/ 2147483646 w 2851"/>
              <a:gd name="T27" fmla="*/ 2147483646 h 921"/>
              <a:gd name="T28" fmla="*/ 2147483646 w 2851"/>
              <a:gd name="T29" fmla="*/ 2147483646 h 921"/>
              <a:gd name="T30" fmla="*/ 2147483646 w 2851"/>
              <a:gd name="T31" fmla="*/ 2147483646 h 921"/>
              <a:gd name="T32" fmla="*/ 2147483646 w 2851"/>
              <a:gd name="T33" fmla="*/ 2147483646 h 921"/>
              <a:gd name="T34" fmla="*/ 2147483646 w 2851"/>
              <a:gd name="T35" fmla="*/ 2147483646 h 921"/>
              <a:gd name="T36" fmla="*/ 2147483646 w 2851"/>
              <a:gd name="T37" fmla="*/ 2147483646 h 921"/>
              <a:gd name="T38" fmla="*/ 2147483646 w 2851"/>
              <a:gd name="T39" fmla="*/ 2147483646 h 921"/>
              <a:gd name="T40" fmla="*/ 2147483646 w 2851"/>
              <a:gd name="T41" fmla="*/ 2147483646 h 921"/>
              <a:gd name="T42" fmla="*/ 2147483646 w 2851"/>
              <a:gd name="T43" fmla="*/ 2147483646 h 921"/>
              <a:gd name="T44" fmla="*/ 2147483646 w 2851"/>
              <a:gd name="T45" fmla="*/ 2147483646 h 921"/>
              <a:gd name="T46" fmla="*/ 2147483646 w 2851"/>
              <a:gd name="T47" fmla="*/ 2147483646 h 921"/>
              <a:gd name="T48" fmla="*/ 2147483646 w 2851"/>
              <a:gd name="T49" fmla="*/ 2147483646 h 921"/>
              <a:gd name="T50" fmla="*/ 2147483646 w 2851"/>
              <a:gd name="T51" fmla="*/ 2147483646 h 921"/>
              <a:gd name="T52" fmla="*/ 2147483646 w 2851"/>
              <a:gd name="T53" fmla="*/ 62395541 h 921"/>
              <a:gd name="T54" fmla="*/ 2147483646 w 2851"/>
              <a:gd name="T55" fmla="*/ 62395541 h 921"/>
              <a:gd name="T56" fmla="*/ 2147483646 w 2851"/>
              <a:gd name="T57" fmla="*/ 2147483646 h 921"/>
              <a:gd name="T58" fmla="*/ 2147483646 w 2851"/>
              <a:gd name="T59" fmla="*/ 62395541 h 921"/>
              <a:gd name="T60" fmla="*/ 2147483646 w 2851"/>
              <a:gd name="T61" fmla="*/ 2147483646 h 921"/>
              <a:gd name="T62" fmla="*/ 2147483646 w 2851"/>
              <a:gd name="T63" fmla="*/ 2147483646 h 921"/>
              <a:gd name="T64" fmla="*/ 2147483646 w 2851"/>
              <a:gd name="T65" fmla="*/ 2147483646 h 921"/>
              <a:gd name="T66" fmla="*/ 2147483646 w 2851"/>
              <a:gd name="T67" fmla="*/ 2147483646 h 921"/>
              <a:gd name="T68" fmla="*/ 2147483646 w 2851"/>
              <a:gd name="T69" fmla="*/ 2147483646 h 921"/>
              <a:gd name="T70" fmla="*/ 2147483646 w 2851"/>
              <a:gd name="T71" fmla="*/ 2147483646 h 921"/>
              <a:gd name="T72" fmla="*/ 2147483646 w 2851"/>
              <a:gd name="T73" fmla="*/ 2147483646 h 921"/>
              <a:gd name="T74" fmla="*/ 2147483646 w 2851"/>
              <a:gd name="T75" fmla="*/ 2147483646 h 921"/>
              <a:gd name="T76" fmla="*/ 2147483646 w 2851"/>
              <a:gd name="T77" fmla="*/ 2147483646 h 921"/>
              <a:gd name="T78" fmla="*/ 2147483646 w 2851"/>
              <a:gd name="T79" fmla="*/ 2147483646 h 921"/>
              <a:gd name="T80" fmla="*/ 2147483646 w 2851"/>
              <a:gd name="T81" fmla="*/ 2147483646 h 921"/>
              <a:gd name="T82" fmla="*/ 2147483646 w 2851"/>
              <a:gd name="T83" fmla="*/ 2147483646 h 921"/>
              <a:gd name="T84" fmla="*/ 2147483646 w 2851"/>
              <a:gd name="T85" fmla="*/ 2147483646 h 921"/>
              <a:gd name="T86" fmla="*/ 2147483646 w 2851"/>
              <a:gd name="T87" fmla="*/ 2147483646 h 921"/>
              <a:gd name="T88" fmla="*/ 2147483646 w 2851"/>
              <a:gd name="T89" fmla="*/ 2147483646 h 921"/>
              <a:gd name="T90" fmla="*/ 2147483646 w 2851"/>
              <a:gd name="T91" fmla="*/ 2147483646 h 921"/>
              <a:gd name="T92" fmla="*/ 2147483646 w 2851"/>
              <a:gd name="T93" fmla="*/ 2147483646 h 921"/>
              <a:gd name="T94" fmla="*/ 2147483646 w 2851"/>
              <a:gd name="T95" fmla="*/ 2147483646 h 921"/>
              <a:gd name="T96" fmla="*/ 2147483646 w 2851"/>
              <a:gd name="T97" fmla="*/ 2147483646 h 921"/>
              <a:gd name="T98" fmla="*/ 2147483646 w 2851"/>
              <a:gd name="T99" fmla="*/ 2147483646 h 921"/>
              <a:gd name="T100" fmla="*/ 2147483646 w 2851"/>
              <a:gd name="T101" fmla="*/ 2147483646 h 921"/>
              <a:gd name="T102" fmla="*/ 2147483646 w 2851"/>
              <a:gd name="T103" fmla="*/ 2147483646 h 921"/>
              <a:gd name="T104" fmla="*/ 2147483646 w 2851"/>
              <a:gd name="T105" fmla="*/ 2147483646 h 921"/>
              <a:gd name="T106" fmla="*/ 2147483646 w 2851"/>
              <a:gd name="T107" fmla="*/ 2147483646 h 921"/>
              <a:gd name="T108" fmla="*/ 2147483646 w 2851"/>
              <a:gd name="T109" fmla="*/ 2147483646 h 921"/>
              <a:gd name="T110" fmla="*/ 2147483646 w 2851"/>
              <a:gd name="T111" fmla="*/ 2147483646 h 921"/>
              <a:gd name="T112" fmla="*/ 2147483646 w 2851"/>
              <a:gd name="T113" fmla="*/ 2147483646 h 921"/>
              <a:gd name="T114" fmla="*/ 2147483646 w 2851"/>
              <a:gd name="T115" fmla="*/ 2147483646 h 921"/>
              <a:gd name="T116" fmla="*/ 2147483646 w 2851"/>
              <a:gd name="T117" fmla="*/ 2147483646 h 921"/>
              <a:gd name="T118" fmla="*/ 2147483646 w 2851"/>
              <a:gd name="T119" fmla="*/ 2147483646 h 921"/>
              <a:gd name="T120" fmla="*/ 2147483646 w 2851"/>
              <a:gd name="T121" fmla="*/ 2147483646 h 921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2851" h="921">
                <a:moveTo>
                  <a:pt x="112" y="39"/>
                </a:moveTo>
                <a:cubicBezTo>
                  <a:pt x="0" y="39"/>
                  <a:pt x="0" y="39"/>
                  <a:pt x="0" y="39"/>
                </a:cubicBezTo>
                <a:cubicBezTo>
                  <a:pt x="0" y="1"/>
                  <a:pt x="0" y="1"/>
                  <a:pt x="0" y="1"/>
                </a:cubicBezTo>
                <a:cubicBezTo>
                  <a:pt x="263" y="1"/>
                  <a:pt x="263" y="1"/>
                  <a:pt x="263" y="1"/>
                </a:cubicBezTo>
                <a:cubicBezTo>
                  <a:pt x="263" y="39"/>
                  <a:pt x="263" y="39"/>
                  <a:pt x="263" y="39"/>
                </a:cubicBezTo>
                <a:cubicBezTo>
                  <a:pt x="151" y="39"/>
                  <a:pt x="151" y="39"/>
                  <a:pt x="151" y="39"/>
                </a:cubicBezTo>
                <a:cubicBezTo>
                  <a:pt x="151" y="346"/>
                  <a:pt x="151" y="346"/>
                  <a:pt x="151" y="346"/>
                </a:cubicBezTo>
                <a:cubicBezTo>
                  <a:pt x="112" y="346"/>
                  <a:pt x="112" y="346"/>
                  <a:pt x="112" y="346"/>
                </a:cubicBezTo>
                <a:lnTo>
                  <a:pt x="112" y="39"/>
                </a:lnTo>
                <a:close/>
                <a:moveTo>
                  <a:pt x="238" y="346"/>
                </a:moveTo>
                <a:cubicBezTo>
                  <a:pt x="393" y="1"/>
                  <a:pt x="393" y="1"/>
                  <a:pt x="393" y="1"/>
                </a:cubicBezTo>
                <a:cubicBezTo>
                  <a:pt x="433" y="1"/>
                  <a:pt x="433" y="1"/>
                  <a:pt x="433" y="1"/>
                </a:cubicBezTo>
                <a:cubicBezTo>
                  <a:pt x="587" y="346"/>
                  <a:pt x="587" y="346"/>
                  <a:pt x="587" y="346"/>
                </a:cubicBezTo>
                <a:cubicBezTo>
                  <a:pt x="544" y="346"/>
                  <a:pt x="544" y="346"/>
                  <a:pt x="544" y="346"/>
                </a:cubicBezTo>
                <a:cubicBezTo>
                  <a:pt x="506" y="259"/>
                  <a:pt x="506" y="259"/>
                  <a:pt x="506" y="259"/>
                </a:cubicBezTo>
                <a:cubicBezTo>
                  <a:pt x="318" y="259"/>
                  <a:pt x="318" y="259"/>
                  <a:pt x="318" y="259"/>
                </a:cubicBezTo>
                <a:cubicBezTo>
                  <a:pt x="280" y="346"/>
                  <a:pt x="280" y="346"/>
                  <a:pt x="280" y="346"/>
                </a:cubicBezTo>
                <a:lnTo>
                  <a:pt x="238" y="346"/>
                </a:lnTo>
                <a:close/>
                <a:moveTo>
                  <a:pt x="335" y="221"/>
                </a:moveTo>
                <a:cubicBezTo>
                  <a:pt x="489" y="221"/>
                  <a:pt x="489" y="221"/>
                  <a:pt x="489" y="221"/>
                </a:cubicBezTo>
                <a:cubicBezTo>
                  <a:pt x="412" y="46"/>
                  <a:pt x="412" y="46"/>
                  <a:pt x="412" y="46"/>
                </a:cubicBezTo>
                <a:lnTo>
                  <a:pt x="335" y="221"/>
                </a:lnTo>
                <a:close/>
                <a:moveTo>
                  <a:pt x="646" y="346"/>
                </a:moveTo>
                <a:cubicBezTo>
                  <a:pt x="750" y="202"/>
                  <a:pt x="750" y="202"/>
                  <a:pt x="750" y="202"/>
                </a:cubicBezTo>
                <a:cubicBezTo>
                  <a:pt x="854" y="346"/>
                  <a:pt x="854" y="346"/>
                  <a:pt x="854" y="346"/>
                </a:cubicBezTo>
                <a:cubicBezTo>
                  <a:pt x="902" y="346"/>
                  <a:pt x="902" y="346"/>
                  <a:pt x="902" y="346"/>
                </a:cubicBezTo>
                <a:cubicBezTo>
                  <a:pt x="775" y="167"/>
                  <a:pt x="775" y="167"/>
                  <a:pt x="775" y="167"/>
                </a:cubicBezTo>
                <a:cubicBezTo>
                  <a:pt x="892" y="1"/>
                  <a:pt x="892" y="1"/>
                  <a:pt x="892" y="1"/>
                </a:cubicBezTo>
                <a:cubicBezTo>
                  <a:pt x="846" y="1"/>
                  <a:pt x="846" y="1"/>
                  <a:pt x="846" y="1"/>
                </a:cubicBezTo>
                <a:cubicBezTo>
                  <a:pt x="750" y="134"/>
                  <a:pt x="750" y="134"/>
                  <a:pt x="750" y="134"/>
                </a:cubicBezTo>
                <a:cubicBezTo>
                  <a:pt x="655" y="1"/>
                  <a:pt x="655" y="1"/>
                  <a:pt x="655" y="1"/>
                </a:cubicBezTo>
                <a:cubicBezTo>
                  <a:pt x="609" y="1"/>
                  <a:pt x="609" y="1"/>
                  <a:pt x="609" y="1"/>
                </a:cubicBezTo>
                <a:cubicBezTo>
                  <a:pt x="726" y="169"/>
                  <a:pt x="726" y="169"/>
                  <a:pt x="726" y="169"/>
                </a:cubicBezTo>
                <a:cubicBezTo>
                  <a:pt x="600" y="346"/>
                  <a:pt x="600" y="346"/>
                  <a:pt x="600" y="346"/>
                </a:cubicBezTo>
                <a:lnTo>
                  <a:pt x="646" y="346"/>
                </a:lnTo>
                <a:close/>
                <a:moveTo>
                  <a:pt x="924" y="174"/>
                </a:moveTo>
                <a:cubicBezTo>
                  <a:pt x="924" y="76"/>
                  <a:pt x="1004" y="0"/>
                  <a:pt x="1105" y="0"/>
                </a:cubicBezTo>
                <a:cubicBezTo>
                  <a:pt x="1205" y="0"/>
                  <a:pt x="1284" y="77"/>
                  <a:pt x="1284" y="174"/>
                </a:cubicBezTo>
                <a:cubicBezTo>
                  <a:pt x="1284" y="271"/>
                  <a:pt x="1205" y="348"/>
                  <a:pt x="1105" y="348"/>
                </a:cubicBezTo>
                <a:cubicBezTo>
                  <a:pt x="1004" y="348"/>
                  <a:pt x="924" y="271"/>
                  <a:pt x="924" y="174"/>
                </a:cubicBezTo>
                <a:close/>
                <a:moveTo>
                  <a:pt x="964" y="174"/>
                </a:moveTo>
                <a:cubicBezTo>
                  <a:pt x="964" y="249"/>
                  <a:pt x="1028" y="310"/>
                  <a:pt x="1105" y="310"/>
                </a:cubicBezTo>
                <a:cubicBezTo>
                  <a:pt x="1181" y="310"/>
                  <a:pt x="1244" y="249"/>
                  <a:pt x="1244" y="174"/>
                </a:cubicBezTo>
                <a:cubicBezTo>
                  <a:pt x="1244" y="98"/>
                  <a:pt x="1181" y="38"/>
                  <a:pt x="1105" y="38"/>
                </a:cubicBezTo>
                <a:cubicBezTo>
                  <a:pt x="1028" y="38"/>
                  <a:pt x="964" y="98"/>
                  <a:pt x="964" y="174"/>
                </a:cubicBezTo>
                <a:close/>
                <a:moveTo>
                  <a:pt x="1395" y="69"/>
                </a:moveTo>
                <a:cubicBezTo>
                  <a:pt x="1602" y="346"/>
                  <a:pt x="1602" y="346"/>
                  <a:pt x="1602" y="346"/>
                </a:cubicBezTo>
                <a:cubicBezTo>
                  <a:pt x="1642" y="346"/>
                  <a:pt x="1642" y="346"/>
                  <a:pt x="1642" y="346"/>
                </a:cubicBezTo>
                <a:cubicBezTo>
                  <a:pt x="1642" y="1"/>
                  <a:pt x="1642" y="1"/>
                  <a:pt x="1642" y="1"/>
                </a:cubicBezTo>
                <a:cubicBezTo>
                  <a:pt x="1603" y="1"/>
                  <a:pt x="1603" y="1"/>
                  <a:pt x="1603" y="1"/>
                </a:cubicBezTo>
                <a:cubicBezTo>
                  <a:pt x="1603" y="278"/>
                  <a:pt x="1603" y="278"/>
                  <a:pt x="1603" y="278"/>
                </a:cubicBezTo>
                <a:cubicBezTo>
                  <a:pt x="1397" y="1"/>
                  <a:pt x="1397" y="1"/>
                  <a:pt x="1397" y="1"/>
                </a:cubicBezTo>
                <a:cubicBezTo>
                  <a:pt x="1356" y="1"/>
                  <a:pt x="1356" y="1"/>
                  <a:pt x="1356" y="1"/>
                </a:cubicBezTo>
                <a:cubicBezTo>
                  <a:pt x="1356" y="346"/>
                  <a:pt x="1356" y="346"/>
                  <a:pt x="1356" y="346"/>
                </a:cubicBezTo>
                <a:cubicBezTo>
                  <a:pt x="1395" y="346"/>
                  <a:pt x="1395" y="346"/>
                  <a:pt x="1395" y="346"/>
                </a:cubicBezTo>
                <a:lnTo>
                  <a:pt x="1395" y="69"/>
                </a:lnTo>
                <a:close/>
                <a:moveTo>
                  <a:pt x="1895" y="348"/>
                </a:moveTo>
                <a:cubicBezTo>
                  <a:pt x="1794" y="348"/>
                  <a:pt x="1714" y="271"/>
                  <a:pt x="1714" y="174"/>
                </a:cubicBezTo>
                <a:cubicBezTo>
                  <a:pt x="1714" y="76"/>
                  <a:pt x="1794" y="0"/>
                  <a:pt x="1895" y="0"/>
                </a:cubicBezTo>
                <a:cubicBezTo>
                  <a:pt x="1995" y="0"/>
                  <a:pt x="2074" y="77"/>
                  <a:pt x="2074" y="174"/>
                </a:cubicBezTo>
                <a:cubicBezTo>
                  <a:pt x="2074" y="271"/>
                  <a:pt x="1995" y="348"/>
                  <a:pt x="1895" y="348"/>
                </a:cubicBezTo>
                <a:close/>
                <a:moveTo>
                  <a:pt x="2034" y="174"/>
                </a:moveTo>
                <a:cubicBezTo>
                  <a:pt x="2034" y="98"/>
                  <a:pt x="1971" y="38"/>
                  <a:pt x="1895" y="38"/>
                </a:cubicBezTo>
                <a:cubicBezTo>
                  <a:pt x="1818" y="38"/>
                  <a:pt x="1754" y="98"/>
                  <a:pt x="1754" y="174"/>
                </a:cubicBezTo>
                <a:cubicBezTo>
                  <a:pt x="1754" y="249"/>
                  <a:pt x="1818" y="310"/>
                  <a:pt x="1895" y="310"/>
                </a:cubicBezTo>
                <a:cubicBezTo>
                  <a:pt x="1971" y="310"/>
                  <a:pt x="2034" y="249"/>
                  <a:pt x="2034" y="174"/>
                </a:cubicBezTo>
                <a:close/>
                <a:moveTo>
                  <a:pt x="2183" y="62"/>
                </a:moveTo>
                <a:cubicBezTo>
                  <a:pt x="2308" y="309"/>
                  <a:pt x="2308" y="309"/>
                  <a:pt x="2308" y="309"/>
                </a:cubicBezTo>
                <a:cubicBezTo>
                  <a:pt x="2332" y="309"/>
                  <a:pt x="2332" y="309"/>
                  <a:pt x="2332" y="309"/>
                </a:cubicBezTo>
                <a:cubicBezTo>
                  <a:pt x="2457" y="62"/>
                  <a:pt x="2457" y="62"/>
                  <a:pt x="2457" y="62"/>
                </a:cubicBezTo>
                <a:cubicBezTo>
                  <a:pt x="2458" y="346"/>
                  <a:pt x="2458" y="346"/>
                  <a:pt x="2458" y="346"/>
                </a:cubicBezTo>
                <a:cubicBezTo>
                  <a:pt x="2494" y="346"/>
                  <a:pt x="2494" y="346"/>
                  <a:pt x="2494" y="346"/>
                </a:cubicBezTo>
                <a:cubicBezTo>
                  <a:pt x="2494" y="1"/>
                  <a:pt x="2494" y="1"/>
                  <a:pt x="2494" y="1"/>
                </a:cubicBezTo>
                <a:cubicBezTo>
                  <a:pt x="2446" y="1"/>
                  <a:pt x="2446" y="1"/>
                  <a:pt x="2446" y="1"/>
                </a:cubicBezTo>
                <a:cubicBezTo>
                  <a:pt x="2321" y="249"/>
                  <a:pt x="2321" y="249"/>
                  <a:pt x="2321" y="249"/>
                </a:cubicBezTo>
                <a:cubicBezTo>
                  <a:pt x="2195" y="1"/>
                  <a:pt x="2195" y="1"/>
                  <a:pt x="2195" y="1"/>
                </a:cubicBezTo>
                <a:cubicBezTo>
                  <a:pt x="2146" y="1"/>
                  <a:pt x="2146" y="1"/>
                  <a:pt x="2146" y="1"/>
                </a:cubicBezTo>
                <a:cubicBezTo>
                  <a:pt x="2146" y="346"/>
                  <a:pt x="2146" y="346"/>
                  <a:pt x="2146" y="346"/>
                </a:cubicBezTo>
                <a:cubicBezTo>
                  <a:pt x="2183" y="346"/>
                  <a:pt x="2183" y="346"/>
                  <a:pt x="2183" y="346"/>
                </a:cubicBezTo>
                <a:lnTo>
                  <a:pt x="2183" y="62"/>
                </a:lnTo>
                <a:close/>
                <a:moveTo>
                  <a:pt x="2811" y="1"/>
                </a:moveTo>
                <a:cubicBezTo>
                  <a:pt x="2701" y="181"/>
                  <a:pt x="2701" y="181"/>
                  <a:pt x="2701" y="181"/>
                </a:cubicBezTo>
                <a:cubicBezTo>
                  <a:pt x="2589" y="1"/>
                  <a:pt x="2589" y="1"/>
                  <a:pt x="2589" y="1"/>
                </a:cubicBezTo>
                <a:cubicBezTo>
                  <a:pt x="2549" y="1"/>
                  <a:pt x="2549" y="1"/>
                  <a:pt x="2549" y="1"/>
                </a:cubicBezTo>
                <a:cubicBezTo>
                  <a:pt x="2682" y="229"/>
                  <a:pt x="2682" y="229"/>
                  <a:pt x="2682" y="229"/>
                </a:cubicBezTo>
                <a:cubicBezTo>
                  <a:pt x="2682" y="346"/>
                  <a:pt x="2682" y="346"/>
                  <a:pt x="2682" y="346"/>
                </a:cubicBezTo>
                <a:cubicBezTo>
                  <a:pt x="2721" y="346"/>
                  <a:pt x="2721" y="346"/>
                  <a:pt x="2721" y="346"/>
                </a:cubicBezTo>
                <a:cubicBezTo>
                  <a:pt x="2721" y="228"/>
                  <a:pt x="2721" y="228"/>
                  <a:pt x="2721" y="228"/>
                </a:cubicBezTo>
                <a:cubicBezTo>
                  <a:pt x="2851" y="1"/>
                  <a:pt x="2851" y="1"/>
                  <a:pt x="2851" y="1"/>
                </a:cubicBezTo>
                <a:lnTo>
                  <a:pt x="2811" y="1"/>
                </a:lnTo>
                <a:close/>
                <a:moveTo>
                  <a:pt x="221" y="822"/>
                </a:moveTo>
                <a:cubicBezTo>
                  <a:pt x="95" y="574"/>
                  <a:pt x="95" y="574"/>
                  <a:pt x="95" y="574"/>
                </a:cubicBezTo>
                <a:cubicBezTo>
                  <a:pt x="46" y="574"/>
                  <a:pt x="46" y="574"/>
                  <a:pt x="46" y="574"/>
                </a:cubicBezTo>
                <a:cubicBezTo>
                  <a:pt x="46" y="919"/>
                  <a:pt x="46" y="919"/>
                  <a:pt x="46" y="919"/>
                </a:cubicBezTo>
                <a:cubicBezTo>
                  <a:pt x="84" y="919"/>
                  <a:pt x="84" y="919"/>
                  <a:pt x="84" y="919"/>
                </a:cubicBezTo>
                <a:cubicBezTo>
                  <a:pt x="84" y="635"/>
                  <a:pt x="84" y="635"/>
                  <a:pt x="84" y="635"/>
                </a:cubicBezTo>
                <a:cubicBezTo>
                  <a:pt x="208" y="882"/>
                  <a:pt x="208" y="882"/>
                  <a:pt x="208" y="882"/>
                </a:cubicBezTo>
                <a:cubicBezTo>
                  <a:pt x="232" y="882"/>
                  <a:pt x="232" y="882"/>
                  <a:pt x="232" y="882"/>
                </a:cubicBezTo>
                <a:cubicBezTo>
                  <a:pt x="357" y="635"/>
                  <a:pt x="357" y="635"/>
                  <a:pt x="357" y="635"/>
                </a:cubicBezTo>
                <a:cubicBezTo>
                  <a:pt x="358" y="919"/>
                  <a:pt x="358" y="919"/>
                  <a:pt x="358" y="919"/>
                </a:cubicBezTo>
                <a:cubicBezTo>
                  <a:pt x="394" y="919"/>
                  <a:pt x="394" y="919"/>
                  <a:pt x="394" y="919"/>
                </a:cubicBezTo>
                <a:cubicBezTo>
                  <a:pt x="394" y="574"/>
                  <a:pt x="394" y="574"/>
                  <a:pt x="394" y="574"/>
                </a:cubicBezTo>
                <a:cubicBezTo>
                  <a:pt x="346" y="574"/>
                  <a:pt x="346" y="574"/>
                  <a:pt x="346" y="574"/>
                </a:cubicBezTo>
                <a:lnTo>
                  <a:pt x="221" y="822"/>
                </a:lnTo>
                <a:close/>
                <a:moveTo>
                  <a:pt x="644" y="574"/>
                </a:moveTo>
                <a:cubicBezTo>
                  <a:pt x="797" y="919"/>
                  <a:pt x="797" y="919"/>
                  <a:pt x="797" y="919"/>
                </a:cubicBezTo>
                <a:cubicBezTo>
                  <a:pt x="755" y="919"/>
                  <a:pt x="755" y="919"/>
                  <a:pt x="755" y="919"/>
                </a:cubicBezTo>
                <a:cubicBezTo>
                  <a:pt x="716" y="831"/>
                  <a:pt x="716" y="831"/>
                  <a:pt x="716" y="831"/>
                </a:cubicBezTo>
                <a:cubicBezTo>
                  <a:pt x="529" y="831"/>
                  <a:pt x="529" y="831"/>
                  <a:pt x="529" y="831"/>
                </a:cubicBezTo>
                <a:cubicBezTo>
                  <a:pt x="490" y="919"/>
                  <a:pt x="490" y="919"/>
                  <a:pt x="490" y="919"/>
                </a:cubicBezTo>
                <a:cubicBezTo>
                  <a:pt x="449" y="919"/>
                  <a:pt x="449" y="919"/>
                  <a:pt x="449" y="919"/>
                </a:cubicBezTo>
                <a:cubicBezTo>
                  <a:pt x="603" y="574"/>
                  <a:pt x="603" y="574"/>
                  <a:pt x="603" y="574"/>
                </a:cubicBezTo>
                <a:lnTo>
                  <a:pt x="644" y="574"/>
                </a:lnTo>
                <a:close/>
                <a:moveTo>
                  <a:pt x="700" y="794"/>
                </a:moveTo>
                <a:cubicBezTo>
                  <a:pt x="622" y="619"/>
                  <a:pt x="622" y="619"/>
                  <a:pt x="622" y="619"/>
                </a:cubicBezTo>
                <a:cubicBezTo>
                  <a:pt x="545" y="794"/>
                  <a:pt x="545" y="794"/>
                  <a:pt x="545" y="794"/>
                </a:cubicBezTo>
                <a:lnTo>
                  <a:pt x="700" y="794"/>
                </a:lnTo>
                <a:close/>
                <a:moveTo>
                  <a:pt x="1099" y="851"/>
                </a:moveTo>
                <a:cubicBezTo>
                  <a:pt x="892" y="574"/>
                  <a:pt x="892" y="574"/>
                  <a:pt x="892" y="574"/>
                </a:cubicBezTo>
                <a:cubicBezTo>
                  <a:pt x="851" y="574"/>
                  <a:pt x="851" y="574"/>
                  <a:pt x="851" y="574"/>
                </a:cubicBezTo>
                <a:cubicBezTo>
                  <a:pt x="851" y="919"/>
                  <a:pt x="851" y="919"/>
                  <a:pt x="851" y="919"/>
                </a:cubicBezTo>
                <a:cubicBezTo>
                  <a:pt x="891" y="919"/>
                  <a:pt x="891" y="919"/>
                  <a:pt x="891" y="919"/>
                </a:cubicBezTo>
                <a:cubicBezTo>
                  <a:pt x="891" y="642"/>
                  <a:pt x="891" y="642"/>
                  <a:pt x="891" y="642"/>
                </a:cubicBezTo>
                <a:cubicBezTo>
                  <a:pt x="1097" y="919"/>
                  <a:pt x="1097" y="919"/>
                  <a:pt x="1097" y="919"/>
                </a:cubicBezTo>
                <a:cubicBezTo>
                  <a:pt x="1137" y="919"/>
                  <a:pt x="1137" y="919"/>
                  <a:pt x="1137" y="919"/>
                </a:cubicBezTo>
                <a:cubicBezTo>
                  <a:pt x="1137" y="574"/>
                  <a:pt x="1137" y="574"/>
                  <a:pt x="1137" y="574"/>
                </a:cubicBezTo>
                <a:cubicBezTo>
                  <a:pt x="1099" y="574"/>
                  <a:pt x="1099" y="574"/>
                  <a:pt x="1099" y="574"/>
                </a:cubicBezTo>
                <a:lnTo>
                  <a:pt x="1099" y="851"/>
                </a:lnTo>
                <a:close/>
                <a:moveTo>
                  <a:pt x="1387" y="574"/>
                </a:moveTo>
                <a:cubicBezTo>
                  <a:pt x="1541" y="919"/>
                  <a:pt x="1541" y="919"/>
                  <a:pt x="1541" y="919"/>
                </a:cubicBezTo>
                <a:cubicBezTo>
                  <a:pt x="1498" y="919"/>
                  <a:pt x="1498" y="919"/>
                  <a:pt x="1498" y="919"/>
                </a:cubicBezTo>
                <a:cubicBezTo>
                  <a:pt x="1460" y="831"/>
                  <a:pt x="1460" y="831"/>
                  <a:pt x="1460" y="831"/>
                </a:cubicBezTo>
                <a:cubicBezTo>
                  <a:pt x="1272" y="831"/>
                  <a:pt x="1272" y="831"/>
                  <a:pt x="1272" y="831"/>
                </a:cubicBezTo>
                <a:cubicBezTo>
                  <a:pt x="1234" y="919"/>
                  <a:pt x="1234" y="919"/>
                  <a:pt x="1234" y="919"/>
                </a:cubicBezTo>
                <a:cubicBezTo>
                  <a:pt x="1192" y="919"/>
                  <a:pt x="1192" y="919"/>
                  <a:pt x="1192" y="919"/>
                </a:cubicBezTo>
                <a:cubicBezTo>
                  <a:pt x="1346" y="574"/>
                  <a:pt x="1346" y="574"/>
                  <a:pt x="1346" y="574"/>
                </a:cubicBezTo>
                <a:lnTo>
                  <a:pt x="1387" y="574"/>
                </a:lnTo>
                <a:close/>
                <a:moveTo>
                  <a:pt x="1443" y="794"/>
                </a:moveTo>
                <a:cubicBezTo>
                  <a:pt x="1365" y="619"/>
                  <a:pt x="1365" y="619"/>
                  <a:pt x="1365" y="619"/>
                </a:cubicBezTo>
                <a:cubicBezTo>
                  <a:pt x="1289" y="794"/>
                  <a:pt x="1289" y="794"/>
                  <a:pt x="1289" y="794"/>
                </a:cubicBezTo>
                <a:lnTo>
                  <a:pt x="1443" y="794"/>
                </a:lnTo>
                <a:close/>
                <a:moveTo>
                  <a:pt x="1735" y="610"/>
                </a:moveTo>
                <a:cubicBezTo>
                  <a:pt x="1774" y="610"/>
                  <a:pt x="1812" y="625"/>
                  <a:pt x="1840" y="650"/>
                </a:cubicBezTo>
                <a:cubicBezTo>
                  <a:pt x="1862" y="620"/>
                  <a:pt x="1862" y="620"/>
                  <a:pt x="1862" y="620"/>
                </a:cubicBezTo>
                <a:cubicBezTo>
                  <a:pt x="1829" y="591"/>
                  <a:pt x="1783" y="573"/>
                  <a:pt x="1735" y="573"/>
                </a:cubicBezTo>
                <a:cubicBezTo>
                  <a:pt x="1634" y="573"/>
                  <a:pt x="1554" y="649"/>
                  <a:pt x="1554" y="746"/>
                </a:cubicBezTo>
                <a:cubicBezTo>
                  <a:pt x="1554" y="843"/>
                  <a:pt x="1634" y="921"/>
                  <a:pt x="1733" y="921"/>
                </a:cubicBezTo>
                <a:cubicBezTo>
                  <a:pt x="1780" y="921"/>
                  <a:pt x="1827" y="902"/>
                  <a:pt x="1861" y="875"/>
                </a:cubicBezTo>
                <a:cubicBezTo>
                  <a:pt x="1861" y="750"/>
                  <a:pt x="1861" y="750"/>
                  <a:pt x="1861" y="750"/>
                </a:cubicBezTo>
                <a:cubicBezTo>
                  <a:pt x="1826" y="750"/>
                  <a:pt x="1826" y="750"/>
                  <a:pt x="1826" y="750"/>
                </a:cubicBezTo>
                <a:cubicBezTo>
                  <a:pt x="1826" y="854"/>
                  <a:pt x="1826" y="854"/>
                  <a:pt x="1826" y="854"/>
                </a:cubicBezTo>
                <a:cubicBezTo>
                  <a:pt x="1800" y="872"/>
                  <a:pt x="1767" y="883"/>
                  <a:pt x="1736" y="883"/>
                </a:cubicBezTo>
                <a:cubicBezTo>
                  <a:pt x="1657" y="883"/>
                  <a:pt x="1594" y="823"/>
                  <a:pt x="1594" y="746"/>
                </a:cubicBezTo>
                <a:cubicBezTo>
                  <a:pt x="1594" y="671"/>
                  <a:pt x="1657" y="610"/>
                  <a:pt x="1735" y="610"/>
                </a:cubicBezTo>
                <a:close/>
                <a:moveTo>
                  <a:pt x="1996" y="763"/>
                </a:moveTo>
                <a:cubicBezTo>
                  <a:pt x="2169" y="763"/>
                  <a:pt x="2169" y="763"/>
                  <a:pt x="2169" y="763"/>
                </a:cubicBezTo>
                <a:cubicBezTo>
                  <a:pt x="2169" y="725"/>
                  <a:pt x="2169" y="725"/>
                  <a:pt x="2169" y="725"/>
                </a:cubicBezTo>
                <a:cubicBezTo>
                  <a:pt x="1996" y="725"/>
                  <a:pt x="1996" y="725"/>
                  <a:pt x="1996" y="725"/>
                </a:cubicBezTo>
                <a:cubicBezTo>
                  <a:pt x="1996" y="612"/>
                  <a:pt x="1996" y="612"/>
                  <a:pt x="1996" y="612"/>
                </a:cubicBezTo>
                <a:cubicBezTo>
                  <a:pt x="2190" y="612"/>
                  <a:pt x="2190" y="612"/>
                  <a:pt x="2190" y="612"/>
                </a:cubicBezTo>
                <a:cubicBezTo>
                  <a:pt x="2190" y="574"/>
                  <a:pt x="2190" y="574"/>
                  <a:pt x="2190" y="574"/>
                </a:cubicBezTo>
                <a:cubicBezTo>
                  <a:pt x="1956" y="574"/>
                  <a:pt x="1956" y="574"/>
                  <a:pt x="1956" y="574"/>
                </a:cubicBezTo>
                <a:cubicBezTo>
                  <a:pt x="1956" y="919"/>
                  <a:pt x="1956" y="919"/>
                  <a:pt x="1956" y="919"/>
                </a:cubicBezTo>
                <a:cubicBezTo>
                  <a:pt x="2196" y="919"/>
                  <a:pt x="2196" y="919"/>
                  <a:pt x="2196" y="919"/>
                </a:cubicBezTo>
                <a:cubicBezTo>
                  <a:pt x="2196" y="881"/>
                  <a:pt x="2196" y="881"/>
                  <a:pt x="2196" y="881"/>
                </a:cubicBezTo>
                <a:cubicBezTo>
                  <a:pt x="1996" y="881"/>
                  <a:pt x="1996" y="881"/>
                  <a:pt x="1996" y="881"/>
                </a:cubicBezTo>
                <a:lnTo>
                  <a:pt x="1996" y="763"/>
                </a:lnTo>
                <a:close/>
                <a:moveTo>
                  <a:pt x="2466" y="801"/>
                </a:moveTo>
                <a:cubicBezTo>
                  <a:pt x="2546" y="919"/>
                  <a:pt x="2546" y="919"/>
                  <a:pt x="2546" y="919"/>
                </a:cubicBezTo>
                <a:cubicBezTo>
                  <a:pt x="2501" y="919"/>
                  <a:pt x="2501" y="919"/>
                  <a:pt x="2501" y="919"/>
                </a:cubicBezTo>
                <a:cubicBezTo>
                  <a:pt x="2430" y="809"/>
                  <a:pt x="2430" y="809"/>
                  <a:pt x="2430" y="809"/>
                </a:cubicBezTo>
                <a:cubicBezTo>
                  <a:pt x="2423" y="809"/>
                  <a:pt x="2415" y="810"/>
                  <a:pt x="2407" y="810"/>
                </a:cubicBezTo>
                <a:cubicBezTo>
                  <a:pt x="2316" y="810"/>
                  <a:pt x="2316" y="810"/>
                  <a:pt x="2316" y="810"/>
                </a:cubicBezTo>
                <a:cubicBezTo>
                  <a:pt x="2316" y="919"/>
                  <a:pt x="2316" y="919"/>
                  <a:pt x="2316" y="919"/>
                </a:cubicBezTo>
                <a:cubicBezTo>
                  <a:pt x="2276" y="919"/>
                  <a:pt x="2276" y="919"/>
                  <a:pt x="2276" y="919"/>
                </a:cubicBezTo>
                <a:cubicBezTo>
                  <a:pt x="2276" y="574"/>
                  <a:pt x="2276" y="574"/>
                  <a:pt x="2276" y="574"/>
                </a:cubicBezTo>
                <a:cubicBezTo>
                  <a:pt x="2407" y="574"/>
                  <a:pt x="2407" y="574"/>
                  <a:pt x="2407" y="574"/>
                </a:cubicBezTo>
                <a:cubicBezTo>
                  <a:pt x="2493" y="574"/>
                  <a:pt x="2543" y="616"/>
                  <a:pt x="2543" y="690"/>
                </a:cubicBezTo>
                <a:cubicBezTo>
                  <a:pt x="2543" y="747"/>
                  <a:pt x="2515" y="785"/>
                  <a:pt x="2466" y="801"/>
                </a:cubicBezTo>
                <a:close/>
                <a:moveTo>
                  <a:pt x="2505" y="691"/>
                </a:moveTo>
                <a:cubicBezTo>
                  <a:pt x="2505" y="639"/>
                  <a:pt x="2469" y="612"/>
                  <a:pt x="2407" y="612"/>
                </a:cubicBezTo>
                <a:cubicBezTo>
                  <a:pt x="2316" y="612"/>
                  <a:pt x="2316" y="612"/>
                  <a:pt x="2316" y="612"/>
                </a:cubicBezTo>
                <a:cubicBezTo>
                  <a:pt x="2316" y="772"/>
                  <a:pt x="2316" y="772"/>
                  <a:pt x="2316" y="772"/>
                </a:cubicBezTo>
                <a:cubicBezTo>
                  <a:pt x="2407" y="772"/>
                  <a:pt x="2407" y="772"/>
                  <a:pt x="2407" y="772"/>
                </a:cubicBezTo>
                <a:cubicBezTo>
                  <a:pt x="2469" y="772"/>
                  <a:pt x="2505" y="744"/>
                  <a:pt x="2505" y="69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14324" tIns="57162" rIns="114324" bIns="57162"/>
          <a:lstStyle/>
          <a:p>
            <a:endParaRPr lang="en-NL"/>
          </a:p>
        </p:txBody>
      </p:sp>
      <p:sp>
        <p:nvSpPr>
          <p:cNvPr id="13" name="LS_Logo10 (JU-Free) Hermes" hidden="1">
            <a:extLst>
              <a:ext uri="{FF2B5EF4-FFF2-40B4-BE49-F238E27FC236}">
                <a16:creationId xmlns:a16="http://schemas.microsoft.com/office/drawing/2014/main" id="{35C29D6A-4E1A-4DEF-ADEE-E95A3B931DEB}"/>
              </a:ext>
            </a:extLst>
          </p:cNvPr>
          <p:cNvSpPr>
            <a:spLocks/>
          </p:cNvSpPr>
          <p:nvPr/>
        </p:nvSpPr>
        <p:spPr bwMode="auto">
          <a:xfrm>
            <a:off x="1157288" y="7820025"/>
            <a:ext cx="817562" cy="138113"/>
          </a:xfrm>
          <a:custGeom>
            <a:avLst/>
            <a:gdLst>
              <a:gd name="T0" fmla="*/ 2147483646 w 2062"/>
              <a:gd name="T1" fmla="*/ 2147483646 h 347"/>
              <a:gd name="T2" fmla="*/ 2147483646 w 2062"/>
              <a:gd name="T3" fmla="*/ 2147483646 h 347"/>
              <a:gd name="T4" fmla="*/ 0 w 2062"/>
              <a:gd name="T5" fmla="*/ 62575936 h 347"/>
              <a:gd name="T6" fmla="*/ 2147483646 w 2062"/>
              <a:gd name="T7" fmla="*/ 2147483646 h 347"/>
              <a:gd name="T8" fmla="*/ 2147483646 w 2062"/>
              <a:gd name="T9" fmla="*/ 62575936 h 347"/>
              <a:gd name="T10" fmla="*/ 2147483646 w 2062"/>
              <a:gd name="T11" fmla="*/ 2147483646 h 347"/>
              <a:gd name="T12" fmla="*/ 2147483646 w 2062"/>
              <a:gd name="T13" fmla="*/ 2147483646 h 347"/>
              <a:gd name="T14" fmla="*/ 2147483646 w 2062"/>
              <a:gd name="T15" fmla="*/ 2147483646 h 347"/>
              <a:gd name="T16" fmla="*/ 2147483646 w 2062"/>
              <a:gd name="T17" fmla="*/ 2147483646 h 347"/>
              <a:gd name="T18" fmla="*/ 2147483646 w 2062"/>
              <a:gd name="T19" fmla="*/ 2147483646 h 347"/>
              <a:gd name="T20" fmla="*/ 2147483646 w 2062"/>
              <a:gd name="T21" fmla="*/ 2147483646 h 347"/>
              <a:gd name="T22" fmla="*/ 2147483646 w 2062"/>
              <a:gd name="T23" fmla="*/ 62575936 h 347"/>
              <a:gd name="T24" fmla="*/ 2147483646 w 2062"/>
              <a:gd name="T25" fmla="*/ 2147483646 h 347"/>
              <a:gd name="T26" fmla="*/ 2147483646 w 2062"/>
              <a:gd name="T27" fmla="*/ 2147483646 h 347"/>
              <a:gd name="T28" fmla="*/ 2147483646 w 2062"/>
              <a:gd name="T29" fmla="*/ 2147483646 h 347"/>
              <a:gd name="T30" fmla="*/ 2147483646 w 2062"/>
              <a:gd name="T31" fmla="*/ 62575936 h 347"/>
              <a:gd name="T32" fmla="*/ 2147483646 w 2062"/>
              <a:gd name="T33" fmla="*/ 2147483646 h 347"/>
              <a:gd name="T34" fmla="*/ 2147483646 w 2062"/>
              <a:gd name="T35" fmla="*/ 2147483646 h 347"/>
              <a:gd name="T36" fmla="*/ 2147483646 w 2062"/>
              <a:gd name="T37" fmla="*/ 2147483646 h 347"/>
              <a:gd name="T38" fmla="*/ 2147483646 w 2062"/>
              <a:gd name="T39" fmla="*/ 2147483646 h 347"/>
              <a:gd name="T40" fmla="*/ 2147483646 w 2062"/>
              <a:gd name="T41" fmla="*/ 2147483646 h 347"/>
              <a:gd name="T42" fmla="*/ 2147483646 w 2062"/>
              <a:gd name="T43" fmla="*/ 2147483646 h 347"/>
              <a:gd name="T44" fmla="*/ 2147483646 w 2062"/>
              <a:gd name="T45" fmla="*/ 2147483646 h 347"/>
              <a:gd name="T46" fmla="*/ 2147483646 w 2062"/>
              <a:gd name="T47" fmla="*/ 2147483646 h 347"/>
              <a:gd name="T48" fmla="*/ 2147483646 w 2062"/>
              <a:gd name="T49" fmla="*/ 2147483646 h 347"/>
              <a:gd name="T50" fmla="*/ 2147483646 w 2062"/>
              <a:gd name="T51" fmla="*/ 62575936 h 347"/>
              <a:gd name="T52" fmla="*/ 2147483646 w 2062"/>
              <a:gd name="T53" fmla="*/ 2147483646 h 347"/>
              <a:gd name="T54" fmla="*/ 2147483646 w 2062"/>
              <a:gd name="T55" fmla="*/ 62575936 h 347"/>
              <a:gd name="T56" fmla="*/ 2147483646 w 2062"/>
              <a:gd name="T57" fmla="*/ 2147483646 h 347"/>
              <a:gd name="T58" fmla="*/ 2147483646 w 2062"/>
              <a:gd name="T59" fmla="*/ 2147483646 h 347"/>
              <a:gd name="T60" fmla="*/ 2147483646 w 2062"/>
              <a:gd name="T61" fmla="*/ 2147483646 h 347"/>
              <a:gd name="T62" fmla="*/ 2147483646 w 2062"/>
              <a:gd name="T63" fmla="*/ 2147483646 h 347"/>
              <a:gd name="T64" fmla="*/ 2147483646 w 2062"/>
              <a:gd name="T65" fmla="*/ 2147483646 h 347"/>
              <a:gd name="T66" fmla="*/ 2147483646 w 2062"/>
              <a:gd name="T67" fmla="*/ 62575936 h 347"/>
              <a:gd name="T68" fmla="*/ 2147483646 w 2062"/>
              <a:gd name="T69" fmla="*/ 2147483646 h 347"/>
              <a:gd name="T70" fmla="*/ 2147483646 w 2062"/>
              <a:gd name="T71" fmla="*/ 2001479067 h 347"/>
              <a:gd name="T72" fmla="*/ 2147483646 w 2062"/>
              <a:gd name="T73" fmla="*/ 2147483646 h 347"/>
              <a:gd name="T74" fmla="*/ 2147483646 w 2062"/>
              <a:gd name="T75" fmla="*/ 2147483646 h 347"/>
              <a:gd name="T76" fmla="*/ 2147483646 w 2062"/>
              <a:gd name="T77" fmla="*/ 2147483646 h 347"/>
              <a:gd name="T78" fmla="*/ 2147483646 w 2062"/>
              <a:gd name="T79" fmla="*/ 2147483646 h 347"/>
              <a:gd name="T80" fmla="*/ 2147483646 w 2062"/>
              <a:gd name="T81" fmla="*/ 2147483646 h 347"/>
              <a:gd name="T82" fmla="*/ 2147483646 w 2062"/>
              <a:gd name="T83" fmla="*/ 2001479067 h 347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2062" h="347">
                <a:moveTo>
                  <a:pt x="248" y="346"/>
                </a:moveTo>
                <a:cubicBezTo>
                  <a:pt x="248" y="194"/>
                  <a:pt x="248" y="194"/>
                  <a:pt x="248" y="194"/>
                </a:cubicBezTo>
                <a:cubicBezTo>
                  <a:pt x="40" y="194"/>
                  <a:pt x="40" y="194"/>
                  <a:pt x="40" y="194"/>
                </a:cubicBezTo>
                <a:cubicBezTo>
                  <a:pt x="40" y="346"/>
                  <a:pt x="40" y="346"/>
                  <a:pt x="40" y="346"/>
                </a:cubicBezTo>
                <a:cubicBezTo>
                  <a:pt x="0" y="346"/>
                  <a:pt x="0" y="346"/>
                  <a:pt x="0" y="346"/>
                </a:cubicBezTo>
                <a:cubicBezTo>
                  <a:pt x="0" y="1"/>
                  <a:pt x="0" y="1"/>
                  <a:pt x="0" y="1"/>
                </a:cubicBezTo>
                <a:cubicBezTo>
                  <a:pt x="40" y="1"/>
                  <a:pt x="40" y="1"/>
                  <a:pt x="40" y="1"/>
                </a:cubicBezTo>
                <a:cubicBezTo>
                  <a:pt x="40" y="157"/>
                  <a:pt x="40" y="157"/>
                  <a:pt x="40" y="157"/>
                </a:cubicBezTo>
                <a:cubicBezTo>
                  <a:pt x="248" y="157"/>
                  <a:pt x="248" y="157"/>
                  <a:pt x="248" y="157"/>
                </a:cubicBezTo>
                <a:cubicBezTo>
                  <a:pt x="248" y="1"/>
                  <a:pt x="248" y="1"/>
                  <a:pt x="248" y="1"/>
                </a:cubicBezTo>
                <a:cubicBezTo>
                  <a:pt x="287" y="1"/>
                  <a:pt x="287" y="1"/>
                  <a:pt x="287" y="1"/>
                </a:cubicBezTo>
                <a:cubicBezTo>
                  <a:pt x="287" y="346"/>
                  <a:pt x="287" y="346"/>
                  <a:pt x="287" y="346"/>
                </a:cubicBezTo>
                <a:lnTo>
                  <a:pt x="248" y="346"/>
                </a:lnTo>
                <a:close/>
                <a:moveTo>
                  <a:pt x="431" y="39"/>
                </a:moveTo>
                <a:cubicBezTo>
                  <a:pt x="431" y="153"/>
                  <a:pt x="431" y="153"/>
                  <a:pt x="431" y="153"/>
                </a:cubicBezTo>
                <a:cubicBezTo>
                  <a:pt x="604" y="153"/>
                  <a:pt x="604" y="153"/>
                  <a:pt x="604" y="153"/>
                </a:cubicBezTo>
                <a:cubicBezTo>
                  <a:pt x="604" y="190"/>
                  <a:pt x="604" y="190"/>
                  <a:pt x="604" y="190"/>
                </a:cubicBezTo>
                <a:cubicBezTo>
                  <a:pt x="431" y="190"/>
                  <a:pt x="431" y="190"/>
                  <a:pt x="431" y="190"/>
                </a:cubicBezTo>
                <a:cubicBezTo>
                  <a:pt x="431" y="309"/>
                  <a:pt x="431" y="309"/>
                  <a:pt x="431" y="309"/>
                </a:cubicBezTo>
                <a:cubicBezTo>
                  <a:pt x="631" y="309"/>
                  <a:pt x="631" y="309"/>
                  <a:pt x="631" y="309"/>
                </a:cubicBezTo>
                <a:cubicBezTo>
                  <a:pt x="631" y="346"/>
                  <a:pt x="631" y="346"/>
                  <a:pt x="631" y="346"/>
                </a:cubicBezTo>
                <a:cubicBezTo>
                  <a:pt x="391" y="346"/>
                  <a:pt x="391" y="346"/>
                  <a:pt x="391" y="346"/>
                </a:cubicBezTo>
                <a:cubicBezTo>
                  <a:pt x="391" y="1"/>
                  <a:pt x="391" y="1"/>
                  <a:pt x="391" y="1"/>
                </a:cubicBezTo>
                <a:cubicBezTo>
                  <a:pt x="625" y="1"/>
                  <a:pt x="625" y="1"/>
                  <a:pt x="625" y="1"/>
                </a:cubicBezTo>
                <a:cubicBezTo>
                  <a:pt x="625" y="39"/>
                  <a:pt x="625" y="39"/>
                  <a:pt x="625" y="39"/>
                </a:cubicBezTo>
                <a:lnTo>
                  <a:pt x="431" y="39"/>
                </a:lnTo>
                <a:close/>
                <a:moveTo>
                  <a:pt x="866" y="236"/>
                </a:moveTo>
                <a:cubicBezTo>
                  <a:pt x="858" y="237"/>
                  <a:pt x="850" y="237"/>
                  <a:pt x="843" y="237"/>
                </a:cubicBezTo>
                <a:cubicBezTo>
                  <a:pt x="751" y="237"/>
                  <a:pt x="751" y="237"/>
                  <a:pt x="751" y="237"/>
                </a:cubicBezTo>
                <a:cubicBezTo>
                  <a:pt x="751" y="346"/>
                  <a:pt x="751" y="346"/>
                  <a:pt x="751" y="346"/>
                </a:cubicBezTo>
                <a:cubicBezTo>
                  <a:pt x="712" y="346"/>
                  <a:pt x="712" y="346"/>
                  <a:pt x="712" y="346"/>
                </a:cubicBezTo>
                <a:cubicBezTo>
                  <a:pt x="712" y="1"/>
                  <a:pt x="712" y="1"/>
                  <a:pt x="712" y="1"/>
                </a:cubicBezTo>
                <a:cubicBezTo>
                  <a:pt x="843" y="1"/>
                  <a:pt x="843" y="1"/>
                  <a:pt x="843" y="1"/>
                </a:cubicBezTo>
                <a:cubicBezTo>
                  <a:pt x="929" y="1"/>
                  <a:pt x="978" y="44"/>
                  <a:pt x="978" y="117"/>
                </a:cubicBezTo>
                <a:cubicBezTo>
                  <a:pt x="978" y="174"/>
                  <a:pt x="951" y="213"/>
                  <a:pt x="901" y="229"/>
                </a:cubicBezTo>
                <a:cubicBezTo>
                  <a:pt x="982" y="346"/>
                  <a:pt x="982" y="346"/>
                  <a:pt x="982" y="346"/>
                </a:cubicBezTo>
                <a:cubicBezTo>
                  <a:pt x="937" y="346"/>
                  <a:pt x="937" y="346"/>
                  <a:pt x="937" y="346"/>
                </a:cubicBezTo>
                <a:lnTo>
                  <a:pt x="866" y="236"/>
                </a:lnTo>
                <a:close/>
                <a:moveTo>
                  <a:pt x="843" y="199"/>
                </a:moveTo>
                <a:cubicBezTo>
                  <a:pt x="905" y="199"/>
                  <a:pt x="941" y="172"/>
                  <a:pt x="941" y="118"/>
                </a:cubicBezTo>
                <a:cubicBezTo>
                  <a:pt x="941" y="66"/>
                  <a:pt x="905" y="39"/>
                  <a:pt x="843" y="39"/>
                </a:cubicBezTo>
                <a:cubicBezTo>
                  <a:pt x="751" y="39"/>
                  <a:pt x="751" y="39"/>
                  <a:pt x="751" y="39"/>
                </a:cubicBezTo>
                <a:cubicBezTo>
                  <a:pt x="751" y="199"/>
                  <a:pt x="751" y="199"/>
                  <a:pt x="751" y="199"/>
                </a:cubicBezTo>
                <a:lnTo>
                  <a:pt x="843" y="199"/>
                </a:lnTo>
                <a:close/>
                <a:moveTo>
                  <a:pt x="1380" y="346"/>
                </a:moveTo>
                <a:cubicBezTo>
                  <a:pt x="1379" y="62"/>
                  <a:pt x="1379" y="62"/>
                  <a:pt x="1379" y="62"/>
                </a:cubicBezTo>
                <a:cubicBezTo>
                  <a:pt x="1254" y="310"/>
                  <a:pt x="1254" y="310"/>
                  <a:pt x="1254" y="310"/>
                </a:cubicBezTo>
                <a:cubicBezTo>
                  <a:pt x="1230" y="310"/>
                  <a:pt x="1230" y="310"/>
                  <a:pt x="1230" y="310"/>
                </a:cubicBezTo>
                <a:cubicBezTo>
                  <a:pt x="1105" y="62"/>
                  <a:pt x="1105" y="62"/>
                  <a:pt x="1105" y="62"/>
                </a:cubicBezTo>
                <a:cubicBezTo>
                  <a:pt x="1105" y="346"/>
                  <a:pt x="1105" y="346"/>
                  <a:pt x="1105" y="346"/>
                </a:cubicBezTo>
                <a:cubicBezTo>
                  <a:pt x="1068" y="346"/>
                  <a:pt x="1068" y="346"/>
                  <a:pt x="1068" y="346"/>
                </a:cubicBezTo>
                <a:cubicBezTo>
                  <a:pt x="1068" y="1"/>
                  <a:pt x="1068" y="1"/>
                  <a:pt x="1068" y="1"/>
                </a:cubicBezTo>
                <a:cubicBezTo>
                  <a:pt x="1116" y="1"/>
                  <a:pt x="1116" y="1"/>
                  <a:pt x="1116" y="1"/>
                </a:cubicBezTo>
                <a:cubicBezTo>
                  <a:pt x="1242" y="249"/>
                  <a:pt x="1242" y="249"/>
                  <a:pt x="1242" y="249"/>
                </a:cubicBezTo>
                <a:cubicBezTo>
                  <a:pt x="1368" y="1"/>
                  <a:pt x="1368" y="1"/>
                  <a:pt x="1368" y="1"/>
                </a:cubicBezTo>
                <a:cubicBezTo>
                  <a:pt x="1416" y="1"/>
                  <a:pt x="1416" y="1"/>
                  <a:pt x="1416" y="1"/>
                </a:cubicBezTo>
                <a:cubicBezTo>
                  <a:pt x="1416" y="346"/>
                  <a:pt x="1416" y="346"/>
                  <a:pt x="1416" y="346"/>
                </a:cubicBezTo>
                <a:lnTo>
                  <a:pt x="1380" y="346"/>
                </a:lnTo>
                <a:close/>
                <a:moveTo>
                  <a:pt x="1560" y="39"/>
                </a:moveTo>
                <a:cubicBezTo>
                  <a:pt x="1560" y="153"/>
                  <a:pt x="1560" y="153"/>
                  <a:pt x="1560" y="153"/>
                </a:cubicBezTo>
                <a:cubicBezTo>
                  <a:pt x="1734" y="153"/>
                  <a:pt x="1734" y="153"/>
                  <a:pt x="1734" y="153"/>
                </a:cubicBezTo>
                <a:cubicBezTo>
                  <a:pt x="1734" y="190"/>
                  <a:pt x="1734" y="190"/>
                  <a:pt x="1734" y="190"/>
                </a:cubicBezTo>
                <a:cubicBezTo>
                  <a:pt x="1560" y="190"/>
                  <a:pt x="1560" y="190"/>
                  <a:pt x="1560" y="190"/>
                </a:cubicBezTo>
                <a:cubicBezTo>
                  <a:pt x="1560" y="309"/>
                  <a:pt x="1560" y="309"/>
                  <a:pt x="1560" y="309"/>
                </a:cubicBezTo>
                <a:cubicBezTo>
                  <a:pt x="1761" y="309"/>
                  <a:pt x="1761" y="309"/>
                  <a:pt x="1761" y="309"/>
                </a:cubicBezTo>
                <a:cubicBezTo>
                  <a:pt x="1761" y="346"/>
                  <a:pt x="1761" y="346"/>
                  <a:pt x="1761" y="346"/>
                </a:cubicBezTo>
                <a:cubicBezTo>
                  <a:pt x="1521" y="346"/>
                  <a:pt x="1521" y="346"/>
                  <a:pt x="1521" y="346"/>
                </a:cubicBezTo>
                <a:cubicBezTo>
                  <a:pt x="1521" y="1"/>
                  <a:pt x="1521" y="1"/>
                  <a:pt x="1521" y="1"/>
                </a:cubicBezTo>
                <a:cubicBezTo>
                  <a:pt x="1755" y="1"/>
                  <a:pt x="1755" y="1"/>
                  <a:pt x="1755" y="1"/>
                </a:cubicBezTo>
                <a:cubicBezTo>
                  <a:pt x="1755" y="39"/>
                  <a:pt x="1755" y="39"/>
                  <a:pt x="1755" y="39"/>
                </a:cubicBezTo>
                <a:lnTo>
                  <a:pt x="1560" y="39"/>
                </a:lnTo>
                <a:close/>
                <a:moveTo>
                  <a:pt x="2053" y="32"/>
                </a:moveTo>
                <a:cubicBezTo>
                  <a:pt x="2036" y="69"/>
                  <a:pt x="2036" y="69"/>
                  <a:pt x="2036" y="69"/>
                </a:cubicBezTo>
                <a:cubicBezTo>
                  <a:pt x="2005" y="48"/>
                  <a:pt x="1969" y="40"/>
                  <a:pt x="1941" y="40"/>
                </a:cubicBezTo>
                <a:cubicBezTo>
                  <a:pt x="1897" y="40"/>
                  <a:pt x="1868" y="57"/>
                  <a:pt x="1868" y="86"/>
                </a:cubicBezTo>
                <a:cubicBezTo>
                  <a:pt x="1868" y="174"/>
                  <a:pt x="2062" y="128"/>
                  <a:pt x="2061" y="253"/>
                </a:cubicBezTo>
                <a:cubicBezTo>
                  <a:pt x="2061" y="311"/>
                  <a:pt x="2010" y="347"/>
                  <a:pt x="1937" y="347"/>
                </a:cubicBezTo>
                <a:cubicBezTo>
                  <a:pt x="1886" y="347"/>
                  <a:pt x="1837" y="326"/>
                  <a:pt x="1805" y="295"/>
                </a:cubicBezTo>
                <a:cubicBezTo>
                  <a:pt x="1822" y="259"/>
                  <a:pt x="1822" y="259"/>
                  <a:pt x="1822" y="259"/>
                </a:cubicBezTo>
                <a:cubicBezTo>
                  <a:pt x="1854" y="290"/>
                  <a:pt x="1898" y="308"/>
                  <a:pt x="1937" y="308"/>
                </a:cubicBezTo>
                <a:cubicBezTo>
                  <a:pt x="1987" y="308"/>
                  <a:pt x="2018" y="288"/>
                  <a:pt x="2018" y="255"/>
                </a:cubicBezTo>
                <a:cubicBezTo>
                  <a:pt x="2018" y="164"/>
                  <a:pt x="1824" y="213"/>
                  <a:pt x="1824" y="89"/>
                </a:cubicBezTo>
                <a:cubicBezTo>
                  <a:pt x="1824" y="35"/>
                  <a:pt x="1872" y="0"/>
                  <a:pt x="1944" y="0"/>
                </a:cubicBezTo>
                <a:cubicBezTo>
                  <a:pt x="1983" y="0"/>
                  <a:pt x="2024" y="13"/>
                  <a:pt x="2053" y="3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14324" tIns="57162" rIns="114324" bIns="57162"/>
          <a:lstStyle/>
          <a:p>
            <a:endParaRPr lang="en-NL"/>
          </a:p>
        </p:txBody>
      </p:sp>
      <p:sp>
        <p:nvSpPr>
          <p:cNvPr id="14" name="LS_Logo8 (JU-Free) Hera" hidden="1">
            <a:extLst>
              <a:ext uri="{FF2B5EF4-FFF2-40B4-BE49-F238E27FC236}">
                <a16:creationId xmlns:a16="http://schemas.microsoft.com/office/drawing/2014/main" id="{8F389F3F-A4AC-4A5F-B479-D3C0B598BB80}"/>
              </a:ext>
            </a:extLst>
          </p:cNvPr>
          <p:cNvSpPr>
            <a:spLocks/>
          </p:cNvSpPr>
          <p:nvPr/>
        </p:nvSpPr>
        <p:spPr bwMode="auto">
          <a:xfrm>
            <a:off x="1157288" y="7820025"/>
            <a:ext cx="541337" cy="138113"/>
          </a:xfrm>
          <a:custGeom>
            <a:avLst/>
            <a:gdLst>
              <a:gd name="T0" fmla="*/ 2147483646 w 1367"/>
              <a:gd name="T1" fmla="*/ 0 h 345"/>
              <a:gd name="T2" fmla="*/ 2147483646 w 1367"/>
              <a:gd name="T3" fmla="*/ 0 h 345"/>
              <a:gd name="T4" fmla="*/ 2147483646 w 1367"/>
              <a:gd name="T5" fmla="*/ 2147483646 h 345"/>
              <a:gd name="T6" fmla="*/ 2147483646 w 1367"/>
              <a:gd name="T7" fmla="*/ 2147483646 h 345"/>
              <a:gd name="T8" fmla="*/ 2147483646 w 1367"/>
              <a:gd name="T9" fmla="*/ 2147483646 h 345"/>
              <a:gd name="T10" fmla="*/ 2147483646 w 1367"/>
              <a:gd name="T11" fmla="*/ 2147483646 h 345"/>
              <a:gd name="T12" fmla="*/ 2147483646 w 1367"/>
              <a:gd name="T13" fmla="*/ 2147483646 h 345"/>
              <a:gd name="T14" fmla="*/ 0 w 1367"/>
              <a:gd name="T15" fmla="*/ 2147483646 h 345"/>
              <a:gd name="T16" fmla="*/ 0 w 1367"/>
              <a:gd name="T17" fmla="*/ 0 h 345"/>
              <a:gd name="T18" fmla="*/ 2147483646 w 1367"/>
              <a:gd name="T19" fmla="*/ 0 h 345"/>
              <a:gd name="T20" fmla="*/ 2147483646 w 1367"/>
              <a:gd name="T21" fmla="*/ 2147483646 h 345"/>
              <a:gd name="T22" fmla="*/ 2147483646 w 1367"/>
              <a:gd name="T23" fmla="*/ 2147483646 h 345"/>
              <a:gd name="T24" fmla="*/ 2147483646 w 1367"/>
              <a:gd name="T25" fmla="*/ 0 h 345"/>
              <a:gd name="T26" fmla="*/ 2147483646 w 1367"/>
              <a:gd name="T27" fmla="*/ 2147483646 h 345"/>
              <a:gd name="T28" fmla="*/ 2147483646 w 1367"/>
              <a:gd name="T29" fmla="*/ 2147483646 h 345"/>
              <a:gd name="T30" fmla="*/ 2147483646 w 1367"/>
              <a:gd name="T31" fmla="*/ 2147483646 h 345"/>
              <a:gd name="T32" fmla="*/ 2147483646 w 1367"/>
              <a:gd name="T33" fmla="*/ 2147483646 h 345"/>
              <a:gd name="T34" fmla="*/ 2147483646 w 1367"/>
              <a:gd name="T35" fmla="*/ 2147483646 h 345"/>
              <a:gd name="T36" fmla="*/ 2147483646 w 1367"/>
              <a:gd name="T37" fmla="*/ 2147483646 h 345"/>
              <a:gd name="T38" fmla="*/ 2147483646 w 1367"/>
              <a:gd name="T39" fmla="*/ 0 h 345"/>
              <a:gd name="T40" fmla="*/ 2147483646 w 1367"/>
              <a:gd name="T41" fmla="*/ 0 h 345"/>
              <a:gd name="T42" fmla="*/ 2147483646 w 1367"/>
              <a:gd name="T43" fmla="*/ 2147483646 h 345"/>
              <a:gd name="T44" fmla="*/ 2147483646 w 1367"/>
              <a:gd name="T45" fmla="*/ 2147483646 h 345"/>
              <a:gd name="T46" fmla="*/ 2147483646 w 1367"/>
              <a:gd name="T47" fmla="*/ 2147483646 h 345"/>
              <a:gd name="T48" fmla="*/ 2147483646 w 1367"/>
              <a:gd name="T49" fmla="*/ 2147483646 h 345"/>
              <a:gd name="T50" fmla="*/ 2147483646 w 1367"/>
              <a:gd name="T51" fmla="*/ 2147483646 h 345"/>
              <a:gd name="T52" fmla="*/ 2147483646 w 1367"/>
              <a:gd name="T53" fmla="*/ 2147483646 h 345"/>
              <a:gd name="T54" fmla="*/ 2147483646 w 1367"/>
              <a:gd name="T55" fmla="*/ 2147483646 h 345"/>
              <a:gd name="T56" fmla="*/ 2147483646 w 1367"/>
              <a:gd name="T57" fmla="*/ 2147483646 h 345"/>
              <a:gd name="T58" fmla="*/ 2147483646 w 1367"/>
              <a:gd name="T59" fmla="*/ 2147483646 h 345"/>
              <a:gd name="T60" fmla="*/ 2147483646 w 1367"/>
              <a:gd name="T61" fmla="*/ 2147483646 h 345"/>
              <a:gd name="T62" fmla="*/ 2147483646 w 1367"/>
              <a:gd name="T63" fmla="*/ 2147483646 h 345"/>
              <a:gd name="T64" fmla="*/ 2147483646 w 1367"/>
              <a:gd name="T65" fmla="*/ 2147483646 h 345"/>
              <a:gd name="T66" fmla="*/ 2147483646 w 1367"/>
              <a:gd name="T67" fmla="*/ 2147483646 h 345"/>
              <a:gd name="T68" fmla="*/ 2147483646 w 1367"/>
              <a:gd name="T69" fmla="*/ 0 h 345"/>
              <a:gd name="T70" fmla="*/ 2147483646 w 1367"/>
              <a:gd name="T71" fmla="*/ 0 h 345"/>
              <a:gd name="T72" fmla="*/ 2147483646 w 1367"/>
              <a:gd name="T73" fmla="*/ 2147483646 h 345"/>
              <a:gd name="T74" fmla="*/ 2147483646 w 1367"/>
              <a:gd name="T75" fmla="*/ 2147483646 h 345"/>
              <a:gd name="T76" fmla="*/ 2147483646 w 1367"/>
              <a:gd name="T77" fmla="*/ 2147483646 h 345"/>
              <a:gd name="T78" fmla="*/ 2147483646 w 1367"/>
              <a:gd name="T79" fmla="*/ 2147483646 h 345"/>
              <a:gd name="T80" fmla="*/ 2147483646 w 1367"/>
              <a:gd name="T81" fmla="*/ 2147483646 h 345"/>
              <a:gd name="T82" fmla="*/ 2147483646 w 1367"/>
              <a:gd name="T83" fmla="*/ 2147483646 h 345"/>
              <a:gd name="T84" fmla="*/ 2147483646 w 1367"/>
              <a:gd name="T85" fmla="*/ 2147483646 h 345"/>
              <a:gd name="T86" fmla="*/ 2147483646 w 1367"/>
              <a:gd name="T87" fmla="*/ 2147483646 h 345"/>
              <a:gd name="T88" fmla="*/ 2147483646 w 1367"/>
              <a:gd name="T89" fmla="*/ 2147483646 h 345"/>
              <a:gd name="T90" fmla="*/ 2147483646 w 1367"/>
              <a:gd name="T91" fmla="*/ 2147483646 h 345"/>
              <a:gd name="T92" fmla="*/ 2147483646 w 1367"/>
              <a:gd name="T93" fmla="*/ 2147483646 h 345"/>
              <a:gd name="T94" fmla="*/ 2147483646 w 1367"/>
              <a:gd name="T95" fmla="*/ 2147483646 h 345"/>
              <a:gd name="T96" fmla="*/ 2147483646 w 1367"/>
              <a:gd name="T97" fmla="*/ 2147483646 h 345"/>
              <a:gd name="T98" fmla="*/ 2147483646 w 1367"/>
              <a:gd name="T99" fmla="*/ 2147483646 h 345"/>
              <a:gd name="T100" fmla="*/ 2147483646 w 1367"/>
              <a:gd name="T101" fmla="*/ 0 h 345"/>
              <a:gd name="T102" fmla="*/ 2147483646 w 1367"/>
              <a:gd name="T103" fmla="*/ 0 h 345"/>
              <a:gd name="T104" fmla="*/ 2147483646 w 1367"/>
              <a:gd name="T105" fmla="*/ 2147483646 h 345"/>
              <a:gd name="T106" fmla="*/ 2147483646 w 1367"/>
              <a:gd name="T107" fmla="*/ 2147483646 h 345"/>
              <a:gd name="T108" fmla="*/ 2147483646 w 1367"/>
              <a:gd name="T109" fmla="*/ 2147483646 h 345"/>
              <a:gd name="T110" fmla="*/ 2147483646 w 1367"/>
              <a:gd name="T111" fmla="*/ 2147483646 h 345"/>
              <a:gd name="T112" fmla="*/ 2147483646 w 1367"/>
              <a:gd name="T113" fmla="*/ 2147483646 h 345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1367" h="345">
                <a:moveTo>
                  <a:pt x="248" y="0"/>
                </a:moveTo>
                <a:cubicBezTo>
                  <a:pt x="287" y="0"/>
                  <a:pt x="287" y="0"/>
                  <a:pt x="287" y="0"/>
                </a:cubicBezTo>
                <a:cubicBezTo>
                  <a:pt x="287" y="345"/>
                  <a:pt x="287" y="345"/>
                  <a:pt x="287" y="345"/>
                </a:cubicBezTo>
                <a:cubicBezTo>
                  <a:pt x="248" y="345"/>
                  <a:pt x="248" y="345"/>
                  <a:pt x="248" y="345"/>
                </a:cubicBezTo>
                <a:cubicBezTo>
                  <a:pt x="248" y="193"/>
                  <a:pt x="248" y="193"/>
                  <a:pt x="248" y="193"/>
                </a:cubicBezTo>
                <a:cubicBezTo>
                  <a:pt x="40" y="193"/>
                  <a:pt x="40" y="193"/>
                  <a:pt x="40" y="193"/>
                </a:cubicBezTo>
                <a:cubicBezTo>
                  <a:pt x="40" y="345"/>
                  <a:pt x="40" y="345"/>
                  <a:pt x="40" y="345"/>
                </a:cubicBezTo>
                <a:cubicBezTo>
                  <a:pt x="0" y="345"/>
                  <a:pt x="0" y="345"/>
                  <a:pt x="0" y="345"/>
                </a:cubicBezTo>
                <a:cubicBezTo>
                  <a:pt x="0" y="0"/>
                  <a:pt x="0" y="0"/>
                  <a:pt x="0" y="0"/>
                </a:cubicBezTo>
                <a:cubicBezTo>
                  <a:pt x="40" y="0"/>
                  <a:pt x="40" y="0"/>
                  <a:pt x="40" y="0"/>
                </a:cubicBezTo>
                <a:cubicBezTo>
                  <a:pt x="40" y="156"/>
                  <a:pt x="40" y="156"/>
                  <a:pt x="40" y="156"/>
                </a:cubicBezTo>
                <a:cubicBezTo>
                  <a:pt x="248" y="156"/>
                  <a:pt x="248" y="156"/>
                  <a:pt x="248" y="156"/>
                </a:cubicBezTo>
                <a:lnTo>
                  <a:pt x="248" y="0"/>
                </a:lnTo>
                <a:close/>
                <a:moveTo>
                  <a:pt x="431" y="189"/>
                </a:moveTo>
                <a:cubicBezTo>
                  <a:pt x="604" y="189"/>
                  <a:pt x="604" y="189"/>
                  <a:pt x="604" y="189"/>
                </a:cubicBezTo>
                <a:cubicBezTo>
                  <a:pt x="604" y="152"/>
                  <a:pt x="604" y="152"/>
                  <a:pt x="604" y="152"/>
                </a:cubicBezTo>
                <a:cubicBezTo>
                  <a:pt x="431" y="152"/>
                  <a:pt x="431" y="152"/>
                  <a:pt x="431" y="152"/>
                </a:cubicBezTo>
                <a:cubicBezTo>
                  <a:pt x="431" y="38"/>
                  <a:pt x="431" y="38"/>
                  <a:pt x="431" y="38"/>
                </a:cubicBezTo>
                <a:cubicBezTo>
                  <a:pt x="625" y="38"/>
                  <a:pt x="625" y="38"/>
                  <a:pt x="625" y="38"/>
                </a:cubicBezTo>
                <a:cubicBezTo>
                  <a:pt x="625" y="0"/>
                  <a:pt x="625" y="0"/>
                  <a:pt x="625" y="0"/>
                </a:cubicBezTo>
                <a:cubicBezTo>
                  <a:pt x="391" y="0"/>
                  <a:pt x="391" y="0"/>
                  <a:pt x="391" y="0"/>
                </a:cubicBezTo>
                <a:cubicBezTo>
                  <a:pt x="391" y="345"/>
                  <a:pt x="391" y="345"/>
                  <a:pt x="391" y="345"/>
                </a:cubicBezTo>
                <a:cubicBezTo>
                  <a:pt x="631" y="345"/>
                  <a:pt x="631" y="345"/>
                  <a:pt x="631" y="345"/>
                </a:cubicBezTo>
                <a:cubicBezTo>
                  <a:pt x="631" y="308"/>
                  <a:pt x="631" y="308"/>
                  <a:pt x="631" y="308"/>
                </a:cubicBezTo>
                <a:cubicBezTo>
                  <a:pt x="431" y="308"/>
                  <a:pt x="431" y="308"/>
                  <a:pt x="431" y="308"/>
                </a:cubicBezTo>
                <a:lnTo>
                  <a:pt x="431" y="189"/>
                </a:lnTo>
                <a:close/>
                <a:moveTo>
                  <a:pt x="901" y="228"/>
                </a:moveTo>
                <a:cubicBezTo>
                  <a:pt x="982" y="345"/>
                  <a:pt x="982" y="345"/>
                  <a:pt x="982" y="345"/>
                </a:cubicBezTo>
                <a:cubicBezTo>
                  <a:pt x="937" y="345"/>
                  <a:pt x="937" y="345"/>
                  <a:pt x="937" y="345"/>
                </a:cubicBezTo>
                <a:cubicBezTo>
                  <a:pt x="866" y="235"/>
                  <a:pt x="866" y="235"/>
                  <a:pt x="866" y="235"/>
                </a:cubicBezTo>
                <a:cubicBezTo>
                  <a:pt x="858" y="236"/>
                  <a:pt x="850" y="236"/>
                  <a:pt x="843" y="236"/>
                </a:cubicBezTo>
                <a:cubicBezTo>
                  <a:pt x="751" y="236"/>
                  <a:pt x="751" y="236"/>
                  <a:pt x="751" y="236"/>
                </a:cubicBezTo>
                <a:cubicBezTo>
                  <a:pt x="751" y="345"/>
                  <a:pt x="751" y="345"/>
                  <a:pt x="751" y="345"/>
                </a:cubicBezTo>
                <a:cubicBezTo>
                  <a:pt x="712" y="345"/>
                  <a:pt x="712" y="345"/>
                  <a:pt x="712" y="345"/>
                </a:cubicBezTo>
                <a:cubicBezTo>
                  <a:pt x="712" y="0"/>
                  <a:pt x="712" y="0"/>
                  <a:pt x="712" y="0"/>
                </a:cubicBezTo>
                <a:cubicBezTo>
                  <a:pt x="843" y="0"/>
                  <a:pt x="843" y="0"/>
                  <a:pt x="843" y="0"/>
                </a:cubicBezTo>
                <a:cubicBezTo>
                  <a:pt x="929" y="0"/>
                  <a:pt x="978" y="43"/>
                  <a:pt x="978" y="116"/>
                </a:cubicBezTo>
                <a:cubicBezTo>
                  <a:pt x="978" y="173"/>
                  <a:pt x="951" y="212"/>
                  <a:pt x="901" y="228"/>
                </a:cubicBezTo>
                <a:close/>
                <a:moveTo>
                  <a:pt x="941" y="117"/>
                </a:moveTo>
                <a:cubicBezTo>
                  <a:pt x="941" y="65"/>
                  <a:pt x="905" y="38"/>
                  <a:pt x="843" y="38"/>
                </a:cubicBezTo>
                <a:cubicBezTo>
                  <a:pt x="751" y="38"/>
                  <a:pt x="751" y="38"/>
                  <a:pt x="751" y="38"/>
                </a:cubicBezTo>
                <a:cubicBezTo>
                  <a:pt x="751" y="198"/>
                  <a:pt x="751" y="198"/>
                  <a:pt x="751" y="198"/>
                </a:cubicBezTo>
                <a:cubicBezTo>
                  <a:pt x="843" y="198"/>
                  <a:pt x="843" y="198"/>
                  <a:pt x="843" y="198"/>
                </a:cubicBezTo>
                <a:cubicBezTo>
                  <a:pt x="905" y="198"/>
                  <a:pt x="941" y="171"/>
                  <a:pt x="941" y="117"/>
                </a:cubicBezTo>
                <a:close/>
                <a:moveTo>
                  <a:pt x="1367" y="345"/>
                </a:moveTo>
                <a:cubicBezTo>
                  <a:pt x="1324" y="345"/>
                  <a:pt x="1324" y="345"/>
                  <a:pt x="1324" y="345"/>
                </a:cubicBezTo>
                <a:cubicBezTo>
                  <a:pt x="1286" y="258"/>
                  <a:pt x="1286" y="258"/>
                  <a:pt x="1286" y="258"/>
                </a:cubicBezTo>
                <a:cubicBezTo>
                  <a:pt x="1098" y="258"/>
                  <a:pt x="1098" y="258"/>
                  <a:pt x="1098" y="258"/>
                </a:cubicBezTo>
                <a:cubicBezTo>
                  <a:pt x="1059" y="345"/>
                  <a:pt x="1059" y="345"/>
                  <a:pt x="1059" y="345"/>
                </a:cubicBezTo>
                <a:cubicBezTo>
                  <a:pt x="1017" y="345"/>
                  <a:pt x="1017" y="345"/>
                  <a:pt x="1017" y="345"/>
                </a:cubicBezTo>
                <a:cubicBezTo>
                  <a:pt x="1172" y="0"/>
                  <a:pt x="1172" y="0"/>
                  <a:pt x="1172" y="0"/>
                </a:cubicBezTo>
                <a:cubicBezTo>
                  <a:pt x="1213" y="0"/>
                  <a:pt x="1213" y="0"/>
                  <a:pt x="1213" y="0"/>
                </a:cubicBezTo>
                <a:lnTo>
                  <a:pt x="1367" y="345"/>
                </a:lnTo>
                <a:close/>
                <a:moveTo>
                  <a:pt x="1269" y="220"/>
                </a:moveTo>
                <a:cubicBezTo>
                  <a:pt x="1191" y="45"/>
                  <a:pt x="1191" y="45"/>
                  <a:pt x="1191" y="45"/>
                </a:cubicBezTo>
                <a:cubicBezTo>
                  <a:pt x="1114" y="220"/>
                  <a:pt x="1114" y="220"/>
                  <a:pt x="1114" y="220"/>
                </a:cubicBezTo>
                <a:lnTo>
                  <a:pt x="1269" y="22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14324" tIns="57162" rIns="114324" bIns="57162"/>
          <a:lstStyle/>
          <a:p>
            <a:endParaRPr lang="en-NL"/>
          </a:p>
        </p:txBody>
      </p:sp>
      <p:sp>
        <p:nvSpPr>
          <p:cNvPr id="15" name="LS_Logo12 (JU-Free) Horus" hidden="1">
            <a:extLst>
              <a:ext uri="{FF2B5EF4-FFF2-40B4-BE49-F238E27FC236}">
                <a16:creationId xmlns:a16="http://schemas.microsoft.com/office/drawing/2014/main" id="{11F61A28-DE58-4D7A-87DA-7835E5276F1C}"/>
              </a:ext>
            </a:extLst>
          </p:cNvPr>
          <p:cNvSpPr>
            <a:spLocks/>
          </p:cNvSpPr>
          <p:nvPr/>
        </p:nvSpPr>
        <p:spPr bwMode="auto">
          <a:xfrm>
            <a:off x="1157288" y="7820025"/>
            <a:ext cx="692150" cy="138113"/>
          </a:xfrm>
          <a:custGeom>
            <a:avLst/>
            <a:gdLst>
              <a:gd name="T0" fmla="*/ 2147483646 w 1746"/>
              <a:gd name="T1" fmla="*/ 62059172 h 348"/>
              <a:gd name="T2" fmla="*/ 2147483646 w 1746"/>
              <a:gd name="T3" fmla="*/ 2147483646 h 348"/>
              <a:gd name="T4" fmla="*/ 2147483646 w 1746"/>
              <a:gd name="T5" fmla="*/ 2147483646 h 348"/>
              <a:gd name="T6" fmla="*/ 0 w 1746"/>
              <a:gd name="T7" fmla="*/ 2147483646 h 348"/>
              <a:gd name="T8" fmla="*/ 2147483646 w 1746"/>
              <a:gd name="T9" fmla="*/ 62059172 h 348"/>
              <a:gd name="T10" fmla="*/ 2147483646 w 1746"/>
              <a:gd name="T11" fmla="*/ 2147483646 h 348"/>
              <a:gd name="T12" fmla="*/ 2147483646 w 1746"/>
              <a:gd name="T13" fmla="*/ 2147483646 h 348"/>
              <a:gd name="T14" fmla="*/ 2147483646 w 1746"/>
              <a:gd name="T15" fmla="*/ 2147483646 h 348"/>
              <a:gd name="T16" fmla="*/ 2147483646 w 1746"/>
              <a:gd name="T17" fmla="*/ 2147483646 h 348"/>
              <a:gd name="T18" fmla="*/ 2147483646 w 1746"/>
              <a:gd name="T19" fmla="*/ 2147483646 h 348"/>
              <a:gd name="T20" fmla="*/ 2147483646 w 1746"/>
              <a:gd name="T21" fmla="*/ 2147483646 h 348"/>
              <a:gd name="T22" fmla="*/ 2147483646 w 1746"/>
              <a:gd name="T23" fmla="*/ 2147483646 h 348"/>
              <a:gd name="T24" fmla="*/ 2147483646 w 1746"/>
              <a:gd name="T25" fmla="*/ 2147483646 h 348"/>
              <a:gd name="T26" fmla="*/ 2147483646 w 1746"/>
              <a:gd name="T27" fmla="*/ 2147483646 h 348"/>
              <a:gd name="T28" fmla="*/ 2147483646 w 1746"/>
              <a:gd name="T29" fmla="*/ 2147483646 h 348"/>
              <a:gd name="T30" fmla="*/ 2147483646 w 1746"/>
              <a:gd name="T31" fmla="*/ 62059172 h 348"/>
              <a:gd name="T32" fmla="*/ 2147483646 w 1746"/>
              <a:gd name="T33" fmla="*/ 2147483646 h 348"/>
              <a:gd name="T34" fmla="*/ 2147483646 w 1746"/>
              <a:gd name="T35" fmla="*/ 2147483646 h 348"/>
              <a:gd name="T36" fmla="*/ 2147483646 w 1746"/>
              <a:gd name="T37" fmla="*/ 2147483646 h 348"/>
              <a:gd name="T38" fmla="*/ 2147483646 w 1746"/>
              <a:gd name="T39" fmla="*/ 2147483646 h 348"/>
              <a:gd name="T40" fmla="*/ 2147483646 w 1746"/>
              <a:gd name="T41" fmla="*/ 2147483646 h 348"/>
              <a:gd name="T42" fmla="*/ 2147483646 w 1746"/>
              <a:gd name="T43" fmla="*/ 2147483646 h 348"/>
              <a:gd name="T44" fmla="*/ 2147483646 w 1746"/>
              <a:gd name="T45" fmla="*/ 62059172 h 348"/>
              <a:gd name="T46" fmla="*/ 2147483646 w 1746"/>
              <a:gd name="T47" fmla="*/ 2147483646 h 348"/>
              <a:gd name="T48" fmla="*/ 2147483646 w 1746"/>
              <a:gd name="T49" fmla="*/ 62059172 h 348"/>
              <a:gd name="T50" fmla="*/ 2147483646 w 1746"/>
              <a:gd name="T51" fmla="*/ 2147483646 h 348"/>
              <a:gd name="T52" fmla="*/ 2147483646 w 1746"/>
              <a:gd name="T53" fmla="*/ 2147483646 h 348"/>
              <a:gd name="T54" fmla="*/ 2147483646 w 1746"/>
              <a:gd name="T55" fmla="*/ 1984322256 h 348"/>
              <a:gd name="T56" fmla="*/ 2147483646 w 1746"/>
              <a:gd name="T57" fmla="*/ 2147483646 h 348"/>
              <a:gd name="T58" fmla="*/ 2147483646 w 1746"/>
              <a:gd name="T59" fmla="*/ 2147483646 h 348"/>
              <a:gd name="T60" fmla="*/ 2147483646 w 1746"/>
              <a:gd name="T61" fmla="*/ 2147483646 h 348"/>
              <a:gd name="T62" fmla="*/ 2147483646 w 1746"/>
              <a:gd name="T63" fmla="*/ 2147483646 h 348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1746" h="348">
                <a:moveTo>
                  <a:pt x="248" y="1"/>
                </a:moveTo>
                <a:cubicBezTo>
                  <a:pt x="287" y="1"/>
                  <a:pt x="287" y="1"/>
                  <a:pt x="287" y="1"/>
                </a:cubicBezTo>
                <a:cubicBezTo>
                  <a:pt x="287" y="346"/>
                  <a:pt x="287" y="346"/>
                  <a:pt x="287" y="346"/>
                </a:cubicBezTo>
                <a:cubicBezTo>
                  <a:pt x="248" y="346"/>
                  <a:pt x="248" y="346"/>
                  <a:pt x="248" y="346"/>
                </a:cubicBezTo>
                <a:cubicBezTo>
                  <a:pt x="248" y="194"/>
                  <a:pt x="248" y="194"/>
                  <a:pt x="248" y="194"/>
                </a:cubicBezTo>
                <a:cubicBezTo>
                  <a:pt x="40" y="194"/>
                  <a:pt x="40" y="194"/>
                  <a:pt x="40" y="194"/>
                </a:cubicBezTo>
                <a:cubicBezTo>
                  <a:pt x="40" y="346"/>
                  <a:pt x="40" y="346"/>
                  <a:pt x="40" y="346"/>
                </a:cubicBezTo>
                <a:cubicBezTo>
                  <a:pt x="0" y="346"/>
                  <a:pt x="0" y="346"/>
                  <a:pt x="0" y="346"/>
                </a:cubicBezTo>
                <a:cubicBezTo>
                  <a:pt x="0" y="1"/>
                  <a:pt x="0" y="1"/>
                  <a:pt x="0" y="1"/>
                </a:cubicBezTo>
                <a:cubicBezTo>
                  <a:pt x="40" y="1"/>
                  <a:pt x="40" y="1"/>
                  <a:pt x="40" y="1"/>
                </a:cubicBezTo>
                <a:cubicBezTo>
                  <a:pt x="40" y="157"/>
                  <a:pt x="40" y="157"/>
                  <a:pt x="40" y="157"/>
                </a:cubicBezTo>
                <a:cubicBezTo>
                  <a:pt x="248" y="157"/>
                  <a:pt x="248" y="157"/>
                  <a:pt x="248" y="157"/>
                </a:cubicBezTo>
                <a:lnTo>
                  <a:pt x="248" y="1"/>
                </a:lnTo>
                <a:close/>
                <a:moveTo>
                  <a:pt x="720" y="174"/>
                </a:moveTo>
                <a:cubicBezTo>
                  <a:pt x="720" y="271"/>
                  <a:pt x="640" y="348"/>
                  <a:pt x="539" y="348"/>
                </a:cubicBezTo>
                <a:cubicBezTo>
                  <a:pt x="439" y="348"/>
                  <a:pt x="359" y="271"/>
                  <a:pt x="359" y="174"/>
                </a:cubicBezTo>
                <a:cubicBezTo>
                  <a:pt x="359" y="76"/>
                  <a:pt x="439" y="0"/>
                  <a:pt x="539" y="0"/>
                </a:cubicBezTo>
                <a:cubicBezTo>
                  <a:pt x="640" y="0"/>
                  <a:pt x="720" y="77"/>
                  <a:pt x="720" y="174"/>
                </a:cubicBezTo>
                <a:close/>
                <a:moveTo>
                  <a:pt x="679" y="174"/>
                </a:moveTo>
                <a:cubicBezTo>
                  <a:pt x="679" y="98"/>
                  <a:pt x="616" y="38"/>
                  <a:pt x="539" y="38"/>
                </a:cubicBezTo>
                <a:cubicBezTo>
                  <a:pt x="463" y="38"/>
                  <a:pt x="399" y="98"/>
                  <a:pt x="399" y="174"/>
                </a:cubicBezTo>
                <a:cubicBezTo>
                  <a:pt x="399" y="249"/>
                  <a:pt x="463" y="310"/>
                  <a:pt x="539" y="310"/>
                </a:cubicBezTo>
                <a:cubicBezTo>
                  <a:pt x="616" y="310"/>
                  <a:pt x="679" y="249"/>
                  <a:pt x="679" y="174"/>
                </a:cubicBezTo>
                <a:close/>
                <a:moveTo>
                  <a:pt x="981" y="229"/>
                </a:moveTo>
                <a:cubicBezTo>
                  <a:pt x="1062" y="346"/>
                  <a:pt x="1062" y="346"/>
                  <a:pt x="1062" y="346"/>
                </a:cubicBezTo>
                <a:cubicBezTo>
                  <a:pt x="1017" y="346"/>
                  <a:pt x="1017" y="346"/>
                  <a:pt x="1017" y="346"/>
                </a:cubicBezTo>
                <a:cubicBezTo>
                  <a:pt x="945" y="236"/>
                  <a:pt x="945" y="236"/>
                  <a:pt x="945" y="236"/>
                </a:cubicBezTo>
                <a:cubicBezTo>
                  <a:pt x="938" y="237"/>
                  <a:pt x="930" y="237"/>
                  <a:pt x="922" y="237"/>
                </a:cubicBezTo>
                <a:cubicBezTo>
                  <a:pt x="831" y="237"/>
                  <a:pt x="831" y="237"/>
                  <a:pt x="831" y="237"/>
                </a:cubicBezTo>
                <a:cubicBezTo>
                  <a:pt x="831" y="346"/>
                  <a:pt x="831" y="346"/>
                  <a:pt x="831" y="346"/>
                </a:cubicBezTo>
                <a:cubicBezTo>
                  <a:pt x="791" y="346"/>
                  <a:pt x="791" y="346"/>
                  <a:pt x="791" y="346"/>
                </a:cubicBezTo>
                <a:cubicBezTo>
                  <a:pt x="791" y="1"/>
                  <a:pt x="791" y="1"/>
                  <a:pt x="791" y="1"/>
                </a:cubicBezTo>
                <a:cubicBezTo>
                  <a:pt x="922" y="1"/>
                  <a:pt x="922" y="1"/>
                  <a:pt x="922" y="1"/>
                </a:cubicBezTo>
                <a:cubicBezTo>
                  <a:pt x="1008" y="1"/>
                  <a:pt x="1058" y="44"/>
                  <a:pt x="1058" y="117"/>
                </a:cubicBezTo>
                <a:cubicBezTo>
                  <a:pt x="1058" y="174"/>
                  <a:pt x="1031" y="213"/>
                  <a:pt x="981" y="229"/>
                </a:cubicBezTo>
                <a:close/>
                <a:moveTo>
                  <a:pt x="1020" y="118"/>
                </a:moveTo>
                <a:cubicBezTo>
                  <a:pt x="1020" y="66"/>
                  <a:pt x="985" y="39"/>
                  <a:pt x="922" y="39"/>
                </a:cubicBezTo>
                <a:cubicBezTo>
                  <a:pt x="831" y="39"/>
                  <a:pt x="831" y="39"/>
                  <a:pt x="831" y="39"/>
                </a:cubicBezTo>
                <a:cubicBezTo>
                  <a:pt x="831" y="199"/>
                  <a:pt x="831" y="199"/>
                  <a:pt x="831" y="199"/>
                </a:cubicBezTo>
                <a:cubicBezTo>
                  <a:pt x="922" y="199"/>
                  <a:pt x="922" y="199"/>
                  <a:pt x="922" y="199"/>
                </a:cubicBezTo>
                <a:cubicBezTo>
                  <a:pt x="985" y="199"/>
                  <a:pt x="1020" y="172"/>
                  <a:pt x="1020" y="118"/>
                </a:cubicBezTo>
                <a:close/>
                <a:moveTo>
                  <a:pt x="1389" y="204"/>
                </a:moveTo>
                <a:cubicBezTo>
                  <a:pt x="1389" y="271"/>
                  <a:pt x="1350" y="310"/>
                  <a:pt x="1285" y="310"/>
                </a:cubicBezTo>
                <a:cubicBezTo>
                  <a:pt x="1219" y="310"/>
                  <a:pt x="1179" y="271"/>
                  <a:pt x="1179" y="204"/>
                </a:cubicBezTo>
                <a:cubicBezTo>
                  <a:pt x="1179" y="1"/>
                  <a:pt x="1179" y="1"/>
                  <a:pt x="1179" y="1"/>
                </a:cubicBezTo>
                <a:cubicBezTo>
                  <a:pt x="1139" y="1"/>
                  <a:pt x="1139" y="1"/>
                  <a:pt x="1139" y="1"/>
                </a:cubicBezTo>
                <a:cubicBezTo>
                  <a:pt x="1139" y="204"/>
                  <a:pt x="1139" y="204"/>
                  <a:pt x="1139" y="204"/>
                </a:cubicBezTo>
                <a:cubicBezTo>
                  <a:pt x="1139" y="294"/>
                  <a:pt x="1194" y="348"/>
                  <a:pt x="1285" y="348"/>
                </a:cubicBezTo>
                <a:cubicBezTo>
                  <a:pt x="1375" y="348"/>
                  <a:pt x="1429" y="294"/>
                  <a:pt x="1429" y="204"/>
                </a:cubicBezTo>
                <a:cubicBezTo>
                  <a:pt x="1429" y="1"/>
                  <a:pt x="1429" y="1"/>
                  <a:pt x="1429" y="1"/>
                </a:cubicBezTo>
                <a:cubicBezTo>
                  <a:pt x="1389" y="1"/>
                  <a:pt x="1389" y="1"/>
                  <a:pt x="1389" y="1"/>
                </a:cubicBezTo>
                <a:lnTo>
                  <a:pt x="1389" y="204"/>
                </a:lnTo>
                <a:close/>
                <a:moveTo>
                  <a:pt x="1552" y="86"/>
                </a:moveTo>
                <a:cubicBezTo>
                  <a:pt x="1552" y="57"/>
                  <a:pt x="1581" y="40"/>
                  <a:pt x="1625" y="40"/>
                </a:cubicBezTo>
                <a:cubicBezTo>
                  <a:pt x="1653" y="40"/>
                  <a:pt x="1689" y="48"/>
                  <a:pt x="1720" y="69"/>
                </a:cubicBezTo>
                <a:cubicBezTo>
                  <a:pt x="1737" y="32"/>
                  <a:pt x="1737" y="32"/>
                  <a:pt x="1737" y="32"/>
                </a:cubicBezTo>
                <a:cubicBezTo>
                  <a:pt x="1708" y="13"/>
                  <a:pt x="1667" y="0"/>
                  <a:pt x="1628" y="0"/>
                </a:cubicBezTo>
                <a:cubicBezTo>
                  <a:pt x="1556" y="0"/>
                  <a:pt x="1508" y="35"/>
                  <a:pt x="1508" y="89"/>
                </a:cubicBezTo>
                <a:cubicBezTo>
                  <a:pt x="1508" y="213"/>
                  <a:pt x="1702" y="164"/>
                  <a:pt x="1702" y="255"/>
                </a:cubicBezTo>
                <a:cubicBezTo>
                  <a:pt x="1702" y="288"/>
                  <a:pt x="1671" y="308"/>
                  <a:pt x="1621" y="308"/>
                </a:cubicBezTo>
                <a:cubicBezTo>
                  <a:pt x="1582" y="308"/>
                  <a:pt x="1539" y="290"/>
                  <a:pt x="1507" y="259"/>
                </a:cubicBezTo>
                <a:cubicBezTo>
                  <a:pt x="1489" y="295"/>
                  <a:pt x="1489" y="295"/>
                  <a:pt x="1489" y="295"/>
                </a:cubicBezTo>
                <a:cubicBezTo>
                  <a:pt x="1521" y="326"/>
                  <a:pt x="1570" y="347"/>
                  <a:pt x="1621" y="347"/>
                </a:cubicBezTo>
                <a:cubicBezTo>
                  <a:pt x="1695" y="347"/>
                  <a:pt x="1745" y="311"/>
                  <a:pt x="1745" y="253"/>
                </a:cubicBezTo>
                <a:cubicBezTo>
                  <a:pt x="1746" y="128"/>
                  <a:pt x="1552" y="174"/>
                  <a:pt x="1552" y="8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14324" tIns="57162" rIns="114324" bIns="57162"/>
          <a:lstStyle/>
          <a:p>
            <a:endParaRPr lang="en-NL"/>
          </a:p>
        </p:txBody>
      </p:sp>
      <p:sp>
        <p:nvSpPr>
          <p:cNvPr id="16" name="LS_Logo13(JU-Free) Enterprise" hidden="1">
            <a:extLst>
              <a:ext uri="{FF2B5EF4-FFF2-40B4-BE49-F238E27FC236}">
                <a16:creationId xmlns:a16="http://schemas.microsoft.com/office/drawing/2014/main" id="{3A5B99DB-8B0D-436E-9682-158ED7ECA25A}"/>
              </a:ext>
            </a:extLst>
          </p:cNvPr>
          <p:cNvSpPr>
            <a:spLocks noEditPoints="1"/>
          </p:cNvSpPr>
          <p:nvPr/>
        </p:nvSpPr>
        <p:spPr bwMode="auto">
          <a:xfrm>
            <a:off x="1136650" y="7712075"/>
            <a:ext cx="2205038" cy="365125"/>
          </a:xfrm>
          <a:custGeom>
            <a:avLst/>
            <a:gdLst>
              <a:gd name="T0" fmla="*/ 2147483646 w 5552"/>
              <a:gd name="T1" fmla="*/ 2147483646 h 921"/>
              <a:gd name="T2" fmla="*/ 2147483646 w 5552"/>
              <a:gd name="T3" fmla="*/ 2147483646 h 921"/>
              <a:gd name="T4" fmla="*/ 2147483646 w 5552"/>
              <a:gd name="T5" fmla="*/ 2147483646 h 921"/>
              <a:gd name="T6" fmla="*/ 2147483646 w 5552"/>
              <a:gd name="T7" fmla="*/ 2119723475 h 921"/>
              <a:gd name="T8" fmla="*/ 2147483646 w 5552"/>
              <a:gd name="T9" fmla="*/ 2147483646 h 921"/>
              <a:gd name="T10" fmla="*/ 2147483646 w 5552"/>
              <a:gd name="T11" fmla="*/ 187029632 h 921"/>
              <a:gd name="T12" fmla="*/ 2147483646 w 5552"/>
              <a:gd name="T13" fmla="*/ 2147483646 h 921"/>
              <a:gd name="T14" fmla="*/ 2147483646 w 5552"/>
              <a:gd name="T15" fmla="*/ 2147483646 h 921"/>
              <a:gd name="T16" fmla="*/ 2147483646 w 5552"/>
              <a:gd name="T17" fmla="*/ 2147483646 h 921"/>
              <a:gd name="T18" fmla="*/ 2147483646 w 5552"/>
              <a:gd name="T19" fmla="*/ 2147483646 h 921"/>
              <a:gd name="T20" fmla="*/ 2147483646 w 5552"/>
              <a:gd name="T21" fmla="*/ 2119723475 h 921"/>
              <a:gd name="T22" fmla="*/ 2147483646 w 5552"/>
              <a:gd name="T23" fmla="*/ 2147483646 h 921"/>
              <a:gd name="T24" fmla="*/ 2147483646 w 5552"/>
              <a:gd name="T25" fmla="*/ 2147483646 h 921"/>
              <a:gd name="T26" fmla="*/ 2147483646 w 5552"/>
              <a:gd name="T27" fmla="*/ 2147483646 h 921"/>
              <a:gd name="T28" fmla="*/ 2147483646 w 5552"/>
              <a:gd name="T29" fmla="*/ 2119723475 h 921"/>
              <a:gd name="T30" fmla="*/ 2147483646 w 5552"/>
              <a:gd name="T31" fmla="*/ 2147483646 h 921"/>
              <a:gd name="T32" fmla="*/ 2147483646 w 5552"/>
              <a:gd name="T33" fmla="*/ 2147483646 h 921"/>
              <a:gd name="T34" fmla="*/ 2147483646 w 5552"/>
              <a:gd name="T35" fmla="*/ 810514862 h 921"/>
              <a:gd name="T36" fmla="*/ 2147483646 w 5552"/>
              <a:gd name="T37" fmla="*/ 2147483646 h 921"/>
              <a:gd name="T38" fmla="*/ 2147483646 w 5552"/>
              <a:gd name="T39" fmla="*/ 2147483646 h 921"/>
              <a:gd name="T40" fmla="*/ 2147483646 w 5552"/>
              <a:gd name="T41" fmla="*/ 2147483646 h 921"/>
              <a:gd name="T42" fmla="*/ 2147483646 w 5552"/>
              <a:gd name="T43" fmla="*/ 2119723475 h 921"/>
              <a:gd name="T44" fmla="*/ 1879435067 w 5552"/>
              <a:gd name="T45" fmla="*/ 2147483646 h 921"/>
              <a:gd name="T46" fmla="*/ 2147483646 w 5552"/>
              <a:gd name="T47" fmla="*/ 2147483646 h 921"/>
              <a:gd name="T48" fmla="*/ 2147483646 w 5552"/>
              <a:gd name="T49" fmla="*/ 2147483646 h 921"/>
              <a:gd name="T50" fmla="*/ 2147483646 w 5552"/>
              <a:gd name="T51" fmla="*/ 2147483646 h 921"/>
              <a:gd name="T52" fmla="*/ 2147483646 w 5552"/>
              <a:gd name="T53" fmla="*/ 2147483646 h 921"/>
              <a:gd name="T54" fmla="*/ 2147483646 w 5552"/>
              <a:gd name="T55" fmla="*/ 2147483646 h 921"/>
              <a:gd name="T56" fmla="*/ 2147483646 w 5552"/>
              <a:gd name="T57" fmla="*/ 2147483646 h 921"/>
              <a:gd name="T58" fmla="*/ 2147483646 w 5552"/>
              <a:gd name="T59" fmla="*/ 2147483646 h 921"/>
              <a:gd name="T60" fmla="*/ 2147483646 w 5552"/>
              <a:gd name="T61" fmla="*/ 2147483646 h 921"/>
              <a:gd name="T62" fmla="*/ 2147483646 w 5552"/>
              <a:gd name="T63" fmla="*/ 2147483646 h 921"/>
              <a:gd name="T64" fmla="*/ 2147483646 w 5552"/>
              <a:gd name="T65" fmla="*/ 2147483646 h 921"/>
              <a:gd name="T66" fmla="*/ 2147483646 w 5552"/>
              <a:gd name="T67" fmla="*/ 2147483646 h 921"/>
              <a:gd name="T68" fmla="*/ 2147483646 w 5552"/>
              <a:gd name="T69" fmla="*/ 2147483646 h 921"/>
              <a:gd name="T70" fmla="*/ 2147483646 w 5552"/>
              <a:gd name="T71" fmla="*/ 2147483646 h 921"/>
              <a:gd name="T72" fmla="*/ 2147483646 w 5552"/>
              <a:gd name="T73" fmla="*/ 2147483646 h 921"/>
              <a:gd name="T74" fmla="*/ 2147483646 w 5552"/>
              <a:gd name="T75" fmla="*/ 2147483646 h 921"/>
              <a:gd name="T76" fmla="*/ 2147483646 w 5552"/>
              <a:gd name="T77" fmla="*/ 2147483646 h 921"/>
              <a:gd name="T78" fmla="*/ 2147483646 w 5552"/>
              <a:gd name="T79" fmla="*/ 2147483646 h 921"/>
              <a:gd name="T80" fmla="*/ 2147483646 w 5552"/>
              <a:gd name="T81" fmla="*/ 2147483646 h 921"/>
              <a:gd name="T82" fmla="*/ 2147483646 w 5552"/>
              <a:gd name="T83" fmla="*/ 2147483646 h 921"/>
              <a:gd name="T84" fmla="*/ 2147483646 w 5552"/>
              <a:gd name="T85" fmla="*/ 2147483646 h 921"/>
              <a:gd name="T86" fmla="*/ 2147483646 w 5552"/>
              <a:gd name="T87" fmla="*/ 2147483646 h 921"/>
              <a:gd name="T88" fmla="*/ 2147483646 w 5552"/>
              <a:gd name="T89" fmla="*/ 2147483646 h 921"/>
              <a:gd name="T90" fmla="*/ 2147483646 w 5552"/>
              <a:gd name="T91" fmla="*/ 2147483646 h 921"/>
              <a:gd name="T92" fmla="*/ 2147483646 w 5552"/>
              <a:gd name="T93" fmla="*/ 2147483646 h 921"/>
              <a:gd name="T94" fmla="*/ 2147483646 w 5552"/>
              <a:gd name="T95" fmla="*/ 2147483646 h 921"/>
              <a:gd name="T96" fmla="*/ 2147483646 w 5552"/>
              <a:gd name="T97" fmla="*/ 2147483646 h 921"/>
              <a:gd name="T98" fmla="*/ 2147483646 w 5552"/>
              <a:gd name="T99" fmla="*/ 2147483646 h 921"/>
              <a:gd name="T100" fmla="*/ 2147483646 w 5552"/>
              <a:gd name="T101" fmla="*/ 2147483646 h 921"/>
              <a:gd name="T102" fmla="*/ 2147483646 w 5552"/>
              <a:gd name="T103" fmla="*/ 2147483646 h 921"/>
              <a:gd name="T104" fmla="*/ 2147483646 w 5552"/>
              <a:gd name="T105" fmla="*/ 2147483646 h 921"/>
              <a:gd name="T106" fmla="*/ 2147483646 w 5552"/>
              <a:gd name="T107" fmla="*/ 2147483646 h 921"/>
              <a:gd name="T108" fmla="*/ 2147483646 w 5552"/>
              <a:gd name="T109" fmla="*/ 2147483646 h 921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5552" h="921">
                <a:moveTo>
                  <a:pt x="242" y="345"/>
                </a:moveTo>
                <a:cubicBezTo>
                  <a:pt x="0" y="345"/>
                  <a:pt x="0" y="345"/>
                  <a:pt x="0" y="345"/>
                </a:cubicBezTo>
                <a:cubicBezTo>
                  <a:pt x="0" y="3"/>
                  <a:pt x="0" y="3"/>
                  <a:pt x="0" y="3"/>
                </a:cubicBezTo>
                <a:cubicBezTo>
                  <a:pt x="235" y="3"/>
                  <a:pt x="235" y="3"/>
                  <a:pt x="235" y="3"/>
                </a:cubicBezTo>
                <a:cubicBezTo>
                  <a:pt x="235" y="34"/>
                  <a:pt x="235" y="34"/>
                  <a:pt x="235" y="34"/>
                </a:cubicBezTo>
                <a:cubicBezTo>
                  <a:pt x="36" y="34"/>
                  <a:pt x="36" y="34"/>
                  <a:pt x="36" y="34"/>
                </a:cubicBezTo>
                <a:cubicBezTo>
                  <a:pt x="36" y="156"/>
                  <a:pt x="36" y="156"/>
                  <a:pt x="36" y="156"/>
                </a:cubicBezTo>
                <a:cubicBezTo>
                  <a:pt x="213" y="156"/>
                  <a:pt x="213" y="156"/>
                  <a:pt x="213" y="156"/>
                </a:cubicBezTo>
                <a:cubicBezTo>
                  <a:pt x="213" y="187"/>
                  <a:pt x="213" y="187"/>
                  <a:pt x="213" y="187"/>
                </a:cubicBezTo>
                <a:cubicBezTo>
                  <a:pt x="36" y="187"/>
                  <a:pt x="36" y="187"/>
                  <a:pt x="36" y="187"/>
                </a:cubicBezTo>
                <a:cubicBezTo>
                  <a:pt x="36" y="314"/>
                  <a:pt x="36" y="314"/>
                  <a:pt x="36" y="314"/>
                </a:cubicBezTo>
                <a:cubicBezTo>
                  <a:pt x="242" y="314"/>
                  <a:pt x="242" y="314"/>
                  <a:pt x="242" y="314"/>
                </a:cubicBezTo>
                <a:lnTo>
                  <a:pt x="242" y="345"/>
                </a:lnTo>
                <a:close/>
                <a:moveTo>
                  <a:pt x="613" y="345"/>
                </a:moveTo>
                <a:cubicBezTo>
                  <a:pt x="613" y="3"/>
                  <a:pt x="613" y="3"/>
                  <a:pt x="613" y="3"/>
                </a:cubicBezTo>
                <a:cubicBezTo>
                  <a:pt x="578" y="3"/>
                  <a:pt x="578" y="3"/>
                  <a:pt x="578" y="3"/>
                </a:cubicBezTo>
                <a:cubicBezTo>
                  <a:pt x="578" y="281"/>
                  <a:pt x="578" y="281"/>
                  <a:pt x="578" y="281"/>
                </a:cubicBezTo>
                <a:cubicBezTo>
                  <a:pt x="357" y="3"/>
                  <a:pt x="357" y="3"/>
                  <a:pt x="357" y="3"/>
                </a:cubicBezTo>
                <a:cubicBezTo>
                  <a:pt x="327" y="3"/>
                  <a:pt x="327" y="3"/>
                  <a:pt x="327" y="3"/>
                </a:cubicBezTo>
                <a:cubicBezTo>
                  <a:pt x="327" y="345"/>
                  <a:pt x="327" y="345"/>
                  <a:pt x="327" y="345"/>
                </a:cubicBezTo>
                <a:cubicBezTo>
                  <a:pt x="363" y="345"/>
                  <a:pt x="363" y="345"/>
                  <a:pt x="363" y="345"/>
                </a:cubicBezTo>
                <a:cubicBezTo>
                  <a:pt x="363" y="67"/>
                  <a:pt x="363" y="67"/>
                  <a:pt x="363" y="67"/>
                </a:cubicBezTo>
                <a:cubicBezTo>
                  <a:pt x="583" y="345"/>
                  <a:pt x="583" y="345"/>
                  <a:pt x="583" y="345"/>
                </a:cubicBezTo>
                <a:lnTo>
                  <a:pt x="613" y="345"/>
                </a:lnTo>
                <a:close/>
                <a:moveTo>
                  <a:pt x="791" y="345"/>
                </a:moveTo>
                <a:cubicBezTo>
                  <a:pt x="828" y="345"/>
                  <a:pt x="828" y="345"/>
                  <a:pt x="828" y="345"/>
                </a:cubicBezTo>
                <a:cubicBezTo>
                  <a:pt x="828" y="34"/>
                  <a:pt x="828" y="34"/>
                  <a:pt x="828" y="34"/>
                </a:cubicBezTo>
                <a:cubicBezTo>
                  <a:pt x="948" y="34"/>
                  <a:pt x="948" y="34"/>
                  <a:pt x="948" y="34"/>
                </a:cubicBezTo>
                <a:cubicBezTo>
                  <a:pt x="948" y="3"/>
                  <a:pt x="948" y="3"/>
                  <a:pt x="948" y="3"/>
                </a:cubicBezTo>
                <a:cubicBezTo>
                  <a:pt x="671" y="3"/>
                  <a:pt x="671" y="3"/>
                  <a:pt x="671" y="3"/>
                </a:cubicBezTo>
                <a:cubicBezTo>
                  <a:pt x="671" y="34"/>
                  <a:pt x="671" y="34"/>
                  <a:pt x="671" y="34"/>
                </a:cubicBezTo>
                <a:cubicBezTo>
                  <a:pt x="791" y="34"/>
                  <a:pt x="791" y="34"/>
                  <a:pt x="791" y="34"/>
                </a:cubicBezTo>
                <a:lnTo>
                  <a:pt x="791" y="345"/>
                </a:lnTo>
                <a:close/>
                <a:moveTo>
                  <a:pt x="1248" y="314"/>
                </a:moveTo>
                <a:cubicBezTo>
                  <a:pt x="1042" y="314"/>
                  <a:pt x="1042" y="314"/>
                  <a:pt x="1042" y="314"/>
                </a:cubicBezTo>
                <a:cubicBezTo>
                  <a:pt x="1042" y="187"/>
                  <a:pt x="1042" y="187"/>
                  <a:pt x="1042" y="187"/>
                </a:cubicBezTo>
                <a:cubicBezTo>
                  <a:pt x="1219" y="187"/>
                  <a:pt x="1219" y="187"/>
                  <a:pt x="1219" y="187"/>
                </a:cubicBezTo>
                <a:cubicBezTo>
                  <a:pt x="1219" y="156"/>
                  <a:pt x="1219" y="156"/>
                  <a:pt x="1219" y="156"/>
                </a:cubicBezTo>
                <a:cubicBezTo>
                  <a:pt x="1042" y="156"/>
                  <a:pt x="1042" y="156"/>
                  <a:pt x="1042" y="156"/>
                </a:cubicBezTo>
                <a:cubicBezTo>
                  <a:pt x="1042" y="34"/>
                  <a:pt x="1042" y="34"/>
                  <a:pt x="1042" y="34"/>
                </a:cubicBezTo>
                <a:cubicBezTo>
                  <a:pt x="1240" y="34"/>
                  <a:pt x="1240" y="34"/>
                  <a:pt x="1240" y="34"/>
                </a:cubicBezTo>
                <a:cubicBezTo>
                  <a:pt x="1240" y="3"/>
                  <a:pt x="1240" y="3"/>
                  <a:pt x="1240" y="3"/>
                </a:cubicBezTo>
                <a:cubicBezTo>
                  <a:pt x="1006" y="3"/>
                  <a:pt x="1006" y="3"/>
                  <a:pt x="1006" y="3"/>
                </a:cubicBezTo>
                <a:cubicBezTo>
                  <a:pt x="1006" y="345"/>
                  <a:pt x="1006" y="345"/>
                  <a:pt x="1006" y="345"/>
                </a:cubicBezTo>
                <a:cubicBezTo>
                  <a:pt x="1248" y="345"/>
                  <a:pt x="1248" y="345"/>
                  <a:pt x="1248" y="345"/>
                </a:cubicBezTo>
                <a:lnTo>
                  <a:pt x="1248" y="314"/>
                </a:lnTo>
                <a:close/>
                <a:moveTo>
                  <a:pt x="1461" y="237"/>
                </a:moveTo>
                <a:cubicBezTo>
                  <a:pt x="1369" y="237"/>
                  <a:pt x="1369" y="237"/>
                  <a:pt x="1369" y="237"/>
                </a:cubicBezTo>
                <a:cubicBezTo>
                  <a:pt x="1369" y="345"/>
                  <a:pt x="1369" y="345"/>
                  <a:pt x="1369" y="345"/>
                </a:cubicBezTo>
                <a:cubicBezTo>
                  <a:pt x="1333" y="345"/>
                  <a:pt x="1333" y="345"/>
                  <a:pt x="1333" y="345"/>
                </a:cubicBezTo>
                <a:cubicBezTo>
                  <a:pt x="1333" y="3"/>
                  <a:pt x="1333" y="3"/>
                  <a:pt x="1333" y="3"/>
                </a:cubicBezTo>
                <a:cubicBezTo>
                  <a:pt x="1461" y="3"/>
                  <a:pt x="1461" y="3"/>
                  <a:pt x="1461" y="3"/>
                </a:cubicBezTo>
                <a:cubicBezTo>
                  <a:pt x="1505" y="3"/>
                  <a:pt x="1539" y="13"/>
                  <a:pt x="1564" y="34"/>
                </a:cubicBezTo>
                <a:cubicBezTo>
                  <a:pt x="1588" y="55"/>
                  <a:pt x="1601" y="84"/>
                  <a:pt x="1601" y="120"/>
                </a:cubicBezTo>
                <a:cubicBezTo>
                  <a:pt x="1601" y="147"/>
                  <a:pt x="1594" y="169"/>
                  <a:pt x="1581" y="188"/>
                </a:cubicBezTo>
                <a:cubicBezTo>
                  <a:pt x="1567" y="206"/>
                  <a:pt x="1548" y="220"/>
                  <a:pt x="1523" y="228"/>
                </a:cubicBezTo>
                <a:cubicBezTo>
                  <a:pt x="1606" y="345"/>
                  <a:pt x="1606" y="345"/>
                  <a:pt x="1606" y="345"/>
                </a:cubicBezTo>
                <a:cubicBezTo>
                  <a:pt x="1567" y="345"/>
                  <a:pt x="1567" y="345"/>
                  <a:pt x="1567" y="345"/>
                </a:cubicBezTo>
                <a:cubicBezTo>
                  <a:pt x="1488" y="235"/>
                  <a:pt x="1488" y="235"/>
                  <a:pt x="1488" y="235"/>
                </a:cubicBezTo>
                <a:cubicBezTo>
                  <a:pt x="1480" y="236"/>
                  <a:pt x="1470" y="237"/>
                  <a:pt x="1461" y="237"/>
                </a:cubicBezTo>
                <a:close/>
                <a:moveTo>
                  <a:pt x="1460" y="206"/>
                </a:moveTo>
                <a:cubicBezTo>
                  <a:pt x="1494" y="206"/>
                  <a:pt x="1520" y="198"/>
                  <a:pt x="1538" y="183"/>
                </a:cubicBezTo>
                <a:cubicBezTo>
                  <a:pt x="1556" y="168"/>
                  <a:pt x="1565" y="147"/>
                  <a:pt x="1565" y="120"/>
                </a:cubicBezTo>
                <a:cubicBezTo>
                  <a:pt x="1565" y="92"/>
                  <a:pt x="1556" y="71"/>
                  <a:pt x="1538" y="56"/>
                </a:cubicBezTo>
                <a:cubicBezTo>
                  <a:pt x="1520" y="42"/>
                  <a:pt x="1494" y="34"/>
                  <a:pt x="1460" y="34"/>
                </a:cubicBezTo>
                <a:cubicBezTo>
                  <a:pt x="1369" y="34"/>
                  <a:pt x="1369" y="34"/>
                  <a:pt x="1369" y="34"/>
                </a:cubicBezTo>
                <a:cubicBezTo>
                  <a:pt x="1369" y="206"/>
                  <a:pt x="1369" y="206"/>
                  <a:pt x="1369" y="206"/>
                </a:cubicBezTo>
                <a:lnTo>
                  <a:pt x="1460" y="206"/>
                </a:lnTo>
                <a:close/>
                <a:moveTo>
                  <a:pt x="1954" y="120"/>
                </a:moveTo>
                <a:cubicBezTo>
                  <a:pt x="1954" y="157"/>
                  <a:pt x="1942" y="185"/>
                  <a:pt x="1917" y="206"/>
                </a:cubicBezTo>
                <a:cubicBezTo>
                  <a:pt x="1893" y="227"/>
                  <a:pt x="1858" y="237"/>
                  <a:pt x="1815" y="237"/>
                </a:cubicBezTo>
                <a:cubicBezTo>
                  <a:pt x="1723" y="237"/>
                  <a:pt x="1723" y="237"/>
                  <a:pt x="1723" y="237"/>
                </a:cubicBezTo>
                <a:cubicBezTo>
                  <a:pt x="1723" y="345"/>
                  <a:pt x="1723" y="345"/>
                  <a:pt x="1723" y="345"/>
                </a:cubicBezTo>
                <a:cubicBezTo>
                  <a:pt x="1686" y="345"/>
                  <a:pt x="1686" y="345"/>
                  <a:pt x="1686" y="345"/>
                </a:cubicBezTo>
                <a:cubicBezTo>
                  <a:pt x="1686" y="3"/>
                  <a:pt x="1686" y="3"/>
                  <a:pt x="1686" y="3"/>
                </a:cubicBezTo>
                <a:cubicBezTo>
                  <a:pt x="1815" y="3"/>
                  <a:pt x="1815" y="3"/>
                  <a:pt x="1815" y="3"/>
                </a:cubicBezTo>
                <a:cubicBezTo>
                  <a:pt x="1858" y="3"/>
                  <a:pt x="1893" y="13"/>
                  <a:pt x="1917" y="34"/>
                </a:cubicBezTo>
                <a:cubicBezTo>
                  <a:pt x="1942" y="55"/>
                  <a:pt x="1954" y="84"/>
                  <a:pt x="1954" y="120"/>
                </a:cubicBezTo>
                <a:close/>
                <a:moveTo>
                  <a:pt x="1918" y="120"/>
                </a:moveTo>
                <a:cubicBezTo>
                  <a:pt x="1918" y="92"/>
                  <a:pt x="1909" y="71"/>
                  <a:pt x="1891" y="56"/>
                </a:cubicBezTo>
                <a:cubicBezTo>
                  <a:pt x="1873" y="42"/>
                  <a:pt x="1848" y="34"/>
                  <a:pt x="1814" y="34"/>
                </a:cubicBezTo>
                <a:cubicBezTo>
                  <a:pt x="1723" y="34"/>
                  <a:pt x="1723" y="34"/>
                  <a:pt x="1723" y="34"/>
                </a:cubicBezTo>
                <a:cubicBezTo>
                  <a:pt x="1723" y="205"/>
                  <a:pt x="1723" y="205"/>
                  <a:pt x="1723" y="205"/>
                </a:cubicBezTo>
                <a:cubicBezTo>
                  <a:pt x="1814" y="205"/>
                  <a:pt x="1814" y="205"/>
                  <a:pt x="1814" y="205"/>
                </a:cubicBezTo>
                <a:cubicBezTo>
                  <a:pt x="1848" y="205"/>
                  <a:pt x="1873" y="198"/>
                  <a:pt x="1891" y="183"/>
                </a:cubicBezTo>
                <a:cubicBezTo>
                  <a:pt x="1909" y="168"/>
                  <a:pt x="1918" y="147"/>
                  <a:pt x="1918" y="120"/>
                </a:cubicBezTo>
                <a:close/>
                <a:moveTo>
                  <a:pt x="2223" y="228"/>
                </a:moveTo>
                <a:cubicBezTo>
                  <a:pt x="2306" y="345"/>
                  <a:pt x="2306" y="345"/>
                  <a:pt x="2306" y="345"/>
                </a:cubicBezTo>
                <a:cubicBezTo>
                  <a:pt x="2267" y="345"/>
                  <a:pt x="2267" y="345"/>
                  <a:pt x="2267" y="345"/>
                </a:cubicBezTo>
                <a:cubicBezTo>
                  <a:pt x="2188" y="235"/>
                  <a:pt x="2188" y="235"/>
                  <a:pt x="2188" y="235"/>
                </a:cubicBezTo>
                <a:cubicBezTo>
                  <a:pt x="2179" y="236"/>
                  <a:pt x="2170" y="237"/>
                  <a:pt x="2161" y="237"/>
                </a:cubicBezTo>
                <a:cubicBezTo>
                  <a:pt x="2069" y="237"/>
                  <a:pt x="2069" y="237"/>
                  <a:pt x="2069" y="237"/>
                </a:cubicBezTo>
                <a:cubicBezTo>
                  <a:pt x="2069" y="345"/>
                  <a:pt x="2069" y="345"/>
                  <a:pt x="2069" y="345"/>
                </a:cubicBezTo>
                <a:cubicBezTo>
                  <a:pt x="2033" y="345"/>
                  <a:pt x="2033" y="345"/>
                  <a:pt x="2033" y="345"/>
                </a:cubicBezTo>
                <a:cubicBezTo>
                  <a:pt x="2033" y="3"/>
                  <a:pt x="2033" y="3"/>
                  <a:pt x="2033" y="3"/>
                </a:cubicBezTo>
                <a:cubicBezTo>
                  <a:pt x="2161" y="3"/>
                  <a:pt x="2161" y="3"/>
                  <a:pt x="2161" y="3"/>
                </a:cubicBezTo>
                <a:cubicBezTo>
                  <a:pt x="2205" y="3"/>
                  <a:pt x="2239" y="13"/>
                  <a:pt x="2264" y="34"/>
                </a:cubicBezTo>
                <a:cubicBezTo>
                  <a:pt x="2288" y="55"/>
                  <a:pt x="2301" y="84"/>
                  <a:pt x="2301" y="120"/>
                </a:cubicBezTo>
                <a:cubicBezTo>
                  <a:pt x="2301" y="147"/>
                  <a:pt x="2294" y="169"/>
                  <a:pt x="2280" y="188"/>
                </a:cubicBezTo>
                <a:cubicBezTo>
                  <a:pt x="2267" y="206"/>
                  <a:pt x="2248" y="220"/>
                  <a:pt x="2223" y="228"/>
                </a:cubicBezTo>
                <a:close/>
                <a:moveTo>
                  <a:pt x="2238" y="183"/>
                </a:moveTo>
                <a:cubicBezTo>
                  <a:pt x="2256" y="168"/>
                  <a:pt x="2265" y="147"/>
                  <a:pt x="2265" y="120"/>
                </a:cubicBezTo>
                <a:cubicBezTo>
                  <a:pt x="2265" y="92"/>
                  <a:pt x="2256" y="71"/>
                  <a:pt x="2238" y="56"/>
                </a:cubicBezTo>
                <a:cubicBezTo>
                  <a:pt x="2220" y="42"/>
                  <a:pt x="2194" y="34"/>
                  <a:pt x="2160" y="34"/>
                </a:cubicBezTo>
                <a:cubicBezTo>
                  <a:pt x="2069" y="34"/>
                  <a:pt x="2069" y="34"/>
                  <a:pt x="2069" y="34"/>
                </a:cubicBezTo>
                <a:cubicBezTo>
                  <a:pt x="2069" y="206"/>
                  <a:pt x="2069" y="206"/>
                  <a:pt x="2069" y="206"/>
                </a:cubicBezTo>
                <a:cubicBezTo>
                  <a:pt x="2160" y="206"/>
                  <a:pt x="2160" y="206"/>
                  <a:pt x="2160" y="206"/>
                </a:cubicBezTo>
                <a:cubicBezTo>
                  <a:pt x="2194" y="206"/>
                  <a:pt x="2220" y="198"/>
                  <a:pt x="2238" y="183"/>
                </a:cubicBezTo>
                <a:close/>
                <a:moveTo>
                  <a:pt x="2423" y="3"/>
                </a:moveTo>
                <a:cubicBezTo>
                  <a:pt x="2386" y="3"/>
                  <a:pt x="2386" y="3"/>
                  <a:pt x="2386" y="3"/>
                </a:cubicBezTo>
                <a:cubicBezTo>
                  <a:pt x="2386" y="345"/>
                  <a:pt x="2386" y="345"/>
                  <a:pt x="2386" y="345"/>
                </a:cubicBezTo>
                <a:cubicBezTo>
                  <a:pt x="2423" y="345"/>
                  <a:pt x="2423" y="345"/>
                  <a:pt x="2423" y="345"/>
                </a:cubicBezTo>
                <a:lnTo>
                  <a:pt x="2423" y="3"/>
                </a:lnTo>
                <a:close/>
                <a:moveTo>
                  <a:pt x="2701" y="178"/>
                </a:moveTo>
                <a:cubicBezTo>
                  <a:pt x="2685" y="172"/>
                  <a:pt x="2665" y="165"/>
                  <a:pt x="2640" y="159"/>
                </a:cubicBezTo>
                <a:cubicBezTo>
                  <a:pt x="2619" y="154"/>
                  <a:pt x="2602" y="149"/>
                  <a:pt x="2589" y="145"/>
                </a:cubicBezTo>
                <a:cubicBezTo>
                  <a:pt x="2577" y="140"/>
                  <a:pt x="2566" y="134"/>
                  <a:pt x="2558" y="126"/>
                </a:cubicBezTo>
                <a:cubicBezTo>
                  <a:pt x="2550" y="117"/>
                  <a:pt x="2545" y="106"/>
                  <a:pt x="2545" y="93"/>
                </a:cubicBezTo>
                <a:cubicBezTo>
                  <a:pt x="2545" y="75"/>
                  <a:pt x="2553" y="60"/>
                  <a:pt x="2568" y="48"/>
                </a:cubicBezTo>
                <a:cubicBezTo>
                  <a:pt x="2583" y="36"/>
                  <a:pt x="2606" y="31"/>
                  <a:pt x="2636" y="31"/>
                </a:cubicBezTo>
                <a:cubicBezTo>
                  <a:pt x="2651" y="31"/>
                  <a:pt x="2667" y="33"/>
                  <a:pt x="2684" y="38"/>
                </a:cubicBezTo>
                <a:cubicBezTo>
                  <a:pt x="2700" y="42"/>
                  <a:pt x="2715" y="50"/>
                  <a:pt x="2730" y="59"/>
                </a:cubicBezTo>
                <a:cubicBezTo>
                  <a:pt x="2742" y="30"/>
                  <a:pt x="2742" y="30"/>
                  <a:pt x="2742" y="30"/>
                </a:cubicBezTo>
                <a:cubicBezTo>
                  <a:pt x="2728" y="21"/>
                  <a:pt x="2712" y="13"/>
                  <a:pt x="2693" y="8"/>
                </a:cubicBezTo>
                <a:cubicBezTo>
                  <a:pt x="2675" y="3"/>
                  <a:pt x="2655" y="0"/>
                  <a:pt x="2636" y="0"/>
                </a:cubicBezTo>
                <a:cubicBezTo>
                  <a:pt x="2608" y="0"/>
                  <a:pt x="2584" y="4"/>
                  <a:pt x="2565" y="13"/>
                </a:cubicBezTo>
                <a:cubicBezTo>
                  <a:pt x="2546" y="21"/>
                  <a:pt x="2532" y="32"/>
                  <a:pt x="2523" y="47"/>
                </a:cubicBezTo>
                <a:cubicBezTo>
                  <a:pt x="2514" y="61"/>
                  <a:pt x="2510" y="76"/>
                  <a:pt x="2510" y="94"/>
                </a:cubicBezTo>
                <a:cubicBezTo>
                  <a:pt x="2510" y="115"/>
                  <a:pt x="2515" y="132"/>
                  <a:pt x="2526" y="144"/>
                </a:cubicBezTo>
                <a:cubicBezTo>
                  <a:pt x="2537" y="157"/>
                  <a:pt x="2550" y="166"/>
                  <a:pt x="2565" y="172"/>
                </a:cubicBezTo>
                <a:cubicBezTo>
                  <a:pt x="2581" y="178"/>
                  <a:pt x="2601" y="184"/>
                  <a:pt x="2627" y="191"/>
                </a:cubicBezTo>
                <a:cubicBezTo>
                  <a:pt x="2649" y="196"/>
                  <a:pt x="2665" y="201"/>
                  <a:pt x="2677" y="205"/>
                </a:cubicBezTo>
                <a:cubicBezTo>
                  <a:pt x="2689" y="209"/>
                  <a:pt x="2700" y="216"/>
                  <a:pt x="2708" y="224"/>
                </a:cubicBezTo>
                <a:cubicBezTo>
                  <a:pt x="2716" y="232"/>
                  <a:pt x="2720" y="243"/>
                  <a:pt x="2720" y="257"/>
                </a:cubicBezTo>
                <a:cubicBezTo>
                  <a:pt x="2720" y="275"/>
                  <a:pt x="2713" y="289"/>
                  <a:pt x="2697" y="300"/>
                </a:cubicBezTo>
                <a:cubicBezTo>
                  <a:pt x="2682" y="312"/>
                  <a:pt x="2659" y="317"/>
                  <a:pt x="2629" y="317"/>
                </a:cubicBezTo>
                <a:cubicBezTo>
                  <a:pt x="2607" y="317"/>
                  <a:pt x="2585" y="313"/>
                  <a:pt x="2565" y="306"/>
                </a:cubicBezTo>
                <a:cubicBezTo>
                  <a:pt x="2544" y="298"/>
                  <a:pt x="2528" y="288"/>
                  <a:pt x="2516" y="276"/>
                </a:cubicBezTo>
                <a:cubicBezTo>
                  <a:pt x="2501" y="304"/>
                  <a:pt x="2501" y="304"/>
                  <a:pt x="2501" y="304"/>
                </a:cubicBezTo>
                <a:cubicBezTo>
                  <a:pt x="2514" y="317"/>
                  <a:pt x="2532" y="328"/>
                  <a:pt x="2555" y="336"/>
                </a:cubicBezTo>
                <a:cubicBezTo>
                  <a:pt x="2579" y="344"/>
                  <a:pt x="2603" y="348"/>
                  <a:pt x="2629" y="348"/>
                </a:cubicBezTo>
                <a:cubicBezTo>
                  <a:pt x="2657" y="348"/>
                  <a:pt x="2680" y="344"/>
                  <a:pt x="2699" y="336"/>
                </a:cubicBezTo>
                <a:cubicBezTo>
                  <a:pt x="2719" y="327"/>
                  <a:pt x="2733" y="316"/>
                  <a:pt x="2742" y="302"/>
                </a:cubicBezTo>
                <a:cubicBezTo>
                  <a:pt x="2752" y="288"/>
                  <a:pt x="2756" y="272"/>
                  <a:pt x="2756" y="255"/>
                </a:cubicBezTo>
                <a:cubicBezTo>
                  <a:pt x="2756" y="234"/>
                  <a:pt x="2751" y="217"/>
                  <a:pt x="2740" y="205"/>
                </a:cubicBezTo>
                <a:cubicBezTo>
                  <a:pt x="2729" y="193"/>
                  <a:pt x="2716" y="184"/>
                  <a:pt x="2701" y="178"/>
                </a:cubicBezTo>
                <a:close/>
                <a:moveTo>
                  <a:pt x="3077" y="314"/>
                </a:moveTo>
                <a:cubicBezTo>
                  <a:pt x="2871" y="314"/>
                  <a:pt x="2871" y="314"/>
                  <a:pt x="2871" y="314"/>
                </a:cubicBezTo>
                <a:cubicBezTo>
                  <a:pt x="2871" y="187"/>
                  <a:pt x="2871" y="187"/>
                  <a:pt x="2871" y="187"/>
                </a:cubicBezTo>
                <a:cubicBezTo>
                  <a:pt x="3048" y="187"/>
                  <a:pt x="3048" y="187"/>
                  <a:pt x="3048" y="187"/>
                </a:cubicBezTo>
                <a:cubicBezTo>
                  <a:pt x="3048" y="156"/>
                  <a:pt x="3048" y="156"/>
                  <a:pt x="3048" y="156"/>
                </a:cubicBezTo>
                <a:cubicBezTo>
                  <a:pt x="2871" y="156"/>
                  <a:pt x="2871" y="156"/>
                  <a:pt x="2871" y="156"/>
                </a:cubicBezTo>
                <a:cubicBezTo>
                  <a:pt x="2871" y="34"/>
                  <a:pt x="2871" y="34"/>
                  <a:pt x="2871" y="34"/>
                </a:cubicBezTo>
                <a:cubicBezTo>
                  <a:pt x="3070" y="34"/>
                  <a:pt x="3070" y="34"/>
                  <a:pt x="3070" y="34"/>
                </a:cubicBezTo>
                <a:cubicBezTo>
                  <a:pt x="3070" y="3"/>
                  <a:pt x="3070" y="3"/>
                  <a:pt x="3070" y="3"/>
                </a:cubicBezTo>
                <a:cubicBezTo>
                  <a:pt x="2835" y="3"/>
                  <a:pt x="2835" y="3"/>
                  <a:pt x="2835" y="3"/>
                </a:cubicBezTo>
                <a:cubicBezTo>
                  <a:pt x="2835" y="345"/>
                  <a:pt x="2835" y="345"/>
                  <a:pt x="2835" y="345"/>
                </a:cubicBezTo>
                <a:cubicBezTo>
                  <a:pt x="3077" y="345"/>
                  <a:pt x="3077" y="345"/>
                  <a:pt x="3077" y="345"/>
                </a:cubicBezTo>
                <a:lnTo>
                  <a:pt x="3077" y="314"/>
                </a:lnTo>
                <a:close/>
                <a:moveTo>
                  <a:pt x="178" y="830"/>
                </a:moveTo>
                <a:cubicBezTo>
                  <a:pt x="30" y="576"/>
                  <a:pt x="30" y="576"/>
                  <a:pt x="30" y="576"/>
                </a:cubicBezTo>
                <a:cubicBezTo>
                  <a:pt x="0" y="576"/>
                  <a:pt x="0" y="576"/>
                  <a:pt x="0" y="576"/>
                </a:cubicBezTo>
                <a:cubicBezTo>
                  <a:pt x="0" y="919"/>
                  <a:pt x="0" y="919"/>
                  <a:pt x="0" y="919"/>
                </a:cubicBezTo>
                <a:cubicBezTo>
                  <a:pt x="35" y="919"/>
                  <a:pt x="35" y="919"/>
                  <a:pt x="35" y="919"/>
                </a:cubicBezTo>
                <a:cubicBezTo>
                  <a:pt x="35" y="646"/>
                  <a:pt x="35" y="646"/>
                  <a:pt x="35" y="646"/>
                </a:cubicBezTo>
                <a:cubicBezTo>
                  <a:pt x="169" y="875"/>
                  <a:pt x="169" y="875"/>
                  <a:pt x="169" y="875"/>
                </a:cubicBezTo>
                <a:cubicBezTo>
                  <a:pt x="186" y="875"/>
                  <a:pt x="186" y="875"/>
                  <a:pt x="186" y="875"/>
                </a:cubicBezTo>
                <a:cubicBezTo>
                  <a:pt x="321" y="645"/>
                  <a:pt x="321" y="645"/>
                  <a:pt x="321" y="645"/>
                </a:cubicBezTo>
                <a:cubicBezTo>
                  <a:pt x="321" y="919"/>
                  <a:pt x="321" y="919"/>
                  <a:pt x="321" y="919"/>
                </a:cubicBezTo>
                <a:cubicBezTo>
                  <a:pt x="356" y="919"/>
                  <a:pt x="356" y="919"/>
                  <a:pt x="356" y="919"/>
                </a:cubicBezTo>
                <a:cubicBezTo>
                  <a:pt x="356" y="576"/>
                  <a:pt x="356" y="576"/>
                  <a:pt x="356" y="576"/>
                </a:cubicBezTo>
                <a:cubicBezTo>
                  <a:pt x="326" y="576"/>
                  <a:pt x="326" y="576"/>
                  <a:pt x="326" y="576"/>
                </a:cubicBezTo>
                <a:lnTo>
                  <a:pt x="178" y="830"/>
                </a:lnTo>
                <a:close/>
                <a:moveTo>
                  <a:pt x="604" y="576"/>
                </a:moveTo>
                <a:cubicBezTo>
                  <a:pt x="761" y="919"/>
                  <a:pt x="761" y="919"/>
                  <a:pt x="761" y="919"/>
                </a:cubicBezTo>
                <a:cubicBezTo>
                  <a:pt x="723" y="919"/>
                  <a:pt x="723" y="919"/>
                  <a:pt x="723" y="919"/>
                </a:cubicBezTo>
                <a:cubicBezTo>
                  <a:pt x="682" y="827"/>
                  <a:pt x="682" y="827"/>
                  <a:pt x="682" y="827"/>
                </a:cubicBezTo>
                <a:cubicBezTo>
                  <a:pt x="491" y="827"/>
                  <a:pt x="491" y="827"/>
                  <a:pt x="491" y="827"/>
                </a:cubicBezTo>
                <a:cubicBezTo>
                  <a:pt x="450" y="919"/>
                  <a:pt x="450" y="919"/>
                  <a:pt x="450" y="919"/>
                </a:cubicBezTo>
                <a:cubicBezTo>
                  <a:pt x="412" y="919"/>
                  <a:pt x="412" y="919"/>
                  <a:pt x="412" y="919"/>
                </a:cubicBezTo>
                <a:cubicBezTo>
                  <a:pt x="569" y="576"/>
                  <a:pt x="569" y="576"/>
                  <a:pt x="569" y="576"/>
                </a:cubicBezTo>
                <a:lnTo>
                  <a:pt x="604" y="576"/>
                </a:lnTo>
                <a:close/>
                <a:moveTo>
                  <a:pt x="669" y="798"/>
                </a:moveTo>
                <a:cubicBezTo>
                  <a:pt x="586" y="614"/>
                  <a:pt x="586" y="614"/>
                  <a:pt x="586" y="614"/>
                </a:cubicBezTo>
                <a:cubicBezTo>
                  <a:pt x="504" y="798"/>
                  <a:pt x="504" y="798"/>
                  <a:pt x="504" y="798"/>
                </a:cubicBezTo>
                <a:lnTo>
                  <a:pt x="669" y="798"/>
                </a:lnTo>
                <a:close/>
                <a:moveTo>
                  <a:pt x="747" y="607"/>
                </a:moveTo>
                <a:cubicBezTo>
                  <a:pt x="867" y="607"/>
                  <a:pt x="867" y="607"/>
                  <a:pt x="867" y="607"/>
                </a:cubicBezTo>
                <a:cubicBezTo>
                  <a:pt x="867" y="919"/>
                  <a:pt x="867" y="919"/>
                  <a:pt x="867" y="919"/>
                </a:cubicBezTo>
                <a:cubicBezTo>
                  <a:pt x="903" y="919"/>
                  <a:pt x="903" y="919"/>
                  <a:pt x="903" y="919"/>
                </a:cubicBezTo>
                <a:cubicBezTo>
                  <a:pt x="903" y="607"/>
                  <a:pt x="903" y="607"/>
                  <a:pt x="903" y="607"/>
                </a:cubicBezTo>
                <a:cubicBezTo>
                  <a:pt x="1024" y="607"/>
                  <a:pt x="1024" y="607"/>
                  <a:pt x="1024" y="607"/>
                </a:cubicBezTo>
                <a:cubicBezTo>
                  <a:pt x="1024" y="576"/>
                  <a:pt x="1024" y="576"/>
                  <a:pt x="1024" y="576"/>
                </a:cubicBezTo>
                <a:cubicBezTo>
                  <a:pt x="747" y="576"/>
                  <a:pt x="747" y="576"/>
                  <a:pt x="747" y="576"/>
                </a:cubicBezTo>
                <a:lnTo>
                  <a:pt x="747" y="607"/>
                </a:lnTo>
                <a:close/>
                <a:moveTo>
                  <a:pt x="1153" y="624"/>
                </a:moveTo>
                <a:cubicBezTo>
                  <a:pt x="1175" y="612"/>
                  <a:pt x="1200" y="605"/>
                  <a:pt x="1227" y="605"/>
                </a:cubicBezTo>
                <a:cubicBezTo>
                  <a:pt x="1267" y="605"/>
                  <a:pt x="1301" y="619"/>
                  <a:pt x="1328" y="646"/>
                </a:cubicBezTo>
                <a:cubicBezTo>
                  <a:pt x="1351" y="623"/>
                  <a:pt x="1351" y="623"/>
                  <a:pt x="1351" y="623"/>
                </a:cubicBezTo>
                <a:cubicBezTo>
                  <a:pt x="1336" y="607"/>
                  <a:pt x="1318" y="594"/>
                  <a:pt x="1296" y="586"/>
                </a:cubicBezTo>
                <a:cubicBezTo>
                  <a:pt x="1275" y="577"/>
                  <a:pt x="1251" y="573"/>
                  <a:pt x="1226" y="573"/>
                </a:cubicBezTo>
                <a:cubicBezTo>
                  <a:pt x="1192" y="573"/>
                  <a:pt x="1161" y="581"/>
                  <a:pt x="1134" y="596"/>
                </a:cubicBezTo>
                <a:cubicBezTo>
                  <a:pt x="1106" y="611"/>
                  <a:pt x="1085" y="631"/>
                  <a:pt x="1069" y="658"/>
                </a:cubicBezTo>
                <a:cubicBezTo>
                  <a:pt x="1054" y="685"/>
                  <a:pt x="1046" y="714"/>
                  <a:pt x="1046" y="747"/>
                </a:cubicBezTo>
                <a:cubicBezTo>
                  <a:pt x="1046" y="780"/>
                  <a:pt x="1054" y="810"/>
                  <a:pt x="1069" y="837"/>
                </a:cubicBezTo>
                <a:cubicBezTo>
                  <a:pt x="1085" y="863"/>
                  <a:pt x="1106" y="884"/>
                  <a:pt x="1133" y="899"/>
                </a:cubicBezTo>
                <a:cubicBezTo>
                  <a:pt x="1161" y="914"/>
                  <a:pt x="1191" y="921"/>
                  <a:pt x="1225" y="921"/>
                </a:cubicBezTo>
                <a:cubicBezTo>
                  <a:pt x="1251" y="921"/>
                  <a:pt x="1274" y="917"/>
                  <a:pt x="1296" y="908"/>
                </a:cubicBezTo>
                <a:cubicBezTo>
                  <a:pt x="1318" y="900"/>
                  <a:pt x="1336" y="887"/>
                  <a:pt x="1351" y="871"/>
                </a:cubicBezTo>
                <a:cubicBezTo>
                  <a:pt x="1328" y="848"/>
                  <a:pt x="1328" y="848"/>
                  <a:pt x="1328" y="848"/>
                </a:cubicBezTo>
                <a:cubicBezTo>
                  <a:pt x="1301" y="875"/>
                  <a:pt x="1268" y="889"/>
                  <a:pt x="1227" y="889"/>
                </a:cubicBezTo>
                <a:cubicBezTo>
                  <a:pt x="1200" y="889"/>
                  <a:pt x="1175" y="883"/>
                  <a:pt x="1153" y="871"/>
                </a:cubicBezTo>
                <a:cubicBezTo>
                  <a:pt x="1131" y="858"/>
                  <a:pt x="1113" y="841"/>
                  <a:pt x="1101" y="820"/>
                </a:cubicBezTo>
                <a:cubicBezTo>
                  <a:pt x="1088" y="798"/>
                  <a:pt x="1082" y="774"/>
                  <a:pt x="1082" y="747"/>
                </a:cubicBezTo>
                <a:cubicBezTo>
                  <a:pt x="1082" y="721"/>
                  <a:pt x="1088" y="696"/>
                  <a:pt x="1101" y="675"/>
                </a:cubicBezTo>
                <a:cubicBezTo>
                  <a:pt x="1113" y="653"/>
                  <a:pt x="1131" y="636"/>
                  <a:pt x="1153" y="624"/>
                </a:cubicBezTo>
                <a:close/>
                <a:moveTo>
                  <a:pt x="1679" y="729"/>
                </a:moveTo>
                <a:cubicBezTo>
                  <a:pt x="1464" y="729"/>
                  <a:pt x="1464" y="729"/>
                  <a:pt x="1464" y="729"/>
                </a:cubicBezTo>
                <a:cubicBezTo>
                  <a:pt x="1464" y="576"/>
                  <a:pt x="1464" y="576"/>
                  <a:pt x="1464" y="576"/>
                </a:cubicBezTo>
                <a:cubicBezTo>
                  <a:pt x="1428" y="576"/>
                  <a:pt x="1428" y="576"/>
                  <a:pt x="1428" y="576"/>
                </a:cubicBezTo>
                <a:cubicBezTo>
                  <a:pt x="1428" y="919"/>
                  <a:pt x="1428" y="919"/>
                  <a:pt x="1428" y="919"/>
                </a:cubicBezTo>
                <a:cubicBezTo>
                  <a:pt x="1464" y="919"/>
                  <a:pt x="1464" y="919"/>
                  <a:pt x="1464" y="919"/>
                </a:cubicBezTo>
                <a:cubicBezTo>
                  <a:pt x="1464" y="761"/>
                  <a:pt x="1464" y="761"/>
                  <a:pt x="1464" y="761"/>
                </a:cubicBezTo>
                <a:cubicBezTo>
                  <a:pt x="1679" y="761"/>
                  <a:pt x="1679" y="761"/>
                  <a:pt x="1679" y="761"/>
                </a:cubicBezTo>
                <a:cubicBezTo>
                  <a:pt x="1679" y="919"/>
                  <a:pt x="1679" y="919"/>
                  <a:pt x="1679" y="919"/>
                </a:cubicBezTo>
                <a:cubicBezTo>
                  <a:pt x="1714" y="919"/>
                  <a:pt x="1714" y="919"/>
                  <a:pt x="1714" y="919"/>
                </a:cubicBezTo>
                <a:cubicBezTo>
                  <a:pt x="1714" y="576"/>
                  <a:pt x="1714" y="576"/>
                  <a:pt x="1714" y="576"/>
                </a:cubicBezTo>
                <a:cubicBezTo>
                  <a:pt x="1679" y="576"/>
                  <a:pt x="1679" y="576"/>
                  <a:pt x="1679" y="576"/>
                </a:cubicBezTo>
                <a:lnTo>
                  <a:pt x="1679" y="729"/>
                </a:lnTo>
                <a:close/>
                <a:moveTo>
                  <a:pt x="1826" y="919"/>
                </a:moveTo>
                <a:cubicBezTo>
                  <a:pt x="1862" y="919"/>
                  <a:pt x="1862" y="919"/>
                  <a:pt x="1862" y="919"/>
                </a:cubicBezTo>
                <a:cubicBezTo>
                  <a:pt x="1862" y="576"/>
                  <a:pt x="1862" y="576"/>
                  <a:pt x="1862" y="576"/>
                </a:cubicBezTo>
                <a:cubicBezTo>
                  <a:pt x="1826" y="576"/>
                  <a:pt x="1826" y="576"/>
                  <a:pt x="1826" y="576"/>
                </a:cubicBezTo>
                <a:lnTo>
                  <a:pt x="1826" y="919"/>
                </a:lnTo>
                <a:close/>
                <a:moveTo>
                  <a:pt x="2224" y="854"/>
                </a:moveTo>
                <a:cubicBezTo>
                  <a:pt x="2003" y="576"/>
                  <a:pt x="2003" y="576"/>
                  <a:pt x="2003" y="576"/>
                </a:cubicBezTo>
                <a:cubicBezTo>
                  <a:pt x="1974" y="576"/>
                  <a:pt x="1974" y="576"/>
                  <a:pt x="1974" y="576"/>
                </a:cubicBezTo>
                <a:cubicBezTo>
                  <a:pt x="1974" y="919"/>
                  <a:pt x="1974" y="919"/>
                  <a:pt x="1974" y="919"/>
                </a:cubicBezTo>
                <a:cubicBezTo>
                  <a:pt x="2010" y="919"/>
                  <a:pt x="2010" y="919"/>
                  <a:pt x="2010" y="919"/>
                </a:cubicBezTo>
                <a:cubicBezTo>
                  <a:pt x="2010" y="641"/>
                  <a:pt x="2010" y="641"/>
                  <a:pt x="2010" y="641"/>
                </a:cubicBezTo>
                <a:cubicBezTo>
                  <a:pt x="2230" y="919"/>
                  <a:pt x="2230" y="919"/>
                  <a:pt x="2230" y="919"/>
                </a:cubicBezTo>
                <a:cubicBezTo>
                  <a:pt x="2260" y="919"/>
                  <a:pt x="2260" y="919"/>
                  <a:pt x="2260" y="919"/>
                </a:cubicBezTo>
                <a:cubicBezTo>
                  <a:pt x="2260" y="576"/>
                  <a:pt x="2260" y="576"/>
                  <a:pt x="2260" y="576"/>
                </a:cubicBezTo>
                <a:cubicBezTo>
                  <a:pt x="2224" y="576"/>
                  <a:pt x="2224" y="576"/>
                  <a:pt x="2224" y="576"/>
                </a:cubicBezTo>
                <a:lnTo>
                  <a:pt x="2224" y="854"/>
                </a:lnTo>
                <a:close/>
                <a:moveTo>
                  <a:pt x="2448" y="624"/>
                </a:moveTo>
                <a:cubicBezTo>
                  <a:pt x="2471" y="612"/>
                  <a:pt x="2496" y="605"/>
                  <a:pt x="2523" y="605"/>
                </a:cubicBezTo>
                <a:cubicBezTo>
                  <a:pt x="2565" y="605"/>
                  <a:pt x="2599" y="619"/>
                  <a:pt x="2627" y="646"/>
                </a:cubicBezTo>
                <a:cubicBezTo>
                  <a:pt x="2649" y="623"/>
                  <a:pt x="2649" y="623"/>
                  <a:pt x="2649" y="623"/>
                </a:cubicBezTo>
                <a:cubicBezTo>
                  <a:pt x="2634" y="606"/>
                  <a:pt x="2616" y="594"/>
                  <a:pt x="2594" y="586"/>
                </a:cubicBezTo>
                <a:cubicBezTo>
                  <a:pt x="2572" y="577"/>
                  <a:pt x="2548" y="573"/>
                  <a:pt x="2522" y="573"/>
                </a:cubicBezTo>
                <a:cubicBezTo>
                  <a:pt x="2487" y="573"/>
                  <a:pt x="2456" y="581"/>
                  <a:pt x="2429" y="596"/>
                </a:cubicBezTo>
                <a:cubicBezTo>
                  <a:pt x="2402" y="611"/>
                  <a:pt x="2380" y="631"/>
                  <a:pt x="2364" y="658"/>
                </a:cubicBezTo>
                <a:cubicBezTo>
                  <a:pt x="2349" y="685"/>
                  <a:pt x="2341" y="714"/>
                  <a:pt x="2341" y="747"/>
                </a:cubicBezTo>
                <a:cubicBezTo>
                  <a:pt x="2341" y="780"/>
                  <a:pt x="2349" y="810"/>
                  <a:pt x="2364" y="837"/>
                </a:cubicBezTo>
                <a:cubicBezTo>
                  <a:pt x="2380" y="863"/>
                  <a:pt x="2402" y="884"/>
                  <a:pt x="2429" y="899"/>
                </a:cubicBezTo>
                <a:cubicBezTo>
                  <a:pt x="2456" y="914"/>
                  <a:pt x="2487" y="921"/>
                  <a:pt x="2521" y="921"/>
                </a:cubicBezTo>
                <a:cubicBezTo>
                  <a:pt x="2546" y="921"/>
                  <a:pt x="2569" y="918"/>
                  <a:pt x="2590" y="910"/>
                </a:cubicBezTo>
                <a:cubicBezTo>
                  <a:pt x="2612" y="903"/>
                  <a:pt x="2631" y="892"/>
                  <a:pt x="2647" y="878"/>
                </a:cubicBezTo>
                <a:cubicBezTo>
                  <a:pt x="2647" y="747"/>
                  <a:pt x="2647" y="747"/>
                  <a:pt x="2647" y="747"/>
                </a:cubicBezTo>
                <a:cubicBezTo>
                  <a:pt x="2612" y="747"/>
                  <a:pt x="2612" y="747"/>
                  <a:pt x="2612" y="747"/>
                </a:cubicBezTo>
                <a:cubicBezTo>
                  <a:pt x="2612" y="863"/>
                  <a:pt x="2612" y="863"/>
                  <a:pt x="2612" y="863"/>
                </a:cubicBezTo>
                <a:cubicBezTo>
                  <a:pt x="2588" y="880"/>
                  <a:pt x="2558" y="889"/>
                  <a:pt x="2523" y="889"/>
                </a:cubicBezTo>
                <a:cubicBezTo>
                  <a:pt x="2495" y="889"/>
                  <a:pt x="2470" y="883"/>
                  <a:pt x="2448" y="871"/>
                </a:cubicBezTo>
                <a:cubicBezTo>
                  <a:pt x="2426" y="858"/>
                  <a:pt x="2408" y="841"/>
                  <a:pt x="2396" y="820"/>
                </a:cubicBezTo>
                <a:cubicBezTo>
                  <a:pt x="2383" y="798"/>
                  <a:pt x="2377" y="774"/>
                  <a:pt x="2377" y="747"/>
                </a:cubicBezTo>
                <a:cubicBezTo>
                  <a:pt x="2377" y="721"/>
                  <a:pt x="2383" y="696"/>
                  <a:pt x="2396" y="675"/>
                </a:cubicBezTo>
                <a:cubicBezTo>
                  <a:pt x="2408" y="653"/>
                  <a:pt x="2426" y="636"/>
                  <a:pt x="2448" y="624"/>
                </a:cubicBezTo>
                <a:close/>
                <a:moveTo>
                  <a:pt x="3146" y="693"/>
                </a:moveTo>
                <a:cubicBezTo>
                  <a:pt x="3146" y="730"/>
                  <a:pt x="3133" y="759"/>
                  <a:pt x="3108" y="779"/>
                </a:cubicBezTo>
                <a:cubicBezTo>
                  <a:pt x="3084" y="800"/>
                  <a:pt x="3049" y="810"/>
                  <a:pt x="3006" y="810"/>
                </a:cubicBezTo>
                <a:cubicBezTo>
                  <a:pt x="2914" y="810"/>
                  <a:pt x="2914" y="810"/>
                  <a:pt x="2914" y="810"/>
                </a:cubicBezTo>
                <a:cubicBezTo>
                  <a:pt x="2914" y="919"/>
                  <a:pt x="2914" y="919"/>
                  <a:pt x="2914" y="919"/>
                </a:cubicBezTo>
                <a:cubicBezTo>
                  <a:pt x="2877" y="919"/>
                  <a:pt x="2877" y="919"/>
                  <a:pt x="2877" y="919"/>
                </a:cubicBezTo>
                <a:cubicBezTo>
                  <a:pt x="2877" y="576"/>
                  <a:pt x="2877" y="576"/>
                  <a:pt x="2877" y="576"/>
                </a:cubicBezTo>
                <a:cubicBezTo>
                  <a:pt x="3006" y="576"/>
                  <a:pt x="3006" y="576"/>
                  <a:pt x="3006" y="576"/>
                </a:cubicBezTo>
                <a:cubicBezTo>
                  <a:pt x="3049" y="576"/>
                  <a:pt x="3084" y="587"/>
                  <a:pt x="3108" y="607"/>
                </a:cubicBezTo>
                <a:cubicBezTo>
                  <a:pt x="3133" y="628"/>
                  <a:pt x="3146" y="657"/>
                  <a:pt x="3146" y="693"/>
                </a:cubicBezTo>
                <a:close/>
                <a:moveTo>
                  <a:pt x="3109" y="693"/>
                </a:moveTo>
                <a:cubicBezTo>
                  <a:pt x="3109" y="666"/>
                  <a:pt x="3100" y="645"/>
                  <a:pt x="3082" y="630"/>
                </a:cubicBezTo>
                <a:cubicBezTo>
                  <a:pt x="3064" y="615"/>
                  <a:pt x="3039" y="607"/>
                  <a:pt x="3005" y="607"/>
                </a:cubicBezTo>
                <a:cubicBezTo>
                  <a:pt x="2914" y="607"/>
                  <a:pt x="2914" y="607"/>
                  <a:pt x="2914" y="607"/>
                </a:cubicBezTo>
                <a:cubicBezTo>
                  <a:pt x="2914" y="779"/>
                  <a:pt x="2914" y="779"/>
                  <a:pt x="2914" y="779"/>
                </a:cubicBezTo>
                <a:cubicBezTo>
                  <a:pt x="3005" y="779"/>
                  <a:pt x="3005" y="779"/>
                  <a:pt x="3005" y="779"/>
                </a:cubicBezTo>
                <a:cubicBezTo>
                  <a:pt x="3039" y="779"/>
                  <a:pt x="3064" y="771"/>
                  <a:pt x="3082" y="756"/>
                </a:cubicBezTo>
                <a:cubicBezTo>
                  <a:pt x="3100" y="742"/>
                  <a:pt x="3109" y="721"/>
                  <a:pt x="3109" y="693"/>
                </a:cubicBezTo>
                <a:close/>
                <a:moveTo>
                  <a:pt x="3260" y="576"/>
                </a:moveTo>
                <a:cubicBezTo>
                  <a:pt x="3224" y="576"/>
                  <a:pt x="3224" y="576"/>
                  <a:pt x="3224" y="576"/>
                </a:cubicBezTo>
                <a:cubicBezTo>
                  <a:pt x="3224" y="919"/>
                  <a:pt x="3224" y="919"/>
                  <a:pt x="3224" y="919"/>
                </a:cubicBezTo>
                <a:cubicBezTo>
                  <a:pt x="3452" y="919"/>
                  <a:pt x="3452" y="919"/>
                  <a:pt x="3452" y="919"/>
                </a:cubicBezTo>
                <a:cubicBezTo>
                  <a:pt x="3452" y="887"/>
                  <a:pt x="3452" y="887"/>
                  <a:pt x="3452" y="887"/>
                </a:cubicBezTo>
                <a:cubicBezTo>
                  <a:pt x="3260" y="887"/>
                  <a:pt x="3260" y="887"/>
                  <a:pt x="3260" y="887"/>
                </a:cubicBezTo>
                <a:lnTo>
                  <a:pt x="3260" y="576"/>
                </a:lnTo>
                <a:close/>
                <a:moveTo>
                  <a:pt x="3650" y="576"/>
                </a:moveTo>
                <a:cubicBezTo>
                  <a:pt x="3807" y="919"/>
                  <a:pt x="3807" y="919"/>
                  <a:pt x="3807" y="919"/>
                </a:cubicBezTo>
                <a:cubicBezTo>
                  <a:pt x="3769" y="919"/>
                  <a:pt x="3769" y="919"/>
                  <a:pt x="3769" y="919"/>
                </a:cubicBezTo>
                <a:cubicBezTo>
                  <a:pt x="3728" y="827"/>
                  <a:pt x="3728" y="827"/>
                  <a:pt x="3728" y="827"/>
                </a:cubicBezTo>
                <a:cubicBezTo>
                  <a:pt x="3537" y="827"/>
                  <a:pt x="3537" y="827"/>
                  <a:pt x="3537" y="827"/>
                </a:cubicBezTo>
                <a:cubicBezTo>
                  <a:pt x="3496" y="919"/>
                  <a:pt x="3496" y="919"/>
                  <a:pt x="3496" y="919"/>
                </a:cubicBezTo>
                <a:cubicBezTo>
                  <a:pt x="3458" y="919"/>
                  <a:pt x="3458" y="919"/>
                  <a:pt x="3458" y="919"/>
                </a:cubicBezTo>
                <a:cubicBezTo>
                  <a:pt x="3615" y="576"/>
                  <a:pt x="3615" y="576"/>
                  <a:pt x="3615" y="576"/>
                </a:cubicBezTo>
                <a:lnTo>
                  <a:pt x="3650" y="576"/>
                </a:lnTo>
                <a:close/>
                <a:moveTo>
                  <a:pt x="3714" y="798"/>
                </a:moveTo>
                <a:cubicBezTo>
                  <a:pt x="3632" y="614"/>
                  <a:pt x="3632" y="614"/>
                  <a:pt x="3632" y="614"/>
                </a:cubicBezTo>
                <a:cubicBezTo>
                  <a:pt x="3550" y="798"/>
                  <a:pt x="3550" y="798"/>
                  <a:pt x="3550" y="798"/>
                </a:cubicBezTo>
                <a:lnTo>
                  <a:pt x="3714" y="798"/>
                </a:lnTo>
                <a:close/>
                <a:moveTo>
                  <a:pt x="3793" y="607"/>
                </a:moveTo>
                <a:cubicBezTo>
                  <a:pt x="3913" y="607"/>
                  <a:pt x="3913" y="607"/>
                  <a:pt x="3913" y="607"/>
                </a:cubicBezTo>
                <a:cubicBezTo>
                  <a:pt x="3913" y="919"/>
                  <a:pt x="3913" y="919"/>
                  <a:pt x="3913" y="919"/>
                </a:cubicBezTo>
                <a:cubicBezTo>
                  <a:pt x="3949" y="919"/>
                  <a:pt x="3949" y="919"/>
                  <a:pt x="3949" y="919"/>
                </a:cubicBezTo>
                <a:cubicBezTo>
                  <a:pt x="3949" y="607"/>
                  <a:pt x="3949" y="607"/>
                  <a:pt x="3949" y="607"/>
                </a:cubicBezTo>
                <a:cubicBezTo>
                  <a:pt x="4070" y="607"/>
                  <a:pt x="4070" y="607"/>
                  <a:pt x="4070" y="607"/>
                </a:cubicBezTo>
                <a:cubicBezTo>
                  <a:pt x="4070" y="576"/>
                  <a:pt x="4070" y="576"/>
                  <a:pt x="4070" y="576"/>
                </a:cubicBezTo>
                <a:cubicBezTo>
                  <a:pt x="3793" y="576"/>
                  <a:pt x="3793" y="576"/>
                  <a:pt x="3793" y="576"/>
                </a:cubicBezTo>
                <a:lnTo>
                  <a:pt x="3793" y="607"/>
                </a:lnTo>
                <a:close/>
                <a:moveTo>
                  <a:pt x="4127" y="919"/>
                </a:moveTo>
                <a:cubicBezTo>
                  <a:pt x="4163" y="919"/>
                  <a:pt x="4163" y="919"/>
                  <a:pt x="4163" y="919"/>
                </a:cubicBezTo>
                <a:cubicBezTo>
                  <a:pt x="4163" y="773"/>
                  <a:pt x="4163" y="773"/>
                  <a:pt x="4163" y="773"/>
                </a:cubicBezTo>
                <a:cubicBezTo>
                  <a:pt x="4340" y="773"/>
                  <a:pt x="4340" y="773"/>
                  <a:pt x="4340" y="773"/>
                </a:cubicBezTo>
                <a:cubicBezTo>
                  <a:pt x="4340" y="742"/>
                  <a:pt x="4340" y="742"/>
                  <a:pt x="4340" y="742"/>
                </a:cubicBezTo>
                <a:cubicBezTo>
                  <a:pt x="4163" y="742"/>
                  <a:pt x="4163" y="742"/>
                  <a:pt x="4163" y="742"/>
                </a:cubicBezTo>
                <a:cubicBezTo>
                  <a:pt x="4163" y="607"/>
                  <a:pt x="4163" y="607"/>
                  <a:pt x="4163" y="607"/>
                </a:cubicBezTo>
                <a:cubicBezTo>
                  <a:pt x="4362" y="607"/>
                  <a:pt x="4362" y="607"/>
                  <a:pt x="4362" y="607"/>
                </a:cubicBezTo>
                <a:cubicBezTo>
                  <a:pt x="4362" y="576"/>
                  <a:pt x="4362" y="576"/>
                  <a:pt x="4362" y="576"/>
                </a:cubicBezTo>
                <a:cubicBezTo>
                  <a:pt x="4127" y="576"/>
                  <a:pt x="4127" y="576"/>
                  <a:pt x="4127" y="576"/>
                </a:cubicBezTo>
                <a:lnTo>
                  <a:pt x="4127" y="919"/>
                </a:lnTo>
                <a:close/>
                <a:moveTo>
                  <a:pt x="4738" y="658"/>
                </a:moveTo>
                <a:cubicBezTo>
                  <a:pt x="4754" y="685"/>
                  <a:pt x="4762" y="714"/>
                  <a:pt x="4762" y="747"/>
                </a:cubicBezTo>
                <a:cubicBezTo>
                  <a:pt x="4762" y="780"/>
                  <a:pt x="4754" y="810"/>
                  <a:pt x="4738" y="837"/>
                </a:cubicBezTo>
                <a:cubicBezTo>
                  <a:pt x="4723" y="863"/>
                  <a:pt x="4701" y="884"/>
                  <a:pt x="4674" y="899"/>
                </a:cubicBezTo>
                <a:cubicBezTo>
                  <a:pt x="4647" y="914"/>
                  <a:pt x="4616" y="921"/>
                  <a:pt x="4582" y="921"/>
                </a:cubicBezTo>
                <a:cubicBezTo>
                  <a:pt x="4548" y="921"/>
                  <a:pt x="4517" y="914"/>
                  <a:pt x="4490" y="899"/>
                </a:cubicBezTo>
                <a:cubicBezTo>
                  <a:pt x="4462" y="884"/>
                  <a:pt x="4441" y="863"/>
                  <a:pt x="4425" y="836"/>
                </a:cubicBezTo>
                <a:cubicBezTo>
                  <a:pt x="4410" y="810"/>
                  <a:pt x="4402" y="780"/>
                  <a:pt x="4402" y="747"/>
                </a:cubicBezTo>
                <a:cubicBezTo>
                  <a:pt x="4402" y="714"/>
                  <a:pt x="4410" y="685"/>
                  <a:pt x="4425" y="658"/>
                </a:cubicBezTo>
                <a:cubicBezTo>
                  <a:pt x="4441" y="632"/>
                  <a:pt x="4462" y="611"/>
                  <a:pt x="4490" y="596"/>
                </a:cubicBezTo>
                <a:cubicBezTo>
                  <a:pt x="4517" y="581"/>
                  <a:pt x="4548" y="573"/>
                  <a:pt x="4582" y="573"/>
                </a:cubicBezTo>
                <a:cubicBezTo>
                  <a:pt x="4616" y="573"/>
                  <a:pt x="4647" y="581"/>
                  <a:pt x="4674" y="596"/>
                </a:cubicBezTo>
                <a:cubicBezTo>
                  <a:pt x="4701" y="611"/>
                  <a:pt x="4723" y="631"/>
                  <a:pt x="4738" y="658"/>
                </a:cubicBezTo>
                <a:close/>
                <a:moveTo>
                  <a:pt x="4725" y="747"/>
                </a:moveTo>
                <a:cubicBezTo>
                  <a:pt x="4725" y="721"/>
                  <a:pt x="4719" y="696"/>
                  <a:pt x="4707" y="675"/>
                </a:cubicBezTo>
                <a:cubicBezTo>
                  <a:pt x="4694" y="653"/>
                  <a:pt x="4677" y="636"/>
                  <a:pt x="4656" y="624"/>
                </a:cubicBezTo>
                <a:cubicBezTo>
                  <a:pt x="4634" y="612"/>
                  <a:pt x="4609" y="605"/>
                  <a:pt x="4582" y="605"/>
                </a:cubicBezTo>
                <a:cubicBezTo>
                  <a:pt x="4555" y="605"/>
                  <a:pt x="4531" y="612"/>
                  <a:pt x="4509" y="624"/>
                </a:cubicBezTo>
                <a:cubicBezTo>
                  <a:pt x="4487" y="636"/>
                  <a:pt x="4469" y="653"/>
                  <a:pt x="4457" y="675"/>
                </a:cubicBezTo>
                <a:cubicBezTo>
                  <a:pt x="4444" y="696"/>
                  <a:pt x="4438" y="721"/>
                  <a:pt x="4438" y="747"/>
                </a:cubicBezTo>
                <a:cubicBezTo>
                  <a:pt x="4438" y="774"/>
                  <a:pt x="4444" y="798"/>
                  <a:pt x="4457" y="820"/>
                </a:cubicBezTo>
                <a:cubicBezTo>
                  <a:pt x="4469" y="842"/>
                  <a:pt x="4487" y="859"/>
                  <a:pt x="4509" y="871"/>
                </a:cubicBezTo>
                <a:cubicBezTo>
                  <a:pt x="4531" y="883"/>
                  <a:pt x="4555" y="889"/>
                  <a:pt x="4582" y="889"/>
                </a:cubicBezTo>
                <a:cubicBezTo>
                  <a:pt x="4609" y="889"/>
                  <a:pt x="4634" y="883"/>
                  <a:pt x="4656" y="871"/>
                </a:cubicBezTo>
                <a:cubicBezTo>
                  <a:pt x="4677" y="859"/>
                  <a:pt x="4694" y="842"/>
                  <a:pt x="4707" y="820"/>
                </a:cubicBezTo>
                <a:cubicBezTo>
                  <a:pt x="4719" y="798"/>
                  <a:pt x="4725" y="774"/>
                  <a:pt x="4725" y="747"/>
                </a:cubicBezTo>
                <a:close/>
                <a:moveTo>
                  <a:pt x="5033" y="801"/>
                </a:moveTo>
                <a:cubicBezTo>
                  <a:pt x="5116" y="919"/>
                  <a:pt x="5116" y="919"/>
                  <a:pt x="5116" y="919"/>
                </a:cubicBezTo>
                <a:cubicBezTo>
                  <a:pt x="5077" y="919"/>
                  <a:pt x="5077" y="919"/>
                  <a:pt x="5077" y="919"/>
                </a:cubicBezTo>
                <a:cubicBezTo>
                  <a:pt x="4998" y="808"/>
                  <a:pt x="4998" y="808"/>
                  <a:pt x="4998" y="808"/>
                </a:cubicBezTo>
                <a:cubicBezTo>
                  <a:pt x="4990" y="809"/>
                  <a:pt x="4980" y="810"/>
                  <a:pt x="4971" y="810"/>
                </a:cubicBezTo>
                <a:cubicBezTo>
                  <a:pt x="4879" y="810"/>
                  <a:pt x="4879" y="810"/>
                  <a:pt x="4879" y="810"/>
                </a:cubicBezTo>
                <a:cubicBezTo>
                  <a:pt x="4879" y="919"/>
                  <a:pt x="4879" y="919"/>
                  <a:pt x="4879" y="919"/>
                </a:cubicBezTo>
                <a:cubicBezTo>
                  <a:pt x="4843" y="919"/>
                  <a:pt x="4843" y="919"/>
                  <a:pt x="4843" y="919"/>
                </a:cubicBezTo>
                <a:cubicBezTo>
                  <a:pt x="4843" y="576"/>
                  <a:pt x="4843" y="576"/>
                  <a:pt x="4843" y="576"/>
                </a:cubicBezTo>
                <a:cubicBezTo>
                  <a:pt x="4971" y="576"/>
                  <a:pt x="4971" y="576"/>
                  <a:pt x="4971" y="576"/>
                </a:cubicBezTo>
                <a:cubicBezTo>
                  <a:pt x="5015" y="576"/>
                  <a:pt x="5049" y="587"/>
                  <a:pt x="5074" y="607"/>
                </a:cubicBezTo>
                <a:cubicBezTo>
                  <a:pt x="5098" y="628"/>
                  <a:pt x="5111" y="657"/>
                  <a:pt x="5111" y="693"/>
                </a:cubicBezTo>
                <a:cubicBezTo>
                  <a:pt x="5111" y="720"/>
                  <a:pt x="5104" y="743"/>
                  <a:pt x="5091" y="761"/>
                </a:cubicBezTo>
                <a:cubicBezTo>
                  <a:pt x="5077" y="780"/>
                  <a:pt x="5058" y="793"/>
                  <a:pt x="5033" y="801"/>
                </a:cubicBezTo>
                <a:close/>
                <a:moveTo>
                  <a:pt x="5048" y="757"/>
                </a:moveTo>
                <a:cubicBezTo>
                  <a:pt x="5066" y="742"/>
                  <a:pt x="5075" y="721"/>
                  <a:pt x="5075" y="693"/>
                </a:cubicBezTo>
                <a:cubicBezTo>
                  <a:pt x="5075" y="666"/>
                  <a:pt x="5066" y="645"/>
                  <a:pt x="5048" y="630"/>
                </a:cubicBezTo>
                <a:cubicBezTo>
                  <a:pt x="5030" y="615"/>
                  <a:pt x="5004" y="607"/>
                  <a:pt x="4970" y="607"/>
                </a:cubicBezTo>
                <a:cubicBezTo>
                  <a:pt x="4879" y="607"/>
                  <a:pt x="4879" y="607"/>
                  <a:pt x="4879" y="607"/>
                </a:cubicBezTo>
                <a:cubicBezTo>
                  <a:pt x="4879" y="779"/>
                  <a:pt x="4879" y="779"/>
                  <a:pt x="4879" y="779"/>
                </a:cubicBezTo>
                <a:cubicBezTo>
                  <a:pt x="4970" y="779"/>
                  <a:pt x="4970" y="779"/>
                  <a:pt x="4970" y="779"/>
                </a:cubicBezTo>
                <a:cubicBezTo>
                  <a:pt x="5004" y="779"/>
                  <a:pt x="5030" y="772"/>
                  <a:pt x="5048" y="757"/>
                </a:cubicBezTo>
                <a:close/>
                <a:moveTo>
                  <a:pt x="5522" y="576"/>
                </a:moveTo>
                <a:cubicBezTo>
                  <a:pt x="5375" y="830"/>
                  <a:pt x="5375" y="830"/>
                  <a:pt x="5375" y="830"/>
                </a:cubicBezTo>
                <a:cubicBezTo>
                  <a:pt x="5226" y="576"/>
                  <a:pt x="5226" y="576"/>
                  <a:pt x="5226" y="576"/>
                </a:cubicBezTo>
                <a:cubicBezTo>
                  <a:pt x="5196" y="576"/>
                  <a:pt x="5196" y="576"/>
                  <a:pt x="5196" y="576"/>
                </a:cubicBezTo>
                <a:cubicBezTo>
                  <a:pt x="5196" y="919"/>
                  <a:pt x="5196" y="919"/>
                  <a:pt x="5196" y="919"/>
                </a:cubicBezTo>
                <a:cubicBezTo>
                  <a:pt x="5231" y="919"/>
                  <a:pt x="5231" y="919"/>
                  <a:pt x="5231" y="919"/>
                </a:cubicBezTo>
                <a:cubicBezTo>
                  <a:pt x="5231" y="646"/>
                  <a:pt x="5231" y="646"/>
                  <a:pt x="5231" y="646"/>
                </a:cubicBezTo>
                <a:cubicBezTo>
                  <a:pt x="5366" y="875"/>
                  <a:pt x="5366" y="875"/>
                  <a:pt x="5366" y="875"/>
                </a:cubicBezTo>
                <a:cubicBezTo>
                  <a:pt x="5383" y="875"/>
                  <a:pt x="5383" y="875"/>
                  <a:pt x="5383" y="875"/>
                </a:cubicBezTo>
                <a:cubicBezTo>
                  <a:pt x="5517" y="645"/>
                  <a:pt x="5517" y="645"/>
                  <a:pt x="5517" y="645"/>
                </a:cubicBezTo>
                <a:cubicBezTo>
                  <a:pt x="5517" y="919"/>
                  <a:pt x="5517" y="919"/>
                  <a:pt x="5517" y="919"/>
                </a:cubicBezTo>
                <a:cubicBezTo>
                  <a:pt x="5552" y="919"/>
                  <a:pt x="5552" y="919"/>
                  <a:pt x="5552" y="919"/>
                </a:cubicBezTo>
                <a:cubicBezTo>
                  <a:pt x="5552" y="576"/>
                  <a:pt x="5552" y="576"/>
                  <a:pt x="5552" y="576"/>
                </a:cubicBezTo>
                <a:lnTo>
                  <a:pt x="5522" y="57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14324" tIns="57162" rIns="114324" bIns="57162"/>
          <a:lstStyle/>
          <a:p>
            <a:endParaRPr lang="en-NL"/>
          </a:p>
        </p:txBody>
      </p:sp>
      <p:sp>
        <p:nvSpPr>
          <p:cNvPr id="8" name="Tijdelijke aanduiding voor afbeelding 7"/>
          <p:cNvSpPr>
            <a:spLocks noGrp="1" noSelect="1"/>
          </p:cNvSpPr>
          <p:nvPr>
            <p:ph type="pic" sz="quarter" idx="13"/>
          </p:nvPr>
        </p:nvSpPr>
        <p:spPr bwMode="gray">
          <a:xfrm>
            <a:off x="0" y="0"/>
            <a:ext cx="15243175" cy="85772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2" name="Titel 1"/>
          <p:cNvSpPr>
            <a:spLocks noGrp="1" noSelect="1"/>
          </p:cNvSpPr>
          <p:nvPr>
            <p:ph type="title"/>
          </p:nvPr>
        </p:nvSpPr>
        <p:spPr bwMode="gray">
          <a:xfrm>
            <a:off x="887842" y="608061"/>
            <a:ext cx="5716191" cy="2701500"/>
          </a:xfrm>
          <a:prstGeom prst="roundRect">
            <a:avLst>
              <a:gd name="adj" fmla="val 3199"/>
            </a:avLst>
          </a:prstGeom>
          <a:gradFill flip="none" rotWithShape="1">
            <a:gsLst>
              <a:gs pos="0">
                <a:srgbClr val="FF8C00"/>
              </a:gs>
              <a:gs pos="50000">
                <a:srgbClr val="FF6626"/>
              </a:gs>
              <a:gs pos="100000">
                <a:srgbClr val="FF5A32"/>
              </a:gs>
            </a:gsLst>
            <a:lin ang="18900000" scaled="1"/>
            <a:tileRect/>
          </a:gradFill>
          <a:ln>
            <a:noFill/>
          </a:ln>
        </p:spPr>
        <p:txBody>
          <a:bodyPr lIns="252000" tIns="180000" rIns="144000"/>
          <a:lstStyle>
            <a:lvl1pPr>
              <a:lnSpc>
                <a:spcPct val="107000"/>
              </a:lnSpc>
              <a:defRPr cap="none" baseline="0">
                <a:solidFill>
                  <a:schemeClr val="bg1"/>
                </a:solidFill>
              </a:defRPr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6" name="Rectangle 26 (PHJU)"/>
          <p:cNvSpPr>
            <a:spLocks noGrp="1" noSelect="1" noChangeArrowheads="1"/>
          </p:cNvSpPr>
          <p:nvPr>
            <p:ph type="body" idx="1000"/>
          </p:nvPr>
        </p:nvSpPr>
        <p:spPr bwMode="gray">
          <a:xfrm>
            <a:off x="0" y="4375993"/>
            <a:ext cx="4249433" cy="420127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82592" indent="-382592" algn="l" defTabSz="1143274" rtl="0" eaLnBrk="1" latinLnBrk="0" hangingPunct="1">
              <a:lnSpc>
                <a:spcPct val="130000"/>
              </a:lnSpc>
              <a:spcBef>
                <a:spcPts val="3251"/>
              </a:spcBef>
              <a:buClr>
                <a:schemeClr val="accent1"/>
              </a:buClr>
              <a:buFont typeface="Century Gothic" panose="020B0502020202020204" pitchFamily="34" charset="0"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Freeform 5 (PHJU)"/>
          <p:cNvSpPr>
            <a:spLocks noGrp="1" noSelect="1"/>
          </p:cNvSpPr>
          <p:nvPr>
            <p:ph type="body" idx="1001"/>
          </p:nvPr>
        </p:nvSpPr>
        <p:spPr bwMode="gray">
          <a:xfrm>
            <a:off x="331461" y="7598431"/>
            <a:ext cx="670858" cy="603585"/>
          </a:xfrm>
          <a:custGeom>
            <a:avLst/>
            <a:gdLst>
              <a:gd name="T0" fmla="*/ 352 w 1693"/>
              <a:gd name="T1" fmla="*/ 140 h 1525"/>
              <a:gd name="T2" fmla="*/ 352 w 1693"/>
              <a:gd name="T3" fmla="*/ 47 h 1525"/>
              <a:gd name="T4" fmla="*/ 1646 w 1693"/>
              <a:gd name="T5" fmla="*/ 549 h 1525"/>
              <a:gd name="T6" fmla="*/ 1646 w 1693"/>
              <a:gd name="T7" fmla="*/ 642 h 1525"/>
              <a:gd name="T8" fmla="*/ 1646 w 1693"/>
              <a:gd name="T9" fmla="*/ 549 h 1525"/>
              <a:gd name="T10" fmla="*/ 1403 w 1693"/>
              <a:gd name="T11" fmla="*/ 429 h 1525"/>
              <a:gd name="T12" fmla="*/ 1496 w 1693"/>
              <a:gd name="T13" fmla="*/ 429 h 1525"/>
              <a:gd name="T14" fmla="*/ 644 w 1693"/>
              <a:gd name="T15" fmla="*/ 48 h 1525"/>
              <a:gd name="T16" fmla="*/ 644 w 1693"/>
              <a:gd name="T17" fmla="*/ 141 h 1525"/>
              <a:gd name="T18" fmla="*/ 644 w 1693"/>
              <a:gd name="T19" fmla="*/ 48 h 1525"/>
              <a:gd name="T20" fmla="*/ 777 w 1693"/>
              <a:gd name="T21" fmla="*/ 47 h 1525"/>
              <a:gd name="T22" fmla="*/ 870 w 1693"/>
              <a:gd name="T23" fmla="*/ 47 h 1525"/>
              <a:gd name="T24" fmla="*/ 954 w 1693"/>
              <a:gd name="T25" fmla="*/ 146 h 1525"/>
              <a:gd name="T26" fmla="*/ 954 w 1693"/>
              <a:gd name="T27" fmla="*/ 53 h 1525"/>
              <a:gd name="T28" fmla="*/ 954 w 1693"/>
              <a:gd name="T29" fmla="*/ 146 h 1525"/>
              <a:gd name="T30" fmla="*/ 1048 w 1693"/>
              <a:gd name="T31" fmla="*/ 132 h 1525"/>
              <a:gd name="T32" fmla="*/ 1172 w 1693"/>
              <a:gd name="T33" fmla="*/ 132 h 1525"/>
              <a:gd name="T34" fmla="*/ 1291 w 1693"/>
              <a:gd name="T35" fmla="*/ 8 h 1525"/>
              <a:gd name="T36" fmla="*/ 1291 w 1693"/>
              <a:gd name="T37" fmla="*/ 132 h 1525"/>
              <a:gd name="T38" fmla="*/ 1291 w 1693"/>
              <a:gd name="T39" fmla="*/ 8 h 1525"/>
              <a:gd name="T40" fmla="*/ 149 w 1693"/>
              <a:gd name="T41" fmla="*/ 1180 h 1525"/>
              <a:gd name="T42" fmla="*/ 335 w 1693"/>
              <a:gd name="T43" fmla="*/ 1180 h 1525"/>
              <a:gd name="T44" fmla="*/ 46 w 1693"/>
              <a:gd name="T45" fmla="*/ 677 h 1525"/>
              <a:gd name="T46" fmla="*/ 46 w 1693"/>
              <a:gd name="T47" fmla="*/ 770 h 1525"/>
              <a:gd name="T48" fmla="*/ 46 w 1693"/>
              <a:gd name="T49" fmla="*/ 677 h 1525"/>
              <a:gd name="T50" fmla="*/ 1236 w 1693"/>
              <a:gd name="T51" fmla="*/ 1401 h 1525"/>
              <a:gd name="T52" fmla="*/ 1329 w 1693"/>
              <a:gd name="T53" fmla="*/ 1401 h 1525"/>
              <a:gd name="T54" fmla="*/ 250 w 1693"/>
              <a:gd name="T55" fmla="*/ 1065 h 1525"/>
              <a:gd name="T56" fmla="*/ 250 w 1693"/>
              <a:gd name="T57" fmla="*/ 972 h 1525"/>
              <a:gd name="T58" fmla="*/ 250 w 1693"/>
              <a:gd name="T59" fmla="*/ 1065 h 1525"/>
              <a:gd name="T60" fmla="*/ 885 w 1693"/>
              <a:gd name="T61" fmla="*/ 1432 h 1525"/>
              <a:gd name="T62" fmla="*/ 1071 w 1693"/>
              <a:gd name="T63" fmla="*/ 1432 h 1525"/>
              <a:gd name="T64" fmla="*/ 589 w 1693"/>
              <a:gd name="T65" fmla="*/ 1253 h 1525"/>
              <a:gd name="T66" fmla="*/ 589 w 1693"/>
              <a:gd name="T67" fmla="*/ 1377 h 1525"/>
              <a:gd name="T68" fmla="*/ 589 w 1693"/>
              <a:gd name="T69" fmla="*/ 1253 h 1525"/>
              <a:gd name="T70" fmla="*/ 407 w 1693"/>
              <a:gd name="T71" fmla="*/ 1320 h 1525"/>
              <a:gd name="T72" fmla="*/ 500 w 1693"/>
              <a:gd name="T73" fmla="*/ 1320 h 15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693" h="1525">
                <a:moveTo>
                  <a:pt x="398" y="94"/>
                </a:moveTo>
                <a:cubicBezTo>
                  <a:pt x="398" y="119"/>
                  <a:pt x="377" y="140"/>
                  <a:pt x="352" y="140"/>
                </a:cubicBezTo>
                <a:cubicBezTo>
                  <a:pt x="326" y="140"/>
                  <a:pt x="305" y="119"/>
                  <a:pt x="305" y="94"/>
                </a:cubicBezTo>
                <a:cubicBezTo>
                  <a:pt x="305" y="68"/>
                  <a:pt x="326" y="47"/>
                  <a:pt x="352" y="47"/>
                </a:cubicBezTo>
                <a:cubicBezTo>
                  <a:pt x="377" y="47"/>
                  <a:pt x="398" y="68"/>
                  <a:pt x="398" y="94"/>
                </a:cubicBezTo>
                <a:close/>
                <a:moveTo>
                  <a:pt x="1646" y="549"/>
                </a:moveTo>
                <a:cubicBezTo>
                  <a:pt x="1621" y="549"/>
                  <a:pt x="1600" y="570"/>
                  <a:pt x="1600" y="596"/>
                </a:cubicBezTo>
                <a:cubicBezTo>
                  <a:pt x="1600" y="621"/>
                  <a:pt x="1621" y="642"/>
                  <a:pt x="1646" y="642"/>
                </a:cubicBezTo>
                <a:cubicBezTo>
                  <a:pt x="1672" y="642"/>
                  <a:pt x="1693" y="621"/>
                  <a:pt x="1693" y="596"/>
                </a:cubicBezTo>
                <a:cubicBezTo>
                  <a:pt x="1693" y="570"/>
                  <a:pt x="1672" y="549"/>
                  <a:pt x="1646" y="549"/>
                </a:cubicBezTo>
                <a:close/>
                <a:moveTo>
                  <a:pt x="1450" y="382"/>
                </a:moveTo>
                <a:cubicBezTo>
                  <a:pt x="1424" y="382"/>
                  <a:pt x="1403" y="403"/>
                  <a:pt x="1403" y="429"/>
                </a:cubicBezTo>
                <a:cubicBezTo>
                  <a:pt x="1403" y="454"/>
                  <a:pt x="1424" y="475"/>
                  <a:pt x="1450" y="475"/>
                </a:cubicBezTo>
                <a:cubicBezTo>
                  <a:pt x="1475" y="475"/>
                  <a:pt x="1496" y="454"/>
                  <a:pt x="1496" y="429"/>
                </a:cubicBezTo>
                <a:cubicBezTo>
                  <a:pt x="1496" y="403"/>
                  <a:pt x="1475" y="382"/>
                  <a:pt x="1450" y="382"/>
                </a:cubicBezTo>
                <a:close/>
                <a:moveTo>
                  <a:pt x="644" y="48"/>
                </a:moveTo>
                <a:cubicBezTo>
                  <a:pt x="619" y="48"/>
                  <a:pt x="598" y="69"/>
                  <a:pt x="598" y="95"/>
                </a:cubicBezTo>
                <a:cubicBezTo>
                  <a:pt x="598" y="120"/>
                  <a:pt x="619" y="141"/>
                  <a:pt x="644" y="141"/>
                </a:cubicBezTo>
                <a:cubicBezTo>
                  <a:pt x="670" y="141"/>
                  <a:pt x="691" y="120"/>
                  <a:pt x="691" y="95"/>
                </a:cubicBezTo>
                <a:cubicBezTo>
                  <a:pt x="691" y="69"/>
                  <a:pt x="670" y="48"/>
                  <a:pt x="644" y="48"/>
                </a:cubicBezTo>
                <a:close/>
                <a:moveTo>
                  <a:pt x="824" y="0"/>
                </a:moveTo>
                <a:cubicBezTo>
                  <a:pt x="798" y="0"/>
                  <a:pt x="777" y="21"/>
                  <a:pt x="777" y="47"/>
                </a:cubicBezTo>
                <a:cubicBezTo>
                  <a:pt x="777" y="72"/>
                  <a:pt x="798" y="93"/>
                  <a:pt x="824" y="93"/>
                </a:cubicBezTo>
                <a:cubicBezTo>
                  <a:pt x="849" y="93"/>
                  <a:pt x="870" y="72"/>
                  <a:pt x="870" y="47"/>
                </a:cubicBezTo>
                <a:cubicBezTo>
                  <a:pt x="870" y="21"/>
                  <a:pt x="849" y="0"/>
                  <a:pt x="824" y="0"/>
                </a:cubicBezTo>
                <a:close/>
                <a:moveTo>
                  <a:pt x="954" y="146"/>
                </a:moveTo>
                <a:cubicBezTo>
                  <a:pt x="980" y="146"/>
                  <a:pt x="1000" y="125"/>
                  <a:pt x="1000" y="100"/>
                </a:cubicBezTo>
                <a:cubicBezTo>
                  <a:pt x="1000" y="74"/>
                  <a:pt x="980" y="53"/>
                  <a:pt x="954" y="53"/>
                </a:cubicBezTo>
                <a:cubicBezTo>
                  <a:pt x="928" y="53"/>
                  <a:pt x="907" y="74"/>
                  <a:pt x="907" y="100"/>
                </a:cubicBezTo>
                <a:cubicBezTo>
                  <a:pt x="907" y="125"/>
                  <a:pt x="928" y="146"/>
                  <a:pt x="954" y="146"/>
                </a:cubicBezTo>
                <a:close/>
                <a:moveTo>
                  <a:pt x="1110" y="70"/>
                </a:moveTo>
                <a:cubicBezTo>
                  <a:pt x="1076" y="70"/>
                  <a:pt x="1048" y="98"/>
                  <a:pt x="1048" y="132"/>
                </a:cubicBezTo>
                <a:cubicBezTo>
                  <a:pt x="1048" y="167"/>
                  <a:pt x="1076" y="194"/>
                  <a:pt x="1110" y="194"/>
                </a:cubicBezTo>
                <a:cubicBezTo>
                  <a:pt x="1145" y="194"/>
                  <a:pt x="1172" y="167"/>
                  <a:pt x="1172" y="132"/>
                </a:cubicBezTo>
                <a:cubicBezTo>
                  <a:pt x="1172" y="98"/>
                  <a:pt x="1145" y="70"/>
                  <a:pt x="1110" y="70"/>
                </a:cubicBezTo>
                <a:close/>
                <a:moveTo>
                  <a:pt x="1291" y="8"/>
                </a:moveTo>
                <a:cubicBezTo>
                  <a:pt x="1257" y="8"/>
                  <a:pt x="1229" y="36"/>
                  <a:pt x="1229" y="70"/>
                </a:cubicBezTo>
                <a:cubicBezTo>
                  <a:pt x="1229" y="104"/>
                  <a:pt x="1257" y="132"/>
                  <a:pt x="1291" y="132"/>
                </a:cubicBezTo>
                <a:cubicBezTo>
                  <a:pt x="1325" y="132"/>
                  <a:pt x="1353" y="104"/>
                  <a:pt x="1353" y="70"/>
                </a:cubicBezTo>
                <a:cubicBezTo>
                  <a:pt x="1353" y="36"/>
                  <a:pt x="1325" y="8"/>
                  <a:pt x="1291" y="8"/>
                </a:cubicBezTo>
                <a:close/>
                <a:moveTo>
                  <a:pt x="242" y="1087"/>
                </a:moveTo>
                <a:cubicBezTo>
                  <a:pt x="190" y="1087"/>
                  <a:pt x="149" y="1129"/>
                  <a:pt x="149" y="1180"/>
                </a:cubicBezTo>
                <a:cubicBezTo>
                  <a:pt x="149" y="1232"/>
                  <a:pt x="190" y="1273"/>
                  <a:pt x="242" y="1273"/>
                </a:cubicBezTo>
                <a:cubicBezTo>
                  <a:pt x="293" y="1273"/>
                  <a:pt x="335" y="1232"/>
                  <a:pt x="335" y="1180"/>
                </a:cubicBezTo>
                <a:cubicBezTo>
                  <a:pt x="335" y="1129"/>
                  <a:pt x="293" y="1087"/>
                  <a:pt x="242" y="1087"/>
                </a:cubicBezTo>
                <a:close/>
                <a:moveTo>
                  <a:pt x="46" y="677"/>
                </a:moveTo>
                <a:cubicBezTo>
                  <a:pt x="20" y="677"/>
                  <a:pt x="0" y="698"/>
                  <a:pt x="0" y="724"/>
                </a:cubicBezTo>
                <a:cubicBezTo>
                  <a:pt x="0" y="749"/>
                  <a:pt x="20" y="770"/>
                  <a:pt x="46" y="770"/>
                </a:cubicBezTo>
                <a:cubicBezTo>
                  <a:pt x="72" y="770"/>
                  <a:pt x="93" y="749"/>
                  <a:pt x="93" y="724"/>
                </a:cubicBezTo>
                <a:cubicBezTo>
                  <a:pt x="93" y="698"/>
                  <a:pt x="72" y="677"/>
                  <a:pt x="46" y="677"/>
                </a:cubicBezTo>
                <a:close/>
                <a:moveTo>
                  <a:pt x="1282" y="1354"/>
                </a:moveTo>
                <a:cubicBezTo>
                  <a:pt x="1257" y="1354"/>
                  <a:pt x="1236" y="1375"/>
                  <a:pt x="1236" y="1401"/>
                </a:cubicBezTo>
                <a:cubicBezTo>
                  <a:pt x="1236" y="1426"/>
                  <a:pt x="1257" y="1447"/>
                  <a:pt x="1282" y="1447"/>
                </a:cubicBezTo>
                <a:cubicBezTo>
                  <a:pt x="1308" y="1447"/>
                  <a:pt x="1329" y="1426"/>
                  <a:pt x="1329" y="1401"/>
                </a:cubicBezTo>
                <a:cubicBezTo>
                  <a:pt x="1329" y="1375"/>
                  <a:pt x="1308" y="1354"/>
                  <a:pt x="1282" y="1354"/>
                </a:cubicBezTo>
                <a:close/>
                <a:moveTo>
                  <a:pt x="250" y="1065"/>
                </a:moveTo>
                <a:cubicBezTo>
                  <a:pt x="276" y="1065"/>
                  <a:pt x="296" y="1044"/>
                  <a:pt x="296" y="1018"/>
                </a:cubicBezTo>
                <a:cubicBezTo>
                  <a:pt x="296" y="993"/>
                  <a:pt x="276" y="972"/>
                  <a:pt x="250" y="972"/>
                </a:cubicBezTo>
                <a:cubicBezTo>
                  <a:pt x="224" y="972"/>
                  <a:pt x="203" y="993"/>
                  <a:pt x="203" y="1018"/>
                </a:cubicBezTo>
                <a:cubicBezTo>
                  <a:pt x="203" y="1044"/>
                  <a:pt x="224" y="1065"/>
                  <a:pt x="250" y="1065"/>
                </a:cubicBezTo>
                <a:close/>
                <a:moveTo>
                  <a:pt x="978" y="1339"/>
                </a:moveTo>
                <a:cubicBezTo>
                  <a:pt x="927" y="1339"/>
                  <a:pt x="885" y="1380"/>
                  <a:pt x="885" y="1432"/>
                </a:cubicBezTo>
                <a:cubicBezTo>
                  <a:pt x="885" y="1483"/>
                  <a:pt x="927" y="1525"/>
                  <a:pt x="978" y="1525"/>
                </a:cubicBezTo>
                <a:cubicBezTo>
                  <a:pt x="1029" y="1525"/>
                  <a:pt x="1071" y="1483"/>
                  <a:pt x="1071" y="1432"/>
                </a:cubicBezTo>
                <a:cubicBezTo>
                  <a:pt x="1071" y="1380"/>
                  <a:pt x="1029" y="1339"/>
                  <a:pt x="978" y="1339"/>
                </a:cubicBezTo>
                <a:close/>
                <a:moveTo>
                  <a:pt x="589" y="1253"/>
                </a:moveTo>
                <a:cubicBezTo>
                  <a:pt x="555" y="1253"/>
                  <a:pt x="527" y="1281"/>
                  <a:pt x="527" y="1315"/>
                </a:cubicBezTo>
                <a:cubicBezTo>
                  <a:pt x="527" y="1349"/>
                  <a:pt x="555" y="1377"/>
                  <a:pt x="589" y="1377"/>
                </a:cubicBezTo>
                <a:cubicBezTo>
                  <a:pt x="623" y="1377"/>
                  <a:pt x="651" y="1349"/>
                  <a:pt x="651" y="1315"/>
                </a:cubicBezTo>
                <a:cubicBezTo>
                  <a:pt x="651" y="1281"/>
                  <a:pt x="623" y="1253"/>
                  <a:pt x="589" y="1253"/>
                </a:cubicBezTo>
                <a:close/>
                <a:moveTo>
                  <a:pt x="454" y="1273"/>
                </a:moveTo>
                <a:cubicBezTo>
                  <a:pt x="428" y="1273"/>
                  <a:pt x="407" y="1294"/>
                  <a:pt x="407" y="1320"/>
                </a:cubicBezTo>
                <a:cubicBezTo>
                  <a:pt x="407" y="1345"/>
                  <a:pt x="428" y="1366"/>
                  <a:pt x="454" y="1366"/>
                </a:cubicBezTo>
                <a:cubicBezTo>
                  <a:pt x="479" y="1366"/>
                  <a:pt x="500" y="1345"/>
                  <a:pt x="500" y="1320"/>
                </a:cubicBezTo>
                <a:cubicBezTo>
                  <a:pt x="500" y="1294"/>
                  <a:pt x="479" y="1273"/>
                  <a:pt x="454" y="1273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82592" indent="-382592" algn="l" defTabSz="1143274" rtl="0" eaLnBrk="1" latinLnBrk="0" hangingPunct="1">
              <a:lnSpc>
                <a:spcPct val="130000"/>
              </a:lnSpc>
              <a:spcBef>
                <a:spcPts val="3251"/>
              </a:spcBef>
              <a:buClr>
                <a:schemeClr val="accent1"/>
              </a:buClr>
              <a:buFont typeface="Century Gothic" panose="020B0502020202020204" pitchFamily="34" charset="0"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Freeform 6 (PHJU)"/>
          <p:cNvSpPr>
            <a:spLocks noGrp="1" noSelect="1"/>
          </p:cNvSpPr>
          <p:nvPr>
            <p:ph type="body" idx="1002"/>
          </p:nvPr>
        </p:nvSpPr>
        <p:spPr bwMode="gray">
          <a:xfrm>
            <a:off x="333446" y="7548794"/>
            <a:ext cx="672844" cy="673078"/>
          </a:xfrm>
          <a:custGeom>
            <a:avLst/>
            <a:gdLst>
              <a:gd name="T0" fmla="*/ 1263 w 1693"/>
              <a:gd name="T1" fmla="*/ 382 h 1701"/>
              <a:gd name="T2" fmla="*/ 1544 w 1693"/>
              <a:gd name="T3" fmla="*/ 394 h 1701"/>
              <a:gd name="T4" fmla="*/ 1080 w 1693"/>
              <a:gd name="T5" fmla="*/ 34 h 1701"/>
              <a:gd name="T6" fmla="*/ 1600 w 1693"/>
              <a:gd name="T7" fmla="*/ 851 h 1701"/>
              <a:gd name="T8" fmla="*/ 1370 w 1693"/>
              <a:gd name="T9" fmla="*/ 291 h 1701"/>
              <a:gd name="T10" fmla="*/ 1370 w 1693"/>
              <a:gd name="T11" fmla="*/ 291 h 1701"/>
              <a:gd name="T12" fmla="*/ 792 w 1693"/>
              <a:gd name="T13" fmla="*/ 273 h 1701"/>
              <a:gd name="T14" fmla="*/ 410 w 1693"/>
              <a:gd name="T15" fmla="*/ 127 h 1701"/>
              <a:gd name="T16" fmla="*/ 606 w 1693"/>
              <a:gd name="T17" fmla="*/ 91 h 1701"/>
              <a:gd name="T18" fmla="*/ 513 w 1693"/>
              <a:gd name="T19" fmla="*/ 320 h 1701"/>
              <a:gd name="T20" fmla="*/ 513 w 1693"/>
              <a:gd name="T21" fmla="*/ 320 h 1701"/>
              <a:gd name="T22" fmla="*/ 1535 w 1693"/>
              <a:gd name="T23" fmla="*/ 524 h 1701"/>
              <a:gd name="T24" fmla="*/ 784 w 1693"/>
              <a:gd name="T25" fmla="*/ 82 h 1701"/>
              <a:gd name="T26" fmla="*/ 704 w 1693"/>
              <a:gd name="T27" fmla="*/ 51 h 1701"/>
              <a:gd name="T28" fmla="*/ 958 w 1693"/>
              <a:gd name="T29" fmla="*/ 63 h 1701"/>
              <a:gd name="T30" fmla="*/ 1111 w 1693"/>
              <a:gd name="T31" fmla="*/ 394 h 1701"/>
              <a:gd name="T32" fmla="*/ 1111 w 1693"/>
              <a:gd name="T33" fmla="*/ 394 h 1701"/>
              <a:gd name="T34" fmla="*/ 1575 w 1693"/>
              <a:gd name="T35" fmla="*/ 726 h 1701"/>
              <a:gd name="T36" fmla="*/ 1239 w 1693"/>
              <a:gd name="T37" fmla="*/ 208 h 1701"/>
              <a:gd name="T38" fmla="*/ 512 w 1693"/>
              <a:gd name="T39" fmla="*/ 1574 h 1701"/>
              <a:gd name="T40" fmla="*/ 1341 w 1693"/>
              <a:gd name="T41" fmla="*/ 1434 h 1701"/>
              <a:gd name="T42" fmla="*/ 1341 w 1693"/>
              <a:gd name="T43" fmla="*/ 1434 h 1701"/>
              <a:gd name="T44" fmla="*/ 893 w 1693"/>
              <a:gd name="T45" fmla="*/ 1335 h 1701"/>
              <a:gd name="T46" fmla="*/ 1126 w 1693"/>
              <a:gd name="T47" fmla="*/ 1657 h 1701"/>
              <a:gd name="T48" fmla="*/ 1126 w 1693"/>
              <a:gd name="T49" fmla="*/ 1428 h 1701"/>
              <a:gd name="T50" fmla="*/ 104 w 1693"/>
              <a:gd name="T51" fmla="*/ 1130 h 1701"/>
              <a:gd name="T52" fmla="*/ 104 w 1693"/>
              <a:gd name="T53" fmla="*/ 1130 h 1701"/>
              <a:gd name="T54" fmla="*/ 1048 w 1693"/>
              <a:gd name="T55" fmla="*/ 1526 h 1701"/>
              <a:gd name="T56" fmla="*/ 822 w 1693"/>
              <a:gd name="T57" fmla="*/ 1528 h 1701"/>
              <a:gd name="T58" fmla="*/ 738 w 1693"/>
              <a:gd name="T59" fmla="*/ 1428 h 1701"/>
              <a:gd name="T60" fmla="*/ 935 w 1693"/>
              <a:gd name="T61" fmla="*/ 1605 h 1701"/>
              <a:gd name="T62" fmla="*/ 935 w 1693"/>
              <a:gd name="T63" fmla="*/ 1605 h 1701"/>
              <a:gd name="T64" fmla="*/ 852 w 1693"/>
              <a:gd name="T65" fmla="*/ 1639 h 1701"/>
              <a:gd name="T66" fmla="*/ 481 w 1693"/>
              <a:gd name="T67" fmla="*/ 1307 h 1701"/>
              <a:gd name="T68" fmla="*/ 362 w 1693"/>
              <a:gd name="T69" fmla="*/ 1456 h 1701"/>
              <a:gd name="T70" fmla="*/ 340 w 1693"/>
              <a:gd name="T71" fmla="*/ 1495 h 1701"/>
              <a:gd name="T72" fmla="*/ 402 w 1693"/>
              <a:gd name="T73" fmla="*/ 1442 h 1701"/>
              <a:gd name="T74" fmla="*/ 0 w 1693"/>
              <a:gd name="T75" fmla="*/ 979 h 1701"/>
              <a:gd name="T76" fmla="*/ 111 w 1693"/>
              <a:gd name="T77" fmla="*/ 1099 h 1701"/>
              <a:gd name="T78" fmla="*/ 360 w 1693"/>
              <a:gd name="T79" fmla="*/ 1382 h 1701"/>
              <a:gd name="T80" fmla="*/ 800 w 1693"/>
              <a:gd name="T81" fmla="*/ 851 h 1701"/>
              <a:gd name="T82" fmla="*/ 975 w 1693"/>
              <a:gd name="T83" fmla="*/ 935 h 1701"/>
              <a:gd name="T84" fmla="*/ 1094 w 1693"/>
              <a:gd name="T85" fmla="*/ 723 h 1701"/>
              <a:gd name="T86" fmla="*/ 1371 w 1693"/>
              <a:gd name="T87" fmla="*/ 789 h 1701"/>
              <a:gd name="T88" fmla="*/ 1313 w 1693"/>
              <a:gd name="T89" fmla="*/ 1025 h 1701"/>
              <a:gd name="T90" fmla="*/ 1229 w 1693"/>
              <a:gd name="T91" fmla="*/ 851 h 1701"/>
              <a:gd name="T92" fmla="*/ 496 w 1693"/>
              <a:gd name="T93" fmla="*/ 838 h 1701"/>
              <a:gd name="T94" fmla="*/ 764 w 1693"/>
              <a:gd name="T95" fmla="*/ 683 h 1701"/>
              <a:gd name="T96" fmla="*/ 447 w 1693"/>
              <a:gd name="T97" fmla="*/ 683 h 1701"/>
              <a:gd name="T98" fmla="*/ 333 w 1693"/>
              <a:gd name="T99" fmla="*/ 1018 h 17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693" h="1701">
                <a:moveTo>
                  <a:pt x="1451" y="487"/>
                </a:moveTo>
                <a:cubicBezTo>
                  <a:pt x="1412" y="487"/>
                  <a:pt x="1378" y="463"/>
                  <a:pt x="1365" y="429"/>
                </a:cubicBezTo>
                <a:cubicBezTo>
                  <a:pt x="1354" y="438"/>
                  <a:pt x="1340" y="444"/>
                  <a:pt x="1325" y="444"/>
                </a:cubicBezTo>
                <a:cubicBezTo>
                  <a:pt x="1291" y="444"/>
                  <a:pt x="1263" y="416"/>
                  <a:pt x="1263" y="382"/>
                </a:cubicBezTo>
                <a:cubicBezTo>
                  <a:pt x="1263" y="347"/>
                  <a:pt x="1291" y="320"/>
                  <a:pt x="1325" y="320"/>
                </a:cubicBezTo>
                <a:cubicBezTo>
                  <a:pt x="1345" y="320"/>
                  <a:pt x="1362" y="329"/>
                  <a:pt x="1373" y="343"/>
                </a:cubicBezTo>
                <a:cubicBezTo>
                  <a:pt x="1390" y="317"/>
                  <a:pt x="1418" y="301"/>
                  <a:pt x="1451" y="301"/>
                </a:cubicBezTo>
                <a:cubicBezTo>
                  <a:pt x="1502" y="301"/>
                  <a:pt x="1544" y="343"/>
                  <a:pt x="1544" y="394"/>
                </a:cubicBezTo>
                <a:cubicBezTo>
                  <a:pt x="1544" y="445"/>
                  <a:pt x="1502" y="487"/>
                  <a:pt x="1451" y="487"/>
                </a:cubicBezTo>
                <a:close/>
                <a:moveTo>
                  <a:pt x="1080" y="220"/>
                </a:moveTo>
                <a:cubicBezTo>
                  <a:pt x="1132" y="220"/>
                  <a:pt x="1174" y="179"/>
                  <a:pt x="1174" y="127"/>
                </a:cubicBezTo>
                <a:cubicBezTo>
                  <a:pt x="1174" y="76"/>
                  <a:pt x="1132" y="34"/>
                  <a:pt x="1080" y="34"/>
                </a:cubicBezTo>
                <a:cubicBezTo>
                  <a:pt x="1029" y="34"/>
                  <a:pt x="987" y="76"/>
                  <a:pt x="987" y="127"/>
                </a:cubicBezTo>
                <a:cubicBezTo>
                  <a:pt x="987" y="179"/>
                  <a:pt x="1029" y="220"/>
                  <a:pt x="1080" y="220"/>
                </a:cubicBezTo>
                <a:close/>
                <a:moveTo>
                  <a:pt x="1646" y="804"/>
                </a:moveTo>
                <a:cubicBezTo>
                  <a:pt x="1621" y="804"/>
                  <a:pt x="1600" y="825"/>
                  <a:pt x="1600" y="851"/>
                </a:cubicBezTo>
                <a:cubicBezTo>
                  <a:pt x="1600" y="876"/>
                  <a:pt x="1621" y="897"/>
                  <a:pt x="1646" y="897"/>
                </a:cubicBezTo>
                <a:cubicBezTo>
                  <a:pt x="1672" y="897"/>
                  <a:pt x="1693" y="876"/>
                  <a:pt x="1693" y="851"/>
                </a:cubicBezTo>
                <a:cubicBezTo>
                  <a:pt x="1693" y="825"/>
                  <a:pt x="1672" y="804"/>
                  <a:pt x="1646" y="804"/>
                </a:cubicBezTo>
                <a:close/>
                <a:moveTo>
                  <a:pt x="1370" y="291"/>
                </a:moveTo>
                <a:cubicBezTo>
                  <a:pt x="1396" y="291"/>
                  <a:pt x="1416" y="270"/>
                  <a:pt x="1416" y="245"/>
                </a:cubicBezTo>
                <a:cubicBezTo>
                  <a:pt x="1416" y="219"/>
                  <a:pt x="1396" y="198"/>
                  <a:pt x="1370" y="198"/>
                </a:cubicBezTo>
                <a:cubicBezTo>
                  <a:pt x="1344" y="198"/>
                  <a:pt x="1323" y="219"/>
                  <a:pt x="1323" y="245"/>
                </a:cubicBezTo>
                <a:cubicBezTo>
                  <a:pt x="1323" y="270"/>
                  <a:pt x="1344" y="291"/>
                  <a:pt x="1370" y="291"/>
                </a:cubicBezTo>
                <a:close/>
                <a:moveTo>
                  <a:pt x="746" y="320"/>
                </a:moveTo>
                <a:cubicBezTo>
                  <a:pt x="746" y="345"/>
                  <a:pt x="767" y="366"/>
                  <a:pt x="792" y="366"/>
                </a:cubicBezTo>
                <a:cubicBezTo>
                  <a:pt x="818" y="366"/>
                  <a:pt x="839" y="345"/>
                  <a:pt x="839" y="320"/>
                </a:cubicBezTo>
                <a:cubicBezTo>
                  <a:pt x="839" y="294"/>
                  <a:pt x="818" y="273"/>
                  <a:pt x="792" y="273"/>
                </a:cubicBezTo>
                <a:cubicBezTo>
                  <a:pt x="767" y="273"/>
                  <a:pt x="746" y="294"/>
                  <a:pt x="746" y="320"/>
                </a:cubicBezTo>
                <a:close/>
                <a:moveTo>
                  <a:pt x="410" y="220"/>
                </a:moveTo>
                <a:cubicBezTo>
                  <a:pt x="436" y="220"/>
                  <a:pt x="457" y="199"/>
                  <a:pt x="457" y="174"/>
                </a:cubicBezTo>
                <a:cubicBezTo>
                  <a:pt x="457" y="148"/>
                  <a:pt x="436" y="127"/>
                  <a:pt x="410" y="127"/>
                </a:cubicBezTo>
                <a:cubicBezTo>
                  <a:pt x="384" y="127"/>
                  <a:pt x="363" y="148"/>
                  <a:pt x="363" y="174"/>
                </a:cubicBezTo>
                <a:cubicBezTo>
                  <a:pt x="363" y="199"/>
                  <a:pt x="384" y="220"/>
                  <a:pt x="410" y="220"/>
                </a:cubicBezTo>
                <a:close/>
                <a:moveTo>
                  <a:pt x="559" y="138"/>
                </a:moveTo>
                <a:cubicBezTo>
                  <a:pt x="585" y="138"/>
                  <a:pt x="606" y="117"/>
                  <a:pt x="606" y="91"/>
                </a:cubicBezTo>
                <a:cubicBezTo>
                  <a:pt x="606" y="65"/>
                  <a:pt x="585" y="45"/>
                  <a:pt x="559" y="45"/>
                </a:cubicBezTo>
                <a:cubicBezTo>
                  <a:pt x="534" y="45"/>
                  <a:pt x="513" y="65"/>
                  <a:pt x="513" y="91"/>
                </a:cubicBezTo>
                <a:cubicBezTo>
                  <a:pt x="513" y="117"/>
                  <a:pt x="534" y="138"/>
                  <a:pt x="559" y="138"/>
                </a:cubicBezTo>
                <a:close/>
                <a:moveTo>
                  <a:pt x="513" y="320"/>
                </a:moveTo>
                <a:cubicBezTo>
                  <a:pt x="538" y="320"/>
                  <a:pt x="559" y="299"/>
                  <a:pt x="559" y="273"/>
                </a:cubicBezTo>
                <a:cubicBezTo>
                  <a:pt x="559" y="247"/>
                  <a:pt x="538" y="227"/>
                  <a:pt x="513" y="227"/>
                </a:cubicBezTo>
                <a:cubicBezTo>
                  <a:pt x="487" y="227"/>
                  <a:pt x="466" y="247"/>
                  <a:pt x="466" y="273"/>
                </a:cubicBezTo>
                <a:cubicBezTo>
                  <a:pt x="466" y="299"/>
                  <a:pt x="487" y="320"/>
                  <a:pt x="513" y="320"/>
                </a:cubicBezTo>
                <a:close/>
                <a:moveTo>
                  <a:pt x="1581" y="571"/>
                </a:moveTo>
                <a:cubicBezTo>
                  <a:pt x="1607" y="571"/>
                  <a:pt x="1628" y="550"/>
                  <a:pt x="1628" y="524"/>
                </a:cubicBezTo>
                <a:cubicBezTo>
                  <a:pt x="1628" y="499"/>
                  <a:pt x="1607" y="478"/>
                  <a:pt x="1581" y="478"/>
                </a:cubicBezTo>
                <a:cubicBezTo>
                  <a:pt x="1556" y="478"/>
                  <a:pt x="1535" y="499"/>
                  <a:pt x="1535" y="524"/>
                </a:cubicBezTo>
                <a:cubicBezTo>
                  <a:pt x="1535" y="550"/>
                  <a:pt x="1556" y="571"/>
                  <a:pt x="1581" y="571"/>
                </a:cubicBezTo>
                <a:close/>
                <a:moveTo>
                  <a:pt x="714" y="236"/>
                </a:moveTo>
                <a:cubicBezTo>
                  <a:pt x="766" y="236"/>
                  <a:pt x="807" y="194"/>
                  <a:pt x="807" y="143"/>
                </a:cubicBezTo>
                <a:cubicBezTo>
                  <a:pt x="807" y="119"/>
                  <a:pt x="798" y="98"/>
                  <a:pt x="784" y="82"/>
                </a:cubicBezTo>
                <a:cubicBezTo>
                  <a:pt x="792" y="73"/>
                  <a:pt x="797" y="62"/>
                  <a:pt x="797" y="50"/>
                </a:cubicBezTo>
                <a:cubicBezTo>
                  <a:pt x="797" y="24"/>
                  <a:pt x="776" y="3"/>
                  <a:pt x="751" y="3"/>
                </a:cubicBezTo>
                <a:cubicBezTo>
                  <a:pt x="725" y="3"/>
                  <a:pt x="704" y="24"/>
                  <a:pt x="704" y="50"/>
                </a:cubicBezTo>
                <a:cubicBezTo>
                  <a:pt x="704" y="50"/>
                  <a:pt x="704" y="50"/>
                  <a:pt x="704" y="51"/>
                </a:cubicBezTo>
                <a:cubicBezTo>
                  <a:pt x="658" y="56"/>
                  <a:pt x="621" y="95"/>
                  <a:pt x="621" y="143"/>
                </a:cubicBezTo>
                <a:cubicBezTo>
                  <a:pt x="621" y="194"/>
                  <a:pt x="663" y="236"/>
                  <a:pt x="714" y="236"/>
                </a:cubicBezTo>
                <a:close/>
                <a:moveTo>
                  <a:pt x="896" y="125"/>
                </a:moveTo>
                <a:cubicBezTo>
                  <a:pt x="930" y="125"/>
                  <a:pt x="958" y="97"/>
                  <a:pt x="958" y="63"/>
                </a:cubicBezTo>
                <a:cubicBezTo>
                  <a:pt x="958" y="28"/>
                  <a:pt x="930" y="0"/>
                  <a:pt x="896" y="0"/>
                </a:cubicBezTo>
                <a:cubicBezTo>
                  <a:pt x="862" y="0"/>
                  <a:pt x="834" y="28"/>
                  <a:pt x="834" y="63"/>
                </a:cubicBezTo>
                <a:cubicBezTo>
                  <a:pt x="834" y="97"/>
                  <a:pt x="862" y="125"/>
                  <a:pt x="896" y="125"/>
                </a:cubicBezTo>
                <a:close/>
                <a:moveTo>
                  <a:pt x="1111" y="394"/>
                </a:moveTo>
                <a:cubicBezTo>
                  <a:pt x="1111" y="420"/>
                  <a:pt x="1132" y="440"/>
                  <a:pt x="1157" y="440"/>
                </a:cubicBezTo>
                <a:cubicBezTo>
                  <a:pt x="1183" y="440"/>
                  <a:pt x="1204" y="420"/>
                  <a:pt x="1204" y="394"/>
                </a:cubicBezTo>
                <a:cubicBezTo>
                  <a:pt x="1204" y="368"/>
                  <a:pt x="1183" y="347"/>
                  <a:pt x="1157" y="347"/>
                </a:cubicBezTo>
                <a:cubicBezTo>
                  <a:pt x="1132" y="347"/>
                  <a:pt x="1111" y="368"/>
                  <a:pt x="1111" y="394"/>
                </a:cubicBezTo>
                <a:close/>
                <a:moveTo>
                  <a:pt x="1637" y="664"/>
                </a:moveTo>
                <a:cubicBezTo>
                  <a:pt x="1637" y="630"/>
                  <a:pt x="1609" y="602"/>
                  <a:pt x="1575" y="602"/>
                </a:cubicBezTo>
                <a:cubicBezTo>
                  <a:pt x="1540" y="602"/>
                  <a:pt x="1513" y="630"/>
                  <a:pt x="1513" y="664"/>
                </a:cubicBezTo>
                <a:cubicBezTo>
                  <a:pt x="1513" y="698"/>
                  <a:pt x="1540" y="726"/>
                  <a:pt x="1575" y="726"/>
                </a:cubicBezTo>
                <a:cubicBezTo>
                  <a:pt x="1609" y="726"/>
                  <a:pt x="1637" y="698"/>
                  <a:pt x="1637" y="664"/>
                </a:cubicBezTo>
                <a:close/>
                <a:moveTo>
                  <a:pt x="1239" y="301"/>
                </a:moveTo>
                <a:cubicBezTo>
                  <a:pt x="1264" y="301"/>
                  <a:pt x="1285" y="280"/>
                  <a:pt x="1285" y="254"/>
                </a:cubicBezTo>
                <a:cubicBezTo>
                  <a:pt x="1285" y="229"/>
                  <a:pt x="1264" y="208"/>
                  <a:pt x="1239" y="208"/>
                </a:cubicBezTo>
                <a:cubicBezTo>
                  <a:pt x="1213" y="208"/>
                  <a:pt x="1192" y="229"/>
                  <a:pt x="1192" y="254"/>
                </a:cubicBezTo>
                <a:cubicBezTo>
                  <a:pt x="1192" y="280"/>
                  <a:pt x="1213" y="301"/>
                  <a:pt x="1239" y="301"/>
                </a:cubicBezTo>
                <a:close/>
                <a:moveTo>
                  <a:pt x="605" y="1481"/>
                </a:moveTo>
                <a:cubicBezTo>
                  <a:pt x="554" y="1481"/>
                  <a:pt x="512" y="1522"/>
                  <a:pt x="512" y="1574"/>
                </a:cubicBezTo>
                <a:cubicBezTo>
                  <a:pt x="512" y="1625"/>
                  <a:pt x="554" y="1667"/>
                  <a:pt x="605" y="1667"/>
                </a:cubicBezTo>
                <a:cubicBezTo>
                  <a:pt x="656" y="1667"/>
                  <a:pt x="698" y="1625"/>
                  <a:pt x="698" y="1574"/>
                </a:cubicBezTo>
                <a:cubicBezTo>
                  <a:pt x="698" y="1522"/>
                  <a:pt x="656" y="1481"/>
                  <a:pt x="605" y="1481"/>
                </a:cubicBezTo>
                <a:close/>
                <a:moveTo>
                  <a:pt x="1341" y="1434"/>
                </a:moveTo>
                <a:cubicBezTo>
                  <a:pt x="1315" y="1434"/>
                  <a:pt x="1294" y="1455"/>
                  <a:pt x="1294" y="1481"/>
                </a:cubicBezTo>
                <a:cubicBezTo>
                  <a:pt x="1294" y="1506"/>
                  <a:pt x="1315" y="1527"/>
                  <a:pt x="1341" y="1527"/>
                </a:cubicBezTo>
                <a:cubicBezTo>
                  <a:pt x="1366" y="1527"/>
                  <a:pt x="1387" y="1506"/>
                  <a:pt x="1387" y="1481"/>
                </a:cubicBezTo>
                <a:cubicBezTo>
                  <a:pt x="1387" y="1455"/>
                  <a:pt x="1366" y="1434"/>
                  <a:pt x="1341" y="1434"/>
                </a:cubicBezTo>
                <a:close/>
                <a:moveTo>
                  <a:pt x="846" y="1382"/>
                </a:moveTo>
                <a:cubicBezTo>
                  <a:pt x="846" y="1407"/>
                  <a:pt x="867" y="1428"/>
                  <a:pt x="893" y="1428"/>
                </a:cubicBezTo>
                <a:cubicBezTo>
                  <a:pt x="919" y="1428"/>
                  <a:pt x="940" y="1407"/>
                  <a:pt x="940" y="1382"/>
                </a:cubicBezTo>
                <a:cubicBezTo>
                  <a:pt x="940" y="1356"/>
                  <a:pt x="919" y="1335"/>
                  <a:pt x="893" y="1335"/>
                </a:cubicBezTo>
                <a:cubicBezTo>
                  <a:pt x="867" y="1335"/>
                  <a:pt x="846" y="1356"/>
                  <a:pt x="846" y="1382"/>
                </a:cubicBezTo>
                <a:close/>
                <a:moveTo>
                  <a:pt x="1126" y="1563"/>
                </a:moveTo>
                <a:cubicBezTo>
                  <a:pt x="1100" y="1563"/>
                  <a:pt x="1080" y="1584"/>
                  <a:pt x="1080" y="1610"/>
                </a:cubicBezTo>
                <a:cubicBezTo>
                  <a:pt x="1080" y="1636"/>
                  <a:pt x="1100" y="1657"/>
                  <a:pt x="1126" y="1657"/>
                </a:cubicBezTo>
                <a:cubicBezTo>
                  <a:pt x="1152" y="1657"/>
                  <a:pt x="1173" y="1636"/>
                  <a:pt x="1173" y="1610"/>
                </a:cubicBezTo>
                <a:cubicBezTo>
                  <a:pt x="1173" y="1584"/>
                  <a:pt x="1152" y="1563"/>
                  <a:pt x="1126" y="1563"/>
                </a:cubicBezTo>
                <a:close/>
                <a:moveTo>
                  <a:pt x="1173" y="1381"/>
                </a:moveTo>
                <a:cubicBezTo>
                  <a:pt x="1147" y="1381"/>
                  <a:pt x="1126" y="1402"/>
                  <a:pt x="1126" y="1428"/>
                </a:cubicBezTo>
                <a:cubicBezTo>
                  <a:pt x="1126" y="1454"/>
                  <a:pt x="1147" y="1475"/>
                  <a:pt x="1173" y="1475"/>
                </a:cubicBezTo>
                <a:cubicBezTo>
                  <a:pt x="1198" y="1475"/>
                  <a:pt x="1219" y="1454"/>
                  <a:pt x="1219" y="1428"/>
                </a:cubicBezTo>
                <a:cubicBezTo>
                  <a:pt x="1219" y="1402"/>
                  <a:pt x="1198" y="1381"/>
                  <a:pt x="1173" y="1381"/>
                </a:cubicBezTo>
                <a:close/>
                <a:moveTo>
                  <a:pt x="104" y="1130"/>
                </a:moveTo>
                <a:cubicBezTo>
                  <a:pt x="78" y="1130"/>
                  <a:pt x="58" y="1151"/>
                  <a:pt x="58" y="1177"/>
                </a:cubicBezTo>
                <a:cubicBezTo>
                  <a:pt x="58" y="1202"/>
                  <a:pt x="78" y="1223"/>
                  <a:pt x="104" y="1223"/>
                </a:cubicBezTo>
                <a:cubicBezTo>
                  <a:pt x="130" y="1223"/>
                  <a:pt x="151" y="1202"/>
                  <a:pt x="151" y="1177"/>
                </a:cubicBezTo>
                <a:cubicBezTo>
                  <a:pt x="151" y="1151"/>
                  <a:pt x="130" y="1130"/>
                  <a:pt x="104" y="1130"/>
                </a:cubicBezTo>
                <a:close/>
                <a:moveTo>
                  <a:pt x="1094" y="1480"/>
                </a:moveTo>
                <a:cubicBezTo>
                  <a:pt x="1094" y="1454"/>
                  <a:pt x="1074" y="1433"/>
                  <a:pt x="1048" y="1433"/>
                </a:cubicBezTo>
                <a:cubicBezTo>
                  <a:pt x="1022" y="1433"/>
                  <a:pt x="1001" y="1454"/>
                  <a:pt x="1001" y="1480"/>
                </a:cubicBezTo>
                <a:cubicBezTo>
                  <a:pt x="1001" y="1505"/>
                  <a:pt x="1022" y="1526"/>
                  <a:pt x="1048" y="1526"/>
                </a:cubicBezTo>
                <a:cubicBezTo>
                  <a:pt x="1074" y="1526"/>
                  <a:pt x="1094" y="1505"/>
                  <a:pt x="1094" y="1480"/>
                </a:cubicBezTo>
                <a:close/>
                <a:moveTo>
                  <a:pt x="915" y="1528"/>
                </a:moveTo>
                <a:cubicBezTo>
                  <a:pt x="915" y="1502"/>
                  <a:pt x="894" y="1481"/>
                  <a:pt x="869" y="1481"/>
                </a:cubicBezTo>
                <a:cubicBezTo>
                  <a:pt x="843" y="1481"/>
                  <a:pt x="822" y="1502"/>
                  <a:pt x="822" y="1528"/>
                </a:cubicBezTo>
                <a:cubicBezTo>
                  <a:pt x="822" y="1553"/>
                  <a:pt x="843" y="1574"/>
                  <a:pt x="869" y="1574"/>
                </a:cubicBezTo>
                <a:cubicBezTo>
                  <a:pt x="894" y="1574"/>
                  <a:pt x="915" y="1553"/>
                  <a:pt x="915" y="1528"/>
                </a:cubicBezTo>
                <a:close/>
                <a:moveTo>
                  <a:pt x="785" y="1475"/>
                </a:moveTo>
                <a:cubicBezTo>
                  <a:pt x="785" y="1449"/>
                  <a:pt x="764" y="1428"/>
                  <a:pt x="738" y="1428"/>
                </a:cubicBezTo>
                <a:cubicBezTo>
                  <a:pt x="713" y="1428"/>
                  <a:pt x="692" y="1449"/>
                  <a:pt x="692" y="1475"/>
                </a:cubicBezTo>
                <a:cubicBezTo>
                  <a:pt x="692" y="1500"/>
                  <a:pt x="713" y="1521"/>
                  <a:pt x="738" y="1521"/>
                </a:cubicBezTo>
                <a:cubicBezTo>
                  <a:pt x="764" y="1521"/>
                  <a:pt x="785" y="1500"/>
                  <a:pt x="785" y="1475"/>
                </a:cubicBezTo>
                <a:close/>
                <a:moveTo>
                  <a:pt x="935" y="1605"/>
                </a:moveTo>
                <a:cubicBezTo>
                  <a:pt x="909" y="1605"/>
                  <a:pt x="888" y="1626"/>
                  <a:pt x="888" y="1651"/>
                </a:cubicBezTo>
                <a:cubicBezTo>
                  <a:pt x="888" y="1677"/>
                  <a:pt x="909" y="1698"/>
                  <a:pt x="935" y="1698"/>
                </a:cubicBezTo>
                <a:cubicBezTo>
                  <a:pt x="961" y="1698"/>
                  <a:pt x="981" y="1677"/>
                  <a:pt x="981" y="1651"/>
                </a:cubicBezTo>
                <a:cubicBezTo>
                  <a:pt x="981" y="1626"/>
                  <a:pt x="961" y="1605"/>
                  <a:pt x="935" y="1605"/>
                </a:cubicBezTo>
                <a:close/>
                <a:moveTo>
                  <a:pt x="790" y="1577"/>
                </a:moveTo>
                <a:cubicBezTo>
                  <a:pt x="755" y="1577"/>
                  <a:pt x="728" y="1604"/>
                  <a:pt x="728" y="1639"/>
                </a:cubicBezTo>
                <a:cubicBezTo>
                  <a:pt x="728" y="1673"/>
                  <a:pt x="755" y="1701"/>
                  <a:pt x="790" y="1701"/>
                </a:cubicBezTo>
                <a:cubicBezTo>
                  <a:pt x="824" y="1701"/>
                  <a:pt x="852" y="1673"/>
                  <a:pt x="852" y="1639"/>
                </a:cubicBezTo>
                <a:cubicBezTo>
                  <a:pt x="852" y="1604"/>
                  <a:pt x="824" y="1577"/>
                  <a:pt x="790" y="1577"/>
                </a:cubicBezTo>
                <a:close/>
                <a:moveTo>
                  <a:pt x="574" y="1307"/>
                </a:moveTo>
                <a:cubicBezTo>
                  <a:pt x="574" y="1281"/>
                  <a:pt x="554" y="1261"/>
                  <a:pt x="528" y="1261"/>
                </a:cubicBezTo>
                <a:cubicBezTo>
                  <a:pt x="502" y="1261"/>
                  <a:pt x="481" y="1281"/>
                  <a:pt x="481" y="1307"/>
                </a:cubicBezTo>
                <a:cubicBezTo>
                  <a:pt x="481" y="1333"/>
                  <a:pt x="502" y="1354"/>
                  <a:pt x="528" y="1354"/>
                </a:cubicBezTo>
                <a:cubicBezTo>
                  <a:pt x="554" y="1354"/>
                  <a:pt x="574" y="1333"/>
                  <a:pt x="574" y="1307"/>
                </a:cubicBezTo>
                <a:close/>
                <a:moveTo>
                  <a:pt x="402" y="1442"/>
                </a:moveTo>
                <a:cubicBezTo>
                  <a:pt x="386" y="1442"/>
                  <a:pt x="373" y="1447"/>
                  <a:pt x="362" y="1456"/>
                </a:cubicBezTo>
                <a:cubicBezTo>
                  <a:pt x="362" y="1431"/>
                  <a:pt x="341" y="1410"/>
                  <a:pt x="316" y="1410"/>
                </a:cubicBezTo>
                <a:cubicBezTo>
                  <a:pt x="290" y="1410"/>
                  <a:pt x="269" y="1431"/>
                  <a:pt x="269" y="1457"/>
                </a:cubicBezTo>
                <a:cubicBezTo>
                  <a:pt x="269" y="1482"/>
                  <a:pt x="290" y="1503"/>
                  <a:pt x="316" y="1503"/>
                </a:cubicBezTo>
                <a:cubicBezTo>
                  <a:pt x="325" y="1503"/>
                  <a:pt x="333" y="1500"/>
                  <a:pt x="340" y="1495"/>
                </a:cubicBezTo>
                <a:cubicBezTo>
                  <a:pt x="340" y="1498"/>
                  <a:pt x="340" y="1501"/>
                  <a:pt x="340" y="1504"/>
                </a:cubicBezTo>
                <a:cubicBezTo>
                  <a:pt x="340" y="1538"/>
                  <a:pt x="367" y="1566"/>
                  <a:pt x="402" y="1566"/>
                </a:cubicBezTo>
                <a:cubicBezTo>
                  <a:pt x="436" y="1566"/>
                  <a:pt x="464" y="1538"/>
                  <a:pt x="464" y="1504"/>
                </a:cubicBezTo>
                <a:cubicBezTo>
                  <a:pt x="464" y="1470"/>
                  <a:pt x="436" y="1442"/>
                  <a:pt x="402" y="1442"/>
                </a:cubicBezTo>
                <a:close/>
                <a:moveTo>
                  <a:pt x="111" y="975"/>
                </a:moveTo>
                <a:cubicBezTo>
                  <a:pt x="104" y="975"/>
                  <a:pt x="98" y="976"/>
                  <a:pt x="92" y="978"/>
                </a:cubicBezTo>
                <a:cubicBezTo>
                  <a:pt x="92" y="953"/>
                  <a:pt x="71" y="932"/>
                  <a:pt x="46" y="932"/>
                </a:cubicBezTo>
                <a:cubicBezTo>
                  <a:pt x="20" y="932"/>
                  <a:pt x="0" y="953"/>
                  <a:pt x="0" y="979"/>
                </a:cubicBezTo>
                <a:cubicBezTo>
                  <a:pt x="0" y="1004"/>
                  <a:pt x="20" y="1025"/>
                  <a:pt x="46" y="1025"/>
                </a:cubicBezTo>
                <a:cubicBezTo>
                  <a:pt x="47" y="1025"/>
                  <a:pt x="49" y="1024"/>
                  <a:pt x="50" y="1024"/>
                </a:cubicBezTo>
                <a:cubicBezTo>
                  <a:pt x="49" y="1028"/>
                  <a:pt x="49" y="1033"/>
                  <a:pt x="49" y="1037"/>
                </a:cubicBezTo>
                <a:cubicBezTo>
                  <a:pt x="49" y="1071"/>
                  <a:pt x="76" y="1099"/>
                  <a:pt x="111" y="1099"/>
                </a:cubicBezTo>
                <a:cubicBezTo>
                  <a:pt x="145" y="1099"/>
                  <a:pt x="173" y="1071"/>
                  <a:pt x="173" y="1037"/>
                </a:cubicBezTo>
                <a:cubicBezTo>
                  <a:pt x="173" y="1003"/>
                  <a:pt x="145" y="975"/>
                  <a:pt x="111" y="975"/>
                </a:cubicBezTo>
                <a:close/>
                <a:moveTo>
                  <a:pt x="298" y="1320"/>
                </a:moveTo>
                <a:cubicBezTo>
                  <a:pt x="298" y="1354"/>
                  <a:pt x="326" y="1382"/>
                  <a:pt x="360" y="1382"/>
                </a:cubicBezTo>
                <a:cubicBezTo>
                  <a:pt x="394" y="1382"/>
                  <a:pt x="422" y="1354"/>
                  <a:pt x="422" y="1320"/>
                </a:cubicBezTo>
                <a:cubicBezTo>
                  <a:pt x="422" y="1285"/>
                  <a:pt x="394" y="1257"/>
                  <a:pt x="360" y="1257"/>
                </a:cubicBezTo>
                <a:cubicBezTo>
                  <a:pt x="326" y="1257"/>
                  <a:pt x="298" y="1285"/>
                  <a:pt x="298" y="1320"/>
                </a:cubicBezTo>
                <a:close/>
                <a:moveTo>
                  <a:pt x="800" y="851"/>
                </a:moveTo>
                <a:cubicBezTo>
                  <a:pt x="800" y="947"/>
                  <a:pt x="878" y="1025"/>
                  <a:pt x="975" y="1025"/>
                </a:cubicBezTo>
                <a:cubicBezTo>
                  <a:pt x="1021" y="1025"/>
                  <a:pt x="1063" y="1007"/>
                  <a:pt x="1094" y="978"/>
                </a:cubicBezTo>
                <a:cubicBezTo>
                  <a:pt x="1032" y="912"/>
                  <a:pt x="1032" y="912"/>
                  <a:pt x="1032" y="912"/>
                </a:cubicBezTo>
                <a:cubicBezTo>
                  <a:pt x="1017" y="926"/>
                  <a:pt x="997" y="935"/>
                  <a:pt x="975" y="935"/>
                </a:cubicBezTo>
                <a:cubicBezTo>
                  <a:pt x="928" y="935"/>
                  <a:pt x="890" y="897"/>
                  <a:pt x="890" y="851"/>
                </a:cubicBezTo>
                <a:cubicBezTo>
                  <a:pt x="890" y="804"/>
                  <a:pt x="928" y="766"/>
                  <a:pt x="975" y="766"/>
                </a:cubicBezTo>
                <a:cubicBezTo>
                  <a:pt x="997" y="766"/>
                  <a:pt x="1017" y="775"/>
                  <a:pt x="1032" y="789"/>
                </a:cubicBezTo>
                <a:cubicBezTo>
                  <a:pt x="1094" y="723"/>
                  <a:pt x="1094" y="723"/>
                  <a:pt x="1094" y="723"/>
                </a:cubicBezTo>
                <a:cubicBezTo>
                  <a:pt x="1063" y="694"/>
                  <a:pt x="1021" y="676"/>
                  <a:pt x="975" y="676"/>
                </a:cubicBezTo>
                <a:cubicBezTo>
                  <a:pt x="878" y="676"/>
                  <a:pt x="800" y="754"/>
                  <a:pt x="800" y="851"/>
                </a:cubicBezTo>
                <a:close/>
                <a:moveTo>
                  <a:pt x="1313" y="766"/>
                </a:moveTo>
                <a:cubicBezTo>
                  <a:pt x="1335" y="766"/>
                  <a:pt x="1355" y="775"/>
                  <a:pt x="1371" y="789"/>
                </a:cubicBezTo>
                <a:cubicBezTo>
                  <a:pt x="1432" y="723"/>
                  <a:pt x="1432" y="723"/>
                  <a:pt x="1432" y="723"/>
                </a:cubicBezTo>
                <a:cubicBezTo>
                  <a:pt x="1401" y="694"/>
                  <a:pt x="1359" y="676"/>
                  <a:pt x="1313" y="676"/>
                </a:cubicBezTo>
                <a:cubicBezTo>
                  <a:pt x="1216" y="676"/>
                  <a:pt x="1138" y="754"/>
                  <a:pt x="1138" y="851"/>
                </a:cubicBezTo>
                <a:cubicBezTo>
                  <a:pt x="1138" y="947"/>
                  <a:pt x="1216" y="1025"/>
                  <a:pt x="1313" y="1025"/>
                </a:cubicBezTo>
                <a:cubicBezTo>
                  <a:pt x="1359" y="1025"/>
                  <a:pt x="1401" y="1007"/>
                  <a:pt x="1432" y="978"/>
                </a:cubicBezTo>
                <a:cubicBezTo>
                  <a:pt x="1370" y="912"/>
                  <a:pt x="1370" y="912"/>
                  <a:pt x="1370" y="912"/>
                </a:cubicBezTo>
                <a:cubicBezTo>
                  <a:pt x="1355" y="926"/>
                  <a:pt x="1335" y="935"/>
                  <a:pt x="1313" y="935"/>
                </a:cubicBezTo>
                <a:cubicBezTo>
                  <a:pt x="1266" y="935"/>
                  <a:pt x="1229" y="897"/>
                  <a:pt x="1229" y="851"/>
                </a:cubicBezTo>
                <a:cubicBezTo>
                  <a:pt x="1229" y="804"/>
                  <a:pt x="1266" y="766"/>
                  <a:pt x="1313" y="766"/>
                </a:cubicBezTo>
                <a:close/>
                <a:moveTo>
                  <a:pt x="342" y="1018"/>
                </a:moveTo>
                <a:cubicBezTo>
                  <a:pt x="439" y="1018"/>
                  <a:pt x="439" y="1018"/>
                  <a:pt x="439" y="1018"/>
                </a:cubicBezTo>
                <a:cubicBezTo>
                  <a:pt x="496" y="838"/>
                  <a:pt x="496" y="838"/>
                  <a:pt x="496" y="838"/>
                </a:cubicBezTo>
                <a:cubicBezTo>
                  <a:pt x="553" y="1018"/>
                  <a:pt x="553" y="1018"/>
                  <a:pt x="553" y="1018"/>
                </a:cubicBezTo>
                <a:cubicBezTo>
                  <a:pt x="650" y="1018"/>
                  <a:pt x="650" y="1018"/>
                  <a:pt x="650" y="1018"/>
                </a:cubicBezTo>
                <a:cubicBezTo>
                  <a:pt x="659" y="1018"/>
                  <a:pt x="659" y="1018"/>
                  <a:pt x="659" y="1018"/>
                </a:cubicBezTo>
                <a:cubicBezTo>
                  <a:pt x="764" y="683"/>
                  <a:pt x="764" y="683"/>
                  <a:pt x="764" y="683"/>
                </a:cubicBezTo>
                <a:cubicBezTo>
                  <a:pt x="658" y="683"/>
                  <a:pt x="658" y="683"/>
                  <a:pt x="658" y="683"/>
                </a:cubicBezTo>
                <a:cubicBezTo>
                  <a:pt x="601" y="864"/>
                  <a:pt x="601" y="864"/>
                  <a:pt x="601" y="864"/>
                </a:cubicBezTo>
                <a:cubicBezTo>
                  <a:pt x="544" y="683"/>
                  <a:pt x="544" y="683"/>
                  <a:pt x="544" y="683"/>
                </a:cubicBezTo>
                <a:cubicBezTo>
                  <a:pt x="447" y="683"/>
                  <a:pt x="447" y="683"/>
                  <a:pt x="447" y="683"/>
                </a:cubicBezTo>
                <a:cubicBezTo>
                  <a:pt x="390" y="864"/>
                  <a:pt x="390" y="864"/>
                  <a:pt x="390" y="864"/>
                </a:cubicBezTo>
                <a:cubicBezTo>
                  <a:pt x="334" y="683"/>
                  <a:pt x="334" y="683"/>
                  <a:pt x="334" y="683"/>
                </a:cubicBezTo>
                <a:cubicBezTo>
                  <a:pt x="227" y="683"/>
                  <a:pt x="227" y="683"/>
                  <a:pt x="227" y="683"/>
                </a:cubicBezTo>
                <a:cubicBezTo>
                  <a:pt x="333" y="1018"/>
                  <a:pt x="333" y="1018"/>
                  <a:pt x="333" y="1018"/>
                </a:cubicBezTo>
                <a:lnTo>
                  <a:pt x="342" y="101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82592" indent="-382592" algn="l" defTabSz="1143274" rtl="0" eaLnBrk="1" latinLnBrk="0" hangingPunct="1">
              <a:lnSpc>
                <a:spcPct val="130000"/>
              </a:lnSpc>
              <a:spcBef>
                <a:spcPts val="3251"/>
              </a:spcBef>
              <a:buClr>
                <a:schemeClr val="accent1"/>
              </a:buClr>
              <a:buFont typeface="Century Gothic" panose="020B0502020202020204" pitchFamily="34" charset="0"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***Tijdelijke aanduiding voor dianummer 4">
            <a:extLst>
              <a:ext uri="{FF2B5EF4-FFF2-40B4-BE49-F238E27FC236}">
                <a16:creationId xmlns:a16="http://schemas.microsoft.com/office/drawing/2014/main" id="{2554B693-32E3-4A9E-917D-EDD84C586788}"/>
              </a:ext>
            </a:extLst>
          </p:cNvPr>
          <p:cNvSpPr>
            <a:spLocks noGrp="1" noSelect="1"/>
          </p:cNvSpPr>
          <p:nvPr>
            <p:ph type="sldNum" sz="quarter" idx="100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DFD530DF-165A-4742-84AB-A365258A2B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66943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-onl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6">
            <a:extLst>
              <a:ext uri="{FF2B5EF4-FFF2-40B4-BE49-F238E27FC236}">
                <a16:creationId xmlns:a16="http://schemas.microsoft.com/office/drawing/2014/main" id="{685DA6BB-78B3-4591-8C5B-A9597ADAE3C8}"/>
              </a:ext>
            </a:extLst>
          </p:cNvPr>
          <p:cNvGrpSpPr>
            <a:grpSpLocks noSelect="1" noChangeAspect="1"/>
          </p:cNvGrpSpPr>
          <p:nvPr/>
        </p:nvGrpSpPr>
        <p:grpSpPr bwMode="auto">
          <a:xfrm>
            <a:off x="331788" y="7548563"/>
            <a:ext cx="674687" cy="673100"/>
            <a:chOff x="167" y="3802"/>
            <a:chExt cx="340" cy="339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09B6D831-161F-4AD3-ACDA-10455F6D79FF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167" y="3827"/>
              <a:ext cx="338" cy="304"/>
            </a:xfrm>
            <a:custGeom>
              <a:avLst/>
              <a:gdLst>
                <a:gd name="T0" fmla="*/ 3 w 1693"/>
                <a:gd name="T1" fmla="*/ 1 h 1525"/>
                <a:gd name="T2" fmla="*/ 3 w 1693"/>
                <a:gd name="T3" fmla="*/ 0 h 1525"/>
                <a:gd name="T4" fmla="*/ 13 w 1693"/>
                <a:gd name="T5" fmla="*/ 4 h 1525"/>
                <a:gd name="T6" fmla="*/ 13 w 1693"/>
                <a:gd name="T7" fmla="*/ 5 h 1525"/>
                <a:gd name="T8" fmla="*/ 13 w 1693"/>
                <a:gd name="T9" fmla="*/ 4 h 1525"/>
                <a:gd name="T10" fmla="*/ 11 w 1693"/>
                <a:gd name="T11" fmla="*/ 3 h 1525"/>
                <a:gd name="T12" fmla="*/ 12 w 1693"/>
                <a:gd name="T13" fmla="*/ 3 h 1525"/>
                <a:gd name="T14" fmla="*/ 5 w 1693"/>
                <a:gd name="T15" fmla="*/ 0 h 1525"/>
                <a:gd name="T16" fmla="*/ 5 w 1693"/>
                <a:gd name="T17" fmla="*/ 1 h 1525"/>
                <a:gd name="T18" fmla="*/ 5 w 1693"/>
                <a:gd name="T19" fmla="*/ 0 h 1525"/>
                <a:gd name="T20" fmla="*/ 6 w 1693"/>
                <a:gd name="T21" fmla="*/ 0 h 1525"/>
                <a:gd name="T22" fmla="*/ 7 w 1693"/>
                <a:gd name="T23" fmla="*/ 0 h 1525"/>
                <a:gd name="T24" fmla="*/ 8 w 1693"/>
                <a:gd name="T25" fmla="*/ 1 h 1525"/>
                <a:gd name="T26" fmla="*/ 8 w 1693"/>
                <a:gd name="T27" fmla="*/ 0 h 1525"/>
                <a:gd name="T28" fmla="*/ 8 w 1693"/>
                <a:gd name="T29" fmla="*/ 1 h 1525"/>
                <a:gd name="T30" fmla="*/ 8 w 1693"/>
                <a:gd name="T31" fmla="*/ 1 h 1525"/>
                <a:gd name="T32" fmla="*/ 9 w 1693"/>
                <a:gd name="T33" fmla="*/ 1 h 1525"/>
                <a:gd name="T34" fmla="*/ 10 w 1693"/>
                <a:gd name="T35" fmla="*/ 0 h 1525"/>
                <a:gd name="T36" fmla="*/ 10 w 1693"/>
                <a:gd name="T37" fmla="*/ 1 h 1525"/>
                <a:gd name="T38" fmla="*/ 10 w 1693"/>
                <a:gd name="T39" fmla="*/ 0 h 1525"/>
                <a:gd name="T40" fmla="*/ 1 w 1693"/>
                <a:gd name="T41" fmla="*/ 9 h 1525"/>
                <a:gd name="T42" fmla="*/ 3 w 1693"/>
                <a:gd name="T43" fmla="*/ 9 h 1525"/>
                <a:gd name="T44" fmla="*/ 0 w 1693"/>
                <a:gd name="T45" fmla="*/ 5 h 1525"/>
                <a:gd name="T46" fmla="*/ 0 w 1693"/>
                <a:gd name="T47" fmla="*/ 6 h 1525"/>
                <a:gd name="T48" fmla="*/ 0 w 1693"/>
                <a:gd name="T49" fmla="*/ 5 h 1525"/>
                <a:gd name="T50" fmla="*/ 10 w 1693"/>
                <a:gd name="T51" fmla="*/ 11 h 1525"/>
                <a:gd name="T52" fmla="*/ 11 w 1693"/>
                <a:gd name="T53" fmla="*/ 11 h 1525"/>
                <a:gd name="T54" fmla="*/ 2 w 1693"/>
                <a:gd name="T55" fmla="*/ 8 h 1525"/>
                <a:gd name="T56" fmla="*/ 2 w 1693"/>
                <a:gd name="T57" fmla="*/ 8 h 1525"/>
                <a:gd name="T58" fmla="*/ 2 w 1693"/>
                <a:gd name="T59" fmla="*/ 8 h 1525"/>
                <a:gd name="T60" fmla="*/ 7 w 1693"/>
                <a:gd name="T61" fmla="*/ 11 h 1525"/>
                <a:gd name="T62" fmla="*/ 9 w 1693"/>
                <a:gd name="T63" fmla="*/ 11 h 1525"/>
                <a:gd name="T64" fmla="*/ 5 w 1693"/>
                <a:gd name="T65" fmla="*/ 10 h 1525"/>
                <a:gd name="T66" fmla="*/ 5 w 1693"/>
                <a:gd name="T67" fmla="*/ 11 h 1525"/>
                <a:gd name="T68" fmla="*/ 5 w 1693"/>
                <a:gd name="T69" fmla="*/ 10 h 1525"/>
                <a:gd name="T70" fmla="*/ 3 w 1693"/>
                <a:gd name="T71" fmla="*/ 10 h 1525"/>
                <a:gd name="T72" fmla="*/ 4 w 1693"/>
                <a:gd name="T73" fmla="*/ 10 h 152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693" h="1525">
                  <a:moveTo>
                    <a:pt x="398" y="94"/>
                  </a:moveTo>
                  <a:cubicBezTo>
                    <a:pt x="398" y="119"/>
                    <a:pt x="377" y="140"/>
                    <a:pt x="352" y="140"/>
                  </a:cubicBezTo>
                  <a:cubicBezTo>
                    <a:pt x="326" y="140"/>
                    <a:pt x="305" y="119"/>
                    <a:pt x="305" y="94"/>
                  </a:cubicBezTo>
                  <a:cubicBezTo>
                    <a:pt x="305" y="68"/>
                    <a:pt x="326" y="47"/>
                    <a:pt x="352" y="47"/>
                  </a:cubicBezTo>
                  <a:cubicBezTo>
                    <a:pt x="377" y="47"/>
                    <a:pt x="398" y="68"/>
                    <a:pt x="398" y="94"/>
                  </a:cubicBezTo>
                  <a:close/>
                  <a:moveTo>
                    <a:pt x="1646" y="549"/>
                  </a:moveTo>
                  <a:cubicBezTo>
                    <a:pt x="1621" y="549"/>
                    <a:pt x="1600" y="570"/>
                    <a:pt x="1600" y="596"/>
                  </a:cubicBezTo>
                  <a:cubicBezTo>
                    <a:pt x="1600" y="621"/>
                    <a:pt x="1621" y="642"/>
                    <a:pt x="1646" y="642"/>
                  </a:cubicBezTo>
                  <a:cubicBezTo>
                    <a:pt x="1672" y="642"/>
                    <a:pt x="1693" y="621"/>
                    <a:pt x="1693" y="596"/>
                  </a:cubicBezTo>
                  <a:cubicBezTo>
                    <a:pt x="1693" y="570"/>
                    <a:pt x="1672" y="549"/>
                    <a:pt x="1646" y="549"/>
                  </a:cubicBezTo>
                  <a:close/>
                  <a:moveTo>
                    <a:pt x="1450" y="382"/>
                  </a:moveTo>
                  <a:cubicBezTo>
                    <a:pt x="1424" y="382"/>
                    <a:pt x="1403" y="403"/>
                    <a:pt x="1403" y="429"/>
                  </a:cubicBezTo>
                  <a:cubicBezTo>
                    <a:pt x="1403" y="454"/>
                    <a:pt x="1424" y="475"/>
                    <a:pt x="1450" y="475"/>
                  </a:cubicBezTo>
                  <a:cubicBezTo>
                    <a:pt x="1475" y="475"/>
                    <a:pt x="1496" y="454"/>
                    <a:pt x="1496" y="429"/>
                  </a:cubicBezTo>
                  <a:cubicBezTo>
                    <a:pt x="1496" y="403"/>
                    <a:pt x="1475" y="382"/>
                    <a:pt x="1450" y="382"/>
                  </a:cubicBezTo>
                  <a:close/>
                  <a:moveTo>
                    <a:pt x="644" y="48"/>
                  </a:moveTo>
                  <a:cubicBezTo>
                    <a:pt x="619" y="48"/>
                    <a:pt x="598" y="69"/>
                    <a:pt x="598" y="95"/>
                  </a:cubicBezTo>
                  <a:cubicBezTo>
                    <a:pt x="598" y="120"/>
                    <a:pt x="619" y="141"/>
                    <a:pt x="644" y="141"/>
                  </a:cubicBezTo>
                  <a:cubicBezTo>
                    <a:pt x="670" y="141"/>
                    <a:pt x="691" y="120"/>
                    <a:pt x="691" y="95"/>
                  </a:cubicBezTo>
                  <a:cubicBezTo>
                    <a:pt x="691" y="69"/>
                    <a:pt x="670" y="48"/>
                    <a:pt x="644" y="48"/>
                  </a:cubicBezTo>
                  <a:close/>
                  <a:moveTo>
                    <a:pt x="824" y="0"/>
                  </a:moveTo>
                  <a:cubicBezTo>
                    <a:pt x="798" y="0"/>
                    <a:pt x="777" y="21"/>
                    <a:pt x="777" y="47"/>
                  </a:cubicBezTo>
                  <a:cubicBezTo>
                    <a:pt x="777" y="72"/>
                    <a:pt x="798" y="93"/>
                    <a:pt x="824" y="93"/>
                  </a:cubicBezTo>
                  <a:cubicBezTo>
                    <a:pt x="849" y="93"/>
                    <a:pt x="870" y="72"/>
                    <a:pt x="870" y="47"/>
                  </a:cubicBezTo>
                  <a:cubicBezTo>
                    <a:pt x="870" y="21"/>
                    <a:pt x="849" y="0"/>
                    <a:pt x="824" y="0"/>
                  </a:cubicBezTo>
                  <a:close/>
                  <a:moveTo>
                    <a:pt x="954" y="146"/>
                  </a:moveTo>
                  <a:cubicBezTo>
                    <a:pt x="980" y="146"/>
                    <a:pt x="1000" y="125"/>
                    <a:pt x="1000" y="100"/>
                  </a:cubicBezTo>
                  <a:cubicBezTo>
                    <a:pt x="1000" y="74"/>
                    <a:pt x="980" y="53"/>
                    <a:pt x="954" y="53"/>
                  </a:cubicBezTo>
                  <a:cubicBezTo>
                    <a:pt x="928" y="53"/>
                    <a:pt x="907" y="74"/>
                    <a:pt x="907" y="100"/>
                  </a:cubicBezTo>
                  <a:cubicBezTo>
                    <a:pt x="907" y="125"/>
                    <a:pt x="928" y="146"/>
                    <a:pt x="954" y="146"/>
                  </a:cubicBezTo>
                  <a:close/>
                  <a:moveTo>
                    <a:pt x="1110" y="70"/>
                  </a:moveTo>
                  <a:cubicBezTo>
                    <a:pt x="1076" y="70"/>
                    <a:pt x="1048" y="98"/>
                    <a:pt x="1048" y="132"/>
                  </a:cubicBezTo>
                  <a:cubicBezTo>
                    <a:pt x="1048" y="167"/>
                    <a:pt x="1076" y="194"/>
                    <a:pt x="1110" y="194"/>
                  </a:cubicBezTo>
                  <a:cubicBezTo>
                    <a:pt x="1145" y="194"/>
                    <a:pt x="1172" y="167"/>
                    <a:pt x="1172" y="132"/>
                  </a:cubicBezTo>
                  <a:cubicBezTo>
                    <a:pt x="1172" y="98"/>
                    <a:pt x="1145" y="70"/>
                    <a:pt x="1110" y="70"/>
                  </a:cubicBezTo>
                  <a:close/>
                  <a:moveTo>
                    <a:pt x="1291" y="8"/>
                  </a:moveTo>
                  <a:cubicBezTo>
                    <a:pt x="1257" y="8"/>
                    <a:pt x="1229" y="36"/>
                    <a:pt x="1229" y="70"/>
                  </a:cubicBezTo>
                  <a:cubicBezTo>
                    <a:pt x="1229" y="104"/>
                    <a:pt x="1257" y="132"/>
                    <a:pt x="1291" y="132"/>
                  </a:cubicBezTo>
                  <a:cubicBezTo>
                    <a:pt x="1325" y="132"/>
                    <a:pt x="1353" y="104"/>
                    <a:pt x="1353" y="70"/>
                  </a:cubicBezTo>
                  <a:cubicBezTo>
                    <a:pt x="1353" y="36"/>
                    <a:pt x="1325" y="8"/>
                    <a:pt x="1291" y="8"/>
                  </a:cubicBezTo>
                  <a:close/>
                  <a:moveTo>
                    <a:pt x="242" y="1087"/>
                  </a:moveTo>
                  <a:cubicBezTo>
                    <a:pt x="190" y="1087"/>
                    <a:pt x="149" y="1129"/>
                    <a:pt x="149" y="1180"/>
                  </a:cubicBezTo>
                  <a:cubicBezTo>
                    <a:pt x="149" y="1232"/>
                    <a:pt x="190" y="1273"/>
                    <a:pt x="242" y="1273"/>
                  </a:cubicBezTo>
                  <a:cubicBezTo>
                    <a:pt x="293" y="1273"/>
                    <a:pt x="335" y="1232"/>
                    <a:pt x="335" y="1180"/>
                  </a:cubicBezTo>
                  <a:cubicBezTo>
                    <a:pt x="335" y="1129"/>
                    <a:pt x="293" y="1087"/>
                    <a:pt x="242" y="1087"/>
                  </a:cubicBezTo>
                  <a:close/>
                  <a:moveTo>
                    <a:pt x="46" y="677"/>
                  </a:moveTo>
                  <a:cubicBezTo>
                    <a:pt x="20" y="677"/>
                    <a:pt x="0" y="698"/>
                    <a:pt x="0" y="724"/>
                  </a:cubicBezTo>
                  <a:cubicBezTo>
                    <a:pt x="0" y="749"/>
                    <a:pt x="20" y="770"/>
                    <a:pt x="46" y="770"/>
                  </a:cubicBezTo>
                  <a:cubicBezTo>
                    <a:pt x="72" y="770"/>
                    <a:pt x="93" y="749"/>
                    <a:pt x="93" y="724"/>
                  </a:cubicBezTo>
                  <a:cubicBezTo>
                    <a:pt x="93" y="698"/>
                    <a:pt x="72" y="677"/>
                    <a:pt x="46" y="677"/>
                  </a:cubicBezTo>
                  <a:close/>
                  <a:moveTo>
                    <a:pt x="1282" y="1354"/>
                  </a:moveTo>
                  <a:cubicBezTo>
                    <a:pt x="1257" y="1354"/>
                    <a:pt x="1236" y="1375"/>
                    <a:pt x="1236" y="1401"/>
                  </a:cubicBezTo>
                  <a:cubicBezTo>
                    <a:pt x="1236" y="1426"/>
                    <a:pt x="1257" y="1447"/>
                    <a:pt x="1282" y="1447"/>
                  </a:cubicBezTo>
                  <a:cubicBezTo>
                    <a:pt x="1308" y="1447"/>
                    <a:pt x="1329" y="1426"/>
                    <a:pt x="1329" y="1401"/>
                  </a:cubicBezTo>
                  <a:cubicBezTo>
                    <a:pt x="1329" y="1375"/>
                    <a:pt x="1308" y="1354"/>
                    <a:pt x="1282" y="1354"/>
                  </a:cubicBezTo>
                  <a:close/>
                  <a:moveTo>
                    <a:pt x="250" y="1065"/>
                  </a:moveTo>
                  <a:cubicBezTo>
                    <a:pt x="276" y="1065"/>
                    <a:pt x="296" y="1044"/>
                    <a:pt x="296" y="1018"/>
                  </a:cubicBezTo>
                  <a:cubicBezTo>
                    <a:pt x="296" y="993"/>
                    <a:pt x="276" y="972"/>
                    <a:pt x="250" y="972"/>
                  </a:cubicBezTo>
                  <a:cubicBezTo>
                    <a:pt x="224" y="972"/>
                    <a:pt x="203" y="993"/>
                    <a:pt x="203" y="1018"/>
                  </a:cubicBezTo>
                  <a:cubicBezTo>
                    <a:pt x="203" y="1044"/>
                    <a:pt x="224" y="1065"/>
                    <a:pt x="250" y="1065"/>
                  </a:cubicBezTo>
                  <a:close/>
                  <a:moveTo>
                    <a:pt x="978" y="1339"/>
                  </a:moveTo>
                  <a:cubicBezTo>
                    <a:pt x="927" y="1339"/>
                    <a:pt x="885" y="1380"/>
                    <a:pt x="885" y="1432"/>
                  </a:cubicBezTo>
                  <a:cubicBezTo>
                    <a:pt x="885" y="1483"/>
                    <a:pt x="927" y="1525"/>
                    <a:pt x="978" y="1525"/>
                  </a:cubicBezTo>
                  <a:cubicBezTo>
                    <a:pt x="1029" y="1525"/>
                    <a:pt x="1071" y="1483"/>
                    <a:pt x="1071" y="1432"/>
                  </a:cubicBezTo>
                  <a:cubicBezTo>
                    <a:pt x="1071" y="1380"/>
                    <a:pt x="1029" y="1339"/>
                    <a:pt x="978" y="1339"/>
                  </a:cubicBezTo>
                  <a:close/>
                  <a:moveTo>
                    <a:pt x="589" y="1253"/>
                  </a:moveTo>
                  <a:cubicBezTo>
                    <a:pt x="555" y="1253"/>
                    <a:pt x="527" y="1281"/>
                    <a:pt x="527" y="1315"/>
                  </a:cubicBezTo>
                  <a:cubicBezTo>
                    <a:pt x="527" y="1349"/>
                    <a:pt x="555" y="1377"/>
                    <a:pt x="589" y="1377"/>
                  </a:cubicBezTo>
                  <a:cubicBezTo>
                    <a:pt x="623" y="1377"/>
                    <a:pt x="651" y="1349"/>
                    <a:pt x="651" y="1315"/>
                  </a:cubicBezTo>
                  <a:cubicBezTo>
                    <a:pt x="651" y="1281"/>
                    <a:pt x="623" y="1253"/>
                    <a:pt x="589" y="1253"/>
                  </a:cubicBezTo>
                  <a:close/>
                  <a:moveTo>
                    <a:pt x="454" y="1273"/>
                  </a:moveTo>
                  <a:cubicBezTo>
                    <a:pt x="428" y="1273"/>
                    <a:pt x="407" y="1294"/>
                    <a:pt x="407" y="1320"/>
                  </a:cubicBezTo>
                  <a:cubicBezTo>
                    <a:pt x="407" y="1345"/>
                    <a:pt x="428" y="1366"/>
                    <a:pt x="454" y="1366"/>
                  </a:cubicBezTo>
                  <a:cubicBezTo>
                    <a:pt x="479" y="1366"/>
                    <a:pt x="500" y="1345"/>
                    <a:pt x="500" y="1320"/>
                  </a:cubicBezTo>
                  <a:cubicBezTo>
                    <a:pt x="500" y="1294"/>
                    <a:pt x="479" y="1273"/>
                    <a:pt x="454" y="1273"/>
                  </a:cubicBez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L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87931E44-6E86-4E51-979C-08D7A4CD755C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168" y="3802"/>
              <a:ext cx="339" cy="339"/>
            </a:xfrm>
            <a:custGeom>
              <a:avLst/>
              <a:gdLst>
                <a:gd name="T0" fmla="*/ 10 w 1693"/>
                <a:gd name="T1" fmla="*/ 3 h 1701"/>
                <a:gd name="T2" fmla="*/ 12 w 1693"/>
                <a:gd name="T3" fmla="*/ 3 h 1701"/>
                <a:gd name="T4" fmla="*/ 9 w 1693"/>
                <a:gd name="T5" fmla="*/ 0 h 1701"/>
                <a:gd name="T6" fmla="*/ 13 w 1693"/>
                <a:gd name="T7" fmla="*/ 7 h 1701"/>
                <a:gd name="T8" fmla="*/ 11 w 1693"/>
                <a:gd name="T9" fmla="*/ 2 h 1701"/>
                <a:gd name="T10" fmla="*/ 11 w 1693"/>
                <a:gd name="T11" fmla="*/ 2 h 1701"/>
                <a:gd name="T12" fmla="*/ 6 w 1693"/>
                <a:gd name="T13" fmla="*/ 2 h 1701"/>
                <a:gd name="T14" fmla="*/ 3 w 1693"/>
                <a:gd name="T15" fmla="*/ 1 h 1701"/>
                <a:gd name="T16" fmla="*/ 5 w 1693"/>
                <a:gd name="T17" fmla="*/ 1 h 1701"/>
                <a:gd name="T18" fmla="*/ 4 w 1693"/>
                <a:gd name="T19" fmla="*/ 3 h 1701"/>
                <a:gd name="T20" fmla="*/ 4 w 1693"/>
                <a:gd name="T21" fmla="*/ 3 h 1701"/>
                <a:gd name="T22" fmla="*/ 12 w 1693"/>
                <a:gd name="T23" fmla="*/ 4 h 1701"/>
                <a:gd name="T24" fmla="*/ 6 w 1693"/>
                <a:gd name="T25" fmla="*/ 1 h 1701"/>
                <a:gd name="T26" fmla="*/ 6 w 1693"/>
                <a:gd name="T27" fmla="*/ 0 h 1701"/>
                <a:gd name="T28" fmla="*/ 8 w 1693"/>
                <a:gd name="T29" fmla="*/ 1 h 1701"/>
                <a:gd name="T30" fmla="*/ 9 w 1693"/>
                <a:gd name="T31" fmla="*/ 3 h 1701"/>
                <a:gd name="T32" fmla="*/ 9 w 1693"/>
                <a:gd name="T33" fmla="*/ 3 h 1701"/>
                <a:gd name="T34" fmla="*/ 13 w 1693"/>
                <a:gd name="T35" fmla="*/ 6 h 1701"/>
                <a:gd name="T36" fmla="*/ 10 w 1693"/>
                <a:gd name="T37" fmla="*/ 2 h 1701"/>
                <a:gd name="T38" fmla="*/ 4 w 1693"/>
                <a:gd name="T39" fmla="*/ 13 h 1701"/>
                <a:gd name="T40" fmla="*/ 11 w 1693"/>
                <a:gd name="T41" fmla="*/ 11 h 1701"/>
                <a:gd name="T42" fmla="*/ 11 w 1693"/>
                <a:gd name="T43" fmla="*/ 11 h 1701"/>
                <a:gd name="T44" fmla="*/ 7 w 1693"/>
                <a:gd name="T45" fmla="*/ 11 h 1701"/>
                <a:gd name="T46" fmla="*/ 9 w 1693"/>
                <a:gd name="T47" fmla="*/ 13 h 1701"/>
                <a:gd name="T48" fmla="*/ 9 w 1693"/>
                <a:gd name="T49" fmla="*/ 11 h 1701"/>
                <a:gd name="T50" fmla="*/ 1 w 1693"/>
                <a:gd name="T51" fmla="*/ 9 h 1701"/>
                <a:gd name="T52" fmla="*/ 1 w 1693"/>
                <a:gd name="T53" fmla="*/ 9 h 1701"/>
                <a:gd name="T54" fmla="*/ 8 w 1693"/>
                <a:gd name="T55" fmla="*/ 12 h 1701"/>
                <a:gd name="T56" fmla="*/ 7 w 1693"/>
                <a:gd name="T57" fmla="*/ 12 h 1701"/>
                <a:gd name="T58" fmla="*/ 6 w 1693"/>
                <a:gd name="T59" fmla="*/ 11 h 1701"/>
                <a:gd name="T60" fmla="*/ 7 w 1693"/>
                <a:gd name="T61" fmla="*/ 13 h 1701"/>
                <a:gd name="T62" fmla="*/ 7 w 1693"/>
                <a:gd name="T63" fmla="*/ 13 h 1701"/>
                <a:gd name="T64" fmla="*/ 7 w 1693"/>
                <a:gd name="T65" fmla="*/ 13 h 1701"/>
                <a:gd name="T66" fmla="*/ 4 w 1693"/>
                <a:gd name="T67" fmla="*/ 10 h 1701"/>
                <a:gd name="T68" fmla="*/ 3 w 1693"/>
                <a:gd name="T69" fmla="*/ 12 h 1701"/>
                <a:gd name="T70" fmla="*/ 3 w 1693"/>
                <a:gd name="T71" fmla="*/ 12 h 1701"/>
                <a:gd name="T72" fmla="*/ 3 w 1693"/>
                <a:gd name="T73" fmla="*/ 11 h 1701"/>
                <a:gd name="T74" fmla="*/ 0 w 1693"/>
                <a:gd name="T75" fmla="*/ 8 h 1701"/>
                <a:gd name="T76" fmla="*/ 1 w 1693"/>
                <a:gd name="T77" fmla="*/ 9 h 1701"/>
                <a:gd name="T78" fmla="*/ 3 w 1693"/>
                <a:gd name="T79" fmla="*/ 11 h 1701"/>
                <a:gd name="T80" fmla="*/ 6 w 1693"/>
                <a:gd name="T81" fmla="*/ 7 h 1701"/>
                <a:gd name="T82" fmla="*/ 8 w 1693"/>
                <a:gd name="T83" fmla="*/ 7 h 1701"/>
                <a:gd name="T84" fmla="*/ 9 w 1693"/>
                <a:gd name="T85" fmla="*/ 6 h 1701"/>
                <a:gd name="T86" fmla="*/ 11 w 1693"/>
                <a:gd name="T87" fmla="*/ 6 h 1701"/>
                <a:gd name="T88" fmla="*/ 11 w 1693"/>
                <a:gd name="T89" fmla="*/ 8 h 1701"/>
                <a:gd name="T90" fmla="*/ 10 w 1693"/>
                <a:gd name="T91" fmla="*/ 7 h 1701"/>
                <a:gd name="T92" fmla="*/ 4 w 1693"/>
                <a:gd name="T93" fmla="*/ 7 h 1701"/>
                <a:gd name="T94" fmla="*/ 6 w 1693"/>
                <a:gd name="T95" fmla="*/ 5 h 1701"/>
                <a:gd name="T96" fmla="*/ 4 w 1693"/>
                <a:gd name="T97" fmla="*/ 5 h 1701"/>
                <a:gd name="T98" fmla="*/ 3 w 1693"/>
                <a:gd name="T99" fmla="*/ 8 h 170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693" h="1701">
                  <a:moveTo>
                    <a:pt x="1451" y="487"/>
                  </a:moveTo>
                  <a:cubicBezTo>
                    <a:pt x="1412" y="487"/>
                    <a:pt x="1378" y="463"/>
                    <a:pt x="1365" y="429"/>
                  </a:cubicBezTo>
                  <a:cubicBezTo>
                    <a:pt x="1354" y="438"/>
                    <a:pt x="1340" y="444"/>
                    <a:pt x="1325" y="444"/>
                  </a:cubicBezTo>
                  <a:cubicBezTo>
                    <a:pt x="1291" y="444"/>
                    <a:pt x="1263" y="416"/>
                    <a:pt x="1263" y="382"/>
                  </a:cubicBezTo>
                  <a:cubicBezTo>
                    <a:pt x="1263" y="347"/>
                    <a:pt x="1291" y="320"/>
                    <a:pt x="1325" y="320"/>
                  </a:cubicBezTo>
                  <a:cubicBezTo>
                    <a:pt x="1345" y="320"/>
                    <a:pt x="1362" y="329"/>
                    <a:pt x="1373" y="343"/>
                  </a:cubicBezTo>
                  <a:cubicBezTo>
                    <a:pt x="1390" y="317"/>
                    <a:pt x="1418" y="301"/>
                    <a:pt x="1451" y="301"/>
                  </a:cubicBezTo>
                  <a:cubicBezTo>
                    <a:pt x="1502" y="301"/>
                    <a:pt x="1544" y="343"/>
                    <a:pt x="1544" y="394"/>
                  </a:cubicBezTo>
                  <a:cubicBezTo>
                    <a:pt x="1544" y="445"/>
                    <a:pt x="1502" y="487"/>
                    <a:pt x="1451" y="487"/>
                  </a:cubicBezTo>
                  <a:close/>
                  <a:moveTo>
                    <a:pt x="1080" y="220"/>
                  </a:moveTo>
                  <a:cubicBezTo>
                    <a:pt x="1132" y="220"/>
                    <a:pt x="1174" y="179"/>
                    <a:pt x="1174" y="127"/>
                  </a:cubicBezTo>
                  <a:cubicBezTo>
                    <a:pt x="1174" y="76"/>
                    <a:pt x="1132" y="34"/>
                    <a:pt x="1080" y="34"/>
                  </a:cubicBezTo>
                  <a:cubicBezTo>
                    <a:pt x="1029" y="34"/>
                    <a:pt x="987" y="76"/>
                    <a:pt x="987" y="127"/>
                  </a:cubicBezTo>
                  <a:cubicBezTo>
                    <a:pt x="987" y="179"/>
                    <a:pt x="1029" y="220"/>
                    <a:pt x="1080" y="220"/>
                  </a:cubicBezTo>
                  <a:close/>
                  <a:moveTo>
                    <a:pt x="1646" y="804"/>
                  </a:moveTo>
                  <a:cubicBezTo>
                    <a:pt x="1621" y="804"/>
                    <a:pt x="1600" y="825"/>
                    <a:pt x="1600" y="851"/>
                  </a:cubicBezTo>
                  <a:cubicBezTo>
                    <a:pt x="1600" y="876"/>
                    <a:pt x="1621" y="897"/>
                    <a:pt x="1646" y="897"/>
                  </a:cubicBezTo>
                  <a:cubicBezTo>
                    <a:pt x="1672" y="897"/>
                    <a:pt x="1693" y="876"/>
                    <a:pt x="1693" y="851"/>
                  </a:cubicBezTo>
                  <a:cubicBezTo>
                    <a:pt x="1693" y="825"/>
                    <a:pt x="1672" y="804"/>
                    <a:pt x="1646" y="804"/>
                  </a:cubicBezTo>
                  <a:close/>
                  <a:moveTo>
                    <a:pt x="1370" y="291"/>
                  </a:moveTo>
                  <a:cubicBezTo>
                    <a:pt x="1396" y="291"/>
                    <a:pt x="1416" y="270"/>
                    <a:pt x="1416" y="245"/>
                  </a:cubicBezTo>
                  <a:cubicBezTo>
                    <a:pt x="1416" y="219"/>
                    <a:pt x="1396" y="198"/>
                    <a:pt x="1370" y="198"/>
                  </a:cubicBezTo>
                  <a:cubicBezTo>
                    <a:pt x="1344" y="198"/>
                    <a:pt x="1323" y="219"/>
                    <a:pt x="1323" y="245"/>
                  </a:cubicBezTo>
                  <a:cubicBezTo>
                    <a:pt x="1323" y="270"/>
                    <a:pt x="1344" y="291"/>
                    <a:pt x="1370" y="291"/>
                  </a:cubicBezTo>
                  <a:close/>
                  <a:moveTo>
                    <a:pt x="746" y="320"/>
                  </a:moveTo>
                  <a:cubicBezTo>
                    <a:pt x="746" y="345"/>
                    <a:pt x="767" y="366"/>
                    <a:pt x="792" y="366"/>
                  </a:cubicBezTo>
                  <a:cubicBezTo>
                    <a:pt x="818" y="366"/>
                    <a:pt x="839" y="345"/>
                    <a:pt x="839" y="320"/>
                  </a:cubicBezTo>
                  <a:cubicBezTo>
                    <a:pt x="839" y="294"/>
                    <a:pt x="818" y="273"/>
                    <a:pt x="792" y="273"/>
                  </a:cubicBezTo>
                  <a:cubicBezTo>
                    <a:pt x="767" y="273"/>
                    <a:pt x="746" y="294"/>
                    <a:pt x="746" y="320"/>
                  </a:cubicBezTo>
                  <a:close/>
                  <a:moveTo>
                    <a:pt x="410" y="220"/>
                  </a:moveTo>
                  <a:cubicBezTo>
                    <a:pt x="436" y="220"/>
                    <a:pt x="457" y="199"/>
                    <a:pt x="457" y="174"/>
                  </a:cubicBezTo>
                  <a:cubicBezTo>
                    <a:pt x="457" y="148"/>
                    <a:pt x="436" y="127"/>
                    <a:pt x="410" y="127"/>
                  </a:cubicBezTo>
                  <a:cubicBezTo>
                    <a:pt x="384" y="127"/>
                    <a:pt x="363" y="148"/>
                    <a:pt x="363" y="174"/>
                  </a:cubicBezTo>
                  <a:cubicBezTo>
                    <a:pt x="363" y="199"/>
                    <a:pt x="384" y="220"/>
                    <a:pt x="410" y="220"/>
                  </a:cubicBezTo>
                  <a:close/>
                  <a:moveTo>
                    <a:pt x="559" y="138"/>
                  </a:moveTo>
                  <a:cubicBezTo>
                    <a:pt x="585" y="138"/>
                    <a:pt x="606" y="117"/>
                    <a:pt x="606" y="91"/>
                  </a:cubicBezTo>
                  <a:cubicBezTo>
                    <a:pt x="606" y="65"/>
                    <a:pt x="585" y="45"/>
                    <a:pt x="559" y="45"/>
                  </a:cubicBezTo>
                  <a:cubicBezTo>
                    <a:pt x="534" y="45"/>
                    <a:pt x="513" y="65"/>
                    <a:pt x="513" y="91"/>
                  </a:cubicBezTo>
                  <a:cubicBezTo>
                    <a:pt x="513" y="117"/>
                    <a:pt x="534" y="138"/>
                    <a:pt x="559" y="138"/>
                  </a:cubicBezTo>
                  <a:close/>
                  <a:moveTo>
                    <a:pt x="513" y="320"/>
                  </a:moveTo>
                  <a:cubicBezTo>
                    <a:pt x="538" y="320"/>
                    <a:pt x="559" y="299"/>
                    <a:pt x="559" y="273"/>
                  </a:cubicBezTo>
                  <a:cubicBezTo>
                    <a:pt x="559" y="247"/>
                    <a:pt x="538" y="227"/>
                    <a:pt x="513" y="227"/>
                  </a:cubicBezTo>
                  <a:cubicBezTo>
                    <a:pt x="487" y="227"/>
                    <a:pt x="466" y="247"/>
                    <a:pt x="466" y="273"/>
                  </a:cubicBezTo>
                  <a:cubicBezTo>
                    <a:pt x="466" y="299"/>
                    <a:pt x="487" y="320"/>
                    <a:pt x="513" y="320"/>
                  </a:cubicBezTo>
                  <a:close/>
                  <a:moveTo>
                    <a:pt x="1581" y="571"/>
                  </a:moveTo>
                  <a:cubicBezTo>
                    <a:pt x="1607" y="571"/>
                    <a:pt x="1628" y="550"/>
                    <a:pt x="1628" y="524"/>
                  </a:cubicBezTo>
                  <a:cubicBezTo>
                    <a:pt x="1628" y="499"/>
                    <a:pt x="1607" y="478"/>
                    <a:pt x="1581" y="478"/>
                  </a:cubicBezTo>
                  <a:cubicBezTo>
                    <a:pt x="1556" y="478"/>
                    <a:pt x="1535" y="499"/>
                    <a:pt x="1535" y="524"/>
                  </a:cubicBezTo>
                  <a:cubicBezTo>
                    <a:pt x="1535" y="550"/>
                    <a:pt x="1556" y="571"/>
                    <a:pt x="1581" y="571"/>
                  </a:cubicBezTo>
                  <a:close/>
                  <a:moveTo>
                    <a:pt x="714" y="236"/>
                  </a:moveTo>
                  <a:cubicBezTo>
                    <a:pt x="766" y="236"/>
                    <a:pt x="807" y="194"/>
                    <a:pt x="807" y="143"/>
                  </a:cubicBezTo>
                  <a:cubicBezTo>
                    <a:pt x="807" y="119"/>
                    <a:pt x="798" y="98"/>
                    <a:pt x="784" y="82"/>
                  </a:cubicBezTo>
                  <a:cubicBezTo>
                    <a:pt x="792" y="73"/>
                    <a:pt x="797" y="62"/>
                    <a:pt x="797" y="50"/>
                  </a:cubicBezTo>
                  <a:cubicBezTo>
                    <a:pt x="797" y="24"/>
                    <a:pt x="776" y="3"/>
                    <a:pt x="751" y="3"/>
                  </a:cubicBezTo>
                  <a:cubicBezTo>
                    <a:pt x="725" y="3"/>
                    <a:pt x="704" y="24"/>
                    <a:pt x="704" y="50"/>
                  </a:cubicBezTo>
                  <a:cubicBezTo>
                    <a:pt x="704" y="50"/>
                    <a:pt x="704" y="50"/>
                    <a:pt x="704" y="51"/>
                  </a:cubicBezTo>
                  <a:cubicBezTo>
                    <a:pt x="658" y="56"/>
                    <a:pt x="621" y="95"/>
                    <a:pt x="621" y="143"/>
                  </a:cubicBezTo>
                  <a:cubicBezTo>
                    <a:pt x="621" y="194"/>
                    <a:pt x="663" y="236"/>
                    <a:pt x="714" y="236"/>
                  </a:cubicBezTo>
                  <a:close/>
                  <a:moveTo>
                    <a:pt x="896" y="125"/>
                  </a:moveTo>
                  <a:cubicBezTo>
                    <a:pt x="930" y="125"/>
                    <a:pt x="958" y="97"/>
                    <a:pt x="958" y="63"/>
                  </a:cubicBezTo>
                  <a:cubicBezTo>
                    <a:pt x="958" y="28"/>
                    <a:pt x="930" y="0"/>
                    <a:pt x="896" y="0"/>
                  </a:cubicBezTo>
                  <a:cubicBezTo>
                    <a:pt x="862" y="0"/>
                    <a:pt x="834" y="28"/>
                    <a:pt x="834" y="63"/>
                  </a:cubicBezTo>
                  <a:cubicBezTo>
                    <a:pt x="834" y="97"/>
                    <a:pt x="862" y="125"/>
                    <a:pt x="896" y="125"/>
                  </a:cubicBezTo>
                  <a:close/>
                  <a:moveTo>
                    <a:pt x="1111" y="394"/>
                  </a:moveTo>
                  <a:cubicBezTo>
                    <a:pt x="1111" y="420"/>
                    <a:pt x="1132" y="440"/>
                    <a:pt x="1157" y="440"/>
                  </a:cubicBezTo>
                  <a:cubicBezTo>
                    <a:pt x="1183" y="440"/>
                    <a:pt x="1204" y="420"/>
                    <a:pt x="1204" y="394"/>
                  </a:cubicBezTo>
                  <a:cubicBezTo>
                    <a:pt x="1204" y="368"/>
                    <a:pt x="1183" y="347"/>
                    <a:pt x="1157" y="347"/>
                  </a:cubicBezTo>
                  <a:cubicBezTo>
                    <a:pt x="1132" y="347"/>
                    <a:pt x="1111" y="368"/>
                    <a:pt x="1111" y="394"/>
                  </a:cubicBezTo>
                  <a:close/>
                  <a:moveTo>
                    <a:pt x="1637" y="664"/>
                  </a:moveTo>
                  <a:cubicBezTo>
                    <a:pt x="1637" y="630"/>
                    <a:pt x="1609" y="602"/>
                    <a:pt x="1575" y="602"/>
                  </a:cubicBezTo>
                  <a:cubicBezTo>
                    <a:pt x="1540" y="602"/>
                    <a:pt x="1513" y="630"/>
                    <a:pt x="1513" y="664"/>
                  </a:cubicBezTo>
                  <a:cubicBezTo>
                    <a:pt x="1513" y="698"/>
                    <a:pt x="1540" y="726"/>
                    <a:pt x="1575" y="726"/>
                  </a:cubicBezTo>
                  <a:cubicBezTo>
                    <a:pt x="1609" y="726"/>
                    <a:pt x="1637" y="698"/>
                    <a:pt x="1637" y="664"/>
                  </a:cubicBezTo>
                  <a:close/>
                  <a:moveTo>
                    <a:pt x="1239" y="301"/>
                  </a:moveTo>
                  <a:cubicBezTo>
                    <a:pt x="1264" y="301"/>
                    <a:pt x="1285" y="280"/>
                    <a:pt x="1285" y="254"/>
                  </a:cubicBezTo>
                  <a:cubicBezTo>
                    <a:pt x="1285" y="229"/>
                    <a:pt x="1264" y="208"/>
                    <a:pt x="1239" y="208"/>
                  </a:cubicBezTo>
                  <a:cubicBezTo>
                    <a:pt x="1213" y="208"/>
                    <a:pt x="1192" y="229"/>
                    <a:pt x="1192" y="254"/>
                  </a:cubicBezTo>
                  <a:cubicBezTo>
                    <a:pt x="1192" y="280"/>
                    <a:pt x="1213" y="301"/>
                    <a:pt x="1239" y="301"/>
                  </a:cubicBezTo>
                  <a:close/>
                  <a:moveTo>
                    <a:pt x="605" y="1481"/>
                  </a:moveTo>
                  <a:cubicBezTo>
                    <a:pt x="554" y="1481"/>
                    <a:pt x="512" y="1522"/>
                    <a:pt x="512" y="1574"/>
                  </a:cubicBezTo>
                  <a:cubicBezTo>
                    <a:pt x="512" y="1625"/>
                    <a:pt x="554" y="1667"/>
                    <a:pt x="605" y="1667"/>
                  </a:cubicBezTo>
                  <a:cubicBezTo>
                    <a:pt x="656" y="1667"/>
                    <a:pt x="698" y="1625"/>
                    <a:pt x="698" y="1574"/>
                  </a:cubicBezTo>
                  <a:cubicBezTo>
                    <a:pt x="698" y="1522"/>
                    <a:pt x="656" y="1481"/>
                    <a:pt x="605" y="1481"/>
                  </a:cubicBezTo>
                  <a:close/>
                  <a:moveTo>
                    <a:pt x="1341" y="1434"/>
                  </a:moveTo>
                  <a:cubicBezTo>
                    <a:pt x="1315" y="1434"/>
                    <a:pt x="1294" y="1455"/>
                    <a:pt x="1294" y="1481"/>
                  </a:cubicBezTo>
                  <a:cubicBezTo>
                    <a:pt x="1294" y="1506"/>
                    <a:pt x="1315" y="1527"/>
                    <a:pt x="1341" y="1527"/>
                  </a:cubicBezTo>
                  <a:cubicBezTo>
                    <a:pt x="1366" y="1527"/>
                    <a:pt x="1387" y="1506"/>
                    <a:pt x="1387" y="1481"/>
                  </a:cubicBezTo>
                  <a:cubicBezTo>
                    <a:pt x="1387" y="1455"/>
                    <a:pt x="1366" y="1434"/>
                    <a:pt x="1341" y="1434"/>
                  </a:cubicBezTo>
                  <a:close/>
                  <a:moveTo>
                    <a:pt x="846" y="1382"/>
                  </a:moveTo>
                  <a:cubicBezTo>
                    <a:pt x="846" y="1407"/>
                    <a:pt x="867" y="1428"/>
                    <a:pt x="893" y="1428"/>
                  </a:cubicBezTo>
                  <a:cubicBezTo>
                    <a:pt x="919" y="1428"/>
                    <a:pt x="940" y="1407"/>
                    <a:pt x="940" y="1382"/>
                  </a:cubicBezTo>
                  <a:cubicBezTo>
                    <a:pt x="940" y="1356"/>
                    <a:pt x="919" y="1335"/>
                    <a:pt x="893" y="1335"/>
                  </a:cubicBezTo>
                  <a:cubicBezTo>
                    <a:pt x="867" y="1335"/>
                    <a:pt x="846" y="1356"/>
                    <a:pt x="846" y="1382"/>
                  </a:cubicBezTo>
                  <a:close/>
                  <a:moveTo>
                    <a:pt x="1126" y="1563"/>
                  </a:moveTo>
                  <a:cubicBezTo>
                    <a:pt x="1100" y="1563"/>
                    <a:pt x="1080" y="1584"/>
                    <a:pt x="1080" y="1610"/>
                  </a:cubicBezTo>
                  <a:cubicBezTo>
                    <a:pt x="1080" y="1636"/>
                    <a:pt x="1100" y="1657"/>
                    <a:pt x="1126" y="1657"/>
                  </a:cubicBezTo>
                  <a:cubicBezTo>
                    <a:pt x="1152" y="1657"/>
                    <a:pt x="1173" y="1636"/>
                    <a:pt x="1173" y="1610"/>
                  </a:cubicBezTo>
                  <a:cubicBezTo>
                    <a:pt x="1173" y="1584"/>
                    <a:pt x="1152" y="1563"/>
                    <a:pt x="1126" y="1563"/>
                  </a:cubicBezTo>
                  <a:close/>
                  <a:moveTo>
                    <a:pt x="1173" y="1381"/>
                  </a:moveTo>
                  <a:cubicBezTo>
                    <a:pt x="1147" y="1381"/>
                    <a:pt x="1126" y="1402"/>
                    <a:pt x="1126" y="1428"/>
                  </a:cubicBezTo>
                  <a:cubicBezTo>
                    <a:pt x="1126" y="1454"/>
                    <a:pt x="1147" y="1475"/>
                    <a:pt x="1173" y="1475"/>
                  </a:cubicBezTo>
                  <a:cubicBezTo>
                    <a:pt x="1198" y="1475"/>
                    <a:pt x="1219" y="1454"/>
                    <a:pt x="1219" y="1428"/>
                  </a:cubicBezTo>
                  <a:cubicBezTo>
                    <a:pt x="1219" y="1402"/>
                    <a:pt x="1198" y="1381"/>
                    <a:pt x="1173" y="1381"/>
                  </a:cubicBezTo>
                  <a:close/>
                  <a:moveTo>
                    <a:pt x="104" y="1130"/>
                  </a:moveTo>
                  <a:cubicBezTo>
                    <a:pt x="78" y="1130"/>
                    <a:pt x="58" y="1151"/>
                    <a:pt x="58" y="1177"/>
                  </a:cubicBezTo>
                  <a:cubicBezTo>
                    <a:pt x="58" y="1202"/>
                    <a:pt x="78" y="1223"/>
                    <a:pt x="104" y="1223"/>
                  </a:cubicBezTo>
                  <a:cubicBezTo>
                    <a:pt x="130" y="1223"/>
                    <a:pt x="151" y="1202"/>
                    <a:pt x="151" y="1177"/>
                  </a:cubicBezTo>
                  <a:cubicBezTo>
                    <a:pt x="151" y="1151"/>
                    <a:pt x="130" y="1130"/>
                    <a:pt x="104" y="1130"/>
                  </a:cubicBezTo>
                  <a:close/>
                  <a:moveTo>
                    <a:pt x="1094" y="1480"/>
                  </a:moveTo>
                  <a:cubicBezTo>
                    <a:pt x="1094" y="1454"/>
                    <a:pt x="1074" y="1433"/>
                    <a:pt x="1048" y="1433"/>
                  </a:cubicBezTo>
                  <a:cubicBezTo>
                    <a:pt x="1022" y="1433"/>
                    <a:pt x="1001" y="1454"/>
                    <a:pt x="1001" y="1480"/>
                  </a:cubicBezTo>
                  <a:cubicBezTo>
                    <a:pt x="1001" y="1505"/>
                    <a:pt x="1022" y="1526"/>
                    <a:pt x="1048" y="1526"/>
                  </a:cubicBezTo>
                  <a:cubicBezTo>
                    <a:pt x="1074" y="1526"/>
                    <a:pt x="1094" y="1505"/>
                    <a:pt x="1094" y="1480"/>
                  </a:cubicBezTo>
                  <a:close/>
                  <a:moveTo>
                    <a:pt x="915" y="1528"/>
                  </a:moveTo>
                  <a:cubicBezTo>
                    <a:pt x="915" y="1502"/>
                    <a:pt x="894" y="1481"/>
                    <a:pt x="869" y="1481"/>
                  </a:cubicBezTo>
                  <a:cubicBezTo>
                    <a:pt x="843" y="1481"/>
                    <a:pt x="822" y="1502"/>
                    <a:pt x="822" y="1528"/>
                  </a:cubicBezTo>
                  <a:cubicBezTo>
                    <a:pt x="822" y="1553"/>
                    <a:pt x="843" y="1574"/>
                    <a:pt x="869" y="1574"/>
                  </a:cubicBezTo>
                  <a:cubicBezTo>
                    <a:pt x="894" y="1574"/>
                    <a:pt x="915" y="1553"/>
                    <a:pt x="915" y="1528"/>
                  </a:cubicBezTo>
                  <a:close/>
                  <a:moveTo>
                    <a:pt x="785" y="1475"/>
                  </a:moveTo>
                  <a:cubicBezTo>
                    <a:pt x="785" y="1449"/>
                    <a:pt x="764" y="1428"/>
                    <a:pt x="738" y="1428"/>
                  </a:cubicBezTo>
                  <a:cubicBezTo>
                    <a:pt x="713" y="1428"/>
                    <a:pt x="692" y="1449"/>
                    <a:pt x="692" y="1475"/>
                  </a:cubicBezTo>
                  <a:cubicBezTo>
                    <a:pt x="692" y="1500"/>
                    <a:pt x="713" y="1521"/>
                    <a:pt x="738" y="1521"/>
                  </a:cubicBezTo>
                  <a:cubicBezTo>
                    <a:pt x="764" y="1521"/>
                    <a:pt x="785" y="1500"/>
                    <a:pt x="785" y="1475"/>
                  </a:cubicBezTo>
                  <a:close/>
                  <a:moveTo>
                    <a:pt x="935" y="1605"/>
                  </a:moveTo>
                  <a:cubicBezTo>
                    <a:pt x="909" y="1605"/>
                    <a:pt x="888" y="1626"/>
                    <a:pt x="888" y="1651"/>
                  </a:cubicBezTo>
                  <a:cubicBezTo>
                    <a:pt x="888" y="1677"/>
                    <a:pt x="909" y="1698"/>
                    <a:pt x="935" y="1698"/>
                  </a:cubicBezTo>
                  <a:cubicBezTo>
                    <a:pt x="961" y="1698"/>
                    <a:pt x="981" y="1677"/>
                    <a:pt x="981" y="1651"/>
                  </a:cubicBezTo>
                  <a:cubicBezTo>
                    <a:pt x="981" y="1626"/>
                    <a:pt x="961" y="1605"/>
                    <a:pt x="935" y="1605"/>
                  </a:cubicBezTo>
                  <a:close/>
                  <a:moveTo>
                    <a:pt x="790" y="1577"/>
                  </a:moveTo>
                  <a:cubicBezTo>
                    <a:pt x="755" y="1577"/>
                    <a:pt x="728" y="1604"/>
                    <a:pt x="728" y="1639"/>
                  </a:cubicBezTo>
                  <a:cubicBezTo>
                    <a:pt x="728" y="1673"/>
                    <a:pt x="755" y="1701"/>
                    <a:pt x="790" y="1701"/>
                  </a:cubicBezTo>
                  <a:cubicBezTo>
                    <a:pt x="824" y="1701"/>
                    <a:pt x="852" y="1673"/>
                    <a:pt x="852" y="1639"/>
                  </a:cubicBezTo>
                  <a:cubicBezTo>
                    <a:pt x="852" y="1604"/>
                    <a:pt x="824" y="1577"/>
                    <a:pt x="790" y="1577"/>
                  </a:cubicBezTo>
                  <a:close/>
                  <a:moveTo>
                    <a:pt x="574" y="1307"/>
                  </a:moveTo>
                  <a:cubicBezTo>
                    <a:pt x="574" y="1281"/>
                    <a:pt x="554" y="1261"/>
                    <a:pt x="528" y="1261"/>
                  </a:cubicBezTo>
                  <a:cubicBezTo>
                    <a:pt x="502" y="1261"/>
                    <a:pt x="481" y="1281"/>
                    <a:pt x="481" y="1307"/>
                  </a:cubicBezTo>
                  <a:cubicBezTo>
                    <a:pt x="481" y="1333"/>
                    <a:pt x="502" y="1354"/>
                    <a:pt x="528" y="1354"/>
                  </a:cubicBezTo>
                  <a:cubicBezTo>
                    <a:pt x="554" y="1354"/>
                    <a:pt x="574" y="1333"/>
                    <a:pt x="574" y="1307"/>
                  </a:cubicBezTo>
                  <a:close/>
                  <a:moveTo>
                    <a:pt x="402" y="1442"/>
                  </a:moveTo>
                  <a:cubicBezTo>
                    <a:pt x="386" y="1442"/>
                    <a:pt x="373" y="1447"/>
                    <a:pt x="362" y="1456"/>
                  </a:cubicBezTo>
                  <a:cubicBezTo>
                    <a:pt x="362" y="1431"/>
                    <a:pt x="341" y="1410"/>
                    <a:pt x="316" y="1410"/>
                  </a:cubicBezTo>
                  <a:cubicBezTo>
                    <a:pt x="290" y="1410"/>
                    <a:pt x="269" y="1431"/>
                    <a:pt x="269" y="1457"/>
                  </a:cubicBezTo>
                  <a:cubicBezTo>
                    <a:pt x="269" y="1482"/>
                    <a:pt x="290" y="1503"/>
                    <a:pt x="316" y="1503"/>
                  </a:cubicBezTo>
                  <a:cubicBezTo>
                    <a:pt x="325" y="1503"/>
                    <a:pt x="333" y="1500"/>
                    <a:pt x="340" y="1495"/>
                  </a:cubicBezTo>
                  <a:cubicBezTo>
                    <a:pt x="340" y="1498"/>
                    <a:pt x="340" y="1501"/>
                    <a:pt x="340" y="1504"/>
                  </a:cubicBezTo>
                  <a:cubicBezTo>
                    <a:pt x="340" y="1538"/>
                    <a:pt x="367" y="1566"/>
                    <a:pt x="402" y="1566"/>
                  </a:cubicBezTo>
                  <a:cubicBezTo>
                    <a:pt x="436" y="1566"/>
                    <a:pt x="464" y="1538"/>
                    <a:pt x="464" y="1504"/>
                  </a:cubicBezTo>
                  <a:cubicBezTo>
                    <a:pt x="464" y="1470"/>
                    <a:pt x="436" y="1442"/>
                    <a:pt x="402" y="1442"/>
                  </a:cubicBezTo>
                  <a:close/>
                  <a:moveTo>
                    <a:pt x="111" y="975"/>
                  </a:moveTo>
                  <a:cubicBezTo>
                    <a:pt x="104" y="975"/>
                    <a:pt x="98" y="976"/>
                    <a:pt x="92" y="978"/>
                  </a:cubicBezTo>
                  <a:cubicBezTo>
                    <a:pt x="92" y="953"/>
                    <a:pt x="71" y="932"/>
                    <a:pt x="46" y="932"/>
                  </a:cubicBezTo>
                  <a:cubicBezTo>
                    <a:pt x="20" y="932"/>
                    <a:pt x="0" y="953"/>
                    <a:pt x="0" y="979"/>
                  </a:cubicBezTo>
                  <a:cubicBezTo>
                    <a:pt x="0" y="1004"/>
                    <a:pt x="20" y="1025"/>
                    <a:pt x="46" y="1025"/>
                  </a:cubicBezTo>
                  <a:cubicBezTo>
                    <a:pt x="47" y="1025"/>
                    <a:pt x="49" y="1024"/>
                    <a:pt x="50" y="1024"/>
                  </a:cubicBezTo>
                  <a:cubicBezTo>
                    <a:pt x="49" y="1028"/>
                    <a:pt x="49" y="1033"/>
                    <a:pt x="49" y="1037"/>
                  </a:cubicBezTo>
                  <a:cubicBezTo>
                    <a:pt x="49" y="1071"/>
                    <a:pt x="76" y="1099"/>
                    <a:pt x="111" y="1099"/>
                  </a:cubicBezTo>
                  <a:cubicBezTo>
                    <a:pt x="145" y="1099"/>
                    <a:pt x="173" y="1071"/>
                    <a:pt x="173" y="1037"/>
                  </a:cubicBezTo>
                  <a:cubicBezTo>
                    <a:pt x="173" y="1003"/>
                    <a:pt x="145" y="975"/>
                    <a:pt x="111" y="975"/>
                  </a:cubicBezTo>
                  <a:close/>
                  <a:moveTo>
                    <a:pt x="298" y="1320"/>
                  </a:moveTo>
                  <a:cubicBezTo>
                    <a:pt x="298" y="1354"/>
                    <a:pt x="326" y="1382"/>
                    <a:pt x="360" y="1382"/>
                  </a:cubicBezTo>
                  <a:cubicBezTo>
                    <a:pt x="394" y="1382"/>
                    <a:pt x="422" y="1354"/>
                    <a:pt x="422" y="1320"/>
                  </a:cubicBezTo>
                  <a:cubicBezTo>
                    <a:pt x="422" y="1285"/>
                    <a:pt x="394" y="1257"/>
                    <a:pt x="360" y="1257"/>
                  </a:cubicBezTo>
                  <a:cubicBezTo>
                    <a:pt x="326" y="1257"/>
                    <a:pt x="298" y="1285"/>
                    <a:pt x="298" y="1320"/>
                  </a:cubicBezTo>
                  <a:close/>
                  <a:moveTo>
                    <a:pt x="800" y="851"/>
                  </a:moveTo>
                  <a:cubicBezTo>
                    <a:pt x="800" y="947"/>
                    <a:pt x="878" y="1025"/>
                    <a:pt x="975" y="1025"/>
                  </a:cubicBezTo>
                  <a:cubicBezTo>
                    <a:pt x="1021" y="1025"/>
                    <a:pt x="1063" y="1007"/>
                    <a:pt x="1094" y="978"/>
                  </a:cubicBezTo>
                  <a:cubicBezTo>
                    <a:pt x="1032" y="912"/>
                    <a:pt x="1032" y="912"/>
                    <a:pt x="1032" y="912"/>
                  </a:cubicBezTo>
                  <a:cubicBezTo>
                    <a:pt x="1017" y="926"/>
                    <a:pt x="997" y="935"/>
                    <a:pt x="975" y="935"/>
                  </a:cubicBezTo>
                  <a:cubicBezTo>
                    <a:pt x="928" y="935"/>
                    <a:pt x="890" y="897"/>
                    <a:pt x="890" y="851"/>
                  </a:cubicBezTo>
                  <a:cubicBezTo>
                    <a:pt x="890" y="804"/>
                    <a:pt x="928" y="766"/>
                    <a:pt x="975" y="766"/>
                  </a:cubicBezTo>
                  <a:cubicBezTo>
                    <a:pt x="997" y="766"/>
                    <a:pt x="1017" y="775"/>
                    <a:pt x="1032" y="789"/>
                  </a:cubicBezTo>
                  <a:cubicBezTo>
                    <a:pt x="1094" y="723"/>
                    <a:pt x="1094" y="723"/>
                    <a:pt x="1094" y="723"/>
                  </a:cubicBezTo>
                  <a:cubicBezTo>
                    <a:pt x="1063" y="694"/>
                    <a:pt x="1021" y="676"/>
                    <a:pt x="975" y="676"/>
                  </a:cubicBezTo>
                  <a:cubicBezTo>
                    <a:pt x="878" y="676"/>
                    <a:pt x="800" y="754"/>
                    <a:pt x="800" y="851"/>
                  </a:cubicBezTo>
                  <a:close/>
                  <a:moveTo>
                    <a:pt x="1313" y="766"/>
                  </a:moveTo>
                  <a:cubicBezTo>
                    <a:pt x="1335" y="766"/>
                    <a:pt x="1355" y="775"/>
                    <a:pt x="1371" y="789"/>
                  </a:cubicBezTo>
                  <a:cubicBezTo>
                    <a:pt x="1432" y="723"/>
                    <a:pt x="1432" y="723"/>
                    <a:pt x="1432" y="723"/>
                  </a:cubicBezTo>
                  <a:cubicBezTo>
                    <a:pt x="1401" y="694"/>
                    <a:pt x="1359" y="676"/>
                    <a:pt x="1313" y="676"/>
                  </a:cubicBezTo>
                  <a:cubicBezTo>
                    <a:pt x="1216" y="676"/>
                    <a:pt x="1138" y="754"/>
                    <a:pt x="1138" y="851"/>
                  </a:cubicBezTo>
                  <a:cubicBezTo>
                    <a:pt x="1138" y="947"/>
                    <a:pt x="1216" y="1025"/>
                    <a:pt x="1313" y="1025"/>
                  </a:cubicBezTo>
                  <a:cubicBezTo>
                    <a:pt x="1359" y="1025"/>
                    <a:pt x="1401" y="1007"/>
                    <a:pt x="1432" y="978"/>
                  </a:cubicBezTo>
                  <a:cubicBezTo>
                    <a:pt x="1370" y="912"/>
                    <a:pt x="1370" y="912"/>
                    <a:pt x="1370" y="912"/>
                  </a:cubicBezTo>
                  <a:cubicBezTo>
                    <a:pt x="1355" y="926"/>
                    <a:pt x="1335" y="935"/>
                    <a:pt x="1313" y="935"/>
                  </a:cubicBezTo>
                  <a:cubicBezTo>
                    <a:pt x="1266" y="935"/>
                    <a:pt x="1229" y="897"/>
                    <a:pt x="1229" y="851"/>
                  </a:cubicBezTo>
                  <a:cubicBezTo>
                    <a:pt x="1229" y="804"/>
                    <a:pt x="1266" y="766"/>
                    <a:pt x="1313" y="766"/>
                  </a:cubicBezTo>
                  <a:close/>
                  <a:moveTo>
                    <a:pt x="342" y="1018"/>
                  </a:moveTo>
                  <a:cubicBezTo>
                    <a:pt x="439" y="1018"/>
                    <a:pt x="439" y="1018"/>
                    <a:pt x="439" y="1018"/>
                  </a:cubicBezTo>
                  <a:cubicBezTo>
                    <a:pt x="496" y="838"/>
                    <a:pt x="496" y="838"/>
                    <a:pt x="496" y="838"/>
                  </a:cubicBezTo>
                  <a:cubicBezTo>
                    <a:pt x="553" y="1018"/>
                    <a:pt x="553" y="1018"/>
                    <a:pt x="553" y="1018"/>
                  </a:cubicBezTo>
                  <a:cubicBezTo>
                    <a:pt x="650" y="1018"/>
                    <a:pt x="650" y="1018"/>
                    <a:pt x="650" y="1018"/>
                  </a:cubicBezTo>
                  <a:cubicBezTo>
                    <a:pt x="659" y="1018"/>
                    <a:pt x="659" y="1018"/>
                    <a:pt x="659" y="1018"/>
                  </a:cubicBezTo>
                  <a:cubicBezTo>
                    <a:pt x="764" y="683"/>
                    <a:pt x="764" y="683"/>
                    <a:pt x="764" y="683"/>
                  </a:cubicBezTo>
                  <a:cubicBezTo>
                    <a:pt x="658" y="683"/>
                    <a:pt x="658" y="683"/>
                    <a:pt x="658" y="683"/>
                  </a:cubicBezTo>
                  <a:cubicBezTo>
                    <a:pt x="601" y="864"/>
                    <a:pt x="601" y="864"/>
                    <a:pt x="601" y="864"/>
                  </a:cubicBezTo>
                  <a:cubicBezTo>
                    <a:pt x="544" y="683"/>
                    <a:pt x="544" y="683"/>
                    <a:pt x="544" y="683"/>
                  </a:cubicBezTo>
                  <a:cubicBezTo>
                    <a:pt x="447" y="683"/>
                    <a:pt x="447" y="683"/>
                    <a:pt x="447" y="683"/>
                  </a:cubicBezTo>
                  <a:cubicBezTo>
                    <a:pt x="390" y="864"/>
                    <a:pt x="390" y="864"/>
                    <a:pt x="390" y="864"/>
                  </a:cubicBezTo>
                  <a:cubicBezTo>
                    <a:pt x="334" y="683"/>
                    <a:pt x="334" y="683"/>
                    <a:pt x="334" y="683"/>
                  </a:cubicBezTo>
                  <a:cubicBezTo>
                    <a:pt x="227" y="683"/>
                    <a:pt x="227" y="683"/>
                    <a:pt x="227" y="683"/>
                  </a:cubicBezTo>
                  <a:cubicBezTo>
                    <a:pt x="333" y="1018"/>
                    <a:pt x="333" y="1018"/>
                    <a:pt x="333" y="1018"/>
                  </a:cubicBezTo>
                  <a:lnTo>
                    <a:pt x="342" y="1018"/>
                  </a:lnTo>
                  <a:close/>
                </a:path>
              </a:pathLst>
            </a:custGeom>
            <a:solidFill>
              <a:srgbClr val="FF5A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L"/>
            </a:p>
          </p:txBody>
        </p:sp>
      </p:grpSp>
      <p:sp>
        <p:nvSpPr>
          <p:cNvPr id="2" name="Titel 1"/>
          <p:cNvSpPr>
            <a:spLocks noGrp="1" noSelect="1"/>
          </p:cNvSpPr>
          <p:nvPr>
            <p:ph type="title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4" name="Title 2"/>
          <p:cNvSpPr>
            <a:spLocks noGrp="1" noSelect="1"/>
          </p:cNvSpPr>
          <p:nvPr>
            <p:ph type="body" sz="quarter" idx="13"/>
          </p:nvPr>
        </p:nvSpPr>
        <p:spPr bwMode="gray">
          <a:xfrm>
            <a:off x="855179" y="900501"/>
            <a:ext cx="13718858" cy="631382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376" b="0" cap="all">
                <a:solidFill>
                  <a:schemeClr val="accent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3376" b="0" cap="all">
                <a:solidFill>
                  <a:schemeClr val="accent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3376" b="0" cap="all">
                <a:solidFill>
                  <a:schemeClr val="accent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376" b="0" cap="all">
                <a:solidFill>
                  <a:schemeClr val="accent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376" b="0" cap="all">
                <a:solidFill>
                  <a:schemeClr val="accent1"/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376" b="0" cap="all">
                <a:solidFill>
                  <a:schemeClr val="accent1"/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376" b="0" cap="all">
                <a:solidFill>
                  <a:schemeClr val="accent1"/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376" b="0" cap="all">
                <a:solidFill>
                  <a:schemeClr val="accent1"/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376" b="0" cap="all"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jdelijke aanduiding voor dianummer 4">
            <a:extLst>
              <a:ext uri="{FF2B5EF4-FFF2-40B4-BE49-F238E27FC236}">
                <a16:creationId xmlns:a16="http://schemas.microsoft.com/office/drawing/2014/main" id="{D5952171-401C-47F3-8B14-64B102AF7371}"/>
              </a:ext>
            </a:extLst>
          </p:cNvPr>
          <p:cNvSpPr>
            <a:spLocks noGrp="1" noSelect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5ED520-3BB6-46C3-8914-E2638E6A51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09783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 slide">
    <p:bg>
      <p:bgPr>
        <a:gradFill rotWithShape="1">
          <a:gsLst>
            <a:gs pos="0">
              <a:srgbClr val="FF8C00"/>
            </a:gs>
            <a:gs pos="2274">
              <a:srgbClr val="FF8C00"/>
            </a:gs>
            <a:gs pos="50000">
              <a:srgbClr val="FF6626"/>
            </a:gs>
            <a:gs pos="100000">
              <a:srgbClr val="FF5A3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4">
            <a:extLst>
              <a:ext uri="{FF2B5EF4-FFF2-40B4-BE49-F238E27FC236}">
                <a16:creationId xmlns:a16="http://schemas.microsoft.com/office/drawing/2014/main" id="{8A20F9BD-9E32-4CA6-849A-EE03077890D6}"/>
              </a:ext>
            </a:extLst>
          </p:cNvPr>
          <p:cNvGrpSpPr>
            <a:grpSpLocks noSelect="1" noChangeAspect="1"/>
          </p:cNvGrpSpPr>
          <p:nvPr/>
        </p:nvGrpSpPr>
        <p:grpSpPr bwMode="auto">
          <a:xfrm>
            <a:off x="1816100" y="2295525"/>
            <a:ext cx="3990975" cy="3987800"/>
            <a:chOff x="915" y="1156"/>
            <a:chExt cx="2011" cy="2009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A80E7345-0B69-4467-ABBF-AFB266C3B615}"/>
                </a:ext>
              </a:extLst>
            </p:cNvPr>
            <p:cNvSpPr>
              <a:spLocks noSelect="1"/>
            </p:cNvSpPr>
            <p:nvPr userDrawn="1"/>
          </p:nvSpPr>
          <p:spPr bwMode="invGray">
            <a:xfrm>
              <a:off x="915" y="1305"/>
              <a:ext cx="2003" cy="1802"/>
            </a:xfrm>
            <a:custGeom>
              <a:avLst/>
              <a:gdLst>
                <a:gd name="T0" fmla="*/ 58 w 10016"/>
                <a:gd name="T1" fmla="*/ 3 h 9019"/>
                <a:gd name="T2" fmla="*/ 64 w 10016"/>
                <a:gd name="T3" fmla="*/ 3 h 9019"/>
                <a:gd name="T4" fmla="*/ 17 w 10016"/>
                <a:gd name="T5" fmla="*/ 2 h 9019"/>
                <a:gd name="T6" fmla="*/ 17 w 10016"/>
                <a:gd name="T7" fmla="*/ 7 h 9019"/>
                <a:gd name="T8" fmla="*/ 17 w 10016"/>
                <a:gd name="T9" fmla="*/ 2 h 9019"/>
                <a:gd name="T10" fmla="*/ 28 w 10016"/>
                <a:gd name="T11" fmla="*/ 4 h 9019"/>
                <a:gd name="T12" fmla="*/ 33 w 10016"/>
                <a:gd name="T13" fmla="*/ 4 h 9019"/>
                <a:gd name="T14" fmla="*/ 45 w 10016"/>
                <a:gd name="T15" fmla="*/ 3 h 9019"/>
                <a:gd name="T16" fmla="*/ 45 w 10016"/>
                <a:gd name="T17" fmla="*/ 7 h 9019"/>
                <a:gd name="T18" fmla="*/ 45 w 10016"/>
                <a:gd name="T19" fmla="*/ 3 h 9019"/>
                <a:gd name="T20" fmla="*/ 50 w 10016"/>
                <a:gd name="T21" fmla="*/ 6 h 9019"/>
                <a:gd name="T22" fmla="*/ 55 w 10016"/>
                <a:gd name="T23" fmla="*/ 6 h 9019"/>
                <a:gd name="T24" fmla="*/ 69 w 10016"/>
                <a:gd name="T25" fmla="*/ 18 h 9019"/>
                <a:gd name="T26" fmla="*/ 69 w 10016"/>
                <a:gd name="T27" fmla="*/ 22 h 9019"/>
                <a:gd name="T28" fmla="*/ 69 w 10016"/>
                <a:gd name="T29" fmla="*/ 18 h 9019"/>
                <a:gd name="T30" fmla="*/ 76 w 10016"/>
                <a:gd name="T31" fmla="*/ 28 h 9019"/>
                <a:gd name="T32" fmla="*/ 80 w 10016"/>
                <a:gd name="T33" fmla="*/ 28 h 9019"/>
                <a:gd name="T34" fmla="*/ 2 w 10016"/>
                <a:gd name="T35" fmla="*/ 32 h 9019"/>
                <a:gd name="T36" fmla="*/ 2 w 10016"/>
                <a:gd name="T37" fmla="*/ 36 h 9019"/>
                <a:gd name="T38" fmla="*/ 2 w 10016"/>
                <a:gd name="T39" fmla="*/ 32 h 9019"/>
                <a:gd name="T40" fmla="*/ 10 w 10016"/>
                <a:gd name="T41" fmla="*/ 48 h 9019"/>
                <a:gd name="T42" fmla="*/ 14 w 10016"/>
                <a:gd name="T43" fmla="*/ 48 h 9019"/>
                <a:gd name="T44" fmla="*/ 11 w 10016"/>
                <a:gd name="T45" fmla="*/ 51 h 9019"/>
                <a:gd name="T46" fmla="*/ 11 w 10016"/>
                <a:gd name="T47" fmla="*/ 60 h 9019"/>
                <a:gd name="T48" fmla="*/ 11 w 10016"/>
                <a:gd name="T49" fmla="*/ 51 h 9019"/>
                <a:gd name="T50" fmla="*/ 25 w 10016"/>
                <a:gd name="T51" fmla="*/ 62 h 9019"/>
                <a:gd name="T52" fmla="*/ 31 w 10016"/>
                <a:gd name="T53" fmla="*/ 62 h 9019"/>
                <a:gd name="T54" fmla="*/ 21 w 10016"/>
                <a:gd name="T55" fmla="*/ 60 h 9019"/>
                <a:gd name="T56" fmla="*/ 21 w 10016"/>
                <a:gd name="T57" fmla="*/ 65 h 9019"/>
                <a:gd name="T58" fmla="*/ 21 w 10016"/>
                <a:gd name="T59" fmla="*/ 60 h 9019"/>
                <a:gd name="T60" fmla="*/ 42 w 10016"/>
                <a:gd name="T61" fmla="*/ 68 h 9019"/>
                <a:gd name="T62" fmla="*/ 51 w 10016"/>
                <a:gd name="T63" fmla="*/ 68 h 9019"/>
                <a:gd name="T64" fmla="*/ 61 w 10016"/>
                <a:gd name="T65" fmla="*/ 64 h 9019"/>
                <a:gd name="T66" fmla="*/ 61 w 10016"/>
                <a:gd name="T67" fmla="*/ 68 h 9019"/>
                <a:gd name="T68" fmla="*/ 61 w 10016"/>
                <a:gd name="T69" fmla="*/ 64 h 9019"/>
                <a:gd name="T70" fmla="*/ 37 w 10016"/>
                <a:gd name="T71" fmla="*/ 2 h 9019"/>
                <a:gd name="T72" fmla="*/ 41 w 10016"/>
                <a:gd name="T73" fmla="*/ 2 h 901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0016" h="9019">
                  <a:moveTo>
                    <a:pt x="7638" y="48"/>
                  </a:moveTo>
                  <a:cubicBezTo>
                    <a:pt x="7435" y="48"/>
                    <a:pt x="7271" y="213"/>
                    <a:pt x="7271" y="415"/>
                  </a:cubicBezTo>
                  <a:cubicBezTo>
                    <a:pt x="7271" y="618"/>
                    <a:pt x="7435" y="782"/>
                    <a:pt x="7638" y="782"/>
                  </a:cubicBezTo>
                  <a:cubicBezTo>
                    <a:pt x="7840" y="782"/>
                    <a:pt x="8005" y="618"/>
                    <a:pt x="8005" y="415"/>
                  </a:cubicBezTo>
                  <a:cubicBezTo>
                    <a:pt x="8005" y="213"/>
                    <a:pt x="7840" y="48"/>
                    <a:pt x="7638" y="48"/>
                  </a:cubicBezTo>
                  <a:moveTo>
                    <a:pt x="2083" y="278"/>
                  </a:moveTo>
                  <a:cubicBezTo>
                    <a:pt x="1931" y="278"/>
                    <a:pt x="1807" y="401"/>
                    <a:pt x="1807" y="553"/>
                  </a:cubicBezTo>
                  <a:cubicBezTo>
                    <a:pt x="1807" y="705"/>
                    <a:pt x="1931" y="829"/>
                    <a:pt x="2083" y="829"/>
                  </a:cubicBezTo>
                  <a:cubicBezTo>
                    <a:pt x="2235" y="829"/>
                    <a:pt x="2358" y="705"/>
                    <a:pt x="2358" y="553"/>
                  </a:cubicBezTo>
                  <a:cubicBezTo>
                    <a:pt x="2358" y="401"/>
                    <a:pt x="2235" y="278"/>
                    <a:pt x="2083" y="278"/>
                  </a:cubicBezTo>
                  <a:moveTo>
                    <a:pt x="3814" y="284"/>
                  </a:moveTo>
                  <a:cubicBezTo>
                    <a:pt x="3662" y="284"/>
                    <a:pt x="3539" y="407"/>
                    <a:pt x="3539" y="559"/>
                  </a:cubicBezTo>
                  <a:cubicBezTo>
                    <a:pt x="3539" y="711"/>
                    <a:pt x="3662" y="835"/>
                    <a:pt x="3814" y="835"/>
                  </a:cubicBezTo>
                  <a:cubicBezTo>
                    <a:pt x="3966" y="835"/>
                    <a:pt x="4089" y="711"/>
                    <a:pt x="4089" y="559"/>
                  </a:cubicBezTo>
                  <a:cubicBezTo>
                    <a:pt x="4089" y="407"/>
                    <a:pt x="3966" y="284"/>
                    <a:pt x="3814" y="284"/>
                  </a:cubicBezTo>
                  <a:moveTo>
                    <a:pt x="5645" y="314"/>
                  </a:moveTo>
                  <a:cubicBezTo>
                    <a:pt x="5493" y="314"/>
                    <a:pt x="5370" y="437"/>
                    <a:pt x="5370" y="589"/>
                  </a:cubicBezTo>
                  <a:cubicBezTo>
                    <a:pt x="5370" y="741"/>
                    <a:pt x="5493" y="864"/>
                    <a:pt x="5645" y="864"/>
                  </a:cubicBezTo>
                  <a:cubicBezTo>
                    <a:pt x="5797" y="864"/>
                    <a:pt x="5920" y="741"/>
                    <a:pt x="5920" y="589"/>
                  </a:cubicBezTo>
                  <a:cubicBezTo>
                    <a:pt x="5920" y="437"/>
                    <a:pt x="5797" y="314"/>
                    <a:pt x="5645" y="314"/>
                  </a:cubicBezTo>
                  <a:moveTo>
                    <a:pt x="6570" y="415"/>
                  </a:moveTo>
                  <a:cubicBezTo>
                    <a:pt x="6367" y="415"/>
                    <a:pt x="6203" y="580"/>
                    <a:pt x="6203" y="782"/>
                  </a:cubicBezTo>
                  <a:cubicBezTo>
                    <a:pt x="6203" y="985"/>
                    <a:pt x="6367" y="1149"/>
                    <a:pt x="6570" y="1149"/>
                  </a:cubicBezTo>
                  <a:cubicBezTo>
                    <a:pt x="6772" y="1149"/>
                    <a:pt x="6937" y="985"/>
                    <a:pt x="6937" y="782"/>
                  </a:cubicBezTo>
                  <a:cubicBezTo>
                    <a:pt x="6937" y="580"/>
                    <a:pt x="6772" y="415"/>
                    <a:pt x="6570" y="415"/>
                  </a:cubicBezTo>
                  <a:moveTo>
                    <a:pt x="8577" y="2260"/>
                  </a:moveTo>
                  <a:cubicBezTo>
                    <a:pt x="8425" y="2260"/>
                    <a:pt x="8301" y="2384"/>
                    <a:pt x="8301" y="2536"/>
                  </a:cubicBezTo>
                  <a:cubicBezTo>
                    <a:pt x="8301" y="2688"/>
                    <a:pt x="8425" y="2811"/>
                    <a:pt x="8577" y="2811"/>
                  </a:cubicBezTo>
                  <a:cubicBezTo>
                    <a:pt x="8729" y="2811"/>
                    <a:pt x="8852" y="2688"/>
                    <a:pt x="8852" y="2536"/>
                  </a:cubicBezTo>
                  <a:cubicBezTo>
                    <a:pt x="8852" y="2384"/>
                    <a:pt x="8729" y="2260"/>
                    <a:pt x="8577" y="2260"/>
                  </a:cubicBezTo>
                  <a:moveTo>
                    <a:pt x="9741" y="3247"/>
                  </a:moveTo>
                  <a:cubicBezTo>
                    <a:pt x="9589" y="3247"/>
                    <a:pt x="9465" y="3371"/>
                    <a:pt x="9465" y="3523"/>
                  </a:cubicBezTo>
                  <a:cubicBezTo>
                    <a:pt x="9465" y="3675"/>
                    <a:pt x="9589" y="3798"/>
                    <a:pt x="9741" y="3798"/>
                  </a:cubicBezTo>
                  <a:cubicBezTo>
                    <a:pt x="9893" y="3798"/>
                    <a:pt x="10016" y="3675"/>
                    <a:pt x="10016" y="3523"/>
                  </a:cubicBezTo>
                  <a:cubicBezTo>
                    <a:pt x="10016" y="3371"/>
                    <a:pt x="9893" y="3247"/>
                    <a:pt x="9741" y="3247"/>
                  </a:cubicBezTo>
                  <a:moveTo>
                    <a:pt x="275" y="4005"/>
                  </a:moveTo>
                  <a:cubicBezTo>
                    <a:pt x="123" y="4005"/>
                    <a:pt x="0" y="4128"/>
                    <a:pt x="0" y="4280"/>
                  </a:cubicBezTo>
                  <a:cubicBezTo>
                    <a:pt x="0" y="4432"/>
                    <a:pt x="123" y="4555"/>
                    <a:pt x="275" y="4555"/>
                  </a:cubicBezTo>
                  <a:cubicBezTo>
                    <a:pt x="427" y="4555"/>
                    <a:pt x="550" y="4432"/>
                    <a:pt x="550" y="4280"/>
                  </a:cubicBezTo>
                  <a:cubicBezTo>
                    <a:pt x="550" y="4128"/>
                    <a:pt x="427" y="4005"/>
                    <a:pt x="275" y="4005"/>
                  </a:cubicBezTo>
                  <a:moveTo>
                    <a:pt x="1480" y="5749"/>
                  </a:moveTo>
                  <a:cubicBezTo>
                    <a:pt x="1328" y="5749"/>
                    <a:pt x="1205" y="5873"/>
                    <a:pt x="1205" y="6025"/>
                  </a:cubicBezTo>
                  <a:cubicBezTo>
                    <a:pt x="1205" y="6177"/>
                    <a:pt x="1328" y="6300"/>
                    <a:pt x="1480" y="6300"/>
                  </a:cubicBezTo>
                  <a:cubicBezTo>
                    <a:pt x="1632" y="6300"/>
                    <a:pt x="1755" y="6177"/>
                    <a:pt x="1755" y="6025"/>
                  </a:cubicBezTo>
                  <a:cubicBezTo>
                    <a:pt x="1755" y="5873"/>
                    <a:pt x="1632" y="5749"/>
                    <a:pt x="1480" y="5749"/>
                  </a:cubicBezTo>
                  <a:moveTo>
                    <a:pt x="1432" y="6431"/>
                  </a:moveTo>
                  <a:cubicBezTo>
                    <a:pt x="1128" y="6431"/>
                    <a:pt x="882" y="6677"/>
                    <a:pt x="882" y="6981"/>
                  </a:cubicBezTo>
                  <a:cubicBezTo>
                    <a:pt x="882" y="7285"/>
                    <a:pt x="1128" y="7532"/>
                    <a:pt x="1432" y="7532"/>
                  </a:cubicBezTo>
                  <a:cubicBezTo>
                    <a:pt x="1736" y="7532"/>
                    <a:pt x="1983" y="7285"/>
                    <a:pt x="1983" y="6981"/>
                  </a:cubicBezTo>
                  <a:cubicBezTo>
                    <a:pt x="1983" y="6677"/>
                    <a:pt x="1736" y="6431"/>
                    <a:pt x="1432" y="6431"/>
                  </a:cubicBezTo>
                  <a:moveTo>
                    <a:pt x="3487" y="7411"/>
                  </a:moveTo>
                  <a:cubicBezTo>
                    <a:pt x="3284" y="7411"/>
                    <a:pt x="3120" y="7575"/>
                    <a:pt x="3120" y="7778"/>
                  </a:cubicBezTo>
                  <a:cubicBezTo>
                    <a:pt x="3120" y="7981"/>
                    <a:pt x="3284" y="8145"/>
                    <a:pt x="3487" y="8145"/>
                  </a:cubicBezTo>
                  <a:cubicBezTo>
                    <a:pt x="3689" y="8145"/>
                    <a:pt x="3854" y="7981"/>
                    <a:pt x="3854" y="7778"/>
                  </a:cubicBezTo>
                  <a:cubicBezTo>
                    <a:pt x="3854" y="7575"/>
                    <a:pt x="3689" y="7411"/>
                    <a:pt x="3487" y="7411"/>
                  </a:cubicBezTo>
                  <a:moveTo>
                    <a:pt x="2685" y="7532"/>
                  </a:moveTo>
                  <a:cubicBezTo>
                    <a:pt x="2533" y="7532"/>
                    <a:pt x="2410" y="7655"/>
                    <a:pt x="2410" y="7807"/>
                  </a:cubicBezTo>
                  <a:cubicBezTo>
                    <a:pt x="2410" y="7959"/>
                    <a:pt x="2533" y="8082"/>
                    <a:pt x="2685" y="8082"/>
                  </a:cubicBezTo>
                  <a:cubicBezTo>
                    <a:pt x="2837" y="8082"/>
                    <a:pt x="2961" y="7959"/>
                    <a:pt x="2961" y="7807"/>
                  </a:cubicBezTo>
                  <a:cubicBezTo>
                    <a:pt x="2961" y="7655"/>
                    <a:pt x="2837" y="7532"/>
                    <a:pt x="2685" y="7532"/>
                  </a:cubicBezTo>
                  <a:moveTo>
                    <a:pt x="5787" y="7918"/>
                  </a:moveTo>
                  <a:cubicBezTo>
                    <a:pt x="5483" y="7918"/>
                    <a:pt x="5237" y="8164"/>
                    <a:pt x="5237" y="8468"/>
                  </a:cubicBezTo>
                  <a:cubicBezTo>
                    <a:pt x="5237" y="8772"/>
                    <a:pt x="5483" y="9019"/>
                    <a:pt x="5787" y="9019"/>
                  </a:cubicBezTo>
                  <a:cubicBezTo>
                    <a:pt x="6092" y="9019"/>
                    <a:pt x="6338" y="8772"/>
                    <a:pt x="6338" y="8468"/>
                  </a:cubicBezTo>
                  <a:cubicBezTo>
                    <a:pt x="6338" y="8164"/>
                    <a:pt x="6092" y="7918"/>
                    <a:pt x="5787" y="7918"/>
                  </a:cubicBezTo>
                  <a:moveTo>
                    <a:pt x="7588" y="8009"/>
                  </a:moveTo>
                  <a:cubicBezTo>
                    <a:pt x="7436" y="8009"/>
                    <a:pt x="7312" y="8133"/>
                    <a:pt x="7312" y="8285"/>
                  </a:cubicBezTo>
                  <a:cubicBezTo>
                    <a:pt x="7312" y="8437"/>
                    <a:pt x="7436" y="8560"/>
                    <a:pt x="7588" y="8560"/>
                  </a:cubicBezTo>
                  <a:cubicBezTo>
                    <a:pt x="7740" y="8560"/>
                    <a:pt x="7863" y="8437"/>
                    <a:pt x="7863" y="8285"/>
                  </a:cubicBezTo>
                  <a:cubicBezTo>
                    <a:pt x="7863" y="8133"/>
                    <a:pt x="7740" y="8009"/>
                    <a:pt x="7588" y="8009"/>
                  </a:cubicBezTo>
                  <a:moveTo>
                    <a:pt x="4875" y="0"/>
                  </a:moveTo>
                  <a:cubicBezTo>
                    <a:pt x="4723" y="0"/>
                    <a:pt x="4599" y="123"/>
                    <a:pt x="4599" y="275"/>
                  </a:cubicBezTo>
                  <a:cubicBezTo>
                    <a:pt x="4599" y="427"/>
                    <a:pt x="4723" y="551"/>
                    <a:pt x="4875" y="551"/>
                  </a:cubicBezTo>
                  <a:cubicBezTo>
                    <a:pt x="5027" y="551"/>
                    <a:pt x="5150" y="427"/>
                    <a:pt x="5150" y="275"/>
                  </a:cubicBezTo>
                  <a:cubicBezTo>
                    <a:pt x="5150" y="123"/>
                    <a:pt x="5027" y="0"/>
                    <a:pt x="4875" y="0"/>
                  </a:cubicBezTo>
                </a:path>
              </a:pathLst>
            </a:custGeom>
            <a:solidFill>
              <a:srgbClr val="FFFFFF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L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8228A381-1AD7-4B62-BF89-9C8E9751BC59}"/>
                </a:ext>
              </a:extLst>
            </p:cNvPr>
            <p:cNvSpPr>
              <a:spLocks noSelect="1"/>
            </p:cNvSpPr>
            <p:nvPr userDrawn="1"/>
          </p:nvSpPr>
          <p:spPr bwMode="invGray">
            <a:xfrm>
              <a:off x="923" y="1156"/>
              <a:ext cx="2003" cy="2009"/>
            </a:xfrm>
            <a:custGeom>
              <a:avLst/>
              <a:gdLst>
                <a:gd name="T0" fmla="*/ 60 w 10016"/>
                <a:gd name="T1" fmla="*/ 18 h 10057"/>
                <a:gd name="T2" fmla="*/ 73 w 10016"/>
                <a:gd name="T3" fmla="*/ 19 h 10057"/>
                <a:gd name="T4" fmla="*/ 51 w 10016"/>
                <a:gd name="T5" fmla="*/ 2 h 10057"/>
                <a:gd name="T6" fmla="*/ 76 w 10016"/>
                <a:gd name="T7" fmla="*/ 40 h 10057"/>
                <a:gd name="T8" fmla="*/ 65 w 10016"/>
                <a:gd name="T9" fmla="*/ 14 h 10057"/>
                <a:gd name="T10" fmla="*/ 65 w 10016"/>
                <a:gd name="T11" fmla="*/ 14 h 10057"/>
                <a:gd name="T12" fmla="*/ 38 w 10016"/>
                <a:gd name="T13" fmla="*/ 13 h 10057"/>
                <a:gd name="T14" fmla="*/ 19 w 10016"/>
                <a:gd name="T15" fmla="*/ 6 h 10057"/>
                <a:gd name="T16" fmla="*/ 29 w 10016"/>
                <a:gd name="T17" fmla="*/ 4 h 10057"/>
                <a:gd name="T18" fmla="*/ 24 w 10016"/>
                <a:gd name="T19" fmla="*/ 15 h 10057"/>
                <a:gd name="T20" fmla="*/ 24 w 10016"/>
                <a:gd name="T21" fmla="*/ 15 h 10057"/>
                <a:gd name="T22" fmla="*/ 73 w 10016"/>
                <a:gd name="T23" fmla="*/ 25 h 10057"/>
                <a:gd name="T24" fmla="*/ 37 w 10016"/>
                <a:gd name="T25" fmla="*/ 4 h 10057"/>
                <a:gd name="T26" fmla="*/ 33 w 10016"/>
                <a:gd name="T27" fmla="*/ 2 h 10057"/>
                <a:gd name="T28" fmla="*/ 45 w 10016"/>
                <a:gd name="T29" fmla="*/ 3 h 10057"/>
                <a:gd name="T30" fmla="*/ 53 w 10016"/>
                <a:gd name="T31" fmla="*/ 19 h 10057"/>
                <a:gd name="T32" fmla="*/ 53 w 10016"/>
                <a:gd name="T33" fmla="*/ 19 h 10057"/>
                <a:gd name="T34" fmla="*/ 75 w 10016"/>
                <a:gd name="T35" fmla="*/ 34 h 10057"/>
                <a:gd name="T36" fmla="*/ 59 w 10016"/>
                <a:gd name="T37" fmla="*/ 10 h 10057"/>
                <a:gd name="T38" fmla="*/ 24 w 10016"/>
                <a:gd name="T39" fmla="*/ 74 h 10057"/>
                <a:gd name="T40" fmla="*/ 63 w 10016"/>
                <a:gd name="T41" fmla="*/ 68 h 10057"/>
                <a:gd name="T42" fmla="*/ 63 w 10016"/>
                <a:gd name="T43" fmla="*/ 68 h 10057"/>
                <a:gd name="T44" fmla="*/ 42 w 10016"/>
                <a:gd name="T45" fmla="*/ 63 h 10057"/>
                <a:gd name="T46" fmla="*/ 53 w 10016"/>
                <a:gd name="T47" fmla="*/ 78 h 10057"/>
                <a:gd name="T48" fmla="*/ 53 w 10016"/>
                <a:gd name="T49" fmla="*/ 67 h 10057"/>
                <a:gd name="T50" fmla="*/ 5 w 10016"/>
                <a:gd name="T51" fmla="*/ 53 h 10057"/>
                <a:gd name="T52" fmla="*/ 5 w 10016"/>
                <a:gd name="T53" fmla="*/ 53 h 10057"/>
                <a:gd name="T54" fmla="*/ 50 w 10016"/>
                <a:gd name="T55" fmla="*/ 72 h 10057"/>
                <a:gd name="T56" fmla="*/ 39 w 10016"/>
                <a:gd name="T57" fmla="*/ 72 h 10057"/>
                <a:gd name="T58" fmla="*/ 35 w 10016"/>
                <a:gd name="T59" fmla="*/ 67 h 10057"/>
                <a:gd name="T60" fmla="*/ 44 w 10016"/>
                <a:gd name="T61" fmla="*/ 76 h 10057"/>
                <a:gd name="T62" fmla="*/ 44 w 10016"/>
                <a:gd name="T63" fmla="*/ 76 h 10057"/>
                <a:gd name="T64" fmla="*/ 40 w 10016"/>
                <a:gd name="T65" fmla="*/ 77 h 10057"/>
                <a:gd name="T66" fmla="*/ 23 w 10016"/>
                <a:gd name="T67" fmla="*/ 62 h 10057"/>
                <a:gd name="T68" fmla="*/ 17 w 10016"/>
                <a:gd name="T69" fmla="*/ 69 h 10057"/>
                <a:gd name="T70" fmla="*/ 16 w 10016"/>
                <a:gd name="T71" fmla="*/ 71 h 10057"/>
                <a:gd name="T72" fmla="*/ 19 w 10016"/>
                <a:gd name="T73" fmla="*/ 68 h 10057"/>
                <a:gd name="T74" fmla="*/ 0 w 10016"/>
                <a:gd name="T75" fmla="*/ 46 h 10057"/>
                <a:gd name="T76" fmla="*/ 5 w 10016"/>
                <a:gd name="T77" fmla="*/ 52 h 10057"/>
                <a:gd name="T78" fmla="*/ 17 w 10016"/>
                <a:gd name="T79" fmla="*/ 65 h 10057"/>
                <a:gd name="T80" fmla="*/ 38 w 10016"/>
                <a:gd name="T81" fmla="*/ 40 h 10057"/>
                <a:gd name="T82" fmla="*/ 46 w 10016"/>
                <a:gd name="T83" fmla="*/ 44 h 10057"/>
                <a:gd name="T84" fmla="*/ 52 w 10016"/>
                <a:gd name="T85" fmla="*/ 34 h 10057"/>
                <a:gd name="T86" fmla="*/ 65 w 10016"/>
                <a:gd name="T87" fmla="*/ 37 h 10057"/>
                <a:gd name="T88" fmla="*/ 62 w 10016"/>
                <a:gd name="T89" fmla="*/ 48 h 10057"/>
                <a:gd name="T90" fmla="*/ 58 w 10016"/>
                <a:gd name="T91" fmla="*/ 40 h 10057"/>
                <a:gd name="T92" fmla="*/ 23 w 10016"/>
                <a:gd name="T93" fmla="*/ 40 h 10057"/>
                <a:gd name="T94" fmla="*/ 36 w 10016"/>
                <a:gd name="T95" fmla="*/ 32 h 10057"/>
                <a:gd name="T96" fmla="*/ 21 w 10016"/>
                <a:gd name="T97" fmla="*/ 32 h 10057"/>
                <a:gd name="T98" fmla="*/ 16 w 10016"/>
                <a:gd name="T99" fmla="*/ 48 h 10057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0016" h="10057">
                  <a:moveTo>
                    <a:pt x="8583" y="2877"/>
                  </a:moveTo>
                  <a:cubicBezTo>
                    <a:pt x="8354" y="2877"/>
                    <a:pt x="8157" y="2737"/>
                    <a:pt x="8075" y="2538"/>
                  </a:cubicBezTo>
                  <a:cubicBezTo>
                    <a:pt x="8011" y="2590"/>
                    <a:pt x="7930" y="2621"/>
                    <a:pt x="7842" y="2621"/>
                  </a:cubicBezTo>
                  <a:cubicBezTo>
                    <a:pt x="7639" y="2621"/>
                    <a:pt x="7475" y="2457"/>
                    <a:pt x="7475" y="2254"/>
                  </a:cubicBezTo>
                  <a:cubicBezTo>
                    <a:pt x="7475" y="2051"/>
                    <a:pt x="7639" y="1887"/>
                    <a:pt x="7842" y="1887"/>
                  </a:cubicBezTo>
                  <a:cubicBezTo>
                    <a:pt x="7956" y="1887"/>
                    <a:pt x="8058" y="1939"/>
                    <a:pt x="8125" y="2021"/>
                  </a:cubicBezTo>
                  <a:cubicBezTo>
                    <a:pt x="8224" y="1874"/>
                    <a:pt x="8392" y="1776"/>
                    <a:pt x="8583" y="1776"/>
                  </a:cubicBezTo>
                  <a:cubicBezTo>
                    <a:pt x="8887" y="1776"/>
                    <a:pt x="9134" y="2023"/>
                    <a:pt x="9134" y="2327"/>
                  </a:cubicBezTo>
                  <a:cubicBezTo>
                    <a:pt x="9134" y="2631"/>
                    <a:pt x="8887" y="2877"/>
                    <a:pt x="8583" y="2877"/>
                  </a:cubicBezTo>
                  <a:close/>
                  <a:moveTo>
                    <a:pt x="6394" y="1300"/>
                  </a:moveTo>
                  <a:cubicBezTo>
                    <a:pt x="6698" y="1300"/>
                    <a:pt x="6944" y="1054"/>
                    <a:pt x="6944" y="750"/>
                  </a:cubicBezTo>
                  <a:cubicBezTo>
                    <a:pt x="6944" y="446"/>
                    <a:pt x="6698" y="199"/>
                    <a:pt x="6394" y="199"/>
                  </a:cubicBezTo>
                  <a:cubicBezTo>
                    <a:pt x="6090" y="199"/>
                    <a:pt x="5843" y="446"/>
                    <a:pt x="5843" y="750"/>
                  </a:cubicBezTo>
                  <a:cubicBezTo>
                    <a:pt x="5843" y="1054"/>
                    <a:pt x="6090" y="1300"/>
                    <a:pt x="6394" y="1300"/>
                  </a:cubicBezTo>
                  <a:close/>
                  <a:moveTo>
                    <a:pt x="9741" y="4753"/>
                  </a:moveTo>
                  <a:cubicBezTo>
                    <a:pt x="9589" y="4753"/>
                    <a:pt x="9465" y="4876"/>
                    <a:pt x="9465" y="5028"/>
                  </a:cubicBezTo>
                  <a:cubicBezTo>
                    <a:pt x="9465" y="5180"/>
                    <a:pt x="9589" y="5303"/>
                    <a:pt x="9741" y="5303"/>
                  </a:cubicBezTo>
                  <a:cubicBezTo>
                    <a:pt x="9893" y="5303"/>
                    <a:pt x="10016" y="5180"/>
                    <a:pt x="10016" y="5028"/>
                  </a:cubicBezTo>
                  <a:cubicBezTo>
                    <a:pt x="10016" y="4876"/>
                    <a:pt x="9893" y="4753"/>
                    <a:pt x="9741" y="4753"/>
                  </a:cubicBezTo>
                  <a:close/>
                  <a:moveTo>
                    <a:pt x="8106" y="1719"/>
                  </a:moveTo>
                  <a:cubicBezTo>
                    <a:pt x="8258" y="1719"/>
                    <a:pt x="8381" y="1596"/>
                    <a:pt x="8381" y="1444"/>
                  </a:cubicBezTo>
                  <a:cubicBezTo>
                    <a:pt x="8381" y="1292"/>
                    <a:pt x="8258" y="1168"/>
                    <a:pt x="8106" y="1168"/>
                  </a:cubicBezTo>
                  <a:cubicBezTo>
                    <a:pt x="7954" y="1168"/>
                    <a:pt x="7830" y="1292"/>
                    <a:pt x="7830" y="1444"/>
                  </a:cubicBezTo>
                  <a:cubicBezTo>
                    <a:pt x="7830" y="1596"/>
                    <a:pt x="7954" y="1719"/>
                    <a:pt x="8106" y="1719"/>
                  </a:cubicBezTo>
                  <a:close/>
                  <a:moveTo>
                    <a:pt x="4415" y="1887"/>
                  </a:moveTo>
                  <a:cubicBezTo>
                    <a:pt x="4415" y="2039"/>
                    <a:pt x="4538" y="2162"/>
                    <a:pt x="4690" y="2162"/>
                  </a:cubicBezTo>
                  <a:cubicBezTo>
                    <a:pt x="4842" y="2162"/>
                    <a:pt x="4965" y="2039"/>
                    <a:pt x="4965" y="1887"/>
                  </a:cubicBezTo>
                  <a:cubicBezTo>
                    <a:pt x="4965" y="1735"/>
                    <a:pt x="4842" y="1612"/>
                    <a:pt x="4690" y="1612"/>
                  </a:cubicBezTo>
                  <a:cubicBezTo>
                    <a:pt x="4538" y="1612"/>
                    <a:pt x="4415" y="1735"/>
                    <a:pt x="4415" y="1887"/>
                  </a:cubicBezTo>
                  <a:close/>
                  <a:moveTo>
                    <a:pt x="2428" y="1299"/>
                  </a:moveTo>
                  <a:cubicBezTo>
                    <a:pt x="2580" y="1299"/>
                    <a:pt x="2703" y="1175"/>
                    <a:pt x="2703" y="1023"/>
                  </a:cubicBezTo>
                  <a:cubicBezTo>
                    <a:pt x="2703" y="871"/>
                    <a:pt x="2580" y="748"/>
                    <a:pt x="2428" y="748"/>
                  </a:cubicBezTo>
                  <a:cubicBezTo>
                    <a:pt x="2276" y="748"/>
                    <a:pt x="2153" y="871"/>
                    <a:pt x="2153" y="1023"/>
                  </a:cubicBezTo>
                  <a:cubicBezTo>
                    <a:pt x="2153" y="1175"/>
                    <a:pt x="2276" y="1299"/>
                    <a:pt x="2428" y="1299"/>
                  </a:cubicBezTo>
                  <a:close/>
                  <a:moveTo>
                    <a:pt x="3310" y="811"/>
                  </a:moveTo>
                  <a:cubicBezTo>
                    <a:pt x="3462" y="811"/>
                    <a:pt x="3586" y="688"/>
                    <a:pt x="3586" y="536"/>
                  </a:cubicBezTo>
                  <a:cubicBezTo>
                    <a:pt x="3586" y="384"/>
                    <a:pt x="3462" y="260"/>
                    <a:pt x="3310" y="260"/>
                  </a:cubicBezTo>
                  <a:cubicBezTo>
                    <a:pt x="3158" y="260"/>
                    <a:pt x="3035" y="384"/>
                    <a:pt x="3035" y="536"/>
                  </a:cubicBezTo>
                  <a:cubicBezTo>
                    <a:pt x="3035" y="688"/>
                    <a:pt x="3158" y="811"/>
                    <a:pt x="3310" y="811"/>
                  </a:cubicBezTo>
                  <a:close/>
                  <a:moveTo>
                    <a:pt x="3035" y="1888"/>
                  </a:moveTo>
                  <a:cubicBezTo>
                    <a:pt x="3187" y="1888"/>
                    <a:pt x="3310" y="1764"/>
                    <a:pt x="3310" y="1612"/>
                  </a:cubicBezTo>
                  <a:cubicBezTo>
                    <a:pt x="3310" y="1460"/>
                    <a:pt x="3187" y="1337"/>
                    <a:pt x="3035" y="1337"/>
                  </a:cubicBezTo>
                  <a:cubicBezTo>
                    <a:pt x="2883" y="1337"/>
                    <a:pt x="2760" y="1460"/>
                    <a:pt x="2760" y="1612"/>
                  </a:cubicBezTo>
                  <a:cubicBezTo>
                    <a:pt x="2760" y="1764"/>
                    <a:pt x="2883" y="1888"/>
                    <a:pt x="3035" y="1888"/>
                  </a:cubicBezTo>
                  <a:close/>
                  <a:moveTo>
                    <a:pt x="9356" y="3374"/>
                  </a:moveTo>
                  <a:cubicBezTo>
                    <a:pt x="9508" y="3374"/>
                    <a:pt x="9631" y="3251"/>
                    <a:pt x="9631" y="3099"/>
                  </a:cubicBezTo>
                  <a:cubicBezTo>
                    <a:pt x="9631" y="2947"/>
                    <a:pt x="9508" y="2824"/>
                    <a:pt x="9356" y="2824"/>
                  </a:cubicBezTo>
                  <a:cubicBezTo>
                    <a:pt x="9204" y="2824"/>
                    <a:pt x="9081" y="2947"/>
                    <a:pt x="9081" y="3099"/>
                  </a:cubicBezTo>
                  <a:cubicBezTo>
                    <a:pt x="9081" y="3251"/>
                    <a:pt x="9204" y="3374"/>
                    <a:pt x="9356" y="3374"/>
                  </a:cubicBezTo>
                  <a:close/>
                  <a:moveTo>
                    <a:pt x="4228" y="1390"/>
                  </a:moveTo>
                  <a:cubicBezTo>
                    <a:pt x="4532" y="1390"/>
                    <a:pt x="4778" y="1144"/>
                    <a:pt x="4778" y="840"/>
                  </a:cubicBezTo>
                  <a:cubicBezTo>
                    <a:pt x="4778" y="702"/>
                    <a:pt x="4727" y="576"/>
                    <a:pt x="4643" y="479"/>
                  </a:cubicBezTo>
                  <a:cubicBezTo>
                    <a:pt x="4689" y="430"/>
                    <a:pt x="4718" y="364"/>
                    <a:pt x="4718" y="291"/>
                  </a:cubicBezTo>
                  <a:cubicBezTo>
                    <a:pt x="4718" y="139"/>
                    <a:pt x="4594" y="16"/>
                    <a:pt x="4442" y="16"/>
                  </a:cubicBezTo>
                  <a:cubicBezTo>
                    <a:pt x="4290" y="16"/>
                    <a:pt x="4167" y="139"/>
                    <a:pt x="4167" y="291"/>
                  </a:cubicBezTo>
                  <a:cubicBezTo>
                    <a:pt x="4167" y="292"/>
                    <a:pt x="4167" y="292"/>
                    <a:pt x="4167" y="293"/>
                  </a:cubicBezTo>
                  <a:cubicBezTo>
                    <a:pt x="3892" y="323"/>
                    <a:pt x="3678" y="556"/>
                    <a:pt x="3678" y="840"/>
                  </a:cubicBezTo>
                  <a:cubicBezTo>
                    <a:pt x="3678" y="1144"/>
                    <a:pt x="3924" y="1390"/>
                    <a:pt x="4228" y="1390"/>
                  </a:cubicBezTo>
                  <a:close/>
                  <a:moveTo>
                    <a:pt x="5301" y="733"/>
                  </a:moveTo>
                  <a:cubicBezTo>
                    <a:pt x="5504" y="733"/>
                    <a:pt x="5668" y="569"/>
                    <a:pt x="5668" y="366"/>
                  </a:cubicBezTo>
                  <a:cubicBezTo>
                    <a:pt x="5668" y="164"/>
                    <a:pt x="5504" y="0"/>
                    <a:pt x="5301" y="0"/>
                  </a:cubicBezTo>
                  <a:cubicBezTo>
                    <a:pt x="5099" y="0"/>
                    <a:pt x="4934" y="164"/>
                    <a:pt x="4934" y="366"/>
                  </a:cubicBezTo>
                  <a:cubicBezTo>
                    <a:pt x="4934" y="569"/>
                    <a:pt x="5099" y="733"/>
                    <a:pt x="5301" y="733"/>
                  </a:cubicBezTo>
                  <a:close/>
                  <a:moveTo>
                    <a:pt x="6574" y="2327"/>
                  </a:moveTo>
                  <a:cubicBezTo>
                    <a:pt x="6574" y="2479"/>
                    <a:pt x="6697" y="2602"/>
                    <a:pt x="6849" y="2602"/>
                  </a:cubicBezTo>
                  <a:cubicBezTo>
                    <a:pt x="7001" y="2602"/>
                    <a:pt x="7124" y="2479"/>
                    <a:pt x="7124" y="2327"/>
                  </a:cubicBezTo>
                  <a:cubicBezTo>
                    <a:pt x="7124" y="2175"/>
                    <a:pt x="7001" y="2052"/>
                    <a:pt x="6849" y="2052"/>
                  </a:cubicBezTo>
                  <a:cubicBezTo>
                    <a:pt x="6697" y="2052"/>
                    <a:pt x="6574" y="2175"/>
                    <a:pt x="6574" y="2327"/>
                  </a:cubicBezTo>
                  <a:close/>
                  <a:moveTo>
                    <a:pt x="9684" y="3926"/>
                  </a:moveTo>
                  <a:cubicBezTo>
                    <a:pt x="9684" y="3723"/>
                    <a:pt x="9520" y="3559"/>
                    <a:pt x="9317" y="3559"/>
                  </a:cubicBezTo>
                  <a:cubicBezTo>
                    <a:pt x="9115" y="3559"/>
                    <a:pt x="8950" y="3723"/>
                    <a:pt x="8950" y="3926"/>
                  </a:cubicBezTo>
                  <a:cubicBezTo>
                    <a:pt x="8950" y="4128"/>
                    <a:pt x="9115" y="4293"/>
                    <a:pt x="9317" y="4293"/>
                  </a:cubicBezTo>
                  <a:cubicBezTo>
                    <a:pt x="9520" y="4293"/>
                    <a:pt x="9684" y="4128"/>
                    <a:pt x="9684" y="3926"/>
                  </a:cubicBezTo>
                  <a:close/>
                  <a:moveTo>
                    <a:pt x="7330" y="1776"/>
                  </a:moveTo>
                  <a:cubicBezTo>
                    <a:pt x="7482" y="1776"/>
                    <a:pt x="7605" y="1653"/>
                    <a:pt x="7605" y="1501"/>
                  </a:cubicBezTo>
                  <a:cubicBezTo>
                    <a:pt x="7605" y="1349"/>
                    <a:pt x="7482" y="1226"/>
                    <a:pt x="7330" y="1226"/>
                  </a:cubicBezTo>
                  <a:cubicBezTo>
                    <a:pt x="7178" y="1226"/>
                    <a:pt x="7055" y="1349"/>
                    <a:pt x="7055" y="1501"/>
                  </a:cubicBezTo>
                  <a:cubicBezTo>
                    <a:pt x="7055" y="1653"/>
                    <a:pt x="7178" y="1776"/>
                    <a:pt x="7330" y="1776"/>
                  </a:cubicBezTo>
                  <a:close/>
                  <a:moveTo>
                    <a:pt x="3581" y="8756"/>
                  </a:moveTo>
                  <a:cubicBezTo>
                    <a:pt x="3277" y="8756"/>
                    <a:pt x="3030" y="9002"/>
                    <a:pt x="3030" y="9306"/>
                  </a:cubicBezTo>
                  <a:cubicBezTo>
                    <a:pt x="3030" y="9610"/>
                    <a:pt x="3277" y="9857"/>
                    <a:pt x="3581" y="9857"/>
                  </a:cubicBezTo>
                  <a:cubicBezTo>
                    <a:pt x="3885" y="9857"/>
                    <a:pt x="4131" y="9610"/>
                    <a:pt x="4131" y="9306"/>
                  </a:cubicBezTo>
                  <a:cubicBezTo>
                    <a:pt x="4131" y="9002"/>
                    <a:pt x="3885" y="8756"/>
                    <a:pt x="3581" y="8756"/>
                  </a:cubicBezTo>
                  <a:close/>
                  <a:moveTo>
                    <a:pt x="7933" y="8479"/>
                  </a:moveTo>
                  <a:cubicBezTo>
                    <a:pt x="7781" y="8479"/>
                    <a:pt x="7658" y="8603"/>
                    <a:pt x="7658" y="8755"/>
                  </a:cubicBezTo>
                  <a:cubicBezTo>
                    <a:pt x="7658" y="8907"/>
                    <a:pt x="7781" y="9030"/>
                    <a:pt x="7933" y="9030"/>
                  </a:cubicBezTo>
                  <a:cubicBezTo>
                    <a:pt x="8085" y="9030"/>
                    <a:pt x="8208" y="8907"/>
                    <a:pt x="8208" y="8755"/>
                  </a:cubicBezTo>
                  <a:cubicBezTo>
                    <a:pt x="8208" y="8603"/>
                    <a:pt x="8085" y="8479"/>
                    <a:pt x="7933" y="8479"/>
                  </a:cubicBezTo>
                  <a:close/>
                  <a:moveTo>
                    <a:pt x="5009" y="8169"/>
                  </a:moveTo>
                  <a:cubicBezTo>
                    <a:pt x="5009" y="8321"/>
                    <a:pt x="5133" y="8444"/>
                    <a:pt x="5285" y="8444"/>
                  </a:cubicBezTo>
                  <a:cubicBezTo>
                    <a:pt x="5437" y="8444"/>
                    <a:pt x="5560" y="8321"/>
                    <a:pt x="5560" y="8169"/>
                  </a:cubicBezTo>
                  <a:cubicBezTo>
                    <a:pt x="5560" y="8017"/>
                    <a:pt x="5437" y="7894"/>
                    <a:pt x="5285" y="7894"/>
                  </a:cubicBezTo>
                  <a:cubicBezTo>
                    <a:pt x="5133" y="7894"/>
                    <a:pt x="5009" y="8017"/>
                    <a:pt x="5009" y="8169"/>
                  </a:cubicBezTo>
                  <a:close/>
                  <a:moveTo>
                    <a:pt x="6664" y="9245"/>
                  </a:moveTo>
                  <a:cubicBezTo>
                    <a:pt x="6512" y="9245"/>
                    <a:pt x="6389" y="9368"/>
                    <a:pt x="6389" y="9520"/>
                  </a:cubicBezTo>
                  <a:cubicBezTo>
                    <a:pt x="6389" y="9672"/>
                    <a:pt x="6512" y="9796"/>
                    <a:pt x="6664" y="9796"/>
                  </a:cubicBezTo>
                  <a:cubicBezTo>
                    <a:pt x="6816" y="9796"/>
                    <a:pt x="6939" y="9672"/>
                    <a:pt x="6939" y="9520"/>
                  </a:cubicBezTo>
                  <a:cubicBezTo>
                    <a:pt x="6939" y="9368"/>
                    <a:pt x="6816" y="9245"/>
                    <a:pt x="6664" y="9245"/>
                  </a:cubicBezTo>
                  <a:close/>
                  <a:moveTo>
                    <a:pt x="6939" y="8169"/>
                  </a:moveTo>
                  <a:cubicBezTo>
                    <a:pt x="6787" y="8169"/>
                    <a:pt x="6664" y="8292"/>
                    <a:pt x="6664" y="8444"/>
                  </a:cubicBezTo>
                  <a:cubicBezTo>
                    <a:pt x="6664" y="8596"/>
                    <a:pt x="6787" y="8719"/>
                    <a:pt x="6939" y="8719"/>
                  </a:cubicBezTo>
                  <a:cubicBezTo>
                    <a:pt x="7091" y="8719"/>
                    <a:pt x="7215" y="8596"/>
                    <a:pt x="7215" y="8444"/>
                  </a:cubicBezTo>
                  <a:cubicBezTo>
                    <a:pt x="7215" y="8292"/>
                    <a:pt x="7091" y="8169"/>
                    <a:pt x="6939" y="8169"/>
                  </a:cubicBezTo>
                  <a:close/>
                  <a:moveTo>
                    <a:pt x="619" y="6682"/>
                  </a:moveTo>
                  <a:cubicBezTo>
                    <a:pt x="467" y="6682"/>
                    <a:pt x="343" y="6805"/>
                    <a:pt x="343" y="6957"/>
                  </a:cubicBezTo>
                  <a:cubicBezTo>
                    <a:pt x="343" y="7109"/>
                    <a:pt x="467" y="7233"/>
                    <a:pt x="619" y="7233"/>
                  </a:cubicBezTo>
                  <a:cubicBezTo>
                    <a:pt x="771" y="7233"/>
                    <a:pt x="894" y="7109"/>
                    <a:pt x="894" y="6957"/>
                  </a:cubicBezTo>
                  <a:cubicBezTo>
                    <a:pt x="894" y="6805"/>
                    <a:pt x="771" y="6682"/>
                    <a:pt x="619" y="6682"/>
                  </a:cubicBezTo>
                  <a:close/>
                  <a:moveTo>
                    <a:pt x="6477" y="8749"/>
                  </a:moveTo>
                  <a:cubicBezTo>
                    <a:pt x="6477" y="8597"/>
                    <a:pt x="6353" y="8474"/>
                    <a:pt x="6201" y="8474"/>
                  </a:cubicBezTo>
                  <a:cubicBezTo>
                    <a:pt x="6049" y="8474"/>
                    <a:pt x="5926" y="8597"/>
                    <a:pt x="5926" y="8749"/>
                  </a:cubicBezTo>
                  <a:cubicBezTo>
                    <a:pt x="5926" y="8901"/>
                    <a:pt x="6049" y="9024"/>
                    <a:pt x="6201" y="9024"/>
                  </a:cubicBezTo>
                  <a:cubicBezTo>
                    <a:pt x="6353" y="9024"/>
                    <a:pt x="6477" y="8901"/>
                    <a:pt x="6477" y="8749"/>
                  </a:cubicBezTo>
                  <a:close/>
                  <a:moveTo>
                    <a:pt x="5416" y="9033"/>
                  </a:moveTo>
                  <a:cubicBezTo>
                    <a:pt x="5416" y="8881"/>
                    <a:pt x="5293" y="8757"/>
                    <a:pt x="5141" y="8757"/>
                  </a:cubicBezTo>
                  <a:cubicBezTo>
                    <a:pt x="4989" y="8757"/>
                    <a:pt x="4866" y="8881"/>
                    <a:pt x="4866" y="9033"/>
                  </a:cubicBezTo>
                  <a:cubicBezTo>
                    <a:pt x="4866" y="9185"/>
                    <a:pt x="4989" y="9308"/>
                    <a:pt x="5141" y="9308"/>
                  </a:cubicBezTo>
                  <a:cubicBezTo>
                    <a:pt x="5293" y="9308"/>
                    <a:pt x="5416" y="9185"/>
                    <a:pt x="5416" y="9033"/>
                  </a:cubicBezTo>
                  <a:close/>
                  <a:moveTo>
                    <a:pt x="4646" y="8719"/>
                  </a:moveTo>
                  <a:cubicBezTo>
                    <a:pt x="4646" y="8567"/>
                    <a:pt x="4523" y="8444"/>
                    <a:pt x="4371" y="8444"/>
                  </a:cubicBezTo>
                  <a:cubicBezTo>
                    <a:pt x="4219" y="8444"/>
                    <a:pt x="4095" y="8567"/>
                    <a:pt x="4095" y="8719"/>
                  </a:cubicBezTo>
                  <a:cubicBezTo>
                    <a:pt x="4095" y="8871"/>
                    <a:pt x="4219" y="8994"/>
                    <a:pt x="4371" y="8994"/>
                  </a:cubicBezTo>
                  <a:cubicBezTo>
                    <a:pt x="4523" y="8994"/>
                    <a:pt x="4646" y="8871"/>
                    <a:pt x="4646" y="8719"/>
                  </a:cubicBezTo>
                  <a:close/>
                  <a:moveTo>
                    <a:pt x="5532" y="9490"/>
                  </a:moveTo>
                  <a:cubicBezTo>
                    <a:pt x="5380" y="9490"/>
                    <a:pt x="5257" y="9613"/>
                    <a:pt x="5257" y="9765"/>
                  </a:cubicBezTo>
                  <a:cubicBezTo>
                    <a:pt x="5257" y="9917"/>
                    <a:pt x="5380" y="10040"/>
                    <a:pt x="5532" y="10040"/>
                  </a:cubicBezTo>
                  <a:cubicBezTo>
                    <a:pt x="5684" y="10040"/>
                    <a:pt x="5807" y="9917"/>
                    <a:pt x="5807" y="9765"/>
                  </a:cubicBezTo>
                  <a:cubicBezTo>
                    <a:pt x="5807" y="9613"/>
                    <a:pt x="5684" y="9490"/>
                    <a:pt x="5532" y="9490"/>
                  </a:cubicBezTo>
                  <a:close/>
                  <a:moveTo>
                    <a:pt x="4673" y="9323"/>
                  </a:moveTo>
                  <a:cubicBezTo>
                    <a:pt x="4470" y="9323"/>
                    <a:pt x="4306" y="9487"/>
                    <a:pt x="4306" y="9690"/>
                  </a:cubicBezTo>
                  <a:cubicBezTo>
                    <a:pt x="4306" y="9892"/>
                    <a:pt x="4470" y="10057"/>
                    <a:pt x="4673" y="10057"/>
                  </a:cubicBezTo>
                  <a:cubicBezTo>
                    <a:pt x="4876" y="10057"/>
                    <a:pt x="5040" y="9892"/>
                    <a:pt x="5040" y="9690"/>
                  </a:cubicBezTo>
                  <a:cubicBezTo>
                    <a:pt x="5040" y="9487"/>
                    <a:pt x="4876" y="9323"/>
                    <a:pt x="4673" y="9323"/>
                  </a:cubicBezTo>
                  <a:close/>
                  <a:moveTo>
                    <a:pt x="3400" y="7729"/>
                  </a:moveTo>
                  <a:cubicBezTo>
                    <a:pt x="3400" y="7577"/>
                    <a:pt x="3277" y="7454"/>
                    <a:pt x="3125" y="7454"/>
                  </a:cubicBezTo>
                  <a:cubicBezTo>
                    <a:pt x="2973" y="7454"/>
                    <a:pt x="2850" y="7577"/>
                    <a:pt x="2850" y="7729"/>
                  </a:cubicBezTo>
                  <a:cubicBezTo>
                    <a:pt x="2850" y="7881"/>
                    <a:pt x="2973" y="8004"/>
                    <a:pt x="3125" y="8004"/>
                  </a:cubicBezTo>
                  <a:cubicBezTo>
                    <a:pt x="3277" y="8004"/>
                    <a:pt x="3400" y="7881"/>
                    <a:pt x="3400" y="7729"/>
                  </a:cubicBezTo>
                  <a:close/>
                  <a:moveTo>
                    <a:pt x="2378" y="8526"/>
                  </a:moveTo>
                  <a:cubicBezTo>
                    <a:pt x="2289" y="8526"/>
                    <a:pt x="2207" y="8558"/>
                    <a:pt x="2144" y="8610"/>
                  </a:cubicBezTo>
                  <a:cubicBezTo>
                    <a:pt x="2143" y="8459"/>
                    <a:pt x="2020" y="8337"/>
                    <a:pt x="1869" y="8337"/>
                  </a:cubicBezTo>
                  <a:cubicBezTo>
                    <a:pt x="1717" y="8337"/>
                    <a:pt x="1594" y="8460"/>
                    <a:pt x="1594" y="8612"/>
                  </a:cubicBezTo>
                  <a:cubicBezTo>
                    <a:pt x="1594" y="8764"/>
                    <a:pt x="1717" y="8888"/>
                    <a:pt x="1869" y="8888"/>
                  </a:cubicBezTo>
                  <a:cubicBezTo>
                    <a:pt x="1922" y="8888"/>
                    <a:pt x="1972" y="8872"/>
                    <a:pt x="2014" y="8846"/>
                  </a:cubicBezTo>
                  <a:cubicBezTo>
                    <a:pt x="2012" y="8861"/>
                    <a:pt x="2011" y="8877"/>
                    <a:pt x="2011" y="8893"/>
                  </a:cubicBezTo>
                  <a:cubicBezTo>
                    <a:pt x="2011" y="9096"/>
                    <a:pt x="2175" y="9260"/>
                    <a:pt x="2378" y="9260"/>
                  </a:cubicBezTo>
                  <a:cubicBezTo>
                    <a:pt x="2581" y="9260"/>
                    <a:pt x="2745" y="9096"/>
                    <a:pt x="2745" y="8893"/>
                  </a:cubicBezTo>
                  <a:cubicBezTo>
                    <a:pt x="2745" y="8690"/>
                    <a:pt x="2581" y="8526"/>
                    <a:pt x="2378" y="8526"/>
                  </a:cubicBezTo>
                  <a:close/>
                  <a:moveTo>
                    <a:pt x="657" y="5763"/>
                  </a:moveTo>
                  <a:cubicBezTo>
                    <a:pt x="620" y="5763"/>
                    <a:pt x="584" y="5769"/>
                    <a:pt x="550" y="5779"/>
                  </a:cubicBezTo>
                  <a:cubicBezTo>
                    <a:pt x="546" y="5630"/>
                    <a:pt x="425" y="5510"/>
                    <a:pt x="275" y="5510"/>
                  </a:cubicBezTo>
                  <a:cubicBezTo>
                    <a:pt x="123" y="5510"/>
                    <a:pt x="0" y="5633"/>
                    <a:pt x="0" y="5785"/>
                  </a:cubicBezTo>
                  <a:cubicBezTo>
                    <a:pt x="0" y="5938"/>
                    <a:pt x="123" y="6061"/>
                    <a:pt x="275" y="6061"/>
                  </a:cubicBezTo>
                  <a:cubicBezTo>
                    <a:pt x="282" y="6061"/>
                    <a:pt x="290" y="6060"/>
                    <a:pt x="297" y="6060"/>
                  </a:cubicBezTo>
                  <a:cubicBezTo>
                    <a:pt x="293" y="6083"/>
                    <a:pt x="290" y="6106"/>
                    <a:pt x="290" y="6130"/>
                  </a:cubicBezTo>
                  <a:cubicBezTo>
                    <a:pt x="290" y="6333"/>
                    <a:pt x="455" y="6497"/>
                    <a:pt x="657" y="6497"/>
                  </a:cubicBezTo>
                  <a:cubicBezTo>
                    <a:pt x="860" y="6497"/>
                    <a:pt x="1024" y="6333"/>
                    <a:pt x="1024" y="6130"/>
                  </a:cubicBezTo>
                  <a:cubicBezTo>
                    <a:pt x="1024" y="5928"/>
                    <a:pt x="860" y="5763"/>
                    <a:pt x="657" y="5763"/>
                  </a:cubicBezTo>
                  <a:close/>
                  <a:moveTo>
                    <a:pt x="1766" y="7802"/>
                  </a:moveTo>
                  <a:cubicBezTo>
                    <a:pt x="1766" y="8005"/>
                    <a:pt x="1930" y="8169"/>
                    <a:pt x="2133" y="8169"/>
                  </a:cubicBezTo>
                  <a:cubicBezTo>
                    <a:pt x="2335" y="8169"/>
                    <a:pt x="2500" y="8005"/>
                    <a:pt x="2500" y="7802"/>
                  </a:cubicBezTo>
                  <a:cubicBezTo>
                    <a:pt x="2500" y="7599"/>
                    <a:pt x="2335" y="7435"/>
                    <a:pt x="2133" y="7435"/>
                  </a:cubicBezTo>
                  <a:cubicBezTo>
                    <a:pt x="1930" y="7435"/>
                    <a:pt x="1766" y="7599"/>
                    <a:pt x="1766" y="7802"/>
                  </a:cubicBezTo>
                  <a:close/>
                  <a:moveTo>
                    <a:pt x="4734" y="5028"/>
                  </a:moveTo>
                  <a:cubicBezTo>
                    <a:pt x="4734" y="5598"/>
                    <a:pt x="5197" y="6061"/>
                    <a:pt x="5767" y="6061"/>
                  </a:cubicBezTo>
                  <a:cubicBezTo>
                    <a:pt x="6040" y="6061"/>
                    <a:pt x="6288" y="5955"/>
                    <a:pt x="6473" y="5782"/>
                  </a:cubicBezTo>
                  <a:cubicBezTo>
                    <a:pt x="6107" y="5392"/>
                    <a:pt x="6107" y="5392"/>
                    <a:pt x="6107" y="5392"/>
                  </a:cubicBezTo>
                  <a:cubicBezTo>
                    <a:pt x="6018" y="5475"/>
                    <a:pt x="5899" y="5527"/>
                    <a:pt x="5767" y="5527"/>
                  </a:cubicBezTo>
                  <a:cubicBezTo>
                    <a:pt x="5492" y="5527"/>
                    <a:pt x="5268" y="5303"/>
                    <a:pt x="5268" y="5028"/>
                  </a:cubicBezTo>
                  <a:cubicBezTo>
                    <a:pt x="5268" y="4753"/>
                    <a:pt x="5492" y="4529"/>
                    <a:pt x="5767" y="4529"/>
                  </a:cubicBezTo>
                  <a:cubicBezTo>
                    <a:pt x="5899" y="4529"/>
                    <a:pt x="6019" y="4581"/>
                    <a:pt x="6108" y="4665"/>
                  </a:cubicBezTo>
                  <a:cubicBezTo>
                    <a:pt x="6473" y="4275"/>
                    <a:pt x="6473" y="4275"/>
                    <a:pt x="6473" y="4275"/>
                  </a:cubicBezTo>
                  <a:cubicBezTo>
                    <a:pt x="6289" y="4102"/>
                    <a:pt x="6040" y="3995"/>
                    <a:pt x="5767" y="3995"/>
                  </a:cubicBezTo>
                  <a:cubicBezTo>
                    <a:pt x="5197" y="3995"/>
                    <a:pt x="4734" y="4458"/>
                    <a:pt x="4734" y="5028"/>
                  </a:cubicBezTo>
                  <a:close/>
                  <a:moveTo>
                    <a:pt x="7768" y="4529"/>
                  </a:moveTo>
                  <a:cubicBezTo>
                    <a:pt x="7901" y="4529"/>
                    <a:pt x="8020" y="4581"/>
                    <a:pt x="8109" y="4665"/>
                  </a:cubicBezTo>
                  <a:cubicBezTo>
                    <a:pt x="8475" y="4275"/>
                    <a:pt x="8475" y="4275"/>
                    <a:pt x="8475" y="4275"/>
                  </a:cubicBezTo>
                  <a:cubicBezTo>
                    <a:pt x="8290" y="4102"/>
                    <a:pt x="8042" y="3995"/>
                    <a:pt x="7768" y="3995"/>
                  </a:cubicBezTo>
                  <a:cubicBezTo>
                    <a:pt x="7198" y="3995"/>
                    <a:pt x="6736" y="4458"/>
                    <a:pt x="6736" y="5028"/>
                  </a:cubicBezTo>
                  <a:cubicBezTo>
                    <a:pt x="6736" y="5598"/>
                    <a:pt x="7198" y="6061"/>
                    <a:pt x="7768" y="6061"/>
                  </a:cubicBezTo>
                  <a:cubicBezTo>
                    <a:pt x="8042" y="6061"/>
                    <a:pt x="8290" y="5955"/>
                    <a:pt x="8474" y="5782"/>
                  </a:cubicBezTo>
                  <a:cubicBezTo>
                    <a:pt x="8109" y="5392"/>
                    <a:pt x="8109" y="5392"/>
                    <a:pt x="8109" y="5392"/>
                  </a:cubicBezTo>
                  <a:cubicBezTo>
                    <a:pt x="8020" y="5475"/>
                    <a:pt x="7900" y="5527"/>
                    <a:pt x="7768" y="5527"/>
                  </a:cubicBezTo>
                  <a:cubicBezTo>
                    <a:pt x="7493" y="5527"/>
                    <a:pt x="7270" y="5303"/>
                    <a:pt x="7270" y="5028"/>
                  </a:cubicBezTo>
                  <a:cubicBezTo>
                    <a:pt x="7270" y="4753"/>
                    <a:pt x="7493" y="4529"/>
                    <a:pt x="7768" y="4529"/>
                  </a:cubicBezTo>
                  <a:close/>
                  <a:moveTo>
                    <a:pt x="2024" y="6021"/>
                  </a:moveTo>
                  <a:cubicBezTo>
                    <a:pt x="2600" y="6021"/>
                    <a:pt x="2600" y="6021"/>
                    <a:pt x="2600" y="6021"/>
                  </a:cubicBezTo>
                  <a:cubicBezTo>
                    <a:pt x="2935" y="4951"/>
                    <a:pt x="2935" y="4951"/>
                    <a:pt x="2935" y="4951"/>
                  </a:cubicBezTo>
                  <a:cubicBezTo>
                    <a:pt x="3271" y="6021"/>
                    <a:pt x="3271" y="6021"/>
                    <a:pt x="3271" y="6021"/>
                  </a:cubicBezTo>
                  <a:cubicBezTo>
                    <a:pt x="3846" y="6021"/>
                    <a:pt x="3846" y="6021"/>
                    <a:pt x="3846" y="6021"/>
                  </a:cubicBezTo>
                  <a:cubicBezTo>
                    <a:pt x="3900" y="6021"/>
                    <a:pt x="3900" y="6021"/>
                    <a:pt x="3900" y="6021"/>
                  </a:cubicBezTo>
                  <a:cubicBezTo>
                    <a:pt x="4523" y="4035"/>
                    <a:pt x="4523" y="4035"/>
                    <a:pt x="4523" y="4035"/>
                  </a:cubicBezTo>
                  <a:cubicBezTo>
                    <a:pt x="3894" y="4035"/>
                    <a:pt x="3894" y="4035"/>
                    <a:pt x="3894" y="4035"/>
                  </a:cubicBezTo>
                  <a:cubicBezTo>
                    <a:pt x="3559" y="5105"/>
                    <a:pt x="3559" y="5105"/>
                    <a:pt x="3559" y="5105"/>
                  </a:cubicBezTo>
                  <a:cubicBezTo>
                    <a:pt x="3223" y="4035"/>
                    <a:pt x="3223" y="4035"/>
                    <a:pt x="3223" y="4035"/>
                  </a:cubicBezTo>
                  <a:cubicBezTo>
                    <a:pt x="2648" y="4035"/>
                    <a:pt x="2648" y="4035"/>
                    <a:pt x="2648" y="4035"/>
                  </a:cubicBezTo>
                  <a:cubicBezTo>
                    <a:pt x="2312" y="5105"/>
                    <a:pt x="2312" y="5105"/>
                    <a:pt x="2312" y="5105"/>
                  </a:cubicBezTo>
                  <a:cubicBezTo>
                    <a:pt x="1976" y="4035"/>
                    <a:pt x="1976" y="4035"/>
                    <a:pt x="1976" y="4035"/>
                  </a:cubicBezTo>
                  <a:cubicBezTo>
                    <a:pt x="1347" y="4035"/>
                    <a:pt x="1347" y="4035"/>
                    <a:pt x="1347" y="4035"/>
                  </a:cubicBezTo>
                  <a:cubicBezTo>
                    <a:pt x="1971" y="6021"/>
                    <a:pt x="1971" y="6021"/>
                    <a:pt x="1971" y="6021"/>
                  </a:cubicBezTo>
                  <a:lnTo>
                    <a:pt x="2024" y="60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L"/>
            </a:p>
          </p:txBody>
        </p:sp>
      </p:grpSp>
      <p:sp>
        <p:nvSpPr>
          <p:cNvPr id="14" name="Website"/>
          <p:cNvSpPr>
            <a:spLocks noGrp="1" noSelect="1"/>
          </p:cNvSpPr>
          <p:nvPr>
            <p:ph type="body" sz="quarter" idx="18"/>
          </p:nvPr>
        </p:nvSpPr>
        <p:spPr bwMode="invGray">
          <a:xfrm>
            <a:off x="8849863" y="6389048"/>
            <a:ext cx="5356116" cy="36020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501" b="0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buNone/>
              <a:defRPr sz="2501" b="0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buNone/>
              <a:defRPr sz="2501" b="0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501" b="0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501" b="0">
                <a:solidFill>
                  <a:schemeClr val="bg1"/>
                </a:solidFill>
              </a:defRPr>
            </a:lvl5pPr>
            <a:lvl6pPr marL="0" algn="l">
              <a:lnSpc>
                <a:spcPct val="100000"/>
              </a:lnSpc>
              <a:defRPr sz="2501" b="0">
                <a:solidFill>
                  <a:schemeClr val="bg1"/>
                </a:solidFill>
              </a:defRPr>
            </a:lvl6pPr>
            <a:lvl7pPr marL="0" algn="l">
              <a:lnSpc>
                <a:spcPct val="100000"/>
              </a:lnSpc>
              <a:defRPr sz="2501" b="0">
                <a:solidFill>
                  <a:schemeClr val="bg1"/>
                </a:solidFill>
              </a:defRPr>
            </a:lvl7pPr>
            <a:lvl8pPr marL="0" algn="l">
              <a:lnSpc>
                <a:spcPct val="100000"/>
              </a:lnSpc>
              <a:defRPr sz="2501" b="0">
                <a:solidFill>
                  <a:schemeClr val="bg1"/>
                </a:solidFill>
              </a:defRPr>
            </a:lvl8pPr>
            <a:lvl9pPr marL="0" algn="l">
              <a:lnSpc>
                <a:spcPct val="100000"/>
              </a:lnSpc>
              <a:defRPr sz="2501" b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Web"/>
          <p:cNvSpPr>
            <a:spLocks noGrp="1" noSelect="1"/>
          </p:cNvSpPr>
          <p:nvPr>
            <p:ph type="body" sz="quarter" idx="19"/>
          </p:nvPr>
        </p:nvSpPr>
        <p:spPr bwMode="invGray">
          <a:xfrm>
            <a:off x="7611350" y="6389048"/>
            <a:ext cx="1170244" cy="36020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501" b="1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buNone/>
              <a:defRPr sz="2501" b="0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buNone/>
              <a:defRPr sz="2501" b="0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501" b="0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501" b="0">
                <a:solidFill>
                  <a:schemeClr val="bg1"/>
                </a:solidFill>
              </a:defRPr>
            </a:lvl5pPr>
            <a:lvl6pPr marL="0" algn="l">
              <a:lnSpc>
                <a:spcPct val="100000"/>
              </a:lnSpc>
              <a:defRPr sz="2501" b="0">
                <a:solidFill>
                  <a:schemeClr val="bg1"/>
                </a:solidFill>
              </a:defRPr>
            </a:lvl6pPr>
            <a:lvl7pPr marL="0" algn="l">
              <a:lnSpc>
                <a:spcPct val="100000"/>
              </a:lnSpc>
              <a:defRPr sz="2501" b="0">
                <a:solidFill>
                  <a:schemeClr val="bg1"/>
                </a:solidFill>
              </a:defRPr>
            </a:lvl7pPr>
            <a:lvl8pPr marL="0" algn="l">
              <a:lnSpc>
                <a:spcPct val="100000"/>
              </a:lnSpc>
              <a:defRPr sz="2501" b="0">
                <a:solidFill>
                  <a:schemeClr val="bg1"/>
                </a:solidFill>
              </a:defRPr>
            </a:lvl8pPr>
            <a:lvl9pPr marL="0" algn="l">
              <a:lnSpc>
                <a:spcPct val="100000"/>
              </a:lnSpc>
              <a:defRPr sz="2501" b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Mailadres"/>
          <p:cNvSpPr>
            <a:spLocks noGrp="1" noSelect="1"/>
          </p:cNvSpPr>
          <p:nvPr>
            <p:ph type="body" sz="quarter" idx="16"/>
          </p:nvPr>
        </p:nvSpPr>
        <p:spPr bwMode="invGray">
          <a:xfrm>
            <a:off x="8849863" y="5938798"/>
            <a:ext cx="5356116" cy="36020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501" b="0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buNone/>
              <a:defRPr sz="2501" b="0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buNone/>
              <a:defRPr sz="2501" b="0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501" b="0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501" b="0">
                <a:solidFill>
                  <a:schemeClr val="bg1"/>
                </a:solidFill>
              </a:defRPr>
            </a:lvl5pPr>
            <a:lvl6pPr marL="0" algn="l">
              <a:lnSpc>
                <a:spcPct val="100000"/>
              </a:lnSpc>
              <a:defRPr sz="2501" b="0">
                <a:solidFill>
                  <a:schemeClr val="bg1"/>
                </a:solidFill>
              </a:defRPr>
            </a:lvl6pPr>
            <a:lvl7pPr marL="0" algn="l">
              <a:lnSpc>
                <a:spcPct val="100000"/>
              </a:lnSpc>
              <a:defRPr sz="2501" b="0">
                <a:solidFill>
                  <a:schemeClr val="bg1"/>
                </a:solidFill>
              </a:defRPr>
            </a:lvl7pPr>
            <a:lvl8pPr marL="0" algn="l">
              <a:lnSpc>
                <a:spcPct val="100000"/>
              </a:lnSpc>
              <a:defRPr sz="2501" b="0">
                <a:solidFill>
                  <a:schemeClr val="bg1"/>
                </a:solidFill>
              </a:defRPr>
            </a:lvl8pPr>
            <a:lvl9pPr marL="0" algn="l">
              <a:lnSpc>
                <a:spcPct val="100000"/>
              </a:lnSpc>
              <a:defRPr sz="2501" b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Mail"/>
          <p:cNvSpPr>
            <a:spLocks noGrp="1" noSelect="1"/>
          </p:cNvSpPr>
          <p:nvPr>
            <p:ph type="body" sz="quarter" idx="20"/>
          </p:nvPr>
        </p:nvSpPr>
        <p:spPr bwMode="invGray">
          <a:xfrm>
            <a:off x="7611350" y="5938798"/>
            <a:ext cx="1170244" cy="36020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501" b="1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buNone/>
              <a:defRPr sz="2501" b="0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buNone/>
              <a:defRPr sz="2501" b="0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501" b="0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501" b="0">
                <a:solidFill>
                  <a:schemeClr val="bg1"/>
                </a:solidFill>
              </a:defRPr>
            </a:lvl5pPr>
            <a:lvl6pPr marL="0" algn="l">
              <a:lnSpc>
                <a:spcPct val="100000"/>
              </a:lnSpc>
              <a:defRPr sz="2501" b="0">
                <a:solidFill>
                  <a:schemeClr val="bg1"/>
                </a:solidFill>
              </a:defRPr>
            </a:lvl6pPr>
            <a:lvl7pPr marL="0" algn="l">
              <a:lnSpc>
                <a:spcPct val="100000"/>
              </a:lnSpc>
              <a:defRPr sz="2501" b="0">
                <a:solidFill>
                  <a:schemeClr val="bg1"/>
                </a:solidFill>
              </a:defRPr>
            </a:lvl7pPr>
            <a:lvl8pPr marL="0" algn="l">
              <a:lnSpc>
                <a:spcPct val="100000"/>
              </a:lnSpc>
              <a:defRPr sz="2501" b="0">
                <a:solidFill>
                  <a:schemeClr val="bg1"/>
                </a:solidFill>
              </a:defRPr>
            </a:lvl8pPr>
            <a:lvl9pPr marL="0" algn="l">
              <a:lnSpc>
                <a:spcPct val="100000"/>
              </a:lnSpc>
              <a:defRPr sz="2501" b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Mobile number"/>
          <p:cNvSpPr>
            <a:spLocks noGrp="1" noSelect="1"/>
          </p:cNvSpPr>
          <p:nvPr>
            <p:ph type="body" sz="quarter" idx="14"/>
          </p:nvPr>
        </p:nvSpPr>
        <p:spPr bwMode="invGray">
          <a:xfrm>
            <a:off x="8849863" y="5490289"/>
            <a:ext cx="5356116" cy="36020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501" b="0" baseline="0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buNone/>
              <a:defRPr sz="2501" b="0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buNone/>
              <a:defRPr sz="2501" b="0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501" b="0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501" b="0">
                <a:solidFill>
                  <a:schemeClr val="bg1"/>
                </a:solidFill>
              </a:defRPr>
            </a:lvl5pPr>
            <a:lvl6pPr marL="0" algn="l">
              <a:lnSpc>
                <a:spcPct val="100000"/>
              </a:lnSpc>
              <a:defRPr sz="2501" b="0">
                <a:solidFill>
                  <a:schemeClr val="bg1"/>
                </a:solidFill>
              </a:defRPr>
            </a:lvl6pPr>
            <a:lvl7pPr marL="0" algn="l">
              <a:lnSpc>
                <a:spcPct val="100000"/>
              </a:lnSpc>
              <a:defRPr sz="2501" b="0">
                <a:solidFill>
                  <a:schemeClr val="bg1"/>
                </a:solidFill>
              </a:defRPr>
            </a:lvl7pPr>
            <a:lvl8pPr marL="0" algn="l">
              <a:lnSpc>
                <a:spcPct val="100000"/>
              </a:lnSpc>
              <a:defRPr sz="2501" b="0">
                <a:solidFill>
                  <a:schemeClr val="bg1"/>
                </a:solidFill>
              </a:defRPr>
            </a:lvl8pPr>
            <a:lvl9pPr marL="0" algn="l">
              <a:lnSpc>
                <a:spcPct val="100000"/>
              </a:lnSpc>
              <a:defRPr sz="2501" b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Mobile"/>
          <p:cNvSpPr>
            <a:spLocks noGrp="1" noSelect="1"/>
          </p:cNvSpPr>
          <p:nvPr>
            <p:ph type="body" sz="quarter" idx="21"/>
          </p:nvPr>
        </p:nvSpPr>
        <p:spPr bwMode="invGray">
          <a:xfrm>
            <a:off x="7611350" y="5490289"/>
            <a:ext cx="1170244" cy="36020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501" b="1" baseline="0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buNone/>
              <a:defRPr sz="2501" b="0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buNone/>
              <a:defRPr sz="2501" b="0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501" b="0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501" b="0">
                <a:solidFill>
                  <a:schemeClr val="bg1"/>
                </a:solidFill>
              </a:defRPr>
            </a:lvl5pPr>
            <a:lvl6pPr marL="0" algn="l">
              <a:lnSpc>
                <a:spcPct val="100000"/>
              </a:lnSpc>
              <a:defRPr sz="2501" b="0">
                <a:solidFill>
                  <a:schemeClr val="bg1"/>
                </a:solidFill>
              </a:defRPr>
            </a:lvl6pPr>
            <a:lvl7pPr marL="0" algn="l">
              <a:lnSpc>
                <a:spcPct val="100000"/>
              </a:lnSpc>
              <a:defRPr sz="2501" b="0">
                <a:solidFill>
                  <a:schemeClr val="bg1"/>
                </a:solidFill>
              </a:defRPr>
            </a:lvl7pPr>
            <a:lvl8pPr marL="0" algn="l">
              <a:lnSpc>
                <a:spcPct val="100000"/>
              </a:lnSpc>
              <a:defRPr sz="2501" b="0">
                <a:solidFill>
                  <a:schemeClr val="bg1"/>
                </a:solidFill>
              </a:defRPr>
            </a:lvl8pPr>
            <a:lvl9pPr marL="0" algn="l">
              <a:lnSpc>
                <a:spcPct val="100000"/>
              </a:lnSpc>
              <a:defRPr sz="2501" b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Phone number"/>
          <p:cNvSpPr>
            <a:spLocks noGrp="1" noSelect="1"/>
          </p:cNvSpPr>
          <p:nvPr>
            <p:ph type="body" sz="quarter" idx="12"/>
          </p:nvPr>
        </p:nvSpPr>
        <p:spPr bwMode="invGray">
          <a:xfrm>
            <a:off x="8849863" y="5040039"/>
            <a:ext cx="5356116" cy="36020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501" b="0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buNone/>
              <a:defRPr sz="2501" b="0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buNone/>
              <a:defRPr sz="2501" b="0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501" b="0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501" b="0">
                <a:solidFill>
                  <a:schemeClr val="bg1"/>
                </a:solidFill>
              </a:defRPr>
            </a:lvl5pPr>
            <a:lvl6pPr marL="0" algn="l">
              <a:lnSpc>
                <a:spcPct val="100000"/>
              </a:lnSpc>
              <a:defRPr sz="2501" b="0">
                <a:solidFill>
                  <a:schemeClr val="bg1"/>
                </a:solidFill>
              </a:defRPr>
            </a:lvl6pPr>
            <a:lvl7pPr marL="0" algn="l">
              <a:lnSpc>
                <a:spcPct val="100000"/>
              </a:lnSpc>
              <a:defRPr sz="2501" b="0">
                <a:solidFill>
                  <a:schemeClr val="bg1"/>
                </a:solidFill>
              </a:defRPr>
            </a:lvl7pPr>
            <a:lvl8pPr marL="0" algn="l">
              <a:lnSpc>
                <a:spcPct val="100000"/>
              </a:lnSpc>
              <a:defRPr sz="2501" b="0">
                <a:solidFill>
                  <a:schemeClr val="bg1"/>
                </a:solidFill>
              </a:defRPr>
            </a:lvl8pPr>
            <a:lvl9pPr marL="0" algn="l">
              <a:lnSpc>
                <a:spcPct val="100000"/>
              </a:lnSpc>
              <a:defRPr sz="2501" b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Office"/>
          <p:cNvSpPr>
            <a:spLocks noGrp="1" noSelect="1"/>
          </p:cNvSpPr>
          <p:nvPr>
            <p:ph type="body" sz="quarter" idx="22"/>
          </p:nvPr>
        </p:nvSpPr>
        <p:spPr bwMode="invGray">
          <a:xfrm>
            <a:off x="7611350" y="5040039"/>
            <a:ext cx="1170244" cy="36020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501" b="1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buNone/>
              <a:defRPr sz="2501" b="0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buNone/>
              <a:defRPr sz="2501" b="0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501" b="0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501" b="0">
                <a:solidFill>
                  <a:schemeClr val="bg1"/>
                </a:solidFill>
              </a:defRPr>
            </a:lvl5pPr>
            <a:lvl6pPr marL="0" algn="l">
              <a:lnSpc>
                <a:spcPct val="100000"/>
              </a:lnSpc>
              <a:defRPr sz="2501" b="0">
                <a:solidFill>
                  <a:schemeClr val="bg1"/>
                </a:solidFill>
              </a:defRPr>
            </a:lvl6pPr>
            <a:lvl7pPr marL="0" algn="l">
              <a:lnSpc>
                <a:spcPct val="100000"/>
              </a:lnSpc>
              <a:defRPr sz="2501" b="0">
                <a:solidFill>
                  <a:schemeClr val="bg1"/>
                </a:solidFill>
              </a:defRPr>
            </a:lvl7pPr>
            <a:lvl8pPr marL="0" algn="l">
              <a:lnSpc>
                <a:spcPct val="100000"/>
              </a:lnSpc>
              <a:defRPr sz="2501" b="0">
                <a:solidFill>
                  <a:schemeClr val="bg1"/>
                </a:solidFill>
              </a:defRPr>
            </a:lvl8pPr>
            <a:lvl9pPr marL="0" algn="l">
              <a:lnSpc>
                <a:spcPct val="100000"/>
              </a:lnSpc>
              <a:defRPr sz="2501" b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unction"/>
          <p:cNvSpPr>
            <a:spLocks noGrp="1" noSelect="1"/>
          </p:cNvSpPr>
          <p:nvPr>
            <p:ph type="body" sz="quarter" idx="11"/>
          </p:nvPr>
        </p:nvSpPr>
        <p:spPr bwMode="invGray">
          <a:xfrm>
            <a:off x="7620087" y="4187325"/>
            <a:ext cx="6616378" cy="36020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501" b="0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buNone/>
              <a:defRPr sz="2501" b="0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buNone/>
              <a:defRPr sz="2501" b="0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501" b="0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501" b="0">
                <a:solidFill>
                  <a:schemeClr val="bg1"/>
                </a:solidFill>
              </a:defRPr>
            </a:lvl5pPr>
            <a:lvl6pPr marL="0" algn="l">
              <a:lnSpc>
                <a:spcPct val="100000"/>
              </a:lnSpc>
              <a:defRPr sz="2501" b="0">
                <a:solidFill>
                  <a:schemeClr val="bg1"/>
                </a:solidFill>
              </a:defRPr>
            </a:lvl6pPr>
            <a:lvl7pPr marL="0" algn="l">
              <a:lnSpc>
                <a:spcPct val="100000"/>
              </a:lnSpc>
              <a:defRPr sz="2501" b="0">
                <a:solidFill>
                  <a:schemeClr val="bg1"/>
                </a:solidFill>
              </a:defRPr>
            </a:lvl7pPr>
            <a:lvl8pPr marL="0" algn="l">
              <a:lnSpc>
                <a:spcPct val="100000"/>
              </a:lnSpc>
              <a:defRPr sz="2501" b="0">
                <a:solidFill>
                  <a:schemeClr val="bg1"/>
                </a:solidFill>
              </a:defRPr>
            </a:lvl8pPr>
            <a:lvl9pPr marL="0" algn="l">
              <a:lnSpc>
                <a:spcPct val="100000"/>
              </a:lnSpc>
              <a:defRPr sz="2501" b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Name"/>
          <p:cNvSpPr>
            <a:spLocks noGrp="1" noSelect="1"/>
          </p:cNvSpPr>
          <p:nvPr>
            <p:ph type="body" sz="quarter" idx="10"/>
          </p:nvPr>
        </p:nvSpPr>
        <p:spPr bwMode="invGray">
          <a:xfrm>
            <a:off x="7620087" y="3737075"/>
            <a:ext cx="6616378" cy="36020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501" b="1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buNone/>
              <a:defRPr sz="2501" b="1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buNone/>
              <a:defRPr sz="2501" b="1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501" b="1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501" b="1">
                <a:solidFill>
                  <a:schemeClr val="bg1"/>
                </a:solidFill>
              </a:defRPr>
            </a:lvl5pPr>
            <a:lvl6pPr marL="0" algn="l">
              <a:lnSpc>
                <a:spcPct val="100000"/>
              </a:lnSpc>
              <a:defRPr sz="2501">
                <a:solidFill>
                  <a:schemeClr val="bg1"/>
                </a:solidFill>
              </a:defRPr>
            </a:lvl6pPr>
            <a:lvl7pPr marL="0" algn="l">
              <a:lnSpc>
                <a:spcPct val="100000"/>
              </a:lnSpc>
              <a:defRPr sz="2501">
                <a:solidFill>
                  <a:schemeClr val="bg1"/>
                </a:solidFill>
              </a:defRPr>
            </a:lvl7pPr>
            <a:lvl8pPr marL="0" algn="l">
              <a:lnSpc>
                <a:spcPct val="100000"/>
              </a:lnSpc>
              <a:defRPr sz="2501">
                <a:solidFill>
                  <a:schemeClr val="bg1"/>
                </a:solidFill>
              </a:defRPr>
            </a:lvl8pPr>
            <a:lvl9pPr marL="0" algn="l">
              <a:lnSpc>
                <a:spcPct val="100000"/>
              </a:lnSpc>
              <a:defRPr sz="2501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el 1 Closure"/>
          <p:cNvSpPr>
            <a:spLocks noGrp="1" noSelect="1"/>
          </p:cNvSpPr>
          <p:nvPr>
            <p:ph type="title"/>
          </p:nvPr>
        </p:nvSpPr>
        <p:spPr bwMode="invGray">
          <a:xfrm>
            <a:off x="7620087" y="1764858"/>
            <a:ext cx="6616378" cy="1440800"/>
          </a:xfrm>
        </p:spPr>
        <p:txBody>
          <a:bodyPr/>
          <a:lstStyle>
            <a:lvl1pPr>
              <a:lnSpc>
                <a:spcPct val="110000"/>
              </a:lnSpc>
              <a:defRPr sz="4001" cap="none" baseline="0">
                <a:solidFill>
                  <a:schemeClr val="bg1"/>
                </a:solidFill>
              </a:defRPr>
            </a:lvl1pPr>
          </a:lstStyle>
          <a:p>
            <a:r>
              <a:rPr lang="en-US" noProof="1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632328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tro slide (phot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LS_Logo2 (JU-Free) Employment" hidden="1">
            <a:extLst>
              <a:ext uri="{FF2B5EF4-FFF2-40B4-BE49-F238E27FC236}">
                <a16:creationId xmlns:a16="http://schemas.microsoft.com/office/drawing/2014/main" id="{B5990CAB-BEBC-47D7-92C3-0F4B7058B920}"/>
              </a:ext>
            </a:extLst>
          </p:cNvPr>
          <p:cNvSpPr>
            <a:spLocks/>
          </p:cNvSpPr>
          <p:nvPr/>
        </p:nvSpPr>
        <p:spPr bwMode="invGray">
          <a:xfrm>
            <a:off x="1731963" y="7302500"/>
            <a:ext cx="2098675" cy="560388"/>
          </a:xfrm>
          <a:custGeom>
            <a:avLst/>
            <a:gdLst>
              <a:gd name="T0" fmla="*/ 2147483646 w 5286"/>
              <a:gd name="T1" fmla="*/ 124062775 h 1415"/>
              <a:gd name="T2" fmla="*/ 2147483646 w 5286"/>
              <a:gd name="T3" fmla="*/ 2147483646 h 1415"/>
              <a:gd name="T4" fmla="*/ 2147483646 w 5286"/>
              <a:gd name="T5" fmla="*/ 2147483646 h 1415"/>
              <a:gd name="T6" fmla="*/ 2147483646 w 5286"/>
              <a:gd name="T7" fmla="*/ 2147483646 h 1415"/>
              <a:gd name="T8" fmla="*/ 2147483646 w 5286"/>
              <a:gd name="T9" fmla="*/ 124062775 h 1415"/>
              <a:gd name="T10" fmla="*/ 2147483646 w 5286"/>
              <a:gd name="T11" fmla="*/ 124062775 h 1415"/>
              <a:gd name="T12" fmla="*/ 2147483646 w 5286"/>
              <a:gd name="T13" fmla="*/ 2147483646 h 1415"/>
              <a:gd name="T14" fmla="*/ 2147483646 w 5286"/>
              <a:gd name="T15" fmla="*/ 2147483646 h 1415"/>
              <a:gd name="T16" fmla="*/ 2147483646 w 5286"/>
              <a:gd name="T17" fmla="*/ 2147483646 h 1415"/>
              <a:gd name="T18" fmla="*/ 2147483646 w 5286"/>
              <a:gd name="T19" fmla="*/ 2147483646 h 1415"/>
              <a:gd name="T20" fmla="*/ 2147483646 w 5286"/>
              <a:gd name="T21" fmla="*/ 124062775 h 1415"/>
              <a:gd name="T22" fmla="*/ 2147483646 w 5286"/>
              <a:gd name="T23" fmla="*/ 2147483646 h 1415"/>
              <a:gd name="T24" fmla="*/ 2147483646 w 5286"/>
              <a:gd name="T25" fmla="*/ 2147483646 h 1415"/>
              <a:gd name="T26" fmla="*/ 2147483646 w 5286"/>
              <a:gd name="T27" fmla="*/ 2147483646 h 1415"/>
              <a:gd name="T28" fmla="*/ 2147483646 w 5286"/>
              <a:gd name="T29" fmla="*/ 2147483646 h 1415"/>
              <a:gd name="T30" fmla="*/ 2147483646 w 5286"/>
              <a:gd name="T31" fmla="*/ 124062775 h 1415"/>
              <a:gd name="T32" fmla="*/ 2147483646 w 5286"/>
              <a:gd name="T33" fmla="*/ 2147483646 h 1415"/>
              <a:gd name="T34" fmla="*/ 2147483646 w 5286"/>
              <a:gd name="T35" fmla="*/ 2147483646 h 1415"/>
              <a:gd name="T36" fmla="*/ 2147483646 w 5286"/>
              <a:gd name="T37" fmla="*/ 124062775 h 1415"/>
              <a:gd name="T38" fmla="*/ 2147483646 w 5286"/>
              <a:gd name="T39" fmla="*/ 2147483646 h 1415"/>
              <a:gd name="T40" fmla="*/ 2147483646 w 5286"/>
              <a:gd name="T41" fmla="*/ 2147483646 h 1415"/>
              <a:gd name="T42" fmla="*/ 2147483646 w 5286"/>
              <a:gd name="T43" fmla="*/ 2147483646 h 1415"/>
              <a:gd name="T44" fmla="*/ 2147483646 w 5286"/>
              <a:gd name="T45" fmla="*/ 2147483646 h 1415"/>
              <a:gd name="T46" fmla="*/ 2147483646 w 5286"/>
              <a:gd name="T47" fmla="*/ 2147483646 h 1415"/>
              <a:gd name="T48" fmla="*/ 2147483646 w 5286"/>
              <a:gd name="T49" fmla="*/ 2147483646 h 1415"/>
              <a:gd name="T50" fmla="*/ 2147483646 w 5286"/>
              <a:gd name="T51" fmla="*/ 124062775 h 1415"/>
              <a:gd name="T52" fmla="*/ 2147483646 w 5286"/>
              <a:gd name="T53" fmla="*/ 2147483646 h 1415"/>
              <a:gd name="T54" fmla="*/ 2147483646 w 5286"/>
              <a:gd name="T55" fmla="*/ 2147483646 h 1415"/>
              <a:gd name="T56" fmla="*/ 2147483646 w 5286"/>
              <a:gd name="T57" fmla="*/ 2147483646 h 1415"/>
              <a:gd name="T58" fmla="*/ 0 w 5286"/>
              <a:gd name="T59" fmla="*/ 2147483646 h 1415"/>
              <a:gd name="T60" fmla="*/ 2147483646 w 5286"/>
              <a:gd name="T61" fmla="*/ 2147483646 h 1415"/>
              <a:gd name="T62" fmla="*/ 2147483646 w 5286"/>
              <a:gd name="T63" fmla="*/ 2147483646 h 1415"/>
              <a:gd name="T64" fmla="*/ 2147483646 w 5286"/>
              <a:gd name="T65" fmla="*/ 2147483646 h 1415"/>
              <a:gd name="T66" fmla="*/ 2147483646 w 5286"/>
              <a:gd name="T67" fmla="*/ 2147483646 h 1415"/>
              <a:gd name="T68" fmla="*/ 2147483646 w 5286"/>
              <a:gd name="T69" fmla="*/ 2147483646 h 1415"/>
              <a:gd name="T70" fmla="*/ 2147483646 w 5286"/>
              <a:gd name="T71" fmla="*/ 2147483646 h 1415"/>
              <a:gd name="T72" fmla="*/ 2147483646 w 5286"/>
              <a:gd name="T73" fmla="*/ 2147483646 h 1415"/>
              <a:gd name="T74" fmla="*/ 2147483646 w 5286"/>
              <a:gd name="T75" fmla="*/ 2147483646 h 1415"/>
              <a:gd name="T76" fmla="*/ 2147483646 w 5286"/>
              <a:gd name="T77" fmla="*/ 2147483646 h 1415"/>
              <a:gd name="T78" fmla="*/ 2147483646 w 5286"/>
              <a:gd name="T79" fmla="*/ 2147483646 h 1415"/>
              <a:gd name="T80" fmla="*/ 2147483646 w 5286"/>
              <a:gd name="T81" fmla="*/ 2147483646 h 1415"/>
              <a:gd name="T82" fmla="*/ 2147483646 w 5286"/>
              <a:gd name="T83" fmla="*/ 2147483646 h 1415"/>
              <a:gd name="T84" fmla="*/ 2147483646 w 5286"/>
              <a:gd name="T85" fmla="*/ 2147483646 h 1415"/>
              <a:gd name="T86" fmla="*/ 2147483646 w 5286"/>
              <a:gd name="T87" fmla="*/ 2147483646 h 1415"/>
              <a:gd name="T88" fmla="*/ 2147483646 w 5286"/>
              <a:gd name="T89" fmla="*/ 2147483646 h 1415"/>
              <a:gd name="T90" fmla="*/ 2147483646 w 5286"/>
              <a:gd name="T91" fmla="*/ 2147483646 h 1415"/>
              <a:gd name="T92" fmla="*/ 2147483646 w 5286"/>
              <a:gd name="T93" fmla="*/ 2147483646 h 1415"/>
              <a:gd name="T94" fmla="*/ 2147483646 w 5286"/>
              <a:gd name="T95" fmla="*/ 2147483646 h 1415"/>
              <a:gd name="T96" fmla="*/ 2147483646 w 5286"/>
              <a:gd name="T97" fmla="*/ 2147483646 h 1415"/>
              <a:gd name="T98" fmla="*/ 2147483646 w 5286"/>
              <a:gd name="T99" fmla="*/ 2147483646 h 1415"/>
              <a:gd name="T100" fmla="*/ 2147483646 w 5286"/>
              <a:gd name="T101" fmla="*/ 2147483646 h 1415"/>
              <a:gd name="T102" fmla="*/ 2147483646 w 5286"/>
              <a:gd name="T103" fmla="*/ 2147483646 h 141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5286" h="1415">
                <a:moveTo>
                  <a:pt x="368" y="531"/>
                </a:moveTo>
                <a:cubicBezTo>
                  <a:pt x="0" y="531"/>
                  <a:pt x="0" y="531"/>
                  <a:pt x="0" y="531"/>
                </a:cubicBezTo>
                <a:cubicBezTo>
                  <a:pt x="0" y="2"/>
                  <a:pt x="0" y="2"/>
                  <a:pt x="0" y="2"/>
                </a:cubicBezTo>
                <a:cubicBezTo>
                  <a:pt x="359" y="2"/>
                  <a:pt x="359" y="2"/>
                  <a:pt x="359" y="2"/>
                </a:cubicBezTo>
                <a:cubicBezTo>
                  <a:pt x="359" y="60"/>
                  <a:pt x="359" y="60"/>
                  <a:pt x="359" y="60"/>
                </a:cubicBezTo>
                <a:cubicBezTo>
                  <a:pt x="60" y="60"/>
                  <a:pt x="60" y="60"/>
                  <a:pt x="60" y="60"/>
                </a:cubicBezTo>
                <a:cubicBezTo>
                  <a:pt x="60" y="234"/>
                  <a:pt x="60" y="234"/>
                  <a:pt x="60" y="234"/>
                </a:cubicBezTo>
                <a:cubicBezTo>
                  <a:pt x="327" y="234"/>
                  <a:pt x="327" y="234"/>
                  <a:pt x="327" y="234"/>
                </a:cubicBezTo>
                <a:cubicBezTo>
                  <a:pt x="327" y="292"/>
                  <a:pt x="327" y="292"/>
                  <a:pt x="327" y="292"/>
                </a:cubicBezTo>
                <a:cubicBezTo>
                  <a:pt x="60" y="292"/>
                  <a:pt x="60" y="292"/>
                  <a:pt x="60" y="292"/>
                </a:cubicBezTo>
                <a:cubicBezTo>
                  <a:pt x="60" y="474"/>
                  <a:pt x="60" y="474"/>
                  <a:pt x="60" y="474"/>
                </a:cubicBezTo>
                <a:cubicBezTo>
                  <a:pt x="368" y="474"/>
                  <a:pt x="368" y="474"/>
                  <a:pt x="368" y="474"/>
                </a:cubicBezTo>
                <a:lnTo>
                  <a:pt x="368" y="531"/>
                </a:lnTo>
                <a:close/>
                <a:moveTo>
                  <a:pt x="549" y="95"/>
                </a:moveTo>
                <a:cubicBezTo>
                  <a:pt x="741" y="475"/>
                  <a:pt x="741" y="475"/>
                  <a:pt x="741" y="475"/>
                </a:cubicBezTo>
                <a:cubicBezTo>
                  <a:pt x="777" y="475"/>
                  <a:pt x="777" y="475"/>
                  <a:pt x="777" y="475"/>
                </a:cubicBezTo>
                <a:cubicBezTo>
                  <a:pt x="969" y="95"/>
                  <a:pt x="969" y="95"/>
                  <a:pt x="969" y="95"/>
                </a:cubicBezTo>
                <a:cubicBezTo>
                  <a:pt x="970" y="531"/>
                  <a:pt x="970" y="531"/>
                  <a:pt x="970" y="531"/>
                </a:cubicBezTo>
                <a:cubicBezTo>
                  <a:pt x="1026" y="531"/>
                  <a:pt x="1026" y="531"/>
                  <a:pt x="1026" y="531"/>
                </a:cubicBezTo>
                <a:cubicBezTo>
                  <a:pt x="1026" y="2"/>
                  <a:pt x="1026" y="2"/>
                  <a:pt x="1026" y="2"/>
                </a:cubicBezTo>
                <a:cubicBezTo>
                  <a:pt x="952" y="2"/>
                  <a:pt x="952" y="2"/>
                  <a:pt x="952" y="2"/>
                </a:cubicBezTo>
                <a:cubicBezTo>
                  <a:pt x="760" y="383"/>
                  <a:pt x="760" y="383"/>
                  <a:pt x="760" y="383"/>
                </a:cubicBezTo>
                <a:cubicBezTo>
                  <a:pt x="566" y="2"/>
                  <a:pt x="566" y="2"/>
                  <a:pt x="566" y="2"/>
                </a:cubicBezTo>
                <a:cubicBezTo>
                  <a:pt x="491" y="2"/>
                  <a:pt x="491" y="2"/>
                  <a:pt x="491" y="2"/>
                </a:cubicBezTo>
                <a:cubicBezTo>
                  <a:pt x="491" y="531"/>
                  <a:pt x="491" y="531"/>
                  <a:pt x="491" y="531"/>
                </a:cubicBezTo>
                <a:cubicBezTo>
                  <a:pt x="549" y="531"/>
                  <a:pt x="549" y="531"/>
                  <a:pt x="549" y="531"/>
                </a:cubicBezTo>
                <a:lnTo>
                  <a:pt x="549" y="95"/>
                </a:lnTo>
                <a:close/>
                <a:moveTo>
                  <a:pt x="1247" y="531"/>
                </a:moveTo>
                <a:cubicBezTo>
                  <a:pt x="1187" y="531"/>
                  <a:pt x="1187" y="531"/>
                  <a:pt x="1187" y="531"/>
                </a:cubicBezTo>
                <a:cubicBezTo>
                  <a:pt x="1187" y="2"/>
                  <a:pt x="1187" y="2"/>
                  <a:pt x="1187" y="2"/>
                </a:cubicBezTo>
                <a:cubicBezTo>
                  <a:pt x="1385" y="2"/>
                  <a:pt x="1385" y="2"/>
                  <a:pt x="1385" y="2"/>
                </a:cubicBezTo>
                <a:cubicBezTo>
                  <a:pt x="1516" y="2"/>
                  <a:pt x="1592" y="67"/>
                  <a:pt x="1592" y="180"/>
                </a:cubicBezTo>
                <a:cubicBezTo>
                  <a:pt x="1592" y="297"/>
                  <a:pt x="1516" y="364"/>
                  <a:pt x="1385" y="364"/>
                </a:cubicBezTo>
                <a:cubicBezTo>
                  <a:pt x="1247" y="364"/>
                  <a:pt x="1247" y="364"/>
                  <a:pt x="1247" y="364"/>
                </a:cubicBezTo>
                <a:lnTo>
                  <a:pt x="1247" y="531"/>
                </a:lnTo>
                <a:close/>
                <a:moveTo>
                  <a:pt x="1247" y="306"/>
                </a:moveTo>
                <a:cubicBezTo>
                  <a:pt x="1383" y="306"/>
                  <a:pt x="1383" y="306"/>
                  <a:pt x="1383" y="306"/>
                </a:cubicBezTo>
                <a:cubicBezTo>
                  <a:pt x="1478" y="306"/>
                  <a:pt x="1534" y="264"/>
                  <a:pt x="1534" y="181"/>
                </a:cubicBezTo>
                <a:cubicBezTo>
                  <a:pt x="1534" y="101"/>
                  <a:pt x="1478" y="60"/>
                  <a:pt x="1383" y="60"/>
                </a:cubicBezTo>
                <a:cubicBezTo>
                  <a:pt x="1247" y="60"/>
                  <a:pt x="1247" y="60"/>
                  <a:pt x="1247" y="60"/>
                </a:cubicBezTo>
                <a:lnTo>
                  <a:pt x="1247" y="306"/>
                </a:lnTo>
                <a:close/>
                <a:moveTo>
                  <a:pt x="1984" y="474"/>
                </a:moveTo>
                <a:cubicBezTo>
                  <a:pt x="1752" y="474"/>
                  <a:pt x="1752" y="474"/>
                  <a:pt x="1752" y="474"/>
                </a:cubicBezTo>
                <a:cubicBezTo>
                  <a:pt x="1752" y="2"/>
                  <a:pt x="1752" y="2"/>
                  <a:pt x="1752" y="2"/>
                </a:cubicBezTo>
                <a:cubicBezTo>
                  <a:pt x="1692" y="2"/>
                  <a:pt x="1692" y="2"/>
                  <a:pt x="1692" y="2"/>
                </a:cubicBezTo>
                <a:cubicBezTo>
                  <a:pt x="1692" y="531"/>
                  <a:pt x="1692" y="531"/>
                  <a:pt x="1692" y="531"/>
                </a:cubicBezTo>
                <a:cubicBezTo>
                  <a:pt x="1984" y="531"/>
                  <a:pt x="1984" y="531"/>
                  <a:pt x="1984" y="531"/>
                </a:cubicBezTo>
                <a:lnTo>
                  <a:pt x="1984" y="474"/>
                </a:lnTo>
                <a:close/>
                <a:moveTo>
                  <a:pt x="2033" y="267"/>
                </a:moveTo>
                <a:cubicBezTo>
                  <a:pt x="2033" y="117"/>
                  <a:pt x="2155" y="0"/>
                  <a:pt x="2310" y="0"/>
                </a:cubicBezTo>
                <a:cubicBezTo>
                  <a:pt x="2464" y="0"/>
                  <a:pt x="2586" y="118"/>
                  <a:pt x="2586" y="267"/>
                </a:cubicBezTo>
                <a:cubicBezTo>
                  <a:pt x="2586" y="416"/>
                  <a:pt x="2464" y="534"/>
                  <a:pt x="2310" y="534"/>
                </a:cubicBezTo>
                <a:cubicBezTo>
                  <a:pt x="2155" y="534"/>
                  <a:pt x="2033" y="416"/>
                  <a:pt x="2033" y="267"/>
                </a:cubicBezTo>
                <a:close/>
                <a:moveTo>
                  <a:pt x="2094" y="267"/>
                </a:moveTo>
                <a:cubicBezTo>
                  <a:pt x="2094" y="383"/>
                  <a:pt x="2192" y="476"/>
                  <a:pt x="2310" y="476"/>
                </a:cubicBezTo>
                <a:cubicBezTo>
                  <a:pt x="2428" y="476"/>
                  <a:pt x="2524" y="383"/>
                  <a:pt x="2524" y="267"/>
                </a:cubicBezTo>
                <a:cubicBezTo>
                  <a:pt x="2524" y="150"/>
                  <a:pt x="2428" y="58"/>
                  <a:pt x="2310" y="58"/>
                </a:cubicBezTo>
                <a:cubicBezTo>
                  <a:pt x="2192" y="58"/>
                  <a:pt x="2094" y="150"/>
                  <a:pt x="2094" y="267"/>
                </a:cubicBezTo>
                <a:close/>
                <a:moveTo>
                  <a:pt x="2881" y="531"/>
                </a:moveTo>
                <a:cubicBezTo>
                  <a:pt x="2881" y="350"/>
                  <a:pt x="2881" y="350"/>
                  <a:pt x="2881" y="350"/>
                </a:cubicBezTo>
                <a:cubicBezTo>
                  <a:pt x="3082" y="2"/>
                  <a:pt x="3082" y="2"/>
                  <a:pt x="3082" y="2"/>
                </a:cubicBezTo>
                <a:cubicBezTo>
                  <a:pt x="3020" y="2"/>
                  <a:pt x="3020" y="2"/>
                  <a:pt x="3020" y="2"/>
                </a:cubicBezTo>
                <a:cubicBezTo>
                  <a:pt x="2850" y="278"/>
                  <a:pt x="2850" y="278"/>
                  <a:pt x="2850" y="278"/>
                </a:cubicBezTo>
                <a:cubicBezTo>
                  <a:pt x="2679" y="2"/>
                  <a:pt x="2679" y="2"/>
                  <a:pt x="2679" y="2"/>
                </a:cubicBezTo>
                <a:cubicBezTo>
                  <a:pt x="2616" y="2"/>
                  <a:pt x="2616" y="2"/>
                  <a:pt x="2616" y="2"/>
                </a:cubicBezTo>
                <a:cubicBezTo>
                  <a:pt x="2821" y="352"/>
                  <a:pt x="2821" y="352"/>
                  <a:pt x="2821" y="352"/>
                </a:cubicBezTo>
                <a:cubicBezTo>
                  <a:pt x="2821" y="531"/>
                  <a:pt x="2821" y="531"/>
                  <a:pt x="2821" y="531"/>
                </a:cubicBezTo>
                <a:lnTo>
                  <a:pt x="2881" y="531"/>
                </a:lnTo>
                <a:close/>
                <a:moveTo>
                  <a:pt x="3223" y="95"/>
                </a:moveTo>
                <a:cubicBezTo>
                  <a:pt x="3415" y="475"/>
                  <a:pt x="3415" y="475"/>
                  <a:pt x="3415" y="475"/>
                </a:cubicBezTo>
                <a:cubicBezTo>
                  <a:pt x="3451" y="475"/>
                  <a:pt x="3451" y="475"/>
                  <a:pt x="3451" y="475"/>
                </a:cubicBezTo>
                <a:cubicBezTo>
                  <a:pt x="3643" y="95"/>
                  <a:pt x="3643" y="95"/>
                  <a:pt x="3643" y="95"/>
                </a:cubicBezTo>
                <a:cubicBezTo>
                  <a:pt x="3644" y="531"/>
                  <a:pt x="3644" y="531"/>
                  <a:pt x="3644" y="531"/>
                </a:cubicBezTo>
                <a:cubicBezTo>
                  <a:pt x="3700" y="531"/>
                  <a:pt x="3700" y="531"/>
                  <a:pt x="3700" y="531"/>
                </a:cubicBezTo>
                <a:cubicBezTo>
                  <a:pt x="3700" y="2"/>
                  <a:pt x="3700" y="2"/>
                  <a:pt x="3700" y="2"/>
                </a:cubicBezTo>
                <a:cubicBezTo>
                  <a:pt x="3626" y="2"/>
                  <a:pt x="3626" y="2"/>
                  <a:pt x="3626" y="2"/>
                </a:cubicBezTo>
                <a:cubicBezTo>
                  <a:pt x="3433" y="383"/>
                  <a:pt x="3433" y="383"/>
                  <a:pt x="3433" y="383"/>
                </a:cubicBezTo>
                <a:cubicBezTo>
                  <a:pt x="3240" y="2"/>
                  <a:pt x="3240" y="2"/>
                  <a:pt x="3240" y="2"/>
                </a:cubicBezTo>
                <a:cubicBezTo>
                  <a:pt x="3165" y="2"/>
                  <a:pt x="3165" y="2"/>
                  <a:pt x="3165" y="2"/>
                </a:cubicBezTo>
                <a:cubicBezTo>
                  <a:pt x="3165" y="531"/>
                  <a:pt x="3165" y="531"/>
                  <a:pt x="3165" y="531"/>
                </a:cubicBezTo>
                <a:cubicBezTo>
                  <a:pt x="3223" y="531"/>
                  <a:pt x="3223" y="531"/>
                  <a:pt x="3223" y="531"/>
                </a:cubicBezTo>
                <a:lnTo>
                  <a:pt x="3223" y="95"/>
                </a:lnTo>
                <a:close/>
                <a:moveTo>
                  <a:pt x="3921" y="292"/>
                </a:moveTo>
                <a:cubicBezTo>
                  <a:pt x="4188" y="292"/>
                  <a:pt x="4188" y="292"/>
                  <a:pt x="4188" y="292"/>
                </a:cubicBezTo>
                <a:cubicBezTo>
                  <a:pt x="4188" y="234"/>
                  <a:pt x="4188" y="234"/>
                  <a:pt x="4188" y="234"/>
                </a:cubicBezTo>
                <a:cubicBezTo>
                  <a:pt x="3921" y="234"/>
                  <a:pt x="3921" y="234"/>
                  <a:pt x="3921" y="234"/>
                </a:cubicBezTo>
                <a:cubicBezTo>
                  <a:pt x="3921" y="60"/>
                  <a:pt x="3921" y="60"/>
                  <a:pt x="3921" y="60"/>
                </a:cubicBezTo>
                <a:cubicBezTo>
                  <a:pt x="4219" y="60"/>
                  <a:pt x="4219" y="60"/>
                  <a:pt x="4219" y="60"/>
                </a:cubicBezTo>
                <a:cubicBezTo>
                  <a:pt x="4219" y="2"/>
                  <a:pt x="4219" y="2"/>
                  <a:pt x="4219" y="2"/>
                </a:cubicBezTo>
                <a:cubicBezTo>
                  <a:pt x="3861" y="2"/>
                  <a:pt x="3861" y="2"/>
                  <a:pt x="3861" y="2"/>
                </a:cubicBezTo>
                <a:cubicBezTo>
                  <a:pt x="3861" y="531"/>
                  <a:pt x="3861" y="531"/>
                  <a:pt x="3861" y="531"/>
                </a:cubicBezTo>
                <a:cubicBezTo>
                  <a:pt x="4229" y="531"/>
                  <a:pt x="4229" y="531"/>
                  <a:pt x="4229" y="531"/>
                </a:cubicBezTo>
                <a:cubicBezTo>
                  <a:pt x="4229" y="474"/>
                  <a:pt x="4229" y="474"/>
                  <a:pt x="4229" y="474"/>
                </a:cubicBezTo>
                <a:cubicBezTo>
                  <a:pt x="3921" y="474"/>
                  <a:pt x="3921" y="474"/>
                  <a:pt x="3921" y="474"/>
                </a:cubicBezTo>
                <a:lnTo>
                  <a:pt x="3921" y="292"/>
                </a:lnTo>
                <a:close/>
                <a:moveTo>
                  <a:pt x="4732" y="428"/>
                </a:moveTo>
                <a:cubicBezTo>
                  <a:pt x="4415" y="2"/>
                  <a:pt x="4415" y="2"/>
                  <a:pt x="4415" y="2"/>
                </a:cubicBezTo>
                <a:cubicBezTo>
                  <a:pt x="4352" y="2"/>
                  <a:pt x="4352" y="2"/>
                  <a:pt x="4352" y="2"/>
                </a:cubicBezTo>
                <a:cubicBezTo>
                  <a:pt x="4352" y="531"/>
                  <a:pt x="4352" y="531"/>
                  <a:pt x="4352" y="531"/>
                </a:cubicBezTo>
                <a:cubicBezTo>
                  <a:pt x="4413" y="531"/>
                  <a:pt x="4413" y="531"/>
                  <a:pt x="4413" y="531"/>
                </a:cubicBezTo>
                <a:cubicBezTo>
                  <a:pt x="4413" y="106"/>
                  <a:pt x="4413" y="106"/>
                  <a:pt x="4413" y="106"/>
                </a:cubicBezTo>
                <a:cubicBezTo>
                  <a:pt x="4730" y="531"/>
                  <a:pt x="4730" y="531"/>
                  <a:pt x="4730" y="531"/>
                </a:cubicBezTo>
                <a:cubicBezTo>
                  <a:pt x="4792" y="531"/>
                  <a:pt x="4792" y="531"/>
                  <a:pt x="4792" y="531"/>
                </a:cubicBezTo>
                <a:cubicBezTo>
                  <a:pt x="4792" y="2"/>
                  <a:pt x="4792" y="2"/>
                  <a:pt x="4792" y="2"/>
                </a:cubicBezTo>
                <a:cubicBezTo>
                  <a:pt x="4732" y="2"/>
                  <a:pt x="4732" y="2"/>
                  <a:pt x="4732" y="2"/>
                </a:cubicBezTo>
                <a:lnTo>
                  <a:pt x="4732" y="428"/>
                </a:lnTo>
                <a:close/>
                <a:moveTo>
                  <a:pt x="4881" y="2"/>
                </a:moveTo>
                <a:cubicBezTo>
                  <a:pt x="4881" y="60"/>
                  <a:pt x="4881" y="60"/>
                  <a:pt x="4881" y="60"/>
                </a:cubicBezTo>
                <a:cubicBezTo>
                  <a:pt x="5053" y="60"/>
                  <a:pt x="5053" y="60"/>
                  <a:pt x="5053" y="60"/>
                </a:cubicBezTo>
                <a:cubicBezTo>
                  <a:pt x="5053" y="531"/>
                  <a:pt x="5053" y="531"/>
                  <a:pt x="5053" y="531"/>
                </a:cubicBezTo>
                <a:cubicBezTo>
                  <a:pt x="5114" y="531"/>
                  <a:pt x="5114" y="531"/>
                  <a:pt x="5114" y="531"/>
                </a:cubicBezTo>
                <a:cubicBezTo>
                  <a:pt x="5114" y="60"/>
                  <a:pt x="5114" y="60"/>
                  <a:pt x="5114" y="60"/>
                </a:cubicBezTo>
                <a:cubicBezTo>
                  <a:pt x="5286" y="60"/>
                  <a:pt x="5286" y="60"/>
                  <a:pt x="5286" y="60"/>
                </a:cubicBezTo>
                <a:cubicBezTo>
                  <a:pt x="5286" y="2"/>
                  <a:pt x="5286" y="2"/>
                  <a:pt x="5286" y="2"/>
                </a:cubicBezTo>
                <a:lnTo>
                  <a:pt x="4881" y="2"/>
                </a:lnTo>
                <a:close/>
                <a:moveTo>
                  <a:pt x="405" y="1060"/>
                </a:moveTo>
                <a:cubicBezTo>
                  <a:pt x="405" y="1177"/>
                  <a:pt x="330" y="1244"/>
                  <a:pt x="199" y="1244"/>
                </a:cubicBezTo>
                <a:cubicBezTo>
                  <a:pt x="60" y="1244"/>
                  <a:pt x="60" y="1244"/>
                  <a:pt x="60" y="1244"/>
                </a:cubicBezTo>
                <a:cubicBezTo>
                  <a:pt x="60" y="1412"/>
                  <a:pt x="60" y="1412"/>
                  <a:pt x="60" y="1412"/>
                </a:cubicBezTo>
                <a:cubicBezTo>
                  <a:pt x="0" y="1412"/>
                  <a:pt x="0" y="1412"/>
                  <a:pt x="0" y="1412"/>
                </a:cubicBezTo>
                <a:cubicBezTo>
                  <a:pt x="0" y="882"/>
                  <a:pt x="0" y="882"/>
                  <a:pt x="0" y="882"/>
                </a:cubicBezTo>
                <a:cubicBezTo>
                  <a:pt x="199" y="882"/>
                  <a:pt x="199" y="882"/>
                  <a:pt x="199" y="882"/>
                </a:cubicBezTo>
                <a:cubicBezTo>
                  <a:pt x="330" y="882"/>
                  <a:pt x="405" y="947"/>
                  <a:pt x="405" y="1060"/>
                </a:cubicBezTo>
                <a:close/>
                <a:moveTo>
                  <a:pt x="347" y="1061"/>
                </a:moveTo>
                <a:cubicBezTo>
                  <a:pt x="347" y="981"/>
                  <a:pt x="292" y="940"/>
                  <a:pt x="196" y="940"/>
                </a:cubicBezTo>
                <a:cubicBezTo>
                  <a:pt x="60" y="940"/>
                  <a:pt x="60" y="940"/>
                  <a:pt x="60" y="940"/>
                </a:cubicBezTo>
                <a:cubicBezTo>
                  <a:pt x="60" y="1186"/>
                  <a:pt x="60" y="1186"/>
                  <a:pt x="60" y="1186"/>
                </a:cubicBezTo>
                <a:cubicBezTo>
                  <a:pt x="196" y="1186"/>
                  <a:pt x="196" y="1186"/>
                  <a:pt x="196" y="1186"/>
                </a:cubicBezTo>
                <a:cubicBezTo>
                  <a:pt x="292" y="1186"/>
                  <a:pt x="347" y="1144"/>
                  <a:pt x="347" y="1061"/>
                </a:cubicBezTo>
                <a:close/>
                <a:moveTo>
                  <a:pt x="566" y="882"/>
                </a:moveTo>
                <a:cubicBezTo>
                  <a:pt x="506" y="882"/>
                  <a:pt x="506" y="882"/>
                  <a:pt x="506" y="882"/>
                </a:cubicBezTo>
                <a:cubicBezTo>
                  <a:pt x="506" y="1412"/>
                  <a:pt x="506" y="1412"/>
                  <a:pt x="506" y="1412"/>
                </a:cubicBezTo>
                <a:cubicBezTo>
                  <a:pt x="799" y="1412"/>
                  <a:pt x="799" y="1412"/>
                  <a:pt x="799" y="1412"/>
                </a:cubicBezTo>
                <a:cubicBezTo>
                  <a:pt x="799" y="1354"/>
                  <a:pt x="799" y="1354"/>
                  <a:pt x="799" y="1354"/>
                </a:cubicBezTo>
                <a:cubicBezTo>
                  <a:pt x="566" y="1354"/>
                  <a:pt x="566" y="1354"/>
                  <a:pt x="566" y="1354"/>
                </a:cubicBezTo>
                <a:lnTo>
                  <a:pt x="566" y="882"/>
                </a:lnTo>
                <a:close/>
                <a:moveTo>
                  <a:pt x="1126" y="882"/>
                </a:moveTo>
                <a:cubicBezTo>
                  <a:pt x="1363" y="1412"/>
                  <a:pt x="1363" y="1412"/>
                  <a:pt x="1363" y="1412"/>
                </a:cubicBezTo>
                <a:cubicBezTo>
                  <a:pt x="1297" y="1412"/>
                  <a:pt x="1297" y="1412"/>
                  <a:pt x="1297" y="1412"/>
                </a:cubicBezTo>
                <a:cubicBezTo>
                  <a:pt x="1238" y="1278"/>
                  <a:pt x="1238" y="1278"/>
                  <a:pt x="1238" y="1278"/>
                </a:cubicBezTo>
                <a:cubicBezTo>
                  <a:pt x="949" y="1278"/>
                  <a:pt x="949" y="1278"/>
                  <a:pt x="949" y="1278"/>
                </a:cubicBezTo>
                <a:cubicBezTo>
                  <a:pt x="890" y="1412"/>
                  <a:pt x="890" y="1412"/>
                  <a:pt x="890" y="1412"/>
                </a:cubicBezTo>
                <a:cubicBezTo>
                  <a:pt x="826" y="1412"/>
                  <a:pt x="826" y="1412"/>
                  <a:pt x="826" y="1412"/>
                </a:cubicBezTo>
                <a:cubicBezTo>
                  <a:pt x="1063" y="882"/>
                  <a:pt x="1063" y="882"/>
                  <a:pt x="1063" y="882"/>
                </a:cubicBezTo>
                <a:lnTo>
                  <a:pt x="1126" y="882"/>
                </a:lnTo>
                <a:close/>
                <a:moveTo>
                  <a:pt x="1212" y="1220"/>
                </a:moveTo>
                <a:cubicBezTo>
                  <a:pt x="1093" y="951"/>
                  <a:pt x="1093" y="951"/>
                  <a:pt x="1093" y="951"/>
                </a:cubicBezTo>
                <a:cubicBezTo>
                  <a:pt x="975" y="1220"/>
                  <a:pt x="975" y="1220"/>
                  <a:pt x="975" y="1220"/>
                </a:cubicBezTo>
                <a:lnTo>
                  <a:pt x="1212" y="1220"/>
                </a:lnTo>
                <a:close/>
                <a:moveTo>
                  <a:pt x="1325" y="940"/>
                </a:moveTo>
                <a:cubicBezTo>
                  <a:pt x="1497" y="940"/>
                  <a:pt x="1497" y="940"/>
                  <a:pt x="1497" y="940"/>
                </a:cubicBezTo>
                <a:cubicBezTo>
                  <a:pt x="1497" y="1412"/>
                  <a:pt x="1497" y="1412"/>
                  <a:pt x="1497" y="1412"/>
                </a:cubicBezTo>
                <a:cubicBezTo>
                  <a:pt x="1558" y="1412"/>
                  <a:pt x="1558" y="1412"/>
                  <a:pt x="1558" y="1412"/>
                </a:cubicBezTo>
                <a:cubicBezTo>
                  <a:pt x="1558" y="940"/>
                  <a:pt x="1558" y="940"/>
                  <a:pt x="1558" y="940"/>
                </a:cubicBezTo>
                <a:cubicBezTo>
                  <a:pt x="1731" y="940"/>
                  <a:pt x="1731" y="940"/>
                  <a:pt x="1731" y="940"/>
                </a:cubicBezTo>
                <a:cubicBezTo>
                  <a:pt x="1731" y="882"/>
                  <a:pt x="1731" y="882"/>
                  <a:pt x="1731" y="882"/>
                </a:cubicBezTo>
                <a:cubicBezTo>
                  <a:pt x="1325" y="882"/>
                  <a:pt x="1325" y="882"/>
                  <a:pt x="1325" y="882"/>
                </a:cubicBezTo>
                <a:lnTo>
                  <a:pt x="1325" y="940"/>
                </a:lnTo>
                <a:close/>
                <a:moveTo>
                  <a:pt x="1819" y="1412"/>
                </a:moveTo>
                <a:cubicBezTo>
                  <a:pt x="1879" y="1412"/>
                  <a:pt x="1879" y="1412"/>
                  <a:pt x="1879" y="1412"/>
                </a:cubicBezTo>
                <a:cubicBezTo>
                  <a:pt x="1879" y="1185"/>
                  <a:pt x="1879" y="1185"/>
                  <a:pt x="1879" y="1185"/>
                </a:cubicBezTo>
                <a:cubicBezTo>
                  <a:pt x="2127" y="1185"/>
                  <a:pt x="2127" y="1185"/>
                  <a:pt x="2127" y="1185"/>
                </a:cubicBezTo>
                <a:cubicBezTo>
                  <a:pt x="2127" y="1126"/>
                  <a:pt x="2127" y="1126"/>
                  <a:pt x="2127" y="1126"/>
                </a:cubicBezTo>
                <a:cubicBezTo>
                  <a:pt x="1879" y="1126"/>
                  <a:pt x="1879" y="1126"/>
                  <a:pt x="1879" y="1126"/>
                </a:cubicBezTo>
                <a:cubicBezTo>
                  <a:pt x="1879" y="940"/>
                  <a:pt x="1879" y="940"/>
                  <a:pt x="1879" y="940"/>
                </a:cubicBezTo>
                <a:cubicBezTo>
                  <a:pt x="2156" y="940"/>
                  <a:pt x="2156" y="940"/>
                  <a:pt x="2156" y="940"/>
                </a:cubicBezTo>
                <a:cubicBezTo>
                  <a:pt x="2156" y="882"/>
                  <a:pt x="2156" y="882"/>
                  <a:pt x="2156" y="882"/>
                </a:cubicBezTo>
                <a:cubicBezTo>
                  <a:pt x="1819" y="882"/>
                  <a:pt x="1819" y="882"/>
                  <a:pt x="1819" y="882"/>
                </a:cubicBezTo>
                <a:lnTo>
                  <a:pt x="1819" y="1412"/>
                </a:lnTo>
                <a:close/>
                <a:moveTo>
                  <a:pt x="2749" y="1147"/>
                </a:moveTo>
                <a:cubicBezTo>
                  <a:pt x="2749" y="1296"/>
                  <a:pt x="2627" y="1415"/>
                  <a:pt x="2472" y="1415"/>
                </a:cubicBezTo>
                <a:cubicBezTo>
                  <a:pt x="2317" y="1415"/>
                  <a:pt x="2195" y="1296"/>
                  <a:pt x="2195" y="1147"/>
                </a:cubicBezTo>
                <a:cubicBezTo>
                  <a:pt x="2195" y="997"/>
                  <a:pt x="2317" y="881"/>
                  <a:pt x="2472" y="881"/>
                </a:cubicBezTo>
                <a:cubicBezTo>
                  <a:pt x="2627" y="881"/>
                  <a:pt x="2749" y="998"/>
                  <a:pt x="2749" y="1147"/>
                </a:cubicBezTo>
                <a:close/>
                <a:moveTo>
                  <a:pt x="2687" y="1147"/>
                </a:moveTo>
                <a:cubicBezTo>
                  <a:pt x="2687" y="1030"/>
                  <a:pt x="2590" y="938"/>
                  <a:pt x="2472" y="938"/>
                </a:cubicBezTo>
                <a:cubicBezTo>
                  <a:pt x="2354" y="938"/>
                  <a:pt x="2256" y="1030"/>
                  <a:pt x="2256" y="1147"/>
                </a:cubicBezTo>
                <a:cubicBezTo>
                  <a:pt x="2256" y="1263"/>
                  <a:pt x="2354" y="1356"/>
                  <a:pt x="2472" y="1356"/>
                </a:cubicBezTo>
                <a:cubicBezTo>
                  <a:pt x="2590" y="1356"/>
                  <a:pt x="2687" y="1263"/>
                  <a:pt x="2687" y="1147"/>
                </a:cubicBezTo>
                <a:close/>
                <a:moveTo>
                  <a:pt x="3151" y="1232"/>
                </a:moveTo>
                <a:cubicBezTo>
                  <a:pt x="3275" y="1412"/>
                  <a:pt x="3275" y="1412"/>
                  <a:pt x="3275" y="1412"/>
                </a:cubicBezTo>
                <a:cubicBezTo>
                  <a:pt x="3206" y="1412"/>
                  <a:pt x="3206" y="1412"/>
                  <a:pt x="3206" y="1412"/>
                </a:cubicBezTo>
                <a:cubicBezTo>
                  <a:pt x="3096" y="1243"/>
                  <a:pt x="3096" y="1243"/>
                  <a:pt x="3096" y="1243"/>
                </a:cubicBezTo>
                <a:cubicBezTo>
                  <a:pt x="3085" y="1244"/>
                  <a:pt x="3073" y="1244"/>
                  <a:pt x="3061" y="1244"/>
                </a:cubicBezTo>
                <a:cubicBezTo>
                  <a:pt x="2920" y="1244"/>
                  <a:pt x="2920" y="1244"/>
                  <a:pt x="2920" y="1244"/>
                </a:cubicBezTo>
                <a:cubicBezTo>
                  <a:pt x="2920" y="1412"/>
                  <a:pt x="2920" y="1412"/>
                  <a:pt x="2920" y="1412"/>
                </a:cubicBezTo>
                <a:cubicBezTo>
                  <a:pt x="2860" y="1412"/>
                  <a:pt x="2860" y="1412"/>
                  <a:pt x="2860" y="1412"/>
                </a:cubicBezTo>
                <a:cubicBezTo>
                  <a:pt x="2860" y="882"/>
                  <a:pt x="2860" y="882"/>
                  <a:pt x="2860" y="882"/>
                </a:cubicBezTo>
                <a:cubicBezTo>
                  <a:pt x="3061" y="882"/>
                  <a:pt x="3061" y="882"/>
                  <a:pt x="3061" y="882"/>
                </a:cubicBezTo>
                <a:cubicBezTo>
                  <a:pt x="3193" y="882"/>
                  <a:pt x="3270" y="947"/>
                  <a:pt x="3270" y="1060"/>
                </a:cubicBezTo>
                <a:cubicBezTo>
                  <a:pt x="3270" y="1148"/>
                  <a:pt x="3227" y="1207"/>
                  <a:pt x="3151" y="1232"/>
                </a:cubicBezTo>
                <a:close/>
                <a:moveTo>
                  <a:pt x="3211" y="1061"/>
                </a:moveTo>
                <a:cubicBezTo>
                  <a:pt x="3211" y="981"/>
                  <a:pt x="3157" y="940"/>
                  <a:pt x="3061" y="940"/>
                </a:cubicBezTo>
                <a:cubicBezTo>
                  <a:pt x="2920" y="940"/>
                  <a:pt x="2920" y="940"/>
                  <a:pt x="2920" y="940"/>
                </a:cubicBezTo>
                <a:cubicBezTo>
                  <a:pt x="2920" y="1186"/>
                  <a:pt x="2920" y="1186"/>
                  <a:pt x="2920" y="1186"/>
                </a:cubicBezTo>
                <a:cubicBezTo>
                  <a:pt x="3061" y="1186"/>
                  <a:pt x="3061" y="1186"/>
                  <a:pt x="3061" y="1186"/>
                </a:cubicBezTo>
                <a:cubicBezTo>
                  <a:pt x="3157" y="1186"/>
                  <a:pt x="3211" y="1144"/>
                  <a:pt x="3211" y="1061"/>
                </a:cubicBezTo>
                <a:close/>
                <a:moveTo>
                  <a:pt x="3675" y="1263"/>
                </a:moveTo>
                <a:cubicBezTo>
                  <a:pt x="3482" y="882"/>
                  <a:pt x="3482" y="882"/>
                  <a:pt x="3482" y="882"/>
                </a:cubicBezTo>
                <a:cubicBezTo>
                  <a:pt x="3407" y="882"/>
                  <a:pt x="3407" y="882"/>
                  <a:pt x="3407" y="882"/>
                </a:cubicBezTo>
                <a:cubicBezTo>
                  <a:pt x="3407" y="1412"/>
                  <a:pt x="3407" y="1412"/>
                  <a:pt x="3407" y="1412"/>
                </a:cubicBezTo>
                <a:cubicBezTo>
                  <a:pt x="3464" y="1412"/>
                  <a:pt x="3464" y="1412"/>
                  <a:pt x="3464" y="1412"/>
                </a:cubicBezTo>
                <a:cubicBezTo>
                  <a:pt x="3464" y="975"/>
                  <a:pt x="3464" y="975"/>
                  <a:pt x="3464" y="975"/>
                </a:cubicBezTo>
                <a:cubicBezTo>
                  <a:pt x="3656" y="1356"/>
                  <a:pt x="3656" y="1356"/>
                  <a:pt x="3656" y="1356"/>
                </a:cubicBezTo>
                <a:cubicBezTo>
                  <a:pt x="3693" y="1356"/>
                  <a:pt x="3693" y="1356"/>
                  <a:pt x="3693" y="1356"/>
                </a:cubicBezTo>
                <a:cubicBezTo>
                  <a:pt x="3885" y="975"/>
                  <a:pt x="3885" y="975"/>
                  <a:pt x="3885" y="975"/>
                </a:cubicBezTo>
                <a:cubicBezTo>
                  <a:pt x="3886" y="1412"/>
                  <a:pt x="3886" y="1412"/>
                  <a:pt x="3886" y="1412"/>
                </a:cubicBezTo>
                <a:cubicBezTo>
                  <a:pt x="3942" y="1412"/>
                  <a:pt x="3942" y="1412"/>
                  <a:pt x="3942" y="1412"/>
                </a:cubicBezTo>
                <a:cubicBezTo>
                  <a:pt x="3942" y="882"/>
                  <a:pt x="3942" y="882"/>
                  <a:pt x="3942" y="882"/>
                </a:cubicBezTo>
                <a:cubicBezTo>
                  <a:pt x="3868" y="882"/>
                  <a:pt x="3868" y="882"/>
                  <a:pt x="3868" y="882"/>
                </a:cubicBezTo>
                <a:lnTo>
                  <a:pt x="3675" y="126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14324" tIns="57162" rIns="114324" bIns="57162"/>
          <a:lstStyle/>
          <a:p>
            <a:endParaRPr lang="en-NL"/>
          </a:p>
        </p:txBody>
      </p:sp>
      <p:sp>
        <p:nvSpPr>
          <p:cNvPr id="10" name="LS_Logo10 (JU-Free) Hermens" hidden="1">
            <a:extLst>
              <a:ext uri="{FF2B5EF4-FFF2-40B4-BE49-F238E27FC236}">
                <a16:creationId xmlns:a16="http://schemas.microsoft.com/office/drawing/2014/main" id="{2107191A-0C17-4EB5-A389-3D672FC82AAE}"/>
              </a:ext>
            </a:extLst>
          </p:cNvPr>
          <p:cNvSpPr>
            <a:spLocks/>
          </p:cNvSpPr>
          <p:nvPr/>
        </p:nvSpPr>
        <p:spPr bwMode="invGray">
          <a:xfrm>
            <a:off x="1731963" y="7470775"/>
            <a:ext cx="1258887" cy="211138"/>
          </a:xfrm>
          <a:custGeom>
            <a:avLst/>
            <a:gdLst>
              <a:gd name="T0" fmla="*/ 2147483646 w 3168"/>
              <a:gd name="T1" fmla="*/ 2147483646 h 534"/>
              <a:gd name="T2" fmla="*/ 2147483646 w 3168"/>
              <a:gd name="T3" fmla="*/ 2147483646 h 534"/>
              <a:gd name="T4" fmla="*/ 0 w 3168"/>
              <a:gd name="T5" fmla="*/ 123190324 h 534"/>
              <a:gd name="T6" fmla="*/ 2147483646 w 3168"/>
              <a:gd name="T7" fmla="*/ 2147483646 h 534"/>
              <a:gd name="T8" fmla="*/ 2147483646 w 3168"/>
              <a:gd name="T9" fmla="*/ 123190324 h 534"/>
              <a:gd name="T10" fmla="*/ 2147483646 w 3168"/>
              <a:gd name="T11" fmla="*/ 2147483646 h 534"/>
              <a:gd name="T12" fmla="*/ 2147483646 w 3168"/>
              <a:gd name="T13" fmla="*/ 2147483646 h 534"/>
              <a:gd name="T14" fmla="*/ 2147483646 w 3168"/>
              <a:gd name="T15" fmla="*/ 2147483646 h 534"/>
              <a:gd name="T16" fmla="*/ 2147483646 w 3168"/>
              <a:gd name="T17" fmla="*/ 2147483646 h 534"/>
              <a:gd name="T18" fmla="*/ 2147483646 w 3168"/>
              <a:gd name="T19" fmla="*/ 2147483646 h 534"/>
              <a:gd name="T20" fmla="*/ 2147483646 w 3168"/>
              <a:gd name="T21" fmla="*/ 2147483646 h 534"/>
              <a:gd name="T22" fmla="*/ 2147483646 w 3168"/>
              <a:gd name="T23" fmla="*/ 123190324 h 534"/>
              <a:gd name="T24" fmla="*/ 2147483646 w 3168"/>
              <a:gd name="T25" fmla="*/ 2147483646 h 534"/>
              <a:gd name="T26" fmla="*/ 2147483646 w 3168"/>
              <a:gd name="T27" fmla="*/ 2147483646 h 534"/>
              <a:gd name="T28" fmla="*/ 2147483646 w 3168"/>
              <a:gd name="T29" fmla="*/ 2147483646 h 534"/>
              <a:gd name="T30" fmla="*/ 2147483646 w 3168"/>
              <a:gd name="T31" fmla="*/ 123190324 h 534"/>
              <a:gd name="T32" fmla="*/ 2147483646 w 3168"/>
              <a:gd name="T33" fmla="*/ 2147483646 h 534"/>
              <a:gd name="T34" fmla="*/ 2147483646 w 3168"/>
              <a:gd name="T35" fmla="*/ 2147483646 h 534"/>
              <a:gd name="T36" fmla="*/ 2147483646 w 3168"/>
              <a:gd name="T37" fmla="*/ 2147483646 h 534"/>
              <a:gd name="T38" fmla="*/ 2147483646 w 3168"/>
              <a:gd name="T39" fmla="*/ 2147483646 h 534"/>
              <a:gd name="T40" fmla="*/ 2147483646 w 3168"/>
              <a:gd name="T41" fmla="*/ 2147483646 h 534"/>
              <a:gd name="T42" fmla="*/ 2147483646 w 3168"/>
              <a:gd name="T43" fmla="*/ 2147483646 h 534"/>
              <a:gd name="T44" fmla="*/ 2147483646 w 3168"/>
              <a:gd name="T45" fmla="*/ 2147483646 h 534"/>
              <a:gd name="T46" fmla="*/ 2147483646 w 3168"/>
              <a:gd name="T47" fmla="*/ 2147483646 h 534"/>
              <a:gd name="T48" fmla="*/ 2147483646 w 3168"/>
              <a:gd name="T49" fmla="*/ 2147483646 h 534"/>
              <a:gd name="T50" fmla="*/ 2147483646 w 3168"/>
              <a:gd name="T51" fmla="*/ 123190324 h 534"/>
              <a:gd name="T52" fmla="*/ 2147483646 w 3168"/>
              <a:gd name="T53" fmla="*/ 2147483646 h 534"/>
              <a:gd name="T54" fmla="*/ 2147483646 w 3168"/>
              <a:gd name="T55" fmla="*/ 123190324 h 534"/>
              <a:gd name="T56" fmla="*/ 2147483646 w 3168"/>
              <a:gd name="T57" fmla="*/ 2147483646 h 534"/>
              <a:gd name="T58" fmla="*/ 2147483646 w 3168"/>
              <a:gd name="T59" fmla="*/ 2147483646 h 534"/>
              <a:gd name="T60" fmla="*/ 2147483646 w 3168"/>
              <a:gd name="T61" fmla="*/ 2147483646 h 534"/>
              <a:gd name="T62" fmla="*/ 2147483646 w 3168"/>
              <a:gd name="T63" fmla="*/ 2147483646 h 534"/>
              <a:gd name="T64" fmla="*/ 2147483646 w 3168"/>
              <a:gd name="T65" fmla="*/ 2147483646 h 534"/>
              <a:gd name="T66" fmla="*/ 2147483646 w 3168"/>
              <a:gd name="T67" fmla="*/ 123190324 h 534"/>
              <a:gd name="T68" fmla="*/ 2147483646 w 3168"/>
              <a:gd name="T69" fmla="*/ 2147483646 h 534"/>
              <a:gd name="T70" fmla="*/ 2147483646 w 3168"/>
              <a:gd name="T71" fmla="*/ 2147483646 h 534"/>
              <a:gd name="T72" fmla="*/ 2147483646 w 3168"/>
              <a:gd name="T73" fmla="*/ 2147483646 h 534"/>
              <a:gd name="T74" fmla="*/ 2147483646 w 3168"/>
              <a:gd name="T75" fmla="*/ 2147483646 h 534"/>
              <a:gd name="T76" fmla="*/ 2147483646 w 3168"/>
              <a:gd name="T77" fmla="*/ 2147483646 h 534"/>
              <a:gd name="T78" fmla="*/ 2147483646 w 3168"/>
              <a:gd name="T79" fmla="*/ 2147483646 h 534"/>
              <a:gd name="T80" fmla="*/ 2147483646 w 3168"/>
              <a:gd name="T81" fmla="*/ 2147483646 h 534"/>
              <a:gd name="T82" fmla="*/ 2147483646 w 3168"/>
              <a:gd name="T83" fmla="*/ 2147483646 h 534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3168" h="534">
                <a:moveTo>
                  <a:pt x="380" y="531"/>
                </a:moveTo>
                <a:cubicBezTo>
                  <a:pt x="380" y="298"/>
                  <a:pt x="380" y="298"/>
                  <a:pt x="380" y="298"/>
                </a:cubicBezTo>
                <a:cubicBezTo>
                  <a:pt x="61" y="298"/>
                  <a:pt x="61" y="298"/>
                  <a:pt x="61" y="298"/>
                </a:cubicBezTo>
                <a:cubicBezTo>
                  <a:pt x="61" y="531"/>
                  <a:pt x="61" y="531"/>
                  <a:pt x="61" y="531"/>
                </a:cubicBezTo>
                <a:cubicBezTo>
                  <a:pt x="0" y="531"/>
                  <a:pt x="0" y="531"/>
                  <a:pt x="0" y="531"/>
                </a:cubicBezTo>
                <a:cubicBezTo>
                  <a:pt x="0" y="2"/>
                  <a:pt x="0" y="2"/>
                  <a:pt x="0" y="2"/>
                </a:cubicBezTo>
                <a:cubicBezTo>
                  <a:pt x="61" y="2"/>
                  <a:pt x="61" y="2"/>
                  <a:pt x="61" y="2"/>
                </a:cubicBezTo>
                <a:cubicBezTo>
                  <a:pt x="61" y="241"/>
                  <a:pt x="61" y="241"/>
                  <a:pt x="61" y="241"/>
                </a:cubicBezTo>
                <a:cubicBezTo>
                  <a:pt x="380" y="241"/>
                  <a:pt x="380" y="241"/>
                  <a:pt x="380" y="241"/>
                </a:cubicBezTo>
                <a:cubicBezTo>
                  <a:pt x="380" y="2"/>
                  <a:pt x="380" y="2"/>
                  <a:pt x="380" y="2"/>
                </a:cubicBezTo>
                <a:cubicBezTo>
                  <a:pt x="441" y="2"/>
                  <a:pt x="441" y="2"/>
                  <a:pt x="441" y="2"/>
                </a:cubicBezTo>
                <a:cubicBezTo>
                  <a:pt x="441" y="531"/>
                  <a:pt x="441" y="531"/>
                  <a:pt x="441" y="531"/>
                </a:cubicBezTo>
                <a:lnTo>
                  <a:pt x="380" y="531"/>
                </a:lnTo>
                <a:close/>
                <a:moveTo>
                  <a:pt x="661" y="60"/>
                </a:moveTo>
                <a:cubicBezTo>
                  <a:pt x="661" y="234"/>
                  <a:pt x="661" y="234"/>
                  <a:pt x="661" y="234"/>
                </a:cubicBezTo>
                <a:cubicBezTo>
                  <a:pt x="928" y="234"/>
                  <a:pt x="928" y="234"/>
                  <a:pt x="928" y="234"/>
                </a:cubicBezTo>
                <a:cubicBezTo>
                  <a:pt x="928" y="292"/>
                  <a:pt x="928" y="292"/>
                  <a:pt x="928" y="292"/>
                </a:cubicBezTo>
                <a:cubicBezTo>
                  <a:pt x="661" y="292"/>
                  <a:pt x="661" y="292"/>
                  <a:pt x="661" y="292"/>
                </a:cubicBezTo>
                <a:cubicBezTo>
                  <a:pt x="661" y="474"/>
                  <a:pt x="661" y="474"/>
                  <a:pt x="661" y="474"/>
                </a:cubicBezTo>
                <a:cubicBezTo>
                  <a:pt x="970" y="474"/>
                  <a:pt x="970" y="474"/>
                  <a:pt x="970" y="474"/>
                </a:cubicBezTo>
                <a:cubicBezTo>
                  <a:pt x="970" y="531"/>
                  <a:pt x="970" y="531"/>
                  <a:pt x="970" y="531"/>
                </a:cubicBezTo>
                <a:cubicBezTo>
                  <a:pt x="601" y="531"/>
                  <a:pt x="601" y="531"/>
                  <a:pt x="601" y="531"/>
                </a:cubicBezTo>
                <a:cubicBezTo>
                  <a:pt x="601" y="2"/>
                  <a:pt x="601" y="2"/>
                  <a:pt x="601" y="2"/>
                </a:cubicBezTo>
                <a:cubicBezTo>
                  <a:pt x="960" y="2"/>
                  <a:pt x="960" y="2"/>
                  <a:pt x="960" y="2"/>
                </a:cubicBezTo>
                <a:cubicBezTo>
                  <a:pt x="960" y="60"/>
                  <a:pt x="960" y="60"/>
                  <a:pt x="960" y="60"/>
                </a:cubicBezTo>
                <a:lnTo>
                  <a:pt x="661" y="60"/>
                </a:lnTo>
                <a:close/>
                <a:moveTo>
                  <a:pt x="1330" y="363"/>
                </a:moveTo>
                <a:cubicBezTo>
                  <a:pt x="1319" y="363"/>
                  <a:pt x="1307" y="364"/>
                  <a:pt x="1295" y="364"/>
                </a:cubicBezTo>
                <a:cubicBezTo>
                  <a:pt x="1154" y="364"/>
                  <a:pt x="1154" y="364"/>
                  <a:pt x="1154" y="364"/>
                </a:cubicBezTo>
                <a:cubicBezTo>
                  <a:pt x="1154" y="531"/>
                  <a:pt x="1154" y="531"/>
                  <a:pt x="1154" y="531"/>
                </a:cubicBezTo>
                <a:cubicBezTo>
                  <a:pt x="1093" y="531"/>
                  <a:pt x="1093" y="531"/>
                  <a:pt x="1093" y="531"/>
                </a:cubicBezTo>
                <a:cubicBezTo>
                  <a:pt x="1093" y="2"/>
                  <a:pt x="1093" y="2"/>
                  <a:pt x="1093" y="2"/>
                </a:cubicBezTo>
                <a:cubicBezTo>
                  <a:pt x="1295" y="2"/>
                  <a:pt x="1295" y="2"/>
                  <a:pt x="1295" y="2"/>
                </a:cubicBezTo>
                <a:cubicBezTo>
                  <a:pt x="1427" y="2"/>
                  <a:pt x="1503" y="67"/>
                  <a:pt x="1503" y="180"/>
                </a:cubicBezTo>
                <a:cubicBezTo>
                  <a:pt x="1503" y="267"/>
                  <a:pt x="1461" y="326"/>
                  <a:pt x="1385" y="351"/>
                </a:cubicBezTo>
                <a:cubicBezTo>
                  <a:pt x="1509" y="531"/>
                  <a:pt x="1509" y="531"/>
                  <a:pt x="1509" y="531"/>
                </a:cubicBezTo>
                <a:cubicBezTo>
                  <a:pt x="1440" y="531"/>
                  <a:pt x="1440" y="531"/>
                  <a:pt x="1440" y="531"/>
                </a:cubicBezTo>
                <a:lnTo>
                  <a:pt x="1330" y="363"/>
                </a:lnTo>
                <a:close/>
                <a:moveTo>
                  <a:pt x="1295" y="306"/>
                </a:moveTo>
                <a:cubicBezTo>
                  <a:pt x="1391" y="306"/>
                  <a:pt x="1445" y="264"/>
                  <a:pt x="1445" y="181"/>
                </a:cubicBezTo>
                <a:cubicBezTo>
                  <a:pt x="1445" y="101"/>
                  <a:pt x="1391" y="60"/>
                  <a:pt x="1295" y="60"/>
                </a:cubicBezTo>
                <a:cubicBezTo>
                  <a:pt x="1154" y="60"/>
                  <a:pt x="1154" y="60"/>
                  <a:pt x="1154" y="60"/>
                </a:cubicBezTo>
                <a:cubicBezTo>
                  <a:pt x="1154" y="306"/>
                  <a:pt x="1154" y="306"/>
                  <a:pt x="1154" y="306"/>
                </a:cubicBezTo>
                <a:lnTo>
                  <a:pt x="1295" y="306"/>
                </a:lnTo>
                <a:close/>
                <a:moveTo>
                  <a:pt x="2120" y="531"/>
                </a:moveTo>
                <a:cubicBezTo>
                  <a:pt x="2119" y="95"/>
                  <a:pt x="2119" y="95"/>
                  <a:pt x="2119" y="95"/>
                </a:cubicBezTo>
                <a:cubicBezTo>
                  <a:pt x="1926" y="475"/>
                  <a:pt x="1926" y="475"/>
                  <a:pt x="1926" y="475"/>
                </a:cubicBezTo>
                <a:cubicBezTo>
                  <a:pt x="1890" y="475"/>
                  <a:pt x="1890" y="475"/>
                  <a:pt x="1890" y="475"/>
                </a:cubicBezTo>
                <a:cubicBezTo>
                  <a:pt x="1698" y="95"/>
                  <a:pt x="1698" y="95"/>
                  <a:pt x="1698" y="95"/>
                </a:cubicBezTo>
                <a:cubicBezTo>
                  <a:pt x="1698" y="531"/>
                  <a:pt x="1698" y="531"/>
                  <a:pt x="1698" y="531"/>
                </a:cubicBezTo>
                <a:cubicBezTo>
                  <a:pt x="1640" y="531"/>
                  <a:pt x="1640" y="531"/>
                  <a:pt x="1640" y="531"/>
                </a:cubicBezTo>
                <a:cubicBezTo>
                  <a:pt x="1640" y="2"/>
                  <a:pt x="1640" y="2"/>
                  <a:pt x="1640" y="2"/>
                </a:cubicBezTo>
                <a:cubicBezTo>
                  <a:pt x="1715" y="2"/>
                  <a:pt x="1715" y="2"/>
                  <a:pt x="1715" y="2"/>
                </a:cubicBezTo>
                <a:cubicBezTo>
                  <a:pt x="1909" y="383"/>
                  <a:pt x="1909" y="383"/>
                  <a:pt x="1909" y="383"/>
                </a:cubicBezTo>
                <a:cubicBezTo>
                  <a:pt x="2102" y="2"/>
                  <a:pt x="2102" y="2"/>
                  <a:pt x="2102" y="2"/>
                </a:cubicBezTo>
                <a:cubicBezTo>
                  <a:pt x="2176" y="2"/>
                  <a:pt x="2176" y="2"/>
                  <a:pt x="2176" y="2"/>
                </a:cubicBezTo>
                <a:cubicBezTo>
                  <a:pt x="2176" y="531"/>
                  <a:pt x="2176" y="531"/>
                  <a:pt x="2176" y="531"/>
                </a:cubicBezTo>
                <a:lnTo>
                  <a:pt x="2120" y="531"/>
                </a:lnTo>
                <a:close/>
                <a:moveTo>
                  <a:pt x="2397" y="60"/>
                </a:moveTo>
                <a:cubicBezTo>
                  <a:pt x="2397" y="234"/>
                  <a:pt x="2397" y="234"/>
                  <a:pt x="2397" y="234"/>
                </a:cubicBezTo>
                <a:cubicBezTo>
                  <a:pt x="2664" y="234"/>
                  <a:pt x="2664" y="234"/>
                  <a:pt x="2664" y="234"/>
                </a:cubicBezTo>
                <a:cubicBezTo>
                  <a:pt x="2664" y="292"/>
                  <a:pt x="2664" y="292"/>
                  <a:pt x="2664" y="292"/>
                </a:cubicBezTo>
                <a:cubicBezTo>
                  <a:pt x="2397" y="292"/>
                  <a:pt x="2397" y="292"/>
                  <a:pt x="2397" y="292"/>
                </a:cubicBezTo>
                <a:cubicBezTo>
                  <a:pt x="2397" y="474"/>
                  <a:pt x="2397" y="474"/>
                  <a:pt x="2397" y="474"/>
                </a:cubicBezTo>
                <a:cubicBezTo>
                  <a:pt x="2706" y="474"/>
                  <a:pt x="2706" y="474"/>
                  <a:pt x="2706" y="474"/>
                </a:cubicBezTo>
                <a:cubicBezTo>
                  <a:pt x="2706" y="531"/>
                  <a:pt x="2706" y="531"/>
                  <a:pt x="2706" y="531"/>
                </a:cubicBezTo>
                <a:cubicBezTo>
                  <a:pt x="2337" y="531"/>
                  <a:pt x="2337" y="531"/>
                  <a:pt x="2337" y="531"/>
                </a:cubicBezTo>
                <a:cubicBezTo>
                  <a:pt x="2337" y="2"/>
                  <a:pt x="2337" y="2"/>
                  <a:pt x="2337" y="2"/>
                </a:cubicBezTo>
                <a:cubicBezTo>
                  <a:pt x="2696" y="2"/>
                  <a:pt x="2696" y="2"/>
                  <a:pt x="2696" y="2"/>
                </a:cubicBezTo>
                <a:cubicBezTo>
                  <a:pt x="2696" y="60"/>
                  <a:pt x="2696" y="60"/>
                  <a:pt x="2696" y="60"/>
                </a:cubicBezTo>
                <a:lnTo>
                  <a:pt x="2397" y="60"/>
                </a:lnTo>
                <a:close/>
                <a:moveTo>
                  <a:pt x="3155" y="49"/>
                </a:moveTo>
                <a:cubicBezTo>
                  <a:pt x="3129" y="105"/>
                  <a:pt x="3129" y="105"/>
                  <a:pt x="3129" y="105"/>
                </a:cubicBezTo>
                <a:cubicBezTo>
                  <a:pt x="3081" y="74"/>
                  <a:pt x="3025" y="61"/>
                  <a:pt x="2983" y="61"/>
                </a:cubicBezTo>
                <a:cubicBezTo>
                  <a:pt x="2915" y="61"/>
                  <a:pt x="2870" y="87"/>
                  <a:pt x="2870" y="131"/>
                </a:cubicBezTo>
                <a:cubicBezTo>
                  <a:pt x="2870" y="267"/>
                  <a:pt x="3168" y="196"/>
                  <a:pt x="3167" y="388"/>
                </a:cubicBezTo>
                <a:cubicBezTo>
                  <a:pt x="3167" y="477"/>
                  <a:pt x="3090" y="534"/>
                  <a:pt x="2976" y="534"/>
                </a:cubicBezTo>
                <a:cubicBezTo>
                  <a:pt x="2899" y="534"/>
                  <a:pt x="2823" y="500"/>
                  <a:pt x="2773" y="453"/>
                </a:cubicBezTo>
                <a:cubicBezTo>
                  <a:pt x="2801" y="398"/>
                  <a:pt x="2801" y="398"/>
                  <a:pt x="2801" y="398"/>
                </a:cubicBezTo>
                <a:cubicBezTo>
                  <a:pt x="2850" y="446"/>
                  <a:pt x="2917" y="473"/>
                  <a:pt x="2977" y="473"/>
                </a:cubicBezTo>
                <a:cubicBezTo>
                  <a:pt x="3053" y="473"/>
                  <a:pt x="3101" y="442"/>
                  <a:pt x="3101" y="391"/>
                </a:cubicBezTo>
                <a:cubicBezTo>
                  <a:pt x="3102" y="252"/>
                  <a:pt x="2804" y="326"/>
                  <a:pt x="2804" y="136"/>
                </a:cubicBezTo>
                <a:cubicBezTo>
                  <a:pt x="2804" y="53"/>
                  <a:pt x="2877" y="0"/>
                  <a:pt x="2987" y="0"/>
                </a:cubicBezTo>
                <a:cubicBezTo>
                  <a:pt x="3048" y="0"/>
                  <a:pt x="3111" y="19"/>
                  <a:pt x="3155" y="4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14324" tIns="57162" rIns="114324" bIns="57162"/>
          <a:lstStyle/>
          <a:p>
            <a:endParaRPr lang="en-NL"/>
          </a:p>
        </p:txBody>
      </p:sp>
      <p:sp>
        <p:nvSpPr>
          <p:cNvPr id="13" name="LS_Logo4 (JU-Free) Swipe" hidden="1">
            <a:extLst>
              <a:ext uri="{FF2B5EF4-FFF2-40B4-BE49-F238E27FC236}">
                <a16:creationId xmlns:a16="http://schemas.microsoft.com/office/drawing/2014/main" id="{5DE5911C-342C-44A9-8912-DA7E1DDB711F}"/>
              </a:ext>
            </a:extLst>
          </p:cNvPr>
          <p:cNvSpPr>
            <a:spLocks/>
          </p:cNvSpPr>
          <p:nvPr/>
        </p:nvSpPr>
        <p:spPr bwMode="invGray">
          <a:xfrm>
            <a:off x="1711325" y="7470775"/>
            <a:ext cx="946150" cy="211138"/>
          </a:xfrm>
          <a:custGeom>
            <a:avLst/>
            <a:gdLst>
              <a:gd name="T0" fmla="*/ 2147483646 w 2384"/>
              <a:gd name="T1" fmla="*/ 2147483646 h 534"/>
              <a:gd name="T2" fmla="*/ 2147483646 w 2384"/>
              <a:gd name="T3" fmla="*/ 2147483646 h 534"/>
              <a:gd name="T4" fmla="*/ 0 w 2384"/>
              <a:gd name="T5" fmla="*/ 2147483646 h 534"/>
              <a:gd name="T6" fmla="*/ 1751351034 w 2384"/>
              <a:gd name="T7" fmla="*/ 2147483646 h 534"/>
              <a:gd name="T8" fmla="*/ 2147483646 w 2384"/>
              <a:gd name="T9" fmla="*/ 2147483646 h 534"/>
              <a:gd name="T10" fmla="*/ 2147483646 w 2384"/>
              <a:gd name="T11" fmla="*/ 2147483646 h 534"/>
              <a:gd name="T12" fmla="*/ 1939102675 w 2384"/>
              <a:gd name="T13" fmla="*/ 2147483646 h 534"/>
              <a:gd name="T14" fmla="*/ 2147483646 w 2384"/>
              <a:gd name="T15" fmla="*/ 0 h 534"/>
              <a:gd name="T16" fmla="*/ 2147483646 w 2384"/>
              <a:gd name="T17" fmla="*/ 2147483646 h 534"/>
              <a:gd name="T18" fmla="*/ 2147483646 w 2384"/>
              <a:gd name="T19" fmla="*/ 2147483646 h 534"/>
              <a:gd name="T20" fmla="*/ 2147483646 w 2384"/>
              <a:gd name="T21" fmla="*/ 2147483646 h 534"/>
              <a:gd name="T22" fmla="*/ 2147483646 w 2384"/>
              <a:gd name="T23" fmla="*/ 2147483646 h 534"/>
              <a:gd name="T24" fmla="*/ 2147483646 w 2384"/>
              <a:gd name="T25" fmla="*/ 2147483646 h 534"/>
              <a:gd name="T26" fmla="*/ 2147483646 w 2384"/>
              <a:gd name="T27" fmla="*/ 2147483646 h 534"/>
              <a:gd name="T28" fmla="*/ 2147483646 w 2384"/>
              <a:gd name="T29" fmla="*/ 123190324 h 534"/>
              <a:gd name="T30" fmla="*/ 2147483646 w 2384"/>
              <a:gd name="T31" fmla="*/ 184785289 h 534"/>
              <a:gd name="T32" fmla="*/ 2147483646 w 2384"/>
              <a:gd name="T33" fmla="*/ 2147483646 h 534"/>
              <a:gd name="T34" fmla="*/ 2147483646 w 2384"/>
              <a:gd name="T35" fmla="*/ 123190324 h 534"/>
              <a:gd name="T36" fmla="*/ 2147483646 w 2384"/>
              <a:gd name="T37" fmla="*/ 123190324 h 534"/>
              <a:gd name="T38" fmla="*/ 2147483646 w 2384"/>
              <a:gd name="T39" fmla="*/ 2147483646 h 534"/>
              <a:gd name="T40" fmla="*/ 2147483646 w 2384"/>
              <a:gd name="T41" fmla="*/ 2147483646 h 534"/>
              <a:gd name="T42" fmla="*/ 2147483646 w 2384"/>
              <a:gd name="T43" fmla="*/ 2147483646 h 534"/>
              <a:gd name="T44" fmla="*/ 2147483646 w 2384"/>
              <a:gd name="T45" fmla="*/ 2147483646 h 534"/>
              <a:gd name="T46" fmla="*/ 2147483646 w 2384"/>
              <a:gd name="T47" fmla="*/ 2147483646 h 534"/>
              <a:gd name="T48" fmla="*/ 2147483646 w 2384"/>
              <a:gd name="T49" fmla="*/ 123190324 h 534"/>
              <a:gd name="T50" fmla="*/ 2147483646 w 2384"/>
              <a:gd name="T51" fmla="*/ 123190324 h 534"/>
              <a:gd name="T52" fmla="*/ 2147483646 w 2384"/>
              <a:gd name="T53" fmla="*/ 2147483646 h 534"/>
              <a:gd name="T54" fmla="*/ 2147483646 w 2384"/>
              <a:gd name="T55" fmla="*/ 2147483646 h 534"/>
              <a:gd name="T56" fmla="*/ 2147483646 w 2384"/>
              <a:gd name="T57" fmla="*/ 2147483646 h 534"/>
              <a:gd name="T58" fmla="*/ 2147483646 w 2384"/>
              <a:gd name="T59" fmla="*/ 123190324 h 534"/>
              <a:gd name="T60" fmla="*/ 2147483646 w 2384"/>
              <a:gd name="T61" fmla="*/ 123190324 h 534"/>
              <a:gd name="T62" fmla="*/ 2147483646 w 2384"/>
              <a:gd name="T63" fmla="*/ 2147483646 h 534"/>
              <a:gd name="T64" fmla="*/ 2147483646 w 2384"/>
              <a:gd name="T65" fmla="*/ 2147483646 h 534"/>
              <a:gd name="T66" fmla="*/ 2147483646 w 2384"/>
              <a:gd name="T67" fmla="*/ 2147483646 h 534"/>
              <a:gd name="T68" fmla="*/ 2147483646 w 2384"/>
              <a:gd name="T69" fmla="*/ 2147483646 h 534"/>
              <a:gd name="T70" fmla="*/ 2147483646 w 2384"/>
              <a:gd name="T71" fmla="*/ 2147483646 h 534"/>
              <a:gd name="T72" fmla="*/ 2147483646 w 2384"/>
              <a:gd name="T73" fmla="*/ 2147483646 h 534"/>
              <a:gd name="T74" fmla="*/ 2147483646 w 2384"/>
              <a:gd name="T75" fmla="*/ 123190324 h 534"/>
              <a:gd name="T76" fmla="*/ 2147483646 w 2384"/>
              <a:gd name="T77" fmla="*/ 123190324 h 534"/>
              <a:gd name="T78" fmla="*/ 2147483646 w 2384"/>
              <a:gd name="T79" fmla="*/ 2147483646 h 534"/>
              <a:gd name="T80" fmla="*/ 2147483646 w 2384"/>
              <a:gd name="T81" fmla="*/ 2147483646 h 534"/>
              <a:gd name="T82" fmla="*/ 2147483646 w 2384"/>
              <a:gd name="T83" fmla="*/ 2147483646 h 534"/>
              <a:gd name="T84" fmla="*/ 2147483646 w 2384"/>
              <a:gd name="T85" fmla="*/ 2147483646 h 534"/>
              <a:gd name="T86" fmla="*/ 2147483646 w 2384"/>
              <a:gd name="T87" fmla="*/ 2147483646 h 534"/>
              <a:gd name="T88" fmla="*/ 2147483646 w 2384"/>
              <a:gd name="T89" fmla="*/ 2147483646 h 534"/>
              <a:gd name="T90" fmla="*/ 2147483646 w 2384"/>
              <a:gd name="T91" fmla="*/ 2147483646 h 534"/>
              <a:gd name="T92" fmla="*/ 2147483646 w 2384"/>
              <a:gd name="T93" fmla="*/ 2147483646 h 534"/>
              <a:gd name="T94" fmla="*/ 2147483646 w 2384"/>
              <a:gd name="T95" fmla="*/ 2147483646 h 534"/>
              <a:gd name="T96" fmla="*/ 2147483646 w 2384"/>
              <a:gd name="T97" fmla="*/ 2147483646 h 534"/>
              <a:gd name="T98" fmla="*/ 2147483646 w 2384"/>
              <a:gd name="T99" fmla="*/ 2147483646 h 534"/>
              <a:gd name="T100" fmla="*/ 2147483646 w 2384"/>
              <a:gd name="T101" fmla="*/ 2147483646 h 534"/>
              <a:gd name="T102" fmla="*/ 2147483646 w 2384"/>
              <a:gd name="T103" fmla="*/ 2147483646 h 534"/>
              <a:gd name="T104" fmla="*/ 2147483646 w 2384"/>
              <a:gd name="T105" fmla="*/ 2147483646 h 534"/>
              <a:gd name="T106" fmla="*/ 2147483646 w 2384"/>
              <a:gd name="T107" fmla="*/ 123190324 h 534"/>
              <a:gd name="T108" fmla="*/ 2147483646 w 2384"/>
              <a:gd name="T109" fmla="*/ 123190324 h 534"/>
              <a:gd name="T110" fmla="*/ 2147483646 w 2384"/>
              <a:gd name="T111" fmla="*/ 2147483646 h 534"/>
              <a:gd name="T112" fmla="*/ 2147483646 w 2384"/>
              <a:gd name="T113" fmla="*/ 2147483646 h 534"/>
              <a:gd name="T114" fmla="*/ 2147483646 w 2384"/>
              <a:gd name="T115" fmla="*/ 2147483646 h 534"/>
              <a:gd name="T116" fmla="*/ 2147483646 w 2384"/>
              <a:gd name="T117" fmla="*/ 2147483646 h 534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2384" h="534">
                <a:moveTo>
                  <a:pt x="394" y="388"/>
                </a:moveTo>
                <a:cubicBezTo>
                  <a:pt x="394" y="477"/>
                  <a:pt x="317" y="534"/>
                  <a:pt x="203" y="534"/>
                </a:cubicBezTo>
                <a:cubicBezTo>
                  <a:pt x="126" y="534"/>
                  <a:pt x="50" y="500"/>
                  <a:pt x="0" y="453"/>
                </a:cubicBezTo>
                <a:cubicBezTo>
                  <a:pt x="28" y="398"/>
                  <a:pt x="28" y="398"/>
                  <a:pt x="28" y="398"/>
                </a:cubicBezTo>
                <a:cubicBezTo>
                  <a:pt x="77" y="446"/>
                  <a:pt x="144" y="473"/>
                  <a:pt x="204" y="473"/>
                </a:cubicBezTo>
                <a:cubicBezTo>
                  <a:pt x="280" y="473"/>
                  <a:pt x="328" y="442"/>
                  <a:pt x="328" y="391"/>
                </a:cubicBezTo>
                <a:cubicBezTo>
                  <a:pt x="329" y="252"/>
                  <a:pt x="31" y="326"/>
                  <a:pt x="31" y="136"/>
                </a:cubicBezTo>
                <a:cubicBezTo>
                  <a:pt x="31" y="53"/>
                  <a:pt x="104" y="0"/>
                  <a:pt x="214" y="0"/>
                </a:cubicBezTo>
                <a:cubicBezTo>
                  <a:pt x="275" y="0"/>
                  <a:pt x="338" y="19"/>
                  <a:pt x="382" y="49"/>
                </a:cubicBezTo>
                <a:cubicBezTo>
                  <a:pt x="356" y="105"/>
                  <a:pt x="356" y="105"/>
                  <a:pt x="356" y="105"/>
                </a:cubicBezTo>
                <a:cubicBezTo>
                  <a:pt x="308" y="74"/>
                  <a:pt x="252" y="61"/>
                  <a:pt x="210" y="61"/>
                </a:cubicBezTo>
                <a:cubicBezTo>
                  <a:pt x="142" y="61"/>
                  <a:pt x="97" y="87"/>
                  <a:pt x="97" y="131"/>
                </a:cubicBezTo>
                <a:cubicBezTo>
                  <a:pt x="97" y="267"/>
                  <a:pt x="395" y="196"/>
                  <a:pt x="394" y="388"/>
                </a:cubicBezTo>
                <a:close/>
                <a:moveTo>
                  <a:pt x="1003" y="461"/>
                </a:moveTo>
                <a:cubicBezTo>
                  <a:pt x="857" y="2"/>
                  <a:pt x="857" y="2"/>
                  <a:pt x="857" y="2"/>
                </a:cubicBezTo>
                <a:cubicBezTo>
                  <a:pt x="797" y="3"/>
                  <a:pt x="797" y="3"/>
                  <a:pt x="797" y="3"/>
                </a:cubicBezTo>
                <a:cubicBezTo>
                  <a:pt x="653" y="461"/>
                  <a:pt x="653" y="461"/>
                  <a:pt x="653" y="461"/>
                </a:cubicBezTo>
                <a:cubicBezTo>
                  <a:pt x="508" y="2"/>
                  <a:pt x="508" y="2"/>
                  <a:pt x="508" y="2"/>
                </a:cubicBezTo>
                <a:cubicBezTo>
                  <a:pt x="443" y="2"/>
                  <a:pt x="443" y="2"/>
                  <a:pt x="443" y="2"/>
                </a:cubicBezTo>
                <a:cubicBezTo>
                  <a:pt x="620" y="531"/>
                  <a:pt x="620" y="531"/>
                  <a:pt x="620" y="531"/>
                </a:cubicBezTo>
                <a:cubicBezTo>
                  <a:pt x="682" y="531"/>
                  <a:pt x="682" y="531"/>
                  <a:pt x="682" y="531"/>
                </a:cubicBezTo>
                <a:cubicBezTo>
                  <a:pt x="826" y="85"/>
                  <a:pt x="826" y="85"/>
                  <a:pt x="826" y="85"/>
                </a:cubicBezTo>
                <a:cubicBezTo>
                  <a:pt x="969" y="531"/>
                  <a:pt x="969" y="531"/>
                  <a:pt x="969" y="531"/>
                </a:cubicBezTo>
                <a:cubicBezTo>
                  <a:pt x="1031" y="531"/>
                  <a:pt x="1031" y="531"/>
                  <a:pt x="1031" y="531"/>
                </a:cubicBezTo>
                <a:cubicBezTo>
                  <a:pt x="1209" y="2"/>
                  <a:pt x="1209" y="2"/>
                  <a:pt x="1209" y="2"/>
                </a:cubicBezTo>
                <a:cubicBezTo>
                  <a:pt x="1146" y="2"/>
                  <a:pt x="1146" y="2"/>
                  <a:pt x="1146" y="2"/>
                </a:cubicBezTo>
                <a:lnTo>
                  <a:pt x="1003" y="461"/>
                </a:lnTo>
                <a:close/>
                <a:moveTo>
                  <a:pt x="1288" y="531"/>
                </a:moveTo>
                <a:cubicBezTo>
                  <a:pt x="1348" y="531"/>
                  <a:pt x="1348" y="531"/>
                  <a:pt x="1348" y="531"/>
                </a:cubicBezTo>
                <a:cubicBezTo>
                  <a:pt x="1348" y="2"/>
                  <a:pt x="1348" y="2"/>
                  <a:pt x="1348" y="2"/>
                </a:cubicBezTo>
                <a:cubicBezTo>
                  <a:pt x="1288" y="2"/>
                  <a:pt x="1288" y="2"/>
                  <a:pt x="1288" y="2"/>
                </a:cubicBezTo>
                <a:lnTo>
                  <a:pt x="1288" y="531"/>
                </a:lnTo>
                <a:close/>
                <a:moveTo>
                  <a:pt x="1914" y="180"/>
                </a:moveTo>
                <a:cubicBezTo>
                  <a:pt x="1914" y="297"/>
                  <a:pt x="1838" y="364"/>
                  <a:pt x="1708" y="364"/>
                </a:cubicBezTo>
                <a:cubicBezTo>
                  <a:pt x="1569" y="364"/>
                  <a:pt x="1569" y="364"/>
                  <a:pt x="1569" y="364"/>
                </a:cubicBezTo>
                <a:cubicBezTo>
                  <a:pt x="1569" y="531"/>
                  <a:pt x="1569" y="531"/>
                  <a:pt x="1569" y="531"/>
                </a:cubicBezTo>
                <a:cubicBezTo>
                  <a:pt x="1509" y="531"/>
                  <a:pt x="1509" y="531"/>
                  <a:pt x="1509" y="531"/>
                </a:cubicBezTo>
                <a:cubicBezTo>
                  <a:pt x="1509" y="2"/>
                  <a:pt x="1509" y="2"/>
                  <a:pt x="1509" y="2"/>
                </a:cubicBezTo>
                <a:cubicBezTo>
                  <a:pt x="1708" y="2"/>
                  <a:pt x="1708" y="2"/>
                  <a:pt x="1708" y="2"/>
                </a:cubicBezTo>
                <a:cubicBezTo>
                  <a:pt x="1838" y="2"/>
                  <a:pt x="1914" y="67"/>
                  <a:pt x="1914" y="180"/>
                </a:cubicBezTo>
                <a:close/>
                <a:moveTo>
                  <a:pt x="1856" y="181"/>
                </a:moveTo>
                <a:cubicBezTo>
                  <a:pt x="1856" y="101"/>
                  <a:pt x="1801" y="60"/>
                  <a:pt x="1705" y="60"/>
                </a:cubicBezTo>
                <a:cubicBezTo>
                  <a:pt x="1569" y="60"/>
                  <a:pt x="1569" y="60"/>
                  <a:pt x="1569" y="60"/>
                </a:cubicBezTo>
                <a:cubicBezTo>
                  <a:pt x="1569" y="306"/>
                  <a:pt x="1569" y="306"/>
                  <a:pt x="1569" y="306"/>
                </a:cubicBezTo>
                <a:cubicBezTo>
                  <a:pt x="1705" y="306"/>
                  <a:pt x="1705" y="306"/>
                  <a:pt x="1705" y="306"/>
                </a:cubicBezTo>
                <a:cubicBezTo>
                  <a:pt x="1801" y="306"/>
                  <a:pt x="1856" y="264"/>
                  <a:pt x="1856" y="181"/>
                </a:cubicBezTo>
                <a:close/>
                <a:moveTo>
                  <a:pt x="2075" y="474"/>
                </a:moveTo>
                <a:cubicBezTo>
                  <a:pt x="2075" y="292"/>
                  <a:pt x="2075" y="292"/>
                  <a:pt x="2075" y="292"/>
                </a:cubicBezTo>
                <a:cubicBezTo>
                  <a:pt x="2342" y="292"/>
                  <a:pt x="2342" y="292"/>
                  <a:pt x="2342" y="292"/>
                </a:cubicBezTo>
                <a:cubicBezTo>
                  <a:pt x="2342" y="234"/>
                  <a:pt x="2342" y="234"/>
                  <a:pt x="2342" y="234"/>
                </a:cubicBezTo>
                <a:cubicBezTo>
                  <a:pt x="2075" y="234"/>
                  <a:pt x="2075" y="234"/>
                  <a:pt x="2075" y="234"/>
                </a:cubicBezTo>
                <a:cubicBezTo>
                  <a:pt x="2075" y="60"/>
                  <a:pt x="2075" y="60"/>
                  <a:pt x="2075" y="60"/>
                </a:cubicBezTo>
                <a:cubicBezTo>
                  <a:pt x="2374" y="60"/>
                  <a:pt x="2374" y="60"/>
                  <a:pt x="2374" y="60"/>
                </a:cubicBezTo>
                <a:cubicBezTo>
                  <a:pt x="2374" y="2"/>
                  <a:pt x="2374" y="2"/>
                  <a:pt x="2374" y="2"/>
                </a:cubicBezTo>
                <a:cubicBezTo>
                  <a:pt x="2015" y="2"/>
                  <a:pt x="2015" y="2"/>
                  <a:pt x="2015" y="2"/>
                </a:cubicBezTo>
                <a:cubicBezTo>
                  <a:pt x="2015" y="531"/>
                  <a:pt x="2015" y="531"/>
                  <a:pt x="2015" y="531"/>
                </a:cubicBezTo>
                <a:cubicBezTo>
                  <a:pt x="2384" y="531"/>
                  <a:pt x="2384" y="531"/>
                  <a:pt x="2384" y="531"/>
                </a:cubicBezTo>
                <a:cubicBezTo>
                  <a:pt x="2384" y="474"/>
                  <a:pt x="2384" y="474"/>
                  <a:pt x="2384" y="474"/>
                </a:cubicBezTo>
                <a:lnTo>
                  <a:pt x="2075" y="47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14324" tIns="57162" rIns="114324" bIns="57162"/>
          <a:lstStyle/>
          <a:p>
            <a:endParaRPr lang="en-NL"/>
          </a:p>
        </p:txBody>
      </p:sp>
      <p:sp>
        <p:nvSpPr>
          <p:cNvPr id="14" name="LS_Logo8 (JU-Free) Hera" hidden="1">
            <a:extLst>
              <a:ext uri="{FF2B5EF4-FFF2-40B4-BE49-F238E27FC236}">
                <a16:creationId xmlns:a16="http://schemas.microsoft.com/office/drawing/2014/main" id="{18F6D05F-4E0E-4C9F-88B1-BD0B9D2B9179}"/>
              </a:ext>
            </a:extLst>
          </p:cNvPr>
          <p:cNvSpPr>
            <a:spLocks/>
          </p:cNvSpPr>
          <p:nvPr/>
        </p:nvSpPr>
        <p:spPr bwMode="invGray">
          <a:xfrm>
            <a:off x="1731963" y="7470775"/>
            <a:ext cx="835025" cy="211138"/>
          </a:xfrm>
          <a:custGeom>
            <a:avLst/>
            <a:gdLst>
              <a:gd name="T0" fmla="*/ 2147483646 w 2100"/>
              <a:gd name="T1" fmla="*/ 0 h 529"/>
              <a:gd name="T2" fmla="*/ 2147483646 w 2100"/>
              <a:gd name="T3" fmla="*/ 0 h 529"/>
              <a:gd name="T4" fmla="*/ 2147483646 w 2100"/>
              <a:gd name="T5" fmla="*/ 2147483646 h 529"/>
              <a:gd name="T6" fmla="*/ 2147483646 w 2100"/>
              <a:gd name="T7" fmla="*/ 2147483646 h 529"/>
              <a:gd name="T8" fmla="*/ 2147483646 w 2100"/>
              <a:gd name="T9" fmla="*/ 2147483646 h 529"/>
              <a:gd name="T10" fmla="*/ 2147483646 w 2100"/>
              <a:gd name="T11" fmla="*/ 2147483646 h 529"/>
              <a:gd name="T12" fmla="*/ 2147483646 w 2100"/>
              <a:gd name="T13" fmla="*/ 2147483646 h 529"/>
              <a:gd name="T14" fmla="*/ 0 w 2100"/>
              <a:gd name="T15" fmla="*/ 2147483646 h 529"/>
              <a:gd name="T16" fmla="*/ 0 w 2100"/>
              <a:gd name="T17" fmla="*/ 0 h 529"/>
              <a:gd name="T18" fmla="*/ 2147483646 w 2100"/>
              <a:gd name="T19" fmla="*/ 0 h 529"/>
              <a:gd name="T20" fmla="*/ 2147483646 w 2100"/>
              <a:gd name="T21" fmla="*/ 2147483646 h 529"/>
              <a:gd name="T22" fmla="*/ 2147483646 w 2100"/>
              <a:gd name="T23" fmla="*/ 2147483646 h 529"/>
              <a:gd name="T24" fmla="*/ 2147483646 w 2100"/>
              <a:gd name="T25" fmla="*/ 0 h 529"/>
              <a:gd name="T26" fmla="*/ 2147483646 w 2100"/>
              <a:gd name="T27" fmla="*/ 2147483646 h 529"/>
              <a:gd name="T28" fmla="*/ 2147483646 w 2100"/>
              <a:gd name="T29" fmla="*/ 2147483646 h 529"/>
              <a:gd name="T30" fmla="*/ 2147483646 w 2100"/>
              <a:gd name="T31" fmla="*/ 2147483646 h 529"/>
              <a:gd name="T32" fmla="*/ 2147483646 w 2100"/>
              <a:gd name="T33" fmla="*/ 2147483646 h 529"/>
              <a:gd name="T34" fmla="*/ 2147483646 w 2100"/>
              <a:gd name="T35" fmla="*/ 2147483646 h 529"/>
              <a:gd name="T36" fmla="*/ 2147483646 w 2100"/>
              <a:gd name="T37" fmla="*/ 2147483646 h 529"/>
              <a:gd name="T38" fmla="*/ 2147483646 w 2100"/>
              <a:gd name="T39" fmla="*/ 0 h 529"/>
              <a:gd name="T40" fmla="*/ 2147483646 w 2100"/>
              <a:gd name="T41" fmla="*/ 0 h 529"/>
              <a:gd name="T42" fmla="*/ 2147483646 w 2100"/>
              <a:gd name="T43" fmla="*/ 2147483646 h 529"/>
              <a:gd name="T44" fmla="*/ 2147483646 w 2100"/>
              <a:gd name="T45" fmla="*/ 2147483646 h 529"/>
              <a:gd name="T46" fmla="*/ 2147483646 w 2100"/>
              <a:gd name="T47" fmla="*/ 2147483646 h 529"/>
              <a:gd name="T48" fmla="*/ 2147483646 w 2100"/>
              <a:gd name="T49" fmla="*/ 2147483646 h 529"/>
              <a:gd name="T50" fmla="*/ 2147483646 w 2100"/>
              <a:gd name="T51" fmla="*/ 2147483646 h 529"/>
              <a:gd name="T52" fmla="*/ 2147483646 w 2100"/>
              <a:gd name="T53" fmla="*/ 2147483646 h 529"/>
              <a:gd name="T54" fmla="*/ 2147483646 w 2100"/>
              <a:gd name="T55" fmla="*/ 2147483646 h 529"/>
              <a:gd name="T56" fmla="*/ 2147483646 w 2100"/>
              <a:gd name="T57" fmla="*/ 2147483646 h 529"/>
              <a:gd name="T58" fmla="*/ 2147483646 w 2100"/>
              <a:gd name="T59" fmla="*/ 2147483646 h 529"/>
              <a:gd name="T60" fmla="*/ 2147483646 w 2100"/>
              <a:gd name="T61" fmla="*/ 2147483646 h 529"/>
              <a:gd name="T62" fmla="*/ 2147483646 w 2100"/>
              <a:gd name="T63" fmla="*/ 2147483646 h 529"/>
              <a:gd name="T64" fmla="*/ 2147483646 w 2100"/>
              <a:gd name="T65" fmla="*/ 2147483646 h 529"/>
              <a:gd name="T66" fmla="*/ 2147483646 w 2100"/>
              <a:gd name="T67" fmla="*/ 2147483646 h 529"/>
              <a:gd name="T68" fmla="*/ 2147483646 w 2100"/>
              <a:gd name="T69" fmla="*/ 0 h 529"/>
              <a:gd name="T70" fmla="*/ 2147483646 w 2100"/>
              <a:gd name="T71" fmla="*/ 0 h 529"/>
              <a:gd name="T72" fmla="*/ 2147483646 w 2100"/>
              <a:gd name="T73" fmla="*/ 2147483646 h 529"/>
              <a:gd name="T74" fmla="*/ 2147483646 w 2100"/>
              <a:gd name="T75" fmla="*/ 2147483646 h 529"/>
              <a:gd name="T76" fmla="*/ 2147483646 w 2100"/>
              <a:gd name="T77" fmla="*/ 2147483646 h 529"/>
              <a:gd name="T78" fmla="*/ 2147483646 w 2100"/>
              <a:gd name="T79" fmla="*/ 2147483646 h 529"/>
              <a:gd name="T80" fmla="*/ 2147483646 w 2100"/>
              <a:gd name="T81" fmla="*/ 2147483646 h 529"/>
              <a:gd name="T82" fmla="*/ 2147483646 w 2100"/>
              <a:gd name="T83" fmla="*/ 2147483646 h 529"/>
              <a:gd name="T84" fmla="*/ 2147483646 w 2100"/>
              <a:gd name="T85" fmla="*/ 2147483646 h 529"/>
              <a:gd name="T86" fmla="*/ 2147483646 w 2100"/>
              <a:gd name="T87" fmla="*/ 2147483646 h 529"/>
              <a:gd name="T88" fmla="*/ 2147483646 w 2100"/>
              <a:gd name="T89" fmla="*/ 2147483646 h 529"/>
              <a:gd name="T90" fmla="*/ 2147483646 w 2100"/>
              <a:gd name="T91" fmla="*/ 2147483646 h 529"/>
              <a:gd name="T92" fmla="*/ 2147483646 w 2100"/>
              <a:gd name="T93" fmla="*/ 2147483646 h 529"/>
              <a:gd name="T94" fmla="*/ 2147483646 w 2100"/>
              <a:gd name="T95" fmla="*/ 2147483646 h 529"/>
              <a:gd name="T96" fmla="*/ 2147483646 w 2100"/>
              <a:gd name="T97" fmla="*/ 2147483646 h 529"/>
              <a:gd name="T98" fmla="*/ 2147483646 w 2100"/>
              <a:gd name="T99" fmla="*/ 2147483646 h 529"/>
              <a:gd name="T100" fmla="*/ 2147483646 w 2100"/>
              <a:gd name="T101" fmla="*/ 0 h 529"/>
              <a:gd name="T102" fmla="*/ 2147483646 w 2100"/>
              <a:gd name="T103" fmla="*/ 0 h 529"/>
              <a:gd name="T104" fmla="*/ 2147483646 w 2100"/>
              <a:gd name="T105" fmla="*/ 2147483646 h 529"/>
              <a:gd name="T106" fmla="*/ 2147483646 w 2100"/>
              <a:gd name="T107" fmla="*/ 2147483646 h 529"/>
              <a:gd name="T108" fmla="*/ 2147483646 w 2100"/>
              <a:gd name="T109" fmla="*/ 2147483646 h 529"/>
              <a:gd name="T110" fmla="*/ 2147483646 w 2100"/>
              <a:gd name="T111" fmla="*/ 2147483646 h 529"/>
              <a:gd name="T112" fmla="*/ 2147483646 w 2100"/>
              <a:gd name="T113" fmla="*/ 2147483646 h 529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2100" h="529">
                <a:moveTo>
                  <a:pt x="380" y="0"/>
                </a:moveTo>
                <a:cubicBezTo>
                  <a:pt x="441" y="0"/>
                  <a:pt x="441" y="0"/>
                  <a:pt x="441" y="0"/>
                </a:cubicBezTo>
                <a:cubicBezTo>
                  <a:pt x="441" y="529"/>
                  <a:pt x="441" y="529"/>
                  <a:pt x="441" y="529"/>
                </a:cubicBezTo>
                <a:cubicBezTo>
                  <a:pt x="380" y="529"/>
                  <a:pt x="380" y="529"/>
                  <a:pt x="380" y="529"/>
                </a:cubicBezTo>
                <a:cubicBezTo>
                  <a:pt x="380" y="296"/>
                  <a:pt x="380" y="296"/>
                  <a:pt x="380" y="296"/>
                </a:cubicBezTo>
                <a:cubicBezTo>
                  <a:pt x="61" y="296"/>
                  <a:pt x="61" y="296"/>
                  <a:pt x="61" y="296"/>
                </a:cubicBezTo>
                <a:cubicBezTo>
                  <a:pt x="61" y="529"/>
                  <a:pt x="61" y="529"/>
                  <a:pt x="61" y="529"/>
                </a:cubicBezTo>
                <a:cubicBezTo>
                  <a:pt x="0" y="529"/>
                  <a:pt x="0" y="529"/>
                  <a:pt x="0" y="529"/>
                </a:cubicBezTo>
                <a:cubicBezTo>
                  <a:pt x="0" y="0"/>
                  <a:pt x="0" y="0"/>
                  <a:pt x="0" y="0"/>
                </a:cubicBezTo>
                <a:cubicBezTo>
                  <a:pt x="61" y="0"/>
                  <a:pt x="61" y="0"/>
                  <a:pt x="61" y="0"/>
                </a:cubicBezTo>
                <a:cubicBezTo>
                  <a:pt x="61" y="239"/>
                  <a:pt x="61" y="239"/>
                  <a:pt x="61" y="239"/>
                </a:cubicBezTo>
                <a:cubicBezTo>
                  <a:pt x="380" y="239"/>
                  <a:pt x="380" y="239"/>
                  <a:pt x="380" y="239"/>
                </a:cubicBezTo>
                <a:lnTo>
                  <a:pt x="380" y="0"/>
                </a:lnTo>
                <a:close/>
                <a:moveTo>
                  <a:pt x="661" y="290"/>
                </a:moveTo>
                <a:cubicBezTo>
                  <a:pt x="928" y="290"/>
                  <a:pt x="928" y="290"/>
                  <a:pt x="928" y="290"/>
                </a:cubicBezTo>
                <a:cubicBezTo>
                  <a:pt x="928" y="232"/>
                  <a:pt x="928" y="232"/>
                  <a:pt x="928" y="232"/>
                </a:cubicBezTo>
                <a:cubicBezTo>
                  <a:pt x="661" y="232"/>
                  <a:pt x="661" y="232"/>
                  <a:pt x="661" y="232"/>
                </a:cubicBezTo>
                <a:cubicBezTo>
                  <a:pt x="661" y="58"/>
                  <a:pt x="661" y="58"/>
                  <a:pt x="661" y="58"/>
                </a:cubicBezTo>
                <a:cubicBezTo>
                  <a:pt x="960" y="58"/>
                  <a:pt x="960" y="58"/>
                  <a:pt x="960" y="58"/>
                </a:cubicBezTo>
                <a:cubicBezTo>
                  <a:pt x="960" y="0"/>
                  <a:pt x="960" y="0"/>
                  <a:pt x="960" y="0"/>
                </a:cubicBezTo>
                <a:cubicBezTo>
                  <a:pt x="601" y="0"/>
                  <a:pt x="601" y="0"/>
                  <a:pt x="601" y="0"/>
                </a:cubicBezTo>
                <a:cubicBezTo>
                  <a:pt x="601" y="529"/>
                  <a:pt x="601" y="529"/>
                  <a:pt x="601" y="529"/>
                </a:cubicBezTo>
                <a:cubicBezTo>
                  <a:pt x="970" y="529"/>
                  <a:pt x="970" y="529"/>
                  <a:pt x="970" y="529"/>
                </a:cubicBezTo>
                <a:cubicBezTo>
                  <a:pt x="970" y="472"/>
                  <a:pt x="970" y="472"/>
                  <a:pt x="970" y="472"/>
                </a:cubicBezTo>
                <a:cubicBezTo>
                  <a:pt x="661" y="472"/>
                  <a:pt x="661" y="472"/>
                  <a:pt x="661" y="472"/>
                </a:cubicBezTo>
                <a:lnTo>
                  <a:pt x="661" y="290"/>
                </a:lnTo>
                <a:close/>
                <a:moveTo>
                  <a:pt x="1385" y="349"/>
                </a:moveTo>
                <a:cubicBezTo>
                  <a:pt x="1509" y="529"/>
                  <a:pt x="1509" y="529"/>
                  <a:pt x="1509" y="529"/>
                </a:cubicBezTo>
                <a:cubicBezTo>
                  <a:pt x="1440" y="529"/>
                  <a:pt x="1440" y="529"/>
                  <a:pt x="1440" y="529"/>
                </a:cubicBezTo>
                <a:cubicBezTo>
                  <a:pt x="1330" y="361"/>
                  <a:pt x="1330" y="361"/>
                  <a:pt x="1330" y="361"/>
                </a:cubicBezTo>
                <a:cubicBezTo>
                  <a:pt x="1319" y="361"/>
                  <a:pt x="1307" y="362"/>
                  <a:pt x="1295" y="362"/>
                </a:cubicBezTo>
                <a:cubicBezTo>
                  <a:pt x="1154" y="362"/>
                  <a:pt x="1154" y="362"/>
                  <a:pt x="1154" y="362"/>
                </a:cubicBezTo>
                <a:cubicBezTo>
                  <a:pt x="1154" y="529"/>
                  <a:pt x="1154" y="529"/>
                  <a:pt x="1154" y="529"/>
                </a:cubicBezTo>
                <a:cubicBezTo>
                  <a:pt x="1093" y="529"/>
                  <a:pt x="1093" y="529"/>
                  <a:pt x="1093" y="529"/>
                </a:cubicBezTo>
                <a:cubicBezTo>
                  <a:pt x="1093" y="0"/>
                  <a:pt x="1093" y="0"/>
                  <a:pt x="1093" y="0"/>
                </a:cubicBezTo>
                <a:cubicBezTo>
                  <a:pt x="1295" y="0"/>
                  <a:pt x="1295" y="0"/>
                  <a:pt x="1295" y="0"/>
                </a:cubicBezTo>
                <a:cubicBezTo>
                  <a:pt x="1427" y="0"/>
                  <a:pt x="1503" y="65"/>
                  <a:pt x="1503" y="178"/>
                </a:cubicBezTo>
                <a:cubicBezTo>
                  <a:pt x="1503" y="265"/>
                  <a:pt x="1461" y="324"/>
                  <a:pt x="1385" y="349"/>
                </a:cubicBezTo>
                <a:close/>
                <a:moveTo>
                  <a:pt x="1445" y="179"/>
                </a:moveTo>
                <a:cubicBezTo>
                  <a:pt x="1445" y="99"/>
                  <a:pt x="1391" y="58"/>
                  <a:pt x="1295" y="58"/>
                </a:cubicBezTo>
                <a:cubicBezTo>
                  <a:pt x="1154" y="58"/>
                  <a:pt x="1154" y="58"/>
                  <a:pt x="1154" y="58"/>
                </a:cubicBezTo>
                <a:cubicBezTo>
                  <a:pt x="1154" y="304"/>
                  <a:pt x="1154" y="304"/>
                  <a:pt x="1154" y="304"/>
                </a:cubicBezTo>
                <a:cubicBezTo>
                  <a:pt x="1295" y="304"/>
                  <a:pt x="1295" y="304"/>
                  <a:pt x="1295" y="304"/>
                </a:cubicBezTo>
                <a:cubicBezTo>
                  <a:pt x="1391" y="304"/>
                  <a:pt x="1445" y="262"/>
                  <a:pt x="1445" y="179"/>
                </a:cubicBezTo>
                <a:close/>
                <a:moveTo>
                  <a:pt x="2100" y="529"/>
                </a:moveTo>
                <a:cubicBezTo>
                  <a:pt x="2034" y="529"/>
                  <a:pt x="2034" y="529"/>
                  <a:pt x="2034" y="529"/>
                </a:cubicBezTo>
                <a:cubicBezTo>
                  <a:pt x="1975" y="395"/>
                  <a:pt x="1975" y="395"/>
                  <a:pt x="1975" y="395"/>
                </a:cubicBezTo>
                <a:cubicBezTo>
                  <a:pt x="1686" y="395"/>
                  <a:pt x="1686" y="395"/>
                  <a:pt x="1686" y="395"/>
                </a:cubicBezTo>
                <a:cubicBezTo>
                  <a:pt x="1627" y="529"/>
                  <a:pt x="1627" y="529"/>
                  <a:pt x="1627" y="529"/>
                </a:cubicBezTo>
                <a:cubicBezTo>
                  <a:pt x="1563" y="529"/>
                  <a:pt x="1563" y="529"/>
                  <a:pt x="1563" y="529"/>
                </a:cubicBezTo>
                <a:cubicBezTo>
                  <a:pt x="1801" y="0"/>
                  <a:pt x="1801" y="0"/>
                  <a:pt x="1801" y="0"/>
                </a:cubicBezTo>
                <a:cubicBezTo>
                  <a:pt x="1863" y="0"/>
                  <a:pt x="1863" y="0"/>
                  <a:pt x="1863" y="0"/>
                </a:cubicBezTo>
                <a:lnTo>
                  <a:pt x="2100" y="529"/>
                </a:lnTo>
                <a:close/>
                <a:moveTo>
                  <a:pt x="1950" y="337"/>
                </a:moveTo>
                <a:cubicBezTo>
                  <a:pt x="1830" y="69"/>
                  <a:pt x="1830" y="69"/>
                  <a:pt x="1830" y="69"/>
                </a:cubicBezTo>
                <a:cubicBezTo>
                  <a:pt x="1712" y="337"/>
                  <a:pt x="1712" y="337"/>
                  <a:pt x="1712" y="337"/>
                </a:cubicBezTo>
                <a:lnTo>
                  <a:pt x="1950" y="33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14324" tIns="57162" rIns="114324" bIns="57162"/>
          <a:lstStyle/>
          <a:p>
            <a:endParaRPr lang="en-NL"/>
          </a:p>
        </p:txBody>
      </p:sp>
      <p:sp>
        <p:nvSpPr>
          <p:cNvPr id="15" name="LS_Logo12 (JU-Free) Horus" hidden="1">
            <a:extLst>
              <a:ext uri="{FF2B5EF4-FFF2-40B4-BE49-F238E27FC236}">
                <a16:creationId xmlns:a16="http://schemas.microsoft.com/office/drawing/2014/main" id="{12A5F462-D4B1-420B-8F45-8F96084365A6}"/>
              </a:ext>
            </a:extLst>
          </p:cNvPr>
          <p:cNvSpPr>
            <a:spLocks/>
          </p:cNvSpPr>
          <p:nvPr/>
        </p:nvSpPr>
        <p:spPr bwMode="invGray">
          <a:xfrm>
            <a:off x="1731963" y="7470775"/>
            <a:ext cx="1066800" cy="211138"/>
          </a:xfrm>
          <a:custGeom>
            <a:avLst/>
            <a:gdLst>
              <a:gd name="T0" fmla="*/ 2147483646 w 2683"/>
              <a:gd name="T1" fmla="*/ 123190324 h 534"/>
              <a:gd name="T2" fmla="*/ 2147483646 w 2683"/>
              <a:gd name="T3" fmla="*/ 2147483646 h 534"/>
              <a:gd name="T4" fmla="*/ 2147483646 w 2683"/>
              <a:gd name="T5" fmla="*/ 2147483646 h 534"/>
              <a:gd name="T6" fmla="*/ 0 w 2683"/>
              <a:gd name="T7" fmla="*/ 2147483646 h 534"/>
              <a:gd name="T8" fmla="*/ 2147483646 w 2683"/>
              <a:gd name="T9" fmla="*/ 123190324 h 534"/>
              <a:gd name="T10" fmla="*/ 2147483646 w 2683"/>
              <a:gd name="T11" fmla="*/ 2147483646 h 534"/>
              <a:gd name="T12" fmla="*/ 2147483646 w 2683"/>
              <a:gd name="T13" fmla="*/ 2147483646 h 534"/>
              <a:gd name="T14" fmla="*/ 2147483646 w 2683"/>
              <a:gd name="T15" fmla="*/ 2147483646 h 534"/>
              <a:gd name="T16" fmla="*/ 2147483646 w 2683"/>
              <a:gd name="T17" fmla="*/ 2147483646 h 534"/>
              <a:gd name="T18" fmla="*/ 2147483646 w 2683"/>
              <a:gd name="T19" fmla="*/ 2147483646 h 534"/>
              <a:gd name="T20" fmla="*/ 2147483646 w 2683"/>
              <a:gd name="T21" fmla="*/ 2147483646 h 534"/>
              <a:gd name="T22" fmla="*/ 2147483646 w 2683"/>
              <a:gd name="T23" fmla="*/ 2147483646 h 534"/>
              <a:gd name="T24" fmla="*/ 2147483646 w 2683"/>
              <a:gd name="T25" fmla="*/ 2147483646 h 534"/>
              <a:gd name="T26" fmla="*/ 2147483646 w 2683"/>
              <a:gd name="T27" fmla="*/ 2147483646 h 534"/>
              <a:gd name="T28" fmla="*/ 2147483646 w 2683"/>
              <a:gd name="T29" fmla="*/ 2147483646 h 534"/>
              <a:gd name="T30" fmla="*/ 2147483646 w 2683"/>
              <a:gd name="T31" fmla="*/ 123190324 h 534"/>
              <a:gd name="T32" fmla="*/ 2147483646 w 2683"/>
              <a:gd name="T33" fmla="*/ 2147483646 h 534"/>
              <a:gd name="T34" fmla="*/ 2147483646 w 2683"/>
              <a:gd name="T35" fmla="*/ 2147483646 h 534"/>
              <a:gd name="T36" fmla="*/ 2147483646 w 2683"/>
              <a:gd name="T37" fmla="*/ 2147483646 h 534"/>
              <a:gd name="T38" fmla="*/ 2147483646 w 2683"/>
              <a:gd name="T39" fmla="*/ 2147483646 h 534"/>
              <a:gd name="T40" fmla="*/ 2147483646 w 2683"/>
              <a:gd name="T41" fmla="*/ 2147483646 h 534"/>
              <a:gd name="T42" fmla="*/ 2147483646 w 2683"/>
              <a:gd name="T43" fmla="*/ 2147483646 h 534"/>
              <a:gd name="T44" fmla="*/ 2147483646 w 2683"/>
              <a:gd name="T45" fmla="*/ 123190324 h 534"/>
              <a:gd name="T46" fmla="*/ 2147483646 w 2683"/>
              <a:gd name="T47" fmla="*/ 2147483646 h 534"/>
              <a:gd name="T48" fmla="*/ 2147483646 w 2683"/>
              <a:gd name="T49" fmla="*/ 123190324 h 534"/>
              <a:gd name="T50" fmla="*/ 2147483646 w 2683"/>
              <a:gd name="T51" fmla="*/ 2147483646 h 534"/>
              <a:gd name="T52" fmla="*/ 2147483646 w 2683"/>
              <a:gd name="T53" fmla="*/ 2147483646 h 534"/>
              <a:gd name="T54" fmla="*/ 2147483646 w 2683"/>
              <a:gd name="T55" fmla="*/ 2147483646 h 534"/>
              <a:gd name="T56" fmla="*/ 2147483646 w 2683"/>
              <a:gd name="T57" fmla="*/ 2147483646 h 534"/>
              <a:gd name="T58" fmla="*/ 2147483646 w 2683"/>
              <a:gd name="T59" fmla="*/ 2147483646 h 534"/>
              <a:gd name="T60" fmla="*/ 2147483646 w 2683"/>
              <a:gd name="T61" fmla="*/ 2147483646 h 534"/>
              <a:gd name="T62" fmla="*/ 2147483646 w 2683"/>
              <a:gd name="T63" fmla="*/ 2147483646 h 534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683" h="534">
                <a:moveTo>
                  <a:pt x="380" y="2"/>
                </a:moveTo>
                <a:cubicBezTo>
                  <a:pt x="441" y="2"/>
                  <a:pt x="441" y="2"/>
                  <a:pt x="441" y="2"/>
                </a:cubicBezTo>
                <a:cubicBezTo>
                  <a:pt x="441" y="531"/>
                  <a:pt x="441" y="531"/>
                  <a:pt x="441" y="531"/>
                </a:cubicBezTo>
                <a:cubicBezTo>
                  <a:pt x="380" y="531"/>
                  <a:pt x="380" y="531"/>
                  <a:pt x="380" y="531"/>
                </a:cubicBezTo>
                <a:cubicBezTo>
                  <a:pt x="380" y="298"/>
                  <a:pt x="380" y="298"/>
                  <a:pt x="380" y="298"/>
                </a:cubicBezTo>
                <a:cubicBezTo>
                  <a:pt x="61" y="298"/>
                  <a:pt x="61" y="298"/>
                  <a:pt x="61" y="298"/>
                </a:cubicBezTo>
                <a:cubicBezTo>
                  <a:pt x="61" y="531"/>
                  <a:pt x="61" y="531"/>
                  <a:pt x="61" y="531"/>
                </a:cubicBezTo>
                <a:cubicBezTo>
                  <a:pt x="0" y="531"/>
                  <a:pt x="0" y="531"/>
                  <a:pt x="0" y="531"/>
                </a:cubicBezTo>
                <a:cubicBezTo>
                  <a:pt x="0" y="2"/>
                  <a:pt x="0" y="2"/>
                  <a:pt x="0" y="2"/>
                </a:cubicBezTo>
                <a:cubicBezTo>
                  <a:pt x="61" y="2"/>
                  <a:pt x="61" y="2"/>
                  <a:pt x="61" y="2"/>
                </a:cubicBezTo>
                <a:cubicBezTo>
                  <a:pt x="61" y="241"/>
                  <a:pt x="61" y="241"/>
                  <a:pt x="61" y="241"/>
                </a:cubicBezTo>
                <a:cubicBezTo>
                  <a:pt x="380" y="241"/>
                  <a:pt x="380" y="241"/>
                  <a:pt x="380" y="241"/>
                </a:cubicBezTo>
                <a:lnTo>
                  <a:pt x="380" y="2"/>
                </a:lnTo>
                <a:close/>
                <a:moveTo>
                  <a:pt x="1105" y="267"/>
                </a:moveTo>
                <a:cubicBezTo>
                  <a:pt x="1105" y="416"/>
                  <a:pt x="983" y="534"/>
                  <a:pt x="829" y="534"/>
                </a:cubicBezTo>
                <a:cubicBezTo>
                  <a:pt x="674" y="534"/>
                  <a:pt x="551" y="416"/>
                  <a:pt x="551" y="267"/>
                </a:cubicBezTo>
                <a:cubicBezTo>
                  <a:pt x="551" y="117"/>
                  <a:pt x="674" y="0"/>
                  <a:pt x="829" y="0"/>
                </a:cubicBezTo>
                <a:cubicBezTo>
                  <a:pt x="983" y="0"/>
                  <a:pt x="1105" y="118"/>
                  <a:pt x="1105" y="267"/>
                </a:cubicBezTo>
                <a:close/>
                <a:moveTo>
                  <a:pt x="1043" y="267"/>
                </a:moveTo>
                <a:cubicBezTo>
                  <a:pt x="1043" y="150"/>
                  <a:pt x="947" y="58"/>
                  <a:pt x="829" y="58"/>
                </a:cubicBezTo>
                <a:cubicBezTo>
                  <a:pt x="711" y="58"/>
                  <a:pt x="612" y="150"/>
                  <a:pt x="612" y="267"/>
                </a:cubicBezTo>
                <a:cubicBezTo>
                  <a:pt x="612" y="383"/>
                  <a:pt x="711" y="476"/>
                  <a:pt x="829" y="476"/>
                </a:cubicBezTo>
                <a:cubicBezTo>
                  <a:pt x="947" y="476"/>
                  <a:pt x="1043" y="383"/>
                  <a:pt x="1043" y="267"/>
                </a:cubicBezTo>
                <a:close/>
                <a:moveTo>
                  <a:pt x="1507" y="351"/>
                </a:moveTo>
                <a:cubicBezTo>
                  <a:pt x="1631" y="531"/>
                  <a:pt x="1631" y="531"/>
                  <a:pt x="1631" y="531"/>
                </a:cubicBezTo>
                <a:cubicBezTo>
                  <a:pt x="1562" y="531"/>
                  <a:pt x="1562" y="531"/>
                  <a:pt x="1562" y="531"/>
                </a:cubicBezTo>
                <a:cubicBezTo>
                  <a:pt x="1453" y="363"/>
                  <a:pt x="1453" y="363"/>
                  <a:pt x="1453" y="363"/>
                </a:cubicBezTo>
                <a:cubicBezTo>
                  <a:pt x="1441" y="363"/>
                  <a:pt x="1429" y="364"/>
                  <a:pt x="1417" y="364"/>
                </a:cubicBezTo>
                <a:cubicBezTo>
                  <a:pt x="1276" y="364"/>
                  <a:pt x="1276" y="364"/>
                  <a:pt x="1276" y="364"/>
                </a:cubicBezTo>
                <a:cubicBezTo>
                  <a:pt x="1276" y="531"/>
                  <a:pt x="1276" y="531"/>
                  <a:pt x="1276" y="531"/>
                </a:cubicBezTo>
                <a:cubicBezTo>
                  <a:pt x="1216" y="531"/>
                  <a:pt x="1216" y="531"/>
                  <a:pt x="1216" y="531"/>
                </a:cubicBezTo>
                <a:cubicBezTo>
                  <a:pt x="1216" y="2"/>
                  <a:pt x="1216" y="2"/>
                  <a:pt x="1216" y="2"/>
                </a:cubicBezTo>
                <a:cubicBezTo>
                  <a:pt x="1417" y="2"/>
                  <a:pt x="1417" y="2"/>
                  <a:pt x="1417" y="2"/>
                </a:cubicBezTo>
                <a:cubicBezTo>
                  <a:pt x="1549" y="2"/>
                  <a:pt x="1626" y="67"/>
                  <a:pt x="1626" y="180"/>
                </a:cubicBezTo>
                <a:cubicBezTo>
                  <a:pt x="1626" y="267"/>
                  <a:pt x="1584" y="326"/>
                  <a:pt x="1507" y="351"/>
                </a:cubicBezTo>
                <a:close/>
                <a:moveTo>
                  <a:pt x="1568" y="181"/>
                </a:moveTo>
                <a:cubicBezTo>
                  <a:pt x="1568" y="101"/>
                  <a:pt x="1513" y="60"/>
                  <a:pt x="1417" y="60"/>
                </a:cubicBezTo>
                <a:cubicBezTo>
                  <a:pt x="1276" y="60"/>
                  <a:pt x="1276" y="60"/>
                  <a:pt x="1276" y="60"/>
                </a:cubicBezTo>
                <a:cubicBezTo>
                  <a:pt x="1276" y="306"/>
                  <a:pt x="1276" y="306"/>
                  <a:pt x="1276" y="306"/>
                </a:cubicBezTo>
                <a:cubicBezTo>
                  <a:pt x="1417" y="306"/>
                  <a:pt x="1417" y="306"/>
                  <a:pt x="1417" y="306"/>
                </a:cubicBezTo>
                <a:cubicBezTo>
                  <a:pt x="1513" y="306"/>
                  <a:pt x="1568" y="264"/>
                  <a:pt x="1568" y="181"/>
                </a:cubicBezTo>
                <a:close/>
                <a:moveTo>
                  <a:pt x="2135" y="313"/>
                </a:moveTo>
                <a:cubicBezTo>
                  <a:pt x="2135" y="416"/>
                  <a:pt x="2074" y="476"/>
                  <a:pt x="1974" y="476"/>
                </a:cubicBezTo>
                <a:cubicBezTo>
                  <a:pt x="1873" y="476"/>
                  <a:pt x="1811" y="416"/>
                  <a:pt x="1811" y="313"/>
                </a:cubicBezTo>
                <a:cubicBezTo>
                  <a:pt x="1811" y="2"/>
                  <a:pt x="1811" y="2"/>
                  <a:pt x="1811" y="2"/>
                </a:cubicBezTo>
                <a:cubicBezTo>
                  <a:pt x="1751" y="2"/>
                  <a:pt x="1751" y="2"/>
                  <a:pt x="1751" y="2"/>
                </a:cubicBezTo>
                <a:cubicBezTo>
                  <a:pt x="1751" y="313"/>
                  <a:pt x="1751" y="313"/>
                  <a:pt x="1751" y="313"/>
                </a:cubicBezTo>
                <a:cubicBezTo>
                  <a:pt x="1751" y="451"/>
                  <a:pt x="1835" y="534"/>
                  <a:pt x="1974" y="534"/>
                </a:cubicBezTo>
                <a:cubicBezTo>
                  <a:pt x="2112" y="534"/>
                  <a:pt x="2195" y="451"/>
                  <a:pt x="2195" y="313"/>
                </a:cubicBezTo>
                <a:cubicBezTo>
                  <a:pt x="2195" y="2"/>
                  <a:pt x="2195" y="2"/>
                  <a:pt x="2195" y="2"/>
                </a:cubicBezTo>
                <a:cubicBezTo>
                  <a:pt x="2135" y="2"/>
                  <a:pt x="2135" y="2"/>
                  <a:pt x="2135" y="2"/>
                </a:cubicBezTo>
                <a:lnTo>
                  <a:pt x="2135" y="313"/>
                </a:lnTo>
                <a:close/>
                <a:moveTo>
                  <a:pt x="2385" y="131"/>
                </a:moveTo>
                <a:cubicBezTo>
                  <a:pt x="2385" y="87"/>
                  <a:pt x="2429" y="61"/>
                  <a:pt x="2497" y="61"/>
                </a:cubicBezTo>
                <a:cubicBezTo>
                  <a:pt x="2540" y="61"/>
                  <a:pt x="2596" y="74"/>
                  <a:pt x="2643" y="105"/>
                </a:cubicBezTo>
                <a:cubicBezTo>
                  <a:pt x="2669" y="49"/>
                  <a:pt x="2669" y="49"/>
                  <a:pt x="2669" y="49"/>
                </a:cubicBezTo>
                <a:cubicBezTo>
                  <a:pt x="2625" y="19"/>
                  <a:pt x="2562" y="0"/>
                  <a:pt x="2501" y="0"/>
                </a:cubicBezTo>
                <a:cubicBezTo>
                  <a:pt x="2391" y="0"/>
                  <a:pt x="2318" y="53"/>
                  <a:pt x="2318" y="136"/>
                </a:cubicBezTo>
                <a:cubicBezTo>
                  <a:pt x="2318" y="326"/>
                  <a:pt x="2616" y="252"/>
                  <a:pt x="2615" y="391"/>
                </a:cubicBezTo>
                <a:cubicBezTo>
                  <a:pt x="2615" y="442"/>
                  <a:pt x="2568" y="473"/>
                  <a:pt x="2491" y="473"/>
                </a:cubicBezTo>
                <a:cubicBezTo>
                  <a:pt x="2431" y="473"/>
                  <a:pt x="2364" y="446"/>
                  <a:pt x="2315" y="398"/>
                </a:cubicBezTo>
                <a:cubicBezTo>
                  <a:pt x="2288" y="453"/>
                  <a:pt x="2288" y="453"/>
                  <a:pt x="2288" y="453"/>
                </a:cubicBezTo>
                <a:cubicBezTo>
                  <a:pt x="2338" y="500"/>
                  <a:pt x="2413" y="534"/>
                  <a:pt x="2490" y="534"/>
                </a:cubicBezTo>
                <a:cubicBezTo>
                  <a:pt x="2604" y="534"/>
                  <a:pt x="2682" y="477"/>
                  <a:pt x="2682" y="388"/>
                </a:cubicBezTo>
                <a:cubicBezTo>
                  <a:pt x="2683" y="196"/>
                  <a:pt x="2385" y="267"/>
                  <a:pt x="2385" y="13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14324" tIns="57162" rIns="114324" bIns="57162"/>
          <a:lstStyle/>
          <a:p>
            <a:endParaRPr lang="en-NL"/>
          </a:p>
        </p:txBody>
      </p:sp>
      <p:sp>
        <p:nvSpPr>
          <p:cNvPr id="16" name="LS_Logo6 (JU-Free) Taxonomy" hidden="1">
            <a:extLst>
              <a:ext uri="{FF2B5EF4-FFF2-40B4-BE49-F238E27FC236}">
                <a16:creationId xmlns:a16="http://schemas.microsoft.com/office/drawing/2014/main" id="{67F1771E-FED5-455A-B2E0-FE9AB9784861}"/>
              </a:ext>
            </a:extLst>
          </p:cNvPr>
          <p:cNvSpPr>
            <a:spLocks/>
          </p:cNvSpPr>
          <p:nvPr/>
        </p:nvSpPr>
        <p:spPr bwMode="invGray">
          <a:xfrm>
            <a:off x="1703388" y="7302500"/>
            <a:ext cx="1739900" cy="560388"/>
          </a:xfrm>
          <a:custGeom>
            <a:avLst/>
            <a:gdLst>
              <a:gd name="T0" fmla="*/ 0 w 4383"/>
              <a:gd name="T1" fmla="*/ 124062775 h 1415"/>
              <a:gd name="T2" fmla="*/ 2147483646 w 4383"/>
              <a:gd name="T3" fmla="*/ 2147483646 h 1415"/>
              <a:gd name="T4" fmla="*/ 2147483646 w 4383"/>
              <a:gd name="T5" fmla="*/ 2147483646 h 1415"/>
              <a:gd name="T6" fmla="*/ 2147483646 w 4383"/>
              <a:gd name="T7" fmla="*/ 124062775 h 1415"/>
              <a:gd name="T8" fmla="*/ 2147483646 w 4383"/>
              <a:gd name="T9" fmla="*/ 2147483646 h 1415"/>
              <a:gd name="T10" fmla="*/ 2147483646 w 4383"/>
              <a:gd name="T11" fmla="*/ 2147483646 h 1415"/>
              <a:gd name="T12" fmla="*/ 2147483646 w 4383"/>
              <a:gd name="T13" fmla="*/ 2147483646 h 1415"/>
              <a:gd name="T14" fmla="*/ 2147483646 w 4383"/>
              <a:gd name="T15" fmla="*/ 2147483646 h 1415"/>
              <a:gd name="T16" fmla="*/ 2147483646 w 4383"/>
              <a:gd name="T17" fmla="*/ 2147483646 h 1415"/>
              <a:gd name="T18" fmla="*/ 2147483646 w 4383"/>
              <a:gd name="T19" fmla="*/ 2147483646 h 1415"/>
              <a:gd name="T20" fmla="*/ 2147483646 w 4383"/>
              <a:gd name="T21" fmla="*/ 2147483646 h 1415"/>
              <a:gd name="T22" fmla="*/ 2147483646 w 4383"/>
              <a:gd name="T23" fmla="*/ 2147483646 h 1415"/>
              <a:gd name="T24" fmla="*/ 2147483646 w 4383"/>
              <a:gd name="T25" fmla="*/ 2147483646 h 1415"/>
              <a:gd name="T26" fmla="*/ 2147483646 w 4383"/>
              <a:gd name="T27" fmla="*/ 2147483646 h 1415"/>
              <a:gd name="T28" fmla="*/ 2147483646 w 4383"/>
              <a:gd name="T29" fmla="*/ 2147483646 h 1415"/>
              <a:gd name="T30" fmla="*/ 2147483646 w 4383"/>
              <a:gd name="T31" fmla="*/ 2147483646 h 1415"/>
              <a:gd name="T32" fmla="*/ 2147483646 w 4383"/>
              <a:gd name="T33" fmla="*/ 2147483646 h 1415"/>
              <a:gd name="T34" fmla="*/ 2147483646 w 4383"/>
              <a:gd name="T35" fmla="*/ 2147483646 h 1415"/>
              <a:gd name="T36" fmla="*/ 2147483646 w 4383"/>
              <a:gd name="T37" fmla="*/ 2147483646 h 1415"/>
              <a:gd name="T38" fmla="*/ 2147483646 w 4383"/>
              <a:gd name="T39" fmla="*/ 2147483646 h 1415"/>
              <a:gd name="T40" fmla="*/ 2147483646 w 4383"/>
              <a:gd name="T41" fmla="*/ 2147483646 h 1415"/>
              <a:gd name="T42" fmla="*/ 2147483646 w 4383"/>
              <a:gd name="T43" fmla="*/ 2147483646 h 1415"/>
              <a:gd name="T44" fmla="*/ 2147483646 w 4383"/>
              <a:gd name="T45" fmla="*/ 2147483646 h 1415"/>
              <a:gd name="T46" fmla="*/ 2147483646 w 4383"/>
              <a:gd name="T47" fmla="*/ 2147483646 h 1415"/>
              <a:gd name="T48" fmla="*/ 2147483646 w 4383"/>
              <a:gd name="T49" fmla="*/ 2147483646 h 1415"/>
              <a:gd name="T50" fmla="*/ 2147483646 w 4383"/>
              <a:gd name="T51" fmla="*/ 2147483646 h 1415"/>
              <a:gd name="T52" fmla="*/ 2147483646 w 4383"/>
              <a:gd name="T53" fmla="*/ 124062775 h 1415"/>
              <a:gd name="T54" fmla="*/ 2147483646 w 4383"/>
              <a:gd name="T55" fmla="*/ 124062775 h 1415"/>
              <a:gd name="T56" fmla="*/ 2147483646 w 4383"/>
              <a:gd name="T57" fmla="*/ 2147483646 h 1415"/>
              <a:gd name="T58" fmla="*/ 2147483646 w 4383"/>
              <a:gd name="T59" fmla="*/ 124062775 h 1415"/>
              <a:gd name="T60" fmla="*/ 2147483646 w 4383"/>
              <a:gd name="T61" fmla="*/ 2147483646 h 1415"/>
              <a:gd name="T62" fmla="*/ 2147483646 w 4383"/>
              <a:gd name="T63" fmla="*/ 2147483646 h 1415"/>
              <a:gd name="T64" fmla="*/ 2147483646 w 4383"/>
              <a:gd name="T65" fmla="*/ 2147483646 h 1415"/>
              <a:gd name="T66" fmla="*/ 2147483646 w 4383"/>
              <a:gd name="T67" fmla="*/ 2147483646 h 1415"/>
              <a:gd name="T68" fmla="*/ 2147483646 w 4383"/>
              <a:gd name="T69" fmla="*/ 2147483646 h 1415"/>
              <a:gd name="T70" fmla="*/ 2147483646 w 4383"/>
              <a:gd name="T71" fmla="*/ 2147483646 h 1415"/>
              <a:gd name="T72" fmla="*/ 2147483646 w 4383"/>
              <a:gd name="T73" fmla="*/ 2147483646 h 1415"/>
              <a:gd name="T74" fmla="*/ 2147483646 w 4383"/>
              <a:gd name="T75" fmla="*/ 2147483646 h 1415"/>
              <a:gd name="T76" fmla="*/ 2147483646 w 4383"/>
              <a:gd name="T77" fmla="*/ 2147483646 h 1415"/>
              <a:gd name="T78" fmla="*/ 2147483646 w 4383"/>
              <a:gd name="T79" fmla="*/ 2147483646 h 1415"/>
              <a:gd name="T80" fmla="*/ 2147483646 w 4383"/>
              <a:gd name="T81" fmla="*/ 2147483646 h 1415"/>
              <a:gd name="T82" fmla="*/ 2147483646 w 4383"/>
              <a:gd name="T83" fmla="*/ 2147483646 h 1415"/>
              <a:gd name="T84" fmla="*/ 2147483646 w 4383"/>
              <a:gd name="T85" fmla="*/ 2147483646 h 1415"/>
              <a:gd name="T86" fmla="*/ 2147483646 w 4383"/>
              <a:gd name="T87" fmla="*/ 2147483646 h 1415"/>
              <a:gd name="T88" fmla="*/ 2147483646 w 4383"/>
              <a:gd name="T89" fmla="*/ 2147483646 h 1415"/>
              <a:gd name="T90" fmla="*/ 2147483646 w 4383"/>
              <a:gd name="T91" fmla="*/ 2147483646 h 1415"/>
              <a:gd name="T92" fmla="*/ 2147483646 w 4383"/>
              <a:gd name="T93" fmla="*/ 2147483646 h 1415"/>
              <a:gd name="T94" fmla="*/ 2147483646 w 4383"/>
              <a:gd name="T95" fmla="*/ 2147483646 h 1415"/>
              <a:gd name="T96" fmla="*/ 2147483646 w 4383"/>
              <a:gd name="T97" fmla="*/ 2147483646 h 1415"/>
              <a:gd name="T98" fmla="*/ 2147483646 w 4383"/>
              <a:gd name="T99" fmla="*/ 2147483646 h 1415"/>
              <a:gd name="T100" fmla="*/ 2147483646 w 4383"/>
              <a:gd name="T101" fmla="*/ 2147483646 h 1415"/>
              <a:gd name="T102" fmla="*/ 2147483646 w 4383"/>
              <a:gd name="T103" fmla="*/ 2147483646 h 1415"/>
              <a:gd name="T104" fmla="*/ 2147483646 w 4383"/>
              <a:gd name="T105" fmla="*/ 2147483646 h 1415"/>
              <a:gd name="T106" fmla="*/ 2147483646 w 4383"/>
              <a:gd name="T107" fmla="*/ 2147483646 h 1415"/>
              <a:gd name="T108" fmla="*/ 2147483646 w 4383"/>
              <a:gd name="T109" fmla="*/ 2147483646 h 1415"/>
              <a:gd name="T110" fmla="*/ 2147483646 w 4383"/>
              <a:gd name="T111" fmla="*/ 2147483646 h 1415"/>
              <a:gd name="T112" fmla="*/ 2147483646 w 4383"/>
              <a:gd name="T113" fmla="*/ 2147483646 h 1415"/>
              <a:gd name="T114" fmla="*/ 2147483646 w 4383"/>
              <a:gd name="T115" fmla="*/ 2147483646 h 1415"/>
              <a:gd name="T116" fmla="*/ 2147483646 w 4383"/>
              <a:gd name="T117" fmla="*/ 2147483646 h 1415"/>
              <a:gd name="T118" fmla="*/ 2147483646 w 4383"/>
              <a:gd name="T119" fmla="*/ 2147483646 h 1415"/>
              <a:gd name="T120" fmla="*/ 2147483646 w 4383"/>
              <a:gd name="T121" fmla="*/ 2147483646 h 1415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4383" h="1415">
                <a:moveTo>
                  <a:pt x="172" y="60"/>
                </a:moveTo>
                <a:cubicBezTo>
                  <a:pt x="0" y="60"/>
                  <a:pt x="0" y="60"/>
                  <a:pt x="0" y="60"/>
                </a:cubicBezTo>
                <a:cubicBezTo>
                  <a:pt x="0" y="2"/>
                  <a:pt x="0" y="2"/>
                  <a:pt x="0" y="2"/>
                </a:cubicBezTo>
                <a:cubicBezTo>
                  <a:pt x="406" y="2"/>
                  <a:pt x="406" y="2"/>
                  <a:pt x="406" y="2"/>
                </a:cubicBezTo>
                <a:cubicBezTo>
                  <a:pt x="406" y="60"/>
                  <a:pt x="406" y="60"/>
                  <a:pt x="406" y="60"/>
                </a:cubicBezTo>
                <a:cubicBezTo>
                  <a:pt x="233" y="60"/>
                  <a:pt x="233" y="60"/>
                  <a:pt x="233" y="60"/>
                </a:cubicBezTo>
                <a:cubicBezTo>
                  <a:pt x="233" y="531"/>
                  <a:pt x="233" y="531"/>
                  <a:pt x="233" y="531"/>
                </a:cubicBezTo>
                <a:cubicBezTo>
                  <a:pt x="172" y="531"/>
                  <a:pt x="172" y="531"/>
                  <a:pt x="172" y="531"/>
                </a:cubicBezTo>
                <a:lnTo>
                  <a:pt x="172" y="60"/>
                </a:lnTo>
                <a:close/>
                <a:moveTo>
                  <a:pt x="367" y="531"/>
                </a:moveTo>
                <a:cubicBezTo>
                  <a:pt x="604" y="2"/>
                  <a:pt x="604" y="2"/>
                  <a:pt x="604" y="2"/>
                </a:cubicBezTo>
                <a:cubicBezTo>
                  <a:pt x="667" y="2"/>
                  <a:pt x="667" y="2"/>
                  <a:pt x="667" y="2"/>
                </a:cubicBezTo>
                <a:cubicBezTo>
                  <a:pt x="903" y="531"/>
                  <a:pt x="903" y="531"/>
                  <a:pt x="903" y="531"/>
                </a:cubicBezTo>
                <a:cubicBezTo>
                  <a:pt x="838" y="531"/>
                  <a:pt x="838" y="531"/>
                  <a:pt x="838" y="531"/>
                </a:cubicBezTo>
                <a:cubicBezTo>
                  <a:pt x="779" y="398"/>
                  <a:pt x="779" y="398"/>
                  <a:pt x="779" y="398"/>
                </a:cubicBezTo>
                <a:cubicBezTo>
                  <a:pt x="490" y="398"/>
                  <a:pt x="490" y="398"/>
                  <a:pt x="490" y="398"/>
                </a:cubicBezTo>
                <a:cubicBezTo>
                  <a:pt x="431" y="531"/>
                  <a:pt x="431" y="531"/>
                  <a:pt x="431" y="531"/>
                </a:cubicBezTo>
                <a:lnTo>
                  <a:pt x="367" y="531"/>
                </a:lnTo>
                <a:close/>
                <a:moveTo>
                  <a:pt x="516" y="339"/>
                </a:moveTo>
                <a:cubicBezTo>
                  <a:pt x="753" y="339"/>
                  <a:pt x="753" y="339"/>
                  <a:pt x="753" y="339"/>
                </a:cubicBezTo>
                <a:cubicBezTo>
                  <a:pt x="634" y="71"/>
                  <a:pt x="634" y="71"/>
                  <a:pt x="634" y="71"/>
                </a:cubicBezTo>
                <a:lnTo>
                  <a:pt x="516" y="339"/>
                </a:lnTo>
                <a:close/>
                <a:moveTo>
                  <a:pt x="994" y="531"/>
                </a:moveTo>
                <a:cubicBezTo>
                  <a:pt x="1153" y="310"/>
                  <a:pt x="1153" y="310"/>
                  <a:pt x="1153" y="310"/>
                </a:cubicBezTo>
                <a:cubicBezTo>
                  <a:pt x="1314" y="531"/>
                  <a:pt x="1314" y="531"/>
                  <a:pt x="1314" y="531"/>
                </a:cubicBezTo>
                <a:cubicBezTo>
                  <a:pt x="1387" y="531"/>
                  <a:pt x="1387" y="531"/>
                  <a:pt x="1387" y="531"/>
                </a:cubicBezTo>
                <a:cubicBezTo>
                  <a:pt x="1192" y="256"/>
                  <a:pt x="1192" y="256"/>
                  <a:pt x="1192" y="256"/>
                </a:cubicBezTo>
                <a:cubicBezTo>
                  <a:pt x="1371" y="2"/>
                  <a:pt x="1371" y="2"/>
                  <a:pt x="1371" y="2"/>
                </a:cubicBezTo>
                <a:cubicBezTo>
                  <a:pt x="1300" y="2"/>
                  <a:pt x="1300" y="2"/>
                  <a:pt x="1300" y="2"/>
                </a:cubicBezTo>
                <a:cubicBezTo>
                  <a:pt x="1153" y="206"/>
                  <a:pt x="1153" y="206"/>
                  <a:pt x="1153" y="206"/>
                </a:cubicBezTo>
                <a:cubicBezTo>
                  <a:pt x="1007" y="2"/>
                  <a:pt x="1007" y="2"/>
                  <a:pt x="1007" y="2"/>
                </a:cubicBezTo>
                <a:cubicBezTo>
                  <a:pt x="936" y="2"/>
                  <a:pt x="936" y="2"/>
                  <a:pt x="936" y="2"/>
                </a:cubicBezTo>
                <a:cubicBezTo>
                  <a:pt x="1117" y="259"/>
                  <a:pt x="1117" y="259"/>
                  <a:pt x="1117" y="259"/>
                </a:cubicBezTo>
                <a:cubicBezTo>
                  <a:pt x="923" y="531"/>
                  <a:pt x="923" y="531"/>
                  <a:pt x="923" y="531"/>
                </a:cubicBezTo>
                <a:lnTo>
                  <a:pt x="994" y="531"/>
                </a:lnTo>
                <a:close/>
                <a:moveTo>
                  <a:pt x="1421" y="267"/>
                </a:moveTo>
                <a:cubicBezTo>
                  <a:pt x="1421" y="117"/>
                  <a:pt x="1544" y="0"/>
                  <a:pt x="1698" y="0"/>
                </a:cubicBezTo>
                <a:cubicBezTo>
                  <a:pt x="1852" y="0"/>
                  <a:pt x="1975" y="118"/>
                  <a:pt x="1975" y="267"/>
                </a:cubicBezTo>
                <a:cubicBezTo>
                  <a:pt x="1975" y="416"/>
                  <a:pt x="1852" y="534"/>
                  <a:pt x="1698" y="534"/>
                </a:cubicBezTo>
                <a:cubicBezTo>
                  <a:pt x="1544" y="534"/>
                  <a:pt x="1421" y="416"/>
                  <a:pt x="1421" y="267"/>
                </a:cubicBezTo>
                <a:close/>
                <a:moveTo>
                  <a:pt x="1482" y="267"/>
                </a:moveTo>
                <a:cubicBezTo>
                  <a:pt x="1482" y="383"/>
                  <a:pt x="1581" y="476"/>
                  <a:pt x="1698" y="476"/>
                </a:cubicBezTo>
                <a:cubicBezTo>
                  <a:pt x="1816" y="476"/>
                  <a:pt x="1913" y="383"/>
                  <a:pt x="1913" y="267"/>
                </a:cubicBezTo>
                <a:cubicBezTo>
                  <a:pt x="1913" y="150"/>
                  <a:pt x="1816" y="58"/>
                  <a:pt x="1698" y="58"/>
                </a:cubicBezTo>
                <a:cubicBezTo>
                  <a:pt x="1581" y="58"/>
                  <a:pt x="1482" y="150"/>
                  <a:pt x="1482" y="267"/>
                </a:cubicBezTo>
                <a:close/>
                <a:moveTo>
                  <a:pt x="2145" y="106"/>
                </a:moveTo>
                <a:cubicBezTo>
                  <a:pt x="2463" y="531"/>
                  <a:pt x="2463" y="531"/>
                  <a:pt x="2463" y="531"/>
                </a:cubicBezTo>
                <a:cubicBezTo>
                  <a:pt x="2525" y="531"/>
                  <a:pt x="2525" y="531"/>
                  <a:pt x="2525" y="531"/>
                </a:cubicBezTo>
                <a:cubicBezTo>
                  <a:pt x="2525" y="2"/>
                  <a:pt x="2525" y="2"/>
                  <a:pt x="2525" y="2"/>
                </a:cubicBezTo>
                <a:cubicBezTo>
                  <a:pt x="2465" y="2"/>
                  <a:pt x="2465" y="2"/>
                  <a:pt x="2465" y="2"/>
                </a:cubicBezTo>
                <a:cubicBezTo>
                  <a:pt x="2465" y="428"/>
                  <a:pt x="2465" y="428"/>
                  <a:pt x="2465" y="428"/>
                </a:cubicBezTo>
                <a:cubicBezTo>
                  <a:pt x="2148" y="2"/>
                  <a:pt x="2148" y="2"/>
                  <a:pt x="2148" y="2"/>
                </a:cubicBezTo>
                <a:cubicBezTo>
                  <a:pt x="2085" y="2"/>
                  <a:pt x="2085" y="2"/>
                  <a:pt x="2085" y="2"/>
                </a:cubicBezTo>
                <a:cubicBezTo>
                  <a:pt x="2085" y="531"/>
                  <a:pt x="2085" y="531"/>
                  <a:pt x="2085" y="531"/>
                </a:cubicBezTo>
                <a:cubicBezTo>
                  <a:pt x="2145" y="531"/>
                  <a:pt x="2145" y="531"/>
                  <a:pt x="2145" y="531"/>
                </a:cubicBezTo>
                <a:lnTo>
                  <a:pt x="2145" y="106"/>
                </a:lnTo>
                <a:close/>
                <a:moveTo>
                  <a:pt x="2913" y="534"/>
                </a:moveTo>
                <a:cubicBezTo>
                  <a:pt x="2758" y="534"/>
                  <a:pt x="2635" y="416"/>
                  <a:pt x="2635" y="267"/>
                </a:cubicBezTo>
                <a:cubicBezTo>
                  <a:pt x="2635" y="117"/>
                  <a:pt x="2758" y="0"/>
                  <a:pt x="2913" y="0"/>
                </a:cubicBezTo>
                <a:cubicBezTo>
                  <a:pt x="3067" y="0"/>
                  <a:pt x="3189" y="118"/>
                  <a:pt x="3189" y="267"/>
                </a:cubicBezTo>
                <a:cubicBezTo>
                  <a:pt x="3189" y="416"/>
                  <a:pt x="3067" y="534"/>
                  <a:pt x="2913" y="534"/>
                </a:cubicBezTo>
                <a:close/>
                <a:moveTo>
                  <a:pt x="3127" y="267"/>
                </a:moveTo>
                <a:cubicBezTo>
                  <a:pt x="3127" y="150"/>
                  <a:pt x="3030" y="58"/>
                  <a:pt x="2913" y="58"/>
                </a:cubicBezTo>
                <a:cubicBezTo>
                  <a:pt x="2795" y="58"/>
                  <a:pt x="2697" y="150"/>
                  <a:pt x="2697" y="267"/>
                </a:cubicBezTo>
                <a:cubicBezTo>
                  <a:pt x="2697" y="383"/>
                  <a:pt x="2795" y="476"/>
                  <a:pt x="2913" y="476"/>
                </a:cubicBezTo>
                <a:cubicBezTo>
                  <a:pt x="3030" y="476"/>
                  <a:pt x="3127" y="383"/>
                  <a:pt x="3127" y="267"/>
                </a:cubicBezTo>
                <a:close/>
                <a:moveTo>
                  <a:pt x="3357" y="95"/>
                </a:moveTo>
                <a:cubicBezTo>
                  <a:pt x="3548" y="475"/>
                  <a:pt x="3548" y="475"/>
                  <a:pt x="3548" y="475"/>
                </a:cubicBezTo>
                <a:cubicBezTo>
                  <a:pt x="3585" y="475"/>
                  <a:pt x="3585" y="475"/>
                  <a:pt x="3585" y="475"/>
                </a:cubicBezTo>
                <a:cubicBezTo>
                  <a:pt x="3777" y="95"/>
                  <a:pt x="3777" y="95"/>
                  <a:pt x="3777" y="95"/>
                </a:cubicBezTo>
                <a:cubicBezTo>
                  <a:pt x="3778" y="531"/>
                  <a:pt x="3778" y="531"/>
                  <a:pt x="3778" y="531"/>
                </a:cubicBezTo>
                <a:cubicBezTo>
                  <a:pt x="3834" y="531"/>
                  <a:pt x="3834" y="531"/>
                  <a:pt x="3834" y="531"/>
                </a:cubicBezTo>
                <a:cubicBezTo>
                  <a:pt x="3834" y="2"/>
                  <a:pt x="3834" y="2"/>
                  <a:pt x="3834" y="2"/>
                </a:cubicBezTo>
                <a:cubicBezTo>
                  <a:pt x="3760" y="2"/>
                  <a:pt x="3760" y="2"/>
                  <a:pt x="3760" y="2"/>
                </a:cubicBezTo>
                <a:cubicBezTo>
                  <a:pt x="3567" y="383"/>
                  <a:pt x="3567" y="383"/>
                  <a:pt x="3567" y="383"/>
                </a:cubicBezTo>
                <a:cubicBezTo>
                  <a:pt x="3374" y="2"/>
                  <a:pt x="3374" y="2"/>
                  <a:pt x="3374" y="2"/>
                </a:cubicBezTo>
                <a:cubicBezTo>
                  <a:pt x="3299" y="2"/>
                  <a:pt x="3299" y="2"/>
                  <a:pt x="3299" y="2"/>
                </a:cubicBezTo>
                <a:cubicBezTo>
                  <a:pt x="3299" y="531"/>
                  <a:pt x="3299" y="531"/>
                  <a:pt x="3299" y="531"/>
                </a:cubicBezTo>
                <a:cubicBezTo>
                  <a:pt x="3357" y="531"/>
                  <a:pt x="3357" y="531"/>
                  <a:pt x="3357" y="531"/>
                </a:cubicBezTo>
                <a:lnTo>
                  <a:pt x="3357" y="95"/>
                </a:lnTo>
                <a:close/>
                <a:moveTo>
                  <a:pt x="4321" y="2"/>
                </a:moveTo>
                <a:cubicBezTo>
                  <a:pt x="4152" y="278"/>
                  <a:pt x="4152" y="278"/>
                  <a:pt x="4152" y="278"/>
                </a:cubicBezTo>
                <a:cubicBezTo>
                  <a:pt x="3980" y="2"/>
                  <a:pt x="3980" y="2"/>
                  <a:pt x="3980" y="2"/>
                </a:cubicBezTo>
                <a:cubicBezTo>
                  <a:pt x="3918" y="2"/>
                  <a:pt x="3918" y="2"/>
                  <a:pt x="3918" y="2"/>
                </a:cubicBezTo>
                <a:cubicBezTo>
                  <a:pt x="4122" y="352"/>
                  <a:pt x="4122" y="352"/>
                  <a:pt x="4122" y="352"/>
                </a:cubicBezTo>
                <a:cubicBezTo>
                  <a:pt x="4122" y="531"/>
                  <a:pt x="4122" y="531"/>
                  <a:pt x="4122" y="531"/>
                </a:cubicBezTo>
                <a:cubicBezTo>
                  <a:pt x="4182" y="531"/>
                  <a:pt x="4182" y="531"/>
                  <a:pt x="4182" y="531"/>
                </a:cubicBezTo>
                <a:cubicBezTo>
                  <a:pt x="4182" y="350"/>
                  <a:pt x="4182" y="350"/>
                  <a:pt x="4182" y="350"/>
                </a:cubicBezTo>
                <a:cubicBezTo>
                  <a:pt x="4383" y="2"/>
                  <a:pt x="4383" y="2"/>
                  <a:pt x="4383" y="2"/>
                </a:cubicBezTo>
                <a:lnTo>
                  <a:pt x="4321" y="2"/>
                </a:lnTo>
                <a:close/>
                <a:moveTo>
                  <a:pt x="340" y="1263"/>
                </a:moveTo>
                <a:cubicBezTo>
                  <a:pt x="147" y="882"/>
                  <a:pt x="147" y="882"/>
                  <a:pt x="147" y="882"/>
                </a:cubicBezTo>
                <a:cubicBezTo>
                  <a:pt x="72" y="882"/>
                  <a:pt x="72" y="882"/>
                  <a:pt x="72" y="882"/>
                </a:cubicBezTo>
                <a:cubicBezTo>
                  <a:pt x="72" y="1412"/>
                  <a:pt x="72" y="1412"/>
                  <a:pt x="72" y="1412"/>
                </a:cubicBezTo>
                <a:cubicBezTo>
                  <a:pt x="129" y="1412"/>
                  <a:pt x="129" y="1412"/>
                  <a:pt x="129" y="1412"/>
                </a:cubicBezTo>
                <a:cubicBezTo>
                  <a:pt x="129" y="975"/>
                  <a:pt x="129" y="975"/>
                  <a:pt x="129" y="975"/>
                </a:cubicBezTo>
                <a:cubicBezTo>
                  <a:pt x="321" y="1356"/>
                  <a:pt x="321" y="1356"/>
                  <a:pt x="321" y="1356"/>
                </a:cubicBezTo>
                <a:cubicBezTo>
                  <a:pt x="357" y="1356"/>
                  <a:pt x="357" y="1356"/>
                  <a:pt x="357" y="1356"/>
                </a:cubicBezTo>
                <a:cubicBezTo>
                  <a:pt x="550" y="975"/>
                  <a:pt x="550" y="975"/>
                  <a:pt x="550" y="975"/>
                </a:cubicBezTo>
                <a:cubicBezTo>
                  <a:pt x="551" y="1412"/>
                  <a:pt x="551" y="1412"/>
                  <a:pt x="551" y="1412"/>
                </a:cubicBezTo>
                <a:cubicBezTo>
                  <a:pt x="606" y="1412"/>
                  <a:pt x="606" y="1412"/>
                  <a:pt x="606" y="1412"/>
                </a:cubicBezTo>
                <a:cubicBezTo>
                  <a:pt x="606" y="882"/>
                  <a:pt x="606" y="882"/>
                  <a:pt x="606" y="882"/>
                </a:cubicBezTo>
                <a:cubicBezTo>
                  <a:pt x="532" y="882"/>
                  <a:pt x="532" y="882"/>
                  <a:pt x="532" y="882"/>
                </a:cubicBezTo>
                <a:lnTo>
                  <a:pt x="340" y="1263"/>
                </a:lnTo>
                <a:close/>
                <a:moveTo>
                  <a:pt x="990" y="882"/>
                </a:moveTo>
                <a:cubicBezTo>
                  <a:pt x="1226" y="1412"/>
                  <a:pt x="1226" y="1412"/>
                  <a:pt x="1226" y="1412"/>
                </a:cubicBezTo>
                <a:cubicBezTo>
                  <a:pt x="1161" y="1412"/>
                  <a:pt x="1161" y="1412"/>
                  <a:pt x="1161" y="1412"/>
                </a:cubicBezTo>
                <a:cubicBezTo>
                  <a:pt x="1102" y="1278"/>
                  <a:pt x="1102" y="1278"/>
                  <a:pt x="1102" y="1278"/>
                </a:cubicBezTo>
                <a:cubicBezTo>
                  <a:pt x="813" y="1278"/>
                  <a:pt x="813" y="1278"/>
                  <a:pt x="813" y="1278"/>
                </a:cubicBezTo>
                <a:cubicBezTo>
                  <a:pt x="754" y="1412"/>
                  <a:pt x="754" y="1412"/>
                  <a:pt x="754" y="1412"/>
                </a:cubicBezTo>
                <a:cubicBezTo>
                  <a:pt x="690" y="1412"/>
                  <a:pt x="690" y="1412"/>
                  <a:pt x="690" y="1412"/>
                </a:cubicBezTo>
                <a:cubicBezTo>
                  <a:pt x="927" y="882"/>
                  <a:pt x="927" y="882"/>
                  <a:pt x="927" y="882"/>
                </a:cubicBezTo>
                <a:lnTo>
                  <a:pt x="990" y="882"/>
                </a:lnTo>
                <a:close/>
                <a:moveTo>
                  <a:pt x="1076" y="1220"/>
                </a:moveTo>
                <a:cubicBezTo>
                  <a:pt x="957" y="951"/>
                  <a:pt x="957" y="951"/>
                  <a:pt x="957" y="951"/>
                </a:cubicBezTo>
                <a:cubicBezTo>
                  <a:pt x="839" y="1220"/>
                  <a:pt x="839" y="1220"/>
                  <a:pt x="839" y="1220"/>
                </a:cubicBezTo>
                <a:lnTo>
                  <a:pt x="1076" y="1220"/>
                </a:lnTo>
                <a:close/>
                <a:moveTo>
                  <a:pt x="1689" y="1308"/>
                </a:moveTo>
                <a:cubicBezTo>
                  <a:pt x="1372" y="882"/>
                  <a:pt x="1372" y="882"/>
                  <a:pt x="1372" y="882"/>
                </a:cubicBezTo>
                <a:cubicBezTo>
                  <a:pt x="1309" y="882"/>
                  <a:pt x="1309" y="882"/>
                  <a:pt x="1309" y="882"/>
                </a:cubicBezTo>
                <a:cubicBezTo>
                  <a:pt x="1309" y="1412"/>
                  <a:pt x="1309" y="1412"/>
                  <a:pt x="1309" y="1412"/>
                </a:cubicBezTo>
                <a:cubicBezTo>
                  <a:pt x="1370" y="1412"/>
                  <a:pt x="1370" y="1412"/>
                  <a:pt x="1370" y="1412"/>
                </a:cubicBezTo>
                <a:cubicBezTo>
                  <a:pt x="1370" y="987"/>
                  <a:pt x="1370" y="987"/>
                  <a:pt x="1370" y="987"/>
                </a:cubicBezTo>
                <a:cubicBezTo>
                  <a:pt x="1687" y="1412"/>
                  <a:pt x="1687" y="1412"/>
                  <a:pt x="1687" y="1412"/>
                </a:cubicBezTo>
                <a:cubicBezTo>
                  <a:pt x="1749" y="1412"/>
                  <a:pt x="1749" y="1412"/>
                  <a:pt x="1749" y="1412"/>
                </a:cubicBezTo>
                <a:cubicBezTo>
                  <a:pt x="1749" y="882"/>
                  <a:pt x="1749" y="882"/>
                  <a:pt x="1749" y="882"/>
                </a:cubicBezTo>
                <a:cubicBezTo>
                  <a:pt x="1689" y="882"/>
                  <a:pt x="1689" y="882"/>
                  <a:pt x="1689" y="882"/>
                </a:cubicBezTo>
                <a:lnTo>
                  <a:pt x="1689" y="1308"/>
                </a:lnTo>
                <a:close/>
                <a:moveTo>
                  <a:pt x="2133" y="882"/>
                </a:moveTo>
                <a:cubicBezTo>
                  <a:pt x="2369" y="1412"/>
                  <a:pt x="2369" y="1412"/>
                  <a:pt x="2369" y="1412"/>
                </a:cubicBezTo>
                <a:cubicBezTo>
                  <a:pt x="2303" y="1412"/>
                  <a:pt x="2303" y="1412"/>
                  <a:pt x="2303" y="1412"/>
                </a:cubicBezTo>
                <a:cubicBezTo>
                  <a:pt x="2244" y="1278"/>
                  <a:pt x="2244" y="1278"/>
                  <a:pt x="2244" y="1278"/>
                </a:cubicBezTo>
                <a:cubicBezTo>
                  <a:pt x="1956" y="1278"/>
                  <a:pt x="1956" y="1278"/>
                  <a:pt x="1956" y="1278"/>
                </a:cubicBezTo>
                <a:cubicBezTo>
                  <a:pt x="1897" y="1412"/>
                  <a:pt x="1897" y="1412"/>
                  <a:pt x="1897" y="1412"/>
                </a:cubicBezTo>
                <a:cubicBezTo>
                  <a:pt x="1833" y="1412"/>
                  <a:pt x="1833" y="1412"/>
                  <a:pt x="1833" y="1412"/>
                </a:cubicBezTo>
                <a:cubicBezTo>
                  <a:pt x="2070" y="882"/>
                  <a:pt x="2070" y="882"/>
                  <a:pt x="2070" y="882"/>
                </a:cubicBezTo>
                <a:lnTo>
                  <a:pt x="2133" y="882"/>
                </a:lnTo>
                <a:close/>
                <a:moveTo>
                  <a:pt x="2219" y="1220"/>
                </a:moveTo>
                <a:cubicBezTo>
                  <a:pt x="2099" y="951"/>
                  <a:pt x="2099" y="951"/>
                  <a:pt x="2099" y="951"/>
                </a:cubicBezTo>
                <a:cubicBezTo>
                  <a:pt x="1982" y="1220"/>
                  <a:pt x="1982" y="1220"/>
                  <a:pt x="1982" y="1220"/>
                </a:cubicBezTo>
                <a:lnTo>
                  <a:pt x="2219" y="1220"/>
                </a:lnTo>
                <a:close/>
                <a:moveTo>
                  <a:pt x="2668" y="937"/>
                </a:moveTo>
                <a:cubicBezTo>
                  <a:pt x="2727" y="937"/>
                  <a:pt x="2785" y="960"/>
                  <a:pt x="2828" y="999"/>
                </a:cubicBezTo>
                <a:cubicBezTo>
                  <a:pt x="2863" y="953"/>
                  <a:pt x="2863" y="953"/>
                  <a:pt x="2863" y="953"/>
                </a:cubicBezTo>
                <a:cubicBezTo>
                  <a:pt x="2812" y="909"/>
                  <a:pt x="2741" y="881"/>
                  <a:pt x="2668" y="881"/>
                </a:cubicBezTo>
                <a:cubicBezTo>
                  <a:pt x="2512" y="881"/>
                  <a:pt x="2389" y="998"/>
                  <a:pt x="2389" y="1147"/>
                </a:cubicBezTo>
                <a:cubicBezTo>
                  <a:pt x="2389" y="1296"/>
                  <a:pt x="2512" y="1415"/>
                  <a:pt x="2665" y="1415"/>
                </a:cubicBezTo>
                <a:cubicBezTo>
                  <a:pt x="2736" y="1415"/>
                  <a:pt x="2809" y="1387"/>
                  <a:pt x="2861" y="1345"/>
                </a:cubicBezTo>
                <a:cubicBezTo>
                  <a:pt x="2861" y="1153"/>
                  <a:pt x="2861" y="1153"/>
                  <a:pt x="2861" y="1153"/>
                </a:cubicBezTo>
                <a:cubicBezTo>
                  <a:pt x="2808" y="1153"/>
                  <a:pt x="2808" y="1153"/>
                  <a:pt x="2808" y="1153"/>
                </a:cubicBezTo>
                <a:cubicBezTo>
                  <a:pt x="2808" y="1313"/>
                  <a:pt x="2808" y="1313"/>
                  <a:pt x="2808" y="1313"/>
                </a:cubicBezTo>
                <a:cubicBezTo>
                  <a:pt x="2767" y="1341"/>
                  <a:pt x="2716" y="1357"/>
                  <a:pt x="2669" y="1357"/>
                </a:cubicBezTo>
                <a:cubicBezTo>
                  <a:pt x="2548" y="1357"/>
                  <a:pt x="2450" y="1264"/>
                  <a:pt x="2450" y="1147"/>
                </a:cubicBezTo>
                <a:cubicBezTo>
                  <a:pt x="2450" y="1030"/>
                  <a:pt x="2547" y="937"/>
                  <a:pt x="2668" y="937"/>
                </a:cubicBezTo>
                <a:close/>
                <a:moveTo>
                  <a:pt x="3068" y="1173"/>
                </a:moveTo>
                <a:cubicBezTo>
                  <a:pt x="3335" y="1173"/>
                  <a:pt x="3335" y="1173"/>
                  <a:pt x="3335" y="1173"/>
                </a:cubicBezTo>
                <a:cubicBezTo>
                  <a:pt x="3335" y="1114"/>
                  <a:pt x="3335" y="1114"/>
                  <a:pt x="3335" y="1114"/>
                </a:cubicBezTo>
                <a:cubicBezTo>
                  <a:pt x="3068" y="1114"/>
                  <a:pt x="3068" y="1114"/>
                  <a:pt x="3068" y="1114"/>
                </a:cubicBezTo>
                <a:cubicBezTo>
                  <a:pt x="3068" y="940"/>
                  <a:pt x="3068" y="940"/>
                  <a:pt x="3068" y="940"/>
                </a:cubicBezTo>
                <a:cubicBezTo>
                  <a:pt x="3366" y="940"/>
                  <a:pt x="3366" y="940"/>
                  <a:pt x="3366" y="940"/>
                </a:cubicBezTo>
                <a:cubicBezTo>
                  <a:pt x="3366" y="882"/>
                  <a:pt x="3366" y="882"/>
                  <a:pt x="3366" y="882"/>
                </a:cubicBezTo>
                <a:cubicBezTo>
                  <a:pt x="3008" y="882"/>
                  <a:pt x="3008" y="882"/>
                  <a:pt x="3008" y="882"/>
                </a:cubicBezTo>
                <a:cubicBezTo>
                  <a:pt x="3008" y="1412"/>
                  <a:pt x="3008" y="1412"/>
                  <a:pt x="3008" y="1412"/>
                </a:cubicBezTo>
                <a:cubicBezTo>
                  <a:pt x="3376" y="1412"/>
                  <a:pt x="3376" y="1412"/>
                  <a:pt x="3376" y="1412"/>
                </a:cubicBezTo>
                <a:cubicBezTo>
                  <a:pt x="3376" y="1354"/>
                  <a:pt x="3376" y="1354"/>
                  <a:pt x="3376" y="1354"/>
                </a:cubicBezTo>
                <a:cubicBezTo>
                  <a:pt x="3068" y="1354"/>
                  <a:pt x="3068" y="1354"/>
                  <a:pt x="3068" y="1354"/>
                </a:cubicBezTo>
                <a:lnTo>
                  <a:pt x="3068" y="1173"/>
                </a:lnTo>
                <a:close/>
                <a:moveTo>
                  <a:pt x="3790" y="1232"/>
                </a:moveTo>
                <a:cubicBezTo>
                  <a:pt x="3914" y="1412"/>
                  <a:pt x="3914" y="1412"/>
                  <a:pt x="3914" y="1412"/>
                </a:cubicBezTo>
                <a:cubicBezTo>
                  <a:pt x="3845" y="1412"/>
                  <a:pt x="3845" y="1412"/>
                  <a:pt x="3845" y="1412"/>
                </a:cubicBezTo>
                <a:cubicBezTo>
                  <a:pt x="3736" y="1243"/>
                  <a:pt x="3736" y="1243"/>
                  <a:pt x="3736" y="1243"/>
                </a:cubicBezTo>
                <a:cubicBezTo>
                  <a:pt x="3724" y="1244"/>
                  <a:pt x="3712" y="1244"/>
                  <a:pt x="3700" y="1244"/>
                </a:cubicBezTo>
                <a:cubicBezTo>
                  <a:pt x="3560" y="1244"/>
                  <a:pt x="3560" y="1244"/>
                  <a:pt x="3560" y="1244"/>
                </a:cubicBezTo>
                <a:cubicBezTo>
                  <a:pt x="3560" y="1412"/>
                  <a:pt x="3560" y="1412"/>
                  <a:pt x="3560" y="1412"/>
                </a:cubicBezTo>
                <a:cubicBezTo>
                  <a:pt x="3499" y="1412"/>
                  <a:pt x="3499" y="1412"/>
                  <a:pt x="3499" y="1412"/>
                </a:cubicBezTo>
                <a:cubicBezTo>
                  <a:pt x="3499" y="882"/>
                  <a:pt x="3499" y="882"/>
                  <a:pt x="3499" y="882"/>
                </a:cubicBezTo>
                <a:cubicBezTo>
                  <a:pt x="3700" y="882"/>
                  <a:pt x="3700" y="882"/>
                  <a:pt x="3700" y="882"/>
                </a:cubicBezTo>
                <a:cubicBezTo>
                  <a:pt x="3832" y="882"/>
                  <a:pt x="3909" y="947"/>
                  <a:pt x="3909" y="1060"/>
                </a:cubicBezTo>
                <a:cubicBezTo>
                  <a:pt x="3909" y="1148"/>
                  <a:pt x="3866" y="1207"/>
                  <a:pt x="3790" y="1232"/>
                </a:cubicBezTo>
                <a:close/>
                <a:moveTo>
                  <a:pt x="3850" y="1061"/>
                </a:moveTo>
                <a:cubicBezTo>
                  <a:pt x="3850" y="981"/>
                  <a:pt x="3796" y="940"/>
                  <a:pt x="3700" y="940"/>
                </a:cubicBezTo>
                <a:cubicBezTo>
                  <a:pt x="3560" y="940"/>
                  <a:pt x="3560" y="940"/>
                  <a:pt x="3560" y="940"/>
                </a:cubicBezTo>
                <a:cubicBezTo>
                  <a:pt x="3560" y="1186"/>
                  <a:pt x="3560" y="1186"/>
                  <a:pt x="3560" y="1186"/>
                </a:cubicBezTo>
                <a:cubicBezTo>
                  <a:pt x="3700" y="1186"/>
                  <a:pt x="3700" y="1186"/>
                  <a:pt x="3700" y="1186"/>
                </a:cubicBezTo>
                <a:cubicBezTo>
                  <a:pt x="3796" y="1186"/>
                  <a:pt x="3850" y="1144"/>
                  <a:pt x="3850" y="106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14324" tIns="57162" rIns="114324" bIns="57162"/>
          <a:lstStyle/>
          <a:p>
            <a:endParaRPr lang="en-NL"/>
          </a:p>
        </p:txBody>
      </p:sp>
      <p:sp>
        <p:nvSpPr>
          <p:cNvPr id="17" name="LS_Logo7 (JU-Free) Enterprise" hidden="1">
            <a:extLst>
              <a:ext uri="{FF2B5EF4-FFF2-40B4-BE49-F238E27FC236}">
                <a16:creationId xmlns:a16="http://schemas.microsoft.com/office/drawing/2014/main" id="{6B7D6BE8-5EAE-4080-8773-59D2113BDF46}"/>
              </a:ext>
            </a:extLst>
          </p:cNvPr>
          <p:cNvSpPr>
            <a:spLocks noEditPoints="1"/>
          </p:cNvSpPr>
          <p:nvPr/>
        </p:nvSpPr>
        <p:spPr bwMode="auto">
          <a:xfrm>
            <a:off x="1731963" y="7302500"/>
            <a:ext cx="3375025" cy="560388"/>
          </a:xfrm>
          <a:custGeom>
            <a:avLst/>
            <a:gdLst>
              <a:gd name="T0" fmla="*/ 2147483646 w 8502"/>
              <a:gd name="T1" fmla="*/ 2147483646 h 1411"/>
              <a:gd name="T2" fmla="*/ 2147483646 w 8502"/>
              <a:gd name="T3" fmla="*/ 2147483646 h 1411"/>
              <a:gd name="T4" fmla="*/ 2147483646 w 8502"/>
              <a:gd name="T5" fmla="*/ 2147483646 h 1411"/>
              <a:gd name="T6" fmla="*/ 2147483646 w 8502"/>
              <a:gd name="T7" fmla="*/ 2147483646 h 1411"/>
              <a:gd name="T8" fmla="*/ 2147483646 w 8502"/>
              <a:gd name="T9" fmla="*/ 2147483646 h 1411"/>
              <a:gd name="T10" fmla="*/ 2147483646 w 8502"/>
              <a:gd name="T11" fmla="*/ 250323056 h 1411"/>
              <a:gd name="T12" fmla="*/ 2147483646 w 8502"/>
              <a:gd name="T13" fmla="*/ 2147483646 h 1411"/>
              <a:gd name="T14" fmla="*/ 2147483646 w 8502"/>
              <a:gd name="T15" fmla="*/ 2147483646 h 1411"/>
              <a:gd name="T16" fmla="*/ 2147483646 w 8502"/>
              <a:gd name="T17" fmla="*/ 2147483646 h 1411"/>
              <a:gd name="T18" fmla="*/ 2147483646 w 8502"/>
              <a:gd name="T19" fmla="*/ 2147483646 h 1411"/>
              <a:gd name="T20" fmla="*/ 2147483646 w 8502"/>
              <a:gd name="T21" fmla="*/ 2147483646 h 1411"/>
              <a:gd name="T22" fmla="*/ 2147483646 w 8502"/>
              <a:gd name="T23" fmla="*/ 2147483646 h 1411"/>
              <a:gd name="T24" fmla="*/ 2147483646 w 8502"/>
              <a:gd name="T25" fmla="*/ 2147483646 h 1411"/>
              <a:gd name="T26" fmla="*/ 2147483646 w 8502"/>
              <a:gd name="T27" fmla="*/ 2147483646 h 1411"/>
              <a:gd name="T28" fmla="*/ 2147483646 w 8502"/>
              <a:gd name="T29" fmla="*/ 2147483646 h 1411"/>
              <a:gd name="T30" fmla="*/ 2147483646 w 8502"/>
              <a:gd name="T31" fmla="*/ 2147483646 h 1411"/>
              <a:gd name="T32" fmla="*/ 2147483646 w 8502"/>
              <a:gd name="T33" fmla="*/ 2147483646 h 1411"/>
              <a:gd name="T34" fmla="*/ 2147483646 w 8502"/>
              <a:gd name="T35" fmla="*/ 1189152073 h 1411"/>
              <a:gd name="T36" fmla="*/ 2147483646 w 8502"/>
              <a:gd name="T37" fmla="*/ 2147483646 h 1411"/>
              <a:gd name="T38" fmla="*/ 2147483646 w 8502"/>
              <a:gd name="T39" fmla="*/ 2147483646 h 1411"/>
              <a:gd name="T40" fmla="*/ 2147483646 w 8502"/>
              <a:gd name="T41" fmla="*/ 2147483646 h 1411"/>
              <a:gd name="T42" fmla="*/ 2147483646 w 8502"/>
              <a:gd name="T43" fmla="*/ 2147483646 h 1411"/>
              <a:gd name="T44" fmla="*/ 2147483646 w 8502"/>
              <a:gd name="T45" fmla="*/ 2147483646 h 1411"/>
              <a:gd name="T46" fmla="*/ 2147483646 w 8502"/>
              <a:gd name="T47" fmla="*/ 2147483646 h 1411"/>
              <a:gd name="T48" fmla="*/ 2147483646 w 8502"/>
              <a:gd name="T49" fmla="*/ 2147483646 h 1411"/>
              <a:gd name="T50" fmla="*/ 2147483646 w 8502"/>
              <a:gd name="T51" fmla="*/ 2147483646 h 1411"/>
              <a:gd name="T52" fmla="*/ 2147483646 w 8502"/>
              <a:gd name="T53" fmla="*/ 2147483646 h 1411"/>
              <a:gd name="T54" fmla="*/ 2147483646 w 8502"/>
              <a:gd name="T55" fmla="*/ 2147483646 h 1411"/>
              <a:gd name="T56" fmla="*/ 2147483646 w 8502"/>
              <a:gd name="T57" fmla="*/ 2147483646 h 1411"/>
              <a:gd name="T58" fmla="*/ 2147483646 w 8502"/>
              <a:gd name="T59" fmla="*/ 2147483646 h 1411"/>
              <a:gd name="T60" fmla="*/ 2147483646 w 8502"/>
              <a:gd name="T61" fmla="*/ 2147483646 h 1411"/>
              <a:gd name="T62" fmla="*/ 2147483646 w 8502"/>
              <a:gd name="T63" fmla="*/ 2147483646 h 1411"/>
              <a:gd name="T64" fmla="*/ 2147483646 w 8502"/>
              <a:gd name="T65" fmla="*/ 2147483646 h 1411"/>
              <a:gd name="T66" fmla="*/ 2147483646 w 8502"/>
              <a:gd name="T67" fmla="*/ 2147483646 h 1411"/>
              <a:gd name="T68" fmla="*/ 2147483646 w 8502"/>
              <a:gd name="T69" fmla="*/ 2147483646 h 1411"/>
              <a:gd name="T70" fmla="*/ 2147483646 w 8502"/>
              <a:gd name="T71" fmla="*/ 2147483646 h 1411"/>
              <a:gd name="T72" fmla="*/ 2147483646 w 8502"/>
              <a:gd name="T73" fmla="*/ 2147483646 h 1411"/>
              <a:gd name="T74" fmla="*/ 2147483646 w 8502"/>
              <a:gd name="T75" fmla="*/ 2147483646 h 1411"/>
              <a:gd name="T76" fmla="*/ 2147483646 w 8502"/>
              <a:gd name="T77" fmla="*/ 2147483646 h 1411"/>
              <a:gd name="T78" fmla="*/ 2147483646 w 8502"/>
              <a:gd name="T79" fmla="*/ 2147483646 h 1411"/>
              <a:gd name="T80" fmla="*/ 2147483646 w 8502"/>
              <a:gd name="T81" fmla="*/ 2147483646 h 1411"/>
              <a:gd name="T82" fmla="*/ 2147483646 w 8502"/>
              <a:gd name="T83" fmla="*/ 2147483646 h 1411"/>
              <a:gd name="T84" fmla="*/ 2147483646 w 8502"/>
              <a:gd name="T85" fmla="*/ 2147483646 h 1411"/>
              <a:gd name="T86" fmla="*/ 2147483646 w 8502"/>
              <a:gd name="T87" fmla="*/ 2147483646 h 1411"/>
              <a:gd name="T88" fmla="*/ 2147483646 w 8502"/>
              <a:gd name="T89" fmla="*/ 2147483646 h 1411"/>
              <a:gd name="T90" fmla="*/ 2147483646 w 8502"/>
              <a:gd name="T91" fmla="*/ 2147483646 h 1411"/>
              <a:gd name="T92" fmla="*/ 2147483646 w 8502"/>
              <a:gd name="T93" fmla="*/ 2147483646 h 1411"/>
              <a:gd name="T94" fmla="*/ 2147483646 w 8502"/>
              <a:gd name="T95" fmla="*/ 2147483646 h 1411"/>
              <a:gd name="T96" fmla="*/ 2147483646 w 8502"/>
              <a:gd name="T97" fmla="*/ 2147483646 h 1411"/>
              <a:gd name="T98" fmla="*/ 2147483646 w 8502"/>
              <a:gd name="T99" fmla="*/ 2147483646 h 1411"/>
              <a:gd name="T100" fmla="*/ 2147483646 w 8502"/>
              <a:gd name="T101" fmla="*/ 2147483646 h 1411"/>
              <a:gd name="T102" fmla="*/ 2147483646 w 8502"/>
              <a:gd name="T103" fmla="*/ 2147483646 h 1411"/>
              <a:gd name="T104" fmla="*/ 2147483646 w 8502"/>
              <a:gd name="T105" fmla="*/ 2147483646 h 1411"/>
              <a:gd name="T106" fmla="*/ 2147483646 w 8502"/>
              <a:gd name="T107" fmla="*/ 2147483646 h 1411"/>
              <a:gd name="T108" fmla="*/ 2147483646 w 8502"/>
              <a:gd name="T109" fmla="*/ 2147483646 h 1411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8502" h="1411">
                <a:moveTo>
                  <a:pt x="371" y="529"/>
                </a:moveTo>
                <a:cubicBezTo>
                  <a:pt x="0" y="529"/>
                  <a:pt x="0" y="529"/>
                  <a:pt x="0" y="529"/>
                </a:cubicBezTo>
                <a:cubicBezTo>
                  <a:pt x="0" y="4"/>
                  <a:pt x="0" y="4"/>
                  <a:pt x="0" y="4"/>
                </a:cubicBezTo>
                <a:cubicBezTo>
                  <a:pt x="360" y="4"/>
                  <a:pt x="360" y="4"/>
                  <a:pt x="360" y="4"/>
                </a:cubicBezTo>
                <a:cubicBezTo>
                  <a:pt x="360" y="52"/>
                  <a:pt x="360" y="52"/>
                  <a:pt x="360" y="52"/>
                </a:cubicBezTo>
                <a:cubicBezTo>
                  <a:pt x="56" y="52"/>
                  <a:pt x="56" y="52"/>
                  <a:pt x="56" y="52"/>
                </a:cubicBezTo>
                <a:cubicBezTo>
                  <a:pt x="56" y="239"/>
                  <a:pt x="56" y="239"/>
                  <a:pt x="56" y="239"/>
                </a:cubicBezTo>
                <a:cubicBezTo>
                  <a:pt x="327" y="239"/>
                  <a:pt x="327" y="239"/>
                  <a:pt x="327" y="239"/>
                </a:cubicBezTo>
                <a:cubicBezTo>
                  <a:pt x="327" y="286"/>
                  <a:pt x="327" y="286"/>
                  <a:pt x="327" y="286"/>
                </a:cubicBezTo>
                <a:cubicBezTo>
                  <a:pt x="56" y="286"/>
                  <a:pt x="56" y="286"/>
                  <a:pt x="56" y="286"/>
                </a:cubicBezTo>
                <a:cubicBezTo>
                  <a:pt x="56" y="481"/>
                  <a:pt x="56" y="481"/>
                  <a:pt x="56" y="481"/>
                </a:cubicBezTo>
                <a:cubicBezTo>
                  <a:pt x="371" y="481"/>
                  <a:pt x="371" y="481"/>
                  <a:pt x="371" y="481"/>
                </a:cubicBezTo>
                <a:lnTo>
                  <a:pt x="371" y="529"/>
                </a:lnTo>
                <a:close/>
                <a:moveTo>
                  <a:pt x="940" y="529"/>
                </a:moveTo>
                <a:cubicBezTo>
                  <a:pt x="940" y="4"/>
                  <a:pt x="940" y="4"/>
                  <a:pt x="940" y="4"/>
                </a:cubicBezTo>
                <a:cubicBezTo>
                  <a:pt x="885" y="4"/>
                  <a:pt x="885" y="4"/>
                  <a:pt x="885" y="4"/>
                </a:cubicBezTo>
                <a:cubicBezTo>
                  <a:pt x="885" y="430"/>
                  <a:pt x="885" y="430"/>
                  <a:pt x="885" y="430"/>
                </a:cubicBezTo>
                <a:cubicBezTo>
                  <a:pt x="547" y="4"/>
                  <a:pt x="547" y="4"/>
                  <a:pt x="547" y="4"/>
                </a:cubicBezTo>
                <a:cubicBezTo>
                  <a:pt x="502" y="4"/>
                  <a:pt x="502" y="4"/>
                  <a:pt x="502" y="4"/>
                </a:cubicBezTo>
                <a:cubicBezTo>
                  <a:pt x="502" y="529"/>
                  <a:pt x="502" y="529"/>
                  <a:pt x="502" y="529"/>
                </a:cubicBezTo>
                <a:cubicBezTo>
                  <a:pt x="557" y="529"/>
                  <a:pt x="557" y="529"/>
                  <a:pt x="557" y="529"/>
                </a:cubicBezTo>
                <a:cubicBezTo>
                  <a:pt x="557" y="103"/>
                  <a:pt x="557" y="103"/>
                  <a:pt x="557" y="103"/>
                </a:cubicBezTo>
                <a:cubicBezTo>
                  <a:pt x="894" y="529"/>
                  <a:pt x="894" y="529"/>
                  <a:pt x="894" y="529"/>
                </a:cubicBezTo>
                <a:lnTo>
                  <a:pt x="940" y="529"/>
                </a:lnTo>
                <a:close/>
                <a:moveTo>
                  <a:pt x="1212" y="529"/>
                </a:moveTo>
                <a:cubicBezTo>
                  <a:pt x="1268" y="529"/>
                  <a:pt x="1268" y="529"/>
                  <a:pt x="1268" y="529"/>
                </a:cubicBezTo>
                <a:cubicBezTo>
                  <a:pt x="1268" y="52"/>
                  <a:pt x="1268" y="52"/>
                  <a:pt x="1268" y="52"/>
                </a:cubicBezTo>
                <a:cubicBezTo>
                  <a:pt x="1452" y="52"/>
                  <a:pt x="1452" y="52"/>
                  <a:pt x="1452" y="52"/>
                </a:cubicBezTo>
                <a:cubicBezTo>
                  <a:pt x="1452" y="4"/>
                  <a:pt x="1452" y="4"/>
                  <a:pt x="1452" y="4"/>
                </a:cubicBezTo>
                <a:cubicBezTo>
                  <a:pt x="1028" y="4"/>
                  <a:pt x="1028" y="4"/>
                  <a:pt x="1028" y="4"/>
                </a:cubicBezTo>
                <a:cubicBezTo>
                  <a:pt x="1028" y="52"/>
                  <a:pt x="1028" y="52"/>
                  <a:pt x="1028" y="52"/>
                </a:cubicBezTo>
                <a:cubicBezTo>
                  <a:pt x="1212" y="52"/>
                  <a:pt x="1212" y="52"/>
                  <a:pt x="1212" y="52"/>
                </a:cubicBezTo>
                <a:lnTo>
                  <a:pt x="1212" y="529"/>
                </a:lnTo>
                <a:close/>
                <a:moveTo>
                  <a:pt x="1911" y="481"/>
                </a:moveTo>
                <a:cubicBezTo>
                  <a:pt x="1596" y="481"/>
                  <a:pt x="1596" y="481"/>
                  <a:pt x="1596" y="481"/>
                </a:cubicBezTo>
                <a:cubicBezTo>
                  <a:pt x="1596" y="286"/>
                  <a:pt x="1596" y="286"/>
                  <a:pt x="1596" y="286"/>
                </a:cubicBezTo>
                <a:cubicBezTo>
                  <a:pt x="1867" y="286"/>
                  <a:pt x="1867" y="286"/>
                  <a:pt x="1867" y="286"/>
                </a:cubicBezTo>
                <a:cubicBezTo>
                  <a:pt x="1867" y="239"/>
                  <a:pt x="1867" y="239"/>
                  <a:pt x="1867" y="239"/>
                </a:cubicBezTo>
                <a:cubicBezTo>
                  <a:pt x="1596" y="239"/>
                  <a:pt x="1596" y="239"/>
                  <a:pt x="1596" y="239"/>
                </a:cubicBezTo>
                <a:cubicBezTo>
                  <a:pt x="1596" y="52"/>
                  <a:pt x="1596" y="52"/>
                  <a:pt x="1596" y="52"/>
                </a:cubicBezTo>
                <a:cubicBezTo>
                  <a:pt x="1900" y="52"/>
                  <a:pt x="1900" y="52"/>
                  <a:pt x="1900" y="52"/>
                </a:cubicBezTo>
                <a:cubicBezTo>
                  <a:pt x="1900" y="4"/>
                  <a:pt x="1900" y="4"/>
                  <a:pt x="1900" y="4"/>
                </a:cubicBezTo>
                <a:cubicBezTo>
                  <a:pt x="1540" y="4"/>
                  <a:pt x="1540" y="4"/>
                  <a:pt x="1540" y="4"/>
                </a:cubicBezTo>
                <a:cubicBezTo>
                  <a:pt x="1540" y="529"/>
                  <a:pt x="1540" y="529"/>
                  <a:pt x="1540" y="529"/>
                </a:cubicBezTo>
                <a:cubicBezTo>
                  <a:pt x="1911" y="529"/>
                  <a:pt x="1911" y="529"/>
                  <a:pt x="1911" y="529"/>
                </a:cubicBezTo>
                <a:lnTo>
                  <a:pt x="1911" y="481"/>
                </a:lnTo>
                <a:close/>
                <a:moveTo>
                  <a:pt x="2238" y="362"/>
                </a:moveTo>
                <a:cubicBezTo>
                  <a:pt x="2097" y="362"/>
                  <a:pt x="2097" y="362"/>
                  <a:pt x="2097" y="362"/>
                </a:cubicBezTo>
                <a:cubicBezTo>
                  <a:pt x="2097" y="529"/>
                  <a:pt x="2097" y="529"/>
                  <a:pt x="2097" y="529"/>
                </a:cubicBezTo>
                <a:cubicBezTo>
                  <a:pt x="2041" y="529"/>
                  <a:pt x="2041" y="529"/>
                  <a:pt x="2041" y="529"/>
                </a:cubicBezTo>
                <a:cubicBezTo>
                  <a:pt x="2041" y="4"/>
                  <a:pt x="2041" y="4"/>
                  <a:pt x="2041" y="4"/>
                </a:cubicBezTo>
                <a:cubicBezTo>
                  <a:pt x="2238" y="4"/>
                  <a:pt x="2238" y="4"/>
                  <a:pt x="2238" y="4"/>
                </a:cubicBezTo>
                <a:cubicBezTo>
                  <a:pt x="2305" y="4"/>
                  <a:pt x="2357" y="20"/>
                  <a:pt x="2395" y="52"/>
                </a:cubicBezTo>
                <a:cubicBezTo>
                  <a:pt x="2433" y="84"/>
                  <a:pt x="2452" y="128"/>
                  <a:pt x="2452" y="184"/>
                </a:cubicBezTo>
                <a:cubicBezTo>
                  <a:pt x="2452" y="225"/>
                  <a:pt x="2442" y="260"/>
                  <a:pt x="2421" y="288"/>
                </a:cubicBezTo>
                <a:cubicBezTo>
                  <a:pt x="2400" y="316"/>
                  <a:pt x="2371" y="336"/>
                  <a:pt x="2332" y="349"/>
                </a:cubicBezTo>
                <a:cubicBezTo>
                  <a:pt x="2460" y="529"/>
                  <a:pt x="2460" y="529"/>
                  <a:pt x="2460" y="529"/>
                </a:cubicBezTo>
                <a:cubicBezTo>
                  <a:pt x="2400" y="529"/>
                  <a:pt x="2400" y="529"/>
                  <a:pt x="2400" y="529"/>
                </a:cubicBezTo>
                <a:cubicBezTo>
                  <a:pt x="2280" y="360"/>
                  <a:pt x="2280" y="360"/>
                  <a:pt x="2280" y="360"/>
                </a:cubicBezTo>
                <a:cubicBezTo>
                  <a:pt x="2266" y="362"/>
                  <a:pt x="2252" y="362"/>
                  <a:pt x="2238" y="362"/>
                </a:cubicBezTo>
                <a:close/>
                <a:moveTo>
                  <a:pt x="2236" y="315"/>
                </a:moveTo>
                <a:cubicBezTo>
                  <a:pt x="2288" y="315"/>
                  <a:pt x="2328" y="304"/>
                  <a:pt x="2355" y="281"/>
                </a:cubicBezTo>
                <a:cubicBezTo>
                  <a:pt x="2383" y="258"/>
                  <a:pt x="2397" y="226"/>
                  <a:pt x="2397" y="184"/>
                </a:cubicBezTo>
                <a:cubicBezTo>
                  <a:pt x="2397" y="142"/>
                  <a:pt x="2383" y="109"/>
                  <a:pt x="2355" y="86"/>
                </a:cubicBezTo>
                <a:cubicBezTo>
                  <a:pt x="2328" y="64"/>
                  <a:pt x="2288" y="52"/>
                  <a:pt x="2236" y="52"/>
                </a:cubicBezTo>
                <a:cubicBezTo>
                  <a:pt x="2097" y="52"/>
                  <a:pt x="2097" y="52"/>
                  <a:pt x="2097" y="52"/>
                </a:cubicBezTo>
                <a:cubicBezTo>
                  <a:pt x="2097" y="315"/>
                  <a:pt x="2097" y="315"/>
                  <a:pt x="2097" y="315"/>
                </a:cubicBezTo>
                <a:lnTo>
                  <a:pt x="2236" y="315"/>
                </a:lnTo>
                <a:close/>
                <a:moveTo>
                  <a:pt x="2993" y="184"/>
                </a:moveTo>
                <a:cubicBezTo>
                  <a:pt x="2993" y="240"/>
                  <a:pt x="2974" y="284"/>
                  <a:pt x="2937" y="316"/>
                </a:cubicBezTo>
                <a:cubicBezTo>
                  <a:pt x="2899" y="347"/>
                  <a:pt x="2846" y="363"/>
                  <a:pt x="2779" y="363"/>
                </a:cubicBezTo>
                <a:cubicBezTo>
                  <a:pt x="2638" y="363"/>
                  <a:pt x="2638" y="363"/>
                  <a:pt x="2638" y="363"/>
                </a:cubicBezTo>
                <a:cubicBezTo>
                  <a:pt x="2638" y="529"/>
                  <a:pt x="2638" y="529"/>
                  <a:pt x="2638" y="529"/>
                </a:cubicBezTo>
                <a:cubicBezTo>
                  <a:pt x="2583" y="529"/>
                  <a:pt x="2583" y="529"/>
                  <a:pt x="2583" y="529"/>
                </a:cubicBezTo>
                <a:cubicBezTo>
                  <a:pt x="2583" y="4"/>
                  <a:pt x="2583" y="4"/>
                  <a:pt x="2583" y="4"/>
                </a:cubicBezTo>
                <a:cubicBezTo>
                  <a:pt x="2779" y="4"/>
                  <a:pt x="2779" y="4"/>
                  <a:pt x="2779" y="4"/>
                </a:cubicBezTo>
                <a:cubicBezTo>
                  <a:pt x="2846" y="4"/>
                  <a:pt x="2899" y="20"/>
                  <a:pt x="2937" y="52"/>
                </a:cubicBezTo>
                <a:cubicBezTo>
                  <a:pt x="2974" y="84"/>
                  <a:pt x="2993" y="128"/>
                  <a:pt x="2993" y="184"/>
                </a:cubicBezTo>
                <a:close/>
                <a:moveTo>
                  <a:pt x="2938" y="184"/>
                </a:moveTo>
                <a:cubicBezTo>
                  <a:pt x="2938" y="142"/>
                  <a:pt x="2924" y="109"/>
                  <a:pt x="2897" y="86"/>
                </a:cubicBezTo>
                <a:cubicBezTo>
                  <a:pt x="2869" y="64"/>
                  <a:pt x="2830" y="52"/>
                  <a:pt x="2778" y="52"/>
                </a:cubicBezTo>
                <a:cubicBezTo>
                  <a:pt x="2638" y="52"/>
                  <a:pt x="2638" y="52"/>
                  <a:pt x="2638" y="52"/>
                </a:cubicBezTo>
                <a:cubicBezTo>
                  <a:pt x="2638" y="314"/>
                  <a:pt x="2638" y="314"/>
                  <a:pt x="2638" y="314"/>
                </a:cubicBezTo>
                <a:cubicBezTo>
                  <a:pt x="2778" y="314"/>
                  <a:pt x="2778" y="314"/>
                  <a:pt x="2778" y="314"/>
                </a:cubicBezTo>
                <a:cubicBezTo>
                  <a:pt x="2830" y="314"/>
                  <a:pt x="2869" y="303"/>
                  <a:pt x="2897" y="280"/>
                </a:cubicBezTo>
                <a:cubicBezTo>
                  <a:pt x="2924" y="258"/>
                  <a:pt x="2938" y="226"/>
                  <a:pt x="2938" y="184"/>
                </a:cubicBezTo>
                <a:close/>
                <a:moveTo>
                  <a:pt x="3404" y="349"/>
                </a:moveTo>
                <a:cubicBezTo>
                  <a:pt x="3532" y="529"/>
                  <a:pt x="3532" y="529"/>
                  <a:pt x="3532" y="529"/>
                </a:cubicBezTo>
                <a:cubicBezTo>
                  <a:pt x="3471" y="529"/>
                  <a:pt x="3471" y="529"/>
                  <a:pt x="3471" y="529"/>
                </a:cubicBezTo>
                <a:cubicBezTo>
                  <a:pt x="3351" y="360"/>
                  <a:pt x="3351" y="360"/>
                  <a:pt x="3351" y="360"/>
                </a:cubicBezTo>
                <a:cubicBezTo>
                  <a:pt x="3338" y="362"/>
                  <a:pt x="3324" y="362"/>
                  <a:pt x="3310" y="362"/>
                </a:cubicBezTo>
                <a:cubicBezTo>
                  <a:pt x="3169" y="362"/>
                  <a:pt x="3169" y="362"/>
                  <a:pt x="3169" y="362"/>
                </a:cubicBezTo>
                <a:cubicBezTo>
                  <a:pt x="3169" y="529"/>
                  <a:pt x="3169" y="529"/>
                  <a:pt x="3169" y="529"/>
                </a:cubicBezTo>
                <a:cubicBezTo>
                  <a:pt x="3113" y="529"/>
                  <a:pt x="3113" y="529"/>
                  <a:pt x="3113" y="529"/>
                </a:cubicBezTo>
                <a:cubicBezTo>
                  <a:pt x="3113" y="4"/>
                  <a:pt x="3113" y="4"/>
                  <a:pt x="3113" y="4"/>
                </a:cubicBezTo>
                <a:cubicBezTo>
                  <a:pt x="3310" y="4"/>
                  <a:pt x="3310" y="4"/>
                  <a:pt x="3310" y="4"/>
                </a:cubicBezTo>
                <a:cubicBezTo>
                  <a:pt x="3376" y="4"/>
                  <a:pt x="3429" y="20"/>
                  <a:pt x="3467" y="52"/>
                </a:cubicBezTo>
                <a:cubicBezTo>
                  <a:pt x="3505" y="84"/>
                  <a:pt x="3524" y="128"/>
                  <a:pt x="3524" y="184"/>
                </a:cubicBezTo>
                <a:cubicBezTo>
                  <a:pt x="3524" y="225"/>
                  <a:pt x="3513" y="260"/>
                  <a:pt x="3493" y="288"/>
                </a:cubicBezTo>
                <a:cubicBezTo>
                  <a:pt x="3472" y="316"/>
                  <a:pt x="3442" y="336"/>
                  <a:pt x="3404" y="349"/>
                </a:cubicBezTo>
                <a:close/>
                <a:moveTo>
                  <a:pt x="3427" y="281"/>
                </a:moveTo>
                <a:cubicBezTo>
                  <a:pt x="3455" y="258"/>
                  <a:pt x="3468" y="226"/>
                  <a:pt x="3468" y="184"/>
                </a:cubicBezTo>
                <a:cubicBezTo>
                  <a:pt x="3468" y="142"/>
                  <a:pt x="3455" y="109"/>
                  <a:pt x="3427" y="86"/>
                </a:cubicBezTo>
                <a:cubicBezTo>
                  <a:pt x="3400" y="64"/>
                  <a:pt x="3360" y="52"/>
                  <a:pt x="3308" y="52"/>
                </a:cubicBezTo>
                <a:cubicBezTo>
                  <a:pt x="3169" y="52"/>
                  <a:pt x="3169" y="52"/>
                  <a:pt x="3169" y="52"/>
                </a:cubicBezTo>
                <a:cubicBezTo>
                  <a:pt x="3169" y="315"/>
                  <a:pt x="3169" y="315"/>
                  <a:pt x="3169" y="315"/>
                </a:cubicBezTo>
                <a:cubicBezTo>
                  <a:pt x="3308" y="315"/>
                  <a:pt x="3308" y="315"/>
                  <a:pt x="3308" y="315"/>
                </a:cubicBezTo>
                <a:cubicBezTo>
                  <a:pt x="3360" y="315"/>
                  <a:pt x="3400" y="304"/>
                  <a:pt x="3427" y="281"/>
                </a:cubicBezTo>
                <a:close/>
                <a:moveTo>
                  <a:pt x="3710" y="4"/>
                </a:moveTo>
                <a:cubicBezTo>
                  <a:pt x="3655" y="4"/>
                  <a:pt x="3655" y="4"/>
                  <a:pt x="3655" y="4"/>
                </a:cubicBezTo>
                <a:cubicBezTo>
                  <a:pt x="3655" y="529"/>
                  <a:pt x="3655" y="529"/>
                  <a:pt x="3655" y="529"/>
                </a:cubicBezTo>
                <a:cubicBezTo>
                  <a:pt x="3710" y="529"/>
                  <a:pt x="3710" y="529"/>
                  <a:pt x="3710" y="529"/>
                </a:cubicBezTo>
                <a:lnTo>
                  <a:pt x="3710" y="4"/>
                </a:lnTo>
                <a:close/>
                <a:moveTo>
                  <a:pt x="4136" y="272"/>
                </a:moveTo>
                <a:cubicBezTo>
                  <a:pt x="4112" y="263"/>
                  <a:pt x="4081" y="253"/>
                  <a:pt x="4043" y="244"/>
                </a:cubicBezTo>
                <a:cubicBezTo>
                  <a:pt x="4010" y="236"/>
                  <a:pt x="3984" y="229"/>
                  <a:pt x="3965" y="222"/>
                </a:cubicBezTo>
                <a:cubicBezTo>
                  <a:pt x="3946" y="215"/>
                  <a:pt x="3930" y="205"/>
                  <a:pt x="3917" y="193"/>
                </a:cubicBezTo>
                <a:cubicBezTo>
                  <a:pt x="3905" y="180"/>
                  <a:pt x="3898" y="163"/>
                  <a:pt x="3898" y="142"/>
                </a:cubicBezTo>
                <a:cubicBezTo>
                  <a:pt x="3898" y="114"/>
                  <a:pt x="3910" y="91"/>
                  <a:pt x="3933" y="74"/>
                </a:cubicBezTo>
                <a:cubicBezTo>
                  <a:pt x="3956" y="56"/>
                  <a:pt x="3991" y="47"/>
                  <a:pt x="4037" y="47"/>
                </a:cubicBezTo>
                <a:cubicBezTo>
                  <a:pt x="4061" y="47"/>
                  <a:pt x="4085" y="51"/>
                  <a:pt x="4110" y="58"/>
                </a:cubicBezTo>
                <a:cubicBezTo>
                  <a:pt x="4135" y="65"/>
                  <a:pt x="4159" y="76"/>
                  <a:pt x="4181" y="90"/>
                </a:cubicBezTo>
                <a:cubicBezTo>
                  <a:pt x="4199" y="46"/>
                  <a:pt x="4199" y="46"/>
                  <a:pt x="4199" y="46"/>
                </a:cubicBezTo>
                <a:cubicBezTo>
                  <a:pt x="4178" y="32"/>
                  <a:pt x="4154" y="20"/>
                  <a:pt x="4125" y="12"/>
                </a:cubicBezTo>
                <a:cubicBezTo>
                  <a:pt x="4096" y="4"/>
                  <a:pt x="4067" y="0"/>
                  <a:pt x="4037" y="0"/>
                </a:cubicBezTo>
                <a:cubicBezTo>
                  <a:pt x="3994" y="0"/>
                  <a:pt x="3958" y="6"/>
                  <a:pt x="3929" y="19"/>
                </a:cubicBezTo>
                <a:cubicBezTo>
                  <a:pt x="3900" y="32"/>
                  <a:pt x="3878" y="50"/>
                  <a:pt x="3865" y="71"/>
                </a:cubicBezTo>
                <a:cubicBezTo>
                  <a:pt x="3851" y="93"/>
                  <a:pt x="3844" y="117"/>
                  <a:pt x="3844" y="144"/>
                </a:cubicBezTo>
                <a:cubicBezTo>
                  <a:pt x="3844" y="176"/>
                  <a:pt x="3852" y="202"/>
                  <a:pt x="3869" y="221"/>
                </a:cubicBezTo>
                <a:cubicBezTo>
                  <a:pt x="3885" y="240"/>
                  <a:pt x="3905" y="254"/>
                  <a:pt x="3929" y="263"/>
                </a:cubicBezTo>
                <a:cubicBezTo>
                  <a:pt x="3952" y="272"/>
                  <a:pt x="3984" y="282"/>
                  <a:pt x="4023" y="292"/>
                </a:cubicBezTo>
                <a:cubicBezTo>
                  <a:pt x="4056" y="300"/>
                  <a:pt x="4082" y="307"/>
                  <a:pt x="4100" y="314"/>
                </a:cubicBezTo>
                <a:cubicBezTo>
                  <a:pt x="4119" y="321"/>
                  <a:pt x="4135" y="330"/>
                  <a:pt x="4147" y="343"/>
                </a:cubicBezTo>
                <a:cubicBezTo>
                  <a:pt x="4160" y="355"/>
                  <a:pt x="4166" y="372"/>
                  <a:pt x="4166" y="393"/>
                </a:cubicBezTo>
                <a:cubicBezTo>
                  <a:pt x="4166" y="420"/>
                  <a:pt x="4155" y="443"/>
                  <a:pt x="4131" y="460"/>
                </a:cubicBezTo>
                <a:cubicBezTo>
                  <a:pt x="4108" y="477"/>
                  <a:pt x="4072" y="486"/>
                  <a:pt x="4026" y="486"/>
                </a:cubicBezTo>
                <a:cubicBezTo>
                  <a:pt x="3992" y="486"/>
                  <a:pt x="3960" y="480"/>
                  <a:pt x="3928" y="468"/>
                </a:cubicBezTo>
                <a:cubicBezTo>
                  <a:pt x="3897" y="457"/>
                  <a:pt x="3872" y="441"/>
                  <a:pt x="3853" y="422"/>
                </a:cubicBezTo>
                <a:cubicBezTo>
                  <a:pt x="3831" y="465"/>
                  <a:pt x="3831" y="465"/>
                  <a:pt x="3831" y="465"/>
                </a:cubicBezTo>
                <a:cubicBezTo>
                  <a:pt x="3850" y="485"/>
                  <a:pt x="3878" y="502"/>
                  <a:pt x="3914" y="514"/>
                </a:cubicBezTo>
                <a:cubicBezTo>
                  <a:pt x="3949" y="527"/>
                  <a:pt x="3987" y="533"/>
                  <a:pt x="4026" y="533"/>
                </a:cubicBezTo>
                <a:cubicBezTo>
                  <a:pt x="4068" y="533"/>
                  <a:pt x="4105" y="527"/>
                  <a:pt x="4134" y="514"/>
                </a:cubicBezTo>
                <a:cubicBezTo>
                  <a:pt x="4164" y="501"/>
                  <a:pt x="4185" y="484"/>
                  <a:pt x="4200" y="462"/>
                </a:cubicBezTo>
                <a:cubicBezTo>
                  <a:pt x="4214" y="441"/>
                  <a:pt x="4221" y="417"/>
                  <a:pt x="4221" y="390"/>
                </a:cubicBezTo>
                <a:cubicBezTo>
                  <a:pt x="4221" y="358"/>
                  <a:pt x="4213" y="333"/>
                  <a:pt x="4196" y="314"/>
                </a:cubicBezTo>
                <a:cubicBezTo>
                  <a:pt x="4180" y="295"/>
                  <a:pt x="4160" y="281"/>
                  <a:pt x="4136" y="272"/>
                </a:cubicBezTo>
                <a:close/>
                <a:moveTo>
                  <a:pt x="4712" y="481"/>
                </a:moveTo>
                <a:cubicBezTo>
                  <a:pt x="4397" y="481"/>
                  <a:pt x="4397" y="481"/>
                  <a:pt x="4397" y="481"/>
                </a:cubicBezTo>
                <a:cubicBezTo>
                  <a:pt x="4397" y="286"/>
                  <a:pt x="4397" y="286"/>
                  <a:pt x="4397" y="286"/>
                </a:cubicBezTo>
                <a:cubicBezTo>
                  <a:pt x="4668" y="286"/>
                  <a:pt x="4668" y="286"/>
                  <a:pt x="4668" y="286"/>
                </a:cubicBezTo>
                <a:cubicBezTo>
                  <a:pt x="4668" y="239"/>
                  <a:pt x="4668" y="239"/>
                  <a:pt x="4668" y="239"/>
                </a:cubicBezTo>
                <a:cubicBezTo>
                  <a:pt x="4397" y="239"/>
                  <a:pt x="4397" y="239"/>
                  <a:pt x="4397" y="239"/>
                </a:cubicBezTo>
                <a:cubicBezTo>
                  <a:pt x="4397" y="52"/>
                  <a:pt x="4397" y="52"/>
                  <a:pt x="4397" y="52"/>
                </a:cubicBezTo>
                <a:cubicBezTo>
                  <a:pt x="4701" y="52"/>
                  <a:pt x="4701" y="52"/>
                  <a:pt x="4701" y="52"/>
                </a:cubicBezTo>
                <a:cubicBezTo>
                  <a:pt x="4701" y="4"/>
                  <a:pt x="4701" y="4"/>
                  <a:pt x="4701" y="4"/>
                </a:cubicBezTo>
                <a:cubicBezTo>
                  <a:pt x="4342" y="4"/>
                  <a:pt x="4342" y="4"/>
                  <a:pt x="4342" y="4"/>
                </a:cubicBezTo>
                <a:cubicBezTo>
                  <a:pt x="4342" y="529"/>
                  <a:pt x="4342" y="529"/>
                  <a:pt x="4342" y="529"/>
                </a:cubicBezTo>
                <a:cubicBezTo>
                  <a:pt x="4712" y="529"/>
                  <a:pt x="4712" y="529"/>
                  <a:pt x="4712" y="529"/>
                </a:cubicBezTo>
                <a:lnTo>
                  <a:pt x="4712" y="481"/>
                </a:lnTo>
                <a:close/>
                <a:moveTo>
                  <a:pt x="274" y="1271"/>
                </a:moveTo>
                <a:cubicBezTo>
                  <a:pt x="46" y="882"/>
                  <a:pt x="46" y="882"/>
                  <a:pt x="46" y="882"/>
                </a:cubicBezTo>
                <a:cubicBezTo>
                  <a:pt x="0" y="882"/>
                  <a:pt x="0" y="882"/>
                  <a:pt x="0" y="882"/>
                </a:cubicBezTo>
                <a:cubicBezTo>
                  <a:pt x="0" y="1407"/>
                  <a:pt x="0" y="1407"/>
                  <a:pt x="0" y="1407"/>
                </a:cubicBezTo>
                <a:cubicBezTo>
                  <a:pt x="54" y="1407"/>
                  <a:pt x="54" y="1407"/>
                  <a:pt x="54" y="1407"/>
                </a:cubicBezTo>
                <a:cubicBezTo>
                  <a:pt x="54" y="989"/>
                  <a:pt x="54" y="989"/>
                  <a:pt x="54" y="989"/>
                </a:cubicBezTo>
                <a:cubicBezTo>
                  <a:pt x="260" y="1340"/>
                  <a:pt x="260" y="1340"/>
                  <a:pt x="260" y="1340"/>
                </a:cubicBezTo>
                <a:cubicBezTo>
                  <a:pt x="286" y="1340"/>
                  <a:pt x="286" y="1340"/>
                  <a:pt x="286" y="1340"/>
                </a:cubicBezTo>
                <a:cubicBezTo>
                  <a:pt x="492" y="987"/>
                  <a:pt x="492" y="987"/>
                  <a:pt x="492" y="987"/>
                </a:cubicBezTo>
                <a:cubicBezTo>
                  <a:pt x="492" y="1407"/>
                  <a:pt x="492" y="1407"/>
                  <a:pt x="492" y="1407"/>
                </a:cubicBezTo>
                <a:cubicBezTo>
                  <a:pt x="545" y="1407"/>
                  <a:pt x="545" y="1407"/>
                  <a:pt x="545" y="1407"/>
                </a:cubicBezTo>
                <a:cubicBezTo>
                  <a:pt x="545" y="882"/>
                  <a:pt x="545" y="882"/>
                  <a:pt x="545" y="882"/>
                </a:cubicBezTo>
                <a:cubicBezTo>
                  <a:pt x="499" y="882"/>
                  <a:pt x="499" y="882"/>
                  <a:pt x="499" y="882"/>
                </a:cubicBezTo>
                <a:lnTo>
                  <a:pt x="274" y="1271"/>
                </a:lnTo>
                <a:close/>
                <a:moveTo>
                  <a:pt x="926" y="882"/>
                </a:moveTo>
                <a:cubicBezTo>
                  <a:pt x="1166" y="1407"/>
                  <a:pt x="1166" y="1407"/>
                  <a:pt x="1166" y="1407"/>
                </a:cubicBezTo>
                <a:cubicBezTo>
                  <a:pt x="1108" y="1407"/>
                  <a:pt x="1108" y="1407"/>
                  <a:pt x="1108" y="1407"/>
                </a:cubicBezTo>
                <a:cubicBezTo>
                  <a:pt x="1045" y="1266"/>
                  <a:pt x="1045" y="1266"/>
                  <a:pt x="1045" y="1266"/>
                </a:cubicBezTo>
                <a:cubicBezTo>
                  <a:pt x="752" y="1266"/>
                  <a:pt x="752" y="1266"/>
                  <a:pt x="752" y="1266"/>
                </a:cubicBezTo>
                <a:cubicBezTo>
                  <a:pt x="690" y="1407"/>
                  <a:pt x="690" y="1407"/>
                  <a:pt x="690" y="1407"/>
                </a:cubicBezTo>
                <a:cubicBezTo>
                  <a:pt x="632" y="1407"/>
                  <a:pt x="632" y="1407"/>
                  <a:pt x="632" y="1407"/>
                </a:cubicBezTo>
                <a:cubicBezTo>
                  <a:pt x="872" y="882"/>
                  <a:pt x="872" y="882"/>
                  <a:pt x="872" y="882"/>
                </a:cubicBezTo>
                <a:lnTo>
                  <a:pt x="926" y="882"/>
                </a:lnTo>
                <a:close/>
                <a:moveTo>
                  <a:pt x="1024" y="1222"/>
                </a:moveTo>
                <a:cubicBezTo>
                  <a:pt x="899" y="940"/>
                  <a:pt x="899" y="940"/>
                  <a:pt x="899" y="940"/>
                </a:cubicBezTo>
                <a:cubicBezTo>
                  <a:pt x="773" y="1222"/>
                  <a:pt x="773" y="1222"/>
                  <a:pt x="773" y="1222"/>
                </a:cubicBezTo>
                <a:lnTo>
                  <a:pt x="1024" y="1222"/>
                </a:lnTo>
                <a:close/>
                <a:moveTo>
                  <a:pt x="1144" y="930"/>
                </a:moveTo>
                <a:cubicBezTo>
                  <a:pt x="1328" y="930"/>
                  <a:pt x="1328" y="930"/>
                  <a:pt x="1328" y="930"/>
                </a:cubicBezTo>
                <a:cubicBezTo>
                  <a:pt x="1328" y="1407"/>
                  <a:pt x="1328" y="1407"/>
                  <a:pt x="1328" y="1407"/>
                </a:cubicBezTo>
                <a:cubicBezTo>
                  <a:pt x="1384" y="1407"/>
                  <a:pt x="1384" y="1407"/>
                  <a:pt x="1384" y="1407"/>
                </a:cubicBezTo>
                <a:cubicBezTo>
                  <a:pt x="1384" y="930"/>
                  <a:pt x="1384" y="930"/>
                  <a:pt x="1384" y="930"/>
                </a:cubicBezTo>
                <a:cubicBezTo>
                  <a:pt x="1568" y="930"/>
                  <a:pt x="1568" y="930"/>
                  <a:pt x="1568" y="930"/>
                </a:cubicBezTo>
                <a:cubicBezTo>
                  <a:pt x="1568" y="882"/>
                  <a:pt x="1568" y="882"/>
                  <a:pt x="1568" y="882"/>
                </a:cubicBezTo>
                <a:cubicBezTo>
                  <a:pt x="1144" y="882"/>
                  <a:pt x="1144" y="882"/>
                  <a:pt x="1144" y="882"/>
                </a:cubicBezTo>
                <a:lnTo>
                  <a:pt x="1144" y="930"/>
                </a:lnTo>
                <a:close/>
                <a:moveTo>
                  <a:pt x="1766" y="956"/>
                </a:moveTo>
                <a:cubicBezTo>
                  <a:pt x="1800" y="937"/>
                  <a:pt x="1838" y="927"/>
                  <a:pt x="1879" y="927"/>
                </a:cubicBezTo>
                <a:cubicBezTo>
                  <a:pt x="1941" y="927"/>
                  <a:pt x="1993" y="948"/>
                  <a:pt x="2034" y="989"/>
                </a:cubicBezTo>
                <a:cubicBezTo>
                  <a:pt x="2069" y="954"/>
                  <a:pt x="2069" y="954"/>
                  <a:pt x="2069" y="954"/>
                </a:cubicBezTo>
                <a:cubicBezTo>
                  <a:pt x="2046" y="929"/>
                  <a:pt x="2018" y="910"/>
                  <a:pt x="1985" y="897"/>
                </a:cubicBezTo>
                <a:cubicBezTo>
                  <a:pt x="1952" y="884"/>
                  <a:pt x="1916" y="878"/>
                  <a:pt x="1877" y="878"/>
                </a:cubicBezTo>
                <a:cubicBezTo>
                  <a:pt x="1826" y="878"/>
                  <a:pt x="1779" y="889"/>
                  <a:pt x="1737" y="912"/>
                </a:cubicBezTo>
                <a:cubicBezTo>
                  <a:pt x="1695" y="935"/>
                  <a:pt x="1662" y="967"/>
                  <a:pt x="1638" y="1008"/>
                </a:cubicBezTo>
                <a:cubicBezTo>
                  <a:pt x="1614" y="1048"/>
                  <a:pt x="1603" y="1094"/>
                  <a:pt x="1603" y="1144"/>
                </a:cubicBezTo>
                <a:cubicBezTo>
                  <a:pt x="1603" y="1195"/>
                  <a:pt x="1614" y="1240"/>
                  <a:pt x="1638" y="1281"/>
                </a:cubicBezTo>
                <a:cubicBezTo>
                  <a:pt x="1662" y="1322"/>
                  <a:pt x="1695" y="1354"/>
                  <a:pt x="1736" y="1377"/>
                </a:cubicBezTo>
                <a:cubicBezTo>
                  <a:pt x="1778" y="1400"/>
                  <a:pt x="1825" y="1411"/>
                  <a:pt x="1877" y="1411"/>
                </a:cubicBezTo>
                <a:cubicBezTo>
                  <a:pt x="1916" y="1411"/>
                  <a:pt x="1952" y="1404"/>
                  <a:pt x="1985" y="1391"/>
                </a:cubicBezTo>
                <a:cubicBezTo>
                  <a:pt x="2018" y="1378"/>
                  <a:pt x="2046" y="1359"/>
                  <a:pt x="2069" y="1334"/>
                </a:cubicBezTo>
                <a:cubicBezTo>
                  <a:pt x="2034" y="1299"/>
                  <a:pt x="2034" y="1299"/>
                  <a:pt x="2034" y="1299"/>
                </a:cubicBezTo>
                <a:cubicBezTo>
                  <a:pt x="1994" y="1341"/>
                  <a:pt x="1942" y="1362"/>
                  <a:pt x="1879" y="1362"/>
                </a:cubicBezTo>
                <a:cubicBezTo>
                  <a:pt x="1838" y="1362"/>
                  <a:pt x="1800" y="1352"/>
                  <a:pt x="1766" y="1333"/>
                </a:cubicBezTo>
                <a:cubicBezTo>
                  <a:pt x="1732" y="1314"/>
                  <a:pt x="1705" y="1288"/>
                  <a:pt x="1686" y="1255"/>
                </a:cubicBezTo>
                <a:cubicBezTo>
                  <a:pt x="1667" y="1222"/>
                  <a:pt x="1657" y="1185"/>
                  <a:pt x="1657" y="1144"/>
                </a:cubicBezTo>
                <a:cubicBezTo>
                  <a:pt x="1657" y="1103"/>
                  <a:pt x="1667" y="1066"/>
                  <a:pt x="1686" y="1034"/>
                </a:cubicBezTo>
                <a:cubicBezTo>
                  <a:pt x="1705" y="1001"/>
                  <a:pt x="1732" y="975"/>
                  <a:pt x="1766" y="956"/>
                </a:cubicBezTo>
                <a:close/>
                <a:moveTo>
                  <a:pt x="2571" y="1116"/>
                </a:moveTo>
                <a:cubicBezTo>
                  <a:pt x="2243" y="1116"/>
                  <a:pt x="2243" y="1116"/>
                  <a:pt x="2243" y="1116"/>
                </a:cubicBezTo>
                <a:cubicBezTo>
                  <a:pt x="2243" y="882"/>
                  <a:pt x="2243" y="882"/>
                  <a:pt x="2243" y="882"/>
                </a:cubicBezTo>
                <a:cubicBezTo>
                  <a:pt x="2188" y="882"/>
                  <a:pt x="2188" y="882"/>
                  <a:pt x="2188" y="882"/>
                </a:cubicBezTo>
                <a:cubicBezTo>
                  <a:pt x="2188" y="1407"/>
                  <a:pt x="2188" y="1407"/>
                  <a:pt x="2188" y="1407"/>
                </a:cubicBezTo>
                <a:cubicBezTo>
                  <a:pt x="2243" y="1407"/>
                  <a:pt x="2243" y="1407"/>
                  <a:pt x="2243" y="1407"/>
                </a:cubicBezTo>
                <a:cubicBezTo>
                  <a:pt x="2243" y="1165"/>
                  <a:pt x="2243" y="1165"/>
                  <a:pt x="2243" y="1165"/>
                </a:cubicBezTo>
                <a:cubicBezTo>
                  <a:pt x="2571" y="1165"/>
                  <a:pt x="2571" y="1165"/>
                  <a:pt x="2571" y="1165"/>
                </a:cubicBezTo>
                <a:cubicBezTo>
                  <a:pt x="2571" y="1407"/>
                  <a:pt x="2571" y="1407"/>
                  <a:pt x="2571" y="1407"/>
                </a:cubicBezTo>
                <a:cubicBezTo>
                  <a:pt x="2626" y="1407"/>
                  <a:pt x="2626" y="1407"/>
                  <a:pt x="2626" y="1407"/>
                </a:cubicBezTo>
                <a:cubicBezTo>
                  <a:pt x="2626" y="882"/>
                  <a:pt x="2626" y="882"/>
                  <a:pt x="2626" y="882"/>
                </a:cubicBezTo>
                <a:cubicBezTo>
                  <a:pt x="2571" y="882"/>
                  <a:pt x="2571" y="882"/>
                  <a:pt x="2571" y="882"/>
                </a:cubicBezTo>
                <a:lnTo>
                  <a:pt x="2571" y="1116"/>
                </a:lnTo>
                <a:close/>
                <a:moveTo>
                  <a:pt x="2796" y="1407"/>
                </a:moveTo>
                <a:cubicBezTo>
                  <a:pt x="2852" y="1407"/>
                  <a:pt x="2852" y="1407"/>
                  <a:pt x="2852" y="1407"/>
                </a:cubicBezTo>
                <a:cubicBezTo>
                  <a:pt x="2852" y="882"/>
                  <a:pt x="2852" y="882"/>
                  <a:pt x="2852" y="882"/>
                </a:cubicBezTo>
                <a:cubicBezTo>
                  <a:pt x="2796" y="882"/>
                  <a:pt x="2796" y="882"/>
                  <a:pt x="2796" y="882"/>
                </a:cubicBezTo>
                <a:lnTo>
                  <a:pt x="2796" y="1407"/>
                </a:lnTo>
                <a:close/>
                <a:moveTo>
                  <a:pt x="3406" y="1308"/>
                </a:moveTo>
                <a:cubicBezTo>
                  <a:pt x="3068" y="882"/>
                  <a:pt x="3068" y="882"/>
                  <a:pt x="3068" y="882"/>
                </a:cubicBezTo>
                <a:cubicBezTo>
                  <a:pt x="3023" y="882"/>
                  <a:pt x="3023" y="882"/>
                  <a:pt x="3023" y="882"/>
                </a:cubicBezTo>
                <a:cubicBezTo>
                  <a:pt x="3023" y="1407"/>
                  <a:pt x="3023" y="1407"/>
                  <a:pt x="3023" y="1407"/>
                </a:cubicBezTo>
                <a:cubicBezTo>
                  <a:pt x="3078" y="1407"/>
                  <a:pt x="3078" y="1407"/>
                  <a:pt x="3078" y="1407"/>
                </a:cubicBezTo>
                <a:cubicBezTo>
                  <a:pt x="3078" y="981"/>
                  <a:pt x="3078" y="981"/>
                  <a:pt x="3078" y="981"/>
                </a:cubicBezTo>
                <a:cubicBezTo>
                  <a:pt x="3415" y="1407"/>
                  <a:pt x="3415" y="1407"/>
                  <a:pt x="3415" y="1407"/>
                </a:cubicBezTo>
                <a:cubicBezTo>
                  <a:pt x="3461" y="1407"/>
                  <a:pt x="3461" y="1407"/>
                  <a:pt x="3461" y="1407"/>
                </a:cubicBezTo>
                <a:cubicBezTo>
                  <a:pt x="3461" y="882"/>
                  <a:pt x="3461" y="882"/>
                  <a:pt x="3461" y="882"/>
                </a:cubicBezTo>
                <a:cubicBezTo>
                  <a:pt x="3406" y="882"/>
                  <a:pt x="3406" y="882"/>
                  <a:pt x="3406" y="882"/>
                </a:cubicBezTo>
                <a:lnTo>
                  <a:pt x="3406" y="1308"/>
                </a:lnTo>
                <a:close/>
                <a:moveTo>
                  <a:pt x="3750" y="955"/>
                </a:moveTo>
                <a:cubicBezTo>
                  <a:pt x="3784" y="937"/>
                  <a:pt x="3822" y="927"/>
                  <a:pt x="3865" y="927"/>
                </a:cubicBezTo>
                <a:cubicBezTo>
                  <a:pt x="3928" y="927"/>
                  <a:pt x="3981" y="948"/>
                  <a:pt x="4023" y="989"/>
                </a:cubicBezTo>
                <a:cubicBezTo>
                  <a:pt x="4057" y="953"/>
                  <a:pt x="4057" y="953"/>
                  <a:pt x="4057" y="953"/>
                </a:cubicBezTo>
                <a:cubicBezTo>
                  <a:pt x="4034" y="928"/>
                  <a:pt x="4006" y="910"/>
                  <a:pt x="3972" y="897"/>
                </a:cubicBezTo>
                <a:cubicBezTo>
                  <a:pt x="3939" y="884"/>
                  <a:pt x="3902" y="878"/>
                  <a:pt x="3862" y="878"/>
                </a:cubicBezTo>
                <a:cubicBezTo>
                  <a:pt x="3809" y="878"/>
                  <a:pt x="3762" y="889"/>
                  <a:pt x="3720" y="912"/>
                </a:cubicBezTo>
                <a:cubicBezTo>
                  <a:pt x="3678" y="935"/>
                  <a:pt x="3645" y="967"/>
                  <a:pt x="3621" y="1008"/>
                </a:cubicBezTo>
                <a:cubicBezTo>
                  <a:pt x="3597" y="1048"/>
                  <a:pt x="3585" y="1094"/>
                  <a:pt x="3585" y="1144"/>
                </a:cubicBezTo>
                <a:cubicBezTo>
                  <a:pt x="3585" y="1195"/>
                  <a:pt x="3597" y="1240"/>
                  <a:pt x="3621" y="1281"/>
                </a:cubicBezTo>
                <a:cubicBezTo>
                  <a:pt x="3645" y="1322"/>
                  <a:pt x="3678" y="1354"/>
                  <a:pt x="3720" y="1377"/>
                </a:cubicBezTo>
                <a:cubicBezTo>
                  <a:pt x="3762" y="1400"/>
                  <a:pt x="3809" y="1411"/>
                  <a:pt x="3862" y="1411"/>
                </a:cubicBezTo>
                <a:cubicBezTo>
                  <a:pt x="3898" y="1411"/>
                  <a:pt x="3934" y="1405"/>
                  <a:pt x="3967" y="1394"/>
                </a:cubicBezTo>
                <a:cubicBezTo>
                  <a:pt x="4001" y="1382"/>
                  <a:pt x="4030" y="1366"/>
                  <a:pt x="4054" y="1344"/>
                </a:cubicBezTo>
                <a:cubicBezTo>
                  <a:pt x="4054" y="1144"/>
                  <a:pt x="4054" y="1144"/>
                  <a:pt x="4054" y="1144"/>
                </a:cubicBezTo>
                <a:cubicBezTo>
                  <a:pt x="4001" y="1144"/>
                  <a:pt x="4001" y="1144"/>
                  <a:pt x="4001" y="1144"/>
                </a:cubicBezTo>
                <a:cubicBezTo>
                  <a:pt x="4001" y="1321"/>
                  <a:pt x="4001" y="1321"/>
                  <a:pt x="4001" y="1321"/>
                </a:cubicBezTo>
                <a:cubicBezTo>
                  <a:pt x="3963" y="1348"/>
                  <a:pt x="3918" y="1362"/>
                  <a:pt x="3864" y="1362"/>
                </a:cubicBezTo>
                <a:cubicBezTo>
                  <a:pt x="3821" y="1362"/>
                  <a:pt x="3783" y="1352"/>
                  <a:pt x="3749" y="1333"/>
                </a:cubicBezTo>
                <a:cubicBezTo>
                  <a:pt x="3715" y="1314"/>
                  <a:pt x="3689" y="1288"/>
                  <a:pt x="3669" y="1255"/>
                </a:cubicBezTo>
                <a:cubicBezTo>
                  <a:pt x="3650" y="1222"/>
                  <a:pt x="3640" y="1185"/>
                  <a:pt x="3640" y="1144"/>
                </a:cubicBezTo>
                <a:cubicBezTo>
                  <a:pt x="3640" y="1103"/>
                  <a:pt x="3650" y="1066"/>
                  <a:pt x="3669" y="1033"/>
                </a:cubicBezTo>
                <a:cubicBezTo>
                  <a:pt x="3689" y="1000"/>
                  <a:pt x="3715" y="974"/>
                  <a:pt x="3750" y="955"/>
                </a:cubicBezTo>
                <a:close/>
                <a:moveTo>
                  <a:pt x="4817" y="1062"/>
                </a:moveTo>
                <a:cubicBezTo>
                  <a:pt x="4817" y="1118"/>
                  <a:pt x="4798" y="1162"/>
                  <a:pt x="4760" y="1193"/>
                </a:cubicBezTo>
                <a:cubicBezTo>
                  <a:pt x="4722" y="1225"/>
                  <a:pt x="4670" y="1241"/>
                  <a:pt x="4603" y="1241"/>
                </a:cubicBezTo>
                <a:cubicBezTo>
                  <a:pt x="4462" y="1241"/>
                  <a:pt x="4462" y="1241"/>
                  <a:pt x="4462" y="1241"/>
                </a:cubicBezTo>
                <a:cubicBezTo>
                  <a:pt x="4462" y="1407"/>
                  <a:pt x="4462" y="1407"/>
                  <a:pt x="4462" y="1407"/>
                </a:cubicBezTo>
                <a:cubicBezTo>
                  <a:pt x="4407" y="1407"/>
                  <a:pt x="4407" y="1407"/>
                  <a:pt x="4407" y="1407"/>
                </a:cubicBezTo>
                <a:cubicBezTo>
                  <a:pt x="4407" y="882"/>
                  <a:pt x="4407" y="882"/>
                  <a:pt x="4407" y="882"/>
                </a:cubicBezTo>
                <a:cubicBezTo>
                  <a:pt x="4603" y="882"/>
                  <a:pt x="4603" y="882"/>
                  <a:pt x="4603" y="882"/>
                </a:cubicBezTo>
                <a:cubicBezTo>
                  <a:pt x="4670" y="882"/>
                  <a:pt x="4722" y="898"/>
                  <a:pt x="4760" y="930"/>
                </a:cubicBezTo>
                <a:cubicBezTo>
                  <a:pt x="4798" y="962"/>
                  <a:pt x="4817" y="1006"/>
                  <a:pt x="4817" y="1062"/>
                </a:cubicBezTo>
                <a:close/>
                <a:moveTo>
                  <a:pt x="4762" y="1062"/>
                </a:moveTo>
                <a:cubicBezTo>
                  <a:pt x="4762" y="1020"/>
                  <a:pt x="4748" y="987"/>
                  <a:pt x="4721" y="964"/>
                </a:cubicBezTo>
                <a:cubicBezTo>
                  <a:pt x="4693" y="942"/>
                  <a:pt x="4653" y="930"/>
                  <a:pt x="4602" y="930"/>
                </a:cubicBezTo>
                <a:cubicBezTo>
                  <a:pt x="4462" y="930"/>
                  <a:pt x="4462" y="930"/>
                  <a:pt x="4462" y="930"/>
                </a:cubicBezTo>
                <a:cubicBezTo>
                  <a:pt x="4462" y="1192"/>
                  <a:pt x="4462" y="1192"/>
                  <a:pt x="4462" y="1192"/>
                </a:cubicBezTo>
                <a:cubicBezTo>
                  <a:pt x="4602" y="1192"/>
                  <a:pt x="4602" y="1192"/>
                  <a:pt x="4602" y="1192"/>
                </a:cubicBezTo>
                <a:cubicBezTo>
                  <a:pt x="4653" y="1192"/>
                  <a:pt x="4693" y="1181"/>
                  <a:pt x="4721" y="1158"/>
                </a:cubicBezTo>
                <a:cubicBezTo>
                  <a:pt x="4748" y="1135"/>
                  <a:pt x="4762" y="1103"/>
                  <a:pt x="4762" y="1062"/>
                </a:cubicBezTo>
                <a:close/>
                <a:moveTo>
                  <a:pt x="4993" y="882"/>
                </a:moveTo>
                <a:cubicBezTo>
                  <a:pt x="4937" y="882"/>
                  <a:pt x="4937" y="882"/>
                  <a:pt x="4937" y="882"/>
                </a:cubicBezTo>
                <a:cubicBezTo>
                  <a:pt x="4937" y="1407"/>
                  <a:pt x="4937" y="1407"/>
                  <a:pt x="4937" y="1407"/>
                </a:cubicBezTo>
                <a:cubicBezTo>
                  <a:pt x="5286" y="1407"/>
                  <a:pt x="5286" y="1407"/>
                  <a:pt x="5286" y="1407"/>
                </a:cubicBezTo>
                <a:cubicBezTo>
                  <a:pt x="5286" y="1359"/>
                  <a:pt x="5286" y="1359"/>
                  <a:pt x="5286" y="1359"/>
                </a:cubicBezTo>
                <a:cubicBezTo>
                  <a:pt x="4993" y="1359"/>
                  <a:pt x="4993" y="1359"/>
                  <a:pt x="4993" y="1359"/>
                </a:cubicBezTo>
                <a:lnTo>
                  <a:pt x="4993" y="882"/>
                </a:lnTo>
                <a:close/>
                <a:moveTo>
                  <a:pt x="5590" y="882"/>
                </a:moveTo>
                <a:cubicBezTo>
                  <a:pt x="5830" y="1407"/>
                  <a:pt x="5830" y="1407"/>
                  <a:pt x="5830" y="1407"/>
                </a:cubicBezTo>
                <a:cubicBezTo>
                  <a:pt x="5771" y="1407"/>
                  <a:pt x="5771" y="1407"/>
                  <a:pt x="5771" y="1407"/>
                </a:cubicBezTo>
                <a:cubicBezTo>
                  <a:pt x="5709" y="1266"/>
                  <a:pt x="5709" y="1266"/>
                  <a:pt x="5709" y="1266"/>
                </a:cubicBezTo>
                <a:cubicBezTo>
                  <a:pt x="5416" y="1266"/>
                  <a:pt x="5416" y="1266"/>
                  <a:pt x="5416" y="1266"/>
                </a:cubicBezTo>
                <a:cubicBezTo>
                  <a:pt x="5354" y="1407"/>
                  <a:pt x="5354" y="1407"/>
                  <a:pt x="5354" y="1407"/>
                </a:cubicBezTo>
                <a:cubicBezTo>
                  <a:pt x="5296" y="1407"/>
                  <a:pt x="5296" y="1407"/>
                  <a:pt x="5296" y="1407"/>
                </a:cubicBezTo>
                <a:cubicBezTo>
                  <a:pt x="5536" y="882"/>
                  <a:pt x="5536" y="882"/>
                  <a:pt x="5536" y="882"/>
                </a:cubicBezTo>
                <a:lnTo>
                  <a:pt x="5590" y="882"/>
                </a:lnTo>
                <a:close/>
                <a:moveTo>
                  <a:pt x="5688" y="1222"/>
                </a:moveTo>
                <a:cubicBezTo>
                  <a:pt x="5562" y="940"/>
                  <a:pt x="5562" y="940"/>
                  <a:pt x="5562" y="940"/>
                </a:cubicBezTo>
                <a:cubicBezTo>
                  <a:pt x="5437" y="1222"/>
                  <a:pt x="5437" y="1222"/>
                  <a:pt x="5437" y="1222"/>
                </a:cubicBezTo>
                <a:lnTo>
                  <a:pt x="5688" y="1222"/>
                </a:lnTo>
                <a:close/>
                <a:moveTo>
                  <a:pt x="5808" y="930"/>
                </a:moveTo>
                <a:cubicBezTo>
                  <a:pt x="5992" y="930"/>
                  <a:pt x="5992" y="930"/>
                  <a:pt x="5992" y="930"/>
                </a:cubicBezTo>
                <a:cubicBezTo>
                  <a:pt x="5992" y="1407"/>
                  <a:pt x="5992" y="1407"/>
                  <a:pt x="5992" y="1407"/>
                </a:cubicBezTo>
                <a:cubicBezTo>
                  <a:pt x="6048" y="1407"/>
                  <a:pt x="6048" y="1407"/>
                  <a:pt x="6048" y="1407"/>
                </a:cubicBezTo>
                <a:cubicBezTo>
                  <a:pt x="6048" y="930"/>
                  <a:pt x="6048" y="930"/>
                  <a:pt x="6048" y="930"/>
                </a:cubicBezTo>
                <a:cubicBezTo>
                  <a:pt x="6232" y="930"/>
                  <a:pt x="6232" y="930"/>
                  <a:pt x="6232" y="930"/>
                </a:cubicBezTo>
                <a:cubicBezTo>
                  <a:pt x="6232" y="882"/>
                  <a:pt x="6232" y="882"/>
                  <a:pt x="6232" y="882"/>
                </a:cubicBezTo>
                <a:cubicBezTo>
                  <a:pt x="5808" y="882"/>
                  <a:pt x="5808" y="882"/>
                  <a:pt x="5808" y="882"/>
                </a:cubicBezTo>
                <a:lnTo>
                  <a:pt x="5808" y="930"/>
                </a:lnTo>
                <a:close/>
                <a:moveTo>
                  <a:pt x="6320" y="1407"/>
                </a:moveTo>
                <a:cubicBezTo>
                  <a:pt x="6376" y="1407"/>
                  <a:pt x="6376" y="1407"/>
                  <a:pt x="6376" y="1407"/>
                </a:cubicBezTo>
                <a:cubicBezTo>
                  <a:pt x="6376" y="1184"/>
                  <a:pt x="6376" y="1184"/>
                  <a:pt x="6376" y="1184"/>
                </a:cubicBezTo>
                <a:cubicBezTo>
                  <a:pt x="6647" y="1184"/>
                  <a:pt x="6647" y="1184"/>
                  <a:pt x="6647" y="1184"/>
                </a:cubicBezTo>
                <a:cubicBezTo>
                  <a:pt x="6647" y="1136"/>
                  <a:pt x="6647" y="1136"/>
                  <a:pt x="6647" y="1136"/>
                </a:cubicBezTo>
                <a:cubicBezTo>
                  <a:pt x="6376" y="1136"/>
                  <a:pt x="6376" y="1136"/>
                  <a:pt x="6376" y="1136"/>
                </a:cubicBezTo>
                <a:cubicBezTo>
                  <a:pt x="6376" y="930"/>
                  <a:pt x="6376" y="930"/>
                  <a:pt x="6376" y="930"/>
                </a:cubicBezTo>
                <a:cubicBezTo>
                  <a:pt x="6680" y="930"/>
                  <a:pt x="6680" y="930"/>
                  <a:pt x="6680" y="930"/>
                </a:cubicBezTo>
                <a:cubicBezTo>
                  <a:pt x="6680" y="882"/>
                  <a:pt x="6680" y="882"/>
                  <a:pt x="6680" y="882"/>
                </a:cubicBezTo>
                <a:cubicBezTo>
                  <a:pt x="6320" y="882"/>
                  <a:pt x="6320" y="882"/>
                  <a:pt x="6320" y="882"/>
                </a:cubicBezTo>
                <a:lnTo>
                  <a:pt x="6320" y="1407"/>
                </a:lnTo>
                <a:close/>
                <a:moveTo>
                  <a:pt x="7256" y="1008"/>
                </a:moveTo>
                <a:cubicBezTo>
                  <a:pt x="7280" y="1048"/>
                  <a:pt x="7292" y="1094"/>
                  <a:pt x="7292" y="1144"/>
                </a:cubicBezTo>
                <a:cubicBezTo>
                  <a:pt x="7292" y="1195"/>
                  <a:pt x="7280" y="1240"/>
                  <a:pt x="7256" y="1281"/>
                </a:cubicBezTo>
                <a:cubicBezTo>
                  <a:pt x="7232" y="1322"/>
                  <a:pt x="7199" y="1354"/>
                  <a:pt x="7157" y="1377"/>
                </a:cubicBezTo>
                <a:cubicBezTo>
                  <a:pt x="7116" y="1400"/>
                  <a:pt x="7069" y="1411"/>
                  <a:pt x="7017" y="1411"/>
                </a:cubicBezTo>
                <a:cubicBezTo>
                  <a:pt x="6965" y="1411"/>
                  <a:pt x="6918" y="1399"/>
                  <a:pt x="6876" y="1376"/>
                </a:cubicBezTo>
                <a:cubicBezTo>
                  <a:pt x="6834" y="1353"/>
                  <a:pt x="6801" y="1321"/>
                  <a:pt x="6777" y="1281"/>
                </a:cubicBezTo>
                <a:cubicBezTo>
                  <a:pt x="6753" y="1240"/>
                  <a:pt x="6741" y="1195"/>
                  <a:pt x="6741" y="1144"/>
                </a:cubicBezTo>
                <a:cubicBezTo>
                  <a:pt x="6741" y="1094"/>
                  <a:pt x="6753" y="1048"/>
                  <a:pt x="6777" y="1008"/>
                </a:cubicBezTo>
                <a:cubicBezTo>
                  <a:pt x="6801" y="968"/>
                  <a:pt x="6834" y="936"/>
                  <a:pt x="6876" y="913"/>
                </a:cubicBezTo>
                <a:cubicBezTo>
                  <a:pt x="6918" y="889"/>
                  <a:pt x="6965" y="878"/>
                  <a:pt x="7017" y="878"/>
                </a:cubicBezTo>
                <a:cubicBezTo>
                  <a:pt x="7069" y="878"/>
                  <a:pt x="7116" y="889"/>
                  <a:pt x="7157" y="912"/>
                </a:cubicBezTo>
                <a:cubicBezTo>
                  <a:pt x="7199" y="935"/>
                  <a:pt x="7232" y="967"/>
                  <a:pt x="7256" y="1008"/>
                </a:cubicBezTo>
                <a:close/>
                <a:moveTo>
                  <a:pt x="7237" y="1144"/>
                </a:moveTo>
                <a:cubicBezTo>
                  <a:pt x="7237" y="1103"/>
                  <a:pt x="7227" y="1066"/>
                  <a:pt x="7208" y="1033"/>
                </a:cubicBezTo>
                <a:cubicBezTo>
                  <a:pt x="7189" y="1000"/>
                  <a:pt x="7163" y="974"/>
                  <a:pt x="7129" y="955"/>
                </a:cubicBezTo>
                <a:cubicBezTo>
                  <a:pt x="7096" y="937"/>
                  <a:pt x="7058" y="927"/>
                  <a:pt x="7017" y="927"/>
                </a:cubicBezTo>
                <a:cubicBezTo>
                  <a:pt x="6976" y="927"/>
                  <a:pt x="6938" y="937"/>
                  <a:pt x="6904" y="955"/>
                </a:cubicBezTo>
                <a:cubicBezTo>
                  <a:pt x="6871" y="974"/>
                  <a:pt x="6844" y="1000"/>
                  <a:pt x="6825" y="1033"/>
                </a:cubicBezTo>
                <a:cubicBezTo>
                  <a:pt x="6806" y="1066"/>
                  <a:pt x="6796" y="1103"/>
                  <a:pt x="6796" y="1144"/>
                </a:cubicBezTo>
                <a:cubicBezTo>
                  <a:pt x="6796" y="1185"/>
                  <a:pt x="6806" y="1222"/>
                  <a:pt x="6825" y="1256"/>
                </a:cubicBezTo>
                <a:cubicBezTo>
                  <a:pt x="6844" y="1289"/>
                  <a:pt x="6871" y="1315"/>
                  <a:pt x="6904" y="1333"/>
                </a:cubicBezTo>
                <a:cubicBezTo>
                  <a:pt x="6938" y="1352"/>
                  <a:pt x="6976" y="1362"/>
                  <a:pt x="7017" y="1362"/>
                </a:cubicBezTo>
                <a:cubicBezTo>
                  <a:pt x="7058" y="1362"/>
                  <a:pt x="7096" y="1352"/>
                  <a:pt x="7129" y="1333"/>
                </a:cubicBezTo>
                <a:cubicBezTo>
                  <a:pt x="7163" y="1315"/>
                  <a:pt x="7189" y="1289"/>
                  <a:pt x="7208" y="1256"/>
                </a:cubicBezTo>
                <a:cubicBezTo>
                  <a:pt x="7227" y="1222"/>
                  <a:pt x="7237" y="1185"/>
                  <a:pt x="7237" y="1144"/>
                </a:cubicBezTo>
                <a:close/>
                <a:moveTo>
                  <a:pt x="7707" y="1227"/>
                </a:moveTo>
                <a:cubicBezTo>
                  <a:pt x="7835" y="1407"/>
                  <a:pt x="7835" y="1407"/>
                  <a:pt x="7835" y="1407"/>
                </a:cubicBezTo>
                <a:cubicBezTo>
                  <a:pt x="7774" y="1407"/>
                  <a:pt x="7774" y="1407"/>
                  <a:pt x="7774" y="1407"/>
                </a:cubicBezTo>
                <a:cubicBezTo>
                  <a:pt x="7654" y="1238"/>
                  <a:pt x="7654" y="1238"/>
                  <a:pt x="7654" y="1238"/>
                </a:cubicBezTo>
                <a:cubicBezTo>
                  <a:pt x="7641" y="1239"/>
                  <a:pt x="7627" y="1240"/>
                  <a:pt x="7613" y="1240"/>
                </a:cubicBezTo>
                <a:cubicBezTo>
                  <a:pt x="7472" y="1240"/>
                  <a:pt x="7472" y="1240"/>
                  <a:pt x="7472" y="1240"/>
                </a:cubicBezTo>
                <a:cubicBezTo>
                  <a:pt x="7472" y="1407"/>
                  <a:pt x="7472" y="1407"/>
                  <a:pt x="7472" y="1407"/>
                </a:cubicBezTo>
                <a:cubicBezTo>
                  <a:pt x="7416" y="1407"/>
                  <a:pt x="7416" y="1407"/>
                  <a:pt x="7416" y="1407"/>
                </a:cubicBezTo>
                <a:cubicBezTo>
                  <a:pt x="7416" y="882"/>
                  <a:pt x="7416" y="882"/>
                  <a:pt x="7416" y="882"/>
                </a:cubicBezTo>
                <a:cubicBezTo>
                  <a:pt x="7613" y="882"/>
                  <a:pt x="7613" y="882"/>
                  <a:pt x="7613" y="882"/>
                </a:cubicBezTo>
                <a:cubicBezTo>
                  <a:pt x="7679" y="882"/>
                  <a:pt x="7732" y="898"/>
                  <a:pt x="7770" y="930"/>
                </a:cubicBezTo>
                <a:cubicBezTo>
                  <a:pt x="7808" y="962"/>
                  <a:pt x="7827" y="1006"/>
                  <a:pt x="7827" y="1062"/>
                </a:cubicBezTo>
                <a:cubicBezTo>
                  <a:pt x="7827" y="1103"/>
                  <a:pt x="7816" y="1137"/>
                  <a:pt x="7796" y="1166"/>
                </a:cubicBezTo>
                <a:cubicBezTo>
                  <a:pt x="7775" y="1194"/>
                  <a:pt x="7745" y="1214"/>
                  <a:pt x="7707" y="1227"/>
                </a:cubicBezTo>
                <a:close/>
                <a:moveTo>
                  <a:pt x="7730" y="1159"/>
                </a:moveTo>
                <a:cubicBezTo>
                  <a:pt x="7758" y="1136"/>
                  <a:pt x="7771" y="1103"/>
                  <a:pt x="7771" y="1062"/>
                </a:cubicBezTo>
                <a:cubicBezTo>
                  <a:pt x="7771" y="1020"/>
                  <a:pt x="7758" y="987"/>
                  <a:pt x="7730" y="964"/>
                </a:cubicBezTo>
                <a:cubicBezTo>
                  <a:pt x="7703" y="942"/>
                  <a:pt x="7663" y="930"/>
                  <a:pt x="7611" y="930"/>
                </a:cubicBezTo>
                <a:cubicBezTo>
                  <a:pt x="7472" y="930"/>
                  <a:pt x="7472" y="930"/>
                  <a:pt x="7472" y="930"/>
                </a:cubicBezTo>
                <a:cubicBezTo>
                  <a:pt x="7472" y="1193"/>
                  <a:pt x="7472" y="1193"/>
                  <a:pt x="7472" y="1193"/>
                </a:cubicBezTo>
                <a:cubicBezTo>
                  <a:pt x="7611" y="1193"/>
                  <a:pt x="7611" y="1193"/>
                  <a:pt x="7611" y="1193"/>
                </a:cubicBezTo>
                <a:cubicBezTo>
                  <a:pt x="7663" y="1193"/>
                  <a:pt x="7703" y="1182"/>
                  <a:pt x="7730" y="1159"/>
                </a:cubicBezTo>
                <a:close/>
                <a:moveTo>
                  <a:pt x="8457" y="882"/>
                </a:moveTo>
                <a:cubicBezTo>
                  <a:pt x="8231" y="1271"/>
                  <a:pt x="8231" y="1271"/>
                  <a:pt x="8231" y="1271"/>
                </a:cubicBezTo>
                <a:cubicBezTo>
                  <a:pt x="8003" y="882"/>
                  <a:pt x="8003" y="882"/>
                  <a:pt x="8003" y="882"/>
                </a:cubicBezTo>
                <a:cubicBezTo>
                  <a:pt x="7958" y="882"/>
                  <a:pt x="7958" y="882"/>
                  <a:pt x="7958" y="882"/>
                </a:cubicBezTo>
                <a:cubicBezTo>
                  <a:pt x="7958" y="1407"/>
                  <a:pt x="7958" y="1407"/>
                  <a:pt x="7958" y="1407"/>
                </a:cubicBezTo>
                <a:cubicBezTo>
                  <a:pt x="8011" y="1407"/>
                  <a:pt x="8011" y="1407"/>
                  <a:pt x="8011" y="1407"/>
                </a:cubicBezTo>
                <a:cubicBezTo>
                  <a:pt x="8011" y="989"/>
                  <a:pt x="8011" y="989"/>
                  <a:pt x="8011" y="989"/>
                </a:cubicBezTo>
                <a:cubicBezTo>
                  <a:pt x="8217" y="1340"/>
                  <a:pt x="8217" y="1340"/>
                  <a:pt x="8217" y="1340"/>
                </a:cubicBezTo>
                <a:cubicBezTo>
                  <a:pt x="8243" y="1340"/>
                  <a:pt x="8243" y="1340"/>
                  <a:pt x="8243" y="1340"/>
                </a:cubicBezTo>
                <a:cubicBezTo>
                  <a:pt x="8449" y="987"/>
                  <a:pt x="8449" y="987"/>
                  <a:pt x="8449" y="987"/>
                </a:cubicBezTo>
                <a:cubicBezTo>
                  <a:pt x="8449" y="1407"/>
                  <a:pt x="8449" y="1407"/>
                  <a:pt x="8449" y="1407"/>
                </a:cubicBezTo>
                <a:cubicBezTo>
                  <a:pt x="8502" y="1407"/>
                  <a:pt x="8502" y="1407"/>
                  <a:pt x="8502" y="1407"/>
                </a:cubicBezTo>
                <a:cubicBezTo>
                  <a:pt x="8502" y="882"/>
                  <a:pt x="8502" y="882"/>
                  <a:pt x="8502" y="882"/>
                </a:cubicBezTo>
                <a:lnTo>
                  <a:pt x="8457" y="88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14324" tIns="57162" rIns="114324" bIns="57162"/>
          <a:lstStyle/>
          <a:p>
            <a:endParaRPr lang="en-NL"/>
          </a:p>
        </p:txBody>
      </p:sp>
      <p:sp>
        <p:nvSpPr>
          <p:cNvPr id="4" name="Tijdelijke aanduiding voor afbeelding 7"/>
          <p:cNvSpPr>
            <a:spLocks noGrp="1" noSelect="1"/>
          </p:cNvSpPr>
          <p:nvPr>
            <p:ph type="pic" sz="quarter" idx="13"/>
          </p:nvPr>
        </p:nvSpPr>
        <p:spPr bwMode="gray">
          <a:xfrm>
            <a:off x="11432" y="0"/>
            <a:ext cx="15243175" cy="8577263"/>
          </a:xfrm>
        </p:spPr>
        <p:txBody>
          <a:bodyPr/>
          <a:lstStyle>
            <a:lvl1pPr marL="0" indent="0" algn="r">
              <a:buNone/>
              <a:defRPr baseline="0"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11" name="Text Placeholder 4 (PHJU)"/>
          <p:cNvSpPr>
            <a:spLocks noGrp="1" noSelect="1"/>
          </p:cNvSpPr>
          <p:nvPr>
            <p:ph type="body" sz="quarter" idx="14"/>
          </p:nvPr>
        </p:nvSpPr>
        <p:spPr bwMode="gray">
          <a:xfrm>
            <a:off x="0" y="0"/>
            <a:ext cx="11432381" cy="8577263"/>
          </a:xfrm>
          <a:gradFill>
            <a:gsLst>
              <a:gs pos="4000">
                <a:srgbClr val="001450"/>
              </a:gs>
              <a:gs pos="100000">
                <a:srgbClr val="FFFFFF">
                  <a:alpha val="0"/>
                </a:srgbClr>
              </a:gs>
            </a:gsLst>
            <a:lin ang="0" scaled="1"/>
          </a:gradFill>
        </p:spPr>
        <p:txBody>
          <a:bodyPr/>
          <a:lstStyle>
            <a:lvl1pPr marL="0" indent="0" algn="l" defTabSz="1143274" rtl="0" eaLnBrk="1" latinLnBrk="0" hangingPunct="1">
              <a:lnSpc>
                <a:spcPct val="130000"/>
              </a:lnSpc>
              <a:buNone/>
              <a:defRPr/>
            </a:lvl1pPr>
            <a:lvl2pPr marL="382592" indent="0" algn="l" defTabSz="1143274" rtl="0" eaLnBrk="1" latinLnBrk="0" hangingPunct="1">
              <a:lnSpc>
                <a:spcPct val="130000"/>
              </a:lnSpc>
              <a:buNone/>
              <a:defRPr/>
            </a:lvl2pPr>
            <a:lvl3pPr marL="765184" indent="0" algn="l" defTabSz="1143274" rtl="0" eaLnBrk="1" latinLnBrk="0" hangingPunct="1">
              <a:lnSpc>
                <a:spcPct val="130000"/>
              </a:lnSpc>
              <a:buNone/>
              <a:defRPr/>
            </a:lvl3pPr>
            <a:lvl4pPr algn="l" defTabSz="1143274" rtl="0" eaLnBrk="1" latinLnBrk="0" hangingPunct="1">
              <a:lnSpc>
                <a:spcPct val="130000"/>
              </a:lnSpc>
              <a:buNone/>
              <a:defRPr/>
            </a:lvl4pPr>
            <a:lvl5pPr algn="l" defTabSz="1143274" rtl="0" eaLnBrk="1" latinLnBrk="0" hangingPunct="1">
              <a:lnSpc>
                <a:spcPct val="130000"/>
              </a:lnSpc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Logo Freeform 64 (PHJU)"/>
          <p:cNvSpPr>
            <a:spLocks noGrp="1" noSelect="1"/>
          </p:cNvSpPr>
          <p:nvPr>
            <p:ph type="body" idx="1002"/>
          </p:nvPr>
        </p:nvSpPr>
        <p:spPr bwMode="gray">
          <a:xfrm>
            <a:off x="486274" y="7135808"/>
            <a:ext cx="1032090" cy="929203"/>
          </a:xfrm>
          <a:custGeom>
            <a:avLst/>
            <a:gdLst>
              <a:gd name="T0" fmla="*/ 541 w 2602"/>
              <a:gd name="T1" fmla="*/ 215 h 2343"/>
              <a:gd name="T2" fmla="*/ 541 w 2602"/>
              <a:gd name="T3" fmla="*/ 72 h 2343"/>
              <a:gd name="T4" fmla="*/ 2531 w 2602"/>
              <a:gd name="T5" fmla="*/ 843 h 2343"/>
              <a:gd name="T6" fmla="*/ 2531 w 2602"/>
              <a:gd name="T7" fmla="*/ 986 h 2343"/>
              <a:gd name="T8" fmla="*/ 2531 w 2602"/>
              <a:gd name="T9" fmla="*/ 843 h 2343"/>
              <a:gd name="T10" fmla="*/ 2157 w 2602"/>
              <a:gd name="T11" fmla="*/ 658 h 2343"/>
              <a:gd name="T12" fmla="*/ 2300 w 2602"/>
              <a:gd name="T13" fmla="*/ 658 h 2343"/>
              <a:gd name="T14" fmla="*/ 991 w 2602"/>
              <a:gd name="T15" fmla="*/ 73 h 2343"/>
              <a:gd name="T16" fmla="*/ 991 w 2602"/>
              <a:gd name="T17" fmla="*/ 216 h 2343"/>
              <a:gd name="T18" fmla="*/ 991 w 2602"/>
              <a:gd name="T19" fmla="*/ 73 h 2343"/>
              <a:gd name="T20" fmla="*/ 1195 w 2602"/>
              <a:gd name="T21" fmla="*/ 71 h 2343"/>
              <a:gd name="T22" fmla="*/ 1338 w 2602"/>
              <a:gd name="T23" fmla="*/ 71 h 2343"/>
              <a:gd name="T24" fmla="*/ 1467 w 2602"/>
              <a:gd name="T25" fmla="*/ 224 h 2343"/>
              <a:gd name="T26" fmla="*/ 1467 w 2602"/>
              <a:gd name="T27" fmla="*/ 81 h 2343"/>
              <a:gd name="T28" fmla="*/ 1467 w 2602"/>
              <a:gd name="T29" fmla="*/ 224 h 2343"/>
              <a:gd name="T30" fmla="*/ 1612 w 2602"/>
              <a:gd name="T31" fmla="*/ 203 h 2343"/>
              <a:gd name="T32" fmla="*/ 1802 w 2602"/>
              <a:gd name="T33" fmla="*/ 203 h 2343"/>
              <a:gd name="T34" fmla="*/ 1984 w 2602"/>
              <a:gd name="T35" fmla="*/ 12 h 2343"/>
              <a:gd name="T36" fmla="*/ 1984 w 2602"/>
              <a:gd name="T37" fmla="*/ 203 h 2343"/>
              <a:gd name="T38" fmla="*/ 1984 w 2602"/>
              <a:gd name="T39" fmla="*/ 12 h 2343"/>
              <a:gd name="T40" fmla="*/ 229 w 2602"/>
              <a:gd name="T41" fmla="*/ 1813 h 2343"/>
              <a:gd name="T42" fmla="*/ 515 w 2602"/>
              <a:gd name="T43" fmla="*/ 1813 h 2343"/>
              <a:gd name="T44" fmla="*/ 71 w 2602"/>
              <a:gd name="T45" fmla="*/ 1040 h 2343"/>
              <a:gd name="T46" fmla="*/ 71 w 2602"/>
              <a:gd name="T47" fmla="*/ 1183 h 2343"/>
              <a:gd name="T48" fmla="*/ 71 w 2602"/>
              <a:gd name="T49" fmla="*/ 1040 h 2343"/>
              <a:gd name="T50" fmla="*/ 1900 w 2602"/>
              <a:gd name="T51" fmla="*/ 2152 h 2343"/>
              <a:gd name="T52" fmla="*/ 2043 w 2602"/>
              <a:gd name="T53" fmla="*/ 2152 h 2343"/>
              <a:gd name="T54" fmla="*/ 384 w 2602"/>
              <a:gd name="T55" fmla="*/ 1636 h 2343"/>
              <a:gd name="T56" fmla="*/ 384 w 2602"/>
              <a:gd name="T57" fmla="*/ 1493 h 2343"/>
              <a:gd name="T58" fmla="*/ 384 w 2602"/>
              <a:gd name="T59" fmla="*/ 1636 h 2343"/>
              <a:gd name="T60" fmla="*/ 1361 w 2602"/>
              <a:gd name="T61" fmla="*/ 2200 h 2343"/>
              <a:gd name="T62" fmla="*/ 1647 w 2602"/>
              <a:gd name="T63" fmla="*/ 2200 h 2343"/>
              <a:gd name="T64" fmla="*/ 906 w 2602"/>
              <a:gd name="T65" fmla="*/ 1925 h 2343"/>
              <a:gd name="T66" fmla="*/ 906 w 2602"/>
              <a:gd name="T67" fmla="*/ 2116 h 2343"/>
              <a:gd name="T68" fmla="*/ 906 w 2602"/>
              <a:gd name="T69" fmla="*/ 1925 h 2343"/>
              <a:gd name="T70" fmla="*/ 626 w 2602"/>
              <a:gd name="T71" fmla="*/ 2028 h 2343"/>
              <a:gd name="T72" fmla="*/ 769 w 2602"/>
              <a:gd name="T73" fmla="*/ 2028 h 23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2602" h="2343">
                <a:moveTo>
                  <a:pt x="613" y="143"/>
                </a:moveTo>
                <a:cubicBezTo>
                  <a:pt x="613" y="183"/>
                  <a:pt x="581" y="215"/>
                  <a:pt x="541" y="215"/>
                </a:cubicBezTo>
                <a:cubicBezTo>
                  <a:pt x="502" y="215"/>
                  <a:pt x="470" y="183"/>
                  <a:pt x="470" y="143"/>
                </a:cubicBezTo>
                <a:cubicBezTo>
                  <a:pt x="470" y="104"/>
                  <a:pt x="502" y="72"/>
                  <a:pt x="541" y="72"/>
                </a:cubicBezTo>
                <a:cubicBezTo>
                  <a:pt x="581" y="72"/>
                  <a:pt x="613" y="104"/>
                  <a:pt x="613" y="143"/>
                </a:cubicBezTo>
                <a:close/>
                <a:moveTo>
                  <a:pt x="2531" y="843"/>
                </a:moveTo>
                <a:cubicBezTo>
                  <a:pt x="2491" y="843"/>
                  <a:pt x="2459" y="875"/>
                  <a:pt x="2459" y="915"/>
                </a:cubicBezTo>
                <a:cubicBezTo>
                  <a:pt x="2459" y="954"/>
                  <a:pt x="2491" y="986"/>
                  <a:pt x="2531" y="986"/>
                </a:cubicBezTo>
                <a:cubicBezTo>
                  <a:pt x="2570" y="986"/>
                  <a:pt x="2602" y="954"/>
                  <a:pt x="2602" y="915"/>
                </a:cubicBezTo>
                <a:cubicBezTo>
                  <a:pt x="2602" y="875"/>
                  <a:pt x="2570" y="843"/>
                  <a:pt x="2531" y="843"/>
                </a:cubicBezTo>
                <a:close/>
                <a:moveTo>
                  <a:pt x="2228" y="587"/>
                </a:moveTo>
                <a:cubicBezTo>
                  <a:pt x="2189" y="587"/>
                  <a:pt x="2157" y="619"/>
                  <a:pt x="2157" y="658"/>
                </a:cubicBezTo>
                <a:cubicBezTo>
                  <a:pt x="2157" y="698"/>
                  <a:pt x="2189" y="730"/>
                  <a:pt x="2228" y="730"/>
                </a:cubicBezTo>
                <a:cubicBezTo>
                  <a:pt x="2268" y="730"/>
                  <a:pt x="2300" y="698"/>
                  <a:pt x="2300" y="658"/>
                </a:cubicBezTo>
                <a:cubicBezTo>
                  <a:pt x="2300" y="619"/>
                  <a:pt x="2268" y="587"/>
                  <a:pt x="2228" y="587"/>
                </a:cubicBezTo>
                <a:close/>
                <a:moveTo>
                  <a:pt x="991" y="73"/>
                </a:moveTo>
                <a:cubicBezTo>
                  <a:pt x="951" y="73"/>
                  <a:pt x="919" y="105"/>
                  <a:pt x="919" y="145"/>
                </a:cubicBezTo>
                <a:cubicBezTo>
                  <a:pt x="919" y="184"/>
                  <a:pt x="951" y="216"/>
                  <a:pt x="991" y="216"/>
                </a:cubicBezTo>
                <a:cubicBezTo>
                  <a:pt x="1030" y="216"/>
                  <a:pt x="1062" y="184"/>
                  <a:pt x="1062" y="145"/>
                </a:cubicBezTo>
                <a:cubicBezTo>
                  <a:pt x="1062" y="105"/>
                  <a:pt x="1030" y="73"/>
                  <a:pt x="991" y="73"/>
                </a:cubicBezTo>
                <a:close/>
                <a:moveTo>
                  <a:pt x="1266" y="0"/>
                </a:moveTo>
                <a:cubicBezTo>
                  <a:pt x="1227" y="0"/>
                  <a:pt x="1195" y="32"/>
                  <a:pt x="1195" y="71"/>
                </a:cubicBezTo>
                <a:cubicBezTo>
                  <a:pt x="1195" y="111"/>
                  <a:pt x="1227" y="143"/>
                  <a:pt x="1266" y="143"/>
                </a:cubicBezTo>
                <a:cubicBezTo>
                  <a:pt x="1306" y="143"/>
                  <a:pt x="1338" y="111"/>
                  <a:pt x="1338" y="71"/>
                </a:cubicBezTo>
                <a:cubicBezTo>
                  <a:pt x="1338" y="32"/>
                  <a:pt x="1306" y="0"/>
                  <a:pt x="1266" y="0"/>
                </a:cubicBezTo>
                <a:close/>
                <a:moveTo>
                  <a:pt x="1467" y="224"/>
                </a:moveTo>
                <a:cubicBezTo>
                  <a:pt x="1506" y="224"/>
                  <a:pt x="1538" y="192"/>
                  <a:pt x="1538" y="153"/>
                </a:cubicBezTo>
                <a:cubicBezTo>
                  <a:pt x="1538" y="113"/>
                  <a:pt x="1506" y="81"/>
                  <a:pt x="1467" y="81"/>
                </a:cubicBezTo>
                <a:cubicBezTo>
                  <a:pt x="1427" y="81"/>
                  <a:pt x="1395" y="113"/>
                  <a:pt x="1395" y="153"/>
                </a:cubicBezTo>
                <a:cubicBezTo>
                  <a:pt x="1395" y="192"/>
                  <a:pt x="1427" y="224"/>
                  <a:pt x="1467" y="224"/>
                </a:cubicBezTo>
                <a:close/>
                <a:moveTo>
                  <a:pt x="1707" y="107"/>
                </a:moveTo>
                <a:cubicBezTo>
                  <a:pt x="1654" y="107"/>
                  <a:pt x="1612" y="150"/>
                  <a:pt x="1612" y="203"/>
                </a:cubicBezTo>
                <a:cubicBezTo>
                  <a:pt x="1612" y="255"/>
                  <a:pt x="1654" y="298"/>
                  <a:pt x="1707" y="298"/>
                </a:cubicBezTo>
                <a:cubicBezTo>
                  <a:pt x="1760" y="298"/>
                  <a:pt x="1802" y="255"/>
                  <a:pt x="1802" y="203"/>
                </a:cubicBezTo>
                <a:cubicBezTo>
                  <a:pt x="1802" y="150"/>
                  <a:pt x="1760" y="107"/>
                  <a:pt x="1707" y="107"/>
                </a:cubicBezTo>
                <a:close/>
                <a:moveTo>
                  <a:pt x="1984" y="12"/>
                </a:moveTo>
                <a:cubicBezTo>
                  <a:pt x="1932" y="12"/>
                  <a:pt x="1889" y="55"/>
                  <a:pt x="1889" y="107"/>
                </a:cubicBezTo>
                <a:cubicBezTo>
                  <a:pt x="1889" y="160"/>
                  <a:pt x="1932" y="203"/>
                  <a:pt x="1984" y="203"/>
                </a:cubicBezTo>
                <a:cubicBezTo>
                  <a:pt x="2037" y="203"/>
                  <a:pt x="2080" y="160"/>
                  <a:pt x="2080" y="107"/>
                </a:cubicBezTo>
                <a:cubicBezTo>
                  <a:pt x="2080" y="55"/>
                  <a:pt x="2037" y="12"/>
                  <a:pt x="1984" y="12"/>
                </a:cubicBezTo>
                <a:close/>
                <a:moveTo>
                  <a:pt x="372" y="1670"/>
                </a:moveTo>
                <a:cubicBezTo>
                  <a:pt x="293" y="1670"/>
                  <a:pt x="229" y="1734"/>
                  <a:pt x="229" y="1813"/>
                </a:cubicBezTo>
                <a:cubicBezTo>
                  <a:pt x="229" y="1892"/>
                  <a:pt x="293" y="1956"/>
                  <a:pt x="372" y="1956"/>
                </a:cubicBezTo>
                <a:cubicBezTo>
                  <a:pt x="451" y="1956"/>
                  <a:pt x="515" y="1892"/>
                  <a:pt x="515" y="1813"/>
                </a:cubicBezTo>
                <a:cubicBezTo>
                  <a:pt x="515" y="1734"/>
                  <a:pt x="451" y="1670"/>
                  <a:pt x="372" y="1670"/>
                </a:cubicBezTo>
                <a:close/>
                <a:moveTo>
                  <a:pt x="71" y="1040"/>
                </a:moveTo>
                <a:cubicBezTo>
                  <a:pt x="32" y="1040"/>
                  <a:pt x="0" y="1072"/>
                  <a:pt x="0" y="1112"/>
                </a:cubicBezTo>
                <a:cubicBezTo>
                  <a:pt x="0" y="1151"/>
                  <a:pt x="32" y="1183"/>
                  <a:pt x="71" y="1183"/>
                </a:cubicBezTo>
                <a:cubicBezTo>
                  <a:pt x="111" y="1183"/>
                  <a:pt x="143" y="1151"/>
                  <a:pt x="143" y="1112"/>
                </a:cubicBezTo>
                <a:cubicBezTo>
                  <a:pt x="143" y="1072"/>
                  <a:pt x="111" y="1040"/>
                  <a:pt x="71" y="1040"/>
                </a:cubicBezTo>
                <a:close/>
                <a:moveTo>
                  <a:pt x="1971" y="2081"/>
                </a:moveTo>
                <a:cubicBezTo>
                  <a:pt x="1932" y="2081"/>
                  <a:pt x="1900" y="2113"/>
                  <a:pt x="1900" y="2152"/>
                </a:cubicBezTo>
                <a:cubicBezTo>
                  <a:pt x="1900" y="2192"/>
                  <a:pt x="1932" y="2224"/>
                  <a:pt x="1971" y="2224"/>
                </a:cubicBezTo>
                <a:cubicBezTo>
                  <a:pt x="2011" y="2224"/>
                  <a:pt x="2043" y="2192"/>
                  <a:pt x="2043" y="2152"/>
                </a:cubicBezTo>
                <a:cubicBezTo>
                  <a:pt x="2043" y="2113"/>
                  <a:pt x="2011" y="2081"/>
                  <a:pt x="1971" y="2081"/>
                </a:cubicBezTo>
                <a:close/>
                <a:moveTo>
                  <a:pt x="384" y="1636"/>
                </a:moveTo>
                <a:cubicBezTo>
                  <a:pt x="424" y="1636"/>
                  <a:pt x="456" y="1604"/>
                  <a:pt x="456" y="1565"/>
                </a:cubicBezTo>
                <a:cubicBezTo>
                  <a:pt x="456" y="1525"/>
                  <a:pt x="424" y="1493"/>
                  <a:pt x="384" y="1493"/>
                </a:cubicBezTo>
                <a:cubicBezTo>
                  <a:pt x="345" y="1493"/>
                  <a:pt x="313" y="1525"/>
                  <a:pt x="313" y="1565"/>
                </a:cubicBezTo>
                <a:cubicBezTo>
                  <a:pt x="313" y="1604"/>
                  <a:pt x="345" y="1636"/>
                  <a:pt x="384" y="1636"/>
                </a:cubicBezTo>
                <a:close/>
                <a:moveTo>
                  <a:pt x="1504" y="2057"/>
                </a:moveTo>
                <a:cubicBezTo>
                  <a:pt x="1425" y="2057"/>
                  <a:pt x="1361" y="2121"/>
                  <a:pt x="1361" y="2200"/>
                </a:cubicBezTo>
                <a:cubicBezTo>
                  <a:pt x="1361" y="2279"/>
                  <a:pt x="1425" y="2343"/>
                  <a:pt x="1504" y="2343"/>
                </a:cubicBezTo>
                <a:cubicBezTo>
                  <a:pt x="1583" y="2343"/>
                  <a:pt x="1647" y="2279"/>
                  <a:pt x="1647" y="2200"/>
                </a:cubicBezTo>
                <a:cubicBezTo>
                  <a:pt x="1647" y="2121"/>
                  <a:pt x="1583" y="2057"/>
                  <a:pt x="1504" y="2057"/>
                </a:cubicBezTo>
                <a:close/>
                <a:moveTo>
                  <a:pt x="906" y="1925"/>
                </a:moveTo>
                <a:cubicBezTo>
                  <a:pt x="853" y="1925"/>
                  <a:pt x="811" y="1968"/>
                  <a:pt x="811" y="2020"/>
                </a:cubicBezTo>
                <a:cubicBezTo>
                  <a:pt x="811" y="2073"/>
                  <a:pt x="853" y="2116"/>
                  <a:pt x="906" y="2116"/>
                </a:cubicBezTo>
                <a:cubicBezTo>
                  <a:pt x="959" y="2116"/>
                  <a:pt x="1001" y="2073"/>
                  <a:pt x="1001" y="2020"/>
                </a:cubicBezTo>
                <a:cubicBezTo>
                  <a:pt x="1001" y="1968"/>
                  <a:pt x="959" y="1925"/>
                  <a:pt x="906" y="1925"/>
                </a:cubicBezTo>
                <a:close/>
                <a:moveTo>
                  <a:pt x="698" y="1956"/>
                </a:moveTo>
                <a:cubicBezTo>
                  <a:pt x="658" y="1956"/>
                  <a:pt x="626" y="1988"/>
                  <a:pt x="626" y="2028"/>
                </a:cubicBezTo>
                <a:cubicBezTo>
                  <a:pt x="626" y="2067"/>
                  <a:pt x="658" y="2099"/>
                  <a:pt x="698" y="2099"/>
                </a:cubicBezTo>
                <a:cubicBezTo>
                  <a:pt x="737" y="2099"/>
                  <a:pt x="769" y="2067"/>
                  <a:pt x="769" y="2028"/>
                </a:cubicBezTo>
                <a:cubicBezTo>
                  <a:pt x="769" y="1988"/>
                  <a:pt x="737" y="1956"/>
                  <a:pt x="698" y="1956"/>
                </a:cubicBezTo>
                <a:close/>
              </a:path>
            </a:pathLst>
          </a:custGeom>
          <a:solidFill>
            <a:srgbClr val="FFFFFF">
              <a:alpha val="50196"/>
            </a:srgbClr>
          </a:solidFill>
          <a:ln>
            <a:noFill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82592" indent="-382592" algn="l" defTabSz="1143274" rtl="0" eaLnBrk="1" latinLnBrk="0" hangingPunct="1">
              <a:lnSpc>
                <a:spcPct val="130000"/>
              </a:lnSpc>
              <a:spcBef>
                <a:spcPts val="3251"/>
              </a:spcBef>
              <a:buClr>
                <a:schemeClr val="accent1"/>
              </a:buClr>
              <a:buFont typeface="Century Gothic" panose="020B0502020202020204" pitchFamily="34" charset="0"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Logo Freeform 65 (PHJU)"/>
          <p:cNvSpPr>
            <a:spLocks noGrp="1" noSelect="1"/>
          </p:cNvSpPr>
          <p:nvPr>
            <p:ph type="body" idx="1000"/>
          </p:nvPr>
        </p:nvSpPr>
        <p:spPr bwMode="gray">
          <a:xfrm>
            <a:off x="490243" y="7058374"/>
            <a:ext cx="1032090" cy="1036419"/>
          </a:xfrm>
          <a:custGeom>
            <a:avLst/>
            <a:gdLst>
              <a:gd name="T0" fmla="*/ 1943 w 2603"/>
              <a:gd name="T1" fmla="*/ 586 h 2613"/>
              <a:gd name="T2" fmla="*/ 2374 w 2603"/>
              <a:gd name="T3" fmla="*/ 605 h 2613"/>
              <a:gd name="T4" fmla="*/ 1662 w 2603"/>
              <a:gd name="T5" fmla="*/ 52 h 2613"/>
              <a:gd name="T6" fmla="*/ 2460 w 2603"/>
              <a:gd name="T7" fmla="*/ 1307 h 2613"/>
              <a:gd name="T8" fmla="*/ 2107 w 2603"/>
              <a:gd name="T9" fmla="*/ 447 h 2613"/>
              <a:gd name="T10" fmla="*/ 2107 w 2603"/>
              <a:gd name="T11" fmla="*/ 447 h 2613"/>
              <a:gd name="T12" fmla="*/ 1219 w 2603"/>
              <a:gd name="T13" fmla="*/ 419 h 2613"/>
              <a:gd name="T14" fmla="*/ 631 w 2603"/>
              <a:gd name="T15" fmla="*/ 195 h 2613"/>
              <a:gd name="T16" fmla="*/ 932 w 2603"/>
              <a:gd name="T17" fmla="*/ 139 h 2613"/>
              <a:gd name="T18" fmla="*/ 789 w 2603"/>
              <a:gd name="T19" fmla="*/ 491 h 2613"/>
              <a:gd name="T20" fmla="*/ 789 w 2603"/>
              <a:gd name="T21" fmla="*/ 491 h 2613"/>
              <a:gd name="T22" fmla="*/ 2360 w 2603"/>
              <a:gd name="T23" fmla="*/ 805 h 2613"/>
              <a:gd name="T24" fmla="*/ 1207 w 2603"/>
              <a:gd name="T25" fmla="*/ 124 h 2613"/>
              <a:gd name="T26" fmla="*/ 1083 w 2603"/>
              <a:gd name="T27" fmla="*/ 76 h 2613"/>
              <a:gd name="T28" fmla="*/ 1473 w 2603"/>
              <a:gd name="T29" fmla="*/ 95 h 2613"/>
              <a:gd name="T30" fmla="*/ 1709 w 2603"/>
              <a:gd name="T31" fmla="*/ 605 h 2613"/>
              <a:gd name="T32" fmla="*/ 1709 w 2603"/>
              <a:gd name="T33" fmla="*/ 605 h 2613"/>
              <a:gd name="T34" fmla="*/ 2421 w 2603"/>
              <a:gd name="T35" fmla="*/ 1115 h 2613"/>
              <a:gd name="T36" fmla="*/ 1905 w 2603"/>
              <a:gd name="T37" fmla="*/ 319 h 2613"/>
              <a:gd name="T38" fmla="*/ 788 w 2603"/>
              <a:gd name="T39" fmla="*/ 2418 h 2613"/>
              <a:gd name="T40" fmla="*/ 2062 w 2603"/>
              <a:gd name="T41" fmla="*/ 2203 h 2613"/>
              <a:gd name="T42" fmla="*/ 2062 w 2603"/>
              <a:gd name="T43" fmla="*/ 2203 h 2613"/>
              <a:gd name="T44" fmla="*/ 1374 w 2603"/>
              <a:gd name="T45" fmla="*/ 2051 h 2613"/>
              <a:gd name="T46" fmla="*/ 1732 w 2603"/>
              <a:gd name="T47" fmla="*/ 2545 h 2613"/>
              <a:gd name="T48" fmla="*/ 1732 w 2603"/>
              <a:gd name="T49" fmla="*/ 2194 h 2613"/>
              <a:gd name="T50" fmla="*/ 161 w 2603"/>
              <a:gd name="T51" fmla="*/ 1736 h 2613"/>
              <a:gd name="T52" fmla="*/ 161 w 2603"/>
              <a:gd name="T53" fmla="*/ 1736 h 2613"/>
              <a:gd name="T54" fmla="*/ 1612 w 2603"/>
              <a:gd name="T55" fmla="*/ 2345 h 2613"/>
              <a:gd name="T56" fmla="*/ 1265 w 2603"/>
              <a:gd name="T57" fmla="*/ 2347 h 2613"/>
              <a:gd name="T58" fmla="*/ 1136 w 2603"/>
              <a:gd name="T59" fmla="*/ 2194 h 2613"/>
              <a:gd name="T60" fmla="*/ 1438 w 2603"/>
              <a:gd name="T61" fmla="*/ 2466 h 2613"/>
              <a:gd name="T62" fmla="*/ 1438 w 2603"/>
              <a:gd name="T63" fmla="*/ 2466 h 2613"/>
              <a:gd name="T64" fmla="*/ 1310 w 2603"/>
              <a:gd name="T65" fmla="*/ 2518 h 2613"/>
              <a:gd name="T66" fmla="*/ 741 w 2603"/>
              <a:gd name="T67" fmla="*/ 2008 h 2613"/>
              <a:gd name="T68" fmla="*/ 558 w 2603"/>
              <a:gd name="T69" fmla="*/ 2238 h 2613"/>
              <a:gd name="T70" fmla="*/ 524 w 2603"/>
              <a:gd name="T71" fmla="*/ 2298 h 2613"/>
              <a:gd name="T72" fmla="*/ 618 w 2603"/>
              <a:gd name="T73" fmla="*/ 2215 h 2613"/>
              <a:gd name="T74" fmla="*/ 0 w 2603"/>
              <a:gd name="T75" fmla="*/ 1503 h 2613"/>
              <a:gd name="T76" fmla="*/ 171 w 2603"/>
              <a:gd name="T77" fmla="*/ 1688 h 2613"/>
              <a:gd name="T78" fmla="*/ 555 w 2603"/>
              <a:gd name="T79" fmla="*/ 2123 h 2613"/>
              <a:gd name="T80" fmla="*/ 1231 w 2603"/>
              <a:gd name="T81" fmla="*/ 1307 h 2613"/>
              <a:gd name="T82" fmla="*/ 1499 w 2603"/>
              <a:gd name="T83" fmla="*/ 1436 h 2613"/>
              <a:gd name="T84" fmla="*/ 1683 w 2603"/>
              <a:gd name="T85" fmla="*/ 1111 h 2613"/>
              <a:gd name="T86" fmla="*/ 2108 w 2603"/>
              <a:gd name="T87" fmla="*/ 1212 h 2613"/>
              <a:gd name="T88" fmla="*/ 2019 w 2603"/>
              <a:gd name="T89" fmla="*/ 1575 h 2613"/>
              <a:gd name="T90" fmla="*/ 1889 w 2603"/>
              <a:gd name="T91" fmla="*/ 1307 h 2613"/>
              <a:gd name="T92" fmla="*/ 763 w 2603"/>
              <a:gd name="T93" fmla="*/ 1287 h 2613"/>
              <a:gd name="T94" fmla="*/ 1176 w 2603"/>
              <a:gd name="T95" fmla="*/ 1048 h 2613"/>
              <a:gd name="T96" fmla="*/ 689 w 2603"/>
              <a:gd name="T97" fmla="*/ 1048 h 2613"/>
              <a:gd name="T98" fmla="*/ 513 w 2603"/>
              <a:gd name="T99" fmla="*/ 1565 h 26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603" h="2613">
                <a:moveTo>
                  <a:pt x="2231" y="748"/>
                </a:moveTo>
                <a:cubicBezTo>
                  <a:pt x="2171" y="748"/>
                  <a:pt x="2120" y="711"/>
                  <a:pt x="2098" y="659"/>
                </a:cubicBezTo>
                <a:cubicBezTo>
                  <a:pt x="2082" y="673"/>
                  <a:pt x="2061" y="681"/>
                  <a:pt x="2038" y="681"/>
                </a:cubicBezTo>
                <a:cubicBezTo>
                  <a:pt x="1985" y="681"/>
                  <a:pt x="1943" y="638"/>
                  <a:pt x="1943" y="586"/>
                </a:cubicBezTo>
                <a:cubicBezTo>
                  <a:pt x="1943" y="533"/>
                  <a:pt x="1985" y="490"/>
                  <a:pt x="2038" y="490"/>
                </a:cubicBezTo>
                <a:cubicBezTo>
                  <a:pt x="2068" y="490"/>
                  <a:pt x="2094" y="504"/>
                  <a:pt x="2112" y="526"/>
                </a:cubicBezTo>
                <a:cubicBezTo>
                  <a:pt x="2137" y="487"/>
                  <a:pt x="2181" y="462"/>
                  <a:pt x="2231" y="462"/>
                </a:cubicBezTo>
                <a:cubicBezTo>
                  <a:pt x="2310" y="462"/>
                  <a:pt x="2374" y="526"/>
                  <a:pt x="2374" y="605"/>
                </a:cubicBezTo>
                <a:cubicBezTo>
                  <a:pt x="2374" y="684"/>
                  <a:pt x="2310" y="748"/>
                  <a:pt x="2231" y="748"/>
                </a:cubicBezTo>
                <a:close/>
                <a:moveTo>
                  <a:pt x="1662" y="338"/>
                </a:moveTo>
                <a:cubicBezTo>
                  <a:pt x="1741" y="338"/>
                  <a:pt x="1805" y="274"/>
                  <a:pt x="1805" y="195"/>
                </a:cubicBezTo>
                <a:cubicBezTo>
                  <a:pt x="1805" y="116"/>
                  <a:pt x="1741" y="52"/>
                  <a:pt x="1662" y="52"/>
                </a:cubicBezTo>
                <a:cubicBezTo>
                  <a:pt x="1583" y="52"/>
                  <a:pt x="1519" y="116"/>
                  <a:pt x="1519" y="195"/>
                </a:cubicBezTo>
                <a:cubicBezTo>
                  <a:pt x="1519" y="274"/>
                  <a:pt x="1583" y="338"/>
                  <a:pt x="1662" y="338"/>
                </a:cubicBezTo>
                <a:close/>
                <a:moveTo>
                  <a:pt x="2531" y="1235"/>
                </a:moveTo>
                <a:cubicBezTo>
                  <a:pt x="2492" y="1235"/>
                  <a:pt x="2460" y="1267"/>
                  <a:pt x="2460" y="1307"/>
                </a:cubicBezTo>
                <a:cubicBezTo>
                  <a:pt x="2460" y="1346"/>
                  <a:pt x="2492" y="1378"/>
                  <a:pt x="2531" y="1378"/>
                </a:cubicBezTo>
                <a:cubicBezTo>
                  <a:pt x="2571" y="1378"/>
                  <a:pt x="2603" y="1346"/>
                  <a:pt x="2603" y="1307"/>
                </a:cubicBezTo>
                <a:cubicBezTo>
                  <a:pt x="2603" y="1267"/>
                  <a:pt x="2571" y="1235"/>
                  <a:pt x="2531" y="1235"/>
                </a:cubicBezTo>
                <a:close/>
                <a:moveTo>
                  <a:pt x="2107" y="447"/>
                </a:moveTo>
                <a:cubicBezTo>
                  <a:pt x="2146" y="447"/>
                  <a:pt x="2178" y="415"/>
                  <a:pt x="2178" y="375"/>
                </a:cubicBezTo>
                <a:cubicBezTo>
                  <a:pt x="2178" y="336"/>
                  <a:pt x="2146" y="304"/>
                  <a:pt x="2107" y="304"/>
                </a:cubicBezTo>
                <a:cubicBezTo>
                  <a:pt x="2067" y="304"/>
                  <a:pt x="2035" y="336"/>
                  <a:pt x="2035" y="375"/>
                </a:cubicBezTo>
                <a:cubicBezTo>
                  <a:pt x="2035" y="415"/>
                  <a:pt x="2067" y="447"/>
                  <a:pt x="2107" y="447"/>
                </a:cubicBezTo>
                <a:close/>
                <a:moveTo>
                  <a:pt x="1148" y="490"/>
                </a:moveTo>
                <a:cubicBezTo>
                  <a:pt x="1148" y="530"/>
                  <a:pt x="1180" y="562"/>
                  <a:pt x="1219" y="562"/>
                </a:cubicBezTo>
                <a:cubicBezTo>
                  <a:pt x="1259" y="562"/>
                  <a:pt x="1291" y="530"/>
                  <a:pt x="1291" y="490"/>
                </a:cubicBezTo>
                <a:cubicBezTo>
                  <a:pt x="1291" y="451"/>
                  <a:pt x="1259" y="419"/>
                  <a:pt x="1219" y="419"/>
                </a:cubicBezTo>
                <a:cubicBezTo>
                  <a:pt x="1180" y="419"/>
                  <a:pt x="1148" y="451"/>
                  <a:pt x="1148" y="490"/>
                </a:cubicBezTo>
                <a:close/>
                <a:moveTo>
                  <a:pt x="631" y="338"/>
                </a:moveTo>
                <a:cubicBezTo>
                  <a:pt x="671" y="338"/>
                  <a:pt x="703" y="306"/>
                  <a:pt x="703" y="266"/>
                </a:cubicBezTo>
                <a:cubicBezTo>
                  <a:pt x="703" y="227"/>
                  <a:pt x="671" y="195"/>
                  <a:pt x="631" y="195"/>
                </a:cubicBezTo>
                <a:cubicBezTo>
                  <a:pt x="592" y="195"/>
                  <a:pt x="560" y="227"/>
                  <a:pt x="560" y="266"/>
                </a:cubicBezTo>
                <a:cubicBezTo>
                  <a:pt x="560" y="306"/>
                  <a:pt x="592" y="338"/>
                  <a:pt x="631" y="338"/>
                </a:cubicBezTo>
                <a:close/>
                <a:moveTo>
                  <a:pt x="861" y="211"/>
                </a:moveTo>
                <a:cubicBezTo>
                  <a:pt x="900" y="211"/>
                  <a:pt x="932" y="179"/>
                  <a:pt x="932" y="139"/>
                </a:cubicBezTo>
                <a:cubicBezTo>
                  <a:pt x="932" y="100"/>
                  <a:pt x="900" y="68"/>
                  <a:pt x="861" y="68"/>
                </a:cubicBezTo>
                <a:cubicBezTo>
                  <a:pt x="821" y="68"/>
                  <a:pt x="789" y="100"/>
                  <a:pt x="789" y="139"/>
                </a:cubicBezTo>
                <a:cubicBezTo>
                  <a:pt x="789" y="179"/>
                  <a:pt x="821" y="211"/>
                  <a:pt x="861" y="211"/>
                </a:cubicBezTo>
                <a:close/>
                <a:moveTo>
                  <a:pt x="789" y="491"/>
                </a:moveTo>
                <a:cubicBezTo>
                  <a:pt x="829" y="491"/>
                  <a:pt x="861" y="459"/>
                  <a:pt x="861" y="419"/>
                </a:cubicBezTo>
                <a:cubicBezTo>
                  <a:pt x="861" y="380"/>
                  <a:pt x="829" y="348"/>
                  <a:pt x="789" y="348"/>
                </a:cubicBezTo>
                <a:cubicBezTo>
                  <a:pt x="750" y="348"/>
                  <a:pt x="718" y="380"/>
                  <a:pt x="718" y="419"/>
                </a:cubicBezTo>
                <a:cubicBezTo>
                  <a:pt x="718" y="459"/>
                  <a:pt x="750" y="491"/>
                  <a:pt x="789" y="491"/>
                </a:cubicBezTo>
                <a:close/>
                <a:moveTo>
                  <a:pt x="2431" y="877"/>
                </a:moveTo>
                <a:cubicBezTo>
                  <a:pt x="2471" y="877"/>
                  <a:pt x="2503" y="845"/>
                  <a:pt x="2503" y="805"/>
                </a:cubicBezTo>
                <a:cubicBezTo>
                  <a:pt x="2503" y="766"/>
                  <a:pt x="2471" y="734"/>
                  <a:pt x="2431" y="734"/>
                </a:cubicBezTo>
                <a:cubicBezTo>
                  <a:pt x="2392" y="734"/>
                  <a:pt x="2360" y="766"/>
                  <a:pt x="2360" y="805"/>
                </a:cubicBezTo>
                <a:cubicBezTo>
                  <a:pt x="2360" y="845"/>
                  <a:pt x="2392" y="877"/>
                  <a:pt x="2431" y="877"/>
                </a:cubicBezTo>
                <a:close/>
                <a:moveTo>
                  <a:pt x="1099" y="361"/>
                </a:moveTo>
                <a:cubicBezTo>
                  <a:pt x="1178" y="361"/>
                  <a:pt x="1242" y="297"/>
                  <a:pt x="1242" y="218"/>
                </a:cubicBezTo>
                <a:cubicBezTo>
                  <a:pt x="1242" y="182"/>
                  <a:pt x="1229" y="150"/>
                  <a:pt x="1207" y="124"/>
                </a:cubicBezTo>
                <a:cubicBezTo>
                  <a:pt x="1219" y="112"/>
                  <a:pt x="1226" y="95"/>
                  <a:pt x="1226" y="76"/>
                </a:cubicBezTo>
                <a:cubicBezTo>
                  <a:pt x="1226" y="36"/>
                  <a:pt x="1194" y="4"/>
                  <a:pt x="1155" y="4"/>
                </a:cubicBezTo>
                <a:cubicBezTo>
                  <a:pt x="1115" y="4"/>
                  <a:pt x="1083" y="36"/>
                  <a:pt x="1083" y="76"/>
                </a:cubicBezTo>
                <a:cubicBezTo>
                  <a:pt x="1083" y="76"/>
                  <a:pt x="1083" y="76"/>
                  <a:pt x="1083" y="76"/>
                </a:cubicBezTo>
                <a:cubicBezTo>
                  <a:pt x="1012" y="84"/>
                  <a:pt x="956" y="145"/>
                  <a:pt x="956" y="218"/>
                </a:cubicBezTo>
                <a:cubicBezTo>
                  <a:pt x="956" y="297"/>
                  <a:pt x="1020" y="361"/>
                  <a:pt x="1099" y="361"/>
                </a:cubicBezTo>
                <a:close/>
                <a:moveTo>
                  <a:pt x="1378" y="191"/>
                </a:moveTo>
                <a:cubicBezTo>
                  <a:pt x="1431" y="191"/>
                  <a:pt x="1473" y="148"/>
                  <a:pt x="1473" y="95"/>
                </a:cubicBezTo>
                <a:cubicBezTo>
                  <a:pt x="1473" y="43"/>
                  <a:pt x="1431" y="0"/>
                  <a:pt x="1378" y="0"/>
                </a:cubicBezTo>
                <a:cubicBezTo>
                  <a:pt x="1325" y="0"/>
                  <a:pt x="1283" y="43"/>
                  <a:pt x="1283" y="95"/>
                </a:cubicBezTo>
                <a:cubicBezTo>
                  <a:pt x="1283" y="148"/>
                  <a:pt x="1325" y="191"/>
                  <a:pt x="1378" y="191"/>
                </a:cubicBezTo>
                <a:close/>
                <a:moveTo>
                  <a:pt x="1709" y="605"/>
                </a:moveTo>
                <a:cubicBezTo>
                  <a:pt x="1709" y="644"/>
                  <a:pt x="1741" y="676"/>
                  <a:pt x="1780" y="676"/>
                </a:cubicBezTo>
                <a:cubicBezTo>
                  <a:pt x="1820" y="676"/>
                  <a:pt x="1852" y="644"/>
                  <a:pt x="1852" y="605"/>
                </a:cubicBezTo>
                <a:cubicBezTo>
                  <a:pt x="1852" y="565"/>
                  <a:pt x="1820" y="533"/>
                  <a:pt x="1780" y="533"/>
                </a:cubicBezTo>
                <a:cubicBezTo>
                  <a:pt x="1741" y="533"/>
                  <a:pt x="1709" y="565"/>
                  <a:pt x="1709" y="605"/>
                </a:cubicBezTo>
                <a:close/>
                <a:moveTo>
                  <a:pt x="2517" y="1020"/>
                </a:moveTo>
                <a:cubicBezTo>
                  <a:pt x="2517" y="967"/>
                  <a:pt x="2474" y="925"/>
                  <a:pt x="2421" y="925"/>
                </a:cubicBezTo>
                <a:cubicBezTo>
                  <a:pt x="2369" y="925"/>
                  <a:pt x="2326" y="967"/>
                  <a:pt x="2326" y="1020"/>
                </a:cubicBezTo>
                <a:cubicBezTo>
                  <a:pt x="2326" y="1073"/>
                  <a:pt x="2369" y="1115"/>
                  <a:pt x="2421" y="1115"/>
                </a:cubicBezTo>
                <a:cubicBezTo>
                  <a:pt x="2474" y="1115"/>
                  <a:pt x="2517" y="1073"/>
                  <a:pt x="2517" y="1020"/>
                </a:cubicBezTo>
                <a:close/>
                <a:moveTo>
                  <a:pt x="1905" y="462"/>
                </a:moveTo>
                <a:cubicBezTo>
                  <a:pt x="1945" y="462"/>
                  <a:pt x="1977" y="430"/>
                  <a:pt x="1977" y="390"/>
                </a:cubicBezTo>
                <a:cubicBezTo>
                  <a:pt x="1977" y="351"/>
                  <a:pt x="1945" y="319"/>
                  <a:pt x="1905" y="319"/>
                </a:cubicBezTo>
                <a:cubicBezTo>
                  <a:pt x="1866" y="319"/>
                  <a:pt x="1834" y="351"/>
                  <a:pt x="1834" y="390"/>
                </a:cubicBezTo>
                <a:cubicBezTo>
                  <a:pt x="1834" y="430"/>
                  <a:pt x="1866" y="462"/>
                  <a:pt x="1905" y="462"/>
                </a:cubicBezTo>
                <a:close/>
                <a:moveTo>
                  <a:pt x="931" y="2275"/>
                </a:moveTo>
                <a:cubicBezTo>
                  <a:pt x="852" y="2275"/>
                  <a:pt x="788" y="2339"/>
                  <a:pt x="788" y="2418"/>
                </a:cubicBezTo>
                <a:cubicBezTo>
                  <a:pt x="788" y="2497"/>
                  <a:pt x="852" y="2561"/>
                  <a:pt x="931" y="2561"/>
                </a:cubicBezTo>
                <a:cubicBezTo>
                  <a:pt x="1010" y="2561"/>
                  <a:pt x="1074" y="2497"/>
                  <a:pt x="1074" y="2418"/>
                </a:cubicBezTo>
                <a:cubicBezTo>
                  <a:pt x="1074" y="2339"/>
                  <a:pt x="1010" y="2275"/>
                  <a:pt x="931" y="2275"/>
                </a:cubicBezTo>
                <a:close/>
                <a:moveTo>
                  <a:pt x="2062" y="2203"/>
                </a:moveTo>
                <a:cubicBezTo>
                  <a:pt x="2022" y="2203"/>
                  <a:pt x="1990" y="2235"/>
                  <a:pt x="1990" y="2275"/>
                </a:cubicBezTo>
                <a:cubicBezTo>
                  <a:pt x="1990" y="2314"/>
                  <a:pt x="2022" y="2346"/>
                  <a:pt x="2062" y="2346"/>
                </a:cubicBezTo>
                <a:cubicBezTo>
                  <a:pt x="2101" y="2346"/>
                  <a:pt x="2133" y="2314"/>
                  <a:pt x="2133" y="2275"/>
                </a:cubicBezTo>
                <a:cubicBezTo>
                  <a:pt x="2133" y="2235"/>
                  <a:pt x="2101" y="2203"/>
                  <a:pt x="2062" y="2203"/>
                </a:cubicBezTo>
                <a:close/>
                <a:moveTo>
                  <a:pt x="1302" y="2123"/>
                </a:moveTo>
                <a:cubicBezTo>
                  <a:pt x="1302" y="2162"/>
                  <a:pt x="1334" y="2194"/>
                  <a:pt x="1374" y="2194"/>
                </a:cubicBezTo>
                <a:cubicBezTo>
                  <a:pt x="1413" y="2194"/>
                  <a:pt x="1445" y="2162"/>
                  <a:pt x="1445" y="2123"/>
                </a:cubicBezTo>
                <a:cubicBezTo>
                  <a:pt x="1445" y="2083"/>
                  <a:pt x="1413" y="2051"/>
                  <a:pt x="1374" y="2051"/>
                </a:cubicBezTo>
                <a:cubicBezTo>
                  <a:pt x="1334" y="2051"/>
                  <a:pt x="1302" y="2083"/>
                  <a:pt x="1302" y="2123"/>
                </a:cubicBezTo>
                <a:close/>
                <a:moveTo>
                  <a:pt x="1732" y="2402"/>
                </a:moveTo>
                <a:cubicBezTo>
                  <a:pt x="1693" y="2402"/>
                  <a:pt x="1661" y="2434"/>
                  <a:pt x="1661" y="2474"/>
                </a:cubicBezTo>
                <a:cubicBezTo>
                  <a:pt x="1661" y="2513"/>
                  <a:pt x="1693" y="2545"/>
                  <a:pt x="1732" y="2545"/>
                </a:cubicBezTo>
                <a:cubicBezTo>
                  <a:pt x="1772" y="2545"/>
                  <a:pt x="1804" y="2513"/>
                  <a:pt x="1804" y="2474"/>
                </a:cubicBezTo>
                <a:cubicBezTo>
                  <a:pt x="1804" y="2434"/>
                  <a:pt x="1772" y="2402"/>
                  <a:pt x="1732" y="2402"/>
                </a:cubicBezTo>
                <a:close/>
                <a:moveTo>
                  <a:pt x="1804" y="2123"/>
                </a:moveTo>
                <a:cubicBezTo>
                  <a:pt x="1764" y="2123"/>
                  <a:pt x="1732" y="2155"/>
                  <a:pt x="1732" y="2194"/>
                </a:cubicBezTo>
                <a:cubicBezTo>
                  <a:pt x="1732" y="2234"/>
                  <a:pt x="1764" y="2266"/>
                  <a:pt x="1804" y="2266"/>
                </a:cubicBezTo>
                <a:cubicBezTo>
                  <a:pt x="1843" y="2266"/>
                  <a:pt x="1875" y="2234"/>
                  <a:pt x="1875" y="2194"/>
                </a:cubicBezTo>
                <a:cubicBezTo>
                  <a:pt x="1875" y="2155"/>
                  <a:pt x="1843" y="2123"/>
                  <a:pt x="1804" y="2123"/>
                </a:cubicBezTo>
                <a:close/>
                <a:moveTo>
                  <a:pt x="161" y="1736"/>
                </a:moveTo>
                <a:cubicBezTo>
                  <a:pt x="122" y="1736"/>
                  <a:pt x="90" y="1768"/>
                  <a:pt x="90" y="1808"/>
                </a:cubicBezTo>
                <a:cubicBezTo>
                  <a:pt x="90" y="1847"/>
                  <a:pt x="122" y="1879"/>
                  <a:pt x="161" y="1879"/>
                </a:cubicBezTo>
                <a:cubicBezTo>
                  <a:pt x="201" y="1879"/>
                  <a:pt x="233" y="1847"/>
                  <a:pt x="233" y="1808"/>
                </a:cubicBezTo>
                <a:cubicBezTo>
                  <a:pt x="233" y="1768"/>
                  <a:pt x="201" y="1736"/>
                  <a:pt x="161" y="1736"/>
                </a:cubicBezTo>
                <a:close/>
                <a:moveTo>
                  <a:pt x="1683" y="2273"/>
                </a:moveTo>
                <a:cubicBezTo>
                  <a:pt x="1683" y="2234"/>
                  <a:pt x="1651" y="2202"/>
                  <a:pt x="1612" y="2202"/>
                </a:cubicBezTo>
                <a:cubicBezTo>
                  <a:pt x="1572" y="2202"/>
                  <a:pt x="1540" y="2234"/>
                  <a:pt x="1540" y="2273"/>
                </a:cubicBezTo>
                <a:cubicBezTo>
                  <a:pt x="1540" y="2313"/>
                  <a:pt x="1572" y="2345"/>
                  <a:pt x="1612" y="2345"/>
                </a:cubicBezTo>
                <a:cubicBezTo>
                  <a:pt x="1651" y="2345"/>
                  <a:pt x="1683" y="2313"/>
                  <a:pt x="1683" y="2273"/>
                </a:cubicBezTo>
                <a:close/>
                <a:moveTo>
                  <a:pt x="1408" y="2347"/>
                </a:moveTo>
                <a:cubicBezTo>
                  <a:pt x="1408" y="2308"/>
                  <a:pt x="1376" y="2276"/>
                  <a:pt x="1336" y="2276"/>
                </a:cubicBezTo>
                <a:cubicBezTo>
                  <a:pt x="1297" y="2276"/>
                  <a:pt x="1265" y="2308"/>
                  <a:pt x="1265" y="2347"/>
                </a:cubicBezTo>
                <a:cubicBezTo>
                  <a:pt x="1265" y="2387"/>
                  <a:pt x="1297" y="2419"/>
                  <a:pt x="1336" y="2419"/>
                </a:cubicBezTo>
                <a:cubicBezTo>
                  <a:pt x="1376" y="2419"/>
                  <a:pt x="1408" y="2387"/>
                  <a:pt x="1408" y="2347"/>
                </a:cubicBezTo>
                <a:close/>
                <a:moveTo>
                  <a:pt x="1208" y="2266"/>
                </a:moveTo>
                <a:cubicBezTo>
                  <a:pt x="1208" y="2226"/>
                  <a:pt x="1176" y="2194"/>
                  <a:pt x="1136" y="2194"/>
                </a:cubicBezTo>
                <a:cubicBezTo>
                  <a:pt x="1097" y="2194"/>
                  <a:pt x="1065" y="2226"/>
                  <a:pt x="1065" y="2266"/>
                </a:cubicBezTo>
                <a:cubicBezTo>
                  <a:pt x="1065" y="2305"/>
                  <a:pt x="1097" y="2337"/>
                  <a:pt x="1136" y="2337"/>
                </a:cubicBezTo>
                <a:cubicBezTo>
                  <a:pt x="1176" y="2337"/>
                  <a:pt x="1208" y="2305"/>
                  <a:pt x="1208" y="2266"/>
                </a:cubicBezTo>
                <a:close/>
                <a:moveTo>
                  <a:pt x="1438" y="2466"/>
                </a:moveTo>
                <a:cubicBezTo>
                  <a:pt x="1398" y="2466"/>
                  <a:pt x="1366" y="2498"/>
                  <a:pt x="1366" y="2537"/>
                </a:cubicBezTo>
                <a:cubicBezTo>
                  <a:pt x="1366" y="2577"/>
                  <a:pt x="1398" y="2609"/>
                  <a:pt x="1438" y="2609"/>
                </a:cubicBezTo>
                <a:cubicBezTo>
                  <a:pt x="1477" y="2609"/>
                  <a:pt x="1509" y="2577"/>
                  <a:pt x="1509" y="2537"/>
                </a:cubicBezTo>
                <a:cubicBezTo>
                  <a:pt x="1509" y="2498"/>
                  <a:pt x="1477" y="2466"/>
                  <a:pt x="1438" y="2466"/>
                </a:cubicBezTo>
                <a:close/>
                <a:moveTo>
                  <a:pt x="1215" y="2422"/>
                </a:moveTo>
                <a:cubicBezTo>
                  <a:pt x="1162" y="2422"/>
                  <a:pt x="1119" y="2465"/>
                  <a:pt x="1119" y="2518"/>
                </a:cubicBezTo>
                <a:cubicBezTo>
                  <a:pt x="1119" y="2570"/>
                  <a:pt x="1162" y="2613"/>
                  <a:pt x="1215" y="2613"/>
                </a:cubicBezTo>
                <a:cubicBezTo>
                  <a:pt x="1267" y="2613"/>
                  <a:pt x="1310" y="2570"/>
                  <a:pt x="1310" y="2518"/>
                </a:cubicBezTo>
                <a:cubicBezTo>
                  <a:pt x="1310" y="2465"/>
                  <a:pt x="1267" y="2422"/>
                  <a:pt x="1215" y="2422"/>
                </a:cubicBezTo>
                <a:close/>
                <a:moveTo>
                  <a:pt x="884" y="2008"/>
                </a:moveTo>
                <a:cubicBezTo>
                  <a:pt x="884" y="1969"/>
                  <a:pt x="852" y="1937"/>
                  <a:pt x="813" y="1937"/>
                </a:cubicBezTo>
                <a:cubicBezTo>
                  <a:pt x="773" y="1937"/>
                  <a:pt x="741" y="1969"/>
                  <a:pt x="741" y="2008"/>
                </a:cubicBezTo>
                <a:cubicBezTo>
                  <a:pt x="741" y="2048"/>
                  <a:pt x="773" y="2080"/>
                  <a:pt x="813" y="2080"/>
                </a:cubicBezTo>
                <a:cubicBezTo>
                  <a:pt x="852" y="2080"/>
                  <a:pt x="884" y="2048"/>
                  <a:pt x="884" y="2008"/>
                </a:cubicBezTo>
                <a:close/>
                <a:moveTo>
                  <a:pt x="618" y="2215"/>
                </a:moveTo>
                <a:cubicBezTo>
                  <a:pt x="595" y="2215"/>
                  <a:pt x="574" y="2224"/>
                  <a:pt x="558" y="2238"/>
                </a:cubicBezTo>
                <a:cubicBezTo>
                  <a:pt x="558" y="2198"/>
                  <a:pt x="526" y="2166"/>
                  <a:pt x="486" y="2166"/>
                </a:cubicBezTo>
                <a:cubicBezTo>
                  <a:pt x="447" y="2166"/>
                  <a:pt x="415" y="2198"/>
                  <a:pt x="415" y="2238"/>
                </a:cubicBezTo>
                <a:cubicBezTo>
                  <a:pt x="415" y="2277"/>
                  <a:pt x="447" y="2309"/>
                  <a:pt x="486" y="2309"/>
                </a:cubicBezTo>
                <a:cubicBezTo>
                  <a:pt x="500" y="2309"/>
                  <a:pt x="513" y="2305"/>
                  <a:pt x="524" y="2298"/>
                </a:cubicBezTo>
                <a:cubicBezTo>
                  <a:pt x="524" y="2302"/>
                  <a:pt x="523" y="2306"/>
                  <a:pt x="523" y="2311"/>
                </a:cubicBezTo>
                <a:cubicBezTo>
                  <a:pt x="523" y="2363"/>
                  <a:pt x="566" y="2406"/>
                  <a:pt x="618" y="2406"/>
                </a:cubicBezTo>
                <a:cubicBezTo>
                  <a:pt x="671" y="2406"/>
                  <a:pt x="714" y="2363"/>
                  <a:pt x="714" y="2311"/>
                </a:cubicBezTo>
                <a:cubicBezTo>
                  <a:pt x="714" y="2258"/>
                  <a:pt x="671" y="2215"/>
                  <a:pt x="618" y="2215"/>
                </a:cubicBezTo>
                <a:close/>
                <a:moveTo>
                  <a:pt x="171" y="1498"/>
                </a:moveTo>
                <a:cubicBezTo>
                  <a:pt x="162" y="1498"/>
                  <a:pt x="152" y="1499"/>
                  <a:pt x="143" y="1502"/>
                </a:cubicBezTo>
                <a:cubicBezTo>
                  <a:pt x="143" y="1463"/>
                  <a:pt x="111" y="1432"/>
                  <a:pt x="72" y="1432"/>
                </a:cubicBezTo>
                <a:cubicBezTo>
                  <a:pt x="32" y="1432"/>
                  <a:pt x="0" y="1464"/>
                  <a:pt x="0" y="1503"/>
                </a:cubicBezTo>
                <a:cubicBezTo>
                  <a:pt x="0" y="1543"/>
                  <a:pt x="32" y="1575"/>
                  <a:pt x="72" y="1575"/>
                </a:cubicBezTo>
                <a:cubicBezTo>
                  <a:pt x="74" y="1575"/>
                  <a:pt x="76" y="1574"/>
                  <a:pt x="78" y="1574"/>
                </a:cubicBezTo>
                <a:cubicBezTo>
                  <a:pt x="77" y="1580"/>
                  <a:pt x="76" y="1587"/>
                  <a:pt x="76" y="1593"/>
                </a:cubicBezTo>
                <a:cubicBezTo>
                  <a:pt x="76" y="1646"/>
                  <a:pt x="119" y="1688"/>
                  <a:pt x="171" y="1688"/>
                </a:cubicBezTo>
                <a:cubicBezTo>
                  <a:pt x="224" y="1688"/>
                  <a:pt x="267" y="1646"/>
                  <a:pt x="267" y="1593"/>
                </a:cubicBezTo>
                <a:cubicBezTo>
                  <a:pt x="267" y="1540"/>
                  <a:pt x="224" y="1498"/>
                  <a:pt x="171" y="1498"/>
                </a:cubicBezTo>
                <a:close/>
                <a:moveTo>
                  <a:pt x="459" y="2027"/>
                </a:moveTo>
                <a:cubicBezTo>
                  <a:pt x="459" y="2080"/>
                  <a:pt x="502" y="2123"/>
                  <a:pt x="555" y="2123"/>
                </a:cubicBezTo>
                <a:cubicBezTo>
                  <a:pt x="607" y="2123"/>
                  <a:pt x="650" y="2080"/>
                  <a:pt x="650" y="2027"/>
                </a:cubicBezTo>
                <a:cubicBezTo>
                  <a:pt x="650" y="1975"/>
                  <a:pt x="607" y="1932"/>
                  <a:pt x="555" y="1932"/>
                </a:cubicBezTo>
                <a:cubicBezTo>
                  <a:pt x="502" y="1932"/>
                  <a:pt x="459" y="1975"/>
                  <a:pt x="459" y="2027"/>
                </a:cubicBezTo>
                <a:close/>
                <a:moveTo>
                  <a:pt x="1231" y="1307"/>
                </a:moveTo>
                <a:cubicBezTo>
                  <a:pt x="1231" y="1455"/>
                  <a:pt x="1351" y="1575"/>
                  <a:pt x="1499" y="1575"/>
                </a:cubicBezTo>
                <a:cubicBezTo>
                  <a:pt x="1570" y="1575"/>
                  <a:pt x="1634" y="1547"/>
                  <a:pt x="1682" y="1502"/>
                </a:cubicBezTo>
                <a:cubicBezTo>
                  <a:pt x="1587" y="1401"/>
                  <a:pt x="1587" y="1401"/>
                  <a:pt x="1587" y="1401"/>
                </a:cubicBezTo>
                <a:cubicBezTo>
                  <a:pt x="1564" y="1423"/>
                  <a:pt x="1533" y="1436"/>
                  <a:pt x="1499" y="1436"/>
                </a:cubicBezTo>
                <a:cubicBezTo>
                  <a:pt x="1427" y="1436"/>
                  <a:pt x="1369" y="1378"/>
                  <a:pt x="1369" y="1307"/>
                </a:cubicBezTo>
                <a:cubicBezTo>
                  <a:pt x="1369" y="1235"/>
                  <a:pt x="1427" y="1177"/>
                  <a:pt x="1499" y="1177"/>
                </a:cubicBezTo>
                <a:cubicBezTo>
                  <a:pt x="1533" y="1177"/>
                  <a:pt x="1564" y="1190"/>
                  <a:pt x="1588" y="1212"/>
                </a:cubicBezTo>
                <a:cubicBezTo>
                  <a:pt x="1683" y="1111"/>
                  <a:pt x="1683" y="1111"/>
                  <a:pt x="1683" y="1111"/>
                </a:cubicBezTo>
                <a:cubicBezTo>
                  <a:pt x="1635" y="1066"/>
                  <a:pt x="1570" y="1038"/>
                  <a:pt x="1499" y="1038"/>
                </a:cubicBezTo>
                <a:cubicBezTo>
                  <a:pt x="1351" y="1038"/>
                  <a:pt x="1231" y="1158"/>
                  <a:pt x="1231" y="1307"/>
                </a:cubicBezTo>
                <a:close/>
                <a:moveTo>
                  <a:pt x="2019" y="1177"/>
                </a:moveTo>
                <a:cubicBezTo>
                  <a:pt x="2053" y="1177"/>
                  <a:pt x="2084" y="1190"/>
                  <a:pt x="2108" y="1212"/>
                </a:cubicBezTo>
                <a:cubicBezTo>
                  <a:pt x="2203" y="1111"/>
                  <a:pt x="2203" y="1111"/>
                  <a:pt x="2203" y="1111"/>
                </a:cubicBezTo>
                <a:cubicBezTo>
                  <a:pt x="2155" y="1066"/>
                  <a:pt x="2090" y="1038"/>
                  <a:pt x="2019" y="1038"/>
                </a:cubicBezTo>
                <a:cubicBezTo>
                  <a:pt x="1871" y="1038"/>
                  <a:pt x="1751" y="1158"/>
                  <a:pt x="1751" y="1307"/>
                </a:cubicBezTo>
                <a:cubicBezTo>
                  <a:pt x="1751" y="1455"/>
                  <a:pt x="1871" y="1575"/>
                  <a:pt x="2019" y="1575"/>
                </a:cubicBezTo>
                <a:cubicBezTo>
                  <a:pt x="2090" y="1575"/>
                  <a:pt x="2154" y="1547"/>
                  <a:pt x="2202" y="1502"/>
                </a:cubicBezTo>
                <a:cubicBezTo>
                  <a:pt x="2107" y="1401"/>
                  <a:pt x="2107" y="1401"/>
                  <a:pt x="2107" y="1401"/>
                </a:cubicBezTo>
                <a:cubicBezTo>
                  <a:pt x="2084" y="1423"/>
                  <a:pt x="2053" y="1436"/>
                  <a:pt x="2019" y="1436"/>
                </a:cubicBezTo>
                <a:cubicBezTo>
                  <a:pt x="1947" y="1436"/>
                  <a:pt x="1889" y="1378"/>
                  <a:pt x="1889" y="1307"/>
                </a:cubicBezTo>
                <a:cubicBezTo>
                  <a:pt x="1889" y="1235"/>
                  <a:pt x="1947" y="1177"/>
                  <a:pt x="2019" y="1177"/>
                </a:cubicBezTo>
                <a:close/>
                <a:moveTo>
                  <a:pt x="527" y="1565"/>
                </a:moveTo>
                <a:cubicBezTo>
                  <a:pt x="676" y="1565"/>
                  <a:pt x="676" y="1565"/>
                  <a:pt x="676" y="1565"/>
                </a:cubicBezTo>
                <a:cubicBezTo>
                  <a:pt x="763" y="1287"/>
                  <a:pt x="763" y="1287"/>
                  <a:pt x="763" y="1287"/>
                </a:cubicBezTo>
                <a:cubicBezTo>
                  <a:pt x="850" y="1565"/>
                  <a:pt x="850" y="1565"/>
                  <a:pt x="850" y="1565"/>
                </a:cubicBezTo>
                <a:cubicBezTo>
                  <a:pt x="1000" y="1565"/>
                  <a:pt x="1000" y="1565"/>
                  <a:pt x="1000" y="1565"/>
                </a:cubicBezTo>
                <a:cubicBezTo>
                  <a:pt x="1014" y="1565"/>
                  <a:pt x="1014" y="1565"/>
                  <a:pt x="1014" y="1565"/>
                </a:cubicBezTo>
                <a:cubicBezTo>
                  <a:pt x="1176" y="1048"/>
                  <a:pt x="1176" y="1048"/>
                  <a:pt x="1176" y="1048"/>
                </a:cubicBezTo>
                <a:cubicBezTo>
                  <a:pt x="1012" y="1048"/>
                  <a:pt x="1012" y="1048"/>
                  <a:pt x="1012" y="1048"/>
                </a:cubicBezTo>
                <a:cubicBezTo>
                  <a:pt x="925" y="1326"/>
                  <a:pt x="925" y="1326"/>
                  <a:pt x="925" y="1326"/>
                </a:cubicBezTo>
                <a:cubicBezTo>
                  <a:pt x="838" y="1048"/>
                  <a:pt x="838" y="1048"/>
                  <a:pt x="838" y="1048"/>
                </a:cubicBezTo>
                <a:cubicBezTo>
                  <a:pt x="689" y="1048"/>
                  <a:pt x="689" y="1048"/>
                  <a:pt x="689" y="1048"/>
                </a:cubicBezTo>
                <a:cubicBezTo>
                  <a:pt x="601" y="1326"/>
                  <a:pt x="601" y="1326"/>
                  <a:pt x="601" y="1326"/>
                </a:cubicBezTo>
                <a:cubicBezTo>
                  <a:pt x="514" y="1048"/>
                  <a:pt x="514" y="1048"/>
                  <a:pt x="514" y="1048"/>
                </a:cubicBezTo>
                <a:cubicBezTo>
                  <a:pt x="351" y="1048"/>
                  <a:pt x="351" y="1048"/>
                  <a:pt x="351" y="1048"/>
                </a:cubicBezTo>
                <a:cubicBezTo>
                  <a:pt x="513" y="1565"/>
                  <a:pt x="513" y="1565"/>
                  <a:pt x="513" y="1565"/>
                </a:cubicBezTo>
                <a:lnTo>
                  <a:pt x="527" y="156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82592" indent="-382592" algn="l" defTabSz="1143274" rtl="0" eaLnBrk="1" latinLnBrk="0" hangingPunct="1">
              <a:lnSpc>
                <a:spcPct val="130000"/>
              </a:lnSpc>
              <a:spcBef>
                <a:spcPts val="3251"/>
              </a:spcBef>
              <a:buClr>
                <a:schemeClr val="accent1"/>
              </a:buClr>
              <a:buFont typeface="Century Gothic" panose="020B0502020202020204" pitchFamily="34" charset="0"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ijdelijke aanduiding voor afbeelding 7"/>
          <p:cNvSpPr>
            <a:spLocks noGrp="1" noSelect="1"/>
          </p:cNvSpPr>
          <p:nvPr>
            <p:ph type="pic" sz="quarter" idx="11"/>
          </p:nvPr>
        </p:nvSpPr>
        <p:spPr bwMode="gray">
          <a:xfrm>
            <a:off x="12702646" y="7096098"/>
            <a:ext cx="1889394" cy="960676"/>
          </a:xfrm>
          <a:custGeom>
            <a:avLst/>
            <a:gdLst>
              <a:gd name="connsiteX0" fmla="*/ 165313 w 1511200"/>
              <a:gd name="connsiteY0" fmla="*/ 0 h 768114"/>
              <a:gd name="connsiteX1" fmla="*/ 755809 w 1511200"/>
              <a:gd name="connsiteY1" fmla="*/ 0 h 768114"/>
              <a:gd name="connsiteX2" fmla="*/ 1346304 w 1511200"/>
              <a:gd name="connsiteY2" fmla="*/ 0 h 768114"/>
              <a:gd name="connsiteX3" fmla="*/ 1463070 w 1511200"/>
              <a:gd name="connsiteY3" fmla="*/ 48558 h 768114"/>
              <a:gd name="connsiteX4" fmla="*/ 1498370 w 1511200"/>
              <a:gd name="connsiteY4" fmla="*/ 101003 h 768114"/>
              <a:gd name="connsiteX5" fmla="*/ 1511200 w 1511200"/>
              <a:gd name="connsiteY5" fmla="*/ 164852 h 768114"/>
              <a:gd name="connsiteX6" fmla="*/ 1511200 w 1511200"/>
              <a:gd name="connsiteY6" fmla="*/ 603816 h 768114"/>
              <a:gd name="connsiteX7" fmla="*/ 1498370 w 1511200"/>
              <a:gd name="connsiteY7" fmla="*/ 667665 h 768114"/>
              <a:gd name="connsiteX8" fmla="*/ 1463070 w 1511200"/>
              <a:gd name="connsiteY8" fmla="*/ 720110 h 768114"/>
              <a:gd name="connsiteX9" fmla="*/ 1410636 w 1511200"/>
              <a:gd name="connsiteY9" fmla="*/ 755417 h 768114"/>
              <a:gd name="connsiteX10" fmla="*/ 1347478 w 1511200"/>
              <a:gd name="connsiteY10" fmla="*/ 768114 h 768114"/>
              <a:gd name="connsiteX11" fmla="*/ 164139 w 1511200"/>
              <a:gd name="connsiteY11" fmla="*/ 768114 h 768114"/>
              <a:gd name="connsiteX12" fmla="*/ 100981 w 1511200"/>
              <a:gd name="connsiteY12" fmla="*/ 755417 h 768114"/>
              <a:gd name="connsiteX13" fmla="*/ 48547 w 1511200"/>
              <a:gd name="connsiteY13" fmla="*/ 720110 h 768114"/>
              <a:gd name="connsiteX14" fmla="*/ 0 w 1511200"/>
              <a:gd name="connsiteY14" fmla="*/ 603318 h 768114"/>
              <a:gd name="connsiteX15" fmla="*/ 0 w 1511200"/>
              <a:gd name="connsiteY15" fmla="*/ 384334 h 768114"/>
              <a:gd name="connsiteX16" fmla="*/ 0 w 1511200"/>
              <a:gd name="connsiteY16" fmla="*/ 165349 h 768114"/>
              <a:gd name="connsiteX17" fmla="*/ 48547 w 1511200"/>
              <a:gd name="connsiteY17" fmla="*/ 48558 h 768114"/>
              <a:gd name="connsiteX18" fmla="*/ 165313 w 1511200"/>
              <a:gd name="connsiteY18" fmla="*/ 0 h 768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511200" h="768114">
                <a:moveTo>
                  <a:pt x="165313" y="0"/>
                </a:moveTo>
                <a:cubicBezTo>
                  <a:pt x="755809" y="0"/>
                  <a:pt x="755809" y="0"/>
                  <a:pt x="755809" y="0"/>
                </a:cubicBezTo>
                <a:cubicBezTo>
                  <a:pt x="1346304" y="0"/>
                  <a:pt x="1346304" y="0"/>
                  <a:pt x="1346304" y="0"/>
                </a:cubicBezTo>
                <a:cubicBezTo>
                  <a:pt x="1391995" y="0"/>
                  <a:pt x="1433244" y="18725"/>
                  <a:pt x="1463070" y="48558"/>
                </a:cubicBezTo>
                <a:cubicBezTo>
                  <a:pt x="1477983" y="63474"/>
                  <a:pt x="1490041" y="81247"/>
                  <a:pt x="1498370" y="101003"/>
                </a:cubicBezTo>
                <a:lnTo>
                  <a:pt x="1511200" y="164852"/>
                </a:lnTo>
                <a:lnTo>
                  <a:pt x="1511200" y="603816"/>
                </a:lnTo>
                <a:lnTo>
                  <a:pt x="1498370" y="667665"/>
                </a:lnTo>
                <a:cubicBezTo>
                  <a:pt x="1490041" y="687421"/>
                  <a:pt x="1477983" y="705194"/>
                  <a:pt x="1463070" y="720110"/>
                </a:cubicBezTo>
                <a:cubicBezTo>
                  <a:pt x="1448157" y="735026"/>
                  <a:pt x="1430388" y="747086"/>
                  <a:pt x="1410636" y="755417"/>
                </a:cubicBezTo>
                <a:lnTo>
                  <a:pt x="1347478" y="768114"/>
                </a:lnTo>
                <a:lnTo>
                  <a:pt x="164139" y="768114"/>
                </a:lnTo>
                <a:lnTo>
                  <a:pt x="100981" y="755417"/>
                </a:lnTo>
                <a:cubicBezTo>
                  <a:pt x="81229" y="747086"/>
                  <a:pt x="63460" y="735026"/>
                  <a:pt x="48547" y="720110"/>
                </a:cubicBezTo>
                <a:cubicBezTo>
                  <a:pt x="18721" y="690277"/>
                  <a:pt x="0" y="649020"/>
                  <a:pt x="0" y="603318"/>
                </a:cubicBezTo>
                <a:cubicBezTo>
                  <a:pt x="0" y="384334"/>
                  <a:pt x="0" y="384334"/>
                  <a:pt x="0" y="384334"/>
                </a:cubicBezTo>
                <a:cubicBezTo>
                  <a:pt x="0" y="165349"/>
                  <a:pt x="0" y="165349"/>
                  <a:pt x="0" y="165349"/>
                </a:cubicBezTo>
                <a:cubicBezTo>
                  <a:pt x="0" y="119648"/>
                  <a:pt x="18721" y="78390"/>
                  <a:pt x="48547" y="48558"/>
                </a:cubicBezTo>
                <a:cubicBezTo>
                  <a:pt x="78373" y="18725"/>
                  <a:pt x="119622" y="0"/>
                  <a:pt x="165313" y="0"/>
                </a:cubicBezTo>
                <a:close/>
              </a:path>
            </a:pathLst>
          </a:custGeom>
        </p:spPr>
        <p:txBody>
          <a:bodyPr wrap="square"/>
          <a:lstStyle>
            <a:lvl1pPr marL="382592" indent="-382592" algn="l" defTabSz="1143274" rtl="0" eaLnBrk="1" latinLnBrk="0" hangingPunct="1">
              <a:lnSpc>
                <a:spcPct val="130000"/>
              </a:lnSpc>
              <a:spcBef>
                <a:spcPts val="3251"/>
              </a:spcBef>
              <a:buClr>
                <a:schemeClr val="accent1"/>
              </a:buClr>
              <a:buFont typeface="Century Gothic" panose="020B0502020202020204" pitchFamily="34" charset="0"/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2" name="Titel 1"/>
          <p:cNvSpPr>
            <a:spLocks noGrp="1" noSelect="1"/>
          </p:cNvSpPr>
          <p:nvPr>
            <p:ph type="ctrTitle"/>
          </p:nvPr>
        </p:nvSpPr>
        <p:spPr bwMode="gray">
          <a:xfrm>
            <a:off x="865592" y="3367029"/>
            <a:ext cx="8427302" cy="1838552"/>
          </a:xfrm>
        </p:spPr>
        <p:txBody>
          <a:bodyPr anchorCtr="0"/>
          <a:lstStyle>
            <a:lvl1pPr algn="l">
              <a:lnSpc>
                <a:spcPct val="95000"/>
              </a:lnSpc>
              <a:defRPr sz="6252" cap="none" baseline="0">
                <a:solidFill>
                  <a:schemeClr val="bg1"/>
                </a:solidFill>
              </a:defRPr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18" name="Tijdelijke aanduiding voor datum 4=voettekstveld">
            <a:extLst>
              <a:ext uri="{FF2B5EF4-FFF2-40B4-BE49-F238E27FC236}">
                <a16:creationId xmlns:a16="http://schemas.microsoft.com/office/drawing/2014/main" id="{E9402CCC-B872-4B87-B096-FF219D080137}"/>
              </a:ext>
            </a:extLst>
          </p:cNvPr>
          <p:cNvSpPr>
            <a:spLocks noGrp="1" noSelect="1"/>
          </p:cNvSpPr>
          <p:nvPr>
            <p:ph type="dt" sz="half" idx="1003"/>
          </p:nvPr>
        </p:nvSpPr>
        <p:spPr>
          <a:xfrm>
            <a:off x="6157913" y="7500938"/>
            <a:ext cx="2938462" cy="360362"/>
          </a:xfrm>
        </p:spPr>
        <p:txBody>
          <a:bodyPr/>
          <a:lstStyle>
            <a:lvl1pPr algn="ctr">
              <a:defRPr sz="1625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DA0999D1-632D-45C7-A7B0-BA64509E252F}" type="datetime3">
              <a:rPr lang="en-US"/>
              <a:pPr>
                <a:defRPr/>
              </a:pPr>
              <a:t>9 November 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851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 slide with photo">
    <p:bg>
      <p:bgPr>
        <a:gradFill rotWithShape="1">
          <a:gsLst>
            <a:gs pos="0">
              <a:srgbClr val="FF8C00"/>
            </a:gs>
            <a:gs pos="50000">
              <a:srgbClr val="FF6626"/>
            </a:gs>
            <a:gs pos="100000">
              <a:srgbClr val="FF5A3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4">
            <a:extLst>
              <a:ext uri="{FF2B5EF4-FFF2-40B4-BE49-F238E27FC236}">
                <a16:creationId xmlns:a16="http://schemas.microsoft.com/office/drawing/2014/main" id="{683533D0-6B9A-4502-ACC1-49DF576324E0}"/>
              </a:ext>
            </a:extLst>
          </p:cNvPr>
          <p:cNvGrpSpPr>
            <a:grpSpLocks noSelect="1" noChangeAspect="1"/>
          </p:cNvGrpSpPr>
          <p:nvPr/>
        </p:nvGrpSpPr>
        <p:grpSpPr bwMode="auto">
          <a:xfrm>
            <a:off x="1816100" y="2295525"/>
            <a:ext cx="3990975" cy="3987800"/>
            <a:chOff x="915" y="1156"/>
            <a:chExt cx="2011" cy="2009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F94739C3-0BF2-43A9-B1B1-A78620693126}"/>
                </a:ext>
              </a:extLst>
            </p:cNvPr>
            <p:cNvSpPr>
              <a:spLocks noSelect="1"/>
            </p:cNvSpPr>
            <p:nvPr userDrawn="1"/>
          </p:nvSpPr>
          <p:spPr bwMode="invGray">
            <a:xfrm>
              <a:off x="915" y="1305"/>
              <a:ext cx="2003" cy="1802"/>
            </a:xfrm>
            <a:custGeom>
              <a:avLst/>
              <a:gdLst>
                <a:gd name="T0" fmla="*/ 58 w 10016"/>
                <a:gd name="T1" fmla="*/ 3 h 9019"/>
                <a:gd name="T2" fmla="*/ 64 w 10016"/>
                <a:gd name="T3" fmla="*/ 3 h 9019"/>
                <a:gd name="T4" fmla="*/ 17 w 10016"/>
                <a:gd name="T5" fmla="*/ 2 h 9019"/>
                <a:gd name="T6" fmla="*/ 17 w 10016"/>
                <a:gd name="T7" fmla="*/ 7 h 9019"/>
                <a:gd name="T8" fmla="*/ 17 w 10016"/>
                <a:gd name="T9" fmla="*/ 2 h 9019"/>
                <a:gd name="T10" fmla="*/ 28 w 10016"/>
                <a:gd name="T11" fmla="*/ 4 h 9019"/>
                <a:gd name="T12" fmla="*/ 33 w 10016"/>
                <a:gd name="T13" fmla="*/ 4 h 9019"/>
                <a:gd name="T14" fmla="*/ 45 w 10016"/>
                <a:gd name="T15" fmla="*/ 3 h 9019"/>
                <a:gd name="T16" fmla="*/ 45 w 10016"/>
                <a:gd name="T17" fmla="*/ 7 h 9019"/>
                <a:gd name="T18" fmla="*/ 45 w 10016"/>
                <a:gd name="T19" fmla="*/ 3 h 9019"/>
                <a:gd name="T20" fmla="*/ 50 w 10016"/>
                <a:gd name="T21" fmla="*/ 6 h 9019"/>
                <a:gd name="T22" fmla="*/ 55 w 10016"/>
                <a:gd name="T23" fmla="*/ 6 h 9019"/>
                <a:gd name="T24" fmla="*/ 69 w 10016"/>
                <a:gd name="T25" fmla="*/ 18 h 9019"/>
                <a:gd name="T26" fmla="*/ 69 w 10016"/>
                <a:gd name="T27" fmla="*/ 22 h 9019"/>
                <a:gd name="T28" fmla="*/ 69 w 10016"/>
                <a:gd name="T29" fmla="*/ 18 h 9019"/>
                <a:gd name="T30" fmla="*/ 76 w 10016"/>
                <a:gd name="T31" fmla="*/ 28 h 9019"/>
                <a:gd name="T32" fmla="*/ 80 w 10016"/>
                <a:gd name="T33" fmla="*/ 28 h 9019"/>
                <a:gd name="T34" fmla="*/ 2 w 10016"/>
                <a:gd name="T35" fmla="*/ 32 h 9019"/>
                <a:gd name="T36" fmla="*/ 2 w 10016"/>
                <a:gd name="T37" fmla="*/ 36 h 9019"/>
                <a:gd name="T38" fmla="*/ 2 w 10016"/>
                <a:gd name="T39" fmla="*/ 32 h 9019"/>
                <a:gd name="T40" fmla="*/ 10 w 10016"/>
                <a:gd name="T41" fmla="*/ 48 h 9019"/>
                <a:gd name="T42" fmla="*/ 14 w 10016"/>
                <a:gd name="T43" fmla="*/ 48 h 9019"/>
                <a:gd name="T44" fmla="*/ 11 w 10016"/>
                <a:gd name="T45" fmla="*/ 51 h 9019"/>
                <a:gd name="T46" fmla="*/ 11 w 10016"/>
                <a:gd name="T47" fmla="*/ 60 h 9019"/>
                <a:gd name="T48" fmla="*/ 11 w 10016"/>
                <a:gd name="T49" fmla="*/ 51 h 9019"/>
                <a:gd name="T50" fmla="*/ 25 w 10016"/>
                <a:gd name="T51" fmla="*/ 62 h 9019"/>
                <a:gd name="T52" fmla="*/ 31 w 10016"/>
                <a:gd name="T53" fmla="*/ 62 h 9019"/>
                <a:gd name="T54" fmla="*/ 21 w 10016"/>
                <a:gd name="T55" fmla="*/ 60 h 9019"/>
                <a:gd name="T56" fmla="*/ 21 w 10016"/>
                <a:gd name="T57" fmla="*/ 65 h 9019"/>
                <a:gd name="T58" fmla="*/ 21 w 10016"/>
                <a:gd name="T59" fmla="*/ 60 h 9019"/>
                <a:gd name="T60" fmla="*/ 42 w 10016"/>
                <a:gd name="T61" fmla="*/ 68 h 9019"/>
                <a:gd name="T62" fmla="*/ 51 w 10016"/>
                <a:gd name="T63" fmla="*/ 68 h 9019"/>
                <a:gd name="T64" fmla="*/ 61 w 10016"/>
                <a:gd name="T65" fmla="*/ 64 h 9019"/>
                <a:gd name="T66" fmla="*/ 61 w 10016"/>
                <a:gd name="T67" fmla="*/ 68 h 9019"/>
                <a:gd name="T68" fmla="*/ 61 w 10016"/>
                <a:gd name="T69" fmla="*/ 64 h 9019"/>
                <a:gd name="T70" fmla="*/ 37 w 10016"/>
                <a:gd name="T71" fmla="*/ 2 h 9019"/>
                <a:gd name="T72" fmla="*/ 41 w 10016"/>
                <a:gd name="T73" fmla="*/ 2 h 901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0016" h="9019">
                  <a:moveTo>
                    <a:pt x="7638" y="48"/>
                  </a:moveTo>
                  <a:cubicBezTo>
                    <a:pt x="7435" y="48"/>
                    <a:pt x="7271" y="213"/>
                    <a:pt x="7271" y="415"/>
                  </a:cubicBezTo>
                  <a:cubicBezTo>
                    <a:pt x="7271" y="618"/>
                    <a:pt x="7435" y="782"/>
                    <a:pt x="7638" y="782"/>
                  </a:cubicBezTo>
                  <a:cubicBezTo>
                    <a:pt x="7840" y="782"/>
                    <a:pt x="8005" y="618"/>
                    <a:pt x="8005" y="415"/>
                  </a:cubicBezTo>
                  <a:cubicBezTo>
                    <a:pt x="8005" y="213"/>
                    <a:pt x="7840" y="48"/>
                    <a:pt x="7638" y="48"/>
                  </a:cubicBezTo>
                  <a:moveTo>
                    <a:pt x="2083" y="278"/>
                  </a:moveTo>
                  <a:cubicBezTo>
                    <a:pt x="1931" y="278"/>
                    <a:pt x="1807" y="401"/>
                    <a:pt x="1807" y="553"/>
                  </a:cubicBezTo>
                  <a:cubicBezTo>
                    <a:pt x="1807" y="705"/>
                    <a:pt x="1931" y="829"/>
                    <a:pt x="2083" y="829"/>
                  </a:cubicBezTo>
                  <a:cubicBezTo>
                    <a:pt x="2235" y="829"/>
                    <a:pt x="2358" y="705"/>
                    <a:pt x="2358" y="553"/>
                  </a:cubicBezTo>
                  <a:cubicBezTo>
                    <a:pt x="2358" y="401"/>
                    <a:pt x="2235" y="278"/>
                    <a:pt x="2083" y="278"/>
                  </a:cubicBezTo>
                  <a:moveTo>
                    <a:pt x="3814" y="284"/>
                  </a:moveTo>
                  <a:cubicBezTo>
                    <a:pt x="3662" y="284"/>
                    <a:pt x="3539" y="407"/>
                    <a:pt x="3539" y="559"/>
                  </a:cubicBezTo>
                  <a:cubicBezTo>
                    <a:pt x="3539" y="711"/>
                    <a:pt x="3662" y="835"/>
                    <a:pt x="3814" y="835"/>
                  </a:cubicBezTo>
                  <a:cubicBezTo>
                    <a:pt x="3966" y="835"/>
                    <a:pt x="4089" y="711"/>
                    <a:pt x="4089" y="559"/>
                  </a:cubicBezTo>
                  <a:cubicBezTo>
                    <a:pt x="4089" y="407"/>
                    <a:pt x="3966" y="284"/>
                    <a:pt x="3814" y="284"/>
                  </a:cubicBezTo>
                  <a:moveTo>
                    <a:pt x="5645" y="314"/>
                  </a:moveTo>
                  <a:cubicBezTo>
                    <a:pt x="5493" y="314"/>
                    <a:pt x="5370" y="437"/>
                    <a:pt x="5370" y="589"/>
                  </a:cubicBezTo>
                  <a:cubicBezTo>
                    <a:pt x="5370" y="741"/>
                    <a:pt x="5493" y="864"/>
                    <a:pt x="5645" y="864"/>
                  </a:cubicBezTo>
                  <a:cubicBezTo>
                    <a:pt x="5797" y="864"/>
                    <a:pt x="5920" y="741"/>
                    <a:pt x="5920" y="589"/>
                  </a:cubicBezTo>
                  <a:cubicBezTo>
                    <a:pt x="5920" y="437"/>
                    <a:pt x="5797" y="314"/>
                    <a:pt x="5645" y="314"/>
                  </a:cubicBezTo>
                  <a:moveTo>
                    <a:pt x="6570" y="415"/>
                  </a:moveTo>
                  <a:cubicBezTo>
                    <a:pt x="6367" y="415"/>
                    <a:pt x="6203" y="580"/>
                    <a:pt x="6203" y="782"/>
                  </a:cubicBezTo>
                  <a:cubicBezTo>
                    <a:pt x="6203" y="985"/>
                    <a:pt x="6367" y="1149"/>
                    <a:pt x="6570" y="1149"/>
                  </a:cubicBezTo>
                  <a:cubicBezTo>
                    <a:pt x="6772" y="1149"/>
                    <a:pt x="6937" y="985"/>
                    <a:pt x="6937" y="782"/>
                  </a:cubicBezTo>
                  <a:cubicBezTo>
                    <a:pt x="6937" y="580"/>
                    <a:pt x="6772" y="415"/>
                    <a:pt x="6570" y="415"/>
                  </a:cubicBezTo>
                  <a:moveTo>
                    <a:pt x="8577" y="2260"/>
                  </a:moveTo>
                  <a:cubicBezTo>
                    <a:pt x="8425" y="2260"/>
                    <a:pt x="8301" y="2384"/>
                    <a:pt x="8301" y="2536"/>
                  </a:cubicBezTo>
                  <a:cubicBezTo>
                    <a:pt x="8301" y="2688"/>
                    <a:pt x="8425" y="2811"/>
                    <a:pt x="8577" y="2811"/>
                  </a:cubicBezTo>
                  <a:cubicBezTo>
                    <a:pt x="8729" y="2811"/>
                    <a:pt x="8852" y="2688"/>
                    <a:pt x="8852" y="2536"/>
                  </a:cubicBezTo>
                  <a:cubicBezTo>
                    <a:pt x="8852" y="2384"/>
                    <a:pt x="8729" y="2260"/>
                    <a:pt x="8577" y="2260"/>
                  </a:cubicBezTo>
                  <a:moveTo>
                    <a:pt x="9741" y="3247"/>
                  </a:moveTo>
                  <a:cubicBezTo>
                    <a:pt x="9589" y="3247"/>
                    <a:pt x="9465" y="3371"/>
                    <a:pt x="9465" y="3523"/>
                  </a:cubicBezTo>
                  <a:cubicBezTo>
                    <a:pt x="9465" y="3675"/>
                    <a:pt x="9589" y="3798"/>
                    <a:pt x="9741" y="3798"/>
                  </a:cubicBezTo>
                  <a:cubicBezTo>
                    <a:pt x="9893" y="3798"/>
                    <a:pt x="10016" y="3675"/>
                    <a:pt x="10016" y="3523"/>
                  </a:cubicBezTo>
                  <a:cubicBezTo>
                    <a:pt x="10016" y="3371"/>
                    <a:pt x="9893" y="3247"/>
                    <a:pt x="9741" y="3247"/>
                  </a:cubicBezTo>
                  <a:moveTo>
                    <a:pt x="275" y="4005"/>
                  </a:moveTo>
                  <a:cubicBezTo>
                    <a:pt x="123" y="4005"/>
                    <a:pt x="0" y="4128"/>
                    <a:pt x="0" y="4280"/>
                  </a:cubicBezTo>
                  <a:cubicBezTo>
                    <a:pt x="0" y="4432"/>
                    <a:pt x="123" y="4555"/>
                    <a:pt x="275" y="4555"/>
                  </a:cubicBezTo>
                  <a:cubicBezTo>
                    <a:pt x="427" y="4555"/>
                    <a:pt x="550" y="4432"/>
                    <a:pt x="550" y="4280"/>
                  </a:cubicBezTo>
                  <a:cubicBezTo>
                    <a:pt x="550" y="4128"/>
                    <a:pt x="427" y="4005"/>
                    <a:pt x="275" y="4005"/>
                  </a:cubicBezTo>
                  <a:moveTo>
                    <a:pt x="1480" y="5749"/>
                  </a:moveTo>
                  <a:cubicBezTo>
                    <a:pt x="1328" y="5749"/>
                    <a:pt x="1205" y="5873"/>
                    <a:pt x="1205" y="6025"/>
                  </a:cubicBezTo>
                  <a:cubicBezTo>
                    <a:pt x="1205" y="6177"/>
                    <a:pt x="1328" y="6300"/>
                    <a:pt x="1480" y="6300"/>
                  </a:cubicBezTo>
                  <a:cubicBezTo>
                    <a:pt x="1632" y="6300"/>
                    <a:pt x="1755" y="6177"/>
                    <a:pt x="1755" y="6025"/>
                  </a:cubicBezTo>
                  <a:cubicBezTo>
                    <a:pt x="1755" y="5873"/>
                    <a:pt x="1632" y="5749"/>
                    <a:pt x="1480" y="5749"/>
                  </a:cubicBezTo>
                  <a:moveTo>
                    <a:pt x="1432" y="6431"/>
                  </a:moveTo>
                  <a:cubicBezTo>
                    <a:pt x="1128" y="6431"/>
                    <a:pt x="882" y="6677"/>
                    <a:pt x="882" y="6981"/>
                  </a:cubicBezTo>
                  <a:cubicBezTo>
                    <a:pt x="882" y="7285"/>
                    <a:pt x="1128" y="7532"/>
                    <a:pt x="1432" y="7532"/>
                  </a:cubicBezTo>
                  <a:cubicBezTo>
                    <a:pt x="1736" y="7532"/>
                    <a:pt x="1983" y="7285"/>
                    <a:pt x="1983" y="6981"/>
                  </a:cubicBezTo>
                  <a:cubicBezTo>
                    <a:pt x="1983" y="6677"/>
                    <a:pt x="1736" y="6431"/>
                    <a:pt x="1432" y="6431"/>
                  </a:cubicBezTo>
                  <a:moveTo>
                    <a:pt x="3487" y="7411"/>
                  </a:moveTo>
                  <a:cubicBezTo>
                    <a:pt x="3284" y="7411"/>
                    <a:pt x="3120" y="7575"/>
                    <a:pt x="3120" y="7778"/>
                  </a:cubicBezTo>
                  <a:cubicBezTo>
                    <a:pt x="3120" y="7981"/>
                    <a:pt x="3284" y="8145"/>
                    <a:pt x="3487" y="8145"/>
                  </a:cubicBezTo>
                  <a:cubicBezTo>
                    <a:pt x="3689" y="8145"/>
                    <a:pt x="3854" y="7981"/>
                    <a:pt x="3854" y="7778"/>
                  </a:cubicBezTo>
                  <a:cubicBezTo>
                    <a:pt x="3854" y="7575"/>
                    <a:pt x="3689" y="7411"/>
                    <a:pt x="3487" y="7411"/>
                  </a:cubicBezTo>
                  <a:moveTo>
                    <a:pt x="2685" y="7532"/>
                  </a:moveTo>
                  <a:cubicBezTo>
                    <a:pt x="2533" y="7532"/>
                    <a:pt x="2410" y="7655"/>
                    <a:pt x="2410" y="7807"/>
                  </a:cubicBezTo>
                  <a:cubicBezTo>
                    <a:pt x="2410" y="7959"/>
                    <a:pt x="2533" y="8082"/>
                    <a:pt x="2685" y="8082"/>
                  </a:cubicBezTo>
                  <a:cubicBezTo>
                    <a:pt x="2837" y="8082"/>
                    <a:pt x="2961" y="7959"/>
                    <a:pt x="2961" y="7807"/>
                  </a:cubicBezTo>
                  <a:cubicBezTo>
                    <a:pt x="2961" y="7655"/>
                    <a:pt x="2837" y="7532"/>
                    <a:pt x="2685" y="7532"/>
                  </a:cubicBezTo>
                  <a:moveTo>
                    <a:pt x="5787" y="7918"/>
                  </a:moveTo>
                  <a:cubicBezTo>
                    <a:pt x="5483" y="7918"/>
                    <a:pt x="5237" y="8164"/>
                    <a:pt x="5237" y="8468"/>
                  </a:cubicBezTo>
                  <a:cubicBezTo>
                    <a:pt x="5237" y="8772"/>
                    <a:pt x="5483" y="9019"/>
                    <a:pt x="5787" y="9019"/>
                  </a:cubicBezTo>
                  <a:cubicBezTo>
                    <a:pt x="6092" y="9019"/>
                    <a:pt x="6338" y="8772"/>
                    <a:pt x="6338" y="8468"/>
                  </a:cubicBezTo>
                  <a:cubicBezTo>
                    <a:pt x="6338" y="8164"/>
                    <a:pt x="6092" y="7918"/>
                    <a:pt x="5787" y="7918"/>
                  </a:cubicBezTo>
                  <a:moveTo>
                    <a:pt x="7588" y="8009"/>
                  </a:moveTo>
                  <a:cubicBezTo>
                    <a:pt x="7436" y="8009"/>
                    <a:pt x="7312" y="8133"/>
                    <a:pt x="7312" y="8285"/>
                  </a:cubicBezTo>
                  <a:cubicBezTo>
                    <a:pt x="7312" y="8437"/>
                    <a:pt x="7436" y="8560"/>
                    <a:pt x="7588" y="8560"/>
                  </a:cubicBezTo>
                  <a:cubicBezTo>
                    <a:pt x="7740" y="8560"/>
                    <a:pt x="7863" y="8437"/>
                    <a:pt x="7863" y="8285"/>
                  </a:cubicBezTo>
                  <a:cubicBezTo>
                    <a:pt x="7863" y="8133"/>
                    <a:pt x="7740" y="8009"/>
                    <a:pt x="7588" y="8009"/>
                  </a:cubicBezTo>
                  <a:moveTo>
                    <a:pt x="4875" y="0"/>
                  </a:moveTo>
                  <a:cubicBezTo>
                    <a:pt x="4723" y="0"/>
                    <a:pt x="4599" y="123"/>
                    <a:pt x="4599" y="275"/>
                  </a:cubicBezTo>
                  <a:cubicBezTo>
                    <a:pt x="4599" y="427"/>
                    <a:pt x="4723" y="551"/>
                    <a:pt x="4875" y="551"/>
                  </a:cubicBezTo>
                  <a:cubicBezTo>
                    <a:pt x="5027" y="551"/>
                    <a:pt x="5150" y="427"/>
                    <a:pt x="5150" y="275"/>
                  </a:cubicBezTo>
                  <a:cubicBezTo>
                    <a:pt x="5150" y="123"/>
                    <a:pt x="5027" y="0"/>
                    <a:pt x="4875" y="0"/>
                  </a:cubicBezTo>
                </a:path>
              </a:pathLst>
            </a:custGeom>
            <a:solidFill>
              <a:srgbClr val="FFFFFF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L"/>
            </a:p>
          </p:txBody>
        </p:sp>
        <p:sp>
          <p:nvSpPr>
            <p:cNvPr id="17" name="Freeform 6">
              <a:extLst>
                <a:ext uri="{FF2B5EF4-FFF2-40B4-BE49-F238E27FC236}">
                  <a16:creationId xmlns:a16="http://schemas.microsoft.com/office/drawing/2014/main" id="{9DA743F0-9A8A-40C9-AF55-4083F66E722F}"/>
                </a:ext>
              </a:extLst>
            </p:cNvPr>
            <p:cNvSpPr>
              <a:spLocks noSelect="1"/>
            </p:cNvSpPr>
            <p:nvPr userDrawn="1"/>
          </p:nvSpPr>
          <p:spPr bwMode="invGray">
            <a:xfrm>
              <a:off x="923" y="1156"/>
              <a:ext cx="2003" cy="2009"/>
            </a:xfrm>
            <a:custGeom>
              <a:avLst/>
              <a:gdLst>
                <a:gd name="T0" fmla="*/ 60 w 10016"/>
                <a:gd name="T1" fmla="*/ 18 h 10057"/>
                <a:gd name="T2" fmla="*/ 73 w 10016"/>
                <a:gd name="T3" fmla="*/ 19 h 10057"/>
                <a:gd name="T4" fmla="*/ 51 w 10016"/>
                <a:gd name="T5" fmla="*/ 2 h 10057"/>
                <a:gd name="T6" fmla="*/ 76 w 10016"/>
                <a:gd name="T7" fmla="*/ 40 h 10057"/>
                <a:gd name="T8" fmla="*/ 65 w 10016"/>
                <a:gd name="T9" fmla="*/ 14 h 10057"/>
                <a:gd name="T10" fmla="*/ 65 w 10016"/>
                <a:gd name="T11" fmla="*/ 14 h 10057"/>
                <a:gd name="T12" fmla="*/ 38 w 10016"/>
                <a:gd name="T13" fmla="*/ 13 h 10057"/>
                <a:gd name="T14" fmla="*/ 19 w 10016"/>
                <a:gd name="T15" fmla="*/ 6 h 10057"/>
                <a:gd name="T16" fmla="*/ 29 w 10016"/>
                <a:gd name="T17" fmla="*/ 4 h 10057"/>
                <a:gd name="T18" fmla="*/ 24 w 10016"/>
                <a:gd name="T19" fmla="*/ 15 h 10057"/>
                <a:gd name="T20" fmla="*/ 24 w 10016"/>
                <a:gd name="T21" fmla="*/ 15 h 10057"/>
                <a:gd name="T22" fmla="*/ 73 w 10016"/>
                <a:gd name="T23" fmla="*/ 25 h 10057"/>
                <a:gd name="T24" fmla="*/ 37 w 10016"/>
                <a:gd name="T25" fmla="*/ 4 h 10057"/>
                <a:gd name="T26" fmla="*/ 33 w 10016"/>
                <a:gd name="T27" fmla="*/ 2 h 10057"/>
                <a:gd name="T28" fmla="*/ 45 w 10016"/>
                <a:gd name="T29" fmla="*/ 3 h 10057"/>
                <a:gd name="T30" fmla="*/ 53 w 10016"/>
                <a:gd name="T31" fmla="*/ 19 h 10057"/>
                <a:gd name="T32" fmla="*/ 53 w 10016"/>
                <a:gd name="T33" fmla="*/ 19 h 10057"/>
                <a:gd name="T34" fmla="*/ 75 w 10016"/>
                <a:gd name="T35" fmla="*/ 34 h 10057"/>
                <a:gd name="T36" fmla="*/ 59 w 10016"/>
                <a:gd name="T37" fmla="*/ 10 h 10057"/>
                <a:gd name="T38" fmla="*/ 24 w 10016"/>
                <a:gd name="T39" fmla="*/ 74 h 10057"/>
                <a:gd name="T40" fmla="*/ 63 w 10016"/>
                <a:gd name="T41" fmla="*/ 68 h 10057"/>
                <a:gd name="T42" fmla="*/ 63 w 10016"/>
                <a:gd name="T43" fmla="*/ 68 h 10057"/>
                <a:gd name="T44" fmla="*/ 42 w 10016"/>
                <a:gd name="T45" fmla="*/ 63 h 10057"/>
                <a:gd name="T46" fmla="*/ 53 w 10016"/>
                <a:gd name="T47" fmla="*/ 78 h 10057"/>
                <a:gd name="T48" fmla="*/ 53 w 10016"/>
                <a:gd name="T49" fmla="*/ 67 h 10057"/>
                <a:gd name="T50" fmla="*/ 5 w 10016"/>
                <a:gd name="T51" fmla="*/ 53 h 10057"/>
                <a:gd name="T52" fmla="*/ 5 w 10016"/>
                <a:gd name="T53" fmla="*/ 53 h 10057"/>
                <a:gd name="T54" fmla="*/ 50 w 10016"/>
                <a:gd name="T55" fmla="*/ 72 h 10057"/>
                <a:gd name="T56" fmla="*/ 39 w 10016"/>
                <a:gd name="T57" fmla="*/ 72 h 10057"/>
                <a:gd name="T58" fmla="*/ 35 w 10016"/>
                <a:gd name="T59" fmla="*/ 67 h 10057"/>
                <a:gd name="T60" fmla="*/ 44 w 10016"/>
                <a:gd name="T61" fmla="*/ 76 h 10057"/>
                <a:gd name="T62" fmla="*/ 44 w 10016"/>
                <a:gd name="T63" fmla="*/ 76 h 10057"/>
                <a:gd name="T64" fmla="*/ 40 w 10016"/>
                <a:gd name="T65" fmla="*/ 77 h 10057"/>
                <a:gd name="T66" fmla="*/ 23 w 10016"/>
                <a:gd name="T67" fmla="*/ 62 h 10057"/>
                <a:gd name="T68" fmla="*/ 17 w 10016"/>
                <a:gd name="T69" fmla="*/ 69 h 10057"/>
                <a:gd name="T70" fmla="*/ 16 w 10016"/>
                <a:gd name="T71" fmla="*/ 71 h 10057"/>
                <a:gd name="T72" fmla="*/ 19 w 10016"/>
                <a:gd name="T73" fmla="*/ 68 h 10057"/>
                <a:gd name="T74" fmla="*/ 0 w 10016"/>
                <a:gd name="T75" fmla="*/ 46 h 10057"/>
                <a:gd name="T76" fmla="*/ 5 w 10016"/>
                <a:gd name="T77" fmla="*/ 52 h 10057"/>
                <a:gd name="T78" fmla="*/ 17 w 10016"/>
                <a:gd name="T79" fmla="*/ 65 h 10057"/>
                <a:gd name="T80" fmla="*/ 38 w 10016"/>
                <a:gd name="T81" fmla="*/ 40 h 10057"/>
                <a:gd name="T82" fmla="*/ 46 w 10016"/>
                <a:gd name="T83" fmla="*/ 44 h 10057"/>
                <a:gd name="T84" fmla="*/ 52 w 10016"/>
                <a:gd name="T85" fmla="*/ 34 h 10057"/>
                <a:gd name="T86" fmla="*/ 65 w 10016"/>
                <a:gd name="T87" fmla="*/ 37 h 10057"/>
                <a:gd name="T88" fmla="*/ 62 w 10016"/>
                <a:gd name="T89" fmla="*/ 48 h 10057"/>
                <a:gd name="T90" fmla="*/ 58 w 10016"/>
                <a:gd name="T91" fmla="*/ 40 h 10057"/>
                <a:gd name="T92" fmla="*/ 23 w 10016"/>
                <a:gd name="T93" fmla="*/ 40 h 10057"/>
                <a:gd name="T94" fmla="*/ 36 w 10016"/>
                <a:gd name="T95" fmla="*/ 32 h 10057"/>
                <a:gd name="T96" fmla="*/ 21 w 10016"/>
                <a:gd name="T97" fmla="*/ 32 h 10057"/>
                <a:gd name="T98" fmla="*/ 16 w 10016"/>
                <a:gd name="T99" fmla="*/ 48 h 10057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0016" h="10057">
                  <a:moveTo>
                    <a:pt x="8583" y="2877"/>
                  </a:moveTo>
                  <a:cubicBezTo>
                    <a:pt x="8354" y="2877"/>
                    <a:pt x="8157" y="2737"/>
                    <a:pt x="8075" y="2538"/>
                  </a:cubicBezTo>
                  <a:cubicBezTo>
                    <a:pt x="8011" y="2590"/>
                    <a:pt x="7930" y="2621"/>
                    <a:pt x="7842" y="2621"/>
                  </a:cubicBezTo>
                  <a:cubicBezTo>
                    <a:pt x="7639" y="2621"/>
                    <a:pt x="7475" y="2457"/>
                    <a:pt x="7475" y="2254"/>
                  </a:cubicBezTo>
                  <a:cubicBezTo>
                    <a:pt x="7475" y="2051"/>
                    <a:pt x="7639" y="1887"/>
                    <a:pt x="7842" y="1887"/>
                  </a:cubicBezTo>
                  <a:cubicBezTo>
                    <a:pt x="7956" y="1887"/>
                    <a:pt x="8058" y="1939"/>
                    <a:pt x="8125" y="2021"/>
                  </a:cubicBezTo>
                  <a:cubicBezTo>
                    <a:pt x="8224" y="1874"/>
                    <a:pt x="8392" y="1776"/>
                    <a:pt x="8583" y="1776"/>
                  </a:cubicBezTo>
                  <a:cubicBezTo>
                    <a:pt x="8887" y="1776"/>
                    <a:pt x="9134" y="2023"/>
                    <a:pt x="9134" y="2327"/>
                  </a:cubicBezTo>
                  <a:cubicBezTo>
                    <a:pt x="9134" y="2631"/>
                    <a:pt x="8887" y="2877"/>
                    <a:pt x="8583" y="2877"/>
                  </a:cubicBezTo>
                  <a:close/>
                  <a:moveTo>
                    <a:pt x="6394" y="1300"/>
                  </a:moveTo>
                  <a:cubicBezTo>
                    <a:pt x="6698" y="1300"/>
                    <a:pt x="6944" y="1054"/>
                    <a:pt x="6944" y="750"/>
                  </a:cubicBezTo>
                  <a:cubicBezTo>
                    <a:pt x="6944" y="446"/>
                    <a:pt x="6698" y="199"/>
                    <a:pt x="6394" y="199"/>
                  </a:cubicBezTo>
                  <a:cubicBezTo>
                    <a:pt x="6090" y="199"/>
                    <a:pt x="5843" y="446"/>
                    <a:pt x="5843" y="750"/>
                  </a:cubicBezTo>
                  <a:cubicBezTo>
                    <a:pt x="5843" y="1054"/>
                    <a:pt x="6090" y="1300"/>
                    <a:pt x="6394" y="1300"/>
                  </a:cubicBezTo>
                  <a:close/>
                  <a:moveTo>
                    <a:pt x="9741" y="4753"/>
                  </a:moveTo>
                  <a:cubicBezTo>
                    <a:pt x="9589" y="4753"/>
                    <a:pt x="9465" y="4876"/>
                    <a:pt x="9465" y="5028"/>
                  </a:cubicBezTo>
                  <a:cubicBezTo>
                    <a:pt x="9465" y="5180"/>
                    <a:pt x="9589" y="5303"/>
                    <a:pt x="9741" y="5303"/>
                  </a:cubicBezTo>
                  <a:cubicBezTo>
                    <a:pt x="9893" y="5303"/>
                    <a:pt x="10016" y="5180"/>
                    <a:pt x="10016" y="5028"/>
                  </a:cubicBezTo>
                  <a:cubicBezTo>
                    <a:pt x="10016" y="4876"/>
                    <a:pt x="9893" y="4753"/>
                    <a:pt x="9741" y="4753"/>
                  </a:cubicBezTo>
                  <a:close/>
                  <a:moveTo>
                    <a:pt x="8106" y="1719"/>
                  </a:moveTo>
                  <a:cubicBezTo>
                    <a:pt x="8258" y="1719"/>
                    <a:pt x="8381" y="1596"/>
                    <a:pt x="8381" y="1444"/>
                  </a:cubicBezTo>
                  <a:cubicBezTo>
                    <a:pt x="8381" y="1292"/>
                    <a:pt x="8258" y="1168"/>
                    <a:pt x="8106" y="1168"/>
                  </a:cubicBezTo>
                  <a:cubicBezTo>
                    <a:pt x="7954" y="1168"/>
                    <a:pt x="7830" y="1292"/>
                    <a:pt x="7830" y="1444"/>
                  </a:cubicBezTo>
                  <a:cubicBezTo>
                    <a:pt x="7830" y="1596"/>
                    <a:pt x="7954" y="1719"/>
                    <a:pt x="8106" y="1719"/>
                  </a:cubicBezTo>
                  <a:close/>
                  <a:moveTo>
                    <a:pt x="4415" y="1887"/>
                  </a:moveTo>
                  <a:cubicBezTo>
                    <a:pt x="4415" y="2039"/>
                    <a:pt x="4538" y="2162"/>
                    <a:pt x="4690" y="2162"/>
                  </a:cubicBezTo>
                  <a:cubicBezTo>
                    <a:pt x="4842" y="2162"/>
                    <a:pt x="4965" y="2039"/>
                    <a:pt x="4965" y="1887"/>
                  </a:cubicBezTo>
                  <a:cubicBezTo>
                    <a:pt x="4965" y="1735"/>
                    <a:pt x="4842" y="1612"/>
                    <a:pt x="4690" y="1612"/>
                  </a:cubicBezTo>
                  <a:cubicBezTo>
                    <a:pt x="4538" y="1612"/>
                    <a:pt x="4415" y="1735"/>
                    <a:pt x="4415" y="1887"/>
                  </a:cubicBezTo>
                  <a:close/>
                  <a:moveTo>
                    <a:pt x="2428" y="1299"/>
                  </a:moveTo>
                  <a:cubicBezTo>
                    <a:pt x="2580" y="1299"/>
                    <a:pt x="2703" y="1175"/>
                    <a:pt x="2703" y="1023"/>
                  </a:cubicBezTo>
                  <a:cubicBezTo>
                    <a:pt x="2703" y="871"/>
                    <a:pt x="2580" y="748"/>
                    <a:pt x="2428" y="748"/>
                  </a:cubicBezTo>
                  <a:cubicBezTo>
                    <a:pt x="2276" y="748"/>
                    <a:pt x="2153" y="871"/>
                    <a:pt x="2153" y="1023"/>
                  </a:cubicBezTo>
                  <a:cubicBezTo>
                    <a:pt x="2153" y="1175"/>
                    <a:pt x="2276" y="1299"/>
                    <a:pt x="2428" y="1299"/>
                  </a:cubicBezTo>
                  <a:close/>
                  <a:moveTo>
                    <a:pt x="3310" y="811"/>
                  </a:moveTo>
                  <a:cubicBezTo>
                    <a:pt x="3462" y="811"/>
                    <a:pt x="3586" y="688"/>
                    <a:pt x="3586" y="536"/>
                  </a:cubicBezTo>
                  <a:cubicBezTo>
                    <a:pt x="3586" y="384"/>
                    <a:pt x="3462" y="260"/>
                    <a:pt x="3310" y="260"/>
                  </a:cubicBezTo>
                  <a:cubicBezTo>
                    <a:pt x="3158" y="260"/>
                    <a:pt x="3035" y="384"/>
                    <a:pt x="3035" y="536"/>
                  </a:cubicBezTo>
                  <a:cubicBezTo>
                    <a:pt x="3035" y="688"/>
                    <a:pt x="3158" y="811"/>
                    <a:pt x="3310" y="811"/>
                  </a:cubicBezTo>
                  <a:close/>
                  <a:moveTo>
                    <a:pt x="3035" y="1888"/>
                  </a:moveTo>
                  <a:cubicBezTo>
                    <a:pt x="3187" y="1888"/>
                    <a:pt x="3310" y="1764"/>
                    <a:pt x="3310" y="1612"/>
                  </a:cubicBezTo>
                  <a:cubicBezTo>
                    <a:pt x="3310" y="1460"/>
                    <a:pt x="3187" y="1337"/>
                    <a:pt x="3035" y="1337"/>
                  </a:cubicBezTo>
                  <a:cubicBezTo>
                    <a:pt x="2883" y="1337"/>
                    <a:pt x="2760" y="1460"/>
                    <a:pt x="2760" y="1612"/>
                  </a:cubicBezTo>
                  <a:cubicBezTo>
                    <a:pt x="2760" y="1764"/>
                    <a:pt x="2883" y="1888"/>
                    <a:pt x="3035" y="1888"/>
                  </a:cubicBezTo>
                  <a:close/>
                  <a:moveTo>
                    <a:pt x="9356" y="3374"/>
                  </a:moveTo>
                  <a:cubicBezTo>
                    <a:pt x="9508" y="3374"/>
                    <a:pt x="9631" y="3251"/>
                    <a:pt x="9631" y="3099"/>
                  </a:cubicBezTo>
                  <a:cubicBezTo>
                    <a:pt x="9631" y="2947"/>
                    <a:pt x="9508" y="2824"/>
                    <a:pt x="9356" y="2824"/>
                  </a:cubicBezTo>
                  <a:cubicBezTo>
                    <a:pt x="9204" y="2824"/>
                    <a:pt x="9081" y="2947"/>
                    <a:pt x="9081" y="3099"/>
                  </a:cubicBezTo>
                  <a:cubicBezTo>
                    <a:pt x="9081" y="3251"/>
                    <a:pt x="9204" y="3374"/>
                    <a:pt x="9356" y="3374"/>
                  </a:cubicBezTo>
                  <a:close/>
                  <a:moveTo>
                    <a:pt x="4228" y="1390"/>
                  </a:moveTo>
                  <a:cubicBezTo>
                    <a:pt x="4532" y="1390"/>
                    <a:pt x="4778" y="1144"/>
                    <a:pt x="4778" y="840"/>
                  </a:cubicBezTo>
                  <a:cubicBezTo>
                    <a:pt x="4778" y="702"/>
                    <a:pt x="4727" y="576"/>
                    <a:pt x="4643" y="479"/>
                  </a:cubicBezTo>
                  <a:cubicBezTo>
                    <a:pt x="4689" y="430"/>
                    <a:pt x="4718" y="364"/>
                    <a:pt x="4718" y="291"/>
                  </a:cubicBezTo>
                  <a:cubicBezTo>
                    <a:pt x="4718" y="139"/>
                    <a:pt x="4594" y="16"/>
                    <a:pt x="4442" y="16"/>
                  </a:cubicBezTo>
                  <a:cubicBezTo>
                    <a:pt x="4290" y="16"/>
                    <a:pt x="4167" y="139"/>
                    <a:pt x="4167" y="291"/>
                  </a:cubicBezTo>
                  <a:cubicBezTo>
                    <a:pt x="4167" y="292"/>
                    <a:pt x="4167" y="292"/>
                    <a:pt x="4167" y="293"/>
                  </a:cubicBezTo>
                  <a:cubicBezTo>
                    <a:pt x="3892" y="323"/>
                    <a:pt x="3678" y="556"/>
                    <a:pt x="3678" y="840"/>
                  </a:cubicBezTo>
                  <a:cubicBezTo>
                    <a:pt x="3678" y="1144"/>
                    <a:pt x="3924" y="1390"/>
                    <a:pt x="4228" y="1390"/>
                  </a:cubicBezTo>
                  <a:close/>
                  <a:moveTo>
                    <a:pt x="5301" y="733"/>
                  </a:moveTo>
                  <a:cubicBezTo>
                    <a:pt x="5504" y="733"/>
                    <a:pt x="5668" y="569"/>
                    <a:pt x="5668" y="366"/>
                  </a:cubicBezTo>
                  <a:cubicBezTo>
                    <a:pt x="5668" y="164"/>
                    <a:pt x="5504" y="0"/>
                    <a:pt x="5301" y="0"/>
                  </a:cubicBezTo>
                  <a:cubicBezTo>
                    <a:pt x="5099" y="0"/>
                    <a:pt x="4934" y="164"/>
                    <a:pt x="4934" y="366"/>
                  </a:cubicBezTo>
                  <a:cubicBezTo>
                    <a:pt x="4934" y="569"/>
                    <a:pt x="5099" y="733"/>
                    <a:pt x="5301" y="733"/>
                  </a:cubicBezTo>
                  <a:close/>
                  <a:moveTo>
                    <a:pt x="6574" y="2327"/>
                  </a:moveTo>
                  <a:cubicBezTo>
                    <a:pt x="6574" y="2479"/>
                    <a:pt x="6697" y="2602"/>
                    <a:pt x="6849" y="2602"/>
                  </a:cubicBezTo>
                  <a:cubicBezTo>
                    <a:pt x="7001" y="2602"/>
                    <a:pt x="7124" y="2479"/>
                    <a:pt x="7124" y="2327"/>
                  </a:cubicBezTo>
                  <a:cubicBezTo>
                    <a:pt x="7124" y="2175"/>
                    <a:pt x="7001" y="2052"/>
                    <a:pt x="6849" y="2052"/>
                  </a:cubicBezTo>
                  <a:cubicBezTo>
                    <a:pt x="6697" y="2052"/>
                    <a:pt x="6574" y="2175"/>
                    <a:pt x="6574" y="2327"/>
                  </a:cubicBezTo>
                  <a:close/>
                  <a:moveTo>
                    <a:pt x="9684" y="3926"/>
                  </a:moveTo>
                  <a:cubicBezTo>
                    <a:pt x="9684" y="3723"/>
                    <a:pt x="9520" y="3559"/>
                    <a:pt x="9317" y="3559"/>
                  </a:cubicBezTo>
                  <a:cubicBezTo>
                    <a:pt x="9115" y="3559"/>
                    <a:pt x="8950" y="3723"/>
                    <a:pt x="8950" y="3926"/>
                  </a:cubicBezTo>
                  <a:cubicBezTo>
                    <a:pt x="8950" y="4128"/>
                    <a:pt x="9115" y="4293"/>
                    <a:pt x="9317" y="4293"/>
                  </a:cubicBezTo>
                  <a:cubicBezTo>
                    <a:pt x="9520" y="4293"/>
                    <a:pt x="9684" y="4128"/>
                    <a:pt x="9684" y="3926"/>
                  </a:cubicBezTo>
                  <a:close/>
                  <a:moveTo>
                    <a:pt x="7330" y="1776"/>
                  </a:moveTo>
                  <a:cubicBezTo>
                    <a:pt x="7482" y="1776"/>
                    <a:pt x="7605" y="1653"/>
                    <a:pt x="7605" y="1501"/>
                  </a:cubicBezTo>
                  <a:cubicBezTo>
                    <a:pt x="7605" y="1349"/>
                    <a:pt x="7482" y="1226"/>
                    <a:pt x="7330" y="1226"/>
                  </a:cubicBezTo>
                  <a:cubicBezTo>
                    <a:pt x="7178" y="1226"/>
                    <a:pt x="7055" y="1349"/>
                    <a:pt x="7055" y="1501"/>
                  </a:cubicBezTo>
                  <a:cubicBezTo>
                    <a:pt x="7055" y="1653"/>
                    <a:pt x="7178" y="1776"/>
                    <a:pt x="7330" y="1776"/>
                  </a:cubicBezTo>
                  <a:close/>
                  <a:moveTo>
                    <a:pt x="3581" y="8756"/>
                  </a:moveTo>
                  <a:cubicBezTo>
                    <a:pt x="3277" y="8756"/>
                    <a:pt x="3030" y="9002"/>
                    <a:pt x="3030" y="9306"/>
                  </a:cubicBezTo>
                  <a:cubicBezTo>
                    <a:pt x="3030" y="9610"/>
                    <a:pt x="3277" y="9857"/>
                    <a:pt x="3581" y="9857"/>
                  </a:cubicBezTo>
                  <a:cubicBezTo>
                    <a:pt x="3885" y="9857"/>
                    <a:pt x="4131" y="9610"/>
                    <a:pt x="4131" y="9306"/>
                  </a:cubicBezTo>
                  <a:cubicBezTo>
                    <a:pt x="4131" y="9002"/>
                    <a:pt x="3885" y="8756"/>
                    <a:pt x="3581" y="8756"/>
                  </a:cubicBezTo>
                  <a:close/>
                  <a:moveTo>
                    <a:pt x="7933" y="8479"/>
                  </a:moveTo>
                  <a:cubicBezTo>
                    <a:pt x="7781" y="8479"/>
                    <a:pt x="7658" y="8603"/>
                    <a:pt x="7658" y="8755"/>
                  </a:cubicBezTo>
                  <a:cubicBezTo>
                    <a:pt x="7658" y="8907"/>
                    <a:pt x="7781" y="9030"/>
                    <a:pt x="7933" y="9030"/>
                  </a:cubicBezTo>
                  <a:cubicBezTo>
                    <a:pt x="8085" y="9030"/>
                    <a:pt x="8208" y="8907"/>
                    <a:pt x="8208" y="8755"/>
                  </a:cubicBezTo>
                  <a:cubicBezTo>
                    <a:pt x="8208" y="8603"/>
                    <a:pt x="8085" y="8479"/>
                    <a:pt x="7933" y="8479"/>
                  </a:cubicBezTo>
                  <a:close/>
                  <a:moveTo>
                    <a:pt x="5009" y="8169"/>
                  </a:moveTo>
                  <a:cubicBezTo>
                    <a:pt x="5009" y="8321"/>
                    <a:pt x="5133" y="8444"/>
                    <a:pt x="5285" y="8444"/>
                  </a:cubicBezTo>
                  <a:cubicBezTo>
                    <a:pt x="5437" y="8444"/>
                    <a:pt x="5560" y="8321"/>
                    <a:pt x="5560" y="8169"/>
                  </a:cubicBezTo>
                  <a:cubicBezTo>
                    <a:pt x="5560" y="8017"/>
                    <a:pt x="5437" y="7894"/>
                    <a:pt x="5285" y="7894"/>
                  </a:cubicBezTo>
                  <a:cubicBezTo>
                    <a:pt x="5133" y="7894"/>
                    <a:pt x="5009" y="8017"/>
                    <a:pt x="5009" y="8169"/>
                  </a:cubicBezTo>
                  <a:close/>
                  <a:moveTo>
                    <a:pt x="6664" y="9245"/>
                  </a:moveTo>
                  <a:cubicBezTo>
                    <a:pt x="6512" y="9245"/>
                    <a:pt x="6389" y="9368"/>
                    <a:pt x="6389" y="9520"/>
                  </a:cubicBezTo>
                  <a:cubicBezTo>
                    <a:pt x="6389" y="9672"/>
                    <a:pt x="6512" y="9796"/>
                    <a:pt x="6664" y="9796"/>
                  </a:cubicBezTo>
                  <a:cubicBezTo>
                    <a:pt x="6816" y="9796"/>
                    <a:pt x="6939" y="9672"/>
                    <a:pt x="6939" y="9520"/>
                  </a:cubicBezTo>
                  <a:cubicBezTo>
                    <a:pt x="6939" y="9368"/>
                    <a:pt x="6816" y="9245"/>
                    <a:pt x="6664" y="9245"/>
                  </a:cubicBezTo>
                  <a:close/>
                  <a:moveTo>
                    <a:pt x="6939" y="8169"/>
                  </a:moveTo>
                  <a:cubicBezTo>
                    <a:pt x="6787" y="8169"/>
                    <a:pt x="6664" y="8292"/>
                    <a:pt x="6664" y="8444"/>
                  </a:cubicBezTo>
                  <a:cubicBezTo>
                    <a:pt x="6664" y="8596"/>
                    <a:pt x="6787" y="8719"/>
                    <a:pt x="6939" y="8719"/>
                  </a:cubicBezTo>
                  <a:cubicBezTo>
                    <a:pt x="7091" y="8719"/>
                    <a:pt x="7215" y="8596"/>
                    <a:pt x="7215" y="8444"/>
                  </a:cubicBezTo>
                  <a:cubicBezTo>
                    <a:pt x="7215" y="8292"/>
                    <a:pt x="7091" y="8169"/>
                    <a:pt x="6939" y="8169"/>
                  </a:cubicBezTo>
                  <a:close/>
                  <a:moveTo>
                    <a:pt x="619" y="6682"/>
                  </a:moveTo>
                  <a:cubicBezTo>
                    <a:pt x="467" y="6682"/>
                    <a:pt x="343" y="6805"/>
                    <a:pt x="343" y="6957"/>
                  </a:cubicBezTo>
                  <a:cubicBezTo>
                    <a:pt x="343" y="7109"/>
                    <a:pt x="467" y="7233"/>
                    <a:pt x="619" y="7233"/>
                  </a:cubicBezTo>
                  <a:cubicBezTo>
                    <a:pt x="771" y="7233"/>
                    <a:pt x="894" y="7109"/>
                    <a:pt x="894" y="6957"/>
                  </a:cubicBezTo>
                  <a:cubicBezTo>
                    <a:pt x="894" y="6805"/>
                    <a:pt x="771" y="6682"/>
                    <a:pt x="619" y="6682"/>
                  </a:cubicBezTo>
                  <a:close/>
                  <a:moveTo>
                    <a:pt x="6477" y="8749"/>
                  </a:moveTo>
                  <a:cubicBezTo>
                    <a:pt x="6477" y="8597"/>
                    <a:pt x="6353" y="8474"/>
                    <a:pt x="6201" y="8474"/>
                  </a:cubicBezTo>
                  <a:cubicBezTo>
                    <a:pt x="6049" y="8474"/>
                    <a:pt x="5926" y="8597"/>
                    <a:pt x="5926" y="8749"/>
                  </a:cubicBezTo>
                  <a:cubicBezTo>
                    <a:pt x="5926" y="8901"/>
                    <a:pt x="6049" y="9024"/>
                    <a:pt x="6201" y="9024"/>
                  </a:cubicBezTo>
                  <a:cubicBezTo>
                    <a:pt x="6353" y="9024"/>
                    <a:pt x="6477" y="8901"/>
                    <a:pt x="6477" y="8749"/>
                  </a:cubicBezTo>
                  <a:close/>
                  <a:moveTo>
                    <a:pt x="5416" y="9033"/>
                  </a:moveTo>
                  <a:cubicBezTo>
                    <a:pt x="5416" y="8881"/>
                    <a:pt x="5293" y="8757"/>
                    <a:pt x="5141" y="8757"/>
                  </a:cubicBezTo>
                  <a:cubicBezTo>
                    <a:pt x="4989" y="8757"/>
                    <a:pt x="4866" y="8881"/>
                    <a:pt x="4866" y="9033"/>
                  </a:cubicBezTo>
                  <a:cubicBezTo>
                    <a:pt x="4866" y="9185"/>
                    <a:pt x="4989" y="9308"/>
                    <a:pt x="5141" y="9308"/>
                  </a:cubicBezTo>
                  <a:cubicBezTo>
                    <a:pt x="5293" y="9308"/>
                    <a:pt x="5416" y="9185"/>
                    <a:pt x="5416" y="9033"/>
                  </a:cubicBezTo>
                  <a:close/>
                  <a:moveTo>
                    <a:pt x="4646" y="8719"/>
                  </a:moveTo>
                  <a:cubicBezTo>
                    <a:pt x="4646" y="8567"/>
                    <a:pt x="4523" y="8444"/>
                    <a:pt x="4371" y="8444"/>
                  </a:cubicBezTo>
                  <a:cubicBezTo>
                    <a:pt x="4219" y="8444"/>
                    <a:pt x="4095" y="8567"/>
                    <a:pt x="4095" y="8719"/>
                  </a:cubicBezTo>
                  <a:cubicBezTo>
                    <a:pt x="4095" y="8871"/>
                    <a:pt x="4219" y="8994"/>
                    <a:pt x="4371" y="8994"/>
                  </a:cubicBezTo>
                  <a:cubicBezTo>
                    <a:pt x="4523" y="8994"/>
                    <a:pt x="4646" y="8871"/>
                    <a:pt x="4646" y="8719"/>
                  </a:cubicBezTo>
                  <a:close/>
                  <a:moveTo>
                    <a:pt x="5532" y="9490"/>
                  </a:moveTo>
                  <a:cubicBezTo>
                    <a:pt x="5380" y="9490"/>
                    <a:pt x="5257" y="9613"/>
                    <a:pt x="5257" y="9765"/>
                  </a:cubicBezTo>
                  <a:cubicBezTo>
                    <a:pt x="5257" y="9917"/>
                    <a:pt x="5380" y="10040"/>
                    <a:pt x="5532" y="10040"/>
                  </a:cubicBezTo>
                  <a:cubicBezTo>
                    <a:pt x="5684" y="10040"/>
                    <a:pt x="5807" y="9917"/>
                    <a:pt x="5807" y="9765"/>
                  </a:cubicBezTo>
                  <a:cubicBezTo>
                    <a:pt x="5807" y="9613"/>
                    <a:pt x="5684" y="9490"/>
                    <a:pt x="5532" y="9490"/>
                  </a:cubicBezTo>
                  <a:close/>
                  <a:moveTo>
                    <a:pt x="4673" y="9323"/>
                  </a:moveTo>
                  <a:cubicBezTo>
                    <a:pt x="4470" y="9323"/>
                    <a:pt x="4306" y="9487"/>
                    <a:pt x="4306" y="9690"/>
                  </a:cubicBezTo>
                  <a:cubicBezTo>
                    <a:pt x="4306" y="9892"/>
                    <a:pt x="4470" y="10057"/>
                    <a:pt x="4673" y="10057"/>
                  </a:cubicBezTo>
                  <a:cubicBezTo>
                    <a:pt x="4876" y="10057"/>
                    <a:pt x="5040" y="9892"/>
                    <a:pt x="5040" y="9690"/>
                  </a:cubicBezTo>
                  <a:cubicBezTo>
                    <a:pt x="5040" y="9487"/>
                    <a:pt x="4876" y="9323"/>
                    <a:pt x="4673" y="9323"/>
                  </a:cubicBezTo>
                  <a:close/>
                  <a:moveTo>
                    <a:pt x="3400" y="7729"/>
                  </a:moveTo>
                  <a:cubicBezTo>
                    <a:pt x="3400" y="7577"/>
                    <a:pt x="3277" y="7454"/>
                    <a:pt x="3125" y="7454"/>
                  </a:cubicBezTo>
                  <a:cubicBezTo>
                    <a:pt x="2973" y="7454"/>
                    <a:pt x="2850" y="7577"/>
                    <a:pt x="2850" y="7729"/>
                  </a:cubicBezTo>
                  <a:cubicBezTo>
                    <a:pt x="2850" y="7881"/>
                    <a:pt x="2973" y="8004"/>
                    <a:pt x="3125" y="8004"/>
                  </a:cubicBezTo>
                  <a:cubicBezTo>
                    <a:pt x="3277" y="8004"/>
                    <a:pt x="3400" y="7881"/>
                    <a:pt x="3400" y="7729"/>
                  </a:cubicBezTo>
                  <a:close/>
                  <a:moveTo>
                    <a:pt x="2378" y="8526"/>
                  </a:moveTo>
                  <a:cubicBezTo>
                    <a:pt x="2289" y="8526"/>
                    <a:pt x="2207" y="8558"/>
                    <a:pt x="2144" y="8610"/>
                  </a:cubicBezTo>
                  <a:cubicBezTo>
                    <a:pt x="2143" y="8459"/>
                    <a:pt x="2020" y="8337"/>
                    <a:pt x="1869" y="8337"/>
                  </a:cubicBezTo>
                  <a:cubicBezTo>
                    <a:pt x="1717" y="8337"/>
                    <a:pt x="1594" y="8460"/>
                    <a:pt x="1594" y="8612"/>
                  </a:cubicBezTo>
                  <a:cubicBezTo>
                    <a:pt x="1594" y="8764"/>
                    <a:pt x="1717" y="8888"/>
                    <a:pt x="1869" y="8888"/>
                  </a:cubicBezTo>
                  <a:cubicBezTo>
                    <a:pt x="1922" y="8888"/>
                    <a:pt x="1972" y="8872"/>
                    <a:pt x="2014" y="8846"/>
                  </a:cubicBezTo>
                  <a:cubicBezTo>
                    <a:pt x="2012" y="8861"/>
                    <a:pt x="2011" y="8877"/>
                    <a:pt x="2011" y="8893"/>
                  </a:cubicBezTo>
                  <a:cubicBezTo>
                    <a:pt x="2011" y="9096"/>
                    <a:pt x="2175" y="9260"/>
                    <a:pt x="2378" y="9260"/>
                  </a:cubicBezTo>
                  <a:cubicBezTo>
                    <a:pt x="2581" y="9260"/>
                    <a:pt x="2745" y="9096"/>
                    <a:pt x="2745" y="8893"/>
                  </a:cubicBezTo>
                  <a:cubicBezTo>
                    <a:pt x="2745" y="8690"/>
                    <a:pt x="2581" y="8526"/>
                    <a:pt x="2378" y="8526"/>
                  </a:cubicBezTo>
                  <a:close/>
                  <a:moveTo>
                    <a:pt x="657" y="5763"/>
                  </a:moveTo>
                  <a:cubicBezTo>
                    <a:pt x="620" y="5763"/>
                    <a:pt x="584" y="5769"/>
                    <a:pt x="550" y="5779"/>
                  </a:cubicBezTo>
                  <a:cubicBezTo>
                    <a:pt x="546" y="5630"/>
                    <a:pt x="425" y="5510"/>
                    <a:pt x="275" y="5510"/>
                  </a:cubicBezTo>
                  <a:cubicBezTo>
                    <a:pt x="123" y="5510"/>
                    <a:pt x="0" y="5633"/>
                    <a:pt x="0" y="5785"/>
                  </a:cubicBezTo>
                  <a:cubicBezTo>
                    <a:pt x="0" y="5938"/>
                    <a:pt x="123" y="6061"/>
                    <a:pt x="275" y="6061"/>
                  </a:cubicBezTo>
                  <a:cubicBezTo>
                    <a:pt x="282" y="6061"/>
                    <a:pt x="290" y="6060"/>
                    <a:pt x="297" y="6060"/>
                  </a:cubicBezTo>
                  <a:cubicBezTo>
                    <a:pt x="293" y="6083"/>
                    <a:pt x="290" y="6106"/>
                    <a:pt x="290" y="6130"/>
                  </a:cubicBezTo>
                  <a:cubicBezTo>
                    <a:pt x="290" y="6333"/>
                    <a:pt x="455" y="6497"/>
                    <a:pt x="657" y="6497"/>
                  </a:cubicBezTo>
                  <a:cubicBezTo>
                    <a:pt x="860" y="6497"/>
                    <a:pt x="1024" y="6333"/>
                    <a:pt x="1024" y="6130"/>
                  </a:cubicBezTo>
                  <a:cubicBezTo>
                    <a:pt x="1024" y="5928"/>
                    <a:pt x="860" y="5763"/>
                    <a:pt x="657" y="5763"/>
                  </a:cubicBezTo>
                  <a:close/>
                  <a:moveTo>
                    <a:pt x="1766" y="7802"/>
                  </a:moveTo>
                  <a:cubicBezTo>
                    <a:pt x="1766" y="8005"/>
                    <a:pt x="1930" y="8169"/>
                    <a:pt x="2133" y="8169"/>
                  </a:cubicBezTo>
                  <a:cubicBezTo>
                    <a:pt x="2335" y="8169"/>
                    <a:pt x="2500" y="8005"/>
                    <a:pt x="2500" y="7802"/>
                  </a:cubicBezTo>
                  <a:cubicBezTo>
                    <a:pt x="2500" y="7599"/>
                    <a:pt x="2335" y="7435"/>
                    <a:pt x="2133" y="7435"/>
                  </a:cubicBezTo>
                  <a:cubicBezTo>
                    <a:pt x="1930" y="7435"/>
                    <a:pt x="1766" y="7599"/>
                    <a:pt x="1766" y="7802"/>
                  </a:cubicBezTo>
                  <a:close/>
                  <a:moveTo>
                    <a:pt x="4734" y="5028"/>
                  </a:moveTo>
                  <a:cubicBezTo>
                    <a:pt x="4734" y="5598"/>
                    <a:pt x="5197" y="6061"/>
                    <a:pt x="5767" y="6061"/>
                  </a:cubicBezTo>
                  <a:cubicBezTo>
                    <a:pt x="6040" y="6061"/>
                    <a:pt x="6288" y="5955"/>
                    <a:pt x="6473" y="5782"/>
                  </a:cubicBezTo>
                  <a:cubicBezTo>
                    <a:pt x="6107" y="5392"/>
                    <a:pt x="6107" y="5392"/>
                    <a:pt x="6107" y="5392"/>
                  </a:cubicBezTo>
                  <a:cubicBezTo>
                    <a:pt x="6018" y="5475"/>
                    <a:pt x="5899" y="5527"/>
                    <a:pt x="5767" y="5527"/>
                  </a:cubicBezTo>
                  <a:cubicBezTo>
                    <a:pt x="5492" y="5527"/>
                    <a:pt x="5268" y="5303"/>
                    <a:pt x="5268" y="5028"/>
                  </a:cubicBezTo>
                  <a:cubicBezTo>
                    <a:pt x="5268" y="4753"/>
                    <a:pt x="5492" y="4529"/>
                    <a:pt x="5767" y="4529"/>
                  </a:cubicBezTo>
                  <a:cubicBezTo>
                    <a:pt x="5899" y="4529"/>
                    <a:pt x="6019" y="4581"/>
                    <a:pt x="6108" y="4665"/>
                  </a:cubicBezTo>
                  <a:cubicBezTo>
                    <a:pt x="6473" y="4275"/>
                    <a:pt x="6473" y="4275"/>
                    <a:pt x="6473" y="4275"/>
                  </a:cubicBezTo>
                  <a:cubicBezTo>
                    <a:pt x="6289" y="4102"/>
                    <a:pt x="6040" y="3995"/>
                    <a:pt x="5767" y="3995"/>
                  </a:cubicBezTo>
                  <a:cubicBezTo>
                    <a:pt x="5197" y="3995"/>
                    <a:pt x="4734" y="4458"/>
                    <a:pt x="4734" y="5028"/>
                  </a:cubicBezTo>
                  <a:close/>
                  <a:moveTo>
                    <a:pt x="7768" y="4529"/>
                  </a:moveTo>
                  <a:cubicBezTo>
                    <a:pt x="7901" y="4529"/>
                    <a:pt x="8020" y="4581"/>
                    <a:pt x="8109" y="4665"/>
                  </a:cubicBezTo>
                  <a:cubicBezTo>
                    <a:pt x="8475" y="4275"/>
                    <a:pt x="8475" y="4275"/>
                    <a:pt x="8475" y="4275"/>
                  </a:cubicBezTo>
                  <a:cubicBezTo>
                    <a:pt x="8290" y="4102"/>
                    <a:pt x="8042" y="3995"/>
                    <a:pt x="7768" y="3995"/>
                  </a:cubicBezTo>
                  <a:cubicBezTo>
                    <a:pt x="7198" y="3995"/>
                    <a:pt x="6736" y="4458"/>
                    <a:pt x="6736" y="5028"/>
                  </a:cubicBezTo>
                  <a:cubicBezTo>
                    <a:pt x="6736" y="5598"/>
                    <a:pt x="7198" y="6061"/>
                    <a:pt x="7768" y="6061"/>
                  </a:cubicBezTo>
                  <a:cubicBezTo>
                    <a:pt x="8042" y="6061"/>
                    <a:pt x="8290" y="5955"/>
                    <a:pt x="8474" y="5782"/>
                  </a:cubicBezTo>
                  <a:cubicBezTo>
                    <a:pt x="8109" y="5392"/>
                    <a:pt x="8109" y="5392"/>
                    <a:pt x="8109" y="5392"/>
                  </a:cubicBezTo>
                  <a:cubicBezTo>
                    <a:pt x="8020" y="5475"/>
                    <a:pt x="7900" y="5527"/>
                    <a:pt x="7768" y="5527"/>
                  </a:cubicBezTo>
                  <a:cubicBezTo>
                    <a:pt x="7493" y="5527"/>
                    <a:pt x="7270" y="5303"/>
                    <a:pt x="7270" y="5028"/>
                  </a:cubicBezTo>
                  <a:cubicBezTo>
                    <a:pt x="7270" y="4753"/>
                    <a:pt x="7493" y="4529"/>
                    <a:pt x="7768" y="4529"/>
                  </a:cubicBezTo>
                  <a:close/>
                  <a:moveTo>
                    <a:pt x="2024" y="6021"/>
                  </a:moveTo>
                  <a:cubicBezTo>
                    <a:pt x="2600" y="6021"/>
                    <a:pt x="2600" y="6021"/>
                    <a:pt x="2600" y="6021"/>
                  </a:cubicBezTo>
                  <a:cubicBezTo>
                    <a:pt x="2935" y="4951"/>
                    <a:pt x="2935" y="4951"/>
                    <a:pt x="2935" y="4951"/>
                  </a:cubicBezTo>
                  <a:cubicBezTo>
                    <a:pt x="3271" y="6021"/>
                    <a:pt x="3271" y="6021"/>
                    <a:pt x="3271" y="6021"/>
                  </a:cubicBezTo>
                  <a:cubicBezTo>
                    <a:pt x="3846" y="6021"/>
                    <a:pt x="3846" y="6021"/>
                    <a:pt x="3846" y="6021"/>
                  </a:cubicBezTo>
                  <a:cubicBezTo>
                    <a:pt x="3900" y="6021"/>
                    <a:pt x="3900" y="6021"/>
                    <a:pt x="3900" y="6021"/>
                  </a:cubicBezTo>
                  <a:cubicBezTo>
                    <a:pt x="4523" y="4035"/>
                    <a:pt x="4523" y="4035"/>
                    <a:pt x="4523" y="4035"/>
                  </a:cubicBezTo>
                  <a:cubicBezTo>
                    <a:pt x="3894" y="4035"/>
                    <a:pt x="3894" y="4035"/>
                    <a:pt x="3894" y="4035"/>
                  </a:cubicBezTo>
                  <a:cubicBezTo>
                    <a:pt x="3559" y="5105"/>
                    <a:pt x="3559" y="5105"/>
                    <a:pt x="3559" y="5105"/>
                  </a:cubicBezTo>
                  <a:cubicBezTo>
                    <a:pt x="3223" y="4035"/>
                    <a:pt x="3223" y="4035"/>
                    <a:pt x="3223" y="4035"/>
                  </a:cubicBezTo>
                  <a:cubicBezTo>
                    <a:pt x="2648" y="4035"/>
                    <a:pt x="2648" y="4035"/>
                    <a:pt x="2648" y="4035"/>
                  </a:cubicBezTo>
                  <a:cubicBezTo>
                    <a:pt x="2312" y="5105"/>
                    <a:pt x="2312" y="5105"/>
                    <a:pt x="2312" y="5105"/>
                  </a:cubicBezTo>
                  <a:cubicBezTo>
                    <a:pt x="1976" y="4035"/>
                    <a:pt x="1976" y="4035"/>
                    <a:pt x="1976" y="4035"/>
                  </a:cubicBezTo>
                  <a:cubicBezTo>
                    <a:pt x="1347" y="4035"/>
                    <a:pt x="1347" y="4035"/>
                    <a:pt x="1347" y="4035"/>
                  </a:cubicBezTo>
                  <a:cubicBezTo>
                    <a:pt x="1971" y="6021"/>
                    <a:pt x="1971" y="6021"/>
                    <a:pt x="1971" y="6021"/>
                  </a:cubicBezTo>
                  <a:lnTo>
                    <a:pt x="2024" y="60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L"/>
            </a:p>
          </p:txBody>
        </p:sp>
      </p:grpSp>
      <p:sp>
        <p:nvSpPr>
          <p:cNvPr id="6" name="Tijdelijke aanduiding voor afbeelding 5"/>
          <p:cNvSpPr>
            <a:spLocks noGrp="1" noSelect="1"/>
          </p:cNvSpPr>
          <p:nvPr>
            <p:ph type="pic" sz="quarter" idx="19"/>
          </p:nvPr>
        </p:nvSpPr>
        <p:spPr bwMode="invGray">
          <a:xfrm>
            <a:off x="7606583" y="3659473"/>
            <a:ext cx="990206" cy="990550"/>
          </a:xfrm>
          <a:prstGeom prst="ellipse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75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16" name="Website"/>
          <p:cNvSpPr>
            <a:spLocks noGrp="1" noSelect="1"/>
          </p:cNvSpPr>
          <p:nvPr>
            <p:ph type="body" sz="quarter" idx="18"/>
          </p:nvPr>
        </p:nvSpPr>
        <p:spPr bwMode="invGray">
          <a:xfrm>
            <a:off x="8849863" y="6389048"/>
            <a:ext cx="5356116" cy="36020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501" b="0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buNone/>
              <a:defRPr sz="2501" b="0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buNone/>
              <a:defRPr sz="2501" b="0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501" b="0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501" b="0">
                <a:solidFill>
                  <a:schemeClr val="bg1"/>
                </a:solidFill>
              </a:defRPr>
            </a:lvl5pPr>
            <a:lvl6pPr marL="0" algn="l">
              <a:lnSpc>
                <a:spcPct val="100000"/>
              </a:lnSpc>
              <a:defRPr sz="2501" b="0">
                <a:solidFill>
                  <a:schemeClr val="bg1"/>
                </a:solidFill>
              </a:defRPr>
            </a:lvl6pPr>
            <a:lvl7pPr marL="0" algn="l">
              <a:lnSpc>
                <a:spcPct val="100000"/>
              </a:lnSpc>
              <a:defRPr sz="2501" b="0">
                <a:solidFill>
                  <a:schemeClr val="bg1"/>
                </a:solidFill>
              </a:defRPr>
            </a:lvl7pPr>
            <a:lvl8pPr marL="0" algn="l">
              <a:lnSpc>
                <a:spcPct val="100000"/>
              </a:lnSpc>
              <a:defRPr sz="2501" b="0">
                <a:solidFill>
                  <a:schemeClr val="bg1"/>
                </a:solidFill>
              </a:defRPr>
            </a:lvl8pPr>
            <a:lvl9pPr marL="0" algn="l">
              <a:lnSpc>
                <a:spcPct val="100000"/>
              </a:lnSpc>
              <a:defRPr sz="2501" b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Web"/>
          <p:cNvSpPr>
            <a:spLocks noGrp="1" noSelect="1"/>
          </p:cNvSpPr>
          <p:nvPr>
            <p:ph type="body" sz="quarter" idx="20"/>
          </p:nvPr>
        </p:nvSpPr>
        <p:spPr bwMode="invGray">
          <a:xfrm>
            <a:off x="7611350" y="6389048"/>
            <a:ext cx="1170244" cy="36020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501" b="1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buNone/>
              <a:defRPr sz="2501" b="0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buNone/>
              <a:defRPr sz="2501" b="0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501" b="0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501" b="0">
                <a:solidFill>
                  <a:schemeClr val="bg1"/>
                </a:solidFill>
              </a:defRPr>
            </a:lvl5pPr>
            <a:lvl6pPr marL="0" algn="l">
              <a:lnSpc>
                <a:spcPct val="100000"/>
              </a:lnSpc>
              <a:defRPr sz="2501" b="0">
                <a:solidFill>
                  <a:schemeClr val="bg1"/>
                </a:solidFill>
              </a:defRPr>
            </a:lvl6pPr>
            <a:lvl7pPr marL="0" algn="l">
              <a:lnSpc>
                <a:spcPct val="100000"/>
              </a:lnSpc>
              <a:defRPr sz="2501" b="0">
                <a:solidFill>
                  <a:schemeClr val="bg1"/>
                </a:solidFill>
              </a:defRPr>
            </a:lvl7pPr>
            <a:lvl8pPr marL="0" algn="l">
              <a:lnSpc>
                <a:spcPct val="100000"/>
              </a:lnSpc>
              <a:defRPr sz="2501" b="0">
                <a:solidFill>
                  <a:schemeClr val="bg1"/>
                </a:solidFill>
              </a:defRPr>
            </a:lvl8pPr>
            <a:lvl9pPr marL="0" algn="l">
              <a:lnSpc>
                <a:spcPct val="100000"/>
              </a:lnSpc>
              <a:defRPr sz="2501" b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Mailadres"/>
          <p:cNvSpPr>
            <a:spLocks noGrp="1" noSelect="1"/>
          </p:cNvSpPr>
          <p:nvPr>
            <p:ph type="body" sz="quarter" idx="16"/>
          </p:nvPr>
        </p:nvSpPr>
        <p:spPr bwMode="invGray">
          <a:xfrm>
            <a:off x="8849863" y="5938798"/>
            <a:ext cx="5356116" cy="36020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501" b="0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buNone/>
              <a:defRPr sz="2501" b="0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buNone/>
              <a:defRPr sz="2501" b="0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501" b="0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501" b="0">
                <a:solidFill>
                  <a:schemeClr val="bg1"/>
                </a:solidFill>
              </a:defRPr>
            </a:lvl5pPr>
            <a:lvl6pPr marL="0" algn="l">
              <a:lnSpc>
                <a:spcPct val="100000"/>
              </a:lnSpc>
              <a:defRPr sz="2501" b="0">
                <a:solidFill>
                  <a:schemeClr val="bg1"/>
                </a:solidFill>
              </a:defRPr>
            </a:lvl6pPr>
            <a:lvl7pPr marL="0" algn="l">
              <a:lnSpc>
                <a:spcPct val="100000"/>
              </a:lnSpc>
              <a:defRPr sz="2501" b="0">
                <a:solidFill>
                  <a:schemeClr val="bg1"/>
                </a:solidFill>
              </a:defRPr>
            </a:lvl7pPr>
            <a:lvl8pPr marL="0" algn="l">
              <a:lnSpc>
                <a:spcPct val="100000"/>
              </a:lnSpc>
              <a:defRPr sz="2501" b="0">
                <a:solidFill>
                  <a:schemeClr val="bg1"/>
                </a:solidFill>
              </a:defRPr>
            </a:lvl8pPr>
            <a:lvl9pPr marL="0" algn="l">
              <a:lnSpc>
                <a:spcPct val="100000"/>
              </a:lnSpc>
              <a:defRPr sz="2501" b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Mail"/>
          <p:cNvSpPr>
            <a:spLocks noGrp="1" noSelect="1"/>
          </p:cNvSpPr>
          <p:nvPr>
            <p:ph type="body" sz="quarter" idx="21"/>
          </p:nvPr>
        </p:nvSpPr>
        <p:spPr bwMode="invGray">
          <a:xfrm>
            <a:off x="7611350" y="5938798"/>
            <a:ext cx="1170244" cy="36020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501" b="1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buNone/>
              <a:defRPr sz="2501" b="0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buNone/>
              <a:defRPr sz="2501" b="0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501" b="0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501" b="0">
                <a:solidFill>
                  <a:schemeClr val="bg1"/>
                </a:solidFill>
              </a:defRPr>
            </a:lvl5pPr>
            <a:lvl6pPr marL="0" algn="l">
              <a:lnSpc>
                <a:spcPct val="100000"/>
              </a:lnSpc>
              <a:defRPr sz="2501" b="0">
                <a:solidFill>
                  <a:schemeClr val="bg1"/>
                </a:solidFill>
              </a:defRPr>
            </a:lvl6pPr>
            <a:lvl7pPr marL="0" algn="l">
              <a:lnSpc>
                <a:spcPct val="100000"/>
              </a:lnSpc>
              <a:defRPr sz="2501" b="0">
                <a:solidFill>
                  <a:schemeClr val="bg1"/>
                </a:solidFill>
              </a:defRPr>
            </a:lvl7pPr>
            <a:lvl8pPr marL="0" algn="l">
              <a:lnSpc>
                <a:spcPct val="100000"/>
              </a:lnSpc>
              <a:defRPr sz="2501" b="0">
                <a:solidFill>
                  <a:schemeClr val="bg1"/>
                </a:solidFill>
              </a:defRPr>
            </a:lvl8pPr>
            <a:lvl9pPr marL="0" algn="l">
              <a:lnSpc>
                <a:spcPct val="100000"/>
              </a:lnSpc>
              <a:defRPr sz="2501" b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Mobile number"/>
          <p:cNvSpPr>
            <a:spLocks noGrp="1" noSelect="1"/>
          </p:cNvSpPr>
          <p:nvPr>
            <p:ph type="body" sz="quarter" idx="14"/>
          </p:nvPr>
        </p:nvSpPr>
        <p:spPr bwMode="invGray">
          <a:xfrm>
            <a:off x="8849863" y="5490289"/>
            <a:ext cx="5356116" cy="36020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501" b="0" baseline="0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buNone/>
              <a:defRPr sz="2501" b="0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buNone/>
              <a:defRPr sz="2501" b="0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501" b="0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501" b="0">
                <a:solidFill>
                  <a:schemeClr val="bg1"/>
                </a:solidFill>
              </a:defRPr>
            </a:lvl5pPr>
            <a:lvl6pPr marL="0" algn="l">
              <a:lnSpc>
                <a:spcPct val="100000"/>
              </a:lnSpc>
              <a:defRPr sz="2501" b="0">
                <a:solidFill>
                  <a:schemeClr val="bg1"/>
                </a:solidFill>
              </a:defRPr>
            </a:lvl6pPr>
            <a:lvl7pPr marL="0" algn="l">
              <a:lnSpc>
                <a:spcPct val="100000"/>
              </a:lnSpc>
              <a:defRPr sz="2501" b="0">
                <a:solidFill>
                  <a:schemeClr val="bg1"/>
                </a:solidFill>
              </a:defRPr>
            </a:lvl7pPr>
            <a:lvl8pPr marL="0" algn="l">
              <a:lnSpc>
                <a:spcPct val="100000"/>
              </a:lnSpc>
              <a:defRPr sz="2501" b="0">
                <a:solidFill>
                  <a:schemeClr val="bg1"/>
                </a:solidFill>
              </a:defRPr>
            </a:lvl8pPr>
            <a:lvl9pPr marL="0" algn="l">
              <a:lnSpc>
                <a:spcPct val="100000"/>
              </a:lnSpc>
              <a:defRPr sz="2501" b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Mobile"/>
          <p:cNvSpPr>
            <a:spLocks noGrp="1" noSelect="1"/>
          </p:cNvSpPr>
          <p:nvPr>
            <p:ph type="body" sz="quarter" idx="22"/>
          </p:nvPr>
        </p:nvSpPr>
        <p:spPr bwMode="invGray">
          <a:xfrm>
            <a:off x="7611350" y="5490289"/>
            <a:ext cx="1170244" cy="36020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501" b="1" baseline="0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buNone/>
              <a:defRPr sz="2501" b="0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buNone/>
              <a:defRPr sz="2501" b="0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501" b="0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501" b="0">
                <a:solidFill>
                  <a:schemeClr val="bg1"/>
                </a:solidFill>
              </a:defRPr>
            </a:lvl5pPr>
            <a:lvl6pPr marL="0" algn="l">
              <a:lnSpc>
                <a:spcPct val="100000"/>
              </a:lnSpc>
              <a:defRPr sz="2501" b="0">
                <a:solidFill>
                  <a:schemeClr val="bg1"/>
                </a:solidFill>
              </a:defRPr>
            </a:lvl6pPr>
            <a:lvl7pPr marL="0" algn="l">
              <a:lnSpc>
                <a:spcPct val="100000"/>
              </a:lnSpc>
              <a:defRPr sz="2501" b="0">
                <a:solidFill>
                  <a:schemeClr val="bg1"/>
                </a:solidFill>
              </a:defRPr>
            </a:lvl7pPr>
            <a:lvl8pPr marL="0" algn="l">
              <a:lnSpc>
                <a:spcPct val="100000"/>
              </a:lnSpc>
              <a:defRPr sz="2501" b="0">
                <a:solidFill>
                  <a:schemeClr val="bg1"/>
                </a:solidFill>
              </a:defRPr>
            </a:lvl8pPr>
            <a:lvl9pPr marL="0" algn="l">
              <a:lnSpc>
                <a:spcPct val="100000"/>
              </a:lnSpc>
              <a:defRPr sz="2501" b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hone number"/>
          <p:cNvSpPr>
            <a:spLocks noGrp="1" noSelect="1"/>
          </p:cNvSpPr>
          <p:nvPr>
            <p:ph type="body" sz="quarter" idx="12"/>
          </p:nvPr>
        </p:nvSpPr>
        <p:spPr bwMode="invGray">
          <a:xfrm>
            <a:off x="8849863" y="5040039"/>
            <a:ext cx="5356116" cy="36020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501" b="0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buNone/>
              <a:defRPr sz="2501" b="0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buNone/>
              <a:defRPr sz="2501" b="0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501" b="0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501" b="0">
                <a:solidFill>
                  <a:schemeClr val="bg1"/>
                </a:solidFill>
              </a:defRPr>
            </a:lvl5pPr>
            <a:lvl6pPr marL="0" algn="l">
              <a:lnSpc>
                <a:spcPct val="100000"/>
              </a:lnSpc>
              <a:defRPr sz="2501" b="0">
                <a:solidFill>
                  <a:schemeClr val="bg1"/>
                </a:solidFill>
              </a:defRPr>
            </a:lvl6pPr>
            <a:lvl7pPr marL="0" algn="l">
              <a:lnSpc>
                <a:spcPct val="100000"/>
              </a:lnSpc>
              <a:defRPr sz="2501" b="0">
                <a:solidFill>
                  <a:schemeClr val="bg1"/>
                </a:solidFill>
              </a:defRPr>
            </a:lvl7pPr>
            <a:lvl8pPr marL="0" algn="l">
              <a:lnSpc>
                <a:spcPct val="100000"/>
              </a:lnSpc>
              <a:defRPr sz="2501" b="0">
                <a:solidFill>
                  <a:schemeClr val="bg1"/>
                </a:solidFill>
              </a:defRPr>
            </a:lvl8pPr>
            <a:lvl9pPr marL="0" algn="l">
              <a:lnSpc>
                <a:spcPct val="100000"/>
              </a:lnSpc>
              <a:defRPr sz="2501" b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Office"/>
          <p:cNvSpPr>
            <a:spLocks noGrp="1" noSelect="1"/>
          </p:cNvSpPr>
          <p:nvPr>
            <p:ph type="body" sz="quarter" idx="23"/>
          </p:nvPr>
        </p:nvSpPr>
        <p:spPr bwMode="invGray">
          <a:xfrm>
            <a:off x="7611350" y="5040039"/>
            <a:ext cx="1170244" cy="36020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501" b="1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buNone/>
              <a:defRPr sz="2501" b="0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buNone/>
              <a:defRPr sz="2501" b="0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501" b="0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501" b="0">
                <a:solidFill>
                  <a:schemeClr val="bg1"/>
                </a:solidFill>
              </a:defRPr>
            </a:lvl5pPr>
            <a:lvl6pPr marL="0" algn="l">
              <a:lnSpc>
                <a:spcPct val="100000"/>
              </a:lnSpc>
              <a:defRPr sz="2501" b="0">
                <a:solidFill>
                  <a:schemeClr val="bg1"/>
                </a:solidFill>
              </a:defRPr>
            </a:lvl6pPr>
            <a:lvl7pPr marL="0" algn="l">
              <a:lnSpc>
                <a:spcPct val="100000"/>
              </a:lnSpc>
              <a:defRPr sz="2501" b="0">
                <a:solidFill>
                  <a:schemeClr val="bg1"/>
                </a:solidFill>
              </a:defRPr>
            </a:lvl7pPr>
            <a:lvl8pPr marL="0" algn="l">
              <a:lnSpc>
                <a:spcPct val="100000"/>
              </a:lnSpc>
              <a:defRPr sz="2501" b="0">
                <a:solidFill>
                  <a:schemeClr val="bg1"/>
                </a:solidFill>
              </a:defRPr>
            </a:lvl8pPr>
            <a:lvl9pPr marL="0" algn="l">
              <a:lnSpc>
                <a:spcPct val="100000"/>
              </a:lnSpc>
              <a:defRPr sz="2501" b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unction"/>
          <p:cNvSpPr>
            <a:spLocks noGrp="1" noSelect="1"/>
          </p:cNvSpPr>
          <p:nvPr>
            <p:ph type="body" sz="quarter" idx="11"/>
          </p:nvPr>
        </p:nvSpPr>
        <p:spPr bwMode="invGray">
          <a:xfrm>
            <a:off x="8839541" y="4187325"/>
            <a:ext cx="5401125" cy="36020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501" b="0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buNone/>
              <a:defRPr sz="2501" b="0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buNone/>
              <a:defRPr sz="2501" b="0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501" b="0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501" b="0">
                <a:solidFill>
                  <a:schemeClr val="bg1"/>
                </a:solidFill>
              </a:defRPr>
            </a:lvl5pPr>
            <a:lvl6pPr marL="0" algn="l">
              <a:lnSpc>
                <a:spcPct val="100000"/>
              </a:lnSpc>
              <a:defRPr sz="2501" b="0">
                <a:solidFill>
                  <a:schemeClr val="bg1"/>
                </a:solidFill>
              </a:defRPr>
            </a:lvl6pPr>
            <a:lvl7pPr marL="0" algn="l">
              <a:lnSpc>
                <a:spcPct val="100000"/>
              </a:lnSpc>
              <a:defRPr sz="2501" b="0">
                <a:solidFill>
                  <a:schemeClr val="bg1"/>
                </a:solidFill>
              </a:defRPr>
            </a:lvl7pPr>
            <a:lvl8pPr marL="0" algn="l">
              <a:lnSpc>
                <a:spcPct val="100000"/>
              </a:lnSpc>
              <a:defRPr sz="2501" b="0">
                <a:solidFill>
                  <a:schemeClr val="bg1"/>
                </a:solidFill>
              </a:defRPr>
            </a:lvl8pPr>
            <a:lvl9pPr marL="0" algn="l">
              <a:lnSpc>
                <a:spcPct val="100000"/>
              </a:lnSpc>
              <a:defRPr sz="2501" b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Name"/>
          <p:cNvSpPr>
            <a:spLocks noGrp="1" noSelect="1"/>
          </p:cNvSpPr>
          <p:nvPr>
            <p:ph type="body" sz="quarter" idx="10"/>
          </p:nvPr>
        </p:nvSpPr>
        <p:spPr bwMode="invGray">
          <a:xfrm>
            <a:off x="8839541" y="3737075"/>
            <a:ext cx="5401125" cy="36020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501" b="1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buNone/>
              <a:defRPr sz="2501" b="1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buNone/>
              <a:defRPr sz="2501" b="1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501" b="1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501" b="1">
                <a:solidFill>
                  <a:schemeClr val="bg1"/>
                </a:solidFill>
              </a:defRPr>
            </a:lvl5pPr>
            <a:lvl6pPr marL="0" algn="l">
              <a:lnSpc>
                <a:spcPct val="100000"/>
              </a:lnSpc>
              <a:defRPr sz="2501">
                <a:solidFill>
                  <a:schemeClr val="bg1"/>
                </a:solidFill>
              </a:defRPr>
            </a:lvl6pPr>
            <a:lvl7pPr marL="0" algn="l">
              <a:lnSpc>
                <a:spcPct val="100000"/>
              </a:lnSpc>
              <a:defRPr sz="2501">
                <a:solidFill>
                  <a:schemeClr val="bg1"/>
                </a:solidFill>
              </a:defRPr>
            </a:lvl7pPr>
            <a:lvl8pPr marL="0" algn="l">
              <a:lnSpc>
                <a:spcPct val="100000"/>
              </a:lnSpc>
              <a:defRPr sz="2501">
                <a:solidFill>
                  <a:schemeClr val="bg1"/>
                </a:solidFill>
              </a:defRPr>
            </a:lvl8pPr>
            <a:lvl9pPr marL="0" algn="l">
              <a:lnSpc>
                <a:spcPct val="100000"/>
              </a:lnSpc>
              <a:defRPr sz="2501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el 1 Closure"/>
          <p:cNvSpPr>
            <a:spLocks noGrp="1" noSelect="1"/>
          </p:cNvSpPr>
          <p:nvPr>
            <p:ph type="title"/>
          </p:nvPr>
        </p:nvSpPr>
        <p:spPr bwMode="invGray">
          <a:xfrm>
            <a:off x="7620087" y="1764858"/>
            <a:ext cx="6616378" cy="1440800"/>
          </a:xfrm>
        </p:spPr>
        <p:txBody>
          <a:bodyPr/>
          <a:lstStyle>
            <a:lvl1pPr>
              <a:lnSpc>
                <a:spcPct val="110000"/>
              </a:lnSpc>
              <a:defRPr sz="4001" cap="none" baseline="0">
                <a:solidFill>
                  <a:schemeClr val="bg1"/>
                </a:solidFill>
              </a:defRPr>
            </a:lvl1pPr>
          </a:lstStyle>
          <a:p>
            <a:r>
              <a:rPr lang="en-US" noProof="1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8502891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TitleMaster-NewLaptopPhoto-widescreen.jpg">
            <a:extLst>
              <a:ext uri="{FF2B5EF4-FFF2-40B4-BE49-F238E27FC236}">
                <a16:creationId xmlns:a16="http://schemas.microsoft.com/office/drawing/2014/main" id="{DCFB4A3A-91A0-41CE-A4AB-E366FDD8BC8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243175" cy="857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26">
            <a:extLst>
              <a:ext uri="{FF2B5EF4-FFF2-40B4-BE49-F238E27FC236}">
                <a16:creationId xmlns:a16="http://schemas.microsoft.com/office/drawing/2014/main" id="{496D7249-9121-489A-9E2A-0D1646AAA9C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406525" y="7966075"/>
            <a:ext cx="5589588" cy="276225"/>
          </a:xfrm>
          <a:prstGeom prst="rect">
            <a:avLst/>
          </a:prstGeom>
          <a:noFill/>
          <a:ln>
            <a:noFill/>
          </a:ln>
        </p:spPr>
        <p:txBody>
          <a:bodyPr lIns="136108" tIns="68054" rIns="136108" bIns="68054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NL" sz="900">
                <a:solidFill>
                  <a:srgbClr val="ACADAF"/>
                </a:solidFill>
                <a:latin typeface="Arial" panose="020B0604020202020204" pitchFamily="34" charset="0"/>
              </a:rPr>
              <a:t>Copyright © 2018 Kinaxis. All Rights Reserved.</a:t>
            </a:r>
          </a:p>
        </p:txBody>
      </p:sp>
      <p:pic>
        <p:nvPicPr>
          <p:cNvPr id="6" name="Picture 8" descr="KinaxisLogo-forTitleSlide-4x.png">
            <a:extLst>
              <a:ext uri="{FF2B5EF4-FFF2-40B4-BE49-F238E27FC236}">
                <a16:creationId xmlns:a16="http://schemas.microsoft.com/office/drawing/2014/main" id="{CE679968-4B90-4DF1-8808-F09E3431908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300" y="1011238"/>
            <a:ext cx="3181350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E2287AB-DDA1-420F-8337-BBB575C2E498}"/>
              </a:ext>
            </a:extLst>
          </p:cNvPr>
          <p:cNvSpPr txBox="1"/>
          <p:nvPr userDrawn="1"/>
        </p:nvSpPr>
        <p:spPr>
          <a:xfrm>
            <a:off x="1435100" y="6386513"/>
            <a:ext cx="3733800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spc="150">
                <a:solidFill>
                  <a:schemeClr val="bg1"/>
                </a:solidFill>
                <a:latin typeface="+mn-lt"/>
              </a:rPr>
              <a:t>PRESENTED BY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758E32D-C576-43F4-A904-6C03464D02D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527175" y="6148388"/>
            <a:ext cx="1016000" cy="76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anchor="ctr" anchorCtr="1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defRPr/>
            </a:pPr>
            <a:endParaRPr lang="en-US" altLang="en-NL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88690" y="6688992"/>
            <a:ext cx="6598023" cy="1181039"/>
          </a:xfrm>
        </p:spPr>
        <p:txBody>
          <a:bodyPr/>
          <a:lstStyle>
            <a:lvl1pPr marL="0" indent="0" algn="l">
              <a:lnSpc>
                <a:spcPts val="3400"/>
              </a:lnSpc>
              <a:buFont typeface="Times" pitchFamily="80" charset="0"/>
              <a:buNone/>
              <a:defRPr sz="30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94210" y="1850231"/>
            <a:ext cx="6432177" cy="3351300"/>
          </a:xfrm>
        </p:spPr>
        <p:txBody>
          <a:bodyPr anchor="ctr" anchorCtr="0">
            <a:normAutofit/>
          </a:bodyPr>
          <a:lstStyle>
            <a:lvl1pPr algn="l">
              <a:lnSpc>
                <a:spcPts val="4800"/>
              </a:lnSpc>
              <a:defRPr sz="4500" b="0" baseline="0">
                <a:solidFill>
                  <a:schemeClr val="tx1"/>
                </a:solidFill>
                <a:latin typeface="+mn-lt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7055374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d Slide-Option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018899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F5E20E2-2E68-453A-9B68-9C4FDD420458}"/>
              </a:ext>
            </a:extLst>
          </p:cNvPr>
          <p:cNvSpPr txBox="1"/>
          <p:nvPr userDrawn="1"/>
        </p:nvSpPr>
        <p:spPr>
          <a:xfrm>
            <a:off x="1435100" y="6386513"/>
            <a:ext cx="3733800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spc="150">
                <a:solidFill>
                  <a:schemeClr val="bg1"/>
                </a:solidFill>
                <a:latin typeface="+mn-lt"/>
              </a:rPr>
              <a:t>PRESENTED BY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BFF91C6-1D7A-46E8-B8F4-61225571261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527175" y="6148388"/>
            <a:ext cx="1016000" cy="76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anchor="ctr" anchorCtr="1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defRPr/>
            </a:pPr>
            <a:endParaRPr lang="en-US" altLang="en-NL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94210" y="1547725"/>
            <a:ext cx="6432177" cy="2071580"/>
          </a:xfrm>
        </p:spPr>
        <p:txBody>
          <a:bodyPr anchor="b" anchorCtr="0">
            <a:normAutofit/>
          </a:bodyPr>
          <a:lstStyle>
            <a:lvl1pPr algn="l">
              <a:lnSpc>
                <a:spcPts val="4800"/>
              </a:lnSpc>
              <a:defRPr sz="4500" b="0" baseline="0">
                <a:solidFill>
                  <a:schemeClr val="tx1"/>
                </a:solidFill>
                <a:latin typeface="+mn-lt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373188" y="3800069"/>
            <a:ext cx="6705600" cy="990600"/>
          </a:xfrm>
        </p:spPr>
        <p:txBody>
          <a:bodyPr/>
          <a:lstStyle>
            <a:lvl1pPr marL="0" indent="0">
              <a:buFontTx/>
              <a:buNone/>
              <a:defRPr sz="2600" b="1" cap="all" spc="100" baseline="0"/>
            </a:lvl1pPr>
            <a:lvl2pPr marL="381000" indent="0">
              <a:buFontTx/>
              <a:buNone/>
              <a:defRPr/>
            </a:lvl2pPr>
            <a:lvl3pPr marL="736600" indent="0">
              <a:buFontTx/>
              <a:buNone/>
              <a:defRPr/>
            </a:lvl3pPr>
            <a:lvl4pPr marL="1016000" indent="0">
              <a:buFontTx/>
              <a:buNone/>
              <a:defRPr/>
            </a:lvl4pPr>
            <a:lvl5pPr marL="1289177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88690" y="6688992"/>
            <a:ext cx="6598023" cy="1181039"/>
          </a:xfrm>
        </p:spPr>
        <p:txBody>
          <a:bodyPr/>
          <a:lstStyle>
            <a:lvl1pPr marL="0" indent="0" algn="l">
              <a:lnSpc>
                <a:spcPts val="3400"/>
              </a:lnSpc>
              <a:buFont typeface="Times" pitchFamily="80" charset="0"/>
              <a:buNone/>
              <a:defRPr sz="30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9479174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6">
            <a:extLst>
              <a:ext uri="{FF2B5EF4-FFF2-40B4-BE49-F238E27FC236}">
                <a16:creationId xmlns:a16="http://schemas.microsoft.com/office/drawing/2014/main" id="{BE302696-1428-4872-95BB-F2310888B52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65175" y="7966075"/>
            <a:ext cx="5589588" cy="276225"/>
          </a:xfrm>
          <a:prstGeom prst="rect">
            <a:avLst/>
          </a:prstGeom>
          <a:noFill/>
          <a:ln>
            <a:noFill/>
          </a:ln>
        </p:spPr>
        <p:txBody>
          <a:bodyPr lIns="136108" tIns="68054" rIns="136108" bIns="68054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NL" sz="900">
                <a:solidFill>
                  <a:srgbClr val="ACADAF"/>
                </a:solidFill>
                <a:latin typeface="Arial" panose="020B0604020202020204" pitchFamily="34" charset="0"/>
              </a:rPr>
              <a:t>Copyright © 2018 Kinaxis.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79437145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gu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440021" y="6014897"/>
            <a:ext cx="6598023" cy="2527458"/>
          </a:xfrm>
        </p:spPr>
        <p:txBody>
          <a:bodyPr/>
          <a:lstStyle>
            <a:lvl1pPr marL="254000" indent="-254000" algn="l">
              <a:lnSpc>
                <a:spcPct val="100000"/>
              </a:lnSpc>
              <a:spcAft>
                <a:spcPts val="700"/>
              </a:spcAft>
              <a:buClr>
                <a:srgbClr val="DCDCDC"/>
              </a:buClr>
              <a:buSzPct val="120000"/>
              <a:buFont typeface="Arial"/>
              <a:buChar char="•"/>
              <a:defRPr sz="2800" b="1" baseline="0">
                <a:solidFill>
                  <a:srgbClr val="DCDCDC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45366" y="1164431"/>
            <a:ext cx="6432177" cy="3351300"/>
          </a:xfrm>
        </p:spPr>
        <p:txBody>
          <a:bodyPr anchor="b" anchorCtr="0"/>
          <a:lstStyle>
            <a:lvl1pPr algn="l">
              <a:lnSpc>
                <a:spcPts val="4800"/>
              </a:lnSpc>
              <a:defRPr sz="4500" b="0" baseline="0">
                <a:solidFill>
                  <a:schemeClr val="tx1"/>
                </a:solidFill>
                <a:latin typeface="+mn-lt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9413639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-Option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66763" y="1986703"/>
            <a:ext cx="5688024" cy="2454327"/>
          </a:xfrm>
        </p:spPr>
        <p:txBody>
          <a:bodyPr anchorCtr="0"/>
          <a:lstStyle>
            <a:lvl1pPr algn="l">
              <a:lnSpc>
                <a:spcPts val="7400"/>
              </a:lnSpc>
              <a:defRPr sz="8000" b="0">
                <a:solidFill>
                  <a:schemeClr val="bg1"/>
                </a:solidFill>
                <a:latin typeface="+mn-lt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8381240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lide 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>
            <a:extLst>
              <a:ext uri="{FF2B5EF4-FFF2-40B4-BE49-F238E27FC236}">
                <a16:creationId xmlns:a16="http://schemas.microsoft.com/office/drawing/2014/main" id="{C3019491-5E5A-4EA5-B487-28DF1DF33974}"/>
              </a:ext>
            </a:extLst>
          </p:cNvPr>
          <p:cNvSpPr>
            <a:spLocks noSelect="1"/>
          </p:cNvSpPr>
          <p:nvPr userDrawn="1"/>
        </p:nvSpPr>
        <p:spPr bwMode="gray">
          <a:xfrm>
            <a:off x="4402138" y="568325"/>
            <a:ext cx="79375" cy="6581775"/>
          </a:xfrm>
          <a:custGeom>
            <a:avLst/>
            <a:gdLst>
              <a:gd name="T0" fmla="*/ 100 w 200"/>
              <a:gd name="T1" fmla="*/ 11601 h 16601"/>
              <a:gd name="T2" fmla="*/ 100 w 200"/>
              <a:gd name="T3" fmla="*/ 12601 h 16601"/>
              <a:gd name="T4" fmla="*/ 0 w 200"/>
              <a:gd name="T5" fmla="*/ 12901 h 16601"/>
              <a:gd name="T6" fmla="*/ 100 w 200"/>
              <a:gd name="T7" fmla="*/ 11201 h 16601"/>
              <a:gd name="T8" fmla="*/ 100 w 200"/>
              <a:gd name="T9" fmla="*/ 11201 h 16601"/>
              <a:gd name="T10" fmla="*/ 200 w 200"/>
              <a:gd name="T11" fmla="*/ 8901 h 16601"/>
              <a:gd name="T12" fmla="*/ 100 w 200"/>
              <a:gd name="T13" fmla="*/ 11001 h 16601"/>
              <a:gd name="T14" fmla="*/ 0 w 200"/>
              <a:gd name="T15" fmla="*/ 9701 h 16601"/>
              <a:gd name="T16" fmla="*/ 100 w 200"/>
              <a:gd name="T17" fmla="*/ 9201 h 16601"/>
              <a:gd name="T18" fmla="*/ 100 w 200"/>
              <a:gd name="T19" fmla="*/ 9201 h 16601"/>
              <a:gd name="T20" fmla="*/ 200 w 200"/>
              <a:gd name="T21" fmla="*/ 10101 h 16601"/>
              <a:gd name="T22" fmla="*/ 100 w 200"/>
              <a:gd name="T23" fmla="*/ 10601 h 16601"/>
              <a:gd name="T24" fmla="*/ 0 w 200"/>
              <a:gd name="T25" fmla="*/ 12101 h 16601"/>
              <a:gd name="T26" fmla="*/ 100 w 200"/>
              <a:gd name="T27" fmla="*/ 15601 h 16601"/>
              <a:gd name="T28" fmla="*/ 100 w 200"/>
              <a:gd name="T29" fmla="*/ 15601 h 16601"/>
              <a:gd name="T30" fmla="*/ 200 w 200"/>
              <a:gd name="T31" fmla="*/ 16101 h 16601"/>
              <a:gd name="T32" fmla="*/ 100 w 200"/>
              <a:gd name="T33" fmla="*/ 0 h 16601"/>
              <a:gd name="T34" fmla="*/ 0 w 200"/>
              <a:gd name="T35" fmla="*/ 15301 h 16601"/>
              <a:gd name="T36" fmla="*/ 100 w 200"/>
              <a:gd name="T37" fmla="*/ 16401 h 16601"/>
              <a:gd name="T38" fmla="*/ 100 w 200"/>
              <a:gd name="T39" fmla="*/ 16401 h 16601"/>
              <a:gd name="T40" fmla="*/ 200 w 200"/>
              <a:gd name="T41" fmla="*/ 14901 h 16601"/>
              <a:gd name="T42" fmla="*/ 100 w 200"/>
              <a:gd name="T43" fmla="*/ 13801 h 16601"/>
              <a:gd name="T44" fmla="*/ 0 w 200"/>
              <a:gd name="T45" fmla="*/ 13301 h 16601"/>
              <a:gd name="T46" fmla="*/ 100 w 200"/>
              <a:gd name="T47" fmla="*/ 14001 h 16601"/>
              <a:gd name="T48" fmla="*/ 100 w 200"/>
              <a:gd name="T49" fmla="*/ 14001 h 16601"/>
              <a:gd name="T50" fmla="*/ 200 w 200"/>
              <a:gd name="T51" fmla="*/ 14501 h 16601"/>
              <a:gd name="T52" fmla="*/ 100 w 200"/>
              <a:gd name="T53" fmla="*/ 4600 h 16601"/>
              <a:gd name="T54" fmla="*/ 0 w 200"/>
              <a:gd name="T55" fmla="*/ 4100 h 16601"/>
              <a:gd name="T56" fmla="*/ 100 w 200"/>
              <a:gd name="T57" fmla="*/ 2400 h 16601"/>
              <a:gd name="T58" fmla="*/ 100 w 200"/>
              <a:gd name="T59" fmla="*/ 2400 h 16601"/>
              <a:gd name="T60" fmla="*/ 200 w 200"/>
              <a:gd name="T61" fmla="*/ 3700 h 16601"/>
              <a:gd name="T62" fmla="*/ 100 w 200"/>
              <a:gd name="T63" fmla="*/ 2200 h 16601"/>
              <a:gd name="T64" fmla="*/ 0 w 200"/>
              <a:gd name="T65" fmla="*/ 3300 h 16601"/>
              <a:gd name="T66" fmla="*/ 100 w 200"/>
              <a:gd name="T67" fmla="*/ 2800 h 16601"/>
              <a:gd name="T68" fmla="*/ 100 w 200"/>
              <a:gd name="T69" fmla="*/ 2800 h 16601"/>
              <a:gd name="T70" fmla="*/ 200 w 200"/>
              <a:gd name="T71" fmla="*/ 500 h 16601"/>
              <a:gd name="T72" fmla="*/ 100 w 200"/>
              <a:gd name="T73" fmla="*/ 1000 h 16601"/>
              <a:gd name="T74" fmla="*/ 0 w 200"/>
              <a:gd name="T75" fmla="*/ 1300 h 16601"/>
              <a:gd name="T76" fmla="*/ 100 w 200"/>
              <a:gd name="T77" fmla="*/ 1600 h 16601"/>
              <a:gd name="T78" fmla="*/ 100 w 200"/>
              <a:gd name="T79" fmla="*/ 1600 h 16601"/>
              <a:gd name="T80" fmla="*/ 200 w 200"/>
              <a:gd name="T81" fmla="*/ 4900 h 16601"/>
              <a:gd name="T82" fmla="*/ 100 w 200"/>
              <a:gd name="T83" fmla="*/ 7801 h 16601"/>
              <a:gd name="T84" fmla="*/ 0 w 200"/>
              <a:gd name="T85" fmla="*/ 7301 h 16601"/>
              <a:gd name="T86" fmla="*/ 100 w 200"/>
              <a:gd name="T87" fmla="*/ 8001 h 16601"/>
              <a:gd name="T88" fmla="*/ 100 w 200"/>
              <a:gd name="T89" fmla="*/ 8001 h 16601"/>
              <a:gd name="T90" fmla="*/ 200 w 200"/>
              <a:gd name="T91" fmla="*/ 6901 h 16601"/>
              <a:gd name="T92" fmla="*/ 100 w 200"/>
              <a:gd name="T93" fmla="*/ 6601 h 16601"/>
              <a:gd name="T94" fmla="*/ 0 w 200"/>
              <a:gd name="T95" fmla="*/ 5301 h 16601"/>
              <a:gd name="T96" fmla="*/ 100 w 200"/>
              <a:gd name="T97" fmla="*/ 8401 h 16601"/>
              <a:gd name="T98" fmla="*/ 100 w 200"/>
              <a:gd name="T99" fmla="*/ 8401 h 16601"/>
              <a:gd name="T100" fmla="*/ 200 w 200"/>
              <a:gd name="T101" fmla="*/ 5701 h 16601"/>
              <a:gd name="T102" fmla="*/ 100 w 200"/>
              <a:gd name="T103" fmla="*/ 6201 h 166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00" h="16601">
                <a:moveTo>
                  <a:pt x="200" y="11701"/>
                </a:moveTo>
                <a:cubicBezTo>
                  <a:pt x="200" y="11756"/>
                  <a:pt x="155" y="11801"/>
                  <a:pt x="100" y="11801"/>
                </a:cubicBezTo>
                <a:cubicBezTo>
                  <a:pt x="45" y="11801"/>
                  <a:pt x="0" y="11756"/>
                  <a:pt x="0" y="11701"/>
                </a:cubicBezTo>
                <a:cubicBezTo>
                  <a:pt x="0" y="11646"/>
                  <a:pt x="45" y="11601"/>
                  <a:pt x="100" y="11601"/>
                </a:cubicBezTo>
                <a:cubicBezTo>
                  <a:pt x="155" y="11601"/>
                  <a:pt x="200" y="11646"/>
                  <a:pt x="200" y="11701"/>
                </a:cubicBezTo>
                <a:close/>
                <a:moveTo>
                  <a:pt x="100" y="12401"/>
                </a:moveTo>
                <a:cubicBezTo>
                  <a:pt x="45" y="12401"/>
                  <a:pt x="0" y="12446"/>
                  <a:pt x="0" y="12501"/>
                </a:cubicBezTo>
                <a:cubicBezTo>
                  <a:pt x="0" y="12556"/>
                  <a:pt x="45" y="12601"/>
                  <a:pt x="100" y="12601"/>
                </a:cubicBezTo>
                <a:cubicBezTo>
                  <a:pt x="155" y="12601"/>
                  <a:pt x="200" y="12556"/>
                  <a:pt x="200" y="12501"/>
                </a:cubicBezTo>
                <a:cubicBezTo>
                  <a:pt x="200" y="12446"/>
                  <a:pt x="155" y="12401"/>
                  <a:pt x="100" y="12401"/>
                </a:cubicBezTo>
                <a:close/>
                <a:moveTo>
                  <a:pt x="100" y="12801"/>
                </a:moveTo>
                <a:cubicBezTo>
                  <a:pt x="45" y="12801"/>
                  <a:pt x="0" y="12846"/>
                  <a:pt x="0" y="12901"/>
                </a:cubicBezTo>
                <a:cubicBezTo>
                  <a:pt x="0" y="12956"/>
                  <a:pt x="45" y="13001"/>
                  <a:pt x="100" y="13001"/>
                </a:cubicBezTo>
                <a:cubicBezTo>
                  <a:pt x="155" y="13001"/>
                  <a:pt x="200" y="12956"/>
                  <a:pt x="200" y="12901"/>
                </a:cubicBezTo>
                <a:cubicBezTo>
                  <a:pt x="200" y="12846"/>
                  <a:pt x="155" y="12801"/>
                  <a:pt x="100" y="12801"/>
                </a:cubicBezTo>
                <a:close/>
                <a:moveTo>
                  <a:pt x="100" y="11201"/>
                </a:moveTo>
                <a:cubicBezTo>
                  <a:pt x="45" y="11201"/>
                  <a:pt x="0" y="11246"/>
                  <a:pt x="0" y="11301"/>
                </a:cubicBezTo>
                <a:cubicBezTo>
                  <a:pt x="0" y="11356"/>
                  <a:pt x="45" y="11401"/>
                  <a:pt x="100" y="11401"/>
                </a:cubicBezTo>
                <a:cubicBezTo>
                  <a:pt x="155" y="11401"/>
                  <a:pt x="200" y="11356"/>
                  <a:pt x="200" y="11301"/>
                </a:cubicBezTo>
                <a:cubicBezTo>
                  <a:pt x="200" y="11246"/>
                  <a:pt x="155" y="11201"/>
                  <a:pt x="100" y="11201"/>
                </a:cubicBezTo>
                <a:close/>
                <a:moveTo>
                  <a:pt x="100" y="8801"/>
                </a:moveTo>
                <a:cubicBezTo>
                  <a:pt x="45" y="8801"/>
                  <a:pt x="0" y="8845"/>
                  <a:pt x="0" y="8901"/>
                </a:cubicBezTo>
                <a:cubicBezTo>
                  <a:pt x="0" y="8956"/>
                  <a:pt x="45" y="9001"/>
                  <a:pt x="100" y="9001"/>
                </a:cubicBezTo>
                <a:cubicBezTo>
                  <a:pt x="155" y="9001"/>
                  <a:pt x="200" y="8956"/>
                  <a:pt x="200" y="8901"/>
                </a:cubicBezTo>
                <a:cubicBezTo>
                  <a:pt x="200" y="8845"/>
                  <a:pt x="155" y="8801"/>
                  <a:pt x="100" y="8801"/>
                </a:cubicBezTo>
                <a:close/>
                <a:moveTo>
                  <a:pt x="100" y="10801"/>
                </a:moveTo>
                <a:cubicBezTo>
                  <a:pt x="45" y="10801"/>
                  <a:pt x="0" y="10846"/>
                  <a:pt x="0" y="10901"/>
                </a:cubicBezTo>
                <a:cubicBezTo>
                  <a:pt x="0" y="10956"/>
                  <a:pt x="45" y="11001"/>
                  <a:pt x="100" y="11001"/>
                </a:cubicBezTo>
                <a:cubicBezTo>
                  <a:pt x="155" y="11001"/>
                  <a:pt x="200" y="10956"/>
                  <a:pt x="200" y="10901"/>
                </a:cubicBezTo>
                <a:cubicBezTo>
                  <a:pt x="200" y="10846"/>
                  <a:pt x="155" y="10801"/>
                  <a:pt x="100" y="10801"/>
                </a:cubicBezTo>
                <a:close/>
                <a:moveTo>
                  <a:pt x="100" y="9601"/>
                </a:moveTo>
                <a:cubicBezTo>
                  <a:pt x="45" y="9601"/>
                  <a:pt x="0" y="9646"/>
                  <a:pt x="0" y="9701"/>
                </a:cubicBezTo>
                <a:cubicBezTo>
                  <a:pt x="0" y="9756"/>
                  <a:pt x="45" y="9801"/>
                  <a:pt x="100" y="9801"/>
                </a:cubicBezTo>
                <a:cubicBezTo>
                  <a:pt x="155" y="9801"/>
                  <a:pt x="200" y="9756"/>
                  <a:pt x="200" y="9701"/>
                </a:cubicBezTo>
                <a:cubicBezTo>
                  <a:pt x="200" y="9646"/>
                  <a:pt x="155" y="9601"/>
                  <a:pt x="100" y="9601"/>
                </a:cubicBezTo>
                <a:close/>
                <a:moveTo>
                  <a:pt x="100" y="9201"/>
                </a:moveTo>
                <a:cubicBezTo>
                  <a:pt x="45" y="9201"/>
                  <a:pt x="0" y="9245"/>
                  <a:pt x="0" y="9301"/>
                </a:cubicBezTo>
                <a:cubicBezTo>
                  <a:pt x="0" y="9356"/>
                  <a:pt x="45" y="9401"/>
                  <a:pt x="100" y="9401"/>
                </a:cubicBezTo>
                <a:cubicBezTo>
                  <a:pt x="155" y="9401"/>
                  <a:pt x="200" y="9356"/>
                  <a:pt x="200" y="9301"/>
                </a:cubicBezTo>
                <a:cubicBezTo>
                  <a:pt x="200" y="9245"/>
                  <a:pt x="155" y="9201"/>
                  <a:pt x="100" y="9201"/>
                </a:cubicBezTo>
                <a:close/>
                <a:moveTo>
                  <a:pt x="100" y="10001"/>
                </a:moveTo>
                <a:cubicBezTo>
                  <a:pt x="45" y="10001"/>
                  <a:pt x="0" y="10046"/>
                  <a:pt x="0" y="10101"/>
                </a:cubicBezTo>
                <a:cubicBezTo>
                  <a:pt x="0" y="10156"/>
                  <a:pt x="45" y="10201"/>
                  <a:pt x="100" y="10201"/>
                </a:cubicBezTo>
                <a:cubicBezTo>
                  <a:pt x="155" y="10201"/>
                  <a:pt x="200" y="10156"/>
                  <a:pt x="200" y="10101"/>
                </a:cubicBezTo>
                <a:cubicBezTo>
                  <a:pt x="200" y="10046"/>
                  <a:pt x="155" y="10001"/>
                  <a:pt x="100" y="10001"/>
                </a:cubicBezTo>
                <a:close/>
                <a:moveTo>
                  <a:pt x="100" y="10401"/>
                </a:moveTo>
                <a:cubicBezTo>
                  <a:pt x="45" y="10401"/>
                  <a:pt x="0" y="10446"/>
                  <a:pt x="0" y="10501"/>
                </a:cubicBezTo>
                <a:cubicBezTo>
                  <a:pt x="0" y="10556"/>
                  <a:pt x="45" y="10601"/>
                  <a:pt x="100" y="10601"/>
                </a:cubicBezTo>
                <a:cubicBezTo>
                  <a:pt x="155" y="10601"/>
                  <a:pt x="200" y="10556"/>
                  <a:pt x="200" y="10501"/>
                </a:cubicBezTo>
                <a:cubicBezTo>
                  <a:pt x="200" y="10446"/>
                  <a:pt x="155" y="10401"/>
                  <a:pt x="100" y="10401"/>
                </a:cubicBezTo>
                <a:close/>
                <a:moveTo>
                  <a:pt x="100" y="12001"/>
                </a:moveTo>
                <a:cubicBezTo>
                  <a:pt x="45" y="12001"/>
                  <a:pt x="0" y="12046"/>
                  <a:pt x="0" y="12101"/>
                </a:cubicBezTo>
                <a:cubicBezTo>
                  <a:pt x="0" y="12156"/>
                  <a:pt x="45" y="12201"/>
                  <a:pt x="100" y="12201"/>
                </a:cubicBezTo>
                <a:cubicBezTo>
                  <a:pt x="155" y="12201"/>
                  <a:pt x="200" y="12156"/>
                  <a:pt x="200" y="12101"/>
                </a:cubicBezTo>
                <a:cubicBezTo>
                  <a:pt x="200" y="12046"/>
                  <a:pt x="155" y="12001"/>
                  <a:pt x="100" y="12001"/>
                </a:cubicBezTo>
                <a:close/>
                <a:moveTo>
                  <a:pt x="100" y="15601"/>
                </a:moveTo>
                <a:cubicBezTo>
                  <a:pt x="45" y="15601"/>
                  <a:pt x="0" y="15646"/>
                  <a:pt x="0" y="15701"/>
                </a:cubicBezTo>
                <a:cubicBezTo>
                  <a:pt x="0" y="15757"/>
                  <a:pt x="45" y="15801"/>
                  <a:pt x="100" y="15801"/>
                </a:cubicBezTo>
                <a:cubicBezTo>
                  <a:pt x="155" y="15801"/>
                  <a:pt x="200" y="15757"/>
                  <a:pt x="200" y="15701"/>
                </a:cubicBezTo>
                <a:cubicBezTo>
                  <a:pt x="200" y="15646"/>
                  <a:pt x="155" y="15601"/>
                  <a:pt x="100" y="15601"/>
                </a:cubicBezTo>
                <a:close/>
                <a:moveTo>
                  <a:pt x="100" y="16001"/>
                </a:moveTo>
                <a:cubicBezTo>
                  <a:pt x="45" y="16001"/>
                  <a:pt x="0" y="16046"/>
                  <a:pt x="0" y="16101"/>
                </a:cubicBezTo>
                <a:cubicBezTo>
                  <a:pt x="0" y="16157"/>
                  <a:pt x="45" y="16201"/>
                  <a:pt x="100" y="16201"/>
                </a:cubicBezTo>
                <a:cubicBezTo>
                  <a:pt x="155" y="16201"/>
                  <a:pt x="200" y="16157"/>
                  <a:pt x="200" y="16101"/>
                </a:cubicBezTo>
                <a:cubicBezTo>
                  <a:pt x="200" y="16046"/>
                  <a:pt x="155" y="16001"/>
                  <a:pt x="100" y="16001"/>
                </a:cubicBezTo>
                <a:close/>
                <a:moveTo>
                  <a:pt x="100" y="200"/>
                </a:moveTo>
                <a:cubicBezTo>
                  <a:pt x="155" y="200"/>
                  <a:pt x="200" y="155"/>
                  <a:pt x="200" y="100"/>
                </a:cubicBezTo>
                <a:cubicBezTo>
                  <a:pt x="200" y="45"/>
                  <a:pt x="155" y="0"/>
                  <a:pt x="100" y="0"/>
                </a:cubicBezTo>
                <a:cubicBezTo>
                  <a:pt x="45" y="0"/>
                  <a:pt x="0" y="45"/>
                  <a:pt x="0" y="100"/>
                </a:cubicBezTo>
                <a:cubicBezTo>
                  <a:pt x="0" y="155"/>
                  <a:pt x="45" y="200"/>
                  <a:pt x="100" y="200"/>
                </a:cubicBezTo>
                <a:close/>
                <a:moveTo>
                  <a:pt x="100" y="15201"/>
                </a:moveTo>
                <a:cubicBezTo>
                  <a:pt x="45" y="15201"/>
                  <a:pt x="0" y="15246"/>
                  <a:pt x="0" y="15301"/>
                </a:cubicBezTo>
                <a:cubicBezTo>
                  <a:pt x="0" y="15357"/>
                  <a:pt x="45" y="15401"/>
                  <a:pt x="100" y="15401"/>
                </a:cubicBezTo>
                <a:cubicBezTo>
                  <a:pt x="155" y="15401"/>
                  <a:pt x="200" y="15357"/>
                  <a:pt x="200" y="15301"/>
                </a:cubicBezTo>
                <a:cubicBezTo>
                  <a:pt x="200" y="15246"/>
                  <a:pt x="155" y="15201"/>
                  <a:pt x="100" y="15201"/>
                </a:cubicBezTo>
                <a:close/>
                <a:moveTo>
                  <a:pt x="100" y="16401"/>
                </a:moveTo>
                <a:cubicBezTo>
                  <a:pt x="45" y="16401"/>
                  <a:pt x="0" y="16446"/>
                  <a:pt x="0" y="16501"/>
                </a:cubicBezTo>
                <a:cubicBezTo>
                  <a:pt x="0" y="16557"/>
                  <a:pt x="45" y="16601"/>
                  <a:pt x="100" y="16601"/>
                </a:cubicBezTo>
                <a:cubicBezTo>
                  <a:pt x="155" y="16601"/>
                  <a:pt x="200" y="16557"/>
                  <a:pt x="200" y="16501"/>
                </a:cubicBezTo>
                <a:cubicBezTo>
                  <a:pt x="200" y="16446"/>
                  <a:pt x="155" y="16401"/>
                  <a:pt x="100" y="16401"/>
                </a:cubicBezTo>
                <a:close/>
                <a:moveTo>
                  <a:pt x="100" y="14801"/>
                </a:moveTo>
                <a:cubicBezTo>
                  <a:pt x="45" y="14801"/>
                  <a:pt x="0" y="14846"/>
                  <a:pt x="0" y="14901"/>
                </a:cubicBezTo>
                <a:cubicBezTo>
                  <a:pt x="0" y="14957"/>
                  <a:pt x="45" y="15001"/>
                  <a:pt x="100" y="15001"/>
                </a:cubicBezTo>
                <a:cubicBezTo>
                  <a:pt x="155" y="15001"/>
                  <a:pt x="200" y="14957"/>
                  <a:pt x="200" y="14901"/>
                </a:cubicBezTo>
                <a:cubicBezTo>
                  <a:pt x="200" y="14846"/>
                  <a:pt x="155" y="14801"/>
                  <a:pt x="100" y="14801"/>
                </a:cubicBezTo>
                <a:close/>
                <a:moveTo>
                  <a:pt x="100" y="13601"/>
                </a:moveTo>
                <a:cubicBezTo>
                  <a:pt x="45" y="13601"/>
                  <a:pt x="0" y="13646"/>
                  <a:pt x="0" y="13701"/>
                </a:cubicBezTo>
                <a:cubicBezTo>
                  <a:pt x="0" y="13757"/>
                  <a:pt x="45" y="13801"/>
                  <a:pt x="100" y="13801"/>
                </a:cubicBezTo>
                <a:cubicBezTo>
                  <a:pt x="155" y="13801"/>
                  <a:pt x="200" y="13757"/>
                  <a:pt x="200" y="13701"/>
                </a:cubicBezTo>
                <a:cubicBezTo>
                  <a:pt x="200" y="13646"/>
                  <a:pt x="155" y="13601"/>
                  <a:pt x="100" y="13601"/>
                </a:cubicBezTo>
                <a:close/>
                <a:moveTo>
                  <a:pt x="100" y="13201"/>
                </a:moveTo>
                <a:cubicBezTo>
                  <a:pt x="45" y="13201"/>
                  <a:pt x="0" y="13246"/>
                  <a:pt x="0" y="13301"/>
                </a:cubicBezTo>
                <a:cubicBezTo>
                  <a:pt x="0" y="13357"/>
                  <a:pt x="45" y="13401"/>
                  <a:pt x="100" y="13401"/>
                </a:cubicBezTo>
                <a:cubicBezTo>
                  <a:pt x="155" y="13401"/>
                  <a:pt x="200" y="13357"/>
                  <a:pt x="200" y="13301"/>
                </a:cubicBezTo>
                <a:cubicBezTo>
                  <a:pt x="200" y="13246"/>
                  <a:pt x="155" y="13201"/>
                  <a:pt x="100" y="13201"/>
                </a:cubicBezTo>
                <a:close/>
                <a:moveTo>
                  <a:pt x="100" y="14001"/>
                </a:moveTo>
                <a:cubicBezTo>
                  <a:pt x="45" y="14001"/>
                  <a:pt x="0" y="14046"/>
                  <a:pt x="0" y="14101"/>
                </a:cubicBezTo>
                <a:cubicBezTo>
                  <a:pt x="0" y="14157"/>
                  <a:pt x="45" y="14201"/>
                  <a:pt x="100" y="14201"/>
                </a:cubicBezTo>
                <a:cubicBezTo>
                  <a:pt x="155" y="14201"/>
                  <a:pt x="200" y="14157"/>
                  <a:pt x="200" y="14101"/>
                </a:cubicBezTo>
                <a:cubicBezTo>
                  <a:pt x="200" y="14046"/>
                  <a:pt x="155" y="14001"/>
                  <a:pt x="100" y="14001"/>
                </a:cubicBezTo>
                <a:close/>
                <a:moveTo>
                  <a:pt x="100" y="14401"/>
                </a:moveTo>
                <a:cubicBezTo>
                  <a:pt x="45" y="14401"/>
                  <a:pt x="0" y="14446"/>
                  <a:pt x="0" y="14501"/>
                </a:cubicBezTo>
                <a:cubicBezTo>
                  <a:pt x="0" y="14557"/>
                  <a:pt x="45" y="14601"/>
                  <a:pt x="100" y="14601"/>
                </a:cubicBezTo>
                <a:cubicBezTo>
                  <a:pt x="155" y="14601"/>
                  <a:pt x="200" y="14557"/>
                  <a:pt x="200" y="14501"/>
                </a:cubicBezTo>
                <a:cubicBezTo>
                  <a:pt x="200" y="14446"/>
                  <a:pt x="155" y="14401"/>
                  <a:pt x="100" y="14401"/>
                </a:cubicBezTo>
                <a:close/>
                <a:moveTo>
                  <a:pt x="100" y="4400"/>
                </a:moveTo>
                <a:cubicBezTo>
                  <a:pt x="45" y="4400"/>
                  <a:pt x="0" y="4445"/>
                  <a:pt x="0" y="4500"/>
                </a:cubicBezTo>
                <a:cubicBezTo>
                  <a:pt x="0" y="4555"/>
                  <a:pt x="45" y="4600"/>
                  <a:pt x="100" y="4600"/>
                </a:cubicBezTo>
                <a:cubicBezTo>
                  <a:pt x="155" y="4600"/>
                  <a:pt x="200" y="4555"/>
                  <a:pt x="200" y="4500"/>
                </a:cubicBezTo>
                <a:cubicBezTo>
                  <a:pt x="200" y="4445"/>
                  <a:pt x="155" y="4400"/>
                  <a:pt x="100" y="4400"/>
                </a:cubicBezTo>
                <a:close/>
                <a:moveTo>
                  <a:pt x="100" y="4000"/>
                </a:moveTo>
                <a:cubicBezTo>
                  <a:pt x="45" y="4000"/>
                  <a:pt x="0" y="4045"/>
                  <a:pt x="0" y="4100"/>
                </a:cubicBezTo>
                <a:cubicBezTo>
                  <a:pt x="0" y="4155"/>
                  <a:pt x="45" y="4200"/>
                  <a:pt x="100" y="4200"/>
                </a:cubicBezTo>
                <a:cubicBezTo>
                  <a:pt x="155" y="4200"/>
                  <a:pt x="200" y="4155"/>
                  <a:pt x="200" y="4100"/>
                </a:cubicBezTo>
                <a:cubicBezTo>
                  <a:pt x="200" y="4045"/>
                  <a:pt x="155" y="4000"/>
                  <a:pt x="100" y="4000"/>
                </a:cubicBezTo>
                <a:close/>
                <a:moveTo>
                  <a:pt x="100" y="2400"/>
                </a:moveTo>
                <a:cubicBezTo>
                  <a:pt x="45" y="2400"/>
                  <a:pt x="0" y="2445"/>
                  <a:pt x="0" y="2500"/>
                </a:cubicBezTo>
                <a:cubicBezTo>
                  <a:pt x="0" y="2555"/>
                  <a:pt x="45" y="2600"/>
                  <a:pt x="100" y="2600"/>
                </a:cubicBezTo>
                <a:cubicBezTo>
                  <a:pt x="155" y="2600"/>
                  <a:pt x="200" y="2555"/>
                  <a:pt x="200" y="2500"/>
                </a:cubicBezTo>
                <a:cubicBezTo>
                  <a:pt x="200" y="2445"/>
                  <a:pt x="155" y="2400"/>
                  <a:pt x="100" y="2400"/>
                </a:cubicBezTo>
                <a:close/>
                <a:moveTo>
                  <a:pt x="100" y="3600"/>
                </a:moveTo>
                <a:cubicBezTo>
                  <a:pt x="45" y="3600"/>
                  <a:pt x="0" y="3645"/>
                  <a:pt x="0" y="3700"/>
                </a:cubicBezTo>
                <a:cubicBezTo>
                  <a:pt x="0" y="3755"/>
                  <a:pt x="45" y="3800"/>
                  <a:pt x="100" y="3800"/>
                </a:cubicBezTo>
                <a:cubicBezTo>
                  <a:pt x="155" y="3800"/>
                  <a:pt x="200" y="3755"/>
                  <a:pt x="200" y="3700"/>
                </a:cubicBezTo>
                <a:cubicBezTo>
                  <a:pt x="200" y="3645"/>
                  <a:pt x="155" y="3600"/>
                  <a:pt x="100" y="3600"/>
                </a:cubicBezTo>
                <a:close/>
                <a:moveTo>
                  <a:pt x="100" y="2000"/>
                </a:moveTo>
                <a:cubicBezTo>
                  <a:pt x="45" y="2000"/>
                  <a:pt x="0" y="2045"/>
                  <a:pt x="0" y="2100"/>
                </a:cubicBezTo>
                <a:cubicBezTo>
                  <a:pt x="0" y="2155"/>
                  <a:pt x="45" y="2200"/>
                  <a:pt x="100" y="2200"/>
                </a:cubicBezTo>
                <a:cubicBezTo>
                  <a:pt x="155" y="2200"/>
                  <a:pt x="200" y="2155"/>
                  <a:pt x="200" y="2100"/>
                </a:cubicBezTo>
                <a:cubicBezTo>
                  <a:pt x="200" y="2045"/>
                  <a:pt x="155" y="2000"/>
                  <a:pt x="100" y="2000"/>
                </a:cubicBezTo>
                <a:close/>
                <a:moveTo>
                  <a:pt x="100" y="3200"/>
                </a:moveTo>
                <a:cubicBezTo>
                  <a:pt x="45" y="3200"/>
                  <a:pt x="0" y="3245"/>
                  <a:pt x="0" y="3300"/>
                </a:cubicBezTo>
                <a:cubicBezTo>
                  <a:pt x="0" y="3355"/>
                  <a:pt x="45" y="3400"/>
                  <a:pt x="100" y="3400"/>
                </a:cubicBezTo>
                <a:cubicBezTo>
                  <a:pt x="155" y="3400"/>
                  <a:pt x="200" y="3355"/>
                  <a:pt x="200" y="3300"/>
                </a:cubicBezTo>
                <a:cubicBezTo>
                  <a:pt x="200" y="3245"/>
                  <a:pt x="155" y="3200"/>
                  <a:pt x="100" y="3200"/>
                </a:cubicBezTo>
                <a:close/>
                <a:moveTo>
                  <a:pt x="100" y="2800"/>
                </a:moveTo>
                <a:cubicBezTo>
                  <a:pt x="45" y="2800"/>
                  <a:pt x="0" y="2845"/>
                  <a:pt x="0" y="2900"/>
                </a:cubicBezTo>
                <a:cubicBezTo>
                  <a:pt x="0" y="2955"/>
                  <a:pt x="45" y="3000"/>
                  <a:pt x="100" y="3000"/>
                </a:cubicBezTo>
                <a:cubicBezTo>
                  <a:pt x="155" y="3000"/>
                  <a:pt x="200" y="2955"/>
                  <a:pt x="200" y="2900"/>
                </a:cubicBezTo>
                <a:cubicBezTo>
                  <a:pt x="200" y="2845"/>
                  <a:pt x="155" y="2800"/>
                  <a:pt x="100" y="2800"/>
                </a:cubicBezTo>
                <a:close/>
                <a:moveTo>
                  <a:pt x="100" y="400"/>
                </a:moveTo>
                <a:cubicBezTo>
                  <a:pt x="45" y="400"/>
                  <a:pt x="0" y="445"/>
                  <a:pt x="0" y="500"/>
                </a:cubicBezTo>
                <a:cubicBezTo>
                  <a:pt x="0" y="555"/>
                  <a:pt x="45" y="600"/>
                  <a:pt x="100" y="600"/>
                </a:cubicBezTo>
                <a:cubicBezTo>
                  <a:pt x="155" y="600"/>
                  <a:pt x="200" y="555"/>
                  <a:pt x="200" y="500"/>
                </a:cubicBezTo>
                <a:cubicBezTo>
                  <a:pt x="200" y="445"/>
                  <a:pt x="155" y="400"/>
                  <a:pt x="100" y="400"/>
                </a:cubicBezTo>
                <a:close/>
                <a:moveTo>
                  <a:pt x="100" y="800"/>
                </a:moveTo>
                <a:cubicBezTo>
                  <a:pt x="45" y="800"/>
                  <a:pt x="0" y="845"/>
                  <a:pt x="0" y="900"/>
                </a:cubicBezTo>
                <a:cubicBezTo>
                  <a:pt x="0" y="955"/>
                  <a:pt x="45" y="1000"/>
                  <a:pt x="100" y="1000"/>
                </a:cubicBezTo>
                <a:cubicBezTo>
                  <a:pt x="155" y="1000"/>
                  <a:pt x="200" y="955"/>
                  <a:pt x="200" y="900"/>
                </a:cubicBezTo>
                <a:cubicBezTo>
                  <a:pt x="200" y="845"/>
                  <a:pt x="155" y="800"/>
                  <a:pt x="100" y="800"/>
                </a:cubicBezTo>
                <a:close/>
                <a:moveTo>
                  <a:pt x="100" y="1200"/>
                </a:moveTo>
                <a:cubicBezTo>
                  <a:pt x="45" y="1200"/>
                  <a:pt x="0" y="1245"/>
                  <a:pt x="0" y="1300"/>
                </a:cubicBezTo>
                <a:cubicBezTo>
                  <a:pt x="0" y="1355"/>
                  <a:pt x="45" y="1400"/>
                  <a:pt x="100" y="1400"/>
                </a:cubicBezTo>
                <a:cubicBezTo>
                  <a:pt x="155" y="1400"/>
                  <a:pt x="200" y="1355"/>
                  <a:pt x="200" y="1300"/>
                </a:cubicBezTo>
                <a:cubicBezTo>
                  <a:pt x="200" y="1245"/>
                  <a:pt x="155" y="1200"/>
                  <a:pt x="100" y="1200"/>
                </a:cubicBezTo>
                <a:close/>
                <a:moveTo>
                  <a:pt x="100" y="1600"/>
                </a:moveTo>
                <a:cubicBezTo>
                  <a:pt x="45" y="1600"/>
                  <a:pt x="0" y="1645"/>
                  <a:pt x="0" y="1700"/>
                </a:cubicBezTo>
                <a:cubicBezTo>
                  <a:pt x="0" y="1755"/>
                  <a:pt x="45" y="1800"/>
                  <a:pt x="100" y="1800"/>
                </a:cubicBezTo>
                <a:cubicBezTo>
                  <a:pt x="155" y="1800"/>
                  <a:pt x="200" y="1755"/>
                  <a:pt x="200" y="1700"/>
                </a:cubicBezTo>
                <a:cubicBezTo>
                  <a:pt x="200" y="1645"/>
                  <a:pt x="155" y="1600"/>
                  <a:pt x="100" y="1600"/>
                </a:cubicBezTo>
                <a:close/>
                <a:moveTo>
                  <a:pt x="100" y="4800"/>
                </a:moveTo>
                <a:cubicBezTo>
                  <a:pt x="45" y="4800"/>
                  <a:pt x="0" y="4845"/>
                  <a:pt x="0" y="4900"/>
                </a:cubicBezTo>
                <a:cubicBezTo>
                  <a:pt x="0" y="4956"/>
                  <a:pt x="45" y="5000"/>
                  <a:pt x="100" y="5000"/>
                </a:cubicBezTo>
                <a:cubicBezTo>
                  <a:pt x="155" y="5000"/>
                  <a:pt x="200" y="4956"/>
                  <a:pt x="200" y="4900"/>
                </a:cubicBezTo>
                <a:cubicBezTo>
                  <a:pt x="200" y="4845"/>
                  <a:pt x="155" y="4800"/>
                  <a:pt x="100" y="4800"/>
                </a:cubicBezTo>
                <a:close/>
                <a:moveTo>
                  <a:pt x="100" y="7601"/>
                </a:moveTo>
                <a:cubicBezTo>
                  <a:pt x="45" y="7601"/>
                  <a:pt x="0" y="7645"/>
                  <a:pt x="0" y="7701"/>
                </a:cubicBezTo>
                <a:cubicBezTo>
                  <a:pt x="0" y="7756"/>
                  <a:pt x="45" y="7801"/>
                  <a:pt x="100" y="7801"/>
                </a:cubicBezTo>
                <a:cubicBezTo>
                  <a:pt x="155" y="7801"/>
                  <a:pt x="200" y="7756"/>
                  <a:pt x="200" y="7701"/>
                </a:cubicBezTo>
                <a:cubicBezTo>
                  <a:pt x="200" y="7645"/>
                  <a:pt x="155" y="7601"/>
                  <a:pt x="100" y="7601"/>
                </a:cubicBezTo>
                <a:close/>
                <a:moveTo>
                  <a:pt x="100" y="7201"/>
                </a:moveTo>
                <a:cubicBezTo>
                  <a:pt x="45" y="7201"/>
                  <a:pt x="0" y="7245"/>
                  <a:pt x="0" y="7301"/>
                </a:cubicBezTo>
                <a:cubicBezTo>
                  <a:pt x="0" y="7356"/>
                  <a:pt x="45" y="7401"/>
                  <a:pt x="100" y="7401"/>
                </a:cubicBezTo>
                <a:cubicBezTo>
                  <a:pt x="155" y="7401"/>
                  <a:pt x="200" y="7356"/>
                  <a:pt x="200" y="7301"/>
                </a:cubicBezTo>
                <a:cubicBezTo>
                  <a:pt x="200" y="7245"/>
                  <a:pt x="155" y="7201"/>
                  <a:pt x="100" y="7201"/>
                </a:cubicBezTo>
                <a:close/>
                <a:moveTo>
                  <a:pt x="100" y="8001"/>
                </a:moveTo>
                <a:cubicBezTo>
                  <a:pt x="45" y="8001"/>
                  <a:pt x="0" y="8045"/>
                  <a:pt x="0" y="8101"/>
                </a:cubicBezTo>
                <a:cubicBezTo>
                  <a:pt x="0" y="8156"/>
                  <a:pt x="45" y="8201"/>
                  <a:pt x="100" y="8201"/>
                </a:cubicBezTo>
                <a:cubicBezTo>
                  <a:pt x="155" y="8201"/>
                  <a:pt x="200" y="8156"/>
                  <a:pt x="200" y="8101"/>
                </a:cubicBezTo>
                <a:cubicBezTo>
                  <a:pt x="200" y="8045"/>
                  <a:pt x="155" y="8001"/>
                  <a:pt x="100" y="8001"/>
                </a:cubicBezTo>
                <a:close/>
                <a:moveTo>
                  <a:pt x="100" y="6801"/>
                </a:moveTo>
                <a:cubicBezTo>
                  <a:pt x="45" y="6801"/>
                  <a:pt x="0" y="6845"/>
                  <a:pt x="0" y="6901"/>
                </a:cubicBezTo>
                <a:cubicBezTo>
                  <a:pt x="0" y="6956"/>
                  <a:pt x="45" y="7001"/>
                  <a:pt x="100" y="7001"/>
                </a:cubicBezTo>
                <a:cubicBezTo>
                  <a:pt x="155" y="7001"/>
                  <a:pt x="200" y="6956"/>
                  <a:pt x="200" y="6901"/>
                </a:cubicBezTo>
                <a:cubicBezTo>
                  <a:pt x="200" y="6845"/>
                  <a:pt x="155" y="6801"/>
                  <a:pt x="100" y="6801"/>
                </a:cubicBezTo>
                <a:close/>
                <a:moveTo>
                  <a:pt x="100" y="6401"/>
                </a:moveTo>
                <a:cubicBezTo>
                  <a:pt x="45" y="6401"/>
                  <a:pt x="0" y="6445"/>
                  <a:pt x="0" y="6501"/>
                </a:cubicBezTo>
                <a:cubicBezTo>
                  <a:pt x="0" y="6556"/>
                  <a:pt x="45" y="6601"/>
                  <a:pt x="100" y="6601"/>
                </a:cubicBezTo>
                <a:cubicBezTo>
                  <a:pt x="155" y="6601"/>
                  <a:pt x="200" y="6556"/>
                  <a:pt x="200" y="6501"/>
                </a:cubicBezTo>
                <a:cubicBezTo>
                  <a:pt x="200" y="6445"/>
                  <a:pt x="155" y="6401"/>
                  <a:pt x="100" y="6401"/>
                </a:cubicBezTo>
                <a:close/>
                <a:moveTo>
                  <a:pt x="100" y="5201"/>
                </a:moveTo>
                <a:cubicBezTo>
                  <a:pt x="45" y="5201"/>
                  <a:pt x="0" y="5245"/>
                  <a:pt x="0" y="5301"/>
                </a:cubicBezTo>
                <a:cubicBezTo>
                  <a:pt x="0" y="5356"/>
                  <a:pt x="45" y="5401"/>
                  <a:pt x="100" y="5401"/>
                </a:cubicBezTo>
                <a:cubicBezTo>
                  <a:pt x="155" y="5401"/>
                  <a:pt x="200" y="5356"/>
                  <a:pt x="200" y="5301"/>
                </a:cubicBezTo>
                <a:cubicBezTo>
                  <a:pt x="200" y="5245"/>
                  <a:pt x="155" y="5201"/>
                  <a:pt x="100" y="5201"/>
                </a:cubicBezTo>
                <a:close/>
                <a:moveTo>
                  <a:pt x="100" y="8401"/>
                </a:moveTo>
                <a:cubicBezTo>
                  <a:pt x="45" y="8401"/>
                  <a:pt x="0" y="8445"/>
                  <a:pt x="0" y="8501"/>
                </a:cubicBezTo>
                <a:cubicBezTo>
                  <a:pt x="0" y="8556"/>
                  <a:pt x="45" y="8601"/>
                  <a:pt x="100" y="8601"/>
                </a:cubicBezTo>
                <a:cubicBezTo>
                  <a:pt x="155" y="8601"/>
                  <a:pt x="200" y="8556"/>
                  <a:pt x="200" y="8501"/>
                </a:cubicBezTo>
                <a:cubicBezTo>
                  <a:pt x="200" y="8445"/>
                  <a:pt x="155" y="8401"/>
                  <a:pt x="100" y="8401"/>
                </a:cubicBezTo>
                <a:close/>
                <a:moveTo>
                  <a:pt x="100" y="5601"/>
                </a:moveTo>
                <a:cubicBezTo>
                  <a:pt x="45" y="5601"/>
                  <a:pt x="0" y="5645"/>
                  <a:pt x="0" y="5701"/>
                </a:cubicBezTo>
                <a:cubicBezTo>
                  <a:pt x="0" y="5756"/>
                  <a:pt x="45" y="5801"/>
                  <a:pt x="100" y="5801"/>
                </a:cubicBezTo>
                <a:cubicBezTo>
                  <a:pt x="155" y="5801"/>
                  <a:pt x="200" y="5756"/>
                  <a:pt x="200" y="5701"/>
                </a:cubicBezTo>
                <a:cubicBezTo>
                  <a:pt x="200" y="5645"/>
                  <a:pt x="155" y="5601"/>
                  <a:pt x="100" y="5601"/>
                </a:cubicBezTo>
                <a:close/>
                <a:moveTo>
                  <a:pt x="100" y="6001"/>
                </a:moveTo>
                <a:cubicBezTo>
                  <a:pt x="45" y="6001"/>
                  <a:pt x="0" y="6045"/>
                  <a:pt x="0" y="6101"/>
                </a:cubicBezTo>
                <a:cubicBezTo>
                  <a:pt x="0" y="6156"/>
                  <a:pt x="45" y="6201"/>
                  <a:pt x="100" y="6201"/>
                </a:cubicBezTo>
                <a:cubicBezTo>
                  <a:pt x="155" y="6201"/>
                  <a:pt x="200" y="6156"/>
                  <a:pt x="200" y="6101"/>
                </a:cubicBezTo>
                <a:cubicBezTo>
                  <a:pt x="200" y="6045"/>
                  <a:pt x="155" y="6001"/>
                  <a:pt x="100" y="6001"/>
                </a:cubicBezTo>
                <a:close/>
              </a:path>
            </a:pathLst>
          </a:custGeom>
          <a:solidFill>
            <a:srgbClr val="0054FF"/>
          </a:solidFill>
          <a:ln>
            <a:noFill/>
          </a:ln>
        </p:spPr>
        <p:txBody>
          <a:bodyPr lIns="114324" tIns="57162" rIns="114324" bIns="57162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251">
              <a:latin typeface="+mn-lt"/>
            </a:endParaRPr>
          </a:p>
        </p:txBody>
      </p:sp>
      <p:grpSp>
        <p:nvGrpSpPr>
          <p:cNvPr id="5" name="Group 7">
            <a:extLst>
              <a:ext uri="{FF2B5EF4-FFF2-40B4-BE49-F238E27FC236}">
                <a16:creationId xmlns:a16="http://schemas.microsoft.com/office/drawing/2014/main" id="{2620BDA5-66BD-403D-8928-C8D7A18539E2}"/>
              </a:ext>
            </a:extLst>
          </p:cNvPr>
          <p:cNvGrpSpPr>
            <a:grpSpLocks noSelect="1" noChangeAspect="1"/>
          </p:cNvGrpSpPr>
          <p:nvPr userDrawn="1"/>
        </p:nvGrpSpPr>
        <p:grpSpPr bwMode="auto">
          <a:xfrm>
            <a:off x="346075" y="7553325"/>
            <a:ext cx="674688" cy="673100"/>
            <a:chOff x="174" y="3804"/>
            <a:chExt cx="340" cy="339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99221442-0678-47D2-9E6D-D77AEF0BC993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300" y="3804"/>
              <a:ext cx="158" cy="58"/>
            </a:xfrm>
            <a:custGeom>
              <a:avLst/>
              <a:gdLst>
                <a:gd name="T0" fmla="*/ 552 w 795"/>
                <a:gd name="T1" fmla="*/ 126 h 290"/>
                <a:gd name="T2" fmla="*/ 459 w 795"/>
                <a:gd name="T3" fmla="*/ 219 h 290"/>
                <a:gd name="T4" fmla="*/ 366 w 795"/>
                <a:gd name="T5" fmla="*/ 126 h 290"/>
                <a:gd name="T6" fmla="*/ 459 w 795"/>
                <a:gd name="T7" fmla="*/ 33 h 290"/>
                <a:gd name="T8" fmla="*/ 552 w 795"/>
                <a:gd name="T9" fmla="*/ 126 h 290"/>
                <a:gd name="T10" fmla="*/ 748 w 795"/>
                <a:gd name="T11" fmla="*/ 197 h 290"/>
                <a:gd name="T12" fmla="*/ 702 w 795"/>
                <a:gd name="T13" fmla="*/ 244 h 290"/>
                <a:gd name="T14" fmla="*/ 748 w 795"/>
                <a:gd name="T15" fmla="*/ 290 h 290"/>
                <a:gd name="T16" fmla="*/ 795 w 795"/>
                <a:gd name="T17" fmla="*/ 244 h 290"/>
                <a:gd name="T18" fmla="*/ 748 w 795"/>
                <a:gd name="T19" fmla="*/ 197 h 290"/>
                <a:gd name="T20" fmla="*/ 176 w 795"/>
                <a:gd name="T21" fmla="*/ 49 h 290"/>
                <a:gd name="T22" fmla="*/ 129 w 795"/>
                <a:gd name="T23" fmla="*/ 2 h 290"/>
                <a:gd name="T24" fmla="*/ 83 w 795"/>
                <a:gd name="T25" fmla="*/ 49 h 290"/>
                <a:gd name="T26" fmla="*/ 83 w 795"/>
                <a:gd name="T27" fmla="*/ 50 h 290"/>
                <a:gd name="T28" fmla="*/ 0 w 795"/>
                <a:gd name="T29" fmla="*/ 142 h 290"/>
                <a:gd name="T30" fmla="*/ 93 w 795"/>
                <a:gd name="T31" fmla="*/ 235 h 290"/>
                <a:gd name="T32" fmla="*/ 186 w 795"/>
                <a:gd name="T33" fmla="*/ 142 h 290"/>
                <a:gd name="T34" fmla="*/ 163 w 795"/>
                <a:gd name="T35" fmla="*/ 81 h 290"/>
                <a:gd name="T36" fmla="*/ 176 w 795"/>
                <a:gd name="T37" fmla="*/ 49 h 290"/>
                <a:gd name="T38" fmla="*/ 274 w 795"/>
                <a:gd name="T39" fmla="*/ 0 h 290"/>
                <a:gd name="T40" fmla="*/ 212 w 795"/>
                <a:gd name="T41" fmla="*/ 62 h 290"/>
                <a:gd name="T42" fmla="*/ 274 w 795"/>
                <a:gd name="T43" fmla="*/ 124 h 290"/>
                <a:gd name="T44" fmla="*/ 336 w 795"/>
                <a:gd name="T45" fmla="*/ 62 h 290"/>
                <a:gd name="T46" fmla="*/ 274 w 795"/>
                <a:gd name="T47" fmla="*/ 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95" h="290">
                  <a:moveTo>
                    <a:pt x="552" y="126"/>
                  </a:moveTo>
                  <a:cubicBezTo>
                    <a:pt x="552" y="178"/>
                    <a:pt x="510" y="219"/>
                    <a:pt x="459" y="219"/>
                  </a:cubicBezTo>
                  <a:cubicBezTo>
                    <a:pt x="408" y="219"/>
                    <a:pt x="366" y="178"/>
                    <a:pt x="366" y="126"/>
                  </a:cubicBezTo>
                  <a:cubicBezTo>
                    <a:pt x="366" y="75"/>
                    <a:pt x="408" y="33"/>
                    <a:pt x="459" y="33"/>
                  </a:cubicBezTo>
                  <a:cubicBezTo>
                    <a:pt x="510" y="33"/>
                    <a:pt x="552" y="75"/>
                    <a:pt x="552" y="126"/>
                  </a:cubicBezTo>
                  <a:close/>
                  <a:moveTo>
                    <a:pt x="748" y="197"/>
                  </a:moveTo>
                  <a:cubicBezTo>
                    <a:pt x="723" y="197"/>
                    <a:pt x="702" y="218"/>
                    <a:pt x="702" y="244"/>
                  </a:cubicBezTo>
                  <a:cubicBezTo>
                    <a:pt x="702" y="269"/>
                    <a:pt x="723" y="290"/>
                    <a:pt x="748" y="290"/>
                  </a:cubicBezTo>
                  <a:cubicBezTo>
                    <a:pt x="774" y="290"/>
                    <a:pt x="795" y="269"/>
                    <a:pt x="795" y="244"/>
                  </a:cubicBezTo>
                  <a:cubicBezTo>
                    <a:pt x="795" y="218"/>
                    <a:pt x="774" y="197"/>
                    <a:pt x="748" y="197"/>
                  </a:cubicBezTo>
                  <a:close/>
                  <a:moveTo>
                    <a:pt x="176" y="49"/>
                  </a:moveTo>
                  <a:cubicBezTo>
                    <a:pt x="176" y="23"/>
                    <a:pt x="155" y="2"/>
                    <a:pt x="129" y="2"/>
                  </a:cubicBezTo>
                  <a:cubicBezTo>
                    <a:pt x="103" y="2"/>
                    <a:pt x="83" y="23"/>
                    <a:pt x="83" y="49"/>
                  </a:cubicBezTo>
                  <a:cubicBezTo>
                    <a:pt x="83" y="49"/>
                    <a:pt x="83" y="49"/>
                    <a:pt x="83" y="50"/>
                  </a:cubicBezTo>
                  <a:cubicBezTo>
                    <a:pt x="36" y="55"/>
                    <a:pt x="0" y="94"/>
                    <a:pt x="0" y="142"/>
                  </a:cubicBezTo>
                  <a:cubicBezTo>
                    <a:pt x="0" y="193"/>
                    <a:pt x="41" y="235"/>
                    <a:pt x="93" y="235"/>
                  </a:cubicBezTo>
                  <a:cubicBezTo>
                    <a:pt x="144" y="235"/>
                    <a:pt x="186" y="193"/>
                    <a:pt x="186" y="142"/>
                  </a:cubicBezTo>
                  <a:cubicBezTo>
                    <a:pt x="186" y="118"/>
                    <a:pt x="177" y="97"/>
                    <a:pt x="163" y="81"/>
                  </a:cubicBezTo>
                  <a:cubicBezTo>
                    <a:pt x="171" y="72"/>
                    <a:pt x="176" y="61"/>
                    <a:pt x="176" y="49"/>
                  </a:cubicBezTo>
                  <a:close/>
                  <a:moveTo>
                    <a:pt x="274" y="0"/>
                  </a:moveTo>
                  <a:cubicBezTo>
                    <a:pt x="240" y="0"/>
                    <a:pt x="212" y="27"/>
                    <a:pt x="212" y="62"/>
                  </a:cubicBezTo>
                  <a:cubicBezTo>
                    <a:pt x="212" y="96"/>
                    <a:pt x="240" y="124"/>
                    <a:pt x="274" y="124"/>
                  </a:cubicBezTo>
                  <a:cubicBezTo>
                    <a:pt x="309" y="124"/>
                    <a:pt x="336" y="96"/>
                    <a:pt x="336" y="62"/>
                  </a:cubicBezTo>
                  <a:cubicBezTo>
                    <a:pt x="336" y="27"/>
                    <a:pt x="309" y="0"/>
                    <a:pt x="274" y="0"/>
                  </a:cubicBezTo>
                  <a:close/>
                </a:path>
              </a:pathLst>
            </a:custGeom>
            <a:solidFill>
              <a:srgbClr val="0055FF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51">
                <a:latin typeface="+mn-lt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8C8153F3-0A93-46EF-B5B6-D1F6F1C64478}"/>
                </a:ext>
              </a:extLst>
            </p:cNvPr>
            <p:cNvSpPr>
              <a:spLocks noSelect="1" noChangeArrowheads="1"/>
            </p:cNvSpPr>
            <p:nvPr userDrawn="1"/>
          </p:nvSpPr>
          <p:spPr bwMode="gray">
            <a:xfrm>
              <a:off x="495" y="3964"/>
              <a:ext cx="19" cy="19"/>
            </a:xfrm>
            <a:prstGeom prst="ellipse">
              <a:avLst/>
            </a:prstGeom>
            <a:solidFill>
              <a:srgbClr val="0055FF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51">
                <a:latin typeface="+mn-lt"/>
              </a:endParaRPr>
            </a:p>
          </p:txBody>
        </p:sp>
        <p:sp>
          <p:nvSpPr>
            <p:cNvPr id="9" name="Oval 7">
              <a:extLst>
                <a:ext uri="{FF2B5EF4-FFF2-40B4-BE49-F238E27FC236}">
                  <a16:creationId xmlns:a16="http://schemas.microsoft.com/office/drawing/2014/main" id="{FC4FF334-F151-4F63-B491-DB634CFE1270}"/>
                </a:ext>
              </a:extLst>
            </p:cNvPr>
            <p:cNvSpPr>
              <a:spLocks noSelect="1" noChangeArrowheads="1"/>
            </p:cNvSpPr>
            <p:nvPr userDrawn="1"/>
          </p:nvSpPr>
          <p:spPr bwMode="gray">
            <a:xfrm>
              <a:off x="324" y="3858"/>
              <a:ext cx="18" cy="18"/>
            </a:xfrm>
            <a:prstGeom prst="ellipse">
              <a:avLst/>
            </a:prstGeom>
            <a:solidFill>
              <a:srgbClr val="0055FF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51">
                <a:latin typeface="+mn-lt"/>
              </a:endParaRPr>
            </a:p>
          </p:txBody>
        </p:sp>
        <p:sp>
          <p:nvSpPr>
            <p:cNvPr id="10" name="Oval 8">
              <a:extLst>
                <a:ext uri="{FF2B5EF4-FFF2-40B4-BE49-F238E27FC236}">
                  <a16:creationId xmlns:a16="http://schemas.microsoft.com/office/drawing/2014/main" id="{BF94B66A-32C7-4A7C-87F7-8556A65DF381}"/>
                </a:ext>
              </a:extLst>
            </p:cNvPr>
            <p:cNvSpPr>
              <a:spLocks noSelect="1" noChangeArrowheads="1"/>
            </p:cNvSpPr>
            <p:nvPr userDrawn="1"/>
          </p:nvSpPr>
          <p:spPr bwMode="gray">
            <a:xfrm>
              <a:off x="455" y="3905"/>
              <a:ext cx="18" cy="19"/>
            </a:xfrm>
            <a:prstGeom prst="ellipse">
              <a:avLst/>
            </a:prstGeom>
            <a:solidFill>
              <a:srgbClr val="0096FF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51">
                <a:latin typeface="+mn-lt"/>
              </a:endParaRPr>
            </a:p>
          </p:txBody>
        </p:sp>
        <p:sp>
          <p:nvSpPr>
            <p:cNvPr id="11" name="Oval 9">
              <a:extLst>
                <a:ext uri="{FF2B5EF4-FFF2-40B4-BE49-F238E27FC236}">
                  <a16:creationId xmlns:a16="http://schemas.microsoft.com/office/drawing/2014/main" id="{2A941E7E-5C37-4741-90E4-0E33AA50AEDC}"/>
                </a:ext>
              </a:extLst>
            </p:cNvPr>
            <p:cNvSpPr>
              <a:spLocks noSelect="1" noChangeArrowheads="1"/>
            </p:cNvSpPr>
            <p:nvPr userDrawn="1"/>
          </p:nvSpPr>
          <p:spPr bwMode="gray">
            <a:xfrm>
              <a:off x="293" y="3839"/>
              <a:ext cx="19" cy="18"/>
            </a:xfrm>
            <a:prstGeom prst="ellipse">
              <a:avLst/>
            </a:prstGeom>
            <a:solidFill>
              <a:srgbClr val="0096FF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51">
                <a:latin typeface="+mn-lt"/>
              </a:endParaRPr>
            </a:p>
          </p:txBody>
        </p:sp>
        <p:sp>
          <p:nvSpPr>
            <p:cNvPr id="12" name="Oval 10">
              <a:extLst>
                <a:ext uri="{FF2B5EF4-FFF2-40B4-BE49-F238E27FC236}">
                  <a16:creationId xmlns:a16="http://schemas.microsoft.com/office/drawing/2014/main" id="{19513CD3-5E84-4768-97E1-C15FA18306CB}"/>
                </a:ext>
              </a:extLst>
            </p:cNvPr>
            <p:cNvSpPr>
              <a:spLocks noSelect="1" noChangeArrowheads="1"/>
            </p:cNvSpPr>
            <p:nvPr userDrawn="1"/>
          </p:nvSpPr>
          <p:spPr bwMode="gray">
            <a:xfrm>
              <a:off x="329" y="3829"/>
              <a:ext cx="19" cy="19"/>
            </a:xfrm>
            <a:prstGeom prst="ellipse">
              <a:avLst/>
            </a:prstGeom>
            <a:solidFill>
              <a:srgbClr val="0096FF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51">
                <a:latin typeface="+mn-lt"/>
              </a:endParaRPr>
            </a:p>
          </p:txBody>
        </p:sp>
        <p:sp>
          <p:nvSpPr>
            <p:cNvPr id="13" name="Oval 11">
              <a:extLst>
                <a:ext uri="{FF2B5EF4-FFF2-40B4-BE49-F238E27FC236}">
                  <a16:creationId xmlns:a16="http://schemas.microsoft.com/office/drawing/2014/main" id="{AED357F2-DE1E-40FF-97D0-C410F8710DA2}"/>
                </a:ext>
              </a:extLst>
            </p:cNvPr>
            <p:cNvSpPr>
              <a:spLocks noSelect="1" noChangeArrowheads="1"/>
            </p:cNvSpPr>
            <p:nvPr userDrawn="1"/>
          </p:nvSpPr>
          <p:spPr bwMode="gray">
            <a:xfrm>
              <a:off x="355" y="3840"/>
              <a:ext cx="19" cy="18"/>
            </a:xfrm>
            <a:prstGeom prst="ellipse">
              <a:avLst/>
            </a:prstGeom>
            <a:solidFill>
              <a:srgbClr val="0096FF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51">
                <a:latin typeface="+mn-lt"/>
              </a:endParaRPr>
            </a:p>
          </p:txBody>
        </p:sp>
        <p:sp>
          <p:nvSpPr>
            <p:cNvPr id="14" name="Oval 12">
              <a:extLst>
                <a:ext uri="{FF2B5EF4-FFF2-40B4-BE49-F238E27FC236}">
                  <a16:creationId xmlns:a16="http://schemas.microsoft.com/office/drawing/2014/main" id="{C036D305-36A6-4AD6-85AF-D56C66DEE475}"/>
                </a:ext>
              </a:extLst>
            </p:cNvPr>
            <p:cNvSpPr>
              <a:spLocks noSelect="1" noChangeArrowheads="1"/>
            </p:cNvSpPr>
            <p:nvPr userDrawn="1"/>
          </p:nvSpPr>
          <p:spPr bwMode="gray">
            <a:xfrm>
              <a:off x="384" y="3843"/>
              <a:ext cx="24" cy="25"/>
            </a:xfrm>
            <a:prstGeom prst="ellipse">
              <a:avLst/>
            </a:prstGeom>
            <a:solidFill>
              <a:srgbClr val="0096FF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51">
                <a:latin typeface="+mn-lt"/>
              </a:endParaRPr>
            </a:p>
          </p:txBody>
        </p:sp>
        <p:sp>
          <p:nvSpPr>
            <p:cNvPr id="15" name="Oval 13">
              <a:extLst>
                <a:ext uri="{FF2B5EF4-FFF2-40B4-BE49-F238E27FC236}">
                  <a16:creationId xmlns:a16="http://schemas.microsoft.com/office/drawing/2014/main" id="{E7B002D2-CB2B-44EE-9F59-C0DCC0ADFF56}"/>
                </a:ext>
              </a:extLst>
            </p:cNvPr>
            <p:cNvSpPr>
              <a:spLocks noSelect="1" noChangeArrowheads="1"/>
            </p:cNvSpPr>
            <p:nvPr userDrawn="1"/>
          </p:nvSpPr>
          <p:spPr bwMode="gray">
            <a:xfrm>
              <a:off x="420" y="3831"/>
              <a:ext cx="24" cy="24"/>
            </a:xfrm>
            <a:prstGeom prst="ellipse">
              <a:avLst/>
            </a:prstGeom>
            <a:solidFill>
              <a:srgbClr val="0096FF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51">
                <a:latin typeface="+mn-lt"/>
              </a:endParaRPr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9E1C861A-F9EB-4ADD-922E-016B08A654FB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248" y="3813"/>
              <a:ext cx="254" cy="136"/>
            </a:xfrm>
            <a:custGeom>
              <a:avLst/>
              <a:gdLst>
                <a:gd name="T0" fmla="*/ 1087 w 1273"/>
                <a:gd name="T1" fmla="*/ 442 h 681"/>
                <a:gd name="T2" fmla="*/ 1001 w 1273"/>
                <a:gd name="T3" fmla="*/ 384 h 681"/>
                <a:gd name="T4" fmla="*/ 962 w 1273"/>
                <a:gd name="T5" fmla="*/ 399 h 681"/>
                <a:gd name="T6" fmla="*/ 900 w 1273"/>
                <a:gd name="T7" fmla="*/ 337 h 681"/>
                <a:gd name="T8" fmla="*/ 962 w 1273"/>
                <a:gd name="T9" fmla="*/ 275 h 681"/>
                <a:gd name="T10" fmla="*/ 1010 w 1273"/>
                <a:gd name="T11" fmla="*/ 298 h 681"/>
                <a:gd name="T12" fmla="*/ 1087 w 1273"/>
                <a:gd name="T13" fmla="*/ 256 h 681"/>
                <a:gd name="T14" fmla="*/ 1180 w 1273"/>
                <a:gd name="T15" fmla="*/ 349 h 681"/>
                <a:gd name="T16" fmla="*/ 1087 w 1273"/>
                <a:gd name="T17" fmla="*/ 442 h 681"/>
                <a:gd name="T18" fmla="*/ 47 w 1273"/>
                <a:gd name="T19" fmla="*/ 82 h 681"/>
                <a:gd name="T20" fmla="*/ 0 w 1273"/>
                <a:gd name="T21" fmla="*/ 129 h 681"/>
                <a:gd name="T22" fmla="*/ 47 w 1273"/>
                <a:gd name="T23" fmla="*/ 175 h 681"/>
                <a:gd name="T24" fmla="*/ 93 w 1273"/>
                <a:gd name="T25" fmla="*/ 129 h 681"/>
                <a:gd name="T26" fmla="*/ 47 w 1273"/>
                <a:gd name="T27" fmla="*/ 82 h 681"/>
                <a:gd name="T28" fmla="*/ 196 w 1273"/>
                <a:gd name="T29" fmla="*/ 0 h 681"/>
                <a:gd name="T30" fmla="*/ 149 w 1273"/>
                <a:gd name="T31" fmla="*/ 46 h 681"/>
                <a:gd name="T32" fmla="*/ 196 w 1273"/>
                <a:gd name="T33" fmla="*/ 93 h 681"/>
                <a:gd name="T34" fmla="*/ 242 w 1273"/>
                <a:gd name="T35" fmla="*/ 46 h 681"/>
                <a:gd name="T36" fmla="*/ 196 w 1273"/>
                <a:gd name="T37" fmla="*/ 0 h 681"/>
                <a:gd name="T38" fmla="*/ 149 w 1273"/>
                <a:gd name="T39" fmla="*/ 182 h 681"/>
                <a:gd name="T40" fmla="*/ 103 w 1273"/>
                <a:gd name="T41" fmla="*/ 228 h 681"/>
                <a:gd name="T42" fmla="*/ 149 w 1273"/>
                <a:gd name="T43" fmla="*/ 275 h 681"/>
                <a:gd name="T44" fmla="*/ 196 w 1273"/>
                <a:gd name="T45" fmla="*/ 228 h 681"/>
                <a:gd name="T46" fmla="*/ 149 w 1273"/>
                <a:gd name="T47" fmla="*/ 182 h 681"/>
                <a:gd name="T48" fmla="*/ 1218 w 1273"/>
                <a:gd name="T49" fmla="*/ 526 h 681"/>
                <a:gd name="T50" fmla="*/ 1264 w 1273"/>
                <a:gd name="T51" fmla="*/ 480 h 681"/>
                <a:gd name="T52" fmla="*/ 1218 w 1273"/>
                <a:gd name="T53" fmla="*/ 433 h 681"/>
                <a:gd name="T54" fmla="*/ 1171 w 1273"/>
                <a:gd name="T55" fmla="*/ 480 h 681"/>
                <a:gd name="T56" fmla="*/ 1218 w 1273"/>
                <a:gd name="T57" fmla="*/ 526 h 681"/>
                <a:gd name="T58" fmla="*/ 794 w 1273"/>
                <a:gd name="T59" fmla="*/ 303 h 681"/>
                <a:gd name="T60" fmla="*/ 747 w 1273"/>
                <a:gd name="T61" fmla="*/ 349 h 681"/>
                <a:gd name="T62" fmla="*/ 794 w 1273"/>
                <a:gd name="T63" fmla="*/ 396 h 681"/>
                <a:gd name="T64" fmla="*/ 841 w 1273"/>
                <a:gd name="T65" fmla="*/ 349 h 681"/>
                <a:gd name="T66" fmla="*/ 794 w 1273"/>
                <a:gd name="T67" fmla="*/ 303 h 681"/>
                <a:gd name="T68" fmla="*/ 1211 w 1273"/>
                <a:gd name="T69" fmla="*/ 557 h 681"/>
                <a:gd name="T70" fmla="*/ 1149 w 1273"/>
                <a:gd name="T71" fmla="*/ 619 h 681"/>
                <a:gd name="T72" fmla="*/ 1211 w 1273"/>
                <a:gd name="T73" fmla="*/ 681 h 681"/>
                <a:gd name="T74" fmla="*/ 1273 w 1273"/>
                <a:gd name="T75" fmla="*/ 619 h 681"/>
                <a:gd name="T76" fmla="*/ 1211 w 1273"/>
                <a:gd name="T77" fmla="*/ 557 h 681"/>
                <a:gd name="T78" fmla="*/ 922 w 1273"/>
                <a:gd name="T79" fmla="*/ 209 h 681"/>
                <a:gd name="T80" fmla="*/ 875 w 1273"/>
                <a:gd name="T81" fmla="*/ 163 h 681"/>
                <a:gd name="T82" fmla="*/ 829 w 1273"/>
                <a:gd name="T83" fmla="*/ 209 h 681"/>
                <a:gd name="T84" fmla="*/ 875 w 1273"/>
                <a:gd name="T85" fmla="*/ 256 h 681"/>
                <a:gd name="T86" fmla="*/ 922 w 1273"/>
                <a:gd name="T87" fmla="*/ 209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273" h="681">
                  <a:moveTo>
                    <a:pt x="1087" y="442"/>
                  </a:moveTo>
                  <a:cubicBezTo>
                    <a:pt x="1048" y="442"/>
                    <a:pt x="1015" y="418"/>
                    <a:pt x="1001" y="384"/>
                  </a:cubicBezTo>
                  <a:cubicBezTo>
                    <a:pt x="990" y="393"/>
                    <a:pt x="977" y="399"/>
                    <a:pt x="962" y="399"/>
                  </a:cubicBezTo>
                  <a:cubicBezTo>
                    <a:pt x="928" y="399"/>
                    <a:pt x="900" y="371"/>
                    <a:pt x="900" y="337"/>
                  </a:cubicBezTo>
                  <a:cubicBezTo>
                    <a:pt x="900" y="302"/>
                    <a:pt x="928" y="275"/>
                    <a:pt x="962" y="275"/>
                  </a:cubicBezTo>
                  <a:cubicBezTo>
                    <a:pt x="981" y="275"/>
                    <a:pt x="998" y="284"/>
                    <a:pt x="1010" y="298"/>
                  </a:cubicBezTo>
                  <a:cubicBezTo>
                    <a:pt x="1026" y="273"/>
                    <a:pt x="1055" y="256"/>
                    <a:pt x="1087" y="256"/>
                  </a:cubicBezTo>
                  <a:cubicBezTo>
                    <a:pt x="1139" y="256"/>
                    <a:pt x="1180" y="298"/>
                    <a:pt x="1180" y="349"/>
                  </a:cubicBezTo>
                  <a:cubicBezTo>
                    <a:pt x="1180" y="400"/>
                    <a:pt x="1139" y="442"/>
                    <a:pt x="1087" y="442"/>
                  </a:cubicBezTo>
                  <a:close/>
                  <a:moveTo>
                    <a:pt x="47" y="82"/>
                  </a:moveTo>
                  <a:cubicBezTo>
                    <a:pt x="21" y="82"/>
                    <a:pt x="0" y="103"/>
                    <a:pt x="0" y="129"/>
                  </a:cubicBezTo>
                  <a:cubicBezTo>
                    <a:pt x="0" y="154"/>
                    <a:pt x="21" y="175"/>
                    <a:pt x="47" y="175"/>
                  </a:cubicBezTo>
                  <a:cubicBezTo>
                    <a:pt x="72" y="175"/>
                    <a:pt x="93" y="154"/>
                    <a:pt x="93" y="129"/>
                  </a:cubicBezTo>
                  <a:cubicBezTo>
                    <a:pt x="93" y="103"/>
                    <a:pt x="72" y="82"/>
                    <a:pt x="47" y="82"/>
                  </a:cubicBezTo>
                  <a:close/>
                  <a:moveTo>
                    <a:pt x="196" y="0"/>
                  </a:moveTo>
                  <a:cubicBezTo>
                    <a:pt x="170" y="0"/>
                    <a:pt x="149" y="21"/>
                    <a:pt x="149" y="46"/>
                  </a:cubicBezTo>
                  <a:cubicBezTo>
                    <a:pt x="149" y="72"/>
                    <a:pt x="170" y="93"/>
                    <a:pt x="196" y="93"/>
                  </a:cubicBezTo>
                  <a:cubicBezTo>
                    <a:pt x="221" y="93"/>
                    <a:pt x="242" y="72"/>
                    <a:pt x="242" y="46"/>
                  </a:cubicBezTo>
                  <a:cubicBezTo>
                    <a:pt x="242" y="21"/>
                    <a:pt x="221" y="0"/>
                    <a:pt x="196" y="0"/>
                  </a:cubicBezTo>
                  <a:close/>
                  <a:moveTo>
                    <a:pt x="149" y="182"/>
                  </a:moveTo>
                  <a:cubicBezTo>
                    <a:pt x="124" y="182"/>
                    <a:pt x="103" y="203"/>
                    <a:pt x="103" y="228"/>
                  </a:cubicBezTo>
                  <a:cubicBezTo>
                    <a:pt x="103" y="254"/>
                    <a:pt x="124" y="275"/>
                    <a:pt x="149" y="275"/>
                  </a:cubicBezTo>
                  <a:cubicBezTo>
                    <a:pt x="175" y="275"/>
                    <a:pt x="196" y="254"/>
                    <a:pt x="196" y="228"/>
                  </a:cubicBezTo>
                  <a:cubicBezTo>
                    <a:pt x="196" y="203"/>
                    <a:pt x="175" y="182"/>
                    <a:pt x="149" y="182"/>
                  </a:cubicBezTo>
                  <a:close/>
                  <a:moveTo>
                    <a:pt x="1218" y="526"/>
                  </a:moveTo>
                  <a:cubicBezTo>
                    <a:pt x="1243" y="526"/>
                    <a:pt x="1264" y="505"/>
                    <a:pt x="1264" y="480"/>
                  </a:cubicBezTo>
                  <a:cubicBezTo>
                    <a:pt x="1264" y="454"/>
                    <a:pt x="1243" y="433"/>
                    <a:pt x="1218" y="433"/>
                  </a:cubicBezTo>
                  <a:cubicBezTo>
                    <a:pt x="1192" y="433"/>
                    <a:pt x="1171" y="454"/>
                    <a:pt x="1171" y="480"/>
                  </a:cubicBezTo>
                  <a:cubicBezTo>
                    <a:pt x="1171" y="505"/>
                    <a:pt x="1192" y="526"/>
                    <a:pt x="1218" y="526"/>
                  </a:cubicBezTo>
                  <a:close/>
                  <a:moveTo>
                    <a:pt x="794" y="303"/>
                  </a:moveTo>
                  <a:cubicBezTo>
                    <a:pt x="768" y="303"/>
                    <a:pt x="747" y="323"/>
                    <a:pt x="747" y="349"/>
                  </a:cubicBezTo>
                  <a:cubicBezTo>
                    <a:pt x="747" y="375"/>
                    <a:pt x="768" y="396"/>
                    <a:pt x="794" y="396"/>
                  </a:cubicBezTo>
                  <a:cubicBezTo>
                    <a:pt x="820" y="396"/>
                    <a:pt x="841" y="375"/>
                    <a:pt x="841" y="349"/>
                  </a:cubicBezTo>
                  <a:cubicBezTo>
                    <a:pt x="841" y="323"/>
                    <a:pt x="820" y="303"/>
                    <a:pt x="794" y="303"/>
                  </a:cubicBezTo>
                  <a:close/>
                  <a:moveTo>
                    <a:pt x="1211" y="557"/>
                  </a:moveTo>
                  <a:cubicBezTo>
                    <a:pt x="1177" y="557"/>
                    <a:pt x="1149" y="585"/>
                    <a:pt x="1149" y="619"/>
                  </a:cubicBezTo>
                  <a:cubicBezTo>
                    <a:pt x="1149" y="654"/>
                    <a:pt x="1177" y="681"/>
                    <a:pt x="1211" y="681"/>
                  </a:cubicBezTo>
                  <a:cubicBezTo>
                    <a:pt x="1245" y="681"/>
                    <a:pt x="1273" y="654"/>
                    <a:pt x="1273" y="619"/>
                  </a:cubicBezTo>
                  <a:cubicBezTo>
                    <a:pt x="1273" y="585"/>
                    <a:pt x="1245" y="557"/>
                    <a:pt x="1211" y="557"/>
                  </a:cubicBezTo>
                  <a:close/>
                  <a:moveTo>
                    <a:pt x="922" y="209"/>
                  </a:moveTo>
                  <a:cubicBezTo>
                    <a:pt x="922" y="184"/>
                    <a:pt x="901" y="163"/>
                    <a:pt x="875" y="163"/>
                  </a:cubicBezTo>
                  <a:cubicBezTo>
                    <a:pt x="850" y="163"/>
                    <a:pt x="829" y="184"/>
                    <a:pt x="829" y="209"/>
                  </a:cubicBezTo>
                  <a:cubicBezTo>
                    <a:pt x="829" y="235"/>
                    <a:pt x="850" y="256"/>
                    <a:pt x="875" y="256"/>
                  </a:cubicBezTo>
                  <a:cubicBezTo>
                    <a:pt x="901" y="256"/>
                    <a:pt x="922" y="235"/>
                    <a:pt x="922" y="209"/>
                  </a:cubicBezTo>
                  <a:close/>
                </a:path>
              </a:pathLst>
            </a:custGeom>
            <a:solidFill>
              <a:srgbClr val="0055FF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51">
                <a:latin typeface="+mn-lt"/>
              </a:endParaRPr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D9E7585B-72F6-40D9-865A-6B02FF589EDD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174" y="3838"/>
              <a:ext cx="338" cy="296"/>
            </a:xfrm>
            <a:custGeom>
              <a:avLst/>
              <a:gdLst>
                <a:gd name="T0" fmla="*/ 399 w 1693"/>
                <a:gd name="T1" fmla="*/ 47 h 1478"/>
                <a:gd name="T2" fmla="*/ 352 w 1693"/>
                <a:gd name="T3" fmla="*/ 93 h 1478"/>
                <a:gd name="T4" fmla="*/ 306 w 1693"/>
                <a:gd name="T5" fmla="*/ 47 h 1478"/>
                <a:gd name="T6" fmla="*/ 352 w 1693"/>
                <a:gd name="T7" fmla="*/ 0 h 1478"/>
                <a:gd name="T8" fmla="*/ 399 w 1693"/>
                <a:gd name="T9" fmla="*/ 47 h 1478"/>
                <a:gd name="T10" fmla="*/ 1647 w 1693"/>
                <a:gd name="T11" fmla="*/ 502 h 1478"/>
                <a:gd name="T12" fmla="*/ 1600 w 1693"/>
                <a:gd name="T13" fmla="*/ 549 h 1478"/>
                <a:gd name="T14" fmla="*/ 1647 w 1693"/>
                <a:gd name="T15" fmla="*/ 595 h 1478"/>
                <a:gd name="T16" fmla="*/ 1693 w 1693"/>
                <a:gd name="T17" fmla="*/ 549 h 1478"/>
                <a:gd name="T18" fmla="*/ 1647 w 1693"/>
                <a:gd name="T19" fmla="*/ 502 h 1478"/>
                <a:gd name="T20" fmla="*/ 242 w 1693"/>
                <a:gd name="T21" fmla="*/ 1040 h 1478"/>
                <a:gd name="T22" fmla="*/ 149 w 1693"/>
                <a:gd name="T23" fmla="*/ 1133 h 1478"/>
                <a:gd name="T24" fmla="*/ 242 w 1693"/>
                <a:gd name="T25" fmla="*/ 1226 h 1478"/>
                <a:gd name="T26" fmla="*/ 335 w 1693"/>
                <a:gd name="T27" fmla="*/ 1133 h 1478"/>
                <a:gd name="T28" fmla="*/ 242 w 1693"/>
                <a:gd name="T29" fmla="*/ 1040 h 1478"/>
                <a:gd name="T30" fmla="*/ 47 w 1693"/>
                <a:gd name="T31" fmla="*/ 630 h 1478"/>
                <a:gd name="T32" fmla="*/ 0 w 1693"/>
                <a:gd name="T33" fmla="*/ 677 h 1478"/>
                <a:gd name="T34" fmla="*/ 47 w 1693"/>
                <a:gd name="T35" fmla="*/ 723 h 1478"/>
                <a:gd name="T36" fmla="*/ 93 w 1693"/>
                <a:gd name="T37" fmla="*/ 677 h 1478"/>
                <a:gd name="T38" fmla="*/ 47 w 1693"/>
                <a:gd name="T39" fmla="*/ 630 h 1478"/>
                <a:gd name="T40" fmla="*/ 1283 w 1693"/>
                <a:gd name="T41" fmla="*/ 1307 h 1478"/>
                <a:gd name="T42" fmla="*/ 1236 w 1693"/>
                <a:gd name="T43" fmla="*/ 1354 h 1478"/>
                <a:gd name="T44" fmla="*/ 1283 w 1693"/>
                <a:gd name="T45" fmla="*/ 1400 h 1478"/>
                <a:gd name="T46" fmla="*/ 1329 w 1693"/>
                <a:gd name="T47" fmla="*/ 1354 h 1478"/>
                <a:gd name="T48" fmla="*/ 1283 w 1693"/>
                <a:gd name="T49" fmla="*/ 1307 h 1478"/>
                <a:gd name="T50" fmla="*/ 250 w 1693"/>
                <a:gd name="T51" fmla="*/ 1018 h 1478"/>
                <a:gd name="T52" fmla="*/ 297 w 1693"/>
                <a:gd name="T53" fmla="*/ 972 h 1478"/>
                <a:gd name="T54" fmla="*/ 250 w 1693"/>
                <a:gd name="T55" fmla="*/ 925 h 1478"/>
                <a:gd name="T56" fmla="*/ 204 w 1693"/>
                <a:gd name="T57" fmla="*/ 972 h 1478"/>
                <a:gd name="T58" fmla="*/ 250 w 1693"/>
                <a:gd name="T59" fmla="*/ 1018 h 1478"/>
                <a:gd name="T60" fmla="*/ 979 w 1693"/>
                <a:gd name="T61" fmla="*/ 1292 h 1478"/>
                <a:gd name="T62" fmla="*/ 886 w 1693"/>
                <a:gd name="T63" fmla="*/ 1385 h 1478"/>
                <a:gd name="T64" fmla="*/ 979 w 1693"/>
                <a:gd name="T65" fmla="*/ 1478 h 1478"/>
                <a:gd name="T66" fmla="*/ 1072 w 1693"/>
                <a:gd name="T67" fmla="*/ 1385 h 1478"/>
                <a:gd name="T68" fmla="*/ 979 w 1693"/>
                <a:gd name="T69" fmla="*/ 1292 h 1478"/>
                <a:gd name="T70" fmla="*/ 590 w 1693"/>
                <a:gd name="T71" fmla="*/ 1206 h 1478"/>
                <a:gd name="T72" fmla="*/ 528 w 1693"/>
                <a:gd name="T73" fmla="*/ 1268 h 1478"/>
                <a:gd name="T74" fmla="*/ 590 w 1693"/>
                <a:gd name="T75" fmla="*/ 1330 h 1478"/>
                <a:gd name="T76" fmla="*/ 652 w 1693"/>
                <a:gd name="T77" fmla="*/ 1268 h 1478"/>
                <a:gd name="T78" fmla="*/ 590 w 1693"/>
                <a:gd name="T79" fmla="*/ 1206 h 14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693" h="1478">
                  <a:moveTo>
                    <a:pt x="399" y="47"/>
                  </a:moveTo>
                  <a:cubicBezTo>
                    <a:pt x="399" y="72"/>
                    <a:pt x="378" y="93"/>
                    <a:pt x="352" y="93"/>
                  </a:cubicBezTo>
                  <a:cubicBezTo>
                    <a:pt x="327" y="93"/>
                    <a:pt x="306" y="72"/>
                    <a:pt x="306" y="47"/>
                  </a:cubicBezTo>
                  <a:cubicBezTo>
                    <a:pt x="306" y="21"/>
                    <a:pt x="327" y="0"/>
                    <a:pt x="352" y="0"/>
                  </a:cubicBezTo>
                  <a:cubicBezTo>
                    <a:pt x="378" y="0"/>
                    <a:pt x="399" y="21"/>
                    <a:pt x="399" y="47"/>
                  </a:cubicBezTo>
                  <a:close/>
                  <a:moveTo>
                    <a:pt x="1647" y="502"/>
                  </a:moveTo>
                  <a:cubicBezTo>
                    <a:pt x="1621" y="502"/>
                    <a:pt x="1600" y="523"/>
                    <a:pt x="1600" y="549"/>
                  </a:cubicBezTo>
                  <a:cubicBezTo>
                    <a:pt x="1600" y="574"/>
                    <a:pt x="1621" y="595"/>
                    <a:pt x="1647" y="595"/>
                  </a:cubicBezTo>
                  <a:cubicBezTo>
                    <a:pt x="1673" y="595"/>
                    <a:pt x="1693" y="574"/>
                    <a:pt x="1693" y="549"/>
                  </a:cubicBezTo>
                  <a:cubicBezTo>
                    <a:pt x="1693" y="523"/>
                    <a:pt x="1673" y="502"/>
                    <a:pt x="1647" y="502"/>
                  </a:cubicBezTo>
                  <a:close/>
                  <a:moveTo>
                    <a:pt x="242" y="1040"/>
                  </a:moveTo>
                  <a:cubicBezTo>
                    <a:pt x="191" y="1040"/>
                    <a:pt x="149" y="1082"/>
                    <a:pt x="149" y="1133"/>
                  </a:cubicBezTo>
                  <a:cubicBezTo>
                    <a:pt x="149" y="1185"/>
                    <a:pt x="191" y="1226"/>
                    <a:pt x="242" y="1226"/>
                  </a:cubicBezTo>
                  <a:cubicBezTo>
                    <a:pt x="294" y="1226"/>
                    <a:pt x="335" y="1185"/>
                    <a:pt x="335" y="1133"/>
                  </a:cubicBezTo>
                  <a:cubicBezTo>
                    <a:pt x="335" y="1082"/>
                    <a:pt x="294" y="1040"/>
                    <a:pt x="242" y="1040"/>
                  </a:cubicBezTo>
                  <a:close/>
                  <a:moveTo>
                    <a:pt x="47" y="630"/>
                  </a:moveTo>
                  <a:cubicBezTo>
                    <a:pt x="21" y="630"/>
                    <a:pt x="0" y="651"/>
                    <a:pt x="0" y="677"/>
                  </a:cubicBezTo>
                  <a:cubicBezTo>
                    <a:pt x="0" y="702"/>
                    <a:pt x="21" y="723"/>
                    <a:pt x="47" y="723"/>
                  </a:cubicBezTo>
                  <a:cubicBezTo>
                    <a:pt x="72" y="723"/>
                    <a:pt x="93" y="702"/>
                    <a:pt x="93" y="677"/>
                  </a:cubicBezTo>
                  <a:cubicBezTo>
                    <a:pt x="93" y="651"/>
                    <a:pt x="72" y="630"/>
                    <a:pt x="47" y="630"/>
                  </a:cubicBezTo>
                  <a:close/>
                  <a:moveTo>
                    <a:pt x="1283" y="1307"/>
                  </a:moveTo>
                  <a:cubicBezTo>
                    <a:pt x="1257" y="1307"/>
                    <a:pt x="1236" y="1328"/>
                    <a:pt x="1236" y="1354"/>
                  </a:cubicBezTo>
                  <a:cubicBezTo>
                    <a:pt x="1236" y="1379"/>
                    <a:pt x="1257" y="1400"/>
                    <a:pt x="1283" y="1400"/>
                  </a:cubicBezTo>
                  <a:cubicBezTo>
                    <a:pt x="1309" y="1400"/>
                    <a:pt x="1329" y="1379"/>
                    <a:pt x="1329" y="1354"/>
                  </a:cubicBezTo>
                  <a:cubicBezTo>
                    <a:pt x="1329" y="1328"/>
                    <a:pt x="1309" y="1307"/>
                    <a:pt x="1283" y="1307"/>
                  </a:cubicBezTo>
                  <a:close/>
                  <a:moveTo>
                    <a:pt x="250" y="1018"/>
                  </a:moveTo>
                  <a:cubicBezTo>
                    <a:pt x="276" y="1018"/>
                    <a:pt x="297" y="997"/>
                    <a:pt x="297" y="972"/>
                  </a:cubicBezTo>
                  <a:cubicBezTo>
                    <a:pt x="297" y="946"/>
                    <a:pt x="276" y="925"/>
                    <a:pt x="250" y="925"/>
                  </a:cubicBezTo>
                  <a:cubicBezTo>
                    <a:pt x="225" y="925"/>
                    <a:pt x="204" y="946"/>
                    <a:pt x="204" y="972"/>
                  </a:cubicBezTo>
                  <a:cubicBezTo>
                    <a:pt x="204" y="997"/>
                    <a:pt x="225" y="1018"/>
                    <a:pt x="250" y="1018"/>
                  </a:cubicBezTo>
                  <a:close/>
                  <a:moveTo>
                    <a:pt x="979" y="1292"/>
                  </a:moveTo>
                  <a:cubicBezTo>
                    <a:pt x="927" y="1292"/>
                    <a:pt x="886" y="1333"/>
                    <a:pt x="886" y="1385"/>
                  </a:cubicBezTo>
                  <a:cubicBezTo>
                    <a:pt x="886" y="1436"/>
                    <a:pt x="927" y="1478"/>
                    <a:pt x="979" y="1478"/>
                  </a:cubicBezTo>
                  <a:cubicBezTo>
                    <a:pt x="1030" y="1478"/>
                    <a:pt x="1072" y="1436"/>
                    <a:pt x="1072" y="1385"/>
                  </a:cubicBezTo>
                  <a:cubicBezTo>
                    <a:pt x="1072" y="1333"/>
                    <a:pt x="1030" y="1292"/>
                    <a:pt x="979" y="1292"/>
                  </a:cubicBezTo>
                  <a:close/>
                  <a:moveTo>
                    <a:pt x="590" y="1206"/>
                  </a:moveTo>
                  <a:cubicBezTo>
                    <a:pt x="555" y="1206"/>
                    <a:pt x="528" y="1234"/>
                    <a:pt x="528" y="1268"/>
                  </a:cubicBezTo>
                  <a:cubicBezTo>
                    <a:pt x="528" y="1302"/>
                    <a:pt x="555" y="1330"/>
                    <a:pt x="590" y="1330"/>
                  </a:cubicBezTo>
                  <a:cubicBezTo>
                    <a:pt x="624" y="1330"/>
                    <a:pt x="652" y="1302"/>
                    <a:pt x="652" y="1268"/>
                  </a:cubicBezTo>
                  <a:cubicBezTo>
                    <a:pt x="652" y="1234"/>
                    <a:pt x="624" y="1206"/>
                    <a:pt x="590" y="1206"/>
                  </a:cubicBezTo>
                  <a:close/>
                </a:path>
              </a:pathLst>
            </a:custGeom>
            <a:solidFill>
              <a:srgbClr val="0096FF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51">
                <a:latin typeface="+mn-lt"/>
              </a:endParaRPr>
            </a:p>
          </p:txBody>
        </p:sp>
        <p:sp>
          <p:nvSpPr>
            <p:cNvPr id="18" name="Freeform 16">
              <a:extLst>
                <a:ext uri="{FF2B5EF4-FFF2-40B4-BE49-F238E27FC236}">
                  <a16:creationId xmlns:a16="http://schemas.microsoft.com/office/drawing/2014/main" id="{9F932DDF-A674-464A-950D-BDDB211DB06E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175" y="3990"/>
              <a:ext cx="278" cy="153"/>
            </a:xfrm>
            <a:custGeom>
              <a:avLst/>
              <a:gdLst>
                <a:gd name="T0" fmla="*/ 605 w 1388"/>
                <a:gd name="T1" fmla="*/ 735 h 769"/>
                <a:gd name="T2" fmla="*/ 605 w 1388"/>
                <a:gd name="T3" fmla="*/ 549 h 769"/>
                <a:gd name="T4" fmla="*/ 1341 w 1388"/>
                <a:gd name="T5" fmla="*/ 502 h 769"/>
                <a:gd name="T6" fmla="*/ 1341 w 1388"/>
                <a:gd name="T7" fmla="*/ 595 h 769"/>
                <a:gd name="T8" fmla="*/ 1341 w 1388"/>
                <a:gd name="T9" fmla="*/ 502 h 769"/>
                <a:gd name="T10" fmla="*/ 847 w 1388"/>
                <a:gd name="T11" fmla="*/ 450 h 769"/>
                <a:gd name="T12" fmla="*/ 940 w 1388"/>
                <a:gd name="T13" fmla="*/ 450 h 769"/>
                <a:gd name="T14" fmla="*/ 1127 w 1388"/>
                <a:gd name="T15" fmla="*/ 632 h 769"/>
                <a:gd name="T16" fmla="*/ 1127 w 1388"/>
                <a:gd name="T17" fmla="*/ 725 h 769"/>
                <a:gd name="T18" fmla="*/ 1127 w 1388"/>
                <a:gd name="T19" fmla="*/ 632 h 769"/>
                <a:gd name="T20" fmla="*/ 1127 w 1388"/>
                <a:gd name="T21" fmla="*/ 496 h 769"/>
                <a:gd name="T22" fmla="*/ 1220 w 1388"/>
                <a:gd name="T23" fmla="*/ 496 h 769"/>
                <a:gd name="T24" fmla="*/ 105 w 1388"/>
                <a:gd name="T25" fmla="*/ 198 h 769"/>
                <a:gd name="T26" fmla="*/ 105 w 1388"/>
                <a:gd name="T27" fmla="*/ 291 h 769"/>
                <a:gd name="T28" fmla="*/ 105 w 1388"/>
                <a:gd name="T29" fmla="*/ 198 h 769"/>
                <a:gd name="T30" fmla="*/ 739 w 1388"/>
                <a:gd name="T31" fmla="*/ 496 h 769"/>
                <a:gd name="T32" fmla="*/ 739 w 1388"/>
                <a:gd name="T33" fmla="*/ 589 h 769"/>
                <a:gd name="T34" fmla="*/ 790 w 1388"/>
                <a:gd name="T35" fmla="*/ 645 h 769"/>
                <a:gd name="T36" fmla="*/ 790 w 1388"/>
                <a:gd name="T37" fmla="*/ 769 h 769"/>
                <a:gd name="T38" fmla="*/ 790 w 1388"/>
                <a:gd name="T39" fmla="*/ 645 h 769"/>
                <a:gd name="T40" fmla="*/ 528 w 1388"/>
                <a:gd name="T41" fmla="*/ 329 h 769"/>
                <a:gd name="T42" fmla="*/ 528 w 1388"/>
                <a:gd name="T43" fmla="*/ 422 h 769"/>
                <a:gd name="T44" fmla="*/ 402 w 1388"/>
                <a:gd name="T45" fmla="*/ 510 h 769"/>
                <a:gd name="T46" fmla="*/ 316 w 1388"/>
                <a:gd name="T47" fmla="*/ 478 h 769"/>
                <a:gd name="T48" fmla="*/ 316 w 1388"/>
                <a:gd name="T49" fmla="*/ 571 h 769"/>
                <a:gd name="T50" fmla="*/ 340 w 1388"/>
                <a:gd name="T51" fmla="*/ 572 h 769"/>
                <a:gd name="T52" fmla="*/ 464 w 1388"/>
                <a:gd name="T53" fmla="*/ 572 h 769"/>
                <a:gd name="T54" fmla="*/ 111 w 1388"/>
                <a:gd name="T55" fmla="*/ 43 h 769"/>
                <a:gd name="T56" fmla="*/ 47 w 1388"/>
                <a:gd name="T57" fmla="*/ 0 h 769"/>
                <a:gd name="T58" fmla="*/ 47 w 1388"/>
                <a:gd name="T59" fmla="*/ 93 h 769"/>
                <a:gd name="T60" fmla="*/ 49 w 1388"/>
                <a:gd name="T61" fmla="*/ 105 h 769"/>
                <a:gd name="T62" fmla="*/ 173 w 1388"/>
                <a:gd name="T63" fmla="*/ 105 h 7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388" h="769">
                  <a:moveTo>
                    <a:pt x="699" y="642"/>
                  </a:moveTo>
                  <a:cubicBezTo>
                    <a:pt x="699" y="693"/>
                    <a:pt x="657" y="735"/>
                    <a:pt x="605" y="735"/>
                  </a:cubicBezTo>
                  <a:cubicBezTo>
                    <a:pt x="554" y="735"/>
                    <a:pt x="512" y="693"/>
                    <a:pt x="512" y="642"/>
                  </a:cubicBezTo>
                  <a:cubicBezTo>
                    <a:pt x="512" y="591"/>
                    <a:pt x="554" y="549"/>
                    <a:pt x="605" y="549"/>
                  </a:cubicBezTo>
                  <a:cubicBezTo>
                    <a:pt x="657" y="549"/>
                    <a:pt x="699" y="591"/>
                    <a:pt x="699" y="642"/>
                  </a:cubicBezTo>
                  <a:close/>
                  <a:moveTo>
                    <a:pt x="1341" y="502"/>
                  </a:moveTo>
                  <a:cubicBezTo>
                    <a:pt x="1316" y="502"/>
                    <a:pt x="1295" y="523"/>
                    <a:pt x="1295" y="549"/>
                  </a:cubicBezTo>
                  <a:cubicBezTo>
                    <a:pt x="1295" y="574"/>
                    <a:pt x="1316" y="595"/>
                    <a:pt x="1341" y="595"/>
                  </a:cubicBezTo>
                  <a:cubicBezTo>
                    <a:pt x="1367" y="595"/>
                    <a:pt x="1388" y="574"/>
                    <a:pt x="1388" y="549"/>
                  </a:cubicBezTo>
                  <a:cubicBezTo>
                    <a:pt x="1388" y="523"/>
                    <a:pt x="1367" y="502"/>
                    <a:pt x="1341" y="502"/>
                  </a:cubicBezTo>
                  <a:close/>
                  <a:moveTo>
                    <a:pt x="894" y="403"/>
                  </a:moveTo>
                  <a:cubicBezTo>
                    <a:pt x="868" y="403"/>
                    <a:pt x="847" y="424"/>
                    <a:pt x="847" y="450"/>
                  </a:cubicBezTo>
                  <a:cubicBezTo>
                    <a:pt x="847" y="475"/>
                    <a:pt x="868" y="496"/>
                    <a:pt x="894" y="496"/>
                  </a:cubicBezTo>
                  <a:cubicBezTo>
                    <a:pt x="919" y="496"/>
                    <a:pt x="940" y="475"/>
                    <a:pt x="940" y="450"/>
                  </a:cubicBezTo>
                  <a:cubicBezTo>
                    <a:pt x="940" y="424"/>
                    <a:pt x="919" y="403"/>
                    <a:pt x="894" y="403"/>
                  </a:cubicBezTo>
                  <a:close/>
                  <a:moveTo>
                    <a:pt x="1127" y="632"/>
                  </a:moveTo>
                  <a:cubicBezTo>
                    <a:pt x="1101" y="632"/>
                    <a:pt x="1080" y="652"/>
                    <a:pt x="1080" y="678"/>
                  </a:cubicBezTo>
                  <a:cubicBezTo>
                    <a:pt x="1080" y="704"/>
                    <a:pt x="1101" y="725"/>
                    <a:pt x="1127" y="725"/>
                  </a:cubicBezTo>
                  <a:cubicBezTo>
                    <a:pt x="1152" y="725"/>
                    <a:pt x="1173" y="704"/>
                    <a:pt x="1173" y="678"/>
                  </a:cubicBezTo>
                  <a:cubicBezTo>
                    <a:pt x="1173" y="652"/>
                    <a:pt x="1152" y="632"/>
                    <a:pt x="1127" y="632"/>
                  </a:cubicBezTo>
                  <a:close/>
                  <a:moveTo>
                    <a:pt x="1173" y="450"/>
                  </a:moveTo>
                  <a:cubicBezTo>
                    <a:pt x="1148" y="450"/>
                    <a:pt x="1127" y="470"/>
                    <a:pt x="1127" y="496"/>
                  </a:cubicBezTo>
                  <a:cubicBezTo>
                    <a:pt x="1127" y="522"/>
                    <a:pt x="1148" y="543"/>
                    <a:pt x="1173" y="543"/>
                  </a:cubicBezTo>
                  <a:cubicBezTo>
                    <a:pt x="1199" y="543"/>
                    <a:pt x="1220" y="522"/>
                    <a:pt x="1220" y="496"/>
                  </a:cubicBezTo>
                  <a:cubicBezTo>
                    <a:pt x="1220" y="470"/>
                    <a:pt x="1199" y="450"/>
                    <a:pt x="1173" y="450"/>
                  </a:cubicBezTo>
                  <a:close/>
                  <a:moveTo>
                    <a:pt x="105" y="198"/>
                  </a:moveTo>
                  <a:cubicBezTo>
                    <a:pt x="79" y="198"/>
                    <a:pt x="58" y="219"/>
                    <a:pt x="58" y="245"/>
                  </a:cubicBezTo>
                  <a:cubicBezTo>
                    <a:pt x="58" y="271"/>
                    <a:pt x="79" y="291"/>
                    <a:pt x="105" y="291"/>
                  </a:cubicBezTo>
                  <a:cubicBezTo>
                    <a:pt x="130" y="291"/>
                    <a:pt x="151" y="271"/>
                    <a:pt x="151" y="245"/>
                  </a:cubicBezTo>
                  <a:cubicBezTo>
                    <a:pt x="151" y="219"/>
                    <a:pt x="130" y="198"/>
                    <a:pt x="105" y="198"/>
                  </a:cubicBezTo>
                  <a:close/>
                  <a:moveTo>
                    <a:pt x="786" y="543"/>
                  </a:moveTo>
                  <a:cubicBezTo>
                    <a:pt x="786" y="517"/>
                    <a:pt x="765" y="496"/>
                    <a:pt x="739" y="496"/>
                  </a:cubicBezTo>
                  <a:cubicBezTo>
                    <a:pt x="713" y="496"/>
                    <a:pt x="692" y="517"/>
                    <a:pt x="692" y="543"/>
                  </a:cubicBezTo>
                  <a:cubicBezTo>
                    <a:pt x="692" y="568"/>
                    <a:pt x="713" y="589"/>
                    <a:pt x="739" y="589"/>
                  </a:cubicBezTo>
                  <a:cubicBezTo>
                    <a:pt x="765" y="589"/>
                    <a:pt x="786" y="568"/>
                    <a:pt x="786" y="543"/>
                  </a:cubicBezTo>
                  <a:close/>
                  <a:moveTo>
                    <a:pt x="790" y="645"/>
                  </a:moveTo>
                  <a:cubicBezTo>
                    <a:pt x="756" y="645"/>
                    <a:pt x="728" y="672"/>
                    <a:pt x="728" y="707"/>
                  </a:cubicBezTo>
                  <a:cubicBezTo>
                    <a:pt x="728" y="741"/>
                    <a:pt x="756" y="769"/>
                    <a:pt x="790" y="769"/>
                  </a:cubicBezTo>
                  <a:cubicBezTo>
                    <a:pt x="824" y="769"/>
                    <a:pt x="852" y="741"/>
                    <a:pt x="852" y="707"/>
                  </a:cubicBezTo>
                  <a:cubicBezTo>
                    <a:pt x="852" y="672"/>
                    <a:pt x="824" y="645"/>
                    <a:pt x="790" y="645"/>
                  </a:cubicBezTo>
                  <a:close/>
                  <a:moveTo>
                    <a:pt x="575" y="375"/>
                  </a:moveTo>
                  <a:cubicBezTo>
                    <a:pt x="575" y="350"/>
                    <a:pt x="554" y="329"/>
                    <a:pt x="528" y="329"/>
                  </a:cubicBezTo>
                  <a:cubicBezTo>
                    <a:pt x="503" y="329"/>
                    <a:pt x="482" y="350"/>
                    <a:pt x="482" y="375"/>
                  </a:cubicBezTo>
                  <a:cubicBezTo>
                    <a:pt x="482" y="401"/>
                    <a:pt x="503" y="422"/>
                    <a:pt x="528" y="422"/>
                  </a:cubicBezTo>
                  <a:cubicBezTo>
                    <a:pt x="554" y="422"/>
                    <a:pt x="575" y="401"/>
                    <a:pt x="575" y="375"/>
                  </a:cubicBezTo>
                  <a:close/>
                  <a:moveTo>
                    <a:pt x="402" y="510"/>
                  </a:moveTo>
                  <a:cubicBezTo>
                    <a:pt x="387" y="510"/>
                    <a:pt x="373" y="516"/>
                    <a:pt x="363" y="525"/>
                  </a:cubicBezTo>
                  <a:cubicBezTo>
                    <a:pt x="363" y="499"/>
                    <a:pt x="342" y="478"/>
                    <a:pt x="316" y="478"/>
                  </a:cubicBezTo>
                  <a:cubicBezTo>
                    <a:pt x="290" y="478"/>
                    <a:pt x="270" y="499"/>
                    <a:pt x="270" y="525"/>
                  </a:cubicBezTo>
                  <a:cubicBezTo>
                    <a:pt x="270" y="550"/>
                    <a:pt x="290" y="571"/>
                    <a:pt x="316" y="571"/>
                  </a:cubicBezTo>
                  <a:cubicBezTo>
                    <a:pt x="325" y="571"/>
                    <a:pt x="334" y="568"/>
                    <a:pt x="341" y="563"/>
                  </a:cubicBezTo>
                  <a:cubicBezTo>
                    <a:pt x="341" y="566"/>
                    <a:pt x="340" y="569"/>
                    <a:pt x="340" y="572"/>
                  </a:cubicBezTo>
                  <a:cubicBezTo>
                    <a:pt x="340" y="606"/>
                    <a:pt x="368" y="634"/>
                    <a:pt x="402" y="634"/>
                  </a:cubicBezTo>
                  <a:cubicBezTo>
                    <a:pt x="436" y="634"/>
                    <a:pt x="464" y="606"/>
                    <a:pt x="464" y="572"/>
                  </a:cubicBezTo>
                  <a:cubicBezTo>
                    <a:pt x="464" y="538"/>
                    <a:pt x="436" y="510"/>
                    <a:pt x="402" y="510"/>
                  </a:cubicBezTo>
                  <a:close/>
                  <a:moveTo>
                    <a:pt x="111" y="43"/>
                  </a:moveTo>
                  <a:cubicBezTo>
                    <a:pt x="105" y="43"/>
                    <a:pt x="99" y="44"/>
                    <a:pt x="93" y="46"/>
                  </a:cubicBezTo>
                  <a:cubicBezTo>
                    <a:pt x="93" y="21"/>
                    <a:pt x="72" y="0"/>
                    <a:pt x="47" y="0"/>
                  </a:cubicBezTo>
                  <a:cubicBezTo>
                    <a:pt x="21" y="0"/>
                    <a:pt x="0" y="21"/>
                    <a:pt x="0" y="47"/>
                  </a:cubicBezTo>
                  <a:cubicBezTo>
                    <a:pt x="0" y="72"/>
                    <a:pt x="21" y="93"/>
                    <a:pt x="47" y="93"/>
                  </a:cubicBezTo>
                  <a:cubicBezTo>
                    <a:pt x="48" y="93"/>
                    <a:pt x="49" y="93"/>
                    <a:pt x="50" y="92"/>
                  </a:cubicBezTo>
                  <a:cubicBezTo>
                    <a:pt x="50" y="97"/>
                    <a:pt x="49" y="101"/>
                    <a:pt x="49" y="105"/>
                  </a:cubicBezTo>
                  <a:cubicBezTo>
                    <a:pt x="49" y="139"/>
                    <a:pt x="77" y="167"/>
                    <a:pt x="111" y="167"/>
                  </a:cubicBezTo>
                  <a:cubicBezTo>
                    <a:pt x="146" y="167"/>
                    <a:pt x="173" y="139"/>
                    <a:pt x="173" y="105"/>
                  </a:cubicBezTo>
                  <a:cubicBezTo>
                    <a:pt x="173" y="71"/>
                    <a:pt x="146" y="43"/>
                    <a:pt x="111" y="43"/>
                  </a:cubicBezTo>
                  <a:close/>
                </a:path>
              </a:pathLst>
            </a:custGeom>
            <a:solidFill>
              <a:srgbClr val="0055FF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51">
                <a:latin typeface="+mn-lt"/>
              </a:endParaRPr>
            </a:p>
          </p:txBody>
        </p:sp>
        <p:sp>
          <p:nvSpPr>
            <p:cNvPr id="19" name="Freeform 17">
              <a:extLst>
                <a:ext uri="{FF2B5EF4-FFF2-40B4-BE49-F238E27FC236}">
                  <a16:creationId xmlns:a16="http://schemas.microsoft.com/office/drawing/2014/main" id="{93C2C768-D169-4C86-B687-D7417317072E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235" y="4055"/>
              <a:ext cx="159" cy="88"/>
            </a:xfrm>
            <a:custGeom>
              <a:avLst/>
              <a:gdLst>
                <a:gd name="T0" fmla="*/ 796 w 796"/>
                <a:gd name="T1" fmla="*/ 222 h 440"/>
                <a:gd name="T2" fmla="*/ 749 w 796"/>
                <a:gd name="T3" fmla="*/ 268 h 440"/>
                <a:gd name="T4" fmla="*/ 703 w 796"/>
                <a:gd name="T5" fmla="*/ 222 h 440"/>
                <a:gd name="T6" fmla="*/ 749 w 796"/>
                <a:gd name="T7" fmla="*/ 175 h 440"/>
                <a:gd name="T8" fmla="*/ 796 w 796"/>
                <a:gd name="T9" fmla="*/ 222 h 440"/>
                <a:gd name="T10" fmla="*/ 617 w 796"/>
                <a:gd name="T11" fmla="*/ 270 h 440"/>
                <a:gd name="T12" fmla="*/ 570 w 796"/>
                <a:gd name="T13" fmla="*/ 223 h 440"/>
                <a:gd name="T14" fmla="*/ 524 w 796"/>
                <a:gd name="T15" fmla="*/ 270 h 440"/>
                <a:gd name="T16" fmla="*/ 570 w 796"/>
                <a:gd name="T17" fmla="*/ 316 h 440"/>
                <a:gd name="T18" fmla="*/ 617 w 796"/>
                <a:gd name="T19" fmla="*/ 270 h 440"/>
                <a:gd name="T20" fmla="*/ 636 w 796"/>
                <a:gd name="T21" fmla="*/ 347 h 440"/>
                <a:gd name="T22" fmla="*/ 590 w 796"/>
                <a:gd name="T23" fmla="*/ 393 h 440"/>
                <a:gd name="T24" fmla="*/ 636 w 796"/>
                <a:gd name="T25" fmla="*/ 440 h 440"/>
                <a:gd name="T26" fmla="*/ 683 w 796"/>
                <a:gd name="T27" fmla="*/ 393 h 440"/>
                <a:gd name="T28" fmla="*/ 636 w 796"/>
                <a:gd name="T29" fmla="*/ 347 h 440"/>
                <a:gd name="T30" fmla="*/ 62 w 796"/>
                <a:gd name="T31" fmla="*/ 0 h 440"/>
                <a:gd name="T32" fmla="*/ 0 w 796"/>
                <a:gd name="T33" fmla="*/ 62 h 440"/>
                <a:gd name="T34" fmla="*/ 62 w 796"/>
                <a:gd name="T35" fmla="*/ 124 h 440"/>
                <a:gd name="T36" fmla="*/ 124 w 796"/>
                <a:gd name="T37" fmla="*/ 62 h 440"/>
                <a:gd name="T38" fmla="*/ 62 w 796"/>
                <a:gd name="T39" fmla="*/ 0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96" h="440">
                  <a:moveTo>
                    <a:pt x="796" y="222"/>
                  </a:moveTo>
                  <a:cubicBezTo>
                    <a:pt x="796" y="247"/>
                    <a:pt x="775" y="268"/>
                    <a:pt x="749" y="268"/>
                  </a:cubicBezTo>
                  <a:cubicBezTo>
                    <a:pt x="724" y="268"/>
                    <a:pt x="703" y="247"/>
                    <a:pt x="703" y="222"/>
                  </a:cubicBezTo>
                  <a:cubicBezTo>
                    <a:pt x="703" y="196"/>
                    <a:pt x="724" y="175"/>
                    <a:pt x="749" y="175"/>
                  </a:cubicBezTo>
                  <a:cubicBezTo>
                    <a:pt x="775" y="175"/>
                    <a:pt x="796" y="196"/>
                    <a:pt x="796" y="222"/>
                  </a:cubicBezTo>
                  <a:close/>
                  <a:moveTo>
                    <a:pt x="617" y="270"/>
                  </a:moveTo>
                  <a:cubicBezTo>
                    <a:pt x="617" y="244"/>
                    <a:pt x="596" y="223"/>
                    <a:pt x="570" y="223"/>
                  </a:cubicBezTo>
                  <a:cubicBezTo>
                    <a:pt x="545" y="223"/>
                    <a:pt x="524" y="244"/>
                    <a:pt x="524" y="270"/>
                  </a:cubicBezTo>
                  <a:cubicBezTo>
                    <a:pt x="524" y="295"/>
                    <a:pt x="545" y="316"/>
                    <a:pt x="570" y="316"/>
                  </a:cubicBezTo>
                  <a:cubicBezTo>
                    <a:pt x="596" y="316"/>
                    <a:pt x="617" y="295"/>
                    <a:pt x="617" y="270"/>
                  </a:cubicBezTo>
                  <a:close/>
                  <a:moveTo>
                    <a:pt x="636" y="347"/>
                  </a:moveTo>
                  <a:cubicBezTo>
                    <a:pt x="611" y="347"/>
                    <a:pt x="590" y="368"/>
                    <a:pt x="590" y="393"/>
                  </a:cubicBezTo>
                  <a:cubicBezTo>
                    <a:pt x="590" y="419"/>
                    <a:pt x="611" y="440"/>
                    <a:pt x="636" y="440"/>
                  </a:cubicBezTo>
                  <a:cubicBezTo>
                    <a:pt x="662" y="440"/>
                    <a:pt x="683" y="419"/>
                    <a:pt x="683" y="393"/>
                  </a:cubicBezTo>
                  <a:cubicBezTo>
                    <a:pt x="683" y="368"/>
                    <a:pt x="662" y="347"/>
                    <a:pt x="636" y="347"/>
                  </a:cubicBezTo>
                  <a:close/>
                  <a:moveTo>
                    <a:pt x="62" y="0"/>
                  </a:moveTo>
                  <a:cubicBezTo>
                    <a:pt x="27" y="0"/>
                    <a:pt x="0" y="27"/>
                    <a:pt x="0" y="62"/>
                  </a:cubicBezTo>
                  <a:cubicBezTo>
                    <a:pt x="0" y="96"/>
                    <a:pt x="27" y="124"/>
                    <a:pt x="62" y="124"/>
                  </a:cubicBezTo>
                  <a:cubicBezTo>
                    <a:pt x="96" y="124"/>
                    <a:pt x="124" y="96"/>
                    <a:pt x="124" y="62"/>
                  </a:cubicBezTo>
                  <a:cubicBezTo>
                    <a:pt x="124" y="27"/>
                    <a:pt x="96" y="0"/>
                    <a:pt x="62" y="0"/>
                  </a:cubicBezTo>
                  <a:close/>
                </a:path>
              </a:pathLst>
            </a:custGeom>
            <a:solidFill>
              <a:srgbClr val="0055FF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51">
                <a:latin typeface="+mn-lt"/>
              </a:endParaRPr>
            </a:p>
          </p:txBody>
        </p:sp>
        <p:sp>
          <p:nvSpPr>
            <p:cNvPr id="20" name="Oval 18">
              <a:extLst>
                <a:ext uri="{FF2B5EF4-FFF2-40B4-BE49-F238E27FC236}">
                  <a16:creationId xmlns:a16="http://schemas.microsoft.com/office/drawing/2014/main" id="{E691168D-E4DA-4B60-B285-1B3533638C17}"/>
                </a:ext>
              </a:extLst>
            </p:cNvPr>
            <p:cNvSpPr>
              <a:spLocks noSelect="1" noChangeArrowheads="1"/>
            </p:cNvSpPr>
            <p:nvPr userDrawn="1"/>
          </p:nvSpPr>
          <p:spPr bwMode="gray">
            <a:xfrm>
              <a:off x="255" y="4083"/>
              <a:ext cx="19" cy="19"/>
            </a:xfrm>
            <a:prstGeom prst="ellipse">
              <a:avLst/>
            </a:prstGeom>
            <a:solidFill>
              <a:srgbClr val="0096FF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51">
                <a:latin typeface="+mn-lt"/>
              </a:endParaRPr>
            </a:p>
          </p:txBody>
        </p:sp>
        <p:sp>
          <p:nvSpPr>
            <p:cNvPr id="21" name="Freeform 19">
              <a:extLst>
                <a:ext uri="{FF2B5EF4-FFF2-40B4-BE49-F238E27FC236}">
                  <a16:creationId xmlns:a16="http://schemas.microsoft.com/office/drawing/2014/main" id="{F2AF9055-AC9B-43C3-931F-FAC69D5197B3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221" y="3939"/>
              <a:ext cx="241" cy="69"/>
            </a:xfrm>
            <a:custGeom>
              <a:avLst/>
              <a:gdLst>
                <a:gd name="T0" fmla="*/ 866 w 1205"/>
                <a:gd name="T1" fmla="*/ 302 h 349"/>
                <a:gd name="T2" fmla="*/ 747 w 1205"/>
                <a:gd name="T3" fmla="*/ 349 h 349"/>
                <a:gd name="T4" fmla="*/ 573 w 1205"/>
                <a:gd name="T5" fmla="*/ 175 h 349"/>
                <a:gd name="T6" fmla="*/ 747 w 1205"/>
                <a:gd name="T7" fmla="*/ 0 h 349"/>
                <a:gd name="T8" fmla="*/ 866 w 1205"/>
                <a:gd name="T9" fmla="*/ 47 h 349"/>
                <a:gd name="T10" fmla="*/ 805 w 1205"/>
                <a:gd name="T11" fmla="*/ 113 h 349"/>
                <a:gd name="T12" fmla="*/ 747 w 1205"/>
                <a:gd name="T13" fmla="*/ 90 h 349"/>
                <a:gd name="T14" fmla="*/ 663 w 1205"/>
                <a:gd name="T15" fmla="*/ 175 h 349"/>
                <a:gd name="T16" fmla="*/ 747 w 1205"/>
                <a:gd name="T17" fmla="*/ 259 h 349"/>
                <a:gd name="T18" fmla="*/ 805 w 1205"/>
                <a:gd name="T19" fmla="*/ 236 h 349"/>
                <a:gd name="T20" fmla="*/ 866 w 1205"/>
                <a:gd name="T21" fmla="*/ 302 h 349"/>
                <a:gd name="T22" fmla="*/ 1143 w 1205"/>
                <a:gd name="T23" fmla="*/ 236 h 349"/>
                <a:gd name="T24" fmla="*/ 1085 w 1205"/>
                <a:gd name="T25" fmla="*/ 259 h 349"/>
                <a:gd name="T26" fmla="*/ 1001 w 1205"/>
                <a:gd name="T27" fmla="*/ 175 h 349"/>
                <a:gd name="T28" fmla="*/ 1085 w 1205"/>
                <a:gd name="T29" fmla="*/ 90 h 349"/>
                <a:gd name="T30" fmla="*/ 1143 w 1205"/>
                <a:gd name="T31" fmla="*/ 113 h 349"/>
                <a:gd name="T32" fmla="*/ 1205 w 1205"/>
                <a:gd name="T33" fmla="*/ 47 h 349"/>
                <a:gd name="T34" fmla="*/ 1085 w 1205"/>
                <a:gd name="T35" fmla="*/ 0 h 349"/>
                <a:gd name="T36" fmla="*/ 911 w 1205"/>
                <a:gd name="T37" fmla="*/ 175 h 349"/>
                <a:gd name="T38" fmla="*/ 1085 w 1205"/>
                <a:gd name="T39" fmla="*/ 349 h 349"/>
                <a:gd name="T40" fmla="*/ 1205 w 1205"/>
                <a:gd name="T41" fmla="*/ 302 h 349"/>
                <a:gd name="T42" fmla="*/ 1143 w 1205"/>
                <a:gd name="T43" fmla="*/ 236 h 349"/>
                <a:gd name="T44" fmla="*/ 431 w 1205"/>
                <a:gd name="T45" fmla="*/ 7 h 349"/>
                <a:gd name="T46" fmla="*/ 374 w 1205"/>
                <a:gd name="T47" fmla="*/ 188 h 349"/>
                <a:gd name="T48" fmla="*/ 317 w 1205"/>
                <a:gd name="T49" fmla="*/ 7 h 349"/>
                <a:gd name="T50" fmla="*/ 220 w 1205"/>
                <a:gd name="T51" fmla="*/ 7 h 349"/>
                <a:gd name="T52" fmla="*/ 163 w 1205"/>
                <a:gd name="T53" fmla="*/ 188 h 349"/>
                <a:gd name="T54" fmla="*/ 106 w 1205"/>
                <a:gd name="T55" fmla="*/ 7 h 349"/>
                <a:gd name="T56" fmla="*/ 0 w 1205"/>
                <a:gd name="T57" fmla="*/ 7 h 349"/>
                <a:gd name="T58" fmla="*/ 105 w 1205"/>
                <a:gd name="T59" fmla="*/ 343 h 349"/>
                <a:gd name="T60" fmla="*/ 114 w 1205"/>
                <a:gd name="T61" fmla="*/ 343 h 349"/>
                <a:gd name="T62" fmla="*/ 212 w 1205"/>
                <a:gd name="T63" fmla="*/ 343 h 349"/>
                <a:gd name="T64" fmla="*/ 268 w 1205"/>
                <a:gd name="T65" fmla="*/ 162 h 349"/>
                <a:gd name="T66" fmla="*/ 325 w 1205"/>
                <a:gd name="T67" fmla="*/ 343 h 349"/>
                <a:gd name="T68" fmla="*/ 422 w 1205"/>
                <a:gd name="T69" fmla="*/ 343 h 349"/>
                <a:gd name="T70" fmla="*/ 431 w 1205"/>
                <a:gd name="T71" fmla="*/ 343 h 349"/>
                <a:gd name="T72" fmla="*/ 537 w 1205"/>
                <a:gd name="T73" fmla="*/ 7 h 349"/>
                <a:gd name="T74" fmla="*/ 431 w 1205"/>
                <a:gd name="T75" fmla="*/ 7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205" h="349">
                  <a:moveTo>
                    <a:pt x="866" y="302"/>
                  </a:moveTo>
                  <a:cubicBezTo>
                    <a:pt x="835" y="331"/>
                    <a:pt x="793" y="349"/>
                    <a:pt x="747" y="349"/>
                  </a:cubicBezTo>
                  <a:cubicBezTo>
                    <a:pt x="651" y="349"/>
                    <a:pt x="573" y="271"/>
                    <a:pt x="573" y="175"/>
                  </a:cubicBezTo>
                  <a:cubicBezTo>
                    <a:pt x="573" y="78"/>
                    <a:pt x="651" y="0"/>
                    <a:pt x="747" y="0"/>
                  </a:cubicBezTo>
                  <a:cubicBezTo>
                    <a:pt x="793" y="0"/>
                    <a:pt x="835" y="18"/>
                    <a:pt x="866" y="47"/>
                  </a:cubicBezTo>
                  <a:cubicBezTo>
                    <a:pt x="805" y="113"/>
                    <a:pt x="805" y="113"/>
                    <a:pt x="805" y="113"/>
                  </a:cubicBezTo>
                  <a:cubicBezTo>
                    <a:pt x="790" y="99"/>
                    <a:pt x="769" y="90"/>
                    <a:pt x="747" y="90"/>
                  </a:cubicBezTo>
                  <a:cubicBezTo>
                    <a:pt x="701" y="90"/>
                    <a:pt x="663" y="128"/>
                    <a:pt x="663" y="175"/>
                  </a:cubicBezTo>
                  <a:cubicBezTo>
                    <a:pt x="663" y="221"/>
                    <a:pt x="701" y="259"/>
                    <a:pt x="747" y="259"/>
                  </a:cubicBezTo>
                  <a:cubicBezTo>
                    <a:pt x="769" y="259"/>
                    <a:pt x="790" y="250"/>
                    <a:pt x="805" y="236"/>
                  </a:cubicBezTo>
                  <a:lnTo>
                    <a:pt x="866" y="302"/>
                  </a:lnTo>
                  <a:close/>
                  <a:moveTo>
                    <a:pt x="1143" y="236"/>
                  </a:moveTo>
                  <a:cubicBezTo>
                    <a:pt x="1128" y="250"/>
                    <a:pt x="1108" y="259"/>
                    <a:pt x="1085" y="259"/>
                  </a:cubicBezTo>
                  <a:cubicBezTo>
                    <a:pt x="1039" y="259"/>
                    <a:pt x="1001" y="221"/>
                    <a:pt x="1001" y="175"/>
                  </a:cubicBezTo>
                  <a:cubicBezTo>
                    <a:pt x="1001" y="128"/>
                    <a:pt x="1039" y="90"/>
                    <a:pt x="1085" y="90"/>
                  </a:cubicBezTo>
                  <a:cubicBezTo>
                    <a:pt x="1108" y="90"/>
                    <a:pt x="1128" y="99"/>
                    <a:pt x="1143" y="113"/>
                  </a:cubicBezTo>
                  <a:cubicBezTo>
                    <a:pt x="1205" y="47"/>
                    <a:pt x="1205" y="47"/>
                    <a:pt x="1205" y="47"/>
                  </a:cubicBezTo>
                  <a:cubicBezTo>
                    <a:pt x="1174" y="18"/>
                    <a:pt x="1132" y="0"/>
                    <a:pt x="1085" y="0"/>
                  </a:cubicBezTo>
                  <a:cubicBezTo>
                    <a:pt x="989" y="0"/>
                    <a:pt x="911" y="78"/>
                    <a:pt x="911" y="175"/>
                  </a:cubicBezTo>
                  <a:cubicBezTo>
                    <a:pt x="911" y="271"/>
                    <a:pt x="989" y="349"/>
                    <a:pt x="1085" y="349"/>
                  </a:cubicBezTo>
                  <a:cubicBezTo>
                    <a:pt x="1132" y="349"/>
                    <a:pt x="1174" y="331"/>
                    <a:pt x="1205" y="302"/>
                  </a:cubicBezTo>
                  <a:lnTo>
                    <a:pt x="1143" y="236"/>
                  </a:lnTo>
                  <a:close/>
                  <a:moveTo>
                    <a:pt x="431" y="7"/>
                  </a:moveTo>
                  <a:cubicBezTo>
                    <a:pt x="374" y="188"/>
                    <a:pt x="374" y="188"/>
                    <a:pt x="374" y="188"/>
                  </a:cubicBezTo>
                  <a:cubicBezTo>
                    <a:pt x="317" y="7"/>
                    <a:pt x="317" y="7"/>
                    <a:pt x="317" y="7"/>
                  </a:cubicBezTo>
                  <a:cubicBezTo>
                    <a:pt x="220" y="7"/>
                    <a:pt x="220" y="7"/>
                    <a:pt x="220" y="7"/>
                  </a:cubicBezTo>
                  <a:cubicBezTo>
                    <a:pt x="163" y="188"/>
                    <a:pt x="163" y="188"/>
                    <a:pt x="163" y="188"/>
                  </a:cubicBezTo>
                  <a:cubicBezTo>
                    <a:pt x="106" y="7"/>
                    <a:pt x="106" y="7"/>
                    <a:pt x="106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05" y="343"/>
                    <a:pt x="105" y="343"/>
                    <a:pt x="105" y="343"/>
                  </a:cubicBezTo>
                  <a:cubicBezTo>
                    <a:pt x="114" y="343"/>
                    <a:pt x="114" y="343"/>
                    <a:pt x="114" y="343"/>
                  </a:cubicBezTo>
                  <a:cubicBezTo>
                    <a:pt x="212" y="343"/>
                    <a:pt x="212" y="343"/>
                    <a:pt x="212" y="343"/>
                  </a:cubicBezTo>
                  <a:cubicBezTo>
                    <a:pt x="268" y="162"/>
                    <a:pt x="268" y="162"/>
                    <a:pt x="268" y="162"/>
                  </a:cubicBezTo>
                  <a:cubicBezTo>
                    <a:pt x="325" y="343"/>
                    <a:pt x="325" y="343"/>
                    <a:pt x="325" y="343"/>
                  </a:cubicBezTo>
                  <a:cubicBezTo>
                    <a:pt x="422" y="343"/>
                    <a:pt x="422" y="343"/>
                    <a:pt x="422" y="343"/>
                  </a:cubicBezTo>
                  <a:cubicBezTo>
                    <a:pt x="431" y="343"/>
                    <a:pt x="431" y="343"/>
                    <a:pt x="431" y="343"/>
                  </a:cubicBezTo>
                  <a:cubicBezTo>
                    <a:pt x="537" y="7"/>
                    <a:pt x="537" y="7"/>
                    <a:pt x="537" y="7"/>
                  </a:cubicBezTo>
                  <a:lnTo>
                    <a:pt x="431" y="7"/>
                  </a:lnTo>
                  <a:close/>
                </a:path>
              </a:pathLst>
            </a:custGeom>
            <a:solidFill>
              <a:srgbClr val="0055FF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51">
                <a:latin typeface="+mn-lt"/>
              </a:endParaRPr>
            </a:p>
          </p:txBody>
        </p:sp>
      </p:grpSp>
      <p:sp>
        <p:nvSpPr>
          <p:cNvPr id="22" name="LS_Logo10 (JU-Free) Hermes" hidden="1">
            <a:extLst>
              <a:ext uri="{FF2B5EF4-FFF2-40B4-BE49-F238E27FC236}">
                <a16:creationId xmlns:a16="http://schemas.microsoft.com/office/drawing/2014/main" id="{FF24171F-17BD-4BE3-B573-93AC02B0215E}"/>
              </a:ext>
            </a:extLst>
          </p:cNvPr>
          <p:cNvSpPr>
            <a:spLocks/>
          </p:cNvSpPr>
          <p:nvPr userDrawn="1"/>
        </p:nvSpPr>
        <p:spPr bwMode="auto">
          <a:xfrm>
            <a:off x="1157288" y="7820025"/>
            <a:ext cx="817562" cy="138113"/>
          </a:xfrm>
          <a:custGeom>
            <a:avLst/>
            <a:gdLst>
              <a:gd name="T0" fmla="*/ 248 w 2062"/>
              <a:gd name="T1" fmla="*/ 194 h 347"/>
              <a:gd name="T2" fmla="*/ 40 w 2062"/>
              <a:gd name="T3" fmla="*/ 346 h 347"/>
              <a:gd name="T4" fmla="*/ 0 w 2062"/>
              <a:gd name="T5" fmla="*/ 1 h 347"/>
              <a:gd name="T6" fmla="*/ 40 w 2062"/>
              <a:gd name="T7" fmla="*/ 157 h 347"/>
              <a:gd name="T8" fmla="*/ 248 w 2062"/>
              <a:gd name="T9" fmla="*/ 1 h 347"/>
              <a:gd name="T10" fmla="*/ 287 w 2062"/>
              <a:gd name="T11" fmla="*/ 346 h 347"/>
              <a:gd name="T12" fmla="*/ 431 w 2062"/>
              <a:gd name="T13" fmla="*/ 39 h 347"/>
              <a:gd name="T14" fmla="*/ 604 w 2062"/>
              <a:gd name="T15" fmla="*/ 153 h 347"/>
              <a:gd name="T16" fmla="*/ 431 w 2062"/>
              <a:gd name="T17" fmla="*/ 190 h 347"/>
              <a:gd name="T18" fmla="*/ 631 w 2062"/>
              <a:gd name="T19" fmla="*/ 309 h 347"/>
              <a:gd name="T20" fmla="*/ 391 w 2062"/>
              <a:gd name="T21" fmla="*/ 346 h 347"/>
              <a:gd name="T22" fmla="*/ 625 w 2062"/>
              <a:gd name="T23" fmla="*/ 1 h 347"/>
              <a:gd name="T24" fmla="*/ 431 w 2062"/>
              <a:gd name="T25" fmla="*/ 39 h 347"/>
              <a:gd name="T26" fmla="*/ 843 w 2062"/>
              <a:gd name="T27" fmla="*/ 237 h 347"/>
              <a:gd name="T28" fmla="*/ 751 w 2062"/>
              <a:gd name="T29" fmla="*/ 346 h 347"/>
              <a:gd name="T30" fmla="*/ 712 w 2062"/>
              <a:gd name="T31" fmla="*/ 1 h 347"/>
              <a:gd name="T32" fmla="*/ 978 w 2062"/>
              <a:gd name="T33" fmla="*/ 117 h 347"/>
              <a:gd name="T34" fmla="*/ 982 w 2062"/>
              <a:gd name="T35" fmla="*/ 346 h 347"/>
              <a:gd name="T36" fmla="*/ 866 w 2062"/>
              <a:gd name="T37" fmla="*/ 236 h 347"/>
              <a:gd name="T38" fmla="*/ 941 w 2062"/>
              <a:gd name="T39" fmla="*/ 118 h 347"/>
              <a:gd name="T40" fmla="*/ 751 w 2062"/>
              <a:gd name="T41" fmla="*/ 39 h 347"/>
              <a:gd name="T42" fmla="*/ 843 w 2062"/>
              <a:gd name="T43" fmla="*/ 199 h 347"/>
              <a:gd name="T44" fmla="*/ 1379 w 2062"/>
              <a:gd name="T45" fmla="*/ 62 h 347"/>
              <a:gd name="T46" fmla="*/ 1230 w 2062"/>
              <a:gd name="T47" fmla="*/ 310 h 347"/>
              <a:gd name="T48" fmla="*/ 1105 w 2062"/>
              <a:gd name="T49" fmla="*/ 346 h 347"/>
              <a:gd name="T50" fmla="*/ 1068 w 2062"/>
              <a:gd name="T51" fmla="*/ 1 h 347"/>
              <a:gd name="T52" fmla="*/ 1242 w 2062"/>
              <a:gd name="T53" fmla="*/ 249 h 347"/>
              <a:gd name="T54" fmla="*/ 1416 w 2062"/>
              <a:gd name="T55" fmla="*/ 1 h 347"/>
              <a:gd name="T56" fmla="*/ 1380 w 2062"/>
              <a:gd name="T57" fmla="*/ 346 h 347"/>
              <a:gd name="T58" fmla="*/ 1560 w 2062"/>
              <a:gd name="T59" fmla="*/ 153 h 347"/>
              <a:gd name="T60" fmla="*/ 1734 w 2062"/>
              <a:gd name="T61" fmla="*/ 190 h 347"/>
              <a:gd name="T62" fmla="*/ 1560 w 2062"/>
              <a:gd name="T63" fmla="*/ 309 h 347"/>
              <a:gd name="T64" fmla="*/ 1761 w 2062"/>
              <a:gd name="T65" fmla="*/ 346 h 347"/>
              <a:gd name="T66" fmla="*/ 1521 w 2062"/>
              <a:gd name="T67" fmla="*/ 1 h 347"/>
              <a:gd name="T68" fmla="*/ 1755 w 2062"/>
              <a:gd name="T69" fmla="*/ 39 h 347"/>
              <a:gd name="T70" fmla="*/ 2053 w 2062"/>
              <a:gd name="T71" fmla="*/ 32 h 347"/>
              <a:gd name="T72" fmla="*/ 1941 w 2062"/>
              <a:gd name="T73" fmla="*/ 40 h 347"/>
              <a:gd name="T74" fmla="*/ 2061 w 2062"/>
              <a:gd name="T75" fmla="*/ 253 h 347"/>
              <a:gd name="T76" fmla="*/ 1805 w 2062"/>
              <a:gd name="T77" fmla="*/ 295 h 347"/>
              <a:gd name="T78" fmla="*/ 1937 w 2062"/>
              <a:gd name="T79" fmla="*/ 308 h 347"/>
              <a:gd name="T80" fmla="*/ 1824 w 2062"/>
              <a:gd name="T81" fmla="*/ 89 h 347"/>
              <a:gd name="T82" fmla="*/ 2053 w 2062"/>
              <a:gd name="T83" fmla="*/ 32 h 3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2062" h="347">
                <a:moveTo>
                  <a:pt x="248" y="346"/>
                </a:moveTo>
                <a:cubicBezTo>
                  <a:pt x="248" y="194"/>
                  <a:pt x="248" y="194"/>
                  <a:pt x="248" y="194"/>
                </a:cubicBezTo>
                <a:cubicBezTo>
                  <a:pt x="40" y="194"/>
                  <a:pt x="40" y="194"/>
                  <a:pt x="40" y="194"/>
                </a:cubicBezTo>
                <a:cubicBezTo>
                  <a:pt x="40" y="346"/>
                  <a:pt x="40" y="346"/>
                  <a:pt x="40" y="346"/>
                </a:cubicBezTo>
                <a:cubicBezTo>
                  <a:pt x="0" y="346"/>
                  <a:pt x="0" y="346"/>
                  <a:pt x="0" y="346"/>
                </a:cubicBezTo>
                <a:cubicBezTo>
                  <a:pt x="0" y="1"/>
                  <a:pt x="0" y="1"/>
                  <a:pt x="0" y="1"/>
                </a:cubicBezTo>
                <a:cubicBezTo>
                  <a:pt x="40" y="1"/>
                  <a:pt x="40" y="1"/>
                  <a:pt x="40" y="1"/>
                </a:cubicBezTo>
                <a:cubicBezTo>
                  <a:pt x="40" y="157"/>
                  <a:pt x="40" y="157"/>
                  <a:pt x="40" y="157"/>
                </a:cubicBezTo>
                <a:cubicBezTo>
                  <a:pt x="248" y="157"/>
                  <a:pt x="248" y="157"/>
                  <a:pt x="248" y="157"/>
                </a:cubicBezTo>
                <a:cubicBezTo>
                  <a:pt x="248" y="1"/>
                  <a:pt x="248" y="1"/>
                  <a:pt x="248" y="1"/>
                </a:cubicBezTo>
                <a:cubicBezTo>
                  <a:pt x="287" y="1"/>
                  <a:pt x="287" y="1"/>
                  <a:pt x="287" y="1"/>
                </a:cubicBezTo>
                <a:cubicBezTo>
                  <a:pt x="287" y="346"/>
                  <a:pt x="287" y="346"/>
                  <a:pt x="287" y="346"/>
                </a:cubicBezTo>
                <a:lnTo>
                  <a:pt x="248" y="346"/>
                </a:lnTo>
                <a:close/>
                <a:moveTo>
                  <a:pt x="431" y="39"/>
                </a:moveTo>
                <a:cubicBezTo>
                  <a:pt x="431" y="153"/>
                  <a:pt x="431" y="153"/>
                  <a:pt x="431" y="153"/>
                </a:cubicBezTo>
                <a:cubicBezTo>
                  <a:pt x="604" y="153"/>
                  <a:pt x="604" y="153"/>
                  <a:pt x="604" y="153"/>
                </a:cubicBezTo>
                <a:cubicBezTo>
                  <a:pt x="604" y="190"/>
                  <a:pt x="604" y="190"/>
                  <a:pt x="604" y="190"/>
                </a:cubicBezTo>
                <a:cubicBezTo>
                  <a:pt x="431" y="190"/>
                  <a:pt x="431" y="190"/>
                  <a:pt x="431" y="190"/>
                </a:cubicBezTo>
                <a:cubicBezTo>
                  <a:pt x="431" y="309"/>
                  <a:pt x="431" y="309"/>
                  <a:pt x="431" y="309"/>
                </a:cubicBezTo>
                <a:cubicBezTo>
                  <a:pt x="631" y="309"/>
                  <a:pt x="631" y="309"/>
                  <a:pt x="631" y="309"/>
                </a:cubicBezTo>
                <a:cubicBezTo>
                  <a:pt x="631" y="346"/>
                  <a:pt x="631" y="346"/>
                  <a:pt x="631" y="346"/>
                </a:cubicBezTo>
                <a:cubicBezTo>
                  <a:pt x="391" y="346"/>
                  <a:pt x="391" y="346"/>
                  <a:pt x="391" y="346"/>
                </a:cubicBezTo>
                <a:cubicBezTo>
                  <a:pt x="391" y="1"/>
                  <a:pt x="391" y="1"/>
                  <a:pt x="391" y="1"/>
                </a:cubicBezTo>
                <a:cubicBezTo>
                  <a:pt x="625" y="1"/>
                  <a:pt x="625" y="1"/>
                  <a:pt x="625" y="1"/>
                </a:cubicBezTo>
                <a:cubicBezTo>
                  <a:pt x="625" y="39"/>
                  <a:pt x="625" y="39"/>
                  <a:pt x="625" y="39"/>
                </a:cubicBezTo>
                <a:lnTo>
                  <a:pt x="431" y="39"/>
                </a:lnTo>
                <a:close/>
                <a:moveTo>
                  <a:pt x="866" y="236"/>
                </a:moveTo>
                <a:cubicBezTo>
                  <a:pt x="858" y="237"/>
                  <a:pt x="850" y="237"/>
                  <a:pt x="843" y="237"/>
                </a:cubicBezTo>
                <a:cubicBezTo>
                  <a:pt x="751" y="237"/>
                  <a:pt x="751" y="237"/>
                  <a:pt x="751" y="237"/>
                </a:cubicBezTo>
                <a:cubicBezTo>
                  <a:pt x="751" y="346"/>
                  <a:pt x="751" y="346"/>
                  <a:pt x="751" y="346"/>
                </a:cubicBezTo>
                <a:cubicBezTo>
                  <a:pt x="712" y="346"/>
                  <a:pt x="712" y="346"/>
                  <a:pt x="712" y="346"/>
                </a:cubicBezTo>
                <a:cubicBezTo>
                  <a:pt x="712" y="1"/>
                  <a:pt x="712" y="1"/>
                  <a:pt x="712" y="1"/>
                </a:cubicBezTo>
                <a:cubicBezTo>
                  <a:pt x="843" y="1"/>
                  <a:pt x="843" y="1"/>
                  <a:pt x="843" y="1"/>
                </a:cubicBezTo>
                <a:cubicBezTo>
                  <a:pt x="929" y="1"/>
                  <a:pt x="978" y="44"/>
                  <a:pt x="978" y="117"/>
                </a:cubicBezTo>
                <a:cubicBezTo>
                  <a:pt x="978" y="174"/>
                  <a:pt x="951" y="213"/>
                  <a:pt x="901" y="229"/>
                </a:cubicBezTo>
                <a:cubicBezTo>
                  <a:pt x="982" y="346"/>
                  <a:pt x="982" y="346"/>
                  <a:pt x="982" y="346"/>
                </a:cubicBezTo>
                <a:cubicBezTo>
                  <a:pt x="937" y="346"/>
                  <a:pt x="937" y="346"/>
                  <a:pt x="937" y="346"/>
                </a:cubicBezTo>
                <a:lnTo>
                  <a:pt x="866" y="236"/>
                </a:lnTo>
                <a:close/>
                <a:moveTo>
                  <a:pt x="843" y="199"/>
                </a:moveTo>
                <a:cubicBezTo>
                  <a:pt x="905" y="199"/>
                  <a:pt x="941" y="172"/>
                  <a:pt x="941" y="118"/>
                </a:cubicBezTo>
                <a:cubicBezTo>
                  <a:pt x="941" y="66"/>
                  <a:pt x="905" y="39"/>
                  <a:pt x="843" y="39"/>
                </a:cubicBezTo>
                <a:cubicBezTo>
                  <a:pt x="751" y="39"/>
                  <a:pt x="751" y="39"/>
                  <a:pt x="751" y="39"/>
                </a:cubicBezTo>
                <a:cubicBezTo>
                  <a:pt x="751" y="199"/>
                  <a:pt x="751" y="199"/>
                  <a:pt x="751" y="199"/>
                </a:cubicBezTo>
                <a:lnTo>
                  <a:pt x="843" y="199"/>
                </a:lnTo>
                <a:close/>
                <a:moveTo>
                  <a:pt x="1380" y="346"/>
                </a:moveTo>
                <a:cubicBezTo>
                  <a:pt x="1379" y="62"/>
                  <a:pt x="1379" y="62"/>
                  <a:pt x="1379" y="62"/>
                </a:cubicBezTo>
                <a:cubicBezTo>
                  <a:pt x="1254" y="310"/>
                  <a:pt x="1254" y="310"/>
                  <a:pt x="1254" y="310"/>
                </a:cubicBezTo>
                <a:cubicBezTo>
                  <a:pt x="1230" y="310"/>
                  <a:pt x="1230" y="310"/>
                  <a:pt x="1230" y="310"/>
                </a:cubicBezTo>
                <a:cubicBezTo>
                  <a:pt x="1105" y="62"/>
                  <a:pt x="1105" y="62"/>
                  <a:pt x="1105" y="62"/>
                </a:cubicBezTo>
                <a:cubicBezTo>
                  <a:pt x="1105" y="346"/>
                  <a:pt x="1105" y="346"/>
                  <a:pt x="1105" y="346"/>
                </a:cubicBezTo>
                <a:cubicBezTo>
                  <a:pt x="1068" y="346"/>
                  <a:pt x="1068" y="346"/>
                  <a:pt x="1068" y="346"/>
                </a:cubicBezTo>
                <a:cubicBezTo>
                  <a:pt x="1068" y="1"/>
                  <a:pt x="1068" y="1"/>
                  <a:pt x="1068" y="1"/>
                </a:cubicBezTo>
                <a:cubicBezTo>
                  <a:pt x="1116" y="1"/>
                  <a:pt x="1116" y="1"/>
                  <a:pt x="1116" y="1"/>
                </a:cubicBezTo>
                <a:cubicBezTo>
                  <a:pt x="1242" y="249"/>
                  <a:pt x="1242" y="249"/>
                  <a:pt x="1242" y="249"/>
                </a:cubicBezTo>
                <a:cubicBezTo>
                  <a:pt x="1368" y="1"/>
                  <a:pt x="1368" y="1"/>
                  <a:pt x="1368" y="1"/>
                </a:cubicBezTo>
                <a:cubicBezTo>
                  <a:pt x="1416" y="1"/>
                  <a:pt x="1416" y="1"/>
                  <a:pt x="1416" y="1"/>
                </a:cubicBezTo>
                <a:cubicBezTo>
                  <a:pt x="1416" y="346"/>
                  <a:pt x="1416" y="346"/>
                  <a:pt x="1416" y="346"/>
                </a:cubicBezTo>
                <a:lnTo>
                  <a:pt x="1380" y="346"/>
                </a:lnTo>
                <a:close/>
                <a:moveTo>
                  <a:pt x="1560" y="39"/>
                </a:moveTo>
                <a:cubicBezTo>
                  <a:pt x="1560" y="153"/>
                  <a:pt x="1560" y="153"/>
                  <a:pt x="1560" y="153"/>
                </a:cubicBezTo>
                <a:cubicBezTo>
                  <a:pt x="1734" y="153"/>
                  <a:pt x="1734" y="153"/>
                  <a:pt x="1734" y="153"/>
                </a:cubicBezTo>
                <a:cubicBezTo>
                  <a:pt x="1734" y="190"/>
                  <a:pt x="1734" y="190"/>
                  <a:pt x="1734" y="190"/>
                </a:cubicBezTo>
                <a:cubicBezTo>
                  <a:pt x="1560" y="190"/>
                  <a:pt x="1560" y="190"/>
                  <a:pt x="1560" y="190"/>
                </a:cubicBezTo>
                <a:cubicBezTo>
                  <a:pt x="1560" y="309"/>
                  <a:pt x="1560" y="309"/>
                  <a:pt x="1560" y="309"/>
                </a:cubicBezTo>
                <a:cubicBezTo>
                  <a:pt x="1761" y="309"/>
                  <a:pt x="1761" y="309"/>
                  <a:pt x="1761" y="309"/>
                </a:cubicBezTo>
                <a:cubicBezTo>
                  <a:pt x="1761" y="346"/>
                  <a:pt x="1761" y="346"/>
                  <a:pt x="1761" y="346"/>
                </a:cubicBezTo>
                <a:cubicBezTo>
                  <a:pt x="1521" y="346"/>
                  <a:pt x="1521" y="346"/>
                  <a:pt x="1521" y="346"/>
                </a:cubicBezTo>
                <a:cubicBezTo>
                  <a:pt x="1521" y="1"/>
                  <a:pt x="1521" y="1"/>
                  <a:pt x="1521" y="1"/>
                </a:cubicBezTo>
                <a:cubicBezTo>
                  <a:pt x="1755" y="1"/>
                  <a:pt x="1755" y="1"/>
                  <a:pt x="1755" y="1"/>
                </a:cubicBezTo>
                <a:cubicBezTo>
                  <a:pt x="1755" y="39"/>
                  <a:pt x="1755" y="39"/>
                  <a:pt x="1755" y="39"/>
                </a:cubicBezTo>
                <a:lnTo>
                  <a:pt x="1560" y="39"/>
                </a:lnTo>
                <a:close/>
                <a:moveTo>
                  <a:pt x="2053" y="32"/>
                </a:moveTo>
                <a:cubicBezTo>
                  <a:pt x="2036" y="69"/>
                  <a:pt x="2036" y="69"/>
                  <a:pt x="2036" y="69"/>
                </a:cubicBezTo>
                <a:cubicBezTo>
                  <a:pt x="2005" y="48"/>
                  <a:pt x="1969" y="40"/>
                  <a:pt x="1941" y="40"/>
                </a:cubicBezTo>
                <a:cubicBezTo>
                  <a:pt x="1897" y="40"/>
                  <a:pt x="1868" y="57"/>
                  <a:pt x="1868" y="86"/>
                </a:cubicBezTo>
                <a:cubicBezTo>
                  <a:pt x="1868" y="174"/>
                  <a:pt x="2062" y="128"/>
                  <a:pt x="2061" y="253"/>
                </a:cubicBezTo>
                <a:cubicBezTo>
                  <a:pt x="2061" y="311"/>
                  <a:pt x="2010" y="347"/>
                  <a:pt x="1937" y="347"/>
                </a:cubicBezTo>
                <a:cubicBezTo>
                  <a:pt x="1886" y="347"/>
                  <a:pt x="1837" y="326"/>
                  <a:pt x="1805" y="295"/>
                </a:cubicBezTo>
                <a:cubicBezTo>
                  <a:pt x="1822" y="259"/>
                  <a:pt x="1822" y="259"/>
                  <a:pt x="1822" y="259"/>
                </a:cubicBezTo>
                <a:cubicBezTo>
                  <a:pt x="1854" y="290"/>
                  <a:pt x="1898" y="308"/>
                  <a:pt x="1937" y="308"/>
                </a:cubicBezTo>
                <a:cubicBezTo>
                  <a:pt x="1987" y="308"/>
                  <a:pt x="2018" y="288"/>
                  <a:pt x="2018" y="255"/>
                </a:cubicBezTo>
                <a:cubicBezTo>
                  <a:pt x="2018" y="164"/>
                  <a:pt x="1824" y="213"/>
                  <a:pt x="1824" y="89"/>
                </a:cubicBezTo>
                <a:cubicBezTo>
                  <a:pt x="1824" y="35"/>
                  <a:pt x="1872" y="0"/>
                  <a:pt x="1944" y="0"/>
                </a:cubicBezTo>
                <a:cubicBezTo>
                  <a:pt x="1983" y="0"/>
                  <a:pt x="2024" y="13"/>
                  <a:pt x="2053" y="3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lIns="114324" tIns="57162" rIns="114324" bIns="57162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251">
              <a:latin typeface="+mn-lt"/>
            </a:endParaRPr>
          </a:p>
        </p:txBody>
      </p:sp>
      <p:sp>
        <p:nvSpPr>
          <p:cNvPr id="23" name="LS_Logo8 (JU-Free) Hera" hidden="1">
            <a:extLst>
              <a:ext uri="{FF2B5EF4-FFF2-40B4-BE49-F238E27FC236}">
                <a16:creationId xmlns:a16="http://schemas.microsoft.com/office/drawing/2014/main" id="{1223A895-87C7-4603-B1DD-CAE780187F05}"/>
              </a:ext>
            </a:extLst>
          </p:cNvPr>
          <p:cNvSpPr>
            <a:spLocks/>
          </p:cNvSpPr>
          <p:nvPr userDrawn="1"/>
        </p:nvSpPr>
        <p:spPr bwMode="auto">
          <a:xfrm>
            <a:off x="1157288" y="7820025"/>
            <a:ext cx="541337" cy="138113"/>
          </a:xfrm>
          <a:custGeom>
            <a:avLst/>
            <a:gdLst>
              <a:gd name="T0" fmla="*/ 248 w 1367"/>
              <a:gd name="T1" fmla="*/ 0 h 345"/>
              <a:gd name="T2" fmla="*/ 287 w 1367"/>
              <a:gd name="T3" fmla="*/ 0 h 345"/>
              <a:gd name="T4" fmla="*/ 287 w 1367"/>
              <a:gd name="T5" fmla="*/ 345 h 345"/>
              <a:gd name="T6" fmla="*/ 248 w 1367"/>
              <a:gd name="T7" fmla="*/ 345 h 345"/>
              <a:gd name="T8" fmla="*/ 248 w 1367"/>
              <a:gd name="T9" fmla="*/ 193 h 345"/>
              <a:gd name="T10" fmla="*/ 40 w 1367"/>
              <a:gd name="T11" fmla="*/ 193 h 345"/>
              <a:gd name="T12" fmla="*/ 40 w 1367"/>
              <a:gd name="T13" fmla="*/ 345 h 345"/>
              <a:gd name="T14" fmla="*/ 0 w 1367"/>
              <a:gd name="T15" fmla="*/ 345 h 345"/>
              <a:gd name="T16" fmla="*/ 0 w 1367"/>
              <a:gd name="T17" fmla="*/ 0 h 345"/>
              <a:gd name="T18" fmla="*/ 40 w 1367"/>
              <a:gd name="T19" fmla="*/ 0 h 345"/>
              <a:gd name="T20" fmla="*/ 40 w 1367"/>
              <a:gd name="T21" fmla="*/ 156 h 345"/>
              <a:gd name="T22" fmla="*/ 248 w 1367"/>
              <a:gd name="T23" fmla="*/ 156 h 345"/>
              <a:gd name="T24" fmla="*/ 248 w 1367"/>
              <a:gd name="T25" fmla="*/ 0 h 345"/>
              <a:gd name="T26" fmla="*/ 431 w 1367"/>
              <a:gd name="T27" fmla="*/ 189 h 345"/>
              <a:gd name="T28" fmla="*/ 604 w 1367"/>
              <a:gd name="T29" fmla="*/ 189 h 345"/>
              <a:gd name="T30" fmla="*/ 604 w 1367"/>
              <a:gd name="T31" fmla="*/ 152 h 345"/>
              <a:gd name="T32" fmla="*/ 431 w 1367"/>
              <a:gd name="T33" fmla="*/ 152 h 345"/>
              <a:gd name="T34" fmla="*/ 431 w 1367"/>
              <a:gd name="T35" fmla="*/ 38 h 345"/>
              <a:gd name="T36" fmla="*/ 625 w 1367"/>
              <a:gd name="T37" fmla="*/ 38 h 345"/>
              <a:gd name="T38" fmla="*/ 625 w 1367"/>
              <a:gd name="T39" fmla="*/ 0 h 345"/>
              <a:gd name="T40" fmla="*/ 391 w 1367"/>
              <a:gd name="T41" fmla="*/ 0 h 345"/>
              <a:gd name="T42" fmla="*/ 391 w 1367"/>
              <a:gd name="T43" fmla="*/ 345 h 345"/>
              <a:gd name="T44" fmla="*/ 631 w 1367"/>
              <a:gd name="T45" fmla="*/ 345 h 345"/>
              <a:gd name="T46" fmla="*/ 631 w 1367"/>
              <a:gd name="T47" fmla="*/ 308 h 345"/>
              <a:gd name="T48" fmla="*/ 431 w 1367"/>
              <a:gd name="T49" fmla="*/ 308 h 345"/>
              <a:gd name="T50" fmla="*/ 431 w 1367"/>
              <a:gd name="T51" fmla="*/ 189 h 345"/>
              <a:gd name="T52" fmla="*/ 901 w 1367"/>
              <a:gd name="T53" fmla="*/ 228 h 345"/>
              <a:gd name="T54" fmla="*/ 982 w 1367"/>
              <a:gd name="T55" fmla="*/ 345 h 345"/>
              <a:gd name="T56" fmla="*/ 937 w 1367"/>
              <a:gd name="T57" fmla="*/ 345 h 345"/>
              <a:gd name="T58" fmla="*/ 866 w 1367"/>
              <a:gd name="T59" fmla="*/ 235 h 345"/>
              <a:gd name="T60" fmla="*/ 843 w 1367"/>
              <a:gd name="T61" fmla="*/ 236 h 345"/>
              <a:gd name="T62" fmla="*/ 751 w 1367"/>
              <a:gd name="T63" fmla="*/ 236 h 345"/>
              <a:gd name="T64" fmla="*/ 751 w 1367"/>
              <a:gd name="T65" fmla="*/ 345 h 345"/>
              <a:gd name="T66" fmla="*/ 712 w 1367"/>
              <a:gd name="T67" fmla="*/ 345 h 345"/>
              <a:gd name="T68" fmla="*/ 712 w 1367"/>
              <a:gd name="T69" fmla="*/ 0 h 345"/>
              <a:gd name="T70" fmla="*/ 843 w 1367"/>
              <a:gd name="T71" fmla="*/ 0 h 345"/>
              <a:gd name="T72" fmla="*/ 978 w 1367"/>
              <a:gd name="T73" fmla="*/ 116 h 345"/>
              <a:gd name="T74" fmla="*/ 901 w 1367"/>
              <a:gd name="T75" fmla="*/ 228 h 345"/>
              <a:gd name="T76" fmla="*/ 941 w 1367"/>
              <a:gd name="T77" fmla="*/ 117 h 345"/>
              <a:gd name="T78" fmla="*/ 843 w 1367"/>
              <a:gd name="T79" fmla="*/ 38 h 345"/>
              <a:gd name="T80" fmla="*/ 751 w 1367"/>
              <a:gd name="T81" fmla="*/ 38 h 345"/>
              <a:gd name="T82" fmla="*/ 751 w 1367"/>
              <a:gd name="T83" fmla="*/ 198 h 345"/>
              <a:gd name="T84" fmla="*/ 843 w 1367"/>
              <a:gd name="T85" fmla="*/ 198 h 345"/>
              <a:gd name="T86" fmla="*/ 941 w 1367"/>
              <a:gd name="T87" fmla="*/ 117 h 345"/>
              <a:gd name="T88" fmla="*/ 1367 w 1367"/>
              <a:gd name="T89" fmla="*/ 345 h 345"/>
              <a:gd name="T90" fmla="*/ 1324 w 1367"/>
              <a:gd name="T91" fmla="*/ 345 h 345"/>
              <a:gd name="T92" fmla="*/ 1286 w 1367"/>
              <a:gd name="T93" fmla="*/ 258 h 345"/>
              <a:gd name="T94" fmla="*/ 1098 w 1367"/>
              <a:gd name="T95" fmla="*/ 258 h 345"/>
              <a:gd name="T96" fmla="*/ 1059 w 1367"/>
              <a:gd name="T97" fmla="*/ 345 h 345"/>
              <a:gd name="T98" fmla="*/ 1017 w 1367"/>
              <a:gd name="T99" fmla="*/ 345 h 345"/>
              <a:gd name="T100" fmla="*/ 1172 w 1367"/>
              <a:gd name="T101" fmla="*/ 0 h 345"/>
              <a:gd name="T102" fmla="*/ 1213 w 1367"/>
              <a:gd name="T103" fmla="*/ 0 h 345"/>
              <a:gd name="T104" fmla="*/ 1367 w 1367"/>
              <a:gd name="T105" fmla="*/ 345 h 345"/>
              <a:gd name="T106" fmla="*/ 1269 w 1367"/>
              <a:gd name="T107" fmla="*/ 220 h 345"/>
              <a:gd name="T108" fmla="*/ 1191 w 1367"/>
              <a:gd name="T109" fmla="*/ 45 h 345"/>
              <a:gd name="T110" fmla="*/ 1114 w 1367"/>
              <a:gd name="T111" fmla="*/ 220 h 345"/>
              <a:gd name="T112" fmla="*/ 1269 w 1367"/>
              <a:gd name="T113" fmla="*/ 220 h 3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367" h="345">
                <a:moveTo>
                  <a:pt x="248" y="0"/>
                </a:moveTo>
                <a:cubicBezTo>
                  <a:pt x="287" y="0"/>
                  <a:pt x="287" y="0"/>
                  <a:pt x="287" y="0"/>
                </a:cubicBezTo>
                <a:cubicBezTo>
                  <a:pt x="287" y="345"/>
                  <a:pt x="287" y="345"/>
                  <a:pt x="287" y="345"/>
                </a:cubicBezTo>
                <a:cubicBezTo>
                  <a:pt x="248" y="345"/>
                  <a:pt x="248" y="345"/>
                  <a:pt x="248" y="345"/>
                </a:cubicBezTo>
                <a:cubicBezTo>
                  <a:pt x="248" y="193"/>
                  <a:pt x="248" y="193"/>
                  <a:pt x="248" y="193"/>
                </a:cubicBezTo>
                <a:cubicBezTo>
                  <a:pt x="40" y="193"/>
                  <a:pt x="40" y="193"/>
                  <a:pt x="40" y="193"/>
                </a:cubicBezTo>
                <a:cubicBezTo>
                  <a:pt x="40" y="345"/>
                  <a:pt x="40" y="345"/>
                  <a:pt x="40" y="345"/>
                </a:cubicBezTo>
                <a:cubicBezTo>
                  <a:pt x="0" y="345"/>
                  <a:pt x="0" y="345"/>
                  <a:pt x="0" y="345"/>
                </a:cubicBezTo>
                <a:cubicBezTo>
                  <a:pt x="0" y="0"/>
                  <a:pt x="0" y="0"/>
                  <a:pt x="0" y="0"/>
                </a:cubicBezTo>
                <a:cubicBezTo>
                  <a:pt x="40" y="0"/>
                  <a:pt x="40" y="0"/>
                  <a:pt x="40" y="0"/>
                </a:cubicBezTo>
                <a:cubicBezTo>
                  <a:pt x="40" y="156"/>
                  <a:pt x="40" y="156"/>
                  <a:pt x="40" y="156"/>
                </a:cubicBezTo>
                <a:cubicBezTo>
                  <a:pt x="248" y="156"/>
                  <a:pt x="248" y="156"/>
                  <a:pt x="248" y="156"/>
                </a:cubicBezTo>
                <a:lnTo>
                  <a:pt x="248" y="0"/>
                </a:lnTo>
                <a:close/>
                <a:moveTo>
                  <a:pt x="431" y="189"/>
                </a:moveTo>
                <a:cubicBezTo>
                  <a:pt x="604" y="189"/>
                  <a:pt x="604" y="189"/>
                  <a:pt x="604" y="189"/>
                </a:cubicBezTo>
                <a:cubicBezTo>
                  <a:pt x="604" y="152"/>
                  <a:pt x="604" y="152"/>
                  <a:pt x="604" y="152"/>
                </a:cubicBezTo>
                <a:cubicBezTo>
                  <a:pt x="431" y="152"/>
                  <a:pt x="431" y="152"/>
                  <a:pt x="431" y="152"/>
                </a:cubicBezTo>
                <a:cubicBezTo>
                  <a:pt x="431" y="38"/>
                  <a:pt x="431" y="38"/>
                  <a:pt x="431" y="38"/>
                </a:cubicBezTo>
                <a:cubicBezTo>
                  <a:pt x="625" y="38"/>
                  <a:pt x="625" y="38"/>
                  <a:pt x="625" y="38"/>
                </a:cubicBezTo>
                <a:cubicBezTo>
                  <a:pt x="625" y="0"/>
                  <a:pt x="625" y="0"/>
                  <a:pt x="625" y="0"/>
                </a:cubicBezTo>
                <a:cubicBezTo>
                  <a:pt x="391" y="0"/>
                  <a:pt x="391" y="0"/>
                  <a:pt x="391" y="0"/>
                </a:cubicBezTo>
                <a:cubicBezTo>
                  <a:pt x="391" y="345"/>
                  <a:pt x="391" y="345"/>
                  <a:pt x="391" y="345"/>
                </a:cubicBezTo>
                <a:cubicBezTo>
                  <a:pt x="631" y="345"/>
                  <a:pt x="631" y="345"/>
                  <a:pt x="631" y="345"/>
                </a:cubicBezTo>
                <a:cubicBezTo>
                  <a:pt x="631" y="308"/>
                  <a:pt x="631" y="308"/>
                  <a:pt x="631" y="308"/>
                </a:cubicBezTo>
                <a:cubicBezTo>
                  <a:pt x="431" y="308"/>
                  <a:pt x="431" y="308"/>
                  <a:pt x="431" y="308"/>
                </a:cubicBezTo>
                <a:lnTo>
                  <a:pt x="431" y="189"/>
                </a:lnTo>
                <a:close/>
                <a:moveTo>
                  <a:pt x="901" y="228"/>
                </a:moveTo>
                <a:cubicBezTo>
                  <a:pt x="982" y="345"/>
                  <a:pt x="982" y="345"/>
                  <a:pt x="982" y="345"/>
                </a:cubicBezTo>
                <a:cubicBezTo>
                  <a:pt x="937" y="345"/>
                  <a:pt x="937" y="345"/>
                  <a:pt x="937" y="345"/>
                </a:cubicBezTo>
                <a:cubicBezTo>
                  <a:pt x="866" y="235"/>
                  <a:pt x="866" y="235"/>
                  <a:pt x="866" y="235"/>
                </a:cubicBezTo>
                <a:cubicBezTo>
                  <a:pt x="858" y="236"/>
                  <a:pt x="850" y="236"/>
                  <a:pt x="843" y="236"/>
                </a:cubicBezTo>
                <a:cubicBezTo>
                  <a:pt x="751" y="236"/>
                  <a:pt x="751" y="236"/>
                  <a:pt x="751" y="236"/>
                </a:cubicBezTo>
                <a:cubicBezTo>
                  <a:pt x="751" y="345"/>
                  <a:pt x="751" y="345"/>
                  <a:pt x="751" y="345"/>
                </a:cubicBezTo>
                <a:cubicBezTo>
                  <a:pt x="712" y="345"/>
                  <a:pt x="712" y="345"/>
                  <a:pt x="712" y="345"/>
                </a:cubicBezTo>
                <a:cubicBezTo>
                  <a:pt x="712" y="0"/>
                  <a:pt x="712" y="0"/>
                  <a:pt x="712" y="0"/>
                </a:cubicBezTo>
                <a:cubicBezTo>
                  <a:pt x="843" y="0"/>
                  <a:pt x="843" y="0"/>
                  <a:pt x="843" y="0"/>
                </a:cubicBezTo>
                <a:cubicBezTo>
                  <a:pt x="929" y="0"/>
                  <a:pt x="978" y="43"/>
                  <a:pt x="978" y="116"/>
                </a:cubicBezTo>
                <a:cubicBezTo>
                  <a:pt x="978" y="173"/>
                  <a:pt x="951" y="212"/>
                  <a:pt x="901" y="228"/>
                </a:cubicBezTo>
                <a:close/>
                <a:moveTo>
                  <a:pt x="941" y="117"/>
                </a:moveTo>
                <a:cubicBezTo>
                  <a:pt x="941" y="65"/>
                  <a:pt x="905" y="38"/>
                  <a:pt x="843" y="38"/>
                </a:cubicBezTo>
                <a:cubicBezTo>
                  <a:pt x="751" y="38"/>
                  <a:pt x="751" y="38"/>
                  <a:pt x="751" y="38"/>
                </a:cubicBezTo>
                <a:cubicBezTo>
                  <a:pt x="751" y="198"/>
                  <a:pt x="751" y="198"/>
                  <a:pt x="751" y="198"/>
                </a:cubicBezTo>
                <a:cubicBezTo>
                  <a:pt x="843" y="198"/>
                  <a:pt x="843" y="198"/>
                  <a:pt x="843" y="198"/>
                </a:cubicBezTo>
                <a:cubicBezTo>
                  <a:pt x="905" y="198"/>
                  <a:pt x="941" y="171"/>
                  <a:pt x="941" y="117"/>
                </a:cubicBezTo>
                <a:close/>
                <a:moveTo>
                  <a:pt x="1367" y="345"/>
                </a:moveTo>
                <a:cubicBezTo>
                  <a:pt x="1324" y="345"/>
                  <a:pt x="1324" y="345"/>
                  <a:pt x="1324" y="345"/>
                </a:cubicBezTo>
                <a:cubicBezTo>
                  <a:pt x="1286" y="258"/>
                  <a:pt x="1286" y="258"/>
                  <a:pt x="1286" y="258"/>
                </a:cubicBezTo>
                <a:cubicBezTo>
                  <a:pt x="1098" y="258"/>
                  <a:pt x="1098" y="258"/>
                  <a:pt x="1098" y="258"/>
                </a:cubicBezTo>
                <a:cubicBezTo>
                  <a:pt x="1059" y="345"/>
                  <a:pt x="1059" y="345"/>
                  <a:pt x="1059" y="345"/>
                </a:cubicBezTo>
                <a:cubicBezTo>
                  <a:pt x="1017" y="345"/>
                  <a:pt x="1017" y="345"/>
                  <a:pt x="1017" y="345"/>
                </a:cubicBezTo>
                <a:cubicBezTo>
                  <a:pt x="1172" y="0"/>
                  <a:pt x="1172" y="0"/>
                  <a:pt x="1172" y="0"/>
                </a:cubicBezTo>
                <a:cubicBezTo>
                  <a:pt x="1213" y="0"/>
                  <a:pt x="1213" y="0"/>
                  <a:pt x="1213" y="0"/>
                </a:cubicBezTo>
                <a:lnTo>
                  <a:pt x="1367" y="345"/>
                </a:lnTo>
                <a:close/>
                <a:moveTo>
                  <a:pt x="1269" y="220"/>
                </a:moveTo>
                <a:cubicBezTo>
                  <a:pt x="1191" y="45"/>
                  <a:pt x="1191" y="45"/>
                  <a:pt x="1191" y="45"/>
                </a:cubicBezTo>
                <a:cubicBezTo>
                  <a:pt x="1114" y="220"/>
                  <a:pt x="1114" y="220"/>
                  <a:pt x="1114" y="220"/>
                </a:cubicBezTo>
                <a:lnTo>
                  <a:pt x="1269" y="22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lIns="114324" tIns="57162" rIns="114324" bIns="57162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251">
              <a:latin typeface="+mn-lt"/>
            </a:endParaRPr>
          </a:p>
        </p:txBody>
      </p:sp>
      <p:sp>
        <p:nvSpPr>
          <p:cNvPr id="24" name="LS_Logo12 (JU-Free) Horus" hidden="1">
            <a:extLst>
              <a:ext uri="{FF2B5EF4-FFF2-40B4-BE49-F238E27FC236}">
                <a16:creationId xmlns:a16="http://schemas.microsoft.com/office/drawing/2014/main" id="{FD422E2C-3158-42F9-B8D5-3F2E21AB070B}"/>
              </a:ext>
            </a:extLst>
          </p:cNvPr>
          <p:cNvSpPr>
            <a:spLocks/>
          </p:cNvSpPr>
          <p:nvPr userDrawn="1"/>
        </p:nvSpPr>
        <p:spPr bwMode="auto">
          <a:xfrm>
            <a:off x="1157288" y="7820025"/>
            <a:ext cx="692150" cy="138113"/>
          </a:xfrm>
          <a:custGeom>
            <a:avLst/>
            <a:gdLst>
              <a:gd name="T0" fmla="*/ 287 w 1746"/>
              <a:gd name="T1" fmla="*/ 1 h 348"/>
              <a:gd name="T2" fmla="*/ 248 w 1746"/>
              <a:gd name="T3" fmla="*/ 346 h 348"/>
              <a:gd name="T4" fmla="*/ 40 w 1746"/>
              <a:gd name="T5" fmla="*/ 194 h 348"/>
              <a:gd name="T6" fmla="*/ 0 w 1746"/>
              <a:gd name="T7" fmla="*/ 346 h 348"/>
              <a:gd name="T8" fmla="*/ 40 w 1746"/>
              <a:gd name="T9" fmla="*/ 1 h 348"/>
              <a:gd name="T10" fmla="*/ 248 w 1746"/>
              <a:gd name="T11" fmla="*/ 157 h 348"/>
              <a:gd name="T12" fmla="*/ 720 w 1746"/>
              <a:gd name="T13" fmla="*/ 174 h 348"/>
              <a:gd name="T14" fmla="*/ 359 w 1746"/>
              <a:gd name="T15" fmla="*/ 174 h 348"/>
              <a:gd name="T16" fmla="*/ 720 w 1746"/>
              <a:gd name="T17" fmla="*/ 174 h 348"/>
              <a:gd name="T18" fmla="*/ 539 w 1746"/>
              <a:gd name="T19" fmla="*/ 38 h 348"/>
              <a:gd name="T20" fmla="*/ 539 w 1746"/>
              <a:gd name="T21" fmla="*/ 310 h 348"/>
              <a:gd name="T22" fmla="*/ 981 w 1746"/>
              <a:gd name="T23" fmla="*/ 229 h 348"/>
              <a:gd name="T24" fmla="*/ 1017 w 1746"/>
              <a:gd name="T25" fmla="*/ 346 h 348"/>
              <a:gd name="T26" fmla="*/ 922 w 1746"/>
              <a:gd name="T27" fmla="*/ 237 h 348"/>
              <a:gd name="T28" fmla="*/ 831 w 1746"/>
              <a:gd name="T29" fmla="*/ 346 h 348"/>
              <a:gd name="T30" fmla="*/ 791 w 1746"/>
              <a:gd name="T31" fmla="*/ 1 h 348"/>
              <a:gd name="T32" fmla="*/ 1058 w 1746"/>
              <a:gd name="T33" fmla="*/ 117 h 348"/>
              <a:gd name="T34" fmla="*/ 1020 w 1746"/>
              <a:gd name="T35" fmla="*/ 118 h 348"/>
              <a:gd name="T36" fmla="*/ 831 w 1746"/>
              <a:gd name="T37" fmla="*/ 39 h 348"/>
              <a:gd name="T38" fmla="*/ 922 w 1746"/>
              <a:gd name="T39" fmla="*/ 199 h 348"/>
              <a:gd name="T40" fmla="*/ 1389 w 1746"/>
              <a:gd name="T41" fmla="*/ 204 h 348"/>
              <a:gd name="T42" fmla="*/ 1179 w 1746"/>
              <a:gd name="T43" fmla="*/ 204 h 348"/>
              <a:gd name="T44" fmla="*/ 1139 w 1746"/>
              <a:gd name="T45" fmla="*/ 1 h 348"/>
              <a:gd name="T46" fmla="*/ 1285 w 1746"/>
              <a:gd name="T47" fmla="*/ 348 h 348"/>
              <a:gd name="T48" fmla="*/ 1429 w 1746"/>
              <a:gd name="T49" fmla="*/ 1 h 348"/>
              <a:gd name="T50" fmla="*/ 1389 w 1746"/>
              <a:gd name="T51" fmla="*/ 204 h 348"/>
              <a:gd name="T52" fmla="*/ 1625 w 1746"/>
              <a:gd name="T53" fmla="*/ 40 h 348"/>
              <a:gd name="T54" fmla="*/ 1737 w 1746"/>
              <a:gd name="T55" fmla="*/ 32 h 348"/>
              <a:gd name="T56" fmla="*/ 1508 w 1746"/>
              <a:gd name="T57" fmla="*/ 89 h 348"/>
              <a:gd name="T58" fmla="*/ 1621 w 1746"/>
              <a:gd name="T59" fmla="*/ 308 h 348"/>
              <a:gd name="T60" fmla="*/ 1489 w 1746"/>
              <a:gd name="T61" fmla="*/ 295 h 348"/>
              <a:gd name="T62" fmla="*/ 1745 w 1746"/>
              <a:gd name="T63" fmla="*/ 253 h 3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746" h="348">
                <a:moveTo>
                  <a:pt x="248" y="1"/>
                </a:moveTo>
                <a:cubicBezTo>
                  <a:pt x="287" y="1"/>
                  <a:pt x="287" y="1"/>
                  <a:pt x="287" y="1"/>
                </a:cubicBezTo>
                <a:cubicBezTo>
                  <a:pt x="287" y="346"/>
                  <a:pt x="287" y="346"/>
                  <a:pt x="287" y="346"/>
                </a:cubicBezTo>
                <a:cubicBezTo>
                  <a:pt x="248" y="346"/>
                  <a:pt x="248" y="346"/>
                  <a:pt x="248" y="346"/>
                </a:cubicBezTo>
                <a:cubicBezTo>
                  <a:pt x="248" y="194"/>
                  <a:pt x="248" y="194"/>
                  <a:pt x="248" y="194"/>
                </a:cubicBezTo>
                <a:cubicBezTo>
                  <a:pt x="40" y="194"/>
                  <a:pt x="40" y="194"/>
                  <a:pt x="40" y="194"/>
                </a:cubicBezTo>
                <a:cubicBezTo>
                  <a:pt x="40" y="346"/>
                  <a:pt x="40" y="346"/>
                  <a:pt x="40" y="346"/>
                </a:cubicBezTo>
                <a:cubicBezTo>
                  <a:pt x="0" y="346"/>
                  <a:pt x="0" y="346"/>
                  <a:pt x="0" y="346"/>
                </a:cubicBezTo>
                <a:cubicBezTo>
                  <a:pt x="0" y="1"/>
                  <a:pt x="0" y="1"/>
                  <a:pt x="0" y="1"/>
                </a:cubicBezTo>
                <a:cubicBezTo>
                  <a:pt x="40" y="1"/>
                  <a:pt x="40" y="1"/>
                  <a:pt x="40" y="1"/>
                </a:cubicBezTo>
                <a:cubicBezTo>
                  <a:pt x="40" y="157"/>
                  <a:pt x="40" y="157"/>
                  <a:pt x="40" y="157"/>
                </a:cubicBezTo>
                <a:cubicBezTo>
                  <a:pt x="248" y="157"/>
                  <a:pt x="248" y="157"/>
                  <a:pt x="248" y="157"/>
                </a:cubicBezTo>
                <a:lnTo>
                  <a:pt x="248" y="1"/>
                </a:lnTo>
                <a:close/>
                <a:moveTo>
                  <a:pt x="720" y="174"/>
                </a:moveTo>
                <a:cubicBezTo>
                  <a:pt x="720" y="271"/>
                  <a:pt x="640" y="348"/>
                  <a:pt x="539" y="348"/>
                </a:cubicBezTo>
                <a:cubicBezTo>
                  <a:pt x="439" y="348"/>
                  <a:pt x="359" y="271"/>
                  <a:pt x="359" y="174"/>
                </a:cubicBezTo>
                <a:cubicBezTo>
                  <a:pt x="359" y="76"/>
                  <a:pt x="439" y="0"/>
                  <a:pt x="539" y="0"/>
                </a:cubicBezTo>
                <a:cubicBezTo>
                  <a:pt x="640" y="0"/>
                  <a:pt x="720" y="77"/>
                  <a:pt x="720" y="174"/>
                </a:cubicBezTo>
                <a:close/>
                <a:moveTo>
                  <a:pt x="679" y="174"/>
                </a:moveTo>
                <a:cubicBezTo>
                  <a:pt x="679" y="98"/>
                  <a:pt x="616" y="38"/>
                  <a:pt x="539" y="38"/>
                </a:cubicBezTo>
                <a:cubicBezTo>
                  <a:pt x="463" y="38"/>
                  <a:pt x="399" y="98"/>
                  <a:pt x="399" y="174"/>
                </a:cubicBezTo>
                <a:cubicBezTo>
                  <a:pt x="399" y="249"/>
                  <a:pt x="463" y="310"/>
                  <a:pt x="539" y="310"/>
                </a:cubicBezTo>
                <a:cubicBezTo>
                  <a:pt x="616" y="310"/>
                  <a:pt x="679" y="249"/>
                  <a:pt x="679" y="174"/>
                </a:cubicBezTo>
                <a:close/>
                <a:moveTo>
                  <a:pt x="981" y="229"/>
                </a:moveTo>
                <a:cubicBezTo>
                  <a:pt x="1062" y="346"/>
                  <a:pt x="1062" y="346"/>
                  <a:pt x="1062" y="346"/>
                </a:cubicBezTo>
                <a:cubicBezTo>
                  <a:pt x="1017" y="346"/>
                  <a:pt x="1017" y="346"/>
                  <a:pt x="1017" y="346"/>
                </a:cubicBezTo>
                <a:cubicBezTo>
                  <a:pt x="945" y="236"/>
                  <a:pt x="945" y="236"/>
                  <a:pt x="945" y="236"/>
                </a:cubicBezTo>
                <a:cubicBezTo>
                  <a:pt x="938" y="237"/>
                  <a:pt x="930" y="237"/>
                  <a:pt x="922" y="237"/>
                </a:cubicBezTo>
                <a:cubicBezTo>
                  <a:pt x="831" y="237"/>
                  <a:pt x="831" y="237"/>
                  <a:pt x="831" y="237"/>
                </a:cubicBezTo>
                <a:cubicBezTo>
                  <a:pt x="831" y="346"/>
                  <a:pt x="831" y="346"/>
                  <a:pt x="831" y="346"/>
                </a:cubicBezTo>
                <a:cubicBezTo>
                  <a:pt x="791" y="346"/>
                  <a:pt x="791" y="346"/>
                  <a:pt x="791" y="346"/>
                </a:cubicBezTo>
                <a:cubicBezTo>
                  <a:pt x="791" y="1"/>
                  <a:pt x="791" y="1"/>
                  <a:pt x="791" y="1"/>
                </a:cubicBezTo>
                <a:cubicBezTo>
                  <a:pt x="922" y="1"/>
                  <a:pt x="922" y="1"/>
                  <a:pt x="922" y="1"/>
                </a:cubicBezTo>
                <a:cubicBezTo>
                  <a:pt x="1008" y="1"/>
                  <a:pt x="1058" y="44"/>
                  <a:pt x="1058" y="117"/>
                </a:cubicBezTo>
                <a:cubicBezTo>
                  <a:pt x="1058" y="174"/>
                  <a:pt x="1031" y="213"/>
                  <a:pt x="981" y="229"/>
                </a:cubicBezTo>
                <a:close/>
                <a:moveTo>
                  <a:pt x="1020" y="118"/>
                </a:moveTo>
                <a:cubicBezTo>
                  <a:pt x="1020" y="66"/>
                  <a:pt x="985" y="39"/>
                  <a:pt x="922" y="39"/>
                </a:cubicBezTo>
                <a:cubicBezTo>
                  <a:pt x="831" y="39"/>
                  <a:pt x="831" y="39"/>
                  <a:pt x="831" y="39"/>
                </a:cubicBezTo>
                <a:cubicBezTo>
                  <a:pt x="831" y="199"/>
                  <a:pt x="831" y="199"/>
                  <a:pt x="831" y="199"/>
                </a:cubicBezTo>
                <a:cubicBezTo>
                  <a:pt x="922" y="199"/>
                  <a:pt x="922" y="199"/>
                  <a:pt x="922" y="199"/>
                </a:cubicBezTo>
                <a:cubicBezTo>
                  <a:pt x="985" y="199"/>
                  <a:pt x="1020" y="172"/>
                  <a:pt x="1020" y="118"/>
                </a:cubicBezTo>
                <a:close/>
                <a:moveTo>
                  <a:pt x="1389" y="204"/>
                </a:moveTo>
                <a:cubicBezTo>
                  <a:pt x="1389" y="271"/>
                  <a:pt x="1350" y="310"/>
                  <a:pt x="1285" y="310"/>
                </a:cubicBezTo>
                <a:cubicBezTo>
                  <a:pt x="1219" y="310"/>
                  <a:pt x="1179" y="271"/>
                  <a:pt x="1179" y="204"/>
                </a:cubicBezTo>
                <a:cubicBezTo>
                  <a:pt x="1179" y="1"/>
                  <a:pt x="1179" y="1"/>
                  <a:pt x="1179" y="1"/>
                </a:cubicBezTo>
                <a:cubicBezTo>
                  <a:pt x="1139" y="1"/>
                  <a:pt x="1139" y="1"/>
                  <a:pt x="1139" y="1"/>
                </a:cubicBezTo>
                <a:cubicBezTo>
                  <a:pt x="1139" y="204"/>
                  <a:pt x="1139" y="204"/>
                  <a:pt x="1139" y="204"/>
                </a:cubicBezTo>
                <a:cubicBezTo>
                  <a:pt x="1139" y="294"/>
                  <a:pt x="1194" y="348"/>
                  <a:pt x="1285" y="348"/>
                </a:cubicBezTo>
                <a:cubicBezTo>
                  <a:pt x="1375" y="348"/>
                  <a:pt x="1429" y="294"/>
                  <a:pt x="1429" y="204"/>
                </a:cubicBezTo>
                <a:cubicBezTo>
                  <a:pt x="1429" y="1"/>
                  <a:pt x="1429" y="1"/>
                  <a:pt x="1429" y="1"/>
                </a:cubicBezTo>
                <a:cubicBezTo>
                  <a:pt x="1389" y="1"/>
                  <a:pt x="1389" y="1"/>
                  <a:pt x="1389" y="1"/>
                </a:cubicBezTo>
                <a:lnTo>
                  <a:pt x="1389" y="204"/>
                </a:lnTo>
                <a:close/>
                <a:moveTo>
                  <a:pt x="1552" y="86"/>
                </a:moveTo>
                <a:cubicBezTo>
                  <a:pt x="1552" y="57"/>
                  <a:pt x="1581" y="40"/>
                  <a:pt x="1625" y="40"/>
                </a:cubicBezTo>
                <a:cubicBezTo>
                  <a:pt x="1653" y="40"/>
                  <a:pt x="1689" y="48"/>
                  <a:pt x="1720" y="69"/>
                </a:cubicBezTo>
                <a:cubicBezTo>
                  <a:pt x="1737" y="32"/>
                  <a:pt x="1737" y="32"/>
                  <a:pt x="1737" y="32"/>
                </a:cubicBezTo>
                <a:cubicBezTo>
                  <a:pt x="1708" y="13"/>
                  <a:pt x="1667" y="0"/>
                  <a:pt x="1628" y="0"/>
                </a:cubicBezTo>
                <a:cubicBezTo>
                  <a:pt x="1556" y="0"/>
                  <a:pt x="1508" y="35"/>
                  <a:pt x="1508" y="89"/>
                </a:cubicBezTo>
                <a:cubicBezTo>
                  <a:pt x="1508" y="213"/>
                  <a:pt x="1702" y="164"/>
                  <a:pt x="1702" y="255"/>
                </a:cubicBezTo>
                <a:cubicBezTo>
                  <a:pt x="1702" y="288"/>
                  <a:pt x="1671" y="308"/>
                  <a:pt x="1621" y="308"/>
                </a:cubicBezTo>
                <a:cubicBezTo>
                  <a:pt x="1582" y="308"/>
                  <a:pt x="1539" y="290"/>
                  <a:pt x="1507" y="259"/>
                </a:cubicBezTo>
                <a:cubicBezTo>
                  <a:pt x="1489" y="295"/>
                  <a:pt x="1489" y="295"/>
                  <a:pt x="1489" y="295"/>
                </a:cubicBezTo>
                <a:cubicBezTo>
                  <a:pt x="1521" y="326"/>
                  <a:pt x="1570" y="347"/>
                  <a:pt x="1621" y="347"/>
                </a:cubicBezTo>
                <a:cubicBezTo>
                  <a:pt x="1695" y="347"/>
                  <a:pt x="1745" y="311"/>
                  <a:pt x="1745" y="253"/>
                </a:cubicBezTo>
                <a:cubicBezTo>
                  <a:pt x="1746" y="128"/>
                  <a:pt x="1552" y="174"/>
                  <a:pt x="1552" y="86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lIns="114324" tIns="57162" rIns="114324" bIns="57162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251">
              <a:latin typeface="+mn-lt"/>
            </a:endParaRPr>
          </a:p>
        </p:txBody>
      </p:sp>
      <p:sp>
        <p:nvSpPr>
          <p:cNvPr id="29" name="Tijdelijke aanduiding voor tabel 2"/>
          <p:cNvSpPr>
            <a:spLocks noGrp="1" noSelect="1"/>
          </p:cNvSpPr>
          <p:nvPr>
            <p:ph type="tbl" sz="quarter" idx="16"/>
          </p:nvPr>
        </p:nvSpPr>
        <p:spPr>
          <a:xfrm>
            <a:off x="5061211" y="639324"/>
            <a:ext cx="9523015" cy="66186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noProof="0"/>
              <a:t>Click icon to add table</a:t>
            </a:r>
          </a:p>
        </p:txBody>
      </p:sp>
      <p:sp>
        <p:nvSpPr>
          <p:cNvPr id="8" name="Agenda"/>
          <p:cNvSpPr>
            <a:spLocks noGrp="1" noSelect="1"/>
          </p:cNvSpPr>
          <p:nvPr>
            <p:ph type="body" sz="quarter" idx="13"/>
          </p:nvPr>
        </p:nvSpPr>
        <p:spPr bwMode="gray">
          <a:xfrm>
            <a:off x="855179" y="522804"/>
            <a:ext cx="3701441" cy="6663700"/>
          </a:xfr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6001" b="0" cap="none" baseline="0">
                <a:solidFill>
                  <a:schemeClr val="accent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6001" b="0" cap="all">
                <a:solidFill>
                  <a:srgbClr val="0054FF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6001" b="0" cap="all">
                <a:solidFill>
                  <a:srgbClr val="0054FF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6001" b="0" cap="all">
                <a:solidFill>
                  <a:srgbClr val="0054FF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6001" b="0" cap="all">
                <a:solidFill>
                  <a:srgbClr val="0054FF"/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6001" b="0" cap="all">
                <a:solidFill>
                  <a:srgbClr val="0054FF"/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6001" b="0" cap="all">
                <a:solidFill>
                  <a:srgbClr val="0054FF"/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6001" b="0" cap="all">
                <a:solidFill>
                  <a:srgbClr val="0054FF"/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6001" b="0" cap="all">
                <a:solidFill>
                  <a:srgbClr val="0054FF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ijdelijke aanduiding voor dianummer 5">
            <a:extLst>
              <a:ext uri="{FF2B5EF4-FFF2-40B4-BE49-F238E27FC236}">
                <a16:creationId xmlns:a16="http://schemas.microsoft.com/office/drawing/2014/main" id="{F6A5A774-CB09-4309-B9BD-A13F73D101FC}"/>
              </a:ext>
            </a:extLst>
          </p:cNvPr>
          <p:cNvSpPr>
            <a:spLocks noGrp="1" noSelect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A28433-1322-4B03-BBCF-0F3F6F4344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1157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-only slide 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4">
            <a:extLst>
              <a:ext uri="{FF2B5EF4-FFF2-40B4-BE49-F238E27FC236}">
                <a16:creationId xmlns:a16="http://schemas.microsoft.com/office/drawing/2014/main" id="{1F94FA49-2522-4053-8E99-F4CB43C43A0D}"/>
              </a:ext>
            </a:extLst>
          </p:cNvPr>
          <p:cNvGrpSpPr>
            <a:grpSpLocks noSelect="1" noChangeAspect="1"/>
          </p:cNvGrpSpPr>
          <p:nvPr userDrawn="1"/>
        </p:nvGrpSpPr>
        <p:grpSpPr bwMode="auto">
          <a:xfrm>
            <a:off x="346075" y="7553325"/>
            <a:ext cx="674688" cy="673100"/>
            <a:chOff x="174" y="3804"/>
            <a:chExt cx="340" cy="339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7FA2F27C-230E-4177-BD55-F86AD47E7571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300" y="3804"/>
              <a:ext cx="158" cy="58"/>
            </a:xfrm>
            <a:custGeom>
              <a:avLst/>
              <a:gdLst>
                <a:gd name="T0" fmla="*/ 552 w 795"/>
                <a:gd name="T1" fmla="*/ 126 h 290"/>
                <a:gd name="T2" fmla="*/ 459 w 795"/>
                <a:gd name="T3" fmla="*/ 219 h 290"/>
                <a:gd name="T4" fmla="*/ 366 w 795"/>
                <a:gd name="T5" fmla="*/ 126 h 290"/>
                <a:gd name="T6" fmla="*/ 459 w 795"/>
                <a:gd name="T7" fmla="*/ 33 h 290"/>
                <a:gd name="T8" fmla="*/ 552 w 795"/>
                <a:gd name="T9" fmla="*/ 126 h 290"/>
                <a:gd name="T10" fmla="*/ 748 w 795"/>
                <a:gd name="T11" fmla="*/ 197 h 290"/>
                <a:gd name="T12" fmla="*/ 702 w 795"/>
                <a:gd name="T13" fmla="*/ 244 h 290"/>
                <a:gd name="T14" fmla="*/ 748 w 795"/>
                <a:gd name="T15" fmla="*/ 290 h 290"/>
                <a:gd name="T16" fmla="*/ 795 w 795"/>
                <a:gd name="T17" fmla="*/ 244 h 290"/>
                <a:gd name="T18" fmla="*/ 748 w 795"/>
                <a:gd name="T19" fmla="*/ 197 h 290"/>
                <a:gd name="T20" fmla="*/ 176 w 795"/>
                <a:gd name="T21" fmla="*/ 49 h 290"/>
                <a:gd name="T22" fmla="*/ 129 w 795"/>
                <a:gd name="T23" fmla="*/ 2 h 290"/>
                <a:gd name="T24" fmla="*/ 83 w 795"/>
                <a:gd name="T25" fmla="*/ 49 h 290"/>
                <a:gd name="T26" fmla="*/ 83 w 795"/>
                <a:gd name="T27" fmla="*/ 50 h 290"/>
                <a:gd name="T28" fmla="*/ 0 w 795"/>
                <a:gd name="T29" fmla="*/ 142 h 290"/>
                <a:gd name="T30" fmla="*/ 93 w 795"/>
                <a:gd name="T31" fmla="*/ 235 h 290"/>
                <a:gd name="T32" fmla="*/ 186 w 795"/>
                <a:gd name="T33" fmla="*/ 142 h 290"/>
                <a:gd name="T34" fmla="*/ 163 w 795"/>
                <a:gd name="T35" fmla="*/ 81 h 290"/>
                <a:gd name="T36" fmla="*/ 176 w 795"/>
                <a:gd name="T37" fmla="*/ 49 h 290"/>
                <a:gd name="T38" fmla="*/ 274 w 795"/>
                <a:gd name="T39" fmla="*/ 0 h 290"/>
                <a:gd name="T40" fmla="*/ 212 w 795"/>
                <a:gd name="T41" fmla="*/ 62 h 290"/>
                <a:gd name="T42" fmla="*/ 274 w 795"/>
                <a:gd name="T43" fmla="*/ 124 h 290"/>
                <a:gd name="T44" fmla="*/ 336 w 795"/>
                <a:gd name="T45" fmla="*/ 62 h 290"/>
                <a:gd name="T46" fmla="*/ 274 w 795"/>
                <a:gd name="T47" fmla="*/ 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95" h="290">
                  <a:moveTo>
                    <a:pt x="552" y="126"/>
                  </a:moveTo>
                  <a:cubicBezTo>
                    <a:pt x="552" y="178"/>
                    <a:pt x="510" y="219"/>
                    <a:pt x="459" y="219"/>
                  </a:cubicBezTo>
                  <a:cubicBezTo>
                    <a:pt x="408" y="219"/>
                    <a:pt x="366" y="178"/>
                    <a:pt x="366" y="126"/>
                  </a:cubicBezTo>
                  <a:cubicBezTo>
                    <a:pt x="366" y="75"/>
                    <a:pt x="408" y="33"/>
                    <a:pt x="459" y="33"/>
                  </a:cubicBezTo>
                  <a:cubicBezTo>
                    <a:pt x="510" y="33"/>
                    <a:pt x="552" y="75"/>
                    <a:pt x="552" y="126"/>
                  </a:cubicBezTo>
                  <a:close/>
                  <a:moveTo>
                    <a:pt x="748" y="197"/>
                  </a:moveTo>
                  <a:cubicBezTo>
                    <a:pt x="723" y="197"/>
                    <a:pt x="702" y="218"/>
                    <a:pt x="702" y="244"/>
                  </a:cubicBezTo>
                  <a:cubicBezTo>
                    <a:pt x="702" y="269"/>
                    <a:pt x="723" y="290"/>
                    <a:pt x="748" y="290"/>
                  </a:cubicBezTo>
                  <a:cubicBezTo>
                    <a:pt x="774" y="290"/>
                    <a:pt x="795" y="269"/>
                    <a:pt x="795" y="244"/>
                  </a:cubicBezTo>
                  <a:cubicBezTo>
                    <a:pt x="795" y="218"/>
                    <a:pt x="774" y="197"/>
                    <a:pt x="748" y="197"/>
                  </a:cubicBezTo>
                  <a:close/>
                  <a:moveTo>
                    <a:pt x="176" y="49"/>
                  </a:moveTo>
                  <a:cubicBezTo>
                    <a:pt x="176" y="23"/>
                    <a:pt x="155" y="2"/>
                    <a:pt x="129" y="2"/>
                  </a:cubicBezTo>
                  <a:cubicBezTo>
                    <a:pt x="103" y="2"/>
                    <a:pt x="83" y="23"/>
                    <a:pt x="83" y="49"/>
                  </a:cubicBezTo>
                  <a:cubicBezTo>
                    <a:pt x="83" y="49"/>
                    <a:pt x="83" y="49"/>
                    <a:pt x="83" y="50"/>
                  </a:cubicBezTo>
                  <a:cubicBezTo>
                    <a:pt x="36" y="55"/>
                    <a:pt x="0" y="94"/>
                    <a:pt x="0" y="142"/>
                  </a:cubicBezTo>
                  <a:cubicBezTo>
                    <a:pt x="0" y="193"/>
                    <a:pt x="41" y="235"/>
                    <a:pt x="93" y="235"/>
                  </a:cubicBezTo>
                  <a:cubicBezTo>
                    <a:pt x="144" y="235"/>
                    <a:pt x="186" y="193"/>
                    <a:pt x="186" y="142"/>
                  </a:cubicBezTo>
                  <a:cubicBezTo>
                    <a:pt x="186" y="118"/>
                    <a:pt x="177" y="97"/>
                    <a:pt x="163" y="81"/>
                  </a:cubicBezTo>
                  <a:cubicBezTo>
                    <a:pt x="171" y="72"/>
                    <a:pt x="176" y="61"/>
                    <a:pt x="176" y="49"/>
                  </a:cubicBezTo>
                  <a:close/>
                  <a:moveTo>
                    <a:pt x="274" y="0"/>
                  </a:moveTo>
                  <a:cubicBezTo>
                    <a:pt x="240" y="0"/>
                    <a:pt x="212" y="27"/>
                    <a:pt x="212" y="62"/>
                  </a:cubicBezTo>
                  <a:cubicBezTo>
                    <a:pt x="212" y="96"/>
                    <a:pt x="240" y="124"/>
                    <a:pt x="274" y="124"/>
                  </a:cubicBezTo>
                  <a:cubicBezTo>
                    <a:pt x="309" y="124"/>
                    <a:pt x="336" y="96"/>
                    <a:pt x="336" y="62"/>
                  </a:cubicBezTo>
                  <a:cubicBezTo>
                    <a:pt x="336" y="27"/>
                    <a:pt x="309" y="0"/>
                    <a:pt x="274" y="0"/>
                  </a:cubicBezTo>
                  <a:close/>
                </a:path>
              </a:pathLst>
            </a:custGeom>
            <a:solidFill>
              <a:srgbClr val="0055FF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51">
                <a:latin typeface="+mn-lt"/>
              </a:endParaRPr>
            </a:p>
          </p:txBody>
        </p:sp>
        <p:sp>
          <p:nvSpPr>
            <p:cNvPr id="9" name="Oval 6">
              <a:extLst>
                <a:ext uri="{FF2B5EF4-FFF2-40B4-BE49-F238E27FC236}">
                  <a16:creationId xmlns:a16="http://schemas.microsoft.com/office/drawing/2014/main" id="{02438E76-DC28-48C9-B61B-877E5EB19948}"/>
                </a:ext>
              </a:extLst>
            </p:cNvPr>
            <p:cNvSpPr>
              <a:spLocks noSelect="1" noChangeArrowheads="1"/>
            </p:cNvSpPr>
            <p:nvPr userDrawn="1"/>
          </p:nvSpPr>
          <p:spPr bwMode="gray">
            <a:xfrm>
              <a:off x="495" y="3964"/>
              <a:ext cx="19" cy="19"/>
            </a:xfrm>
            <a:prstGeom prst="ellipse">
              <a:avLst/>
            </a:prstGeom>
            <a:solidFill>
              <a:srgbClr val="0055FF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51">
                <a:latin typeface="+mn-lt"/>
              </a:endParaRPr>
            </a:p>
          </p:txBody>
        </p:sp>
        <p:sp>
          <p:nvSpPr>
            <p:cNvPr id="10" name="Oval 7">
              <a:extLst>
                <a:ext uri="{FF2B5EF4-FFF2-40B4-BE49-F238E27FC236}">
                  <a16:creationId xmlns:a16="http://schemas.microsoft.com/office/drawing/2014/main" id="{1A9F0894-DD0B-4DAF-9A97-C50C7F0747A4}"/>
                </a:ext>
              </a:extLst>
            </p:cNvPr>
            <p:cNvSpPr>
              <a:spLocks noSelect="1" noChangeArrowheads="1"/>
            </p:cNvSpPr>
            <p:nvPr userDrawn="1"/>
          </p:nvSpPr>
          <p:spPr bwMode="gray">
            <a:xfrm>
              <a:off x="324" y="3858"/>
              <a:ext cx="18" cy="18"/>
            </a:xfrm>
            <a:prstGeom prst="ellipse">
              <a:avLst/>
            </a:prstGeom>
            <a:solidFill>
              <a:srgbClr val="0055FF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51">
                <a:latin typeface="+mn-lt"/>
              </a:endParaRPr>
            </a:p>
          </p:txBody>
        </p:sp>
        <p:sp>
          <p:nvSpPr>
            <p:cNvPr id="11" name="Oval 8">
              <a:extLst>
                <a:ext uri="{FF2B5EF4-FFF2-40B4-BE49-F238E27FC236}">
                  <a16:creationId xmlns:a16="http://schemas.microsoft.com/office/drawing/2014/main" id="{5AA2ECCC-21C9-461A-8E35-4F12D81BCCBB}"/>
                </a:ext>
              </a:extLst>
            </p:cNvPr>
            <p:cNvSpPr>
              <a:spLocks noSelect="1" noChangeArrowheads="1"/>
            </p:cNvSpPr>
            <p:nvPr userDrawn="1"/>
          </p:nvSpPr>
          <p:spPr bwMode="gray">
            <a:xfrm>
              <a:off x="455" y="3905"/>
              <a:ext cx="18" cy="19"/>
            </a:xfrm>
            <a:prstGeom prst="ellipse">
              <a:avLst/>
            </a:prstGeom>
            <a:solidFill>
              <a:srgbClr val="0096FF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51">
                <a:latin typeface="+mn-lt"/>
              </a:endParaRPr>
            </a:p>
          </p:txBody>
        </p:sp>
        <p:sp>
          <p:nvSpPr>
            <p:cNvPr id="12" name="Oval 9">
              <a:extLst>
                <a:ext uri="{FF2B5EF4-FFF2-40B4-BE49-F238E27FC236}">
                  <a16:creationId xmlns:a16="http://schemas.microsoft.com/office/drawing/2014/main" id="{7E672481-F7D1-49AF-A598-55D4B030A47A}"/>
                </a:ext>
              </a:extLst>
            </p:cNvPr>
            <p:cNvSpPr>
              <a:spLocks noSelect="1" noChangeArrowheads="1"/>
            </p:cNvSpPr>
            <p:nvPr userDrawn="1"/>
          </p:nvSpPr>
          <p:spPr bwMode="gray">
            <a:xfrm>
              <a:off x="293" y="3839"/>
              <a:ext cx="19" cy="18"/>
            </a:xfrm>
            <a:prstGeom prst="ellipse">
              <a:avLst/>
            </a:prstGeom>
            <a:solidFill>
              <a:srgbClr val="0096FF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51">
                <a:latin typeface="+mn-lt"/>
              </a:endParaRPr>
            </a:p>
          </p:txBody>
        </p:sp>
        <p:sp>
          <p:nvSpPr>
            <p:cNvPr id="13" name="Oval 10">
              <a:extLst>
                <a:ext uri="{FF2B5EF4-FFF2-40B4-BE49-F238E27FC236}">
                  <a16:creationId xmlns:a16="http://schemas.microsoft.com/office/drawing/2014/main" id="{40C13B3C-4283-40AD-AB44-FDA6F82C8796}"/>
                </a:ext>
              </a:extLst>
            </p:cNvPr>
            <p:cNvSpPr>
              <a:spLocks noSelect="1" noChangeArrowheads="1"/>
            </p:cNvSpPr>
            <p:nvPr userDrawn="1"/>
          </p:nvSpPr>
          <p:spPr bwMode="gray">
            <a:xfrm>
              <a:off x="329" y="3829"/>
              <a:ext cx="19" cy="19"/>
            </a:xfrm>
            <a:prstGeom prst="ellipse">
              <a:avLst/>
            </a:prstGeom>
            <a:solidFill>
              <a:srgbClr val="0096FF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51">
                <a:latin typeface="+mn-lt"/>
              </a:endParaRPr>
            </a:p>
          </p:txBody>
        </p:sp>
        <p:sp>
          <p:nvSpPr>
            <p:cNvPr id="14" name="Oval 11">
              <a:extLst>
                <a:ext uri="{FF2B5EF4-FFF2-40B4-BE49-F238E27FC236}">
                  <a16:creationId xmlns:a16="http://schemas.microsoft.com/office/drawing/2014/main" id="{46CE5526-3DBF-44C5-B77D-8A54A0FAD8F6}"/>
                </a:ext>
              </a:extLst>
            </p:cNvPr>
            <p:cNvSpPr>
              <a:spLocks noSelect="1" noChangeArrowheads="1"/>
            </p:cNvSpPr>
            <p:nvPr userDrawn="1"/>
          </p:nvSpPr>
          <p:spPr bwMode="gray">
            <a:xfrm>
              <a:off x="355" y="3840"/>
              <a:ext cx="19" cy="18"/>
            </a:xfrm>
            <a:prstGeom prst="ellipse">
              <a:avLst/>
            </a:prstGeom>
            <a:solidFill>
              <a:srgbClr val="0096FF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51">
                <a:latin typeface="+mn-lt"/>
              </a:endParaRPr>
            </a:p>
          </p:txBody>
        </p:sp>
        <p:sp>
          <p:nvSpPr>
            <p:cNvPr id="15" name="Oval 12">
              <a:extLst>
                <a:ext uri="{FF2B5EF4-FFF2-40B4-BE49-F238E27FC236}">
                  <a16:creationId xmlns:a16="http://schemas.microsoft.com/office/drawing/2014/main" id="{02F305FA-75B5-4C5B-931E-F66E0B5CDFCD}"/>
                </a:ext>
              </a:extLst>
            </p:cNvPr>
            <p:cNvSpPr>
              <a:spLocks noSelect="1" noChangeArrowheads="1"/>
            </p:cNvSpPr>
            <p:nvPr userDrawn="1"/>
          </p:nvSpPr>
          <p:spPr bwMode="gray">
            <a:xfrm>
              <a:off x="384" y="3843"/>
              <a:ext cx="24" cy="25"/>
            </a:xfrm>
            <a:prstGeom prst="ellipse">
              <a:avLst/>
            </a:prstGeom>
            <a:solidFill>
              <a:srgbClr val="0096FF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51">
                <a:latin typeface="+mn-lt"/>
              </a:endParaRPr>
            </a:p>
          </p:txBody>
        </p:sp>
        <p:sp>
          <p:nvSpPr>
            <p:cNvPr id="16" name="Oval 13">
              <a:extLst>
                <a:ext uri="{FF2B5EF4-FFF2-40B4-BE49-F238E27FC236}">
                  <a16:creationId xmlns:a16="http://schemas.microsoft.com/office/drawing/2014/main" id="{B84FB5DF-A5A0-4864-A453-86978960B5FC}"/>
                </a:ext>
              </a:extLst>
            </p:cNvPr>
            <p:cNvSpPr>
              <a:spLocks noSelect="1" noChangeArrowheads="1"/>
            </p:cNvSpPr>
            <p:nvPr userDrawn="1"/>
          </p:nvSpPr>
          <p:spPr bwMode="gray">
            <a:xfrm>
              <a:off x="420" y="3831"/>
              <a:ext cx="24" cy="24"/>
            </a:xfrm>
            <a:prstGeom prst="ellipse">
              <a:avLst/>
            </a:prstGeom>
            <a:solidFill>
              <a:srgbClr val="0096FF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51">
                <a:latin typeface="+mn-lt"/>
              </a:endParaRPr>
            </a:p>
          </p:txBody>
        </p:sp>
        <p:sp>
          <p:nvSpPr>
            <p:cNvPr id="17" name="Freeform 14">
              <a:extLst>
                <a:ext uri="{FF2B5EF4-FFF2-40B4-BE49-F238E27FC236}">
                  <a16:creationId xmlns:a16="http://schemas.microsoft.com/office/drawing/2014/main" id="{A78863FA-1F9B-4E2B-B99B-E9F27684EFC6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248" y="3813"/>
              <a:ext cx="254" cy="136"/>
            </a:xfrm>
            <a:custGeom>
              <a:avLst/>
              <a:gdLst>
                <a:gd name="T0" fmla="*/ 1087 w 1273"/>
                <a:gd name="T1" fmla="*/ 442 h 681"/>
                <a:gd name="T2" fmla="*/ 1001 w 1273"/>
                <a:gd name="T3" fmla="*/ 384 h 681"/>
                <a:gd name="T4" fmla="*/ 962 w 1273"/>
                <a:gd name="T5" fmla="*/ 399 h 681"/>
                <a:gd name="T6" fmla="*/ 900 w 1273"/>
                <a:gd name="T7" fmla="*/ 337 h 681"/>
                <a:gd name="T8" fmla="*/ 962 w 1273"/>
                <a:gd name="T9" fmla="*/ 275 h 681"/>
                <a:gd name="T10" fmla="*/ 1010 w 1273"/>
                <a:gd name="T11" fmla="*/ 298 h 681"/>
                <a:gd name="T12" fmla="*/ 1087 w 1273"/>
                <a:gd name="T13" fmla="*/ 256 h 681"/>
                <a:gd name="T14" fmla="*/ 1180 w 1273"/>
                <a:gd name="T15" fmla="*/ 349 h 681"/>
                <a:gd name="T16" fmla="*/ 1087 w 1273"/>
                <a:gd name="T17" fmla="*/ 442 h 681"/>
                <a:gd name="T18" fmla="*/ 47 w 1273"/>
                <a:gd name="T19" fmla="*/ 82 h 681"/>
                <a:gd name="T20" fmla="*/ 0 w 1273"/>
                <a:gd name="T21" fmla="*/ 129 h 681"/>
                <a:gd name="T22" fmla="*/ 47 w 1273"/>
                <a:gd name="T23" fmla="*/ 175 h 681"/>
                <a:gd name="T24" fmla="*/ 93 w 1273"/>
                <a:gd name="T25" fmla="*/ 129 h 681"/>
                <a:gd name="T26" fmla="*/ 47 w 1273"/>
                <a:gd name="T27" fmla="*/ 82 h 681"/>
                <a:gd name="T28" fmla="*/ 196 w 1273"/>
                <a:gd name="T29" fmla="*/ 0 h 681"/>
                <a:gd name="T30" fmla="*/ 149 w 1273"/>
                <a:gd name="T31" fmla="*/ 46 h 681"/>
                <a:gd name="T32" fmla="*/ 196 w 1273"/>
                <a:gd name="T33" fmla="*/ 93 h 681"/>
                <a:gd name="T34" fmla="*/ 242 w 1273"/>
                <a:gd name="T35" fmla="*/ 46 h 681"/>
                <a:gd name="T36" fmla="*/ 196 w 1273"/>
                <a:gd name="T37" fmla="*/ 0 h 681"/>
                <a:gd name="T38" fmla="*/ 149 w 1273"/>
                <a:gd name="T39" fmla="*/ 182 h 681"/>
                <a:gd name="T40" fmla="*/ 103 w 1273"/>
                <a:gd name="T41" fmla="*/ 228 h 681"/>
                <a:gd name="T42" fmla="*/ 149 w 1273"/>
                <a:gd name="T43" fmla="*/ 275 h 681"/>
                <a:gd name="T44" fmla="*/ 196 w 1273"/>
                <a:gd name="T45" fmla="*/ 228 h 681"/>
                <a:gd name="T46" fmla="*/ 149 w 1273"/>
                <a:gd name="T47" fmla="*/ 182 h 681"/>
                <a:gd name="T48" fmla="*/ 1218 w 1273"/>
                <a:gd name="T49" fmla="*/ 526 h 681"/>
                <a:gd name="T50" fmla="*/ 1264 w 1273"/>
                <a:gd name="T51" fmla="*/ 480 h 681"/>
                <a:gd name="T52" fmla="*/ 1218 w 1273"/>
                <a:gd name="T53" fmla="*/ 433 h 681"/>
                <a:gd name="T54" fmla="*/ 1171 w 1273"/>
                <a:gd name="T55" fmla="*/ 480 h 681"/>
                <a:gd name="T56" fmla="*/ 1218 w 1273"/>
                <a:gd name="T57" fmla="*/ 526 h 681"/>
                <a:gd name="T58" fmla="*/ 794 w 1273"/>
                <a:gd name="T59" fmla="*/ 303 h 681"/>
                <a:gd name="T60" fmla="*/ 747 w 1273"/>
                <a:gd name="T61" fmla="*/ 349 h 681"/>
                <a:gd name="T62" fmla="*/ 794 w 1273"/>
                <a:gd name="T63" fmla="*/ 396 h 681"/>
                <a:gd name="T64" fmla="*/ 841 w 1273"/>
                <a:gd name="T65" fmla="*/ 349 h 681"/>
                <a:gd name="T66" fmla="*/ 794 w 1273"/>
                <a:gd name="T67" fmla="*/ 303 h 681"/>
                <a:gd name="T68" fmla="*/ 1211 w 1273"/>
                <a:gd name="T69" fmla="*/ 557 h 681"/>
                <a:gd name="T70" fmla="*/ 1149 w 1273"/>
                <a:gd name="T71" fmla="*/ 619 h 681"/>
                <a:gd name="T72" fmla="*/ 1211 w 1273"/>
                <a:gd name="T73" fmla="*/ 681 h 681"/>
                <a:gd name="T74" fmla="*/ 1273 w 1273"/>
                <a:gd name="T75" fmla="*/ 619 h 681"/>
                <a:gd name="T76" fmla="*/ 1211 w 1273"/>
                <a:gd name="T77" fmla="*/ 557 h 681"/>
                <a:gd name="T78" fmla="*/ 922 w 1273"/>
                <a:gd name="T79" fmla="*/ 209 h 681"/>
                <a:gd name="T80" fmla="*/ 875 w 1273"/>
                <a:gd name="T81" fmla="*/ 163 h 681"/>
                <a:gd name="T82" fmla="*/ 829 w 1273"/>
                <a:gd name="T83" fmla="*/ 209 h 681"/>
                <a:gd name="T84" fmla="*/ 875 w 1273"/>
                <a:gd name="T85" fmla="*/ 256 h 681"/>
                <a:gd name="T86" fmla="*/ 922 w 1273"/>
                <a:gd name="T87" fmla="*/ 209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273" h="681">
                  <a:moveTo>
                    <a:pt x="1087" y="442"/>
                  </a:moveTo>
                  <a:cubicBezTo>
                    <a:pt x="1048" y="442"/>
                    <a:pt x="1015" y="418"/>
                    <a:pt x="1001" y="384"/>
                  </a:cubicBezTo>
                  <a:cubicBezTo>
                    <a:pt x="990" y="393"/>
                    <a:pt x="977" y="399"/>
                    <a:pt x="962" y="399"/>
                  </a:cubicBezTo>
                  <a:cubicBezTo>
                    <a:pt x="928" y="399"/>
                    <a:pt x="900" y="371"/>
                    <a:pt x="900" y="337"/>
                  </a:cubicBezTo>
                  <a:cubicBezTo>
                    <a:pt x="900" y="302"/>
                    <a:pt x="928" y="275"/>
                    <a:pt x="962" y="275"/>
                  </a:cubicBezTo>
                  <a:cubicBezTo>
                    <a:pt x="981" y="275"/>
                    <a:pt x="998" y="284"/>
                    <a:pt x="1010" y="298"/>
                  </a:cubicBezTo>
                  <a:cubicBezTo>
                    <a:pt x="1026" y="273"/>
                    <a:pt x="1055" y="256"/>
                    <a:pt x="1087" y="256"/>
                  </a:cubicBezTo>
                  <a:cubicBezTo>
                    <a:pt x="1139" y="256"/>
                    <a:pt x="1180" y="298"/>
                    <a:pt x="1180" y="349"/>
                  </a:cubicBezTo>
                  <a:cubicBezTo>
                    <a:pt x="1180" y="400"/>
                    <a:pt x="1139" y="442"/>
                    <a:pt x="1087" y="442"/>
                  </a:cubicBezTo>
                  <a:close/>
                  <a:moveTo>
                    <a:pt x="47" y="82"/>
                  </a:moveTo>
                  <a:cubicBezTo>
                    <a:pt x="21" y="82"/>
                    <a:pt x="0" y="103"/>
                    <a:pt x="0" y="129"/>
                  </a:cubicBezTo>
                  <a:cubicBezTo>
                    <a:pt x="0" y="154"/>
                    <a:pt x="21" y="175"/>
                    <a:pt x="47" y="175"/>
                  </a:cubicBezTo>
                  <a:cubicBezTo>
                    <a:pt x="72" y="175"/>
                    <a:pt x="93" y="154"/>
                    <a:pt x="93" y="129"/>
                  </a:cubicBezTo>
                  <a:cubicBezTo>
                    <a:pt x="93" y="103"/>
                    <a:pt x="72" y="82"/>
                    <a:pt x="47" y="82"/>
                  </a:cubicBezTo>
                  <a:close/>
                  <a:moveTo>
                    <a:pt x="196" y="0"/>
                  </a:moveTo>
                  <a:cubicBezTo>
                    <a:pt x="170" y="0"/>
                    <a:pt x="149" y="21"/>
                    <a:pt x="149" y="46"/>
                  </a:cubicBezTo>
                  <a:cubicBezTo>
                    <a:pt x="149" y="72"/>
                    <a:pt x="170" y="93"/>
                    <a:pt x="196" y="93"/>
                  </a:cubicBezTo>
                  <a:cubicBezTo>
                    <a:pt x="221" y="93"/>
                    <a:pt x="242" y="72"/>
                    <a:pt x="242" y="46"/>
                  </a:cubicBezTo>
                  <a:cubicBezTo>
                    <a:pt x="242" y="21"/>
                    <a:pt x="221" y="0"/>
                    <a:pt x="196" y="0"/>
                  </a:cubicBezTo>
                  <a:close/>
                  <a:moveTo>
                    <a:pt x="149" y="182"/>
                  </a:moveTo>
                  <a:cubicBezTo>
                    <a:pt x="124" y="182"/>
                    <a:pt x="103" y="203"/>
                    <a:pt x="103" y="228"/>
                  </a:cubicBezTo>
                  <a:cubicBezTo>
                    <a:pt x="103" y="254"/>
                    <a:pt x="124" y="275"/>
                    <a:pt x="149" y="275"/>
                  </a:cubicBezTo>
                  <a:cubicBezTo>
                    <a:pt x="175" y="275"/>
                    <a:pt x="196" y="254"/>
                    <a:pt x="196" y="228"/>
                  </a:cubicBezTo>
                  <a:cubicBezTo>
                    <a:pt x="196" y="203"/>
                    <a:pt x="175" y="182"/>
                    <a:pt x="149" y="182"/>
                  </a:cubicBezTo>
                  <a:close/>
                  <a:moveTo>
                    <a:pt x="1218" y="526"/>
                  </a:moveTo>
                  <a:cubicBezTo>
                    <a:pt x="1243" y="526"/>
                    <a:pt x="1264" y="505"/>
                    <a:pt x="1264" y="480"/>
                  </a:cubicBezTo>
                  <a:cubicBezTo>
                    <a:pt x="1264" y="454"/>
                    <a:pt x="1243" y="433"/>
                    <a:pt x="1218" y="433"/>
                  </a:cubicBezTo>
                  <a:cubicBezTo>
                    <a:pt x="1192" y="433"/>
                    <a:pt x="1171" y="454"/>
                    <a:pt x="1171" y="480"/>
                  </a:cubicBezTo>
                  <a:cubicBezTo>
                    <a:pt x="1171" y="505"/>
                    <a:pt x="1192" y="526"/>
                    <a:pt x="1218" y="526"/>
                  </a:cubicBezTo>
                  <a:close/>
                  <a:moveTo>
                    <a:pt x="794" y="303"/>
                  </a:moveTo>
                  <a:cubicBezTo>
                    <a:pt x="768" y="303"/>
                    <a:pt x="747" y="323"/>
                    <a:pt x="747" y="349"/>
                  </a:cubicBezTo>
                  <a:cubicBezTo>
                    <a:pt x="747" y="375"/>
                    <a:pt x="768" y="396"/>
                    <a:pt x="794" y="396"/>
                  </a:cubicBezTo>
                  <a:cubicBezTo>
                    <a:pt x="820" y="396"/>
                    <a:pt x="841" y="375"/>
                    <a:pt x="841" y="349"/>
                  </a:cubicBezTo>
                  <a:cubicBezTo>
                    <a:pt x="841" y="323"/>
                    <a:pt x="820" y="303"/>
                    <a:pt x="794" y="303"/>
                  </a:cubicBezTo>
                  <a:close/>
                  <a:moveTo>
                    <a:pt x="1211" y="557"/>
                  </a:moveTo>
                  <a:cubicBezTo>
                    <a:pt x="1177" y="557"/>
                    <a:pt x="1149" y="585"/>
                    <a:pt x="1149" y="619"/>
                  </a:cubicBezTo>
                  <a:cubicBezTo>
                    <a:pt x="1149" y="654"/>
                    <a:pt x="1177" y="681"/>
                    <a:pt x="1211" y="681"/>
                  </a:cubicBezTo>
                  <a:cubicBezTo>
                    <a:pt x="1245" y="681"/>
                    <a:pt x="1273" y="654"/>
                    <a:pt x="1273" y="619"/>
                  </a:cubicBezTo>
                  <a:cubicBezTo>
                    <a:pt x="1273" y="585"/>
                    <a:pt x="1245" y="557"/>
                    <a:pt x="1211" y="557"/>
                  </a:cubicBezTo>
                  <a:close/>
                  <a:moveTo>
                    <a:pt x="922" y="209"/>
                  </a:moveTo>
                  <a:cubicBezTo>
                    <a:pt x="922" y="184"/>
                    <a:pt x="901" y="163"/>
                    <a:pt x="875" y="163"/>
                  </a:cubicBezTo>
                  <a:cubicBezTo>
                    <a:pt x="850" y="163"/>
                    <a:pt x="829" y="184"/>
                    <a:pt x="829" y="209"/>
                  </a:cubicBezTo>
                  <a:cubicBezTo>
                    <a:pt x="829" y="235"/>
                    <a:pt x="850" y="256"/>
                    <a:pt x="875" y="256"/>
                  </a:cubicBezTo>
                  <a:cubicBezTo>
                    <a:pt x="901" y="256"/>
                    <a:pt x="922" y="235"/>
                    <a:pt x="922" y="209"/>
                  </a:cubicBezTo>
                  <a:close/>
                </a:path>
              </a:pathLst>
            </a:custGeom>
            <a:solidFill>
              <a:srgbClr val="0055FF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51">
                <a:latin typeface="+mn-lt"/>
              </a:endParaRPr>
            </a:p>
          </p:txBody>
        </p:sp>
        <p:sp>
          <p:nvSpPr>
            <p:cNvPr id="18" name="Freeform 15">
              <a:extLst>
                <a:ext uri="{FF2B5EF4-FFF2-40B4-BE49-F238E27FC236}">
                  <a16:creationId xmlns:a16="http://schemas.microsoft.com/office/drawing/2014/main" id="{CDF4139F-485F-4B1E-B868-74C996B2A392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174" y="3838"/>
              <a:ext cx="338" cy="296"/>
            </a:xfrm>
            <a:custGeom>
              <a:avLst/>
              <a:gdLst>
                <a:gd name="T0" fmla="*/ 399 w 1693"/>
                <a:gd name="T1" fmla="*/ 47 h 1478"/>
                <a:gd name="T2" fmla="*/ 352 w 1693"/>
                <a:gd name="T3" fmla="*/ 93 h 1478"/>
                <a:gd name="T4" fmla="*/ 306 w 1693"/>
                <a:gd name="T5" fmla="*/ 47 h 1478"/>
                <a:gd name="T6" fmla="*/ 352 w 1693"/>
                <a:gd name="T7" fmla="*/ 0 h 1478"/>
                <a:gd name="T8" fmla="*/ 399 w 1693"/>
                <a:gd name="T9" fmla="*/ 47 h 1478"/>
                <a:gd name="T10" fmla="*/ 1647 w 1693"/>
                <a:gd name="T11" fmla="*/ 502 h 1478"/>
                <a:gd name="T12" fmla="*/ 1600 w 1693"/>
                <a:gd name="T13" fmla="*/ 549 h 1478"/>
                <a:gd name="T14" fmla="*/ 1647 w 1693"/>
                <a:gd name="T15" fmla="*/ 595 h 1478"/>
                <a:gd name="T16" fmla="*/ 1693 w 1693"/>
                <a:gd name="T17" fmla="*/ 549 h 1478"/>
                <a:gd name="T18" fmla="*/ 1647 w 1693"/>
                <a:gd name="T19" fmla="*/ 502 h 1478"/>
                <a:gd name="T20" fmla="*/ 242 w 1693"/>
                <a:gd name="T21" fmla="*/ 1040 h 1478"/>
                <a:gd name="T22" fmla="*/ 149 w 1693"/>
                <a:gd name="T23" fmla="*/ 1133 h 1478"/>
                <a:gd name="T24" fmla="*/ 242 w 1693"/>
                <a:gd name="T25" fmla="*/ 1226 h 1478"/>
                <a:gd name="T26" fmla="*/ 335 w 1693"/>
                <a:gd name="T27" fmla="*/ 1133 h 1478"/>
                <a:gd name="T28" fmla="*/ 242 w 1693"/>
                <a:gd name="T29" fmla="*/ 1040 h 1478"/>
                <a:gd name="T30" fmla="*/ 47 w 1693"/>
                <a:gd name="T31" fmla="*/ 630 h 1478"/>
                <a:gd name="T32" fmla="*/ 0 w 1693"/>
                <a:gd name="T33" fmla="*/ 677 h 1478"/>
                <a:gd name="T34" fmla="*/ 47 w 1693"/>
                <a:gd name="T35" fmla="*/ 723 h 1478"/>
                <a:gd name="T36" fmla="*/ 93 w 1693"/>
                <a:gd name="T37" fmla="*/ 677 h 1478"/>
                <a:gd name="T38" fmla="*/ 47 w 1693"/>
                <a:gd name="T39" fmla="*/ 630 h 1478"/>
                <a:gd name="T40" fmla="*/ 1283 w 1693"/>
                <a:gd name="T41" fmla="*/ 1307 h 1478"/>
                <a:gd name="T42" fmla="*/ 1236 w 1693"/>
                <a:gd name="T43" fmla="*/ 1354 h 1478"/>
                <a:gd name="T44" fmla="*/ 1283 w 1693"/>
                <a:gd name="T45" fmla="*/ 1400 h 1478"/>
                <a:gd name="T46" fmla="*/ 1329 w 1693"/>
                <a:gd name="T47" fmla="*/ 1354 h 1478"/>
                <a:gd name="T48" fmla="*/ 1283 w 1693"/>
                <a:gd name="T49" fmla="*/ 1307 h 1478"/>
                <a:gd name="T50" fmla="*/ 250 w 1693"/>
                <a:gd name="T51" fmla="*/ 1018 h 1478"/>
                <a:gd name="T52" fmla="*/ 297 w 1693"/>
                <a:gd name="T53" fmla="*/ 972 h 1478"/>
                <a:gd name="T54" fmla="*/ 250 w 1693"/>
                <a:gd name="T55" fmla="*/ 925 h 1478"/>
                <a:gd name="T56" fmla="*/ 204 w 1693"/>
                <a:gd name="T57" fmla="*/ 972 h 1478"/>
                <a:gd name="T58" fmla="*/ 250 w 1693"/>
                <a:gd name="T59" fmla="*/ 1018 h 1478"/>
                <a:gd name="T60" fmla="*/ 979 w 1693"/>
                <a:gd name="T61" fmla="*/ 1292 h 1478"/>
                <a:gd name="T62" fmla="*/ 886 w 1693"/>
                <a:gd name="T63" fmla="*/ 1385 h 1478"/>
                <a:gd name="T64" fmla="*/ 979 w 1693"/>
                <a:gd name="T65" fmla="*/ 1478 h 1478"/>
                <a:gd name="T66" fmla="*/ 1072 w 1693"/>
                <a:gd name="T67" fmla="*/ 1385 h 1478"/>
                <a:gd name="T68" fmla="*/ 979 w 1693"/>
                <a:gd name="T69" fmla="*/ 1292 h 1478"/>
                <a:gd name="T70" fmla="*/ 590 w 1693"/>
                <a:gd name="T71" fmla="*/ 1206 h 1478"/>
                <a:gd name="T72" fmla="*/ 528 w 1693"/>
                <a:gd name="T73" fmla="*/ 1268 h 1478"/>
                <a:gd name="T74" fmla="*/ 590 w 1693"/>
                <a:gd name="T75" fmla="*/ 1330 h 1478"/>
                <a:gd name="T76" fmla="*/ 652 w 1693"/>
                <a:gd name="T77" fmla="*/ 1268 h 1478"/>
                <a:gd name="T78" fmla="*/ 590 w 1693"/>
                <a:gd name="T79" fmla="*/ 1206 h 14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693" h="1478">
                  <a:moveTo>
                    <a:pt x="399" y="47"/>
                  </a:moveTo>
                  <a:cubicBezTo>
                    <a:pt x="399" y="72"/>
                    <a:pt x="378" y="93"/>
                    <a:pt x="352" y="93"/>
                  </a:cubicBezTo>
                  <a:cubicBezTo>
                    <a:pt x="327" y="93"/>
                    <a:pt x="306" y="72"/>
                    <a:pt x="306" y="47"/>
                  </a:cubicBezTo>
                  <a:cubicBezTo>
                    <a:pt x="306" y="21"/>
                    <a:pt x="327" y="0"/>
                    <a:pt x="352" y="0"/>
                  </a:cubicBezTo>
                  <a:cubicBezTo>
                    <a:pt x="378" y="0"/>
                    <a:pt x="399" y="21"/>
                    <a:pt x="399" y="47"/>
                  </a:cubicBezTo>
                  <a:close/>
                  <a:moveTo>
                    <a:pt x="1647" y="502"/>
                  </a:moveTo>
                  <a:cubicBezTo>
                    <a:pt x="1621" y="502"/>
                    <a:pt x="1600" y="523"/>
                    <a:pt x="1600" y="549"/>
                  </a:cubicBezTo>
                  <a:cubicBezTo>
                    <a:pt x="1600" y="574"/>
                    <a:pt x="1621" y="595"/>
                    <a:pt x="1647" y="595"/>
                  </a:cubicBezTo>
                  <a:cubicBezTo>
                    <a:pt x="1673" y="595"/>
                    <a:pt x="1693" y="574"/>
                    <a:pt x="1693" y="549"/>
                  </a:cubicBezTo>
                  <a:cubicBezTo>
                    <a:pt x="1693" y="523"/>
                    <a:pt x="1673" y="502"/>
                    <a:pt x="1647" y="502"/>
                  </a:cubicBezTo>
                  <a:close/>
                  <a:moveTo>
                    <a:pt x="242" y="1040"/>
                  </a:moveTo>
                  <a:cubicBezTo>
                    <a:pt x="191" y="1040"/>
                    <a:pt x="149" y="1082"/>
                    <a:pt x="149" y="1133"/>
                  </a:cubicBezTo>
                  <a:cubicBezTo>
                    <a:pt x="149" y="1185"/>
                    <a:pt x="191" y="1226"/>
                    <a:pt x="242" y="1226"/>
                  </a:cubicBezTo>
                  <a:cubicBezTo>
                    <a:pt x="294" y="1226"/>
                    <a:pt x="335" y="1185"/>
                    <a:pt x="335" y="1133"/>
                  </a:cubicBezTo>
                  <a:cubicBezTo>
                    <a:pt x="335" y="1082"/>
                    <a:pt x="294" y="1040"/>
                    <a:pt x="242" y="1040"/>
                  </a:cubicBezTo>
                  <a:close/>
                  <a:moveTo>
                    <a:pt x="47" y="630"/>
                  </a:moveTo>
                  <a:cubicBezTo>
                    <a:pt x="21" y="630"/>
                    <a:pt x="0" y="651"/>
                    <a:pt x="0" y="677"/>
                  </a:cubicBezTo>
                  <a:cubicBezTo>
                    <a:pt x="0" y="702"/>
                    <a:pt x="21" y="723"/>
                    <a:pt x="47" y="723"/>
                  </a:cubicBezTo>
                  <a:cubicBezTo>
                    <a:pt x="72" y="723"/>
                    <a:pt x="93" y="702"/>
                    <a:pt x="93" y="677"/>
                  </a:cubicBezTo>
                  <a:cubicBezTo>
                    <a:pt x="93" y="651"/>
                    <a:pt x="72" y="630"/>
                    <a:pt x="47" y="630"/>
                  </a:cubicBezTo>
                  <a:close/>
                  <a:moveTo>
                    <a:pt x="1283" y="1307"/>
                  </a:moveTo>
                  <a:cubicBezTo>
                    <a:pt x="1257" y="1307"/>
                    <a:pt x="1236" y="1328"/>
                    <a:pt x="1236" y="1354"/>
                  </a:cubicBezTo>
                  <a:cubicBezTo>
                    <a:pt x="1236" y="1379"/>
                    <a:pt x="1257" y="1400"/>
                    <a:pt x="1283" y="1400"/>
                  </a:cubicBezTo>
                  <a:cubicBezTo>
                    <a:pt x="1309" y="1400"/>
                    <a:pt x="1329" y="1379"/>
                    <a:pt x="1329" y="1354"/>
                  </a:cubicBezTo>
                  <a:cubicBezTo>
                    <a:pt x="1329" y="1328"/>
                    <a:pt x="1309" y="1307"/>
                    <a:pt x="1283" y="1307"/>
                  </a:cubicBezTo>
                  <a:close/>
                  <a:moveTo>
                    <a:pt x="250" y="1018"/>
                  </a:moveTo>
                  <a:cubicBezTo>
                    <a:pt x="276" y="1018"/>
                    <a:pt x="297" y="997"/>
                    <a:pt x="297" y="972"/>
                  </a:cubicBezTo>
                  <a:cubicBezTo>
                    <a:pt x="297" y="946"/>
                    <a:pt x="276" y="925"/>
                    <a:pt x="250" y="925"/>
                  </a:cubicBezTo>
                  <a:cubicBezTo>
                    <a:pt x="225" y="925"/>
                    <a:pt x="204" y="946"/>
                    <a:pt x="204" y="972"/>
                  </a:cubicBezTo>
                  <a:cubicBezTo>
                    <a:pt x="204" y="997"/>
                    <a:pt x="225" y="1018"/>
                    <a:pt x="250" y="1018"/>
                  </a:cubicBezTo>
                  <a:close/>
                  <a:moveTo>
                    <a:pt x="979" y="1292"/>
                  </a:moveTo>
                  <a:cubicBezTo>
                    <a:pt x="927" y="1292"/>
                    <a:pt x="886" y="1333"/>
                    <a:pt x="886" y="1385"/>
                  </a:cubicBezTo>
                  <a:cubicBezTo>
                    <a:pt x="886" y="1436"/>
                    <a:pt x="927" y="1478"/>
                    <a:pt x="979" y="1478"/>
                  </a:cubicBezTo>
                  <a:cubicBezTo>
                    <a:pt x="1030" y="1478"/>
                    <a:pt x="1072" y="1436"/>
                    <a:pt x="1072" y="1385"/>
                  </a:cubicBezTo>
                  <a:cubicBezTo>
                    <a:pt x="1072" y="1333"/>
                    <a:pt x="1030" y="1292"/>
                    <a:pt x="979" y="1292"/>
                  </a:cubicBezTo>
                  <a:close/>
                  <a:moveTo>
                    <a:pt x="590" y="1206"/>
                  </a:moveTo>
                  <a:cubicBezTo>
                    <a:pt x="555" y="1206"/>
                    <a:pt x="528" y="1234"/>
                    <a:pt x="528" y="1268"/>
                  </a:cubicBezTo>
                  <a:cubicBezTo>
                    <a:pt x="528" y="1302"/>
                    <a:pt x="555" y="1330"/>
                    <a:pt x="590" y="1330"/>
                  </a:cubicBezTo>
                  <a:cubicBezTo>
                    <a:pt x="624" y="1330"/>
                    <a:pt x="652" y="1302"/>
                    <a:pt x="652" y="1268"/>
                  </a:cubicBezTo>
                  <a:cubicBezTo>
                    <a:pt x="652" y="1234"/>
                    <a:pt x="624" y="1206"/>
                    <a:pt x="590" y="1206"/>
                  </a:cubicBezTo>
                  <a:close/>
                </a:path>
              </a:pathLst>
            </a:custGeom>
            <a:solidFill>
              <a:srgbClr val="0096FF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51">
                <a:latin typeface="+mn-lt"/>
              </a:endParaRPr>
            </a:p>
          </p:txBody>
        </p:sp>
        <p:sp>
          <p:nvSpPr>
            <p:cNvPr id="19" name="Freeform 16">
              <a:extLst>
                <a:ext uri="{FF2B5EF4-FFF2-40B4-BE49-F238E27FC236}">
                  <a16:creationId xmlns:a16="http://schemas.microsoft.com/office/drawing/2014/main" id="{1AE12E68-60A4-47F5-B5D0-C9D635D37DFA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175" y="3990"/>
              <a:ext cx="278" cy="153"/>
            </a:xfrm>
            <a:custGeom>
              <a:avLst/>
              <a:gdLst>
                <a:gd name="T0" fmla="*/ 605 w 1388"/>
                <a:gd name="T1" fmla="*/ 735 h 769"/>
                <a:gd name="T2" fmla="*/ 605 w 1388"/>
                <a:gd name="T3" fmla="*/ 549 h 769"/>
                <a:gd name="T4" fmla="*/ 1341 w 1388"/>
                <a:gd name="T5" fmla="*/ 502 h 769"/>
                <a:gd name="T6" fmla="*/ 1341 w 1388"/>
                <a:gd name="T7" fmla="*/ 595 h 769"/>
                <a:gd name="T8" fmla="*/ 1341 w 1388"/>
                <a:gd name="T9" fmla="*/ 502 h 769"/>
                <a:gd name="T10" fmla="*/ 847 w 1388"/>
                <a:gd name="T11" fmla="*/ 450 h 769"/>
                <a:gd name="T12" fmla="*/ 940 w 1388"/>
                <a:gd name="T13" fmla="*/ 450 h 769"/>
                <a:gd name="T14" fmla="*/ 1127 w 1388"/>
                <a:gd name="T15" fmla="*/ 632 h 769"/>
                <a:gd name="T16" fmla="*/ 1127 w 1388"/>
                <a:gd name="T17" fmla="*/ 725 h 769"/>
                <a:gd name="T18" fmla="*/ 1127 w 1388"/>
                <a:gd name="T19" fmla="*/ 632 h 769"/>
                <a:gd name="T20" fmla="*/ 1127 w 1388"/>
                <a:gd name="T21" fmla="*/ 496 h 769"/>
                <a:gd name="T22" fmla="*/ 1220 w 1388"/>
                <a:gd name="T23" fmla="*/ 496 h 769"/>
                <a:gd name="T24" fmla="*/ 105 w 1388"/>
                <a:gd name="T25" fmla="*/ 198 h 769"/>
                <a:gd name="T26" fmla="*/ 105 w 1388"/>
                <a:gd name="T27" fmla="*/ 291 h 769"/>
                <a:gd name="T28" fmla="*/ 105 w 1388"/>
                <a:gd name="T29" fmla="*/ 198 h 769"/>
                <a:gd name="T30" fmla="*/ 739 w 1388"/>
                <a:gd name="T31" fmla="*/ 496 h 769"/>
                <a:gd name="T32" fmla="*/ 739 w 1388"/>
                <a:gd name="T33" fmla="*/ 589 h 769"/>
                <a:gd name="T34" fmla="*/ 790 w 1388"/>
                <a:gd name="T35" fmla="*/ 645 h 769"/>
                <a:gd name="T36" fmla="*/ 790 w 1388"/>
                <a:gd name="T37" fmla="*/ 769 h 769"/>
                <a:gd name="T38" fmla="*/ 790 w 1388"/>
                <a:gd name="T39" fmla="*/ 645 h 769"/>
                <a:gd name="T40" fmla="*/ 528 w 1388"/>
                <a:gd name="T41" fmla="*/ 329 h 769"/>
                <a:gd name="T42" fmla="*/ 528 w 1388"/>
                <a:gd name="T43" fmla="*/ 422 h 769"/>
                <a:gd name="T44" fmla="*/ 402 w 1388"/>
                <a:gd name="T45" fmla="*/ 510 h 769"/>
                <a:gd name="T46" fmla="*/ 316 w 1388"/>
                <a:gd name="T47" fmla="*/ 478 h 769"/>
                <a:gd name="T48" fmla="*/ 316 w 1388"/>
                <a:gd name="T49" fmla="*/ 571 h 769"/>
                <a:gd name="T50" fmla="*/ 340 w 1388"/>
                <a:gd name="T51" fmla="*/ 572 h 769"/>
                <a:gd name="T52" fmla="*/ 464 w 1388"/>
                <a:gd name="T53" fmla="*/ 572 h 769"/>
                <a:gd name="T54" fmla="*/ 111 w 1388"/>
                <a:gd name="T55" fmla="*/ 43 h 769"/>
                <a:gd name="T56" fmla="*/ 47 w 1388"/>
                <a:gd name="T57" fmla="*/ 0 h 769"/>
                <a:gd name="T58" fmla="*/ 47 w 1388"/>
                <a:gd name="T59" fmla="*/ 93 h 769"/>
                <a:gd name="T60" fmla="*/ 49 w 1388"/>
                <a:gd name="T61" fmla="*/ 105 h 769"/>
                <a:gd name="T62" fmla="*/ 173 w 1388"/>
                <a:gd name="T63" fmla="*/ 105 h 7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388" h="769">
                  <a:moveTo>
                    <a:pt x="699" y="642"/>
                  </a:moveTo>
                  <a:cubicBezTo>
                    <a:pt x="699" y="693"/>
                    <a:pt x="657" y="735"/>
                    <a:pt x="605" y="735"/>
                  </a:cubicBezTo>
                  <a:cubicBezTo>
                    <a:pt x="554" y="735"/>
                    <a:pt x="512" y="693"/>
                    <a:pt x="512" y="642"/>
                  </a:cubicBezTo>
                  <a:cubicBezTo>
                    <a:pt x="512" y="591"/>
                    <a:pt x="554" y="549"/>
                    <a:pt x="605" y="549"/>
                  </a:cubicBezTo>
                  <a:cubicBezTo>
                    <a:pt x="657" y="549"/>
                    <a:pt x="699" y="591"/>
                    <a:pt x="699" y="642"/>
                  </a:cubicBezTo>
                  <a:close/>
                  <a:moveTo>
                    <a:pt x="1341" y="502"/>
                  </a:moveTo>
                  <a:cubicBezTo>
                    <a:pt x="1316" y="502"/>
                    <a:pt x="1295" y="523"/>
                    <a:pt x="1295" y="549"/>
                  </a:cubicBezTo>
                  <a:cubicBezTo>
                    <a:pt x="1295" y="574"/>
                    <a:pt x="1316" y="595"/>
                    <a:pt x="1341" y="595"/>
                  </a:cubicBezTo>
                  <a:cubicBezTo>
                    <a:pt x="1367" y="595"/>
                    <a:pt x="1388" y="574"/>
                    <a:pt x="1388" y="549"/>
                  </a:cubicBezTo>
                  <a:cubicBezTo>
                    <a:pt x="1388" y="523"/>
                    <a:pt x="1367" y="502"/>
                    <a:pt x="1341" y="502"/>
                  </a:cubicBezTo>
                  <a:close/>
                  <a:moveTo>
                    <a:pt x="894" y="403"/>
                  </a:moveTo>
                  <a:cubicBezTo>
                    <a:pt x="868" y="403"/>
                    <a:pt x="847" y="424"/>
                    <a:pt x="847" y="450"/>
                  </a:cubicBezTo>
                  <a:cubicBezTo>
                    <a:pt x="847" y="475"/>
                    <a:pt x="868" y="496"/>
                    <a:pt x="894" y="496"/>
                  </a:cubicBezTo>
                  <a:cubicBezTo>
                    <a:pt x="919" y="496"/>
                    <a:pt x="940" y="475"/>
                    <a:pt x="940" y="450"/>
                  </a:cubicBezTo>
                  <a:cubicBezTo>
                    <a:pt x="940" y="424"/>
                    <a:pt x="919" y="403"/>
                    <a:pt x="894" y="403"/>
                  </a:cubicBezTo>
                  <a:close/>
                  <a:moveTo>
                    <a:pt x="1127" y="632"/>
                  </a:moveTo>
                  <a:cubicBezTo>
                    <a:pt x="1101" y="632"/>
                    <a:pt x="1080" y="652"/>
                    <a:pt x="1080" y="678"/>
                  </a:cubicBezTo>
                  <a:cubicBezTo>
                    <a:pt x="1080" y="704"/>
                    <a:pt x="1101" y="725"/>
                    <a:pt x="1127" y="725"/>
                  </a:cubicBezTo>
                  <a:cubicBezTo>
                    <a:pt x="1152" y="725"/>
                    <a:pt x="1173" y="704"/>
                    <a:pt x="1173" y="678"/>
                  </a:cubicBezTo>
                  <a:cubicBezTo>
                    <a:pt x="1173" y="652"/>
                    <a:pt x="1152" y="632"/>
                    <a:pt x="1127" y="632"/>
                  </a:cubicBezTo>
                  <a:close/>
                  <a:moveTo>
                    <a:pt x="1173" y="450"/>
                  </a:moveTo>
                  <a:cubicBezTo>
                    <a:pt x="1148" y="450"/>
                    <a:pt x="1127" y="470"/>
                    <a:pt x="1127" y="496"/>
                  </a:cubicBezTo>
                  <a:cubicBezTo>
                    <a:pt x="1127" y="522"/>
                    <a:pt x="1148" y="543"/>
                    <a:pt x="1173" y="543"/>
                  </a:cubicBezTo>
                  <a:cubicBezTo>
                    <a:pt x="1199" y="543"/>
                    <a:pt x="1220" y="522"/>
                    <a:pt x="1220" y="496"/>
                  </a:cubicBezTo>
                  <a:cubicBezTo>
                    <a:pt x="1220" y="470"/>
                    <a:pt x="1199" y="450"/>
                    <a:pt x="1173" y="450"/>
                  </a:cubicBezTo>
                  <a:close/>
                  <a:moveTo>
                    <a:pt x="105" y="198"/>
                  </a:moveTo>
                  <a:cubicBezTo>
                    <a:pt x="79" y="198"/>
                    <a:pt x="58" y="219"/>
                    <a:pt x="58" y="245"/>
                  </a:cubicBezTo>
                  <a:cubicBezTo>
                    <a:pt x="58" y="271"/>
                    <a:pt x="79" y="291"/>
                    <a:pt x="105" y="291"/>
                  </a:cubicBezTo>
                  <a:cubicBezTo>
                    <a:pt x="130" y="291"/>
                    <a:pt x="151" y="271"/>
                    <a:pt x="151" y="245"/>
                  </a:cubicBezTo>
                  <a:cubicBezTo>
                    <a:pt x="151" y="219"/>
                    <a:pt x="130" y="198"/>
                    <a:pt x="105" y="198"/>
                  </a:cubicBezTo>
                  <a:close/>
                  <a:moveTo>
                    <a:pt x="786" y="543"/>
                  </a:moveTo>
                  <a:cubicBezTo>
                    <a:pt x="786" y="517"/>
                    <a:pt x="765" y="496"/>
                    <a:pt x="739" y="496"/>
                  </a:cubicBezTo>
                  <a:cubicBezTo>
                    <a:pt x="713" y="496"/>
                    <a:pt x="692" y="517"/>
                    <a:pt x="692" y="543"/>
                  </a:cubicBezTo>
                  <a:cubicBezTo>
                    <a:pt x="692" y="568"/>
                    <a:pt x="713" y="589"/>
                    <a:pt x="739" y="589"/>
                  </a:cubicBezTo>
                  <a:cubicBezTo>
                    <a:pt x="765" y="589"/>
                    <a:pt x="786" y="568"/>
                    <a:pt x="786" y="543"/>
                  </a:cubicBezTo>
                  <a:close/>
                  <a:moveTo>
                    <a:pt x="790" y="645"/>
                  </a:moveTo>
                  <a:cubicBezTo>
                    <a:pt x="756" y="645"/>
                    <a:pt x="728" y="672"/>
                    <a:pt x="728" y="707"/>
                  </a:cubicBezTo>
                  <a:cubicBezTo>
                    <a:pt x="728" y="741"/>
                    <a:pt x="756" y="769"/>
                    <a:pt x="790" y="769"/>
                  </a:cubicBezTo>
                  <a:cubicBezTo>
                    <a:pt x="824" y="769"/>
                    <a:pt x="852" y="741"/>
                    <a:pt x="852" y="707"/>
                  </a:cubicBezTo>
                  <a:cubicBezTo>
                    <a:pt x="852" y="672"/>
                    <a:pt x="824" y="645"/>
                    <a:pt x="790" y="645"/>
                  </a:cubicBezTo>
                  <a:close/>
                  <a:moveTo>
                    <a:pt x="575" y="375"/>
                  </a:moveTo>
                  <a:cubicBezTo>
                    <a:pt x="575" y="350"/>
                    <a:pt x="554" y="329"/>
                    <a:pt x="528" y="329"/>
                  </a:cubicBezTo>
                  <a:cubicBezTo>
                    <a:pt x="503" y="329"/>
                    <a:pt x="482" y="350"/>
                    <a:pt x="482" y="375"/>
                  </a:cubicBezTo>
                  <a:cubicBezTo>
                    <a:pt x="482" y="401"/>
                    <a:pt x="503" y="422"/>
                    <a:pt x="528" y="422"/>
                  </a:cubicBezTo>
                  <a:cubicBezTo>
                    <a:pt x="554" y="422"/>
                    <a:pt x="575" y="401"/>
                    <a:pt x="575" y="375"/>
                  </a:cubicBezTo>
                  <a:close/>
                  <a:moveTo>
                    <a:pt x="402" y="510"/>
                  </a:moveTo>
                  <a:cubicBezTo>
                    <a:pt x="387" y="510"/>
                    <a:pt x="373" y="516"/>
                    <a:pt x="363" y="525"/>
                  </a:cubicBezTo>
                  <a:cubicBezTo>
                    <a:pt x="363" y="499"/>
                    <a:pt x="342" y="478"/>
                    <a:pt x="316" y="478"/>
                  </a:cubicBezTo>
                  <a:cubicBezTo>
                    <a:pt x="290" y="478"/>
                    <a:pt x="270" y="499"/>
                    <a:pt x="270" y="525"/>
                  </a:cubicBezTo>
                  <a:cubicBezTo>
                    <a:pt x="270" y="550"/>
                    <a:pt x="290" y="571"/>
                    <a:pt x="316" y="571"/>
                  </a:cubicBezTo>
                  <a:cubicBezTo>
                    <a:pt x="325" y="571"/>
                    <a:pt x="334" y="568"/>
                    <a:pt x="341" y="563"/>
                  </a:cubicBezTo>
                  <a:cubicBezTo>
                    <a:pt x="341" y="566"/>
                    <a:pt x="340" y="569"/>
                    <a:pt x="340" y="572"/>
                  </a:cubicBezTo>
                  <a:cubicBezTo>
                    <a:pt x="340" y="606"/>
                    <a:pt x="368" y="634"/>
                    <a:pt x="402" y="634"/>
                  </a:cubicBezTo>
                  <a:cubicBezTo>
                    <a:pt x="436" y="634"/>
                    <a:pt x="464" y="606"/>
                    <a:pt x="464" y="572"/>
                  </a:cubicBezTo>
                  <a:cubicBezTo>
                    <a:pt x="464" y="538"/>
                    <a:pt x="436" y="510"/>
                    <a:pt x="402" y="510"/>
                  </a:cubicBezTo>
                  <a:close/>
                  <a:moveTo>
                    <a:pt x="111" y="43"/>
                  </a:moveTo>
                  <a:cubicBezTo>
                    <a:pt x="105" y="43"/>
                    <a:pt x="99" y="44"/>
                    <a:pt x="93" y="46"/>
                  </a:cubicBezTo>
                  <a:cubicBezTo>
                    <a:pt x="93" y="21"/>
                    <a:pt x="72" y="0"/>
                    <a:pt x="47" y="0"/>
                  </a:cubicBezTo>
                  <a:cubicBezTo>
                    <a:pt x="21" y="0"/>
                    <a:pt x="0" y="21"/>
                    <a:pt x="0" y="47"/>
                  </a:cubicBezTo>
                  <a:cubicBezTo>
                    <a:pt x="0" y="72"/>
                    <a:pt x="21" y="93"/>
                    <a:pt x="47" y="93"/>
                  </a:cubicBezTo>
                  <a:cubicBezTo>
                    <a:pt x="48" y="93"/>
                    <a:pt x="49" y="93"/>
                    <a:pt x="50" y="92"/>
                  </a:cubicBezTo>
                  <a:cubicBezTo>
                    <a:pt x="50" y="97"/>
                    <a:pt x="49" y="101"/>
                    <a:pt x="49" y="105"/>
                  </a:cubicBezTo>
                  <a:cubicBezTo>
                    <a:pt x="49" y="139"/>
                    <a:pt x="77" y="167"/>
                    <a:pt x="111" y="167"/>
                  </a:cubicBezTo>
                  <a:cubicBezTo>
                    <a:pt x="146" y="167"/>
                    <a:pt x="173" y="139"/>
                    <a:pt x="173" y="105"/>
                  </a:cubicBezTo>
                  <a:cubicBezTo>
                    <a:pt x="173" y="71"/>
                    <a:pt x="146" y="43"/>
                    <a:pt x="111" y="43"/>
                  </a:cubicBezTo>
                  <a:close/>
                </a:path>
              </a:pathLst>
            </a:custGeom>
            <a:solidFill>
              <a:srgbClr val="0055FF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51">
                <a:latin typeface="+mn-lt"/>
              </a:endParaRPr>
            </a:p>
          </p:txBody>
        </p:sp>
        <p:sp>
          <p:nvSpPr>
            <p:cNvPr id="20" name="Freeform 17">
              <a:extLst>
                <a:ext uri="{FF2B5EF4-FFF2-40B4-BE49-F238E27FC236}">
                  <a16:creationId xmlns:a16="http://schemas.microsoft.com/office/drawing/2014/main" id="{510AC0B1-E7CA-462A-AB0D-D1BD4A084CAE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235" y="4055"/>
              <a:ext cx="159" cy="88"/>
            </a:xfrm>
            <a:custGeom>
              <a:avLst/>
              <a:gdLst>
                <a:gd name="T0" fmla="*/ 796 w 796"/>
                <a:gd name="T1" fmla="*/ 222 h 440"/>
                <a:gd name="T2" fmla="*/ 749 w 796"/>
                <a:gd name="T3" fmla="*/ 268 h 440"/>
                <a:gd name="T4" fmla="*/ 703 w 796"/>
                <a:gd name="T5" fmla="*/ 222 h 440"/>
                <a:gd name="T6" fmla="*/ 749 w 796"/>
                <a:gd name="T7" fmla="*/ 175 h 440"/>
                <a:gd name="T8" fmla="*/ 796 w 796"/>
                <a:gd name="T9" fmla="*/ 222 h 440"/>
                <a:gd name="T10" fmla="*/ 617 w 796"/>
                <a:gd name="T11" fmla="*/ 270 h 440"/>
                <a:gd name="T12" fmla="*/ 570 w 796"/>
                <a:gd name="T13" fmla="*/ 223 h 440"/>
                <a:gd name="T14" fmla="*/ 524 w 796"/>
                <a:gd name="T15" fmla="*/ 270 h 440"/>
                <a:gd name="T16" fmla="*/ 570 w 796"/>
                <a:gd name="T17" fmla="*/ 316 h 440"/>
                <a:gd name="T18" fmla="*/ 617 w 796"/>
                <a:gd name="T19" fmla="*/ 270 h 440"/>
                <a:gd name="T20" fmla="*/ 636 w 796"/>
                <a:gd name="T21" fmla="*/ 347 h 440"/>
                <a:gd name="T22" fmla="*/ 590 w 796"/>
                <a:gd name="T23" fmla="*/ 393 h 440"/>
                <a:gd name="T24" fmla="*/ 636 w 796"/>
                <a:gd name="T25" fmla="*/ 440 h 440"/>
                <a:gd name="T26" fmla="*/ 683 w 796"/>
                <a:gd name="T27" fmla="*/ 393 h 440"/>
                <a:gd name="T28" fmla="*/ 636 w 796"/>
                <a:gd name="T29" fmla="*/ 347 h 440"/>
                <a:gd name="T30" fmla="*/ 62 w 796"/>
                <a:gd name="T31" fmla="*/ 0 h 440"/>
                <a:gd name="T32" fmla="*/ 0 w 796"/>
                <a:gd name="T33" fmla="*/ 62 h 440"/>
                <a:gd name="T34" fmla="*/ 62 w 796"/>
                <a:gd name="T35" fmla="*/ 124 h 440"/>
                <a:gd name="T36" fmla="*/ 124 w 796"/>
                <a:gd name="T37" fmla="*/ 62 h 440"/>
                <a:gd name="T38" fmla="*/ 62 w 796"/>
                <a:gd name="T39" fmla="*/ 0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96" h="440">
                  <a:moveTo>
                    <a:pt x="796" y="222"/>
                  </a:moveTo>
                  <a:cubicBezTo>
                    <a:pt x="796" y="247"/>
                    <a:pt x="775" y="268"/>
                    <a:pt x="749" y="268"/>
                  </a:cubicBezTo>
                  <a:cubicBezTo>
                    <a:pt x="724" y="268"/>
                    <a:pt x="703" y="247"/>
                    <a:pt x="703" y="222"/>
                  </a:cubicBezTo>
                  <a:cubicBezTo>
                    <a:pt x="703" y="196"/>
                    <a:pt x="724" y="175"/>
                    <a:pt x="749" y="175"/>
                  </a:cubicBezTo>
                  <a:cubicBezTo>
                    <a:pt x="775" y="175"/>
                    <a:pt x="796" y="196"/>
                    <a:pt x="796" y="222"/>
                  </a:cubicBezTo>
                  <a:close/>
                  <a:moveTo>
                    <a:pt x="617" y="270"/>
                  </a:moveTo>
                  <a:cubicBezTo>
                    <a:pt x="617" y="244"/>
                    <a:pt x="596" y="223"/>
                    <a:pt x="570" y="223"/>
                  </a:cubicBezTo>
                  <a:cubicBezTo>
                    <a:pt x="545" y="223"/>
                    <a:pt x="524" y="244"/>
                    <a:pt x="524" y="270"/>
                  </a:cubicBezTo>
                  <a:cubicBezTo>
                    <a:pt x="524" y="295"/>
                    <a:pt x="545" y="316"/>
                    <a:pt x="570" y="316"/>
                  </a:cubicBezTo>
                  <a:cubicBezTo>
                    <a:pt x="596" y="316"/>
                    <a:pt x="617" y="295"/>
                    <a:pt x="617" y="270"/>
                  </a:cubicBezTo>
                  <a:close/>
                  <a:moveTo>
                    <a:pt x="636" y="347"/>
                  </a:moveTo>
                  <a:cubicBezTo>
                    <a:pt x="611" y="347"/>
                    <a:pt x="590" y="368"/>
                    <a:pt x="590" y="393"/>
                  </a:cubicBezTo>
                  <a:cubicBezTo>
                    <a:pt x="590" y="419"/>
                    <a:pt x="611" y="440"/>
                    <a:pt x="636" y="440"/>
                  </a:cubicBezTo>
                  <a:cubicBezTo>
                    <a:pt x="662" y="440"/>
                    <a:pt x="683" y="419"/>
                    <a:pt x="683" y="393"/>
                  </a:cubicBezTo>
                  <a:cubicBezTo>
                    <a:pt x="683" y="368"/>
                    <a:pt x="662" y="347"/>
                    <a:pt x="636" y="347"/>
                  </a:cubicBezTo>
                  <a:close/>
                  <a:moveTo>
                    <a:pt x="62" y="0"/>
                  </a:moveTo>
                  <a:cubicBezTo>
                    <a:pt x="27" y="0"/>
                    <a:pt x="0" y="27"/>
                    <a:pt x="0" y="62"/>
                  </a:cubicBezTo>
                  <a:cubicBezTo>
                    <a:pt x="0" y="96"/>
                    <a:pt x="27" y="124"/>
                    <a:pt x="62" y="124"/>
                  </a:cubicBezTo>
                  <a:cubicBezTo>
                    <a:pt x="96" y="124"/>
                    <a:pt x="124" y="96"/>
                    <a:pt x="124" y="62"/>
                  </a:cubicBezTo>
                  <a:cubicBezTo>
                    <a:pt x="124" y="27"/>
                    <a:pt x="96" y="0"/>
                    <a:pt x="62" y="0"/>
                  </a:cubicBezTo>
                  <a:close/>
                </a:path>
              </a:pathLst>
            </a:custGeom>
            <a:solidFill>
              <a:srgbClr val="0055FF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51">
                <a:latin typeface="+mn-lt"/>
              </a:endParaRPr>
            </a:p>
          </p:txBody>
        </p:sp>
        <p:sp>
          <p:nvSpPr>
            <p:cNvPr id="21" name="Oval 18">
              <a:extLst>
                <a:ext uri="{FF2B5EF4-FFF2-40B4-BE49-F238E27FC236}">
                  <a16:creationId xmlns:a16="http://schemas.microsoft.com/office/drawing/2014/main" id="{2DA776CB-B8F3-48A6-8EE0-0C859FD21E34}"/>
                </a:ext>
              </a:extLst>
            </p:cNvPr>
            <p:cNvSpPr>
              <a:spLocks noSelect="1" noChangeArrowheads="1"/>
            </p:cNvSpPr>
            <p:nvPr userDrawn="1"/>
          </p:nvSpPr>
          <p:spPr bwMode="gray">
            <a:xfrm>
              <a:off x="255" y="4083"/>
              <a:ext cx="19" cy="19"/>
            </a:xfrm>
            <a:prstGeom prst="ellipse">
              <a:avLst/>
            </a:prstGeom>
            <a:solidFill>
              <a:srgbClr val="0096FF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51">
                <a:latin typeface="+mn-lt"/>
              </a:endParaRPr>
            </a:p>
          </p:txBody>
        </p:sp>
        <p:sp>
          <p:nvSpPr>
            <p:cNvPr id="22" name="Freeform 19">
              <a:extLst>
                <a:ext uri="{FF2B5EF4-FFF2-40B4-BE49-F238E27FC236}">
                  <a16:creationId xmlns:a16="http://schemas.microsoft.com/office/drawing/2014/main" id="{F6ABF976-3377-465F-BCF7-2F1CB0074779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221" y="3939"/>
              <a:ext cx="241" cy="69"/>
            </a:xfrm>
            <a:custGeom>
              <a:avLst/>
              <a:gdLst>
                <a:gd name="T0" fmla="*/ 866 w 1205"/>
                <a:gd name="T1" fmla="*/ 302 h 349"/>
                <a:gd name="T2" fmla="*/ 747 w 1205"/>
                <a:gd name="T3" fmla="*/ 349 h 349"/>
                <a:gd name="T4" fmla="*/ 573 w 1205"/>
                <a:gd name="T5" fmla="*/ 175 h 349"/>
                <a:gd name="T6" fmla="*/ 747 w 1205"/>
                <a:gd name="T7" fmla="*/ 0 h 349"/>
                <a:gd name="T8" fmla="*/ 866 w 1205"/>
                <a:gd name="T9" fmla="*/ 47 h 349"/>
                <a:gd name="T10" fmla="*/ 805 w 1205"/>
                <a:gd name="T11" fmla="*/ 113 h 349"/>
                <a:gd name="T12" fmla="*/ 747 w 1205"/>
                <a:gd name="T13" fmla="*/ 90 h 349"/>
                <a:gd name="T14" fmla="*/ 663 w 1205"/>
                <a:gd name="T15" fmla="*/ 175 h 349"/>
                <a:gd name="T16" fmla="*/ 747 w 1205"/>
                <a:gd name="T17" fmla="*/ 259 h 349"/>
                <a:gd name="T18" fmla="*/ 805 w 1205"/>
                <a:gd name="T19" fmla="*/ 236 h 349"/>
                <a:gd name="T20" fmla="*/ 866 w 1205"/>
                <a:gd name="T21" fmla="*/ 302 h 349"/>
                <a:gd name="T22" fmla="*/ 1143 w 1205"/>
                <a:gd name="T23" fmla="*/ 236 h 349"/>
                <a:gd name="T24" fmla="*/ 1085 w 1205"/>
                <a:gd name="T25" fmla="*/ 259 h 349"/>
                <a:gd name="T26" fmla="*/ 1001 w 1205"/>
                <a:gd name="T27" fmla="*/ 175 h 349"/>
                <a:gd name="T28" fmla="*/ 1085 w 1205"/>
                <a:gd name="T29" fmla="*/ 90 h 349"/>
                <a:gd name="T30" fmla="*/ 1143 w 1205"/>
                <a:gd name="T31" fmla="*/ 113 h 349"/>
                <a:gd name="T32" fmla="*/ 1205 w 1205"/>
                <a:gd name="T33" fmla="*/ 47 h 349"/>
                <a:gd name="T34" fmla="*/ 1085 w 1205"/>
                <a:gd name="T35" fmla="*/ 0 h 349"/>
                <a:gd name="T36" fmla="*/ 911 w 1205"/>
                <a:gd name="T37" fmla="*/ 175 h 349"/>
                <a:gd name="T38" fmla="*/ 1085 w 1205"/>
                <a:gd name="T39" fmla="*/ 349 h 349"/>
                <a:gd name="T40" fmla="*/ 1205 w 1205"/>
                <a:gd name="T41" fmla="*/ 302 h 349"/>
                <a:gd name="T42" fmla="*/ 1143 w 1205"/>
                <a:gd name="T43" fmla="*/ 236 h 349"/>
                <a:gd name="T44" fmla="*/ 431 w 1205"/>
                <a:gd name="T45" fmla="*/ 7 h 349"/>
                <a:gd name="T46" fmla="*/ 374 w 1205"/>
                <a:gd name="T47" fmla="*/ 188 h 349"/>
                <a:gd name="T48" fmla="*/ 317 w 1205"/>
                <a:gd name="T49" fmla="*/ 7 h 349"/>
                <a:gd name="T50" fmla="*/ 220 w 1205"/>
                <a:gd name="T51" fmla="*/ 7 h 349"/>
                <a:gd name="T52" fmla="*/ 163 w 1205"/>
                <a:gd name="T53" fmla="*/ 188 h 349"/>
                <a:gd name="T54" fmla="*/ 106 w 1205"/>
                <a:gd name="T55" fmla="*/ 7 h 349"/>
                <a:gd name="T56" fmla="*/ 0 w 1205"/>
                <a:gd name="T57" fmla="*/ 7 h 349"/>
                <a:gd name="T58" fmla="*/ 105 w 1205"/>
                <a:gd name="T59" fmla="*/ 343 h 349"/>
                <a:gd name="T60" fmla="*/ 114 w 1205"/>
                <a:gd name="T61" fmla="*/ 343 h 349"/>
                <a:gd name="T62" fmla="*/ 212 w 1205"/>
                <a:gd name="T63" fmla="*/ 343 h 349"/>
                <a:gd name="T64" fmla="*/ 268 w 1205"/>
                <a:gd name="T65" fmla="*/ 162 h 349"/>
                <a:gd name="T66" fmla="*/ 325 w 1205"/>
                <a:gd name="T67" fmla="*/ 343 h 349"/>
                <a:gd name="T68" fmla="*/ 422 w 1205"/>
                <a:gd name="T69" fmla="*/ 343 h 349"/>
                <a:gd name="T70" fmla="*/ 431 w 1205"/>
                <a:gd name="T71" fmla="*/ 343 h 349"/>
                <a:gd name="T72" fmla="*/ 537 w 1205"/>
                <a:gd name="T73" fmla="*/ 7 h 349"/>
                <a:gd name="T74" fmla="*/ 431 w 1205"/>
                <a:gd name="T75" fmla="*/ 7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205" h="349">
                  <a:moveTo>
                    <a:pt x="866" y="302"/>
                  </a:moveTo>
                  <a:cubicBezTo>
                    <a:pt x="835" y="331"/>
                    <a:pt x="793" y="349"/>
                    <a:pt x="747" y="349"/>
                  </a:cubicBezTo>
                  <a:cubicBezTo>
                    <a:pt x="651" y="349"/>
                    <a:pt x="573" y="271"/>
                    <a:pt x="573" y="175"/>
                  </a:cubicBezTo>
                  <a:cubicBezTo>
                    <a:pt x="573" y="78"/>
                    <a:pt x="651" y="0"/>
                    <a:pt x="747" y="0"/>
                  </a:cubicBezTo>
                  <a:cubicBezTo>
                    <a:pt x="793" y="0"/>
                    <a:pt x="835" y="18"/>
                    <a:pt x="866" y="47"/>
                  </a:cubicBezTo>
                  <a:cubicBezTo>
                    <a:pt x="805" y="113"/>
                    <a:pt x="805" y="113"/>
                    <a:pt x="805" y="113"/>
                  </a:cubicBezTo>
                  <a:cubicBezTo>
                    <a:pt x="790" y="99"/>
                    <a:pt x="769" y="90"/>
                    <a:pt x="747" y="90"/>
                  </a:cubicBezTo>
                  <a:cubicBezTo>
                    <a:pt x="701" y="90"/>
                    <a:pt x="663" y="128"/>
                    <a:pt x="663" y="175"/>
                  </a:cubicBezTo>
                  <a:cubicBezTo>
                    <a:pt x="663" y="221"/>
                    <a:pt x="701" y="259"/>
                    <a:pt x="747" y="259"/>
                  </a:cubicBezTo>
                  <a:cubicBezTo>
                    <a:pt x="769" y="259"/>
                    <a:pt x="790" y="250"/>
                    <a:pt x="805" y="236"/>
                  </a:cubicBezTo>
                  <a:lnTo>
                    <a:pt x="866" y="302"/>
                  </a:lnTo>
                  <a:close/>
                  <a:moveTo>
                    <a:pt x="1143" y="236"/>
                  </a:moveTo>
                  <a:cubicBezTo>
                    <a:pt x="1128" y="250"/>
                    <a:pt x="1108" y="259"/>
                    <a:pt x="1085" y="259"/>
                  </a:cubicBezTo>
                  <a:cubicBezTo>
                    <a:pt x="1039" y="259"/>
                    <a:pt x="1001" y="221"/>
                    <a:pt x="1001" y="175"/>
                  </a:cubicBezTo>
                  <a:cubicBezTo>
                    <a:pt x="1001" y="128"/>
                    <a:pt x="1039" y="90"/>
                    <a:pt x="1085" y="90"/>
                  </a:cubicBezTo>
                  <a:cubicBezTo>
                    <a:pt x="1108" y="90"/>
                    <a:pt x="1128" y="99"/>
                    <a:pt x="1143" y="113"/>
                  </a:cubicBezTo>
                  <a:cubicBezTo>
                    <a:pt x="1205" y="47"/>
                    <a:pt x="1205" y="47"/>
                    <a:pt x="1205" y="47"/>
                  </a:cubicBezTo>
                  <a:cubicBezTo>
                    <a:pt x="1174" y="18"/>
                    <a:pt x="1132" y="0"/>
                    <a:pt x="1085" y="0"/>
                  </a:cubicBezTo>
                  <a:cubicBezTo>
                    <a:pt x="989" y="0"/>
                    <a:pt x="911" y="78"/>
                    <a:pt x="911" y="175"/>
                  </a:cubicBezTo>
                  <a:cubicBezTo>
                    <a:pt x="911" y="271"/>
                    <a:pt x="989" y="349"/>
                    <a:pt x="1085" y="349"/>
                  </a:cubicBezTo>
                  <a:cubicBezTo>
                    <a:pt x="1132" y="349"/>
                    <a:pt x="1174" y="331"/>
                    <a:pt x="1205" y="302"/>
                  </a:cubicBezTo>
                  <a:lnTo>
                    <a:pt x="1143" y="236"/>
                  </a:lnTo>
                  <a:close/>
                  <a:moveTo>
                    <a:pt x="431" y="7"/>
                  </a:moveTo>
                  <a:cubicBezTo>
                    <a:pt x="374" y="188"/>
                    <a:pt x="374" y="188"/>
                    <a:pt x="374" y="188"/>
                  </a:cubicBezTo>
                  <a:cubicBezTo>
                    <a:pt x="317" y="7"/>
                    <a:pt x="317" y="7"/>
                    <a:pt x="317" y="7"/>
                  </a:cubicBezTo>
                  <a:cubicBezTo>
                    <a:pt x="220" y="7"/>
                    <a:pt x="220" y="7"/>
                    <a:pt x="220" y="7"/>
                  </a:cubicBezTo>
                  <a:cubicBezTo>
                    <a:pt x="163" y="188"/>
                    <a:pt x="163" y="188"/>
                    <a:pt x="163" y="188"/>
                  </a:cubicBezTo>
                  <a:cubicBezTo>
                    <a:pt x="106" y="7"/>
                    <a:pt x="106" y="7"/>
                    <a:pt x="106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05" y="343"/>
                    <a:pt x="105" y="343"/>
                    <a:pt x="105" y="343"/>
                  </a:cubicBezTo>
                  <a:cubicBezTo>
                    <a:pt x="114" y="343"/>
                    <a:pt x="114" y="343"/>
                    <a:pt x="114" y="343"/>
                  </a:cubicBezTo>
                  <a:cubicBezTo>
                    <a:pt x="212" y="343"/>
                    <a:pt x="212" y="343"/>
                    <a:pt x="212" y="343"/>
                  </a:cubicBezTo>
                  <a:cubicBezTo>
                    <a:pt x="268" y="162"/>
                    <a:pt x="268" y="162"/>
                    <a:pt x="268" y="162"/>
                  </a:cubicBezTo>
                  <a:cubicBezTo>
                    <a:pt x="325" y="343"/>
                    <a:pt x="325" y="343"/>
                    <a:pt x="325" y="343"/>
                  </a:cubicBezTo>
                  <a:cubicBezTo>
                    <a:pt x="422" y="343"/>
                    <a:pt x="422" y="343"/>
                    <a:pt x="422" y="343"/>
                  </a:cubicBezTo>
                  <a:cubicBezTo>
                    <a:pt x="431" y="343"/>
                    <a:pt x="431" y="343"/>
                    <a:pt x="431" y="343"/>
                  </a:cubicBezTo>
                  <a:cubicBezTo>
                    <a:pt x="537" y="7"/>
                    <a:pt x="537" y="7"/>
                    <a:pt x="537" y="7"/>
                  </a:cubicBezTo>
                  <a:lnTo>
                    <a:pt x="431" y="7"/>
                  </a:lnTo>
                  <a:close/>
                </a:path>
              </a:pathLst>
            </a:custGeom>
            <a:solidFill>
              <a:srgbClr val="0055FF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51">
                <a:latin typeface="+mn-lt"/>
              </a:endParaRPr>
            </a:p>
          </p:txBody>
        </p:sp>
      </p:grpSp>
      <p:sp>
        <p:nvSpPr>
          <p:cNvPr id="5" name="Tijdelijke aanduiding voor tekst 4"/>
          <p:cNvSpPr>
            <a:spLocks noGrp="1" noSelect="1"/>
          </p:cNvSpPr>
          <p:nvPr>
            <p:ph type="body" sz="quarter" idx="14"/>
          </p:nvPr>
        </p:nvSpPr>
        <p:spPr>
          <a:xfrm>
            <a:off x="855444" y="1868538"/>
            <a:ext cx="13718858" cy="549305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2"/>
          <p:cNvSpPr>
            <a:spLocks noGrp="1" noSelect="1"/>
          </p:cNvSpPr>
          <p:nvPr>
            <p:ph type="body" sz="quarter" idx="13"/>
          </p:nvPr>
        </p:nvSpPr>
        <p:spPr bwMode="gray">
          <a:xfrm>
            <a:off x="855179" y="900501"/>
            <a:ext cx="13718858" cy="631382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376" b="0" cap="all">
                <a:solidFill>
                  <a:schemeClr val="accent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3376" b="0" cap="all">
                <a:solidFill>
                  <a:schemeClr val="accent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3376" b="0" cap="all">
                <a:solidFill>
                  <a:schemeClr val="accent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376" b="0" cap="all">
                <a:solidFill>
                  <a:schemeClr val="accent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376" b="0" cap="all">
                <a:solidFill>
                  <a:schemeClr val="accent1"/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376" b="0" cap="all">
                <a:solidFill>
                  <a:schemeClr val="accent1"/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376" b="0" cap="all">
                <a:solidFill>
                  <a:schemeClr val="accent1"/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376" b="0" cap="all">
                <a:solidFill>
                  <a:schemeClr val="accent1"/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376" b="0" cap="all"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 noSelect="1"/>
          </p:cNvSpPr>
          <p:nvPr>
            <p:ph type="title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23" name="Tijdelijke aanduiding voor dianummer 5">
            <a:extLst>
              <a:ext uri="{FF2B5EF4-FFF2-40B4-BE49-F238E27FC236}">
                <a16:creationId xmlns:a16="http://schemas.microsoft.com/office/drawing/2014/main" id="{9DE897DF-F557-4A33-A92C-F08D169B2D40}"/>
              </a:ext>
            </a:extLst>
          </p:cNvPr>
          <p:cNvSpPr>
            <a:spLocks noGrp="1" noSelect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67B753-4435-468E-BA2B-B10B74A669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20236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image slide 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LS_Logo10 (JU-Free) Hermes" hidden="1">
            <a:extLst>
              <a:ext uri="{FF2B5EF4-FFF2-40B4-BE49-F238E27FC236}">
                <a16:creationId xmlns:a16="http://schemas.microsoft.com/office/drawing/2014/main" id="{0D376310-12E7-41D0-A324-0DA4F746B197}"/>
              </a:ext>
            </a:extLst>
          </p:cNvPr>
          <p:cNvSpPr>
            <a:spLocks/>
          </p:cNvSpPr>
          <p:nvPr userDrawn="1"/>
        </p:nvSpPr>
        <p:spPr bwMode="auto">
          <a:xfrm>
            <a:off x="1157288" y="7820025"/>
            <a:ext cx="817562" cy="138113"/>
          </a:xfrm>
          <a:custGeom>
            <a:avLst/>
            <a:gdLst>
              <a:gd name="T0" fmla="*/ 248 w 2062"/>
              <a:gd name="T1" fmla="*/ 194 h 347"/>
              <a:gd name="T2" fmla="*/ 40 w 2062"/>
              <a:gd name="T3" fmla="*/ 346 h 347"/>
              <a:gd name="T4" fmla="*/ 0 w 2062"/>
              <a:gd name="T5" fmla="*/ 1 h 347"/>
              <a:gd name="T6" fmla="*/ 40 w 2062"/>
              <a:gd name="T7" fmla="*/ 157 h 347"/>
              <a:gd name="T8" fmla="*/ 248 w 2062"/>
              <a:gd name="T9" fmla="*/ 1 h 347"/>
              <a:gd name="T10" fmla="*/ 287 w 2062"/>
              <a:gd name="T11" fmla="*/ 346 h 347"/>
              <a:gd name="T12" fmla="*/ 431 w 2062"/>
              <a:gd name="T13" fmla="*/ 39 h 347"/>
              <a:gd name="T14" fmla="*/ 604 w 2062"/>
              <a:gd name="T15" fmla="*/ 153 h 347"/>
              <a:gd name="T16" fmla="*/ 431 w 2062"/>
              <a:gd name="T17" fmla="*/ 190 h 347"/>
              <a:gd name="T18" fmla="*/ 631 w 2062"/>
              <a:gd name="T19" fmla="*/ 309 h 347"/>
              <a:gd name="T20" fmla="*/ 391 w 2062"/>
              <a:gd name="T21" fmla="*/ 346 h 347"/>
              <a:gd name="T22" fmla="*/ 625 w 2062"/>
              <a:gd name="T23" fmla="*/ 1 h 347"/>
              <a:gd name="T24" fmla="*/ 431 w 2062"/>
              <a:gd name="T25" fmla="*/ 39 h 347"/>
              <a:gd name="T26" fmla="*/ 843 w 2062"/>
              <a:gd name="T27" fmla="*/ 237 h 347"/>
              <a:gd name="T28" fmla="*/ 751 w 2062"/>
              <a:gd name="T29" fmla="*/ 346 h 347"/>
              <a:gd name="T30" fmla="*/ 712 w 2062"/>
              <a:gd name="T31" fmla="*/ 1 h 347"/>
              <a:gd name="T32" fmla="*/ 978 w 2062"/>
              <a:gd name="T33" fmla="*/ 117 h 347"/>
              <a:gd name="T34" fmla="*/ 982 w 2062"/>
              <a:gd name="T35" fmla="*/ 346 h 347"/>
              <a:gd name="T36" fmla="*/ 866 w 2062"/>
              <a:gd name="T37" fmla="*/ 236 h 347"/>
              <a:gd name="T38" fmla="*/ 941 w 2062"/>
              <a:gd name="T39" fmla="*/ 118 h 347"/>
              <a:gd name="T40" fmla="*/ 751 w 2062"/>
              <a:gd name="T41" fmla="*/ 39 h 347"/>
              <a:gd name="T42" fmla="*/ 843 w 2062"/>
              <a:gd name="T43" fmla="*/ 199 h 347"/>
              <a:gd name="T44" fmla="*/ 1379 w 2062"/>
              <a:gd name="T45" fmla="*/ 62 h 347"/>
              <a:gd name="T46" fmla="*/ 1230 w 2062"/>
              <a:gd name="T47" fmla="*/ 310 h 347"/>
              <a:gd name="T48" fmla="*/ 1105 w 2062"/>
              <a:gd name="T49" fmla="*/ 346 h 347"/>
              <a:gd name="T50" fmla="*/ 1068 w 2062"/>
              <a:gd name="T51" fmla="*/ 1 h 347"/>
              <a:gd name="T52" fmla="*/ 1242 w 2062"/>
              <a:gd name="T53" fmla="*/ 249 h 347"/>
              <a:gd name="T54" fmla="*/ 1416 w 2062"/>
              <a:gd name="T55" fmla="*/ 1 h 347"/>
              <a:gd name="T56" fmla="*/ 1380 w 2062"/>
              <a:gd name="T57" fmla="*/ 346 h 347"/>
              <a:gd name="T58" fmla="*/ 1560 w 2062"/>
              <a:gd name="T59" fmla="*/ 153 h 347"/>
              <a:gd name="T60" fmla="*/ 1734 w 2062"/>
              <a:gd name="T61" fmla="*/ 190 h 347"/>
              <a:gd name="T62" fmla="*/ 1560 w 2062"/>
              <a:gd name="T63" fmla="*/ 309 h 347"/>
              <a:gd name="T64" fmla="*/ 1761 w 2062"/>
              <a:gd name="T65" fmla="*/ 346 h 347"/>
              <a:gd name="T66" fmla="*/ 1521 w 2062"/>
              <a:gd name="T67" fmla="*/ 1 h 347"/>
              <a:gd name="T68" fmla="*/ 1755 w 2062"/>
              <a:gd name="T69" fmla="*/ 39 h 347"/>
              <a:gd name="T70" fmla="*/ 2053 w 2062"/>
              <a:gd name="T71" fmla="*/ 32 h 347"/>
              <a:gd name="T72" fmla="*/ 1941 w 2062"/>
              <a:gd name="T73" fmla="*/ 40 h 347"/>
              <a:gd name="T74" fmla="*/ 2061 w 2062"/>
              <a:gd name="T75" fmla="*/ 253 h 347"/>
              <a:gd name="T76" fmla="*/ 1805 w 2062"/>
              <a:gd name="T77" fmla="*/ 295 h 347"/>
              <a:gd name="T78" fmla="*/ 1937 w 2062"/>
              <a:gd name="T79" fmla="*/ 308 h 347"/>
              <a:gd name="T80" fmla="*/ 1824 w 2062"/>
              <a:gd name="T81" fmla="*/ 89 h 347"/>
              <a:gd name="T82" fmla="*/ 2053 w 2062"/>
              <a:gd name="T83" fmla="*/ 32 h 3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2062" h="347">
                <a:moveTo>
                  <a:pt x="248" y="346"/>
                </a:moveTo>
                <a:cubicBezTo>
                  <a:pt x="248" y="194"/>
                  <a:pt x="248" y="194"/>
                  <a:pt x="248" y="194"/>
                </a:cubicBezTo>
                <a:cubicBezTo>
                  <a:pt x="40" y="194"/>
                  <a:pt x="40" y="194"/>
                  <a:pt x="40" y="194"/>
                </a:cubicBezTo>
                <a:cubicBezTo>
                  <a:pt x="40" y="346"/>
                  <a:pt x="40" y="346"/>
                  <a:pt x="40" y="346"/>
                </a:cubicBezTo>
                <a:cubicBezTo>
                  <a:pt x="0" y="346"/>
                  <a:pt x="0" y="346"/>
                  <a:pt x="0" y="346"/>
                </a:cubicBezTo>
                <a:cubicBezTo>
                  <a:pt x="0" y="1"/>
                  <a:pt x="0" y="1"/>
                  <a:pt x="0" y="1"/>
                </a:cubicBezTo>
                <a:cubicBezTo>
                  <a:pt x="40" y="1"/>
                  <a:pt x="40" y="1"/>
                  <a:pt x="40" y="1"/>
                </a:cubicBezTo>
                <a:cubicBezTo>
                  <a:pt x="40" y="157"/>
                  <a:pt x="40" y="157"/>
                  <a:pt x="40" y="157"/>
                </a:cubicBezTo>
                <a:cubicBezTo>
                  <a:pt x="248" y="157"/>
                  <a:pt x="248" y="157"/>
                  <a:pt x="248" y="157"/>
                </a:cubicBezTo>
                <a:cubicBezTo>
                  <a:pt x="248" y="1"/>
                  <a:pt x="248" y="1"/>
                  <a:pt x="248" y="1"/>
                </a:cubicBezTo>
                <a:cubicBezTo>
                  <a:pt x="287" y="1"/>
                  <a:pt x="287" y="1"/>
                  <a:pt x="287" y="1"/>
                </a:cubicBezTo>
                <a:cubicBezTo>
                  <a:pt x="287" y="346"/>
                  <a:pt x="287" y="346"/>
                  <a:pt x="287" y="346"/>
                </a:cubicBezTo>
                <a:lnTo>
                  <a:pt x="248" y="346"/>
                </a:lnTo>
                <a:close/>
                <a:moveTo>
                  <a:pt x="431" y="39"/>
                </a:moveTo>
                <a:cubicBezTo>
                  <a:pt x="431" y="153"/>
                  <a:pt x="431" y="153"/>
                  <a:pt x="431" y="153"/>
                </a:cubicBezTo>
                <a:cubicBezTo>
                  <a:pt x="604" y="153"/>
                  <a:pt x="604" y="153"/>
                  <a:pt x="604" y="153"/>
                </a:cubicBezTo>
                <a:cubicBezTo>
                  <a:pt x="604" y="190"/>
                  <a:pt x="604" y="190"/>
                  <a:pt x="604" y="190"/>
                </a:cubicBezTo>
                <a:cubicBezTo>
                  <a:pt x="431" y="190"/>
                  <a:pt x="431" y="190"/>
                  <a:pt x="431" y="190"/>
                </a:cubicBezTo>
                <a:cubicBezTo>
                  <a:pt x="431" y="309"/>
                  <a:pt x="431" y="309"/>
                  <a:pt x="431" y="309"/>
                </a:cubicBezTo>
                <a:cubicBezTo>
                  <a:pt x="631" y="309"/>
                  <a:pt x="631" y="309"/>
                  <a:pt x="631" y="309"/>
                </a:cubicBezTo>
                <a:cubicBezTo>
                  <a:pt x="631" y="346"/>
                  <a:pt x="631" y="346"/>
                  <a:pt x="631" y="346"/>
                </a:cubicBezTo>
                <a:cubicBezTo>
                  <a:pt x="391" y="346"/>
                  <a:pt x="391" y="346"/>
                  <a:pt x="391" y="346"/>
                </a:cubicBezTo>
                <a:cubicBezTo>
                  <a:pt x="391" y="1"/>
                  <a:pt x="391" y="1"/>
                  <a:pt x="391" y="1"/>
                </a:cubicBezTo>
                <a:cubicBezTo>
                  <a:pt x="625" y="1"/>
                  <a:pt x="625" y="1"/>
                  <a:pt x="625" y="1"/>
                </a:cubicBezTo>
                <a:cubicBezTo>
                  <a:pt x="625" y="39"/>
                  <a:pt x="625" y="39"/>
                  <a:pt x="625" y="39"/>
                </a:cubicBezTo>
                <a:lnTo>
                  <a:pt x="431" y="39"/>
                </a:lnTo>
                <a:close/>
                <a:moveTo>
                  <a:pt x="866" y="236"/>
                </a:moveTo>
                <a:cubicBezTo>
                  <a:pt x="858" y="237"/>
                  <a:pt x="850" y="237"/>
                  <a:pt x="843" y="237"/>
                </a:cubicBezTo>
                <a:cubicBezTo>
                  <a:pt x="751" y="237"/>
                  <a:pt x="751" y="237"/>
                  <a:pt x="751" y="237"/>
                </a:cubicBezTo>
                <a:cubicBezTo>
                  <a:pt x="751" y="346"/>
                  <a:pt x="751" y="346"/>
                  <a:pt x="751" y="346"/>
                </a:cubicBezTo>
                <a:cubicBezTo>
                  <a:pt x="712" y="346"/>
                  <a:pt x="712" y="346"/>
                  <a:pt x="712" y="346"/>
                </a:cubicBezTo>
                <a:cubicBezTo>
                  <a:pt x="712" y="1"/>
                  <a:pt x="712" y="1"/>
                  <a:pt x="712" y="1"/>
                </a:cubicBezTo>
                <a:cubicBezTo>
                  <a:pt x="843" y="1"/>
                  <a:pt x="843" y="1"/>
                  <a:pt x="843" y="1"/>
                </a:cubicBezTo>
                <a:cubicBezTo>
                  <a:pt x="929" y="1"/>
                  <a:pt x="978" y="44"/>
                  <a:pt x="978" y="117"/>
                </a:cubicBezTo>
                <a:cubicBezTo>
                  <a:pt x="978" y="174"/>
                  <a:pt x="951" y="213"/>
                  <a:pt x="901" y="229"/>
                </a:cubicBezTo>
                <a:cubicBezTo>
                  <a:pt x="982" y="346"/>
                  <a:pt x="982" y="346"/>
                  <a:pt x="982" y="346"/>
                </a:cubicBezTo>
                <a:cubicBezTo>
                  <a:pt x="937" y="346"/>
                  <a:pt x="937" y="346"/>
                  <a:pt x="937" y="346"/>
                </a:cubicBezTo>
                <a:lnTo>
                  <a:pt x="866" y="236"/>
                </a:lnTo>
                <a:close/>
                <a:moveTo>
                  <a:pt x="843" y="199"/>
                </a:moveTo>
                <a:cubicBezTo>
                  <a:pt x="905" y="199"/>
                  <a:pt x="941" y="172"/>
                  <a:pt x="941" y="118"/>
                </a:cubicBezTo>
                <a:cubicBezTo>
                  <a:pt x="941" y="66"/>
                  <a:pt x="905" y="39"/>
                  <a:pt x="843" y="39"/>
                </a:cubicBezTo>
                <a:cubicBezTo>
                  <a:pt x="751" y="39"/>
                  <a:pt x="751" y="39"/>
                  <a:pt x="751" y="39"/>
                </a:cubicBezTo>
                <a:cubicBezTo>
                  <a:pt x="751" y="199"/>
                  <a:pt x="751" y="199"/>
                  <a:pt x="751" y="199"/>
                </a:cubicBezTo>
                <a:lnTo>
                  <a:pt x="843" y="199"/>
                </a:lnTo>
                <a:close/>
                <a:moveTo>
                  <a:pt x="1380" y="346"/>
                </a:moveTo>
                <a:cubicBezTo>
                  <a:pt x="1379" y="62"/>
                  <a:pt x="1379" y="62"/>
                  <a:pt x="1379" y="62"/>
                </a:cubicBezTo>
                <a:cubicBezTo>
                  <a:pt x="1254" y="310"/>
                  <a:pt x="1254" y="310"/>
                  <a:pt x="1254" y="310"/>
                </a:cubicBezTo>
                <a:cubicBezTo>
                  <a:pt x="1230" y="310"/>
                  <a:pt x="1230" y="310"/>
                  <a:pt x="1230" y="310"/>
                </a:cubicBezTo>
                <a:cubicBezTo>
                  <a:pt x="1105" y="62"/>
                  <a:pt x="1105" y="62"/>
                  <a:pt x="1105" y="62"/>
                </a:cubicBezTo>
                <a:cubicBezTo>
                  <a:pt x="1105" y="346"/>
                  <a:pt x="1105" y="346"/>
                  <a:pt x="1105" y="346"/>
                </a:cubicBezTo>
                <a:cubicBezTo>
                  <a:pt x="1068" y="346"/>
                  <a:pt x="1068" y="346"/>
                  <a:pt x="1068" y="346"/>
                </a:cubicBezTo>
                <a:cubicBezTo>
                  <a:pt x="1068" y="1"/>
                  <a:pt x="1068" y="1"/>
                  <a:pt x="1068" y="1"/>
                </a:cubicBezTo>
                <a:cubicBezTo>
                  <a:pt x="1116" y="1"/>
                  <a:pt x="1116" y="1"/>
                  <a:pt x="1116" y="1"/>
                </a:cubicBezTo>
                <a:cubicBezTo>
                  <a:pt x="1242" y="249"/>
                  <a:pt x="1242" y="249"/>
                  <a:pt x="1242" y="249"/>
                </a:cubicBezTo>
                <a:cubicBezTo>
                  <a:pt x="1368" y="1"/>
                  <a:pt x="1368" y="1"/>
                  <a:pt x="1368" y="1"/>
                </a:cubicBezTo>
                <a:cubicBezTo>
                  <a:pt x="1416" y="1"/>
                  <a:pt x="1416" y="1"/>
                  <a:pt x="1416" y="1"/>
                </a:cubicBezTo>
                <a:cubicBezTo>
                  <a:pt x="1416" y="346"/>
                  <a:pt x="1416" y="346"/>
                  <a:pt x="1416" y="346"/>
                </a:cubicBezTo>
                <a:lnTo>
                  <a:pt x="1380" y="346"/>
                </a:lnTo>
                <a:close/>
                <a:moveTo>
                  <a:pt x="1560" y="39"/>
                </a:moveTo>
                <a:cubicBezTo>
                  <a:pt x="1560" y="153"/>
                  <a:pt x="1560" y="153"/>
                  <a:pt x="1560" y="153"/>
                </a:cubicBezTo>
                <a:cubicBezTo>
                  <a:pt x="1734" y="153"/>
                  <a:pt x="1734" y="153"/>
                  <a:pt x="1734" y="153"/>
                </a:cubicBezTo>
                <a:cubicBezTo>
                  <a:pt x="1734" y="190"/>
                  <a:pt x="1734" y="190"/>
                  <a:pt x="1734" y="190"/>
                </a:cubicBezTo>
                <a:cubicBezTo>
                  <a:pt x="1560" y="190"/>
                  <a:pt x="1560" y="190"/>
                  <a:pt x="1560" y="190"/>
                </a:cubicBezTo>
                <a:cubicBezTo>
                  <a:pt x="1560" y="309"/>
                  <a:pt x="1560" y="309"/>
                  <a:pt x="1560" y="309"/>
                </a:cubicBezTo>
                <a:cubicBezTo>
                  <a:pt x="1761" y="309"/>
                  <a:pt x="1761" y="309"/>
                  <a:pt x="1761" y="309"/>
                </a:cubicBezTo>
                <a:cubicBezTo>
                  <a:pt x="1761" y="346"/>
                  <a:pt x="1761" y="346"/>
                  <a:pt x="1761" y="346"/>
                </a:cubicBezTo>
                <a:cubicBezTo>
                  <a:pt x="1521" y="346"/>
                  <a:pt x="1521" y="346"/>
                  <a:pt x="1521" y="346"/>
                </a:cubicBezTo>
                <a:cubicBezTo>
                  <a:pt x="1521" y="1"/>
                  <a:pt x="1521" y="1"/>
                  <a:pt x="1521" y="1"/>
                </a:cubicBezTo>
                <a:cubicBezTo>
                  <a:pt x="1755" y="1"/>
                  <a:pt x="1755" y="1"/>
                  <a:pt x="1755" y="1"/>
                </a:cubicBezTo>
                <a:cubicBezTo>
                  <a:pt x="1755" y="39"/>
                  <a:pt x="1755" y="39"/>
                  <a:pt x="1755" y="39"/>
                </a:cubicBezTo>
                <a:lnTo>
                  <a:pt x="1560" y="39"/>
                </a:lnTo>
                <a:close/>
                <a:moveTo>
                  <a:pt x="2053" y="32"/>
                </a:moveTo>
                <a:cubicBezTo>
                  <a:pt x="2036" y="69"/>
                  <a:pt x="2036" y="69"/>
                  <a:pt x="2036" y="69"/>
                </a:cubicBezTo>
                <a:cubicBezTo>
                  <a:pt x="2005" y="48"/>
                  <a:pt x="1969" y="40"/>
                  <a:pt x="1941" y="40"/>
                </a:cubicBezTo>
                <a:cubicBezTo>
                  <a:pt x="1897" y="40"/>
                  <a:pt x="1868" y="57"/>
                  <a:pt x="1868" y="86"/>
                </a:cubicBezTo>
                <a:cubicBezTo>
                  <a:pt x="1868" y="174"/>
                  <a:pt x="2062" y="128"/>
                  <a:pt x="2061" y="253"/>
                </a:cubicBezTo>
                <a:cubicBezTo>
                  <a:pt x="2061" y="311"/>
                  <a:pt x="2010" y="347"/>
                  <a:pt x="1937" y="347"/>
                </a:cubicBezTo>
                <a:cubicBezTo>
                  <a:pt x="1886" y="347"/>
                  <a:pt x="1837" y="326"/>
                  <a:pt x="1805" y="295"/>
                </a:cubicBezTo>
                <a:cubicBezTo>
                  <a:pt x="1822" y="259"/>
                  <a:pt x="1822" y="259"/>
                  <a:pt x="1822" y="259"/>
                </a:cubicBezTo>
                <a:cubicBezTo>
                  <a:pt x="1854" y="290"/>
                  <a:pt x="1898" y="308"/>
                  <a:pt x="1937" y="308"/>
                </a:cubicBezTo>
                <a:cubicBezTo>
                  <a:pt x="1987" y="308"/>
                  <a:pt x="2018" y="288"/>
                  <a:pt x="2018" y="255"/>
                </a:cubicBezTo>
                <a:cubicBezTo>
                  <a:pt x="2018" y="164"/>
                  <a:pt x="1824" y="213"/>
                  <a:pt x="1824" y="89"/>
                </a:cubicBezTo>
                <a:cubicBezTo>
                  <a:pt x="1824" y="35"/>
                  <a:pt x="1872" y="0"/>
                  <a:pt x="1944" y="0"/>
                </a:cubicBezTo>
                <a:cubicBezTo>
                  <a:pt x="1983" y="0"/>
                  <a:pt x="2024" y="13"/>
                  <a:pt x="2053" y="3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114324" tIns="57162" rIns="114324" bIns="57162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251">
              <a:latin typeface="+mn-lt"/>
            </a:endParaRPr>
          </a:p>
        </p:txBody>
      </p:sp>
      <p:sp>
        <p:nvSpPr>
          <p:cNvPr id="12" name="LS_Logo8 (JU-Free) Hera" hidden="1">
            <a:extLst>
              <a:ext uri="{FF2B5EF4-FFF2-40B4-BE49-F238E27FC236}">
                <a16:creationId xmlns:a16="http://schemas.microsoft.com/office/drawing/2014/main" id="{CD6BDF40-F094-4339-94E6-E4CAFC2E1EDD}"/>
              </a:ext>
            </a:extLst>
          </p:cNvPr>
          <p:cNvSpPr>
            <a:spLocks/>
          </p:cNvSpPr>
          <p:nvPr userDrawn="1"/>
        </p:nvSpPr>
        <p:spPr bwMode="auto">
          <a:xfrm>
            <a:off x="1157288" y="7820025"/>
            <a:ext cx="541337" cy="138113"/>
          </a:xfrm>
          <a:custGeom>
            <a:avLst/>
            <a:gdLst>
              <a:gd name="T0" fmla="*/ 248 w 1367"/>
              <a:gd name="T1" fmla="*/ 0 h 345"/>
              <a:gd name="T2" fmla="*/ 287 w 1367"/>
              <a:gd name="T3" fmla="*/ 0 h 345"/>
              <a:gd name="T4" fmla="*/ 287 w 1367"/>
              <a:gd name="T5" fmla="*/ 345 h 345"/>
              <a:gd name="T6" fmla="*/ 248 w 1367"/>
              <a:gd name="T7" fmla="*/ 345 h 345"/>
              <a:gd name="T8" fmla="*/ 248 w 1367"/>
              <a:gd name="T9" fmla="*/ 193 h 345"/>
              <a:gd name="T10" fmla="*/ 40 w 1367"/>
              <a:gd name="T11" fmla="*/ 193 h 345"/>
              <a:gd name="T12" fmla="*/ 40 w 1367"/>
              <a:gd name="T13" fmla="*/ 345 h 345"/>
              <a:gd name="T14" fmla="*/ 0 w 1367"/>
              <a:gd name="T15" fmla="*/ 345 h 345"/>
              <a:gd name="T16" fmla="*/ 0 w 1367"/>
              <a:gd name="T17" fmla="*/ 0 h 345"/>
              <a:gd name="T18" fmla="*/ 40 w 1367"/>
              <a:gd name="T19" fmla="*/ 0 h 345"/>
              <a:gd name="T20" fmla="*/ 40 w 1367"/>
              <a:gd name="T21" fmla="*/ 156 h 345"/>
              <a:gd name="T22" fmla="*/ 248 w 1367"/>
              <a:gd name="T23" fmla="*/ 156 h 345"/>
              <a:gd name="T24" fmla="*/ 248 w 1367"/>
              <a:gd name="T25" fmla="*/ 0 h 345"/>
              <a:gd name="T26" fmla="*/ 431 w 1367"/>
              <a:gd name="T27" fmla="*/ 189 h 345"/>
              <a:gd name="T28" fmla="*/ 604 w 1367"/>
              <a:gd name="T29" fmla="*/ 189 h 345"/>
              <a:gd name="T30" fmla="*/ 604 w 1367"/>
              <a:gd name="T31" fmla="*/ 152 h 345"/>
              <a:gd name="T32" fmla="*/ 431 w 1367"/>
              <a:gd name="T33" fmla="*/ 152 h 345"/>
              <a:gd name="T34" fmla="*/ 431 w 1367"/>
              <a:gd name="T35" fmla="*/ 38 h 345"/>
              <a:gd name="T36" fmla="*/ 625 w 1367"/>
              <a:gd name="T37" fmla="*/ 38 h 345"/>
              <a:gd name="T38" fmla="*/ 625 w 1367"/>
              <a:gd name="T39" fmla="*/ 0 h 345"/>
              <a:gd name="T40" fmla="*/ 391 w 1367"/>
              <a:gd name="T41" fmla="*/ 0 h 345"/>
              <a:gd name="T42" fmla="*/ 391 w 1367"/>
              <a:gd name="T43" fmla="*/ 345 h 345"/>
              <a:gd name="T44" fmla="*/ 631 w 1367"/>
              <a:gd name="T45" fmla="*/ 345 h 345"/>
              <a:gd name="T46" fmla="*/ 631 w 1367"/>
              <a:gd name="T47" fmla="*/ 308 h 345"/>
              <a:gd name="T48" fmla="*/ 431 w 1367"/>
              <a:gd name="T49" fmla="*/ 308 h 345"/>
              <a:gd name="T50" fmla="*/ 431 w 1367"/>
              <a:gd name="T51" fmla="*/ 189 h 345"/>
              <a:gd name="T52" fmla="*/ 901 w 1367"/>
              <a:gd name="T53" fmla="*/ 228 h 345"/>
              <a:gd name="T54" fmla="*/ 982 w 1367"/>
              <a:gd name="T55" fmla="*/ 345 h 345"/>
              <a:gd name="T56" fmla="*/ 937 w 1367"/>
              <a:gd name="T57" fmla="*/ 345 h 345"/>
              <a:gd name="T58" fmla="*/ 866 w 1367"/>
              <a:gd name="T59" fmla="*/ 235 h 345"/>
              <a:gd name="T60" fmla="*/ 843 w 1367"/>
              <a:gd name="T61" fmla="*/ 236 h 345"/>
              <a:gd name="T62" fmla="*/ 751 w 1367"/>
              <a:gd name="T63" fmla="*/ 236 h 345"/>
              <a:gd name="T64" fmla="*/ 751 w 1367"/>
              <a:gd name="T65" fmla="*/ 345 h 345"/>
              <a:gd name="T66" fmla="*/ 712 w 1367"/>
              <a:gd name="T67" fmla="*/ 345 h 345"/>
              <a:gd name="T68" fmla="*/ 712 w 1367"/>
              <a:gd name="T69" fmla="*/ 0 h 345"/>
              <a:gd name="T70" fmla="*/ 843 w 1367"/>
              <a:gd name="T71" fmla="*/ 0 h 345"/>
              <a:gd name="T72" fmla="*/ 978 w 1367"/>
              <a:gd name="T73" fmla="*/ 116 h 345"/>
              <a:gd name="T74" fmla="*/ 901 w 1367"/>
              <a:gd name="T75" fmla="*/ 228 h 345"/>
              <a:gd name="T76" fmla="*/ 941 w 1367"/>
              <a:gd name="T77" fmla="*/ 117 h 345"/>
              <a:gd name="T78" fmla="*/ 843 w 1367"/>
              <a:gd name="T79" fmla="*/ 38 h 345"/>
              <a:gd name="T80" fmla="*/ 751 w 1367"/>
              <a:gd name="T81" fmla="*/ 38 h 345"/>
              <a:gd name="T82" fmla="*/ 751 w 1367"/>
              <a:gd name="T83" fmla="*/ 198 h 345"/>
              <a:gd name="T84" fmla="*/ 843 w 1367"/>
              <a:gd name="T85" fmla="*/ 198 h 345"/>
              <a:gd name="T86" fmla="*/ 941 w 1367"/>
              <a:gd name="T87" fmla="*/ 117 h 345"/>
              <a:gd name="T88" fmla="*/ 1367 w 1367"/>
              <a:gd name="T89" fmla="*/ 345 h 345"/>
              <a:gd name="T90" fmla="*/ 1324 w 1367"/>
              <a:gd name="T91" fmla="*/ 345 h 345"/>
              <a:gd name="T92" fmla="*/ 1286 w 1367"/>
              <a:gd name="T93" fmla="*/ 258 h 345"/>
              <a:gd name="T94" fmla="*/ 1098 w 1367"/>
              <a:gd name="T95" fmla="*/ 258 h 345"/>
              <a:gd name="T96" fmla="*/ 1059 w 1367"/>
              <a:gd name="T97" fmla="*/ 345 h 345"/>
              <a:gd name="T98" fmla="*/ 1017 w 1367"/>
              <a:gd name="T99" fmla="*/ 345 h 345"/>
              <a:gd name="T100" fmla="*/ 1172 w 1367"/>
              <a:gd name="T101" fmla="*/ 0 h 345"/>
              <a:gd name="T102" fmla="*/ 1213 w 1367"/>
              <a:gd name="T103" fmla="*/ 0 h 345"/>
              <a:gd name="T104" fmla="*/ 1367 w 1367"/>
              <a:gd name="T105" fmla="*/ 345 h 345"/>
              <a:gd name="T106" fmla="*/ 1269 w 1367"/>
              <a:gd name="T107" fmla="*/ 220 h 345"/>
              <a:gd name="T108" fmla="*/ 1191 w 1367"/>
              <a:gd name="T109" fmla="*/ 45 h 345"/>
              <a:gd name="T110" fmla="*/ 1114 w 1367"/>
              <a:gd name="T111" fmla="*/ 220 h 345"/>
              <a:gd name="T112" fmla="*/ 1269 w 1367"/>
              <a:gd name="T113" fmla="*/ 220 h 3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367" h="345">
                <a:moveTo>
                  <a:pt x="248" y="0"/>
                </a:moveTo>
                <a:cubicBezTo>
                  <a:pt x="287" y="0"/>
                  <a:pt x="287" y="0"/>
                  <a:pt x="287" y="0"/>
                </a:cubicBezTo>
                <a:cubicBezTo>
                  <a:pt x="287" y="345"/>
                  <a:pt x="287" y="345"/>
                  <a:pt x="287" y="345"/>
                </a:cubicBezTo>
                <a:cubicBezTo>
                  <a:pt x="248" y="345"/>
                  <a:pt x="248" y="345"/>
                  <a:pt x="248" y="345"/>
                </a:cubicBezTo>
                <a:cubicBezTo>
                  <a:pt x="248" y="193"/>
                  <a:pt x="248" y="193"/>
                  <a:pt x="248" y="193"/>
                </a:cubicBezTo>
                <a:cubicBezTo>
                  <a:pt x="40" y="193"/>
                  <a:pt x="40" y="193"/>
                  <a:pt x="40" y="193"/>
                </a:cubicBezTo>
                <a:cubicBezTo>
                  <a:pt x="40" y="345"/>
                  <a:pt x="40" y="345"/>
                  <a:pt x="40" y="345"/>
                </a:cubicBezTo>
                <a:cubicBezTo>
                  <a:pt x="0" y="345"/>
                  <a:pt x="0" y="345"/>
                  <a:pt x="0" y="345"/>
                </a:cubicBezTo>
                <a:cubicBezTo>
                  <a:pt x="0" y="0"/>
                  <a:pt x="0" y="0"/>
                  <a:pt x="0" y="0"/>
                </a:cubicBezTo>
                <a:cubicBezTo>
                  <a:pt x="40" y="0"/>
                  <a:pt x="40" y="0"/>
                  <a:pt x="40" y="0"/>
                </a:cubicBezTo>
                <a:cubicBezTo>
                  <a:pt x="40" y="156"/>
                  <a:pt x="40" y="156"/>
                  <a:pt x="40" y="156"/>
                </a:cubicBezTo>
                <a:cubicBezTo>
                  <a:pt x="248" y="156"/>
                  <a:pt x="248" y="156"/>
                  <a:pt x="248" y="156"/>
                </a:cubicBezTo>
                <a:lnTo>
                  <a:pt x="248" y="0"/>
                </a:lnTo>
                <a:close/>
                <a:moveTo>
                  <a:pt x="431" y="189"/>
                </a:moveTo>
                <a:cubicBezTo>
                  <a:pt x="604" y="189"/>
                  <a:pt x="604" y="189"/>
                  <a:pt x="604" y="189"/>
                </a:cubicBezTo>
                <a:cubicBezTo>
                  <a:pt x="604" y="152"/>
                  <a:pt x="604" y="152"/>
                  <a:pt x="604" y="152"/>
                </a:cubicBezTo>
                <a:cubicBezTo>
                  <a:pt x="431" y="152"/>
                  <a:pt x="431" y="152"/>
                  <a:pt x="431" y="152"/>
                </a:cubicBezTo>
                <a:cubicBezTo>
                  <a:pt x="431" y="38"/>
                  <a:pt x="431" y="38"/>
                  <a:pt x="431" y="38"/>
                </a:cubicBezTo>
                <a:cubicBezTo>
                  <a:pt x="625" y="38"/>
                  <a:pt x="625" y="38"/>
                  <a:pt x="625" y="38"/>
                </a:cubicBezTo>
                <a:cubicBezTo>
                  <a:pt x="625" y="0"/>
                  <a:pt x="625" y="0"/>
                  <a:pt x="625" y="0"/>
                </a:cubicBezTo>
                <a:cubicBezTo>
                  <a:pt x="391" y="0"/>
                  <a:pt x="391" y="0"/>
                  <a:pt x="391" y="0"/>
                </a:cubicBezTo>
                <a:cubicBezTo>
                  <a:pt x="391" y="345"/>
                  <a:pt x="391" y="345"/>
                  <a:pt x="391" y="345"/>
                </a:cubicBezTo>
                <a:cubicBezTo>
                  <a:pt x="631" y="345"/>
                  <a:pt x="631" y="345"/>
                  <a:pt x="631" y="345"/>
                </a:cubicBezTo>
                <a:cubicBezTo>
                  <a:pt x="631" y="308"/>
                  <a:pt x="631" y="308"/>
                  <a:pt x="631" y="308"/>
                </a:cubicBezTo>
                <a:cubicBezTo>
                  <a:pt x="431" y="308"/>
                  <a:pt x="431" y="308"/>
                  <a:pt x="431" y="308"/>
                </a:cubicBezTo>
                <a:lnTo>
                  <a:pt x="431" y="189"/>
                </a:lnTo>
                <a:close/>
                <a:moveTo>
                  <a:pt x="901" y="228"/>
                </a:moveTo>
                <a:cubicBezTo>
                  <a:pt x="982" y="345"/>
                  <a:pt x="982" y="345"/>
                  <a:pt x="982" y="345"/>
                </a:cubicBezTo>
                <a:cubicBezTo>
                  <a:pt x="937" y="345"/>
                  <a:pt x="937" y="345"/>
                  <a:pt x="937" y="345"/>
                </a:cubicBezTo>
                <a:cubicBezTo>
                  <a:pt x="866" y="235"/>
                  <a:pt x="866" y="235"/>
                  <a:pt x="866" y="235"/>
                </a:cubicBezTo>
                <a:cubicBezTo>
                  <a:pt x="858" y="236"/>
                  <a:pt x="850" y="236"/>
                  <a:pt x="843" y="236"/>
                </a:cubicBezTo>
                <a:cubicBezTo>
                  <a:pt x="751" y="236"/>
                  <a:pt x="751" y="236"/>
                  <a:pt x="751" y="236"/>
                </a:cubicBezTo>
                <a:cubicBezTo>
                  <a:pt x="751" y="345"/>
                  <a:pt x="751" y="345"/>
                  <a:pt x="751" y="345"/>
                </a:cubicBezTo>
                <a:cubicBezTo>
                  <a:pt x="712" y="345"/>
                  <a:pt x="712" y="345"/>
                  <a:pt x="712" y="345"/>
                </a:cubicBezTo>
                <a:cubicBezTo>
                  <a:pt x="712" y="0"/>
                  <a:pt x="712" y="0"/>
                  <a:pt x="712" y="0"/>
                </a:cubicBezTo>
                <a:cubicBezTo>
                  <a:pt x="843" y="0"/>
                  <a:pt x="843" y="0"/>
                  <a:pt x="843" y="0"/>
                </a:cubicBezTo>
                <a:cubicBezTo>
                  <a:pt x="929" y="0"/>
                  <a:pt x="978" y="43"/>
                  <a:pt x="978" y="116"/>
                </a:cubicBezTo>
                <a:cubicBezTo>
                  <a:pt x="978" y="173"/>
                  <a:pt x="951" y="212"/>
                  <a:pt x="901" y="228"/>
                </a:cubicBezTo>
                <a:close/>
                <a:moveTo>
                  <a:pt x="941" y="117"/>
                </a:moveTo>
                <a:cubicBezTo>
                  <a:pt x="941" y="65"/>
                  <a:pt x="905" y="38"/>
                  <a:pt x="843" y="38"/>
                </a:cubicBezTo>
                <a:cubicBezTo>
                  <a:pt x="751" y="38"/>
                  <a:pt x="751" y="38"/>
                  <a:pt x="751" y="38"/>
                </a:cubicBezTo>
                <a:cubicBezTo>
                  <a:pt x="751" y="198"/>
                  <a:pt x="751" y="198"/>
                  <a:pt x="751" y="198"/>
                </a:cubicBezTo>
                <a:cubicBezTo>
                  <a:pt x="843" y="198"/>
                  <a:pt x="843" y="198"/>
                  <a:pt x="843" y="198"/>
                </a:cubicBezTo>
                <a:cubicBezTo>
                  <a:pt x="905" y="198"/>
                  <a:pt x="941" y="171"/>
                  <a:pt x="941" y="117"/>
                </a:cubicBezTo>
                <a:close/>
                <a:moveTo>
                  <a:pt x="1367" y="345"/>
                </a:moveTo>
                <a:cubicBezTo>
                  <a:pt x="1324" y="345"/>
                  <a:pt x="1324" y="345"/>
                  <a:pt x="1324" y="345"/>
                </a:cubicBezTo>
                <a:cubicBezTo>
                  <a:pt x="1286" y="258"/>
                  <a:pt x="1286" y="258"/>
                  <a:pt x="1286" y="258"/>
                </a:cubicBezTo>
                <a:cubicBezTo>
                  <a:pt x="1098" y="258"/>
                  <a:pt x="1098" y="258"/>
                  <a:pt x="1098" y="258"/>
                </a:cubicBezTo>
                <a:cubicBezTo>
                  <a:pt x="1059" y="345"/>
                  <a:pt x="1059" y="345"/>
                  <a:pt x="1059" y="345"/>
                </a:cubicBezTo>
                <a:cubicBezTo>
                  <a:pt x="1017" y="345"/>
                  <a:pt x="1017" y="345"/>
                  <a:pt x="1017" y="345"/>
                </a:cubicBezTo>
                <a:cubicBezTo>
                  <a:pt x="1172" y="0"/>
                  <a:pt x="1172" y="0"/>
                  <a:pt x="1172" y="0"/>
                </a:cubicBezTo>
                <a:cubicBezTo>
                  <a:pt x="1213" y="0"/>
                  <a:pt x="1213" y="0"/>
                  <a:pt x="1213" y="0"/>
                </a:cubicBezTo>
                <a:lnTo>
                  <a:pt x="1367" y="345"/>
                </a:lnTo>
                <a:close/>
                <a:moveTo>
                  <a:pt x="1269" y="220"/>
                </a:moveTo>
                <a:cubicBezTo>
                  <a:pt x="1191" y="45"/>
                  <a:pt x="1191" y="45"/>
                  <a:pt x="1191" y="45"/>
                </a:cubicBezTo>
                <a:cubicBezTo>
                  <a:pt x="1114" y="220"/>
                  <a:pt x="1114" y="220"/>
                  <a:pt x="1114" y="220"/>
                </a:cubicBezTo>
                <a:lnTo>
                  <a:pt x="1269" y="22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114324" tIns="57162" rIns="114324" bIns="57162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251">
              <a:latin typeface="+mn-lt"/>
            </a:endParaRPr>
          </a:p>
        </p:txBody>
      </p:sp>
      <p:sp>
        <p:nvSpPr>
          <p:cNvPr id="13" name="LS_Logo12 (JU-Free) Horus" hidden="1">
            <a:extLst>
              <a:ext uri="{FF2B5EF4-FFF2-40B4-BE49-F238E27FC236}">
                <a16:creationId xmlns:a16="http://schemas.microsoft.com/office/drawing/2014/main" id="{57358DD0-9EDD-4D49-BD61-3DDC6A90A950}"/>
              </a:ext>
            </a:extLst>
          </p:cNvPr>
          <p:cNvSpPr>
            <a:spLocks/>
          </p:cNvSpPr>
          <p:nvPr userDrawn="1"/>
        </p:nvSpPr>
        <p:spPr bwMode="auto">
          <a:xfrm>
            <a:off x="1157288" y="7820025"/>
            <a:ext cx="692150" cy="138113"/>
          </a:xfrm>
          <a:custGeom>
            <a:avLst/>
            <a:gdLst>
              <a:gd name="T0" fmla="*/ 287 w 1746"/>
              <a:gd name="T1" fmla="*/ 1 h 348"/>
              <a:gd name="T2" fmla="*/ 248 w 1746"/>
              <a:gd name="T3" fmla="*/ 346 h 348"/>
              <a:gd name="T4" fmla="*/ 40 w 1746"/>
              <a:gd name="T5" fmla="*/ 194 h 348"/>
              <a:gd name="T6" fmla="*/ 0 w 1746"/>
              <a:gd name="T7" fmla="*/ 346 h 348"/>
              <a:gd name="T8" fmla="*/ 40 w 1746"/>
              <a:gd name="T9" fmla="*/ 1 h 348"/>
              <a:gd name="T10" fmla="*/ 248 w 1746"/>
              <a:gd name="T11" fmla="*/ 157 h 348"/>
              <a:gd name="T12" fmla="*/ 720 w 1746"/>
              <a:gd name="T13" fmla="*/ 174 h 348"/>
              <a:gd name="T14" fmla="*/ 359 w 1746"/>
              <a:gd name="T15" fmla="*/ 174 h 348"/>
              <a:gd name="T16" fmla="*/ 720 w 1746"/>
              <a:gd name="T17" fmla="*/ 174 h 348"/>
              <a:gd name="T18" fmla="*/ 539 w 1746"/>
              <a:gd name="T19" fmla="*/ 38 h 348"/>
              <a:gd name="T20" fmla="*/ 539 w 1746"/>
              <a:gd name="T21" fmla="*/ 310 h 348"/>
              <a:gd name="T22" fmla="*/ 981 w 1746"/>
              <a:gd name="T23" fmla="*/ 229 h 348"/>
              <a:gd name="T24" fmla="*/ 1017 w 1746"/>
              <a:gd name="T25" fmla="*/ 346 h 348"/>
              <a:gd name="T26" fmla="*/ 922 w 1746"/>
              <a:gd name="T27" fmla="*/ 237 h 348"/>
              <a:gd name="T28" fmla="*/ 831 w 1746"/>
              <a:gd name="T29" fmla="*/ 346 h 348"/>
              <a:gd name="T30" fmla="*/ 791 w 1746"/>
              <a:gd name="T31" fmla="*/ 1 h 348"/>
              <a:gd name="T32" fmla="*/ 1058 w 1746"/>
              <a:gd name="T33" fmla="*/ 117 h 348"/>
              <a:gd name="T34" fmla="*/ 1020 w 1746"/>
              <a:gd name="T35" fmla="*/ 118 h 348"/>
              <a:gd name="T36" fmla="*/ 831 w 1746"/>
              <a:gd name="T37" fmla="*/ 39 h 348"/>
              <a:gd name="T38" fmla="*/ 922 w 1746"/>
              <a:gd name="T39" fmla="*/ 199 h 348"/>
              <a:gd name="T40" fmla="*/ 1389 w 1746"/>
              <a:gd name="T41" fmla="*/ 204 h 348"/>
              <a:gd name="T42" fmla="*/ 1179 w 1746"/>
              <a:gd name="T43" fmla="*/ 204 h 348"/>
              <a:gd name="T44" fmla="*/ 1139 w 1746"/>
              <a:gd name="T45" fmla="*/ 1 h 348"/>
              <a:gd name="T46" fmla="*/ 1285 w 1746"/>
              <a:gd name="T47" fmla="*/ 348 h 348"/>
              <a:gd name="T48" fmla="*/ 1429 w 1746"/>
              <a:gd name="T49" fmla="*/ 1 h 348"/>
              <a:gd name="T50" fmla="*/ 1389 w 1746"/>
              <a:gd name="T51" fmla="*/ 204 h 348"/>
              <a:gd name="T52" fmla="*/ 1625 w 1746"/>
              <a:gd name="T53" fmla="*/ 40 h 348"/>
              <a:gd name="T54" fmla="*/ 1737 w 1746"/>
              <a:gd name="T55" fmla="*/ 32 h 348"/>
              <a:gd name="T56" fmla="*/ 1508 w 1746"/>
              <a:gd name="T57" fmla="*/ 89 h 348"/>
              <a:gd name="T58" fmla="*/ 1621 w 1746"/>
              <a:gd name="T59" fmla="*/ 308 h 348"/>
              <a:gd name="T60" fmla="*/ 1489 w 1746"/>
              <a:gd name="T61" fmla="*/ 295 h 348"/>
              <a:gd name="T62" fmla="*/ 1745 w 1746"/>
              <a:gd name="T63" fmla="*/ 253 h 3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746" h="348">
                <a:moveTo>
                  <a:pt x="248" y="1"/>
                </a:moveTo>
                <a:cubicBezTo>
                  <a:pt x="287" y="1"/>
                  <a:pt x="287" y="1"/>
                  <a:pt x="287" y="1"/>
                </a:cubicBezTo>
                <a:cubicBezTo>
                  <a:pt x="287" y="346"/>
                  <a:pt x="287" y="346"/>
                  <a:pt x="287" y="346"/>
                </a:cubicBezTo>
                <a:cubicBezTo>
                  <a:pt x="248" y="346"/>
                  <a:pt x="248" y="346"/>
                  <a:pt x="248" y="346"/>
                </a:cubicBezTo>
                <a:cubicBezTo>
                  <a:pt x="248" y="194"/>
                  <a:pt x="248" y="194"/>
                  <a:pt x="248" y="194"/>
                </a:cubicBezTo>
                <a:cubicBezTo>
                  <a:pt x="40" y="194"/>
                  <a:pt x="40" y="194"/>
                  <a:pt x="40" y="194"/>
                </a:cubicBezTo>
                <a:cubicBezTo>
                  <a:pt x="40" y="346"/>
                  <a:pt x="40" y="346"/>
                  <a:pt x="40" y="346"/>
                </a:cubicBezTo>
                <a:cubicBezTo>
                  <a:pt x="0" y="346"/>
                  <a:pt x="0" y="346"/>
                  <a:pt x="0" y="346"/>
                </a:cubicBezTo>
                <a:cubicBezTo>
                  <a:pt x="0" y="1"/>
                  <a:pt x="0" y="1"/>
                  <a:pt x="0" y="1"/>
                </a:cubicBezTo>
                <a:cubicBezTo>
                  <a:pt x="40" y="1"/>
                  <a:pt x="40" y="1"/>
                  <a:pt x="40" y="1"/>
                </a:cubicBezTo>
                <a:cubicBezTo>
                  <a:pt x="40" y="157"/>
                  <a:pt x="40" y="157"/>
                  <a:pt x="40" y="157"/>
                </a:cubicBezTo>
                <a:cubicBezTo>
                  <a:pt x="248" y="157"/>
                  <a:pt x="248" y="157"/>
                  <a:pt x="248" y="157"/>
                </a:cubicBezTo>
                <a:lnTo>
                  <a:pt x="248" y="1"/>
                </a:lnTo>
                <a:close/>
                <a:moveTo>
                  <a:pt x="720" y="174"/>
                </a:moveTo>
                <a:cubicBezTo>
                  <a:pt x="720" y="271"/>
                  <a:pt x="640" y="348"/>
                  <a:pt x="539" y="348"/>
                </a:cubicBezTo>
                <a:cubicBezTo>
                  <a:pt x="439" y="348"/>
                  <a:pt x="359" y="271"/>
                  <a:pt x="359" y="174"/>
                </a:cubicBezTo>
                <a:cubicBezTo>
                  <a:pt x="359" y="76"/>
                  <a:pt x="439" y="0"/>
                  <a:pt x="539" y="0"/>
                </a:cubicBezTo>
                <a:cubicBezTo>
                  <a:pt x="640" y="0"/>
                  <a:pt x="720" y="77"/>
                  <a:pt x="720" y="174"/>
                </a:cubicBezTo>
                <a:close/>
                <a:moveTo>
                  <a:pt x="679" y="174"/>
                </a:moveTo>
                <a:cubicBezTo>
                  <a:pt x="679" y="98"/>
                  <a:pt x="616" y="38"/>
                  <a:pt x="539" y="38"/>
                </a:cubicBezTo>
                <a:cubicBezTo>
                  <a:pt x="463" y="38"/>
                  <a:pt x="399" y="98"/>
                  <a:pt x="399" y="174"/>
                </a:cubicBezTo>
                <a:cubicBezTo>
                  <a:pt x="399" y="249"/>
                  <a:pt x="463" y="310"/>
                  <a:pt x="539" y="310"/>
                </a:cubicBezTo>
                <a:cubicBezTo>
                  <a:pt x="616" y="310"/>
                  <a:pt x="679" y="249"/>
                  <a:pt x="679" y="174"/>
                </a:cubicBezTo>
                <a:close/>
                <a:moveTo>
                  <a:pt x="981" y="229"/>
                </a:moveTo>
                <a:cubicBezTo>
                  <a:pt x="1062" y="346"/>
                  <a:pt x="1062" y="346"/>
                  <a:pt x="1062" y="346"/>
                </a:cubicBezTo>
                <a:cubicBezTo>
                  <a:pt x="1017" y="346"/>
                  <a:pt x="1017" y="346"/>
                  <a:pt x="1017" y="346"/>
                </a:cubicBezTo>
                <a:cubicBezTo>
                  <a:pt x="945" y="236"/>
                  <a:pt x="945" y="236"/>
                  <a:pt x="945" y="236"/>
                </a:cubicBezTo>
                <a:cubicBezTo>
                  <a:pt x="938" y="237"/>
                  <a:pt x="930" y="237"/>
                  <a:pt x="922" y="237"/>
                </a:cubicBezTo>
                <a:cubicBezTo>
                  <a:pt x="831" y="237"/>
                  <a:pt x="831" y="237"/>
                  <a:pt x="831" y="237"/>
                </a:cubicBezTo>
                <a:cubicBezTo>
                  <a:pt x="831" y="346"/>
                  <a:pt x="831" y="346"/>
                  <a:pt x="831" y="346"/>
                </a:cubicBezTo>
                <a:cubicBezTo>
                  <a:pt x="791" y="346"/>
                  <a:pt x="791" y="346"/>
                  <a:pt x="791" y="346"/>
                </a:cubicBezTo>
                <a:cubicBezTo>
                  <a:pt x="791" y="1"/>
                  <a:pt x="791" y="1"/>
                  <a:pt x="791" y="1"/>
                </a:cubicBezTo>
                <a:cubicBezTo>
                  <a:pt x="922" y="1"/>
                  <a:pt x="922" y="1"/>
                  <a:pt x="922" y="1"/>
                </a:cubicBezTo>
                <a:cubicBezTo>
                  <a:pt x="1008" y="1"/>
                  <a:pt x="1058" y="44"/>
                  <a:pt x="1058" y="117"/>
                </a:cubicBezTo>
                <a:cubicBezTo>
                  <a:pt x="1058" y="174"/>
                  <a:pt x="1031" y="213"/>
                  <a:pt x="981" y="229"/>
                </a:cubicBezTo>
                <a:close/>
                <a:moveTo>
                  <a:pt x="1020" y="118"/>
                </a:moveTo>
                <a:cubicBezTo>
                  <a:pt x="1020" y="66"/>
                  <a:pt x="985" y="39"/>
                  <a:pt x="922" y="39"/>
                </a:cubicBezTo>
                <a:cubicBezTo>
                  <a:pt x="831" y="39"/>
                  <a:pt x="831" y="39"/>
                  <a:pt x="831" y="39"/>
                </a:cubicBezTo>
                <a:cubicBezTo>
                  <a:pt x="831" y="199"/>
                  <a:pt x="831" y="199"/>
                  <a:pt x="831" y="199"/>
                </a:cubicBezTo>
                <a:cubicBezTo>
                  <a:pt x="922" y="199"/>
                  <a:pt x="922" y="199"/>
                  <a:pt x="922" y="199"/>
                </a:cubicBezTo>
                <a:cubicBezTo>
                  <a:pt x="985" y="199"/>
                  <a:pt x="1020" y="172"/>
                  <a:pt x="1020" y="118"/>
                </a:cubicBezTo>
                <a:close/>
                <a:moveTo>
                  <a:pt x="1389" y="204"/>
                </a:moveTo>
                <a:cubicBezTo>
                  <a:pt x="1389" y="271"/>
                  <a:pt x="1350" y="310"/>
                  <a:pt x="1285" y="310"/>
                </a:cubicBezTo>
                <a:cubicBezTo>
                  <a:pt x="1219" y="310"/>
                  <a:pt x="1179" y="271"/>
                  <a:pt x="1179" y="204"/>
                </a:cubicBezTo>
                <a:cubicBezTo>
                  <a:pt x="1179" y="1"/>
                  <a:pt x="1179" y="1"/>
                  <a:pt x="1179" y="1"/>
                </a:cubicBezTo>
                <a:cubicBezTo>
                  <a:pt x="1139" y="1"/>
                  <a:pt x="1139" y="1"/>
                  <a:pt x="1139" y="1"/>
                </a:cubicBezTo>
                <a:cubicBezTo>
                  <a:pt x="1139" y="204"/>
                  <a:pt x="1139" y="204"/>
                  <a:pt x="1139" y="204"/>
                </a:cubicBezTo>
                <a:cubicBezTo>
                  <a:pt x="1139" y="294"/>
                  <a:pt x="1194" y="348"/>
                  <a:pt x="1285" y="348"/>
                </a:cubicBezTo>
                <a:cubicBezTo>
                  <a:pt x="1375" y="348"/>
                  <a:pt x="1429" y="294"/>
                  <a:pt x="1429" y="204"/>
                </a:cubicBezTo>
                <a:cubicBezTo>
                  <a:pt x="1429" y="1"/>
                  <a:pt x="1429" y="1"/>
                  <a:pt x="1429" y="1"/>
                </a:cubicBezTo>
                <a:cubicBezTo>
                  <a:pt x="1389" y="1"/>
                  <a:pt x="1389" y="1"/>
                  <a:pt x="1389" y="1"/>
                </a:cubicBezTo>
                <a:lnTo>
                  <a:pt x="1389" y="204"/>
                </a:lnTo>
                <a:close/>
                <a:moveTo>
                  <a:pt x="1552" y="86"/>
                </a:moveTo>
                <a:cubicBezTo>
                  <a:pt x="1552" y="57"/>
                  <a:pt x="1581" y="40"/>
                  <a:pt x="1625" y="40"/>
                </a:cubicBezTo>
                <a:cubicBezTo>
                  <a:pt x="1653" y="40"/>
                  <a:pt x="1689" y="48"/>
                  <a:pt x="1720" y="69"/>
                </a:cubicBezTo>
                <a:cubicBezTo>
                  <a:pt x="1737" y="32"/>
                  <a:pt x="1737" y="32"/>
                  <a:pt x="1737" y="32"/>
                </a:cubicBezTo>
                <a:cubicBezTo>
                  <a:pt x="1708" y="13"/>
                  <a:pt x="1667" y="0"/>
                  <a:pt x="1628" y="0"/>
                </a:cubicBezTo>
                <a:cubicBezTo>
                  <a:pt x="1556" y="0"/>
                  <a:pt x="1508" y="35"/>
                  <a:pt x="1508" y="89"/>
                </a:cubicBezTo>
                <a:cubicBezTo>
                  <a:pt x="1508" y="213"/>
                  <a:pt x="1702" y="164"/>
                  <a:pt x="1702" y="255"/>
                </a:cubicBezTo>
                <a:cubicBezTo>
                  <a:pt x="1702" y="288"/>
                  <a:pt x="1671" y="308"/>
                  <a:pt x="1621" y="308"/>
                </a:cubicBezTo>
                <a:cubicBezTo>
                  <a:pt x="1582" y="308"/>
                  <a:pt x="1539" y="290"/>
                  <a:pt x="1507" y="259"/>
                </a:cubicBezTo>
                <a:cubicBezTo>
                  <a:pt x="1489" y="295"/>
                  <a:pt x="1489" y="295"/>
                  <a:pt x="1489" y="295"/>
                </a:cubicBezTo>
                <a:cubicBezTo>
                  <a:pt x="1521" y="326"/>
                  <a:pt x="1570" y="347"/>
                  <a:pt x="1621" y="347"/>
                </a:cubicBezTo>
                <a:cubicBezTo>
                  <a:pt x="1695" y="347"/>
                  <a:pt x="1745" y="311"/>
                  <a:pt x="1745" y="253"/>
                </a:cubicBezTo>
                <a:cubicBezTo>
                  <a:pt x="1746" y="128"/>
                  <a:pt x="1552" y="174"/>
                  <a:pt x="1552" y="8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114324" tIns="57162" rIns="114324" bIns="57162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251">
              <a:latin typeface="+mn-lt"/>
            </a:endParaRPr>
          </a:p>
        </p:txBody>
      </p:sp>
      <p:sp>
        <p:nvSpPr>
          <p:cNvPr id="9" name="Tijdelijke aanduiding voor afbeelding 7"/>
          <p:cNvSpPr>
            <a:spLocks noGrp="1" noSelect="1"/>
          </p:cNvSpPr>
          <p:nvPr>
            <p:ph type="pic" sz="quarter" idx="14"/>
          </p:nvPr>
        </p:nvSpPr>
        <p:spPr bwMode="gray">
          <a:xfrm>
            <a:off x="0" y="0"/>
            <a:ext cx="7627031" cy="85772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3" name="Tijdelijke aanduiding voor inhoud 2"/>
          <p:cNvSpPr>
            <a:spLocks noGrp="1" noSelect="1"/>
          </p:cNvSpPr>
          <p:nvPr>
            <p:ph idx="1"/>
          </p:nvPr>
        </p:nvSpPr>
        <p:spPr bwMode="gray">
          <a:xfrm>
            <a:off x="8101688" y="1868538"/>
            <a:ext cx="6481350" cy="549305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8" name="Title 2"/>
          <p:cNvSpPr>
            <a:spLocks noGrp="1" noSelect="1"/>
          </p:cNvSpPr>
          <p:nvPr>
            <p:ph type="body" sz="quarter" idx="13"/>
          </p:nvPr>
        </p:nvSpPr>
        <p:spPr bwMode="gray">
          <a:xfrm>
            <a:off x="8101688" y="900501"/>
            <a:ext cx="6481350" cy="631382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376" b="0" cap="all">
                <a:solidFill>
                  <a:schemeClr val="accent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3376" b="0" cap="all">
                <a:solidFill>
                  <a:srgbClr val="0054FF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3376" b="0" cap="all">
                <a:solidFill>
                  <a:srgbClr val="0054FF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376" b="0" cap="all">
                <a:solidFill>
                  <a:srgbClr val="0054FF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376" b="0" cap="all">
                <a:solidFill>
                  <a:srgbClr val="0054FF"/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376" b="0" cap="all">
                <a:solidFill>
                  <a:srgbClr val="0054FF"/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376" b="0" cap="all">
                <a:solidFill>
                  <a:srgbClr val="0054FF"/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376" b="0" cap="all">
                <a:solidFill>
                  <a:srgbClr val="0054FF"/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376" b="0" cap="all">
                <a:solidFill>
                  <a:srgbClr val="0054FF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 noSelect="1"/>
          </p:cNvSpPr>
          <p:nvPr>
            <p:ph type="title"/>
          </p:nvPr>
        </p:nvSpPr>
        <p:spPr bwMode="gray">
          <a:xfrm>
            <a:off x="8101688" y="510036"/>
            <a:ext cx="6481350" cy="495275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7" name="Freeform 5 (PHJU)"/>
          <p:cNvSpPr>
            <a:spLocks noGrp="1" noSelect="1"/>
          </p:cNvSpPr>
          <p:nvPr>
            <p:ph type="body" idx="1000"/>
          </p:nvPr>
        </p:nvSpPr>
        <p:spPr bwMode="gray">
          <a:xfrm>
            <a:off x="331461" y="7598431"/>
            <a:ext cx="670858" cy="603585"/>
          </a:xfrm>
          <a:custGeom>
            <a:avLst/>
            <a:gdLst>
              <a:gd name="T0" fmla="*/ 352 w 1693"/>
              <a:gd name="T1" fmla="*/ 140 h 1525"/>
              <a:gd name="T2" fmla="*/ 352 w 1693"/>
              <a:gd name="T3" fmla="*/ 47 h 1525"/>
              <a:gd name="T4" fmla="*/ 1646 w 1693"/>
              <a:gd name="T5" fmla="*/ 549 h 1525"/>
              <a:gd name="T6" fmla="*/ 1646 w 1693"/>
              <a:gd name="T7" fmla="*/ 642 h 1525"/>
              <a:gd name="T8" fmla="*/ 1646 w 1693"/>
              <a:gd name="T9" fmla="*/ 549 h 1525"/>
              <a:gd name="T10" fmla="*/ 1403 w 1693"/>
              <a:gd name="T11" fmla="*/ 429 h 1525"/>
              <a:gd name="T12" fmla="*/ 1496 w 1693"/>
              <a:gd name="T13" fmla="*/ 429 h 1525"/>
              <a:gd name="T14" fmla="*/ 644 w 1693"/>
              <a:gd name="T15" fmla="*/ 48 h 1525"/>
              <a:gd name="T16" fmla="*/ 644 w 1693"/>
              <a:gd name="T17" fmla="*/ 141 h 1525"/>
              <a:gd name="T18" fmla="*/ 644 w 1693"/>
              <a:gd name="T19" fmla="*/ 48 h 1525"/>
              <a:gd name="T20" fmla="*/ 777 w 1693"/>
              <a:gd name="T21" fmla="*/ 47 h 1525"/>
              <a:gd name="T22" fmla="*/ 870 w 1693"/>
              <a:gd name="T23" fmla="*/ 47 h 1525"/>
              <a:gd name="T24" fmla="*/ 954 w 1693"/>
              <a:gd name="T25" fmla="*/ 146 h 1525"/>
              <a:gd name="T26" fmla="*/ 954 w 1693"/>
              <a:gd name="T27" fmla="*/ 53 h 1525"/>
              <a:gd name="T28" fmla="*/ 954 w 1693"/>
              <a:gd name="T29" fmla="*/ 146 h 1525"/>
              <a:gd name="T30" fmla="*/ 1048 w 1693"/>
              <a:gd name="T31" fmla="*/ 132 h 1525"/>
              <a:gd name="T32" fmla="*/ 1172 w 1693"/>
              <a:gd name="T33" fmla="*/ 132 h 1525"/>
              <a:gd name="T34" fmla="*/ 1291 w 1693"/>
              <a:gd name="T35" fmla="*/ 8 h 1525"/>
              <a:gd name="T36" fmla="*/ 1291 w 1693"/>
              <a:gd name="T37" fmla="*/ 132 h 1525"/>
              <a:gd name="T38" fmla="*/ 1291 w 1693"/>
              <a:gd name="T39" fmla="*/ 8 h 1525"/>
              <a:gd name="T40" fmla="*/ 149 w 1693"/>
              <a:gd name="T41" fmla="*/ 1180 h 1525"/>
              <a:gd name="T42" fmla="*/ 335 w 1693"/>
              <a:gd name="T43" fmla="*/ 1180 h 1525"/>
              <a:gd name="T44" fmla="*/ 46 w 1693"/>
              <a:gd name="T45" fmla="*/ 677 h 1525"/>
              <a:gd name="T46" fmla="*/ 46 w 1693"/>
              <a:gd name="T47" fmla="*/ 770 h 1525"/>
              <a:gd name="T48" fmla="*/ 46 w 1693"/>
              <a:gd name="T49" fmla="*/ 677 h 1525"/>
              <a:gd name="T50" fmla="*/ 1236 w 1693"/>
              <a:gd name="T51" fmla="*/ 1401 h 1525"/>
              <a:gd name="T52" fmla="*/ 1329 w 1693"/>
              <a:gd name="T53" fmla="*/ 1401 h 1525"/>
              <a:gd name="T54" fmla="*/ 250 w 1693"/>
              <a:gd name="T55" fmla="*/ 1065 h 1525"/>
              <a:gd name="T56" fmla="*/ 250 w 1693"/>
              <a:gd name="T57" fmla="*/ 972 h 1525"/>
              <a:gd name="T58" fmla="*/ 250 w 1693"/>
              <a:gd name="T59" fmla="*/ 1065 h 1525"/>
              <a:gd name="T60" fmla="*/ 885 w 1693"/>
              <a:gd name="T61" fmla="*/ 1432 h 1525"/>
              <a:gd name="T62" fmla="*/ 1071 w 1693"/>
              <a:gd name="T63" fmla="*/ 1432 h 1525"/>
              <a:gd name="T64" fmla="*/ 589 w 1693"/>
              <a:gd name="T65" fmla="*/ 1253 h 1525"/>
              <a:gd name="T66" fmla="*/ 589 w 1693"/>
              <a:gd name="T67" fmla="*/ 1377 h 1525"/>
              <a:gd name="T68" fmla="*/ 589 w 1693"/>
              <a:gd name="T69" fmla="*/ 1253 h 1525"/>
              <a:gd name="T70" fmla="*/ 407 w 1693"/>
              <a:gd name="T71" fmla="*/ 1320 h 1525"/>
              <a:gd name="T72" fmla="*/ 500 w 1693"/>
              <a:gd name="T73" fmla="*/ 1320 h 15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693" h="1525">
                <a:moveTo>
                  <a:pt x="398" y="94"/>
                </a:moveTo>
                <a:cubicBezTo>
                  <a:pt x="398" y="119"/>
                  <a:pt x="377" y="140"/>
                  <a:pt x="352" y="140"/>
                </a:cubicBezTo>
                <a:cubicBezTo>
                  <a:pt x="326" y="140"/>
                  <a:pt x="305" y="119"/>
                  <a:pt x="305" y="94"/>
                </a:cubicBezTo>
                <a:cubicBezTo>
                  <a:pt x="305" y="68"/>
                  <a:pt x="326" y="47"/>
                  <a:pt x="352" y="47"/>
                </a:cubicBezTo>
                <a:cubicBezTo>
                  <a:pt x="377" y="47"/>
                  <a:pt x="398" y="68"/>
                  <a:pt x="398" y="94"/>
                </a:cubicBezTo>
                <a:close/>
                <a:moveTo>
                  <a:pt x="1646" y="549"/>
                </a:moveTo>
                <a:cubicBezTo>
                  <a:pt x="1621" y="549"/>
                  <a:pt x="1600" y="570"/>
                  <a:pt x="1600" y="596"/>
                </a:cubicBezTo>
                <a:cubicBezTo>
                  <a:pt x="1600" y="621"/>
                  <a:pt x="1621" y="642"/>
                  <a:pt x="1646" y="642"/>
                </a:cubicBezTo>
                <a:cubicBezTo>
                  <a:pt x="1672" y="642"/>
                  <a:pt x="1693" y="621"/>
                  <a:pt x="1693" y="596"/>
                </a:cubicBezTo>
                <a:cubicBezTo>
                  <a:pt x="1693" y="570"/>
                  <a:pt x="1672" y="549"/>
                  <a:pt x="1646" y="549"/>
                </a:cubicBezTo>
                <a:close/>
                <a:moveTo>
                  <a:pt x="1450" y="382"/>
                </a:moveTo>
                <a:cubicBezTo>
                  <a:pt x="1424" y="382"/>
                  <a:pt x="1403" y="403"/>
                  <a:pt x="1403" y="429"/>
                </a:cubicBezTo>
                <a:cubicBezTo>
                  <a:pt x="1403" y="454"/>
                  <a:pt x="1424" y="475"/>
                  <a:pt x="1450" y="475"/>
                </a:cubicBezTo>
                <a:cubicBezTo>
                  <a:pt x="1475" y="475"/>
                  <a:pt x="1496" y="454"/>
                  <a:pt x="1496" y="429"/>
                </a:cubicBezTo>
                <a:cubicBezTo>
                  <a:pt x="1496" y="403"/>
                  <a:pt x="1475" y="382"/>
                  <a:pt x="1450" y="382"/>
                </a:cubicBezTo>
                <a:close/>
                <a:moveTo>
                  <a:pt x="644" y="48"/>
                </a:moveTo>
                <a:cubicBezTo>
                  <a:pt x="619" y="48"/>
                  <a:pt x="598" y="69"/>
                  <a:pt x="598" y="95"/>
                </a:cubicBezTo>
                <a:cubicBezTo>
                  <a:pt x="598" y="120"/>
                  <a:pt x="619" y="141"/>
                  <a:pt x="644" y="141"/>
                </a:cubicBezTo>
                <a:cubicBezTo>
                  <a:pt x="670" y="141"/>
                  <a:pt x="691" y="120"/>
                  <a:pt x="691" y="95"/>
                </a:cubicBezTo>
                <a:cubicBezTo>
                  <a:pt x="691" y="69"/>
                  <a:pt x="670" y="48"/>
                  <a:pt x="644" y="48"/>
                </a:cubicBezTo>
                <a:close/>
                <a:moveTo>
                  <a:pt x="824" y="0"/>
                </a:moveTo>
                <a:cubicBezTo>
                  <a:pt x="798" y="0"/>
                  <a:pt x="777" y="21"/>
                  <a:pt x="777" y="47"/>
                </a:cubicBezTo>
                <a:cubicBezTo>
                  <a:pt x="777" y="72"/>
                  <a:pt x="798" y="93"/>
                  <a:pt x="824" y="93"/>
                </a:cubicBezTo>
                <a:cubicBezTo>
                  <a:pt x="849" y="93"/>
                  <a:pt x="870" y="72"/>
                  <a:pt x="870" y="47"/>
                </a:cubicBezTo>
                <a:cubicBezTo>
                  <a:pt x="870" y="21"/>
                  <a:pt x="849" y="0"/>
                  <a:pt x="824" y="0"/>
                </a:cubicBezTo>
                <a:close/>
                <a:moveTo>
                  <a:pt x="954" y="146"/>
                </a:moveTo>
                <a:cubicBezTo>
                  <a:pt x="980" y="146"/>
                  <a:pt x="1000" y="125"/>
                  <a:pt x="1000" y="100"/>
                </a:cubicBezTo>
                <a:cubicBezTo>
                  <a:pt x="1000" y="74"/>
                  <a:pt x="980" y="53"/>
                  <a:pt x="954" y="53"/>
                </a:cubicBezTo>
                <a:cubicBezTo>
                  <a:pt x="928" y="53"/>
                  <a:pt x="907" y="74"/>
                  <a:pt x="907" y="100"/>
                </a:cubicBezTo>
                <a:cubicBezTo>
                  <a:pt x="907" y="125"/>
                  <a:pt x="928" y="146"/>
                  <a:pt x="954" y="146"/>
                </a:cubicBezTo>
                <a:close/>
                <a:moveTo>
                  <a:pt x="1110" y="70"/>
                </a:moveTo>
                <a:cubicBezTo>
                  <a:pt x="1076" y="70"/>
                  <a:pt x="1048" y="98"/>
                  <a:pt x="1048" y="132"/>
                </a:cubicBezTo>
                <a:cubicBezTo>
                  <a:pt x="1048" y="167"/>
                  <a:pt x="1076" y="194"/>
                  <a:pt x="1110" y="194"/>
                </a:cubicBezTo>
                <a:cubicBezTo>
                  <a:pt x="1145" y="194"/>
                  <a:pt x="1172" y="167"/>
                  <a:pt x="1172" y="132"/>
                </a:cubicBezTo>
                <a:cubicBezTo>
                  <a:pt x="1172" y="98"/>
                  <a:pt x="1145" y="70"/>
                  <a:pt x="1110" y="70"/>
                </a:cubicBezTo>
                <a:close/>
                <a:moveTo>
                  <a:pt x="1291" y="8"/>
                </a:moveTo>
                <a:cubicBezTo>
                  <a:pt x="1257" y="8"/>
                  <a:pt x="1229" y="36"/>
                  <a:pt x="1229" y="70"/>
                </a:cubicBezTo>
                <a:cubicBezTo>
                  <a:pt x="1229" y="104"/>
                  <a:pt x="1257" y="132"/>
                  <a:pt x="1291" y="132"/>
                </a:cubicBezTo>
                <a:cubicBezTo>
                  <a:pt x="1325" y="132"/>
                  <a:pt x="1353" y="104"/>
                  <a:pt x="1353" y="70"/>
                </a:cubicBezTo>
                <a:cubicBezTo>
                  <a:pt x="1353" y="36"/>
                  <a:pt x="1325" y="8"/>
                  <a:pt x="1291" y="8"/>
                </a:cubicBezTo>
                <a:close/>
                <a:moveTo>
                  <a:pt x="242" y="1087"/>
                </a:moveTo>
                <a:cubicBezTo>
                  <a:pt x="190" y="1087"/>
                  <a:pt x="149" y="1129"/>
                  <a:pt x="149" y="1180"/>
                </a:cubicBezTo>
                <a:cubicBezTo>
                  <a:pt x="149" y="1232"/>
                  <a:pt x="190" y="1273"/>
                  <a:pt x="242" y="1273"/>
                </a:cubicBezTo>
                <a:cubicBezTo>
                  <a:pt x="293" y="1273"/>
                  <a:pt x="335" y="1232"/>
                  <a:pt x="335" y="1180"/>
                </a:cubicBezTo>
                <a:cubicBezTo>
                  <a:pt x="335" y="1129"/>
                  <a:pt x="293" y="1087"/>
                  <a:pt x="242" y="1087"/>
                </a:cubicBezTo>
                <a:close/>
                <a:moveTo>
                  <a:pt x="46" y="677"/>
                </a:moveTo>
                <a:cubicBezTo>
                  <a:pt x="20" y="677"/>
                  <a:pt x="0" y="698"/>
                  <a:pt x="0" y="724"/>
                </a:cubicBezTo>
                <a:cubicBezTo>
                  <a:pt x="0" y="749"/>
                  <a:pt x="20" y="770"/>
                  <a:pt x="46" y="770"/>
                </a:cubicBezTo>
                <a:cubicBezTo>
                  <a:pt x="72" y="770"/>
                  <a:pt x="93" y="749"/>
                  <a:pt x="93" y="724"/>
                </a:cubicBezTo>
                <a:cubicBezTo>
                  <a:pt x="93" y="698"/>
                  <a:pt x="72" y="677"/>
                  <a:pt x="46" y="677"/>
                </a:cubicBezTo>
                <a:close/>
                <a:moveTo>
                  <a:pt x="1282" y="1354"/>
                </a:moveTo>
                <a:cubicBezTo>
                  <a:pt x="1257" y="1354"/>
                  <a:pt x="1236" y="1375"/>
                  <a:pt x="1236" y="1401"/>
                </a:cubicBezTo>
                <a:cubicBezTo>
                  <a:pt x="1236" y="1426"/>
                  <a:pt x="1257" y="1447"/>
                  <a:pt x="1282" y="1447"/>
                </a:cubicBezTo>
                <a:cubicBezTo>
                  <a:pt x="1308" y="1447"/>
                  <a:pt x="1329" y="1426"/>
                  <a:pt x="1329" y="1401"/>
                </a:cubicBezTo>
                <a:cubicBezTo>
                  <a:pt x="1329" y="1375"/>
                  <a:pt x="1308" y="1354"/>
                  <a:pt x="1282" y="1354"/>
                </a:cubicBezTo>
                <a:close/>
                <a:moveTo>
                  <a:pt x="250" y="1065"/>
                </a:moveTo>
                <a:cubicBezTo>
                  <a:pt x="276" y="1065"/>
                  <a:pt x="296" y="1044"/>
                  <a:pt x="296" y="1018"/>
                </a:cubicBezTo>
                <a:cubicBezTo>
                  <a:pt x="296" y="993"/>
                  <a:pt x="276" y="972"/>
                  <a:pt x="250" y="972"/>
                </a:cubicBezTo>
                <a:cubicBezTo>
                  <a:pt x="224" y="972"/>
                  <a:pt x="203" y="993"/>
                  <a:pt x="203" y="1018"/>
                </a:cubicBezTo>
                <a:cubicBezTo>
                  <a:pt x="203" y="1044"/>
                  <a:pt x="224" y="1065"/>
                  <a:pt x="250" y="1065"/>
                </a:cubicBezTo>
                <a:close/>
                <a:moveTo>
                  <a:pt x="978" y="1339"/>
                </a:moveTo>
                <a:cubicBezTo>
                  <a:pt x="927" y="1339"/>
                  <a:pt x="885" y="1380"/>
                  <a:pt x="885" y="1432"/>
                </a:cubicBezTo>
                <a:cubicBezTo>
                  <a:pt x="885" y="1483"/>
                  <a:pt x="927" y="1525"/>
                  <a:pt x="978" y="1525"/>
                </a:cubicBezTo>
                <a:cubicBezTo>
                  <a:pt x="1029" y="1525"/>
                  <a:pt x="1071" y="1483"/>
                  <a:pt x="1071" y="1432"/>
                </a:cubicBezTo>
                <a:cubicBezTo>
                  <a:pt x="1071" y="1380"/>
                  <a:pt x="1029" y="1339"/>
                  <a:pt x="978" y="1339"/>
                </a:cubicBezTo>
                <a:close/>
                <a:moveTo>
                  <a:pt x="589" y="1253"/>
                </a:moveTo>
                <a:cubicBezTo>
                  <a:pt x="555" y="1253"/>
                  <a:pt x="527" y="1281"/>
                  <a:pt x="527" y="1315"/>
                </a:cubicBezTo>
                <a:cubicBezTo>
                  <a:pt x="527" y="1349"/>
                  <a:pt x="555" y="1377"/>
                  <a:pt x="589" y="1377"/>
                </a:cubicBezTo>
                <a:cubicBezTo>
                  <a:pt x="623" y="1377"/>
                  <a:pt x="651" y="1349"/>
                  <a:pt x="651" y="1315"/>
                </a:cubicBezTo>
                <a:cubicBezTo>
                  <a:pt x="651" y="1281"/>
                  <a:pt x="623" y="1253"/>
                  <a:pt x="589" y="1253"/>
                </a:cubicBezTo>
                <a:close/>
                <a:moveTo>
                  <a:pt x="454" y="1273"/>
                </a:moveTo>
                <a:cubicBezTo>
                  <a:pt x="428" y="1273"/>
                  <a:pt x="407" y="1294"/>
                  <a:pt x="407" y="1320"/>
                </a:cubicBezTo>
                <a:cubicBezTo>
                  <a:pt x="407" y="1345"/>
                  <a:pt x="428" y="1366"/>
                  <a:pt x="454" y="1366"/>
                </a:cubicBezTo>
                <a:cubicBezTo>
                  <a:pt x="479" y="1366"/>
                  <a:pt x="500" y="1345"/>
                  <a:pt x="500" y="1320"/>
                </a:cubicBezTo>
                <a:cubicBezTo>
                  <a:pt x="500" y="1294"/>
                  <a:pt x="479" y="1273"/>
                  <a:pt x="454" y="1273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82592" indent="-382592" algn="l" defTabSz="1143274" rtl="0" eaLnBrk="1" latinLnBrk="0" hangingPunct="1">
              <a:lnSpc>
                <a:spcPct val="130000"/>
              </a:lnSpc>
              <a:spcBef>
                <a:spcPts val="3251"/>
              </a:spcBef>
              <a:buClr>
                <a:schemeClr val="accent1"/>
              </a:buClr>
              <a:buFont typeface="Century Gothic" panose="020B0502020202020204" pitchFamily="34" charset="0"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Freeform 6 (PHJU)"/>
          <p:cNvSpPr>
            <a:spLocks noGrp="1" noSelect="1"/>
          </p:cNvSpPr>
          <p:nvPr>
            <p:ph type="body" idx="1001"/>
          </p:nvPr>
        </p:nvSpPr>
        <p:spPr bwMode="gray">
          <a:xfrm>
            <a:off x="333446" y="7548794"/>
            <a:ext cx="672844" cy="673078"/>
          </a:xfrm>
          <a:custGeom>
            <a:avLst/>
            <a:gdLst>
              <a:gd name="T0" fmla="*/ 1263 w 1693"/>
              <a:gd name="T1" fmla="*/ 382 h 1701"/>
              <a:gd name="T2" fmla="*/ 1544 w 1693"/>
              <a:gd name="T3" fmla="*/ 394 h 1701"/>
              <a:gd name="T4" fmla="*/ 1080 w 1693"/>
              <a:gd name="T5" fmla="*/ 34 h 1701"/>
              <a:gd name="T6" fmla="*/ 1600 w 1693"/>
              <a:gd name="T7" fmla="*/ 851 h 1701"/>
              <a:gd name="T8" fmla="*/ 1370 w 1693"/>
              <a:gd name="T9" fmla="*/ 291 h 1701"/>
              <a:gd name="T10" fmla="*/ 1370 w 1693"/>
              <a:gd name="T11" fmla="*/ 291 h 1701"/>
              <a:gd name="T12" fmla="*/ 792 w 1693"/>
              <a:gd name="T13" fmla="*/ 273 h 1701"/>
              <a:gd name="T14" fmla="*/ 410 w 1693"/>
              <a:gd name="T15" fmla="*/ 127 h 1701"/>
              <a:gd name="T16" fmla="*/ 606 w 1693"/>
              <a:gd name="T17" fmla="*/ 91 h 1701"/>
              <a:gd name="T18" fmla="*/ 513 w 1693"/>
              <a:gd name="T19" fmla="*/ 320 h 1701"/>
              <a:gd name="T20" fmla="*/ 513 w 1693"/>
              <a:gd name="T21" fmla="*/ 320 h 1701"/>
              <a:gd name="T22" fmla="*/ 1535 w 1693"/>
              <a:gd name="T23" fmla="*/ 524 h 1701"/>
              <a:gd name="T24" fmla="*/ 784 w 1693"/>
              <a:gd name="T25" fmla="*/ 82 h 1701"/>
              <a:gd name="T26" fmla="*/ 704 w 1693"/>
              <a:gd name="T27" fmla="*/ 51 h 1701"/>
              <a:gd name="T28" fmla="*/ 958 w 1693"/>
              <a:gd name="T29" fmla="*/ 63 h 1701"/>
              <a:gd name="T30" fmla="*/ 1111 w 1693"/>
              <a:gd name="T31" fmla="*/ 394 h 1701"/>
              <a:gd name="T32" fmla="*/ 1111 w 1693"/>
              <a:gd name="T33" fmla="*/ 394 h 1701"/>
              <a:gd name="T34" fmla="*/ 1575 w 1693"/>
              <a:gd name="T35" fmla="*/ 726 h 1701"/>
              <a:gd name="T36" fmla="*/ 1239 w 1693"/>
              <a:gd name="T37" fmla="*/ 208 h 1701"/>
              <a:gd name="T38" fmla="*/ 512 w 1693"/>
              <a:gd name="T39" fmla="*/ 1574 h 1701"/>
              <a:gd name="T40" fmla="*/ 1341 w 1693"/>
              <a:gd name="T41" fmla="*/ 1434 h 1701"/>
              <a:gd name="T42" fmla="*/ 1341 w 1693"/>
              <a:gd name="T43" fmla="*/ 1434 h 1701"/>
              <a:gd name="T44" fmla="*/ 893 w 1693"/>
              <a:gd name="T45" fmla="*/ 1335 h 1701"/>
              <a:gd name="T46" fmla="*/ 1126 w 1693"/>
              <a:gd name="T47" fmla="*/ 1657 h 1701"/>
              <a:gd name="T48" fmla="*/ 1126 w 1693"/>
              <a:gd name="T49" fmla="*/ 1428 h 1701"/>
              <a:gd name="T50" fmla="*/ 104 w 1693"/>
              <a:gd name="T51" fmla="*/ 1130 h 1701"/>
              <a:gd name="T52" fmla="*/ 104 w 1693"/>
              <a:gd name="T53" fmla="*/ 1130 h 1701"/>
              <a:gd name="T54" fmla="*/ 1048 w 1693"/>
              <a:gd name="T55" fmla="*/ 1526 h 1701"/>
              <a:gd name="T56" fmla="*/ 822 w 1693"/>
              <a:gd name="T57" fmla="*/ 1528 h 1701"/>
              <a:gd name="T58" fmla="*/ 738 w 1693"/>
              <a:gd name="T59" fmla="*/ 1428 h 1701"/>
              <a:gd name="T60" fmla="*/ 935 w 1693"/>
              <a:gd name="T61" fmla="*/ 1605 h 1701"/>
              <a:gd name="T62" fmla="*/ 935 w 1693"/>
              <a:gd name="T63" fmla="*/ 1605 h 1701"/>
              <a:gd name="T64" fmla="*/ 852 w 1693"/>
              <a:gd name="T65" fmla="*/ 1639 h 1701"/>
              <a:gd name="T66" fmla="*/ 481 w 1693"/>
              <a:gd name="T67" fmla="*/ 1307 h 1701"/>
              <a:gd name="T68" fmla="*/ 362 w 1693"/>
              <a:gd name="T69" fmla="*/ 1456 h 1701"/>
              <a:gd name="T70" fmla="*/ 340 w 1693"/>
              <a:gd name="T71" fmla="*/ 1495 h 1701"/>
              <a:gd name="T72" fmla="*/ 402 w 1693"/>
              <a:gd name="T73" fmla="*/ 1442 h 1701"/>
              <a:gd name="T74" fmla="*/ 0 w 1693"/>
              <a:gd name="T75" fmla="*/ 979 h 1701"/>
              <a:gd name="T76" fmla="*/ 111 w 1693"/>
              <a:gd name="T77" fmla="*/ 1099 h 1701"/>
              <a:gd name="T78" fmla="*/ 360 w 1693"/>
              <a:gd name="T79" fmla="*/ 1382 h 1701"/>
              <a:gd name="T80" fmla="*/ 800 w 1693"/>
              <a:gd name="T81" fmla="*/ 851 h 1701"/>
              <a:gd name="T82" fmla="*/ 975 w 1693"/>
              <a:gd name="T83" fmla="*/ 935 h 1701"/>
              <a:gd name="T84" fmla="*/ 1094 w 1693"/>
              <a:gd name="T85" fmla="*/ 723 h 1701"/>
              <a:gd name="T86" fmla="*/ 1371 w 1693"/>
              <a:gd name="T87" fmla="*/ 789 h 1701"/>
              <a:gd name="T88" fmla="*/ 1313 w 1693"/>
              <a:gd name="T89" fmla="*/ 1025 h 1701"/>
              <a:gd name="T90" fmla="*/ 1229 w 1693"/>
              <a:gd name="T91" fmla="*/ 851 h 1701"/>
              <a:gd name="T92" fmla="*/ 496 w 1693"/>
              <a:gd name="T93" fmla="*/ 838 h 1701"/>
              <a:gd name="T94" fmla="*/ 764 w 1693"/>
              <a:gd name="T95" fmla="*/ 683 h 1701"/>
              <a:gd name="T96" fmla="*/ 447 w 1693"/>
              <a:gd name="T97" fmla="*/ 683 h 1701"/>
              <a:gd name="T98" fmla="*/ 333 w 1693"/>
              <a:gd name="T99" fmla="*/ 1018 h 17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693" h="1701">
                <a:moveTo>
                  <a:pt x="1451" y="487"/>
                </a:moveTo>
                <a:cubicBezTo>
                  <a:pt x="1412" y="487"/>
                  <a:pt x="1378" y="463"/>
                  <a:pt x="1365" y="429"/>
                </a:cubicBezTo>
                <a:cubicBezTo>
                  <a:pt x="1354" y="438"/>
                  <a:pt x="1340" y="444"/>
                  <a:pt x="1325" y="444"/>
                </a:cubicBezTo>
                <a:cubicBezTo>
                  <a:pt x="1291" y="444"/>
                  <a:pt x="1263" y="416"/>
                  <a:pt x="1263" y="382"/>
                </a:cubicBezTo>
                <a:cubicBezTo>
                  <a:pt x="1263" y="347"/>
                  <a:pt x="1291" y="320"/>
                  <a:pt x="1325" y="320"/>
                </a:cubicBezTo>
                <a:cubicBezTo>
                  <a:pt x="1345" y="320"/>
                  <a:pt x="1362" y="329"/>
                  <a:pt x="1373" y="343"/>
                </a:cubicBezTo>
                <a:cubicBezTo>
                  <a:pt x="1390" y="317"/>
                  <a:pt x="1418" y="301"/>
                  <a:pt x="1451" y="301"/>
                </a:cubicBezTo>
                <a:cubicBezTo>
                  <a:pt x="1502" y="301"/>
                  <a:pt x="1544" y="343"/>
                  <a:pt x="1544" y="394"/>
                </a:cubicBezTo>
                <a:cubicBezTo>
                  <a:pt x="1544" y="445"/>
                  <a:pt x="1502" y="487"/>
                  <a:pt x="1451" y="487"/>
                </a:cubicBezTo>
                <a:close/>
                <a:moveTo>
                  <a:pt x="1080" y="220"/>
                </a:moveTo>
                <a:cubicBezTo>
                  <a:pt x="1132" y="220"/>
                  <a:pt x="1174" y="179"/>
                  <a:pt x="1174" y="127"/>
                </a:cubicBezTo>
                <a:cubicBezTo>
                  <a:pt x="1174" y="76"/>
                  <a:pt x="1132" y="34"/>
                  <a:pt x="1080" y="34"/>
                </a:cubicBezTo>
                <a:cubicBezTo>
                  <a:pt x="1029" y="34"/>
                  <a:pt x="987" y="76"/>
                  <a:pt x="987" y="127"/>
                </a:cubicBezTo>
                <a:cubicBezTo>
                  <a:pt x="987" y="179"/>
                  <a:pt x="1029" y="220"/>
                  <a:pt x="1080" y="220"/>
                </a:cubicBezTo>
                <a:close/>
                <a:moveTo>
                  <a:pt x="1646" y="804"/>
                </a:moveTo>
                <a:cubicBezTo>
                  <a:pt x="1621" y="804"/>
                  <a:pt x="1600" y="825"/>
                  <a:pt x="1600" y="851"/>
                </a:cubicBezTo>
                <a:cubicBezTo>
                  <a:pt x="1600" y="876"/>
                  <a:pt x="1621" y="897"/>
                  <a:pt x="1646" y="897"/>
                </a:cubicBezTo>
                <a:cubicBezTo>
                  <a:pt x="1672" y="897"/>
                  <a:pt x="1693" y="876"/>
                  <a:pt x="1693" y="851"/>
                </a:cubicBezTo>
                <a:cubicBezTo>
                  <a:pt x="1693" y="825"/>
                  <a:pt x="1672" y="804"/>
                  <a:pt x="1646" y="804"/>
                </a:cubicBezTo>
                <a:close/>
                <a:moveTo>
                  <a:pt x="1370" y="291"/>
                </a:moveTo>
                <a:cubicBezTo>
                  <a:pt x="1396" y="291"/>
                  <a:pt x="1416" y="270"/>
                  <a:pt x="1416" y="245"/>
                </a:cubicBezTo>
                <a:cubicBezTo>
                  <a:pt x="1416" y="219"/>
                  <a:pt x="1396" y="198"/>
                  <a:pt x="1370" y="198"/>
                </a:cubicBezTo>
                <a:cubicBezTo>
                  <a:pt x="1344" y="198"/>
                  <a:pt x="1323" y="219"/>
                  <a:pt x="1323" y="245"/>
                </a:cubicBezTo>
                <a:cubicBezTo>
                  <a:pt x="1323" y="270"/>
                  <a:pt x="1344" y="291"/>
                  <a:pt x="1370" y="291"/>
                </a:cubicBezTo>
                <a:close/>
                <a:moveTo>
                  <a:pt x="746" y="320"/>
                </a:moveTo>
                <a:cubicBezTo>
                  <a:pt x="746" y="345"/>
                  <a:pt x="767" y="366"/>
                  <a:pt x="792" y="366"/>
                </a:cubicBezTo>
                <a:cubicBezTo>
                  <a:pt x="818" y="366"/>
                  <a:pt x="839" y="345"/>
                  <a:pt x="839" y="320"/>
                </a:cubicBezTo>
                <a:cubicBezTo>
                  <a:pt x="839" y="294"/>
                  <a:pt x="818" y="273"/>
                  <a:pt x="792" y="273"/>
                </a:cubicBezTo>
                <a:cubicBezTo>
                  <a:pt x="767" y="273"/>
                  <a:pt x="746" y="294"/>
                  <a:pt x="746" y="320"/>
                </a:cubicBezTo>
                <a:close/>
                <a:moveTo>
                  <a:pt x="410" y="220"/>
                </a:moveTo>
                <a:cubicBezTo>
                  <a:pt x="436" y="220"/>
                  <a:pt x="457" y="199"/>
                  <a:pt x="457" y="174"/>
                </a:cubicBezTo>
                <a:cubicBezTo>
                  <a:pt x="457" y="148"/>
                  <a:pt x="436" y="127"/>
                  <a:pt x="410" y="127"/>
                </a:cubicBezTo>
                <a:cubicBezTo>
                  <a:pt x="384" y="127"/>
                  <a:pt x="363" y="148"/>
                  <a:pt x="363" y="174"/>
                </a:cubicBezTo>
                <a:cubicBezTo>
                  <a:pt x="363" y="199"/>
                  <a:pt x="384" y="220"/>
                  <a:pt x="410" y="220"/>
                </a:cubicBezTo>
                <a:close/>
                <a:moveTo>
                  <a:pt x="559" y="138"/>
                </a:moveTo>
                <a:cubicBezTo>
                  <a:pt x="585" y="138"/>
                  <a:pt x="606" y="117"/>
                  <a:pt x="606" y="91"/>
                </a:cubicBezTo>
                <a:cubicBezTo>
                  <a:pt x="606" y="65"/>
                  <a:pt x="585" y="45"/>
                  <a:pt x="559" y="45"/>
                </a:cubicBezTo>
                <a:cubicBezTo>
                  <a:pt x="534" y="45"/>
                  <a:pt x="513" y="65"/>
                  <a:pt x="513" y="91"/>
                </a:cubicBezTo>
                <a:cubicBezTo>
                  <a:pt x="513" y="117"/>
                  <a:pt x="534" y="138"/>
                  <a:pt x="559" y="138"/>
                </a:cubicBezTo>
                <a:close/>
                <a:moveTo>
                  <a:pt x="513" y="320"/>
                </a:moveTo>
                <a:cubicBezTo>
                  <a:pt x="538" y="320"/>
                  <a:pt x="559" y="299"/>
                  <a:pt x="559" y="273"/>
                </a:cubicBezTo>
                <a:cubicBezTo>
                  <a:pt x="559" y="247"/>
                  <a:pt x="538" y="227"/>
                  <a:pt x="513" y="227"/>
                </a:cubicBezTo>
                <a:cubicBezTo>
                  <a:pt x="487" y="227"/>
                  <a:pt x="466" y="247"/>
                  <a:pt x="466" y="273"/>
                </a:cubicBezTo>
                <a:cubicBezTo>
                  <a:pt x="466" y="299"/>
                  <a:pt x="487" y="320"/>
                  <a:pt x="513" y="320"/>
                </a:cubicBezTo>
                <a:close/>
                <a:moveTo>
                  <a:pt x="1581" y="571"/>
                </a:moveTo>
                <a:cubicBezTo>
                  <a:pt x="1607" y="571"/>
                  <a:pt x="1628" y="550"/>
                  <a:pt x="1628" y="524"/>
                </a:cubicBezTo>
                <a:cubicBezTo>
                  <a:pt x="1628" y="499"/>
                  <a:pt x="1607" y="478"/>
                  <a:pt x="1581" y="478"/>
                </a:cubicBezTo>
                <a:cubicBezTo>
                  <a:pt x="1556" y="478"/>
                  <a:pt x="1535" y="499"/>
                  <a:pt x="1535" y="524"/>
                </a:cubicBezTo>
                <a:cubicBezTo>
                  <a:pt x="1535" y="550"/>
                  <a:pt x="1556" y="571"/>
                  <a:pt x="1581" y="571"/>
                </a:cubicBezTo>
                <a:close/>
                <a:moveTo>
                  <a:pt x="714" y="236"/>
                </a:moveTo>
                <a:cubicBezTo>
                  <a:pt x="766" y="236"/>
                  <a:pt x="807" y="194"/>
                  <a:pt x="807" y="143"/>
                </a:cubicBezTo>
                <a:cubicBezTo>
                  <a:pt x="807" y="119"/>
                  <a:pt x="798" y="98"/>
                  <a:pt x="784" y="82"/>
                </a:cubicBezTo>
                <a:cubicBezTo>
                  <a:pt x="792" y="73"/>
                  <a:pt x="797" y="62"/>
                  <a:pt x="797" y="50"/>
                </a:cubicBezTo>
                <a:cubicBezTo>
                  <a:pt x="797" y="24"/>
                  <a:pt x="776" y="3"/>
                  <a:pt x="751" y="3"/>
                </a:cubicBezTo>
                <a:cubicBezTo>
                  <a:pt x="725" y="3"/>
                  <a:pt x="704" y="24"/>
                  <a:pt x="704" y="50"/>
                </a:cubicBezTo>
                <a:cubicBezTo>
                  <a:pt x="704" y="50"/>
                  <a:pt x="704" y="50"/>
                  <a:pt x="704" y="51"/>
                </a:cubicBezTo>
                <a:cubicBezTo>
                  <a:pt x="658" y="56"/>
                  <a:pt x="621" y="95"/>
                  <a:pt x="621" y="143"/>
                </a:cubicBezTo>
                <a:cubicBezTo>
                  <a:pt x="621" y="194"/>
                  <a:pt x="663" y="236"/>
                  <a:pt x="714" y="236"/>
                </a:cubicBezTo>
                <a:close/>
                <a:moveTo>
                  <a:pt x="896" y="125"/>
                </a:moveTo>
                <a:cubicBezTo>
                  <a:pt x="930" y="125"/>
                  <a:pt x="958" y="97"/>
                  <a:pt x="958" y="63"/>
                </a:cubicBezTo>
                <a:cubicBezTo>
                  <a:pt x="958" y="28"/>
                  <a:pt x="930" y="0"/>
                  <a:pt x="896" y="0"/>
                </a:cubicBezTo>
                <a:cubicBezTo>
                  <a:pt x="862" y="0"/>
                  <a:pt x="834" y="28"/>
                  <a:pt x="834" y="63"/>
                </a:cubicBezTo>
                <a:cubicBezTo>
                  <a:pt x="834" y="97"/>
                  <a:pt x="862" y="125"/>
                  <a:pt x="896" y="125"/>
                </a:cubicBezTo>
                <a:close/>
                <a:moveTo>
                  <a:pt x="1111" y="394"/>
                </a:moveTo>
                <a:cubicBezTo>
                  <a:pt x="1111" y="420"/>
                  <a:pt x="1132" y="440"/>
                  <a:pt x="1157" y="440"/>
                </a:cubicBezTo>
                <a:cubicBezTo>
                  <a:pt x="1183" y="440"/>
                  <a:pt x="1204" y="420"/>
                  <a:pt x="1204" y="394"/>
                </a:cubicBezTo>
                <a:cubicBezTo>
                  <a:pt x="1204" y="368"/>
                  <a:pt x="1183" y="347"/>
                  <a:pt x="1157" y="347"/>
                </a:cubicBezTo>
                <a:cubicBezTo>
                  <a:pt x="1132" y="347"/>
                  <a:pt x="1111" y="368"/>
                  <a:pt x="1111" y="394"/>
                </a:cubicBezTo>
                <a:close/>
                <a:moveTo>
                  <a:pt x="1637" y="664"/>
                </a:moveTo>
                <a:cubicBezTo>
                  <a:pt x="1637" y="630"/>
                  <a:pt x="1609" y="602"/>
                  <a:pt x="1575" y="602"/>
                </a:cubicBezTo>
                <a:cubicBezTo>
                  <a:pt x="1540" y="602"/>
                  <a:pt x="1513" y="630"/>
                  <a:pt x="1513" y="664"/>
                </a:cubicBezTo>
                <a:cubicBezTo>
                  <a:pt x="1513" y="698"/>
                  <a:pt x="1540" y="726"/>
                  <a:pt x="1575" y="726"/>
                </a:cubicBezTo>
                <a:cubicBezTo>
                  <a:pt x="1609" y="726"/>
                  <a:pt x="1637" y="698"/>
                  <a:pt x="1637" y="664"/>
                </a:cubicBezTo>
                <a:close/>
                <a:moveTo>
                  <a:pt x="1239" y="301"/>
                </a:moveTo>
                <a:cubicBezTo>
                  <a:pt x="1264" y="301"/>
                  <a:pt x="1285" y="280"/>
                  <a:pt x="1285" y="254"/>
                </a:cubicBezTo>
                <a:cubicBezTo>
                  <a:pt x="1285" y="229"/>
                  <a:pt x="1264" y="208"/>
                  <a:pt x="1239" y="208"/>
                </a:cubicBezTo>
                <a:cubicBezTo>
                  <a:pt x="1213" y="208"/>
                  <a:pt x="1192" y="229"/>
                  <a:pt x="1192" y="254"/>
                </a:cubicBezTo>
                <a:cubicBezTo>
                  <a:pt x="1192" y="280"/>
                  <a:pt x="1213" y="301"/>
                  <a:pt x="1239" y="301"/>
                </a:cubicBezTo>
                <a:close/>
                <a:moveTo>
                  <a:pt x="605" y="1481"/>
                </a:moveTo>
                <a:cubicBezTo>
                  <a:pt x="554" y="1481"/>
                  <a:pt x="512" y="1522"/>
                  <a:pt x="512" y="1574"/>
                </a:cubicBezTo>
                <a:cubicBezTo>
                  <a:pt x="512" y="1625"/>
                  <a:pt x="554" y="1667"/>
                  <a:pt x="605" y="1667"/>
                </a:cubicBezTo>
                <a:cubicBezTo>
                  <a:pt x="656" y="1667"/>
                  <a:pt x="698" y="1625"/>
                  <a:pt x="698" y="1574"/>
                </a:cubicBezTo>
                <a:cubicBezTo>
                  <a:pt x="698" y="1522"/>
                  <a:pt x="656" y="1481"/>
                  <a:pt x="605" y="1481"/>
                </a:cubicBezTo>
                <a:close/>
                <a:moveTo>
                  <a:pt x="1341" y="1434"/>
                </a:moveTo>
                <a:cubicBezTo>
                  <a:pt x="1315" y="1434"/>
                  <a:pt x="1294" y="1455"/>
                  <a:pt x="1294" y="1481"/>
                </a:cubicBezTo>
                <a:cubicBezTo>
                  <a:pt x="1294" y="1506"/>
                  <a:pt x="1315" y="1527"/>
                  <a:pt x="1341" y="1527"/>
                </a:cubicBezTo>
                <a:cubicBezTo>
                  <a:pt x="1366" y="1527"/>
                  <a:pt x="1387" y="1506"/>
                  <a:pt x="1387" y="1481"/>
                </a:cubicBezTo>
                <a:cubicBezTo>
                  <a:pt x="1387" y="1455"/>
                  <a:pt x="1366" y="1434"/>
                  <a:pt x="1341" y="1434"/>
                </a:cubicBezTo>
                <a:close/>
                <a:moveTo>
                  <a:pt x="846" y="1382"/>
                </a:moveTo>
                <a:cubicBezTo>
                  <a:pt x="846" y="1407"/>
                  <a:pt x="867" y="1428"/>
                  <a:pt x="893" y="1428"/>
                </a:cubicBezTo>
                <a:cubicBezTo>
                  <a:pt x="919" y="1428"/>
                  <a:pt x="940" y="1407"/>
                  <a:pt x="940" y="1382"/>
                </a:cubicBezTo>
                <a:cubicBezTo>
                  <a:pt x="940" y="1356"/>
                  <a:pt x="919" y="1335"/>
                  <a:pt x="893" y="1335"/>
                </a:cubicBezTo>
                <a:cubicBezTo>
                  <a:pt x="867" y="1335"/>
                  <a:pt x="846" y="1356"/>
                  <a:pt x="846" y="1382"/>
                </a:cubicBezTo>
                <a:close/>
                <a:moveTo>
                  <a:pt x="1126" y="1563"/>
                </a:moveTo>
                <a:cubicBezTo>
                  <a:pt x="1100" y="1563"/>
                  <a:pt x="1080" y="1584"/>
                  <a:pt x="1080" y="1610"/>
                </a:cubicBezTo>
                <a:cubicBezTo>
                  <a:pt x="1080" y="1636"/>
                  <a:pt x="1100" y="1657"/>
                  <a:pt x="1126" y="1657"/>
                </a:cubicBezTo>
                <a:cubicBezTo>
                  <a:pt x="1152" y="1657"/>
                  <a:pt x="1173" y="1636"/>
                  <a:pt x="1173" y="1610"/>
                </a:cubicBezTo>
                <a:cubicBezTo>
                  <a:pt x="1173" y="1584"/>
                  <a:pt x="1152" y="1563"/>
                  <a:pt x="1126" y="1563"/>
                </a:cubicBezTo>
                <a:close/>
                <a:moveTo>
                  <a:pt x="1173" y="1381"/>
                </a:moveTo>
                <a:cubicBezTo>
                  <a:pt x="1147" y="1381"/>
                  <a:pt x="1126" y="1402"/>
                  <a:pt x="1126" y="1428"/>
                </a:cubicBezTo>
                <a:cubicBezTo>
                  <a:pt x="1126" y="1454"/>
                  <a:pt x="1147" y="1475"/>
                  <a:pt x="1173" y="1475"/>
                </a:cubicBezTo>
                <a:cubicBezTo>
                  <a:pt x="1198" y="1475"/>
                  <a:pt x="1219" y="1454"/>
                  <a:pt x="1219" y="1428"/>
                </a:cubicBezTo>
                <a:cubicBezTo>
                  <a:pt x="1219" y="1402"/>
                  <a:pt x="1198" y="1381"/>
                  <a:pt x="1173" y="1381"/>
                </a:cubicBezTo>
                <a:close/>
                <a:moveTo>
                  <a:pt x="104" y="1130"/>
                </a:moveTo>
                <a:cubicBezTo>
                  <a:pt x="78" y="1130"/>
                  <a:pt x="58" y="1151"/>
                  <a:pt x="58" y="1177"/>
                </a:cubicBezTo>
                <a:cubicBezTo>
                  <a:pt x="58" y="1202"/>
                  <a:pt x="78" y="1223"/>
                  <a:pt x="104" y="1223"/>
                </a:cubicBezTo>
                <a:cubicBezTo>
                  <a:pt x="130" y="1223"/>
                  <a:pt x="151" y="1202"/>
                  <a:pt x="151" y="1177"/>
                </a:cubicBezTo>
                <a:cubicBezTo>
                  <a:pt x="151" y="1151"/>
                  <a:pt x="130" y="1130"/>
                  <a:pt x="104" y="1130"/>
                </a:cubicBezTo>
                <a:close/>
                <a:moveTo>
                  <a:pt x="1094" y="1480"/>
                </a:moveTo>
                <a:cubicBezTo>
                  <a:pt x="1094" y="1454"/>
                  <a:pt x="1074" y="1433"/>
                  <a:pt x="1048" y="1433"/>
                </a:cubicBezTo>
                <a:cubicBezTo>
                  <a:pt x="1022" y="1433"/>
                  <a:pt x="1001" y="1454"/>
                  <a:pt x="1001" y="1480"/>
                </a:cubicBezTo>
                <a:cubicBezTo>
                  <a:pt x="1001" y="1505"/>
                  <a:pt x="1022" y="1526"/>
                  <a:pt x="1048" y="1526"/>
                </a:cubicBezTo>
                <a:cubicBezTo>
                  <a:pt x="1074" y="1526"/>
                  <a:pt x="1094" y="1505"/>
                  <a:pt x="1094" y="1480"/>
                </a:cubicBezTo>
                <a:close/>
                <a:moveTo>
                  <a:pt x="915" y="1528"/>
                </a:moveTo>
                <a:cubicBezTo>
                  <a:pt x="915" y="1502"/>
                  <a:pt x="894" y="1481"/>
                  <a:pt x="869" y="1481"/>
                </a:cubicBezTo>
                <a:cubicBezTo>
                  <a:pt x="843" y="1481"/>
                  <a:pt x="822" y="1502"/>
                  <a:pt x="822" y="1528"/>
                </a:cubicBezTo>
                <a:cubicBezTo>
                  <a:pt x="822" y="1553"/>
                  <a:pt x="843" y="1574"/>
                  <a:pt x="869" y="1574"/>
                </a:cubicBezTo>
                <a:cubicBezTo>
                  <a:pt x="894" y="1574"/>
                  <a:pt x="915" y="1553"/>
                  <a:pt x="915" y="1528"/>
                </a:cubicBezTo>
                <a:close/>
                <a:moveTo>
                  <a:pt x="785" y="1475"/>
                </a:moveTo>
                <a:cubicBezTo>
                  <a:pt x="785" y="1449"/>
                  <a:pt x="764" y="1428"/>
                  <a:pt x="738" y="1428"/>
                </a:cubicBezTo>
                <a:cubicBezTo>
                  <a:pt x="713" y="1428"/>
                  <a:pt x="692" y="1449"/>
                  <a:pt x="692" y="1475"/>
                </a:cubicBezTo>
                <a:cubicBezTo>
                  <a:pt x="692" y="1500"/>
                  <a:pt x="713" y="1521"/>
                  <a:pt x="738" y="1521"/>
                </a:cubicBezTo>
                <a:cubicBezTo>
                  <a:pt x="764" y="1521"/>
                  <a:pt x="785" y="1500"/>
                  <a:pt x="785" y="1475"/>
                </a:cubicBezTo>
                <a:close/>
                <a:moveTo>
                  <a:pt x="935" y="1605"/>
                </a:moveTo>
                <a:cubicBezTo>
                  <a:pt x="909" y="1605"/>
                  <a:pt x="888" y="1626"/>
                  <a:pt x="888" y="1651"/>
                </a:cubicBezTo>
                <a:cubicBezTo>
                  <a:pt x="888" y="1677"/>
                  <a:pt x="909" y="1698"/>
                  <a:pt x="935" y="1698"/>
                </a:cubicBezTo>
                <a:cubicBezTo>
                  <a:pt x="961" y="1698"/>
                  <a:pt x="981" y="1677"/>
                  <a:pt x="981" y="1651"/>
                </a:cubicBezTo>
                <a:cubicBezTo>
                  <a:pt x="981" y="1626"/>
                  <a:pt x="961" y="1605"/>
                  <a:pt x="935" y="1605"/>
                </a:cubicBezTo>
                <a:close/>
                <a:moveTo>
                  <a:pt x="790" y="1577"/>
                </a:moveTo>
                <a:cubicBezTo>
                  <a:pt x="755" y="1577"/>
                  <a:pt x="728" y="1604"/>
                  <a:pt x="728" y="1639"/>
                </a:cubicBezTo>
                <a:cubicBezTo>
                  <a:pt x="728" y="1673"/>
                  <a:pt x="755" y="1701"/>
                  <a:pt x="790" y="1701"/>
                </a:cubicBezTo>
                <a:cubicBezTo>
                  <a:pt x="824" y="1701"/>
                  <a:pt x="852" y="1673"/>
                  <a:pt x="852" y="1639"/>
                </a:cubicBezTo>
                <a:cubicBezTo>
                  <a:pt x="852" y="1604"/>
                  <a:pt x="824" y="1577"/>
                  <a:pt x="790" y="1577"/>
                </a:cubicBezTo>
                <a:close/>
                <a:moveTo>
                  <a:pt x="574" y="1307"/>
                </a:moveTo>
                <a:cubicBezTo>
                  <a:pt x="574" y="1281"/>
                  <a:pt x="554" y="1261"/>
                  <a:pt x="528" y="1261"/>
                </a:cubicBezTo>
                <a:cubicBezTo>
                  <a:pt x="502" y="1261"/>
                  <a:pt x="481" y="1281"/>
                  <a:pt x="481" y="1307"/>
                </a:cubicBezTo>
                <a:cubicBezTo>
                  <a:pt x="481" y="1333"/>
                  <a:pt x="502" y="1354"/>
                  <a:pt x="528" y="1354"/>
                </a:cubicBezTo>
                <a:cubicBezTo>
                  <a:pt x="554" y="1354"/>
                  <a:pt x="574" y="1333"/>
                  <a:pt x="574" y="1307"/>
                </a:cubicBezTo>
                <a:close/>
                <a:moveTo>
                  <a:pt x="402" y="1442"/>
                </a:moveTo>
                <a:cubicBezTo>
                  <a:pt x="386" y="1442"/>
                  <a:pt x="373" y="1447"/>
                  <a:pt x="362" y="1456"/>
                </a:cubicBezTo>
                <a:cubicBezTo>
                  <a:pt x="362" y="1431"/>
                  <a:pt x="341" y="1410"/>
                  <a:pt x="316" y="1410"/>
                </a:cubicBezTo>
                <a:cubicBezTo>
                  <a:pt x="290" y="1410"/>
                  <a:pt x="269" y="1431"/>
                  <a:pt x="269" y="1457"/>
                </a:cubicBezTo>
                <a:cubicBezTo>
                  <a:pt x="269" y="1482"/>
                  <a:pt x="290" y="1503"/>
                  <a:pt x="316" y="1503"/>
                </a:cubicBezTo>
                <a:cubicBezTo>
                  <a:pt x="325" y="1503"/>
                  <a:pt x="333" y="1500"/>
                  <a:pt x="340" y="1495"/>
                </a:cubicBezTo>
                <a:cubicBezTo>
                  <a:pt x="340" y="1498"/>
                  <a:pt x="340" y="1501"/>
                  <a:pt x="340" y="1504"/>
                </a:cubicBezTo>
                <a:cubicBezTo>
                  <a:pt x="340" y="1538"/>
                  <a:pt x="367" y="1566"/>
                  <a:pt x="402" y="1566"/>
                </a:cubicBezTo>
                <a:cubicBezTo>
                  <a:pt x="436" y="1566"/>
                  <a:pt x="464" y="1538"/>
                  <a:pt x="464" y="1504"/>
                </a:cubicBezTo>
                <a:cubicBezTo>
                  <a:pt x="464" y="1470"/>
                  <a:pt x="436" y="1442"/>
                  <a:pt x="402" y="1442"/>
                </a:cubicBezTo>
                <a:close/>
                <a:moveTo>
                  <a:pt x="111" y="975"/>
                </a:moveTo>
                <a:cubicBezTo>
                  <a:pt x="104" y="975"/>
                  <a:pt x="98" y="976"/>
                  <a:pt x="92" y="978"/>
                </a:cubicBezTo>
                <a:cubicBezTo>
                  <a:pt x="92" y="953"/>
                  <a:pt x="71" y="932"/>
                  <a:pt x="46" y="932"/>
                </a:cubicBezTo>
                <a:cubicBezTo>
                  <a:pt x="20" y="932"/>
                  <a:pt x="0" y="953"/>
                  <a:pt x="0" y="979"/>
                </a:cubicBezTo>
                <a:cubicBezTo>
                  <a:pt x="0" y="1004"/>
                  <a:pt x="20" y="1025"/>
                  <a:pt x="46" y="1025"/>
                </a:cubicBezTo>
                <a:cubicBezTo>
                  <a:pt x="47" y="1025"/>
                  <a:pt x="49" y="1024"/>
                  <a:pt x="50" y="1024"/>
                </a:cubicBezTo>
                <a:cubicBezTo>
                  <a:pt x="49" y="1028"/>
                  <a:pt x="49" y="1033"/>
                  <a:pt x="49" y="1037"/>
                </a:cubicBezTo>
                <a:cubicBezTo>
                  <a:pt x="49" y="1071"/>
                  <a:pt x="76" y="1099"/>
                  <a:pt x="111" y="1099"/>
                </a:cubicBezTo>
                <a:cubicBezTo>
                  <a:pt x="145" y="1099"/>
                  <a:pt x="173" y="1071"/>
                  <a:pt x="173" y="1037"/>
                </a:cubicBezTo>
                <a:cubicBezTo>
                  <a:pt x="173" y="1003"/>
                  <a:pt x="145" y="975"/>
                  <a:pt x="111" y="975"/>
                </a:cubicBezTo>
                <a:close/>
                <a:moveTo>
                  <a:pt x="298" y="1320"/>
                </a:moveTo>
                <a:cubicBezTo>
                  <a:pt x="298" y="1354"/>
                  <a:pt x="326" y="1382"/>
                  <a:pt x="360" y="1382"/>
                </a:cubicBezTo>
                <a:cubicBezTo>
                  <a:pt x="394" y="1382"/>
                  <a:pt x="422" y="1354"/>
                  <a:pt x="422" y="1320"/>
                </a:cubicBezTo>
                <a:cubicBezTo>
                  <a:pt x="422" y="1285"/>
                  <a:pt x="394" y="1257"/>
                  <a:pt x="360" y="1257"/>
                </a:cubicBezTo>
                <a:cubicBezTo>
                  <a:pt x="326" y="1257"/>
                  <a:pt x="298" y="1285"/>
                  <a:pt x="298" y="1320"/>
                </a:cubicBezTo>
                <a:close/>
                <a:moveTo>
                  <a:pt x="800" y="851"/>
                </a:moveTo>
                <a:cubicBezTo>
                  <a:pt x="800" y="947"/>
                  <a:pt x="878" y="1025"/>
                  <a:pt x="975" y="1025"/>
                </a:cubicBezTo>
                <a:cubicBezTo>
                  <a:pt x="1021" y="1025"/>
                  <a:pt x="1063" y="1007"/>
                  <a:pt x="1094" y="978"/>
                </a:cubicBezTo>
                <a:cubicBezTo>
                  <a:pt x="1032" y="912"/>
                  <a:pt x="1032" y="912"/>
                  <a:pt x="1032" y="912"/>
                </a:cubicBezTo>
                <a:cubicBezTo>
                  <a:pt x="1017" y="926"/>
                  <a:pt x="997" y="935"/>
                  <a:pt x="975" y="935"/>
                </a:cubicBezTo>
                <a:cubicBezTo>
                  <a:pt x="928" y="935"/>
                  <a:pt x="890" y="897"/>
                  <a:pt x="890" y="851"/>
                </a:cubicBezTo>
                <a:cubicBezTo>
                  <a:pt x="890" y="804"/>
                  <a:pt x="928" y="766"/>
                  <a:pt x="975" y="766"/>
                </a:cubicBezTo>
                <a:cubicBezTo>
                  <a:pt x="997" y="766"/>
                  <a:pt x="1017" y="775"/>
                  <a:pt x="1032" y="789"/>
                </a:cubicBezTo>
                <a:cubicBezTo>
                  <a:pt x="1094" y="723"/>
                  <a:pt x="1094" y="723"/>
                  <a:pt x="1094" y="723"/>
                </a:cubicBezTo>
                <a:cubicBezTo>
                  <a:pt x="1063" y="694"/>
                  <a:pt x="1021" y="676"/>
                  <a:pt x="975" y="676"/>
                </a:cubicBezTo>
                <a:cubicBezTo>
                  <a:pt x="878" y="676"/>
                  <a:pt x="800" y="754"/>
                  <a:pt x="800" y="851"/>
                </a:cubicBezTo>
                <a:close/>
                <a:moveTo>
                  <a:pt x="1313" y="766"/>
                </a:moveTo>
                <a:cubicBezTo>
                  <a:pt x="1335" y="766"/>
                  <a:pt x="1355" y="775"/>
                  <a:pt x="1371" y="789"/>
                </a:cubicBezTo>
                <a:cubicBezTo>
                  <a:pt x="1432" y="723"/>
                  <a:pt x="1432" y="723"/>
                  <a:pt x="1432" y="723"/>
                </a:cubicBezTo>
                <a:cubicBezTo>
                  <a:pt x="1401" y="694"/>
                  <a:pt x="1359" y="676"/>
                  <a:pt x="1313" y="676"/>
                </a:cubicBezTo>
                <a:cubicBezTo>
                  <a:pt x="1216" y="676"/>
                  <a:pt x="1138" y="754"/>
                  <a:pt x="1138" y="851"/>
                </a:cubicBezTo>
                <a:cubicBezTo>
                  <a:pt x="1138" y="947"/>
                  <a:pt x="1216" y="1025"/>
                  <a:pt x="1313" y="1025"/>
                </a:cubicBezTo>
                <a:cubicBezTo>
                  <a:pt x="1359" y="1025"/>
                  <a:pt x="1401" y="1007"/>
                  <a:pt x="1432" y="978"/>
                </a:cubicBezTo>
                <a:cubicBezTo>
                  <a:pt x="1370" y="912"/>
                  <a:pt x="1370" y="912"/>
                  <a:pt x="1370" y="912"/>
                </a:cubicBezTo>
                <a:cubicBezTo>
                  <a:pt x="1355" y="926"/>
                  <a:pt x="1335" y="935"/>
                  <a:pt x="1313" y="935"/>
                </a:cubicBezTo>
                <a:cubicBezTo>
                  <a:pt x="1266" y="935"/>
                  <a:pt x="1229" y="897"/>
                  <a:pt x="1229" y="851"/>
                </a:cubicBezTo>
                <a:cubicBezTo>
                  <a:pt x="1229" y="804"/>
                  <a:pt x="1266" y="766"/>
                  <a:pt x="1313" y="766"/>
                </a:cubicBezTo>
                <a:close/>
                <a:moveTo>
                  <a:pt x="342" y="1018"/>
                </a:moveTo>
                <a:cubicBezTo>
                  <a:pt x="439" y="1018"/>
                  <a:pt x="439" y="1018"/>
                  <a:pt x="439" y="1018"/>
                </a:cubicBezTo>
                <a:cubicBezTo>
                  <a:pt x="496" y="838"/>
                  <a:pt x="496" y="838"/>
                  <a:pt x="496" y="838"/>
                </a:cubicBezTo>
                <a:cubicBezTo>
                  <a:pt x="553" y="1018"/>
                  <a:pt x="553" y="1018"/>
                  <a:pt x="553" y="1018"/>
                </a:cubicBezTo>
                <a:cubicBezTo>
                  <a:pt x="650" y="1018"/>
                  <a:pt x="650" y="1018"/>
                  <a:pt x="650" y="1018"/>
                </a:cubicBezTo>
                <a:cubicBezTo>
                  <a:pt x="659" y="1018"/>
                  <a:pt x="659" y="1018"/>
                  <a:pt x="659" y="1018"/>
                </a:cubicBezTo>
                <a:cubicBezTo>
                  <a:pt x="764" y="683"/>
                  <a:pt x="764" y="683"/>
                  <a:pt x="764" y="683"/>
                </a:cubicBezTo>
                <a:cubicBezTo>
                  <a:pt x="658" y="683"/>
                  <a:pt x="658" y="683"/>
                  <a:pt x="658" y="683"/>
                </a:cubicBezTo>
                <a:cubicBezTo>
                  <a:pt x="601" y="864"/>
                  <a:pt x="601" y="864"/>
                  <a:pt x="601" y="864"/>
                </a:cubicBezTo>
                <a:cubicBezTo>
                  <a:pt x="544" y="683"/>
                  <a:pt x="544" y="683"/>
                  <a:pt x="544" y="683"/>
                </a:cubicBezTo>
                <a:cubicBezTo>
                  <a:pt x="447" y="683"/>
                  <a:pt x="447" y="683"/>
                  <a:pt x="447" y="683"/>
                </a:cubicBezTo>
                <a:cubicBezTo>
                  <a:pt x="390" y="864"/>
                  <a:pt x="390" y="864"/>
                  <a:pt x="390" y="864"/>
                </a:cubicBezTo>
                <a:cubicBezTo>
                  <a:pt x="334" y="683"/>
                  <a:pt x="334" y="683"/>
                  <a:pt x="334" y="683"/>
                </a:cubicBezTo>
                <a:cubicBezTo>
                  <a:pt x="227" y="683"/>
                  <a:pt x="227" y="683"/>
                  <a:pt x="227" y="683"/>
                </a:cubicBezTo>
                <a:cubicBezTo>
                  <a:pt x="333" y="1018"/>
                  <a:pt x="333" y="1018"/>
                  <a:pt x="333" y="1018"/>
                </a:cubicBezTo>
                <a:lnTo>
                  <a:pt x="342" y="101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82592" indent="-382592" algn="l" defTabSz="1143274" rtl="0" eaLnBrk="1" latinLnBrk="0" hangingPunct="1">
              <a:lnSpc>
                <a:spcPct val="130000"/>
              </a:lnSpc>
              <a:spcBef>
                <a:spcPts val="3251"/>
              </a:spcBef>
              <a:buClr>
                <a:schemeClr val="accent1"/>
              </a:buClr>
              <a:buFont typeface="Century Gothic" panose="020B0502020202020204" pitchFamily="34" charset="0"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ijdelijke aanduiding voor dianummer 5">
            <a:extLst>
              <a:ext uri="{FF2B5EF4-FFF2-40B4-BE49-F238E27FC236}">
                <a16:creationId xmlns:a16="http://schemas.microsoft.com/office/drawing/2014/main" id="{113D5239-A20C-40A2-88F0-F0518973AD8E}"/>
              </a:ext>
            </a:extLst>
          </p:cNvPr>
          <p:cNvSpPr>
            <a:spLocks noGrp="1" noSelect="1"/>
          </p:cNvSpPr>
          <p:nvPr>
            <p:ph type="sldNum" sz="quarter" idx="100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306107-7F56-4112-A18C-11A79F6701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9905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-only slide Corpor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4">
            <a:extLst>
              <a:ext uri="{FF2B5EF4-FFF2-40B4-BE49-F238E27FC236}">
                <a16:creationId xmlns:a16="http://schemas.microsoft.com/office/drawing/2014/main" id="{89D74F34-53AF-443F-8C16-6CEA9707602C}"/>
              </a:ext>
            </a:extLst>
          </p:cNvPr>
          <p:cNvGrpSpPr>
            <a:grpSpLocks noSelect="1" noChangeAspect="1"/>
          </p:cNvGrpSpPr>
          <p:nvPr/>
        </p:nvGrpSpPr>
        <p:grpSpPr bwMode="auto">
          <a:xfrm>
            <a:off x="331788" y="7548563"/>
            <a:ext cx="674687" cy="673100"/>
            <a:chOff x="167" y="3802"/>
            <a:chExt cx="340" cy="339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3C3BCC67-8937-4A68-B88A-34E56EF9E50D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167" y="3827"/>
              <a:ext cx="338" cy="304"/>
            </a:xfrm>
            <a:custGeom>
              <a:avLst/>
              <a:gdLst>
                <a:gd name="T0" fmla="*/ 3 w 1693"/>
                <a:gd name="T1" fmla="*/ 1 h 1525"/>
                <a:gd name="T2" fmla="*/ 3 w 1693"/>
                <a:gd name="T3" fmla="*/ 0 h 1525"/>
                <a:gd name="T4" fmla="*/ 13 w 1693"/>
                <a:gd name="T5" fmla="*/ 4 h 1525"/>
                <a:gd name="T6" fmla="*/ 13 w 1693"/>
                <a:gd name="T7" fmla="*/ 5 h 1525"/>
                <a:gd name="T8" fmla="*/ 13 w 1693"/>
                <a:gd name="T9" fmla="*/ 4 h 1525"/>
                <a:gd name="T10" fmla="*/ 11 w 1693"/>
                <a:gd name="T11" fmla="*/ 3 h 1525"/>
                <a:gd name="T12" fmla="*/ 12 w 1693"/>
                <a:gd name="T13" fmla="*/ 3 h 1525"/>
                <a:gd name="T14" fmla="*/ 5 w 1693"/>
                <a:gd name="T15" fmla="*/ 0 h 1525"/>
                <a:gd name="T16" fmla="*/ 5 w 1693"/>
                <a:gd name="T17" fmla="*/ 1 h 1525"/>
                <a:gd name="T18" fmla="*/ 5 w 1693"/>
                <a:gd name="T19" fmla="*/ 0 h 1525"/>
                <a:gd name="T20" fmla="*/ 6 w 1693"/>
                <a:gd name="T21" fmla="*/ 0 h 1525"/>
                <a:gd name="T22" fmla="*/ 7 w 1693"/>
                <a:gd name="T23" fmla="*/ 0 h 1525"/>
                <a:gd name="T24" fmla="*/ 8 w 1693"/>
                <a:gd name="T25" fmla="*/ 1 h 1525"/>
                <a:gd name="T26" fmla="*/ 8 w 1693"/>
                <a:gd name="T27" fmla="*/ 0 h 1525"/>
                <a:gd name="T28" fmla="*/ 8 w 1693"/>
                <a:gd name="T29" fmla="*/ 1 h 1525"/>
                <a:gd name="T30" fmla="*/ 8 w 1693"/>
                <a:gd name="T31" fmla="*/ 1 h 1525"/>
                <a:gd name="T32" fmla="*/ 9 w 1693"/>
                <a:gd name="T33" fmla="*/ 1 h 1525"/>
                <a:gd name="T34" fmla="*/ 10 w 1693"/>
                <a:gd name="T35" fmla="*/ 0 h 1525"/>
                <a:gd name="T36" fmla="*/ 10 w 1693"/>
                <a:gd name="T37" fmla="*/ 1 h 1525"/>
                <a:gd name="T38" fmla="*/ 10 w 1693"/>
                <a:gd name="T39" fmla="*/ 0 h 1525"/>
                <a:gd name="T40" fmla="*/ 1 w 1693"/>
                <a:gd name="T41" fmla="*/ 9 h 1525"/>
                <a:gd name="T42" fmla="*/ 3 w 1693"/>
                <a:gd name="T43" fmla="*/ 9 h 1525"/>
                <a:gd name="T44" fmla="*/ 0 w 1693"/>
                <a:gd name="T45" fmla="*/ 5 h 1525"/>
                <a:gd name="T46" fmla="*/ 0 w 1693"/>
                <a:gd name="T47" fmla="*/ 6 h 1525"/>
                <a:gd name="T48" fmla="*/ 0 w 1693"/>
                <a:gd name="T49" fmla="*/ 5 h 1525"/>
                <a:gd name="T50" fmla="*/ 10 w 1693"/>
                <a:gd name="T51" fmla="*/ 11 h 1525"/>
                <a:gd name="T52" fmla="*/ 11 w 1693"/>
                <a:gd name="T53" fmla="*/ 11 h 1525"/>
                <a:gd name="T54" fmla="*/ 2 w 1693"/>
                <a:gd name="T55" fmla="*/ 8 h 1525"/>
                <a:gd name="T56" fmla="*/ 2 w 1693"/>
                <a:gd name="T57" fmla="*/ 8 h 1525"/>
                <a:gd name="T58" fmla="*/ 2 w 1693"/>
                <a:gd name="T59" fmla="*/ 8 h 1525"/>
                <a:gd name="T60" fmla="*/ 7 w 1693"/>
                <a:gd name="T61" fmla="*/ 11 h 1525"/>
                <a:gd name="T62" fmla="*/ 9 w 1693"/>
                <a:gd name="T63" fmla="*/ 11 h 1525"/>
                <a:gd name="T64" fmla="*/ 5 w 1693"/>
                <a:gd name="T65" fmla="*/ 10 h 1525"/>
                <a:gd name="T66" fmla="*/ 5 w 1693"/>
                <a:gd name="T67" fmla="*/ 11 h 1525"/>
                <a:gd name="T68" fmla="*/ 5 w 1693"/>
                <a:gd name="T69" fmla="*/ 10 h 1525"/>
                <a:gd name="T70" fmla="*/ 3 w 1693"/>
                <a:gd name="T71" fmla="*/ 10 h 1525"/>
                <a:gd name="T72" fmla="*/ 4 w 1693"/>
                <a:gd name="T73" fmla="*/ 10 h 152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693" h="1525">
                  <a:moveTo>
                    <a:pt x="398" y="94"/>
                  </a:moveTo>
                  <a:cubicBezTo>
                    <a:pt x="398" y="119"/>
                    <a:pt x="377" y="140"/>
                    <a:pt x="352" y="140"/>
                  </a:cubicBezTo>
                  <a:cubicBezTo>
                    <a:pt x="326" y="140"/>
                    <a:pt x="305" y="119"/>
                    <a:pt x="305" y="94"/>
                  </a:cubicBezTo>
                  <a:cubicBezTo>
                    <a:pt x="305" y="68"/>
                    <a:pt x="326" y="47"/>
                    <a:pt x="352" y="47"/>
                  </a:cubicBezTo>
                  <a:cubicBezTo>
                    <a:pt x="377" y="47"/>
                    <a:pt x="398" y="68"/>
                    <a:pt x="398" y="94"/>
                  </a:cubicBezTo>
                  <a:close/>
                  <a:moveTo>
                    <a:pt x="1646" y="549"/>
                  </a:moveTo>
                  <a:cubicBezTo>
                    <a:pt x="1621" y="549"/>
                    <a:pt x="1600" y="570"/>
                    <a:pt x="1600" y="596"/>
                  </a:cubicBezTo>
                  <a:cubicBezTo>
                    <a:pt x="1600" y="621"/>
                    <a:pt x="1621" y="642"/>
                    <a:pt x="1646" y="642"/>
                  </a:cubicBezTo>
                  <a:cubicBezTo>
                    <a:pt x="1672" y="642"/>
                    <a:pt x="1693" y="621"/>
                    <a:pt x="1693" y="596"/>
                  </a:cubicBezTo>
                  <a:cubicBezTo>
                    <a:pt x="1693" y="570"/>
                    <a:pt x="1672" y="549"/>
                    <a:pt x="1646" y="549"/>
                  </a:cubicBezTo>
                  <a:close/>
                  <a:moveTo>
                    <a:pt x="1450" y="382"/>
                  </a:moveTo>
                  <a:cubicBezTo>
                    <a:pt x="1424" y="382"/>
                    <a:pt x="1403" y="403"/>
                    <a:pt x="1403" y="429"/>
                  </a:cubicBezTo>
                  <a:cubicBezTo>
                    <a:pt x="1403" y="454"/>
                    <a:pt x="1424" y="475"/>
                    <a:pt x="1450" y="475"/>
                  </a:cubicBezTo>
                  <a:cubicBezTo>
                    <a:pt x="1475" y="475"/>
                    <a:pt x="1496" y="454"/>
                    <a:pt x="1496" y="429"/>
                  </a:cubicBezTo>
                  <a:cubicBezTo>
                    <a:pt x="1496" y="403"/>
                    <a:pt x="1475" y="382"/>
                    <a:pt x="1450" y="382"/>
                  </a:cubicBezTo>
                  <a:close/>
                  <a:moveTo>
                    <a:pt x="644" y="48"/>
                  </a:moveTo>
                  <a:cubicBezTo>
                    <a:pt x="619" y="48"/>
                    <a:pt x="598" y="69"/>
                    <a:pt x="598" y="95"/>
                  </a:cubicBezTo>
                  <a:cubicBezTo>
                    <a:pt x="598" y="120"/>
                    <a:pt x="619" y="141"/>
                    <a:pt x="644" y="141"/>
                  </a:cubicBezTo>
                  <a:cubicBezTo>
                    <a:pt x="670" y="141"/>
                    <a:pt x="691" y="120"/>
                    <a:pt x="691" y="95"/>
                  </a:cubicBezTo>
                  <a:cubicBezTo>
                    <a:pt x="691" y="69"/>
                    <a:pt x="670" y="48"/>
                    <a:pt x="644" y="48"/>
                  </a:cubicBezTo>
                  <a:close/>
                  <a:moveTo>
                    <a:pt x="824" y="0"/>
                  </a:moveTo>
                  <a:cubicBezTo>
                    <a:pt x="798" y="0"/>
                    <a:pt x="777" y="21"/>
                    <a:pt x="777" y="47"/>
                  </a:cubicBezTo>
                  <a:cubicBezTo>
                    <a:pt x="777" y="72"/>
                    <a:pt x="798" y="93"/>
                    <a:pt x="824" y="93"/>
                  </a:cubicBezTo>
                  <a:cubicBezTo>
                    <a:pt x="849" y="93"/>
                    <a:pt x="870" y="72"/>
                    <a:pt x="870" y="47"/>
                  </a:cubicBezTo>
                  <a:cubicBezTo>
                    <a:pt x="870" y="21"/>
                    <a:pt x="849" y="0"/>
                    <a:pt x="824" y="0"/>
                  </a:cubicBezTo>
                  <a:close/>
                  <a:moveTo>
                    <a:pt x="954" y="146"/>
                  </a:moveTo>
                  <a:cubicBezTo>
                    <a:pt x="980" y="146"/>
                    <a:pt x="1000" y="125"/>
                    <a:pt x="1000" y="100"/>
                  </a:cubicBezTo>
                  <a:cubicBezTo>
                    <a:pt x="1000" y="74"/>
                    <a:pt x="980" y="53"/>
                    <a:pt x="954" y="53"/>
                  </a:cubicBezTo>
                  <a:cubicBezTo>
                    <a:pt x="928" y="53"/>
                    <a:pt x="907" y="74"/>
                    <a:pt x="907" y="100"/>
                  </a:cubicBezTo>
                  <a:cubicBezTo>
                    <a:pt x="907" y="125"/>
                    <a:pt x="928" y="146"/>
                    <a:pt x="954" y="146"/>
                  </a:cubicBezTo>
                  <a:close/>
                  <a:moveTo>
                    <a:pt x="1110" y="70"/>
                  </a:moveTo>
                  <a:cubicBezTo>
                    <a:pt x="1076" y="70"/>
                    <a:pt x="1048" y="98"/>
                    <a:pt x="1048" y="132"/>
                  </a:cubicBezTo>
                  <a:cubicBezTo>
                    <a:pt x="1048" y="167"/>
                    <a:pt x="1076" y="194"/>
                    <a:pt x="1110" y="194"/>
                  </a:cubicBezTo>
                  <a:cubicBezTo>
                    <a:pt x="1145" y="194"/>
                    <a:pt x="1172" y="167"/>
                    <a:pt x="1172" y="132"/>
                  </a:cubicBezTo>
                  <a:cubicBezTo>
                    <a:pt x="1172" y="98"/>
                    <a:pt x="1145" y="70"/>
                    <a:pt x="1110" y="70"/>
                  </a:cubicBezTo>
                  <a:close/>
                  <a:moveTo>
                    <a:pt x="1291" y="8"/>
                  </a:moveTo>
                  <a:cubicBezTo>
                    <a:pt x="1257" y="8"/>
                    <a:pt x="1229" y="36"/>
                    <a:pt x="1229" y="70"/>
                  </a:cubicBezTo>
                  <a:cubicBezTo>
                    <a:pt x="1229" y="104"/>
                    <a:pt x="1257" y="132"/>
                    <a:pt x="1291" y="132"/>
                  </a:cubicBezTo>
                  <a:cubicBezTo>
                    <a:pt x="1325" y="132"/>
                    <a:pt x="1353" y="104"/>
                    <a:pt x="1353" y="70"/>
                  </a:cubicBezTo>
                  <a:cubicBezTo>
                    <a:pt x="1353" y="36"/>
                    <a:pt x="1325" y="8"/>
                    <a:pt x="1291" y="8"/>
                  </a:cubicBezTo>
                  <a:close/>
                  <a:moveTo>
                    <a:pt x="242" y="1087"/>
                  </a:moveTo>
                  <a:cubicBezTo>
                    <a:pt x="190" y="1087"/>
                    <a:pt x="149" y="1129"/>
                    <a:pt x="149" y="1180"/>
                  </a:cubicBezTo>
                  <a:cubicBezTo>
                    <a:pt x="149" y="1232"/>
                    <a:pt x="190" y="1273"/>
                    <a:pt x="242" y="1273"/>
                  </a:cubicBezTo>
                  <a:cubicBezTo>
                    <a:pt x="293" y="1273"/>
                    <a:pt x="335" y="1232"/>
                    <a:pt x="335" y="1180"/>
                  </a:cubicBezTo>
                  <a:cubicBezTo>
                    <a:pt x="335" y="1129"/>
                    <a:pt x="293" y="1087"/>
                    <a:pt x="242" y="1087"/>
                  </a:cubicBezTo>
                  <a:close/>
                  <a:moveTo>
                    <a:pt x="46" y="677"/>
                  </a:moveTo>
                  <a:cubicBezTo>
                    <a:pt x="20" y="677"/>
                    <a:pt x="0" y="698"/>
                    <a:pt x="0" y="724"/>
                  </a:cubicBezTo>
                  <a:cubicBezTo>
                    <a:pt x="0" y="749"/>
                    <a:pt x="20" y="770"/>
                    <a:pt x="46" y="770"/>
                  </a:cubicBezTo>
                  <a:cubicBezTo>
                    <a:pt x="72" y="770"/>
                    <a:pt x="93" y="749"/>
                    <a:pt x="93" y="724"/>
                  </a:cubicBezTo>
                  <a:cubicBezTo>
                    <a:pt x="93" y="698"/>
                    <a:pt x="72" y="677"/>
                    <a:pt x="46" y="677"/>
                  </a:cubicBezTo>
                  <a:close/>
                  <a:moveTo>
                    <a:pt x="1282" y="1354"/>
                  </a:moveTo>
                  <a:cubicBezTo>
                    <a:pt x="1257" y="1354"/>
                    <a:pt x="1236" y="1375"/>
                    <a:pt x="1236" y="1401"/>
                  </a:cubicBezTo>
                  <a:cubicBezTo>
                    <a:pt x="1236" y="1426"/>
                    <a:pt x="1257" y="1447"/>
                    <a:pt x="1282" y="1447"/>
                  </a:cubicBezTo>
                  <a:cubicBezTo>
                    <a:pt x="1308" y="1447"/>
                    <a:pt x="1329" y="1426"/>
                    <a:pt x="1329" y="1401"/>
                  </a:cubicBezTo>
                  <a:cubicBezTo>
                    <a:pt x="1329" y="1375"/>
                    <a:pt x="1308" y="1354"/>
                    <a:pt x="1282" y="1354"/>
                  </a:cubicBezTo>
                  <a:close/>
                  <a:moveTo>
                    <a:pt x="250" y="1065"/>
                  </a:moveTo>
                  <a:cubicBezTo>
                    <a:pt x="276" y="1065"/>
                    <a:pt x="296" y="1044"/>
                    <a:pt x="296" y="1018"/>
                  </a:cubicBezTo>
                  <a:cubicBezTo>
                    <a:pt x="296" y="993"/>
                    <a:pt x="276" y="972"/>
                    <a:pt x="250" y="972"/>
                  </a:cubicBezTo>
                  <a:cubicBezTo>
                    <a:pt x="224" y="972"/>
                    <a:pt x="203" y="993"/>
                    <a:pt x="203" y="1018"/>
                  </a:cubicBezTo>
                  <a:cubicBezTo>
                    <a:pt x="203" y="1044"/>
                    <a:pt x="224" y="1065"/>
                    <a:pt x="250" y="1065"/>
                  </a:cubicBezTo>
                  <a:close/>
                  <a:moveTo>
                    <a:pt x="978" y="1339"/>
                  </a:moveTo>
                  <a:cubicBezTo>
                    <a:pt x="927" y="1339"/>
                    <a:pt x="885" y="1380"/>
                    <a:pt x="885" y="1432"/>
                  </a:cubicBezTo>
                  <a:cubicBezTo>
                    <a:pt x="885" y="1483"/>
                    <a:pt x="927" y="1525"/>
                    <a:pt x="978" y="1525"/>
                  </a:cubicBezTo>
                  <a:cubicBezTo>
                    <a:pt x="1029" y="1525"/>
                    <a:pt x="1071" y="1483"/>
                    <a:pt x="1071" y="1432"/>
                  </a:cubicBezTo>
                  <a:cubicBezTo>
                    <a:pt x="1071" y="1380"/>
                    <a:pt x="1029" y="1339"/>
                    <a:pt x="978" y="1339"/>
                  </a:cubicBezTo>
                  <a:close/>
                  <a:moveTo>
                    <a:pt x="589" y="1253"/>
                  </a:moveTo>
                  <a:cubicBezTo>
                    <a:pt x="555" y="1253"/>
                    <a:pt x="527" y="1281"/>
                    <a:pt x="527" y="1315"/>
                  </a:cubicBezTo>
                  <a:cubicBezTo>
                    <a:pt x="527" y="1349"/>
                    <a:pt x="555" y="1377"/>
                    <a:pt x="589" y="1377"/>
                  </a:cubicBezTo>
                  <a:cubicBezTo>
                    <a:pt x="623" y="1377"/>
                    <a:pt x="651" y="1349"/>
                    <a:pt x="651" y="1315"/>
                  </a:cubicBezTo>
                  <a:cubicBezTo>
                    <a:pt x="651" y="1281"/>
                    <a:pt x="623" y="1253"/>
                    <a:pt x="589" y="1253"/>
                  </a:cubicBezTo>
                  <a:close/>
                  <a:moveTo>
                    <a:pt x="454" y="1273"/>
                  </a:moveTo>
                  <a:cubicBezTo>
                    <a:pt x="428" y="1273"/>
                    <a:pt x="407" y="1294"/>
                    <a:pt x="407" y="1320"/>
                  </a:cubicBezTo>
                  <a:cubicBezTo>
                    <a:pt x="407" y="1345"/>
                    <a:pt x="428" y="1366"/>
                    <a:pt x="454" y="1366"/>
                  </a:cubicBezTo>
                  <a:cubicBezTo>
                    <a:pt x="479" y="1366"/>
                    <a:pt x="500" y="1345"/>
                    <a:pt x="500" y="1320"/>
                  </a:cubicBezTo>
                  <a:cubicBezTo>
                    <a:pt x="500" y="1294"/>
                    <a:pt x="479" y="1273"/>
                    <a:pt x="454" y="1273"/>
                  </a:cubicBez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L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F97AF071-B615-42CD-B3C9-F3C0DDA0FC4D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168" y="3802"/>
              <a:ext cx="339" cy="339"/>
            </a:xfrm>
            <a:custGeom>
              <a:avLst/>
              <a:gdLst>
                <a:gd name="T0" fmla="*/ 10 w 1693"/>
                <a:gd name="T1" fmla="*/ 3 h 1701"/>
                <a:gd name="T2" fmla="*/ 12 w 1693"/>
                <a:gd name="T3" fmla="*/ 3 h 1701"/>
                <a:gd name="T4" fmla="*/ 9 w 1693"/>
                <a:gd name="T5" fmla="*/ 0 h 1701"/>
                <a:gd name="T6" fmla="*/ 13 w 1693"/>
                <a:gd name="T7" fmla="*/ 7 h 1701"/>
                <a:gd name="T8" fmla="*/ 11 w 1693"/>
                <a:gd name="T9" fmla="*/ 2 h 1701"/>
                <a:gd name="T10" fmla="*/ 11 w 1693"/>
                <a:gd name="T11" fmla="*/ 2 h 1701"/>
                <a:gd name="T12" fmla="*/ 6 w 1693"/>
                <a:gd name="T13" fmla="*/ 2 h 1701"/>
                <a:gd name="T14" fmla="*/ 3 w 1693"/>
                <a:gd name="T15" fmla="*/ 1 h 1701"/>
                <a:gd name="T16" fmla="*/ 5 w 1693"/>
                <a:gd name="T17" fmla="*/ 1 h 1701"/>
                <a:gd name="T18" fmla="*/ 4 w 1693"/>
                <a:gd name="T19" fmla="*/ 3 h 1701"/>
                <a:gd name="T20" fmla="*/ 4 w 1693"/>
                <a:gd name="T21" fmla="*/ 3 h 1701"/>
                <a:gd name="T22" fmla="*/ 12 w 1693"/>
                <a:gd name="T23" fmla="*/ 4 h 1701"/>
                <a:gd name="T24" fmla="*/ 6 w 1693"/>
                <a:gd name="T25" fmla="*/ 1 h 1701"/>
                <a:gd name="T26" fmla="*/ 6 w 1693"/>
                <a:gd name="T27" fmla="*/ 0 h 1701"/>
                <a:gd name="T28" fmla="*/ 8 w 1693"/>
                <a:gd name="T29" fmla="*/ 1 h 1701"/>
                <a:gd name="T30" fmla="*/ 9 w 1693"/>
                <a:gd name="T31" fmla="*/ 3 h 1701"/>
                <a:gd name="T32" fmla="*/ 9 w 1693"/>
                <a:gd name="T33" fmla="*/ 3 h 1701"/>
                <a:gd name="T34" fmla="*/ 13 w 1693"/>
                <a:gd name="T35" fmla="*/ 6 h 1701"/>
                <a:gd name="T36" fmla="*/ 10 w 1693"/>
                <a:gd name="T37" fmla="*/ 2 h 1701"/>
                <a:gd name="T38" fmla="*/ 4 w 1693"/>
                <a:gd name="T39" fmla="*/ 13 h 1701"/>
                <a:gd name="T40" fmla="*/ 11 w 1693"/>
                <a:gd name="T41" fmla="*/ 11 h 1701"/>
                <a:gd name="T42" fmla="*/ 11 w 1693"/>
                <a:gd name="T43" fmla="*/ 11 h 1701"/>
                <a:gd name="T44" fmla="*/ 7 w 1693"/>
                <a:gd name="T45" fmla="*/ 11 h 1701"/>
                <a:gd name="T46" fmla="*/ 9 w 1693"/>
                <a:gd name="T47" fmla="*/ 13 h 1701"/>
                <a:gd name="T48" fmla="*/ 9 w 1693"/>
                <a:gd name="T49" fmla="*/ 11 h 1701"/>
                <a:gd name="T50" fmla="*/ 1 w 1693"/>
                <a:gd name="T51" fmla="*/ 9 h 1701"/>
                <a:gd name="T52" fmla="*/ 1 w 1693"/>
                <a:gd name="T53" fmla="*/ 9 h 1701"/>
                <a:gd name="T54" fmla="*/ 8 w 1693"/>
                <a:gd name="T55" fmla="*/ 12 h 1701"/>
                <a:gd name="T56" fmla="*/ 7 w 1693"/>
                <a:gd name="T57" fmla="*/ 12 h 1701"/>
                <a:gd name="T58" fmla="*/ 6 w 1693"/>
                <a:gd name="T59" fmla="*/ 11 h 1701"/>
                <a:gd name="T60" fmla="*/ 7 w 1693"/>
                <a:gd name="T61" fmla="*/ 13 h 1701"/>
                <a:gd name="T62" fmla="*/ 7 w 1693"/>
                <a:gd name="T63" fmla="*/ 13 h 1701"/>
                <a:gd name="T64" fmla="*/ 7 w 1693"/>
                <a:gd name="T65" fmla="*/ 13 h 1701"/>
                <a:gd name="T66" fmla="*/ 4 w 1693"/>
                <a:gd name="T67" fmla="*/ 10 h 1701"/>
                <a:gd name="T68" fmla="*/ 3 w 1693"/>
                <a:gd name="T69" fmla="*/ 12 h 1701"/>
                <a:gd name="T70" fmla="*/ 3 w 1693"/>
                <a:gd name="T71" fmla="*/ 12 h 1701"/>
                <a:gd name="T72" fmla="*/ 3 w 1693"/>
                <a:gd name="T73" fmla="*/ 11 h 1701"/>
                <a:gd name="T74" fmla="*/ 0 w 1693"/>
                <a:gd name="T75" fmla="*/ 8 h 1701"/>
                <a:gd name="T76" fmla="*/ 1 w 1693"/>
                <a:gd name="T77" fmla="*/ 9 h 1701"/>
                <a:gd name="T78" fmla="*/ 3 w 1693"/>
                <a:gd name="T79" fmla="*/ 11 h 1701"/>
                <a:gd name="T80" fmla="*/ 6 w 1693"/>
                <a:gd name="T81" fmla="*/ 7 h 1701"/>
                <a:gd name="T82" fmla="*/ 8 w 1693"/>
                <a:gd name="T83" fmla="*/ 7 h 1701"/>
                <a:gd name="T84" fmla="*/ 9 w 1693"/>
                <a:gd name="T85" fmla="*/ 6 h 1701"/>
                <a:gd name="T86" fmla="*/ 11 w 1693"/>
                <a:gd name="T87" fmla="*/ 6 h 1701"/>
                <a:gd name="T88" fmla="*/ 11 w 1693"/>
                <a:gd name="T89" fmla="*/ 8 h 1701"/>
                <a:gd name="T90" fmla="*/ 10 w 1693"/>
                <a:gd name="T91" fmla="*/ 7 h 1701"/>
                <a:gd name="T92" fmla="*/ 4 w 1693"/>
                <a:gd name="T93" fmla="*/ 7 h 1701"/>
                <a:gd name="T94" fmla="*/ 6 w 1693"/>
                <a:gd name="T95" fmla="*/ 5 h 1701"/>
                <a:gd name="T96" fmla="*/ 4 w 1693"/>
                <a:gd name="T97" fmla="*/ 5 h 1701"/>
                <a:gd name="T98" fmla="*/ 3 w 1693"/>
                <a:gd name="T99" fmla="*/ 8 h 170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693" h="1701">
                  <a:moveTo>
                    <a:pt x="1451" y="487"/>
                  </a:moveTo>
                  <a:cubicBezTo>
                    <a:pt x="1412" y="487"/>
                    <a:pt x="1378" y="463"/>
                    <a:pt x="1365" y="429"/>
                  </a:cubicBezTo>
                  <a:cubicBezTo>
                    <a:pt x="1354" y="438"/>
                    <a:pt x="1340" y="444"/>
                    <a:pt x="1325" y="444"/>
                  </a:cubicBezTo>
                  <a:cubicBezTo>
                    <a:pt x="1291" y="444"/>
                    <a:pt x="1263" y="416"/>
                    <a:pt x="1263" y="382"/>
                  </a:cubicBezTo>
                  <a:cubicBezTo>
                    <a:pt x="1263" y="347"/>
                    <a:pt x="1291" y="320"/>
                    <a:pt x="1325" y="320"/>
                  </a:cubicBezTo>
                  <a:cubicBezTo>
                    <a:pt x="1345" y="320"/>
                    <a:pt x="1362" y="329"/>
                    <a:pt x="1373" y="343"/>
                  </a:cubicBezTo>
                  <a:cubicBezTo>
                    <a:pt x="1390" y="317"/>
                    <a:pt x="1418" y="301"/>
                    <a:pt x="1451" y="301"/>
                  </a:cubicBezTo>
                  <a:cubicBezTo>
                    <a:pt x="1502" y="301"/>
                    <a:pt x="1544" y="343"/>
                    <a:pt x="1544" y="394"/>
                  </a:cubicBezTo>
                  <a:cubicBezTo>
                    <a:pt x="1544" y="445"/>
                    <a:pt x="1502" y="487"/>
                    <a:pt x="1451" y="487"/>
                  </a:cubicBezTo>
                  <a:close/>
                  <a:moveTo>
                    <a:pt x="1080" y="220"/>
                  </a:moveTo>
                  <a:cubicBezTo>
                    <a:pt x="1132" y="220"/>
                    <a:pt x="1174" y="179"/>
                    <a:pt x="1174" y="127"/>
                  </a:cubicBezTo>
                  <a:cubicBezTo>
                    <a:pt x="1174" y="76"/>
                    <a:pt x="1132" y="34"/>
                    <a:pt x="1080" y="34"/>
                  </a:cubicBezTo>
                  <a:cubicBezTo>
                    <a:pt x="1029" y="34"/>
                    <a:pt x="987" y="76"/>
                    <a:pt x="987" y="127"/>
                  </a:cubicBezTo>
                  <a:cubicBezTo>
                    <a:pt x="987" y="179"/>
                    <a:pt x="1029" y="220"/>
                    <a:pt x="1080" y="220"/>
                  </a:cubicBezTo>
                  <a:close/>
                  <a:moveTo>
                    <a:pt x="1646" y="804"/>
                  </a:moveTo>
                  <a:cubicBezTo>
                    <a:pt x="1621" y="804"/>
                    <a:pt x="1600" y="825"/>
                    <a:pt x="1600" y="851"/>
                  </a:cubicBezTo>
                  <a:cubicBezTo>
                    <a:pt x="1600" y="876"/>
                    <a:pt x="1621" y="897"/>
                    <a:pt x="1646" y="897"/>
                  </a:cubicBezTo>
                  <a:cubicBezTo>
                    <a:pt x="1672" y="897"/>
                    <a:pt x="1693" y="876"/>
                    <a:pt x="1693" y="851"/>
                  </a:cubicBezTo>
                  <a:cubicBezTo>
                    <a:pt x="1693" y="825"/>
                    <a:pt x="1672" y="804"/>
                    <a:pt x="1646" y="804"/>
                  </a:cubicBezTo>
                  <a:close/>
                  <a:moveTo>
                    <a:pt x="1370" y="291"/>
                  </a:moveTo>
                  <a:cubicBezTo>
                    <a:pt x="1396" y="291"/>
                    <a:pt x="1416" y="270"/>
                    <a:pt x="1416" y="245"/>
                  </a:cubicBezTo>
                  <a:cubicBezTo>
                    <a:pt x="1416" y="219"/>
                    <a:pt x="1396" y="198"/>
                    <a:pt x="1370" y="198"/>
                  </a:cubicBezTo>
                  <a:cubicBezTo>
                    <a:pt x="1344" y="198"/>
                    <a:pt x="1323" y="219"/>
                    <a:pt x="1323" y="245"/>
                  </a:cubicBezTo>
                  <a:cubicBezTo>
                    <a:pt x="1323" y="270"/>
                    <a:pt x="1344" y="291"/>
                    <a:pt x="1370" y="291"/>
                  </a:cubicBezTo>
                  <a:close/>
                  <a:moveTo>
                    <a:pt x="746" y="320"/>
                  </a:moveTo>
                  <a:cubicBezTo>
                    <a:pt x="746" y="345"/>
                    <a:pt x="767" y="366"/>
                    <a:pt x="792" y="366"/>
                  </a:cubicBezTo>
                  <a:cubicBezTo>
                    <a:pt x="818" y="366"/>
                    <a:pt x="839" y="345"/>
                    <a:pt x="839" y="320"/>
                  </a:cubicBezTo>
                  <a:cubicBezTo>
                    <a:pt x="839" y="294"/>
                    <a:pt x="818" y="273"/>
                    <a:pt x="792" y="273"/>
                  </a:cubicBezTo>
                  <a:cubicBezTo>
                    <a:pt x="767" y="273"/>
                    <a:pt x="746" y="294"/>
                    <a:pt x="746" y="320"/>
                  </a:cubicBezTo>
                  <a:close/>
                  <a:moveTo>
                    <a:pt x="410" y="220"/>
                  </a:moveTo>
                  <a:cubicBezTo>
                    <a:pt x="436" y="220"/>
                    <a:pt x="457" y="199"/>
                    <a:pt x="457" y="174"/>
                  </a:cubicBezTo>
                  <a:cubicBezTo>
                    <a:pt x="457" y="148"/>
                    <a:pt x="436" y="127"/>
                    <a:pt x="410" y="127"/>
                  </a:cubicBezTo>
                  <a:cubicBezTo>
                    <a:pt x="384" y="127"/>
                    <a:pt x="363" y="148"/>
                    <a:pt x="363" y="174"/>
                  </a:cubicBezTo>
                  <a:cubicBezTo>
                    <a:pt x="363" y="199"/>
                    <a:pt x="384" y="220"/>
                    <a:pt x="410" y="220"/>
                  </a:cubicBezTo>
                  <a:close/>
                  <a:moveTo>
                    <a:pt x="559" y="138"/>
                  </a:moveTo>
                  <a:cubicBezTo>
                    <a:pt x="585" y="138"/>
                    <a:pt x="606" y="117"/>
                    <a:pt x="606" y="91"/>
                  </a:cubicBezTo>
                  <a:cubicBezTo>
                    <a:pt x="606" y="65"/>
                    <a:pt x="585" y="45"/>
                    <a:pt x="559" y="45"/>
                  </a:cubicBezTo>
                  <a:cubicBezTo>
                    <a:pt x="534" y="45"/>
                    <a:pt x="513" y="65"/>
                    <a:pt x="513" y="91"/>
                  </a:cubicBezTo>
                  <a:cubicBezTo>
                    <a:pt x="513" y="117"/>
                    <a:pt x="534" y="138"/>
                    <a:pt x="559" y="138"/>
                  </a:cubicBezTo>
                  <a:close/>
                  <a:moveTo>
                    <a:pt x="513" y="320"/>
                  </a:moveTo>
                  <a:cubicBezTo>
                    <a:pt x="538" y="320"/>
                    <a:pt x="559" y="299"/>
                    <a:pt x="559" y="273"/>
                  </a:cubicBezTo>
                  <a:cubicBezTo>
                    <a:pt x="559" y="247"/>
                    <a:pt x="538" y="227"/>
                    <a:pt x="513" y="227"/>
                  </a:cubicBezTo>
                  <a:cubicBezTo>
                    <a:pt x="487" y="227"/>
                    <a:pt x="466" y="247"/>
                    <a:pt x="466" y="273"/>
                  </a:cubicBezTo>
                  <a:cubicBezTo>
                    <a:pt x="466" y="299"/>
                    <a:pt x="487" y="320"/>
                    <a:pt x="513" y="320"/>
                  </a:cubicBezTo>
                  <a:close/>
                  <a:moveTo>
                    <a:pt x="1581" y="571"/>
                  </a:moveTo>
                  <a:cubicBezTo>
                    <a:pt x="1607" y="571"/>
                    <a:pt x="1628" y="550"/>
                    <a:pt x="1628" y="524"/>
                  </a:cubicBezTo>
                  <a:cubicBezTo>
                    <a:pt x="1628" y="499"/>
                    <a:pt x="1607" y="478"/>
                    <a:pt x="1581" y="478"/>
                  </a:cubicBezTo>
                  <a:cubicBezTo>
                    <a:pt x="1556" y="478"/>
                    <a:pt x="1535" y="499"/>
                    <a:pt x="1535" y="524"/>
                  </a:cubicBezTo>
                  <a:cubicBezTo>
                    <a:pt x="1535" y="550"/>
                    <a:pt x="1556" y="571"/>
                    <a:pt x="1581" y="571"/>
                  </a:cubicBezTo>
                  <a:close/>
                  <a:moveTo>
                    <a:pt x="714" y="236"/>
                  </a:moveTo>
                  <a:cubicBezTo>
                    <a:pt x="766" y="236"/>
                    <a:pt x="807" y="194"/>
                    <a:pt x="807" y="143"/>
                  </a:cubicBezTo>
                  <a:cubicBezTo>
                    <a:pt x="807" y="119"/>
                    <a:pt x="798" y="98"/>
                    <a:pt x="784" y="82"/>
                  </a:cubicBezTo>
                  <a:cubicBezTo>
                    <a:pt x="792" y="73"/>
                    <a:pt x="797" y="62"/>
                    <a:pt x="797" y="50"/>
                  </a:cubicBezTo>
                  <a:cubicBezTo>
                    <a:pt x="797" y="24"/>
                    <a:pt x="776" y="3"/>
                    <a:pt x="751" y="3"/>
                  </a:cubicBezTo>
                  <a:cubicBezTo>
                    <a:pt x="725" y="3"/>
                    <a:pt x="704" y="24"/>
                    <a:pt x="704" y="50"/>
                  </a:cubicBezTo>
                  <a:cubicBezTo>
                    <a:pt x="704" y="50"/>
                    <a:pt x="704" y="50"/>
                    <a:pt x="704" y="51"/>
                  </a:cubicBezTo>
                  <a:cubicBezTo>
                    <a:pt x="658" y="56"/>
                    <a:pt x="621" y="95"/>
                    <a:pt x="621" y="143"/>
                  </a:cubicBezTo>
                  <a:cubicBezTo>
                    <a:pt x="621" y="194"/>
                    <a:pt x="663" y="236"/>
                    <a:pt x="714" y="236"/>
                  </a:cubicBezTo>
                  <a:close/>
                  <a:moveTo>
                    <a:pt x="896" y="125"/>
                  </a:moveTo>
                  <a:cubicBezTo>
                    <a:pt x="930" y="125"/>
                    <a:pt x="958" y="97"/>
                    <a:pt x="958" y="63"/>
                  </a:cubicBezTo>
                  <a:cubicBezTo>
                    <a:pt x="958" y="28"/>
                    <a:pt x="930" y="0"/>
                    <a:pt x="896" y="0"/>
                  </a:cubicBezTo>
                  <a:cubicBezTo>
                    <a:pt x="862" y="0"/>
                    <a:pt x="834" y="28"/>
                    <a:pt x="834" y="63"/>
                  </a:cubicBezTo>
                  <a:cubicBezTo>
                    <a:pt x="834" y="97"/>
                    <a:pt x="862" y="125"/>
                    <a:pt x="896" y="125"/>
                  </a:cubicBezTo>
                  <a:close/>
                  <a:moveTo>
                    <a:pt x="1111" y="394"/>
                  </a:moveTo>
                  <a:cubicBezTo>
                    <a:pt x="1111" y="420"/>
                    <a:pt x="1132" y="440"/>
                    <a:pt x="1157" y="440"/>
                  </a:cubicBezTo>
                  <a:cubicBezTo>
                    <a:pt x="1183" y="440"/>
                    <a:pt x="1204" y="420"/>
                    <a:pt x="1204" y="394"/>
                  </a:cubicBezTo>
                  <a:cubicBezTo>
                    <a:pt x="1204" y="368"/>
                    <a:pt x="1183" y="347"/>
                    <a:pt x="1157" y="347"/>
                  </a:cubicBezTo>
                  <a:cubicBezTo>
                    <a:pt x="1132" y="347"/>
                    <a:pt x="1111" y="368"/>
                    <a:pt x="1111" y="394"/>
                  </a:cubicBezTo>
                  <a:close/>
                  <a:moveTo>
                    <a:pt x="1637" y="664"/>
                  </a:moveTo>
                  <a:cubicBezTo>
                    <a:pt x="1637" y="630"/>
                    <a:pt x="1609" y="602"/>
                    <a:pt x="1575" y="602"/>
                  </a:cubicBezTo>
                  <a:cubicBezTo>
                    <a:pt x="1540" y="602"/>
                    <a:pt x="1513" y="630"/>
                    <a:pt x="1513" y="664"/>
                  </a:cubicBezTo>
                  <a:cubicBezTo>
                    <a:pt x="1513" y="698"/>
                    <a:pt x="1540" y="726"/>
                    <a:pt x="1575" y="726"/>
                  </a:cubicBezTo>
                  <a:cubicBezTo>
                    <a:pt x="1609" y="726"/>
                    <a:pt x="1637" y="698"/>
                    <a:pt x="1637" y="664"/>
                  </a:cubicBezTo>
                  <a:close/>
                  <a:moveTo>
                    <a:pt x="1239" y="301"/>
                  </a:moveTo>
                  <a:cubicBezTo>
                    <a:pt x="1264" y="301"/>
                    <a:pt x="1285" y="280"/>
                    <a:pt x="1285" y="254"/>
                  </a:cubicBezTo>
                  <a:cubicBezTo>
                    <a:pt x="1285" y="229"/>
                    <a:pt x="1264" y="208"/>
                    <a:pt x="1239" y="208"/>
                  </a:cubicBezTo>
                  <a:cubicBezTo>
                    <a:pt x="1213" y="208"/>
                    <a:pt x="1192" y="229"/>
                    <a:pt x="1192" y="254"/>
                  </a:cubicBezTo>
                  <a:cubicBezTo>
                    <a:pt x="1192" y="280"/>
                    <a:pt x="1213" y="301"/>
                    <a:pt x="1239" y="301"/>
                  </a:cubicBezTo>
                  <a:close/>
                  <a:moveTo>
                    <a:pt x="605" y="1481"/>
                  </a:moveTo>
                  <a:cubicBezTo>
                    <a:pt x="554" y="1481"/>
                    <a:pt x="512" y="1522"/>
                    <a:pt x="512" y="1574"/>
                  </a:cubicBezTo>
                  <a:cubicBezTo>
                    <a:pt x="512" y="1625"/>
                    <a:pt x="554" y="1667"/>
                    <a:pt x="605" y="1667"/>
                  </a:cubicBezTo>
                  <a:cubicBezTo>
                    <a:pt x="656" y="1667"/>
                    <a:pt x="698" y="1625"/>
                    <a:pt x="698" y="1574"/>
                  </a:cubicBezTo>
                  <a:cubicBezTo>
                    <a:pt x="698" y="1522"/>
                    <a:pt x="656" y="1481"/>
                    <a:pt x="605" y="1481"/>
                  </a:cubicBezTo>
                  <a:close/>
                  <a:moveTo>
                    <a:pt x="1341" y="1434"/>
                  </a:moveTo>
                  <a:cubicBezTo>
                    <a:pt x="1315" y="1434"/>
                    <a:pt x="1294" y="1455"/>
                    <a:pt x="1294" y="1481"/>
                  </a:cubicBezTo>
                  <a:cubicBezTo>
                    <a:pt x="1294" y="1506"/>
                    <a:pt x="1315" y="1527"/>
                    <a:pt x="1341" y="1527"/>
                  </a:cubicBezTo>
                  <a:cubicBezTo>
                    <a:pt x="1366" y="1527"/>
                    <a:pt x="1387" y="1506"/>
                    <a:pt x="1387" y="1481"/>
                  </a:cubicBezTo>
                  <a:cubicBezTo>
                    <a:pt x="1387" y="1455"/>
                    <a:pt x="1366" y="1434"/>
                    <a:pt x="1341" y="1434"/>
                  </a:cubicBezTo>
                  <a:close/>
                  <a:moveTo>
                    <a:pt x="846" y="1382"/>
                  </a:moveTo>
                  <a:cubicBezTo>
                    <a:pt x="846" y="1407"/>
                    <a:pt x="867" y="1428"/>
                    <a:pt x="893" y="1428"/>
                  </a:cubicBezTo>
                  <a:cubicBezTo>
                    <a:pt x="919" y="1428"/>
                    <a:pt x="940" y="1407"/>
                    <a:pt x="940" y="1382"/>
                  </a:cubicBezTo>
                  <a:cubicBezTo>
                    <a:pt x="940" y="1356"/>
                    <a:pt x="919" y="1335"/>
                    <a:pt x="893" y="1335"/>
                  </a:cubicBezTo>
                  <a:cubicBezTo>
                    <a:pt x="867" y="1335"/>
                    <a:pt x="846" y="1356"/>
                    <a:pt x="846" y="1382"/>
                  </a:cubicBezTo>
                  <a:close/>
                  <a:moveTo>
                    <a:pt x="1126" y="1563"/>
                  </a:moveTo>
                  <a:cubicBezTo>
                    <a:pt x="1100" y="1563"/>
                    <a:pt x="1080" y="1584"/>
                    <a:pt x="1080" y="1610"/>
                  </a:cubicBezTo>
                  <a:cubicBezTo>
                    <a:pt x="1080" y="1636"/>
                    <a:pt x="1100" y="1657"/>
                    <a:pt x="1126" y="1657"/>
                  </a:cubicBezTo>
                  <a:cubicBezTo>
                    <a:pt x="1152" y="1657"/>
                    <a:pt x="1173" y="1636"/>
                    <a:pt x="1173" y="1610"/>
                  </a:cubicBezTo>
                  <a:cubicBezTo>
                    <a:pt x="1173" y="1584"/>
                    <a:pt x="1152" y="1563"/>
                    <a:pt x="1126" y="1563"/>
                  </a:cubicBezTo>
                  <a:close/>
                  <a:moveTo>
                    <a:pt x="1173" y="1381"/>
                  </a:moveTo>
                  <a:cubicBezTo>
                    <a:pt x="1147" y="1381"/>
                    <a:pt x="1126" y="1402"/>
                    <a:pt x="1126" y="1428"/>
                  </a:cubicBezTo>
                  <a:cubicBezTo>
                    <a:pt x="1126" y="1454"/>
                    <a:pt x="1147" y="1475"/>
                    <a:pt x="1173" y="1475"/>
                  </a:cubicBezTo>
                  <a:cubicBezTo>
                    <a:pt x="1198" y="1475"/>
                    <a:pt x="1219" y="1454"/>
                    <a:pt x="1219" y="1428"/>
                  </a:cubicBezTo>
                  <a:cubicBezTo>
                    <a:pt x="1219" y="1402"/>
                    <a:pt x="1198" y="1381"/>
                    <a:pt x="1173" y="1381"/>
                  </a:cubicBezTo>
                  <a:close/>
                  <a:moveTo>
                    <a:pt x="104" y="1130"/>
                  </a:moveTo>
                  <a:cubicBezTo>
                    <a:pt x="78" y="1130"/>
                    <a:pt x="58" y="1151"/>
                    <a:pt x="58" y="1177"/>
                  </a:cubicBezTo>
                  <a:cubicBezTo>
                    <a:pt x="58" y="1202"/>
                    <a:pt x="78" y="1223"/>
                    <a:pt x="104" y="1223"/>
                  </a:cubicBezTo>
                  <a:cubicBezTo>
                    <a:pt x="130" y="1223"/>
                    <a:pt x="151" y="1202"/>
                    <a:pt x="151" y="1177"/>
                  </a:cubicBezTo>
                  <a:cubicBezTo>
                    <a:pt x="151" y="1151"/>
                    <a:pt x="130" y="1130"/>
                    <a:pt x="104" y="1130"/>
                  </a:cubicBezTo>
                  <a:close/>
                  <a:moveTo>
                    <a:pt x="1094" y="1480"/>
                  </a:moveTo>
                  <a:cubicBezTo>
                    <a:pt x="1094" y="1454"/>
                    <a:pt x="1074" y="1433"/>
                    <a:pt x="1048" y="1433"/>
                  </a:cubicBezTo>
                  <a:cubicBezTo>
                    <a:pt x="1022" y="1433"/>
                    <a:pt x="1001" y="1454"/>
                    <a:pt x="1001" y="1480"/>
                  </a:cubicBezTo>
                  <a:cubicBezTo>
                    <a:pt x="1001" y="1505"/>
                    <a:pt x="1022" y="1526"/>
                    <a:pt x="1048" y="1526"/>
                  </a:cubicBezTo>
                  <a:cubicBezTo>
                    <a:pt x="1074" y="1526"/>
                    <a:pt x="1094" y="1505"/>
                    <a:pt x="1094" y="1480"/>
                  </a:cubicBezTo>
                  <a:close/>
                  <a:moveTo>
                    <a:pt x="915" y="1528"/>
                  </a:moveTo>
                  <a:cubicBezTo>
                    <a:pt x="915" y="1502"/>
                    <a:pt x="894" y="1481"/>
                    <a:pt x="869" y="1481"/>
                  </a:cubicBezTo>
                  <a:cubicBezTo>
                    <a:pt x="843" y="1481"/>
                    <a:pt x="822" y="1502"/>
                    <a:pt x="822" y="1528"/>
                  </a:cubicBezTo>
                  <a:cubicBezTo>
                    <a:pt x="822" y="1553"/>
                    <a:pt x="843" y="1574"/>
                    <a:pt x="869" y="1574"/>
                  </a:cubicBezTo>
                  <a:cubicBezTo>
                    <a:pt x="894" y="1574"/>
                    <a:pt x="915" y="1553"/>
                    <a:pt x="915" y="1528"/>
                  </a:cubicBezTo>
                  <a:close/>
                  <a:moveTo>
                    <a:pt x="785" y="1475"/>
                  </a:moveTo>
                  <a:cubicBezTo>
                    <a:pt x="785" y="1449"/>
                    <a:pt x="764" y="1428"/>
                    <a:pt x="738" y="1428"/>
                  </a:cubicBezTo>
                  <a:cubicBezTo>
                    <a:pt x="713" y="1428"/>
                    <a:pt x="692" y="1449"/>
                    <a:pt x="692" y="1475"/>
                  </a:cubicBezTo>
                  <a:cubicBezTo>
                    <a:pt x="692" y="1500"/>
                    <a:pt x="713" y="1521"/>
                    <a:pt x="738" y="1521"/>
                  </a:cubicBezTo>
                  <a:cubicBezTo>
                    <a:pt x="764" y="1521"/>
                    <a:pt x="785" y="1500"/>
                    <a:pt x="785" y="1475"/>
                  </a:cubicBezTo>
                  <a:close/>
                  <a:moveTo>
                    <a:pt x="935" y="1605"/>
                  </a:moveTo>
                  <a:cubicBezTo>
                    <a:pt x="909" y="1605"/>
                    <a:pt x="888" y="1626"/>
                    <a:pt x="888" y="1651"/>
                  </a:cubicBezTo>
                  <a:cubicBezTo>
                    <a:pt x="888" y="1677"/>
                    <a:pt x="909" y="1698"/>
                    <a:pt x="935" y="1698"/>
                  </a:cubicBezTo>
                  <a:cubicBezTo>
                    <a:pt x="961" y="1698"/>
                    <a:pt x="981" y="1677"/>
                    <a:pt x="981" y="1651"/>
                  </a:cubicBezTo>
                  <a:cubicBezTo>
                    <a:pt x="981" y="1626"/>
                    <a:pt x="961" y="1605"/>
                    <a:pt x="935" y="1605"/>
                  </a:cubicBezTo>
                  <a:close/>
                  <a:moveTo>
                    <a:pt x="790" y="1577"/>
                  </a:moveTo>
                  <a:cubicBezTo>
                    <a:pt x="755" y="1577"/>
                    <a:pt x="728" y="1604"/>
                    <a:pt x="728" y="1639"/>
                  </a:cubicBezTo>
                  <a:cubicBezTo>
                    <a:pt x="728" y="1673"/>
                    <a:pt x="755" y="1701"/>
                    <a:pt x="790" y="1701"/>
                  </a:cubicBezTo>
                  <a:cubicBezTo>
                    <a:pt x="824" y="1701"/>
                    <a:pt x="852" y="1673"/>
                    <a:pt x="852" y="1639"/>
                  </a:cubicBezTo>
                  <a:cubicBezTo>
                    <a:pt x="852" y="1604"/>
                    <a:pt x="824" y="1577"/>
                    <a:pt x="790" y="1577"/>
                  </a:cubicBezTo>
                  <a:close/>
                  <a:moveTo>
                    <a:pt x="574" y="1307"/>
                  </a:moveTo>
                  <a:cubicBezTo>
                    <a:pt x="574" y="1281"/>
                    <a:pt x="554" y="1261"/>
                    <a:pt x="528" y="1261"/>
                  </a:cubicBezTo>
                  <a:cubicBezTo>
                    <a:pt x="502" y="1261"/>
                    <a:pt x="481" y="1281"/>
                    <a:pt x="481" y="1307"/>
                  </a:cubicBezTo>
                  <a:cubicBezTo>
                    <a:pt x="481" y="1333"/>
                    <a:pt x="502" y="1354"/>
                    <a:pt x="528" y="1354"/>
                  </a:cubicBezTo>
                  <a:cubicBezTo>
                    <a:pt x="554" y="1354"/>
                    <a:pt x="574" y="1333"/>
                    <a:pt x="574" y="1307"/>
                  </a:cubicBezTo>
                  <a:close/>
                  <a:moveTo>
                    <a:pt x="402" y="1442"/>
                  </a:moveTo>
                  <a:cubicBezTo>
                    <a:pt x="386" y="1442"/>
                    <a:pt x="373" y="1447"/>
                    <a:pt x="362" y="1456"/>
                  </a:cubicBezTo>
                  <a:cubicBezTo>
                    <a:pt x="362" y="1431"/>
                    <a:pt x="341" y="1410"/>
                    <a:pt x="316" y="1410"/>
                  </a:cubicBezTo>
                  <a:cubicBezTo>
                    <a:pt x="290" y="1410"/>
                    <a:pt x="269" y="1431"/>
                    <a:pt x="269" y="1457"/>
                  </a:cubicBezTo>
                  <a:cubicBezTo>
                    <a:pt x="269" y="1482"/>
                    <a:pt x="290" y="1503"/>
                    <a:pt x="316" y="1503"/>
                  </a:cubicBezTo>
                  <a:cubicBezTo>
                    <a:pt x="325" y="1503"/>
                    <a:pt x="333" y="1500"/>
                    <a:pt x="340" y="1495"/>
                  </a:cubicBezTo>
                  <a:cubicBezTo>
                    <a:pt x="340" y="1498"/>
                    <a:pt x="340" y="1501"/>
                    <a:pt x="340" y="1504"/>
                  </a:cubicBezTo>
                  <a:cubicBezTo>
                    <a:pt x="340" y="1538"/>
                    <a:pt x="367" y="1566"/>
                    <a:pt x="402" y="1566"/>
                  </a:cubicBezTo>
                  <a:cubicBezTo>
                    <a:pt x="436" y="1566"/>
                    <a:pt x="464" y="1538"/>
                    <a:pt x="464" y="1504"/>
                  </a:cubicBezTo>
                  <a:cubicBezTo>
                    <a:pt x="464" y="1470"/>
                    <a:pt x="436" y="1442"/>
                    <a:pt x="402" y="1442"/>
                  </a:cubicBezTo>
                  <a:close/>
                  <a:moveTo>
                    <a:pt x="111" y="975"/>
                  </a:moveTo>
                  <a:cubicBezTo>
                    <a:pt x="104" y="975"/>
                    <a:pt x="98" y="976"/>
                    <a:pt x="92" y="978"/>
                  </a:cubicBezTo>
                  <a:cubicBezTo>
                    <a:pt x="92" y="953"/>
                    <a:pt x="71" y="932"/>
                    <a:pt x="46" y="932"/>
                  </a:cubicBezTo>
                  <a:cubicBezTo>
                    <a:pt x="20" y="932"/>
                    <a:pt x="0" y="953"/>
                    <a:pt x="0" y="979"/>
                  </a:cubicBezTo>
                  <a:cubicBezTo>
                    <a:pt x="0" y="1004"/>
                    <a:pt x="20" y="1025"/>
                    <a:pt x="46" y="1025"/>
                  </a:cubicBezTo>
                  <a:cubicBezTo>
                    <a:pt x="47" y="1025"/>
                    <a:pt x="49" y="1024"/>
                    <a:pt x="50" y="1024"/>
                  </a:cubicBezTo>
                  <a:cubicBezTo>
                    <a:pt x="49" y="1028"/>
                    <a:pt x="49" y="1033"/>
                    <a:pt x="49" y="1037"/>
                  </a:cubicBezTo>
                  <a:cubicBezTo>
                    <a:pt x="49" y="1071"/>
                    <a:pt x="76" y="1099"/>
                    <a:pt x="111" y="1099"/>
                  </a:cubicBezTo>
                  <a:cubicBezTo>
                    <a:pt x="145" y="1099"/>
                    <a:pt x="173" y="1071"/>
                    <a:pt x="173" y="1037"/>
                  </a:cubicBezTo>
                  <a:cubicBezTo>
                    <a:pt x="173" y="1003"/>
                    <a:pt x="145" y="975"/>
                    <a:pt x="111" y="975"/>
                  </a:cubicBezTo>
                  <a:close/>
                  <a:moveTo>
                    <a:pt x="298" y="1320"/>
                  </a:moveTo>
                  <a:cubicBezTo>
                    <a:pt x="298" y="1354"/>
                    <a:pt x="326" y="1382"/>
                    <a:pt x="360" y="1382"/>
                  </a:cubicBezTo>
                  <a:cubicBezTo>
                    <a:pt x="394" y="1382"/>
                    <a:pt x="422" y="1354"/>
                    <a:pt x="422" y="1320"/>
                  </a:cubicBezTo>
                  <a:cubicBezTo>
                    <a:pt x="422" y="1285"/>
                    <a:pt x="394" y="1257"/>
                    <a:pt x="360" y="1257"/>
                  </a:cubicBezTo>
                  <a:cubicBezTo>
                    <a:pt x="326" y="1257"/>
                    <a:pt x="298" y="1285"/>
                    <a:pt x="298" y="1320"/>
                  </a:cubicBezTo>
                  <a:close/>
                  <a:moveTo>
                    <a:pt x="800" y="851"/>
                  </a:moveTo>
                  <a:cubicBezTo>
                    <a:pt x="800" y="947"/>
                    <a:pt x="878" y="1025"/>
                    <a:pt x="975" y="1025"/>
                  </a:cubicBezTo>
                  <a:cubicBezTo>
                    <a:pt x="1021" y="1025"/>
                    <a:pt x="1063" y="1007"/>
                    <a:pt x="1094" y="978"/>
                  </a:cubicBezTo>
                  <a:cubicBezTo>
                    <a:pt x="1032" y="912"/>
                    <a:pt x="1032" y="912"/>
                    <a:pt x="1032" y="912"/>
                  </a:cubicBezTo>
                  <a:cubicBezTo>
                    <a:pt x="1017" y="926"/>
                    <a:pt x="997" y="935"/>
                    <a:pt x="975" y="935"/>
                  </a:cubicBezTo>
                  <a:cubicBezTo>
                    <a:pt x="928" y="935"/>
                    <a:pt x="890" y="897"/>
                    <a:pt x="890" y="851"/>
                  </a:cubicBezTo>
                  <a:cubicBezTo>
                    <a:pt x="890" y="804"/>
                    <a:pt x="928" y="766"/>
                    <a:pt x="975" y="766"/>
                  </a:cubicBezTo>
                  <a:cubicBezTo>
                    <a:pt x="997" y="766"/>
                    <a:pt x="1017" y="775"/>
                    <a:pt x="1032" y="789"/>
                  </a:cubicBezTo>
                  <a:cubicBezTo>
                    <a:pt x="1094" y="723"/>
                    <a:pt x="1094" y="723"/>
                    <a:pt x="1094" y="723"/>
                  </a:cubicBezTo>
                  <a:cubicBezTo>
                    <a:pt x="1063" y="694"/>
                    <a:pt x="1021" y="676"/>
                    <a:pt x="975" y="676"/>
                  </a:cubicBezTo>
                  <a:cubicBezTo>
                    <a:pt x="878" y="676"/>
                    <a:pt x="800" y="754"/>
                    <a:pt x="800" y="851"/>
                  </a:cubicBezTo>
                  <a:close/>
                  <a:moveTo>
                    <a:pt x="1313" y="766"/>
                  </a:moveTo>
                  <a:cubicBezTo>
                    <a:pt x="1335" y="766"/>
                    <a:pt x="1355" y="775"/>
                    <a:pt x="1371" y="789"/>
                  </a:cubicBezTo>
                  <a:cubicBezTo>
                    <a:pt x="1432" y="723"/>
                    <a:pt x="1432" y="723"/>
                    <a:pt x="1432" y="723"/>
                  </a:cubicBezTo>
                  <a:cubicBezTo>
                    <a:pt x="1401" y="694"/>
                    <a:pt x="1359" y="676"/>
                    <a:pt x="1313" y="676"/>
                  </a:cubicBezTo>
                  <a:cubicBezTo>
                    <a:pt x="1216" y="676"/>
                    <a:pt x="1138" y="754"/>
                    <a:pt x="1138" y="851"/>
                  </a:cubicBezTo>
                  <a:cubicBezTo>
                    <a:pt x="1138" y="947"/>
                    <a:pt x="1216" y="1025"/>
                    <a:pt x="1313" y="1025"/>
                  </a:cubicBezTo>
                  <a:cubicBezTo>
                    <a:pt x="1359" y="1025"/>
                    <a:pt x="1401" y="1007"/>
                    <a:pt x="1432" y="978"/>
                  </a:cubicBezTo>
                  <a:cubicBezTo>
                    <a:pt x="1370" y="912"/>
                    <a:pt x="1370" y="912"/>
                    <a:pt x="1370" y="912"/>
                  </a:cubicBezTo>
                  <a:cubicBezTo>
                    <a:pt x="1355" y="926"/>
                    <a:pt x="1335" y="935"/>
                    <a:pt x="1313" y="935"/>
                  </a:cubicBezTo>
                  <a:cubicBezTo>
                    <a:pt x="1266" y="935"/>
                    <a:pt x="1229" y="897"/>
                    <a:pt x="1229" y="851"/>
                  </a:cubicBezTo>
                  <a:cubicBezTo>
                    <a:pt x="1229" y="804"/>
                    <a:pt x="1266" y="766"/>
                    <a:pt x="1313" y="766"/>
                  </a:cubicBezTo>
                  <a:close/>
                  <a:moveTo>
                    <a:pt x="342" y="1018"/>
                  </a:moveTo>
                  <a:cubicBezTo>
                    <a:pt x="439" y="1018"/>
                    <a:pt x="439" y="1018"/>
                    <a:pt x="439" y="1018"/>
                  </a:cubicBezTo>
                  <a:cubicBezTo>
                    <a:pt x="496" y="838"/>
                    <a:pt x="496" y="838"/>
                    <a:pt x="496" y="838"/>
                  </a:cubicBezTo>
                  <a:cubicBezTo>
                    <a:pt x="553" y="1018"/>
                    <a:pt x="553" y="1018"/>
                    <a:pt x="553" y="1018"/>
                  </a:cubicBezTo>
                  <a:cubicBezTo>
                    <a:pt x="650" y="1018"/>
                    <a:pt x="650" y="1018"/>
                    <a:pt x="650" y="1018"/>
                  </a:cubicBezTo>
                  <a:cubicBezTo>
                    <a:pt x="659" y="1018"/>
                    <a:pt x="659" y="1018"/>
                    <a:pt x="659" y="1018"/>
                  </a:cubicBezTo>
                  <a:cubicBezTo>
                    <a:pt x="764" y="683"/>
                    <a:pt x="764" y="683"/>
                    <a:pt x="764" y="683"/>
                  </a:cubicBezTo>
                  <a:cubicBezTo>
                    <a:pt x="658" y="683"/>
                    <a:pt x="658" y="683"/>
                    <a:pt x="658" y="683"/>
                  </a:cubicBezTo>
                  <a:cubicBezTo>
                    <a:pt x="601" y="864"/>
                    <a:pt x="601" y="864"/>
                    <a:pt x="601" y="864"/>
                  </a:cubicBezTo>
                  <a:cubicBezTo>
                    <a:pt x="544" y="683"/>
                    <a:pt x="544" y="683"/>
                    <a:pt x="544" y="683"/>
                  </a:cubicBezTo>
                  <a:cubicBezTo>
                    <a:pt x="447" y="683"/>
                    <a:pt x="447" y="683"/>
                    <a:pt x="447" y="683"/>
                  </a:cubicBezTo>
                  <a:cubicBezTo>
                    <a:pt x="390" y="864"/>
                    <a:pt x="390" y="864"/>
                    <a:pt x="390" y="864"/>
                  </a:cubicBezTo>
                  <a:cubicBezTo>
                    <a:pt x="334" y="683"/>
                    <a:pt x="334" y="683"/>
                    <a:pt x="334" y="683"/>
                  </a:cubicBezTo>
                  <a:cubicBezTo>
                    <a:pt x="227" y="683"/>
                    <a:pt x="227" y="683"/>
                    <a:pt x="227" y="683"/>
                  </a:cubicBezTo>
                  <a:cubicBezTo>
                    <a:pt x="333" y="1018"/>
                    <a:pt x="333" y="1018"/>
                    <a:pt x="333" y="1018"/>
                  </a:cubicBezTo>
                  <a:lnTo>
                    <a:pt x="342" y="1018"/>
                  </a:lnTo>
                  <a:close/>
                </a:path>
              </a:pathLst>
            </a:custGeom>
            <a:solidFill>
              <a:srgbClr val="FF5A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L"/>
            </a:p>
          </p:txBody>
        </p:sp>
      </p:grpSp>
      <p:sp>
        <p:nvSpPr>
          <p:cNvPr id="5" name="Tijdelijke aanduiding voor tekst 4"/>
          <p:cNvSpPr>
            <a:spLocks noGrp="1" noSelect="1"/>
          </p:cNvSpPr>
          <p:nvPr>
            <p:ph type="body" sz="quarter" idx="14"/>
          </p:nvPr>
        </p:nvSpPr>
        <p:spPr>
          <a:xfrm>
            <a:off x="855444" y="1868538"/>
            <a:ext cx="13718858" cy="549305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2"/>
          <p:cNvSpPr>
            <a:spLocks noGrp="1" noSelect="1"/>
          </p:cNvSpPr>
          <p:nvPr>
            <p:ph type="body" sz="quarter" idx="13"/>
          </p:nvPr>
        </p:nvSpPr>
        <p:spPr bwMode="gray">
          <a:xfrm>
            <a:off x="855179" y="900501"/>
            <a:ext cx="13718858" cy="631382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376" b="0" cap="all">
                <a:solidFill>
                  <a:schemeClr val="accent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3376" b="0" cap="all">
                <a:solidFill>
                  <a:schemeClr val="accent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3376" b="0" cap="all">
                <a:solidFill>
                  <a:schemeClr val="accent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376" b="0" cap="all">
                <a:solidFill>
                  <a:schemeClr val="accent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376" b="0" cap="all">
                <a:solidFill>
                  <a:schemeClr val="accent1"/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376" b="0" cap="all">
                <a:solidFill>
                  <a:schemeClr val="accent1"/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376" b="0" cap="all">
                <a:solidFill>
                  <a:schemeClr val="accent1"/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376" b="0" cap="all">
                <a:solidFill>
                  <a:schemeClr val="accent1"/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376" b="0" cap="all"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 noSelect="1"/>
          </p:cNvSpPr>
          <p:nvPr>
            <p:ph type="title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10" name="Tijdelijke aanduiding voor dianummer 5">
            <a:extLst>
              <a:ext uri="{FF2B5EF4-FFF2-40B4-BE49-F238E27FC236}">
                <a16:creationId xmlns:a16="http://schemas.microsoft.com/office/drawing/2014/main" id="{667DFD23-4B69-4771-8F89-BEAEDC5A419E}"/>
              </a:ext>
            </a:extLst>
          </p:cNvPr>
          <p:cNvSpPr>
            <a:spLocks noGrp="1" noSelect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0640F9-5BDB-4C60-BFCC-02CF8D1774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90005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header slide 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4">
            <a:extLst>
              <a:ext uri="{FF2B5EF4-FFF2-40B4-BE49-F238E27FC236}">
                <a16:creationId xmlns:a16="http://schemas.microsoft.com/office/drawing/2014/main" id="{F25BEB5A-0616-4D7D-98A9-9709DB592C7D}"/>
              </a:ext>
            </a:extLst>
          </p:cNvPr>
          <p:cNvGrpSpPr>
            <a:grpSpLocks noSelect="1" noChangeAspect="1"/>
          </p:cNvGrpSpPr>
          <p:nvPr userDrawn="1"/>
        </p:nvGrpSpPr>
        <p:grpSpPr bwMode="auto">
          <a:xfrm>
            <a:off x="346075" y="7553325"/>
            <a:ext cx="674688" cy="673100"/>
            <a:chOff x="174" y="3804"/>
            <a:chExt cx="340" cy="339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D3331A2A-AA9D-44A1-A576-A24E7A2BC3C5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300" y="3804"/>
              <a:ext cx="158" cy="58"/>
            </a:xfrm>
            <a:custGeom>
              <a:avLst/>
              <a:gdLst>
                <a:gd name="T0" fmla="*/ 552 w 795"/>
                <a:gd name="T1" fmla="*/ 126 h 290"/>
                <a:gd name="T2" fmla="*/ 459 w 795"/>
                <a:gd name="T3" fmla="*/ 219 h 290"/>
                <a:gd name="T4" fmla="*/ 366 w 795"/>
                <a:gd name="T5" fmla="*/ 126 h 290"/>
                <a:gd name="T6" fmla="*/ 459 w 795"/>
                <a:gd name="T7" fmla="*/ 33 h 290"/>
                <a:gd name="T8" fmla="*/ 552 w 795"/>
                <a:gd name="T9" fmla="*/ 126 h 290"/>
                <a:gd name="T10" fmla="*/ 748 w 795"/>
                <a:gd name="T11" fmla="*/ 197 h 290"/>
                <a:gd name="T12" fmla="*/ 702 w 795"/>
                <a:gd name="T13" fmla="*/ 244 h 290"/>
                <a:gd name="T14" fmla="*/ 748 w 795"/>
                <a:gd name="T15" fmla="*/ 290 h 290"/>
                <a:gd name="T16" fmla="*/ 795 w 795"/>
                <a:gd name="T17" fmla="*/ 244 h 290"/>
                <a:gd name="T18" fmla="*/ 748 w 795"/>
                <a:gd name="T19" fmla="*/ 197 h 290"/>
                <a:gd name="T20" fmla="*/ 176 w 795"/>
                <a:gd name="T21" fmla="*/ 49 h 290"/>
                <a:gd name="T22" fmla="*/ 129 w 795"/>
                <a:gd name="T23" fmla="*/ 2 h 290"/>
                <a:gd name="T24" fmla="*/ 83 w 795"/>
                <a:gd name="T25" fmla="*/ 49 h 290"/>
                <a:gd name="T26" fmla="*/ 83 w 795"/>
                <a:gd name="T27" fmla="*/ 50 h 290"/>
                <a:gd name="T28" fmla="*/ 0 w 795"/>
                <a:gd name="T29" fmla="*/ 142 h 290"/>
                <a:gd name="T30" fmla="*/ 93 w 795"/>
                <a:gd name="T31" fmla="*/ 235 h 290"/>
                <a:gd name="T32" fmla="*/ 186 w 795"/>
                <a:gd name="T33" fmla="*/ 142 h 290"/>
                <a:gd name="T34" fmla="*/ 163 w 795"/>
                <a:gd name="T35" fmla="*/ 81 h 290"/>
                <a:gd name="T36" fmla="*/ 176 w 795"/>
                <a:gd name="T37" fmla="*/ 49 h 290"/>
                <a:gd name="T38" fmla="*/ 274 w 795"/>
                <a:gd name="T39" fmla="*/ 0 h 290"/>
                <a:gd name="T40" fmla="*/ 212 w 795"/>
                <a:gd name="T41" fmla="*/ 62 h 290"/>
                <a:gd name="T42" fmla="*/ 274 w 795"/>
                <a:gd name="T43" fmla="*/ 124 h 290"/>
                <a:gd name="T44" fmla="*/ 336 w 795"/>
                <a:gd name="T45" fmla="*/ 62 h 290"/>
                <a:gd name="T46" fmla="*/ 274 w 795"/>
                <a:gd name="T47" fmla="*/ 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95" h="290">
                  <a:moveTo>
                    <a:pt x="552" y="126"/>
                  </a:moveTo>
                  <a:cubicBezTo>
                    <a:pt x="552" y="178"/>
                    <a:pt x="510" y="219"/>
                    <a:pt x="459" y="219"/>
                  </a:cubicBezTo>
                  <a:cubicBezTo>
                    <a:pt x="408" y="219"/>
                    <a:pt x="366" y="178"/>
                    <a:pt x="366" y="126"/>
                  </a:cubicBezTo>
                  <a:cubicBezTo>
                    <a:pt x="366" y="75"/>
                    <a:pt x="408" y="33"/>
                    <a:pt x="459" y="33"/>
                  </a:cubicBezTo>
                  <a:cubicBezTo>
                    <a:pt x="510" y="33"/>
                    <a:pt x="552" y="75"/>
                    <a:pt x="552" y="126"/>
                  </a:cubicBezTo>
                  <a:close/>
                  <a:moveTo>
                    <a:pt x="748" y="197"/>
                  </a:moveTo>
                  <a:cubicBezTo>
                    <a:pt x="723" y="197"/>
                    <a:pt x="702" y="218"/>
                    <a:pt x="702" y="244"/>
                  </a:cubicBezTo>
                  <a:cubicBezTo>
                    <a:pt x="702" y="269"/>
                    <a:pt x="723" y="290"/>
                    <a:pt x="748" y="290"/>
                  </a:cubicBezTo>
                  <a:cubicBezTo>
                    <a:pt x="774" y="290"/>
                    <a:pt x="795" y="269"/>
                    <a:pt x="795" y="244"/>
                  </a:cubicBezTo>
                  <a:cubicBezTo>
                    <a:pt x="795" y="218"/>
                    <a:pt x="774" y="197"/>
                    <a:pt x="748" y="197"/>
                  </a:cubicBezTo>
                  <a:close/>
                  <a:moveTo>
                    <a:pt x="176" y="49"/>
                  </a:moveTo>
                  <a:cubicBezTo>
                    <a:pt x="176" y="23"/>
                    <a:pt x="155" y="2"/>
                    <a:pt x="129" y="2"/>
                  </a:cubicBezTo>
                  <a:cubicBezTo>
                    <a:pt x="103" y="2"/>
                    <a:pt x="83" y="23"/>
                    <a:pt x="83" y="49"/>
                  </a:cubicBezTo>
                  <a:cubicBezTo>
                    <a:pt x="83" y="49"/>
                    <a:pt x="83" y="49"/>
                    <a:pt x="83" y="50"/>
                  </a:cubicBezTo>
                  <a:cubicBezTo>
                    <a:pt x="36" y="55"/>
                    <a:pt x="0" y="94"/>
                    <a:pt x="0" y="142"/>
                  </a:cubicBezTo>
                  <a:cubicBezTo>
                    <a:pt x="0" y="193"/>
                    <a:pt x="41" y="235"/>
                    <a:pt x="93" y="235"/>
                  </a:cubicBezTo>
                  <a:cubicBezTo>
                    <a:pt x="144" y="235"/>
                    <a:pt x="186" y="193"/>
                    <a:pt x="186" y="142"/>
                  </a:cubicBezTo>
                  <a:cubicBezTo>
                    <a:pt x="186" y="118"/>
                    <a:pt x="177" y="97"/>
                    <a:pt x="163" y="81"/>
                  </a:cubicBezTo>
                  <a:cubicBezTo>
                    <a:pt x="171" y="72"/>
                    <a:pt x="176" y="61"/>
                    <a:pt x="176" y="49"/>
                  </a:cubicBezTo>
                  <a:close/>
                  <a:moveTo>
                    <a:pt x="274" y="0"/>
                  </a:moveTo>
                  <a:cubicBezTo>
                    <a:pt x="240" y="0"/>
                    <a:pt x="212" y="27"/>
                    <a:pt x="212" y="62"/>
                  </a:cubicBezTo>
                  <a:cubicBezTo>
                    <a:pt x="212" y="96"/>
                    <a:pt x="240" y="124"/>
                    <a:pt x="274" y="124"/>
                  </a:cubicBezTo>
                  <a:cubicBezTo>
                    <a:pt x="309" y="124"/>
                    <a:pt x="336" y="96"/>
                    <a:pt x="336" y="62"/>
                  </a:cubicBezTo>
                  <a:cubicBezTo>
                    <a:pt x="336" y="27"/>
                    <a:pt x="309" y="0"/>
                    <a:pt x="274" y="0"/>
                  </a:cubicBezTo>
                  <a:close/>
                </a:path>
              </a:pathLst>
            </a:custGeom>
            <a:solidFill>
              <a:srgbClr val="0055FF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51">
                <a:latin typeface="+mn-lt"/>
              </a:endParaRPr>
            </a:p>
          </p:txBody>
        </p:sp>
        <p:sp>
          <p:nvSpPr>
            <p:cNvPr id="9" name="Oval 6">
              <a:extLst>
                <a:ext uri="{FF2B5EF4-FFF2-40B4-BE49-F238E27FC236}">
                  <a16:creationId xmlns:a16="http://schemas.microsoft.com/office/drawing/2014/main" id="{22C14254-501B-4EC8-8C62-8E064B754FC5}"/>
                </a:ext>
              </a:extLst>
            </p:cNvPr>
            <p:cNvSpPr>
              <a:spLocks noSelect="1" noChangeArrowheads="1"/>
            </p:cNvSpPr>
            <p:nvPr userDrawn="1"/>
          </p:nvSpPr>
          <p:spPr bwMode="gray">
            <a:xfrm>
              <a:off x="495" y="3964"/>
              <a:ext cx="19" cy="19"/>
            </a:xfrm>
            <a:prstGeom prst="ellipse">
              <a:avLst/>
            </a:prstGeom>
            <a:solidFill>
              <a:srgbClr val="0055FF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51">
                <a:latin typeface="+mn-lt"/>
              </a:endParaRPr>
            </a:p>
          </p:txBody>
        </p:sp>
        <p:sp>
          <p:nvSpPr>
            <p:cNvPr id="10" name="Oval 7">
              <a:extLst>
                <a:ext uri="{FF2B5EF4-FFF2-40B4-BE49-F238E27FC236}">
                  <a16:creationId xmlns:a16="http://schemas.microsoft.com/office/drawing/2014/main" id="{0E1205E5-A313-402D-B8A5-F570379DC738}"/>
                </a:ext>
              </a:extLst>
            </p:cNvPr>
            <p:cNvSpPr>
              <a:spLocks noSelect="1" noChangeArrowheads="1"/>
            </p:cNvSpPr>
            <p:nvPr userDrawn="1"/>
          </p:nvSpPr>
          <p:spPr bwMode="gray">
            <a:xfrm>
              <a:off x="324" y="3858"/>
              <a:ext cx="18" cy="18"/>
            </a:xfrm>
            <a:prstGeom prst="ellipse">
              <a:avLst/>
            </a:prstGeom>
            <a:solidFill>
              <a:srgbClr val="0055FF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51">
                <a:latin typeface="+mn-lt"/>
              </a:endParaRPr>
            </a:p>
          </p:txBody>
        </p:sp>
        <p:sp>
          <p:nvSpPr>
            <p:cNvPr id="11" name="Oval 8">
              <a:extLst>
                <a:ext uri="{FF2B5EF4-FFF2-40B4-BE49-F238E27FC236}">
                  <a16:creationId xmlns:a16="http://schemas.microsoft.com/office/drawing/2014/main" id="{EB572701-44F7-41A5-AD3F-A80465267B83}"/>
                </a:ext>
              </a:extLst>
            </p:cNvPr>
            <p:cNvSpPr>
              <a:spLocks noSelect="1" noChangeArrowheads="1"/>
            </p:cNvSpPr>
            <p:nvPr userDrawn="1"/>
          </p:nvSpPr>
          <p:spPr bwMode="gray">
            <a:xfrm>
              <a:off x="455" y="3905"/>
              <a:ext cx="18" cy="19"/>
            </a:xfrm>
            <a:prstGeom prst="ellipse">
              <a:avLst/>
            </a:prstGeom>
            <a:solidFill>
              <a:srgbClr val="0096FF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51">
                <a:latin typeface="+mn-lt"/>
              </a:endParaRPr>
            </a:p>
          </p:txBody>
        </p:sp>
        <p:sp>
          <p:nvSpPr>
            <p:cNvPr id="12" name="Oval 9">
              <a:extLst>
                <a:ext uri="{FF2B5EF4-FFF2-40B4-BE49-F238E27FC236}">
                  <a16:creationId xmlns:a16="http://schemas.microsoft.com/office/drawing/2014/main" id="{840C92F5-E190-4DD4-B9A5-4A8980152174}"/>
                </a:ext>
              </a:extLst>
            </p:cNvPr>
            <p:cNvSpPr>
              <a:spLocks noSelect="1" noChangeArrowheads="1"/>
            </p:cNvSpPr>
            <p:nvPr userDrawn="1"/>
          </p:nvSpPr>
          <p:spPr bwMode="gray">
            <a:xfrm>
              <a:off x="293" y="3839"/>
              <a:ext cx="19" cy="18"/>
            </a:xfrm>
            <a:prstGeom prst="ellipse">
              <a:avLst/>
            </a:prstGeom>
            <a:solidFill>
              <a:srgbClr val="0096FF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51">
                <a:latin typeface="+mn-lt"/>
              </a:endParaRPr>
            </a:p>
          </p:txBody>
        </p:sp>
        <p:sp>
          <p:nvSpPr>
            <p:cNvPr id="13" name="Oval 10">
              <a:extLst>
                <a:ext uri="{FF2B5EF4-FFF2-40B4-BE49-F238E27FC236}">
                  <a16:creationId xmlns:a16="http://schemas.microsoft.com/office/drawing/2014/main" id="{5002A403-184E-45CD-88A3-78A5EE9E1E0C}"/>
                </a:ext>
              </a:extLst>
            </p:cNvPr>
            <p:cNvSpPr>
              <a:spLocks noSelect="1" noChangeArrowheads="1"/>
            </p:cNvSpPr>
            <p:nvPr userDrawn="1"/>
          </p:nvSpPr>
          <p:spPr bwMode="gray">
            <a:xfrm>
              <a:off x="329" y="3829"/>
              <a:ext cx="19" cy="19"/>
            </a:xfrm>
            <a:prstGeom prst="ellipse">
              <a:avLst/>
            </a:prstGeom>
            <a:solidFill>
              <a:srgbClr val="0096FF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51">
                <a:latin typeface="+mn-lt"/>
              </a:endParaRPr>
            </a:p>
          </p:txBody>
        </p:sp>
        <p:sp>
          <p:nvSpPr>
            <p:cNvPr id="15" name="Oval 11">
              <a:extLst>
                <a:ext uri="{FF2B5EF4-FFF2-40B4-BE49-F238E27FC236}">
                  <a16:creationId xmlns:a16="http://schemas.microsoft.com/office/drawing/2014/main" id="{3EB4D706-CDC8-4AD0-9225-D752EF742889}"/>
                </a:ext>
              </a:extLst>
            </p:cNvPr>
            <p:cNvSpPr>
              <a:spLocks noSelect="1" noChangeArrowheads="1"/>
            </p:cNvSpPr>
            <p:nvPr userDrawn="1"/>
          </p:nvSpPr>
          <p:spPr bwMode="gray">
            <a:xfrm>
              <a:off x="355" y="3840"/>
              <a:ext cx="19" cy="18"/>
            </a:xfrm>
            <a:prstGeom prst="ellipse">
              <a:avLst/>
            </a:prstGeom>
            <a:solidFill>
              <a:srgbClr val="0096FF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51">
                <a:latin typeface="+mn-lt"/>
              </a:endParaRPr>
            </a:p>
          </p:txBody>
        </p:sp>
        <p:sp>
          <p:nvSpPr>
            <p:cNvPr id="16" name="Oval 12">
              <a:extLst>
                <a:ext uri="{FF2B5EF4-FFF2-40B4-BE49-F238E27FC236}">
                  <a16:creationId xmlns:a16="http://schemas.microsoft.com/office/drawing/2014/main" id="{86EE0C7C-E5A6-4DC0-AECC-717FFEC66D68}"/>
                </a:ext>
              </a:extLst>
            </p:cNvPr>
            <p:cNvSpPr>
              <a:spLocks noSelect="1" noChangeArrowheads="1"/>
            </p:cNvSpPr>
            <p:nvPr userDrawn="1"/>
          </p:nvSpPr>
          <p:spPr bwMode="gray">
            <a:xfrm>
              <a:off x="384" y="3843"/>
              <a:ext cx="24" cy="25"/>
            </a:xfrm>
            <a:prstGeom prst="ellipse">
              <a:avLst/>
            </a:prstGeom>
            <a:solidFill>
              <a:srgbClr val="0096FF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51">
                <a:latin typeface="+mn-lt"/>
              </a:endParaRPr>
            </a:p>
          </p:txBody>
        </p:sp>
        <p:sp>
          <p:nvSpPr>
            <p:cNvPr id="17" name="Oval 13">
              <a:extLst>
                <a:ext uri="{FF2B5EF4-FFF2-40B4-BE49-F238E27FC236}">
                  <a16:creationId xmlns:a16="http://schemas.microsoft.com/office/drawing/2014/main" id="{60D2CDF9-7647-4B02-B1A4-ACD10B245C98}"/>
                </a:ext>
              </a:extLst>
            </p:cNvPr>
            <p:cNvSpPr>
              <a:spLocks noSelect="1" noChangeArrowheads="1"/>
            </p:cNvSpPr>
            <p:nvPr userDrawn="1"/>
          </p:nvSpPr>
          <p:spPr bwMode="gray">
            <a:xfrm>
              <a:off x="420" y="3831"/>
              <a:ext cx="24" cy="24"/>
            </a:xfrm>
            <a:prstGeom prst="ellipse">
              <a:avLst/>
            </a:prstGeom>
            <a:solidFill>
              <a:srgbClr val="0096FF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51">
                <a:latin typeface="+mn-lt"/>
              </a:endParaRPr>
            </a:p>
          </p:txBody>
        </p:sp>
        <p:sp>
          <p:nvSpPr>
            <p:cNvPr id="18" name="Freeform 14">
              <a:extLst>
                <a:ext uri="{FF2B5EF4-FFF2-40B4-BE49-F238E27FC236}">
                  <a16:creationId xmlns:a16="http://schemas.microsoft.com/office/drawing/2014/main" id="{76484AF8-ADD9-46C4-8EDC-573B2D202263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248" y="3813"/>
              <a:ext cx="254" cy="136"/>
            </a:xfrm>
            <a:custGeom>
              <a:avLst/>
              <a:gdLst>
                <a:gd name="T0" fmla="*/ 1087 w 1273"/>
                <a:gd name="T1" fmla="*/ 442 h 681"/>
                <a:gd name="T2" fmla="*/ 1001 w 1273"/>
                <a:gd name="T3" fmla="*/ 384 h 681"/>
                <a:gd name="T4" fmla="*/ 962 w 1273"/>
                <a:gd name="T5" fmla="*/ 399 h 681"/>
                <a:gd name="T6" fmla="*/ 900 w 1273"/>
                <a:gd name="T7" fmla="*/ 337 h 681"/>
                <a:gd name="T8" fmla="*/ 962 w 1273"/>
                <a:gd name="T9" fmla="*/ 275 h 681"/>
                <a:gd name="T10" fmla="*/ 1010 w 1273"/>
                <a:gd name="T11" fmla="*/ 298 h 681"/>
                <a:gd name="T12" fmla="*/ 1087 w 1273"/>
                <a:gd name="T13" fmla="*/ 256 h 681"/>
                <a:gd name="T14" fmla="*/ 1180 w 1273"/>
                <a:gd name="T15" fmla="*/ 349 h 681"/>
                <a:gd name="T16" fmla="*/ 1087 w 1273"/>
                <a:gd name="T17" fmla="*/ 442 h 681"/>
                <a:gd name="T18" fmla="*/ 47 w 1273"/>
                <a:gd name="T19" fmla="*/ 82 h 681"/>
                <a:gd name="T20" fmla="*/ 0 w 1273"/>
                <a:gd name="T21" fmla="*/ 129 h 681"/>
                <a:gd name="T22" fmla="*/ 47 w 1273"/>
                <a:gd name="T23" fmla="*/ 175 h 681"/>
                <a:gd name="T24" fmla="*/ 93 w 1273"/>
                <a:gd name="T25" fmla="*/ 129 h 681"/>
                <a:gd name="T26" fmla="*/ 47 w 1273"/>
                <a:gd name="T27" fmla="*/ 82 h 681"/>
                <a:gd name="T28" fmla="*/ 196 w 1273"/>
                <a:gd name="T29" fmla="*/ 0 h 681"/>
                <a:gd name="T30" fmla="*/ 149 w 1273"/>
                <a:gd name="T31" fmla="*/ 46 h 681"/>
                <a:gd name="T32" fmla="*/ 196 w 1273"/>
                <a:gd name="T33" fmla="*/ 93 h 681"/>
                <a:gd name="T34" fmla="*/ 242 w 1273"/>
                <a:gd name="T35" fmla="*/ 46 h 681"/>
                <a:gd name="T36" fmla="*/ 196 w 1273"/>
                <a:gd name="T37" fmla="*/ 0 h 681"/>
                <a:gd name="T38" fmla="*/ 149 w 1273"/>
                <a:gd name="T39" fmla="*/ 182 h 681"/>
                <a:gd name="T40" fmla="*/ 103 w 1273"/>
                <a:gd name="T41" fmla="*/ 228 h 681"/>
                <a:gd name="T42" fmla="*/ 149 w 1273"/>
                <a:gd name="T43" fmla="*/ 275 h 681"/>
                <a:gd name="T44" fmla="*/ 196 w 1273"/>
                <a:gd name="T45" fmla="*/ 228 h 681"/>
                <a:gd name="T46" fmla="*/ 149 w 1273"/>
                <a:gd name="T47" fmla="*/ 182 h 681"/>
                <a:gd name="T48" fmla="*/ 1218 w 1273"/>
                <a:gd name="T49" fmla="*/ 526 h 681"/>
                <a:gd name="T50" fmla="*/ 1264 w 1273"/>
                <a:gd name="T51" fmla="*/ 480 h 681"/>
                <a:gd name="T52" fmla="*/ 1218 w 1273"/>
                <a:gd name="T53" fmla="*/ 433 h 681"/>
                <a:gd name="T54" fmla="*/ 1171 w 1273"/>
                <a:gd name="T55" fmla="*/ 480 h 681"/>
                <a:gd name="T56" fmla="*/ 1218 w 1273"/>
                <a:gd name="T57" fmla="*/ 526 h 681"/>
                <a:gd name="T58" fmla="*/ 794 w 1273"/>
                <a:gd name="T59" fmla="*/ 303 h 681"/>
                <a:gd name="T60" fmla="*/ 747 w 1273"/>
                <a:gd name="T61" fmla="*/ 349 h 681"/>
                <a:gd name="T62" fmla="*/ 794 w 1273"/>
                <a:gd name="T63" fmla="*/ 396 h 681"/>
                <a:gd name="T64" fmla="*/ 841 w 1273"/>
                <a:gd name="T65" fmla="*/ 349 h 681"/>
                <a:gd name="T66" fmla="*/ 794 w 1273"/>
                <a:gd name="T67" fmla="*/ 303 h 681"/>
                <a:gd name="T68" fmla="*/ 1211 w 1273"/>
                <a:gd name="T69" fmla="*/ 557 h 681"/>
                <a:gd name="T70" fmla="*/ 1149 w 1273"/>
                <a:gd name="T71" fmla="*/ 619 h 681"/>
                <a:gd name="T72" fmla="*/ 1211 w 1273"/>
                <a:gd name="T73" fmla="*/ 681 h 681"/>
                <a:gd name="T74" fmla="*/ 1273 w 1273"/>
                <a:gd name="T75" fmla="*/ 619 h 681"/>
                <a:gd name="T76" fmla="*/ 1211 w 1273"/>
                <a:gd name="T77" fmla="*/ 557 h 681"/>
                <a:gd name="T78" fmla="*/ 922 w 1273"/>
                <a:gd name="T79" fmla="*/ 209 h 681"/>
                <a:gd name="T80" fmla="*/ 875 w 1273"/>
                <a:gd name="T81" fmla="*/ 163 h 681"/>
                <a:gd name="T82" fmla="*/ 829 w 1273"/>
                <a:gd name="T83" fmla="*/ 209 h 681"/>
                <a:gd name="T84" fmla="*/ 875 w 1273"/>
                <a:gd name="T85" fmla="*/ 256 h 681"/>
                <a:gd name="T86" fmla="*/ 922 w 1273"/>
                <a:gd name="T87" fmla="*/ 209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273" h="681">
                  <a:moveTo>
                    <a:pt x="1087" y="442"/>
                  </a:moveTo>
                  <a:cubicBezTo>
                    <a:pt x="1048" y="442"/>
                    <a:pt x="1015" y="418"/>
                    <a:pt x="1001" y="384"/>
                  </a:cubicBezTo>
                  <a:cubicBezTo>
                    <a:pt x="990" y="393"/>
                    <a:pt x="977" y="399"/>
                    <a:pt x="962" y="399"/>
                  </a:cubicBezTo>
                  <a:cubicBezTo>
                    <a:pt x="928" y="399"/>
                    <a:pt x="900" y="371"/>
                    <a:pt x="900" y="337"/>
                  </a:cubicBezTo>
                  <a:cubicBezTo>
                    <a:pt x="900" y="302"/>
                    <a:pt x="928" y="275"/>
                    <a:pt x="962" y="275"/>
                  </a:cubicBezTo>
                  <a:cubicBezTo>
                    <a:pt x="981" y="275"/>
                    <a:pt x="998" y="284"/>
                    <a:pt x="1010" y="298"/>
                  </a:cubicBezTo>
                  <a:cubicBezTo>
                    <a:pt x="1026" y="273"/>
                    <a:pt x="1055" y="256"/>
                    <a:pt x="1087" y="256"/>
                  </a:cubicBezTo>
                  <a:cubicBezTo>
                    <a:pt x="1139" y="256"/>
                    <a:pt x="1180" y="298"/>
                    <a:pt x="1180" y="349"/>
                  </a:cubicBezTo>
                  <a:cubicBezTo>
                    <a:pt x="1180" y="400"/>
                    <a:pt x="1139" y="442"/>
                    <a:pt x="1087" y="442"/>
                  </a:cubicBezTo>
                  <a:close/>
                  <a:moveTo>
                    <a:pt x="47" y="82"/>
                  </a:moveTo>
                  <a:cubicBezTo>
                    <a:pt x="21" y="82"/>
                    <a:pt x="0" y="103"/>
                    <a:pt x="0" y="129"/>
                  </a:cubicBezTo>
                  <a:cubicBezTo>
                    <a:pt x="0" y="154"/>
                    <a:pt x="21" y="175"/>
                    <a:pt x="47" y="175"/>
                  </a:cubicBezTo>
                  <a:cubicBezTo>
                    <a:pt x="72" y="175"/>
                    <a:pt x="93" y="154"/>
                    <a:pt x="93" y="129"/>
                  </a:cubicBezTo>
                  <a:cubicBezTo>
                    <a:pt x="93" y="103"/>
                    <a:pt x="72" y="82"/>
                    <a:pt x="47" y="82"/>
                  </a:cubicBezTo>
                  <a:close/>
                  <a:moveTo>
                    <a:pt x="196" y="0"/>
                  </a:moveTo>
                  <a:cubicBezTo>
                    <a:pt x="170" y="0"/>
                    <a:pt x="149" y="21"/>
                    <a:pt x="149" y="46"/>
                  </a:cubicBezTo>
                  <a:cubicBezTo>
                    <a:pt x="149" y="72"/>
                    <a:pt x="170" y="93"/>
                    <a:pt x="196" y="93"/>
                  </a:cubicBezTo>
                  <a:cubicBezTo>
                    <a:pt x="221" y="93"/>
                    <a:pt x="242" y="72"/>
                    <a:pt x="242" y="46"/>
                  </a:cubicBezTo>
                  <a:cubicBezTo>
                    <a:pt x="242" y="21"/>
                    <a:pt x="221" y="0"/>
                    <a:pt x="196" y="0"/>
                  </a:cubicBezTo>
                  <a:close/>
                  <a:moveTo>
                    <a:pt x="149" y="182"/>
                  </a:moveTo>
                  <a:cubicBezTo>
                    <a:pt x="124" y="182"/>
                    <a:pt x="103" y="203"/>
                    <a:pt x="103" y="228"/>
                  </a:cubicBezTo>
                  <a:cubicBezTo>
                    <a:pt x="103" y="254"/>
                    <a:pt x="124" y="275"/>
                    <a:pt x="149" y="275"/>
                  </a:cubicBezTo>
                  <a:cubicBezTo>
                    <a:pt x="175" y="275"/>
                    <a:pt x="196" y="254"/>
                    <a:pt x="196" y="228"/>
                  </a:cubicBezTo>
                  <a:cubicBezTo>
                    <a:pt x="196" y="203"/>
                    <a:pt x="175" y="182"/>
                    <a:pt x="149" y="182"/>
                  </a:cubicBezTo>
                  <a:close/>
                  <a:moveTo>
                    <a:pt x="1218" y="526"/>
                  </a:moveTo>
                  <a:cubicBezTo>
                    <a:pt x="1243" y="526"/>
                    <a:pt x="1264" y="505"/>
                    <a:pt x="1264" y="480"/>
                  </a:cubicBezTo>
                  <a:cubicBezTo>
                    <a:pt x="1264" y="454"/>
                    <a:pt x="1243" y="433"/>
                    <a:pt x="1218" y="433"/>
                  </a:cubicBezTo>
                  <a:cubicBezTo>
                    <a:pt x="1192" y="433"/>
                    <a:pt x="1171" y="454"/>
                    <a:pt x="1171" y="480"/>
                  </a:cubicBezTo>
                  <a:cubicBezTo>
                    <a:pt x="1171" y="505"/>
                    <a:pt x="1192" y="526"/>
                    <a:pt x="1218" y="526"/>
                  </a:cubicBezTo>
                  <a:close/>
                  <a:moveTo>
                    <a:pt x="794" y="303"/>
                  </a:moveTo>
                  <a:cubicBezTo>
                    <a:pt x="768" y="303"/>
                    <a:pt x="747" y="323"/>
                    <a:pt x="747" y="349"/>
                  </a:cubicBezTo>
                  <a:cubicBezTo>
                    <a:pt x="747" y="375"/>
                    <a:pt x="768" y="396"/>
                    <a:pt x="794" y="396"/>
                  </a:cubicBezTo>
                  <a:cubicBezTo>
                    <a:pt x="820" y="396"/>
                    <a:pt x="841" y="375"/>
                    <a:pt x="841" y="349"/>
                  </a:cubicBezTo>
                  <a:cubicBezTo>
                    <a:pt x="841" y="323"/>
                    <a:pt x="820" y="303"/>
                    <a:pt x="794" y="303"/>
                  </a:cubicBezTo>
                  <a:close/>
                  <a:moveTo>
                    <a:pt x="1211" y="557"/>
                  </a:moveTo>
                  <a:cubicBezTo>
                    <a:pt x="1177" y="557"/>
                    <a:pt x="1149" y="585"/>
                    <a:pt x="1149" y="619"/>
                  </a:cubicBezTo>
                  <a:cubicBezTo>
                    <a:pt x="1149" y="654"/>
                    <a:pt x="1177" y="681"/>
                    <a:pt x="1211" y="681"/>
                  </a:cubicBezTo>
                  <a:cubicBezTo>
                    <a:pt x="1245" y="681"/>
                    <a:pt x="1273" y="654"/>
                    <a:pt x="1273" y="619"/>
                  </a:cubicBezTo>
                  <a:cubicBezTo>
                    <a:pt x="1273" y="585"/>
                    <a:pt x="1245" y="557"/>
                    <a:pt x="1211" y="557"/>
                  </a:cubicBezTo>
                  <a:close/>
                  <a:moveTo>
                    <a:pt x="922" y="209"/>
                  </a:moveTo>
                  <a:cubicBezTo>
                    <a:pt x="922" y="184"/>
                    <a:pt x="901" y="163"/>
                    <a:pt x="875" y="163"/>
                  </a:cubicBezTo>
                  <a:cubicBezTo>
                    <a:pt x="850" y="163"/>
                    <a:pt x="829" y="184"/>
                    <a:pt x="829" y="209"/>
                  </a:cubicBezTo>
                  <a:cubicBezTo>
                    <a:pt x="829" y="235"/>
                    <a:pt x="850" y="256"/>
                    <a:pt x="875" y="256"/>
                  </a:cubicBezTo>
                  <a:cubicBezTo>
                    <a:pt x="901" y="256"/>
                    <a:pt x="922" y="235"/>
                    <a:pt x="922" y="209"/>
                  </a:cubicBezTo>
                  <a:close/>
                </a:path>
              </a:pathLst>
            </a:custGeom>
            <a:solidFill>
              <a:srgbClr val="0055FF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51">
                <a:latin typeface="+mn-lt"/>
              </a:endParaRPr>
            </a:p>
          </p:txBody>
        </p:sp>
        <p:sp>
          <p:nvSpPr>
            <p:cNvPr id="19" name="Freeform 15">
              <a:extLst>
                <a:ext uri="{FF2B5EF4-FFF2-40B4-BE49-F238E27FC236}">
                  <a16:creationId xmlns:a16="http://schemas.microsoft.com/office/drawing/2014/main" id="{A400494F-5C7F-4658-813E-19F59C3EBE77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174" y="3838"/>
              <a:ext cx="338" cy="296"/>
            </a:xfrm>
            <a:custGeom>
              <a:avLst/>
              <a:gdLst>
                <a:gd name="T0" fmla="*/ 399 w 1693"/>
                <a:gd name="T1" fmla="*/ 47 h 1478"/>
                <a:gd name="T2" fmla="*/ 352 w 1693"/>
                <a:gd name="T3" fmla="*/ 93 h 1478"/>
                <a:gd name="T4" fmla="*/ 306 w 1693"/>
                <a:gd name="T5" fmla="*/ 47 h 1478"/>
                <a:gd name="T6" fmla="*/ 352 w 1693"/>
                <a:gd name="T7" fmla="*/ 0 h 1478"/>
                <a:gd name="T8" fmla="*/ 399 w 1693"/>
                <a:gd name="T9" fmla="*/ 47 h 1478"/>
                <a:gd name="T10" fmla="*/ 1647 w 1693"/>
                <a:gd name="T11" fmla="*/ 502 h 1478"/>
                <a:gd name="T12" fmla="*/ 1600 w 1693"/>
                <a:gd name="T13" fmla="*/ 549 h 1478"/>
                <a:gd name="T14" fmla="*/ 1647 w 1693"/>
                <a:gd name="T15" fmla="*/ 595 h 1478"/>
                <a:gd name="T16" fmla="*/ 1693 w 1693"/>
                <a:gd name="T17" fmla="*/ 549 h 1478"/>
                <a:gd name="T18" fmla="*/ 1647 w 1693"/>
                <a:gd name="T19" fmla="*/ 502 h 1478"/>
                <a:gd name="T20" fmla="*/ 242 w 1693"/>
                <a:gd name="T21" fmla="*/ 1040 h 1478"/>
                <a:gd name="T22" fmla="*/ 149 w 1693"/>
                <a:gd name="T23" fmla="*/ 1133 h 1478"/>
                <a:gd name="T24" fmla="*/ 242 w 1693"/>
                <a:gd name="T25" fmla="*/ 1226 h 1478"/>
                <a:gd name="T26" fmla="*/ 335 w 1693"/>
                <a:gd name="T27" fmla="*/ 1133 h 1478"/>
                <a:gd name="T28" fmla="*/ 242 w 1693"/>
                <a:gd name="T29" fmla="*/ 1040 h 1478"/>
                <a:gd name="T30" fmla="*/ 47 w 1693"/>
                <a:gd name="T31" fmla="*/ 630 h 1478"/>
                <a:gd name="T32" fmla="*/ 0 w 1693"/>
                <a:gd name="T33" fmla="*/ 677 h 1478"/>
                <a:gd name="T34" fmla="*/ 47 w 1693"/>
                <a:gd name="T35" fmla="*/ 723 h 1478"/>
                <a:gd name="T36" fmla="*/ 93 w 1693"/>
                <a:gd name="T37" fmla="*/ 677 h 1478"/>
                <a:gd name="T38" fmla="*/ 47 w 1693"/>
                <a:gd name="T39" fmla="*/ 630 h 1478"/>
                <a:gd name="T40" fmla="*/ 1283 w 1693"/>
                <a:gd name="T41" fmla="*/ 1307 h 1478"/>
                <a:gd name="T42" fmla="*/ 1236 w 1693"/>
                <a:gd name="T43" fmla="*/ 1354 h 1478"/>
                <a:gd name="T44" fmla="*/ 1283 w 1693"/>
                <a:gd name="T45" fmla="*/ 1400 h 1478"/>
                <a:gd name="T46" fmla="*/ 1329 w 1693"/>
                <a:gd name="T47" fmla="*/ 1354 h 1478"/>
                <a:gd name="T48" fmla="*/ 1283 w 1693"/>
                <a:gd name="T49" fmla="*/ 1307 h 1478"/>
                <a:gd name="T50" fmla="*/ 250 w 1693"/>
                <a:gd name="T51" fmla="*/ 1018 h 1478"/>
                <a:gd name="T52" fmla="*/ 297 w 1693"/>
                <a:gd name="T53" fmla="*/ 972 h 1478"/>
                <a:gd name="T54" fmla="*/ 250 w 1693"/>
                <a:gd name="T55" fmla="*/ 925 h 1478"/>
                <a:gd name="T56" fmla="*/ 204 w 1693"/>
                <a:gd name="T57" fmla="*/ 972 h 1478"/>
                <a:gd name="T58" fmla="*/ 250 w 1693"/>
                <a:gd name="T59" fmla="*/ 1018 h 1478"/>
                <a:gd name="T60" fmla="*/ 979 w 1693"/>
                <a:gd name="T61" fmla="*/ 1292 h 1478"/>
                <a:gd name="T62" fmla="*/ 886 w 1693"/>
                <a:gd name="T63" fmla="*/ 1385 h 1478"/>
                <a:gd name="T64" fmla="*/ 979 w 1693"/>
                <a:gd name="T65" fmla="*/ 1478 h 1478"/>
                <a:gd name="T66" fmla="*/ 1072 w 1693"/>
                <a:gd name="T67" fmla="*/ 1385 h 1478"/>
                <a:gd name="T68" fmla="*/ 979 w 1693"/>
                <a:gd name="T69" fmla="*/ 1292 h 1478"/>
                <a:gd name="T70" fmla="*/ 590 w 1693"/>
                <a:gd name="T71" fmla="*/ 1206 h 1478"/>
                <a:gd name="T72" fmla="*/ 528 w 1693"/>
                <a:gd name="T73" fmla="*/ 1268 h 1478"/>
                <a:gd name="T74" fmla="*/ 590 w 1693"/>
                <a:gd name="T75" fmla="*/ 1330 h 1478"/>
                <a:gd name="T76" fmla="*/ 652 w 1693"/>
                <a:gd name="T77" fmla="*/ 1268 h 1478"/>
                <a:gd name="T78" fmla="*/ 590 w 1693"/>
                <a:gd name="T79" fmla="*/ 1206 h 14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693" h="1478">
                  <a:moveTo>
                    <a:pt x="399" y="47"/>
                  </a:moveTo>
                  <a:cubicBezTo>
                    <a:pt x="399" y="72"/>
                    <a:pt x="378" y="93"/>
                    <a:pt x="352" y="93"/>
                  </a:cubicBezTo>
                  <a:cubicBezTo>
                    <a:pt x="327" y="93"/>
                    <a:pt x="306" y="72"/>
                    <a:pt x="306" y="47"/>
                  </a:cubicBezTo>
                  <a:cubicBezTo>
                    <a:pt x="306" y="21"/>
                    <a:pt x="327" y="0"/>
                    <a:pt x="352" y="0"/>
                  </a:cubicBezTo>
                  <a:cubicBezTo>
                    <a:pt x="378" y="0"/>
                    <a:pt x="399" y="21"/>
                    <a:pt x="399" y="47"/>
                  </a:cubicBezTo>
                  <a:close/>
                  <a:moveTo>
                    <a:pt x="1647" y="502"/>
                  </a:moveTo>
                  <a:cubicBezTo>
                    <a:pt x="1621" y="502"/>
                    <a:pt x="1600" y="523"/>
                    <a:pt x="1600" y="549"/>
                  </a:cubicBezTo>
                  <a:cubicBezTo>
                    <a:pt x="1600" y="574"/>
                    <a:pt x="1621" y="595"/>
                    <a:pt x="1647" y="595"/>
                  </a:cubicBezTo>
                  <a:cubicBezTo>
                    <a:pt x="1673" y="595"/>
                    <a:pt x="1693" y="574"/>
                    <a:pt x="1693" y="549"/>
                  </a:cubicBezTo>
                  <a:cubicBezTo>
                    <a:pt x="1693" y="523"/>
                    <a:pt x="1673" y="502"/>
                    <a:pt x="1647" y="502"/>
                  </a:cubicBezTo>
                  <a:close/>
                  <a:moveTo>
                    <a:pt x="242" y="1040"/>
                  </a:moveTo>
                  <a:cubicBezTo>
                    <a:pt x="191" y="1040"/>
                    <a:pt x="149" y="1082"/>
                    <a:pt x="149" y="1133"/>
                  </a:cubicBezTo>
                  <a:cubicBezTo>
                    <a:pt x="149" y="1185"/>
                    <a:pt x="191" y="1226"/>
                    <a:pt x="242" y="1226"/>
                  </a:cubicBezTo>
                  <a:cubicBezTo>
                    <a:pt x="294" y="1226"/>
                    <a:pt x="335" y="1185"/>
                    <a:pt x="335" y="1133"/>
                  </a:cubicBezTo>
                  <a:cubicBezTo>
                    <a:pt x="335" y="1082"/>
                    <a:pt x="294" y="1040"/>
                    <a:pt x="242" y="1040"/>
                  </a:cubicBezTo>
                  <a:close/>
                  <a:moveTo>
                    <a:pt x="47" y="630"/>
                  </a:moveTo>
                  <a:cubicBezTo>
                    <a:pt x="21" y="630"/>
                    <a:pt x="0" y="651"/>
                    <a:pt x="0" y="677"/>
                  </a:cubicBezTo>
                  <a:cubicBezTo>
                    <a:pt x="0" y="702"/>
                    <a:pt x="21" y="723"/>
                    <a:pt x="47" y="723"/>
                  </a:cubicBezTo>
                  <a:cubicBezTo>
                    <a:pt x="72" y="723"/>
                    <a:pt x="93" y="702"/>
                    <a:pt x="93" y="677"/>
                  </a:cubicBezTo>
                  <a:cubicBezTo>
                    <a:pt x="93" y="651"/>
                    <a:pt x="72" y="630"/>
                    <a:pt x="47" y="630"/>
                  </a:cubicBezTo>
                  <a:close/>
                  <a:moveTo>
                    <a:pt x="1283" y="1307"/>
                  </a:moveTo>
                  <a:cubicBezTo>
                    <a:pt x="1257" y="1307"/>
                    <a:pt x="1236" y="1328"/>
                    <a:pt x="1236" y="1354"/>
                  </a:cubicBezTo>
                  <a:cubicBezTo>
                    <a:pt x="1236" y="1379"/>
                    <a:pt x="1257" y="1400"/>
                    <a:pt x="1283" y="1400"/>
                  </a:cubicBezTo>
                  <a:cubicBezTo>
                    <a:pt x="1309" y="1400"/>
                    <a:pt x="1329" y="1379"/>
                    <a:pt x="1329" y="1354"/>
                  </a:cubicBezTo>
                  <a:cubicBezTo>
                    <a:pt x="1329" y="1328"/>
                    <a:pt x="1309" y="1307"/>
                    <a:pt x="1283" y="1307"/>
                  </a:cubicBezTo>
                  <a:close/>
                  <a:moveTo>
                    <a:pt x="250" y="1018"/>
                  </a:moveTo>
                  <a:cubicBezTo>
                    <a:pt x="276" y="1018"/>
                    <a:pt x="297" y="997"/>
                    <a:pt x="297" y="972"/>
                  </a:cubicBezTo>
                  <a:cubicBezTo>
                    <a:pt x="297" y="946"/>
                    <a:pt x="276" y="925"/>
                    <a:pt x="250" y="925"/>
                  </a:cubicBezTo>
                  <a:cubicBezTo>
                    <a:pt x="225" y="925"/>
                    <a:pt x="204" y="946"/>
                    <a:pt x="204" y="972"/>
                  </a:cubicBezTo>
                  <a:cubicBezTo>
                    <a:pt x="204" y="997"/>
                    <a:pt x="225" y="1018"/>
                    <a:pt x="250" y="1018"/>
                  </a:cubicBezTo>
                  <a:close/>
                  <a:moveTo>
                    <a:pt x="979" y="1292"/>
                  </a:moveTo>
                  <a:cubicBezTo>
                    <a:pt x="927" y="1292"/>
                    <a:pt x="886" y="1333"/>
                    <a:pt x="886" y="1385"/>
                  </a:cubicBezTo>
                  <a:cubicBezTo>
                    <a:pt x="886" y="1436"/>
                    <a:pt x="927" y="1478"/>
                    <a:pt x="979" y="1478"/>
                  </a:cubicBezTo>
                  <a:cubicBezTo>
                    <a:pt x="1030" y="1478"/>
                    <a:pt x="1072" y="1436"/>
                    <a:pt x="1072" y="1385"/>
                  </a:cubicBezTo>
                  <a:cubicBezTo>
                    <a:pt x="1072" y="1333"/>
                    <a:pt x="1030" y="1292"/>
                    <a:pt x="979" y="1292"/>
                  </a:cubicBezTo>
                  <a:close/>
                  <a:moveTo>
                    <a:pt x="590" y="1206"/>
                  </a:moveTo>
                  <a:cubicBezTo>
                    <a:pt x="555" y="1206"/>
                    <a:pt x="528" y="1234"/>
                    <a:pt x="528" y="1268"/>
                  </a:cubicBezTo>
                  <a:cubicBezTo>
                    <a:pt x="528" y="1302"/>
                    <a:pt x="555" y="1330"/>
                    <a:pt x="590" y="1330"/>
                  </a:cubicBezTo>
                  <a:cubicBezTo>
                    <a:pt x="624" y="1330"/>
                    <a:pt x="652" y="1302"/>
                    <a:pt x="652" y="1268"/>
                  </a:cubicBezTo>
                  <a:cubicBezTo>
                    <a:pt x="652" y="1234"/>
                    <a:pt x="624" y="1206"/>
                    <a:pt x="590" y="1206"/>
                  </a:cubicBezTo>
                  <a:close/>
                </a:path>
              </a:pathLst>
            </a:custGeom>
            <a:solidFill>
              <a:srgbClr val="0096FF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51">
                <a:latin typeface="+mn-lt"/>
              </a:endParaRPr>
            </a:p>
          </p:txBody>
        </p:sp>
        <p:sp>
          <p:nvSpPr>
            <p:cNvPr id="20" name="Freeform 16">
              <a:extLst>
                <a:ext uri="{FF2B5EF4-FFF2-40B4-BE49-F238E27FC236}">
                  <a16:creationId xmlns:a16="http://schemas.microsoft.com/office/drawing/2014/main" id="{505A2C94-0076-4153-A70C-B4FA1B59769F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175" y="3990"/>
              <a:ext cx="278" cy="153"/>
            </a:xfrm>
            <a:custGeom>
              <a:avLst/>
              <a:gdLst>
                <a:gd name="T0" fmla="*/ 605 w 1388"/>
                <a:gd name="T1" fmla="*/ 735 h 769"/>
                <a:gd name="T2" fmla="*/ 605 w 1388"/>
                <a:gd name="T3" fmla="*/ 549 h 769"/>
                <a:gd name="T4" fmla="*/ 1341 w 1388"/>
                <a:gd name="T5" fmla="*/ 502 h 769"/>
                <a:gd name="T6" fmla="*/ 1341 w 1388"/>
                <a:gd name="T7" fmla="*/ 595 h 769"/>
                <a:gd name="T8" fmla="*/ 1341 w 1388"/>
                <a:gd name="T9" fmla="*/ 502 h 769"/>
                <a:gd name="T10" fmla="*/ 847 w 1388"/>
                <a:gd name="T11" fmla="*/ 450 h 769"/>
                <a:gd name="T12" fmla="*/ 940 w 1388"/>
                <a:gd name="T13" fmla="*/ 450 h 769"/>
                <a:gd name="T14" fmla="*/ 1127 w 1388"/>
                <a:gd name="T15" fmla="*/ 632 h 769"/>
                <a:gd name="T16" fmla="*/ 1127 w 1388"/>
                <a:gd name="T17" fmla="*/ 725 h 769"/>
                <a:gd name="T18" fmla="*/ 1127 w 1388"/>
                <a:gd name="T19" fmla="*/ 632 h 769"/>
                <a:gd name="T20" fmla="*/ 1127 w 1388"/>
                <a:gd name="T21" fmla="*/ 496 h 769"/>
                <a:gd name="T22" fmla="*/ 1220 w 1388"/>
                <a:gd name="T23" fmla="*/ 496 h 769"/>
                <a:gd name="T24" fmla="*/ 105 w 1388"/>
                <a:gd name="T25" fmla="*/ 198 h 769"/>
                <a:gd name="T26" fmla="*/ 105 w 1388"/>
                <a:gd name="T27" fmla="*/ 291 h 769"/>
                <a:gd name="T28" fmla="*/ 105 w 1388"/>
                <a:gd name="T29" fmla="*/ 198 h 769"/>
                <a:gd name="T30" fmla="*/ 739 w 1388"/>
                <a:gd name="T31" fmla="*/ 496 h 769"/>
                <a:gd name="T32" fmla="*/ 739 w 1388"/>
                <a:gd name="T33" fmla="*/ 589 h 769"/>
                <a:gd name="T34" fmla="*/ 790 w 1388"/>
                <a:gd name="T35" fmla="*/ 645 h 769"/>
                <a:gd name="T36" fmla="*/ 790 w 1388"/>
                <a:gd name="T37" fmla="*/ 769 h 769"/>
                <a:gd name="T38" fmla="*/ 790 w 1388"/>
                <a:gd name="T39" fmla="*/ 645 h 769"/>
                <a:gd name="T40" fmla="*/ 528 w 1388"/>
                <a:gd name="T41" fmla="*/ 329 h 769"/>
                <a:gd name="T42" fmla="*/ 528 w 1388"/>
                <a:gd name="T43" fmla="*/ 422 h 769"/>
                <a:gd name="T44" fmla="*/ 402 w 1388"/>
                <a:gd name="T45" fmla="*/ 510 h 769"/>
                <a:gd name="T46" fmla="*/ 316 w 1388"/>
                <a:gd name="T47" fmla="*/ 478 h 769"/>
                <a:gd name="T48" fmla="*/ 316 w 1388"/>
                <a:gd name="T49" fmla="*/ 571 h 769"/>
                <a:gd name="T50" fmla="*/ 340 w 1388"/>
                <a:gd name="T51" fmla="*/ 572 h 769"/>
                <a:gd name="T52" fmla="*/ 464 w 1388"/>
                <a:gd name="T53" fmla="*/ 572 h 769"/>
                <a:gd name="T54" fmla="*/ 111 w 1388"/>
                <a:gd name="T55" fmla="*/ 43 h 769"/>
                <a:gd name="T56" fmla="*/ 47 w 1388"/>
                <a:gd name="T57" fmla="*/ 0 h 769"/>
                <a:gd name="T58" fmla="*/ 47 w 1388"/>
                <a:gd name="T59" fmla="*/ 93 h 769"/>
                <a:gd name="T60" fmla="*/ 49 w 1388"/>
                <a:gd name="T61" fmla="*/ 105 h 769"/>
                <a:gd name="T62" fmla="*/ 173 w 1388"/>
                <a:gd name="T63" fmla="*/ 105 h 7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388" h="769">
                  <a:moveTo>
                    <a:pt x="699" y="642"/>
                  </a:moveTo>
                  <a:cubicBezTo>
                    <a:pt x="699" y="693"/>
                    <a:pt x="657" y="735"/>
                    <a:pt x="605" y="735"/>
                  </a:cubicBezTo>
                  <a:cubicBezTo>
                    <a:pt x="554" y="735"/>
                    <a:pt x="512" y="693"/>
                    <a:pt x="512" y="642"/>
                  </a:cubicBezTo>
                  <a:cubicBezTo>
                    <a:pt x="512" y="591"/>
                    <a:pt x="554" y="549"/>
                    <a:pt x="605" y="549"/>
                  </a:cubicBezTo>
                  <a:cubicBezTo>
                    <a:pt x="657" y="549"/>
                    <a:pt x="699" y="591"/>
                    <a:pt x="699" y="642"/>
                  </a:cubicBezTo>
                  <a:close/>
                  <a:moveTo>
                    <a:pt x="1341" y="502"/>
                  </a:moveTo>
                  <a:cubicBezTo>
                    <a:pt x="1316" y="502"/>
                    <a:pt x="1295" y="523"/>
                    <a:pt x="1295" y="549"/>
                  </a:cubicBezTo>
                  <a:cubicBezTo>
                    <a:pt x="1295" y="574"/>
                    <a:pt x="1316" y="595"/>
                    <a:pt x="1341" y="595"/>
                  </a:cubicBezTo>
                  <a:cubicBezTo>
                    <a:pt x="1367" y="595"/>
                    <a:pt x="1388" y="574"/>
                    <a:pt x="1388" y="549"/>
                  </a:cubicBezTo>
                  <a:cubicBezTo>
                    <a:pt x="1388" y="523"/>
                    <a:pt x="1367" y="502"/>
                    <a:pt x="1341" y="502"/>
                  </a:cubicBezTo>
                  <a:close/>
                  <a:moveTo>
                    <a:pt x="894" y="403"/>
                  </a:moveTo>
                  <a:cubicBezTo>
                    <a:pt x="868" y="403"/>
                    <a:pt x="847" y="424"/>
                    <a:pt x="847" y="450"/>
                  </a:cubicBezTo>
                  <a:cubicBezTo>
                    <a:pt x="847" y="475"/>
                    <a:pt x="868" y="496"/>
                    <a:pt x="894" y="496"/>
                  </a:cubicBezTo>
                  <a:cubicBezTo>
                    <a:pt x="919" y="496"/>
                    <a:pt x="940" y="475"/>
                    <a:pt x="940" y="450"/>
                  </a:cubicBezTo>
                  <a:cubicBezTo>
                    <a:pt x="940" y="424"/>
                    <a:pt x="919" y="403"/>
                    <a:pt x="894" y="403"/>
                  </a:cubicBezTo>
                  <a:close/>
                  <a:moveTo>
                    <a:pt x="1127" y="632"/>
                  </a:moveTo>
                  <a:cubicBezTo>
                    <a:pt x="1101" y="632"/>
                    <a:pt x="1080" y="652"/>
                    <a:pt x="1080" y="678"/>
                  </a:cubicBezTo>
                  <a:cubicBezTo>
                    <a:pt x="1080" y="704"/>
                    <a:pt x="1101" y="725"/>
                    <a:pt x="1127" y="725"/>
                  </a:cubicBezTo>
                  <a:cubicBezTo>
                    <a:pt x="1152" y="725"/>
                    <a:pt x="1173" y="704"/>
                    <a:pt x="1173" y="678"/>
                  </a:cubicBezTo>
                  <a:cubicBezTo>
                    <a:pt x="1173" y="652"/>
                    <a:pt x="1152" y="632"/>
                    <a:pt x="1127" y="632"/>
                  </a:cubicBezTo>
                  <a:close/>
                  <a:moveTo>
                    <a:pt x="1173" y="450"/>
                  </a:moveTo>
                  <a:cubicBezTo>
                    <a:pt x="1148" y="450"/>
                    <a:pt x="1127" y="470"/>
                    <a:pt x="1127" y="496"/>
                  </a:cubicBezTo>
                  <a:cubicBezTo>
                    <a:pt x="1127" y="522"/>
                    <a:pt x="1148" y="543"/>
                    <a:pt x="1173" y="543"/>
                  </a:cubicBezTo>
                  <a:cubicBezTo>
                    <a:pt x="1199" y="543"/>
                    <a:pt x="1220" y="522"/>
                    <a:pt x="1220" y="496"/>
                  </a:cubicBezTo>
                  <a:cubicBezTo>
                    <a:pt x="1220" y="470"/>
                    <a:pt x="1199" y="450"/>
                    <a:pt x="1173" y="450"/>
                  </a:cubicBezTo>
                  <a:close/>
                  <a:moveTo>
                    <a:pt x="105" y="198"/>
                  </a:moveTo>
                  <a:cubicBezTo>
                    <a:pt x="79" y="198"/>
                    <a:pt x="58" y="219"/>
                    <a:pt x="58" y="245"/>
                  </a:cubicBezTo>
                  <a:cubicBezTo>
                    <a:pt x="58" y="271"/>
                    <a:pt x="79" y="291"/>
                    <a:pt x="105" y="291"/>
                  </a:cubicBezTo>
                  <a:cubicBezTo>
                    <a:pt x="130" y="291"/>
                    <a:pt x="151" y="271"/>
                    <a:pt x="151" y="245"/>
                  </a:cubicBezTo>
                  <a:cubicBezTo>
                    <a:pt x="151" y="219"/>
                    <a:pt x="130" y="198"/>
                    <a:pt x="105" y="198"/>
                  </a:cubicBezTo>
                  <a:close/>
                  <a:moveTo>
                    <a:pt x="786" y="543"/>
                  </a:moveTo>
                  <a:cubicBezTo>
                    <a:pt x="786" y="517"/>
                    <a:pt x="765" y="496"/>
                    <a:pt x="739" y="496"/>
                  </a:cubicBezTo>
                  <a:cubicBezTo>
                    <a:pt x="713" y="496"/>
                    <a:pt x="692" y="517"/>
                    <a:pt x="692" y="543"/>
                  </a:cubicBezTo>
                  <a:cubicBezTo>
                    <a:pt x="692" y="568"/>
                    <a:pt x="713" y="589"/>
                    <a:pt x="739" y="589"/>
                  </a:cubicBezTo>
                  <a:cubicBezTo>
                    <a:pt x="765" y="589"/>
                    <a:pt x="786" y="568"/>
                    <a:pt x="786" y="543"/>
                  </a:cubicBezTo>
                  <a:close/>
                  <a:moveTo>
                    <a:pt x="790" y="645"/>
                  </a:moveTo>
                  <a:cubicBezTo>
                    <a:pt x="756" y="645"/>
                    <a:pt x="728" y="672"/>
                    <a:pt x="728" y="707"/>
                  </a:cubicBezTo>
                  <a:cubicBezTo>
                    <a:pt x="728" y="741"/>
                    <a:pt x="756" y="769"/>
                    <a:pt x="790" y="769"/>
                  </a:cubicBezTo>
                  <a:cubicBezTo>
                    <a:pt x="824" y="769"/>
                    <a:pt x="852" y="741"/>
                    <a:pt x="852" y="707"/>
                  </a:cubicBezTo>
                  <a:cubicBezTo>
                    <a:pt x="852" y="672"/>
                    <a:pt x="824" y="645"/>
                    <a:pt x="790" y="645"/>
                  </a:cubicBezTo>
                  <a:close/>
                  <a:moveTo>
                    <a:pt x="575" y="375"/>
                  </a:moveTo>
                  <a:cubicBezTo>
                    <a:pt x="575" y="350"/>
                    <a:pt x="554" y="329"/>
                    <a:pt x="528" y="329"/>
                  </a:cubicBezTo>
                  <a:cubicBezTo>
                    <a:pt x="503" y="329"/>
                    <a:pt x="482" y="350"/>
                    <a:pt x="482" y="375"/>
                  </a:cubicBezTo>
                  <a:cubicBezTo>
                    <a:pt x="482" y="401"/>
                    <a:pt x="503" y="422"/>
                    <a:pt x="528" y="422"/>
                  </a:cubicBezTo>
                  <a:cubicBezTo>
                    <a:pt x="554" y="422"/>
                    <a:pt x="575" y="401"/>
                    <a:pt x="575" y="375"/>
                  </a:cubicBezTo>
                  <a:close/>
                  <a:moveTo>
                    <a:pt x="402" y="510"/>
                  </a:moveTo>
                  <a:cubicBezTo>
                    <a:pt x="387" y="510"/>
                    <a:pt x="373" y="516"/>
                    <a:pt x="363" y="525"/>
                  </a:cubicBezTo>
                  <a:cubicBezTo>
                    <a:pt x="363" y="499"/>
                    <a:pt x="342" y="478"/>
                    <a:pt x="316" y="478"/>
                  </a:cubicBezTo>
                  <a:cubicBezTo>
                    <a:pt x="290" y="478"/>
                    <a:pt x="270" y="499"/>
                    <a:pt x="270" y="525"/>
                  </a:cubicBezTo>
                  <a:cubicBezTo>
                    <a:pt x="270" y="550"/>
                    <a:pt x="290" y="571"/>
                    <a:pt x="316" y="571"/>
                  </a:cubicBezTo>
                  <a:cubicBezTo>
                    <a:pt x="325" y="571"/>
                    <a:pt x="334" y="568"/>
                    <a:pt x="341" y="563"/>
                  </a:cubicBezTo>
                  <a:cubicBezTo>
                    <a:pt x="341" y="566"/>
                    <a:pt x="340" y="569"/>
                    <a:pt x="340" y="572"/>
                  </a:cubicBezTo>
                  <a:cubicBezTo>
                    <a:pt x="340" y="606"/>
                    <a:pt x="368" y="634"/>
                    <a:pt x="402" y="634"/>
                  </a:cubicBezTo>
                  <a:cubicBezTo>
                    <a:pt x="436" y="634"/>
                    <a:pt x="464" y="606"/>
                    <a:pt x="464" y="572"/>
                  </a:cubicBezTo>
                  <a:cubicBezTo>
                    <a:pt x="464" y="538"/>
                    <a:pt x="436" y="510"/>
                    <a:pt x="402" y="510"/>
                  </a:cubicBezTo>
                  <a:close/>
                  <a:moveTo>
                    <a:pt x="111" y="43"/>
                  </a:moveTo>
                  <a:cubicBezTo>
                    <a:pt x="105" y="43"/>
                    <a:pt x="99" y="44"/>
                    <a:pt x="93" y="46"/>
                  </a:cubicBezTo>
                  <a:cubicBezTo>
                    <a:pt x="93" y="21"/>
                    <a:pt x="72" y="0"/>
                    <a:pt x="47" y="0"/>
                  </a:cubicBezTo>
                  <a:cubicBezTo>
                    <a:pt x="21" y="0"/>
                    <a:pt x="0" y="21"/>
                    <a:pt x="0" y="47"/>
                  </a:cubicBezTo>
                  <a:cubicBezTo>
                    <a:pt x="0" y="72"/>
                    <a:pt x="21" y="93"/>
                    <a:pt x="47" y="93"/>
                  </a:cubicBezTo>
                  <a:cubicBezTo>
                    <a:pt x="48" y="93"/>
                    <a:pt x="49" y="93"/>
                    <a:pt x="50" y="92"/>
                  </a:cubicBezTo>
                  <a:cubicBezTo>
                    <a:pt x="50" y="97"/>
                    <a:pt x="49" y="101"/>
                    <a:pt x="49" y="105"/>
                  </a:cubicBezTo>
                  <a:cubicBezTo>
                    <a:pt x="49" y="139"/>
                    <a:pt x="77" y="167"/>
                    <a:pt x="111" y="167"/>
                  </a:cubicBezTo>
                  <a:cubicBezTo>
                    <a:pt x="146" y="167"/>
                    <a:pt x="173" y="139"/>
                    <a:pt x="173" y="105"/>
                  </a:cubicBezTo>
                  <a:cubicBezTo>
                    <a:pt x="173" y="71"/>
                    <a:pt x="146" y="43"/>
                    <a:pt x="111" y="43"/>
                  </a:cubicBezTo>
                  <a:close/>
                </a:path>
              </a:pathLst>
            </a:custGeom>
            <a:solidFill>
              <a:srgbClr val="0055FF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51">
                <a:latin typeface="+mn-lt"/>
              </a:endParaRPr>
            </a:p>
          </p:txBody>
        </p:sp>
        <p:sp>
          <p:nvSpPr>
            <p:cNvPr id="21" name="Freeform 17">
              <a:extLst>
                <a:ext uri="{FF2B5EF4-FFF2-40B4-BE49-F238E27FC236}">
                  <a16:creationId xmlns:a16="http://schemas.microsoft.com/office/drawing/2014/main" id="{13F1E204-AD8F-449F-91DF-2C44AFDBC177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235" y="4055"/>
              <a:ext cx="159" cy="88"/>
            </a:xfrm>
            <a:custGeom>
              <a:avLst/>
              <a:gdLst>
                <a:gd name="T0" fmla="*/ 796 w 796"/>
                <a:gd name="T1" fmla="*/ 222 h 440"/>
                <a:gd name="T2" fmla="*/ 749 w 796"/>
                <a:gd name="T3" fmla="*/ 268 h 440"/>
                <a:gd name="T4" fmla="*/ 703 w 796"/>
                <a:gd name="T5" fmla="*/ 222 h 440"/>
                <a:gd name="T6" fmla="*/ 749 w 796"/>
                <a:gd name="T7" fmla="*/ 175 h 440"/>
                <a:gd name="T8" fmla="*/ 796 w 796"/>
                <a:gd name="T9" fmla="*/ 222 h 440"/>
                <a:gd name="T10" fmla="*/ 617 w 796"/>
                <a:gd name="T11" fmla="*/ 270 h 440"/>
                <a:gd name="T12" fmla="*/ 570 w 796"/>
                <a:gd name="T13" fmla="*/ 223 h 440"/>
                <a:gd name="T14" fmla="*/ 524 w 796"/>
                <a:gd name="T15" fmla="*/ 270 h 440"/>
                <a:gd name="T16" fmla="*/ 570 w 796"/>
                <a:gd name="T17" fmla="*/ 316 h 440"/>
                <a:gd name="T18" fmla="*/ 617 w 796"/>
                <a:gd name="T19" fmla="*/ 270 h 440"/>
                <a:gd name="T20" fmla="*/ 636 w 796"/>
                <a:gd name="T21" fmla="*/ 347 h 440"/>
                <a:gd name="T22" fmla="*/ 590 w 796"/>
                <a:gd name="T23" fmla="*/ 393 h 440"/>
                <a:gd name="T24" fmla="*/ 636 w 796"/>
                <a:gd name="T25" fmla="*/ 440 h 440"/>
                <a:gd name="T26" fmla="*/ 683 w 796"/>
                <a:gd name="T27" fmla="*/ 393 h 440"/>
                <a:gd name="T28" fmla="*/ 636 w 796"/>
                <a:gd name="T29" fmla="*/ 347 h 440"/>
                <a:gd name="T30" fmla="*/ 62 w 796"/>
                <a:gd name="T31" fmla="*/ 0 h 440"/>
                <a:gd name="T32" fmla="*/ 0 w 796"/>
                <a:gd name="T33" fmla="*/ 62 h 440"/>
                <a:gd name="T34" fmla="*/ 62 w 796"/>
                <a:gd name="T35" fmla="*/ 124 h 440"/>
                <a:gd name="T36" fmla="*/ 124 w 796"/>
                <a:gd name="T37" fmla="*/ 62 h 440"/>
                <a:gd name="T38" fmla="*/ 62 w 796"/>
                <a:gd name="T39" fmla="*/ 0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96" h="440">
                  <a:moveTo>
                    <a:pt x="796" y="222"/>
                  </a:moveTo>
                  <a:cubicBezTo>
                    <a:pt x="796" y="247"/>
                    <a:pt x="775" y="268"/>
                    <a:pt x="749" y="268"/>
                  </a:cubicBezTo>
                  <a:cubicBezTo>
                    <a:pt x="724" y="268"/>
                    <a:pt x="703" y="247"/>
                    <a:pt x="703" y="222"/>
                  </a:cubicBezTo>
                  <a:cubicBezTo>
                    <a:pt x="703" y="196"/>
                    <a:pt x="724" y="175"/>
                    <a:pt x="749" y="175"/>
                  </a:cubicBezTo>
                  <a:cubicBezTo>
                    <a:pt x="775" y="175"/>
                    <a:pt x="796" y="196"/>
                    <a:pt x="796" y="222"/>
                  </a:cubicBezTo>
                  <a:close/>
                  <a:moveTo>
                    <a:pt x="617" y="270"/>
                  </a:moveTo>
                  <a:cubicBezTo>
                    <a:pt x="617" y="244"/>
                    <a:pt x="596" y="223"/>
                    <a:pt x="570" y="223"/>
                  </a:cubicBezTo>
                  <a:cubicBezTo>
                    <a:pt x="545" y="223"/>
                    <a:pt x="524" y="244"/>
                    <a:pt x="524" y="270"/>
                  </a:cubicBezTo>
                  <a:cubicBezTo>
                    <a:pt x="524" y="295"/>
                    <a:pt x="545" y="316"/>
                    <a:pt x="570" y="316"/>
                  </a:cubicBezTo>
                  <a:cubicBezTo>
                    <a:pt x="596" y="316"/>
                    <a:pt x="617" y="295"/>
                    <a:pt x="617" y="270"/>
                  </a:cubicBezTo>
                  <a:close/>
                  <a:moveTo>
                    <a:pt x="636" y="347"/>
                  </a:moveTo>
                  <a:cubicBezTo>
                    <a:pt x="611" y="347"/>
                    <a:pt x="590" y="368"/>
                    <a:pt x="590" y="393"/>
                  </a:cubicBezTo>
                  <a:cubicBezTo>
                    <a:pt x="590" y="419"/>
                    <a:pt x="611" y="440"/>
                    <a:pt x="636" y="440"/>
                  </a:cubicBezTo>
                  <a:cubicBezTo>
                    <a:pt x="662" y="440"/>
                    <a:pt x="683" y="419"/>
                    <a:pt x="683" y="393"/>
                  </a:cubicBezTo>
                  <a:cubicBezTo>
                    <a:pt x="683" y="368"/>
                    <a:pt x="662" y="347"/>
                    <a:pt x="636" y="347"/>
                  </a:cubicBezTo>
                  <a:close/>
                  <a:moveTo>
                    <a:pt x="62" y="0"/>
                  </a:moveTo>
                  <a:cubicBezTo>
                    <a:pt x="27" y="0"/>
                    <a:pt x="0" y="27"/>
                    <a:pt x="0" y="62"/>
                  </a:cubicBezTo>
                  <a:cubicBezTo>
                    <a:pt x="0" y="96"/>
                    <a:pt x="27" y="124"/>
                    <a:pt x="62" y="124"/>
                  </a:cubicBezTo>
                  <a:cubicBezTo>
                    <a:pt x="96" y="124"/>
                    <a:pt x="124" y="96"/>
                    <a:pt x="124" y="62"/>
                  </a:cubicBezTo>
                  <a:cubicBezTo>
                    <a:pt x="124" y="27"/>
                    <a:pt x="96" y="0"/>
                    <a:pt x="62" y="0"/>
                  </a:cubicBezTo>
                  <a:close/>
                </a:path>
              </a:pathLst>
            </a:custGeom>
            <a:solidFill>
              <a:srgbClr val="0055FF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51">
                <a:latin typeface="+mn-lt"/>
              </a:endParaRPr>
            </a:p>
          </p:txBody>
        </p:sp>
        <p:sp>
          <p:nvSpPr>
            <p:cNvPr id="22" name="Oval 18">
              <a:extLst>
                <a:ext uri="{FF2B5EF4-FFF2-40B4-BE49-F238E27FC236}">
                  <a16:creationId xmlns:a16="http://schemas.microsoft.com/office/drawing/2014/main" id="{9E832C71-3761-4708-9954-850FFB6CE47E}"/>
                </a:ext>
              </a:extLst>
            </p:cNvPr>
            <p:cNvSpPr>
              <a:spLocks noSelect="1" noChangeArrowheads="1"/>
            </p:cNvSpPr>
            <p:nvPr userDrawn="1"/>
          </p:nvSpPr>
          <p:spPr bwMode="gray">
            <a:xfrm>
              <a:off x="255" y="4083"/>
              <a:ext cx="19" cy="19"/>
            </a:xfrm>
            <a:prstGeom prst="ellipse">
              <a:avLst/>
            </a:prstGeom>
            <a:solidFill>
              <a:srgbClr val="0096FF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51">
                <a:latin typeface="+mn-lt"/>
              </a:endParaRPr>
            </a:p>
          </p:txBody>
        </p:sp>
        <p:sp>
          <p:nvSpPr>
            <p:cNvPr id="23" name="Freeform 19">
              <a:extLst>
                <a:ext uri="{FF2B5EF4-FFF2-40B4-BE49-F238E27FC236}">
                  <a16:creationId xmlns:a16="http://schemas.microsoft.com/office/drawing/2014/main" id="{9AC6BB42-FBB5-493F-903E-3BC510AE7397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221" y="3939"/>
              <a:ext cx="241" cy="69"/>
            </a:xfrm>
            <a:custGeom>
              <a:avLst/>
              <a:gdLst>
                <a:gd name="T0" fmla="*/ 866 w 1205"/>
                <a:gd name="T1" fmla="*/ 302 h 349"/>
                <a:gd name="T2" fmla="*/ 747 w 1205"/>
                <a:gd name="T3" fmla="*/ 349 h 349"/>
                <a:gd name="T4" fmla="*/ 573 w 1205"/>
                <a:gd name="T5" fmla="*/ 175 h 349"/>
                <a:gd name="T6" fmla="*/ 747 w 1205"/>
                <a:gd name="T7" fmla="*/ 0 h 349"/>
                <a:gd name="T8" fmla="*/ 866 w 1205"/>
                <a:gd name="T9" fmla="*/ 47 h 349"/>
                <a:gd name="T10" fmla="*/ 805 w 1205"/>
                <a:gd name="T11" fmla="*/ 113 h 349"/>
                <a:gd name="T12" fmla="*/ 747 w 1205"/>
                <a:gd name="T13" fmla="*/ 90 h 349"/>
                <a:gd name="T14" fmla="*/ 663 w 1205"/>
                <a:gd name="T15" fmla="*/ 175 h 349"/>
                <a:gd name="T16" fmla="*/ 747 w 1205"/>
                <a:gd name="T17" fmla="*/ 259 h 349"/>
                <a:gd name="T18" fmla="*/ 805 w 1205"/>
                <a:gd name="T19" fmla="*/ 236 h 349"/>
                <a:gd name="T20" fmla="*/ 866 w 1205"/>
                <a:gd name="T21" fmla="*/ 302 h 349"/>
                <a:gd name="T22" fmla="*/ 1143 w 1205"/>
                <a:gd name="T23" fmla="*/ 236 h 349"/>
                <a:gd name="T24" fmla="*/ 1085 w 1205"/>
                <a:gd name="T25" fmla="*/ 259 h 349"/>
                <a:gd name="T26" fmla="*/ 1001 w 1205"/>
                <a:gd name="T27" fmla="*/ 175 h 349"/>
                <a:gd name="T28" fmla="*/ 1085 w 1205"/>
                <a:gd name="T29" fmla="*/ 90 h 349"/>
                <a:gd name="T30" fmla="*/ 1143 w 1205"/>
                <a:gd name="T31" fmla="*/ 113 h 349"/>
                <a:gd name="T32" fmla="*/ 1205 w 1205"/>
                <a:gd name="T33" fmla="*/ 47 h 349"/>
                <a:gd name="T34" fmla="*/ 1085 w 1205"/>
                <a:gd name="T35" fmla="*/ 0 h 349"/>
                <a:gd name="T36" fmla="*/ 911 w 1205"/>
                <a:gd name="T37" fmla="*/ 175 h 349"/>
                <a:gd name="T38" fmla="*/ 1085 w 1205"/>
                <a:gd name="T39" fmla="*/ 349 h 349"/>
                <a:gd name="T40" fmla="*/ 1205 w 1205"/>
                <a:gd name="T41" fmla="*/ 302 h 349"/>
                <a:gd name="T42" fmla="*/ 1143 w 1205"/>
                <a:gd name="T43" fmla="*/ 236 h 349"/>
                <a:gd name="T44" fmla="*/ 431 w 1205"/>
                <a:gd name="T45" fmla="*/ 7 h 349"/>
                <a:gd name="T46" fmla="*/ 374 w 1205"/>
                <a:gd name="T47" fmla="*/ 188 h 349"/>
                <a:gd name="T48" fmla="*/ 317 w 1205"/>
                <a:gd name="T49" fmla="*/ 7 h 349"/>
                <a:gd name="T50" fmla="*/ 220 w 1205"/>
                <a:gd name="T51" fmla="*/ 7 h 349"/>
                <a:gd name="T52" fmla="*/ 163 w 1205"/>
                <a:gd name="T53" fmla="*/ 188 h 349"/>
                <a:gd name="T54" fmla="*/ 106 w 1205"/>
                <a:gd name="T55" fmla="*/ 7 h 349"/>
                <a:gd name="T56" fmla="*/ 0 w 1205"/>
                <a:gd name="T57" fmla="*/ 7 h 349"/>
                <a:gd name="T58" fmla="*/ 105 w 1205"/>
                <a:gd name="T59" fmla="*/ 343 h 349"/>
                <a:gd name="T60" fmla="*/ 114 w 1205"/>
                <a:gd name="T61" fmla="*/ 343 h 349"/>
                <a:gd name="T62" fmla="*/ 212 w 1205"/>
                <a:gd name="T63" fmla="*/ 343 h 349"/>
                <a:gd name="T64" fmla="*/ 268 w 1205"/>
                <a:gd name="T65" fmla="*/ 162 h 349"/>
                <a:gd name="T66" fmla="*/ 325 w 1205"/>
                <a:gd name="T67" fmla="*/ 343 h 349"/>
                <a:gd name="T68" fmla="*/ 422 w 1205"/>
                <a:gd name="T69" fmla="*/ 343 h 349"/>
                <a:gd name="T70" fmla="*/ 431 w 1205"/>
                <a:gd name="T71" fmla="*/ 343 h 349"/>
                <a:gd name="T72" fmla="*/ 537 w 1205"/>
                <a:gd name="T73" fmla="*/ 7 h 349"/>
                <a:gd name="T74" fmla="*/ 431 w 1205"/>
                <a:gd name="T75" fmla="*/ 7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205" h="349">
                  <a:moveTo>
                    <a:pt x="866" y="302"/>
                  </a:moveTo>
                  <a:cubicBezTo>
                    <a:pt x="835" y="331"/>
                    <a:pt x="793" y="349"/>
                    <a:pt x="747" y="349"/>
                  </a:cubicBezTo>
                  <a:cubicBezTo>
                    <a:pt x="651" y="349"/>
                    <a:pt x="573" y="271"/>
                    <a:pt x="573" y="175"/>
                  </a:cubicBezTo>
                  <a:cubicBezTo>
                    <a:pt x="573" y="78"/>
                    <a:pt x="651" y="0"/>
                    <a:pt x="747" y="0"/>
                  </a:cubicBezTo>
                  <a:cubicBezTo>
                    <a:pt x="793" y="0"/>
                    <a:pt x="835" y="18"/>
                    <a:pt x="866" y="47"/>
                  </a:cubicBezTo>
                  <a:cubicBezTo>
                    <a:pt x="805" y="113"/>
                    <a:pt x="805" y="113"/>
                    <a:pt x="805" y="113"/>
                  </a:cubicBezTo>
                  <a:cubicBezTo>
                    <a:pt x="790" y="99"/>
                    <a:pt x="769" y="90"/>
                    <a:pt x="747" y="90"/>
                  </a:cubicBezTo>
                  <a:cubicBezTo>
                    <a:pt x="701" y="90"/>
                    <a:pt x="663" y="128"/>
                    <a:pt x="663" y="175"/>
                  </a:cubicBezTo>
                  <a:cubicBezTo>
                    <a:pt x="663" y="221"/>
                    <a:pt x="701" y="259"/>
                    <a:pt x="747" y="259"/>
                  </a:cubicBezTo>
                  <a:cubicBezTo>
                    <a:pt x="769" y="259"/>
                    <a:pt x="790" y="250"/>
                    <a:pt x="805" y="236"/>
                  </a:cubicBezTo>
                  <a:lnTo>
                    <a:pt x="866" y="302"/>
                  </a:lnTo>
                  <a:close/>
                  <a:moveTo>
                    <a:pt x="1143" y="236"/>
                  </a:moveTo>
                  <a:cubicBezTo>
                    <a:pt x="1128" y="250"/>
                    <a:pt x="1108" y="259"/>
                    <a:pt x="1085" y="259"/>
                  </a:cubicBezTo>
                  <a:cubicBezTo>
                    <a:pt x="1039" y="259"/>
                    <a:pt x="1001" y="221"/>
                    <a:pt x="1001" y="175"/>
                  </a:cubicBezTo>
                  <a:cubicBezTo>
                    <a:pt x="1001" y="128"/>
                    <a:pt x="1039" y="90"/>
                    <a:pt x="1085" y="90"/>
                  </a:cubicBezTo>
                  <a:cubicBezTo>
                    <a:pt x="1108" y="90"/>
                    <a:pt x="1128" y="99"/>
                    <a:pt x="1143" y="113"/>
                  </a:cubicBezTo>
                  <a:cubicBezTo>
                    <a:pt x="1205" y="47"/>
                    <a:pt x="1205" y="47"/>
                    <a:pt x="1205" y="47"/>
                  </a:cubicBezTo>
                  <a:cubicBezTo>
                    <a:pt x="1174" y="18"/>
                    <a:pt x="1132" y="0"/>
                    <a:pt x="1085" y="0"/>
                  </a:cubicBezTo>
                  <a:cubicBezTo>
                    <a:pt x="989" y="0"/>
                    <a:pt x="911" y="78"/>
                    <a:pt x="911" y="175"/>
                  </a:cubicBezTo>
                  <a:cubicBezTo>
                    <a:pt x="911" y="271"/>
                    <a:pt x="989" y="349"/>
                    <a:pt x="1085" y="349"/>
                  </a:cubicBezTo>
                  <a:cubicBezTo>
                    <a:pt x="1132" y="349"/>
                    <a:pt x="1174" y="331"/>
                    <a:pt x="1205" y="302"/>
                  </a:cubicBezTo>
                  <a:lnTo>
                    <a:pt x="1143" y="236"/>
                  </a:lnTo>
                  <a:close/>
                  <a:moveTo>
                    <a:pt x="431" y="7"/>
                  </a:moveTo>
                  <a:cubicBezTo>
                    <a:pt x="374" y="188"/>
                    <a:pt x="374" y="188"/>
                    <a:pt x="374" y="188"/>
                  </a:cubicBezTo>
                  <a:cubicBezTo>
                    <a:pt x="317" y="7"/>
                    <a:pt x="317" y="7"/>
                    <a:pt x="317" y="7"/>
                  </a:cubicBezTo>
                  <a:cubicBezTo>
                    <a:pt x="220" y="7"/>
                    <a:pt x="220" y="7"/>
                    <a:pt x="220" y="7"/>
                  </a:cubicBezTo>
                  <a:cubicBezTo>
                    <a:pt x="163" y="188"/>
                    <a:pt x="163" y="188"/>
                    <a:pt x="163" y="188"/>
                  </a:cubicBezTo>
                  <a:cubicBezTo>
                    <a:pt x="106" y="7"/>
                    <a:pt x="106" y="7"/>
                    <a:pt x="106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05" y="343"/>
                    <a:pt x="105" y="343"/>
                    <a:pt x="105" y="343"/>
                  </a:cubicBezTo>
                  <a:cubicBezTo>
                    <a:pt x="114" y="343"/>
                    <a:pt x="114" y="343"/>
                    <a:pt x="114" y="343"/>
                  </a:cubicBezTo>
                  <a:cubicBezTo>
                    <a:pt x="212" y="343"/>
                    <a:pt x="212" y="343"/>
                    <a:pt x="212" y="343"/>
                  </a:cubicBezTo>
                  <a:cubicBezTo>
                    <a:pt x="268" y="162"/>
                    <a:pt x="268" y="162"/>
                    <a:pt x="268" y="162"/>
                  </a:cubicBezTo>
                  <a:cubicBezTo>
                    <a:pt x="325" y="343"/>
                    <a:pt x="325" y="343"/>
                    <a:pt x="325" y="343"/>
                  </a:cubicBezTo>
                  <a:cubicBezTo>
                    <a:pt x="422" y="343"/>
                    <a:pt x="422" y="343"/>
                    <a:pt x="422" y="343"/>
                  </a:cubicBezTo>
                  <a:cubicBezTo>
                    <a:pt x="431" y="343"/>
                    <a:pt x="431" y="343"/>
                    <a:pt x="431" y="343"/>
                  </a:cubicBezTo>
                  <a:cubicBezTo>
                    <a:pt x="537" y="7"/>
                    <a:pt x="537" y="7"/>
                    <a:pt x="537" y="7"/>
                  </a:cubicBezTo>
                  <a:lnTo>
                    <a:pt x="431" y="7"/>
                  </a:lnTo>
                  <a:close/>
                </a:path>
              </a:pathLst>
            </a:custGeom>
            <a:solidFill>
              <a:srgbClr val="0055FF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51">
                <a:latin typeface="+mn-lt"/>
              </a:endParaRPr>
            </a:p>
          </p:txBody>
        </p:sp>
      </p:grpSp>
      <p:sp>
        <p:nvSpPr>
          <p:cNvPr id="24" name="LS_Logo10 (JU-Free) Hermes" hidden="1">
            <a:extLst>
              <a:ext uri="{FF2B5EF4-FFF2-40B4-BE49-F238E27FC236}">
                <a16:creationId xmlns:a16="http://schemas.microsoft.com/office/drawing/2014/main" id="{8203482A-4DC1-45AC-BBB9-9EE9CA5067D7}"/>
              </a:ext>
            </a:extLst>
          </p:cNvPr>
          <p:cNvSpPr>
            <a:spLocks/>
          </p:cNvSpPr>
          <p:nvPr userDrawn="1"/>
        </p:nvSpPr>
        <p:spPr bwMode="auto">
          <a:xfrm>
            <a:off x="1157288" y="7820025"/>
            <a:ext cx="817562" cy="138113"/>
          </a:xfrm>
          <a:custGeom>
            <a:avLst/>
            <a:gdLst>
              <a:gd name="T0" fmla="*/ 248 w 2062"/>
              <a:gd name="T1" fmla="*/ 194 h 347"/>
              <a:gd name="T2" fmla="*/ 40 w 2062"/>
              <a:gd name="T3" fmla="*/ 346 h 347"/>
              <a:gd name="T4" fmla="*/ 0 w 2062"/>
              <a:gd name="T5" fmla="*/ 1 h 347"/>
              <a:gd name="T6" fmla="*/ 40 w 2062"/>
              <a:gd name="T7" fmla="*/ 157 h 347"/>
              <a:gd name="T8" fmla="*/ 248 w 2062"/>
              <a:gd name="T9" fmla="*/ 1 h 347"/>
              <a:gd name="T10" fmla="*/ 287 w 2062"/>
              <a:gd name="T11" fmla="*/ 346 h 347"/>
              <a:gd name="T12" fmla="*/ 431 w 2062"/>
              <a:gd name="T13" fmla="*/ 39 h 347"/>
              <a:gd name="T14" fmla="*/ 604 w 2062"/>
              <a:gd name="T15" fmla="*/ 153 h 347"/>
              <a:gd name="T16" fmla="*/ 431 w 2062"/>
              <a:gd name="T17" fmla="*/ 190 h 347"/>
              <a:gd name="T18" fmla="*/ 631 w 2062"/>
              <a:gd name="T19" fmla="*/ 309 h 347"/>
              <a:gd name="T20" fmla="*/ 391 w 2062"/>
              <a:gd name="T21" fmla="*/ 346 h 347"/>
              <a:gd name="T22" fmla="*/ 625 w 2062"/>
              <a:gd name="T23" fmla="*/ 1 h 347"/>
              <a:gd name="T24" fmla="*/ 431 w 2062"/>
              <a:gd name="T25" fmla="*/ 39 h 347"/>
              <a:gd name="T26" fmla="*/ 843 w 2062"/>
              <a:gd name="T27" fmla="*/ 237 h 347"/>
              <a:gd name="T28" fmla="*/ 751 w 2062"/>
              <a:gd name="T29" fmla="*/ 346 h 347"/>
              <a:gd name="T30" fmla="*/ 712 w 2062"/>
              <a:gd name="T31" fmla="*/ 1 h 347"/>
              <a:gd name="T32" fmla="*/ 978 w 2062"/>
              <a:gd name="T33" fmla="*/ 117 h 347"/>
              <a:gd name="T34" fmla="*/ 982 w 2062"/>
              <a:gd name="T35" fmla="*/ 346 h 347"/>
              <a:gd name="T36" fmla="*/ 866 w 2062"/>
              <a:gd name="T37" fmla="*/ 236 h 347"/>
              <a:gd name="T38" fmla="*/ 941 w 2062"/>
              <a:gd name="T39" fmla="*/ 118 h 347"/>
              <a:gd name="T40" fmla="*/ 751 w 2062"/>
              <a:gd name="T41" fmla="*/ 39 h 347"/>
              <a:gd name="T42" fmla="*/ 843 w 2062"/>
              <a:gd name="T43" fmla="*/ 199 h 347"/>
              <a:gd name="T44" fmla="*/ 1379 w 2062"/>
              <a:gd name="T45" fmla="*/ 62 h 347"/>
              <a:gd name="T46" fmla="*/ 1230 w 2062"/>
              <a:gd name="T47" fmla="*/ 310 h 347"/>
              <a:gd name="T48" fmla="*/ 1105 w 2062"/>
              <a:gd name="T49" fmla="*/ 346 h 347"/>
              <a:gd name="T50" fmla="*/ 1068 w 2062"/>
              <a:gd name="T51" fmla="*/ 1 h 347"/>
              <a:gd name="T52" fmla="*/ 1242 w 2062"/>
              <a:gd name="T53" fmla="*/ 249 h 347"/>
              <a:gd name="T54" fmla="*/ 1416 w 2062"/>
              <a:gd name="T55" fmla="*/ 1 h 347"/>
              <a:gd name="T56" fmla="*/ 1380 w 2062"/>
              <a:gd name="T57" fmla="*/ 346 h 347"/>
              <a:gd name="T58" fmla="*/ 1560 w 2062"/>
              <a:gd name="T59" fmla="*/ 153 h 347"/>
              <a:gd name="T60" fmla="*/ 1734 w 2062"/>
              <a:gd name="T61" fmla="*/ 190 h 347"/>
              <a:gd name="T62" fmla="*/ 1560 w 2062"/>
              <a:gd name="T63" fmla="*/ 309 h 347"/>
              <a:gd name="T64" fmla="*/ 1761 w 2062"/>
              <a:gd name="T65" fmla="*/ 346 h 347"/>
              <a:gd name="T66" fmla="*/ 1521 w 2062"/>
              <a:gd name="T67" fmla="*/ 1 h 347"/>
              <a:gd name="T68" fmla="*/ 1755 w 2062"/>
              <a:gd name="T69" fmla="*/ 39 h 347"/>
              <a:gd name="T70" fmla="*/ 2053 w 2062"/>
              <a:gd name="T71" fmla="*/ 32 h 347"/>
              <a:gd name="T72" fmla="*/ 1941 w 2062"/>
              <a:gd name="T73" fmla="*/ 40 h 347"/>
              <a:gd name="T74" fmla="*/ 2061 w 2062"/>
              <a:gd name="T75" fmla="*/ 253 h 347"/>
              <a:gd name="T76" fmla="*/ 1805 w 2062"/>
              <a:gd name="T77" fmla="*/ 295 h 347"/>
              <a:gd name="T78" fmla="*/ 1937 w 2062"/>
              <a:gd name="T79" fmla="*/ 308 h 347"/>
              <a:gd name="T80" fmla="*/ 1824 w 2062"/>
              <a:gd name="T81" fmla="*/ 89 h 347"/>
              <a:gd name="T82" fmla="*/ 2053 w 2062"/>
              <a:gd name="T83" fmla="*/ 32 h 3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2062" h="347">
                <a:moveTo>
                  <a:pt x="248" y="346"/>
                </a:moveTo>
                <a:cubicBezTo>
                  <a:pt x="248" y="194"/>
                  <a:pt x="248" y="194"/>
                  <a:pt x="248" y="194"/>
                </a:cubicBezTo>
                <a:cubicBezTo>
                  <a:pt x="40" y="194"/>
                  <a:pt x="40" y="194"/>
                  <a:pt x="40" y="194"/>
                </a:cubicBezTo>
                <a:cubicBezTo>
                  <a:pt x="40" y="346"/>
                  <a:pt x="40" y="346"/>
                  <a:pt x="40" y="346"/>
                </a:cubicBezTo>
                <a:cubicBezTo>
                  <a:pt x="0" y="346"/>
                  <a:pt x="0" y="346"/>
                  <a:pt x="0" y="346"/>
                </a:cubicBezTo>
                <a:cubicBezTo>
                  <a:pt x="0" y="1"/>
                  <a:pt x="0" y="1"/>
                  <a:pt x="0" y="1"/>
                </a:cubicBezTo>
                <a:cubicBezTo>
                  <a:pt x="40" y="1"/>
                  <a:pt x="40" y="1"/>
                  <a:pt x="40" y="1"/>
                </a:cubicBezTo>
                <a:cubicBezTo>
                  <a:pt x="40" y="157"/>
                  <a:pt x="40" y="157"/>
                  <a:pt x="40" y="157"/>
                </a:cubicBezTo>
                <a:cubicBezTo>
                  <a:pt x="248" y="157"/>
                  <a:pt x="248" y="157"/>
                  <a:pt x="248" y="157"/>
                </a:cubicBezTo>
                <a:cubicBezTo>
                  <a:pt x="248" y="1"/>
                  <a:pt x="248" y="1"/>
                  <a:pt x="248" y="1"/>
                </a:cubicBezTo>
                <a:cubicBezTo>
                  <a:pt x="287" y="1"/>
                  <a:pt x="287" y="1"/>
                  <a:pt x="287" y="1"/>
                </a:cubicBezTo>
                <a:cubicBezTo>
                  <a:pt x="287" y="346"/>
                  <a:pt x="287" y="346"/>
                  <a:pt x="287" y="346"/>
                </a:cubicBezTo>
                <a:lnTo>
                  <a:pt x="248" y="346"/>
                </a:lnTo>
                <a:close/>
                <a:moveTo>
                  <a:pt x="431" y="39"/>
                </a:moveTo>
                <a:cubicBezTo>
                  <a:pt x="431" y="153"/>
                  <a:pt x="431" y="153"/>
                  <a:pt x="431" y="153"/>
                </a:cubicBezTo>
                <a:cubicBezTo>
                  <a:pt x="604" y="153"/>
                  <a:pt x="604" y="153"/>
                  <a:pt x="604" y="153"/>
                </a:cubicBezTo>
                <a:cubicBezTo>
                  <a:pt x="604" y="190"/>
                  <a:pt x="604" y="190"/>
                  <a:pt x="604" y="190"/>
                </a:cubicBezTo>
                <a:cubicBezTo>
                  <a:pt x="431" y="190"/>
                  <a:pt x="431" y="190"/>
                  <a:pt x="431" y="190"/>
                </a:cubicBezTo>
                <a:cubicBezTo>
                  <a:pt x="431" y="309"/>
                  <a:pt x="431" y="309"/>
                  <a:pt x="431" y="309"/>
                </a:cubicBezTo>
                <a:cubicBezTo>
                  <a:pt x="631" y="309"/>
                  <a:pt x="631" y="309"/>
                  <a:pt x="631" y="309"/>
                </a:cubicBezTo>
                <a:cubicBezTo>
                  <a:pt x="631" y="346"/>
                  <a:pt x="631" y="346"/>
                  <a:pt x="631" y="346"/>
                </a:cubicBezTo>
                <a:cubicBezTo>
                  <a:pt x="391" y="346"/>
                  <a:pt x="391" y="346"/>
                  <a:pt x="391" y="346"/>
                </a:cubicBezTo>
                <a:cubicBezTo>
                  <a:pt x="391" y="1"/>
                  <a:pt x="391" y="1"/>
                  <a:pt x="391" y="1"/>
                </a:cubicBezTo>
                <a:cubicBezTo>
                  <a:pt x="625" y="1"/>
                  <a:pt x="625" y="1"/>
                  <a:pt x="625" y="1"/>
                </a:cubicBezTo>
                <a:cubicBezTo>
                  <a:pt x="625" y="39"/>
                  <a:pt x="625" y="39"/>
                  <a:pt x="625" y="39"/>
                </a:cubicBezTo>
                <a:lnTo>
                  <a:pt x="431" y="39"/>
                </a:lnTo>
                <a:close/>
                <a:moveTo>
                  <a:pt x="866" y="236"/>
                </a:moveTo>
                <a:cubicBezTo>
                  <a:pt x="858" y="237"/>
                  <a:pt x="850" y="237"/>
                  <a:pt x="843" y="237"/>
                </a:cubicBezTo>
                <a:cubicBezTo>
                  <a:pt x="751" y="237"/>
                  <a:pt x="751" y="237"/>
                  <a:pt x="751" y="237"/>
                </a:cubicBezTo>
                <a:cubicBezTo>
                  <a:pt x="751" y="346"/>
                  <a:pt x="751" y="346"/>
                  <a:pt x="751" y="346"/>
                </a:cubicBezTo>
                <a:cubicBezTo>
                  <a:pt x="712" y="346"/>
                  <a:pt x="712" y="346"/>
                  <a:pt x="712" y="346"/>
                </a:cubicBezTo>
                <a:cubicBezTo>
                  <a:pt x="712" y="1"/>
                  <a:pt x="712" y="1"/>
                  <a:pt x="712" y="1"/>
                </a:cubicBezTo>
                <a:cubicBezTo>
                  <a:pt x="843" y="1"/>
                  <a:pt x="843" y="1"/>
                  <a:pt x="843" y="1"/>
                </a:cubicBezTo>
                <a:cubicBezTo>
                  <a:pt x="929" y="1"/>
                  <a:pt x="978" y="44"/>
                  <a:pt x="978" y="117"/>
                </a:cubicBezTo>
                <a:cubicBezTo>
                  <a:pt x="978" y="174"/>
                  <a:pt x="951" y="213"/>
                  <a:pt x="901" y="229"/>
                </a:cubicBezTo>
                <a:cubicBezTo>
                  <a:pt x="982" y="346"/>
                  <a:pt x="982" y="346"/>
                  <a:pt x="982" y="346"/>
                </a:cubicBezTo>
                <a:cubicBezTo>
                  <a:pt x="937" y="346"/>
                  <a:pt x="937" y="346"/>
                  <a:pt x="937" y="346"/>
                </a:cubicBezTo>
                <a:lnTo>
                  <a:pt x="866" y="236"/>
                </a:lnTo>
                <a:close/>
                <a:moveTo>
                  <a:pt x="843" y="199"/>
                </a:moveTo>
                <a:cubicBezTo>
                  <a:pt x="905" y="199"/>
                  <a:pt x="941" y="172"/>
                  <a:pt x="941" y="118"/>
                </a:cubicBezTo>
                <a:cubicBezTo>
                  <a:pt x="941" y="66"/>
                  <a:pt x="905" y="39"/>
                  <a:pt x="843" y="39"/>
                </a:cubicBezTo>
                <a:cubicBezTo>
                  <a:pt x="751" y="39"/>
                  <a:pt x="751" y="39"/>
                  <a:pt x="751" y="39"/>
                </a:cubicBezTo>
                <a:cubicBezTo>
                  <a:pt x="751" y="199"/>
                  <a:pt x="751" y="199"/>
                  <a:pt x="751" y="199"/>
                </a:cubicBezTo>
                <a:lnTo>
                  <a:pt x="843" y="199"/>
                </a:lnTo>
                <a:close/>
                <a:moveTo>
                  <a:pt x="1380" y="346"/>
                </a:moveTo>
                <a:cubicBezTo>
                  <a:pt x="1379" y="62"/>
                  <a:pt x="1379" y="62"/>
                  <a:pt x="1379" y="62"/>
                </a:cubicBezTo>
                <a:cubicBezTo>
                  <a:pt x="1254" y="310"/>
                  <a:pt x="1254" y="310"/>
                  <a:pt x="1254" y="310"/>
                </a:cubicBezTo>
                <a:cubicBezTo>
                  <a:pt x="1230" y="310"/>
                  <a:pt x="1230" y="310"/>
                  <a:pt x="1230" y="310"/>
                </a:cubicBezTo>
                <a:cubicBezTo>
                  <a:pt x="1105" y="62"/>
                  <a:pt x="1105" y="62"/>
                  <a:pt x="1105" y="62"/>
                </a:cubicBezTo>
                <a:cubicBezTo>
                  <a:pt x="1105" y="346"/>
                  <a:pt x="1105" y="346"/>
                  <a:pt x="1105" y="346"/>
                </a:cubicBezTo>
                <a:cubicBezTo>
                  <a:pt x="1068" y="346"/>
                  <a:pt x="1068" y="346"/>
                  <a:pt x="1068" y="346"/>
                </a:cubicBezTo>
                <a:cubicBezTo>
                  <a:pt x="1068" y="1"/>
                  <a:pt x="1068" y="1"/>
                  <a:pt x="1068" y="1"/>
                </a:cubicBezTo>
                <a:cubicBezTo>
                  <a:pt x="1116" y="1"/>
                  <a:pt x="1116" y="1"/>
                  <a:pt x="1116" y="1"/>
                </a:cubicBezTo>
                <a:cubicBezTo>
                  <a:pt x="1242" y="249"/>
                  <a:pt x="1242" y="249"/>
                  <a:pt x="1242" y="249"/>
                </a:cubicBezTo>
                <a:cubicBezTo>
                  <a:pt x="1368" y="1"/>
                  <a:pt x="1368" y="1"/>
                  <a:pt x="1368" y="1"/>
                </a:cubicBezTo>
                <a:cubicBezTo>
                  <a:pt x="1416" y="1"/>
                  <a:pt x="1416" y="1"/>
                  <a:pt x="1416" y="1"/>
                </a:cubicBezTo>
                <a:cubicBezTo>
                  <a:pt x="1416" y="346"/>
                  <a:pt x="1416" y="346"/>
                  <a:pt x="1416" y="346"/>
                </a:cubicBezTo>
                <a:lnTo>
                  <a:pt x="1380" y="346"/>
                </a:lnTo>
                <a:close/>
                <a:moveTo>
                  <a:pt x="1560" y="39"/>
                </a:moveTo>
                <a:cubicBezTo>
                  <a:pt x="1560" y="153"/>
                  <a:pt x="1560" y="153"/>
                  <a:pt x="1560" y="153"/>
                </a:cubicBezTo>
                <a:cubicBezTo>
                  <a:pt x="1734" y="153"/>
                  <a:pt x="1734" y="153"/>
                  <a:pt x="1734" y="153"/>
                </a:cubicBezTo>
                <a:cubicBezTo>
                  <a:pt x="1734" y="190"/>
                  <a:pt x="1734" y="190"/>
                  <a:pt x="1734" y="190"/>
                </a:cubicBezTo>
                <a:cubicBezTo>
                  <a:pt x="1560" y="190"/>
                  <a:pt x="1560" y="190"/>
                  <a:pt x="1560" y="190"/>
                </a:cubicBezTo>
                <a:cubicBezTo>
                  <a:pt x="1560" y="309"/>
                  <a:pt x="1560" y="309"/>
                  <a:pt x="1560" y="309"/>
                </a:cubicBezTo>
                <a:cubicBezTo>
                  <a:pt x="1761" y="309"/>
                  <a:pt x="1761" y="309"/>
                  <a:pt x="1761" y="309"/>
                </a:cubicBezTo>
                <a:cubicBezTo>
                  <a:pt x="1761" y="346"/>
                  <a:pt x="1761" y="346"/>
                  <a:pt x="1761" y="346"/>
                </a:cubicBezTo>
                <a:cubicBezTo>
                  <a:pt x="1521" y="346"/>
                  <a:pt x="1521" y="346"/>
                  <a:pt x="1521" y="346"/>
                </a:cubicBezTo>
                <a:cubicBezTo>
                  <a:pt x="1521" y="1"/>
                  <a:pt x="1521" y="1"/>
                  <a:pt x="1521" y="1"/>
                </a:cubicBezTo>
                <a:cubicBezTo>
                  <a:pt x="1755" y="1"/>
                  <a:pt x="1755" y="1"/>
                  <a:pt x="1755" y="1"/>
                </a:cubicBezTo>
                <a:cubicBezTo>
                  <a:pt x="1755" y="39"/>
                  <a:pt x="1755" y="39"/>
                  <a:pt x="1755" y="39"/>
                </a:cubicBezTo>
                <a:lnTo>
                  <a:pt x="1560" y="39"/>
                </a:lnTo>
                <a:close/>
                <a:moveTo>
                  <a:pt x="2053" y="32"/>
                </a:moveTo>
                <a:cubicBezTo>
                  <a:pt x="2036" y="69"/>
                  <a:pt x="2036" y="69"/>
                  <a:pt x="2036" y="69"/>
                </a:cubicBezTo>
                <a:cubicBezTo>
                  <a:pt x="2005" y="48"/>
                  <a:pt x="1969" y="40"/>
                  <a:pt x="1941" y="40"/>
                </a:cubicBezTo>
                <a:cubicBezTo>
                  <a:pt x="1897" y="40"/>
                  <a:pt x="1868" y="57"/>
                  <a:pt x="1868" y="86"/>
                </a:cubicBezTo>
                <a:cubicBezTo>
                  <a:pt x="1868" y="174"/>
                  <a:pt x="2062" y="128"/>
                  <a:pt x="2061" y="253"/>
                </a:cubicBezTo>
                <a:cubicBezTo>
                  <a:pt x="2061" y="311"/>
                  <a:pt x="2010" y="347"/>
                  <a:pt x="1937" y="347"/>
                </a:cubicBezTo>
                <a:cubicBezTo>
                  <a:pt x="1886" y="347"/>
                  <a:pt x="1837" y="326"/>
                  <a:pt x="1805" y="295"/>
                </a:cubicBezTo>
                <a:cubicBezTo>
                  <a:pt x="1822" y="259"/>
                  <a:pt x="1822" y="259"/>
                  <a:pt x="1822" y="259"/>
                </a:cubicBezTo>
                <a:cubicBezTo>
                  <a:pt x="1854" y="290"/>
                  <a:pt x="1898" y="308"/>
                  <a:pt x="1937" y="308"/>
                </a:cubicBezTo>
                <a:cubicBezTo>
                  <a:pt x="1987" y="308"/>
                  <a:pt x="2018" y="288"/>
                  <a:pt x="2018" y="255"/>
                </a:cubicBezTo>
                <a:cubicBezTo>
                  <a:pt x="2018" y="164"/>
                  <a:pt x="1824" y="213"/>
                  <a:pt x="1824" y="89"/>
                </a:cubicBezTo>
                <a:cubicBezTo>
                  <a:pt x="1824" y="35"/>
                  <a:pt x="1872" y="0"/>
                  <a:pt x="1944" y="0"/>
                </a:cubicBezTo>
                <a:cubicBezTo>
                  <a:pt x="1983" y="0"/>
                  <a:pt x="2024" y="13"/>
                  <a:pt x="2053" y="3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lIns="114324" tIns="57162" rIns="114324" bIns="57162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251">
              <a:latin typeface="+mn-lt"/>
            </a:endParaRPr>
          </a:p>
        </p:txBody>
      </p:sp>
      <p:sp>
        <p:nvSpPr>
          <p:cNvPr id="25" name="LS_Logo8 (JU-Free) Hera" hidden="1">
            <a:extLst>
              <a:ext uri="{FF2B5EF4-FFF2-40B4-BE49-F238E27FC236}">
                <a16:creationId xmlns:a16="http://schemas.microsoft.com/office/drawing/2014/main" id="{E0F979DB-1F66-43A9-A52A-7EA27A425FF9}"/>
              </a:ext>
            </a:extLst>
          </p:cNvPr>
          <p:cNvSpPr>
            <a:spLocks/>
          </p:cNvSpPr>
          <p:nvPr userDrawn="1"/>
        </p:nvSpPr>
        <p:spPr bwMode="auto">
          <a:xfrm>
            <a:off x="1157288" y="7820025"/>
            <a:ext cx="541337" cy="138113"/>
          </a:xfrm>
          <a:custGeom>
            <a:avLst/>
            <a:gdLst>
              <a:gd name="T0" fmla="*/ 248 w 1367"/>
              <a:gd name="T1" fmla="*/ 0 h 345"/>
              <a:gd name="T2" fmla="*/ 287 w 1367"/>
              <a:gd name="T3" fmla="*/ 0 h 345"/>
              <a:gd name="T4" fmla="*/ 287 w 1367"/>
              <a:gd name="T5" fmla="*/ 345 h 345"/>
              <a:gd name="T6" fmla="*/ 248 w 1367"/>
              <a:gd name="T7" fmla="*/ 345 h 345"/>
              <a:gd name="T8" fmla="*/ 248 w 1367"/>
              <a:gd name="T9" fmla="*/ 193 h 345"/>
              <a:gd name="T10" fmla="*/ 40 w 1367"/>
              <a:gd name="T11" fmla="*/ 193 h 345"/>
              <a:gd name="T12" fmla="*/ 40 w 1367"/>
              <a:gd name="T13" fmla="*/ 345 h 345"/>
              <a:gd name="T14" fmla="*/ 0 w 1367"/>
              <a:gd name="T15" fmla="*/ 345 h 345"/>
              <a:gd name="T16" fmla="*/ 0 w 1367"/>
              <a:gd name="T17" fmla="*/ 0 h 345"/>
              <a:gd name="T18" fmla="*/ 40 w 1367"/>
              <a:gd name="T19" fmla="*/ 0 h 345"/>
              <a:gd name="T20" fmla="*/ 40 w 1367"/>
              <a:gd name="T21" fmla="*/ 156 h 345"/>
              <a:gd name="T22" fmla="*/ 248 w 1367"/>
              <a:gd name="T23" fmla="*/ 156 h 345"/>
              <a:gd name="T24" fmla="*/ 248 w 1367"/>
              <a:gd name="T25" fmla="*/ 0 h 345"/>
              <a:gd name="T26" fmla="*/ 431 w 1367"/>
              <a:gd name="T27" fmla="*/ 189 h 345"/>
              <a:gd name="T28" fmla="*/ 604 w 1367"/>
              <a:gd name="T29" fmla="*/ 189 h 345"/>
              <a:gd name="T30" fmla="*/ 604 w 1367"/>
              <a:gd name="T31" fmla="*/ 152 h 345"/>
              <a:gd name="T32" fmla="*/ 431 w 1367"/>
              <a:gd name="T33" fmla="*/ 152 h 345"/>
              <a:gd name="T34" fmla="*/ 431 w 1367"/>
              <a:gd name="T35" fmla="*/ 38 h 345"/>
              <a:gd name="T36" fmla="*/ 625 w 1367"/>
              <a:gd name="T37" fmla="*/ 38 h 345"/>
              <a:gd name="T38" fmla="*/ 625 w 1367"/>
              <a:gd name="T39" fmla="*/ 0 h 345"/>
              <a:gd name="T40" fmla="*/ 391 w 1367"/>
              <a:gd name="T41" fmla="*/ 0 h 345"/>
              <a:gd name="T42" fmla="*/ 391 w 1367"/>
              <a:gd name="T43" fmla="*/ 345 h 345"/>
              <a:gd name="T44" fmla="*/ 631 w 1367"/>
              <a:gd name="T45" fmla="*/ 345 h 345"/>
              <a:gd name="T46" fmla="*/ 631 w 1367"/>
              <a:gd name="T47" fmla="*/ 308 h 345"/>
              <a:gd name="T48" fmla="*/ 431 w 1367"/>
              <a:gd name="T49" fmla="*/ 308 h 345"/>
              <a:gd name="T50" fmla="*/ 431 w 1367"/>
              <a:gd name="T51" fmla="*/ 189 h 345"/>
              <a:gd name="T52" fmla="*/ 901 w 1367"/>
              <a:gd name="T53" fmla="*/ 228 h 345"/>
              <a:gd name="T54" fmla="*/ 982 w 1367"/>
              <a:gd name="T55" fmla="*/ 345 h 345"/>
              <a:gd name="T56" fmla="*/ 937 w 1367"/>
              <a:gd name="T57" fmla="*/ 345 h 345"/>
              <a:gd name="T58" fmla="*/ 866 w 1367"/>
              <a:gd name="T59" fmla="*/ 235 h 345"/>
              <a:gd name="T60" fmla="*/ 843 w 1367"/>
              <a:gd name="T61" fmla="*/ 236 h 345"/>
              <a:gd name="T62" fmla="*/ 751 w 1367"/>
              <a:gd name="T63" fmla="*/ 236 h 345"/>
              <a:gd name="T64" fmla="*/ 751 w 1367"/>
              <a:gd name="T65" fmla="*/ 345 h 345"/>
              <a:gd name="T66" fmla="*/ 712 w 1367"/>
              <a:gd name="T67" fmla="*/ 345 h 345"/>
              <a:gd name="T68" fmla="*/ 712 w 1367"/>
              <a:gd name="T69" fmla="*/ 0 h 345"/>
              <a:gd name="T70" fmla="*/ 843 w 1367"/>
              <a:gd name="T71" fmla="*/ 0 h 345"/>
              <a:gd name="T72" fmla="*/ 978 w 1367"/>
              <a:gd name="T73" fmla="*/ 116 h 345"/>
              <a:gd name="T74" fmla="*/ 901 w 1367"/>
              <a:gd name="T75" fmla="*/ 228 h 345"/>
              <a:gd name="T76" fmla="*/ 941 w 1367"/>
              <a:gd name="T77" fmla="*/ 117 h 345"/>
              <a:gd name="T78" fmla="*/ 843 w 1367"/>
              <a:gd name="T79" fmla="*/ 38 h 345"/>
              <a:gd name="T80" fmla="*/ 751 w 1367"/>
              <a:gd name="T81" fmla="*/ 38 h 345"/>
              <a:gd name="T82" fmla="*/ 751 w 1367"/>
              <a:gd name="T83" fmla="*/ 198 h 345"/>
              <a:gd name="T84" fmla="*/ 843 w 1367"/>
              <a:gd name="T85" fmla="*/ 198 h 345"/>
              <a:gd name="T86" fmla="*/ 941 w 1367"/>
              <a:gd name="T87" fmla="*/ 117 h 345"/>
              <a:gd name="T88" fmla="*/ 1367 w 1367"/>
              <a:gd name="T89" fmla="*/ 345 h 345"/>
              <a:gd name="T90" fmla="*/ 1324 w 1367"/>
              <a:gd name="T91" fmla="*/ 345 h 345"/>
              <a:gd name="T92" fmla="*/ 1286 w 1367"/>
              <a:gd name="T93" fmla="*/ 258 h 345"/>
              <a:gd name="T94" fmla="*/ 1098 w 1367"/>
              <a:gd name="T95" fmla="*/ 258 h 345"/>
              <a:gd name="T96" fmla="*/ 1059 w 1367"/>
              <a:gd name="T97" fmla="*/ 345 h 345"/>
              <a:gd name="T98" fmla="*/ 1017 w 1367"/>
              <a:gd name="T99" fmla="*/ 345 h 345"/>
              <a:gd name="T100" fmla="*/ 1172 w 1367"/>
              <a:gd name="T101" fmla="*/ 0 h 345"/>
              <a:gd name="T102" fmla="*/ 1213 w 1367"/>
              <a:gd name="T103" fmla="*/ 0 h 345"/>
              <a:gd name="T104" fmla="*/ 1367 w 1367"/>
              <a:gd name="T105" fmla="*/ 345 h 345"/>
              <a:gd name="T106" fmla="*/ 1269 w 1367"/>
              <a:gd name="T107" fmla="*/ 220 h 345"/>
              <a:gd name="T108" fmla="*/ 1191 w 1367"/>
              <a:gd name="T109" fmla="*/ 45 h 345"/>
              <a:gd name="T110" fmla="*/ 1114 w 1367"/>
              <a:gd name="T111" fmla="*/ 220 h 345"/>
              <a:gd name="T112" fmla="*/ 1269 w 1367"/>
              <a:gd name="T113" fmla="*/ 220 h 3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367" h="345">
                <a:moveTo>
                  <a:pt x="248" y="0"/>
                </a:moveTo>
                <a:cubicBezTo>
                  <a:pt x="287" y="0"/>
                  <a:pt x="287" y="0"/>
                  <a:pt x="287" y="0"/>
                </a:cubicBezTo>
                <a:cubicBezTo>
                  <a:pt x="287" y="345"/>
                  <a:pt x="287" y="345"/>
                  <a:pt x="287" y="345"/>
                </a:cubicBezTo>
                <a:cubicBezTo>
                  <a:pt x="248" y="345"/>
                  <a:pt x="248" y="345"/>
                  <a:pt x="248" y="345"/>
                </a:cubicBezTo>
                <a:cubicBezTo>
                  <a:pt x="248" y="193"/>
                  <a:pt x="248" y="193"/>
                  <a:pt x="248" y="193"/>
                </a:cubicBezTo>
                <a:cubicBezTo>
                  <a:pt x="40" y="193"/>
                  <a:pt x="40" y="193"/>
                  <a:pt x="40" y="193"/>
                </a:cubicBezTo>
                <a:cubicBezTo>
                  <a:pt x="40" y="345"/>
                  <a:pt x="40" y="345"/>
                  <a:pt x="40" y="345"/>
                </a:cubicBezTo>
                <a:cubicBezTo>
                  <a:pt x="0" y="345"/>
                  <a:pt x="0" y="345"/>
                  <a:pt x="0" y="345"/>
                </a:cubicBezTo>
                <a:cubicBezTo>
                  <a:pt x="0" y="0"/>
                  <a:pt x="0" y="0"/>
                  <a:pt x="0" y="0"/>
                </a:cubicBezTo>
                <a:cubicBezTo>
                  <a:pt x="40" y="0"/>
                  <a:pt x="40" y="0"/>
                  <a:pt x="40" y="0"/>
                </a:cubicBezTo>
                <a:cubicBezTo>
                  <a:pt x="40" y="156"/>
                  <a:pt x="40" y="156"/>
                  <a:pt x="40" y="156"/>
                </a:cubicBezTo>
                <a:cubicBezTo>
                  <a:pt x="248" y="156"/>
                  <a:pt x="248" y="156"/>
                  <a:pt x="248" y="156"/>
                </a:cubicBezTo>
                <a:lnTo>
                  <a:pt x="248" y="0"/>
                </a:lnTo>
                <a:close/>
                <a:moveTo>
                  <a:pt x="431" y="189"/>
                </a:moveTo>
                <a:cubicBezTo>
                  <a:pt x="604" y="189"/>
                  <a:pt x="604" y="189"/>
                  <a:pt x="604" y="189"/>
                </a:cubicBezTo>
                <a:cubicBezTo>
                  <a:pt x="604" y="152"/>
                  <a:pt x="604" y="152"/>
                  <a:pt x="604" y="152"/>
                </a:cubicBezTo>
                <a:cubicBezTo>
                  <a:pt x="431" y="152"/>
                  <a:pt x="431" y="152"/>
                  <a:pt x="431" y="152"/>
                </a:cubicBezTo>
                <a:cubicBezTo>
                  <a:pt x="431" y="38"/>
                  <a:pt x="431" y="38"/>
                  <a:pt x="431" y="38"/>
                </a:cubicBezTo>
                <a:cubicBezTo>
                  <a:pt x="625" y="38"/>
                  <a:pt x="625" y="38"/>
                  <a:pt x="625" y="38"/>
                </a:cubicBezTo>
                <a:cubicBezTo>
                  <a:pt x="625" y="0"/>
                  <a:pt x="625" y="0"/>
                  <a:pt x="625" y="0"/>
                </a:cubicBezTo>
                <a:cubicBezTo>
                  <a:pt x="391" y="0"/>
                  <a:pt x="391" y="0"/>
                  <a:pt x="391" y="0"/>
                </a:cubicBezTo>
                <a:cubicBezTo>
                  <a:pt x="391" y="345"/>
                  <a:pt x="391" y="345"/>
                  <a:pt x="391" y="345"/>
                </a:cubicBezTo>
                <a:cubicBezTo>
                  <a:pt x="631" y="345"/>
                  <a:pt x="631" y="345"/>
                  <a:pt x="631" y="345"/>
                </a:cubicBezTo>
                <a:cubicBezTo>
                  <a:pt x="631" y="308"/>
                  <a:pt x="631" y="308"/>
                  <a:pt x="631" y="308"/>
                </a:cubicBezTo>
                <a:cubicBezTo>
                  <a:pt x="431" y="308"/>
                  <a:pt x="431" y="308"/>
                  <a:pt x="431" y="308"/>
                </a:cubicBezTo>
                <a:lnTo>
                  <a:pt x="431" y="189"/>
                </a:lnTo>
                <a:close/>
                <a:moveTo>
                  <a:pt x="901" y="228"/>
                </a:moveTo>
                <a:cubicBezTo>
                  <a:pt x="982" y="345"/>
                  <a:pt x="982" y="345"/>
                  <a:pt x="982" y="345"/>
                </a:cubicBezTo>
                <a:cubicBezTo>
                  <a:pt x="937" y="345"/>
                  <a:pt x="937" y="345"/>
                  <a:pt x="937" y="345"/>
                </a:cubicBezTo>
                <a:cubicBezTo>
                  <a:pt x="866" y="235"/>
                  <a:pt x="866" y="235"/>
                  <a:pt x="866" y="235"/>
                </a:cubicBezTo>
                <a:cubicBezTo>
                  <a:pt x="858" y="236"/>
                  <a:pt x="850" y="236"/>
                  <a:pt x="843" y="236"/>
                </a:cubicBezTo>
                <a:cubicBezTo>
                  <a:pt x="751" y="236"/>
                  <a:pt x="751" y="236"/>
                  <a:pt x="751" y="236"/>
                </a:cubicBezTo>
                <a:cubicBezTo>
                  <a:pt x="751" y="345"/>
                  <a:pt x="751" y="345"/>
                  <a:pt x="751" y="345"/>
                </a:cubicBezTo>
                <a:cubicBezTo>
                  <a:pt x="712" y="345"/>
                  <a:pt x="712" y="345"/>
                  <a:pt x="712" y="345"/>
                </a:cubicBezTo>
                <a:cubicBezTo>
                  <a:pt x="712" y="0"/>
                  <a:pt x="712" y="0"/>
                  <a:pt x="712" y="0"/>
                </a:cubicBezTo>
                <a:cubicBezTo>
                  <a:pt x="843" y="0"/>
                  <a:pt x="843" y="0"/>
                  <a:pt x="843" y="0"/>
                </a:cubicBezTo>
                <a:cubicBezTo>
                  <a:pt x="929" y="0"/>
                  <a:pt x="978" y="43"/>
                  <a:pt x="978" y="116"/>
                </a:cubicBezTo>
                <a:cubicBezTo>
                  <a:pt x="978" y="173"/>
                  <a:pt x="951" y="212"/>
                  <a:pt x="901" y="228"/>
                </a:cubicBezTo>
                <a:close/>
                <a:moveTo>
                  <a:pt x="941" y="117"/>
                </a:moveTo>
                <a:cubicBezTo>
                  <a:pt x="941" y="65"/>
                  <a:pt x="905" y="38"/>
                  <a:pt x="843" y="38"/>
                </a:cubicBezTo>
                <a:cubicBezTo>
                  <a:pt x="751" y="38"/>
                  <a:pt x="751" y="38"/>
                  <a:pt x="751" y="38"/>
                </a:cubicBezTo>
                <a:cubicBezTo>
                  <a:pt x="751" y="198"/>
                  <a:pt x="751" y="198"/>
                  <a:pt x="751" y="198"/>
                </a:cubicBezTo>
                <a:cubicBezTo>
                  <a:pt x="843" y="198"/>
                  <a:pt x="843" y="198"/>
                  <a:pt x="843" y="198"/>
                </a:cubicBezTo>
                <a:cubicBezTo>
                  <a:pt x="905" y="198"/>
                  <a:pt x="941" y="171"/>
                  <a:pt x="941" y="117"/>
                </a:cubicBezTo>
                <a:close/>
                <a:moveTo>
                  <a:pt x="1367" y="345"/>
                </a:moveTo>
                <a:cubicBezTo>
                  <a:pt x="1324" y="345"/>
                  <a:pt x="1324" y="345"/>
                  <a:pt x="1324" y="345"/>
                </a:cubicBezTo>
                <a:cubicBezTo>
                  <a:pt x="1286" y="258"/>
                  <a:pt x="1286" y="258"/>
                  <a:pt x="1286" y="258"/>
                </a:cubicBezTo>
                <a:cubicBezTo>
                  <a:pt x="1098" y="258"/>
                  <a:pt x="1098" y="258"/>
                  <a:pt x="1098" y="258"/>
                </a:cubicBezTo>
                <a:cubicBezTo>
                  <a:pt x="1059" y="345"/>
                  <a:pt x="1059" y="345"/>
                  <a:pt x="1059" y="345"/>
                </a:cubicBezTo>
                <a:cubicBezTo>
                  <a:pt x="1017" y="345"/>
                  <a:pt x="1017" y="345"/>
                  <a:pt x="1017" y="345"/>
                </a:cubicBezTo>
                <a:cubicBezTo>
                  <a:pt x="1172" y="0"/>
                  <a:pt x="1172" y="0"/>
                  <a:pt x="1172" y="0"/>
                </a:cubicBezTo>
                <a:cubicBezTo>
                  <a:pt x="1213" y="0"/>
                  <a:pt x="1213" y="0"/>
                  <a:pt x="1213" y="0"/>
                </a:cubicBezTo>
                <a:lnTo>
                  <a:pt x="1367" y="345"/>
                </a:lnTo>
                <a:close/>
                <a:moveTo>
                  <a:pt x="1269" y="220"/>
                </a:moveTo>
                <a:cubicBezTo>
                  <a:pt x="1191" y="45"/>
                  <a:pt x="1191" y="45"/>
                  <a:pt x="1191" y="45"/>
                </a:cubicBezTo>
                <a:cubicBezTo>
                  <a:pt x="1114" y="220"/>
                  <a:pt x="1114" y="220"/>
                  <a:pt x="1114" y="220"/>
                </a:cubicBezTo>
                <a:lnTo>
                  <a:pt x="1269" y="22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lIns="114324" tIns="57162" rIns="114324" bIns="57162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251">
              <a:latin typeface="+mn-lt"/>
            </a:endParaRPr>
          </a:p>
        </p:txBody>
      </p:sp>
      <p:sp>
        <p:nvSpPr>
          <p:cNvPr id="26" name="LS_Logo12 (JU-Free) Horus" hidden="1">
            <a:extLst>
              <a:ext uri="{FF2B5EF4-FFF2-40B4-BE49-F238E27FC236}">
                <a16:creationId xmlns:a16="http://schemas.microsoft.com/office/drawing/2014/main" id="{FB6AF2B1-46B3-4BD8-81D5-7144FCEDC9AD}"/>
              </a:ext>
            </a:extLst>
          </p:cNvPr>
          <p:cNvSpPr>
            <a:spLocks/>
          </p:cNvSpPr>
          <p:nvPr userDrawn="1"/>
        </p:nvSpPr>
        <p:spPr bwMode="auto">
          <a:xfrm>
            <a:off x="1157288" y="7820025"/>
            <a:ext cx="692150" cy="138113"/>
          </a:xfrm>
          <a:custGeom>
            <a:avLst/>
            <a:gdLst>
              <a:gd name="T0" fmla="*/ 287 w 1746"/>
              <a:gd name="T1" fmla="*/ 1 h 348"/>
              <a:gd name="T2" fmla="*/ 248 w 1746"/>
              <a:gd name="T3" fmla="*/ 346 h 348"/>
              <a:gd name="T4" fmla="*/ 40 w 1746"/>
              <a:gd name="T5" fmla="*/ 194 h 348"/>
              <a:gd name="T6" fmla="*/ 0 w 1746"/>
              <a:gd name="T7" fmla="*/ 346 h 348"/>
              <a:gd name="T8" fmla="*/ 40 w 1746"/>
              <a:gd name="T9" fmla="*/ 1 h 348"/>
              <a:gd name="T10" fmla="*/ 248 w 1746"/>
              <a:gd name="T11" fmla="*/ 157 h 348"/>
              <a:gd name="T12" fmla="*/ 720 w 1746"/>
              <a:gd name="T13" fmla="*/ 174 h 348"/>
              <a:gd name="T14" fmla="*/ 359 w 1746"/>
              <a:gd name="T15" fmla="*/ 174 h 348"/>
              <a:gd name="T16" fmla="*/ 720 w 1746"/>
              <a:gd name="T17" fmla="*/ 174 h 348"/>
              <a:gd name="T18" fmla="*/ 539 w 1746"/>
              <a:gd name="T19" fmla="*/ 38 h 348"/>
              <a:gd name="T20" fmla="*/ 539 w 1746"/>
              <a:gd name="T21" fmla="*/ 310 h 348"/>
              <a:gd name="T22" fmla="*/ 981 w 1746"/>
              <a:gd name="T23" fmla="*/ 229 h 348"/>
              <a:gd name="T24" fmla="*/ 1017 w 1746"/>
              <a:gd name="T25" fmla="*/ 346 h 348"/>
              <a:gd name="T26" fmla="*/ 922 w 1746"/>
              <a:gd name="T27" fmla="*/ 237 h 348"/>
              <a:gd name="T28" fmla="*/ 831 w 1746"/>
              <a:gd name="T29" fmla="*/ 346 h 348"/>
              <a:gd name="T30" fmla="*/ 791 w 1746"/>
              <a:gd name="T31" fmla="*/ 1 h 348"/>
              <a:gd name="T32" fmla="*/ 1058 w 1746"/>
              <a:gd name="T33" fmla="*/ 117 h 348"/>
              <a:gd name="T34" fmla="*/ 1020 w 1746"/>
              <a:gd name="T35" fmla="*/ 118 h 348"/>
              <a:gd name="T36" fmla="*/ 831 w 1746"/>
              <a:gd name="T37" fmla="*/ 39 h 348"/>
              <a:gd name="T38" fmla="*/ 922 w 1746"/>
              <a:gd name="T39" fmla="*/ 199 h 348"/>
              <a:gd name="T40" fmla="*/ 1389 w 1746"/>
              <a:gd name="T41" fmla="*/ 204 h 348"/>
              <a:gd name="T42" fmla="*/ 1179 w 1746"/>
              <a:gd name="T43" fmla="*/ 204 h 348"/>
              <a:gd name="T44" fmla="*/ 1139 w 1746"/>
              <a:gd name="T45" fmla="*/ 1 h 348"/>
              <a:gd name="T46" fmla="*/ 1285 w 1746"/>
              <a:gd name="T47" fmla="*/ 348 h 348"/>
              <a:gd name="T48" fmla="*/ 1429 w 1746"/>
              <a:gd name="T49" fmla="*/ 1 h 348"/>
              <a:gd name="T50" fmla="*/ 1389 w 1746"/>
              <a:gd name="T51" fmla="*/ 204 h 348"/>
              <a:gd name="T52" fmla="*/ 1625 w 1746"/>
              <a:gd name="T53" fmla="*/ 40 h 348"/>
              <a:gd name="T54" fmla="*/ 1737 w 1746"/>
              <a:gd name="T55" fmla="*/ 32 h 348"/>
              <a:gd name="T56" fmla="*/ 1508 w 1746"/>
              <a:gd name="T57" fmla="*/ 89 h 348"/>
              <a:gd name="T58" fmla="*/ 1621 w 1746"/>
              <a:gd name="T59" fmla="*/ 308 h 348"/>
              <a:gd name="T60" fmla="*/ 1489 w 1746"/>
              <a:gd name="T61" fmla="*/ 295 h 348"/>
              <a:gd name="T62" fmla="*/ 1745 w 1746"/>
              <a:gd name="T63" fmla="*/ 253 h 3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746" h="348">
                <a:moveTo>
                  <a:pt x="248" y="1"/>
                </a:moveTo>
                <a:cubicBezTo>
                  <a:pt x="287" y="1"/>
                  <a:pt x="287" y="1"/>
                  <a:pt x="287" y="1"/>
                </a:cubicBezTo>
                <a:cubicBezTo>
                  <a:pt x="287" y="346"/>
                  <a:pt x="287" y="346"/>
                  <a:pt x="287" y="346"/>
                </a:cubicBezTo>
                <a:cubicBezTo>
                  <a:pt x="248" y="346"/>
                  <a:pt x="248" y="346"/>
                  <a:pt x="248" y="346"/>
                </a:cubicBezTo>
                <a:cubicBezTo>
                  <a:pt x="248" y="194"/>
                  <a:pt x="248" y="194"/>
                  <a:pt x="248" y="194"/>
                </a:cubicBezTo>
                <a:cubicBezTo>
                  <a:pt x="40" y="194"/>
                  <a:pt x="40" y="194"/>
                  <a:pt x="40" y="194"/>
                </a:cubicBezTo>
                <a:cubicBezTo>
                  <a:pt x="40" y="346"/>
                  <a:pt x="40" y="346"/>
                  <a:pt x="40" y="346"/>
                </a:cubicBezTo>
                <a:cubicBezTo>
                  <a:pt x="0" y="346"/>
                  <a:pt x="0" y="346"/>
                  <a:pt x="0" y="346"/>
                </a:cubicBezTo>
                <a:cubicBezTo>
                  <a:pt x="0" y="1"/>
                  <a:pt x="0" y="1"/>
                  <a:pt x="0" y="1"/>
                </a:cubicBezTo>
                <a:cubicBezTo>
                  <a:pt x="40" y="1"/>
                  <a:pt x="40" y="1"/>
                  <a:pt x="40" y="1"/>
                </a:cubicBezTo>
                <a:cubicBezTo>
                  <a:pt x="40" y="157"/>
                  <a:pt x="40" y="157"/>
                  <a:pt x="40" y="157"/>
                </a:cubicBezTo>
                <a:cubicBezTo>
                  <a:pt x="248" y="157"/>
                  <a:pt x="248" y="157"/>
                  <a:pt x="248" y="157"/>
                </a:cubicBezTo>
                <a:lnTo>
                  <a:pt x="248" y="1"/>
                </a:lnTo>
                <a:close/>
                <a:moveTo>
                  <a:pt x="720" y="174"/>
                </a:moveTo>
                <a:cubicBezTo>
                  <a:pt x="720" y="271"/>
                  <a:pt x="640" y="348"/>
                  <a:pt x="539" y="348"/>
                </a:cubicBezTo>
                <a:cubicBezTo>
                  <a:pt x="439" y="348"/>
                  <a:pt x="359" y="271"/>
                  <a:pt x="359" y="174"/>
                </a:cubicBezTo>
                <a:cubicBezTo>
                  <a:pt x="359" y="76"/>
                  <a:pt x="439" y="0"/>
                  <a:pt x="539" y="0"/>
                </a:cubicBezTo>
                <a:cubicBezTo>
                  <a:pt x="640" y="0"/>
                  <a:pt x="720" y="77"/>
                  <a:pt x="720" y="174"/>
                </a:cubicBezTo>
                <a:close/>
                <a:moveTo>
                  <a:pt x="679" y="174"/>
                </a:moveTo>
                <a:cubicBezTo>
                  <a:pt x="679" y="98"/>
                  <a:pt x="616" y="38"/>
                  <a:pt x="539" y="38"/>
                </a:cubicBezTo>
                <a:cubicBezTo>
                  <a:pt x="463" y="38"/>
                  <a:pt x="399" y="98"/>
                  <a:pt x="399" y="174"/>
                </a:cubicBezTo>
                <a:cubicBezTo>
                  <a:pt x="399" y="249"/>
                  <a:pt x="463" y="310"/>
                  <a:pt x="539" y="310"/>
                </a:cubicBezTo>
                <a:cubicBezTo>
                  <a:pt x="616" y="310"/>
                  <a:pt x="679" y="249"/>
                  <a:pt x="679" y="174"/>
                </a:cubicBezTo>
                <a:close/>
                <a:moveTo>
                  <a:pt x="981" y="229"/>
                </a:moveTo>
                <a:cubicBezTo>
                  <a:pt x="1062" y="346"/>
                  <a:pt x="1062" y="346"/>
                  <a:pt x="1062" y="346"/>
                </a:cubicBezTo>
                <a:cubicBezTo>
                  <a:pt x="1017" y="346"/>
                  <a:pt x="1017" y="346"/>
                  <a:pt x="1017" y="346"/>
                </a:cubicBezTo>
                <a:cubicBezTo>
                  <a:pt x="945" y="236"/>
                  <a:pt x="945" y="236"/>
                  <a:pt x="945" y="236"/>
                </a:cubicBezTo>
                <a:cubicBezTo>
                  <a:pt x="938" y="237"/>
                  <a:pt x="930" y="237"/>
                  <a:pt x="922" y="237"/>
                </a:cubicBezTo>
                <a:cubicBezTo>
                  <a:pt x="831" y="237"/>
                  <a:pt x="831" y="237"/>
                  <a:pt x="831" y="237"/>
                </a:cubicBezTo>
                <a:cubicBezTo>
                  <a:pt x="831" y="346"/>
                  <a:pt x="831" y="346"/>
                  <a:pt x="831" y="346"/>
                </a:cubicBezTo>
                <a:cubicBezTo>
                  <a:pt x="791" y="346"/>
                  <a:pt x="791" y="346"/>
                  <a:pt x="791" y="346"/>
                </a:cubicBezTo>
                <a:cubicBezTo>
                  <a:pt x="791" y="1"/>
                  <a:pt x="791" y="1"/>
                  <a:pt x="791" y="1"/>
                </a:cubicBezTo>
                <a:cubicBezTo>
                  <a:pt x="922" y="1"/>
                  <a:pt x="922" y="1"/>
                  <a:pt x="922" y="1"/>
                </a:cubicBezTo>
                <a:cubicBezTo>
                  <a:pt x="1008" y="1"/>
                  <a:pt x="1058" y="44"/>
                  <a:pt x="1058" y="117"/>
                </a:cubicBezTo>
                <a:cubicBezTo>
                  <a:pt x="1058" y="174"/>
                  <a:pt x="1031" y="213"/>
                  <a:pt x="981" y="229"/>
                </a:cubicBezTo>
                <a:close/>
                <a:moveTo>
                  <a:pt x="1020" y="118"/>
                </a:moveTo>
                <a:cubicBezTo>
                  <a:pt x="1020" y="66"/>
                  <a:pt x="985" y="39"/>
                  <a:pt x="922" y="39"/>
                </a:cubicBezTo>
                <a:cubicBezTo>
                  <a:pt x="831" y="39"/>
                  <a:pt x="831" y="39"/>
                  <a:pt x="831" y="39"/>
                </a:cubicBezTo>
                <a:cubicBezTo>
                  <a:pt x="831" y="199"/>
                  <a:pt x="831" y="199"/>
                  <a:pt x="831" y="199"/>
                </a:cubicBezTo>
                <a:cubicBezTo>
                  <a:pt x="922" y="199"/>
                  <a:pt x="922" y="199"/>
                  <a:pt x="922" y="199"/>
                </a:cubicBezTo>
                <a:cubicBezTo>
                  <a:pt x="985" y="199"/>
                  <a:pt x="1020" y="172"/>
                  <a:pt x="1020" y="118"/>
                </a:cubicBezTo>
                <a:close/>
                <a:moveTo>
                  <a:pt x="1389" y="204"/>
                </a:moveTo>
                <a:cubicBezTo>
                  <a:pt x="1389" y="271"/>
                  <a:pt x="1350" y="310"/>
                  <a:pt x="1285" y="310"/>
                </a:cubicBezTo>
                <a:cubicBezTo>
                  <a:pt x="1219" y="310"/>
                  <a:pt x="1179" y="271"/>
                  <a:pt x="1179" y="204"/>
                </a:cubicBezTo>
                <a:cubicBezTo>
                  <a:pt x="1179" y="1"/>
                  <a:pt x="1179" y="1"/>
                  <a:pt x="1179" y="1"/>
                </a:cubicBezTo>
                <a:cubicBezTo>
                  <a:pt x="1139" y="1"/>
                  <a:pt x="1139" y="1"/>
                  <a:pt x="1139" y="1"/>
                </a:cubicBezTo>
                <a:cubicBezTo>
                  <a:pt x="1139" y="204"/>
                  <a:pt x="1139" y="204"/>
                  <a:pt x="1139" y="204"/>
                </a:cubicBezTo>
                <a:cubicBezTo>
                  <a:pt x="1139" y="294"/>
                  <a:pt x="1194" y="348"/>
                  <a:pt x="1285" y="348"/>
                </a:cubicBezTo>
                <a:cubicBezTo>
                  <a:pt x="1375" y="348"/>
                  <a:pt x="1429" y="294"/>
                  <a:pt x="1429" y="204"/>
                </a:cubicBezTo>
                <a:cubicBezTo>
                  <a:pt x="1429" y="1"/>
                  <a:pt x="1429" y="1"/>
                  <a:pt x="1429" y="1"/>
                </a:cubicBezTo>
                <a:cubicBezTo>
                  <a:pt x="1389" y="1"/>
                  <a:pt x="1389" y="1"/>
                  <a:pt x="1389" y="1"/>
                </a:cubicBezTo>
                <a:lnTo>
                  <a:pt x="1389" y="204"/>
                </a:lnTo>
                <a:close/>
                <a:moveTo>
                  <a:pt x="1552" y="86"/>
                </a:moveTo>
                <a:cubicBezTo>
                  <a:pt x="1552" y="57"/>
                  <a:pt x="1581" y="40"/>
                  <a:pt x="1625" y="40"/>
                </a:cubicBezTo>
                <a:cubicBezTo>
                  <a:pt x="1653" y="40"/>
                  <a:pt x="1689" y="48"/>
                  <a:pt x="1720" y="69"/>
                </a:cubicBezTo>
                <a:cubicBezTo>
                  <a:pt x="1737" y="32"/>
                  <a:pt x="1737" y="32"/>
                  <a:pt x="1737" y="32"/>
                </a:cubicBezTo>
                <a:cubicBezTo>
                  <a:pt x="1708" y="13"/>
                  <a:pt x="1667" y="0"/>
                  <a:pt x="1628" y="0"/>
                </a:cubicBezTo>
                <a:cubicBezTo>
                  <a:pt x="1556" y="0"/>
                  <a:pt x="1508" y="35"/>
                  <a:pt x="1508" y="89"/>
                </a:cubicBezTo>
                <a:cubicBezTo>
                  <a:pt x="1508" y="213"/>
                  <a:pt x="1702" y="164"/>
                  <a:pt x="1702" y="255"/>
                </a:cubicBezTo>
                <a:cubicBezTo>
                  <a:pt x="1702" y="288"/>
                  <a:pt x="1671" y="308"/>
                  <a:pt x="1621" y="308"/>
                </a:cubicBezTo>
                <a:cubicBezTo>
                  <a:pt x="1582" y="308"/>
                  <a:pt x="1539" y="290"/>
                  <a:pt x="1507" y="259"/>
                </a:cubicBezTo>
                <a:cubicBezTo>
                  <a:pt x="1489" y="295"/>
                  <a:pt x="1489" y="295"/>
                  <a:pt x="1489" y="295"/>
                </a:cubicBezTo>
                <a:cubicBezTo>
                  <a:pt x="1521" y="326"/>
                  <a:pt x="1570" y="347"/>
                  <a:pt x="1621" y="347"/>
                </a:cubicBezTo>
                <a:cubicBezTo>
                  <a:pt x="1695" y="347"/>
                  <a:pt x="1745" y="311"/>
                  <a:pt x="1745" y="253"/>
                </a:cubicBezTo>
                <a:cubicBezTo>
                  <a:pt x="1746" y="128"/>
                  <a:pt x="1552" y="174"/>
                  <a:pt x="1552" y="86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lIns="114324" tIns="57162" rIns="114324" bIns="57162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251">
              <a:latin typeface="+mn-lt"/>
            </a:endParaRPr>
          </a:p>
        </p:txBody>
      </p:sp>
      <p:sp>
        <p:nvSpPr>
          <p:cNvPr id="38" name="Tijdelijke aanduiding voor afbeelding 37"/>
          <p:cNvSpPr>
            <a:spLocks noGrp="1" noSelect="1"/>
          </p:cNvSpPr>
          <p:nvPr>
            <p:ph type="pic" sz="quarter" idx="14"/>
          </p:nvPr>
        </p:nvSpPr>
        <p:spPr bwMode="gray">
          <a:xfrm>
            <a:off x="0" y="0"/>
            <a:ext cx="15243175" cy="5695663"/>
          </a:xfrm>
          <a:custGeom>
            <a:avLst/>
            <a:gdLst>
              <a:gd name="connsiteX0" fmla="*/ 0 w 12192000"/>
              <a:gd name="connsiteY0" fmla="*/ 0 h 4554000"/>
              <a:gd name="connsiteX1" fmla="*/ 12192000 w 12192000"/>
              <a:gd name="connsiteY1" fmla="*/ 0 h 4554000"/>
              <a:gd name="connsiteX2" fmla="*/ 12192000 w 12192000"/>
              <a:gd name="connsiteY2" fmla="*/ 4554000 h 4554000"/>
              <a:gd name="connsiteX3" fmla="*/ 9906000 w 12192000"/>
              <a:gd name="connsiteY3" fmla="*/ 4554000 h 4554000"/>
              <a:gd name="connsiteX4" fmla="*/ 9906000 w 12192000"/>
              <a:gd name="connsiteY4" fmla="*/ 4536283 h 4554000"/>
              <a:gd name="connsiteX5" fmla="*/ 9906000 w 12192000"/>
              <a:gd name="connsiteY5" fmla="*/ 3436759 h 4554000"/>
              <a:gd name="connsiteX6" fmla="*/ 9868856 w 12192000"/>
              <a:gd name="connsiteY6" fmla="*/ 3347034 h 4554000"/>
              <a:gd name="connsiteX7" fmla="*/ 9779010 w 12192000"/>
              <a:gd name="connsiteY7" fmla="*/ 3309939 h 4554000"/>
              <a:gd name="connsiteX8" fmla="*/ 6096000 w 12192000"/>
              <a:gd name="connsiteY8" fmla="*/ 3309939 h 4554000"/>
              <a:gd name="connsiteX9" fmla="*/ 2412990 w 12192000"/>
              <a:gd name="connsiteY9" fmla="*/ 3309939 h 4554000"/>
              <a:gd name="connsiteX10" fmla="*/ 2323145 w 12192000"/>
              <a:gd name="connsiteY10" fmla="*/ 3347034 h 4554000"/>
              <a:gd name="connsiteX11" fmla="*/ 2286000 w 12192000"/>
              <a:gd name="connsiteY11" fmla="*/ 3436759 h 4554000"/>
              <a:gd name="connsiteX12" fmla="*/ 2286000 w 12192000"/>
              <a:gd name="connsiteY12" fmla="*/ 4536283 h 4554000"/>
              <a:gd name="connsiteX13" fmla="*/ 2286000 w 12192000"/>
              <a:gd name="connsiteY13" fmla="*/ 4553463 h 4554000"/>
              <a:gd name="connsiteX14" fmla="*/ 2286000 w 12192000"/>
              <a:gd name="connsiteY14" fmla="*/ 4554000 h 4554000"/>
              <a:gd name="connsiteX15" fmla="*/ 0 w 12192000"/>
              <a:gd name="connsiteY15" fmla="*/ 4554000 h 455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192000" h="4554000">
                <a:moveTo>
                  <a:pt x="0" y="0"/>
                </a:moveTo>
                <a:lnTo>
                  <a:pt x="12192000" y="0"/>
                </a:lnTo>
                <a:lnTo>
                  <a:pt x="12192000" y="4554000"/>
                </a:lnTo>
                <a:lnTo>
                  <a:pt x="9906000" y="4554000"/>
                </a:lnTo>
                <a:lnTo>
                  <a:pt x="9906000" y="4536283"/>
                </a:lnTo>
                <a:cubicBezTo>
                  <a:pt x="9906000" y="4536283"/>
                  <a:pt x="9906000" y="4536283"/>
                  <a:pt x="9906000" y="3436759"/>
                </a:cubicBezTo>
                <a:cubicBezTo>
                  <a:pt x="9906000" y="3401566"/>
                  <a:pt x="9892031" y="3369861"/>
                  <a:pt x="9868856" y="3347034"/>
                </a:cubicBezTo>
                <a:cubicBezTo>
                  <a:pt x="9845998" y="3323889"/>
                  <a:pt x="9814250" y="3309939"/>
                  <a:pt x="9779010" y="3309939"/>
                </a:cubicBezTo>
                <a:cubicBezTo>
                  <a:pt x="9779010" y="3309939"/>
                  <a:pt x="9779010" y="3309939"/>
                  <a:pt x="6096000" y="3309939"/>
                </a:cubicBezTo>
                <a:cubicBezTo>
                  <a:pt x="6096000" y="3309939"/>
                  <a:pt x="6096000" y="3309939"/>
                  <a:pt x="2412990" y="3309939"/>
                </a:cubicBezTo>
                <a:cubicBezTo>
                  <a:pt x="2378068" y="3309939"/>
                  <a:pt x="2346320" y="3323889"/>
                  <a:pt x="2323145" y="3347034"/>
                </a:cubicBezTo>
                <a:cubicBezTo>
                  <a:pt x="2300286" y="3369861"/>
                  <a:pt x="2286000" y="3401566"/>
                  <a:pt x="2286000" y="3436759"/>
                </a:cubicBezTo>
                <a:cubicBezTo>
                  <a:pt x="2286000" y="3436759"/>
                  <a:pt x="2286000" y="3436759"/>
                  <a:pt x="2286000" y="4536283"/>
                </a:cubicBezTo>
                <a:cubicBezTo>
                  <a:pt x="2286000" y="4536283"/>
                  <a:pt x="2286000" y="4536283"/>
                  <a:pt x="2286000" y="4553463"/>
                </a:cubicBezTo>
                <a:lnTo>
                  <a:pt x="2286000" y="4554000"/>
                </a:lnTo>
                <a:lnTo>
                  <a:pt x="0" y="4554000"/>
                </a:lnTo>
                <a:close/>
              </a:path>
            </a:pathLst>
          </a:custGeom>
          <a:noFill/>
        </p:spPr>
        <p:txBody>
          <a:bodyPr wrap="square"/>
          <a:lstStyle>
            <a:lvl1pPr marL="0" indent="0"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50" name="Rectangle 26 (PHJU)"/>
          <p:cNvSpPr>
            <a:spLocks noGrp="1" noSelect="1" noChangeArrowheads="1"/>
          </p:cNvSpPr>
          <p:nvPr>
            <p:ph type="body" idx="1000"/>
          </p:nvPr>
        </p:nvSpPr>
        <p:spPr bwMode="gray">
          <a:xfrm>
            <a:off x="0" y="1522638"/>
            <a:ext cx="4249433" cy="420127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82592" indent="-382592" algn="l" defTabSz="1143274" rtl="0" eaLnBrk="1" latinLnBrk="0" hangingPunct="1">
              <a:lnSpc>
                <a:spcPct val="130000"/>
              </a:lnSpc>
              <a:spcBef>
                <a:spcPts val="3251"/>
              </a:spcBef>
              <a:buClr>
                <a:schemeClr val="accent1"/>
              </a:buClr>
              <a:buFont typeface="Century Gothic" panose="020B0502020202020204" pitchFamily="34" charset="0"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Freeform 22 (PHJU)"/>
          <p:cNvSpPr>
            <a:spLocks noGrp="1" noSelect="1" noChangeAspect="1"/>
          </p:cNvSpPr>
          <p:nvPr>
            <p:ph type="body" idx="1001"/>
          </p:nvPr>
        </p:nvSpPr>
        <p:spPr bwMode="gray">
          <a:xfrm>
            <a:off x="2859220" y="4136005"/>
            <a:ext cx="9532986" cy="3058117"/>
          </a:xfrm>
          <a:custGeom>
            <a:avLst/>
            <a:gdLst>
              <a:gd name="T0" fmla="*/ 23602 w 24002"/>
              <a:gd name="T1" fmla="*/ 7736 h 7736"/>
              <a:gd name="T2" fmla="*/ 12001 w 24002"/>
              <a:gd name="T3" fmla="*/ 7736 h 7736"/>
              <a:gd name="T4" fmla="*/ 400 w 24002"/>
              <a:gd name="T5" fmla="*/ 7736 h 7736"/>
              <a:gd name="T6" fmla="*/ 117 w 24002"/>
              <a:gd name="T7" fmla="*/ 7619 h 7736"/>
              <a:gd name="T8" fmla="*/ 0 w 24002"/>
              <a:gd name="T9" fmla="*/ 7336 h 7736"/>
              <a:gd name="T10" fmla="*/ 0 w 24002"/>
              <a:gd name="T11" fmla="*/ 3868 h 7736"/>
              <a:gd name="T12" fmla="*/ 0 w 24002"/>
              <a:gd name="T13" fmla="*/ 400 h 7736"/>
              <a:gd name="T14" fmla="*/ 117 w 24002"/>
              <a:gd name="T15" fmla="*/ 117 h 7736"/>
              <a:gd name="T16" fmla="*/ 400 w 24002"/>
              <a:gd name="T17" fmla="*/ 0 h 7736"/>
              <a:gd name="T18" fmla="*/ 12001 w 24002"/>
              <a:gd name="T19" fmla="*/ 0 h 7736"/>
              <a:gd name="T20" fmla="*/ 23602 w 24002"/>
              <a:gd name="T21" fmla="*/ 0 h 7736"/>
              <a:gd name="T22" fmla="*/ 23885 w 24002"/>
              <a:gd name="T23" fmla="*/ 117 h 7736"/>
              <a:gd name="T24" fmla="*/ 24002 w 24002"/>
              <a:gd name="T25" fmla="*/ 400 h 7736"/>
              <a:gd name="T26" fmla="*/ 24002 w 24002"/>
              <a:gd name="T27" fmla="*/ 3868 h 7736"/>
              <a:gd name="T28" fmla="*/ 24002 w 24002"/>
              <a:gd name="T29" fmla="*/ 7336 h 7736"/>
              <a:gd name="T30" fmla="*/ 23885 w 24002"/>
              <a:gd name="T31" fmla="*/ 7619 h 7736"/>
              <a:gd name="T32" fmla="*/ 23602 w 24002"/>
              <a:gd name="T33" fmla="*/ 7736 h 77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4002" h="7736">
                <a:moveTo>
                  <a:pt x="23602" y="7736"/>
                </a:moveTo>
                <a:cubicBezTo>
                  <a:pt x="12001" y="7736"/>
                  <a:pt x="12001" y="7736"/>
                  <a:pt x="12001" y="7736"/>
                </a:cubicBezTo>
                <a:cubicBezTo>
                  <a:pt x="400" y="7736"/>
                  <a:pt x="400" y="7736"/>
                  <a:pt x="400" y="7736"/>
                </a:cubicBezTo>
                <a:cubicBezTo>
                  <a:pt x="290" y="7736"/>
                  <a:pt x="190" y="7691"/>
                  <a:pt x="117" y="7619"/>
                </a:cubicBezTo>
                <a:cubicBezTo>
                  <a:pt x="45" y="7547"/>
                  <a:pt x="0" y="7447"/>
                  <a:pt x="0" y="7336"/>
                </a:cubicBezTo>
                <a:cubicBezTo>
                  <a:pt x="0" y="3868"/>
                  <a:pt x="0" y="3868"/>
                  <a:pt x="0" y="3868"/>
                </a:cubicBezTo>
                <a:cubicBezTo>
                  <a:pt x="0" y="400"/>
                  <a:pt x="0" y="400"/>
                  <a:pt x="0" y="400"/>
                </a:cubicBezTo>
                <a:cubicBezTo>
                  <a:pt x="0" y="289"/>
                  <a:pt x="45" y="189"/>
                  <a:pt x="117" y="117"/>
                </a:cubicBezTo>
                <a:cubicBezTo>
                  <a:pt x="190" y="44"/>
                  <a:pt x="290" y="0"/>
                  <a:pt x="400" y="0"/>
                </a:cubicBezTo>
                <a:cubicBezTo>
                  <a:pt x="12001" y="0"/>
                  <a:pt x="12001" y="0"/>
                  <a:pt x="12001" y="0"/>
                </a:cubicBezTo>
                <a:cubicBezTo>
                  <a:pt x="23602" y="0"/>
                  <a:pt x="23602" y="0"/>
                  <a:pt x="23602" y="0"/>
                </a:cubicBezTo>
                <a:cubicBezTo>
                  <a:pt x="23713" y="0"/>
                  <a:pt x="23813" y="44"/>
                  <a:pt x="23885" y="117"/>
                </a:cubicBezTo>
                <a:cubicBezTo>
                  <a:pt x="23958" y="189"/>
                  <a:pt x="24002" y="289"/>
                  <a:pt x="24002" y="400"/>
                </a:cubicBezTo>
                <a:cubicBezTo>
                  <a:pt x="24002" y="3868"/>
                  <a:pt x="24002" y="3868"/>
                  <a:pt x="24002" y="3868"/>
                </a:cubicBezTo>
                <a:cubicBezTo>
                  <a:pt x="24002" y="7336"/>
                  <a:pt x="24002" y="7336"/>
                  <a:pt x="24002" y="7336"/>
                </a:cubicBezTo>
                <a:cubicBezTo>
                  <a:pt x="24002" y="7447"/>
                  <a:pt x="23958" y="7547"/>
                  <a:pt x="23885" y="7619"/>
                </a:cubicBezTo>
                <a:cubicBezTo>
                  <a:pt x="23813" y="7691"/>
                  <a:pt x="23713" y="7736"/>
                  <a:pt x="23602" y="7736"/>
                </a:cubicBez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>
            <a:noFill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82592" indent="-382592" algn="l" defTabSz="1143274" rtl="0" eaLnBrk="1" latinLnBrk="0" hangingPunct="1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 typeface="Century Gothic" panose="020B0502020202020204" pitchFamily="34" charset="0"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ijdelijke aanduiding voor tekst 13"/>
          <p:cNvSpPr>
            <a:spLocks noGrp="1" noSelect="1"/>
          </p:cNvSpPr>
          <p:nvPr>
            <p:ph type="body" sz="quarter" idx="13"/>
          </p:nvPr>
        </p:nvSpPr>
        <p:spPr bwMode="gray">
          <a:xfrm>
            <a:off x="3365177" y="5292607"/>
            <a:ext cx="8551781" cy="1699906"/>
          </a:xfrm>
        </p:spPr>
        <p:txBody>
          <a:bodyPr/>
          <a:lstStyle>
            <a:lvl1pPr marL="0" indent="0" algn="ctr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None/>
              <a:defRPr sz="3376" b="0">
                <a:solidFill>
                  <a:schemeClr val="bg1"/>
                </a:solidFill>
              </a:defRPr>
            </a:lvl1pPr>
            <a:lvl2pPr marL="0" indent="0" algn="ctr">
              <a:lnSpc>
                <a:spcPct val="105000"/>
              </a:lnSpc>
              <a:spcBef>
                <a:spcPts val="0"/>
              </a:spcBef>
              <a:buNone/>
              <a:defRPr sz="3376" b="0">
                <a:solidFill>
                  <a:schemeClr val="bg1"/>
                </a:solidFill>
              </a:defRPr>
            </a:lvl2pPr>
            <a:lvl3pPr marL="0" indent="0" algn="ctr">
              <a:lnSpc>
                <a:spcPct val="105000"/>
              </a:lnSpc>
              <a:spcBef>
                <a:spcPts val="0"/>
              </a:spcBef>
              <a:buNone/>
              <a:defRPr sz="3376" b="0">
                <a:solidFill>
                  <a:schemeClr val="bg1"/>
                </a:solidFill>
              </a:defRPr>
            </a:lvl3pPr>
            <a:lvl4pPr marL="0" indent="0" algn="ctr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None/>
              <a:defRPr sz="3376" b="0">
                <a:solidFill>
                  <a:schemeClr val="bg1"/>
                </a:solidFill>
              </a:defRPr>
            </a:lvl4pPr>
            <a:lvl5pPr marL="0" indent="0" algn="ctr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None/>
              <a:defRPr sz="3376" b="0">
                <a:solidFill>
                  <a:schemeClr val="bg1"/>
                </a:solidFill>
              </a:defRPr>
            </a:lvl5pPr>
            <a:lvl6pPr marL="0" indent="0" algn="ctr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None/>
              <a:defRPr sz="3376" b="0">
                <a:solidFill>
                  <a:schemeClr val="bg1"/>
                </a:solidFill>
              </a:defRPr>
            </a:lvl6pPr>
            <a:lvl7pPr marL="0" indent="0" algn="ctr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None/>
              <a:defRPr sz="3376" b="0">
                <a:solidFill>
                  <a:schemeClr val="bg1"/>
                </a:solidFill>
              </a:defRPr>
            </a:lvl7pPr>
            <a:lvl8pPr marL="0" indent="0" algn="ctr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None/>
              <a:defRPr sz="3376" b="0">
                <a:solidFill>
                  <a:schemeClr val="bg1"/>
                </a:solidFill>
              </a:defRPr>
            </a:lvl8pPr>
            <a:lvl9pPr marL="0" indent="0" algn="ctr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None/>
              <a:defRPr sz="3376" b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el 1"/>
          <p:cNvSpPr>
            <a:spLocks noGrp="1" noSelect="1"/>
          </p:cNvSpPr>
          <p:nvPr>
            <p:ph type="ctrTitle"/>
          </p:nvPr>
        </p:nvSpPr>
        <p:spPr bwMode="gray">
          <a:xfrm>
            <a:off x="3365177" y="4329476"/>
            <a:ext cx="8551781" cy="745403"/>
          </a:xfrm>
        </p:spPr>
        <p:txBody>
          <a:bodyPr anchor="b" anchorCtr="0"/>
          <a:lstStyle>
            <a:lvl1pPr algn="ctr">
              <a:lnSpc>
                <a:spcPct val="95000"/>
              </a:lnSpc>
              <a:defRPr sz="1625" b="1" cap="all" baseline="0">
                <a:solidFill>
                  <a:schemeClr val="bg1"/>
                </a:solidFill>
              </a:defRPr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27" name="Tijdelijke aanduiding voor dianummer 11">
            <a:extLst>
              <a:ext uri="{FF2B5EF4-FFF2-40B4-BE49-F238E27FC236}">
                <a16:creationId xmlns:a16="http://schemas.microsoft.com/office/drawing/2014/main" id="{B6EAE78A-CBAD-4E9F-9361-5D24EA46CE57}"/>
              </a:ext>
            </a:extLst>
          </p:cNvPr>
          <p:cNvSpPr>
            <a:spLocks noGrp="1" noSelect="1"/>
          </p:cNvSpPr>
          <p:nvPr>
            <p:ph type="sldNum" sz="quarter" idx="100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</a:t>
            </a:r>
            <a:fld id="{9D5EEA00-AE09-4908-8C00-38527C0D919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81323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r Graph slide 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6">
            <a:extLst>
              <a:ext uri="{FF2B5EF4-FFF2-40B4-BE49-F238E27FC236}">
                <a16:creationId xmlns:a16="http://schemas.microsoft.com/office/drawing/2014/main" id="{B5AE9D15-F215-4F33-B16E-923B4AD19D2D}"/>
              </a:ext>
            </a:extLst>
          </p:cNvPr>
          <p:cNvGrpSpPr>
            <a:grpSpLocks noSelect="1" noChangeAspect="1"/>
          </p:cNvGrpSpPr>
          <p:nvPr userDrawn="1"/>
        </p:nvGrpSpPr>
        <p:grpSpPr bwMode="auto">
          <a:xfrm>
            <a:off x="346075" y="7553325"/>
            <a:ext cx="674688" cy="673100"/>
            <a:chOff x="174" y="3804"/>
            <a:chExt cx="340" cy="339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A6FF837F-0AA6-4834-9809-5C13B1F94F95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300" y="3804"/>
              <a:ext cx="158" cy="58"/>
            </a:xfrm>
            <a:custGeom>
              <a:avLst/>
              <a:gdLst>
                <a:gd name="T0" fmla="*/ 552 w 795"/>
                <a:gd name="T1" fmla="*/ 126 h 290"/>
                <a:gd name="T2" fmla="*/ 459 w 795"/>
                <a:gd name="T3" fmla="*/ 219 h 290"/>
                <a:gd name="T4" fmla="*/ 366 w 795"/>
                <a:gd name="T5" fmla="*/ 126 h 290"/>
                <a:gd name="T6" fmla="*/ 459 w 795"/>
                <a:gd name="T7" fmla="*/ 33 h 290"/>
                <a:gd name="T8" fmla="*/ 552 w 795"/>
                <a:gd name="T9" fmla="*/ 126 h 290"/>
                <a:gd name="T10" fmla="*/ 748 w 795"/>
                <a:gd name="T11" fmla="*/ 197 h 290"/>
                <a:gd name="T12" fmla="*/ 702 w 795"/>
                <a:gd name="T13" fmla="*/ 244 h 290"/>
                <a:gd name="T14" fmla="*/ 748 w 795"/>
                <a:gd name="T15" fmla="*/ 290 h 290"/>
                <a:gd name="T16" fmla="*/ 795 w 795"/>
                <a:gd name="T17" fmla="*/ 244 h 290"/>
                <a:gd name="T18" fmla="*/ 748 w 795"/>
                <a:gd name="T19" fmla="*/ 197 h 290"/>
                <a:gd name="T20" fmla="*/ 176 w 795"/>
                <a:gd name="T21" fmla="*/ 49 h 290"/>
                <a:gd name="T22" fmla="*/ 129 w 795"/>
                <a:gd name="T23" fmla="*/ 2 h 290"/>
                <a:gd name="T24" fmla="*/ 83 w 795"/>
                <a:gd name="T25" fmla="*/ 49 h 290"/>
                <a:gd name="T26" fmla="*/ 83 w 795"/>
                <a:gd name="T27" fmla="*/ 50 h 290"/>
                <a:gd name="T28" fmla="*/ 0 w 795"/>
                <a:gd name="T29" fmla="*/ 142 h 290"/>
                <a:gd name="T30" fmla="*/ 93 w 795"/>
                <a:gd name="T31" fmla="*/ 235 h 290"/>
                <a:gd name="T32" fmla="*/ 186 w 795"/>
                <a:gd name="T33" fmla="*/ 142 h 290"/>
                <a:gd name="T34" fmla="*/ 163 w 795"/>
                <a:gd name="T35" fmla="*/ 81 h 290"/>
                <a:gd name="T36" fmla="*/ 176 w 795"/>
                <a:gd name="T37" fmla="*/ 49 h 290"/>
                <a:gd name="T38" fmla="*/ 274 w 795"/>
                <a:gd name="T39" fmla="*/ 0 h 290"/>
                <a:gd name="T40" fmla="*/ 212 w 795"/>
                <a:gd name="T41" fmla="*/ 62 h 290"/>
                <a:gd name="T42" fmla="*/ 274 w 795"/>
                <a:gd name="T43" fmla="*/ 124 h 290"/>
                <a:gd name="T44" fmla="*/ 336 w 795"/>
                <a:gd name="T45" fmla="*/ 62 h 290"/>
                <a:gd name="T46" fmla="*/ 274 w 795"/>
                <a:gd name="T47" fmla="*/ 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95" h="290">
                  <a:moveTo>
                    <a:pt x="552" y="126"/>
                  </a:moveTo>
                  <a:cubicBezTo>
                    <a:pt x="552" y="178"/>
                    <a:pt x="510" y="219"/>
                    <a:pt x="459" y="219"/>
                  </a:cubicBezTo>
                  <a:cubicBezTo>
                    <a:pt x="408" y="219"/>
                    <a:pt x="366" y="178"/>
                    <a:pt x="366" y="126"/>
                  </a:cubicBezTo>
                  <a:cubicBezTo>
                    <a:pt x="366" y="75"/>
                    <a:pt x="408" y="33"/>
                    <a:pt x="459" y="33"/>
                  </a:cubicBezTo>
                  <a:cubicBezTo>
                    <a:pt x="510" y="33"/>
                    <a:pt x="552" y="75"/>
                    <a:pt x="552" y="126"/>
                  </a:cubicBezTo>
                  <a:close/>
                  <a:moveTo>
                    <a:pt x="748" y="197"/>
                  </a:moveTo>
                  <a:cubicBezTo>
                    <a:pt x="723" y="197"/>
                    <a:pt x="702" y="218"/>
                    <a:pt x="702" y="244"/>
                  </a:cubicBezTo>
                  <a:cubicBezTo>
                    <a:pt x="702" y="269"/>
                    <a:pt x="723" y="290"/>
                    <a:pt x="748" y="290"/>
                  </a:cubicBezTo>
                  <a:cubicBezTo>
                    <a:pt x="774" y="290"/>
                    <a:pt x="795" y="269"/>
                    <a:pt x="795" y="244"/>
                  </a:cubicBezTo>
                  <a:cubicBezTo>
                    <a:pt x="795" y="218"/>
                    <a:pt x="774" y="197"/>
                    <a:pt x="748" y="197"/>
                  </a:cubicBezTo>
                  <a:close/>
                  <a:moveTo>
                    <a:pt x="176" y="49"/>
                  </a:moveTo>
                  <a:cubicBezTo>
                    <a:pt x="176" y="23"/>
                    <a:pt x="155" y="2"/>
                    <a:pt x="129" y="2"/>
                  </a:cubicBezTo>
                  <a:cubicBezTo>
                    <a:pt x="103" y="2"/>
                    <a:pt x="83" y="23"/>
                    <a:pt x="83" y="49"/>
                  </a:cubicBezTo>
                  <a:cubicBezTo>
                    <a:pt x="83" y="49"/>
                    <a:pt x="83" y="49"/>
                    <a:pt x="83" y="50"/>
                  </a:cubicBezTo>
                  <a:cubicBezTo>
                    <a:pt x="36" y="55"/>
                    <a:pt x="0" y="94"/>
                    <a:pt x="0" y="142"/>
                  </a:cubicBezTo>
                  <a:cubicBezTo>
                    <a:pt x="0" y="193"/>
                    <a:pt x="41" y="235"/>
                    <a:pt x="93" y="235"/>
                  </a:cubicBezTo>
                  <a:cubicBezTo>
                    <a:pt x="144" y="235"/>
                    <a:pt x="186" y="193"/>
                    <a:pt x="186" y="142"/>
                  </a:cubicBezTo>
                  <a:cubicBezTo>
                    <a:pt x="186" y="118"/>
                    <a:pt x="177" y="97"/>
                    <a:pt x="163" y="81"/>
                  </a:cubicBezTo>
                  <a:cubicBezTo>
                    <a:pt x="171" y="72"/>
                    <a:pt x="176" y="61"/>
                    <a:pt x="176" y="49"/>
                  </a:cubicBezTo>
                  <a:close/>
                  <a:moveTo>
                    <a:pt x="274" y="0"/>
                  </a:moveTo>
                  <a:cubicBezTo>
                    <a:pt x="240" y="0"/>
                    <a:pt x="212" y="27"/>
                    <a:pt x="212" y="62"/>
                  </a:cubicBezTo>
                  <a:cubicBezTo>
                    <a:pt x="212" y="96"/>
                    <a:pt x="240" y="124"/>
                    <a:pt x="274" y="124"/>
                  </a:cubicBezTo>
                  <a:cubicBezTo>
                    <a:pt x="309" y="124"/>
                    <a:pt x="336" y="96"/>
                    <a:pt x="336" y="62"/>
                  </a:cubicBezTo>
                  <a:cubicBezTo>
                    <a:pt x="336" y="27"/>
                    <a:pt x="309" y="0"/>
                    <a:pt x="274" y="0"/>
                  </a:cubicBezTo>
                  <a:close/>
                </a:path>
              </a:pathLst>
            </a:custGeom>
            <a:solidFill>
              <a:srgbClr val="0055FF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51">
                <a:latin typeface="+mn-lt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5E73B98B-8006-4AD1-BC12-9F2A1F36138E}"/>
                </a:ext>
              </a:extLst>
            </p:cNvPr>
            <p:cNvSpPr>
              <a:spLocks noSelect="1" noChangeArrowheads="1"/>
            </p:cNvSpPr>
            <p:nvPr userDrawn="1"/>
          </p:nvSpPr>
          <p:spPr bwMode="gray">
            <a:xfrm>
              <a:off x="495" y="3964"/>
              <a:ext cx="19" cy="19"/>
            </a:xfrm>
            <a:prstGeom prst="ellipse">
              <a:avLst/>
            </a:prstGeom>
            <a:solidFill>
              <a:srgbClr val="0055FF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51">
                <a:latin typeface="+mn-lt"/>
              </a:endParaRPr>
            </a:p>
          </p:txBody>
        </p:sp>
        <p:sp>
          <p:nvSpPr>
            <p:cNvPr id="9" name="Oval 7">
              <a:extLst>
                <a:ext uri="{FF2B5EF4-FFF2-40B4-BE49-F238E27FC236}">
                  <a16:creationId xmlns:a16="http://schemas.microsoft.com/office/drawing/2014/main" id="{B7DFB0F4-3605-455F-AD12-EE46996E84C6}"/>
                </a:ext>
              </a:extLst>
            </p:cNvPr>
            <p:cNvSpPr>
              <a:spLocks noSelect="1" noChangeArrowheads="1"/>
            </p:cNvSpPr>
            <p:nvPr userDrawn="1"/>
          </p:nvSpPr>
          <p:spPr bwMode="gray">
            <a:xfrm>
              <a:off x="324" y="3858"/>
              <a:ext cx="18" cy="18"/>
            </a:xfrm>
            <a:prstGeom prst="ellipse">
              <a:avLst/>
            </a:prstGeom>
            <a:solidFill>
              <a:srgbClr val="0055FF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51">
                <a:latin typeface="+mn-lt"/>
              </a:endParaRPr>
            </a:p>
          </p:txBody>
        </p:sp>
        <p:sp>
          <p:nvSpPr>
            <p:cNvPr id="10" name="Oval 8">
              <a:extLst>
                <a:ext uri="{FF2B5EF4-FFF2-40B4-BE49-F238E27FC236}">
                  <a16:creationId xmlns:a16="http://schemas.microsoft.com/office/drawing/2014/main" id="{3CF071DB-1A7A-4609-B3EC-6E8367F2278D}"/>
                </a:ext>
              </a:extLst>
            </p:cNvPr>
            <p:cNvSpPr>
              <a:spLocks noSelect="1" noChangeArrowheads="1"/>
            </p:cNvSpPr>
            <p:nvPr userDrawn="1"/>
          </p:nvSpPr>
          <p:spPr bwMode="gray">
            <a:xfrm>
              <a:off x="455" y="3905"/>
              <a:ext cx="18" cy="19"/>
            </a:xfrm>
            <a:prstGeom prst="ellipse">
              <a:avLst/>
            </a:prstGeom>
            <a:solidFill>
              <a:srgbClr val="0096FF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51">
                <a:latin typeface="+mn-lt"/>
              </a:endParaRPr>
            </a:p>
          </p:txBody>
        </p:sp>
        <p:sp>
          <p:nvSpPr>
            <p:cNvPr id="11" name="Oval 9">
              <a:extLst>
                <a:ext uri="{FF2B5EF4-FFF2-40B4-BE49-F238E27FC236}">
                  <a16:creationId xmlns:a16="http://schemas.microsoft.com/office/drawing/2014/main" id="{A91BB51F-B764-4913-891D-85E265D071B7}"/>
                </a:ext>
              </a:extLst>
            </p:cNvPr>
            <p:cNvSpPr>
              <a:spLocks noSelect="1" noChangeArrowheads="1"/>
            </p:cNvSpPr>
            <p:nvPr userDrawn="1"/>
          </p:nvSpPr>
          <p:spPr bwMode="gray">
            <a:xfrm>
              <a:off x="293" y="3839"/>
              <a:ext cx="19" cy="18"/>
            </a:xfrm>
            <a:prstGeom prst="ellipse">
              <a:avLst/>
            </a:prstGeom>
            <a:solidFill>
              <a:srgbClr val="0096FF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51">
                <a:latin typeface="+mn-lt"/>
              </a:endParaRPr>
            </a:p>
          </p:txBody>
        </p:sp>
        <p:sp>
          <p:nvSpPr>
            <p:cNvPr id="12" name="Oval 10">
              <a:extLst>
                <a:ext uri="{FF2B5EF4-FFF2-40B4-BE49-F238E27FC236}">
                  <a16:creationId xmlns:a16="http://schemas.microsoft.com/office/drawing/2014/main" id="{4929EF35-289E-4503-AEDF-E8A9003FF69F}"/>
                </a:ext>
              </a:extLst>
            </p:cNvPr>
            <p:cNvSpPr>
              <a:spLocks noSelect="1" noChangeArrowheads="1"/>
            </p:cNvSpPr>
            <p:nvPr userDrawn="1"/>
          </p:nvSpPr>
          <p:spPr bwMode="gray">
            <a:xfrm>
              <a:off x="329" y="3829"/>
              <a:ext cx="19" cy="19"/>
            </a:xfrm>
            <a:prstGeom prst="ellipse">
              <a:avLst/>
            </a:prstGeom>
            <a:solidFill>
              <a:srgbClr val="0096FF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51">
                <a:latin typeface="+mn-lt"/>
              </a:endParaRPr>
            </a:p>
          </p:txBody>
        </p:sp>
        <p:sp>
          <p:nvSpPr>
            <p:cNvPr id="13" name="Oval 11">
              <a:extLst>
                <a:ext uri="{FF2B5EF4-FFF2-40B4-BE49-F238E27FC236}">
                  <a16:creationId xmlns:a16="http://schemas.microsoft.com/office/drawing/2014/main" id="{FA640CF3-4CF5-4B18-8339-24E7497B4C0F}"/>
                </a:ext>
              </a:extLst>
            </p:cNvPr>
            <p:cNvSpPr>
              <a:spLocks noSelect="1" noChangeArrowheads="1"/>
            </p:cNvSpPr>
            <p:nvPr userDrawn="1"/>
          </p:nvSpPr>
          <p:spPr bwMode="gray">
            <a:xfrm>
              <a:off x="355" y="3840"/>
              <a:ext cx="19" cy="18"/>
            </a:xfrm>
            <a:prstGeom prst="ellipse">
              <a:avLst/>
            </a:prstGeom>
            <a:solidFill>
              <a:srgbClr val="0096FF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51">
                <a:latin typeface="+mn-lt"/>
              </a:endParaRPr>
            </a:p>
          </p:txBody>
        </p:sp>
        <p:sp>
          <p:nvSpPr>
            <p:cNvPr id="14" name="Oval 12">
              <a:extLst>
                <a:ext uri="{FF2B5EF4-FFF2-40B4-BE49-F238E27FC236}">
                  <a16:creationId xmlns:a16="http://schemas.microsoft.com/office/drawing/2014/main" id="{D76C87EC-A343-48E1-9197-C93F40BDEDCB}"/>
                </a:ext>
              </a:extLst>
            </p:cNvPr>
            <p:cNvSpPr>
              <a:spLocks noSelect="1" noChangeArrowheads="1"/>
            </p:cNvSpPr>
            <p:nvPr userDrawn="1"/>
          </p:nvSpPr>
          <p:spPr bwMode="gray">
            <a:xfrm>
              <a:off x="384" y="3843"/>
              <a:ext cx="24" cy="25"/>
            </a:xfrm>
            <a:prstGeom prst="ellipse">
              <a:avLst/>
            </a:prstGeom>
            <a:solidFill>
              <a:srgbClr val="0096FF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51">
                <a:latin typeface="+mn-lt"/>
              </a:endParaRPr>
            </a:p>
          </p:txBody>
        </p:sp>
        <p:sp>
          <p:nvSpPr>
            <p:cNvPr id="15" name="Oval 13">
              <a:extLst>
                <a:ext uri="{FF2B5EF4-FFF2-40B4-BE49-F238E27FC236}">
                  <a16:creationId xmlns:a16="http://schemas.microsoft.com/office/drawing/2014/main" id="{3293E6FB-5433-44C5-AC4D-66200DDB620A}"/>
                </a:ext>
              </a:extLst>
            </p:cNvPr>
            <p:cNvSpPr>
              <a:spLocks noSelect="1" noChangeArrowheads="1"/>
            </p:cNvSpPr>
            <p:nvPr userDrawn="1"/>
          </p:nvSpPr>
          <p:spPr bwMode="gray">
            <a:xfrm>
              <a:off x="420" y="3831"/>
              <a:ext cx="24" cy="24"/>
            </a:xfrm>
            <a:prstGeom prst="ellipse">
              <a:avLst/>
            </a:prstGeom>
            <a:solidFill>
              <a:srgbClr val="0096FF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51">
                <a:latin typeface="+mn-lt"/>
              </a:endParaRPr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342FA13A-54D4-4405-A6C8-1C2A28B1DF26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248" y="3813"/>
              <a:ext cx="254" cy="136"/>
            </a:xfrm>
            <a:custGeom>
              <a:avLst/>
              <a:gdLst>
                <a:gd name="T0" fmla="*/ 1087 w 1273"/>
                <a:gd name="T1" fmla="*/ 442 h 681"/>
                <a:gd name="T2" fmla="*/ 1001 w 1273"/>
                <a:gd name="T3" fmla="*/ 384 h 681"/>
                <a:gd name="T4" fmla="*/ 962 w 1273"/>
                <a:gd name="T5" fmla="*/ 399 h 681"/>
                <a:gd name="T6" fmla="*/ 900 w 1273"/>
                <a:gd name="T7" fmla="*/ 337 h 681"/>
                <a:gd name="T8" fmla="*/ 962 w 1273"/>
                <a:gd name="T9" fmla="*/ 275 h 681"/>
                <a:gd name="T10" fmla="*/ 1010 w 1273"/>
                <a:gd name="T11" fmla="*/ 298 h 681"/>
                <a:gd name="T12" fmla="*/ 1087 w 1273"/>
                <a:gd name="T13" fmla="*/ 256 h 681"/>
                <a:gd name="T14" fmla="*/ 1180 w 1273"/>
                <a:gd name="T15" fmla="*/ 349 h 681"/>
                <a:gd name="T16" fmla="*/ 1087 w 1273"/>
                <a:gd name="T17" fmla="*/ 442 h 681"/>
                <a:gd name="T18" fmla="*/ 47 w 1273"/>
                <a:gd name="T19" fmla="*/ 82 h 681"/>
                <a:gd name="T20" fmla="*/ 0 w 1273"/>
                <a:gd name="T21" fmla="*/ 129 h 681"/>
                <a:gd name="T22" fmla="*/ 47 w 1273"/>
                <a:gd name="T23" fmla="*/ 175 h 681"/>
                <a:gd name="T24" fmla="*/ 93 w 1273"/>
                <a:gd name="T25" fmla="*/ 129 h 681"/>
                <a:gd name="T26" fmla="*/ 47 w 1273"/>
                <a:gd name="T27" fmla="*/ 82 h 681"/>
                <a:gd name="T28" fmla="*/ 196 w 1273"/>
                <a:gd name="T29" fmla="*/ 0 h 681"/>
                <a:gd name="T30" fmla="*/ 149 w 1273"/>
                <a:gd name="T31" fmla="*/ 46 h 681"/>
                <a:gd name="T32" fmla="*/ 196 w 1273"/>
                <a:gd name="T33" fmla="*/ 93 h 681"/>
                <a:gd name="T34" fmla="*/ 242 w 1273"/>
                <a:gd name="T35" fmla="*/ 46 h 681"/>
                <a:gd name="T36" fmla="*/ 196 w 1273"/>
                <a:gd name="T37" fmla="*/ 0 h 681"/>
                <a:gd name="T38" fmla="*/ 149 w 1273"/>
                <a:gd name="T39" fmla="*/ 182 h 681"/>
                <a:gd name="T40" fmla="*/ 103 w 1273"/>
                <a:gd name="T41" fmla="*/ 228 h 681"/>
                <a:gd name="T42" fmla="*/ 149 w 1273"/>
                <a:gd name="T43" fmla="*/ 275 h 681"/>
                <a:gd name="T44" fmla="*/ 196 w 1273"/>
                <a:gd name="T45" fmla="*/ 228 h 681"/>
                <a:gd name="T46" fmla="*/ 149 w 1273"/>
                <a:gd name="T47" fmla="*/ 182 h 681"/>
                <a:gd name="T48" fmla="*/ 1218 w 1273"/>
                <a:gd name="T49" fmla="*/ 526 h 681"/>
                <a:gd name="T50" fmla="*/ 1264 w 1273"/>
                <a:gd name="T51" fmla="*/ 480 h 681"/>
                <a:gd name="T52" fmla="*/ 1218 w 1273"/>
                <a:gd name="T53" fmla="*/ 433 h 681"/>
                <a:gd name="T54" fmla="*/ 1171 w 1273"/>
                <a:gd name="T55" fmla="*/ 480 h 681"/>
                <a:gd name="T56" fmla="*/ 1218 w 1273"/>
                <a:gd name="T57" fmla="*/ 526 h 681"/>
                <a:gd name="T58" fmla="*/ 794 w 1273"/>
                <a:gd name="T59" fmla="*/ 303 h 681"/>
                <a:gd name="T60" fmla="*/ 747 w 1273"/>
                <a:gd name="T61" fmla="*/ 349 h 681"/>
                <a:gd name="T62" fmla="*/ 794 w 1273"/>
                <a:gd name="T63" fmla="*/ 396 h 681"/>
                <a:gd name="T64" fmla="*/ 841 w 1273"/>
                <a:gd name="T65" fmla="*/ 349 h 681"/>
                <a:gd name="T66" fmla="*/ 794 w 1273"/>
                <a:gd name="T67" fmla="*/ 303 h 681"/>
                <a:gd name="T68" fmla="*/ 1211 w 1273"/>
                <a:gd name="T69" fmla="*/ 557 h 681"/>
                <a:gd name="T70" fmla="*/ 1149 w 1273"/>
                <a:gd name="T71" fmla="*/ 619 h 681"/>
                <a:gd name="T72" fmla="*/ 1211 w 1273"/>
                <a:gd name="T73" fmla="*/ 681 h 681"/>
                <a:gd name="T74" fmla="*/ 1273 w 1273"/>
                <a:gd name="T75" fmla="*/ 619 h 681"/>
                <a:gd name="T76" fmla="*/ 1211 w 1273"/>
                <a:gd name="T77" fmla="*/ 557 h 681"/>
                <a:gd name="T78" fmla="*/ 922 w 1273"/>
                <a:gd name="T79" fmla="*/ 209 h 681"/>
                <a:gd name="T80" fmla="*/ 875 w 1273"/>
                <a:gd name="T81" fmla="*/ 163 h 681"/>
                <a:gd name="T82" fmla="*/ 829 w 1273"/>
                <a:gd name="T83" fmla="*/ 209 h 681"/>
                <a:gd name="T84" fmla="*/ 875 w 1273"/>
                <a:gd name="T85" fmla="*/ 256 h 681"/>
                <a:gd name="T86" fmla="*/ 922 w 1273"/>
                <a:gd name="T87" fmla="*/ 209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273" h="681">
                  <a:moveTo>
                    <a:pt x="1087" y="442"/>
                  </a:moveTo>
                  <a:cubicBezTo>
                    <a:pt x="1048" y="442"/>
                    <a:pt x="1015" y="418"/>
                    <a:pt x="1001" y="384"/>
                  </a:cubicBezTo>
                  <a:cubicBezTo>
                    <a:pt x="990" y="393"/>
                    <a:pt x="977" y="399"/>
                    <a:pt x="962" y="399"/>
                  </a:cubicBezTo>
                  <a:cubicBezTo>
                    <a:pt x="928" y="399"/>
                    <a:pt x="900" y="371"/>
                    <a:pt x="900" y="337"/>
                  </a:cubicBezTo>
                  <a:cubicBezTo>
                    <a:pt x="900" y="302"/>
                    <a:pt x="928" y="275"/>
                    <a:pt x="962" y="275"/>
                  </a:cubicBezTo>
                  <a:cubicBezTo>
                    <a:pt x="981" y="275"/>
                    <a:pt x="998" y="284"/>
                    <a:pt x="1010" y="298"/>
                  </a:cubicBezTo>
                  <a:cubicBezTo>
                    <a:pt x="1026" y="273"/>
                    <a:pt x="1055" y="256"/>
                    <a:pt x="1087" y="256"/>
                  </a:cubicBezTo>
                  <a:cubicBezTo>
                    <a:pt x="1139" y="256"/>
                    <a:pt x="1180" y="298"/>
                    <a:pt x="1180" y="349"/>
                  </a:cubicBezTo>
                  <a:cubicBezTo>
                    <a:pt x="1180" y="400"/>
                    <a:pt x="1139" y="442"/>
                    <a:pt x="1087" y="442"/>
                  </a:cubicBezTo>
                  <a:close/>
                  <a:moveTo>
                    <a:pt x="47" y="82"/>
                  </a:moveTo>
                  <a:cubicBezTo>
                    <a:pt x="21" y="82"/>
                    <a:pt x="0" y="103"/>
                    <a:pt x="0" y="129"/>
                  </a:cubicBezTo>
                  <a:cubicBezTo>
                    <a:pt x="0" y="154"/>
                    <a:pt x="21" y="175"/>
                    <a:pt x="47" y="175"/>
                  </a:cubicBezTo>
                  <a:cubicBezTo>
                    <a:pt x="72" y="175"/>
                    <a:pt x="93" y="154"/>
                    <a:pt x="93" y="129"/>
                  </a:cubicBezTo>
                  <a:cubicBezTo>
                    <a:pt x="93" y="103"/>
                    <a:pt x="72" y="82"/>
                    <a:pt x="47" y="82"/>
                  </a:cubicBezTo>
                  <a:close/>
                  <a:moveTo>
                    <a:pt x="196" y="0"/>
                  </a:moveTo>
                  <a:cubicBezTo>
                    <a:pt x="170" y="0"/>
                    <a:pt x="149" y="21"/>
                    <a:pt x="149" y="46"/>
                  </a:cubicBezTo>
                  <a:cubicBezTo>
                    <a:pt x="149" y="72"/>
                    <a:pt x="170" y="93"/>
                    <a:pt x="196" y="93"/>
                  </a:cubicBezTo>
                  <a:cubicBezTo>
                    <a:pt x="221" y="93"/>
                    <a:pt x="242" y="72"/>
                    <a:pt x="242" y="46"/>
                  </a:cubicBezTo>
                  <a:cubicBezTo>
                    <a:pt x="242" y="21"/>
                    <a:pt x="221" y="0"/>
                    <a:pt x="196" y="0"/>
                  </a:cubicBezTo>
                  <a:close/>
                  <a:moveTo>
                    <a:pt x="149" y="182"/>
                  </a:moveTo>
                  <a:cubicBezTo>
                    <a:pt x="124" y="182"/>
                    <a:pt x="103" y="203"/>
                    <a:pt x="103" y="228"/>
                  </a:cubicBezTo>
                  <a:cubicBezTo>
                    <a:pt x="103" y="254"/>
                    <a:pt x="124" y="275"/>
                    <a:pt x="149" y="275"/>
                  </a:cubicBezTo>
                  <a:cubicBezTo>
                    <a:pt x="175" y="275"/>
                    <a:pt x="196" y="254"/>
                    <a:pt x="196" y="228"/>
                  </a:cubicBezTo>
                  <a:cubicBezTo>
                    <a:pt x="196" y="203"/>
                    <a:pt x="175" y="182"/>
                    <a:pt x="149" y="182"/>
                  </a:cubicBezTo>
                  <a:close/>
                  <a:moveTo>
                    <a:pt x="1218" y="526"/>
                  </a:moveTo>
                  <a:cubicBezTo>
                    <a:pt x="1243" y="526"/>
                    <a:pt x="1264" y="505"/>
                    <a:pt x="1264" y="480"/>
                  </a:cubicBezTo>
                  <a:cubicBezTo>
                    <a:pt x="1264" y="454"/>
                    <a:pt x="1243" y="433"/>
                    <a:pt x="1218" y="433"/>
                  </a:cubicBezTo>
                  <a:cubicBezTo>
                    <a:pt x="1192" y="433"/>
                    <a:pt x="1171" y="454"/>
                    <a:pt x="1171" y="480"/>
                  </a:cubicBezTo>
                  <a:cubicBezTo>
                    <a:pt x="1171" y="505"/>
                    <a:pt x="1192" y="526"/>
                    <a:pt x="1218" y="526"/>
                  </a:cubicBezTo>
                  <a:close/>
                  <a:moveTo>
                    <a:pt x="794" y="303"/>
                  </a:moveTo>
                  <a:cubicBezTo>
                    <a:pt x="768" y="303"/>
                    <a:pt x="747" y="323"/>
                    <a:pt x="747" y="349"/>
                  </a:cubicBezTo>
                  <a:cubicBezTo>
                    <a:pt x="747" y="375"/>
                    <a:pt x="768" y="396"/>
                    <a:pt x="794" y="396"/>
                  </a:cubicBezTo>
                  <a:cubicBezTo>
                    <a:pt x="820" y="396"/>
                    <a:pt x="841" y="375"/>
                    <a:pt x="841" y="349"/>
                  </a:cubicBezTo>
                  <a:cubicBezTo>
                    <a:pt x="841" y="323"/>
                    <a:pt x="820" y="303"/>
                    <a:pt x="794" y="303"/>
                  </a:cubicBezTo>
                  <a:close/>
                  <a:moveTo>
                    <a:pt x="1211" y="557"/>
                  </a:moveTo>
                  <a:cubicBezTo>
                    <a:pt x="1177" y="557"/>
                    <a:pt x="1149" y="585"/>
                    <a:pt x="1149" y="619"/>
                  </a:cubicBezTo>
                  <a:cubicBezTo>
                    <a:pt x="1149" y="654"/>
                    <a:pt x="1177" y="681"/>
                    <a:pt x="1211" y="681"/>
                  </a:cubicBezTo>
                  <a:cubicBezTo>
                    <a:pt x="1245" y="681"/>
                    <a:pt x="1273" y="654"/>
                    <a:pt x="1273" y="619"/>
                  </a:cubicBezTo>
                  <a:cubicBezTo>
                    <a:pt x="1273" y="585"/>
                    <a:pt x="1245" y="557"/>
                    <a:pt x="1211" y="557"/>
                  </a:cubicBezTo>
                  <a:close/>
                  <a:moveTo>
                    <a:pt x="922" y="209"/>
                  </a:moveTo>
                  <a:cubicBezTo>
                    <a:pt x="922" y="184"/>
                    <a:pt x="901" y="163"/>
                    <a:pt x="875" y="163"/>
                  </a:cubicBezTo>
                  <a:cubicBezTo>
                    <a:pt x="850" y="163"/>
                    <a:pt x="829" y="184"/>
                    <a:pt x="829" y="209"/>
                  </a:cubicBezTo>
                  <a:cubicBezTo>
                    <a:pt x="829" y="235"/>
                    <a:pt x="850" y="256"/>
                    <a:pt x="875" y="256"/>
                  </a:cubicBezTo>
                  <a:cubicBezTo>
                    <a:pt x="901" y="256"/>
                    <a:pt x="922" y="235"/>
                    <a:pt x="922" y="209"/>
                  </a:cubicBezTo>
                  <a:close/>
                </a:path>
              </a:pathLst>
            </a:custGeom>
            <a:solidFill>
              <a:srgbClr val="0055FF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51">
                <a:latin typeface="+mn-lt"/>
              </a:endParaRPr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3D414492-9BFE-4B53-860C-5BE4BE44A07D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174" y="3838"/>
              <a:ext cx="338" cy="296"/>
            </a:xfrm>
            <a:custGeom>
              <a:avLst/>
              <a:gdLst>
                <a:gd name="T0" fmla="*/ 399 w 1693"/>
                <a:gd name="T1" fmla="*/ 47 h 1478"/>
                <a:gd name="T2" fmla="*/ 352 w 1693"/>
                <a:gd name="T3" fmla="*/ 93 h 1478"/>
                <a:gd name="T4" fmla="*/ 306 w 1693"/>
                <a:gd name="T5" fmla="*/ 47 h 1478"/>
                <a:gd name="T6" fmla="*/ 352 w 1693"/>
                <a:gd name="T7" fmla="*/ 0 h 1478"/>
                <a:gd name="T8" fmla="*/ 399 w 1693"/>
                <a:gd name="T9" fmla="*/ 47 h 1478"/>
                <a:gd name="T10" fmla="*/ 1647 w 1693"/>
                <a:gd name="T11" fmla="*/ 502 h 1478"/>
                <a:gd name="T12" fmla="*/ 1600 w 1693"/>
                <a:gd name="T13" fmla="*/ 549 h 1478"/>
                <a:gd name="T14" fmla="*/ 1647 w 1693"/>
                <a:gd name="T15" fmla="*/ 595 h 1478"/>
                <a:gd name="T16" fmla="*/ 1693 w 1693"/>
                <a:gd name="T17" fmla="*/ 549 h 1478"/>
                <a:gd name="T18" fmla="*/ 1647 w 1693"/>
                <a:gd name="T19" fmla="*/ 502 h 1478"/>
                <a:gd name="T20" fmla="*/ 242 w 1693"/>
                <a:gd name="T21" fmla="*/ 1040 h 1478"/>
                <a:gd name="T22" fmla="*/ 149 w 1693"/>
                <a:gd name="T23" fmla="*/ 1133 h 1478"/>
                <a:gd name="T24" fmla="*/ 242 w 1693"/>
                <a:gd name="T25" fmla="*/ 1226 h 1478"/>
                <a:gd name="T26" fmla="*/ 335 w 1693"/>
                <a:gd name="T27" fmla="*/ 1133 h 1478"/>
                <a:gd name="T28" fmla="*/ 242 w 1693"/>
                <a:gd name="T29" fmla="*/ 1040 h 1478"/>
                <a:gd name="T30" fmla="*/ 47 w 1693"/>
                <a:gd name="T31" fmla="*/ 630 h 1478"/>
                <a:gd name="T32" fmla="*/ 0 w 1693"/>
                <a:gd name="T33" fmla="*/ 677 h 1478"/>
                <a:gd name="T34" fmla="*/ 47 w 1693"/>
                <a:gd name="T35" fmla="*/ 723 h 1478"/>
                <a:gd name="T36" fmla="*/ 93 w 1693"/>
                <a:gd name="T37" fmla="*/ 677 h 1478"/>
                <a:gd name="T38" fmla="*/ 47 w 1693"/>
                <a:gd name="T39" fmla="*/ 630 h 1478"/>
                <a:gd name="T40" fmla="*/ 1283 w 1693"/>
                <a:gd name="T41" fmla="*/ 1307 h 1478"/>
                <a:gd name="T42" fmla="*/ 1236 w 1693"/>
                <a:gd name="T43" fmla="*/ 1354 h 1478"/>
                <a:gd name="T44" fmla="*/ 1283 w 1693"/>
                <a:gd name="T45" fmla="*/ 1400 h 1478"/>
                <a:gd name="T46" fmla="*/ 1329 w 1693"/>
                <a:gd name="T47" fmla="*/ 1354 h 1478"/>
                <a:gd name="T48" fmla="*/ 1283 w 1693"/>
                <a:gd name="T49" fmla="*/ 1307 h 1478"/>
                <a:gd name="T50" fmla="*/ 250 w 1693"/>
                <a:gd name="T51" fmla="*/ 1018 h 1478"/>
                <a:gd name="T52" fmla="*/ 297 w 1693"/>
                <a:gd name="T53" fmla="*/ 972 h 1478"/>
                <a:gd name="T54" fmla="*/ 250 w 1693"/>
                <a:gd name="T55" fmla="*/ 925 h 1478"/>
                <a:gd name="T56" fmla="*/ 204 w 1693"/>
                <a:gd name="T57" fmla="*/ 972 h 1478"/>
                <a:gd name="T58" fmla="*/ 250 w 1693"/>
                <a:gd name="T59" fmla="*/ 1018 h 1478"/>
                <a:gd name="T60" fmla="*/ 979 w 1693"/>
                <a:gd name="T61" fmla="*/ 1292 h 1478"/>
                <a:gd name="T62" fmla="*/ 886 w 1693"/>
                <a:gd name="T63" fmla="*/ 1385 h 1478"/>
                <a:gd name="T64" fmla="*/ 979 w 1693"/>
                <a:gd name="T65" fmla="*/ 1478 h 1478"/>
                <a:gd name="T66" fmla="*/ 1072 w 1693"/>
                <a:gd name="T67" fmla="*/ 1385 h 1478"/>
                <a:gd name="T68" fmla="*/ 979 w 1693"/>
                <a:gd name="T69" fmla="*/ 1292 h 1478"/>
                <a:gd name="T70" fmla="*/ 590 w 1693"/>
                <a:gd name="T71" fmla="*/ 1206 h 1478"/>
                <a:gd name="T72" fmla="*/ 528 w 1693"/>
                <a:gd name="T73" fmla="*/ 1268 h 1478"/>
                <a:gd name="T74" fmla="*/ 590 w 1693"/>
                <a:gd name="T75" fmla="*/ 1330 h 1478"/>
                <a:gd name="T76" fmla="*/ 652 w 1693"/>
                <a:gd name="T77" fmla="*/ 1268 h 1478"/>
                <a:gd name="T78" fmla="*/ 590 w 1693"/>
                <a:gd name="T79" fmla="*/ 1206 h 14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693" h="1478">
                  <a:moveTo>
                    <a:pt x="399" y="47"/>
                  </a:moveTo>
                  <a:cubicBezTo>
                    <a:pt x="399" y="72"/>
                    <a:pt x="378" y="93"/>
                    <a:pt x="352" y="93"/>
                  </a:cubicBezTo>
                  <a:cubicBezTo>
                    <a:pt x="327" y="93"/>
                    <a:pt x="306" y="72"/>
                    <a:pt x="306" y="47"/>
                  </a:cubicBezTo>
                  <a:cubicBezTo>
                    <a:pt x="306" y="21"/>
                    <a:pt x="327" y="0"/>
                    <a:pt x="352" y="0"/>
                  </a:cubicBezTo>
                  <a:cubicBezTo>
                    <a:pt x="378" y="0"/>
                    <a:pt x="399" y="21"/>
                    <a:pt x="399" y="47"/>
                  </a:cubicBezTo>
                  <a:close/>
                  <a:moveTo>
                    <a:pt x="1647" y="502"/>
                  </a:moveTo>
                  <a:cubicBezTo>
                    <a:pt x="1621" y="502"/>
                    <a:pt x="1600" y="523"/>
                    <a:pt x="1600" y="549"/>
                  </a:cubicBezTo>
                  <a:cubicBezTo>
                    <a:pt x="1600" y="574"/>
                    <a:pt x="1621" y="595"/>
                    <a:pt x="1647" y="595"/>
                  </a:cubicBezTo>
                  <a:cubicBezTo>
                    <a:pt x="1673" y="595"/>
                    <a:pt x="1693" y="574"/>
                    <a:pt x="1693" y="549"/>
                  </a:cubicBezTo>
                  <a:cubicBezTo>
                    <a:pt x="1693" y="523"/>
                    <a:pt x="1673" y="502"/>
                    <a:pt x="1647" y="502"/>
                  </a:cubicBezTo>
                  <a:close/>
                  <a:moveTo>
                    <a:pt x="242" y="1040"/>
                  </a:moveTo>
                  <a:cubicBezTo>
                    <a:pt x="191" y="1040"/>
                    <a:pt x="149" y="1082"/>
                    <a:pt x="149" y="1133"/>
                  </a:cubicBezTo>
                  <a:cubicBezTo>
                    <a:pt x="149" y="1185"/>
                    <a:pt x="191" y="1226"/>
                    <a:pt x="242" y="1226"/>
                  </a:cubicBezTo>
                  <a:cubicBezTo>
                    <a:pt x="294" y="1226"/>
                    <a:pt x="335" y="1185"/>
                    <a:pt x="335" y="1133"/>
                  </a:cubicBezTo>
                  <a:cubicBezTo>
                    <a:pt x="335" y="1082"/>
                    <a:pt x="294" y="1040"/>
                    <a:pt x="242" y="1040"/>
                  </a:cubicBezTo>
                  <a:close/>
                  <a:moveTo>
                    <a:pt x="47" y="630"/>
                  </a:moveTo>
                  <a:cubicBezTo>
                    <a:pt x="21" y="630"/>
                    <a:pt x="0" y="651"/>
                    <a:pt x="0" y="677"/>
                  </a:cubicBezTo>
                  <a:cubicBezTo>
                    <a:pt x="0" y="702"/>
                    <a:pt x="21" y="723"/>
                    <a:pt x="47" y="723"/>
                  </a:cubicBezTo>
                  <a:cubicBezTo>
                    <a:pt x="72" y="723"/>
                    <a:pt x="93" y="702"/>
                    <a:pt x="93" y="677"/>
                  </a:cubicBezTo>
                  <a:cubicBezTo>
                    <a:pt x="93" y="651"/>
                    <a:pt x="72" y="630"/>
                    <a:pt x="47" y="630"/>
                  </a:cubicBezTo>
                  <a:close/>
                  <a:moveTo>
                    <a:pt x="1283" y="1307"/>
                  </a:moveTo>
                  <a:cubicBezTo>
                    <a:pt x="1257" y="1307"/>
                    <a:pt x="1236" y="1328"/>
                    <a:pt x="1236" y="1354"/>
                  </a:cubicBezTo>
                  <a:cubicBezTo>
                    <a:pt x="1236" y="1379"/>
                    <a:pt x="1257" y="1400"/>
                    <a:pt x="1283" y="1400"/>
                  </a:cubicBezTo>
                  <a:cubicBezTo>
                    <a:pt x="1309" y="1400"/>
                    <a:pt x="1329" y="1379"/>
                    <a:pt x="1329" y="1354"/>
                  </a:cubicBezTo>
                  <a:cubicBezTo>
                    <a:pt x="1329" y="1328"/>
                    <a:pt x="1309" y="1307"/>
                    <a:pt x="1283" y="1307"/>
                  </a:cubicBezTo>
                  <a:close/>
                  <a:moveTo>
                    <a:pt x="250" y="1018"/>
                  </a:moveTo>
                  <a:cubicBezTo>
                    <a:pt x="276" y="1018"/>
                    <a:pt x="297" y="997"/>
                    <a:pt x="297" y="972"/>
                  </a:cubicBezTo>
                  <a:cubicBezTo>
                    <a:pt x="297" y="946"/>
                    <a:pt x="276" y="925"/>
                    <a:pt x="250" y="925"/>
                  </a:cubicBezTo>
                  <a:cubicBezTo>
                    <a:pt x="225" y="925"/>
                    <a:pt x="204" y="946"/>
                    <a:pt x="204" y="972"/>
                  </a:cubicBezTo>
                  <a:cubicBezTo>
                    <a:pt x="204" y="997"/>
                    <a:pt x="225" y="1018"/>
                    <a:pt x="250" y="1018"/>
                  </a:cubicBezTo>
                  <a:close/>
                  <a:moveTo>
                    <a:pt x="979" y="1292"/>
                  </a:moveTo>
                  <a:cubicBezTo>
                    <a:pt x="927" y="1292"/>
                    <a:pt x="886" y="1333"/>
                    <a:pt x="886" y="1385"/>
                  </a:cubicBezTo>
                  <a:cubicBezTo>
                    <a:pt x="886" y="1436"/>
                    <a:pt x="927" y="1478"/>
                    <a:pt x="979" y="1478"/>
                  </a:cubicBezTo>
                  <a:cubicBezTo>
                    <a:pt x="1030" y="1478"/>
                    <a:pt x="1072" y="1436"/>
                    <a:pt x="1072" y="1385"/>
                  </a:cubicBezTo>
                  <a:cubicBezTo>
                    <a:pt x="1072" y="1333"/>
                    <a:pt x="1030" y="1292"/>
                    <a:pt x="979" y="1292"/>
                  </a:cubicBezTo>
                  <a:close/>
                  <a:moveTo>
                    <a:pt x="590" y="1206"/>
                  </a:moveTo>
                  <a:cubicBezTo>
                    <a:pt x="555" y="1206"/>
                    <a:pt x="528" y="1234"/>
                    <a:pt x="528" y="1268"/>
                  </a:cubicBezTo>
                  <a:cubicBezTo>
                    <a:pt x="528" y="1302"/>
                    <a:pt x="555" y="1330"/>
                    <a:pt x="590" y="1330"/>
                  </a:cubicBezTo>
                  <a:cubicBezTo>
                    <a:pt x="624" y="1330"/>
                    <a:pt x="652" y="1302"/>
                    <a:pt x="652" y="1268"/>
                  </a:cubicBezTo>
                  <a:cubicBezTo>
                    <a:pt x="652" y="1234"/>
                    <a:pt x="624" y="1206"/>
                    <a:pt x="590" y="1206"/>
                  </a:cubicBezTo>
                  <a:close/>
                </a:path>
              </a:pathLst>
            </a:custGeom>
            <a:solidFill>
              <a:srgbClr val="0096FF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51">
                <a:latin typeface="+mn-lt"/>
              </a:endParaRPr>
            </a:p>
          </p:txBody>
        </p:sp>
        <p:sp>
          <p:nvSpPr>
            <p:cNvPr id="18" name="Freeform 16">
              <a:extLst>
                <a:ext uri="{FF2B5EF4-FFF2-40B4-BE49-F238E27FC236}">
                  <a16:creationId xmlns:a16="http://schemas.microsoft.com/office/drawing/2014/main" id="{A7CB8F12-3D00-4D19-ADD7-3A49601E9BEA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175" y="3990"/>
              <a:ext cx="278" cy="153"/>
            </a:xfrm>
            <a:custGeom>
              <a:avLst/>
              <a:gdLst>
                <a:gd name="T0" fmla="*/ 605 w 1388"/>
                <a:gd name="T1" fmla="*/ 735 h 769"/>
                <a:gd name="T2" fmla="*/ 605 w 1388"/>
                <a:gd name="T3" fmla="*/ 549 h 769"/>
                <a:gd name="T4" fmla="*/ 1341 w 1388"/>
                <a:gd name="T5" fmla="*/ 502 h 769"/>
                <a:gd name="T6" fmla="*/ 1341 w 1388"/>
                <a:gd name="T7" fmla="*/ 595 h 769"/>
                <a:gd name="T8" fmla="*/ 1341 w 1388"/>
                <a:gd name="T9" fmla="*/ 502 h 769"/>
                <a:gd name="T10" fmla="*/ 847 w 1388"/>
                <a:gd name="T11" fmla="*/ 450 h 769"/>
                <a:gd name="T12" fmla="*/ 940 w 1388"/>
                <a:gd name="T13" fmla="*/ 450 h 769"/>
                <a:gd name="T14" fmla="*/ 1127 w 1388"/>
                <a:gd name="T15" fmla="*/ 632 h 769"/>
                <a:gd name="T16" fmla="*/ 1127 w 1388"/>
                <a:gd name="T17" fmla="*/ 725 h 769"/>
                <a:gd name="T18" fmla="*/ 1127 w 1388"/>
                <a:gd name="T19" fmla="*/ 632 h 769"/>
                <a:gd name="T20" fmla="*/ 1127 w 1388"/>
                <a:gd name="T21" fmla="*/ 496 h 769"/>
                <a:gd name="T22" fmla="*/ 1220 w 1388"/>
                <a:gd name="T23" fmla="*/ 496 h 769"/>
                <a:gd name="T24" fmla="*/ 105 w 1388"/>
                <a:gd name="T25" fmla="*/ 198 h 769"/>
                <a:gd name="T26" fmla="*/ 105 w 1388"/>
                <a:gd name="T27" fmla="*/ 291 h 769"/>
                <a:gd name="T28" fmla="*/ 105 w 1388"/>
                <a:gd name="T29" fmla="*/ 198 h 769"/>
                <a:gd name="T30" fmla="*/ 739 w 1388"/>
                <a:gd name="T31" fmla="*/ 496 h 769"/>
                <a:gd name="T32" fmla="*/ 739 w 1388"/>
                <a:gd name="T33" fmla="*/ 589 h 769"/>
                <a:gd name="T34" fmla="*/ 790 w 1388"/>
                <a:gd name="T35" fmla="*/ 645 h 769"/>
                <a:gd name="T36" fmla="*/ 790 w 1388"/>
                <a:gd name="T37" fmla="*/ 769 h 769"/>
                <a:gd name="T38" fmla="*/ 790 w 1388"/>
                <a:gd name="T39" fmla="*/ 645 h 769"/>
                <a:gd name="T40" fmla="*/ 528 w 1388"/>
                <a:gd name="T41" fmla="*/ 329 h 769"/>
                <a:gd name="T42" fmla="*/ 528 w 1388"/>
                <a:gd name="T43" fmla="*/ 422 h 769"/>
                <a:gd name="T44" fmla="*/ 402 w 1388"/>
                <a:gd name="T45" fmla="*/ 510 h 769"/>
                <a:gd name="T46" fmla="*/ 316 w 1388"/>
                <a:gd name="T47" fmla="*/ 478 h 769"/>
                <a:gd name="T48" fmla="*/ 316 w 1388"/>
                <a:gd name="T49" fmla="*/ 571 h 769"/>
                <a:gd name="T50" fmla="*/ 340 w 1388"/>
                <a:gd name="T51" fmla="*/ 572 h 769"/>
                <a:gd name="T52" fmla="*/ 464 w 1388"/>
                <a:gd name="T53" fmla="*/ 572 h 769"/>
                <a:gd name="T54" fmla="*/ 111 w 1388"/>
                <a:gd name="T55" fmla="*/ 43 h 769"/>
                <a:gd name="T56" fmla="*/ 47 w 1388"/>
                <a:gd name="T57" fmla="*/ 0 h 769"/>
                <a:gd name="T58" fmla="*/ 47 w 1388"/>
                <a:gd name="T59" fmla="*/ 93 h 769"/>
                <a:gd name="T60" fmla="*/ 49 w 1388"/>
                <a:gd name="T61" fmla="*/ 105 h 769"/>
                <a:gd name="T62" fmla="*/ 173 w 1388"/>
                <a:gd name="T63" fmla="*/ 105 h 7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388" h="769">
                  <a:moveTo>
                    <a:pt x="699" y="642"/>
                  </a:moveTo>
                  <a:cubicBezTo>
                    <a:pt x="699" y="693"/>
                    <a:pt x="657" y="735"/>
                    <a:pt x="605" y="735"/>
                  </a:cubicBezTo>
                  <a:cubicBezTo>
                    <a:pt x="554" y="735"/>
                    <a:pt x="512" y="693"/>
                    <a:pt x="512" y="642"/>
                  </a:cubicBezTo>
                  <a:cubicBezTo>
                    <a:pt x="512" y="591"/>
                    <a:pt x="554" y="549"/>
                    <a:pt x="605" y="549"/>
                  </a:cubicBezTo>
                  <a:cubicBezTo>
                    <a:pt x="657" y="549"/>
                    <a:pt x="699" y="591"/>
                    <a:pt x="699" y="642"/>
                  </a:cubicBezTo>
                  <a:close/>
                  <a:moveTo>
                    <a:pt x="1341" y="502"/>
                  </a:moveTo>
                  <a:cubicBezTo>
                    <a:pt x="1316" y="502"/>
                    <a:pt x="1295" y="523"/>
                    <a:pt x="1295" y="549"/>
                  </a:cubicBezTo>
                  <a:cubicBezTo>
                    <a:pt x="1295" y="574"/>
                    <a:pt x="1316" y="595"/>
                    <a:pt x="1341" y="595"/>
                  </a:cubicBezTo>
                  <a:cubicBezTo>
                    <a:pt x="1367" y="595"/>
                    <a:pt x="1388" y="574"/>
                    <a:pt x="1388" y="549"/>
                  </a:cubicBezTo>
                  <a:cubicBezTo>
                    <a:pt x="1388" y="523"/>
                    <a:pt x="1367" y="502"/>
                    <a:pt x="1341" y="502"/>
                  </a:cubicBezTo>
                  <a:close/>
                  <a:moveTo>
                    <a:pt x="894" y="403"/>
                  </a:moveTo>
                  <a:cubicBezTo>
                    <a:pt x="868" y="403"/>
                    <a:pt x="847" y="424"/>
                    <a:pt x="847" y="450"/>
                  </a:cubicBezTo>
                  <a:cubicBezTo>
                    <a:pt x="847" y="475"/>
                    <a:pt x="868" y="496"/>
                    <a:pt x="894" y="496"/>
                  </a:cubicBezTo>
                  <a:cubicBezTo>
                    <a:pt x="919" y="496"/>
                    <a:pt x="940" y="475"/>
                    <a:pt x="940" y="450"/>
                  </a:cubicBezTo>
                  <a:cubicBezTo>
                    <a:pt x="940" y="424"/>
                    <a:pt x="919" y="403"/>
                    <a:pt x="894" y="403"/>
                  </a:cubicBezTo>
                  <a:close/>
                  <a:moveTo>
                    <a:pt x="1127" y="632"/>
                  </a:moveTo>
                  <a:cubicBezTo>
                    <a:pt x="1101" y="632"/>
                    <a:pt x="1080" y="652"/>
                    <a:pt x="1080" y="678"/>
                  </a:cubicBezTo>
                  <a:cubicBezTo>
                    <a:pt x="1080" y="704"/>
                    <a:pt x="1101" y="725"/>
                    <a:pt x="1127" y="725"/>
                  </a:cubicBezTo>
                  <a:cubicBezTo>
                    <a:pt x="1152" y="725"/>
                    <a:pt x="1173" y="704"/>
                    <a:pt x="1173" y="678"/>
                  </a:cubicBezTo>
                  <a:cubicBezTo>
                    <a:pt x="1173" y="652"/>
                    <a:pt x="1152" y="632"/>
                    <a:pt x="1127" y="632"/>
                  </a:cubicBezTo>
                  <a:close/>
                  <a:moveTo>
                    <a:pt x="1173" y="450"/>
                  </a:moveTo>
                  <a:cubicBezTo>
                    <a:pt x="1148" y="450"/>
                    <a:pt x="1127" y="470"/>
                    <a:pt x="1127" y="496"/>
                  </a:cubicBezTo>
                  <a:cubicBezTo>
                    <a:pt x="1127" y="522"/>
                    <a:pt x="1148" y="543"/>
                    <a:pt x="1173" y="543"/>
                  </a:cubicBezTo>
                  <a:cubicBezTo>
                    <a:pt x="1199" y="543"/>
                    <a:pt x="1220" y="522"/>
                    <a:pt x="1220" y="496"/>
                  </a:cubicBezTo>
                  <a:cubicBezTo>
                    <a:pt x="1220" y="470"/>
                    <a:pt x="1199" y="450"/>
                    <a:pt x="1173" y="450"/>
                  </a:cubicBezTo>
                  <a:close/>
                  <a:moveTo>
                    <a:pt x="105" y="198"/>
                  </a:moveTo>
                  <a:cubicBezTo>
                    <a:pt x="79" y="198"/>
                    <a:pt x="58" y="219"/>
                    <a:pt x="58" y="245"/>
                  </a:cubicBezTo>
                  <a:cubicBezTo>
                    <a:pt x="58" y="271"/>
                    <a:pt x="79" y="291"/>
                    <a:pt x="105" y="291"/>
                  </a:cubicBezTo>
                  <a:cubicBezTo>
                    <a:pt x="130" y="291"/>
                    <a:pt x="151" y="271"/>
                    <a:pt x="151" y="245"/>
                  </a:cubicBezTo>
                  <a:cubicBezTo>
                    <a:pt x="151" y="219"/>
                    <a:pt x="130" y="198"/>
                    <a:pt x="105" y="198"/>
                  </a:cubicBezTo>
                  <a:close/>
                  <a:moveTo>
                    <a:pt x="786" y="543"/>
                  </a:moveTo>
                  <a:cubicBezTo>
                    <a:pt x="786" y="517"/>
                    <a:pt x="765" y="496"/>
                    <a:pt x="739" y="496"/>
                  </a:cubicBezTo>
                  <a:cubicBezTo>
                    <a:pt x="713" y="496"/>
                    <a:pt x="692" y="517"/>
                    <a:pt x="692" y="543"/>
                  </a:cubicBezTo>
                  <a:cubicBezTo>
                    <a:pt x="692" y="568"/>
                    <a:pt x="713" y="589"/>
                    <a:pt x="739" y="589"/>
                  </a:cubicBezTo>
                  <a:cubicBezTo>
                    <a:pt x="765" y="589"/>
                    <a:pt x="786" y="568"/>
                    <a:pt x="786" y="543"/>
                  </a:cubicBezTo>
                  <a:close/>
                  <a:moveTo>
                    <a:pt x="790" y="645"/>
                  </a:moveTo>
                  <a:cubicBezTo>
                    <a:pt x="756" y="645"/>
                    <a:pt x="728" y="672"/>
                    <a:pt x="728" y="707"/>
                  </a:cubicBezTo>
                  <a:cubicBezTo>
                    <a:pt x="728" y="741"/>
                    <a:pt x="756" y="769"/>
                    <a:pt x="790" y="769"/>
                  </a:cubicBezTo>
                  <a:cubicBezTo>
                    <a:pt x="824" y="769"/>
                    <a:pt x="852" y="741"/>
                    <a:pt x="852" y="707"/>
                  </a:cubicBezTo>
                  <a:cubicBezTo>
                    <a:pt x="852" y="672"/>
                    <a:pt x="824" y="645"/>
                    <a:pt x="790" y="645"/>
                  </a:cubicBezTo>
                  <a:close/>
                  <a:moveTo>
                    <a:pt x="575" y="375"/>
                  </a:moveTo>
                  <a:cubicBezTo>
                    <a:pt x="575" y="350"/>
                    <a:pt x="554" y="329"/>
                    <a:pt x="528" y="329"/>
                  </a:cubicBezTo>
                  <a:cubicBezTo>
                    <a:pt x="503" y="329"/>
                    <a:pt x="482" y="350"/>
                    <a:pt x="482" y="375"/>
                  </a:cubicBezTo>
                  <a:cubicBezTo>
                    <a:pt x="482" y="401"/>
                    <a:pt x="503" y="422"/>
                    <a:pt x="528" y="422"/>
                  </a:cubicBezTo>
                  <a:cubicBezTo>
                    <a:pt x="554" y="422"/>
                    <a:pt x="575" y="401"/>
                    <a:pt x="575" y="375"/>
                  </a:cubicBezTo>
                  <a:close/>
                  <a:moveTo>
                    <a:pt x="402" y="510"/>
                  </a:moveTo>
                  <a:cubicBezTo>
                    <a:pt x="387" y="510"/>
                    <a:pt x="373" y="516"/>
                    <a:pt x="363" y="525"/>
                  </a:cubicBezTo>
                  <a:cubicBezTo>
                    <a:pt x="363" y="499"/>
                    <a:pt x="342" y="478"/>
                    <a:pt x="316" y="478"/>
                  </a:cubicBezTo>
                  <a:cubicBezTo>
                    <a:pt x="290" y="478"/>
                    <a:pt x="270" y="499"/>
                    <a:pt x="270" y="525"/>
                  </a:cubicBezTo>
                  <a:cubicBezTo>
                    <a:pt x="270" y="550"/>
                    <a:pt x="290" y="571"/>
                    <a:pt x="316" y="571"/>
                  </a:cubicBezTo>
                  <a:cubicBezTo>
                    <a:pt x="325" y="571"/>
                    <a:pt x="334" y="568"/>
                    <a:pt x="341" y="563"/>
                  </a:cubicBezTo>
                  <a:cubicBezTo>
                    <a:pt x="341" y="566"/>
                    <a:pt x="340" y="569"/>
                    <a:pt x="340" y="572"/>
                  </a:cubicBezTo>
                  <a:cubicBezTo>
                    <a:pt x="340" y="606"/>
                    <a:pt x="368" y="634"/>
                    <a:pt x="402" y="634"/>
                  </a:cubicBezTo>
                  <a:cubicBezTo>
                    <a:pt x="436" y="634"/>
                    <a:pt x="464" y="606"/>
                    <a:pt x="464" y="572"/>
                  </a:cubicBezTo>
                  <a:cubicBezTo>
                    <a:pt x="464" y="538"/>
                    <a:pt x="436" y="510"/>
                    <a:pt x="402" y="510"/>
                  </a:cubicBezTo>
                  <a:close/>
                  <a:moveTo>
                    <a:pt x="111" y="43"/>
                  </a:moveTo>
                  <a:cubicBezTo>
                    <a:pt x="105" y="43"/>
                    <a:pt x="99" y="44"/>
                    <a:pt x="93" y="46"/>
                  </a:cubicBezTo>
                  <a:cubicBezTo>
                    <a:pt x="93" y="21"/>
                    <a:pt x="72" y="0"/>
                    <a:pt x="47" y="0"/>
                  </a:cubicBezTo>
                  <a:cubicBezTo>
                    <a:pt x="21" y="0"/>
                    <a:pt x="0" y="21"/>
                    <a:pt x="0" y="47"/>
                  </a:cubicBezTo>
                  <a:cubicBezTo>
                    <a:pt x="0" y="72"/>
                    <a:pt x="21" y="93"/>
                    <a:pt x="47" y="93"/>
                  </a:cubicBezTo>
                  <a:cubicBezTo>
                    <a:pt x="48" y="93"/>
                    <a:pt x="49" y="93"/>
                    <a:pt x="50" y="92"/>
                  </a:cubicBezTo>
                  <a:cubicBezTo>
                    <a:pt x="50" y="97"/>
                    <a:pt x="49" y="101"/>
                    <a:pt x="49" y="105"/>
                  </a:cubicBezTo>
                  <a:cubicBezTo>
                    <a:pt x="49" y="139"/>
                    <a:pt x="77" y="167"/>
                    <a:pt x="111" y="167"/>
                  </a:cubicBezTo>
                  <a:cubicBezTo>
                    <a:pt x="146" y="167"/>
                    <a:pt x="173" y="139"/>
                    <a:pt x="173" y="105"/>
                  </a:cubicBezTo>
                  <a:cubicBezTo>
                    <a:pt x="173" y="71"/>
                    <a:pt x="146" y="43"/>
                    <a:pt x="111" y="43"/>
                  </a:cubicBezTo>
                  <a:close/>
                </a:path>
              </a:pathLst>
            </a:custGeom>
            <a:solidFill>
              <a:srgbClr val="0055FF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51">
                <a:latin typeface="+mn-lt"/>
              </a:endParaRPr>
            </a:p>
          </p:txBody>
        </p:sp>
        <p:sp>
          <p:nvSpPr>
            <p:cNvPr id="19" name="Freeform 17">
              <a:extLst>
                <a:ext uri="{FF2B5EF4-FFF2-40B4-BE49-F238E27FC236}">
                  <a16:creationId xmlns:a16="http://schemas.microsoft.com/office/drawing/2014/main" id="{00F3501D-B7CD-4B0C-9EF7-4196378990DE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235" y="4055"/>
              <a:ext cx="159" cy="88"/>
            </a:xfrm>
            <a:custGeom>
              <a:avLst/>
              <a:gdLst>
                <a:gd name="T0" fmla="*/ 796 w 796"/>
                <a:gd name="T1" fmla="*/ 222 h 440"/>
                <a:gd name="T2" fmla="*/ 749 w 796"/>
                <a:gd name="T3" fmla="*/ 268 h 440"/>
                <a:gd name="T4" fmla="*/ 703 w 796"/>
                <a:gd name="T5" fmla="*/ 222 h 440"/>
                <a:gd name="T6" fmla="*/ 749 w 796"/>
                <a:gd name="T7" fmla="*/ 175 h 440"/>
                <a:gd name="T8" fmla="*/ 796 w 796"/>
                <a:gd name="T9" fmla="*/ 222 h 440"/>
                <a:gd name="T10" fmla="*/ 617 w 796"/>
                <a:gd name="T11" fmla="*/ 270 h 440"/>
                <a:gd name="T12" fmla="*/ 570 w 796"/>
                <a:gd name="T13" fmla="*/ 223 h 440"/>
                <a:gd name="T14" fmla="*/ 524 w 796"/>
                <a:gd name="T15" fmla="*/ 270 h 440"/>
                <a:gd name="T16" fmla="*/ 570 w 796"/>
                <a:gd name="T17" fmla="*/ 316 h 440"/>
                <a:gd name="T18" fmla="*/ 617 w 796"/>
                <a:gd name="T19" fmla="*/ 270 h 440"/>
                <a:gd name="T20" fmla="*/ 636 w 796"/>
                <a:gd name="T21" fmla="*/ 347 h 440"/>
                <a:gd name="T22" fmla="*/ 590 w 796"/>
                <a:gd name="T23" fmla="*/ 393 h 440"/>
                <a:gd name="T24" fmla="*/ 636 w 796"/>
                <a:gd name="T25" fmla="*/ 440 h 440"/>
                <a:gd name="T26" fmla="*/ 683 w 796"/>
                <a:gd name="T27" fmla="*/ 393 h 440"/>
                <a:gd name="T28" fmla="*/ 636 w 796"/>
                <a:gd name="T29" fmla="*/ 347 h 440"/>
                <a:gd name="T30" fmla="*/ 62 w 796"/>
                <a:gd name="T31" fmla="*/ 0 h 440"/>
                <a:gd name="T32" fmla="*/ 0 w 796"/>
                <a:gd name="T33" fmla="*/ 62 h 440"/>
                <a:gd name="T34" fmla="*/ 62 w 796"/>
                <a:gd name="T35" fmla="*/ 124 h 440"/>
                <a:gd name="T36" fmla="*/ 124 w 796"/>
                <a:gd name="T37" fmla="*/ 62 h 440"/>
                <a:gd name="T38" fmla="*/ 62 w 796"/>
                <a:gd name="T39" fmla="*/ 0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96" h="440">
                  <a:moveTo>
                    <a:pt x="796" y="222"/>
                  </a:moveTo>
                  <a:cubicBezTo>
                    <a:pt x="796" y="247"/>
                    <a:pt x="775" y="268"/>
                    <a:pt x="749" y="268"/>
                  </a:cubicBezTo>
                  <a:cubicBezTo>
                    <a:pt x="724" y="268"/>
                    <a:pt x="703" y="247"/>
                    <a:pt x="703" y="222"/>
                  </a:cubicBezTo>
                  <a:cubicBezTo>
                    <a:pt x="703" y="196"/>
                    <a:pt x="724" y="175"/>
                    <a:pt x="749" y="175"/>
                  </a:cubicBezTo>
                  <a:cubicBezTo>
                    <a:pt x="775" y="175"/>
                    <a:pt x="796" y="196"/>
                    <a:pt x="796" y="222"/>
                  </a:cubicBezTo>
                  <a:close/>
                  <a:moveTo>
                    <a:pt x="617" y="270"/>
                  </a:moveTo>
                  <a:cubicBezTo>
                    <a:pt x="617" y="244"/>
                    <a:pt x="596" y="223"/>
                    <a:pt x="570" y="223"/>
                  </a:cubicBezTo>
                  <a:cubicBezTo>
                    <a:pt x="545" y="223"/>
                    <a:pt x="524" y="244"/>
                    <a:pt x="524" y="270"/>
                  </a:cubicBezTo>
                  <a:cubicBezTo>
                    <a:pt x="524" y="295"/>
                    <a:pt x="545" y="316"/>
                    <a:pt x="570" y="316"/>
                  </a:cubicBezTo>
                  <a:cubicBezTo>
                    <a:pt x="596" y="316"/>
                    <a:pt x="617" y="295"/>
                    <a:pt x="617" y="270"/>
                  </a:cubicBezTo>
                  <a:close/>
                  <a:moveTo>
                    <a:pt x="636" y="347"/>
                  </a:moveTo>
                  <a:cubicBezTo>
                    <a:pt x="611" y="347"/>
                    <a:pt x="590" y="368"/>
                    <a:pt x="590" y="393"/>
                  </a:cubicBezTo>
                  <a:cubicBezTo>
                    <a:pt x="590" y="419"/>
                    <a:pt x="611" y="440"/>
                    <a:pt x="636" y="440"/>
                  </a:cubicBezTo>
                  <a:cubicBezTo>
                    <a:pt x="662" y="440"/>
                    <a:pt x="683" y="419"/>
                    <a:pt x="683" y="393"/>
                  </a:cubicBezTo>
                  <a:cubicBezTo>
                    <a:pt x="683" y="368"/>
                    <a:pt x="662" y="347"/>
                    <a:pt x="636" y="347"/>
                  </a:cubicBezTo>
                  <a:close/>
                  <a:moveTo>
                    <a:pt x="62" y="0"/>
                  </a:moveTo>
                  <a:cubicBezTo>
                    <a:pt x="27" y="0"/>
                    <a:pt x="0" y="27"/>
                    <a:pt x="0" y="62"/>
                  </a:cubicBezTo>
                  <a:cubicBezTo>
                    <a:pt x="0" y="96"/>
                    <a:pt x="27" y="124"/>
                    <a:pt x="62" y="124"/>
                  </a:cubicBezTo>
                  <a:cubicBezTo>
                    <a:pt x="96" y="124"/>
                    <a:pt x="124" y="96"/>
                    <a:pt x="124" y="62"/>
                  </a:cubicBezTo>
                  <a:cubicBezTo>
                    <a:pt x="124" y="27"/>
                    <a:pt x="96" y="0"/>
                    <a:pt x="62" y="0"/>
                  </a:cubicBezTo>
                  <a:close/>
                </a:path>
              </a:pathLst>
            </a:custGeom>
            <a:solidFill>
              <a:srgbClr val="0055FF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51">
                <a:latin typeface="+mn-lt"/>
              </a:endParaRPr>
            </a:p>
          </p:txBody>
        </p:sp>
        <p:sp>
          <p:nvSpPr>
            <p:cNvPr id="20" name="Oval 18">
              <a:extLst>
                <a:ext uri="{FF2B5EF4-FFF2-40B4-BE49-F238E27FC236}">
                  <a16:creationId xmlns:a16="http://schemas.microsoft.com/office/drawing/2014/main" id="{3CA2BBC4-6902-4C5A-9567-EA9C751964AB}"/>
                </a:ext>
              </a:extLst>
            </p:cNvPr>
            <p:cNvSpPr>
              <a:spLocks noSelect="1" noChangeArrowheads="1"/>
            </p:cNvSpPr>
            <p:nvPr userDrawn="1"/>
          </p:nvSpPr>
          <p:spPr bwMode="gray">
            <a:xfrm>
              <a:off x="255" y="4083"/>
              <a:ext cx="19" cy="19"/>
            </a:xfrm>
            <a:prstGeom prst="ellipse">
              <a:avLst/>
            </a:prstGeom>
            <a:solidFill>
              <a:srgbClr val="0096FF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51">
                <a:latin typeface="+mn-lt"/>
              </a:endParaRPr>
            </a:p>
          </p:txBody>
        </p:sp>
        <p:sp>
          <p:nvSpPr>
            <p:cNvPr id="21" name="Freeform 19">
              <a:extLst>
                <a:ext uri="{FF2B5EF4-FFF2-40B4-BE49-F238E27FC236}">
                  <a16:creationId xmlns:a16="http://schemas.microsoft.com/office/drawing/2014/main" id="{F0B3ED95-60C1-4487-B56C-4442F7F10C65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221" y="3939"/>
              <a:ext cx="241" cy="69"/>
            </a:xfrm>
            <a:custGeom>
              <a:avLst/>
              <a:gdLst>
                <a:gd name="T0" fmla="*/ 866 w 1205"/>
                <a:gd name="T1" fmla="*/ 302 h 349"/>
                <a:gd name="T2" fmla="*/ 747 w 1205"/>
                <a:gd name="T3" fmla="*/ 349 h 349"/>
                <a:gd name="T4" fmla="*/ 573 w 1205"/>
                <a:gd name="T5" fmla="*/ 175 h 349"/>
                <a:gd name="T6" fmla="*/ 747 w 1205"/>
                <a:gd name="T7" fmla="*/ 0 h 349"/>
                <a:gd name="T8" fmla="*/ 866 w 1205"/>
                <a:gd name="T9" fmla="*/ 47 h 349"/>
                <a:gd name="T10" fmla="*/ 805 w 1205"/>
                <a:gd name="T11" fmla="*/ 113 h 349"/>
                <a:gd name="T12" fmla="*/ 747 w 1205"/>
                <a:gd name="T13" fmla="*/ 90 h 349"/>
                <a:gd name="T14" fmla="*/ 663 w 1205"/>
                <a:gd name="T15" fmla="*/ 175 h 349"/>
                <a:gd name="T16" fmla="*/ 747 w 1205"/>
                <a:gd name="T17" fmla="*/ 259 h 349"/>
                <a:gd name="T18" fmla="*/ 805 w 1205"/>
                <a:gd name="T19" fmla="*/ 236 h 349"/>
                <a:gd name="T20" fmla="*/ 866 w 1205"/>
                <a:gd name="T21" fmla="*/ 302 h 349"/>
                <a:gd name="T22" fmla="*/ 1143 w 1205"/>
                <a:gd name="T23" fmla="*/ 236 h 349"/>
                <a:gd name="T24" fmla="*/ 1085 w 1205"/>
                <a:gd name="T25" fmla="*/ 259 h 349"/>
                <a:gd name="T26" fmla="*/ 1001 w 1205"/>
                <a:gd name="T27" fmla="*/ 175 h 349"/>
                <a:gd name="T28" fmla="*/ 1085 w 1205"/>
                <a:gd name="T29" fmla="*/ 90 h 349"/>
                <a:gd name="T30" fmla="*/ 1143 w 1205"/>
                <a:gd name="T31" fmla="*/ 113 h 349"/>
                <a:gd name="T32" fmla="*/ 1205 w 1205"/>
                <a:gd name="T33" fmla="*/ 47 h 349"/>
                <a:gd name="T34" fmla="*/ 1085 w 1205"/>
                <a:gd name="T35" fmla="*/ 0 h 349"/>
                <a:gd name="T36" fmla="*/ 911 w 1205"/>
                <a:gd name="T37" fmla="*/ 175 h 349"/>
                <a:gd name="T38" fmla="*/ 1085 w 1205"/>
                <a:gd name="T39" fmla="*/ 349 h 349"/>
                <a:gd name="T40" fmla="*/ 1205 w 1205"/>
                <a:gd name="T41" fmla="*/ 302 h 349"/>
                <a:gd name="T42" fmla="*/ 1143 w 1205"/>
                <a:gd name="T43" fmla="*/ 236 h 349"/>
                <a:gd name="T44" fmla="*/ 431 w 1205"/>
                <a:gd name="T45" fmla="*/ 7 h 349"/>
                <a:gd name="T46" fmla="*/ 374 w 1205"/>
                <a:gd name="T47" fmla="*/ 188 h 349"/>
                <a:gd name="T48" fmla="*/ 317 w 1205"/>
                <a:gd name="T49" fmla="*/ 7 h 349"/>
                <a:gd name="T50" fmla="*/ 220 w 1205"/>
                <a:gd name="T51" fmla="*/ 7 h 349"/>
                <a:gd name="T52" fmla="*/ 163 w 1205"/>
                <a:gd name="T53" fmla="*/ 188 h 349"/>
                <a:gd name="T54" fmla="*/ 106 w 1205"/>
                <a:gd name="T55" fmla="*/ 7 h 349"/>
                <a:gd name="T56" fmla="*/ 0 w 1205"/>
                <a:gd name="T57" fmla="*/ 7 h 349"/>
                <a:gd name="T58" fmla="*/ 105 w 1205"/>
                <a:gd name="T59" fmla="*/ 343 h 349"/>
                <a:gd name="T60" fmla="*/ 114 w 1205"/>
                <a:gd name="T61" fmla="*/ 343 h 349"/>
                <a:gd name="T62" fmla="*/ 212 w 1205"/>
                <a:gd name="T63" fmla="*/ 343 h 349"/>
                <a:gd name="T64" fmla="*/ 268 w 1205"/>
                <a:gd name="T65" fmla="*/ 162 h 349"/>
                <a:gd name="T66" fmla="*/ 325 w 1205"/>
                <a:gd name="T67" fmla="*/ 343 h 349"/>
                <a:gd name="T68" fmla="*/ 422 w 1205"/>
                <a:gd name="T69" fmla="*/ 343 h 349"/>
                <a:gd name="T70" fmla="*/ 431 w 1205"/>
                <a:gd name="T71" fmla="*/ 343 h 349"/>
                <a:gd name="T72" fmla="*/ 537 w 1205"/>
                <a:gd name="T73" fmla="*/ 7 h 349"/>
                <a:gd name="T74" fmla="*/ 431 w 1205"/>
                <a:gd name="T75" fmla="*/ 7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205" h="349">
                  <a:moveTo>
                    <a:pt x="866" y="302"/>
                  </a:moveTo>
                  <a:cubicBezTo>
                    <a:pt x="835" y="331"/>
                    <a:pt x="793" y="349"/>
                    <a:pt x="747" y="349"/>
                  </a:cubicBezTo>
                  <a:cubicBezTo>
                    <a:pt x="651" y="349"/>
                    <a:pt x="573" y="271"/>
                    <a:pt x="573" y="175"/>
                  </a:cubicBezTo>
                  <a:cubicBezTo>
                    <a:pt x="573" y="78"/>
                    <a:pt x="651" y="0"/>
                    <a:pt x="747" y="0"/>
                  </a:cubicBezTo>
                  <a:cubicBezTo>
                    <a:pt x="793" y="0"/>
                    <a:pt x="835" y="18"/>
                    <a:pt x="866" y="47"/>
                  </a:cubicBezTo>
                  <a:cubicBezTo>
                    <a:pt x="805" y="113"/>
                    <a:pt x="805" y="113"/>
                    <a:pt x="805" y="113"/>
                  </a:cubicBezTo>
                  <a:cubicBezTo>
                    <a:pt x="790" y="99"/>
                    <a:pt x="769" y="90"/>
                    <a:pt x="747" y="90"/>
                  </a:cubicBezTo>
                  <a:cubicBezTo>
                    <a:pt x="701" y="90"/>
                    <a:pt x="663" y="128"/>
                    <a:pt x="663" y="175"/>
                  </a:cubicBezTo>
                  <a:cubicBezTo>
                    <a:pt x="663" y="221"/>
                    <a:pt x="701" y="259"/>
                    <a:pt x="747" y="259"/>
                  </a:cubicBezTo>
                  <a:cubicBezTo>
                    <a:pt x="769" y="259"/>
                    <a:pt x="790" y="250"/>
                    <a:pt x="805" y="236"/>
                  </a:cubicBezTo>
                  <a:lnTo>
                    <a:pt x="866" y="302"/>
                  </a:lnTo>
                  <a:close/>
                  <a:moveTo>
                    <a:pt x="1143" y="236"/>
                  </a:moveTo>
                  <a:cubicBezTo>
                    <a:pt x="1128" y="250"/>
                    <a:pt x="1108" y="259"/>
                    <a:pt x="1085" y="259"/>
                  </a:cubicBezTo>
                  <a:cubicBezTo>
                    <a:pt x="1039" y="259"/>
                    <a:pt x="1001" y="221"/>
                    <a:pt x="1001" y="175"/>
                  </a:cubicBezTo>
                  <a:cubicBezTo>
                    <a:pt x="1001" y="128"/>
                    <a:pt x="1039" y="90"/>
                    <a:pt x="1085" y="90"/>
                  </a:cubicBezTo>
                  <a:cubicBezTo>
                    <a:pt x="1108" y="90"/>
                    <a:pt x="1128" y="99"/>
                    <a:pt x="1143" y="113"/>
                  </a:cubicBezTo>
                  <a:cubicBezTo>
                    <a:pt x="1205" y="47"/>
                    <a:pt x="1205" y="47"/>
                    <a:pt x="1205" y="47"/>
                  </a:cubicBezTo>
                  <a:cubicBezTo>
                    <a:pt x="1174" y="18"/>
                    <a:pt x="1132" y="0"/>
                    <a:pt x="1085" y="0"/>
                  </a:cubicBezTo>
                  <a:cubicBezTo>
                    <a:pt x="989" y="0"/>
                    <a:pt x="911" y="78"/>
                    <a:pt x="911" y="175"/>
                  </a:cubicBezTo>
                  <a:cubicBezTo>
                    <a:pt x="911" y="271"/>
                    <a:pt x="989" y="349"/>
                    <a:pt x="1085" y="349"/>
                  </a:cubicBezTo>
                  <a:cubicBezTo>
                    <a:pt x="1132" y="349"/>
                    <a:pt x="1174" y="331"/>
                    <a:pt x="1205" y="302"/>
                  </a:cubicBezTo>
                  <a:lnTo>
                    <a:pt x="1143" y="236"/>
                  </a:lnTo>
                  <a:close/>
                  <a:moveTo>
                    <a:pt x="431" y="7"/>
                  </a:moveTo>
                  <a:cubicBezTo>
                    <a:pt x="374" y="188"/>
                    <a:pt x="374" y="188"/>
                    <a:pt x="374" y="188"/>
                  </a:cubicBezTo>
                  <a:cubicBezTo>
                    <a:pt x="317" y="7"/>
                    <a:pt x="317" y="7"/>
                    <a:pt x="317" y="7"/>
                  </a:cubicBezTo>
                  <a:cubicBezTo>
                    <a:pt x="220" y="7"/>
                    <a:pt x="220" y="7"/>
                    <a:pt x="220" y="7"/>
                  </a:cubicBezTo>
                  <a:cubicBezTo>
                    <a:pt x="163" y="188"/>
                    <a:pt x="163" y="188"/>
                    <a:pt x="163" y="188"/>
                  </a:cubicBezTo>
                  <a:cubicBezTo>
                    <a:pt x="106" y="7"/>
                    <a:pt x="106" y="7"/>
                    <a:pt x="106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05" y="343"/>
                    <a:pt x="105" y="343"/>
                    <a:pt x="105" y="343"/>
                  </a:cubicBezTo>
                  <a:cubicBezTo>
                    <a:pt x="114" y="343"/>
                    <a:pt x="114" y="343"/>
                    <a:pt x="114" y="343"/>
                  </a:cubicBezTo>
                  <a:cubicBezTo>
                    <a:pt x="212" y="343"/>
                    <a:pt x="212" y="343"/>
                    <a:pt x="212" y="343"/>
                  </a:cubicBezTo>
                  <a:cubicBezTo>
                    <a:pt x="268" y="162"/>
                    <a:pt x="268" y="162"/>
                    <a:pt x="268" y="162"/>
                  </a:cubicBezTo>
                  <a:cubicBezTo>
                    <a:pt x="325" y="343"/>
                    <a:pt x="325" y="343"/>
                    <a:pt x="325" y="343"/>
                  </a:cubicBezTo>
                  <a:cubicBezTo>
                    <a:pt x="422" y="343"/>
                    <a:pt x="422" y="343"/>
                    <a:pt x="422" y="343"/>
                  </a:cubicBezTo>
                  <a:cubicBezTo>
                    <a:pt x="431" y="343"/>
                    <a:pt x="431" y="343"/>
                    <a:pt x="431" y="343"/>
                  </a:cubicBezTo>
                  <a:cubicBezTo>
                    <a:pt x="537" y="7"/>
                    <a:pt x="537" y="7"/>
                    <a:pt x="537" y="7"/>
                  </a:cubicBezTo>
                  <a:lnTo>
                    <a:pt x="431" y="7"/>
                  </a:lnTo>
                  <a:close/>
                </a:path>
              </a:pathLst>
            </a:custGeom>
            <a:solidFill>
              <a:srgbClr val="0055FF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51">
                <a:latin typeface="+mn-lt"/>
              </a:endParaRPr>
            </a:p>
          </p:txBody>
        </p:sp>
      </p:grpSp>
      <p:sp>
        <p:nvSpPr>
          <p:cNvPr id="22" name="LS_Logo8 (JU-Free) Hera" hidden="1">
            <a:extLst>
              <a:ext uri="{FF2B5EF4-FFF2-40B4-BE49-F238E27FC236}">
                <a16:creationId xmlns:a16="http://schemas.microsoft.com/office/drawing/2014/main" id="{2383987B-FF15-4884-83DD-1EAEE25357CC}"/>
              </a:ext>
            </a:extLst>
          </p:cNvPr>
          <p:cNvSpPr>
            <a:spLocks/>
          </p:cNvSpPr>
          <p:nvPr userDrawn="1"/>
        </p:nvSpPr>
        <p:spPr bwMode="auto">
          <a:xfrm>
            <a:off x="1157288" y="7820025"/>
            <a:ext cx="541337" cy="138113"/>
          </a:xfrm>
          <a:custGeom>
            <a:avLst/>
            <a:gdLst>
              <a:gd name="T0" fmla="*/ 248 w 1367"/>
              <a:gd name="T1" fmla="*/ 0 h 345"/>
              <a:gd name="T2" fmla="*/ 287 w 1367"/>
              <a:gd name="T3" fmla="*/ 0 h 345"/>
              <a:gd name="T4" fmla="*/ 287 w 1367"/>
              <a:gd name="T5" fmla="*/ 345 h 345"/>
              <a:gd name="T6" fmla="*/ 248 w 1367"/>
              <a:gd name="T7" fmla="*/ 345 h 345"/>
              <a:gd name="T8" fmla="*/ 248 w 1367"/>
              <a:gd name="T9" fmla="*/ 193 h 345"/>
              <a:gd name="T10" fmla="*/ 40 w 1367"/>
              <a:gd name="T11" fmla="*/ 193 h 345"/>
              <a:gd name="T12" fmla="*/ 40 w 1367"/>
              <a:gd name="T13" fmla="*/ 345 h 345"/>
              <a:gd name="T14" fmla="*/ 0 w 1367"/>
              <a:gd name="T15" fmla="*/ 345 h 345"/>
              <a:gd name="T16" fmla="*/ 0 w 1367"/>
              <a:gd name="T17" fmla="*/ 0 h 345"/>
              <a:gd name="T18" fmla="*/ 40 w 1367"/>
              <a:gd name="T19" fmla="*/ 0 h 345"/>
              <a:gd name="T20" fmla="*/ 40 w 1367"/>
              <a:gd name="T21" fmla="*/ 156 h 345"/>
              <a:gd name="T22" fmla="*/ 248 w 1367"/>
              <a:gd name="T23" fmla="*/ 156 h 345"/>
              <a:gd name="T24" fmla="*/ 248 w 1367"/>
              <a:gd name="T25" fmla="*/ 0 h 345"/>
              <a:gd name="T26" fmla="*/ 431 w 1367"/>
              <a:gd name="T27" fmla="*/ 189 h 345"/>
              <a:gd name="T28" fmla="*/ 604 w 1367"/>
              <a:gd name="T29" fmla="*/ 189 h 345"/>
              <a:gd name="T30" fmla="*/ 604 w 1367"/>
              <a:gd name="T31" fmla="*/ 152 h 345"/>
              <a:gd name="T32" fmla="*/ 431 w 1367"/>
              <a:gd name="T33" fmla="*/ 152 h 345"/>
              <a:gd name="T34" fmla="*/ 431 w 1367"/>
              <a:gd name="T35" fmla="*/ 38 h 345"/>
              <a:gd name="T36" fmla="*/ 625 w 1367"/>
              <a:gd name="T37" fmla="*/ 38 h 345"/>
              <a:gd name="T38" fmla="*/ 625 w 1367"/>
              <a:gd name="T39" fmla="*/ 0 h 345"/>
              <a:gd name="T40" fmla="*/ 391 w 1367"/>
              <a:gd name="T41" fmla="*/ 0 h 345"/>
              <a:gd name="T42" fmla="*/ 391 w 1367"/>
              <a:gd name="T43" fmla="*/ 345 h 345"/>
              <a:gd name="T44" fmla="*/ 631 w 1367"/>
              <a:gd name="T45" fmla="*/ 345 h 345"/>
              <a:gd name="T46" fmla="*/ 631 w 1367"/>
              <a:gd name="T47" fmla="*/ 308 h 345"/>
              <a:gd name="T48" fmla="*/ 431 w 1367"/>
              <a:gd name="T49" fmla="*/ 308 h 345"/>
              <a:gd name="T50" fmla="*/ 431 w 1367"/>
              <a:gd name="T51" fmla="*/ 189 h 345"/>
              <a:gd name="T52" fmla="*/ 901 w 1367"/>
              <a:gd name="T53" fmla="*/ 228 h 345"/>
              <a:gd name="T54" fmla="*/ 982 w 1367"/>
              <a:gd name="T55" fmla="*/ 345 h 345"/>
              <a:gd name="T56" fmla="*/ 937 w 1367"/>
              <a:gd name="T57" fmla="*/ 345 h 345"/>
              <a:gd name="T58" fmla="*/ 866 w 1367"/>
              <a:gd name="T59" fmla="*/ 235 h 345"/>
              <a:gd name="T60" fmla="*/ 843 w 1367"/>
              <a:gd name="T61" fmla="*/ 236 h 345"/>
              <a:gd name="T62" fmla="*/ 751 w 1367"/>
              <a:gd name="T63" fmla="*/ 236 h 345"/>
              <a:gd name="T64" fmla="*/ 751 w 1367"/>
              <a:gd name="T65" fmla="*/ 345 h 345"/>
              <a:gd name="T66" fmla="*/ 712 w 1367"/>
              <a:gd name="T67" fmla="*/ 345 h 345"/>
              <a:gd name="T68" fmla="*/ 712 w 1367"/>
              <a:gd name="T69" fmla="*/ 0 h 345"/>
              <a:gd name="T70" fmla="*/ 843 w 1367"/>
              <a:gd name="T71" fmla="*/ 0 h 345"/>
              <a:gd name="T72" fmla="*/ 978 w 1367"/>
              <a:gd name="T73" fmla="*/ 116 h 345"/>
              <a:gd name="T74" fmla="*/ 901 w 1367"/>
              <a:gd name="T75" fmla="*/ 228 h 345"/>
              <a:gd name="T76" fmla="*/ 941 w 1367"/>
              <a:gd name="T77" fmla="*/ 117 h 345"/>
              <a:gd name="T78" fmla="*/ 843 w 1367"/>
              <a:gd name="T79" fmla="*/ 38 h 345"/>
              <a:gd name="T80" fmla="*/ 751 w 1367"/>
              <a:gd name="T81" fmla="*/ 38 h 345"/>
              <a:gd name="T82" fmla="*/ 751 w 1367"/>
              <a:gd name="T83" fmla="*/ 198 h 345"/>
              <a:gd name="T84" fmla="*/ 843 w 1367"/>
              <a:gd name="T85" fmla="*/ 198 h 345"/>
              <a:gd name="T86" fmla="*/ 941 w 1367"/>
              <a:gd name="T87" fmla="*/ 117 h 345"/>
              <a:gd name="T88" fmla="*/ 1367 w 1367"/>
              <a:gd name="T89" fmla="*/ 345 h 345"/>
              <a:gd name="T90" fmla="*/ 1324 w 1367"/>
              <a:gd name="T91" fmla="*/ 345 h 345"/>
              <a:gd name="T92" fmla="*/ 1286 w 1367"/>
              <a:gd name="T93" fmla="*/ 258 h 345"/>
              <a:gd name="T94" fmla="*/ 1098 w 1367"/>
              <a:gd name="T95" fmla="*/ 258 h 345"/>
              <a:gd name="T96" fmla="*/ 1059 w 1367"/>
              <a:gd name="T97" fmla="*/ 345 h 345"/>
              <a:gd name="T98" fmla="*/ 1017 w 1367"/>
              <a:gd name="T99" fmla="*/ 345 h 345"/>
              <a:gd name="T100" fmla="*/ 1172 w 1367"/>
              <a:gd name="T101" fmla="*/ 0 h 345"/>
              <a:gd name="T102" fmla="*/ 1213 w 1367"/>
              <a:gd name="T103" fmla="*/ 0 h 345"/>
              <a:gd name="T104" fmla="*/ 1367 w 1367"/>
              <a:gd name="T105" fmla="*/ 345 h 345"/>
              <a:gd name="T106" fmla="*/ 1269 w 1367"/>
              <a:gd name="T107" fmla="*/ 220 h 345"/>
              <a:gd name="T108" fmla="*/ 1191 w 1367"/>
              <a:gd name="T109" fmla="*/ 45 h 345"/>
              <a:gd name="T110" fmla="*/ 1114 w 1367"/>
              <a:gd name="T111" fmla="*/ 220 h 345"/>
              <a:gd name="T112" fmla="*/ 1269 w 1367"/>
              <a:gd name="T113" fmla="*/ 220 h 3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367" h="345">
                <a:moveTo>
                  <a:pt x="248" y="0"/>
                </a:moveTo>
                <a:cubicBezTo>
                  <a:pt x="287" y="0"/>
                  <a:pt x="287" y="0"/>
                  <a:pt x="287" y="0"/>
                </a:cubicBezTo>
                <a:cubicBezTo>
                  <a:pt x="287" y="345"/>
                  <a:pt x="287" y="345"/>
                  <a:pt x="287" y="345"/>
                </a:cubicBezTo>
                <a:cubicBezTo>
                  <a:pt x="248" y="345"/>
                  <a:pt x="248" y="345"/>
                  <a:pt x="248" y="345"/>
                </a:cubicBezTo>
                <a:cubicBezTo>
                  <a:pt x="248" y="193"/>
                  <a:pt x="248" y="193"/>
                  <a:pt x="248" y="193"/>
                </a:cubicBezTo>
                <a:cubicBezTo>
                  <a:pt x="40" y="193"/>
                  <a:pt x="40" y="193"/>
                  <a:pt x="40" y="193"/>
                </a:cubicBezTo>
                <a:cubicBezTo>
                  <a:pt x="40" y="345"/>
                  <a:pt x="40" y="345"/>
                  <a:pt x="40" y="345"/>
                </a:cubicBezTo>
                <a:cubicBezTo>
                  <a:pt x="0" y="345"/>
                  <a:pt x="0" y="345"/>
                  <a:pt x="0" y="345"/>
                </a:cubicBezTo>
                <a:cubicBezTo>
                  <a:pt x="0" y="0"/>
                  <a:pt x="0" y="0"/>
                  <a:pt x="0" y="0"/>
                </a:cubicBezTo>
                <a:cubicBezTo>
                  <a:pt x="40" y="0"/>
                  <a:pt x="40" y="0"/>
                  <a:pt x="40" y="0"/>
                </a:cubicBezTo>
                <a:cubicBezTo>
                  <a:pt x="40" y="156"/>
                  <a:pt x="40" y="156"/>
                  <a:pt x="40" y="156"/>
                </a:cubicBezTo>
                <a:cubicBezTo>
                  <a:pt x="248" y="156"/>
                  <a:pt x="248" y="156"/>
                  <a:pt x="248" y="156"/>
                </a:cubicBezTo>
                <a:lnTo>
                  <a:pt x="248" y="0"/>
                </a:lnTo>
                <a:close/>
                <a:moveTo>
                  <a:pt x="431" y="189"/>
                </a:moveTo>
                <a:cubicBezTo>
                  <a:pt x="604" y="189"/>
                  <a:pt x="604" y="189"/>
                  <a:pt x="604" y="189"/>
                </a:cubicBezTo>
                <a:cubicBezTo>
                  <a:pt x="604" y="152"/>
                  <a:pt x="604" y="152"/>
                  <a:pt x="604" y="152"/>
                </a:cubicBezTo>
                <a:cubicBezTo>
                  <a:pt x="431" y="152"/>
                  <a:pt x="431" y="152"/>
                  <a:pt x="431" y="152"/>
                </a:cubicBezTo>
                <a:cubicBezTo>
                  <a:pt x="431" y="38"/>
                  <a:pt x="431" y="38"/>
                  <a:pt x="431" y="38"/>
                </a:cubicBezTo>
                <a:cubicBezTo>
                  <a:pt x="625" y="38"/>
                  <a:pt x="625" y="38"/>
                  <a:pt x="625" y="38"/>
                </a:cubicBezTo>
                <a:cubicBezTo>
                  <a:pt x="625" y="0"/>
                  <a:pt x="625" y="0"/>
                  <a:pt x="625" y="0"/>
                </a:cubicBezTo>
                <a:cubicBezTo>
                  <a:pt x="391" y="0"/>
                  <a:pt x="391" y="0"/>
                  <a:pt x="391" y="0"/>
                </a:cubicBezTo>
                <a:cubicBezTo>
                  <a:pt x="391" y="345"/>
                  <a:pt x="391" y="345"/>
                  <a:pt x="391" y="345"/>
                </a:cubicBezTo>
                <a:cubicBezTo>
                  <a:pt x="631" y="345"/>
                  <a:pt x="631" y="345"/>
                  <a:pt x="631" y="345"/>
                </a:cubicBezTo>
                <a:cubicBezTo>
                  <a:pt x="631" y="308"/>
                  <a:pt x="631" y="308"/>
                  <a:pt x="631" y="308"/>
                </a:cubicBezTo>
                <a:cubicBezTo>
                  <a:pt x="431" y="308"/>
                  <a:pt x="431" y="308"/>
                  <a:pt x="431" y="308"/>
                </a:cubicBezTo>
                <a:lnTo>
                  <a:pt x="431" y="189"/>
                </a:lnTo>
                <a:close/>
                <a:moveTo>
                  <a:pt x="901" y="228"/>
                </a:moveTo>
                <a:cubicBezTo>
                  <a:pt x="982" y="345"/>
                  <a:pt x="982" y="345"/>
                  <a:pt x="982" y="345"/>
                </a:cubicBezTo>
                <a:cubicBezTo>
                  <a:pt x="937" y="345"/>
                  <a:pt x="937" y="345"/>
                  <a:pt x="937" y="345"/>
                </a:cubicBezTo>
                <a:cubicBezTo>
                  <a:pt x="866" y="235"/>
                  <a:pt x="866" y="235"/>
                  <a:pt x="866" y="235"/>
                </a:cubicBezTo>
                <a:cubicBezTo>
                  <a:pt x="858" y="236"/>
                  <a:pt x="850" y="236"/>
                  <a:pt x="843" y="236"/>
                </a:cubicBezTo>
                <a:cubicBezTo>
                  <a:pt x="751" y="236"/>
                  <a:pt x="751" y="236"/>
                  <a:pt x="751" y="236"/>
                </a:cubicBezTo>
                <a:cubicBezTo>
                  <a:pt x="751" y="345"/>
                  <a:pt x="751" y="345"/>
                  <a:pt x="751" y="345"/>
                </a:cubicBezTo>
                <a:cubicBezTo>
                  <a:pt x="712" y="345"/>
                  <a:pt x="712" y="345"/>
                  <a:pt x="712" y="345"/>
                </a:cubicBezTo>
                <a:cubicBezTo>
                  <a:pt x="712" y="0"/>
                  <a:pt x="712" y="0"/>
                  <a:pt x="712" y="0"/>
                </a:cubicBezTo>
                <a:cubicBezTo>
                  <a:pt x="843" y="0"/>
                  <a:pt x="843" y="0"/>
                  <a:pt x="843" y="0"/>
                </a:cubicBezTo>
                <a:cubicBezTo>
                  <a:pt x="929" y="0"/>
                  <a:pt x="978" y="43"/>
                  <a:pt x="978" y="116"/>
                </a:cubicBezTo>
                <a:cubicBezTo>
                  <a:pt x="978" y="173"/>
                  <a:pt x="951" y="212"/>
                  <a:pt x="901" y="228"/>
                </a:cubicBezTo>
                <a:close/>
                <a:moveTo>
                  <a:pt x="941" y="117"/>
                </a:moveTo>
                <a:cubicBezTo>
                  <a:pt x="941" y="65"/>
                  <a:pt x="905" y="38"/>
                  <a:pt x="843" y="38"/>
                </a:cubicBezTo>
                <a:cubicBezTo>
                  <a:pt x="751" y="38"/>
                  <a:pt x="751" y="38"/>
                  <a:pt x="751" y="38"/>
                </a:cubicBezTo>
                <a:cubicBezTo>
                  <a:pt x="751" y="198"/>
                  <a:pt x="751" y="198"/>
                  <a:pt x="751" y="198"/>
                </a:cubicBezTo>
                <a:cubicBezTo>
                  <a:pt x="843" y="198"/>
                  <a:pt x="843" y="198"/>
                  <a:pt x="843" y="198"/>
                </a:cubicBezTo>
                <a:cubicBezTo>
                  <a:pt x="905" y="198"/>
                  <a:pt x="941" y="171"/>
                  <a:pt x="941" y="117"/>
                </a:cubicBezTo>
                <a:close/>
                <a:moveTo>
                  <a:pt x="1367" y="345"/>
                </a:moveTo>
                <a:cubicBezTo>
                  <a:pt x="1324" y="345"/>
                  <a:pt x="1324" y="345"/>
                  <a:pt x="1324" y="345"/>
                </a:cubicBezTo>
                <a:cubicBezTo>
                  <a:pt x="1286" y="258"/>
                  <a:pt x="1286" y="258"/>
                  <a:pt x="1286" y="258"/>
                </a:cubicBezTo>
                <a:cubicBezTo>
                  <a:pt x="1098" y="258"/>
                  <a:pt x="1098" y="258"/>
                  <a:pt x="1098" y="258"/>
                </a:cubicBezTo>
                <a:cubicBezTo>
                  <a:pt x="1059" y="345"/>
                  <a:pt x="1059" y="345"/>
                  <a:pt x="1059" y="345"/>
                </a:cubicBezTo>
                <a:cubicBezTo>
                  <a:pt x="1017" y="345"/>
                  <a:pt x="1017" y="345"/>
                  <a:pt x="1017" y="345"/>
                </a:cubicBezTo>
                <a:cubicBezTo>
                  <a:pt x="1172" y="0"/>
                  <a:pt x="1172" y="0"/>
                  <a:pt x="1172" y="0"/>
                </a:cubicBezTo>
                <a:cubicBezTo>
                  <a:pt x="1213" y="0"/>
                  <a:pt x="1213" y="0"/>
                  <a:pt x="1213" y="0"/>
                </a:cubicBezTo>
                <a:lnTo>
                  <a:pt x="1367" y="345"/>
                </a:lnTo>
                <a:close/>
                <a:moveTo>
                  <a:pt x="1269" y="220"/>
                </a:moveTo>
                <a:cubicBezTo>
                  <a:pt x="1191" y="45"/>
                  <a:pt x="1191" y="45"/>
                  <a:pt x="1191" y="45"/>
                </a:cubicBezTo>
                <a:cubicBezTo>
                  <a:pt x="1114" y="220"/>
                  <a:pt x="1114" y="220"/>
                  <a:pt x="1114" y="220"/>
                </a:cubicBezTo>
                <a:lnTo>
                  <a:pt x="1269" y="22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lIns="114324" tIns="57162" rIns="114324" bIns="57162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251">
              <a:latin typeface="+mn-lt"/>
            </a:endParaRPr>
          </a:p>
        </p:txBody>
      </p:sp>
      <p:sp>
        <p:nvSpPr>
          <p:cNvPr id="23" name="LS_Logo12 (JU-Free) Horus" hidden="1">
            <a:extLst>
              <a:ext uri="{FF2B5EF4-FFF2-40B4-BE49-F238E27FC236}">
                <a16:creationId xmlns:a16="http://schemas.microsoft.com/office/drawing/2014/main" id="{FD0F3E6F-4EB1-43EF-BDC4-A5A9C3B02770}"/>
              </a:ext>
            </a:extLst>
          </p:cNvPr>
          <p:cNvSpPr>
            <a:spLocks/>
          </p:cNvSpPr>
          <p:nvPr userDrawn="1"/>
        </p:nvSpPr>
        <p:spPr bwMode="auto">
          <a:xfrm>
            <a:off x="1157288" y="7820025"/>
            <a:ext cx="692150" cy="138113"/>
          </a:xfrm>
          <a:custGeom>
            <a:avLst/>
            <a:gdLst>
              <a:gd name="T0" fmla="*/ 287 w 1746"/>
              <a:gd name="T1" fmla="*/ 1 h 348"/>
              <a:gd name="T2" fmla="*/ 248 w 1746"/>
              <a:gd name="T3" fmla="*/ 346 h 348"/>
              <a:gd name="T4" fmla="*/ 40 w 1746"/>
              <a:gd name="T5" fmla="*/ 194 h 348"/>
              <a:gd name="T6" fmla="*/ 0 w 1746"/>
              <a:gd name="T7" fmla="*/ 346 h 348"/>
              <a:gd name="T8" fmla="*/ 40 w 1746"/>
              <a:gd name="T9" fmla="*/ 1 h 348"/>
              <a:gd name="T10" fmla="*/ 248 w 1746"/>
              <a:gd name="T11" fmla="*/ 157 h 348"/>
              <a:gd name="T12" fmla="*/ 720 w 1746"/>
              <a:gd name="T13" fmla="*/ 174 h 348"/>
              <a:gd name="T14" fmla="*/ 359 w 1746"/>
              <a:gd name="T15" fmla="*/ 174 h 348"/>
              <a:gd name="T16" fmla="*/ 720 w 1746"/>
              <a:gd name="T17" fmla="*/ 174 h 348"/>
              <a:gd name="T18" fmla="*/ 539 w 1746"/>
              <a:gd name="T19" fmla="*/ 38 h 348"/>
              <a:gd name="T20" fmla="*/ 539 w 1746"/>
              <a:gd name="T21" fmla="*/ 310 h 348"/>
              <a:gd name="T22" fmla="*/ 981 w 1746"/>
              <a:gd name="T23" fmla="*/ 229 h 348"/>
              <a:gd name="T24" fmla="*/ 1017 w 1746"/>
              <a:gd name="T25" fmla="*/ 346 h 348"/>
              <a:gd name="T26" fmla="*/ 922 w 1746"/>
              <a:gd name="T27" fmla="*/ 237 h 348"/>
              <a:gd name="T28" fmla="*/ 831 w 1746"/>
              <a:gd name="T29" fmla="*/ 346 h 348"/>
              <a:gd name="T30" fmla="*/ 791 w 1746"/>
              <a:gd name="T31" fmla="*/ 1 h 348"/>
              <a:gd name="T32" fmla="*/ 1058 w 1746"/>
              <a:gd name="T33" fmla="*/ 117 h 348"/>
              <a:gd name="T34" fmla="*/ 1020 w 1746"/>
              <a:gd name="T35" fmla="*/ 118 h 348"/>
              <a:gd name="T36" fmla="*/ 831 w 1746"/>
              <a:gd name="T37" fmla="*/ 39 h 348"/>
              <a:gd name="T38" fmla="*/ 922 w 1746"/>
              <a:gd name="T39" fmla="*/ 199 h 348"/>
              <a:gd name="T40" fmla="*/ 1389 w 1746"/>
              <a:gd name="T41" fmla="*/ 204 h 348"/>
              <a:gd name="T42" fmla="*/ 1179 w 1746"/>
              <a:gd name="T43" fmla="*/ 204 h 348"/>
              <a:gd name="T44" fmla="*/ 1139 w 1746"/>
              <a:gd name="T45" fmla="*/ 1 h 348"/>
              <a:gd name="T46" fmla="*/ 1285 w 1746"/>
              <a:gd name="T47" fmla="*/ 348 h 348"/>
              <a:gd name="T48" fmla="*/ 1429 w 1746"/>
              <a:gd name="T49" fmla="*/ 1 h 348"/>
              <a:gd name="T50" fmla="*/ 1389 w 1746"/>
              <a:gd name="T51" fmla="*/ 204 h 348"/>
              <a:gd name="T52" fmla="*/ 1625 w 1746"/>
              <a:gd name="T53" fmla="*/ 40 h 348"/>
              <a:gd name="T54" fmla="*/ 1737 w 1746"/>
              <a:gd name="T55" fmla="*/ 32 h 348"/>
              <a:gd name="T56" fmla="*/ 1508 w 1746"/>
              <a:gd name="T57" fmla="*/ 89 h 348"/>
              <a:gd name="T58" fmla="*/ 1621 w 1746"/>
              <a:gd name="T59" fmla="*/ 308 h 348"/>
              <a:gd name="T60" fmla="*/ 1489 w 1746"/>
              <a:gd name="T61" fmla="*/ 295 h 348"/>
              <a:gd name="T62" fmla="*/ 1745 w 1746"/>
              <a:gd name="T63" fmla="*/ 253 h 3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746" h="348">
                <a:moveTo>
                  <a:pt x="248" y="1"/>
                </a:moveTo>
                <a:cubicBezTo>
                  <a:pt x="287" y="1"/>
                  <a:pt x="287" y="1"/>
                  <a:pt x="287" y="1"/>
                </a:cubicBezTo>
                <a:cubicBezTo>
                  <a:pt x="287" y="346"/>
                  <a:pt x="287" y="346"/>
                  <a:pt x="287" y="346"/>
                </a:cubicBezTo>
                <a:cubicBezTo>
                  <a:pt x="248" y="346"/>
                  <a:pt x="248" y="346"/>
                  <a:pt x="248" y="346"/>
                </a:cubicBezTo>
                <a:cubicBezTo>
                  <a:pt x="248" y="194"/>
                  <a:pt x="248" y="194"/>
                  <a:pt x="248" y="194"/>
                </a:cubicBezTo>
                <a:cubicBezTo>
                  <a:pt x="40" y="194"/>
                  <a:pt x="40" y="194"/>
                  <a:pt x="40" y="194"/>
                </a:cubicBezTo>
                <a:cubicBezTo>
                  <a:pt x="40" y="346"/>
                  <a:pt x="40" y="346"/>
                  <a:pt x="40" y="346"/>
                </a:cubicBezTo>
                <a:cubicBezTo>
                  <a:pt x="0" y="346"/>
                  <a:pt x="0" y="346"/>
                  <a:pt x="0" y="346"/>
                </a:cubicBezTo>
                <a:cubicBezTo>
                  <a:pt x="0" y="1"/>
                  <a:pt x="0" y="1"/>
                  <a:pt x="0" y="1"/>
                </a:cubicBezTo>
                <a:cubicBezTo>
                  <a:pt x="40" y="1"/>
                  <a:pt x="40" y="1"/>
                  <a:pt x="40" y="1"/>
                </a:cubicBezTo>
                <a:cubicBezTo>
                  <a:pt x="40" y="157"/>
                  <a:pt x="40" y="157"/>
                  <a:pt x="40" y="157"/>
                </a:cubicBezTo>
                <a:cubicBezTo>
                  <a:pt x="248" y="157"/>
                  <a:pt x="248" y="157"/>
                  <a:pt x="248" y="157"/>
                </a:cubicBezTo>
                <a:lnTo>
                  <a:pt x="248" y="1"/>
                </a:lnTo>
                <a:close/>
                <a:moveTo>
                  <a:pt x="720" y="174"/>
                </a:moveTo>
                <a:cubicBezTo>
                  <a:pt x="720" y="271"/>
                  <a:pt x="640" y="348"/>
                  <a:pt x="539" y="348"/>
                </a:cubicBezTo>
                <a:cubicBezTo>
                  <a:pt x="439" y="348"/>
                  <a:pt x="359" y="271"/>
                  <a:pt x="359" y="174"/>
                </a:cubicBezTo>
                <a:cubicBezTo>
                  <a:pt x="359" y="76"/>
                  <a:pt x="439" y="0"/>
                  <a:pt x="539" y="0"/>
                </a:cubicBezTo>
                <a:cubicBezTo>
                  <a:pt x="640" y="0"/>
                  <a:pt x="720" y="77"/>
                  <a:pt x="720" y="174"/>
                </a:cubicBezTo>
                <a:close/>
                <a:moveTo>
                  <a:pt x="679" y="174"/>
                </a:moveTo>
                <a:cubicBezTo>
                  <a:pt x="679" y="98"/>
                  <a:pt x="616" y="38"/>
                  <a:pt x="539" y="38"/>
                </a:cubicBezTo>
                <a:cubicBezTo>
                  <a:pt x="463" y="38"/>
                  <a:pt x="399" y="98"/>
                  <a:pt x="399" y="174"/>
                </a:cubicBezTo>
                <a:cubicBezTo>
                  <a:pt x="399" y="249"/>
                  <a:pt x="463" y="310"/>
                  <a:pt x="539" y="310"/>
                </a:cubicBezTo>
                <a:cubicBezTo>
                  <a:pt x="616" y="310"/>
                  <a:pt x="679" y="249"/>
                  <a:pt x="679" y="174"/>
                </a:cubicBezTo>
                <a:close/>
                <a:moveTo>
                  <a:pt x="981" y="229"/>
                </a:moveTo>
                <a:cubicBezTo>
                  <a:pt x="1062" y="346"/>
                  <a:pt x="1062" y="346"/>
                  <a:pt x="1062" y="346"/>
                </a:cubicBezTo>
                <a:cubicBezTo>
                  <a:pt x="1017" y="346"/>
                  <a:pt x="1017" y="346"/>
                  <a:pt x="1017" y="346"/>
                </a:cubicBezTo>
                <a:cubicBezTo>
                  <a:pt x="945" y="236"/>
                  <a:pt x="945" y="236"/>
                  <a:pt x="945" y="236"/>
                </a:cubicBezTo>
                <a:cubicBezTo>
                  <a:pt x="938" y="237"/>
                  <a:pt x="930" y="237"/>
                  <a:pt x="922" y="237"/>
                </a:cubicBezTo>
                <a:cubicBezTo>
                  <a:pt x="831" y="237"/>
                  <a:pt x="831" y="237"/>
                  <a:pt x="831" y="237"/>
                </a:cubicBezTo>
                <a:cubicBezTo>
                  <a:pt x="831" y="346"/>
                  <a:pt x="831" y="346"/>
                  <a:pt x="831" y="346"/>
                </a:cubicBezTo>
                <a:cubicBezTo>
                  <a:pt x="791" y="346"/>
                  <a:pt x="791" y="346"/>
                  <a:pt x="791" y="346"/>
                </a:cubicBezTo>
                <a:cubicBezTo>
                  <a:pt x="791" y="1"/>
                  <a:pt x="791" y="1"/>
                  <a:pt x="791" y="1"/>
                </a:cubicBezTo>
                <a:cubicBezTo>
                  <a:pt x="922" y="1"/>
                  <a:pt x="922" y="1"/>
                  <a:pt x="922" y="1"/>
                </a:cubicBezTo>
                <a:cubicBezTo>
                  <a:pt x="1008" y="1"/>
                  <a:pt x="1058" y="44"/>
                  <a:pt x="1058" y="117"/>
                </a:cubicBezTo>
                <a:cubicBezTo>
                  <a:pt x="1058" y="174"/>
                  <a:pt x="1031" y="213"/>
                  <a:pt x="981" y="229"/>
                </a:cubicBezTo>
                <a:close/>
                <a:moveTo>
                  <a:pt x="1020" y="118"/>
                </a:moveTo>
                <a:cubicBezTo>
                  <a:pt x="1020" y="66"/>
                  <a:pt x="985" y="39"/>
                  <a:pt x="922" y="39"/>
                </a:cubicBezTo>
                <a:cubicBezTo>
                  <a:pt x="831" y="39"/>
                  <a:pt x="831" y="39"/>
                  <a:pt x="831" y="39"/>
                </a:cubicBezTo>
                <a:cubicBezTo>
                  <a:pt x="831" y="199"/>
                  <a:pt x="831" y="199"/>
                  <a:pt x="831" y="199"/>
                </a:cubicBezTo>
                <a:cubicBezTo>
                  <a:pt x="922" y="199"/>
                  <a:pt x="922" y="199"/>
                  <a:pt x="922" y="199"/>
                </a:cubicBezTo>
                <a:cubicBezTo>
                  <a:pt x="985" y="199"/>
                  <a:pt x="1020" y="172"/>
                  <a:pt x="1020" y="118"/>
                </a:cubicBezTo>
                <a:close/>
                <a:moveTo>
                  <a:pt x="1389" y="204"/>
                </a:moveTo>
                <a:cubicBezTo>
                  <a:pt x="1389" y="271"/>
                  <a:pt x="1350" y="310"/>
                  <a:pt x="1285" y="310"/>
                </a:cubicBezTo>
                <a:cubicBezTo>
                  <a:pt x="1219" y="310"/>
                  <a:pt x="1179" y="271"/>
                  <a:pt x="1179" y="204"/>
                </a:cubicBezTo>
                <a:cubicBezTo>
                  <a:pt x="1179" y="1"/>
                  <a:pt x="1179" y="1"/>
                  <a:pt x="1179" y="1"/>
                </a:cubicBezTo>
                <a:cubicBezTo>
                  <a:pt x="1139" y="1"/>
                  <a:pt x="1139" y="1"/>
                  <a:pt x="1139" y="1"/>
                </a:cubicBezTo>
                <a:cubicBezTo>
                  <a:pt x="1139" y="204"/>
                  <a:pt x="1139" y="204"/>
                  <a:pt x="1139" y="204"/>
                </a:cubicBezTo>
                <a:cubicBezTo>
                  <a:pt x="1139" y="294"/>
                  <a:pt x="1194" y="348"/>
                  <a:pt x="1285" y="348"/>
                </a:cubicBezTo>
                <a:cubicBezTo>
                  <a:pt x="1375" y="348"/>
                  <a:pt x="1429" y="294"/>
                  <a:pt x="1429" y="204"/>
                </a:cubicBezTo>
                <a:cubicBezTo>
                  <a:pt x="1429" y="1"/>
                  <a:pt x="1429" y="1"/>
                  <a:pt x="1429" y="1"/>
                </a:cubicBezTo>
                <a:cubicBezTo>
                  <a:pt x="1389" y="1"/>
                  <a:pt x="1389" y="1"/>
                  <a:pt x="1389" y="1"/>
                </a:cubicBezTo>
                <a:lnTo>
                  <a:pt x="1389" y="204"/>
                </a:lnTo>
                <a:close/>
                <a:moveTo>
                  <a:pt x="1552" y="86"/>
                </a:moveTo>
                <a:cubicBezTo>
                  <a:pt x="1552" y="57"/>
                  <a:pt x="1581" y="40"/>
                  <a:pt x="1625" y="40"/>
                </a:cubicBezTo>
                <a:cubicBezTo>
                  <a:pt x="1653" y="40"/>
                  <a:pt x="1689" y="48"/>
                  <a:pt x="1720" y="69"/>
                </a:cubicBezTo>
                <a:cubicBezTo>
                  <a:pt x="1737" y="32"/>
                  <a:pt x="1737" y="32"/>
                  <a:pt x="1737" y="32"/>
                </a:cubicBezTo>
                <a:cubicBezTo>
                  <a:pt x="1708" y="13"/>
                  <a:pt x="1667" y="0"/>
                  <a:pt x="1628" y="0"/>
                </a:cubicBezTo>
                <a:cubicBezTo>
                  <a:pt x="1556" y="0"/>
                  <a:pt x="1508" y="35"/>
                  <a:pt x="1508" y="89"/>
                </a:cubicBezTo>
                <a:cubicBezTo>
                  <a:pt x="1508" y="213"/>
                  <a:pt x="1702" y="164"/>
                  <a:pt x="1702" y="255"/>
                </a:cubicBezTo>
                <a:cubicBezTo>
                  <a:pt x="1702" y="288"/>
                  <a:pt x="1671" y="308"/>
                  <a:pt x="1621" y="308"/>
                </a:cubicBezTo>
                <a:cubicBezTo>
                  <a:pt x="1582" y="308"/>
                  <a:pt x="1539" y="290"/>
                  <a:pt x="1507" y="259"/>
                </a:cubicBezTo>
                <a:cubicBezTo>
                  <a:pt x="1489" y="295"/>
                  <a:pt x="1489" y="295"/>
                  <a:pt x="1489" y="295"/>
                </a:cubicBezTo>
                <a:cubicBezTo>
                  <a:pt x="1521" y="326"/>
                  <a:pt x="1570" y="347"/>
                  <a:pt x="1621" y="347"/>
                </a:cubicBezTo>
                <a:cubicBezTo>
                  <a:pt x="1695" y="347"/>
                  <a:pt x="1745" y="311"/>
                  <a:pt x="1745" y="253"/>
                </a:cubicBezTo>
                <a:cubicBezTo>
                  <a:pt x="1746" y="128"/>
                  <a:pt x="1552" y="174"/>
                  <a:pt x="1552" y="86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lIns="114324" tIns="57162" rIns="114324" bIns="57162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251">
              <a:latin typeface="+mn-lt"/>
            </a:endParaRPr>
          </a:p>
        </p:txBody>
      </p:sp>
      <p:sp>
        <p:nvSpPr>
          <p:cNvPr id="24" name="LS_Logo10 (JU-Free) Hermes" hidden="1">
            <a:extLst>
              <a:ext uri="{FF2B5EF4-FFF2-40B4-BE49-F238E27FC236}">
                <a16:creationId xmlns:a16="http://schemas.microsoft.com/office/drawing/2014/main" id="{3C95061F-E2CA-4C09-9066-3F8CF8250BA9}"/>
              </a:ext>
            </a:extLst>
          </p:cNvPr>
          <p:cNvSpPr>
            <a:spLocks/>
          </p:cNvSpPr>
          <p:nvPr userDrawn="1"/>
        </p:nvSpPr>
        <p:spPr bwMode="auto">
          <a:xfrm>
            <a:off x="1157288" y="7820025"/>
            <a:ext cx="817562" cy="138113"/>
          </a:xfrm>
          <a:custGeom>
            <a:avLst/>
            <a:gdLst>
              <a:gd name="T0" fmla="*/ 248 w 2062"/>
              <a:gd name="T1" fmla="*/ 194 h 347"/>
              <a:gd name="T2" fmla="*/ 40 w 2062"/>
              <a:gd name="T3" fmla="*/ 346 h 347"/>
              <a:gd name="T4" fmla="*/ 0 w 2062"/>
              <a:gd name="T5" fmla="*/ 1 h 347"/>
              <a:gd name="T6" fmla="*/ 40 w 2062"/>
              <a:gd name="T7" fmla="*/ 157 h 347"/>
              <a:gd name="T8" fmla="*/ 248 w 2062"/>
              <a:gd name="T9" fmla="*/ 1 h 347"/>
              <a:gd name="T10" fmla="*/ 287 w 2062"/>
              <a:gd name="T11" fmla="*/ 346 h 347"/>
              <a:gd name="T12" fmla="*/ 431 w 2062"/>
              <a:gd name="T13" fmla="*/ 39 h 347"/>
              <a:gd name="T14" fmla="*/ 604 w 2062"/>
              <a:gd name="T15" fmla="*/ 153 h 347"/>
              <a:gd name="T16" fmla="*/ 431 w 2062"/>
              <a:gd name="T17" fmla="*/ 190 h 347"/>
              <a:gd name="T18" fmla="*/ 631 w 2062"/>
              <a:gd name="T19" fmla="*/ 309 h 347"/>
              <a:gd name="T20" fmla="*/ 391 w 2062"/>
              <a:gd name="T21" fmla="*/ 346 h 347"/>
              <a:gd name="T22" fmla="*/ 625 w 2062"/>
              <a:gd name="T23" fmla="*/ 1 h 347"/>
              <a:gd name="T24" fmla="*/ 431 w 2062"/>
              <a:gd name="T25" fmla="*/ 39 h 347"/>
              <a:gd name="T26" fmla="*/ 843 w 2062"/>
              <a:gd name="T27" fmla="*/ 237 h 347"/>
              <a:gd name="T28" fmla="*/ 751 w 2062"/>
              <a:gd name="T29" fmla="*/ 346 h 347"/>
              <a:gd name="T30" fmla="*/ 712 w 2062"/>
              <a:gd name="T31" fmla="*/ 1 h 347"/>
              <a:gd name="T32" fmla="*/ 978 w 2062"/>
              <a:gd name="T33" fmla="*/ 117 h 347"/>
              <a:gd name="T34" fmla="*/ 982 w 2062"/>
              <a:gd name="T35" fmla="*/ 346 h 347"/>
              <a:gd name="T36" fmla="*/ 866 w 2062"/>
              <a:gd name="T37" fmla="*/ 236 h 347"/>
              <a:gd name="T38" fmla="*/ 941 w 2062"/>
              <a:gd name="T39" fmla="*/ 118 h 347"/>
              <a:gd name="T40" fmla="*/ 751 w 2062"/>
              <a:gd name="T41" fmla="*/ 39 h 347"/>
              <a:gd name="T42" fmla="*/ 843 w 2062"/>
              <a:gd name="T43" fmla="*/ 199 h 347"/>
              <a:gd name="T44" fmla="*/ 1379 w 2062"/>
              <a:gd name="T45" fmla="*/ 62 h 347"/>
              <a:gd name="T46" fmla="*/ 1230 w 2062"/>
              <a:gd name="T47" fmla="*/ 310 h 347"/>
              <a:gd name="T48" fmla="*/ 1105 w 2062"/>
              <a:gd name="T49" fmla="*/ 346 h 347"/>
              <a:gd name="T50" fmla="*/ 1068 w 2062"/>
              <a:gd name="T51" fmla="*/ 1 h 347"/>
              <a:gd name="T52" fmla="*/ 1242 w 2062"/>
              <a:gd name="T53" fmla="*/ 249 h 347"/>
              <a:gd name="T54" fmla="*/ 1416 w 2062"/>
              <a:gd name="T55" fmla="*/ 1 h 347"/>
              <a:gd name="T56" fmla="*/ 1380 w 2062"/>
              <a:gd name="T57" fmla="*/ 346 h 347"/>
              <a:gd name="T58" fmla="*/ 1560 w 2062"/>
              <a:gd name="T59" fmla="*/ 153 h 347"/>
              <a:gd name="T60" fmla="*/ 1734 w 2062"/>
              <a:gd name="T61" fmla="*/ 190 h 347"/>
              <a:gd name="T62" fmla="*/ 1560 w 2062"/>
              <a:gd name="T63" fmla="*/ 309 h 347"/>
              <a:gd name="T64" fmla="*/ 1761 w 2062"/>
              <a:gd name="T65" fmla="*/ 346 h 347"/>
              <a:gd name="T66" fmla="*/ 1521 w 2062"/>
              <a:gd name="T67" fmla="*/ 1 h 347"/>
              <a:gd name="T68" fmla="*/ 1755 w 2062"/>
              <a:gd name="T69" fmla="*/ 39 h 347"/>
              <a:gd name="T70" fmla="*/ 2053 w 2062"/>
              <a:gd name="T71" fmla="*/ 32 h 347"/>
              <a:gd name="T72" fmla="*/ 1941 w 2062"/>
              <a:gd name="T73" fmla="*/ 40 h 347"/>
              <a:gd name="T74" fmla="*/ 2061 w 2062"/>
              <a:gd name="T75" fmla="*/ 253 h 347"/>
              <a:gd name="T76" fmla="*/ 1805 w 2062"/>
              <a:gd name="T77" fmla="*/ 295 h 347"/>
              <a:gd name="T78" fmla="*/ 1937 w 2062"/>
              <a:gd name="T79" fmla="*/ 308 h 347"/>
              <a:gd name="T80" fmla="*/ 1824 w 2062"/>
              <a:gd name="T81" fmla="*/ 89 h 347"/>
              <a:gd name="T82" fmla="*/ 2053 w 2062"/>
              <a:gd name="T83" fmla="*/ 32 h 3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2062" h="347">
                <a:moveTo>
                  <a:pt x="248" y="346"/>
                </a:moveTo>
                <a:cubicBezTo>
                  <a:pt x="248" y="194"/>
                  <a:pt x="248" y="194"/>
                  <a:pt x="248" y="194"/>
                </a:cubicBezTo>
                <a:cubicBezTo>
                  <a:pt x="40" y="194"/>
                  <a:pt x="40" y="194"/>
                  <a:pt x="40" y="194"/>
                </a:cubicBezTo>
                <a:cubicBezTo>
                  <a:pt x="40" y="346"/>
                  <a:pt x="40" y="346"/>
                  <a:pt x="40" y="346"/>
                </a:cubicBezTo>
                <a:cubicBezTo>
                  <a:pt x="0" y="346"/>
                  <a:pt x="0" y="346"/>
                  <a:pt x="0" y="346"/>
                </a:cubicBezTo>
                <a:cubicBezTo>
                  <a:pt x="0" y="1"/>
                  <a:pt x="0" y="1"/>
                  <a:pt x="0" y="1"/>
                </a:cubicBezTo>
                <a:cubicBezTo>
                  <a:pt x="40" y="1"/>
                  <a:pt x="40" y="1"/>
                  <a:pt x="40" y="1"/>
                </a:cubicBezTo>
                <a:cubicBezTo>
                  <a:pt x="40" y="157"/>
                  <a:pt x="40" y="157"/>
                  <a:pt x="40" y="157"/>
                </a:cubicBezTo>
                <a:cubicBezTo>
                  <a:pt x="248" y="157"/>
                  <a:pt x="248" y="157"/>
                  <a:pt x="248" y="157"/>
                </a:cubicBezTo>
                <a:cubicBezTo>
                  <a:pt x="248" y="1"/>
                  <a:pt x="248" y="1"/>
                  <a:pt x="248" y="1"/>
                </a:cubicBezTo>
                <a:cubicBezTo>
                  <a:pt x="287" y="1"/>
                  <a:pt x="287" y="1"/>
                  <a:pt x="287" y="1"/>
                </a:cubicBezTo>
                <a:cubicBezTo>
                  <a:pt x="287" y="346"/>
                  <a:pt x="287" y="346"/>
                  <a:pt x="287" y="346"/>
                </a:cubicBezTo>
                <a:lnTo>
                  <a:pt x="248" y="346"/>
                </a:lnTo>
                <a:close/>
                <a:moveTo>
                  <a:pt x="431" y="39"/>
                </a:moveTo>
                <a:cubicBezTo>
                  <a:pt x="431" y="153"/>
                  <a:pt x="431" y="153"/>
                  <a:pt x="431" y="153"/>
                </a:cubicBezTo>
                <a:cubicBezTo>
                  <a:pt x="604" y="153"/>
                  <a:pt x="604" y="153"/>
                  <a:pt x="604" y="153"/>
                </a:cubicBezTo>
                <a:cubicBezTo>
                  <a:pt x="604" y="190"/>
                  <a:pt x="604" y="190"/>
                  <a:pt x="604" y="190"/>
                </a:cubicBezTo>
                <a:cubicBezTo>
                  <a:pt x="431" y="190"/>
                  <a:pt x="431" y="190"/>
                  <a:pt x="431" y="190"/>
                </a:cubicBezTo>
                <a:cubicBezTo>
                  <a:pt x="431" y="309"/>
                  <a:pt x="431" y="309"/>
                  <a:pt x="431" y="309"/>
                </a:cubicBezTo>
                <a:cubicBezTo>
                  <a:pt x="631" y="309"/>
                  <a:pt x="631" y="309"/>
                  <a:pt x="631" y="309"/>
                </a:cubicBezTo>
                <a:cubicBezTo>
                  <a:pt x="631" y="346"/>
                  <a:pt x="631" y="346"/>
                  <a:pt x="631" y="346"/>
                </a:cubicBezTo>
                <a:cubicBezTo>
                  <a:pt x="391" y="346"/>
                  <a:pt x="391" y="346"/>
                  <a:pt x="391" y="346"/>
                </a:cubicBezTo>
                <a:cubicBezTo>
                  <a:pt x="391" y="1"/>
                  <a:pt x="391" y="1"/>
                  <a:pt x="391" y="1"/>
                </a:cubicBezTo>
                <a:cubicBezTo>
                  <a:pt x="625" y="1"/>
                  <a:pt x="625" y="1"/>
                  <a:pt x="625" y="1"/>
                </a:cubicBezTo>
                <a:cubicBezTo>
                  <a:pt x="625" y="39"/>
                  <a:pt x="625" y="39"/>
                  <a:pt x="625" y="39"/>
                </a:cubicBezTo>
                <a:lnTo>
                  <a:pt x="431" y="39"/>
                </a:lnTo>
                <a:close/>
                <a:moveTo>
                  <a:pt x="866" y="236"/>
                </a:moveTo>
                <a:cubicBezTo>
                  <a:pt x="858" y="237"/>
                  <a:pt x="850" y="237"/>
                  <a:pt x="843" y="237"/>
                </a:cubicBezTo>
                <a:cubicBezTo>
                  <a:pt x="751" y="237"/>
                  <a:pt x="751" y="237"/>
                  <a:pt x="751" y="237"/>
                </a:cubicBezTo>
                <a:cubicBezTo>
                  <a:pt x="751" y="346"/>
                  <a:pt x="751" y="346"/>
                  <a:pt x="751" y="346"/>
                </a:cubicBezTo>
                <a:cubicBezTo>
                  <a:pt x="712" y="346"/>
                  <a:pt x="712" y="346"/>
                  <a:pt x="712" y="346"/>
                </a:cubicBezTo>
                <a:cubicBezTo>
                  <a:pt x="712" y="1"/>
                  <a:pt x="712" y="1"/>
                  <a:pt x="712" y="1"/>
                </a:cubicBezTo>
                <a:cubicBezTo>
                  <a:pt x="843" y="1"/>
                  <a:pt x="843" y="1"/>
                  <a:pt x="843" y="1"/>
                </a:cubicBezTo>
                <a:cubicBezTo>
                  <a:pt x="929" y="1"/>
                  <a:pt x="978" y="44"/>
                  <a:pt x="978" y="117"/>
                </a:cubicBezTo>
                <a:cubicBezTo>
                  <a:pt x="978" y="174"/>
                  <a:pt x="951" y="213"/>
                  <a:pt x="901" y="229"/>
                </a:cubicBezTo>
                <a:cubicBezTo>
                  <a:pt x="982" y="346"/>
                  <a:pt x="982" y="346"/>
                  <a:pt x="982" y="346"/>
                </a:cubicBezTo>
                <a:cubicBezTo>
                  <a:pt x="937" y="346"/>
                  <a:pt x="937" y="346"/>
                  <a:pt x="937" y="346"/>
                </a:cubicBezTo>
                <a:lnTo>
                  <a:pt x="866" y="236"/>
                </a:lnTo>
                <a:close/>
                <a:moveTo>
                  <a:pt x="843" y="199"/>
                </a:moveTo>
                <a:cubicBezTo>
                  <a:pt x="905" y="199"/>
                  <a:pt x="941" y="172"/>
                  <a:pt x="941" y="118"/>
                </a:cubicBezTo>
                <a:cubicBezTo>
                  <a:pt x="941" y="66"/>
                  <a:pt x="905" y="39"/>
                  <a:pt x="843" y="39"/>
                </a:cubicBezTo>
                <a:cubicBezTo>
                  <a:pt x="751" y="39"/>
                  <a:pt x="751" y="39"/>
                  <a:pt x="751" y="39"/>
                </a:cubicBezTo>
                <a:cubicBezTo>
                  <a:pt x="751" y="199"/>
                  <a:pt x="751" y="199"/>
                  <a:pt x="751" y="199"/>
                </a:cubicBezTo>
                <a:lnTo>
                  <a:pt x="843" y="199"/>
                </a:lnTo>
                <a:close/>
                <a:moveTo>
                  <a:pt x="1380" y="346"/>
                </a:moveTo>
                <a:cubicBezTo>
                  <a:pt x="1379" y="62"/>
                  <a:pt x="1379" y="62"/>
                  <a:pt x="1379" y="62"/>
                </a:cubicBezTo>
                <a:cubicBezTo>
                  <a:pt x="1254" y="310"/>
                  <a:pt x="1254" y="310"/>
                  <a:pt x="1254" y="310"/>
                </a:cubicBezTo>
                <a:cubicBezTo>
                  <a:pt x="1230" y="310"/>
                  <a:pt x="1230" y="310"/>
                  <a:pt x="1230" y="310"/>
                </a:cubicBezTo>
                <a:cubicBezTo>
                  <a:pt x="1105" y="62"/>
                  <a:pt x="1105" y="62"/>
                  <a:pt x="1105" y="62"/>
                </a:cubicBezTo>
                <a:cubicBezTo>
                  <a:pt x="1105" y="346"/>
                  <a:pt x="1105" y="346"/>
                  <a:pt x="1105" y="346"/>
                </a:cubicBezTo>
                <a:cubicBezTo>
                  <a:pt x="1068" y="346"/>
                  <a:pt x="1068" y="346"/>
                  <a:pt x="1068" y="346"/>
                </a:cubicBezTo>
                <a:cubicBezTo>
                  <a:pt x="1068" y="1"/>
                  <a:pt x="1068" y="1"/>
                  <a:pt x="1068" y="1"/>
                </a:cubicBezTo>
                <a:cubicBezTo>
                  <a:pt x="1116" y="1"/>
                  <a:pt x="1116" y="1"/>
                  <a:pt x="1116" y="1"/>
                </a:cubicBezTo>
                <a:cubicBezTo>
                  <a:pt x="1242" y="249"/>
                  <a:pt x="1242" y="249"/>
                  <a:pt x="1242" y="249"/>
                </a:cubicBezTo>
                <a:cubicBezTo>
                  <a:pt x="1368" y="1"/>
                  <a:pt x="1368" y="1"/>
                  <a:pt x="1368" y="1"/>
                </a:cubicBezTo>
                <a:cubicBezTo>
                  <a:pt x="1416" y="1"/>
                  <a:pt x="1416" y="1"/>
                  <a:pt x="1416" y="1"/>
                </a:cubicBezTo>
                <a:cubicBezTo>
                  <a:pt x="1416" y="346"/>
                  <a:pt x="1416" y="346"/>
                  <a:pt x="1416" y="346"/>
                </a:cubicBezTo>
                <a:lnTo>
                  <a:pt x="1380" y="346"/>
                </a:lnTo>
                <a:close/>
                <a:moveTo>
                  <a:pt x="1560" y="39"/>
                </a:moveTo>
                <a:cubicBezTo>
                  <a:pt x="1560" y="153"/>
                  <a:pt x="1560" y="153"/>
                  <a:pt x="1560" y="153"/>
                </a:cubicBezTo>
                <a:cubicBezTo>
                  <a:pt x="1734" y="153"/>
                  <a:pt x="1734" y="153"/>
                  <a:pt x="1734" y="153"/>
                </a:cubicBezTo>
                <a:cubicBezTo>
                  <a:pt x="1734" y="190"/>
                  <a:pt x="1734" y="190"/>
                  <a:pt x="1734" y="190"/>
                </a:cubicBezTo>
                <a:cubicBezTo>
                  <a:pt x="1560" y="190"/>
                  <a:pt x="1560" y="190"/>
                  <a:pt x="1560" y="190"/>
                </a:cubicBezTo>
                <a:cubicBezTo>
                  <a:pt x="1560" y="309"/>
                  <a:pt x="1560" y="309"/>
                  <a:pt x="1560" y="309"/>
                </a:cubicBezTo>
                <a:cubicBezTo>
                  <a:pt x="1761" y="309"/>
                  <a:pt x="1761" y="309"/>
                  <a:pt x="1761" y="309"/>
                </a:cubicBezTo>
                <a:cubicBezTo>
                  <a:pt x="1761" y="346"/>
                  <a:pt x="1761" y="346"/>
                  <a:pt x="1761" y="346"/>
                </a:cubicBezTo>
                <a:cubicBezTo>
                  <a:pt x="1521" y="346"/>
                  <a:pt x="1521" y="346"/>
                  <a:pt x="1521" y="346"/>
                </a:cubicBezTo>
                <a:cubicBezTo>
                  <a:pt x="1521" y="1"/>
                  <a:pt x="1521" y="1"/>
                  <a:pt x="1521" y="1"/>
                </a:cubicBezTo>
                <a:cubicBezTo>
                  <a:pt x="1755" y="1"/>
                  <a:pt x="1755" y="1"/>
                  <a:pt x="1755" y="1"/>
                </a:cubicBezTo>
                <a:cubicBezTo>
                  <a:pt x="1755" y="39"/>
                  <a:pt x="1755" y="39"/>
                  <a:pt x="1755" y="39"/>
                </a:cubicBezTo>
                <a:lnTo>
                  <a:pt x="1560" y="39"/>
                </a:lnTo>
                <a:close/>
                <a:moveTo>
                  <a:pt x="2053" y="32"/>
                </a:moveTo>
                <a:cubicBezTo>
                  <a:pt x="2036" y="69"/>
                  <a:pt x="2036" y="69"/>
                  <a:pt x="2036" y="69"/>
                </a:cubicBezTo>
                <a:cubicBezTo>
                  <a:pt x="2005" y="48"/>
                  <a:pt x="1969" y="40"/>
                  <a:pt x="1941" y="40"/>
                </a:cubicBezTo>
                <a:cubicBezTo>
                  <a:pt x="1897" y="40"/>
                  <a:pt x="1868" y="57"/>
                  <a:pt x="1868" y="86"/>
                </a:cubicBezTo>
                <a:cubicBezTo>
                  <a:pt x="1868" y="174"/>
                  <a:pt x="2062" y="128"/>
                  <a:pt x="2061" y="253"/>
                </a:cubicBezTo>
                <a:cubicBezTo>
                  <a:pt x="2061" y="311"/>
                  <a:pt x="2010" y="347"/>
                  <a:pt x="1937" y="347"/>
                </a:cubicBezTo>
                <a:cubicBezTo>
                  <a:pt x="1886" y="347"/>
                  <a:pt x="1837" y="326"/>
                  <a:pt x="1805" y="295"/>
                </a:cubicBezTo>
                <a:cubicBezTo>
                  <a:pt x="1822" y="259"/>
                  <a:pt x="1822" y="259"/>
                  <a:pt x="1822" y="259"/>
                </a:cubicBezTo>
                <a:cubicBezTo>
                  <a:pt x="1854" y="290"/>
                  <a:pt x="1898" y="308"/>
                  <a:pt x="1937" y="308"/>
                </a:cubicBezTo>
                <a:cubicBezTo>
                  <a:pt x="1987" y="308"/>
                  <a:pt x="2018" y="288"/>
                  <a:pt x="2018" y="255"/>
                </a:cubicBezTo>
                <a:cubicBezTo>
                  <a:pt x="2018" y="164"/>
                  <a:pt x="1824" y="213"/>
                  <a:pt x="1824" y="89"/>
                </a:cubicBezTo>
                <a:cubicBezTo>
                  <a:pt x="1824" y="35"/>
                  <a:pt x="1872" y="0"/>
                  <a:pt x="1944" y="0"/>
                </a:cubicBezTo>
                <a:cubicBezTo>
                  <a:pt x="1983" y="0"/>
                  <a:pt x="2024" y="13"/>
                  <a:pt x="2053" y="3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lIns="114324" tIns="57162" rIns="114324" bIns="57162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251">
              <a:latin typeface="+mn-lt"/>
            </a:endParaRPr>
          </a:p>
        </p:txBody>
      </p:sp>
      <p:sp>
        <p:nvSpPr>
          <p:cNvPr id="3" name="Tijdelijke aanduiding voor inhoud 2"/>
          <p:cNvSpPr>
            <a:spLocks noGrp="1" noSelect="1"/>
          </p:cNvSpPr>
          <p:nvPr>
            <p:ph idx="1"/>
          </p:nvPr>
        </p:nvSpPr>
        <p:spPr bwMode="gray"/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8" name="Title 2"/>
          <p:cNvSpPr>
            <a:spLocks noGrp="1" noSelect="1"/>
          </p:cNvSpPr>
          <p:nvPr>
            <p:ph type="body" sz="quarter" idx="13"/>
          </p:nvPr>
        </p:nvSpPr>
        <p:spPr bwMode="gray">
          <a:xfrm>
            <a:off x="855179" y="900501"/>
            <a:ext cx="13718858" cy="631382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376" b="0" cap="all">
                <a:solidFill>
                  <a:schemeClr val="accent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3376" b="0" cap="all">
                <a:solidFill>
                  <a:srgbClr val="0054FF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3376" b="0" cap="all">
                <a:solidFill>
                  <a:srgbClr val="0054FF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376" b="0" cap="all">
                <a:solidFill>
                  <a:srgbClr val="0054FF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376" b="0" cap="all">
                <a:solidFill>
                  <a:srgbClr val="0054FF"/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376" b="0" cap="all">
                <a:solidFill>
                  <a:srgbClr val="0054FF"/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376" b="0" cap="all">
                <a:solidFill>
                  <a:srgbClr val="0054FF"/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376" b="0" cap="all">
                <a:solidFill>
                  <a:srgbClr val="0054FF"/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376" b="0" cap="all">
                <a:solidFill>
                  <a:srgbClr val="0054FF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 noSelect="1"/>
          </p:cNvSpPr>
          <p:nvPr>
            <p:ph type="title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25" name="Tijdelijke aanduiding voor dianummer 5">
            <a:extLst>
              <a:ext uri="{FF2B5EF4-FFF2-40B4-BE49-F238E27FC236}">
                <a16:creationId xmlns:a16="http://schemas.microsoft.com/office/drawing/2014/main" id="{55DFE3BA-E9E0-473B-BD9A-75E6C51A33BB}"/>
              </a:ext>
            </a:extLst>
          </p:cNvPr>
          <p:cNvSpPr>
            <a:spLocks noGrp="1" noSelect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296CBB-A43A-464D-80AC-905824D2EE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5963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 &amp; textbox 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LS_Logo10 (JU-Free) Hermes" hidden="1">
            <a:extLst>
              <a:ext uri="{FF2B5EF4-FFF2-40B4-BE49-F238E27FC236}">
                <a16:creationId xmlns:a16="http://schemas.microsoft.com/office/drawing/2014/main" id="{3DDB95BF-76B4-4226-B667-B374940496B6}"/>
              </a:ext>
            </a:extLst>
          </p:cNvPr>
          <p:cNvSpPr>
            <a:spLocks/>
          </p:cNvSpPr>
          <p:nvPr userDrawn="1"/>
        </p:nvSpPr>
        <p:spPr bwMode="auto">
          <a:xfrm>
            <a:off x="1157288" y="7820025"/>
            <a:ext cx="817562" cy="138113"/>
          </a:xfrm>
          <a:custGeom>
            <a:avLst/>
            <a:gdLst>
              <a:gd name="T0" fmla="*/ 248 w 2062"/>
              <a:gd name="T1" fmla="*/ 194 h 347"/>
              <a:gd name="T2" fmla="*/ 40 w 2062"/>
              <a:gd name="T3" fmla="*/ 346 h 347"/>
              <a:gd name="T4" fmla="*/ 0 w 2062"/>
              <a:gd name="T5" fmla="*/ 1 h 347"/>
              <a:gd name="T6" fmla="*/ 40 w 2062"/>
              <a:gd name="T7" fmla="*/ 157 h 347"/>
              <a:gd name="T8" fmla="*/ 248 w 2062"/>
              <a:gd name="T9" fmla="*/ 1 h 347"/>
              <a:gd name="T10" fmla="*/ 287 w 2062"/>
              <a:gd name="T11" fmla="*/ 346 h 347"/>
              <a:gd name="T12" fmla="*/ 431 w 2062"/>
              <a:gd name="T13" fmla="*/ 39 h 347"/>
              <a:gd name="T14" fmla="*/ 604 w 2062"/>
              <a:gd name="T15" fmla="*/ 153 h 347"/>
              <a:gd name="T16" fmla="*/ 431 w 2062"/>
              <a:gd name="T17" fmla="*/ 190 h 347"/>
              <a:gd name="T18" fmla="*/ 631 w 2062"/>
              <a:gd name="T19" fmla="*/ 309 h 347"/>
              <a:gd name="T20" fmla="*/ 391 w 2062"/>
              <a:gd name="T21" fmla="*/ 346 h 347"/>
              <a:gd name="T22" fmla="*/ 625 w 2062"/>
              <a:gd name="T23" fmla="*/ 1 h 347"/>
              <a:gd name="T24" fmla="*/ 431 w 2062"/>
              <a:gd name="T25" fmla="*/ 39 h 347"/>
              <a:gd name="T26" fmla="*/ 843 w 2062"/>
              <a:gd name="T27" fmla="*/ 237 h 347"/>
              <a:gd name="T28" fmla="*/ 751 w 2062"/>
              <a:gd name="T29" fmla="*/ 346 h 347"/>
              <a:gd name="T30" fmla="*/ 712 w 2062"/>
              <a:gd name="T31" fmla="*/ 1 h 347"/>
              <a:gd name="T32" fmla="*/ 978 w 2062"/>
              <a:gd name="T33" fmla="*/ 117 h 347"/>
              <a:gd name="T34" fmla="*/ 982 w 2062"/>
              <a:gd name="T35" fmla="*/ 346 h 347"/>
              <a:gd name="T36" fmla="*/ 866 w 2062"/>
              <a:gd name="T37" fmla="*/ 236 h 347"/>
              <a:gd name="T38" fmla="*/ 941 w 2062"/>
              <a:gd name="T39" fmla="*/ 118 h 347"/>
              <a:gd name="T40" fmla="*/ 751 w 2062"/>
              <a:gd name="T41" fmla="*/ 39 h 347"/>
              <a:gd name="T42" fmla="*/ 843 w 2062"/>
              <a:gd name="T43" fmla="*/ 199 h 347"/>
              <a:gd name="T44" fmla="*/ 1379 w 2062"/>
              <a:gd name="T45" fmla="*/ 62 h 347"/>
              <a:gd name="T46" fmla="*/ 1230 w 2062"/>
              <a:gd name="T47" fmla="*/ 310 h 347"/>
              <a:gd name="T48" fmla="*/ 1105 w 2062"/>
              <a:gd name="T49" fmla="*/ 346 h 347"/>
              <a:gd name="T50" fmla="*/ 1068 w 2062"/>
              <a:gd name="T51" fmla="*/ 1 h 347"/>
              <a:gd name="T52" fmla="*/ 1242 w 2062"/>
              <a:gd name="T53" fmla="*/ 249 h 347"/>
              <a:gd name="T54" fmla="*/ 1416 w 2062"/>
              <a:gd name="T55" fmla="*/ 1 h 347"/>
              <a:gd name="T56" fmla="*/ 1380 w 2062"/>
              <a:gd name="T57" fmla="*/ 346 h 347"/>
              <a:gd name="T58" fmla="*/ 1560 w 2062"/>
              <a:gd name="T59" fmla="*/ 153 h 347"/>
              <a:gd name="T60" fmla="*/ 1734 w 2062"/>
              <a:gd name="T61" fmla="*/ 190 h 347"/>
              <a:gd name="T62" fmla="*/ 1560 w 2062"/>
              <a:gd name="T63" fmla="*/ 309 h 347"/>
              <a:gd name="T64" fmla="*/ 1761 w 2062"/>
              <a:gd name="T65" fmla="*/ 346 h 347"/>
              <a:gd name="T66" fmla="*/ 1521 w 2062"/>
              <a:gd name="T67" fmla="*/ 1 h 347"/>
              <a:gd name="T68" fmla="*/ 1755 w 2062"/>
              <a:gd name="T69" fmla="*/ 39 h 347"/>
              <a:gd name="T70" fmla="*/ 2053 w 2062"/>
              <a:gd name="T71" fmla="*/ 32 h 347"/>
              <a:gd name="T72" fmla="*/ 1941 w 2062"/>
              <a:gd name="T73" fmla="*/ 40 h 347"/>
              <a:gd name="T74" fmla="*/ 2061 w 2062"/>
              <a:gd name="T75" fmla="*/ 253 h 347"/>
              <a:gd name="T76" fmla="*/ 1805 w 2062"/>
              <a:gd name="T77" fmla="*/ 295 h 347"/>
              <a:gd name="T78" fmla="*/ 1937 w 2062"/>
              <a:gd name="T79" fmla="*/ 308 h 347"/>
              <a:gd name="T80" fmla="*/ 1824 w 2062"/>
              <a:gd name="T81" fmla="*/ 89 h 347"/>
              <a:gd name="T82" fmla="*/ 2053 w 2062"/>
              <a:gd name="T83" fmla="*/ 32 h 3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2062" h="347">
                <a:moveTo>
                  <a:pt x="248" y="346"/>
                </a:moveTo>
                <a:cubicBezTo>
                  <a:pt x="248" y="194"/>
                  <a:pt x="248" y="194"/>
                  <a:pt x="248" y="194"/>
                </a:cubicBezTo>
                <a:cubicBezTo>
                  <a:pt x="40" y="194"/>
                  <a:pt x="40" y="194"/>
                  <a:pt x="40" y="194"/>
                </a:cubicBezTo>
                <a:cubicBezTo>
                  <a:pt x="40" y="346"/>
                  <a:pt x="40" y="346"/>
                  <a:pt x="40" y="346"/>
                </a:cubicBezTo>
                <a:cubicBezTo>
                  <a:pt x="0" y="346"/>
                  <a:pt x="0" y="346"/>
                  <a:pt x="0" y="346"/>
                </a:cubicBezTo>
                <a:cubicBezTo>
                  <a:pt x="0" y="1"/>
                  <a:pt x="0" y="1"/>
                  <a:pt x="0" y="1"/>
                </a:cubicBezTo>
                <a:cubicBezTo>
                  <a:pt x="40" y="1"/>
                  <a:pt x="40" y="1"/>
                  <a:pt x="40" y="1"/>
                </a:cubicBezTo>
                <a:cubicBezTo>
                  <a:pt x="40" y="157"/>
                  <a:pt x="40" y="157"/>
                  <a:pt x="40" y="157"/>
                </a:cubicBezTo>
                <a:cubicBezTo>
                  <a:pt x="248" y="157"/>
                  <a:pt x="248" y="157"/>
                  <a:pt x="248" y="157"/>
                </a:cubicBezTo>
                <a:cubicBezTo>
                  <a:pt x="248" y="1"/>
                  <a:pt x="248" y="1"/>
                  <a:pt x="248" y="1"/>
                </a:cubicBezTo>
                <a:cubicBezTo>
                  <a:pt x="287" y="1"/>
                  <a:pt x="287" y="1"/>
                  <a:pt x="287" y="1"/>
                </a:cubicBezTo>
                <a:cubicBezTo>
                  <a:pt x="287" y="346"/>
                  <a:pt x="287" y="346"/>
                  <a:pt x="287" y="346"/>
                </a:cubicBezTo>
                <a:lnTo>
                  <a:pt x="248" y="346"/>
                </a:lnTo>
                <a:close/>
                <a:moveTo>
                  <a:pt x="431" y="39"/>
                </a:moveTo>
                <a:cubicBezTo>
                  <a:pt x="431" y="153"/>
                  <a:pt x="431" y="153"/>
                  <a:pt x="431" y="153"/>
                </a:cubicBezTo>
                <a:cubicBezTo>
                  <a:pt x="604" y="153"/>
                  <a:pt x="604" y="153"/>
                  <a:pt x="604" y="153"/>
                </a:cubicBezTo>
                <a:cubicBezTo>
                  <a:pt x="604" y="190"/>
                  <a:pt x="604" y="190"/>
                  <a:pt x="604" y="190"/>
                </a:cubicBezTo>
                <a:cubicBezTo>
                  <a:pt x="431" y="190"/>
                  <a:pt x="431" y="190"/>
                  <a:pt x="431" y="190"/>
                </a:cubicBezTo>
                <a:cubicBezTo>
                  <a:pt x="431" y="309"/>
                  <a:pt x="431" y="309"/>
                  <a:pt x="431" y="309"/>
                </a:cubicBezTo>
                <a:cubicBezTo>
                  <a:pt x="631" y="309"/>
                  <a:pt x="631" y="309"/>
                  <a:pt x="631" y="309"/>
                </a:cubicBezTo>
                <a:cubicBezTo>
                  <a:pt x="631" y="346"/>
                  <a:pt x="631" y="346"/>
                  <a:pt x="631" y="346"/>
                </a:cubicBezTo>
                <a:cubicBezTo>
                  <a:pt x="391" y="346"/>
                  <a:pt x="391" y="346"/>
                  <a:pt x="391" y="346"/>
                </a:cubicBezTo>
                <a:cubicBezTo>
                  <a:pt x="391" y="1"/>
                  <a:pt x="391" y="1"/>
                  <a:pt x="391" y="1"/>
                </a:cubicBezTo>
                <a:cubicBezTo>
                  <a:pt x="625" y="1"/>
                  <a:pt x="625" y="1"/>
                  <a:pt x="625" y="1"/>
                </a:cubicBezTo>
                <a:cubicBezTo>
                  <a:pt x="625" y="39"/>
                  <a:pt x="625" y="39"/>
                  <a:pt x="625" y="39"/>
                </a:cubicBezTo>
                <a:lnTo>
                  <a:pt x="431" y="39"/>
                </a:lnTo>
                <a:close/>
                <a:moveTo>
                  <a:pt x="866" y="236"/>
                </a:moveTo>
                <a:cubicBezTo>
                  <a:pt x="858" y="237"/>
                  <a:pt x="850" y="237"/>
                  <a:pt x="843" y="237"/>
                </a:cubicBezTo>
                <a:cubicBezTo>
                  <a:pt x="751" y="237"/>
                  <a:pt x="751" y="237"/>
                  <a:pt x="751" y="237"/>
                </a:cubicBezTo>
                <a:cubicBezTo>
                  <a:pt x="751" y="346"/>
                  <a:pt x="751" y="346"/>
                  <a:pt x="751" y="346"/>
                </a:cubicBezTo>
                <a:cubicBezTo>
                  <a:pt x="712" y="346"/>
                  <a:pt x="712" y="346"/>
                  <a:pt x="712" y="346"/>
                </a:cubicBezTo>
                <a:cubicBezTo>
                  <a:pt x="712" y="1"/>
                  <a:pt x="712" y="1"/>
                  <a:pt x="712" y="1"/>
                </a:cubicBezTo>
                <a:cubicBezTo>
                  <a:pt x="843" y="1"/>
                  <a:pt x="843" y="1"/>
                  <a:pt x="843" y="1"/>
                </a:cubicBezTo>
                <a:cubicBezTo>
                  <a:pt x="929" y="1"/>
                  <a:pt x="978" y="44"/>
                  <a:pt x="978" y="117"/>
                </a:cubicBezTo>
                <a:cubicBezTo>
                  <a:pt x="978" y="174"/>
                  <a:pt x="951" y="213"/>
                  <a:pt x="901" y="229"/>
                </a:cubicBezTo>
                <a:cubicBezTo>
                  <a:pt x="982" y="346"/>
                  <a:pt x="982" y="346"/>
                  <a:pt x="982" y="346"/>
                </a:cubicBezTo>
                <a:cubicBezTo>
                  <a:pt x="937" y="346"/>
                  <a:pt x="937" y="346"/>
                  <a:pt x="937" y="346"/>
                </a:cubicBezTo>
                <a:lnTo>
                  <a:pt x="866" y="236"/>
                </a:lnTo>
                <a:close/>
                <a:moveTo>
                  <a:pt x="843" y="199"/>
                </a:moveTo>
                <a:cubicBezTo>
                  <a:pt x="905" y="199"/>
                  <a:pt x="941" y="172"/>
                  <a:pt x="941" y="118"/>
                </a:cubicBezTo>
                <a:cubicBezTo>
                  <a:pt x="941" y="66"/>
                  <a:pt x="905" y="39"/>
                  <a:pt x="843" y="39"/>
                </a:cubicBezTo>
                <a:cubicBezTo>
                  <a:pt x="751" y="39"/>
                  <a:pt x="751" y="39"/>
                  <a:pt x="751" y="39"/>
                </a:cubicBezTo>
                <a:cubicBezTo>
                  <a:pt x="751" y="199"/>
                  <a:pt x="751" y="199"/>
                  <a:pt x="751" y="199"/>
                </a:cubicBezTo>
                <a:lnTo>
                  <a:pt x="843" y="199"/>
                </a:lnTo>
                <a:close/>
                <a:moveTo>
                  <a:pt x="1380" y="346"/>
                </a:moveTo>
                <a:cubicBezTo>
                  <a:pt x="1379" y="62"/>
                  <a:pt x="1379" y="62"/>
                  <a:pt x="1379" y="62"/>
                </a:cubicBezTo>
                <a:cubicBezTo>
                  <a:pt x="1254" y="310"/>
                  <a:pt x="1254" y="310"/>
                  <a:pt x="1254" y="310"/>
                </a:cubicBezTo>
                <a:cubicBezTo>
                  <a:pt x="1230" y="310"/>
                  <a:pt x="1230" y="310"/>
                  <a:pt x="1230" y="310"/>
                </a:cubicBezTo>
                <a:cubicBezTo>
                  <a:pt x="1105" y="62"/>
                  <a:pt x="1105" y="62"/>
                  <a:pt x="1105" y="62"/>
                </a:cubicBezTo>
                <a:cubicBezTo>
                  <a:pt x="1105" y="346"/>
                  <a:pt x="1105" y="346"/>
                  <a:pt x="1105" y="346"/>
                </a:cubicBezTo>
                <a:cubicBezTo>
                  <a:pt x="1068" y="346"/>
                  <a:pt x="1068" y="346"/>
                  <a:pt x="1068" y="346"/>
                </a:cubicBezTo>
                <a:cubicBezTo>
                  <a:pt x="1068" y="1"/>
                  <a:pt x="1068" y="1"/>
                  <a:pt x="1068" y="1"/>
                </a:cubicBezTo>
                <a:cubicBezTo>
                  <a:pt x="1116" y="1"/>
                  <a:pt x="1116" y="1"/>
                  <a:pt x="1116" y="1"/>
                </a:cubicBezTo>
                <a:cubicBezTo>
                  <a:pt x="1242" y="249"/>
                  <a:pt x="1242" y="249"/>
                  <a:pt x="1242" y="249"/>
                </a:cubicBezTo>
                <a:cubicBezTo>
                  <a:pt x="1368" y="1"/>
                  <a:pt x="1368" y="1"/>
                  <a:pt x="1368" y="1"/>
                </a:cubicBezTo>
                <a:cubicBezTo>
                  <a:pt x="1416" y="1"/>
                  <a:pt x="1416" y="1"/>
                  <a:pt x="1416" y="1"/>
                </a:cubicBezTo>
                <a:cubicBezTo>
                  <a:pt x="1416" y="346"/>
                  <a:pt x="1416" y="346"/>
                  <a:pt x="1416" y="346"/>
                </a:cubicBezTo>
                <a:lnTo>
                  <a:pt x="1380" y="346"/>
                </a:lnTo>
                <a:close/>
                <a:moveTo>
                  <a:pt x="1560" y="39"/>
                </a:moveTo>
                <a:cubicBezTo>
                  <a:pt x="1560" y="153"/>
                  <a:pt x="1560" y="153"/>
                  <a:pt x="1560" y="153"/>
                </a:cubicBezTo>
                <a:cubicBezTo>
                  <a:pt x="1734" y="153"/>
                  <a:pt x="1734" y="153"/>
                  <a:pt x="1734" y="153"/>
                </a:cubicBezTo>
                <a:cubicBezTo>
                  <a:pt x="1734" y="190"/>
                  <a:pt x="1734" y="190"/>
                  <a:pt x="1734" y="190"/>
                </a:cubicBezTo>
                <a:cubicBezTo>
                  <a:pt x="1560" y="190"/>
                  <a:pt x="1560" y="190"/>
                  <a:pt x="1560" y="190"/>
                </a:cubicBezTo>
                <a:cubicBezTo>
                  <a:pt x="1560" y="309"/>
                  <a:pt x="1560" y="309"/>
                  <a:pt x="1560" y="309"/>
                </a:cubicBezTo>
                <a:cubicBezTo>
                  <a:pt x="1761" y="309"/>
                  <a:pt x="1761" y="309"/>
                  <a:pt x="1761" y="309"/>
                </a:cubicBezTo>
                <a:cubicBezTo>
                  <a:pt x="1761" y="346"/>
                  <a:pt x="1761" y="346"/>
                  <a:pt x="1761" y="346"/>
                </a:cubicBezTo>
                <a:cubicBezTo>
                  <a:pt x="1521" y="346"/>
                  <a:pt x="1521" y="346"/>
                  <a:pt x="1521" y="346"/>
                </a:cubicBezTo>
                <a:cubicBezTo>
                  <a:pt x="1521" y="1"/>
                  <a:pt x="1521" y="1"/>
                  <a:pt x="1521" y="1"/>
                </a:cubicBezTo>
                <a:cubicBezTo>
                  <a:pt x="1755" y="1"/>
                  <a:pt x="1755" y="1"/>
                  <a:pt x="1755" y="1"/>
                </a:cubicBezTo>
                <a:cubicBezTo>
                  <a:pt x="1755" y="39"/>
                  <a:pt x="1755" y="39"/>
                  <a:pt x="1755" y="39"/>
                </a:cubicBezTo>
                <a:lnTo>
                  <a:pt x="1560" y="39"/>
                </a:lnTo>
                <a:close/>
                <a:moveTo>
                  <a:pt x="2053" y="32"/>
                </a:moveTo>
                <a:cubicBezTo>
                  <a:pt x="2036" y="69"/>
                  <a:pt x="2036" y="69"/>
                  <a:pt x="2036" y="69"/>
                </a:cubicBezTo>
                <a:cubicBezTo>
                  <a:pt x="2005" y="48"/>
                  <a:pt x="1969" y="40"/>
                  <a:pt x="1941" y="40"/>
                </a:cubicBezTo>
                <a:cubicBezTo>
                  <a:pt x="1897" y="40"/>
                  <a:pt x="1868" y="57"/>
                  <a:pt x="1868" y="86"/>
                </a:cubicBezTo>
                <a:cubicBezTo>
                  <a:pt x="1868" y="174"/>
                  <a:pt x="2062" y="128"/>
                  <a:pt x="2061" y="253"/>
                </a:cubicBezTo>
                <a:cubicBezTo>
                  <a:pt x="2061" y="311"/>
                  <a:pt x="2010" y="347"/>
                  <a:pt x="1937" y="347"/>
                </a:cubicBezTo>
                <a:cubicBezTo>
                  <a:pt x="1886" y="347"/>
                  <a:pt x="1837" y="326"/>
                  <a:pt x="1805" y="295"/>
                </a:cubicBezTo>
                <a:cubicBezTo>
                  <a:pt x="1822" y="259"/>
                  <a:pt x="1822" y="259"/>
                  <a:pt x="1822" y="259"/>
                </a:cubicBezTo>
                <a:cubicBezTo>
                  <a:pt x="1854" y="290"/>
                  <a:pt x="1898" y="308"/>
                  <a:pt x="1937" y="308"/>
                </a:cubicBezTo>
                <a:cubicBezTo>
                  <a:pt x="1987" y="308"/>
                  <a:pt x="2018" y="288"/>
                  <a:pt x="2018" y="255"/>
                </a:cubicBezTo>
                <a:cubicBezTo>
                  <a:pt x="2018" y="164"/>
                  <a:pt x="1824" y="213"/>
                  <a:pt x="1824" y="89"/>
                </a:cubicBezTo>
                <a:cubicBezTo>
                  <a:pt x="1824" y="35"/>
                  <a:pt x="1872" y="0"/>
                  <a:pt x="1944" y="0"/>
                </a:cubicBezTo>
                <a:cubicBezTo>
                  <a:pt x="1983" y="0"/>
                  <a:pt x="2024" y="13"/>
                  <a:pt x="2053" y="3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114324" tIns="57162" rIns="114324" bIns="57162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251">
              <a:latin typeface="+mn-lt"/>
            </a:endParaRPr>
          </a:p>
        </p:txBody>
      </p:sp>
      <p:sp>
        <p:nvSpPr>
          <p:cNvPr id="11" name="LS_Logo8 (JU-Free) Hera" hidden="1">
            <a:extLst>
              <a:ext uri="{FF2B5EF4-FFF2-40B4-BE49-F238E27FC236}">
                <a16:creationId xmlns:a16="http://schemas.microsoft.com/office/drawing/2014/main" id="{FF16300C-5D29-44A2-B0D2-792DB9FCEA8D}"/>
              </a:ext>
            </a:extLst>
          </p:cNvPr>
          <p:cNvSpPr>
            <a:spLocks/>
          </p:cNvSpPr>
          <p:nvPr userDrawn="1"/>
        </p:nvSpPr>
        <p:spPr bwMode="auto">
          <a:xfrm>
            <a:off x="1157288" y="7820025"/>
            <a:ext cx="541337" cy="138113"/>
          </a:xfrm>
          <a:custGeom>
            <a:avLst/>
            <a:gdLst>
              <a:gd name="T0" fmla="*/ 248 w 1367"/>
              <a:gd name="T1" fmla="*/ 0 h 345"/>
              <a:gd name="T2" fmla="*/ 287 w 1367"/>
              <a:gd name="T3" fmla="*/ 0 h 345"/>
              <a:gd name="T4" fmla="*/ 287 w 1367"/>
              <a:gd name="T5" fmla="*/ 345 h 345"/>
              <a:gd name="T6" fmla="*/ 248 w 1367"/>
              <a:gd name="T7" fmla="*/ 345 h 345"/>
              <a:gd name="T8" fmla="*/ 248 w 1367"/>
              <a:gd name="T9" fmla="*/ 193 h 345"/>
              <a:gd name="T10" fmla="*/ 40 w 1367"/>
              <a:gd name="T11" fmla="*/ 193 h 345"/>
              <a:gd name="T12" fmla="*/ 40 w 1367"/>
              <a:gd name="T13" fmla="*/ 345 h 345"/>
              <a:gd name="T14" fmla="*/ 0 w 1367"/>
              <a:gd name="T15" fmla="*/ 345 h 345"/>
              <a:gd name="T16" fmla="*/ 0 w 1367"/>
              <a:gd name="T17" fmla="*/ 0 h 345"/>
              <a:gd name="T18" fmla="*/ 40 w 1367"/>
              <a:gd name="T19" fmla="*/ 0 h 345"/>
              <a:gd name="T20" fmla="*/ 40 w 1367"/>
              <a:gd name="T21" fmla="*/ 156 h 345"/>
              <a:gd name="T22" fmla="*/ 248 w 1367"/>
              <a:gd name="T23" fmla="*/ 156 h 345"/>
              <a:gd name="T24" fmla="*/ 248 w 1367"/>
              <a:gd name="T25" fmla="*/ 0 h 345"/>
              <a:gd name="T26" fmla="*/ 431 w 1367"/>
              <a:gd name="T27" fmla="*/ 189 h 345"/>
              <a:gd name="T28" fmla="*/ 604 w 1367"/>
              <a:gd name="T29" fmla="*/ 189 h 345"/>
              <a:gd name="T30" fmla="*/ 604 w 1367"/>
              <a:gd name="T31" fmla="*/ 152 h 345"/>
              <a:gd name="T32" fmla="*/ 431 w 1367"/>
              <a:gd name="T33" fmla="*/ 152 h 345"/>
              <a:gd name="T34" fmla="*/ 431 w 1367"/>
              <a:gd name="T35" fmla="*/ 38 h 345"/>
              <a:gd name="T36" fmla="*/ 625 w 1367"/>
              <a:gd name="T37" fmla="*/ 38 h 345"/>
              <a:gd name="T38" fmla="*/ 625 w 1367"/>
              <a:gd name="T39" fmla="*/ 0 h 345"/>
              <a:gd name="T40" fmla="*/ 391 w 1367"/>
              <a:gd name="T41" fmla="*/ 0 h 345"/>
              <a:gd name="T42" fmla="*/ 391 w 1367"/>
              <a:gd name="T43" fmla="*/ 345 h 345"/>
              <a:gd name="T44" fmla="*/ 631 w 1367"/>
              <a:gd name="T45" fmla="*/ 345 h 345"/>
              <a:gd name="T46" fmla="*/ 631 w 1367"/>
              <a:gd name="T47" fmla="*/ 308 h 345"/>
              <a:gd name="T48" fmla="*/ 431 w 1367"/>
              <a:gd name="T49" fmla="*/ 308 h 345"/>
              <a:gd name="T50" fmla="*/ 431 w 1367"/>
              <a:gd name="T51" fmla="*/ 189 h 345"/>
              <a:gd name="T52" fmla="*/ 901 w 1367"/>
              <a:gd name="T53" fmla="*/ 228 h 345"/>
              <a:gd name="T54" fmla="*/ 982 w 1367"/>
              <a:gd name="T55" fmla="*/ 345 h 345"/>
              <a:gd name="T56" fmla="*/ 937 w 1367"/>
              <a:gd name="T57" fmla="*/ 345 h 345"/>
              <a:gd name="T58" fmla="*/ 866 w 1367"/>
              <a:gd name="T59" fmla="*/ 235 h 345"/>
              <a:gd name="T60" fmla="*/ 843 w 1367"/>
              <a:gd name="T61" fmla="*/ 236 h 345"/>
              <a:gd name="T62" fmla="*/ 751 w 1367"/>
              <a:gd name="T63" fmla="*/ 236 h 345"/>
              <a:gd name="T64" fmla="*/ 751 w 1367"/>
              <a:gd name="T65" fmla="*/ 345 h 345"/>
              <a:gd name="T66" fmla="*/ 712 w 1367"/>
              <a:gd name="T67" fmla="*/ 345 h 345"/>
              <a:gd name="T68" fmla="*/ 712 w 1367"/>
              <a:gd name="T69" fmla="*/ 0 h 345"/>
              <a:gd name="T70" fmla="*/ 843 w 1367"/>
              <a:gd name="T71" fmla="*/ 0 h 345"/>
              <a:gd name="T72" fmla="*/ 978 w 1367"/>
              <a:gd name="T73" fmla="*/ 116 h 345"/>
              <a:gd name="T74" fmla="*/ 901 w 1367"/>
              <a:gd name="T75" fmla="*/ 228 h 345"/>
              <a:gd name="T76" fmla="*/ 941 w 1367"/>
              <a:gd name="T77" fmla="*/ 117 h 345"/>
              <a:gd name="T78" fmla="*/ 843 w 1367"/>
              <a:gd name="T79" fmla="*/ 38 h 345"/>
              <a:gd name="T80" fmla="*/ 751 w 1367"/>
              <a:gd name="T81" fmla="*/ 38 h 345"/>
              <a:gd name="T82" fmla="*/ 751 w 1367"/>
              <a:gd name="T83" fmla="*/ 198 h 345"/>
              <a:gd name="T84" fmla="*/ 843 w 1367"/>
              <a:gd name="T85" fmla="*/ 198 h 345"/>
              <a:gd name="T86" fmla="*/ 941 w 1367"/>
              <a:gd name="T87" fmla="*/ 117 h 345"/>
              <a:gd name="T88" fmla="*/ 1367 w 1367"/>
              <a:gd name="T89" fmla="*/ 345 h 345"/>
              <a:gd name="T90" fmla="*/ 1324 w 1367"/>
              <a:gd name="T91" fmla="*/ 345 h 345"/>
              <a:gd name="T92" fmla="*/ 1286 w 1367"/>
              <a:gd name="T93" fmla="*/ 258 h 345"/>
              <a:gd name="T94" fmla="*/ 1098 w 1367"/>
              <a:gd name="T95" fmla="*/ 258 h 345"/>
              <a:gd name="T96" fmla="*/ 1059 w 1367"/>
              <a:gd name="T97" fmla="*/ 345 h 345"/>
              <a:gd name="T98" fmla="*/ 1017 w 1367"/>
              <a:gd name="T99" fmla="*/ 345 h 345"/>
              <a:gd name="T100" fmla="*/ 1172 w 1367"/>
              <a:gd name="T101" fmla="*/ 0 h 345"/>
              <a:gd name="T102" fmla="*/ 1213 w 1367"/>
              <a:gd name="T103" fmla="*/ 0 h 345"/>
              <a:gd name="T104" fmla="*/ 1367 w 1367"/>
              <a:gd name="T105" fmla="*/ 345 h 345"/>
              <a:gd name="T106" fmla="*/ 1269 w 1367"/>
              <a:gd name="T107" fmla="*/ 220 h 345"/>
              <a:gd name="T108" fmla="*/ 1191 w 1367"/>
              <a:gd name="T109" fmla="*/ 45 h 345"/>
              <a:gd name="T110" fmla="*/ 1114 w 1367"/>
              <a:gd name="T111" fmla="*/ 220 h 345"/>
              <a:gd name="T112" fmla="*/ 1269 w 1367"/>
              <a:gd name="T113" fmla="*/ 220 h 3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367" h="345">
                <a:moveTo>
                  <a:pt x="248" y="0"/>
                </a:moveTo>
                <a:cubicBezTo>
                  <a:pt x="287" y="0"/>
                  <a:pt x="287" y="0"/>
                  <a:pt x="287" y="0"/>
                </a:cubicBezTo>
                <a:cubicBezTo>
                  <a:pt x="287" y="345"/>
                  <a:pt x="287" y="345"/>
                  <a:pt x="287" y="345"/>
                </a:cubicBezTo>
                <a:cubicBezTo>
                  <a:pt x="248" y="345"/>
                  <a:pt x="248" y="345"/>
                  <a:pt x="248" y="345"/>
                </a:cubicBezTo>
                <a:cubicBezTo>
                  <a:pt x="248" y="193"/>
                  <a:pt x="248" y="193"/>
                  <a:pt x="248" y="193"/>
                </a:cubicBezTo>
                <a:cubicBezTo>
                  <a:pt x="40" y="193"/>
                  <a:pt x="40" y="193"/>
                  <a:pt x="40" y="193"/>
                </a:cubicBezTo>
                <a:cubicBezTo>
                  <a:pt x="40" y="345"/>
                  <a:pt x="40" y="345"/>
                  <a:pt x="40" y="345"/>
                </a:cubicBezTo>
                <a:cubicBezTo>
                  <a:pt x="0" y="345"/>
                  <a:pt x="0" y="345"/>
                  <a:pt x="0" y="345"/>
                </a:cubicBezTo>
                <a:cubicBezTo>
                  <a:pt x="0" y="0"/>
                  <a:pt x="0" y="0"/>
                  <a:pt x="0" y="0"/>
                </a:cubicBezTo>
                <a:cubicBezTo>
                  <a:pt x="40" y="0"/>
                  <a:pt x="40" y="0"/>
                  <a:pt x="40" y="0"/>
                </a:cubicBezTo>
                <a:cubicBezTo>
                  <a:pt x="40" y="156"/>
                  <a:pt x="40" y="156"/>
                  <a:pt x="40" y="156"/>
                </a:cubicBezTo>
                <a:cubicBezTo>
                  <a:pt x="248" y="156"/>
                  <a:pt x="248" y="156"/>
                  <a:pt x="248" y="156"/>
                </a:cubicBezTo>
                <a:lnTo>
                  <a:pt x="248" y="0"/>
                </a:lnTo>
                <a:close/>
                <a:moveTo>
                  <a:pt x="431" y="189"/>
                </a:moveTo>
                <a:cubicBezTo>
                  <a:pt x="604" y="189"/>
                  <a:pt x="604" y="189"/>
                  <a:pt x="604" y="189"/>
                </a:cubicBezTo>
                <a:cubicBezTo>
                  <a:pt x="604" y="152"/>
                  <a:pt x="604" y="152"/>
                  <a:pt x="604" y="152"/>
                </a:cubicBezTo>
                <a:cubicBezTo>
                  <a:pt x="431" y="152"/>
                  <a:pt x="431" y="152"/>
                  <a:pt x="431" y="152"/>
                </a:cubicBezTo>
                <a:cubicBezTo>
                  <a:pt x="431" y="38"/>
                  <a:pt x="431" y="38"/>
                  <a:pt x="431" y="38"/>
                </a:cubicBezTo>
                <a:cubicBezTo>
                  <a:pt x="625" y="38"/>
                  <a:pt x="625" y="38"/>
                  <a:pt x="625" y="38"/>
                </a:cubicBezTo>
                <a:cubicBezTo>
                  <a:pt x="625" y="0"/>
                  <a:pt x="625" y="0"/>
                  <a:pt x="625" y="0"/>
                </a:cubicBezTo>
                <a:cubicBezTo>
                  <a:pt x="391" y="0"/>
                  <a:pt x="391" y="0"/>
                  <a:pt x="391" y="0"/>
                </a:cubicBezTo>
                <a:cubicBezTo>
                  <a:pt x="391" y="345"/>
                  <a:pt x="391" y="345"/>
                  <a:pt x="391" y="345"/>
                </a:cubicBezTo>
                <a:cubicBezTo>
                  <a:pt x="631" y="345"/>
                  <a:pt x="631" y="345"/>
                  <a:pt x="631" y="345"/>
                </a:cubicBezTo>
                <a:cubicBezTo>
                  <a:pt x="631" y="308"/>
                  <a:pt x="631" y="308"/>
                  <a:pt x="631" y="308"/>
                </a:cubicBezTo>
                <a:cubicBezTo>
                  <a:pt x="431" y="308"/>
                  <a:pt x="431" y="308"/>
                  <a:pt x="431" y="308"/>
                </a:cubicBezTo>
                <a:lnTo>
                  <a:pt x="431" y="189"/>
                </a:lnTo>
                <a:close/>
                <a:moveTo>
                  <a:pt x="901" y="228"/>
                </a:moveTo>
                <a:cubicBezTo>
                  <a:pt x="982" y="345"/>
                  <a:pt x="982" y="345"/>
                  <a:pt x="982" y="345"/>
                </a:cubicBezTo>
                <a:cubicBezTo>
                  <a:pt x="937" y="345"/>
                  <a:pt x="937" y="345"/>
                  <a:pt x="937" y="345"/>
                </a:cubicBezTo>
                <a:cubicBezTo>
                  <a:pt x="866" y="235"/>
                  <a:pt x="866" y="235"/>
                  <a:pt x="866" y="235"/>
                </a:cubicBezTo>
                <a:cubicBezTo>
                  <a:pt x="858" y="236"/>
                  <a:pt x="850" y="236"/>
                  <a:pt x="843" y="236"/>
                </a:cubicBezTo>
                <a:cubicBezTo>
                  <a:pt x="751" y="236"/>
                  <a:pt x="751" y="236"/>
                  <a:pt x="751" y="236"/>
                </a:cubicBezTo>
                <a:cubicBezTo>
                  <a:pt x="751" y="345"/>
                  <a:pt x="751" y="345"/>
                  <a:pt x="751" y="345"/>
                </a:cubicBezTo>
                <a:cubicBezTo>
                  <a:pt x="712" y="345"/>
                  <a:pt x="712" y="345"/>
                  <a:pt x="712" y="345"/>
                </a:cubicBezTo>
                <a:cubicBezTo>
                  <a:pt x="712" y="0"/>
                  <a:pt x="712" y="0"/>
                  <a:pt x="712" y="0"/>
                </a:cubicBezTo>
                <a:cubicBezTo>
                  <a:pt x="843" y="0"/>
                  <a:pt x="843" y="0"/>
                  <a:pt x="843" y="0"/>
                </a:cubicBezTo>
                <a:cubicBezTo>
                  <a:pt x="929" y="0"/>
                  <a:pt x="978" y="43"/>
                  <a:pt x="978" y="116"/>
                </a:cubicBezTo>
                <a:cubicBezTo>
                  <a:pt x="978" y="173"/>
                  <a:pt x="951" y="212"/>
                  <a:pt x="901" y="228"/>
                </a:cubicBezTo>
                <a:close/>
                <a:moveTo>
                  <a:pt x="941" y="117"/>
                </a:moveTo>
                <a:cubicBezTo>
                  <a:pt x="941" y="65"/>
                  <a:pt x="905" y="38"/>
                  <a:pt x="843" y="38"/>
                </a:cubicBezTo>
                <a:cubicBezTo>
                  <a:pt x="751" y="38"/>
                  <a:pt x="751" y="38"/>
                  <a:pt x="751" y="38"/>
                </a:cubicBezTo>
                <a:cubicBezTo>
                  <a:pt x="751" y="198"/>
                  <a:pt x="751" y="198"/>
                  <a:pt x="751" y="198"/>
                </a:cubicBezTo>
                <a:cubicBezTo>
                  <a:pt x="843" y="198"/>
                  <a:pt x="843" y="198"/>
                  <a:pt x="843" y="198"/>
                </a:cubicBezTo>
                <a:cubicBezTo>
                  <a:pt x="905" y="198"/>
                  <a:pt x="941" y="171"/>
                  <a:pt x="941" y="117"/>
                </a:cubicBezTo>
                <a:close/>
                <a:moveTo>
                  <a:pt x="1367" y="345"/>
                </a:moveTo>
                <a:cubicBezTo>
                  <a:pt x="1324" y="345"/>
                  <a:pt x="1324" y="345"/>
                  <a:pt x="1324" y="345"/>
                </a:cubicBezTo>
                <a:cubicBezTo>
                  <a:pt x="1286" y="258"/>
                  <a:pt x="1286" y="258"/>
                  <a:pt x="1286" y="258"/>
                </a:cubicBezTo>
                <a:cubicBezTo>
                  <a:pt x="1098" y="258"/>
                  <a:pt x="1098" y="258"/>
                  <a:pt x="1098" y="258"/>
                </a:cubicBezTo>
                <a:cubicBezTo>
                  <a:pt x="1059" y="345"/>
                  <a:pt x="1059" y="345"/>
                  <a:pt x="1059" y="345"/>
                </a:cubicBezTo>
                <a:cubicBezTo>
                  <a:pt x="1017" y="345"/>
                  <a:pt x="1017" y="345"/>
                  <a:pt x="1017" y="345"/>
                </a:cubicBezTo>
                <a:cubicBezTo>
                  <a:pt x="1172" y="0"/>
                  <a:pt x="1172" y="0"/>
                  <a:pt x="1172" y="0"/>
                </a:cubicBezTo>
                <a:cubicBezTo>
                  <a:pt x="1213" y="0"/>
                  <a:pt x="1213" y="0"/>
                  <a:pt x="1213" y="0"/>
                </a:cubicBezTo>
                <a:lnTo>
                  <a:pt x="1367" y="345"/>
                </a:lnTo>
                <a:close/>
                <a:moveTo>
                  <a:pt x="1269" y="220"/>
                </a:moveTo>
                <a:cubicBezTo>
                  <a:pt x="1191" y="45"/>
                  <a:pt x="1191" y="45"/>
                  <a:pt x="1191" y="45"/>
                </a:cubicBezTo>
                <a:cubicBezTo>
                  <a:pt x="1114" y="220"/>
                  <a:pt x="1114" y="220"/>
                  <a:pt x="1114" y="220"/>
                </a:cubicBezTo>
                <a:lnTo>
                  <a:pt x="1269" y="22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114324" tIns="57162" rIns="114324" bIns="57162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251">
              <a:latin typeface="+mn-lt"/>
            </a:endParaRPr>
          </a:p>
        </p:txBody>
      </p:sp>
      <p:sp>
        <p:nvSpPr>
          <p:cNvPr id="12" name="LS_Logo12 (JU-Free) Horus" hidden="1">
            <a:extLst>
              <a:ext uri="{FF2B5EF4-FFF2-40B4-BE49-F238E27FC236}">
                <a16:creationId xmlns:a16="http://schemas.microsoft.com/office/drawing/2014/main" id="{2A7D48B7-0DFB-4377-AE02-3D5E84C49127}"/>
              </a:ext>
            </a:extLst>
          </p:cNvPr>
          <p:cNvSpPr>
            <a:spLocks/>
          </p:cNvSpPr>
          <p:nvPr userDrawn="1"/>
        </p:nvSpPr>
        <p:spPr bwMode="auto">
          <a:xfrm>
            <a:off x="1157288" y="7820025"/>
            <a:ext cx="692150" cy="138113"/>
          </a:xfrm>
          <a:custGeom>
            <a:avLst/>
            <a:gdLst>
              <a:gd name="T0" fmla="*/ 287 w 1746"/>
              <a:gd name="T1" fmla="*/ 1 h 348"/>
              <a:gd name="T2" fmla="*/ 248 w 1746"/>
              <a:gd name="T3" fmla="*/ 346 h 348"/>
              <a:gd name="T4" fmla="*/ 40 w 1746"/>
              <a:gd name="T5" fmla="*/ 194 h 348"/>
              <a:gd name="T6" fmla="*/ 0 w 1746"/>
              <a:gd name="T7" fmla="*/ 346 h 348"/>
              <a:gd name="T8" fmla="*/ 40 w 1746"/>
              <a:gd name="T9" fmla="*/ 1 h 348"/>
              <a:gd name="T10" fmla="*/ 248 w 1746"/>
              <a:gd name="T11" fmla="*/ 157 h 348"/>
              <a:gd name="T12" fmla="*/ 720 w 1746"/>
              <a:gd name="T13" fmla="*/ 174 h 348"/>
              <a:gd name="T14" fmla="*/ 359 w 1746"/>
              <a:gd name="T15" fmla="*/ 174 h 348"/>
              <a:gd name="T16" fmla="*/ 720 w 1746"/>
              <a:gd name="T17" fmla="*/ 174 h 348"/>
              <a:gd name="T18" fmla="*/ 539 w 1746"/>
              <a:gd name="T19" fmla="*/ 38 h 348"/>
              <a:gd name="T20" fmla="*/ 539 w 1746"/>
              <a:gd name="T21" fmla="*/ 310 h 348"/>
              <a:gd name="T22" fmla="*/ 981 w 1746"/>
              <a:gd name="T23" fmla="*/ 229 h 348"/>
              <a:gd name="T24" fmla="*/ 1017 w 1746"/>
              <a:gd name="T25" fmla="*/ 346 h 348"/>
              <a:gd name="T26" fmla="*/ 922 w 1746"/>
              <a:gd name="T27" fmla="*/ 237 h 348"/>
              <a:gd name="T28" fmla="*/ 831 w 1746"/>
              <a:gd name="T29" fmla="*/ 346 h 348"/>
              <a:gd name="T30" fmla="*/ 791 w 1746"/>
              <a:gd name="T31" fmla="*/ 1 h 348"/>
              <a:gd name="T32" fmla="*/ 1058 w 1746"/>
              <a:gd name="T33" fmla="*/ 117 h 348"/>
              <a:gd name="T34" fmla="*/ 1020 w 1746"/>
              <a:gd name="T35" fmla="*/ 118 h 348"/>
              <a:gd name="T36" fmla="*/ 831 w 1746"/>
              <a:gd name="T37" fmla="*/ 39 h 348"/>
              <a:gd name="T38" fmla="*/ 922 w 1746"/>
              <a:gd name="T39" fmla="*/ 199 h 348"/>
              <a:gd name="T40" fmla="*/ 1389 w 1746"/>
              <a:gd name="T41" fmla="*/ 204 h 348"/>
              <a:gd name="T42" fmla="*/ 1179 w 1746"/>
              <a:gd name="T43" fmla="*/ 204 h 348"/>
              <a:gd name="T44" fmla="*/ 1139 w 1746"/>
              <a:gd name="T45" fmla="*/ 1 h 348"/>
              <a:gd name="T46" fmla="*/ 1285 w 1746"/>
              <a:gd name="T47" fmla="*/ 348 h 348"/>
              <a:gd name="T48" fmla="*/ 1429 w 1746"/>
              <a:gd name="T49" fmla="*/ 1 h 348"/>
              <a:gd name="T50" fmla="*/ 1389 w 1746"/>
              <a:gd name="T51" fmla="*/ 204 h 348"/>
              <a:gd name="T52" fmla="*/ 1625 w 1746"/>
              <a:gd name="T53" fmla="*/ 40 h 348"/>
              <a:gd name="T54" fmla="*/ 1737 w 1746"/>
              <a:gd name="T55" fmla="*/ 32 h 348"/>
              <a:gd name="T56" fmla="*/ 1508 w 1746"/>
              <a:gd name="T57" fmla="*/ 89 h 348"/>
              <a:gd name="T58" fmla="*/ 1621 w 1746"/>
              <a:gd name="T59" fmla="*/ 308 h 348"/>
              <a:gd name="T60" fmla="*/ 1489 w 1746"/>
              <a:gd name="T61" fmla="*/ 295 h 348"/>
              <a:gd name="T62" fmla="*/ 1745 w 1746"/>
              <a:gd name="T63" fmla="*/ 253 h 3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746" h="348">
                <a:moveTo>
                  <a:pt x="248" y="1"/>
                </a:moveTo>
                <a:cubicBezTo>
                  <a:pt x="287" y="1"/>
                  <a:pt x="287" y="1"/>
                  <a:pt x="287" y="1"/>
                </a:cubicBezTo>
                <a:cubicBezTo>
                  <a:pt x="287" y="346"/>
                  <a:pt x="287" y="346"/>
                  <a:pt x="287" y="346"/>
                </a:cubicBezTo>
                <a:cubicBezTo>
                  <a:pt x="248" y="346"/>
                  <a:pt x="248" y="346"/>
                  <a:pt x="248" y="346"/>
                </a:cubicBezTo>
                <a:cubicBezTo>
                  <a:pt x="248" y="194"/>
                  <a:pt x="248" y="194"/>
                  <a:pt x="248" y="194"/>
                </a:cubicBezTo>
                <a:cubicBezTo>
                  <a:pt x="40" y="194"/>
                  <a:pt x="40" y="194"/>
                  <a:pt x="40" y="194"/>
                </a:cubicBezTo>
                <a:cubicBezTo>
                  <a:pt x="40" y="346"/>
                  <a:pt x="40" y="346"/>
                  <a:pt x="40" y="346"/>
                </a:cubicBezTo>
                <a:cubicBezTo>
                  <a:pt x="0" y="346"/>
                  <a:pt x="0" y="346"/>
                  <a:pt x="0" y="346"/>
                </a:cubicBezTo>
                <a:cubicBezTo>
                  <a:pt x="0" y="1"/>
                  <a:pt x="0" y="1"/>
                  <a:pt x="0" y="1"/>
                </a:cubicBezTo>
                <a:cubicBezTo>
                  <a:pt x="40" y="1"/>
                  <a:pt x="40" y="1"/>
                  <a:pt x="40" y="1"/>
                </a:cubicBezTo>
                <a:cubicBezTo>
                  <a:pt x="40" y="157"/>
                  <a:pt x="40" y="157"/>
                  <a:pt x="40" y="157"/>
                </a:cubicBezTo>
                <a:cubicBezTo>
                  <a:pt x="248" y="157"/>
                  <a:pt x="248" y="157"/>
                  <a:pt x="248" y="157"/>
                </a:cubicBezTo>
                <a:lnTo>
                  <a:pt x="248" y="1"/>
                </a:lnTo>
                <a:close/>
                <a:moveTo>
                  <a:pt x="720" y="174"/>
                </a:moveTo>
                <a:cubicBezTo>
                  <a:pt x="720" y="271"/>
                  <a:pt x="640" y="348"/>
                  <a:pt x="539" y="348"/>
                </a:cubicBezTo>
                <a:cubicBezTo>
                  <a:pt x="439" y="348"/>
                  <a:pt x="359" y="271"/>
                  <a:pt x="359" y="174"/>
                </a:cubicBezTo>
                <a:cubicBezTo>
                  <a:pt x="359" y="76"/>
                  <a:pt x="439" y="0"/>
                  <a:pt x="539" y="0"/>
                </a:cubicBezTo>
                <a:cubicBezTo>
                  <a:pt x="640" y="0"/>
                  <a:pt x="720" y="77"/>
                  <a:pt x="720" y="174"/>
                </a:cubicBezTo>
                <a:close/>
                <a:moveTo>
                  <a:pt x="679" y="174"/>
                </a:moveTo>
                <a:cubicBezTo>
                  <a:pt x="679" y="98"/>
                  <a:pt x="616" y="38"/>
                  <a:pt x="539" y="38"/>
                </a:cubicBezTo>
                <a:cubicBezTo>
                  <a:pt x="463" y="38"/>
                  <a:pt x="399" y="98"/>
                  <a:pt x="399" y="174"/>
                </a:cubicBezTo>
                <a:cubicBezTo>
                  <a:pt x="399" y="249"/>
                  <a:pt x="463" y="310"/>
                  <a:pt x="539" y="310"/>
                </a:cubicBezTo>
                <a:cubicBezTo>
                  <a:pt x="616" y="310"/>
                  <a:pt x="679" y="249"/>
                  <a:pt x="679" y="174"/>
                </a:cubicBezTo>
                <a:close/>
                <a:moveTo>
                  <a:pt x="981" y="229"/>
                </a:moveTo>
                <a:cubicBezTo>
                  <a:pt x="1062" y="346"/>
                  <a:pt x="1062" y="346"/>
                  <a:pt x="1062" y="346"/>
                </a:cubicBezTo>
                <a:cubicBezTo>
                  <a:pt x="1017" y="346"/>
                  <a:pt x="1017" y="346"/>
                  <a:pt x="1017" y="346"/>
                </a:cubicBezTo>
                <a:cubicBezTo>
                  <a:pt x="945" y="236"/>
                  <a:pt x="945" y="236"/>
                  <a:pt x="945" y="236"/>
                </a:cubicBezTo>
                <a:cubicBezTo>
                  <a:pt x="938" y="237"/>
                  <a:pt x="930" y="237"/>
                  <a:pt x="922" y="237"/>
                </a:cubicBezTo>
                <a:cubicBezTo>
                  <a:pt x="831" y="237"/>
                  <a:pt x="831" y="237"/>
                  <a:pt x="831" y="237"/>
                </a:cubicBezTo>
                <a:cubicBezTo>
                  <a:pt x="831" y="346"/>
                  <a:pt x="831" y="346"/>
                  <a:pt x="831" y="346"/>
                </a:cubicBezTo>
                <a:cubicBezTo>
                  <a:pt x="791" y="346"/>
                  <a:pt x="791" y="346"/>
                  <a:pt x="791" y="346"/>
                </a:cubicBezTo>
                <a:cubicBezTo>
                  <a:pt x="791" y="1"/>
                  <a:pt x="791" y="1"/>
                  <a:pt x="791" y="1"/>
                </a:cubicBezTo>
                <a:cubicBezTo>
                  <a:pt x="922" y="1"/>
                  <a:pt x="922" y="1"/>
                  <a:pt x="922" y="1"/>
                </a:cubicBezTo>
                <a:cubicBezTo>
                  <a:pt x="1008" y="1"/>
                  <a:pt x="1058" y="44"/>
                  <a:pt x="1058" y="117"/>
                </a:cubicBezTo>
                <a:cubicBezTo>
                  <a:pt x="1058" y="174"/>
                  <a:pt x="1031" y="213"/>
                  <a:pt x="981" y="229"/>
                </a:cubicBezTo>
                <a:close/>
                <a:moveTo>
                  <a:pt x="1020" y="118"/>
                </a:moveTo>
                <a:cubicBezTo>
                  <a:pt x="1020" y="66"/>
                  <a:pt x="985" y="39"/>
                  <a:pt x="922" y="39"/>
                </a:cubicBezTo>
                <a:cubicBezTo>
                  <a:pt x="831" y="39"/>
                  <a:pt x="831" y="39"/>
                  <a:pt x="831" y="39"/>
                </a:cubicBezTo>
                <a:cubicBezTo>
                  <a:pt x="831" y="199"/>
                  <a:pt x="831" y="199"/>
                  <a:pt x="831" y="199"/>
                </a:cubicBezTo>
                <a:cubicBezTo>
                  <a:pt x="922" y="199"/>
                  <a:pt x="922" y="199"/>
                  <a:pt x="922" y="199"/>
                </a:cubicBezTo>
                <a:cubicBezTo>
                  <a:pt x="985" y="199"/>
                  <a:pt x="1020" y="172"/>
                  <a:pt x="1020" y="118"/>
                </a:cubicBezTo>
                <a:close/>
                <a:moveTo>
                  <a:pt x="1389" y="204"/>
                </a:moveTo>
                <a:cubicBezTo>
                  <a:pt x="1389" y="271"/>
                  <a:pt x="1350" y="310"/>
                  <a:pt x="1285" y="310"/>
                </a:cubicBezTo>
                <a:cubicBezTo>
                  <a:pt x="1219" y="310"/>
                  <a:pt x="1179" y="271"/>
                  <a:pt x="1179" y="204"/>
                </a:cubicBezTo>
                <a:cubicBezTo>
                  <a:pt x="1179" y="1"/>
                  <a:pt x="1179" y="1"/>
                  <a:pt x="1179" y="1"/>
                </a:cubicBezTo>
                <a:cubicBezTo>
                  <a:pt x="1139" y="1"/>
                  <a:pt x="1139" y="1"/>
                  <a:pt x="1139" y="1"/>
                </a:cubicBezTo>
                <a:cubicBezTo>
                  <a:pt x="1139" y="204"/>
                  <a:pt x="1139" y="204"/>
                  <a:pt x="1139" y="204"/>
                </a:cubicBezTo>
                <a:cubicBezTo>
                  <a:pt x="1139" y="294"/>
                  <a:pt x="1194" y="348"/>
                  <a:pt x="1285" y="348"/>
                </a:cubicBezTo>
                <a:cubicBezTo>
                  <a:pt x="1375" y="348"/>
                  <a:pt x="1429" y="294"/>
                  <a:pt x="1429" y="204"/>
                </a:cubicBezTo>
                <a:cubicBezTo>
                  <a:pt x="1429" y="1"/>
                  <a:pt x="1429" y="1"/>
                  <a:pt x="1429" y="1"/>
                </a:cubicBezTo>
                <a:cubicBezTo>
                  <a:pt x="1389" y="1"/>
                  <a:pt x="1389" y="1"/>
                  <a:pt x="1389" y="1"/>
                </a:cubicBezTo>
                <a:lnTo>
                  <a:pt x="1389" y="204"/>
                </a:lnTo>
                <a:close/>
                <a:moveTo>
                  <a:pt x="1552" y="86"/>
                </a:moveTo>
                <a:cubicBezTo>
                  <a:pt x="1552" y="57"/>
                  <a:pt x="1581" y="40"/>
                  <a:pt x="1625" y="40"/>
                </a:cubicBezTo>
                <a:cubicBezTo>
                  <a:pt x="1653" y="40"/>
                  <a:pt x="1689" y="48"/>
                  <a:pt x="1720" y="69"/>
                </a:cubicBezTo>
                <a:cubicBezTo>
                  <a:pt x="1737" y="32"/>
                  <a:pt x="1737" y="32"/>
                  <a:pt x="1737" y="32"/>
                </a:cubicBezTo>
                <a:cubicBezTo>
                  <a:pt x="1708" y="13"/>
                  <a:pt x="1667" y="0"/>
                  <a:pt x="1628" y="0"/>
                </a:cubicBezTo>
                <a:cubicBezTo>
                  <a:pt x="1556" y="0"/>
                  <a:pt x="1508" y="35"/>
                  <a:pt x="1508" y="89"/>
                </a:cubicBezTo>
                <a:cubicBezTo>
                  <a:pt x="1508" y="213"/>
                  <a:pt x="1702" y="164"/>
                  <a:pt x="1702" y="255"/>
                </a:cubicBezTo>
                <a:cubicBezTo>
                  <a:pt x="1702" y="288"/>
                  <a:pt x="1671" y="308"/>
                  <a:pt x="1621" y="308"/>
                </a:cubicBezTo>
                <a:cubicBezTo>
                  <a:pt x="1582" y="308"/>
                  <a:pt x="1539" y="290"/>
                  <a:pt x="1507" y="259"/>
                </a:cubicBezTo>
                <a:cubicBezTo>
                  <a:pt x="1489" y="295"/>
                  <a:pt x="1489" y="295"/>
                  <a:pt x="1489" y="295"/>
                </a:cubicBezTo>
                <a:cubicBezTo>
                  <a:pt x="1521" y="326"/>
                  <a:pt x="1570" y="347"/>
                  <a:pt x="1621" y="347"/>
                </a:cubicBezTo>
                <a:cubicBezTo>
                  <a:pt x="1695" y="347"/>
                  <a:pt x="1745" y="311"/>
                  <a:pt x="1745" y="253"/>
                </a:cubicBezTo>
                <a:cubicBezTo>
                  <a:pt x="1746" y="128"/>
                  <a:pt x="1552" y="174"/>
                  <a:pt x="1552" y="8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114324" tIns="57162" rIns="114324" bIns="57162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251">
              <a:latin typeface="+mn-lt"/>
            </a:endParaRPr>
          </a:p>
        </p:txBody>
      </p:sp>
      <p:sp>
        <p:nvSpPr>
          <p:cNvPr id="8" name="Tijdelijke aanduiding voor afbeelding 7"/>
          <p:cNvSpPr>
            <a:spLocks noGrp="1" noSelect="1"/>
          </p:cNvSpPr>
          <p:nvPr>
            <p:ph type="pic" sz="quarter" idx="13"/>
          </p:nvPr>
        </p:nvSpPr>
        <p:spPr bwMode="gray">
          <a:xfrm>
            <a:off x="0" y="0"/>
            <a:ext cx="15243175" cy="85772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2" name="Titel 1"/>
          <p:cNvSpPr>
            <a:spLocks noGrp="1" noSelect="1"/>
          </p:cNvSpPr>
          <p:nvPr>
            <p:ph type="title"/>
          </p:nvPr>
        </p:nvSpPr>
        <p:spPr bwMode="gray">
          <a:xfrm>
            <a:off x="887842" y="608061"/>
            <a:ext cx="5716191" cy="2701500"/>
          </a:xfrm>
          <a:prstGeom prst="roundRect">
            <a:avLst>
              <a:gd name="adj" fmla="val 3199"/>
            </a:avLst>
          </a:prstGeom>
          <a:gradFill flip="none" rotWithShape="1">
            <a:gsLst>
              <a:gs pos="0">
                <a:srgbClr val="0096FF"/>
              </a:gs>
              <a:gs pos="50000">
                <a:srgbClr val="0063FF"/>
              </a:gs>
              <a:gs pos="100000">
                <a:srgbClr val="0054FF"/>
              </a:gs>
            </a:gsLst>
            <a:lin ang="18900000" scaled="1"/>
            <a:tileRect/>
          </a:gradFill>
          <a:ln>
            <a:noFill/>
          </a:ln>
        </p:spPr>
        <p:txBody>
          <a:bodyPr lIns="252000" tIns="180000" rIns="144000"/>
          <a:lstStyle>
            <a:lvl1pPr>
              <a:lnSpc>
                <a:spcPct val="107000"/>
              </a:lnSpc>
              <a:defRPr cap="none" baseline="0">
                <a:solidFill>
                  <a:schemeClr val="bg1"/>
                </a:solidFill>
              </a:defRPr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6" name="Rectangle 26 (PHJU)"/>
          <p:cNvSpPr>
            <a:spLocks noGrp="1" noSelect="1" noChangeArrowheads="1"/>
          </p:cNvSpPr>
          <p:nvPr>
            <p:ph type="body" idx="1000"/>
          </p:nvPr>
        </p:nvSpPr>
        <p:spPr bwMode="gray">
          <a:xfrm>
            <a:off x="0" y="4375993"/>
            <a:ext cx="4249433" cy="420127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82592" indent="-382592" algn="l" defTabSz="1143274" rtl="0" eaLnBrk="1" latinLnBrk="0" hangingPunct="1">
              <a:lnSpc>
                <a:spcPct val="130000"/>
              </a:lnSpc>
              <a:spcBef>
                <a:spcPts val="3251"/>
              </a:spcBef>
              <a:buClr>
                <a:schemeClr val="accent1"/>
              </a:buClr>
              <a:buFont typeface="Century Gothic" panose="020B0502020202020204" pitchFamily="34" charset="0"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Freeform 5 (PHJU)"/>
          <p:cNvSpPr>
            <a:spLocks noGrp="1" noSelect="1"/>
          </p:cNvSpPr>
          <p:nvPr>
            <p:ph type="body" idx="1001"/>
          </p:nvPr>
        </p:nvSpPr>
        <p:spPr bwMode="gray">
          <a:xfrm>
            <a:off x="331461" y="7598431"/>
            <a:ext cx="670858" cy="603585"/>
          </a:xfrm>
          <a:custGeom>
            <a:avLst/>
            <a:gdLst>
              <a:gd name="T0" fmla="*/ 352 w 1693"/>
              <a:gd name="T1" fmla="*/ 140 h 1525"/>
              <a:gd name="T2" fmla="*/ 352 w 1693"/>
              <a:gd name="T3" fmla="*/ 47 h 1525"/>
              <a:gd name="T4" fmla="*/ 1646 w 1693"/>
              <a:gd name="T5" fmla="*/ 549 h 1525"/>
              <a:gd name="T6" fmla="*/ 1646 w 1693"/>
              <a:gd name="T7" fmla="*/ 642 h 1525"/>
              <a:gd name="T8" fmla="*/ 1646 w 1693"/>
              <a:gd name="T9" fmla="*/ 549 h 1525"/>
              <a:gd name="T10" fmla="*/ 1403 w 1693"/>
              <a:gd name="T11" fmla="*/ 429 h 1525"/>
              <a:gd name="T12" fmla="*/ 1496 w 1693"/>
              <a:gd name="T13" fmla="*/ 429 h 1525"/>
              <a:gd name="T14" fmla="*/ 644 w 1693"/>
              <a:gd name="T15" fmla="*/ 48 h 1525"/>
              <a:gd name="T16" fmla="*/ 644 w 1693"/>
              <a:gd name="T17" fmla="*/ 141 h 1525"/>
              <a:gd name="T18" fmla="*/ 644 w 1693"/>
              <a:gd name="T19" fmla="*/ 48 h 1525"/>
              <a:gd name="T20" fmla="*/ 777 w 1693"/>
              <a:gd name="T21" fmla="*/ 47 h 1525"/>
              <a:gd name="T22" fmla="*/ 870 w 1693"/>
              <a:gd name="T23" fmla="*/ 47 h 1525"/>
              <a:gd name="T24" fmla="*/ 954 w 1693"/>
              <a:gd name="T25" fmla="*/ 146 h 1525"/>
              <a:gd name="T26" fmla="*/ 954 w 1693"/>
              <a:gd name="T27" fmla="*/ 53 h 1525"/>
              <a:gd name="T28" fmla="*/ 954 w 1693"/>
              <a:gd name="T29" fmla="*/ 146 h 1525"/>
              <a:gd name="T30" fmla="*/ 1048 w 1693"/>
              <a:gd name="T31" fmla="*/ 132 h 1525"/>
              <a:gd name="T32" fmla="*/ 1172 w 1693"/>
              <a:gd name="T33" fmla="*/ 132 h 1525"/>
              <a:gd name="T34" fmla="*/ 1291 w 1693"/>
              <a:gd name="T35" fmla="*/ 8 h 1525"/>
              <a:gd name="T36" fmla="*/ 1291 w 1693"/>
              <a:gd name="T37" fmla="*/ 132 h 1525"/>
              <a:gd name="T38" fmla="*/ 1291 w 1693"/>
              <a:gd name="T39" fmla="*/ 8 h 1525"/>
              <a:gd name="T40" fmla="*/ 149 w 1693"/>
              <a:gd name="T41" fmla="*/ 1180 h 1525"/>
              <a:gd name="T42" fmla="*/ 335 w 1693"/>
              <a:gd name="T43" fmla="*/ 1180 h 1525"/>
              <a:gd name="T44" fmla="*/ 46 w 1693"/>
              <a:gd name="T45" fmla="*/ 677 h 1525"/>
              <a:gd name="T46" fmla="*/ 46 w 1693"/>
              <a:gd name="T47" fmla="*/ 770 h 1525"/>
              <a:gd name="T48" fmla="*/ 46 w 1693"/>
              <a:gd name="T49" fmla="*/ 677 h 1525"/>
              <a:gd name="T50" fmla="*/ 1236 w 1693"/>
              <a:gd name="T51" fmla="*/ 1401 h 1525"/>
              <a:gd name="T52" fmla="*/ 1329 w 1693"/>
              <a:gd name="T53" fmla="*/ 1401 h 1525"/>
              <a:gd name="T54" fmla="*/ 250 w 1693"/>
              <a:gd name="T55" fmla="*/ 1065 h 1525"/>
              <a:gd name="T56" fmla="*/ 250 w 1693"/>
              <a:gd name="T57" fmla="*/ 972 h 1525"/>
              <a:gd name="T58" fmla="*/ 250 w 1693"/>
              <a:gd name="T59" fmla="*/ 1065 h 1525"/>
              <a:gd name="T60" fmla="*/ 885 w 1693"/>
              <a:gd name="T61" fmla="*/ 1432 h 1525"/>
              <a:gd name="T62" fmla="*/ 1071 w 1693"/>
              <a:gd name="T63" fmla="*/ 1432 h 1525"/>
              <a:gd name="T64" fmla="*/ 589 w 1693"/>
              <a:gd name="T65" fmla="*/ 1253 h 1525"/>
              <a:gd name="T66" fmla="*/ 589 w 1693"/>
              <a:gd name="T67" fmla="*/ 1377 h 1525"/>
              <a:gd name="T68" fmla="*/ 589 w 1693"/>
              <a:gd name="T69" fmla="*/ 1253 h 1525"/>
              <a:gd name="T70" fmla="*/ 407 w 1693"/>
              <a:gd name="T71" fmla="*/ 1320 h 1525"/>
              <a:gd name="T72" fmla="*/ 500 w 1693"/>
              <a:gd name="T73" fmla="*/ 1320 h 15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693" h="1525">
                <a:moveTo>
                  <a:pt x="398" y="94"/>
                </a:moveTo>
                <a:cubicBezTo>
                  <a:pt x="398" y="119"/>
                  <a:pt x="377" y="140"/>
                  <a:pt x="352" y="140"/>
                </a:cubicBezTo>
                <a:cubicBezTo>
                  <a:pt x="326" y="140"/>
                  <a:pt x="305" y="119"/>
                  <a:pt x="305" y="94"/>
                </a:cubicBezTo>
                <a:cubicBezTo>
                  <a:pt x="305" y="68"/>
                  <a:pt x="326" y="47"/>
                  <a:pt x="352" y="47"/>
                </a:cubicBezTo>
                <a:cubicBezTo>
                  <a:pt x="377" y="47"/>
                  <a:pt x="398" y="68"/>
                  <a:pt x="398" y="94"/>
                </a:cubicBezTo>
                <a:close/>
                <a:moveTo>
                  <a:pt x="1646" y="549"/>
                </a:moveTo>
                <a:cubicBezTo>
                  <a:pt x="1621" y="549"/>
                  <a:pt x="1600" y="570"/>
                  <a:pt x="1600" y="596"/>
                </a:cubicBezTo>
                <a:cubicBezTo>
                  <a:pt x="1600" y="621"/>
                  <a:pt x="1621" y="642"/>
                  <a:pt x="1646" y="642"/>
                </a:cubicBezTo>
                <a:cubicBezTo>
                  <a:pt x="1672" y="642"/>
                  <a:pt x="1693" y="621"/>
                  <a:pt x="1693" y="596"/>
                </a:cubicBezTo>
                <a:cubicBezTo>
                  <a:pt x="1693" y="570"/>
                  <a:pt x="1672" y="549"/>
                  <a:pt x="1646" y="549"/>
                </a:cubicBezTo>
                <a:close/>
                <a:moveTo>
                  <a:pt x="1450" y="382"/>
                </a:moveTo>
                <a:cubicBezTo>
                  <a:pt x="1424" y="382"/>
                  <a:pt x="1403" y="403"/>
                  <a:pt x="1403" y="429"/>
                </a:cubicBezTo>
                <a:cubicBezTo>
                  <a:pt x="1403" y="454"/>
                  <a:pt x="1424" y="475"/>
                  <a:pt x="1450" y="475"/>
                </a:cubicBezTo>
                <a:cubicBezTo>
                  <a:pt x="1475" y="475"/>
                  <a:pt x="1496" y="454"/>
                  <a:pt x="1496" y="429"/>
                </a:cubicBezTo>
                <a:cubicBezTo>
                  <a:pt x="1496" y="403"/>
                  <a:pt x="1475" y="382"/>
                  <a:pt x="1450" y="382"/>
                </a:cubicBezTo>
                <a:close/>
                <a:moveTo>
                  <a:pt x="644" y="48"/>
                </a:moveTo>
                <a:cubicBezTo>
                  <a:pt x="619" y="48"/>
                  <a:pt x="598" y="69"/>
                  <a:pt x="598" y="95"/>
                </a:cubicBezTo>
                <a:cubicBezTo>
                  <a:pt x="598" y="120"/>
                  <a:pt x="619" y="141"/>
                  <a:pt x="644" y="141"/>
                </a:cubicBezTo>
                <a:cubicBezTo>
                  <a:pt x="670" y="141"/>
                  <a:pt x="691" y="120"/>
                  <a:pt x="691" y="95"/>
                </a:cubicBezTo>
                <a:cubicBezTo>
                  <a:pt x="691" y="69"/>
                  <a:pt x="670" y="48"/>
                  <a:pt x="644" y="48"/>
                </a:cubicBezTo>
                <a:close/>
                <a:moveTo>
                  <a:pt x="824" y="0"/>
                </a:moveTo>
                <a:cubicBezTo>
                  <a:pt x="798" y="0"/>
                  <a:pt x="777" y="21"/>
                  <a:pt x="777" y="47"/>
                </a:cubicBezTo>
                <a:cubicBezTo>
                  <a:pt x="777" y="72"/>
                  <a:pt x="798" y="93"/>
                  <a:pt x="824" y="93"/>
                </a:cubicBezTo>
                <a:cubicBezTo>
                  <a:pt x="849" y="93"/>
                  <a:pt x="870" y="72"/>
                  <a:pt x="870" y="47"/>
                </a:cubicBezTo>
                <a:cubicBezTo>
                  <a:pt x="870" y="21"/>
                  <a:pt x="849" y="0"/>
                  <a:pt x="824" y="0"/>
                </a:cubicBezTo>
                <a:close/>
                <a:moveTo>
                  <a:pt x="954" y="146"/>
                </a:moveTo>
                <a:cubicBezTo>
                  <a:pt x="980" y="146"/>
                  <a:pt x="1000" y="125"/>
                  <a:pt x="1000" y="100"/>
                </a:cubicBezTo>
                <a:cubicBezTo>
                  <a:pt x="1000" y="74"/>
                  <a:pt x="980" y="53"/>
                  <a:pt x="954" y="53"/>
                </a:cubicBezTo>
                <a:cubicBezTo>
                  <a:pt x="928" y="53"/>
                  <a:pt x="907" y="74"/>
                  <a:pt x="907" y="100"/>
                </a:cubicBezTo>
                <a:cubicBezTo>
                  <a:pt x="907" y="125"/>
                  <a:pt x="928" y="146"/>
                  <a:pt x="954" y="146"/>
                </a:cubicBezTo>
                <a:close/>
                <a:moveTo>
                  <a:pt x="1110" y="70"/>
                </a:moveTo>
                <a:cubicBezTo>
                  <a:pt x="1076" y="70"/>
                  <a:pt x="1048" y="98"/>
                  <a:pt x="1048" y="132"/>
                </a:cubicBezTo>
                <a:cubicBezTo>
                  <a:pt x="1048" y="167"/>
                  <a:pt x="1076" y="194"/>
                  <a:pt x="1110" y="194"/>
                </a:cubicBezTo>
                <a:cubicBezTo>
                  <a:pt x="1145" y="194"/>
                  <a:pt x="1172" y="167"/>
                  <a:pt x="1172" y="132"/>
                </a:cubicBezTo>
                <a:cubicBezTo>
                  <a:pt x="1172" y="98"/>
                  <a:pt x="1145" y="70"/>
                  <a:pt x="1110" y="70"/>
                </a:cubicBezTo>
                <a:close/>
                <a:moveTo>
                  <a:pt x="1291" y="8"/>
                </a:moveTo>
                <a:cubicBezTo>
                  <a:pt x="1257" y="8"/>
                  <a:pt x="1229" y="36"/>
                  <a:pt x="1229" y="70"/>
                </a:cubicBezTo>
                <a:cubicBezTo>
                  <a:pt x="1229" y="104"/>
                  <a:pt x="1257" y="132"/>
                  <a:pt x="1291" y="132"/>
                </a:cubicBezTo>
                <a:cubicBezTo>
                  <a:pt x="1325" y="132"/>
                  <a:pt x="1353" y="104"/>
                  <a:pt x="1353" y="70"/>
                </a:cubicBezTo>
                <a:cubicBezTo>
                  <a:pt x="1353" y="36"/>
                  <a:pt x="1325" y="8"/>
                  <a:pt x="1291" y="8"/>
                </a:cubicBezTo>
                <a:close/>
                <a:moveTo>
                  <a:pt x="242" y="1087"/>
                </a:moveTo>
                <a:cubicBezTo>
                  <a:pt x="190" y="1087"/>
                  <a:pt x="149" y="1129"/>
                  <a:pt x="149" y="1180"/>
                </a:cubicBezTo>
                <a:cubicBezTo>
                  <a:pt x="149" y="1232"/>
                  <a:pt x="190" y="1273"/>
                  <a:pt x="242" y="1273"/>
                </a:cubicBezTo>
                <a:cubicBezTo>
                  <a:pt x="293" y="1273"/>
                  <a:pt x="335" y="1232"/>
                  <a:pt x="335" y="1180"/>
                </a:cubicBezTo>
                <a:cubicBezTo>
                  <a:pt x="335" y="1129"/>
                  <a:pt x="293" y="1087"/>
                  <a:pt x="242" y="1087"/>
                </a:cubicBezTo>
                <a:close/>
                <a:moveTo>
                  <a:pt x="46" y="677"/>
                </a:moveTo>
                <a:cubicBezTo>
                  <a:pt x="20" y="677"/>
                  <a:pt x="0" y="698"/>
                  <a:pt x="0" y="724"/>
                </a:cubicBezTo>
                <a:cubicBezTo>
                  <a:pt x="0" y="749"/>
                  <a:pt x="20" y="770"/>
                  <a:pt x="46" y="770"/>
                </a:cubicBezTo>
                <a:cubicBezTo>
                  <a:pt x="72" y="770"/>
                  <a:pt x="93" y="749"/>
                  <a:pt x="93" y="724"/>
                </a:cubicBezTo>
                <a:cubicBezTo>
                  <a:pt x="93" y="698"/>
                  <a:pt x="72" y="677"/>
                  <a:pt x="46" y="677"/>
                </a:cubicBezTo>
                <a:close/>
                <a:moveTo>
                  <a:pt x="1282" y="1354"/>
                </a:moveTo>
                <a:cubicBezTo>
                  <a:pt x="1257" y="1354"/>
                  <a:pt x="1236" y="1375"/>
                  <a:pt x="1236" y="1401"/>
                </a:cubicBezTo>
                <a:cubicBezTo>
                  <a:pt x="1236" y="1426"/>
                  <a:pt x="1257" y="1447"/>
                  <a:pt x="1282" y="1447"/>
                </a:cubicBezTo>
                <a:cubicBezTo>
                  <a:pt x="1308" y="1447"/>
                  <a:pt x="1329" y="1426"/>
                  <a:pt x="1329" y="1401"/>
                </a:cubicBezTo>
                <a:cubicBezTo>
                  <a:pt x="1329" y="1375"/>
                  <a:pt x="1308" y="1354"/>
                  <a:pt x="1282" y="1354"/>
                </a:cubicBezTo>
                <a:close/>
                <a:moveTo>
                  <a:pt x="250" y="1065"/>
                </a:moveTo>
                <a:cubicBezTo>
                  <a:pt x="276" y="1065"/>
                  <a:pt x="296" y="1044"/>
                  <a:pt x="296" y="1018"/>
                </a:cubicBezTo>
                <a:cubicBezTo>
                  <a:pt x="296" y="993"/>
                  <a:pt x="276" y="972"/>
                  <a:pt x="250" y="972"/>
                </a:cubicBezTo>
                <a:cubicBezTo>
                  <a:pt x="224" y="972"/>
                  <a:pt x="203" y="993"/>
                  <a:pt x="203" y="1018"/>
                </a:cubicBezTo>
                <a:cubicBezTo>
                  <a:pt x="203" y="1044"/>
                  <a:pt x="224" y="1065"/>
                  <a:pt x="250" y="1065"/>
                </a:cubicBezTo>
                <a:close/>
                <a:moveTo>
                  <a:pt x="978" y="1339"/>
                </a:moveTo>
                <a:cubicBezTo>
                  <a:pt x="927" y="1339"/>
                  <a:pt x="885" y="1380"/>
                  <a:pt x="885" y="1432"/>
                </a:cubicBezTo>
                <a:cubicBezTo>
                  <a:pt x="885" y="1483"/>
                  <a:pt x="927" y="1525"/>
                  <a:pt x="978" y="1525"/>
                </a:cubicBezTo>
                <a:cubicBezTo>
                  <a:pt x="1029" y="1525"/>
                  <a:pt x="1071" y="1483"/>
                  <a:pt x="1071" y="1432"/>
                </a:cubicBezTo>
                <a:cubicBezTo>
                  <a:pt x="1071" y="1380"/>
                  <a:pt x="1029" y="1339"/>
                  <a:pt x="978" y="1339"/>
                </a:cubicBezTo>
                <a:close/>
                <a:moveTo>
                  <a:pt x="589" y="1253"/>
                </a:moveTo>
                <a:cubicBezTo>
                  <a:pt x="555" y="1253"/>
                  <a:pt x="527" y="1281"/>
                  <a:pt x="527" y="1315"/>
                </a:cubicBezTo>
                <a:cubicBezTo>
                  <a:pt x="527" y="1349"/>
                  <a:pt x="555" y="1377"/>
                  <a:pt x="589" y="1377"/>
                </a:cubicBezTo>
                <a:cubicBezTo>
                  <a:pt x="623" y="1377"/>
                  <a:pt x="651" y="1349"/>
                  <a:pt x="651" y="1315"/>
                </a:cubicBezTo>
                <a:cubicBezTo>
                  <a:pt x="651" y="1281"/>
                  <a:pt x="623" y="1253"/>
                  <a:pt x="589" y="1253"/>
                </a:cubicBezTo>
                <a:close/>
                <a:moveTo>
                  <a:pt x="454" y="1273"/>
                </a:moveTo>
                <a:cubicBezTo>
                  <a:pt x="428" y="1273"/>
                  <a:pt x="407" y="1294"/>
                  <a:pt x="407" y="1320"/>
                </a:cubicBezTo>
                <a:cubicBezTo>
                  <a:pt x="407" y="1345"/>
                  <a:pt x="428" y="1366"/>
                  <a:pt x="454" y="1366"/>
                </a:cubicBezTo>
                <a:cubicBezTo>
                  <a:pt x="479" y="1366"/>
                  <a:pt x="500" y="1345"/>
                  <a:pt x="500" y="1320"/>
                </a:cubicBezTo>
                <a:cubicBezTo>
                  <a:pt x="500" y="1294"/>
                  <a:pt x="479" y="1273"/>
                  <a:pt x="454" y="1273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82592" indent="-382592" algn="l" defTabSz="1143274" rtl="0" eaLnBrk="1" latinLnBrk="0" hangingPunct="1">
              <a:lnSpc>
                <a:spcPct val="130000"/>
              </a:lnSpc>
              <a:spcBef>
                <a:spcPts val="3251"/>
              </a:spcBef>
              <a:buClr>
                <a:schemeClr val="accent1"/>
              </a:buClr>
              <a:buFont typeface="Century Gothic" panose="020B0502020202020204" pitchFamily="34" charset="0"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Freeform 6 (PHJU)"/>
          <p:cNvSpPr>
            <a:spLocks noGrp="1" noSelect="1"/>
          </p:cNvSpPr>
          <p:nvPr>
            <p:ph type="body" idx="1002"/>
          </p:nvPr>
        </p:nvSpPr>
        <p:spPr bwMode="gray">
          <a:xfrm>
            <a:off x="333446" y="7548794"/>
            <a:ext cx="672844" cy="673078"/>
          </a:xfrm>
          <a:custGeom>
            <a:avLst/>
            <a:gdLst>
              <a:gd name="T0" fmla="*/ 1263 w 1693"/>
              <a:gd name="T1" fmla="*/ 382 h 1701"/>
              <a:gd name="T2" fmla="*/ 1544 w 1693"/>
              <a:gd name="T3" fmla="*/ 394 h 1701"/>
              <a:gd name="T4" fmla="*/ 1080 w 1693"/>
              <a:gd name="T5" fmla="*/ 34 h 1701"/>
              <a:gd name="T6" fmla="*/ 1600 w 1693"/>
              <a:gd name="T7" fmla="*/ 851 h 1701"/>
              <a:gd name="T8" fmla="*/ 1370 w 1693"/>
              <a:gd name="T9" fmla="*/ 291 h 1701"/>
              <a:gd name="T10" fmla="*/ 1370 w 1693"/>
              <a:gd name="T11" fmla="*/ 291 h 1701"/>
              <a:gd name="T12" fmla="*/ 792 w 1693"/>
              <a:gd name="T13" fmla="*/ 273 h 1701"/>
              <a:gd name="T14" fmla="*/ 410 w 1693"/>
              <a:gd name="T15" fmla="*/ 127 h 1701"/>
              <a:gd name="T16" fmla="*/ 606 w 1693"/>
              <a:gd name="T17" fmla="*/ 91 h 1701"/>
              <a:gd name="T18" fmla="*/ 513 w 1693"/>
              <a:gd name="T19" fmla="*/ 320 h 1701"/>
              <a:gd name="T20" fmla="*/ 513 w 1693"/>
              <a:gd name="T21" fmla="*/ 320 h 1701"/>
              <a:gd name="T22" fmla="*/ 1535 w 1693"/>
              <a:gd name="T23" fmla="*/ 524 h 1701"/>
              <a:gd name="T24" fmla="*/ 784 w 1693"/>
              <a:gd name="T25" fmla="*/ 82 h 1701"/>
              <a:gd name="T26" fmla="*/ 704 w 1693"/>
              <a:gd name="T27" fmla="*/ 51 h 1701"/>
              <a:gd name="T28" fmla="*/ 958 w 1693"/>
              <a:gd name="T29" fmla="*/ 63 h 1701"/>
              <a:gd name="T30" fmla="*/ 1111 w 1693"/>
              <a:gd name="T31" fmla="*/ 394 h 1701"/>
              <a:gd name="T32" fmla="*/ 1111 w 1693"/>
              <a:gd name="T33" fmla="*/ 394 h 1701"/>
              <a:gd name="T34" fmla="*/ 1575 w 1693"/>
              <a:gd name="T35" fmla="*/ 726 h 1701"/>
              <a:gd name="T36" fmla="*/ 1239 w 1693"/>
              <a:gd name="T37" fmla="*/ 208 h 1701"/>
              <a:gd name="T38" fmla="*/ 512 w 1693"/>
              <a:gd name="T39" fmla="*/ 1574 h 1701"/>
              <a:gd name="T40" fmla="*/ 1341 w 1693"/>
              <a:gd name="T41" fmla="*/ 1434 h 1701"/>
              <a:gd name="T42" fmla="*/ 1341 w 1693"/>
              <a:gd name="T43" fmla="*/ 1434 h 1701"/>
              <a:gd name="T44" fmla="*/ 893 w 1693"/>
              <a:gd name="T45" fmla="*/ 1335 h 1701"/>
              <a:gd name="T46" fmla="*/ 1126 w 1693"/>
              <a:gd name="T47" fmla="*/ 1657 h 1701"/>
              <a:gd name="T48" fmla="*/ 1126 w 1693"/>
              <a:gd name="T49" fmla="*/ 1428 h 1701"/>
              <a:gd name="T50" fmla="*/ 104 w 1693"/>
              <a:gd name="T51" fmla="*/ 1130 h 1701"/>
              <a:gd name="T52" fmla="*/ 104 w 1693"/>
              <a:gd name="T53" fmla="*/ 1130 h 1701"/>
              <a:gd name="T54" fmla="*/ 1048 w 1693"/>
              <a:gd name="T55" fmla="*/ 1526 h 1701"/>
              <a:gd name="T56" fmla="*/ 822 w 1693"/>
              <a:gd name="T57" fmla="*/ 1528 h 1701"/>
              <a:gd name="T58" fmla="*/ 738 w 1693"/>
              <a:gd name="T59" fmla="*/ 1428 h 1701"/>
              <a:gd name="T60" fmla="*/ 935 w 1693"/>
              <a:gd name="T61" fmla="*/ 1605 h 1701"/>
              <a:gd name="T62" fmla="*/ 935 w 1693"/>
              <a:gd name="T63" fmla="*/ 1605 h 1701"/>
              <a:gd name="T64" fmla="*/ 852 w 1693"/>
              <a:gd name="T65" fmla="*/ 1639 h 1701"/>
              <a:gd name="T66" fmla="*/ 481 w 1693"/>
              <a:gd name="T67" fmla="*/ 1307 h 1701"/>
              <a:gd name="T68" fmla="*/ 362 w 1693"/>
              <a:gd name="T69" fmla="*/ 1456 h 1701"/>
              <a:gd name="T70" fmla="*/ 340 w 1693"/>
              <a:gd name="T71" fmla="*/ 1495 h 1701"/>
              <a:gd name="T72" fmla="*/ 402 w 1693"/>
              <a:gd name="T73" fmla="*/ 1442 h 1701"/>
              <a:gd name="T74" fmla="*/ 0 w 1693"/>
              <a:gd name="T75" fmla="*/ 979 h 1701"/>
              <a:gd name="T76" fmla="*/ 111 w 1693"/>
              <a:gd name="T77" fmla="*/ 1099 h 1701"/>
              <a:gd name="T78" fmla="*/ 360 w 1693"/>
              <a:gd name="T79" fmla="*/ 1382 h 1701"/>
              <a:gd name="T80" fmla="*/ 800 w 1693"/>
              <a:gd name="T81" fmla="*/ 851 h 1701"/>
              <a:gd name="T82" fmla="*/ 975 w 1693"/>
              <a:gd name="T83" fmla="*/ 935 h 1701"/>
              <a:gd name="T84" fmla="*/ 1094 w 1693"/>
              <a:gd name="T85" fmla="*/ 723 h 1701"/>
              <a:gd name="T86" fmla="*/ 1371 w 1693"/>
              <a:gd name="T87" fmla="*/ 789 h 1701"/>
              <a:gd name="T88" fmla="*/ 1313 w 1693"/>
              <a:gd name="T89" fmla="*/ 1025 h 1701"/>
              <a:gd name="T90" fmla="*/ 1229 w 1693"/>
              <a:gd name="T91" fmla="*/ 851 h 1701"/>
              <a:gd name="T92" fmla="*/ 496 w 1693"/>
              <a:gd name="T93" fmla="*/ 838 h 1701"/>
              <a:gd name="T94" fmla="*/ 764 w 1693"/>
              <a:gd name="T95" fmla="*/ 683 h 1701"/>
              <a:gd name="T96" fmla="*/ 447 w 1693"/>
              <a:gd name="T97" fmla="*/ 683 h 1701"/>
              <a:gd name="T98" fmla="*/ 333 w 1693"/>
              <a:gd name="T99" fmla="*/ 1018 h 17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693" h="1701">
                <a:moveTo>
                  <a:pt x="1451" y="487"/>
                </a:moveTo>
                <a:cubicBezTo>
                  <a:pt x="1412" y="487"/>
                  <a:pt x="1378" y="463"/>
                  <a:pt x="1365" y="429"/>
                </a:cubicBezTo>
                <a:cubicBezTo>
                  <a:pt x="1354" y="438"/>
                  <a:pt x="1340" y="444"/>
                  <a:pt x="1325" y="444"/>
                </a:cubicBezTo>
                <a:cubicBezTo>
                  <a:pt x="1291" y="444"/>
                  <a:pt x="1263" y="416"/>
                  <a:pt x="1263" y="382"/>
                </a:cubicBezTo>
                <a:cubicBezTo>
                  <a:pt x="1263" y="347"/>
                  <a:pt x="1291" y="320"/>
                  <a:pt x="1325" y="320"/>
                </a:cubicBezTo>
                <a:cubicBezTo>
                  <a:pt x="1345" y="320"/>
                  <a:pt x="1362" y="329"/>
                  <a:pt x="1373" y="343"/>
                </a:cubicBezTo>
                <a:cubicBezTo>
                  <a:pt x="1390" y="317"/>
                  <a:pt x="1418" y="301"/>
                  <a:pt x="1451" y="301"/>
                </a:cubicBezTo>
                <a:cubicBezTo>
                  <a:pt x="1502" y="301"/>
                  <a:pt x="1544" y="343"/>
                  <a:pt x="1544" y="394"/>
                </a:cubicBezTo>
                <a:cubicBezTo>
                  <a:pt x="1544" y="445"/>
                  <a:pt x="1502" y="487"/>
                  <a:pt x="1451" y="487"/>
                </a:cubicBezTo>
                <a:close/>
                <a:moveTo>
                  <a:pt x="1080" y="220"/>
                </a:moveTo>
                <a:cubicBezTo>
                  <a:pt x="1132" y="220"/>
                  <a:pt x="1174" y="179"/>
                  <a:pt x="1174" y="127"/>
                </a:cubicBezTo>
                <a:cubicBezTo>
                  <a:pt x="1174" y="76"/>
                  <a:pt x="1132" y="34"/>
                  <a:pt x="1080" y="34"/>
                </a:cubicBezTo>
                <a:cubicBezTo>
                  <a:pt x="1029" y="34"/>
                  <a:pt x="987" y="76"/>
                  <a:pt x="987" y="127"/>
                </a:cubicBezTo>
                <a:cubicBezTo>
                  <a:pt x="987" y="179"/>
                  <a:pt x="1029" y="220"/>
                  <a:pt x="1080" y="220"/>
                </a:cubicBezTo>
                <a:close/>
                <a:moveTo>
                  <a:pt x="1646" y="804"/>
                </a:moveTo>
                <a:cubicBezTo>
                  <a:pt x="1621" y="804"/>
                  <a:pt x="1600" y="825"/>
                  <a:pt x="1600" y="851"/>
                </a:cubicBezTo>
                <a:cubicBezTo>
                  <a:pt x="1600" y="876"/>
                  <a:pt x="1621" y="897"/>
                  <a:pt x="1646" y="897"/>
                </a:cubicBezTo>
                <a:cubicBezTo>
                  <a:pt x="1672" y="897"/>
                  <a:pt x="1693" y="876"/>
                  <a:pt x="1693" y="851"/>
                </a:cubicBezTo>
                <a:cubicBezTo>
                  <a:pt x="1693" y="825"/>
                  <a:pt x="1672" y="804"/>
                  <a:pt x="1646" y="804"/>
                </a:cubicBezTo>
                <a:close/>
                <a:moveTo>
                  <a:pt x="1370" y="291"/>
                </a:moveTo>
                <a:cubicBezTo>
                  <a:pt x="1396" y="291"/>
                  <a:pt x="1416" y="270"/>
                  <a:pt x="1416" y="245"/>
                </a:cubicBezTo>
                <a:cubicBezTo>
                  <a:pt x="1416" y="219"/>
                  <a:pt x="1396" y="198"/>
                  <a:pt x="1370" y="198"/>
                </a:cubicBezTo>
                <a:cubicBezTo>
                  <a:pt x="1344" y="198"/>
                  <a:pt x="1323" y="219"/>
                  <a:pt x="1323" y="245"/>
                </a:cubicBezTo>
                <a:cubicBezTo>
                  <a:pt x="1323" y="270"/>
                  <a:pt x="1344" y="291"/>
                  <a:pt x="1370" y="291"/>
                </a:cubicBezTo>
                <a:close/>
                <a:moveTo>
                  <a:pt x="746" y="320"/>
                </a:moveTo>
                <a:cubicBezTo>
                  <a:pt x="746" y="345"/>
                  <a:pt x="767" y="366"/>
                  <a:pt x="792" y="366"/>
                </a:cubicBezTo>
                <a:cubicBezTo>
                  <a:pt x="818" y="366"/>
                  <a:pt x="839" y="345"/>
                  <a:pt x="839" y="320"/>
                </a:cubicBezTo>
                <a:cubicBezTo>
                  <a:pt x="839" y="294"/>
                  <a:pt x="818" y="273"/>
                  <a:pt x="792" y="273"/>
                </a:cubicBezTo>
                <a:cubicBezTo>
                  <a:pt x="767" y="273"/>
                  <a:pt x="746" y="294"/>
                  <a:pt x="746" y="320"/>
                </a:cubicBezTo>
                <a:close/>
                <a:moveTo>
                  <a:pt x="410" y="220"/>
                </a:moveTo>
                <a:cubicBezTo>
                  <a:pt x="436" y="220"/>
                  <a:pt x="457" y="199"/>
                  <a:pt x="457" y="174"/>
                </a:cubicBezTo>
                <a:cubicBezTo>
                  <a:pt x="457" y="148"/>
                  <a:pt x="436" y="127"/>
                  <a:pt x="410" y="127"/>
                </a:cubicBezTo>
                <a:cubicBezTo>
                  <a:pt x="384" y="127"/>
                  <a:pt x="363" y="148"/>
                  <a:pt x="363" y="174"/>
                </a:cubicBezTo>
                <a:cubicBezTo>
                  <a:pt x="363" y="199"/>
                  <a:pt x="384" y="220"/>
                  <a:pt x="410" y="220"/>
                </a:cubicBezTo>
                <a:close/>
                <a:moveTo>
                  <a:pt x="559" y="138"/>
                </a:moveTo>
                <a:cubicBezTo>
                  <a:pt x="585" y="138"/>
                  <a:pt x="606" y="117"/>
                  <a:pt x="606" y="91"/>
                </a:cubicBezTo>
                <a:cubicBezTo>
                  <a:pt x="606" y="65"/>
                  <a:pt x="585" y="45"/>
                  <a:pt x="559" y="45"/>
                </a:cubicBezTo>
                <a:cubicBezTo>
                  <a:pt x="534" y="45"/>
                  <a:pt x="513" y="65"/>
                  <a:pt x="513" y="91"/>
                </a:cubicBezTo>
                <a:cubicBezTo>
                  <a:pt x="513" y="117"/>
                  <a:pt x="534" y="138"/>
                  <a:pt x="559" y="138"/>
                </a:cubicBezTo>
                <a:close/>
                <a:moveTo>
                  <a:pt x="513" y="320"/>
                </a:moveTo>
                <a:cubicBezTo>
                  <a:pt x="538" y="320"/>
                  <a:pt x="559" y="299"/>
                  <a:pt x="559" y="273"/>
                </a:cubicBezTo>
                <a:cubicBezTo>
                  <a:pt x="559" y="247"/>
                  <a:pt x="538" y="227"/>
                  <a:pt x="513" y="227"/>
                </a:cubicBezTo>
                <a:cubicBezTo>
                  <a:pt x="487" y="227"/>
                  <a:pt x="466" y="247"/>
                  <a:pt x="466" y="273"/>
                </a:cubicBezTo>
                <a:cubicBezTo>
                  <a:pt x="466" y="299"/>
                  <a:pt x="487" y="320"/>
                  <a:pt x="513" y="320"/>
                </a:cubicBezTo>
                <a:close/>
                <a:moveTo>
                  <a:pt x="1581" y="571"/>
                </a:moveTo>
                <a:cubicBezTo>
                  <a:pt x="1607" y="571"/>
                  <a:pt x="1628" y="550"/>
                  <a:pt x="1628" y="524"/>
                </a:cubicBezTo>
                <a:cubicBezTo>
                  <a:pt x="1628" y="499"/>
                  <a:pt x="1607" y="478"/>
                  <a:pt x="1581" y="478"/>
                </a:cubicBezTo>
                <a:cubicBezTo>
                  <a:pt x="1556" y="478"/>
                  <a:pt x="1535" y="499"/>
                  <a:pt x="1535" y="524"/>
                </a:cubicBezTo>
                <a:cubicBezTo>
                  <a:pt x="1535" y="550"/>
                  <a:pt x="1556" y="571"/>
                  <a:pt x="1581" y="571"/>
                </a:cubicBezTo>
                <a:close/>
                <a:moveTo>
                  <a:pt x="714" y="236"/>
                </a:moveTo>
                <a:cubicBezTo>
                  <a:pt x="766" y="236"/>
                  <a:pt x="807" y="194"/>
                  <a:pt x="807" y="143"/>
                </a:cubicBezTo>
                <a:cubicBezTo>
                  <a:pt x="807" y="119"/>
                  <a:pt x="798" y="98"/>
                  <a:pt x="784" y="82"/>
                </a:cubicBezTo>
                <a:cubicBezTo>
                  <a:pt x="792" y="73"/>
                  <a:pt x="797" y="62"/>
                  <a:pt x="797" y="50"/>
                </a:cubicBezTo>
                <a:cubicBezTo>
                  <a:pt x="797" y="24"/>
                  <a:pt x="776" y="3"/>
                  <a:pt x="751" y="3"/>
                </a:cubicBezTo>
                <a:cubicBezTo>
                  <a:pt x="725" y="3"/>
                  <a:pt x="704" y="24"/>
                  <a:pt x="704" y="50"/>
                </a:cubicBezTo>
                <a:cubicBezTo>
                  <a:pt x="704" y="50"/>
                  <a:pt x="704" y="50"/>
                  <a:pt x="704" y="51"/>
                </a:cubicBezTo>
                <a:cubicBezTo>
                  <a:pt x="658" y="56"/>
                  <a:pt x="621" y="95"/>
                  <a:pt x="621" y="143"/>
                </a:cubicBezTo>
                <a:cubicBezTo>
                  <a:pt x="621" y="194"/>
                  <a:pt x="663" y="236"/>
                  <a:pt x="714" y="236"/>
                </a:cubicBezTo>
                <a:close/>
                <a:moveTo>
                  <a:pt x="896" y="125"/>
                </a:moveTo>
                <a:cubicBezTo>
                  <a:pt x="930" y="125"/>
                  <a:pt x="958" y="97"/>
                  <a:pt x="958" y="63"/>
                </a:cubicBezTo>
                <a:cubicBezTo>
                  <a:pt x="958" y="28"/>
                  <a:pt x="930" y="0"/>
                  <a:pt x="896" y="0"/>
                </a:cubicBezTo>
                <a:cubicBezTo>
                  <a:pt x="862" y="0"/>
                  <a:pt x="834" y="28"/>
                  <a:pt x="834" y="63"/>
                </a:cubicBezTo>
                <a:cubicBezTo>
                  <a:pt x="834" y="97"/>
                  <a:pt x="862" y="125"/>
                  <a:pt x="896" y="125"/>
                </a:cubicBezTo>
                <a:close/>
                <a:moveTo>
                  <a:pt x="1111" y="394"/>
                </a:moveTo>
                <a:cubicBezTo>
                  <a:pt x="1111" y="420"/>
                  <a:pt x="1132" y="440"/>
                  <a:pt x="1157" y="440"/>
                </a:cubicBezTo>
                <a:cubicBezTo>
                  <a:pt x="1183" y="440"/>
                  <a:pt x="1204" y="420"/>
                  <a:pt x="1204" y="394"/>
                </a:cubicBezTo>
                <a:cubicBezTo>
                  <a:pt x="1204" y="368"/>
                  <a:pt x="1183" y="347"/>
                  <a:pt x="1157" y="347"/>
                </a:cubicBezTo>
                <a:cubicBezTo>
                  <a:pt x="1132" y="347"/>
                  <a:pt x="1111" y="368"/>
                  <a:pt x="1111" y="394"/>
                </a:cubicBezTo>
                <a:close/>
                <a:moveTo>
                  <a:pt x="1637" y="664"/>
                </a:moveTo>
                <a:cubicBezTo>
                  <a:pt x="1637" y="630"/>
                  <a:pt x="1609" y="602"/>
                  <a:pt x="1575" y="602"/>
                </a:cubicBezTo>
                <a:cubicBezTo>
                  <a:pt x="1540" y="602"/>
                  <a:pt x="1513" y="630"/>
                  <a:pt x="1513" y="664"/>
                </a:cubicBezTo>
                <a:cubicBezTo>
                  <a:pt x="1513" y="698"/>
                  <a:pt x="1540" y="726"/>
                  <a:pt x="1575" y="726"/>
                </a:cubicBezTo>
                <a:cubicBezTo>
                  <a:pt x="1609" y="726"/>
                  <a:pt x="1637" y="698"/>
                  <a:pt x="1637" y="664"/>
                </a:cubicBezTo>
                <a:close/>
                <a:moveTo>
                  <a:pt x="1239" y="301"/>
                </a:moveTo>
                <a:cubicBezTo>
                  <a:pt x="1264" y="301"/>
                  <a:pt x="1285" y="280"/>
                  <a:pt x="1285" y="254"/>
                </a:cubicBezTo>
                <a:cubicBezTo>
                  <a:pt x="1285" y="229"/>
                  <a:pt x="1264" y="208"/>
                  <a:pt x="1239" y="208"/>
                </a:cubicBezTo>
                <a:cubicBezTo>
                  <a:pt x="1213" y="208"/>
                  <a:pt x="1192" y="229"/>
                  <a:pt x="1192" y="254"/>
                </a:cubicBezTo>
                <a:cubicBezTo>
                  <a:pt x="1192" y="280"/>
                  <a:pt x="1213" y="301"/>
                  <a:pt x="1239" y="301"/>
                </a:cubicBezTo>
                <a:close/>
                <a:moveTo>
                  <a:pt x="605" y="1481"/>
                </a:moveTo>
                <a:cubicBezTo>
                  <a:pt x="554" y="1481"/>
                  <a:pt x="512" y="1522"/>
                  <a:pt x="512" y="1574"/>
                </a:cubicBezTo>
                <a:cubicBezTo>
                  <a:pt x="512" y="1625"/>
                  <a:pt x="554" y="1667"/>
                  <a:pt x="605" y="1667"/>
                </a:cubicBezTo>
                <a:cubicBezTo>
                  <a:pt x="656" y="1667"/>
                  <a:pt x="698" y="1625"/>
                  <a:pt x="698" y="1574"/>
                </a:cubicBezTo>
                <a:cubicBezTo>
                  <a:pt x="698" y="1522"/>
                  <a:pt x="656" y="1481"/>
                  <a:pt x="605" y="1481"/>
                </a:cubicBezTo>
                <a:close/>
                <a:moveTo>
                  <a:pt x="1341" y="1434"/>
                </a:moveTo>
                <a:cubicBezTo>
                  <a:pt x="1315" y="1434"/>
                  <a:pt x="1294" y="1455"/>
                  <a:pt x="1294" y="1481"/>
                </a:cubicBezTo>
                <a:cubicBezTo>
                  <a:pt x="1294" y="1506"/>
                  <a:pt x="1315" y="1527"/>
                  <a:pt x="1341" y="1527"/>
                </a:cubicBezTo>
                <a:cubicBezTo>
                  <a:pt x="1366" y="1527"/>
                  <a:pt x="1387" y="1506"/>
                  <a:pt x="1387" y="1481"/>
                </a:cubicBezTo>
                <a:cubicBezTo>
                  <a:pt x="1387" y="1455"/>
                  <a:pt x="1366" y="1434"/>
                  <a:pt x="1341" y="1434"/>
                </a:cubicBezTo>
                <a:close/>
                <a:moveTo>
                  <a:pt x="846" y="1382"/>
                </a:moveTo>
                <a:cubicBezTo>
                  <a:pt x="846" y="1407"/>
                  <a:pt x="867" y="1428"/>
                  <a:pt x="893" y="1428"/>
                </a:cubicBezTo>
                <a:cubicBezTo>
                  <a:pt x="919" y="1428"/>
                  <a:pt x="940" y="1407"/>
                  <a:pt x="940" y="1382"/>
                </a:cubicBezTo>
                <a:cubicBezTo>
                  <a:pt x="940" y="1356"/>
                  <a:pt x="919" y="1335"/>
                  <a:pt x="893" y="1335"/>
                </a:cubicBezTo>
                <a:cubicBezTo>
                  <a:pt x="867" y="1335"/>
                  <a:pt x="846" y="1356"/>
                  <a:pt x="846" y="1382"/>
                </a:cubicBezTo>
                <a:close/>
                <a:moveTo>
                  <a:pt x="1126" y="1563"/>
                </a:moveTo>
                <a:cubicBezTo>
                  <a:pt x="1100" y="1563"/>
                  <a:pt x="1080" y="1584"/>
                  <a:pt x="1080" y="1610"/>
                </a:cubicBezTo>
                <a:cubicBezTo>
                  <a:pt x="1080" y="1636"/>
                  <a:pt x="1100" y="1657"/>
                  <a:pt x="1126" y="1657"/>
                </a:cubicBezTo>
                <a:cubicBezTo>
                  <a:pt x="1152" y="1657"/>
                  <a:pt x="1173" y="1636"/>
                  <a:pt x="1173" y="1610"/>
                </a:cubicBezTo>
                <a:cubicBezTo>
                  <a:pt x="1173" y="1584"/>
                  <a:pt x="1152" y="1563"/>
                  <a:pt x="1126" y="1563"/>
                </a:cubicBezTo>
                <a:close/>
                <a:moveTo>
                  <a:pt x="1173" y="1381"/>
                </a:moveTo>
                <a:cubicBezTo>
                  <a:pt x="1147" y="1381"/>
                  <a:pt x="1126" y="1402"/>
                  <a:pt x="1126" y="1428"/>
                </a:cubicBezTo>
                <a:cubicBezTo>
                  <a:pt x="1126" y="1454"/>
                  <a:pt x="1147" y="1475"/>
                  <a:pt x="1173" y="1475"/>
                </a:cubicBezTo>
                <a:cubicBezTo>
                  <a:pt x="1198" y="1475"/>
                  <a:pt x="1219" y="1454"/>
                  <a:pt x="1219" y="1428"/>
                </a:cubicBezTo>
                <a:cubicBezTo>
                  <a:pt x="1219" y="1402"/>
                  <a:pt x="1198" y="1381"/>
                  <a:pt x="1173" y="1381"/>
                </a:cubicBezTo>
                <a:close/>
                <a:moveTo>
                  <a:pt x="104" y="1130"/>
                </a:moveTo>
                <a:cubicBezTo>
                  <a:pt x="78" y="1130"/>
                  <a:pt x="58" y="1151"/>
                  <a:pt x="58" y="1177"/>
                </a:cubicBezTo>
                <a:cubicBezTo>
                  <a:pt x="58" y="1202"/>
                  <a:pt x="78" y="1223"/>
                  <a:pt x="104" y="1223"/>
                </a:cubicBezTo>
                <a:cubicBezTo>
                  <a:pt x="130" y="1223"/>
                  <a:pt x="151" y="1202"/>
                  <a:pt x="151" y="1177"/>
                </a:cubicBezTo>
                <a:cubicBezTo>
                  <a:pt x="151" y="1151"/>
                  <a:pt x="130" y="1130"/>
                  <a:pt x="104" y="1130"/>
                </a:cubicBezTo>
                <a:close/>
                <a:moveTo>
                  <a:pt x="1094" y="1480"/>
                </a:moveTo>
                <a:cubicBezTo>
                  <a:pt x="1094" y="1454"/>
                  <a:pt x="1074" y="1433"/>
                  <a:pt x="1048" y="1433"/>
                </a:cubicBezTo>
                <a:cubicBezTo>
                  <a:pt x="1022" y="1433"/>
                  <a:pt x="1001" y="1454"/>
                  <a:pt x="1001" y="1480"/>
                </a:cubicBezTo>
                <a:cubicBezTo>
                  <a:pt x="1001" y="1505"/>
                  <a:pt x="1022" y="1526"/>
                  <a:pt x="1048" y="1526"/>
                </a:cubicBezTo>
                <a:cubicBezTo>
                  <a:pt x="1074" y="1526"/>
                  <a:pt x="1094" y="1505"/>
                  <a:pt x="1094" y="1480"/>
                </a:cubicBezTo>
                <a:close/>
                <a:moveTo>
                  <a:pt x="915" y="1528"/>
                </a:moveTo>
                <a:cubicBezTo>
                  <a:pt x="915" y="1502"/>
                  <a:pt x="894" y="1481"/>
                  <a:pt x="869" y="1481"/>
                </a:cubicBezTo>
                <a:cubicBezTo>
                  <a:pt x="843" y="1481"/>
                  <a:pt x="822" y="1502"/>
                  <a:pt x="822" y="1528"/>
                </a:cubicBezTo>
                <a:cubicBezTo>
                  <a:pt x="822" y="1553"/>
                  <a:pt x="843" y="1574"/>
                  <a:pt x="869" y="1574"/>
                </a:cubicBezTo>
                <a:cubicBezTo>
                  <a:pt x="894" y="1574"/>
                  <a:pt x="915" y="1553"/>
                  <a:pt x="915" y="1528"/>
                </a:cubicBezTo>
                <a:close/>
                <a:moveTo>
                  <a:pt x="785" y="1475"/>
                </a:moveTo>
                <a:cubicBezTo>
                  <a:pt x="785" y="1449"/>
                  <a:pt x="764" y="1428"/>
                  <a:pt x="738" y="1428"/>
                </a:cubicBezTo>
                <a:cubicBezTo>
                  <a:pt x="713" y="1428"/>
                  <a:pt x="692" y="1449"/>
                  <a:pt x="692" y="1475"/>
                </a:cubicBezTo>
                <a:cubicBezTo>
                  <a:pt x="692" y="1500"/>
                  <a:pt x="713" y="1521"/>
                  <a:pt x="738" y="1521"/>
                </a:cubicBezTo>
                <a:cubicBezTo>
                  <a:pt x="764" y="1521"/>
                  <a:pt x="785" y="1500"/>
                  <a:pt x="785" y="1475"/>
                </a:cubicBezTo>
                <a:close/>
                <a:moveTo>
                  <a:pt x="935" y="1605"/>
                </a:moveTo>
                <a:cubicBezTo>
                  <a:pt x="909" y="1605"/>
                  <a:pt x="888" y="1626"/>
                  <a:pt x="888" y="1651"/>
                </a:cubicBezTo>
                <a:cubicBezTo>
                  <a:pt x="888" y="1677"/>
                  <a:pt x="909" y="1698"/>
                  <a:pt x="935" y="1698"/>
                </a:cubicBezTo>
                <a:cubicBezTo>
                  <a:pt x="961" y="1698"/>
                  <a:pt x="981" y="1677"/>
                  <a:pt x="981" y="1651"/>
                </a:cubicBezTo>
                <a:cubicBezTo>
                  <a:pt x="981" y="1626"/>
                  <a:pt x="961" y="1605"/>
                  <a:pt x="935" y="1605"/>
                </a:cubicBezTo>
                <a:close/>
                <a:moveTo>
                  <a:pt x="790" y="1577"/>
                </a:moveTo>
                <a:cubicBezTo>
                  <a:pt x="755" y="1577"/>
                  <a:pt x="728" y="1604"/>
                  <a:pt x="728" y="1639"/>
                </a:cubicBezTo>
                <a:cubicBezTo>
                  <a:pt x="728" y="1673"/>
                  <a:pt x="755" y="1701"/>
                  <a:pt x="790" y="1701"/>
                </a:cubicBezTo>
                <a:cubicBezTo>
                  <a:pt x="824" y="1701"/>
                  <a:pt x="852" y="1673"/>
                  <a:pt x="852" y="1639"/>
                </a:cubicBezTo>
                <a:cubicBezTo>
                  <a:pt x="852" y="1604"/>
                  <a:pt x="824" y="1577"/>
                  <a:pt x="790" y="1577"/>
                </a:cubicBezTo>
                <a:close/>
                <a:moveTo>
                  <a:pt x="574" y="1307"/>
                </a:moveTo>
                <a:cubicBezTo>
                  <a:pt x="574" y="1281"/>
                  <a:pt x="554" y="1261"/>
                  <a:pt x="528" y="1261"/>
                </a:cubicBezTo>
                <a:cubicBezTo>
                  <a:pt x="502" y="1261"/>
                  <a:pt x="481" y="1281"/>
                  <a:pt x="481" y="1307"/>
                </a:cubicBezTo>
                <a:cubicBezTo>
                  <a:pt x="481" y="1333"/>
                  <a:pt x="502" y="1354"/>
                  <a:pt x="528" y="1354"/>
                </a:cubicBezTo>
                <a:cubicBezTo>
                  <a:pt x="554" y="1354"/>
                  <a:pt x="574" y="1333"/>
                  <a:pt x="574" y="1307"/>
                </a:cubicBezTo>
                <a:close/>
                <a:moveTo>
                  <a:pt x="402" y="1442"/>
                </a:moveTo>
                <a:cubicBezTo>
                  <a:pt x="386" y="1442"/>
                  <a:pt x="373" y="1447"/>
                  <a:pt x="362" y="1456"/>
                </a:cubicBezTo>
                <a:cubicBezTo>
                  <a:pt x="362" y="1431"/>
                  <a:pt x="341" y="1410"/>
                  <a:pt x="316" y="1410"/>
                </a:cubicBezTo>
                <a:cubicBezTo>
                  <a:pt x="290" y="1410"/>
                  <a:pt x="269" y="1431"/>
                  <a:pt x="269" y="1457"/>
                </a:cubicBezTo>
                <a:cubicBezTo>
                  <a:pt x="269" y="1482"/>
                  <a:pt x="290" y="1503"/>
                  <a:pt x="316" y="1503"/>
                </a:cubicBezTo>
                <a:cubicBezTo>
                  <a:pt x="325" y="1503"/>
                  <a:pt x="333" y="1500"/>
                  <a:pt x="340" y="1495"/>
                </a:cubicBezTo>
                <a:cubicBezTo>
                  <a:pt x="340" y="1498"/>
                  <a:pt x="340" y="1501"/>
                  <a:pt x="340" y="1504"/>
                </a:cubicBezTo>
                <a:cubicBezTo>
                  <a:pt x="340" y="1538"/>
                  <a:pt x="367" y="1566"/>
                  <a:pt x="402" y="1566"/>
                </a:cubicBezTo>
                <a:cubicBezTo>
                  <a:pt x="436" y="1566"/>
                  <a:pt x="464" y="1538"/>
                  <a:pt x="464" y="1504"/>
                </a:cubicBezTo>
                <a:cubicBezTo>
                  <a:pt x="464" y="1470"/>
                  <a:pt x="436" y="1442"/>
                  <a:pt x="402" y="1442"/>
                </a:cubicBezTo>
                <a:close/>
                <a:moveTo>
                  <a:pt x="111" y="975"/>
                </a:moveTo>
                <a:cubicBezTo>
                  <a:pt x="104" y="975"/>
                  <a:pt x="98" y="976"/>
                  <a:pt x="92" y="978"/>
                </a:cubicBezTo>
                <a:cubicBezTo>
                  <a:pt x="92" y="953"/>
                  <a:pt x="71" y="932"/>
                  <a:pt x="46" y="932"/>
                </a:cubicBezTo>
                <a:cubicBezTo>
                  <a:pt x="20" y="932"/>
                  <a:pt x="0" y="953"/>
                  <a:pt x="0" y="979"/>
                </a:cubicBezTo>
                <a:cubicBezTo>
                  <a:pt x="0" y="1004"/>
                  <a:pt x="20" y="1025"/>
                  <a:pt x="46" y="1025"/>
                </a:cubicBezTo>
                <a:cubicBezTo>
                  <a:pt x="47" y="1025"/>
                  <a:pt x="49" y="1024"/>
                  <a:pt x="50" y="1024"/>
                </a:cubicBezTo>
                <a:cubicBezTo>
                  <a:pt x="49" y="1028"/>
                  <a:pt x="49" y="1033"/>
                  <a:pt x="49" y="1037"/>
                </a:cubicBezTo>
                <a:cubicBezTo>
                  <a:pt x="49" y="1071"/>
                  <a:pt x="76" y="1099"/>
                  <a:pt x="111" y="1099"/>
                </a:cubicBezTo>
                <a:cubicBezTo>
                  <a:pt x="145" y="1099"/>
                  <a:pt x="173" y="1071"/>
                  <a:pt x="173" y="1037"/>
                </a:cubicBezTo>
                <a:cubicBezTo>
                  <a:pt x="173" y="1003"/>
                  <a:pt x="145" y="975"/>
                  <a:pt x="111" y="975"/>
                </a:cubicBezTo>
                <a:close/>
                <a:moveTo>
                  <a:pt x="298" y="1320"/>
                </a:moveTo>
                <a:cubicBezTo>
                  <a:pt x="298" y="1354"/>
                  <a:pt x="326" y="1382"/>
                  <a:pt x="360" y="1382"/>
                </a:cubicBezTo>
                <a:cubicBezTo>
                  <a:pt x="394" y="1382"/>
                  <a:pt x="422" y="1354"/>
                  <a:pt x="422" y="1320"/>
                </a:cubicBezTo>
                <a:cubicBezTo>
                  <a:pt x="422" y="1285"/>
                  <a:pt x="394" y="1257"/>
                  <a:pt x="360" y="1257"/>
                </a:cubicBezTo>
                <a:cubicBezTo>
                  <a:pt x="326" y="1257"/>
                  <a:pt x="298" y="1285"/>
                  <a:pt x="298" y="1320"/>
                </a:cubicBezTo>
                <a:close/>
                <a:moveTo>
                  <a:pt x="800" y="851"/>
                </a:moveTo>
                <a:cubicBezTo>
                  <a:pt x="800" y="947"/>
                  <a:pt x="878" y="1025"/>
                  <a:pt x="975" y="1025"/>
                </a:cubicBezTo>
                <a:cubicBezTo>
                  <a:pt x="1021" y="1025"/>
                  <a:pt x="1063" y="1007"/>
                  <a:pt x="1094" y="978"/>
                </a:cubicBezTo>
                <a:cubicBezTo>
                  <a:pt x="1032" y="912"/>
                  <a:pt x="1032" y="912"/>
                  <a:pt x="1032" y="912"/>
                </a:cubicBezTo>
                <a:cubicBezTo>
                  <a:pt x="1017" y="926"/>
                  <a:pt x="997" y="935"/>
                  <a:pt x="975" y="935"/>
                </a:cubicBezTo>
                <a:cubicBezTo>
                  <a:pt x="928" y="935"/>
                  <a:pt x="890" y="897"/>
                  <a:pt x="890" y="851"/>
                </a:cubicBezTo>
                <a:cubicBezTo>
                  <a:pt x="890" y="804"/>
                  <a:pt x="928" y="766"/>
                  <a:pt x="975" y="766"/>
                </a:cubicBezTo>
                <a:cubicBezTo>
                  <a:pt x="997" y="766"/>
                  <a:pt x="1017" y="775"/>
                  <a:pt x="1032" y="789"/>
                </a:cubicBezTo>
                <a:cubicBezTo>
                  <a:pt x="1094" y="723"/>
                  <a:pt x="1094" y="723"/>
                  <a:pt x="1094" y="723"/>
                </a:cubicBezTo>
                <a:cubicBezTo>
                  <a:pt x="1063" y="694"/>
                  <a:pt x="1021" y="676"/>
                  <a:pt x="975" y="676"/>
                </a:cubicBezTo>
                <a:cubicBezTo>
                  <a:pt x="878" y="676"/>
                  <a:pt x="800" y="754"/>
                  <a:pt x="800" y="851"/>
                </a:cubicBezTo>
                <a:close/>
                <a:moveTo>
                  <a:pt x="1313" y="766"/>
                </a:moveTo>
                <a:cubicBezTo>
                  <a:pt x="1335" y="766"/>
                  <a:pt x="1355" y="775"/>
                  <a:pt x="1371" y="789"/>
                </a:cubicBezTo>
                <a:cubicBezTo>
                  <a:pt x="1432" y="723"/>
                  <a:pt x="1432" y="723"/>
                  <a:pt x="1432" y="723"/>
                </a:cubicBezTo>
                <a:cubicBezTo>
                  <a:pt x="1401" y="694"/>
                  <a:pt x="1359" y="676"/>
                  <a:pt x="1313" y="676"/>
                </a:cubicBezTo>
                <a:cubicBezTo>
                  <a:pt x="1216" y="676"/>
                  <a:pt x="1138" y="754"/>
                  <a:pt x="1138" y="851"/>
                </a:cubicBezTo>
                <a:cubicBezTo>
                  <a:pt x="1138" y="947"/>
                  <a:pt x="1216" y="1025"/>
                  <a:pt x="1313" y="1025"/>
                </a:cubicBezTo>
                <a:cubicBezTo>
                  <a:pt x="1359" y="1025"/>
                  <a:pt x="1401" y="1007"/>
                  <a:pt x="1432" y="978"/>
                </a:cubicBezTo>
                <a:cubicBezTo>
                  <a:pt x="1370" y="912"/>
                  <a:pt x="1370" y="912"/>
                  <a:pt x="1370" y="912"/>
                </a:cubicBezTo>
                <a:cubicBezTo>
                  <a:pt x="1355" y="926"/>
                  <a:pt x="1335" y="935"/>
                  <a:pt x="1313" y="935"/>
                </a:cubicBezTo>
                <a:cubicBezTo>
                  <a:pt x="1266" y="935"/>
                  <a:pt x="1229" y="897"/>
                  <a:pt x="1229" y="851"/>
                </a:cubicBezTo>
                <a:cubicBezTo>
                  <a:pt x="1229" y="804"/>
                  <a:pt x="1266" y="766"/>
                  <a:pt x="1313" y="766"/>
                </a:cubicBezTo>
                <a:close/>
                <a:moveTo>
                  <a:pt x="342" y="1018"/>
                </a:moveTo>
                <a:cubicBezTo>
                  <a:pt x="439" y="1018"/>
                  <a:pt x="439" y="1018"/>
                  <a:pt x="439" y="1018"/>
                </a:cubicBezTo>
                <a:cubicBezTo>
                  <a:pt x="496" y="838"/>
                  <a:pt x="496" y="838"/>
                  <a:pt x="496" y="838"/>
                </a:cubicBezTo>
                <a:cubicBezTo>
                  <a:pt x="553" y="1018"/>
                  <a:pt x="553" y="1018"/>
                  <a:pt x="553" y="1018"/>
                </a:cubicBezTo>
                <a:cubicBezTo>
                  <a:pt x="650" y="1018"/>
                  <a:pt x="650" y="1018"/>
                  <a:pt x="650" y="1018"/>
                </a:cubicBezTo>
                <a:cubicBezTo>
                  <a:pt x="659" y="1018"/>
                  <a:pt x="659" y="1018"/>
                  <a:pt x="659" y="1018"/>
                </a:cubicBezTo>
                <a:cubicBezTo>
                  <a:pt x="764" y="683"/>
                  <a:pt x="764" y="683"/>
                  <a:pt x="764" y="683"/>
                </a:cubicBezTo>
                <a:cubicBezTo>
                  <a:pt x="658" y="683"/>
                  <a:pt x="658" y="683"/>
                  <a:pt x="658" y="683"/>
                </a:cubicBezTo>
                <a:cubicBezTo>
                  <a:pt x="601" y="864"/>
                  <a:pt x="601" y="864"/>
                  <a:pt x="601" y="864"/>
                </a:cubicBezTo>
                <a:cubicBezTo>
                  <a:pt x="544" y="683"/>
                  <a:pt x="544" y="683"/>
                  <a:pt x="544" y="683"/>
                </a:cubicBezTo>
                <a:cubicBezTo>
                  <a:pt x="447" y="683"/>
                  <a:pt x="447" y="683"/>
                  <a:pt x="447" y="683"/>
                </a:cubicBezTo>
                <a:cubicBezTo>
                  <a:pt x="390" y="864"/>
                  <a:pt x="390" y="864"/>
                  <a:pt x="390" y="864"/>
                </a:cubicBezTo>
                <a:cubicBezTo>
                  <a:pt x="334" y="683"/>
                  <a:pt x="334" y="683"/>
                  <a:pt x="334" y="683"/>
                </a:cubicBezTo>
                <a:cubicBezTo>
                  <a:pt x="227" y="683"/>
                  <a:pt x="227" y="683"/>
                  <a:pt x="227" y="683"/>
                </a:cubicBezTo>
                <a:cubicBezTo>
                  <a:pt x="333" y="1018"/>
                  <a:pt x="333" y="1018"/>
                  <a:pt x="333" y="1018"/>
                </a:cubicBezTo>
                <a:lnTo>
                  <a:pt x="342" y="101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82592" indent="-382592" algn="l" defTabSz="1143274" rtl="0" eaLnBrk="1" latinLnBrk="0" hangingPunct="1">
              <a:lnSpc>
                <a:spcPct val="130000"/>
              </a:lnSpc>
              <a:spcBef>
                <a:spcPts val="3251"/>
              </a:spcBef>
              <a:buClr>
                <a:schemeClr val="accent1"/>
              </a:buClr>
              <a:buFont typeface="Century Gothic" panose="020B0502020202020204" pitchFamily="34" charset="0"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***Tijdelijke aanduiding voor dianummer 4">
            <a:extLst>
              <a:ext uri="{FF2B5EF4-FFF2-40B4-BE49-F238E27FC236}">
                <a16:creationId xmlns:a16="http://schemas.microsoft.com/office/drawing/2014/main" id="{BAE6AE31-7155-4968-B87B-180E6DF38D25}"/>
              </a:ext>
            </a:extLst>
          </p:cNvPr>
          <p:cNvSpPr>
            <a:spLocks noGrp="1" noSelect="1"/>
          </p:cNvSpPr>
          <p:nvPr>
            <p:ph type="sldNum" sz="quarter" idx="100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C35C0B05-4166-461A-A918-1047D4DF91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46436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-column slide 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4">
            <a:extLst>
              <a:ext uri="{FF2B5EF4-FFF2-40B4-BE49-F238E27FC236}">
                <a16:creationId xmlns:a16="http://schemas.microsoft.com/office/drawing/2014/main" id="{E9B5F2AA-653A-4BE7-B164-97C5879823F4}"/>
              </a:ext>
            </a:extLst>
          </p:cNvPr>
          <p:cNvGrpSpPr>
            <a:grpSpLocks noSelect="1" noChangeAspect="1"/>
          </p:cNvGrpSpPr>
          <p:nvPr userDrawn="1"/>
        </p:nvGrpSpPr>
        <p:grpSpPr bwMode="auto">
          <a:xfrm>
            <a:off x="346075" y="7553325"/>
            <a:ext cx="674688" cy="673100"/>
            <a:chOff x="174" y="3804"/>
            <a:chExt cx="340" cy="339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067E77CF-3E44-4E69-ADA2-17EF93D261F6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300" y="3804"/>
              <a:ext cx="158" cy="58"/>
            </a:xfrm>
            <a:custGeom>
              <a:avLst/>
              <a:gdLst>
                <a:gd name="T0" fmla="*/ 552 w 795"/>
                <a:gd name="T1" fmla="*/ 126 h 290"/>
                <a:gd name="T2" fmla="*/ 459 w 795"/>
                <a:gd name="T3" fmla="*/ 219 h 290"/>
                <a:gd name="T4" fmla="*/ 366 w 795"/>
                <a:gd name="T5" fmla="*/ 126 h 290"/>
                <a:gd name="T6" fmla="*/ 459 w 795"/>
                <a:gd name="T7" fmla="*/ 33 h 290"/>
                <a:gd name="T8" fmla="*/ 552 w 795"/>
                <a:gd name="T9" fmla="*/ 126 h 290"/>
                <a:gd name="T10" fmla="*/ 748 w 795"/>
                <a:gd name="T11" fmla="*/ 197 h 290"/>
                <a:gd name="T12" fmla="*/ 702 w 795"/>
                <a:gd name="T13" fmla="*/ 244 h 290"/>
                <a:gd name="T14" fmla="*/ 748 w 795"/>
                <a:gd name="T15" fmla="*/ 290 h 290"/>
                <a:gd name="T16" fmla="*/ 795 w 795"/>
                <a:gd name="T17" fmla="*/ 244 h 290"/>
                <a:gd name="T18" fmla="*/ 748 w 795"/>
                <a:gd name="T19" fmla="*/ 197 h 290"/>
                <a:gd name="T20" fmla="*/ 176 w 795"/>
                <a:gd name="T21" fmla="*/ 49 h 290"/>
                <a:gd name="T22" fmla="*/ 129 w 795"/>
                <a:gd name="T23" fmla="*/ 2 h 290"/>
                <a:gd name="T24" fmla="*/ 83 w 795"/>
                <a:gd name="T25" fmla="*/ 49 h 290"/>
                <a:gd name="T26" fmla="*/ 83 w 795"/>
                <a:gd name="T27" fmla="*/ 50 h 290"/>
                <a:gd name="T28" fmla="*/ 0 w 795"/>
                <a:gd name="T29" fmla="*/ 142 h 290"/>
                <a:gd name="T30" fmla="*/ 93 w 795"/>
                <a:gd name="T31" fmla="*/ 235 h 290"/>
                <a:gd name="T32" fmla="*/ 186 w 795"/>
                <a:gd name="T33" fmla="*/ 142 h 290"/>
                <a:gd name="T34" fmla="*/ 163 w 795"/>
                <a:gd name="T35" fmla="*/ 81 h 290"/>
                <a:gd name="T36" fmla="*/ 176 w 795"/>
                <a:gd name="T37" fmla="*/ 49 h 290"/>
                <a:gd name="T38" fmla="*/ 274 w 795"/>
                <a:gd name="T39" fmla="*/ 0 h 290"/>
                <a:gd name="T40" fmla="*/ 212 w 795"/>
                <a:gd name="T41" fmla="*/ 62 h 290"/>
                <a:gd name="T42" fmla="*/ 274 w 795"/>
                <a:gd name="T43" fmla="*/ 124 h 290"/>
                <a:gd name="T44" fmla="*/ 336 w 795"/>
                <a:gd name="T45" fmla="*/ 62 h 290"/>
                <a:gd name="T46" fmla="*/ 274 w 795"/>
                <a:gd name="T47" fmla="*/ 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95" h="290">
                  <a:moveTo>
                    <a:pt x="552" y="126"/>
                  </a:moveTo>
                  <a:cubicBezTo>
                    <a:pt x="552" y="178"/>
                    <a:pt x="510" y="219"/>
                    <a:pt x="459" y="219"/>
                  </a:cubicBezTo>
                  <a:cubicBezTo>
                    <a:pt x="408" y="219"/>
                    <a:pt x="366" y="178"/>
                    <a:pt x="366" y="126"/>
                  </a:cubicBezTo>
                  <a:cubicBezTo>
                    <a:pt x="366" y="75"/>
                    <a:pt x="408" y="33"/>
                    <a:pt x="459" y="33"/>
                  </a:cubicBezTo>
                  <a:cubicBezTo>
                    <a:pt x="510" y="33"/>
                    <a:pt x="552" y="75"/>
                    <a:pt x="552" y="126"/>
                  </a:cubicBezTo>
                  <a:close/>
                  <a:moveTo>
                    <a:pt x="748" y="197"/>
                  </a:moveTo>
                  <a:cubicBezTo>
                    <a:pt x="723" y="197"/>
                    <a:pt x="702" y="218"/>
                    <a:pt x="702" y="244"/>
                  </a:cubicBezTo>
                  <a:cubicBezTo>
                    <a:pt x="702" y="269"/>
                    <a:pt x="723" y="290"/>
                    <a:pt x="748" y="290"/>
                  </a:cubicBezTo>
                  <a:cubicBezTo>
                    <a:pt x="774" y="290"/>
                    <a:pt x="795" y="269"/>
                    <a:pt x="795" y="244"/>
                  </a:cubicBezTo>
                  <a:cubicBezTo>
                    <a:pt x="795" y="218"/>
                    <a:pt x="774" y="197"/>
                    <a:pt x="748" y="197"/>
                  </a:cubicBezTo>
                  <a:close/>
                  <a:moveTo>
                    <a:pt x="176" y="49"/>
                  </a:moveTo>
                  <a:cubicBezTo>
                    <a:pt x="176" y="23"/>
                    <a:pt x="155" y="2"/>
                    <a:pt x="129" y="2"/>
                  </a:cubicBezTo>
                  <a:cubicBezTo>
                    <a:pt x="103" y="2"/>
                    <a:pt x="83" y="23"/>
                    <a:pt x="83" y="49"/>
                  </a:cubicBezTo>
                  <a:cubicBezTo>
                    <a:pt x="83" y="49"/>
                    <a:pt x="83" y="49"/>
                    <a:pt x="83" y="50"/>
                  </a:cubicBezTo>
                  <a:cubicBezTo>
                    <a:pt x="36" y="55"/>
                    <a:pt x="0" y="94"/>
                    <a:pt x="0" y="142"/>
                  </a:cubicBezTo>
                  <a:cubicBezTo>
                    <a:pt x="0" y="193"/>
                    <a:pt x="41" y="235"/>
                    <a:pt x="93" y="235"/>
                  </a:cubicBezTo>
                  <a:cubicBezTo>
                    <a:pt x="144" y="235"/>
                    <a:pt x="186" y="193"/>
                    <a:pt x="186" y="142"/>
                  </a:cubicBezTo>
                  <a:cubicBezTo>
                    <a:pt x="186" y="118"/>
                    <a:pt x="177" y="97"/>
                    <a:pt x="163" y="81"/>
                  </a:cubicBezTo>
                  <a:cubicBezTo>
                    <a:pt x="171" y="72"/>
                    <a:pt x="176" y="61"/>
                    <a:pt x="176" y="49"/>
                  </a:cubicBezTo>
                  <a:close/>
                  <a:moveTo>
                    <a:pt x="274" y="0"/>
                  </a:moveTo>
                  <a:cubicBezTo>
                    <a:pt x="240" y="0"/>
                    <a:pt x="212" y="27"/>
                    <a:pt x="212" y="62"/>
                  </a:cubicBezTo>
                  <a:cubicBezTo>
                    <a:pt x="212" y="96"/>
                    <a:pt x="240" y="124"/>
                    <a:pt x="274" y="124"/>
                  </a:cubicBezTo>
                  <a:cubicBezTo>
                    <a:pt x="309" y="124"/>
                    <a:pt x="336" y="96"/>
                    <a:pt x="336" y="62"/>
                  </a:cubicBezTo>
                  <a:cubicBezTo>
                    <a:pt x="336" y="27"/>
                    <a:pt x="309" y="0"/>
                    <a:pt x="274" y="0"/>
                  </a:cubicBezTo>
                  <a:close/>
                </a:path>
              </a:pathLst>
            </a:custGeom>
            <a:solidFill>
              <a:srgbClr val="0055FF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51">
                <a:latin typeface="+mn-lt"/>
              </a:endParaRPr>
            </a:p>
          </p:txBody>
        </p:sp>
        <p:sp>
          <p:nvSpPr>
            <p:cNvPr id="12" name="Oval 6">
              <a:extLst>
                <a:ext uri="{FF2B5EF4-FFF2-40B4-BE49-F238E27FC236}">
                  <a16:creationId xmlns:a16="http://schemas.microsoft.com/office/drawing/2014/main" id="{E96BEC12-3E1D-4E5E-853D-F5A8252B7C82}"/>
                </a:ext>
              </a:extLst>
            </p:cNvPr>
            <p:cNvSpPr>
              <a:spLocks noSelect="1" noChangeArrowheads="1"/>
            </p:cNvSpPr>
            <p:nvPr userDrawn="1"/>
          </p:nvSpPr>
          <p:spPr bwMode="gray">
            <a:xfrm>
              <a:off x="495" y="3964"/>
              <a:ext cx="19" cy="19"/>
            </a:xfrm>
            <a:prstGeom prst="ellipse">
              <a:avLst/>
            </a:prstGeom>
            <a:solidFill>
              <a:srgbClr val="0055FF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51">
                <a:latin typeface="+mn-lt"/>
              </a:endParaRPr>
            </a:p>
          </p:txBody>
        </p:sp>
        <p:sp>
          <p:nvSpPr>
            <p:cNvPr id="13" name="Oval 7">
              <a:extLst>
                <a:ext uri="{FF2B5EF4-FFF2-40B4-BE49-F238E27FC236}">
                  <a16:creationId xmlns:a16="http://schemas.microsoft.com/office/drawing/2014/main" id="{D6D4BAA7-1E84-490E-A1EB-7887EAD209CD}"/>
                </a:ext>
              </a:extLst>
            </p:cNvPr>
            <p:cNvSpPr>
              <a:spLocks noSelect="1" noChangeArrowheads="1"/>
            </p:cNvSpPr>
            <p:nvPr userDrawn="1"/>
          </p:nvSpPr>
          <p:spPr bwMode="gray">
            <a:xfrm>
              <a:off x="324" y="3858"/>
              <a:ext cx="18" cy="18"/>
            </a:xfrm>
            <a:prstGeom prst="ellipse">
              <a:avLst/>
            </a:prstGeom>
            <a:solidFill>
              <a:srgbClr val="0055FF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51">
                <a:latin typeface="+mn-lt"/>
              </a:endParaRPr>
            </a:p>
          </p:txBody>
        </p:sp>
        <p:sp>
          <p:nvSpPr>
            <p:cNvPr id="14" name="Oval 8">
              <a:extLst>
                <a:ext uri="{FF2B5EF4-FFF2-40B4-BE49-F238E27FC236}">
                  <a16:creationId xmlns:a16="http://schemas.microsoft.com/office/drawing/2014/main" id="{A4972F90-2739-462C-8639-C4DFB4CB2731}"/>
                </a:ext>
              </a:extLst>
            </p:cNvPr>
            <p:cNvSpPr>
              <a:spLocks noSelect="1" noChangeArrowheads="1"/>
            </p:cNvSpPr>
            <p:nvPr userDrawn="1"/>
          </p:nvSpPr>
          <p:spPr bwMode="gray">
            <a:xfrm>
              <a:off x="455" y="3905"/>
              <a:ext cx="18" cy="19"/>
            </a:xfrm>
            <a:prstGeom prst="ellipse">
              <a:avLst/>
            </a:prstGeom>
            <a:solidFill>
              <a:srgbClr val="0096FF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51">
                <a:latin typeface="+mn-lt"/>
              </a:endParaRPr>
            </a:p>
          </p:txBody>
        </p:sp>
        <p:sp>
          <p:nvSpPr>
            <p:cNvPr id="15" name="Oval 9">
              <a:extLst>
                <a:ext uri="{FF2B5EF4-FFF2-40B4-BE49-F238E27FC236}">
                  <a16:creationId xmlns:a16="http://schemas.microsoft.com/office/drawing/2014/main" id="{B7CBAFFA-348B-4E0E-9F36-F871D67F6958}"/>
                </a:ext>
              </a:extLst>
            </p:cNvPr>
            <p:cNvSpPr>
              <a:spLocks noSelect="1" noChangeArrowheads="1"/>
            </p:cNvSpPr>
            <p:nvPr userDrawn="1"/>
          </p:nvSpPr>
          <p:spPr bwMode="gray">
            <a:xfrm>
              <a:off x="293" y="3839"/>
              <a:ext cx="19" cy="18"/>
            </a:xfrm>
            <a:prstGeom prst="ellipse">
              <a:avLst/>
            </a:prstGeom>
            <a:solidFill>
              <a:srgbClr val="0096FF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51">
                <a:latin typeface="+mn-lt"/>
              </a:endParaRPr>
            </a:p>
          </p:txBody>
        </p:sp>
        <p:sp>
          <p:nvSpPr>
            <p:cNvPr id="16" name="Oval 10">
              <a:extLst>
                <a:ext uri="{FF2B5EF4-FFF2-40B4-BE49-F238E27FC236}">
                  <a16:creationId xmlns:a16="http://schemas.microsoft.com/office/drawing/2014/main" id="{2EBCB2FE-6D86-4E74-8795-41BD58A07EE2}"/>
                </a:ext>
              </a:extLst>
            </p:cNvPr>
            <p:cNvSpPr>
              <a:spLocks noSelect="1" noChangeArrowheads="1"/>
            </p:cNvSpPr>
            <p:nvPr userDrawn="1"/>
          </p:nvSpPr>
          <p:spPr bwMode="gray">
            <a:xfrm>
              <a:off x="329" y="3829"/>
              <a:ext cx="19" cy="19"/>
            </a:xfrm>
            <a:prstGeom prst="ellipse">
              <a:avLst/>
            </a:prstGeom>
            <a:solidFill>
              <a:srgbClr val="0096FF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51">
                <a:latin typeface="+mn-lt"/>
              </a:endParaRPr>
            </a:p>
          </p:txBody>
        </p:sp>
        <p:sp>
          <p:nvSpPr>
            <p:cNvPr id="17" name="Oval 11">
              <a:extLst>
                <a:ext uri="{FF2B5EF4-FFF2-40B4-BE49-F238E27FC236}">
                  <a16:creationId xmlns:a16="http://schemas.microsoft.com/office/drawing/2014/main" id="{1C1FB369-BAF6-416F-9CBD-59A5C8CE1FF6}"/>
                </a:ext>
              </a:extLst>
            </p:cNvPr>
            <p:cNvSpPr>
              <a:spLocks noSelect="1" noChangeArrowheads="1"/>
            </p:cNvSpPr>
            <p:nvPr userDrawn="1"/>
          </p:nvSpPr>
          <p:spPr bwMode="gray">
            <a:xfrm>
              <a:off x="355" y="3840"/>
              <a:ext cx="19" cy="18"/>
            </a:xfrm>
            <a:prstGeom prst="ellipse">
              <a:avLst/>
            </a:prstGeom>
            <a:solidFill>
              <a:srgbClr val="0096FF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51">
                <a:latin typeface="+mn-lt"/>
              </a:endParaRPr>
            </a:p>
          </p:txBody>
        </p:sp>
        <p:sp>
          <p:nvSpPr>
            <p:cNvPr id="18" name="Oval 12">
              <a:extLst>
                <a:ext uri="{FF2B5EF4-FFF2-40B4-BE49-F238E27FC236}">
                  <a16:creationId xmlns:a16="http://schemas.microsoft.com/office/drawing/2014/main" id="{F9BEFA1C-E40F-460E-8B78-35DE19C9465C}"/>
                </a:ext>
              </a:extLst>
            </p:cNvPr>
            <p:cNvSpPr>
              <a:spLocks noSelect="1" noChangeArrowheads="1"/>
            </p:cNvSpPr>
            <p:nvPr userDrawn="1"/>
          </p:nvSpPr>
          <p:spPr bwMode="gray">
            <a:xfrm>
              <a:off x="384" y="3843"/>
              <a:ext cx="24" cy="25"/>
            </a:xfrm>
            <a:prstGeom prst="ellipse">
              <a:avLst/>
            </a:prstGeom>
            <a:solidFill>
              <a:srgbClr val="0096FF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51">
                <a:latin typeface="+mn-lt"/>
              </a:endParaRPr>
            </a:p>
          </p:txBody>
        </p:sp>
        <p:sp>
          <p:nvSpPr>
            <p:cNvPr id="19" name="Oval 13">
              <a:extLst>
                <a:ext uri="{FF2B5EF4-FFF2-40B4-BE49-F238E27FC236}">
                  <a16:creationId xmlns:a16="http://schemas.microsoft.com/office/drawing/2014/main" id="{06CFE14A-C56B-41D3-836F-583FADEB1654}"/>
                </a:ext>
              </a:extLst>
            </p:cNvPr>
            <p:cNvSpPr>
              <a:spLocks noSelect="1" noChangeArrowheads="1"/>
            </p:cNvSpPr>
            <p:nvPr userDrawn="1"/>
          </p:nvSpPr>
          <p:spPr bwMode="gray">
            <a:xfrm>
              <a:off x="420" y="3831"/>
              <a:ext cx="24" cy="24"/>
            </a:xfrm>
            <a:prstGeom prst="ellipse">
              <a:avLst/>
            </a:prstGeom>
            <a:solidFill>
              <a:srgbClr val="0096FF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51">
                <a:latin typeface="+mn-lt"/>
              </a:endParaRPr>
            </a:p>
          </p:txBody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DE33F05C-7D7F-4C0D-B624-DC9D84B771A8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248" y="3813"/>
              <a:ext cx="254" cy="136"/>
            </a:xfrm>
            <a:custGeom>
              <a:avLst/>
              <a:gdLst>
                <a:gd name="T0" fmla="*/ 1087 w 1273"/>
                <a:gd name="T1" fmla="*/ 442 h 681"/>
                <a:gd name="T2" fmla="*/ 1001 w 1273"/>
                <a:gd name="T3" fmla="*/ 384 h 681"/>
                <a:gd name="T4" fmla="*/ 962 w 1273"/>
                <a:gd name="T5" fmla="*/ 399 h 681"/>
                <a:gd name="T6" fmla="*/ 900 w 1273"/>
                <a:gd name="T7" fmla="*/ 337 h 681"/>
                <a:gd name="T8" fmla="*/ 962 w 1273"/>
                <a:gd name="T9" fmla="*/ 275 h 681"/>
                <a:gd name="T10" fmla="*/ 1010 w 1273"/>
                <a:gd name="T11" fmla="*/ 298 h 681"/>
                <a:gd name="T12" fmla="*/ 1087 w 1273"/>
                <a:gd name="T13" fmla="*/ 256 h 681"/>
                <a:gd name="T14" fmla="*/ 1180 w 1273"/>
                <a:gd name="T15" fmla="*/ 349 h 681"/>
                <a:gd name="T16" fmla="*/ 1087 w 1273"/>
                <a:gd name="T17" fmla="*/ 442 h 681"/>
                <a:gd name="T18" fmla="*/ 47 w 1273"/>
                <a:gd name="T19" fmla="*/ 82 h 681"/>
                <a:gd name="T20" fmla="*/ 0 w 1273"/>
                <a:gd name="T21" fmla="*/ 129 h 681"/>
                <a:gd name="T22" fmla="*/ 47 w 1273"/>
                <a:gd name="T23" fmla="*/ 175 h 681"/>
                <a:gd name="T24" fmla="*/ 93 w 1273"/>
                <a:gd name="T25" fmla="*/ 129 h 681"/>
                <a:gd name="T26" fmla="*/ 47 w 1273"/>
                <a:gd name="T27" fmla="*/ 82 h 681"/>
                <a:gd name="T28" fmla="*/ 196 w 1273"/>
                <a:gd name="T29" fmla="*/ 0 h 681"/>
                <a:gd name="T30" fmla="*/ 149 w 1273"/>
                <a:gd name="T31" fmla="*/ 46 h 681"/>
                <a:gd name="T32" fmla="*/ 196 w 1273"/>
                <a:gd name="T33" fmla="*/ 93 h 681"/>
                <a:gd name="T34" fmla="*/ 242 w 1273"/>
                <a:gd name="T35" fmla="*/ 46 h 681"/>
                <a:gd name="T36" fmla="*/ 196 w 1273"/>
                <a:gd name="T37" fmla="*/ 0 h 681"/>
                <a:gd name="T38" fmla="*/ 149 w 1273"/>
                <a:gd name="T39" fmla="*/ 182 h 681"/>
                <a:gd name="T40" fmla="*/ 103 w 1273"/>
                <a:gd name="T41" fmla="*/ 228 h 681"/>
                <a:gd name="T42" fmla="*/ 149 w 1273"/>
                <a:gd name="T43" fmla="*/ 275 h 681"/>
                <a:gd name="T44" fmla="*/ 196 w 1273"/>
                <a:gd name="T45" fmla="*/ 228 h 681"/>
                <a:gd name="T46" fmla="*/ 149 w 1273"/>
                <a:gd name="T47" fmla="*/ 182 h 681"/>
                <a:gd name="T48" fmla="*/ 1218 w 1273"/>
                <a:gd name="T49" fmla="*/ 526 h 681"/>
                <a:gd name="T50" fmla="*/ 1264 w 1273"/>
                <a:gd name="T51" fmla="*/ 480 h 681"/>
                <a:gd name="T52" fmla="*/ 1218 w 1273"/>
                <a:gd name="T53" fmla="*/ 433 h 681"/>
                <a:gd name="T54" fmla="*/ 1171 w 1273"/>
                <a:gd name="T55" fmla="*/ 480 h 681"/>
                <a:gd name="T56" fmla="*/ 1218 w 1273"/>
                <a:gd name="T57" fmla="*/ 526 h 681"/>
                <a:gd name="T58" fmla="*/ 794 w 1273"/>
                <a:gd name="T59" fmla="*/ 303 h 681"/>
                <a:gd name="T60" fmla="*/ 747 w 1273"/>
                <a:gd name="T61" fmla="*/ 349 h 681"/>
                <a:gd name="T62" fmla="*/ 794 w 1273"/>
                <a:gd name="T63" fmla="*/ 396 h 681"/>
                <a:gd name="T64" fmla="*/ 841 w 1273"/>
                <a:gd name="T65" fmla="*/ 349 h 681"/>
                <a:gd name="T66" fmla="*/ 794 w 1273"/>
                <a:gd name="T67" fmla="*/ 303 h 681"/>
                <a:gd name="T68" fmla="*/ 1211 w 1273"/>
                <a:gd name="T69" fmla="*/ 557 h 681"/>
                <a:gd name="T70" fmla="*/ 1149 w 1273"/>
                <a:gd name="T71" fmla="*/ 619 h 681"/>
                <a:gd name="T72" fmla="*/ 1211 w 1273"/>
                <a:gd name="T73" fmla="*/ 681 h 681"/>
                <a:gd name="T74" fmla="*/ 1273 w 1273"/>
                <a:gd name="T75" fmla="*/ 619 h 681"/>
                <a:gd name="T76" fmla="*/ 1211 w 1273"/>
                <a:gd name="T77" fmla="*/ 557 h 681"/>
                <a:gd name="T78" fmla="*/ 922 w 1273"/>
                <a:gd name="T79" fmla="*/ 209 h 681"/>
                <a:gd name="T80" fmla="*/ 875 w 1273"/>
                <a:gd name="T81" fmla="*/ 163 h 681"/>
                <a:gd name="T82" fmla="*/ 829 w 1273"/>
                <a:gd name="T83" fmla="*/ 209 h 681"/>
                <a:gd name="T84" fmla="*/ 875 w 1273"/>
                <a:gd name="T85" fmla="*/ 256 h 681"/>
                <a:gd name="T86" fmla="*/ 922 w 1273"/>
                <a:gd name="T87" fmla="*/ 209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273" h="681">
                  <a:moveTo>
                    <a:pt x="1087" y="442"/>
                  </a:moveTo>
                  <a:cubicBezTo>
                    <a:pt x="1048" y="442"/>
                    <a:pt x="1015" y="418"/>
                    <a:pt x="1001" y="384"/>
                  </a:cubicBezTo>
                  <a:cubicBezTo>
                    <a:pt x="990" y="393"/>
                    <a:pt x="977" y="399"/>
                    <a:pt x="962" y="399"/>
                  </a:cubicBezTo>
                  <a:cubicBezTo>
                    <a:pt x="928" y="399"/>
                    <a:pt x="900" y="371"/>
                    <a:pt x="900" y="337"/>
                  </a:cubicBezTo>
                  <a:cubicBezTo>
                    <a:pt x="900" y="302"/>
                    <a:pt x="928" y="275"/>
                    <a:pt x="962" y="275"/>
                  </a:cubicBezTo>
                  <a:cubicBezTo>
                    <a:pt x="981" y="275"/>
                    <a:pt x="998" y="284"/>
                    <a:pt x="1010" y="298"/>
                  </a:cubicBezTo>
                  <a:cubicBezTo>
                    <a:pt x="1026" y="273"/>
                    <a:pt x="1055" y="256"/>
                    <a:pt x="1087" y="256"/>
                  </a:cubicBezTo>
                  <a:cubicBezTo>
                    <a:pt x="1139" y="256"/>
                    <a:pt x="1180" y="298"/>
                    <a:pt x="1180" y="349"/>
                  </a:cubicBezTo>
                  <a:cubicBezTo>
                    <a:pt x="1180" y="400"/>
                    <a:pt x="1139" y="442"/>
                    <a:pt x="1087" y="442"/>
                  </a:cubicBezTo>
                  <a:close/>
                  <a:moveTo>
                    <a:pt x="47" y="82"/>
                  </a:moveTo>
                  <a:cubicBezTo>
                    <a:pt x="21" y="82"/>
                    <a:pt x="0" y="103"/>
                    <a:pt x="0" y="129"/>
                  </a:cubicBezTo>
                  <a:cubicBezTo>
                    <a:pt x="0" y="154"/>
                    <a:pt x="21" y="175"/>
                    <a:pt x="47" y="175"/>
                  </a:cubicBezTo>
                  <a:cubicBezTo>
                    <a:pt x="72" y="175"/>
                    <a:pt x="93" y="154"/>
                    <a:pt x="93" y="129"/>
                  </a:cubicBezTo>
                  <a:cubicBezTo>
                    <a:pt x="93" y="103"/>
                    <a:pt x="72" y="82"/>
                    <a:pt x="47" y="82"/>
                  </a:cubicBezTo>
                  <a:close/>
                  <a:moveTo>
                    <a:pt x="196" y="0"/>
                  </a:moveTo>
                  <a:cubicBezTo>
                    <a:pt x="170" y="0"/>
                    <a:pt x="149" y="21"/>
                    <a:pt x="149" y="46"/>
                  </a:cubicBezTo>
                  <a:cubicBezTo>
                    <a:pt x="149" y="72"/>
                    <a:pt x="170" y="93"/>
                    <a:pt x="196" y="93"/>
                  </a:cubicBezTo>
                  <a:cubicBezTo>
                    <a:pt x="221" y="93"/>
                    <a:pt x="242" y="72"/>
                    <a:pt x="242" y="46"/>
                  </a:cubicBezTo>
                  <a:cubicBezTo>
                    <a:pt x="242" y="21"/>
                    <a:pt x="221" y="0"/>
                    <a:pt x="196" y="0"/>
                  </a:cubicBezTo>
                  <a:close/>
                  <a:moveTo>
                    <a:pt x="149" y="182"/>
                  </a:moveTo>
                  <a:cubicBezTo>
                    <a:pt x="124" y="182"/>
                    <a:pt x="103" y="203"/>
                    <a:pt x="103" y="228"/>
                  </a:cubicBezTo>
                  <a:cubicBezTo>
                    <a:pt x="103" y="254"/>
                    <a:pt x="124" y="275"/>
                    <a:pt x="149" y="275"/>
                  </a:cubicBezTo>
                  <a:cubicBezTo>
                    <a:pt x="175" y="275"/>
                    <a:pt x="196" y="254"/>
                    <a:pt x="196" y="228"/>
                  </a:cubicBezTo>
                  <a:cubicBezTo>
                    <a:pt x="196" y="203"/>
                    <a:pt x="175" y="182"/>
                    <a:pt x="149" y="182"/>
                  </a:cubicBezTo>
                  <a:close/>
                  <a:moveTo>
                    <a:pt x="1218" y="526"/>
                  </a:moveTo>
                  <a:cubicBezTo>
                    <a:pt x="1243" y="526"/>
                    <a:pt x="1264" y="505"/>
                    <a:pt x="1264" y="480"/>
                  </a:cubicBezTo>
                  <a:cubicBezTo>
                    <a:pt x="1264" y="454"/>
                    <a:pt x="1243" y="433"/>
                    <a:pt x="1218" y="433"/>
                  </a:cubicBezTo>
                  <a:cubicBezTo>
                    <a:pt x="1192" y="433"/>
                    <a:pt x="1171" y="454"/>
                    <a:pt x="1171" y="480"/>
                  </a:cubicBezTo>
                  <a:cubicBezTo>
                    <a:pt x="1171" y="505"/>
                    <a:pt x="1192" y="526"/>
                    <a:pt x="1218" y="526"/>
                  </a:cubicBezTo>
                  <a:close/>
                  <a:moveTo>
                    <a:pt x="794" y="303"/>
                  </a:moveTo>
                  <a:cubicBezTo>
                    <a:pt x="768" y="303"/>
                    <a:pt x="747" y="323"/>
                    <a:pt x="747" y="349"/>
                  </a:cubicBezTo>
                  <a:cubicBezTo>
                    <a:pt x="747" y="375"/>
                    <a:pt x="768" y="396"/>
                    <a:pt x="794" y="396"/>
                  </a:cubicBezTo>
                  <a:cubicBezTo>
                    <a:pt x="820" y="396"/>
                    <a:pt x="841" y="375"/>
                    <a:pt x="841" y="349"/>
                  </a:cubicBezTo>
                  <a:cubicBezTo>
                    <a:pt x="841" y="323"/>
                    <a:pt x="820" y="303"/>
                    <a:pt x="794" y="303"/>
                  </a:cubicBezTo>
                  <a:close/>
                  <a:moveTo>
                    <a:pt x="1211" y="557"/>
                  </a:moveTo>
                  <a:cubicBezTo>
                    <a:pt x="1177" y="557"/>
                    <a:pt x="1149" y="585"/>
                    <a:pt x="1149" y="619"/>
                  </a:cubicBezTo>
                  <a:cubicBezTo>
                    <a:pt x="1149" y="654"/>
                    <a:pt x="1177" y="681"/>
                    <a:pt x="1211" y="681"/>
                  </a:cubicBezTo>
                  <a:cubicBezTo>
                    <a:pt x="1245" y="681"/>
                    <a:pt x="1273" y="654"/>
                    <a:pt x="1273" y="619"/>
                  </a:cubicBezTo>
                  <a:cubicBezTo>
                    <a:pt x="1273" y="585"/>
                    <a:pt x="1245" y="557"/>
                    <a:pt x="1211" y="557"/>
                  </a:cubicBezTo>
                  <a:close/>
                  <a:moveTo>
                    <a:pt x="922" y="209"/>
                  </a:moveTo>
                  <a:cubicBezTo>
                    <a:pt x="922" y="184"/>
                    <a:pt x="901" y="163"/>
                    <a:pt x="875" y="163"/>
                  </a:cubicBezTo>
                  <a:cubicBezTo>
                    <a:pt x="850" y="163"/>
                    <a:pt x="829" y="184"/>
                    <a:pt x="829" y="209"/>
                  </a:cubicBezTo>
                  <a:cubicBezTo>
                    <a:pt x="829" y="235"/>
                    <a:pt x="850" y="256"/>
                    <a:pt x="875" y="256"/>
                  </a:cubicBezTo>
                  <a:cubicBezTo>
                    <a:pt x="901" y="256"/>
                    <a:pt x="922" y="235"/>
                    <a:pt x="922" y="209"/>
                  </a:cubicBezTo>
                  <a:close/>
                </a:path>
              </a:pathLst>
            </a:custGeom>
            <a:solidFill>
              <a:srgbClr val="0055FF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51">
                <a:latin typeface="+mn-lt"/>
              </a:endParaRPr>
            </a:p>
          </p:txBody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6AD0E974-CECF-4325-BE73-4608E6C3727A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174" y="3838"/>
              <a:ext cx="338" cy="296"/>
            </a:xfrm>
            <a:custGeom>
              <a:avLst/>
              <a:gdLst>
                <a:gd name="T0" fmla="*/ 399 w 1693"/>
                <a:gd name="T1" fmla="*/ 47 h 1478"/>
                <a:gd name="T2" fmla="*/ 352 w 1693"/>
                <a:gd name="T3" fmla="*/ 93 h 1478"/>
                <a:gd name="T4" fmla="*/ 306 w 1693"/>
                <a:gd name="T5" fmla="*/ 47 h 1478"/>
                <a:gd name="T6" fmla="*/ 352 w 1693"/>
                <a:gd name="T7" fmla="*/ 0 h 1478"/>
                <a:gd name="T8" fmla="*/ 399 w 1693"/>
                <a:gd name="T9" fmla="*/ 47 h 1478"/>
                <a:gd name="T10" fmla="*/ 1647 w 1693"/>
                <a:gd name="T11" fmla="*/ 502 h 1478"/>
                <a:gd name="T12" fmla="*/ 1600 w 1693"/>
                <a:gd name="T13" fmla="*/ 549 h 1478"/>
                <a:gd name="T14" fmla="*/ 1647 w 1693"/>
                <a:gd name="T15" fmla="*/ 595 h 1478"/>
                <a:gd name="T16" fmla="*/ 1693 w 1693"/>
                <a:gd name="T17" fmla="*/ 549 h 1478"/>
                <a:gd name="T18" fmla="*/ 1647 w 1693"/>
                <a:gd name="T19" fmla="*/ 502 h 1478"/>
                <a:gd name="T20" fmla="*/ 242 w 1693"/>
                <a:gd name="T21" fmla="*/ 1040 h 1478"/>
                <a:gd name="T22" fmla="*/ 149 w 1693"/>
                <a:gd name="T23" fmla="*/ 1133 h 1478"/>
                <a:gd name="T24" fmla="*/ 242 w 1693"/>
                <a:gd name="T25" fmla="*/ 1226 h 1478"/>
                <a:gd name="T26" fmla="*/ 335 w 1693"/>
                <a:gd name="T27" fmla="*/ 1133 h 1478"/>
                <a:gd name="T28" fmla="*/ 242 w 1693"/>
                <a:gd name="T29" fmla="*/ 1040 h 1478"/>
                <a:gd name="T30" fmla="*/ 47 w 1693"/>
                <a:gd name="T31" fmla="*/ 630 h 1478"/>
                <a:gd name="T32" fmla="*/ 0 w 1693"/>
                <a:gd name="T33" fmla="*/ 677 h 1478"/>
                <a:gd name="T34" fmla="*/ 47 w 1693"/>
                <a:gd name="T35" fmla="*/ 723 h 1478"/>
                <a:gd name="T36" fmla="*/ 93 w 1693"/>
                <a:gd name="T37" fmla="*/ 677 h 1478"/>
                <a:gd name="T38" fmla="*/ 47 w 1693"/>
                <a:gd name="T39" fmla="*/ 630 h 1478"/>
                <a:gd name="T40" fmla="*/ 1283 w 1693"/>
                <a:gd name="T41" fmla="*/ 1307 h 1478"/>
                <a:gd name="T42" fmla="*/ 1236 w 1693"/>
                <a:gd name="T43" fmla="*/ 1354 h 1478"/>
                <a:gd name="T44" fmla="*/ 1283 w 1693"/>
                <a:gd name="T45" fmla="*/ 1400 h 1478"/>
                <a:gd name="T46" fmla="*/ 1329 w 1693"/>
                <a:gd name="T47" fmla="*/ 1354 h 1478"/>
                <a:gd name="T48" fmla="*/ 1283 w 1693"/>
                <a:gd name="T49" fmla="*/ 1307 h 1478"/>
                <a:gd name="T50" fmla="*/ 250 w 1693"/>
                <a:gd name="T51" fmla="*/ 1018 h 1478"/>
                <a:gd name="T52" fmla="*/ 297 w 1693"/>
                <a:gd name="T53" fmla="*/ 972 h 1478"/>
                <a:gd name="T54" fmla="*/ 250 w 1693"/>
                <a:gd name="T55" fmla="*/ 925 h 1478"/>
                <a:gd name="T56" fmla="*/ 204 w 1693"/>
                <a:gd name="T57" fmla="*/ 972 h 1478"/>
                <a:gd name="T58" fmla="*/ 250 w 1693"/>
                <a:gd name="T59" fmla="*/ 1018 h 1478"/>
                <a:gd name="T60" fmla="*/ 979 w 1693"/>
                <a:gd name="T61" fmla="*/ 1292 h 1478"/>
                <a:gd name="T62" fmla="*/ 886 w 1693"/>
                <a:gd name="T63" fmla="*/ 1385 h 1478"/>
                <a:gd name="T64" fmla="*/ 979 w 1693"/>
                <a:gd name="T65" fmla="*/ 1478 h 1478"/>
                <a:gd name="T66" fmla="*/ 1072 w 1693"/>
                <a:gd name="T67" fmla="*/ 1385 h 1478"/>
                <a:gd name="T68" fmla="*/ 979 w 1693"/>
                <a:gd name="T69" fmla="*/ 1292 h 1478"/>
                <a:gd name="T70" fmla="*/ 590 w 1693"/>
                <a:gd name="T71" fmla="*/ 1206 h 1478"/>
                <a:gd name="T72" fmla="*/ 528 w 1693"/>
                <a:gd name="T73" fmla="*/ 1268 h 1478"/>
                <a:gd name="T74" fmla="*/ 590 w 1693"/>
                <a:gd name="T75" fmla="*/ 1330 h 1478"/>
                <a:gd name="T76" fmla="*/ 652 w 1693"/>
                <a:gd name="T77" fmla="*/ 1268 h 1478"/>
                <a:gd name="T78" fmla="*/ 590 w 1693"/>
                <a:gd name="T79" fmla="*/ 1206 h 14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693" h="1478">
                  <a:moveTo>
                    <a:pt x="399" y="47"/>
                  </a:moveTo>
                  <a:cubicBezTo>
                    <a:pt x="399" y="72"/>
                    <a:pt x="378" y="93"/>
                    <a:pt x="352" y="93"/>
                  </a:cubicBezTo>
                  <a:cubicBezTo>
                    <a:pt x="327" y="93"/>
                    <a:pt x="306" y="72"/>
                    <a:pt x="306" y="47"/>
                  </a:cubicBezTo>
                  <a:cubicBezTo>
                    <a:pt x="306" y="21"/>
                    <a:pt x="327" y="0"/>
                    <a:pt x="352" y="0"/>
                  </a:cubicBezTo>
                  <a:cubicBezTo>
                    <a:pt x="378" y="0"/>
                    <a:pt x="399" y="21"/>
                    <a:pt x="399" y="47"/>
                  </a:cubicBezTo>
                  <a:close/>
                  <a:moveTo>
                    <a:pt x="1647" y="502"/>
                  </a:moveTo>
                  <a:cubicBezTo>
                    <a:pt x="1621" y="502"/>
                    <a:pt x="1600" y="523"/>
                    <a:pt x="1600" y="549"/>
                  </a:cubicBezTo>
                  <a:cubicBezTo>
                    <a:pt x="1600" y="574"/>
                    <a:pt x="1621" y="595"/>
                    <a:pt x="1647" y="595"/>
                  </a:cubicBezTo>
                  <a:cubicBezTo>
                    <a:pt x="1673" y="595"/>
                    <a:pt x="1693" y="574"/>
                    <a:pt x="1693" y="549"/>
                  </a:cubicBezTo>
                  <a:cubicBezTo>
                    <a:pt x="1693" y="523"/>
                    <a:pt x="1673" y="502"/>
                    <a:pt x="1647" y="502"/>
                  </a:cubicBezTo>
                  <a:close/>
                  <a:moveTo>
                    <a:pt x="242" y="1040"/>
                  </a:moveTo>
                  <a:cubicBezTo>
                    <a:pt x="191" y="1040"/>
                    <a:pt x="149" y="1082"/>
                    <a:pt x="149" y="1133"/>
                  </a:cubicBezTo>
                  <a:cubicBezTo>
                    <a:pt x="149" y="1185"/>
                    <a:pt x="191" y="1226"/>
                    <a:pt x="242" y="1226"/>
                  </a:cubicBezTo>
                  <a:cubicBezTo>
                    <a:pt x="294" y="1226"/>
                    <a:pt x="335" y="1185"/>
                    <a:pt x="335" y="1133"/>
                  </a:cubicBezTo>
                  <a:cubicBezTo>
                    <a:pt x="335" y="1082"/>
                    <a:pt x="294" y="1040"/>
                    <a:pt x="242" y="1040"/>
                  </a:cubicBezTo>
                  <a:close/>
                  <a:moveTo>
                    <a:pt x="47" y="630"/>
                  </a:moveTo>
                  <a:cubicBezTo>
                    <a:pt x="21" y="630"/>
                    <a:pt x="0" y="651"/>
                    <a:pt x="0" y="677"/>
                  </a:cubicBezTo>
                  <a:cubicBezTo>
                    <a:pt x="0" y="702"/>
                    <a:pt x="21" y="723"/>
                    <a:pt x="47" y="723"/>
                  </a:cubicBezTo>
                  <a:cubicBezTo>
                    <a:pt x="72" y="723"/>
                    <a:pt x="93" y="702"/>
                    <a:pt x="93" y="677"/>
                  </a:cubicBezTo>
                  <a:cubicBezTo>
                    <a:pt x="93" y="651"/>
                    <a:pt x="72" y="630"/>
                    <a:pt x="47" y="630"/>
                  </a:cubicBezTo>
                  <a:close/>
                  <a:moveTo>
                    <a:pt x="1283" y="1307"/>
                  </a:moveTo>
                  <a:cubicBezTo>
                    <a:pt x="1257" y="1307"/>
                    <a:pt x="1236" y="1328"/>
                    <a:pt x="1236" y="1354"/>
                  </a:cubicBezTo>
                  <a:cubicBezTo>
                    <a:pt x="1236" y="1379"/>
                    <a:pt x="1257" y="1400"/>
                    <a:pt x="1283" y="1400"/>
                  </a:cubicBezTo>
                  <a:cubicBezTo>
                    <a:pt x="1309" y="1400"/>
                    <a:pt x="1329" y="1379"/>
                    <a:pt x="1329" y="1354"/>
                  </a:cubicBezTo>
                  <a:cubicBezTo>
                    <a:pt x="1329" y="1328"/>
                    <a:pt x="1309" y="1307"/>
                    <a:pt x="1283" y="1307"/>
                  </a:cubicBezTo>
                  <a:close/>
                  <a:moveTo>
                    <a:pt x="250" y="1018"/>
                  </a:moveTo>
                  <a:cubicBezTo>
                    <a:pt x="276" y="1018"/>
                    <a:pt x="297" y="997"/>
                    <a:pt x="297" y="972"/>
                  </a:cubicBezTo>
                  <a:cubicBezTo>
                    <a:pt x="297" y="946"/>
                    <a:pt x="276" y="925"/>
                    <a:pt x="250" y="925"/>
                  </a:cubicBezTo>
                  <a:cubicBezTo>
                    <a:pt x="225" y="925"/>
                    <a:pt x="204" y="946"/>
                    <a:pt x="204" y="972"/>
                  </a:cubicBezTo>
                  <a:cubicBezTo>
                    <a:pt x="204" y="997"/>
                    <a:pt x="225" y="1018"/>
                    <a:pt x="250" y="1018"/>
                  </a:cubicBezTo>
                  <a:close/>
                  <a:moveTo>
                    <a:pt x="979" y="1292"/>
                  </a:moveTo>
                  <a:cubicBezTo>
                    <a:pt x="927" y="1292"/>
                    <a:pt x="886" y="1333"/>
                    <a:pt x="886" y="1385"/>
                  </a:cubicBezTo>
                  <a:cubicBezTo>
                    <a:pt x="886" y="1436"/>
                    <a:pt x="927" y="1478"/>
                    <a:pt x="979" y="1478"/>
                  </a:cubicBezTo>
                  <a:cubicBezTo>
                    <a:pt x="1030" y="1478"/>
                    <a:pt x="1072" y="1436"/>
                    <a:pt x="1072" y="1385"/>
                  </a:cubicBezTo>
                  <a:cubicBezTo>
                    <a:pt x="1072" y="1333"/>
                    <a:pt x="1030" y="1292"/>
                    <a:pt x="979" y="1292"/>
                  </a:cubicBezTo>
                  <a:close/>
                  <a:moveTo>
                    <a:pt x="590" y="1206"/>
                  </a:moveTo>
                  <a:cubicBezTo>
                    <a:pt x="555" y="1206"/>
                    <a:pt x="528" y="1234"/>
                    <a:pt x="528" y="1268"/>
                  </a:cubicBezTo>
                  <a:cubicBezTo>
                    <a:pt x="528" y="1302"/>
                    <a:pt x="555" y="1330"/>
                    <a:pt x="590" y="1330"/>
                  </a:cubicBezTo>
                  <a:cubicBezTo>
                    <a:pt x="624" y="1330"/>
                    <a:pt x="652" y="1302"/>
                    <a:pt x="652" y="1268"/>
                  </a:cubicBezTo>
                  <a:cubicBezTo>
                    <a:pt x="652" y="1234"/>
                    <a:pt x="624" y="1206"/>
                    <a:pt x="590" y="1206"/>
                  </a:cubicBezTo>
                  <a:close/>
                </a:path>
              </a:pathLst>
            </a:custGeom>
            <a:solidFill>
              <a:srgbClr val="0096FF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51">
                <a:latin typeface="+mn-lt"/>
              </a:endParaRPr>
            </a:p>
          </p:txBody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FA13BCA3-BA78-4E28-BB80-4A71F07C432C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175" y="3990"/>
              <a:ext cx="278" cy="153"/>
            </a:xfrm>
            <a:custGeom>
              <a:avLst/>
              <a:gdLst>
                <a:gd name="T0" fmla="*/ 605 w 1388"/>
                <a:gd name="T1" fmla="*/ 735 h 769"/>
                <a:gd name="T2" fmla="*/ 605 w 1388"/>
                <a:gd name="T3" fmla="*/ 549 h 769"/>
                <a:gd name="T4" fmla="*/ 1341 w 1388"/>
                <a:gd name="T5" fmla="*/ 502 h 769"/>
                <a:gd name="T6" fmla="*/ 1341 w 1388"/>
                <a:gd name="T7" fmla="*/ 595 h 769"/>
                <a:gd name="T8" fmla="*/ 1341 w 1388"/>
                <a:gd name="T9" fmla="*/ 502 h 769"/>
                <a:gd name="T10" fmla="*/ 847 w 1388"/>
                <a:gd name="T11" fmla="*/ 450 h 769"/>
                <a:gd name="T12" fmla="*/ 940 w 1388"/>
                <a:gd name="T13" fmla="*/ 450 h 769"/>
                <a:gd name="T14" fmla="*/ 1127 w 1388"/>
                <a:gd name="T15" fmla="*/ 632 h 769"/>
                <a:gd name="T16" fmla="*/ 1127 w 1388"/>
                <a:gd name="T17" fmla="*/ 725 h 769"/>
                <a:gd name="T18" fmla="*/ 1127 w 1388"/>
                <a:gd name="T19" fmla="*/ 632 h 769"/>
                <a:gd name="T20" fmla="*/ 1127 w 1388"/>
                <a:gd name="T21" fmla="*/ 496 h 769"/>
                <a:gd name="T22" fmla="*/ 1220 w 1388"/>
                <a:gd name="T23" fmla="*/ 496 h 769"/>
                <a:gd name="T24" fmla="*/ 105 w 1388"/>
                <a:gd name="T25" fmla="*/ 198 h 769"/>
                <a:gd name="T26" fmla="*/ 105 w 1388"/>
                <a:gd name="T27" fmla="*/ 291 h 769"/>
                <a:gd name="T28" fmla="*/ 105 w 1388"/>
                <a:gd name="T29" fmla="*/ 198 h 769"/>
                <a:gd name="T30" fmla="*/ 739 w 1388"/>
                <a:gd name="T31" fmla="*/ 496 h 769"/>
                <a:gd name="T32" fmla="*/ 739 w 1388"/>
                <a:gd name="T33" fmla="*/ 589 h 769"/>
                <a:gd name="T34" fmla="*/ 790 w 1388"/>
                <a:gd name="T35" fmla="*/ 645 h 769"/>
                <a:gd name="T36" fmla="*/ 790 w 1388"/>
                <a:gd name="T37" fmla="*/ 769 h 769"/>
                <a:gd name="T38" fmla="*/ 790 w 1388"/>
                <a:gd name="T39" fmla="*/ 645 h 769"/>
                <a:gd name="T40" fmla="*/ 528 w 1388"/>
                <a:gd name="T41" fmla="*/ 329 h 769"/>
                <a:gd name="T42" fmla="*/ 528 w 1388"/>
                <a:gd name="T43" fmla="*/ 422 h 769"/>
                <a:gd name="T44" fmla="*/ 402 w 1388"/>
                <a:gd name="T45" fmla="*/ 510 h 769"/>
                <a:gd name="T46" fmla="*/ 316 w 1388"/>
                <a:gd name="T47" fmla="*/ 478 h 769"/>
                <a:gd name="T48" fmla="*/ 316 w 1388"/>
                <a:gd name="T49" fmla="*/ 571 h 769"/>
                <a:gd name="T50" fmla="*/ 340 w 1388"/>
                <a:gd name="T51" fmla="*/ 572 h 769"/>
                <a:gd name="T52" fmla="*/ 464 w 1388"/>
                <a:gd name="T53" fmla="*/ 572 h 769"/>
                <a:gd name="T54" fmla="*/ 111 w 1388"/>
                <a:gd name="T55" fmla="*/ 43 h 769"/>
                <a:gd name="T56" fmla="*/ 47 w 1388"/>
                <a:gd name="T57" fmla="*/ 0 h 769"/>
                <a:gd name="T58" fmla="*/ 47 w 1388"/>
                <a:gd name="T59" fmla="*/ 93 h 769"/>
                <a:gd name="T60" fmla="*/ 49 w 1388"/>
                <a:gd name="T61" fmla="*/ 105 h 769"/>
                <a:gd name="T62" fmla="*/ 173 w 1388"/>
                <a:gd name="T63" fmla="*/ 105 h 7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388" h="769">
                  <a:moveTo>
                    <a:pt x="699" y="642"/>
                  </a:moveTo>
                  <a:cubicBezTo>
                    <a:pt x="699" y="693"/>
                    <a:pt x="657" y="735"/>
                    <a:pt x="605" y="735"/>
                  </a:cubicBezTo>
                  <a:cubicBezTo>
                    <a:pt x="554" y="735"/>
                    <a:pt x="512" y="693"/>
                    <a:pt x="512" y="642"/>
                  </a:cubicBezTo>
                  <a:cubicBezTo>
                    <a:pt x="512" y="591"/>
                    <a:pt x="554" y="549"/>
                    <a:pt x="605" y="549"/>
                  </a:cubicBezTo>
                  <a:cubicBezTo>
                    <a:pt x="657" y="549"/>
                    <a:pt x="699" y="591"/>
                    <a:pt x="699" y="642"/>
                  </a:cubicBezTo>
                  <a:close/>
                  <a:moveTo>
                    <a:pt x="1341" y="502"/>
                  </a:moveTo>
                  <a:cubicBezTo>
                    <a:pt x="1316" y="502"/>
                    <a:pt x="1295" y="523"/>
                    <a:pt x="1295" y="549"/>
                  </a:cubicBezTo>
                  <a:cubicBezTo>
                    <a:pt x="1295" y="574"/>
                    <a:pt x="1316" y="595"/>
                    <a:pt x="1341" y="595"/>
                  </a:cubicBezTo>
                  <a:cubicBezTo>
                    <a:pt x="1367" y="595"/>
                    <a:pt x="1388" y="574"/>
                    <a:pt x="1388" y="549"/>
                  </a:cubicBezTo>
                  <a:cubicBezTo>
                    <a:pt x="1388" y="523"/>
                    <a:pt x="1367" y="502"/>
                    <a:pt x="1341" y="502"/>
                  </a:cubicBezTo>
                  <a:close/>
                  <a:moveTo>
                    <a:pt x="894" y="403"/>
                  </a:moveTo>
                  <a:cubicBezTo>
                    <a:pt x="868" y="403"/>
                    <a:pt x="847" y="424"/>
                    <a:pt x="847" y="450"/>
                  </a:cubicBezTo>
                  <a:cubicBezTo>
                    <a:pt x="847" y="475"/>
                    <a:pt x="868" y="496"/>
                    <a:pt x="894" y="496"/>
                  </a:cubicBezTo>
                  <a:cubicBezTo>
                    <a:pt x="919" y="496"/>
                    <a:pt x="940" y="475"/>
                    <a:pt x="940" y="450"/>
                  </a:cubicBezTo>
                  <a:cubicBezTo>
                    <a:pt x="940" y="424"/>
                    <a:pt x="919" y="403"/>
                    <a:pt x="894" y="403"/>
                  </a:cubicBezTo>
                  <a:close/>
                  <a:moveTo>
                    <a:pt x="1127" y="632"/>
                  </a:moveTo>
                  <a:cubicBezTo>
                    <a:pt x="1101" y="632"/>
                    <a:pt x="1080" y="652"/>
                    <a:pt x="1080" y="678"/>
                  </a:cubicBezTo>
                  <a:cubicBezTo>
                    <a:pt x="1080" y="704"/>
                    <a:pt x="1101" y="725"/>
                    <a:pt x="1127" y="725"/>
                  </a:cubicBezTo>
                  <a:cubicBezTo>
                    <a:pt x="1152" y="725"/>
                    <a:pt x="1173" y="704"/>
                    <a:pt x="1173" y="678"/>
                  </a:cubicBezTo>
                  <a:cubicBezTo>
                    <a:pt x="1173" y="652"/>
                    <a:pt x="1152" y="632"/>
                    <a:pt x="1127" y="632"/>
                  </a:cubicBezTo>
                  <a:close/>
                  <a:moveTo>
                    <a:pt x="1173" y="450"/>
                  </a:moveTo>
                  <a:cubicBezTo>
                    <a:pt x="1148" y="450"/>
                    <a:pt x="1127" y="470"/>
                    <a:pt x="1127" y="496"/>
                  </a:cubicBezTo>
                  <a:cubicBezTo>
                    <a:pt x="1127" y="522"/>
                    <a:pt x="1148" y="543"/>
                    <a:pt x="1173" y="543"/>
                  </a:cubicBezTo>
                  <a:cubicBezTo>
                    <a:pt x="1199" y="543"/>
                    <a:pt x="1220" y="522"/>
                    <a:pt x="1220" y="496"/>
                  </a:cubicBezTo>
                  <a:cubicBezTo>
                    <a:pt x="1220" y="470"/>
                    <a:pt x="1199" y="450"/>
                    <a:pt x="1173" y="450"/>
                  </a:cubicBezTo>
                  <a:close/>
                  <a:moveTo>
                    <a:pt x="105" y="198"/>
                  </a:moveTo>
                  <a:cubicBezTo>
                    <a:pt x="79" y="198"/>
                    <a:pt x="58" y="219"/>
                    <a:pt x="58" y="245"/>
                  </a:cubicBezTo>
                  <a:cubicBezTo>
                    <a:pt x="58" y="271"/>
                    <a:pt x="79" y="291"/>
                    <a:pt x="105" y="291"/>
                  </a:cubicBezTo>
                  <a:cubicBezTo>
                    <a:pt x="130" y="291"/>
                    <a:pt x="151" y="271"/>
                    <a:pt x="151" y="245"/>
                  </a:cubicBezTo>
                  <a:cubicBezTo>
                    <a:pt x="151" y="219"/>
                    <a:pt x="130" y="198"/>
                    <a:pt x="105" y="198"/>
                  </a:cubicBezTo>
                  <a:close/>
                  <a:moveTo>
                    <a:pt x="786" y="543"/>
                  </a:moveTo>
                  <a:cubicBezTo>
                    <a:pt x="786" y="517"/>
                    <a:pt x="765" y="496"/>
                    <a:pt x="739" y="496"/>
                  </a:cubicBezTo>
                  <a:cubicBezTo>
                    <a:pt x="713" y="496"/>
                    <a:pt x="692" y="517"/>
                    <a:pt x="692" y="543"/>
                  </a:cubicBezTo>
                  <a:cubicBezTo>
                    <a:pt x="692" y="568"/>
                    <a:pt x="713" y="589"/>
                    <a:pt x="739" y="589"/>
                  </a:cubicBezTo>
                  <a:cubicBezTo>
                    <a:pt x="765" y="589"/>
                    <a:pt x="786" y="568"/>
                    <a:pt x="786" y="543"/>
                  </a:cubicBezTo>
                  <a:close/>
                  <a:moveTo>
                    <a:pt x="790" y="645"/>
                  </a:moveTo>
                  <a:cubicBezTo>
                    <a:pt x="756" y="645"/>
                    <a:pt x="728" y="672"/>
                    <a:pt x="728" y="707"/>
                  </a:cubicBezTo>
                  <a:cubicBezTo>
                    <a:pt x="728" y="741"/>
                    <a:pt x="756" y="769"/>
                    <a:pt x="790" y="769"/>
                  </a:cubicBezTo>
                  <a:cubicBezTo>
                    <a:pt x="824" y="769"/>
                    <a:pt x="852" y="741"/>
                    <a:pt x="852" y="707"/>
                  </a:cubicBezTo>
                  <a:cubicBezTo>
                    <a:pt x="852" y="672"/>
                    <a:pt x="824" y="645"/>
                    <a:pt x="790" y="645"/>
                  </a:cubicBezTo>
                  <a:close/>
                  <a:moveTo>
                    <a:pt x="575" y="375"/>
                  </a:moveTo>
                  <a:cubicBezTo>
                    <a:pt x="575" y="350"/>
                    <a:pt x="554" y="329"/>
                    <a:pt x="528" y="329"/>
                  </a:cubicBezTo>
                  <a:cubicBezTo>
                    <a:pt x="503" y="329"/>
                    <a:pt x="482" y="350"/>
                    <a:pt x="482" y="375"/>
                  </a:cubicBezTo>
                  <a:cubicBezTo>
                    <a:pt x="482" y="401"/>
                    <a:pt x="503" y="422"/>
                    <a:pt x="528" y="422"/>
                  </a:cubicBezTo>
                  <a:cubicBezTo>
                    <a:pt x="554" y="422"/>
                    <a:pt x="575" y="401"/>
                    <a:pt x="575" y="375"/>
                  </a:cubicBezTo>
                  <a:close/>
                  <a:moveTo>
                    <a:pt x="402" y="510"/>
                  </a:moveTo>
                  <a:cubicBezTo>
                    <a:pt x="387" y="510"/>
                    <a:pt x="373" y="516"/>
                    <a:pt x="363" y="525"/>
                  </a:cubicBezTo>
                  <a:cubicBezTo>
                    <a:pt x="363" y="499"/>
                    <a:pt x="342" y="478"/>
                    <a:pt x="316" y="478"/>
                  </a:cubicBezTo>
                  <a:cubicBezTo>
                    <a:pt x="290" y="478"/>
                    <a:pt x="270" y="499"/>
                    <a:pt x="270" y="525"/>
                  </a:cubicBezTo>
                  <a:cubicBezTo>
                    <a:pt x="270" y="550"/>
                    <a:pt x="290" y="571"/>
                    <a:pt x="316" y="571"/>
                  </a:cubicBezTo>
                  <a:cubicBezTo>
                    <a:pt x="325" y="571"/>
                    <a:pt x="334" y="568"/>
                    <a:pt x="341" y="563"/>
                  </a:cubicBezTo>
                  <a:cubicBezTo>
                    <a:pt x="341" y="566"/>
                    <a:pt x="340" y="569"/>
                    <a:pt x="340" y="572"/>
                  </a:cubicBezTo>
                  <a:cubicBezTo>
                    <a:pt x="340" y="606"/>
                    <a:pt x="368" y="634"/>
                    <a:pt x="402" y="634"/>
                  </a:cubicBezTo>
                  <a:cubicBezTo>
                    <a:pt x="436" y="634"/>
                    <a:pt x="464" y="606"/>
                    <a:pt x="464" y="572"/>
                  </a:cubicBezTo>
                  <a:cubicBezTo>
                    <a:pt x="464" y="538"/>
                    <a:pt x="436" y="510"/>
                    <a:pt x="402" y="510"/>
                  </a:cubicBezTo>
                  <a:close/>
                  <a:moveTo>
                    <a:pt x="111" y="43"/>
                  </a:moveTo>
                  <a:cubicBezTo>
                    <a:pt x="105" y="43"/>
                    <a:pt x="99" y="44"/>
                    <a:pt x="93" y="46"/>
                  </a:cubicBezTo>
                  <a:cubicBezTo>
                    <a:pt x="93" y="21"/>
                    <a:pt x="72" y="0"/>
                    <a:pt x="47" y="0"/>
                  </a:cubicBezTo>
                  <a:cubicBezTo>
                    <a:pt x="21" y="0"/>
                    <a:pt x="0" y="21"/>
                    <a:pt x="0" y="47"/>
                  </a:cubicBezTo>
                  <a:cubicBezTo>
                    <a:pt x="0" y="72"/>
                    <a:pt x="21" y="93"/>
                    <a:pt x="47" y="93"/>
                  </a:cubicBezTo>
                  <a:cubicBezTo>
                    <a:pt x="48" y="93"/>
                    <a:pt x="49" y="93"/>
                    <a:pt x="50" y="92"/>
                  </a:cubicBezTo>
                  <a:cubicBezTo>
                    <a:pt x="50" y="97"/>
                    <a:pt x="49" y="101"/>
                    <a:pt x="49" y="105"/>
                  </a:cubicBezTo>
                  <a:cubicBezTo>
                    <a:pt x="49" y="139"/>
                    <a:pt x="77" y="167"/>
                    <a:pt x="111" y="167"/>
                  </a:cubicBezTo>
                  <a:cubicBezTo>
                    <a:pt x="146" y="167"/>
                    <a:pt x="173" y="139"/>
                    <a:pt x="173" y="105"/>
                  </a:cubicBezTo>
                  <a:cubicBezTo>
                    <a:pt x="173" y="71"/>
                    <a:pt x="146" y="43"/>
                    <a:pt x="111" y="43"/>
                  </a:cubicBezTo>
                  <a:close/>
                </a:path>
              </a:pathLst>
            </a:custGeom>
            <a:solidFill>
              <a:srgbClr val="0055FF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51">
                <a:latin typeface="+mn-lt"/>
              </a:endParaRPr>
            </a:p>
          </p:txBody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3BCDDD44-2D56-430C-8E8E-A16499CE168F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235" y="4055"/>
              <a:ext cx="159" cy="88"/>
            </a:xfrm>
            <a:custGeom>
              <a:avLst/>
              <a:gdLst>
                <a:gd name="T0" fmla="*/ 796 w 796"/>
                <a:gd name="T1" fmla="*/ 222 h 440"/>
                <a:gd name="T2" fmla="*/ 749 w 796"/>
                <a:gd name="T3" fmla="*/ 268 h 440"/>
                <a:gd name="T4" fmla="*/ 703 w 796"/>
                <a:gd name="T5" fmla="*/ 222 h 440"/>
                <a:gd name="T6" fmla="*/ 749 w 796"/>
                <a:gd name="T7" fmla="*/ 175 h 440"/>
                <a:gd name="T8" fmla="*/ 796 w 796"/>
                <a:gd name="T9" fmla="*/ 222 h 440"/>
                <a:gd name="T10" fmla="*/ 617 w 796"/>
                <a:gd name="T11" fmla="*/ 270 h 440"/>
                <a:gd name="T12" fmla="*/ 570 w 796"/>
                <a:gd name="T13" fmla="*/ 223 h 440"/>
                <a:gd name="T14" fmla="*/ 524 w 796"/>
                <a:gd name="T15" fmla="*/ 270 h 440"/>
                <a:gd name="T16" fmla="*/ 570 w 796"/>
                <a:gd name="T17" fmla="*/ 316 h 440"/>
                <a:gd name="T18" fmla="*/ 617 w 796"/>
                <a:gd name="T19" fmla="*/ 270 h 440"/>
                <a:gd name="T20" fmla="*/ 636 w 796"/>
                <a:gd name="T21" fmla="*/ 347 h 440"/>
                <a:gd name="T22" fmla="*/ 590 w 796"/>
                <a:gd name="T23" fmla="*/ 393 h 440"/>
                <a:gd name="T24" fmla="*/ 636 w 796"/>
                <a:gd name="T25" fmla="*/ 440 h 440"/>
                <a:gd name="T26" fmla="*/ 683 w 796"/>
                <a:gd name="T27" fmla="*/ 393 h 440"/>
                <a:gd name="T28" fmla="*/ 636 w 796"/>
                <a:gd name="T29" fmla="*/ 347 h 440"/>
                <a:gd name="T30" fmla="*/ 62 w 796"/>
                <a:gd name="T31" fmla="*/ 0 h 440"/>
                <a:gd name="T32" fmla="*/ 0 w 796"/>
                <a:gd name="T33" fmla="*/ 62 h 440"/>
                <a:gd name="T34" fmla="*/ 62 w 796"/>
                <a:gd name="T35" fmla="*/ 124 h 440"/>
                <a:gd name="T36" fmla="*/ 124 w 796"/>
                <a:gd name="T37" fmla="*/ 62 h 440"/>
                <a:gd name="T38" fmla="*/ 62 w 796"/>
                <a:gd name="T39" fmla="*/ 0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96" h="440">
                  <a:moveTo>
                    <a:pt x="796" y="222"/>
                  </a:moveTo>
                  <a:cubicBezTo>
                    <a:pt x="796" y="247"/>
                    <a:pt x="775" y="268"/>
                    <a:pt x="749" y="268"/>
                  </a:cubicBezTo>
                  <a:cubicBezTo>
                    <a:pt x="724" y="268"/>
                    <a:pt x="703" y="247"/>
                    <a:pt x="703" y="222"/>
                  </a:cubicBezTo>
                  <a:cubicBezTo>
                    <a:pt x="703" y="196"/>
                    <a:pt x="724" y="175"/>
                    <a:pt x="749" y="175"/>
                  </a:cubicBezTo>
                  <a:cubicBezTo>
                    <a:pt x="775" y="175"/>
                    <a:pt x="796" y="196"/>
                    <a:pt x="796" y="222"/>
                  </a:cubicBezTo>
                  <a:close/>
                  <a:moveTo>
                    <a:pt x="617" y="270"/>
                  </a:moveTo>
                  <a:cubicBezTo>
                    <a:pt x="617" y="244"/>
                    <a:pt x="596" y="223"/>
                    <a:pt x="570" y="223"/>
                  </a:cubicBezTo>
                  <a:cubicBezTo>
                    <a:pt x="545" y="223"/>
                    <a:pt x="524" y="244"/>
                    <a:pt x="524" y="270"/>
                  </a:cubicBezTo>
                  <a:cubicBezTo>
                    <a:pt x="524" y="295"/>
                    <a:pt x="545" y="316"/>
                    <a:pt x="570" y="316"/>
                  </a:cubicBezTo>
                  <a:cubicBezTo>
                    <a:pt x="596" y="316"/>
                    <a:pt x="617" y="295"/>
                    <a:pt x="617" y="270"/>
                  </a:cubicBezTo>
                  <a:close/>
                  <a:moveTo>
                    <a:pt x="636" y="347"/>
                  </a:moveTo>
                  <a:cubicBezTo>
                    <a:pt x="611" y="347"/>
                    <a:pt x="590" y="368"/>
                    <a:pt x="590" y="393"/>
                  </a:cubicBezTo>
                  <a:cubicBezTo>
                    <a:pt x="590" y="419"/>
                    <a:pt x="611" y="440"/>
                    <a:pt x="636" y="440"/>
                  </a:cubicBezTo>
                  <a:cubicBezTo>
                    <a:pt x="662" y="440"/>
                    <a:pt x="683" y="419"/>
                    <a:pt x="683" y="393"/>
                  </a:cubicBezTo>
                  <a:cubicBezTo>
                    <a:pt x="683" y="368"/>
                    <a:pt x="662" y="347"/>
                    <a:pt x="636" y="347"/>
                  </a:cubicBezTo>
                  <a:close/>
                  <a:moveTo>
                    <a:pt x="62" y="0"/>
                  </a:moveTo>
                  <a:cubicBezTo>
                    <a:pt x="27" y="0"/>
                    <a:pt x="0" y="27"/>
                    <a:pt x="0" y="62"/>
                  </a:cubicBezTo>
                  <a:cubicBezTo>
                    <a:pt x="0" y="96"/>
                    <a:pt x="27" y="124"/>
                    <a:pt x="62" y="124"/>
                  </a:cubicBezTo>
                  <a:cubicBezTo>
                    <a:pt x="96" y="124"/>
                    <a:pt x="124" y="96"/>
                    <a:pt x="124" y="62"/>
                  </a:cubicBezTo>
                  <a:cubicBezTo>
                    <a:pt x="124" y="27"/>
                    <a:pt x="96" y="0"/>
                    <a:pt x="62" y="0"/>
                  </a:cubicBezTo>
                  <a:close/>
                </a:path>
              </a:pathLst>
            </a:custGeom>
            <a:solidFill>
              <a:srgbClr val="0055FF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51">
                <a:latin typeface="+mn-lt"/>
              </a:endParaRPr>
            </a:p>
          </p:txBody>
        </p:sp>
        <p:sp>
          <p:nvSpPr>
            <p:cNvPr id="24" name="Oval 18">
              <a:extLst>
                <a:ext uri="{FF2B5EF4-FFF2-40B4-BE49-F238E27FC236}">
                  <a16:creationId xmlns:a16="http://schemas.microsoft.com/office/drawing/2014/main" id="{0DC08073-984F-46B2-9600-25C796413C62}"/>
                </a:ext>
              </a:extLst>
            </p:cNvPr>
            <p:cNvSpPr>
              <a:spLocks noSelect="1" noChangeArrowheads="1"/>
            </p:cNvSpPr>
            <p:nvPr userDrawn="1"/>
          </p:nvSpPr>
          <p:spPr bwMode="gray">
            <a:xfrm>
              <a:off x="255" y="4083"/>
              <a:ext cx="19" cy="19"/>
            </a:xfrm>
            <a:prstGeom prst="ellipse">
              <a:avLst/>
            </a:prstGeom>
            <a:solidFill>
              <a:srgbClr val="0096FF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51">
                <a:latin typeface="+mn-lt"/>
              </a:endParaRPr>
            </a:p>
          </p:txBody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299C9ABD-05B0-4916-AFF0-A91B124E2E6B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221" y="3939"/>
              <a:ext cx="241" cy="69"/>
            </a:xfrm>
            <a:custGeom>
              <a:avLst/>
              <a:gdLst>
                <a:gd name="T0" fmla="*/ 866 w 1205"/>
                <a:gd name="T1" fmla="*/ 302 h 349"/>
                <a:gd name="T2" fmla="*/ 747 w 1205"/>
                <a:gd name="T3" fmla="*/ 349 h 349"/>
                <a:gd name="T4" fmla="*/ 573 w 1205"/>
                <a:gd name="T5" fmla="*/ 175 h 349"/>
                <a:gd name="T6" fmla="*/ 747 w 1205"/>
                <a:gd name="T7" fmla="*/ 0 h 349"/>
                <a:gd name="T8" fmla="*/ 866 w 1205"/>
                <a:gd name="T9" fmla="*/ 47 h 349"/>
                <a:gd name="T10" fmla="*/ 805 w 1205"/>
                <a:gd name="T11" fmla="*/ 113 h 349"/>
                <a:gd name="T12" fmla="*/ 747 w 1205"/>
                <a:gd name="T13" fmla="*/ 90 h 349"/>
                <a:gd name="T14" fmla="*/ 663 w 1205"/>
                <a:gd name="T15" fmla="*/ 175 h 349"/>
                <a:gd name="T16" fmla="*/ 747 w 1205"/>
                <a:gd name="T17" fmla="*/ 259 h 349"/>
                <a:gd name="T18" fmla="*/ 805 w 1205"/>
                <a:gd name="T19" fmla="*/ 236 h 349"/>
                <a:gd name="T20" fmla="*/ 866 w 1205"/>
                <a:gd name="T21" fmla="*/ 302 h 349"/>
                <a:gd name="T22" fmla="*/ 1143 w 1205"/>
                <a:gd name="T23" fmla="*/ 236 h 349"/>
                <a:gd name="T24" fmla="*/ 1085 w 1205"/>
                <a:gd name="T25" fmla="*/ 259 h 349"/>
                <a:gd name="T26" fmla="*/ 1001 w 1205"/>
                <a:gd name="T27" fmla="*/ 175 h 349"/>
                <a:gd name="T28" fmla="*/ 1085 w 1205"/>
                <a:gd name="T29" fmla="*/ 90 h 349"/>
                <a:gd name="T30" fmla="*/ 1143 w 1205"/>
                <a:gd name="T31" fmla="*/ 113 h 349"/>
                <a:gd name="T32" fmla="*/ 1205 w 1205"/>
                <a:gd name="T33" fmla="*/ 47 h 349"/>
                <a:gd name="T34" fmla="*/ 1085 w 1205"/>
                <a:gd name="T35" fmla="*/ 0 h 349"/>
                <a:gd name="T36" fmla="*/ 911 w 1205"/>
                <a:gd name="T37" fmla="*/ 175 h 349"/>
                <a:gd name="T38" fmla="*/ 1085 w 1205"/>
                <a:gd name="T39" fmla="*/ 349 h 349"/>
                <a:gd name="T40" fmla="*/ 1205 w 1205"/>
                <a:gd name="T41" fmla="*/ 302 h 349"/>
                <a:gd name="T42" fmla="*/ 1143 w 1205"/>
                <a:gd name="T43" fmla="*/ 236 h 349"/>
                <a:gd name="T44" fmla="*/ 431 w 1205"/>
                <a:gd name="T45" fmla="*/ 7 h 349"/>
                <a:gd name="T46" fmla="*/ 374 w 1205"/>
                <a:gd name="T47" fmla="*/ 188 h 349"/>
                <a:gd name="T48" fmla="*/ 317 w 1205"/>
                <a:gd name="T49" fmla="*/ 7 h 349"/>
                <a:gd name="T50" fmla="*/ 220 w 1205"/>
                <a:gd name="T51" fmla="*/ 7 h 349"/>
                <a:gd name="T52" fmla="*/ 163 w 1205"/>
                <a:gd name="T53" fmla="*/ 188 h 349"/>
                <a:gd name="T54" fmla="*/ 106 w 1205"/>
                <a:gd name="T55" fmla="*/ 7 h 349"/>
                <a:gd name="T56" fmla="*/ 0 w 1205"/>
                <a:gd name="T57" fmla="*/ 7 h 349"/>
                <a:gd name="T58" fmla="*/ 105 w 1205"/>
                <a:gd name="T59" fmla="*/ 343 h 349"/>
                <a:gd name="T60" fmla="*/ 114 w 1205"/>
                <a:gd name="T61" fmla="*/ 343 h 349"/>
                <a:gd name="T62" fmla="*/ 212 w 1205"/>
                <a:gd name="T63" fmla="*/ 343 h 349"/>
                <a:gd name="T64" fmla="*/ 268 w 1205"/>
                <a:gd name="T65" fmla="*/ 162 h 349"/>
                <a:gd name="T66" fmla="*/ 325 w 1205"/>
                <a:gd name="T67" fmla="*/ 343 h 349"/>
                <a:gd name="T68" fmla="*/ 422 w 1205"/>
                <a:gd name="T69" fmla="*/ 343 h 349"/>
                <a:gd name="T70" fmla="*/ 431 w 1205"/>
                <a:gd name="T71" fmla="*/ 343 h 349"/>
                <a:gd name="T72" fmla="*/ 537 w 1205"/>
                <a:gd name="T73" fmla="*/ 7 h 349"/>
                <a:gd name="T74" fmla="*/ 431 w 1205"/>
                <a:gd name="T75" fmla="*/ 7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205" h="349">
                  <a:moveTo>
                    <a:pt x="866" y="302"/>
                  </a:moveTo>
                  <a:cubicBezTo>
                    <a:pt x="835" y="331"/>
                    <a:pt x="793" y="349"/>
                    <a:pt x="747" y="349"/>
                  </a:cubicBezTo>
                  <a:cubicBezTo>
                    <a:pt x="651" y="349"/>
                    <a:pt x="573" y="271"/>
                    <a:pt x="573" y="175"/>
                  </a:cubicBezTo>
                  <a:cubicBezTo>
                    <a:pt x="573" y="78"/>
                    <a:pt x="651" y="0"/>
                    <a:pt x="747" y="0"/>
                  </a:cubicBezTo>
                  <a:cubicBezTo>
                    <a:pt x="793" y="0"/>
                    <a:pt x="835" y="18"/>
                    <a:pt x="866" y="47"/>
                  </a:cubicBezTo>
                  <a:cubicBezTo>
                    <a:pt x="805" y="113"/>
                    <a:pt x="805" y="113"/>
                    <a:pt x="805" y="113"/>
                  </a:cubicBezTo>
                  <a:cubicBezTo>
                    <a:pt x="790" y="99"/>
                    <a:pt x="769" y="90"/>
                    <a:pt x="747" y="90"/>
                  </a:cubicBezTo>
                  <a:cubicBezTo>
                    <a:pt x="701" y="90"/>
                    <a:pt x="663" y="128"/>
                    <a:pt x="663" y="175"/>
                  </a:cubicBezTo>
                  <a:cubicBezTo>
                    <a:pt x="663" y="221"/>
                    <a:pt x="701" y="259"/>
                    <a:pt x="747" y="259"/>
                  </a:cubicBezTo>
                  <a:cubicBezTo>
                    <a:pt x="769" y="259"/>
                    <a:pt x="790" y="250"/>
                    <a:pt x="805" y="236"/>
                  </a:cubicBezTo>
                  <a:lnTo>
                    <a:pt x="866" y="302"/>
                  </a:lnTo>
                  <a:close/>
                  <a:moveTo>
                    <a:pt x="1143" y="236"/>
                  </a:moveTo>
                  <a:cubicBezTo>
                    <a:pt x="1128" y="250"/>
                    <a:pt x="1108" y="259"/>
                    <a:pt x="1085" y="259"/>
                  </a:cubicBezTo>
                  <a:cubicBezTo>
                    <a:pt x="1039" y="259"/>
                    <a:pt x="1001" y="221"/>
                    <a:pt x="1001" y="175"/>
                  </a:cubicBezTo>
                  <a:cubicBezTo>
                    <a:pt x="1001" y="128"/>
                    <a:pt x="1039" y="90"/>
                    <a:pt x="1085" y="90"/>
                  </a:cubicBezTo>
                  <a:cubicBezTo>
                    <a:pt x="1108" y="90"/>
                    <a:pt x="1128" y="99"/>
                    <a:pt x="1143" y="113"/>
                  </a:cubicBezTo>
                  <a:cubicBezTo>
                    <a:pt x="1205" y="47"/>
                    <a:pt x="1205" y="47"/>
                    <a:pt x="1205" y="47"/>
                  </a:cubicBezTo>
                  <a:cubicBezTo>
                    <a:pt x="1174" y="18"/>
                    <a:pt x="1132" y="0"/>
                    <a:pt x="1085" y="0"/>
                  </a:cubicBezTo>
                  <a:cubicBezTo>
                    <a:pt x="989" y="0"/>
                    <a:pt x="911" y="78"/>
                    <a:pt x="911" y="175"/>
                  </a:cubicBezTo>
                  <a:cubicBezTo>
                    <a:pt x="911" y="271"/>
                    <a:pt x="989" y="349"/>
                    <a:pt x="1085" y="349"/>
                  </a:cubicBezTo>
                  <a:cubicBezTo>
                    <a:pt x="1132" y="349"/>
                    <a:pt x="1174" y="331"/>
                    <a:pt x="1205" y="302"/>
                  </a:cubicBezTo>
                  <a:lnTo>
                    <a:pt x="1143" y="236"/>
                  </a:lnTo>
                  <a:close/>
                  <a:moveTo>
                    <a:pt x="431" y="7"/>
                  </a:moveTo>
                  <a:cubicBezTo>
                    <a:pt x="374" y="188"/>
                    <a:pt x="374" y="188"/>
                    <a:pt x="374" y="188"/>
                  </a:cubicBezTo>
                  <a:cubicBezTo>
                    <a:pt x="317" y="7"/>
                    <a:pt x="317" y="7"/>
                    <a:pt x="317" y="7"/>
                  </a:cubicBezTo>
                  <a:cubicBezTo>
                    <a:pt x="220" y="7"/>
                    <a:pt x="220" y="7"/>
                    <a:pt x="220" y="7"/>
                  </a:cubicBezTo>
                  <a:cubicBezTo>
                    <a:pt x="163" y="188"/>
                    <a:pt x="163" y="188"/>
                    <a:pt x="163" y="188"/>
                  </a:cubicBezTo>
                  <a:cubicBezTo>
                    <a:pt x="106" y="7"/>
                    <a:pt x="106" y="7"/>
                    <a:pt x="106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05" y="343"/>
                    <a:pt x="105" y="343"/>
                    <a:pt x="105" y="343"/>
                  </a:cubicBezTo>
                  <a:cubicBezTo>
                    <a:pt x="114" y="343"/>
                    <a:pt x="114" y="343"/>
                    <a:pt x="114" y="343"/>
                  </a:cubicBezTo>
                  <a:cubicBezTo>
                    <a:pt x="212" y="343"/>
                    <a:pt x="212" y="343"/>
                    <a:pt x="212" y="343"/>
                  </a:cubicBezTo>
                  <a:cubicBezTo>
                    <a:pt x="268" y="162"/>
                    <a:pt x="268" y="162"/>
                    <a:pt x="268" y="162"/>
                  </a:cubicBezTo>
                  <a:cubicBezTo>
                    <a:pt x="325" y="343"/>
                    <a:pt x="325" y="343"/>
                    <a:pt x="325" y="343"/>
                  </a:cubicBezTo>
                  <a:cubicBezTo>
                    <a:pt x="422" y="343"/>
                    <a:pt x="422" y="343"/>
                    <a:pt x="422" y="343"/>
                  </a:cubicBezTo>
                  <a:cubicBezTo>
                    <a:pt x="431" y="343"/>
                    <a:pt x="431" y="343"/>
                    <a:pt x="431" y="343"/>
                  </a:cubicBezTo>
                  <a:cubicBezTo>
                    <a:pt x="537" y="7"/>
                    <a:pt x="537" y="7"/>
                    <a:pt x="537" y="7"/>
                  </a:cubicBezTo>
                  <a:lnTo>
                    <a:pt x="431" y="7"/>
                  </a:lnTo>
                  <a:close/>
                </a:path>
              </a:pathLst>
            </a:custGeom>
            <a:solidFill>
              <a:srgbClr val="0055FF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51">
                <a:latin typeface="+mn-lt"/>
              </a:endParaRPr>
            </a:p>
          </p:txBody>
        </p:sp>
      </p:grpSp>
      <p:sp>
        <p:nvSpPr>
          <p:cNvPr id="26" name="LS_Logo8 (JU-Free) Hera" hidden="1">
            <a:extLst>
              <a:ext uri="{FF2B5EF4-FFF2-40B4-BE49-F238E27FC236}">
                <a16:creationId xmlns:a16="http://schemas.microsoft.com/office/drawing/2014/main" id="{8CA28F10-F26B-4E2E-8BF5-65A78C6CED5F}"/>
              </a:ext>
            </a:extLst>
          </p:cNvPr>
          <p:cNvSpPr>
            <a:spLocks/>
          </p:cNvSpPr>
          <p:nvPr userDrawn="1"/>
        </p:nvSpPr>
        <p:spPr bwMode="auto">
          <a:xfrm>
            <a:off x="1157288" y="7821613"/>
            <a:ext cx="541337" cy="136525"/>
          </a:xfrm>
          <a:custGeom>
            <a:avLst/>
            <a:gdLst>
              <a:gd name="T0" fmla="*/ 248 w 1367"/>
              <a:gd name="T1" fmla="*/ 0 h 345"/>
              <a:gd name="T2" fmla="*/ 287 w 1367"/>
              <a:gd name="T3" fmla="*/ 0 h 345"/>
              <a:gd name="T4" fmla="*/ 287 w 1367"/>
              <a:gd name="T5" fmla="*/ 345 h 345"/>
              <a:gd name="T6" fmla="*/ 248 w 1367"/>
              <a:gd name="T7" fmla="*/ 345 h 345"/>
              <a:gd name="T8" fmla="*/ 248 w 1367"/>
              <a:gd name="T9" fmla="*/ 193 h 345"/>
              <a:gd name="T10" fmla="*/ 40 w 1367"/>
              <a:gd name="T11" fmla="*/ 193 h 345"/>
              <a:gd name="T12" fmla="*/ 40 w 1367"/>
              <a:gd name="T13" fmla="*/ 345 h 345"/>
              <a:gd name="T14" fmla="*/ 0 w 1367"/>
              <a:gd name="T15" fmla="*/ 345 h 345"/>
              <a:gd name="T16" fmla="*/ 0 w 1367"/>
              <a:gd name="T17" fmla="*/ 0 h 345"/>
              <a:gd name="T18" fmla="*/ 40 w 1367"/>
              <a:gd name="T19" fmla="*/ 0 h 345"/>
              <a:gd name="T20" fmla="*/ 40 w 1367"/>
              <a:gd name="T21" fmla="*/ 156 h 345"/>
              <a:gd name="T22" fmla="*/ 248 w 1367"/>
              <a:gd name="T23" fmla="*/ 156 h 345"/>
              <a:gd name="T24" fmla="*/ 248 w 1367"/>
              <a:gd name="T25" fmla="*/ 0 h 345"/>
              <a:gd name="T26" fmla="*/ 431 w 1367"/>
              <a:gd name="T27" fmla="*/ 189 h 345"/>
              <a:gd name="T28" fmla="*/ 604 w 1367"/>
              <a:gd name="T29" fmla="*/ 189 h 345"/>
              <a:gd name="T30" fmla="*/ 604 w 1367"/>
              <a:gd name="T31" fmla="*/ 152 h 345"/>
              <a:gd name="T32" fmla="*/ 431 w 1367"/>
              <a:gd name="T33" fmla="*/ 152 h 345"/>
              <a:gd name="T34" fmla="*/ 431 w 1367"/>
              <a:gd name="T35" fmla="*/ 38 h 345"/>
              <a:gd name="T36" fmla="*/ 625 w 1367"/>
              <a:gd name="T37" fmla="*/ 38 h 345"/>
              <a:gd name="T38" fmla="*/ 625 w 1367"/>
              <a:gd name="T39" fmla="*/ 0 h 345"/>
              <a:gd name="T40" fmla="*/ 391 w 1367"/>
              <a:gd name="T41" fmla="*/ 0 h 345"/>
              <a:gd name="T42" fmla="*/ 391 w 1367"/>
              <a:gd name="T43" fmla="*/ 345 h 345"/>
              <a:gd name="T44" fmla="*/ 631 w 1367"/>
              <a:gd name="T45" fmla="*/ 345 h 345"/>
              <a:gd name="T46" fmla="*/ 631 w 1367"/>
              <a:gd name="T47" fmla="*/ 308 h 345"/>
              <a:gd name="T48" fmla="*/ 431 w 1367"/>
              <a:gd name="T49" fmla="*/ 308 h 345"/>
              <a:gd name="T50" fmla="*/ 431 w 1367"/>
              <a:gd name="T51" fmla="*/ 189 h 345"/>
              <a:gd name="T52" fmla="*/ 901 w 1367"/>
              <a:gd name="T53" fmla="*/ 228 h 345"/>
              <a:gd name="T54" fmla="*/ 982 w 1367"/>
              <a:gd name="T55" fmla="*/ 345 h 345"/>
              <a:gd name="T56" fmla="*/ 937 w 1367"/>
              <a:gd name="T57" fmla="*/ 345 h 345"/>
              <a:gd name="T58" fmla="*/ 866 w 1367"/>
              <a:gd name="T59" fmla="*/ 235 h 345"/>
              <a:gd name="T60" fmla="*/ 843 w 1367"/>
              <a:gd name="T61" fmla="*/ 236 h 345"/>
              <a:gd name="T62" fmla="*/ 751 w 1367"/>
              <a:gd name="T63" fmla="*/ 236 h 345"/>
              <a:gd name="T64" fmla="*/ 751 w 1367"/>
              <a:gd name="T65" fmla="*/ 345 h 345"/>
              <a:gd name="T66" fmla="*/ 712 w 1367"/>
              <a:gd name="T67" fmla="*/ 345 h 345"/>
              <a:gd name="T68" fmla="*/ 712 w 1367"/>
              <a:gd name="T69" fmla="*/ 0 h 345"/>
              <a:gd name="T70" fmla="*/ 843 w 1367"/>
              <a:gd name="T71" fmla="*/ 0 h 345"/>
              <a:gd name="T72" fmla="*/ 978 w 1367"/>
              <a:gd name="T73" fmla="*/ 116 h 345"/>
              <a:gd name="T74" fmla="*/ 901 w 1367"/>
              <a:gd name="T75" fmla="*/ 228 h 345"/>
              <a:gd name="T76" fmla="*/ 941 w 1367"/>
              <a:gd name="T77" fmla="*/ 117 h 345"/>
              <a:gd name="T78" fmla="*/ 843 w 1367"/>
              <a:gd name="T79" fmla="*/ 38 h 345"/>
              <a:gd name="T80" fmla="*/ 751 w 1367"/>
              <a:gd name="T81" fmla="*/ 38 h 345"/>
              <a:gd name="T82" fmla="*/ 751 w 1367"/>
              <a:gd name="T83" fmla="*/ 198 h 345"/>
              <a:gd name="T84" fmla="*/ 843 w 1367"/>
              <a:gd name="T85" fmla="*/ 198 h 345"/>
              <a:gd name="T86" fmla="*/ 941 w 1367"/>
              <a:gd name="T87" fmla="*/ 117 h 345"/>
              <a:gd name="T88" fmla="*/ 1367 w 1367"/>
              <a:gd name="T89" fmla="*/ 345 h 345"/>
              <a:gd name="T90" fmla="*/ 1324 w 1367"/>
              <a:gd name="T91" fmla="*/ 345 h 345"/>
              <a:gd name="T92" fmla="*/ 1286 w 1367"/>
              <a:gd name="T93" fmla="*/ 258 h 345"/>
              <a:gd name="T94" fmla="*/ 1098 w 1367"/>
              <a:gd name="T95" fmla="*/ 258 h 345"/>
              <a:gd name="T96" fmla="*/ 1059 w 1367"/>
              <a:gd name="T97" fmla="*/ 345 h 345"/>
              <a:gd name="T98" fmla="*/ 1017 w 1367"/>
              <a:gd name="T99" fmla="*/ 345 h 345"/>
              <a:gd name="T100" fmla="*/ 1172 w 1367"/>
              <a:gd name="T101" fmla="*/ 0 h 345"/>
              <a:gd name="T102" fmla="*/ 1213 w 1367"/>
              <a:gd name="T103" fmla="*/ 0 h 345"/>
              <a:gd name="T104" fmla="*/ 1367 w 1367"/>
              <a:gd name="T105" fmla="*/ 345 h 345"/>
              <a:gd name="T106" fmla="*/ 1269 w 1367"/>
              <a:gd name="T107" fmla="*/ 220 h 345"/>
              <a:gd name="T108" fmla="*/ 1191 w 1367"/>
              <a:gd name="T109" fmla="*/ 45 h 345"/>
              <a:gd name="T110" fmla="*/ 1114 w 1367"/>
              <a:gd name="T111" fmla="*/ 220 h 345"/>
              <a:gd name="T112" fmla="*/ 1269 w 1367"/>
              <a:gd name="T113" fmla="*/ 220 h 3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367" h="345">
                <a:moveTo>
                  <a:pt x="248" y="0"/>
                </a:moveTo>
                <a:cubicBezTo>
                  <a:pt x="287" y="0"/>
                  <a:pt x="287" y="0"/>
                  <a:pt x="287" y="0"/>
                </a:cubicBezTo>
                <a:cubicBezTo>
                  <a:pt x="287" y="345"/>
                  <a:pt x="287" y="345"/>
                  <a:pt x="287" y="345"/>
                </a:cubicBezTo>
                <a:cubicBezTo>
                  <a:pt x="248" y="345"/>
                  <a:pt x="248" y="345"/>
                  <a:pt x="248" y="345"/>
                </a:cubicBezTo>
                <a:cubicBezTo>
                  <a:pt x="248" y="193"/>
                  <a:pt x="248" y="193"/>
                  <a:pt x="248" y="193"/>
                </a:cubicBezTo>
                <a:cubicBezTo>
                  <a:pt x="40" y="193"/>
                  <a:pt x="40" y="193"/>
                  <a:pt x="40" y="193"/>
                </a:cubicBezTo>
                <a:cubicBezTo>
                  <a:pt x="40" y="345"/>
                  <a:pt x="40" y="345"/>
                  <a:pt x="40" y="345"/>
                </a:cubicBezTo>
                <a:cubicBezTo>
                  <a:pt x="0" y="345"/>
                  <a:pt x="0" y="345"/>
                  <a:pt x="0" y="345"/>
                </a:cubicBezTo>
                <a:cubicBezTo>
                  <a:pt x="0" y="0"/>
                  <a:pt x="0" y="0"/>
                  <a:pt x="0" y="0"/>
                </a:cubicBezTo>
                <a:cubicBezTo>
                  <a:pt x="40" y="0"/>
                  <a:pt x="40" y="0"/>
                  <a:pt x="40" y="0"/>
                </a:cubicBezTo>
                <a:cubicBezTo>
                  <a:pt x="40" y="156"/>
                  <a:pt x="40" y="156"/>
                  <a:pt x="40" y="156"/>
                </a:cubicBezTo>
                <a:cubicBezTo>
                  <a:pt x="248" y="156"/>
                  <a:pt x="248" y="156"/>
                  <a:pt x="248" y="156"/>
                </a:cubicBezTo>
                <a:lnTo>
                  <a:pt x="248" y="0"/>
                </a:lnTo>
                <a:close/>
                <a:moveTo>
                  <a:pt x="431" y="189"/>
                </a:moveTo>
                <a:cubicBezTo>
                  <a:pt x="604" y="189"/>
                  <a:pt x="604" y="189"/>
                  <a:pt x="604" y="189"/>
                </a:cubicBezTo>
                <a:cubicBezTo>
                  <a:pt x="604" y="152"/>
                  <a:pt x="604" y="152"/>
                  <a:pt x="604" y="152"/>
                </a:cubicBezTo>
                <a:cubicBezTo>
                  <a:pt x="431" y="152"/>
                  <a:pt x="431" y="152"/>
                  <a:pt x="431" y="152"/>
                </a:cubicBezTo>
                <a:cubicBezTo>
                  <a:pt x="431" y="38"/>
                  <a:pt x="431" y="38"/>
                  <a:pt x="431" y="38"/>
                </a:cubicBezTo>
                <a:cubicBezTo>
                  <a:pt x="625" y="38"/>
                  <a:pt x="625" y="38"/>
                  <a:pt x="625" y="38"/>
                </a:cubicBezTo>
                <a:cubicBezTo>
                  <a:pt x="625" y="0"/>
                  <a:pt x="625" y="0"/>
                  <a:pt x="625" y="0"/>
                </a:cubicBezTo>
                <a:cubicBezTo>
                  <a:pt x="391" y="0"/>
                  <a:pt x="391" y="0"/>
                  <a:pt x="391" y="0"/>
                </a:cubicBezTo>
                <a:cubicBezTo>
                  <a:pt x="391" y="345"/>
                  <a:pt x="391" y="345"/>
                  <a:pt x="391" y="345"/>
                </a:cubicBezTo>
                <a:cubicBezTo>
                  <a:pt x="631" y="345"/>
                  <a:pt x="631" y="345"/>
                  <a:pt x="631" y="345"/>
                </a:cubicBezTo>
                <a:cubicBezTo>
                  <a:pt x="631" y="308"/>
                  <a:pt x="631" y="308"/>
                  <a:pt x="631" y="308"/>
                </a:cubicBezTo>
                <a:cubicBezTo>
                  <a:pt x="431" y="308"/>
                  <a:pt x="431" y="308"/>
                  <a:pt x="431" y="308"/>
                </a:cubicBezTo>
                <a:lnTo>
                  <a:pt x="431" y="189"/>
                </a:lnTo>
                <a:close/>
                <a:moveTo>
                  <a:pt x="901" y="228"/>
                </a:moveTo>
                <a:cubicBezTo>
                  <a:pt x="982" y="345"/>
                  <a:pt x="982" y="345"/>
                  <a:pt x="982" y="345"/>
                </a:cubicBezTo>
                <a:cubicBezTo>
                  <a:pt x="937" y="345"/>
                  <a:pt x="937" y="345"/>
                  <a:pt x="937" y="345"/>
                </a:cubicBezTo>
                <a:cubicBezTo>
                  <a:pt x="866" y="235"/>
                  <a:pt x="866" y="235"/>
                  <a:pt x="866" y="235"/>
                </a:cubicBezTo>
                <a:cubicBezTo>
                  <a:pt x="858" y="236"/>
                  <a:pt x="850" y="236"/>
                  <a:pt x="843" y="236"/>
                </a:cubicBezTo>
                <a:cubicBezTo>
                  <a:pt x="751" y="236"/>
                  <a:pt x="751" y="236"/>
                  <a:pt x="751" y="236"/>
                </a:cubicBezTo>
                <a:cubicBezTo>
                  <a:pt x="751" y="345"/>
                  <a:pt x="751" y="345"/>
                  <a:pt x="751" y="345"/>
                </a:cubicBezTo>
                <a:cubicBezTo>
                  <a:pt x="712" y="345"/>
                  <a:pt x="712" y="345"/>
                  <a:pt x="712" y="345"/>
                </a:cubicBezTo>
                <a:cubicBezTo>
                  <a:pt x="712" y="0"/>
                  <a:pt x="712" y="0"/>
                  <a:pt x="712" y="0"/>
                </a:cubicBezTo>
                <a:cubicBezTo>
                  <a:pt x="843" y="0"/>
                  <a:pt x="843" y="0"/>
                  <a:pt x="843" y="0"/>
                </a:cubicBezTo>
                <a:cubicBezTo>
                  <a:pt x="929" y="0"/>
                  <a:pt x="978" y="43"/>
                  <a:pt x="978" y="116"/>
                </a:cubicBezTo>
                <a:cubicBezTo>
                  <a:pt x="978" y="173"/>
                  <a:pt x="951" y="212"/>
                  <a:pt x="901" y="228"/>
                </a:cubicBezTo>
                <a:close/>
                <a:moveTo>
                  <a:pt x="941" y="117"/>
                </a:moveTo>
                <a:cubicBezTo>
                  <a:pt x="941" y="65"/>
                  <a:pt x="905" y="38"/>
                  <a:pt x="843" y="38"/>
                </a:cubicBezTo>
                <a:cubicBezTo>
                  <a:pt x="751" y="38"/>
                  <a:pt x="751" y="38"/>
                  <a:pt x="751" y="38"/>
                </a:cubicBezTo>
                <a:cubicBezTo>
                  <a:pt x="751" y="198"/>
                  <a:pt x="751" y="198"/>
                  <a:pt x="751" y="198"/>
                </a:cubicBezTo>
                <a:cubicBezTo>
                  <a:pt x="843" y="198"/>
                  <a:pt x="843" y="198"/>
                  <a:pt x="843" y="198"/>
                </a:cubicBezTo>
                <a:cubicBezTo>
                  <a:pt x="905" y="198"/>
                  <a:pt x="941" y="171"/>
                  <a:pt x="941" y="117"/>
                </a:cubicBezTo>
                <a:close/>
                <a:moveTo>
                  <a:pt x="1367" y="345"/>
                </a:moveTo>
                <a:cubicBezTo>
                  <a:pt x="1324" y="345"/>
                  <a:pt x="1324" y="345"/>
                  <a:pt x="1324" y="345"/>
                </a:cubicBezTo>
                <a:cubicBezTo>
                  <a:pt x="1286" y="258"/>
                  <a:pt x="1286" y="258"/>
                  <a:pt x="1286" y="258"/>
                </a:cubicBezTo>
                <a:cubicBezTo>
                  <a:pt x="1098" y="258"/>
                  <a:pt x="1098" y="258"/>
                  <a:pt x="1098" y="258"/>
                </a:cubicBezTo>
                <a:cubicBezTo>
                  <a:pt x="1059" y="345"/>
                  <a:pt x="1059" y="345"/>
                  <a:pt x="1059" y="345"/>
                </a:cubicBezTo>
                <a:cubicBezTo>
                  <a:pt x="1017" y="345"/>
                  <a:pt x="1017" y="345"/>
                  <a:pt x="1017" y="345"/>
                </a:cubicBezTo>
                <a:cubicBezTo>
                  <a:pt x="1172" y="0"/>
                  <a:pt x="1172" y="0"/>
                  <a:pt x="1172" y="0"/>
                </a:cubicBezTo>
                <a:cubicBezTo>
                  <a:pt x="1213" y="0"/>
                  <a:pt x="1213" y="0"/>
                  <a:pt x="1213" y="0"/>
                </a:cubicBezTo>
                <a:lnTo>
                  <a:pt x="1367" y="345"/>
                </a:lnTo>
                <a:close/>
                <a:moveTo>
                  <a:pt x="1269" y="220"/>
                </a:moveTo>
                <a:cubicBezTo>
                  <a:pt x="1191" y="45"/>
                  <a:pt x="1191" y="45"/>
                  <a:pt x="1191" y="45"/>
                </a:cubicBezTo>
                <a:cubicBezTo>
                  <a:pt x="1114" y="220"/>
                  <a:pt x="1114" y="220"/>
                  <a:pt x="1114" y="220"/>
                </a:cubicBezTo>
                <a:lnTo>
                  <a:pt x="1269" y="22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lIns="114324" tIns="57162" rIns="114324" bIns="57162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251">
              <a:latin typeface="+mn-lt"/>
            </a:endParaRPr>
          </a:p>
        </p:txBody>
      </p:sp>
      <p:sp>
        <p:nvSpPr>
          <p:cNvPr id="27" name="LS_Logo12 (JU-Free) Horus" hidden="1">
            <a:extLst>
              <a:ext uri="{FF2B5EF4-FFF2-40B4-BE49-F238E27FC236}">
                <a16:creationId xmlns:a16="http://schemas.microsoft.com/office/drawing/2014/main" id="{D15079C6-45E2-45E1-886A-75129C333039}"/>
              </a:ext>
            </a:extLst>
          </p:cNvPr>
          <p:cNvSpPr>
            <a:spLocks/>
          </p:cNvSpPr>
          <p:nvPr userDrawn="1"/>
        </p:nvSpPr>
        <p:spPr bwMode="auto">
          <a:xfrm>
            <a:off x="1157288" y="7821613"/>
            <a:ext cx="692150" cy="136525"/>
          </a:xfrm>
          <a:custGeom>
            <a:avLst/>
            <a:gdLst>
              <a:gd name="T0" fmla="*/ 287 w 1746"/>
              <a:gd name="T1" fmla="*/ 1 h 348"/>
              <a:gd name="T2" fmla="*/ 248 w 1746"/>
              <a:gd name="T3" fmla="*/ 346 h 348"/>
              <a:gd name="T4" fmla="*/ 40 w 1746"/>
              <a:gd name="T5" fmla="*/ 194 h 348"/>
              <a:gd name="T6" fmla="*/ 0 w 1746"/>
              <a:gd name="T7" fmla="*/ 346 h 348"/>
              <a:gd name="T8" fmla="*/ 40 w 1746"/>
              <a:gd name="T9" fmla="*/ 1 h 348"/>
              <a:gd name="T10" fmla="*/ 248 w 1746"/>
              <a:gd name="T11" fmla="*/ 157 h 348"/>
              <a:gd name="T12" fmla="*/ 720 w 1746"/>
              <a:gd name="T13" fmla="*/ 174 h 348"/>
              <a:gd name="T14" fmla="*/ 359 w 1746"/>
              <a:gd name="T15" fmla="*/ 174 h 348"/>
              <a:gd name="T16" fmla="*/ 720 w 1746"/>
              <a:gd name="T17" fmla="*/ 174 h 348"/>
              <a:gd name="T18" fmla="*/ 539 w 1746"/>
              <a:gd name="T19" fmla="*/ 38 h 348"/>
              <a:gd name="T20" fmla="*/ 539 w 1746"/>
              <a:gd name="T21" fmla="*/ 310 h 348"/>
              <a:gd name="T22" fmla="*/ 981 w 1746"/>
              <a:gd name="T23" fmla="*/ 229 h 348"/>
              <a:gd name="T24" fmla="*/ 1017 w 1746"/>
              <a:gd name="T25" fmla="*/ 346 h 348"/>
              <a:gd name="T26" fmla="*/ 922 w 1746"/>
              <a:gd name="T27" fmla="*/ 237 h 348"/>
              <a:gd name="T28" fmla="*/ 831 w 1746"/>
              <a:gd name="T29" fmla="*/ 346 h 348"/>
              <a:gd name="T30" fmla="*/ 791 w 1746"/>
              <a:gd name="T31" fmla="*/ 1 h 348"/>
              <a:gd name="T32" fmla="*/ 1058 w 1746"/>
              <a:gd name="T33" fmla="*/ 117 h 348"/>
              <a:gd name="T34" fmla="*/ 1020 w 1746"/>
              <a:gd name="T35" fmla="*/ 118 h 348"/>
              <a:gd name="T36" fmla="*/ 831 w 1746"/>
              <a:gd name="T37" fmla="*/ 39 h 348"/>
              <a:gd name="T38" fmla="*/ 922 w 1746"/>
              <a:gd name="T39" fmla="*/ 199 h 348"/>
              <a:gd name="T40" fmla="*/ 1389 w 1746"/>
              <a:gd name="T41" fmla="*/ 204 h 348"/>
              <a:gd name="T42" fmla="*/ 1179 w 1746"/>
              <a:gd name="T43" fmla="*/ 204 h 348"/>
              <a:gd name="T44" fmla="*/ 1139 w 1746"/>
              <a:gd name="T45" fmla="*/ 1 h 348"/>
              <a:gd name="T46" fmla="*/ 1285 w 1746"/>
              <a:gd name="T47" fmla="*/ 348 h 348"/>
              <a:gd name="T48" fmla="*/ 1429 w 1746"/>
              <a:gd name="T49" fmla="*/ 1 h 348"/>
              <a:gd name="T50" fmla="*/ 1389 w 1746"/>
              <a:gd name="T51" fmla="*/ 204 h 348"/>
              <a:gd name="T52" fmla="*/ 1625 w 1746"/>
              <a:gd name="T53" fmla="*/ 40 h 348"/>
              <a:gd name="T54" fmla="*/ 1737 w 1746"/>
              <a:gd name="T55" fmla="*/ 32 h 348"/>
              <a:gd name="T56" fmla="*/ 1508 w 1746"/>
              <a:gd name="T57" fmla="*/ 89 h 348"/>
              <a:gd name="T58" fmla="*/ 1621 w 1746"/>
              <a:gd name="T59" fmla="*/ 308 h 348"/>
              <a:gd name="T60" fmla="*/ 1489 w 1746"/>
              <a:gd name="T61" fmla="*/ 295 h 348"/>
              <a:gd name="T62" fmla="*/ 1745 w 1746"/>
              <a:gd name="T63" fmla="*/ 253 h 3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746" h="348">
                <a:moveTo>
                  <a:pt x="248" y="1"/>
                </a:moveTo>
                <a:cubicBezTo>
                  <a:pt x="287" y="1"/>
                  <a:pt x="287" y="1"/>
                  <a:pt x="287" y="1"/>
                </a:cubicBezTo>
                <a:cubicBezTo>
                  <a:pt x="287" y="346"/>
                  <a:pt x="287" y="346"/>
                  <a:pt x="287" y="346"/>
                </a:cubicBezTo>
                <a:cubicBezTo>
                  <a:pt x="248" y="346"/>
                  <a:pt x="248" y="346"/>
                  <a:pt x="248" y="346"/>
                </a:cubicBezTo>
                <a:cubicBezTo>
                  <a:pt x="248" y="194"/>
                  <a:pt x="248" y="194"/>
                  <a:pt x="248" y="194"/>
                </a:cubicBezTo>
                <a:cubicBezTo>
                  <a:pt x="40" y="194"/>
                  <a:pt x="40" y="194"/>
                  <a:pt x="40" y="194"/>
                </a:cubicBezTo>
                <a:cubicBezTo>
                  <a:pt x="40" y="346"/>
                  <a:pt x="40" y="346"/>
                  <a:pt x="40" y="346"/>
                </a:cubicBezTo>
                <a:cubicBezTo>
                  <a:pt x="0" y="346"/>
                  <a:pt x="0" y="346"/>
                  <a:pt x="0" y="346"/>
                </a:cubicBezTo>
                <a:cubicBezTo>
                  <a:pt x="0" y="1"/>
                  <a:pt x="0" y="1"/>
                  <a:pt x="0" y="1"/>
                </a:cubicBezTo>
                <a:cubicBezTo>
                  <a:pt x="40" y="1"/>
                  <a:pt x="40" y="1"/>
                  <a:pt x="40" y="1"/>
                </a:cubicBezTo>
                <a:cubicBezTo>
                  <a:pt x="40" y="157"/>
                  <a:pt x="40" y="157"/>
                  <a:pt x="40" y="157"/>
                </a:cubicBezTo>
                <a:cubicBezTo>
                  <a:pt x="248" y="157"/>
                  <a:pt x="248" y="157"/>
                  <a:pt x="248" y="157"/>
                </a:cubicBezTo>
                <a:lnTo>
                  <a:pt x="248" y="1"/>
                </a:lnTo>
                <a:close/>
                <a:moveTo>
                  <a:pt x="720" y="174"/>
                </a:moveTo>
                <a:cubicBezTo>
                  <a:pt x="720" y="271"/>
                  <a:pt x="640" y="348"/>
                  <a:pt x="539" y="348"/>
                </a:cubicBezTo>
                <a:cubicBezTo>
                  <a:pt x="439" y="348"/>
                  <a:pt x="359" y="271"/>
                  <a:pt x="359" y="174"/>
                </a:cubicBezTo>
                <a:cubicBezTo>
                  <a:pt x="359" y="76"/>
                  <a:pt x="439" y="0"/>
                  <a:pt x="539" y="0"/>
                </a:cubicBezTo>
                <a:cubicBezTo>
                  <a:pt x="640" y="0"/>
                  <a:pt x="720" y="77"/>
                  <a:pt x="720" y="174"/>
                </a:cubicBezTo>
                <a:close/>
                <a:moveTo>
                  <a:pt x="679" y="174"/>
                </a:moveTo>
                <a:cubicBezTo>
                  <a:pt x="679" y="98"/>
                  <a:pt x="616" y="38"/>
                  <a:pt x="539" y="38"/>
                </a:cubicBezTo>
                <a:cubicBezTo>
                  <a:pt x="463" y="38"/>
                  <a:pt x="399" y="98"/>
                  <a:pt x="399" y="174"/>
                </a:cubicBezTo>
                <a:cubicBezTo>
                  <a:pt x="399" y="249"/>
                  <a:pt x="463" y="310"/>
                  <a:pt x="539" y="310"/>
                </a:cubicBezTo>
                <a:cubicBezTo>
                  <a:pt x="616" y="310"/>
                  <a:pt x="679" y="249"/>
                  <a:pt x="679" y="174"/>
                </a:cubicBezTo>
                <a:close/>
                <a:moveTo>
                  <a:pt x="981" y="229"/>
                </a:moveTo>
                <a:cubicBezTo>
                  <a:pt x="1062" y="346"/>
                  <a:pt x="1062" y="346"/>
                  <a:pt x="1062" y="346"/>
                </a:cubicBezTo>
                <a:cubicBezTo>
                  <a:pt x="1017" y="346"/>
                  <a:pt x="1017" y="346"/>
                  <a:pt x="1017" y="346"/>
                </a:cubicBezTo>
                <a:cubicBezTo>
                  <a:pt x="945" y="236"/>
                  <a:pt x="945" y="236"/>
                  <a:pt x="945" y="236"/>
                </a:cubicBezTo>
                <a:cubicBezTo>
                  <a:pt x="938" y="237"/>
                  <a:pt x="930" y="237"/>
                  <a:pt x="922" y="237"/>
                </a:cubicBezTo>
                <a:cubicBezTo>
                  <a:pt x="831" y="237"/>
                  <a:pt x="831" y="237"/>
                  <a:pt x="831" y="237"/>
                </a:cubicBezTo>
                <a:cubicBezTo>
                  <a:pt x="831" y="346"/>
                  <a:pt x="831" y="346"/>
                  <a:pt x="831" y="346"/>
                </a:cubicBezTo>
                <a:cubicBezTo>
                  <a:pt x="791" y="346"/>
                  <a:pt x="791" y="346"/>
                  <a:pt x="791" y="346"/>
                </a:cubicBezTo>
                <a:cubicBezTo>
                  <a:pt x="791" y="1"/>
                  <a:pt x="791" y="1"/>
                  <a:pt x="791" y="1"/>
                </a:cubicBezTo>
                <a:cubicBezTo>
                  <a:pt x="922" y="1"/>
                  <a:pt x="922" y="1"/>
                  <a:pt x="922" y="1"/>
                </a:cubicBezTo>
                <a:cubicBezTo>
                  <a:pt x="1008" y="1"/>
                  <a:pt x="1058" y="44"/>
                  <a:pt x="1058" y="117"/>
                </a:cubicBezTo>
                <a:cubicBezTo>
                  <a:pt x="1058" y="174"/>
                  <a:pt x="1031" y="213"/>
                  <a:pt x="981" y="229"/>
                </a:cubicBezTo>
                <a:close/>
                <a:moveTo>
                  <a:pt x="1020" y="118"/>
                </a:moveTo>
                <a:cubicBezTo>
                  <a:pt x="1020" y="66"/>
                  <a:pt x="985" y="39"/>
                  <a:pt x="922" y="39"/>
                </a:cubicBezTo>
                <a:cubicBezTo>
                  <a:pt x="831" y="39"/>
                  <a:pt x="831" y="39"/>
                  <a:pt x="831" y="39"/>
                </a:cubicBezTo>
                <a:cubicBezTo>
                  <a:pt x="831" y="199"/>
                  <a:pt x="831" y="199"/>
                  <a:pt x="831" y="199"/>
                </a:cubicBezTo>
                <a:cubicBezTo>
                  <a:pt x="922" y="199"/>
                  <a:pt x="922" y="199"/>
                  <a:pt x="922" y="199"/>
                </a:cubicBezTo>
                <a:cubicBezTo>
                  <a:pt x="985" y="199"/>
                  <a:pt x="1020" y="172"/>
                  <a:pt x="1020" y="118"/>
                </a:cubicBezTo>
                <a:close/>
                <a:moveTo>
                  <a:pt x="1389" y="204"/>
                </a:moveTo>
                <a:cubicBezTo>
                  <a:pt x="1389" y="271"/>
                  <a:pt x="1350" y="310"/>
                  <a:pt x="1285" y="310"/>
                </a:cubicBezTo>
                <a:cubicBezTo>
                  <a:pt x="1219" y="310"/>
                  <a:pt x="1179" y="271"/>
                  <a:pt x="1179" y="204"/>
                </a:cubicBezTo>
                <a:cubicBezTo>
                  <a:pt x="1179" y="1"/>
                  <a:pt x="1179" y="1"/>
                  <a:pt x="1179" y="1"/>
                </a:cubicBezTo>
                <a:cubicBezTo>
                  <a:pt x="1139" y="1"/>
                  <a:pt x="1139" y="1"/>
                  <a:pt x="1139" y="1"/>
                </a:cubicBezTo>
                <a:cubicBezTo>
                  <a:pt x="1139" y="204"/>
                  <a:pt x="1139" y="204"/>
                  <a:pt x="1139" y="204"/>
                </a:cubicBezTo>
                <a:cubicBezTo>
                  <a:pt x="1139" y="294"/>
                  <a:pt x="1194" y="348"/>
                  <a:pt x="1285" y="348"/>
                </a:cubicBezTo>
                <a:cubicBezTo>
                  <a:pt x="1375" y="348"/>
                  <a:pt x="1429" y="294"/>
                  <a:pt x="1429" y="204"/>
                </a:cubicBezTo>
                <a:cubicBezTo>
                  <a:pt x="1429" y="1"/>
                  <a:pt x="1429" y="1"/>
                  <a:pt x="1429" y="1"/>
                </a:cubicBezTo>
                <a:cubicBezTo>
                  <a:pt x="1389" y="1"/>
                  <a:pt x="1389" y="1"/>
                  <a:pt x="1389" y="1"/>
                </a:cubicBezTo>
                <a:lnTo>
                  <a:pt x="1389" y="204"/>
                </a:lnTo>
                <a:close/>
                <a:moveTo>
                  <a:pt x="1552" y="86"/>
                </a:moveTo>
                <a:cubicBezTo>
                  <a:pt x="1552" y="57"/>
                  <a:pt x="1581" y="40"/>
                  <a:pt x="1625" y="40"/>
                </a:cubicBezTo>
                <a:cubicBezTo>
                  <a:pt x="1653" y="40"/>
                  <a:pt x="1689" y="48"/>
                  <a:pt x="1720" y="69"/>
                </a:cubicBezTo>
                <a:cubicBezTo>
                  <a:pt x="1737" y="32"/>
                  <a:pt x="1737" y="32"/>
                  <a:pt x="1737" y="32"/>
                </a:cubicBezTo>
                <a:cubicBezTo>
                  <a:pt x="1708" y="13"/>
                  <a:pt x="1667" y="0"/>
                  <a:pt x="1628" y="0"/>
                </a:cubicBezTo>
                <a:cubicBezTo>
                  <a:pt x="1556" y="0"/>
                  <a:pt x="1508" y="35"/>
                  <a:pt x="1508" y="89"/>
                </a:cubicBezTo>
                <a:cubicBezTo>
                  <a:pt x="1508" y="213"/>
                  <a:pt x="1702" y="164"/>
                  <a:pt x="1702" y="255"/>
                </a:cubicBezTo>
                <a:cubicBezTo>
                  <a:pt x="1702" y="288"/>
                  <a:pt x="1671" y="308"/>
                  <a:pt x="1621" y="308"/>
                </a:cubicBezTo>
                <a:cubicBezTo>
                  <a:pt x="1582" y="308"/>
                  <a:pt x="1539" y="290"/>
                  <a:pt x="1507" y="259"/>
                </a:cubicBezTo>
                <a:cubicBezTo>
                  <a:pt x="1489" y="295"/>
                  <a:pt x="1489" y="295"/>
                  <a:pt x="1489" y="295"/>
                </a:cubicBezTo>
                <a:cubicBezTo>
                  <a:pt x="1521" y="326"/>
                  <a:pt x="1570" y="347"/>
                  <a:pt x="1621" y="347"/>
                </a:cubicBezTo>
                <a:cubicBezTo>
                  <a:pt x="1695" y="347"/>
                  <a:pt x="1745" y="311"/>
                  <a:pt x="1745" y="253"/>
                </a:cubicBezTo>
                <a:cubicBezTo>
                  <a:pt x="1746" y="128"/>
                  <a:pt x="1552" y="174"/>
                  <a:pt x="1552" y="86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lIns="114324" tIns="57162" rIns="114324" bIns="57162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251">
              <a:latin typeface="+mn-lt"/>
            </a:endParaRPr>
          </a:p>
        </p:txBody>
      </p:sp>
      <p:sp>
        <p:nvSpPr>
          <p:cNvPr id="28" name="LS_Logo10 (JU-Free) Hermes" hidden="1">
            <a:extLst>
              <a:ext uri="{FF2B5EF4-FFF2-40B4-BE49-F238E27FC236}">
                <a16:creationId xmlns:a16="http://schemas.microsoft.com/office/drawing/2014/main" id="{D10CBF84-0A8E-4CE8-ACDB-F1EB291836B0}"/>
              </a:ext>
            </a:extLst>
          </p:cNvPr>
          <p:cNvSpPr>
            <a:spLocks/>
          </p:cNvSpPr>
          <p:nvPr userDrawn="1"/>
        </p:nvSpPr>
        <p:spPr bwMode="auto">
          <a:xfrm>
            <a:off x="1157288" y="7821613"/>
            <a:ext cx="817562" cy="136525"/>
          </a:xfrm>
          <a:custGeom>
            <a:avLst/>
            <a:gdLst>
              <a:gd name="T0" fmla="*/ 248 w 2062"/>
              <a:gd name="T1" fmla="*/ 194 h 347"/>
              <a:gd name="T2" fmla="*/ 40 w 2062"/>
              <a:gd name="T3" fmla="*/ 346 h 347"/>
              <a:gd name="T4" fmla="*/ 0 w 2062"/>
              <a:gd name="T5" fmla="*/ 1 h 347"/>
              <a:gd name="T6" fmla="*/ 40 w 2062"/>
              <a:gd name="T7" fmla="*/ 157 h 347"/>
              <a:gd name="T8" fmla="*/ 248 w 2062"/>
              <a:gd name="T9" fmla="*/ 1 h 347"/>
              <a:gd name="T10" fmla="*/ 287 w 2062"/>
              <a:gd name="T11" fmla="*/ 346 h 347"/>
              <a:gd name="T12" fmla="*/ 431 w 2062"/>
              <a:gd name="T13" fmla="*/ 39 h 347"/>
              <a:gd name="T14" fmla="*/ 604 w 2062"/>
              <a:gd name="T15" fmla="*/ 153 h 347"/>
              <a:gd name="T16" fmla="*/ 431 w 2062"/>
              <a:gd name="T17" fmla="*/ 190 h 347"/>
              <a:gd name="T18" fmla="*/ 631 w 2062"/>
              <a:gd name="T19" fmla="*/ 309 h 347"/>
              <a:gd name="T20" fmla="*/ 391 w 2062"/>
              <a:gd name="T21" fmla="*/ 346 h 347"/>
              <a:gd name="T22" fmla="*/ 625 w 2062"/>
              <a:gd name="T23" fmla="*/ 1 h 347"/>
              <a:gd name="T24" fmla="*/ 431 w 2062"/>
              <a:gd name="T25" fmla="*/ 39 h 347"/>
              <a:gd name="T26" fmla="*/ 843 w 2062"/>
              <a:gd name="T27" fmla="*/ 237 h 347"/>
              <a:gd name="T28" fmla="*/ 751 w 2062"/>
              <a:gd name="T29" fmla="*/ 346 h 347"/>
              <a:gd name="T30" fmla="*/ 712 w 2062"/>
              <a:gd name="T31" fmla="*/ 1 h 347"/>
              <a:gd name="T32" fmla="*/ 978 w 2062"/>
              <a:gd name="T33" fmla="*/ 117 h 347"/>
              <a:gd name="T34" fmla="*/ 982 w 2062"/>
              <a:gd name="T35" fmla="*/ 346 h 347"/>
              <a:gd name="T36" fmla="*/ 866 w 2062"/>
              <a:gd name="T37" fmla="*/ 236 h 347"/>
              <a:gd name="T38" fmla="*/ 941 w 2062"/>
              <a:gd name="T39" fmla="*/ 118 h 347"/>
              <a:gd name="T40" fmla="*/ 751 w 2062"/>
              <a:gd name="T41" fmla="*/ 39 h 347"/>
              <a:gd name="T42" fmla="*/ 843 w 2062"/>
              <a:gd name="T43" fmla="*/ 199 h 347"/>
              <a:gd name="T44" fmla="*/ 1379 w 2062"/>
              <a:gd name="T45" fmla="*/ 62 h 347"/>
              <a:gd name="T46" fmla="*/ 1230 w 2062"/>
              <a:gd name="T47" fmla="*/ 310 h 347"/>
              <a:gd name="T48" fmla="*/ 1105 w 2062"/>
              <a:gd name="T49" fmla="*/ 346 h 347"/>
              <a:gd name="T50" fmla="*/ 1068 w 2062"/>
              <a:gd name="T51" fmla="*/ 1 h 347"/>
              <a:gd name="T52" fmla="*/ 1242 w 2062"/>
              <a:gd name="T53" fmla="*/ 249 h 347"/>
              <a:gd name="T54" fmla="*/ 1416 w 2062"/>
              <a:gd name="T55" fmla="*/ 1 h 347"/>
              <a:gd name="T56" fmla="*/ 1380 w 2062"/>
              <a:gd name="T57" fmla="*/ 346 h 347"/>
              <a:gd name="T58" fmla="*/ 1560 w 2062"/>
              <a:gd name="T59" fmla="*/ 153 h 347"/>
              <a:gd name="T60" fmla="*/ 1734 w 2062"/>
              <a:gd name="T61" fmla="*/ 190 h 347"/>
              <a:gd name="T62" fmla="*/ 1560 w 2062"/>
              <a:gd name="T63" fmla="*/ 309 h 347"/>
              <a:gd name="T64" fmla="*/ 1761 w 2062"/>
              <a:gd name="T65" fmla="*/ 346 h 347"/>
              <a:gd name="T66" fmla="*/ 1521 w 2062"/>
              <a:gd name="T67" fmla="*/ 1 h 347"/>
              <a:gd name="T68" fmla="*/ 1755 w 2062"/>
              <a:gd name="T69" fmla="*/ 39 h 347"/>
              <a:gd name="T70" fmla="*/ 2053 w 2062"/>
              <a:gd name="T71" fmla="*/ 32 h 347"/>
              <a:gd name="T72" fmla="*/ 1941 w 2062"/>
              <a:gd name="T73" fmla="*/ 40 h 347"/>
              <a:gd name="T74" fmla="*/ 2061 w 2062"/>
              <a:gd name="T75" fmla="*/ 253 h 347"/>
              <a:gd name="T76" fmla="*/ 1805 w 2062"/>
              <a:gd name="T77" fmla="*/ 295 h 347"/>
              <a:gd name="T78" fmla="*/ 1937 w 2062"/>
              <a:gd name="T79" fmla="*/ 308 h 347"/>
              <a:gd name="T80" fmla="*/ 1824 w 2062"/>
              <a:gd name="T81" fmla="*/ 89 h 347"/>
              <a:gd name="T82" fmla="*/ 2053 w 2062"/>
              <a:gd name="T83" fmla="*/ 32 h 3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2062" h="347">
                <a:moveTo>
                  <a:pt x="248" y="346"/>
                </a:moveTo>
                <a:cubicBezTo>
                  <a:pt x="248" y="194"/>
                  <a:pt x="248" y="194"/>
                  <a:pt x="248" y="194"/>
                </a:cubicBezTo>
                <a:cubicBezTo>
                  <a:pt x="40" y="194"/>
                  <a:pt x="40" y="194"/>
                  <a:pt x="40" y="194"/>
                </a:cubicBezTo>
                <a:cubicBezTo>
                  <a:pt x="40" y="346"/>
                  <a:pt x="40" y="346"/>
                  <a:pt x="40" y="346"/>
                </a:cubicBezTo>
                <a:cubicBezTo>
                  <a:pt x="0" y="346"/>
                  <a:pt x="0" y="346"/>
                  <a:pt x="0" y="346"/>
                </a:cubicBezTo>
                <a:cubicBezTo>
                  <a:pt x="0" y="1"/>
                  <a:pt x="0" y="1"/>
                  <a:pt x="0" y="1"/>
                </a:cubicBezTo>
                <a:cubicBezTo>
                  <a:pt x="40" y="1"/>
                  <a:pt x="40" y="1"/>
                  <a:pt x="40" y="1"/>
                </a:cubicBezTo>
                <a:cubicBezTo>
                  <a:pt x="40" y="157"/>
                  <a:pt x="40" y="157"/>
                  <a:pt x="40" y="157"/>
                </a:cubicBezTo>
                <a:cubicBezTo>
                  <a:pt x="248" y="157"/>
                  <a:pt x="248" y="157"/>
                  <a:pt x="248" y="157"/>
                </a:cubicBezTo>
                <a:cubicBezTo>
                  <a:pt x="248" y="1"/>
                  <a:pt x="248" y="1"/>
                  <a:pt x="248" y="1"/>
                </a:cubicBezTo>
                <a:cubicBezTo>
                  <a:pt x="287" y="1"/>
                  <a:pt x="287" y="1"/>
                  <a:pt x="287" y="1"/>
                </a:cubicBezTo>
                <a:cubicBezTo>
                  <a:pt x="287" y="346"/>
                  <a:pt x="287" y="346"/>
                  <a:pt x="287" y="346"/>
                </a:cubicBezTo>
                <a:lnTo>
                  <a:pt x="248" y="346"/>
                </a:lnTo>
                <a:close/>
                <a:moveTo>
                  <a:pt x="431" y="39"/>
                </a:moveTo>
                <a:cubicBezTo>
                  <a:pt x="431" y="153"/>
                  <a:pt x="431" y="153"/>
                  <a:pt x="431" y="153"/>
                </a:cubicBezTo>
                <a:cubicBezTo>
                  <a:pt x="604" y="153"/>
                  <a:pt x="604" y="153"/>
                  <a:pt x="604" y="153"/>
                </a:cubicBezTo>
                <a:cubicBezTo>
                  <a:pt x="604" y="190"/>
                  <a:pt x="604" y="190"/>
                  <a:pt x="604" y="190"/>
                </a:cubicBezTo>
                <a:cubicBezTo>
                  <a:pt x="431" y="190"/>
                  <a:pt x="431" y="190"/>
                  <a:pt x="431" y="190"/>
                </a:cubicBezTo>
                <a:cubicBezTo>
                  <a:pt x="431" y="309"/>
                  <a:pt x="431" y="309"/>
                  <a:pt x="431" y="309"/>
                </a:cubicBezTo>
                <a:cubicBezTo>
                  <a:pt x="631" y="309"/>
                  <a:pt x="631" y="309"/>
                  <a:pt x="631" y="309"/>
                </a:cubicBezTo>
                <a:cubicBezTo>
                  <a:pt x="631" y="346"/>
                  <a:pt x="631" y="346"/>
                  <a:pt x="631" y="346"/>
                </a:cubicBezTo>
                <a:cubicBezTo>
                  <a:pt x="391" y="346"/>
                  <a:pt x="391" y="346"/>
                  <a:pt x="391" y="346"/>
                </a:cubicBezTo>
                <a:cubicBezTo>
                  <a:pt x="391" y="1"/>
                  <a:pt x="391" y="1"/>
                  <a:pt x="391" y="1"/>
                </a:cubicBezTo>
                <a:cubicBezTo>
                  <a:pt x="625" y="1"/>
                  <a:pt x="625" y="1"/>
                  <a:pt x="625" y="1"/>
                </a:cubicBezTo>
                <a:cubicBezTo>
                  <a:pt x="625" y="39"/>
                  <a:pt x="625" y="39"/>
                  <a:pt x="625" y="39"/>
                </a:cubicBezTo>
                <a:lnTo>
                  <a:pt x="431" y="39"/>
                </a:lnTo>
                <a:close/>
                <a:moveTo>
                  <a:pt x="866" y="236"/>
                </a:moveTo>
                <a:cubicBezTo>
                  <a:pt x="858" y="237"/>
                  <a:pt x="850" y="237"/>
                  <a:pt x="843" y="237"/>
                </a:cubicBezTo>
                <a:cubicBezTo>
                  <a:pt x="751" y="237"/>
                  <a:pt x="751" y="237"/>
                  <a:pt x="751" y="237"/>
                </a:cubicBezTo>
                <a:cubicBezTo>
                  <a:pt x="751" y="346"/>
                  <a:pt x="751" y="346"/>
                  <a:pt x="751" y="346"/>
                </a:cubicBezTo>
                <a:cubicBezTo>
                  <a:pt x="712" y="346"/>
                  <a:pt x="712" y="346"/>
                  <a:pt x="712" y="346"/>
                </a:cubicBezTo>
                <a:cubicBezTo>
                  <a:pt x="712" y="1"/>
                  <a:pt x="712" y="1"/>
                  <a:pt x="712" y="1"/>
                </a:cubicBezTo>
                <a:cubicBezTo>
                  <a:pt x="843" y="1"/>
                  <a:pt x="843" y="1"/>
                  <a:pt x="843" y="1"/>
                </a:cubicBezTo>
                <a:cubicBezTo>
                  <a:pt x="929" y="1"/>
                  <a:pt x="978" y="44"/>
                  <a:pt x="978" y="117"/>
                </a:cubicBezTo>
                <a:cubicBezTo>
                  <a:pt x="978" y="174"/>
                  <a:pt x="951" y="213"/>
                  <a:pt x="901" y="229"/>
                </a:cubicBezTo>
                <a:cubicBezTo>
                  <a:pt x="982" y="346"/>
                  <a:pt x="982" y="346"/>
                  <a:pt x="982" y="346"/>
                </a:cubicBezTo>
                <a:cubicBezTo>
                  <a:pt x="937" y="346"/>
                  <a:pt x="937" y="346"/>
                  <a:pt x="937" y="346"/>
                </a:cubicBezTo>
                <a:lnTo>
                  <a:pt x="866" y="236"/>
                </a:lnTo>
                <a:close/>
                <a:moveTo>
                  <a:pt x="843" y="199"/>
                </a:moveTo>
                <a:cubicBezTo>
                  <a:pt x="905" y="199"/>
                  <a:pt x="941" y="172"/>
                  <a:pt x="941" y="118"/>
                </a:cubicBezTo>
                <a:cubicBezTo>
                  <a:pt x="941" y="66"/>
                  <a:pt x="905" y="39"/>
                  <a:pt x="843" y="39"/>
                </a:cubicBezTo>
                <a:cubicBezTo>
                  <a:pt x="751" y="39"/>
                  <a:pt x="751" y="39"/>
                  <a:pt x="751" y="39"/>
                </a:cubicBezTo>
                <a:cubicBezTo>
                  <a:pt x="751" y="199"/>
                  <a:pt x="751" y="199"/>
                  <a:pt x="751" y="199"/>
                </a:cubicBezTo>
                <a:lnTo>
                  <a:pt x="843" y="199"/>
                </a:lnTo>
                <a:close/>
                <a:moveTo>
                  <a:pt x="1380" y="346"/>
                </a:moveTo>
                <a:cubicBezTo>
                  <a:pt x="1379" y="62"/>
                  <a:pt x="1379" y="62"/>
                  <a:pt x="1379" y="62"/>
                </a:cubicBezTo>
                <a:cubicBezTo>
                  <a:pt x="1254" y="310"/>
                  <a:pt x="1254" y="310"/>
                  <a:pt x="1254" y="310"/>
                </a:cubicBezTo>
                <a:cubicBezTo>
                  <a:pt x="1230" y="310"/>
                  <a:pt x="1230" y="310"/>
                  <a:pt x="1230" y="310"/>
                </a:cubicBezTo>
                <a:cubicBezTo>
                  <a:pt x="1105" y="62"/>
                  <a:pt x="1105" y="62"/>
                  <a:pt x="1105" y="62"/>
                </a:cubicBezTo>
                <a:cubicBezTo>
                  <a:pt x="1105" y="346"/>
                  <a:pt x="1105" y="346"/>
                  <a:pt x="1105" y="346"/>
                </a:cubicBezTo>
                <a:cubicBezTo>
                  <a:pt x="1068" y="346"/>
                  <a:pt x="1068" y="346"/>
                  <a:pt x="1068" y="346"/>
                </a:cubicBezTo>
                <a:cubicBezTo>
                  <a:pt x="1068" y="1"/>
                  <a:pt x="1068" y="1"/>
                  <a:pt x="1068" y="1"/>
                </a:cubicBezTo>
                <a:cubicBezTo>
                  <a:pt x="1116" y="1"/>
                  <a:pt x="1116" y="1"/>
                  <a:pt x="1116" y="1"/>
                </a:cubicBezTo>
                <a:cubicBezTo>
                  <a:pt x="1242" y="249"/>
                  <a:pt x="1242" y="249"/>
                  <a:pt x="1242" y="249"/>
                </a:cubicBezTo>
                <a:cubicBezTo>
                  <a:pt x="1368" y="1"/>
                  <a:pt x="1368" y="1"/>
                  <a:pt x="1368" y="1"/>
                </a:cubicBezTo>
                <a:cubicBezTo>
                  <a:pt x="1416" y="1"/>
                  <a:pt x="1416" y="1"/>
                  <a:pt x="1416" y="1"/>
                </a:cubicBezTo>
                <a:cubicBezTo>
                  <a:pt x="1416" y="346"/>
                  <a:pt x="1416" y="346"/>
                  <a:pt x="1416" y="346"/>
                </a:cubicBezTo>
                <a:lnTo>
                  <a:pt x="1380" y="346"/>
                </a:lnTo>
                <a:close/>
                <a:moveTo>
                  <a:pt x="1560" y="39"/>
                </a:moveTo>
                <a:cubicBezTo>
                  <a:pt x="1560" y="153"/>
                  <a:pt x="1560" y="153"/>
                  <a:pt x="1560" y="153"/>
                </a:cubicBezTo>
                <a:cubicBezTo>
                  <a:pt x="1734" y="153"/>
                  <a:pt x="1734" y="153"/>
                  <a:pt x="1734" y="153"/>
                </a:cubicBezTo>
                <a:cubicBezTo>
                  <a:pt x="1734" y="190"/>
                  <a:pt x="1734" y="190"/>
                  <a:pt x="1734" y="190"/>
                </a:cubicBezTo>
                <a:cubicBezTo>
                  <a:pt x="1560" y="190"/>
                  <a:pt x="1560" y="190"/>
                  <a:pt x="1560" y="190"/>
                </a:cubicBezTo>
                <a:cubicBezTo>
                  <a:pt x="1560" y="309"/>
                  <a:pt x="1560" y="309"/>
                  <a:pt x="1560" y="309"/>
                </a:cubicBezTo>
                <a:cubicBezTo>
                  <a:pt x="1761" y="309"/>
                  <a:pt x="1761" y="309"/>
                  <a:pt x="1761" y="309"/>
                </a:cubicBezTo>
                <a:cubicBezTo>
                  <a:pt x="1761" y="346"/>
                  <a:pt x="1761" y="346"/>
                  <a:pt x="1761" y="346"/>
                </a:cubicBezTo>
                <a:cubicBezTo>
                  <a:pt x="1521" y="346"/>
                  <a:pt x="1521" y="346"/>
                  <a:pt x="1521" y="346"/>
                </a:cubicBezTo>
                <a:cubicBezTo>
                  <a:pt x="1521" y="1"/>
                  <a:pt x="1521" y="1"/>
                  <a:pt x="1521" y="1"/>
                </a:cubicBezTo>
                <a:cubicBezTo>
                  <a:pt x="1755" y="1"/>
                  <a:pt x="1755" y="1"/>
                  <a:pt x="1755" y="1"/>
                </a:cubicBezTo>
                <a:cubicBezTo>
                  <a:pt x="1755" y="39"/>
                  <a:pt x="1755" y="39"/>
                  <a:pt x="1755" y="39"/>
                </a:cubicBezTo>
                <a:lnTo>
                  <a:pt x="1560" y="39"/>
                </a:lnTo>
                <a:close/>
                <a:moveTo>
                  <a:pt x="2053" y="32"/>
                </a:moveTo>
                <a:cubicBezTo>
                  <a:pt x="2036" y="69"/>
                  <a:pt x="2036" y="69"/>
                  <a:pt x="2036" y="69"/>
                </a:cubicBezTo>
                <a:cubicBezTo>
                  <a:pt x="2005" y="48"/>
                  <a:pt x="1969" y="40"/>
                  <a:pt x="1941" y="40"/>
                </a:cubicBezTo>
                <a:cubicBezTo>
                  <a:pt x="1897" y="40"/>
                  <a:pt x="1868" y="57"/>
                  <a:pt x="1868" y="86"/>
                </a:cubicBezTo>
                <a:cubicBezTo>
                  <a:pt x="1868" y="174"/>
                  <a:pt x="2062" y="128"/>
                  <a:pt x="2061" y="253"/>
                </a:cubicBezTo>
                <a:cubicBezTo>
                  <a:pt x="2061" y="311"/>
                  <a:pt x="2010" y="347"/>
                  <a:pt x="1937" y="347"/>
                </a:cubicBezTo>
                <a:cubicBezTo>
                  <a:pt x="1886" y="347"/>
                  <a:pt x="1837" y="326"/>
                  <a:pt x="1805" y="295"/>
                </a:cubicBezTo>
                <a:cubicBezTo>
                  <a:pt x="1822" y="259"/>
                  <a:pt x="1822" y="259"/>
                  <a:pt x="1822" y="259"/>
                </a:cubicBezTo>
                <a:cubicBezTo>
                  <a:pt x="1854" y="290"/>
                  <a:pt x="1898" y="308"/>
                  <a:pt x="1937" y="308"/>
                </a:cubicBezTo>
                <a:cubicBezTo>
                  <a:pt x="1987" y="308"/>
                  <a:pt x="2018" y="288"/>
                  <a:pt x="2018" y="255"/>
                </a:cubicBezTo>
                <a:cubicBezTo>
                  <a:pt x="2018" y="164"/>
                  <a:pt x="1824" y="213"/>
                  <a:pt x="1824" y="89"/>
                </a:cubicBezTo>
                <a:cubicBezTo>
                  <a:pt x="1824" y="35"/>
                  <a:pt x="1872" y="0"/>
                  <a:pt x="1944" y="0"/>
                </a:cubicBezTo>
                <a:cubicBezTo>
                  <a:pt x="1983" y="0"/>
                  <a:pt x="2024" y="13"/>
                  <a:pt x="2053" y="3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lIns="114324" tIns="57162" rIns="114324" bIns="57162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251">
              <a:latin typeface="+mn-lt"/>
            </a:endParaRPr>
          </a:p>
        </p:txBody>
      </p:sp>
      <p:sp>
        <p:nvSpPr>
          <p:cNvPr id="11" name="Tijdelijke aanduiding voor inhoud 10"/>
          <p:cNvSpPr>
            <a:spLocks noGrp="1" noSelect="1"/>
          </p:cNvSpPr>
          <p:nvPr>
            <p:ph sz="quarter" idx="14"/>
          </p:nvPr>
        </p:nvSpPr>
        <p:spPr bwMode="gray">
          <a:xfrm>
            <a:off x="7957659" y="1868538"/>
            <a:ext cx="6616378" cy="549305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9" name="Tijdelijke aanduiding voor inhoud 8"/>
          <p:cNvSpPr>
            <a:spLocks noGrp="1" noSelect="1"/>
          </p:cNvSpPr>
          <p:nvPr>
            <p:ph sz="quarter" idx="13"/>
          </p:nvPr>
        </p:nvSpPr>
        <p:spPr bwMode="gray">
          <a:xfrm>
            <a:off x="855178" y="1868538"/>
            <a:ext cx="6616378" cy="549305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6" name="Title 2"/>
          <p:cNvSpPr>
            <a:spLocks noGrp="1" noSelect="1"/>
          </p:cNvSpPr>
          <p:nvPr>
            <p:ph type="body" sz="quarter" idx="15"/>
          </p:nvPr>
        </p:nvSpPr>
        <p:spPr bwMode="gray">
          <a:xfrm>
            <a:off x="855179" y="900501"/>
            <a:ext cx="13718858" cy="631382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376" b="0" cap="all">
                <a:solidFill>
                  <a:schemeClr val="accent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3376" b="0" cap="all">
                <a:solidFill>
                  <a:srgbClr val="0054FF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3376" b="0" cap="all">
                <a:solidFill>
                  <a:srgbClr val="0054FF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376" b="0" cap="all">
                <a:solidFill>
                  <a:srgbClr val="0054FF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376" b="0" cap="all">
                <a:solidFill>
                  <a:srgbClr val="0054FF"/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376" b="0" cap="all">
                <a:solidFill>
                  <a:srgbClr val="0054FF"/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376" b="0" cap="all">
                <a:solidFill>
                  <a:srgbClr val="0054FF"/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376" b="0" cap="all">
                <a:solidFill>
                  <a:srgbClr val="0054FF"/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376" b="0" cap="all">
                <a:solidFill>
                  <a:srgbClr val="0054FF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el 7"/>
          <p:cNvSpPr>
            <a:spLocks noGrp="1" noSelect="1"/>
          </p:cNvSpPr>
          <p:nvPr>
            <p:ph type="title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en-US" noProof="1"/>
              <a:t>Click to edit Master title style</a:t>
            </a:r>
            <a:endParaRPr lang="en-US"/>
          </a:p>
        </p:txBody>
      </p:sp>
      <p:sp>
        <p:nvSpPr>
          <p:cNvPr id="29" name="Tijdelijke aanduiding voor dianummer 6">
            <a:extLst>
              <a:ext uri="{FF2B5EF4-FFF2-40B4-BE49-F238E27FC236}">
                <a16:creationId xmlns:a16="http://schemas.microsoft.com/office/drawing/2014/main" id="{DE516660-DE13-4B66-80DC-953B78078D2B}"/>
              </a:ext>
            </a:extLst>
          </p:cNvPr>
          <p:cNvSpPr>
            <a:spLocks noGrp="1" noSelect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DCD3BA-44F9-49D7-B818-194146C88B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36350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&amp; text slide ID">
    <p:bg>
      <p:bgPr>
        <a:gradFill rotWithShape="1">
          <a:gsLst>
            <a:gs pos="0">
              <a:srgbClr val="0096FF"/>
            </a:gs>
            <a:gs pos="50000">
              <a:srgbClr val="0063FF"/>
            </a:gs>
            <a:gs pos="100000">
              <a:srgbClr val="0054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4 logo">
            <a:extLst>
              <a:ext uri="{FF2B5EF4-FFF2-40B4-BE49-F238E27FC236}">
                <a16:creationId xmlns:a16="http://schemas.microsoft.com/office/drawing/2014/main" id="{A8B9D40A-711B-4FD0-9FC8-31072E27863E}"/>
              </a:ext>
            </a:extLst>
          </p:cNvPr>
          <p:cNvGrpSpPr>
            <a:grpSpLocks noSelect="1" noChangeAspect="1"/>
          </p:cNvGrpSpPr>
          <p:nvPr userDrawn="1"/>
        </p:nvGrpSpPr>
        <p:grpSpPr bwMode="auto">
          <a:xfrm>
            <a:off x="331788" y="7548563"/>
            <a:ext cx="674687" cy="673100"/>
            <a:chOff x="167" y="3802"/>
            <a:chExt cx="340" cy="339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ED18E619-200C-48F1-8007-593E406E93AA}"/>
                </a:ext>
              </a:extLst>
            </p:cNvPr>
            <p:cNvSpPr>
              <a:spLocks noSelect="1"/>
            </p:cNvSpPr>
            <p:nvPr userDrawn="1"/>
          </p:nvSpPr>
          <p:spPr bwMode="invGray">
            <a:xfrm>
              <a:off x="167" y="3827"/>
              <a:ext cx="338" cy="304"/>
            </a:xfrm>
            <a:custGeom>
              <a:avLst/>
              <a:gdLst>
                <a:gd name="T0" fmla="*/ 352 w 1693"/>
                <a:gd name="T1" fmla="*/ 140 h 1525"/>
                <a:gd name="T2" fmla="*/ 352 w 1693"/>
                <a:gd name="T3" fmla="*/ 47 h 1525"/>
                <a:gd name="T4" fmla="*/ 1646 w 1693"/>
                <a:gd name="T5" fmla="*/ 549 h 1525"/>
                <a:gd name="T6" fmla="*/ 1646 w 1693"/>
                <a:gd name="T7" fmla="*/ 642 h 1525"/>
                <a:gd name="T8" fmla="*/ 1646 w 1693"/>
                <a:gd name="T9" fmla="*/ 549 h 1525"/>
                <a:gd name="T10" fmla="*/ 1403 w 1693"/>
                <a:gd name="T11" fmla="*/ 429 h 1525"/>
                <a:gd name="T12" fmla="*/ 1496 w 1693"/>
                <a:gd name="T13" fmla="*/ 429 h 1525"/>
                <a:gd name="T14" fmla="*/ 644 w 1693"/>
                <a:gd name="T15" fmla="*/ 48 h 1525"/>
                <a:gd name="T16" fmla="*/ 644 w 1693"/>
                <a:gd name="T17" fmla="*/ 141 h 1525"/>
                <a:gd name="T18" fmla="*/ 644 w 1693"/>
                <a:gd name="T19" fmla="*/ 48 h 1525"/>
                <a:gd name="T20" fmla="*/ 777 w 1693"/>
                <a:gd name="T21" fmla="*/ 47 h 1525"/>
                <a:gd name="T22" fmla="*/ 870 w 1693"/>
                <a:gd name="T23" fmla="*/ 47 h 1525"/>
                <a:gd name="T24" fmla="*/ 954 w 1693"/>
                <a:gd name="T25" fmla="*/ 146 h 1525"/>
                <a:gd name="T26" fmla="*/ 954 w 1693"/>
                <a:gd name="T27" fmla="*/ 53 h 1525"/>
                <a:gd name="T28" fmla="*/ 954 w 1693"/>
                <a:gd name="T29" fmla="*/ 146 h 1525"/>
                <a:gd name="T30" fmla="*/ 1048 w 1693"/>
                <a:gd name="T31" fmla="*/ 132 h 1525"/>
                <a:gd name="T32" fmla="*/ 1172 w 1693"/>
                <a:gd name="T33" fmla="*/ 132 h 1525"/>
                <a:gd name="T34" fmla="*/ 1291 w 1693"/>
                <a:gd name="T35" fmla="*/ 8 h 1525"/>
                <a:gd name="T36" fmla="*/ 1291 w 1693"/>
                <a:gd name="T37" fmla="*/ 132 h 1525"/>
                <a:gd name="T38" fmla="*/ 1291 w 1693"/>
                <a:gd name="T39" fmla="*/ 8 h 1525"/>
                <a:gd name="T40" fmla="*/ 149 w 1693"/>
                <a:gd name="T41" fmla="*/ 1180 h 1525"/>
                <a:gd name="T42" fmla="*/ 335 w 1693"/>
                <a:gd name="T43" fmla="*/ 1180 h 1525"/>
                <a:gd name="T44" fmla="*/ 46 w 1693"/>
                <a:gd name="T45" fmla="*/ 677 h 1525"/>
                <a:gd name="T46" fmla="*/ 46 w 1693"/>
                <a:gd name="T47" fmla="*/ 770 h 1525"/>
                <a:gd name="T48" fmla="*/ 46 w 1693"/>
                <a:gd name="T49" fmla="*/ 677 h 1525"/>
                <a:gd name="T50" fmla="*/ 1236 w 1693"/>
                <a:gd name="T51" fmla="*/ 1401 h 1525"/>
                <a:gd name="T52" fmla="*/ 1329 w 1693"/>
                <a:gd name="T53" fmla="*/ 1401 h 1525"/>
                <a:gd name="T54" fmla="*/ 250 w 1693"/>
                <a:gd name="T55" fmla="*/ 1065 h 1525"/>
                <a:gd name="T56" fmla="*/ 250 w 1693"/>
                <a:gd name="T57" fmla="*/ 972 h 1525"/>
                <a:gd name="T58" fmla="*/ 250 w 1693"/>
                <a:gd name="T59" fmla="*/ 1065 h 1525"/>
                <a:gd name="T60" fmla="*/ 885 w 1693"/>
                <a:gd name="T61" fmla="*/ 1432 h 1525"/>
                <a:gd name="T62" fmla="*/ 1071 w 1693"/>
                <a:gd name="T63" fmla="*/ 1432 h 1525"/>
                <a:gd name="T64" fmla="*/ 589 w 1693"/>
                <a:gd name="T65" fmla="*/ 1253 h 1525"/>
                <a:gd name="T66" fmla="*/ 589 w 1693"/>
                <a:gd name="T67" fmla="*/ 1377 h 1525"/>
                <a:gd name="T68" fmla="*/ 589 w 1693"/>
                <a:gd name="T69" fmla="*/ 1253 h 1525"/>
                <a:gd name="T70" fmla="*/ 407 w 1693"/>
                <a:gd name="T71" fmla="*/ 1320 h 1525"/>
                <a:gd name="T72" fmla="*/ 500 w 1693"/>
                <a:gd name="T73" fmla="*/ 1320 h 1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693" h="1525">
                  <a:moveTo>
                    <a:pt x="398" y="94"/>
                  </a:moveTo>
                  <a:cubicBezTo>
                    <a:pt x="398" y="119"/>
                    <a:pt x="377" y="140"/>
                    <a:pt x="352" y="140"/>
                  </a:cubicBezTo>
                  <a:cubicBezTo>
                    <a:pt x="326" y="140"/>
                    <a:pt x="305" y="119"/>
                    <a:pt x="305" y="94"/>
                  </a:cubicBezTo>
                  <a:cubicBezTo>
                    <a:pt x="305" y="68"/>
                    <a:pt x="326" y="47"/>
                    <a:pt x="352" y="47"/>
                  </a:cubicBezTo>
                  <a:cubicBezTo>
                    <a:pt x="377" y="47"/>
                    <a:pt x="398" y="68"/>
                    <a:pt x="398" y="94"/>
                  </a:cubicBezTo>
                  <a:close/>
                  <a:moveTo>
                    <a:pt x="1646" y="549"/>
                  </a:moveTo>
                  <a:cubicBezTo>
                    <a:pt x="1621" y="549"/>
                    <a:pt x="1600" y="570"/>
                    <a:pt x="1600" y="596"/>
                  </a:cubicBezTo>
                  <a:cubicBezTo>
                    <a:pt x="1600" y="621"/>
                    <a:pt x="1621" y="642"/>
                    <a:pt x="1646" y="642"/>
                  </a:cubicBezTo>
                  <a:cubicBezTo>
                    <a:pt x="1672" y="642"/>
                    <a:pt x="1693" y="621"/>
                    <a:pt x="1693" y="596"/>
                  </a:cubicBezTo>
                  <a:cubicBezTo>
                    <a:pt x="1693" y="570"/>
                    <a:pt x="1672" y="549"/>
                    <a:pt x="1646" y="549"/>
                  </a:cubicBezTo>
                  <a:close/>
                  <a:moveTo>
                    <a:pt x="1450" y="382"/>
                  </a:moveTo>
                  <a:cubicBezTo>
                    <a:pt x="1424" y="382"/>
                    <a:pt x="1403" y="403"/>
                    <a:pt x="1403" y="429"/>
                  </a:cubicBezTo>
                  <a:cubicBezTo>
                    <a:pt x="1403" y="454"/>
                    <a:pt x="1424" y="475"/>
                    <a:pt x="1450" y="475"/>
                  </a:cubicBezTo>
                  <a:cubicBezTo>
                    <a:pt x="1475" y="475"/>
                    <a:pt x="1496" y="454"/>
                    <a:pt x="1496" y="429"/>
                  </a:cubicBezTo>
                  <a:cubicBezTo>
                    <a:pt x="1496" y="403"/>
                    <a:pt x="1475" y="382"/>
                    <a:pt x="1450" y="382"/>
                  </a:cubicBezTo>
                  <a:close/>
                  <a:moveTo>
                    <a:pt x="644" y="48"/>
                  </a:moveTo>
                  <a:cubicBezTo>
                    <a:pt x="619" y="48"/>
                    <a:pt x="598" y="69"/>
                    <a:pt x="598" y="95"/>
                  </a:cubicBezTo>
                  <a:cubicBezTo>
                    <a:pt x="598" y="120"/>
                    <a:pt x="619" y="141"/>
                    <a:pt x="644" y="141"/>
                  </a:cubicBezTo>
                  <a:cubicBezTo>
                    <a:pt x="670" y="141"/>
                    <a:pt x="691" y="120"/>
                    <a:pt x="691" y="95"/>
                  </a:cubicBezTo>
                  <a:cubicBezTo>
                    <a:pt x="691" y="69"/>
                    <a:pt x="670" y="48"/>
                    <a:pt x="644" y="48"/>
                  </a:cubicBezTo>
                  <a:close/>
                  <a:moveTo>
                    <a:pt x="824" y="0"/>
                  </a:moveTo>
                  <a:cubicBezTo>
                    <a:pt x="798" y="0"/>
                    <a:pt x="777" y="21"/>
                    <a:pt x="777" y="47"/>
                  </a:cubicBezTo>
                  <a:cubicBezTo>
                    <a:pt x="777" y="72"/>
                    <a:pt x="798" y="93"/>
                    <a:pt x="824" y="93"/>
                  </a:cubicBezTo>
                  <a:cubicBezTo>
                    <a:pt x="849" y="93"/>
                    <a:pt x="870" y="72"/>
                    <a:pt x="870" y="47"/>
                  </a:cubicBezTo>
                  <a:cubicBezTo>
                    <a:pt x="870" y="21"/>
                    <a:pt x="849" y="0"/>
                    <a:pt x="824" y="0"/>
                  </a:cubicBezTo>
                  <a:close/>
                  <a:moveTo>
                    <a:pt x="954" y="146"/>
                  </a:moveTo>
                  <a:cubicBezTo>
                    <a:pt x="980" y="146"/>
                    <a:pt x="1000" y="125"/>
                    <a:pt x="1000" y="100"/>
                  </a:cubicBezTo>
                  <a:cubicBezTo>
                    <a:pt x="1000" y="74"/>
                    <a:pt x="980" y="53"/>
                    <a:pt x="954" y="53"/>
                  </a:cubicBezTo>
                  <a:cubicBezTo>
                    <a:pt x="928" y="53"/>
                    <a:pt x="907" y="74"/>
                    <a:pt x="907" y="100"/>
                  </a:cubicBezTo>
                  <a:cubicBezTo>
                    <a:pt x="907" y="125"/>
                    <a:pt x="928" y="146"/>
                    <a:pt x="954" y="146"/>
                  </a:cubicBezTo>
                  <a:close/>
                  <a:moveTo>
                    <a:pt x="1110" y="70"/>
                  </a:moveTo>
                  <a:cubicBezTo>
                    <a:pt x="1076" y="70"/>
                    <a:pt x="1048" y="98"/>
                    <a:pt x="1048" y="132"/>
                  </a:cubicBezTo>
                  <a:cubicBezTo>
                    <a:pt x="1048" y="167"/>
                    <a:pt x="1076" y="194"/>
                    <a:pt x="1110" y="194"/>
                  </a:cubicBezTo>
                  <a:cubicBezTo>
                    <a:pt x="1145" y="194"/>
                    <a:pt x="1172" y="167"/>
                    <a:pt x="1172" y="132"/>
                  </a:cubicBezTo>
                  <a:cubicBezTo>
                    <a:pt x="1172" y="98"/>
                    <a:pt x="1145" y="70"/>
                    <a:pt x="1110" y="70"/>
                  </a:cubicBezTo>
                  <a:close/>
                  <a:moveTo>
                    <a:pt x="1291" y="8"/>
                  </a:moveTo>
                  <a:cubicBezTo>
                    <a:pt x="1257" y="8"/>
                    <a:pt x="1229" y="36"/>
                    <a:pt x="1229" y="70"/>
                  </a:cubicBezTo>
                  <a:cubicBezTo>
                    <a:pt x="1229" y="104"/>
                    <a:pt x="1257" y="132"/>
                    <a:pt x="1291" y="132"/>
                  </a:cubicBezTo>
                  <a:cubicBezTo>
                    <a:pt x="1325" y="132"/>
                    <a:pt x="1353" y="104"/>
                    <a:pt x="1353" y="70"/>
                  </a:cubicBezTo>
                  <a:cubicBezTo>
                    <a:pt x="1353" y="36"/>
                    <a:pt x="1325" y="8"/>
                    <a:pt x="1291" y="8"/>
                  </a:cubicBezTo>
                  <a:close/>
                  <a:moveTo>
                    <a:pt x="242" y="1087"/>
                  </a:moveTo>
                  <a:cubicBezTo>
                    <a:pt x="190" y="1087"/>
                    <a:pt x="149" y="1129"/>
                    <a:pt x="149" y="1180"/>
                  </a:cubicBezTo>
                  <a:cubicBezTo>
                    <a:pt x="149" y="1232"/>
                    <a:pt x="190" y="1273"/>
                    <a:pt x="242" y="1273"/>
                  </a:cubicBezTo>
                  <a:cubicBezTo>
                    <a:pt x="293" y="1273"/>
                    <a:pt x="335" y="1232"/>
                    <a:pt x="335" y="1180"/>
                  </a:cubicBezTo>
                  <a:cubicBezTo>
                    <a:pt x="335" y="1129"/>
                    <a:pt x="293" y="1087"/>
                    <a:pt x="242" y="1087"/>
                  </a:cubicBezTo>
                  <a:close/>
                  <a:moveTo>
                    <a:pt x="46" y="677"/>
                  </a:moveTo>
                  <a:cubicBezTo>
                    <a:pt x="20" y="677"/>
                    <a:pt x="0" y="698"/>
                    <a:pt x="0" y="724"/>
                  </a:cubicBezTo>
                  <a:cubicBezTo>
                    <a:pt x="0" y="749"/>
                    <a:pt x="20" y="770"/>
                    <a:pt x="46" y="770"/>
                  </a:cubicBezTo>
                  <a:cubicBezTo>
                    <a:pt x="72" y="770"/>
                    <a:pt x="93" y="749"/>
                    <a:pt x="93" y="724"/>
                  </a:cubicBezTo>
                  <a:cubicBezTo>
                    <a:pt x="93" y="698"/>
                    <a:pt x="72" y="677"/>
                    <a:pt x="46" y="677"/>
                  </a:cubicBezTo>
                  <a:close/>
                  <a:moveTo>
                    <a:pt x="1282" y="1354"/>
                  </a:moveTo>
                  <a:cubicBezTo>
                    <a:pt x="1257" y="1354"/>
                    <a:pt x="1236" y="1375"/>
                    <a:pt x="1236" y="1401"/>
                  </a:cubicBezTo>
                  <a:cubicBezTo>
                    <a:pt x="1236" y="1426"/>
                    <a:pt x="1257" y="1447"/>
                    <a:pt x="1282" y="1447"/>
                  </a:cubicBezTo>
                  <a:cubicBezTo>
                    <a:pt x="1308" y="1447"/>
                    <a:pt x="1329" y="1426"/>
                    <a:pt x="1329" y="1401"/>
                  </a:cubicBezTo>
                  <a:cubicBezTo>
                    <a:pt x="1329" y="1375"/>
                    <a:pt x="1308" y="1354"/>
                    <a:pt x="1282" y="1354"/>
                  </a:cubicBezTo>
                  <a:close/>
                  <a:moveTo>
                    <a:pt x="250" y="1065"/>
                  </a:moveTo>
                  <a:cubicBezTo>
                    <a:pt x="276" y="1065"/>
                    <a:pt x="296" y="1044"/>
                    <a:pt x="296" y="1018"/>
                  </a:cubicBezTo>
                  <a:cubicBezTo>
                    <a:pt x="296" y="993"/>
                    <a:pt x="276" y="972"/>
                    <a:pt x="250" y="972"/>
                  </a:cubicBezTo>
                  <a:cubicBezTo>
                    <a:pt x="224" y="972"/>
                    <a:pt x="203" y="993"/>
                    <a:pt x="203" y="1018"/>
                  </a:cubicBezTo>
                  <a:cubicBezTo>
                    <a:pt x="203" y="1044"/>
                    <a:pt x="224" y="1065"/>
                    <a:pt x="250" y="1065"/>
                  </a:cubicBezTo>
                  <a:close/>
                  <a:moveTo>
                    <a:pt x="978" y="1339"/>
                  </a:moveTo>
                  <a:cubicBezTo>
                    <a:pt x="927" y="1339"/>
                    <a:pt x="885" y="1380"/>
                    <a:pt x="885" y="1432"/>
                  </a:cubicBezTo>
                  <a:cubicBezTo>
                    <a:pt x="885" y="1483"/>
                    <a:pt x="927" y="1525"/>
                    <a:pt x="978" y="1525"/>
                  </a:cubicBezTo>
                  <a:cubicBezTo>
                    <a:pt x="1029" y="1525"/>
                    <a:pt x="1071" y="1483"/>
                    <a:pt x="1071" y="1432"/>
                  </a:cubicBezTo>
                  <a:cubicBezTo>
                    <a:pt x="1071" y="1380"/>
                    <a:pt x="1029" y="1339"/>
                    <a:pt x="978" y="1339"/>
                  </a:cubicBezTo>
                  <a:close/>
                  <a:moveTo>
                    <a:pt x="589" y="1253"/>
                  </a:moveTo>
                  <a:cubicBezTo>
                    <a:pt x="555" y="1253"/>
                    <a:pt x="527" y="1281"/>
                    <a:pt x="527" y="1315"/>
                  </a:cubicBezTo>
                  <a:cubicBezTo>
                    <a:pt x="527" y="1349"/>
                    <a:pt x="555" y="1377"/>
                    <a:pt x="589" y="1377"/>
                  </a:cubicBezTo>
                  <a:cubicBezTo>
                    <a:pt x="623" y="1377"/>
                    <a:pt x="651" y="1349"/>
                    <a:pt x="651" y="1315"/>
                  </a:cubicBezTo>
                  <a:cubicBezTo>
                    <a:pt x="651" y="1281"/>
                    <a:pt x="623" y="1253"/>
                    <a:pt x="589" y="1253"/>
                  </a:cubicBezTo>
                  <a:close/>
                  <a:moveTo>
                    <a:pt x="454" y="1273"/>
                  </a:moveTo>
                  <a:cubicBezTo>
                    <a:pt x="428" y="1273"/>
                    <a:pt x="407" y="1294"/>
                    <a:pt x="407" y="1320"/>
                  </a:cubicBezTo>
                  <a:cubicBezTo>
                    <a:pt x="407" y="1345"/>
                    <a:pt x="428" y="1366"/>
                    <a:pt x="454" y="1366"/>
                  </a:cubicBezTo>
                  <a:cubicBezTo>
                    <a:pt x="479" y="1366"/>
                    <a:pt x="500" y="1345"/>
                    <a:pt x="500" y="1320"/>
                  </a:cubicBezTo>
                  <a:cubicBezTo>
                    <a:pt x="500" y="1294"/>
                    <a:pt x="479" y="1273"/>
                    <a:pt x="454" y="1273"/>
                  </a:cubicBez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51">
                <a:latin typeface="+mn-lt"/>
              </a:endParaRPr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404E32B0-96BC-4A89-A7A4-FB3CF528B585}"/>
                </a:ext>
              </a:extLst>
            </p:cNvPr>
            <p:cNvSpPr>
              <a:spLocks noSelect="1"/>
            </p:cNvSpPr>
            <p:nvPr userDrawn="1"/>
          </p:nvSpPr>
          <p:spPr bwMode="invGray">
            <a:xfrm>
              <a:off x="168" y="3802"/>
              <a:ext cx="339" cy="339"/>
            </a:xfrm>
            <a:custGeom>
              <a:avLst/>
              <a:gdLst>
                <a:gd name="T0" fmla="*/ 1263 w 1693"/>
                <a:gd name="T1" fmla="*/ 382 h 1701"/>
                <a:gd name="T2" fmla="*/ 1544 w 1693"/>
                <a:gd name="T3" fmla="*/ 394 h 1701"/>
                <a:gd name="T4" fmla="*/ 1080 w 1693"/>
                <a:gd name="T5" fmla="*/ 34 h 1701"/>
                <a:gd name="T6" fmla="*/ 1600 w 1693"/>
                <a:gd name="T7" fmla="*/ 851 h 1701"/>
                <a:gd name="T8" fmla="*/ 1370 w 1693"/>
                <a:gd name="T9" fmla="*/ 291 h 1701"/>
                <a:gd name="T10" fmla="*/ 1370 w 1693"/>
                <a:gd name="T11" fmla="*/ 291 h 1701"/>
                <a:gd name="T12" fmla="*/ 792 w 1693"/>
                <a:gd name="T13" fmla="*/ 273 h 1701"/>
                <a:gd name="T14" fmla="*/ 410 w 1693"/>
                <a:gd name="T15" fmla="*/ 127 h 1701"/>
                <a:gd name="T16" fmla="*/ 606 w 1693"/>
                <a:gd name="T17" fmla="*/ 91 h 1701"/>
                <a:gd name="T18" fmla="*/ 513 w 1693"/>
                <a:gd name="T19" fmla="*/ 320 h 1701"/>
                <a:gd name="T20" fmla="*/ 513 w 1693"/>
                <a:gd name="T21" fmla="*/ 320 h 1701"/>
                <a:gd name="T22" fmla="*/ 1535 w 1693"/>
                <a:gd name="T23" fmla="*/ 524 h 1701"/>
                <a:gd name="T24" fmla="*/ 784 w 1693"/>
                <a:gd name="T25" fmla="*/ 82 h 1701"/>
                <a:gd name="T26" fmla="*/ 704 w 1693"/>
                <a:gd name="T27" fmla="*/ 51 h 1701"/>
                <a:gd name="T28" fmla="*/ 958 w 1693"/>
                <a:gd name="T29" fmla="*/ 63 h 1701"/>
                <a:gd name="T30" fmla="*/ 1111 w 1693"/>
                <a:gd name="T31" fmla="*/ 394 h 1701"/>
                <a:gd name="T32" fmla="*/ 1111 w 1693"/>
                <a:gd name="T33" fmla="*/ 394 h 1701"/>
                <a:gd name="T34" fmla="*/ 1575 w 1693"/>
                <a:gd name="T35" fmla="*/ 726 h 1701"/>
                <a:gd name="T36" fmla="*/ 1239 w 1693"/>
                <a:gd name="T37" fmla="*/ 208 h 1701"/>
                <a:gd name="T38" fmla="*/ 512 w 1693"/>
                <a:gd name="T39" fmla="*/ 1574 h 1701"/>
                <a:gd name="T40" fmla="*/ 1341 w 1693"/>
                <a:gd name="T41" fmla="*/ 1434 h 1701"/>
                <a:gd name="T42" fmla="*/ 1341 w 1693"/>
                <a:gd name="T43" fmla="*/ 1434 h 1701"/>
                <a:gd name="T44" fmla="*/ 893 w 1693"/>
                <a:gd name="T45" fmla="*/ 1335 h 1701"/>
                <a:gd name="T46" fmla="*/ 1126 w 1693"/>
                <a:gd name="T47" fmla="*/ 1657 h 1701"/>
                <a:gd name="T48" fmla="*/ 1126 w 1693"/>
                <a:gd name="T49" fmla="*/ 1428 h 1701"/>
                <a:gd name="T50" fmla="*/ 104 w 1693"/>
                <a:gd name="T51" fmla="*/ 1130 h 1701"/>
                <a:gd name="T52" fmla="*/ 104 w 1693"/>
                <a:gd name="T53" fmla="*/ 1130 h 1701"/>
                <a:gd name="T54" fmla="*/ 1048 w 1693"/>
                <a:gd name="T55" fmla="*/ 1526 h 1701"/>
                <a:gd name="T56" fmla="*/ 822 w 1693"/>
                <a:gd name="T57" fmla="*/ 1528 h 1701"/>
                <a:gd name="T58" fmla="*/ 738 w 1693"/>
                <a:gd name="T59" fmla="*/ 1428 h 1701"/>
                <a:gd name="T60" fmla="*/ 935 w 1693"/>
                <a:gd name="T61" fmla="*/ 1605 h 1701"/>
                <a:gd name="T62" fmla="*/ 935 w 1693"/>
                <a:gd name="T63" fmla="*/ 1605 h 1701"/>
                <a:gd name="T64" fmla="*/ 852 w 1693"/>
                <a:gd name="T65" fmla="*/ 1639 h 1701"/>
                <a:gd name="T66" fmla="*/ 481 w 1693"/>
                <a:gd name="T67" fmla="*/ 1307 h 1701"/>
                <a:gd name="T68" fmla="*/ 362 w 1693"/>
                <a:gd name="T69" fmla="*/ 1456 h 1701"/>
                <a:gd name="T70" fmla="*/ 340 w 1693"/>
                <a:gd name="T71" fmla="*/ 1495 h 1701"/>
                <a:gd name="T72" fmla="*/ 402 w 1693"/>
                <a:gd name="T73" fmla="*/ 1442 h 1701"/>
                <a:gd name="T74" fmla="*/ 0 w 1693"/>
                <a:gd name="T75" fmla="*/ 979 h 1701"/>
                <a:gd name="T76" fmla="*/ 111 w 1693"/>
                <a:gd name="T77" fmla="*/ 1099 h 1701"/>
                <a:gd name="T78" fmla="*/ 360 w 1693"/>
                <a:gd name="T79" fmla="*/ 1382 h 1701"/>
                <a:gd name="T80" fmla="*/ 800 w 1693"/>
                <a:gd name="T81" fmla="*/ 851 h 1701"/>
                <a:gd name="T82" fmla="*/ 975 w 1693"/>
                <a:gd name="T83" fmla="*/ 935 h 1701"/>
                <a:gd name="T84" fmla="*/ 1094 w 1693"/>
                <a:gd name="T85" fmla="*/ 723 h 1701"/>
                <a:gd name="T86" fmla="*/ 1371 w 1693"/>
                <a:gd name="T87" fmla="*/ 789 h 1701"/>
                <a:gd name="T88" fmla="*/ 1313 w 1693"/>
                <a:gd name="T89" fmla="*/ 1025 h 1701"/>
                <a:gd name="T90" fmla="*/ 1229 w 1693"/>
                <a:gd name="T91" fmla="*/ 851 h 1701"/>
                <a:gd name="T92" fmla="*/ 496 w 1693"/>
                <a:gd name="T93" fmla="*/ 838 h 1701"/>
                <a:gd name="T94" fmla="*/ 764 w 1693"/>
                <a:gd name="T95" fmla="*/ 683 h 1701"/>
                <a:gd name="T96" fmla="*/ 447 w 1693"/>
                <a:gd name="T97" fmla="*/ 683 h 1701"/>
                <a:gd name="T98" fmla="*/ 333 w 1693"/>
                <a:gd name="T99" fmla="*/ 1018 h 17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693" h="1701">
                  <a:moveTo>
                    <a:pt x="1451" y="487"/>
                  </a:moveTo>
                  <a:cubicBezTo>
                    <a:pt x="1412" y="487"/>
                    <a:pt x="1378" y="463"/>
                    <a:pt x="1365" y="429"/>
                  </a:cubicBezTo>
                  <a:cubicBezTo>
                    <a:pt x="1354" y="438"/>
                    <a:pt x="1340" y="444"/>
                    <a:pt x="1325" y="444"/>
                  </a:cubicBezTo>
                  <a:cubicBezTo>
                    <a:pt x="1291" y="444"/>
                    <a:pt x="1263" y="416"/>
                    <a:pt x="1263" y="382"/>
                  </a:cubicBezTo>
                  <a:cubicBezTo>
                    <a:pt x="1263" y="347"/>
                    <a:pt x="1291" y="320"/>
                    <a:pt x="1325" y="320"/>
                  </a:cubicBezTo>
                  <a:cubicBezTo>
                    <a:pt x="1345" y="320"/>
                    <a:pt x="1362" y="329"/>
                    <a:pt x="1373" y="343"/>
                  </a:cubicBezTo>
                  <a:cubicBezTo>
                    <a:pt x="1390" y="317"/>
                    <a:pt x="1418" y="301"/>
                    <a:pt x="1451" y="301"/>
                  </a:cubicBezTo>
                  <a:cubicBezTo>
                    <a:pt x="1502" y="301"/>
                    <a:pt x="1544" y="343"/>
                    <a:pt x="1544" y="394"/>
                  </a:cubicBezTo>
                  <a:cubicBezTo>
                    <a:pt x="1544" y="445"/>
                    <a:pt x="1502" y="487"/>
                    <a:pt x="1451" y="487"/>
                  </a:cubicBezTo>
                  <a:close/>
                  <a:moveTo>
                    <a:pt x="1080" y="220"/>
                  </a:moveTo>
                  <a:cubicBezTo>
                    <a:pt x="1132" y="220"/>
                    <a:pt x="1174" y="179"/>
                    <a:pt x="1174" y="127"/>
                  </a:cubicBezTo>
                  <a:cubicBezTo>
                    <a:pt x="1174" y="76"/>
                    <a:pt x="1132" y="34"/>
                    <a:pt x="1080" y="34"/>
                  </a:cubicBezTo>
                  <a:cubicBezTo>
                    <a:pt x="1029" y="34"/>
                    <a:pt x="987" y="76"/>
                    <a:pt x="987" y="127"/>
                  </a:cubicBezTo>
                  <a:cubicBezTo>
                    <a:pt x="987" y="179"/>
                    <a:pt x="1029" y="220"/>
                    <a:pt x="1080" y="220"/>
                  </a:cubicBezTo>
                  <a:close/>
                  <a:moveTo>
                    <a:pt x="1646" y="804"/>
                  </a:moveTo>
                  <a:cubicBezTo>
                    <a:pt x="1621" y="804"/>
                    <a:pt x="1600" y="825"/>
                    <a:pt x="1600" y="851"/>
                  </a:cubicBezTo>
                  <a:cubicBezTo>
                    <a:pt x="1600" y="876"/>
                    <a:pt x="1621" y="897"/>
                    <a:pt x="1646" y="897"/>
                  </a:cubicBezTo>
                  <a:cubicBezTo>
                    <a:pt x="1672" y="897"/>
                    <a:pt x="1693" y="876"/>
                    <a:pt x="1693" y="851"/>
                  </a:cubicBezTo>
                  <a:cubicBezTo>
                    <a:pt x="1693" y="825"/>
                    <a:pt x="1672" y="804"/>
                    <a:pt x="1646" y="804"/>
                  </a:cubicBezTo>
                  <a:close/>
                  <a:moveTo>
                    <a:pt x="1370" y="291"/>
                  </a:moveTo>
                  <a:cubicBezTo>
                    <a:pt x="1396" y="291"/>
                    <a:pt x="1416" y="270"/>
                    <a:pt x="1416" y="245"/>
                  </a:cubicBezTo>
                  <a:cubicBezTo>
                    <a:pt x="1416" y="219"/>
                    <a:pt x="1396" y="198"/>
                    <a:pt x="1370" y="198"/>
                  </a:cubicBezTo>
                  <a:cubicBezTo>
                    <a:pt x="1344" y="198"/>
                    <a:pt x="1323" y="219"/>
                    <a:pt x="1323" y="245"/>
                  </a:cubicBezTo>
                  <a:cubicBezTo>
                    <a:pt x="1323" y="270"/>
                    <a:pt x="1344" y="291"/>
                    <a:pt x="1370" y="291"/>
                  </a:cubicBezTo>
                  <a:close/>
                  <a:moveTo>
                    <a:pt x="746" y="320"/>
                  </a:moveTo>
                  <a:cubicBezTo>
                    <a:pt x="746" y="345"/>
                    <a:pt x="767" y="366"/>
                    <a:pt x="792" y="366"/>
                  </a:cubicBezTo>
                  <a:cubicBezTo>
                    <a:pt x="818" y="366"/>
                    <a:pt x="839" y="345"/>
                    <a:pt x="839" y="320"/>
                  </a:cubicBezTo>
                  <a:cubicBezTo>
                    <a:pt x="839" y="294"/>
                    <a:pt x="818" y="273"/>
                    <a:pt x="792" y="273"/>
                  </a:cubicBezTo>
                  <a:cubicBezTo>
                    <a:pt x="767" y="273"/>
                    <a:pt x="746" y="294"/>
                    <a:pt x="746" y="320"/>
                  </a:cubicBezTo>
                  <a:close/>
                  <a:moveTo>
                    <a:pt x="410" y="220"/>
                  </a:moveTo>
                  <a:cubicBezTo>
                    <a:pt x="436" y="220"/>
                    <a:pt x="457" y="199"/>
                    <a:pt x="457" y="174"/>
                  </a:cubicBezTo>
                  <a:cubicBezTo>
                    <a:pt x="457" y="148"/>
                    <a:pt x="436" y="127"/>
                    <a:pt x="410" y="127"/>
                  </a:cubicBezTo>
                  <a:cubicBezTo>
                    <a:pt x="384" y="127"/>
                    <a:pt x="363" y="148"/>
                    <a:pt x="363" y="174"/>
                  </a:cubicBezTo>
                  <a:cubicBezTo>
                    <a:pt x="363" y="199"/>
                    <a:pt x="384" y="220"/>
                    <a:pt x="410" y="220"/>
                  </a:cubicBezTo>
                  <a:close/>
                  <a:moveTo>
                    <a:pt x="559" y="138"/>
                  </a:moveTo>
                  <a:cubicBezTo>
                    <a:pt x="585" y="138"/>
                    <a:pt x="606" y="117"/>
                    <a:pt x="606" y="91"/>
                  </a:cubicBezTo>
                  <a:cubicBezTo>
                    <a:pt x="606" y="65"/>
                    <a:pt x="585" y="45"/>
                    <a:pt x="559" y="45"/>
                  </a:cubicBezTo>
                  <a:cubicBezTo>
                    <a:pt x="534" y="45"/>
                    <a:pt x="513" y="65"/>
                    <a:pt x="513" y="91"/>
                  </a:cubicBezTo>
                  <a:cubicBezTo>
                    <a:pt x="513" y="117"/>
                    <a:pt x="534" y="138"/>
                    <a:pt x="559" y="138"/>
                  </a:cubicBezTo>
                  <a:close/>
                  <a:moveTo>
                    <a:pt x="513" y="320"/>
                  </a:moveTo>
                  <a:cubicBezTo>
                    <a:pt x="538" y="320"/>
                    <a:pt x="559" y="299"/>
                    <a:pt x="559" y="273"/>
                  </a:cubicBezTo>
                  <a:cubicBezTo>
                    <a:pt x="559" y="247"/>
                    <a:pt x="538" y="227"/>
                    <a:pt x="513" y="227"/>
                  </a:cubicBezTo>
                  <a:cubicBezTo>
                    <a:pt x="487" y="227"/>
                    <a:pt x="466" y="247"/>
                    <a:pt x="466" y="273"/>
                  </a:cubicBezTo>
                  <a:cubicBezTo>
                    <a:pt x="466" y="299"/>
                    <a:pt x="487" y="320"/>
                    <a:pt x="513" y="320"/>
                  </a:cubicBezTo>
                  <a:close/>
                  <a:moveTo>
                    <a:pt x="1581" y="571"/>
                  </a:moveTo>
                  <a:cubicBezTo>
                    <a:pt x="1607" y="571"/>
                    <a:pt x="1628" y="550"/>
                    <a:pt x="1628" y="524"/>
                  </a:cubicBezTo>
                  <a:cubicBezTo>
                    <a:pt x="1628" y="499"/>
                    <a:pt x="1607" y="478"/>
                    <a:pt x="1581" y="478"/>
                  </a:cubicBezTo>
                  <a:cubicBezTo>
                    <a:pt x="1556" y="478"/>
                    <a:pt x="1535" y="499"/>
                    <a:pt x="1535" y="524"/>
                  </a:cubicBezTo>
                  <a:cubicBezTo>
                    <a:pt x="1535" y="550"/>
                    <a:pt x="1556" y="571"/>
                    <a:pt x="1581" y="571"/>
                  </a:cubicBezTo>
                  <a:close/>
                  <a:moveTo>
                    <a:pt x="714" y="236"/>
                  </a:moveTo>
                  <a:cubicBezTo>
                    <a:pt x="766" y="236"/>
                    <a:pt x="807" y="194"/>
                    <a:pt x="807" y="143"/>
                  </a:cubicBezTo>
                  <a:cubicBezTo>
                    <a:pt x="807" y="119"/>
                    <a:pt x="798" y="98"/>
                    <a:pt x="784" y="82"/>
                  </a:cubicBezTo>
                  <a:cubicBezTo>
                    <a:pt x="792" y="73"/>
                    <a:pt x="797" y="62"/>
                    <a:pt x="797" y="50"/>
                  </a:cubicBezTo>
                  <a:cubicBezTo>
                    <a:pt x="797" y="24"/>
                    <a:pt x="776" y="3"/>
                    <a:pt x="751" y="3"/>
                  </a:cubicBezTo>
                  <a:cubicBezTo>
                    <a:pt x="725" y="3"/>
                    <a:pt x="704" y="24"/>
                    <a:pt x="704" y="50"/>
                  </a:cubicBezTo>
                  <a:cubicBezTo>
                    <a:pt x="704" y="50"/>
                    <a:pt x="704" y="50"/>
                    <a:pt x="704" y="51"/>
                  </a:cubicBezTo>
                  <a:cubicBezTo>
                    <a:pt x="658" y="56"/>
                    <a:pt x="621" y="95"/>
                    <a:pt x="621" y="143"/>
                  </a:cubicBezTo>
                  <a:cubicBezTo>
                    <a:pt x="621" y="194"/>
                    <a:pt x="663" y="236"/>
                    <a:pt x="714" y="236"/>
                  </a:cubicBezTo>
                  <a:close/>
                  <a:moveTo>
                    <a:pt x="896" y="125"/>
                  </a:moveTo>
                  <a:cubicBezTo>
                    <a:pt x="930" y="125"/>
                    <a:pt x="958" y="97"/>
                    <a:pt x="958" y="63"/>
                  </a:cubicBezTo>
                  <a:cubicBezTo>
                    <a:pt x="958" y="28"/>
                    <a:pt x="930" y="0"/>
                    <a:pt x="896" y="0"/>
                  </a:cubicBezTo>
                  <a:cubicBezTo>
                    <a:pt x="862" y="0"/>
                    <a:pt x="834" y="28"/>
                    <a:pt x="834" y="63"/>
                  </a:cubicBezTo>
                  <a:cubicBezTo>
                    <a:pt x="834" y="97"/>
                    <a:pt x="862" y="125"/>
                    <a:pt x="896" y="125"/>
                  </a:cubicBezTo>
                  <a:close/>
                  <a:moveTo>
                    <a:pt x="1111" y="394"/>
                  </a:moveTo>
                  <a:cubicBezTo>
                    <a:pt x="1111" y="420"/>
                    <a:pt x="1132" y="440"/>
                    <a:pt x="1157" y="440"/>
                  </a:cubicBezTo>
                  <a:cubicBezTo>
                    <a:pt x="1183" y="440"/>
                    <a:pt x="1204" y="420"/>
                    <a:pt x="1204" y="394"/>
                  </a:cubicBezTo>
                  <a:cubicBezTo>
                    <a:pt x="1204" y="368"/>
                    <a:pt x="1183" y="347"/>
                    <a:pt x="1157" y="347"/>
                  </a:cubicBezTo>
                  <a:cubicBezTo>
                    <a:pt x="1132" y="347"/>
                    <a:pt x="1111" y="368"/>
                    <a:pt x="1111" y="394"/>
                  </a:cubicBezTo>
                  <a:close/>
                  <a:moveTo>
                    <a:pt x="1637" y="664"/>
                  </a:moveTo>
                  <a:cubicBezTo>
                    <a:pt x="1637" y="630"/>
                    <a:pt x="1609" y="602"/>
                    <a:pt x="1575" y="602"/>
                  </a:cubicBezTo>
                  <a:cubicBezTo>
                    <a:pt x="1540" y="602"/>
                    <a:pt x="1513" y="630"/>
                    <a:pt x="1513" y="664"/>
                  </a:cubicBezTo>
                  <a:cubicBezTo>
                    <a:pt x="1513" y="698"/>
                    <a:pt x="1540" y="726"/>
                    <a:pt x="1575" y="726"/>
                  </a:cubicBezTo>
                  <a:cubicBezTo>
                    <a:pt x="1609" y="726"/>
                    <a:pt x="1637" y="698"/>
                    <a:pt x="1637" y="664"/>
                  </a:cubicBezTo>
                  <a:close/>
                  <a:moveTo>
                    <a:pt x="1239" y="301"/>
                  </a:moveTo>
                  <a:cubicBezTo>
                    <a:pt x="1264" y="301"/>
                    <a:pt x="1285" y="280"/>
                    <a:pt x="1285" y="254"/>
                  </a:cubicBezTo>
                  <a:cubicBezTo>
                    <a:pt x="1285" y="229"/>
                    <a:pt x="1264" y="208"/>
                    <a:pt x="1239" y="208"/>
                  </a:cubicBezTo>
                  <a:cubicBezTo>
                    <a:pt x="1213" y="208"/>
                    <a:pt x="1192" y="229"/>
                    <a:pt x="1192" y="254"/>
                  </a:cubicBezTo>
                  <a:cubicBezTo>
                    <a:pt x="1192" y="280"/>
                    <a:pt x="1213" y="301"/>
                    <a:pt x="1239" y="301"/>
                  </a:cubicBezTo>
                  <a:close/>
                  <a:moveTo>
                    <a:pt x="605" y="1481"/>
                  </a:moveTo>
                  <a:cubicBezTo>
                    <a:pt x="554" y="1481"/>
                    <a:pt x="512" y="1522"/>
                    <a:pt x="512" y="1574"/>
                  </a:cubicBezTo>
                  <a:cubicBezTo>
                    <a:pt x="512" y="1625"/>
                    <a:pt x="554" y="1667"/>
                    <a:pt x="605" y="1667"/>
                  </a:cubicBezTo>
                  <a:cubicBezTo>
                    <a:pt x="656" y="1667"/>
                    <a:pt x="698" y="1625"/>
                    <a:pt x="698" y="1574"/>
                  </a:cubicBezTo>
                  <a:cubicBezTo>
                    <a:pt x="698" y="1522"/>
                    <a:pt x="656" y="1481"/>
                    <a:pt x="605" y="1481"/>
                  </a:cubicBezTo>
                  <a:close/>
                  <a:moveTo>
                    <a:pt x="1341" y="1434"/>
                  </a:moveTo>
                  <a:cubicBezTo>
                    <a:pt x="1315" y="1434"/>
                    <a:pt x="1294" y="1455"/>
                    <a:pt x="1294" y="1481"/>
                  </a:cubicBezTo>
                  <a:cubicBezTo>
                    <a:pt x="1294" y="1506"/>
                    <a:pt x="1315" y="1527"/>
                    <a:pt x="1341" y="1527"/>
                  </a:cubicBezTo>
                  <a:cubicBezTo>
                    <a:pt x="1366" y="1527"/>
                    <a:pt x="1387" y="1506"/>
                    <a:pt x="1387" y="1481"/>
                  </a:cubicBezTo>
                  <a:cubicBezTo>
                    <a:pt x="1387" y="1455"/>
                    <a:pt x="1366" y="1434"/>
                    <a:pt x="1341" y="1434"/>
                  </a:cubicBezTo>
                  <a:close/>
                  <a:moveTo>
                    <a:pt x="846" y="1382"/>
                  </a:moveTo>
                  <a:cubicBezTo>
                    <a:pt x="846" y="1407"/>
                    <a:pt x="867" y="1428"/>
                    <a:pt x="893" y="1428"/>
                  </a:cubicBezTo>
                  <a:cubicBezTo>
                    <a:pt x="919" y="1428"/>
                    <a:pt x="940" y="1407"/>
                    <a:pt x="940" y="1382"/>
                  </a:cubicBezTo>
                  <a:cubicBezTo>
                    <a:pt x="940" y="1356"/>
                    <a:pt x="919" y="1335"/>
                    <a:pt x="893" y="1335"/>
                  </a:cubicBezTo>
                  <a:cubicBezTo>
                    <a:pt x="867" y="1335"/>
                    <a:pt x="846" y="1356"/>
                    <a:pt x="846" y="1382"/>
                  </a:cubicBezTo>
                  <a:close/>
                  <a:moveTo>
                    <a:pt x="1126" y="1563"/>
                  </a:moveTo>
                  <a:cubicBezTo>
                    <a:pt x="1100" y="1563"/>
                    <a:pt x="1080" y="1584"/>
                    <a:pt x="1080" y="1610"/>
                  </a:cubicBezTo>
                  <a:cubicBezTo>
                    <a:pt x="1080" y="1636"/>
                    <a:pt x="1100" y="1657"/>
                    <a:pt x="1126" y="1657"/>
                  </a:cubicBezTo>
                  <a:cubicBezTo>
                    <a:pt x="1152" y="1657"/>
                    <a:pt x="1173" y="1636"/>
                    <a:pt x="1173" y="1610"/>
                  </a:cubicBezTo>
                  <a:cubicBezTo>
                    <a:pt x="1173" y="1584"/>
                    <a:pt x="1152" y="1563"/>
                    <a:pt x="1126" y="1563"/>
                  </a:cubicBezTo>
                  <a:close/>
                  <a:moveTo>
                    <a:pt x="1173" y="1381"/>
                  </a:moveTo>
                  <a:cubicBezTo>
                    <a:pt x="1147" y="1381"/>
                    <a:pt x="1126" y="1402"/>
                    <a:pt x="1126" y="1428"/>
                  </a:cubicBezTo>
                  <a:cubicBezTo>
                    <a:pt x="1126" y="1454"/>
                    <a:pt x="1147" y="1475"/>
                    <a:pt x="1173" y="1475"/>
                  </a:cubicBezTo>
                  <a:cubicBezTo>
                    <a:pt x="1198" y="1475"/>
                    <a:pt x="1219" y="1454"/>
                    <a:pt x="1219" y="1428"/>
                  </a:cubicBezTo>
                  <a:cubicBezTo>
                    <a:pt x="1219" y="1402"/>
                    <a:pt x="1198" y="1381"/>
                    <a:pt x="1173" y="1381"/>
                  </a:cubicBezTo>
                  <a:close/>
                  <a:moveTo>
                    <a:pt x="104" y="1130"/>
                  </a:moveTo>
                  <a:cubicBezTo>
                    <a:pt x="78" y="1130"/>
                    <a:pt x="58" y="1151"/>
                    <a:pt x="58" y="1177"/>
                  </a:cubicBezTo>
                  <a:cubicBezTo>
                    <a:pt x="58" y="1202"/>
                    <a:pt x="78" y="1223"/>
                    <a:pt x="104" y="1223"/>
                  </a:cubicBezTo>
                  <a:cubicBezTo>
                    <a:pt x="130" y="1223"/>
                    <a:pt x="151" y="1202"/>
                    <a:pt x="151" y="1177"/>
                  </a:cubicBezTo>
                  <a:cubicBezTo>
                    <a:pt x="151" y="1151"/>
                    <a:pt x="130" y="1130"/>
                    <a:pt x="104" y="1130"/>
                  </a:cubicBezTo>
                  <a:close/>
                  <a:moveTo>
                    <a:pt x="1094" y="1480"/>
                  </a:moveTo>
                  <a:cubicBezTo>
                    <a:pt x="1094" y="1454"/>
                    <a:pt x="1074" y="1433"/>
                    <a:pt x="1048" y="1433"/>
                  </a:cubicBezTo>
                  <a:cubicBezTo>
                    <a:pt x="1022" y="1433"/>
                    <a:pt x="1001" y="1454"/>
                    <a:pt x="1001" y="1480"/>
                  </a:cubicBezTo>
                  <a:cubicBezTo>
                    <a:pt x="1001" y="1505"/>
                    <a:pt x="1022" y="1526"/>
                    <a:pt x="1048" y="1526"/>
                  </a:cubicBezTo>
                  <a:cubicBezTo>
                    <a:pt x="1074" y="1526"/>
                    <a:pt x="1094" y="1505"/>
                    <a:pt x="1094" y="1480"/>
                  </a:cubicBezTo>
                  <a:close/>
                  <a:moveTo>
                    <a:pt x="915" y="1528"/>
                  </a:moveTo>
                  <a:cubicBezTo>
                    <a:pt x="915" y="1502"/>
                    <a:pt x="894" y="1481"/>
                    <a:pt x="869" y="1481"/>
                  </a:cubicBezTo>
                  <a:cubicBezTo>
                    <a:pt x="843" y="1481"/>
                    <a:pt x="822" y="1502"/>
                    <a:pt x="822" y="1528"/>
                  </a:cubicBezTo>
                  <a:cubicBezTo>
                    <a:pt x="822" y="1553"/>
                    <a:pt x="843" y="1574"/>
                    <a:pt x="869" y="1574"/>
                  </a:cubicBezTo>
                  <a:cubicBezTo>
                    <a:pt x="894" y="1574"/>
                    <a:pt x="915" y="1553"/>
                    <a:pt x="915" y="1528"/>
                  </a:cubicBezTo>
                  <a:close/>
                  <a:moveTo>
                    <a:pt x="785" y="1475"/>
                  </a:moveTo>
                  <a:cubicBezTo>
                    <a:pt x="785" y="1449"/>
                    <a:pt x="764" y="1428"/>
                    <a:pt x="738" y="1428"/>
                  </a:cubicBezTo>
                  <a:cubicBezTo>
                    <a:pt x="713" y="1428"/>
                    <a:pt x="692" y="1449"/>
                    <a:pt x="692" y="1475"/>
                  </a:cubicBezTo>
                  <a:cubicBezTo>
                    <a:pt x="692" y="1500"/>
                    <a:pt x="713" y="1521"/>
                    <a:pt x="738" y="1521"/>
                  </a:cubicBezTo>
                  <a:cubicBezTo>
                    <a:pt x="764" y="1521"/>
                    <a:pt x="785" y="1500"/>
                    <a:pt x="785" y="1475"/>
                  </a:cubicBezTo>
                  <a:close/>
                  <a:moveTo>
                    <a:pt x="935" y="1605"/>
                  </a:moveTo>
                  <a:cubicBezTo>
                    <a:pt x="909" y="1605"/>
                    <a:pt x="888" y="1626"/>
                    <a:pt x="888" y="1651"/>
                  </a:cubicBezTo>
                  <a:cubicBezTo>
                    <a:pt x="888" y="1677"/>
                    <a:pt x="909" y="1698"/>
                    <a:pt x="935" y="1698"/>
                  </a:cubicBezTo>
                  <a:cubicBezTo>
                    <a:pt x="961" y="1698"/>
                    <a:pt x="981" y="1677"/>
                    <a:pt x="981" y="1651"/>
                  </a:cubicBezTo>
                  <a:cubicBezTo>
                    <a:pt x="981" y="1626"/>
                    <a:pt x="961" y="1605"/>
                    <a:pt x="935" y="1605"/>
                  </a:cubicBezTo>
                  <a:close/>
                  <a:moveTo>
                    <a:pt x="790" y="1577"/>
                  </a:moveTo>
                  <a:cubicBezTo>
                    <a:pt x="755" y="1577"/>
                    <a:pt x="728" y="1604"/>
                    <a:pt x="728" y="1639"/>
                  </a:cubicBezTo>
                  <a:cubicBezTo>
                    <a:pt x="728" y="1673"/>
                    <a:pt x="755" y="1701"/>
                    <a:pt x="790" y="1701"/>
                  </a:cubicBezTo>
                  <a:cubicBezTo>
                    <a:pt x="824" y="1701"/>
                    <a:pt x="852" y="1673"/>
                    <a:pt x="852" y="1639"/>
                  </a:cubicBezTo>
                  <a:cubicBezTo>
                    <a:pt x="852" y="1604"/>
                    <a:pt x="824" y="1577"/>
                    <a:pt x="790" y="1577"/>
                  </a:cubicBezTo>
                  <a:close/>
                  <a:moveTo>
                    <a:pt x="574" y="1307"/>
                  </a:moveTo>
                  <a:cubicBezTo>
                    <a:pt x="574" y="1281"/>
                    <a:pt x="554" y="1261"/>
                    <a:pt x="528" y="1261"/>
                  </a:cubicBezTo>
                  <a:cubicBezTo>
                    <a:pt x="502" y="1261"/>
                    <a:pt x="481" y="1281"/>
                    <a:pt x="481" y="1307"/>
                  </a:cubicBezTo>
                  <a:cubicBezTo>
                    <a:pt x="481" y="1333"/>
                    <a:pt x="502" y="1354"/>
                    <a:pt x="528" y="1354"/>
                  </a:cubicBezTo>
                  <a:cubicBezTo>
                    <a:pt x="554" y="1354"/>
                    <a:pt x="574" y="1333"/>
                    <a:pt x="574" y="1307"/>
                  </a:cubicBezTo>
                  <a:close/>
                  <a:moveTo>
                    <a:pt x="402" y="1442"/>
                  </a:moveTo>
                  <a:cubicBezTo>
                    <a:pt x="386" y="1442"/>
                    <a:pt x="373" y="1447"/>
                    <a:pt x="362" y="1456"/>
                  </a:cubicBezTo>
                  <a:cubicBezTo>
                    <a:pt x="362" y="1431"/>
                    <a:pt x="341" y="1410"/>
                    <a:pt x="316" y="1410"/>
                  </a:cubicBezTo>
                  <a:cubicBezTo>
                    <a:pt x="290" y="1410"/>
                    <a:pt x="269" y="1431"/>
                    <a:pt x="269" y="1457"/>
                  </a:cubicBezTo>
                  <a:cubicBezTo>
                    <a:pt x="269" y="1482"/>
                    <a:pt x="290" y="1503"/>
                    <a:pt x="316" y="1503"/>
                  </a:cubicBezTo>
                  <a:cubicBezTo>
                    <a:pt x="325" y="1503"/>
                    <a:pt x="333" y="1500"/>
                    <a:pt x="340" y="1495"/>
                  </a:cubicBezTo>
                  <a:cubicBezTo>
                    <a:pt x="340" y="1498"/>
                    <a:pt x="340" y="1501"/>
                    <a:pt x="340" y="1504"/>
                  </a:cubicBezTo>
                  <a:cubicBezTo>
                    <a:pt x="340" y="1538"/>
                    <a:pt x="367" y="1566"/>
                    <a:pt x="402" y="1566"/>
                  </a:cubicBezTo>
                  <a:cubicBezTo>
                    <a:pt x="436" y="1566"/>
                    <a:pt x="464" y="1538"/>
                    <a:pt x="464" y="1504"/>
                  </a:cubicBezTo>
                  <a:cubicBezTo>
                    <a:pt x="464" y="1470"/>
                    <a:pt x="436" y="1442"/>
                    <a:pt x="402" y="1442"/>
                  </a:cubicBezTo>
                  <a:close/>
                  <a:moveTo>
                    <a:pt x="111" y="975"/>
                  </a:moveTo>
                  <a:cubicBezTo>
                    <a:pt x="104" y="975"/>
                    <a:pt x="98" y="976"/>
                    <a:pt x="92" y="978"/>
                  </a:cubicBezTo>
                  <a:cubicBezTo>
                    <a:pt x="92" y="953"/>
                    <a:pt x="71" y="932"/>
                    <a:pt x="46" y="932"/>
                  </a:cubicBezTo>
                  <a:cubicBezTo>
                    <a:pt x="20" y="932"/>
                    <a:pt x="0" y="953"/>
                    <a:pt x="0" y="979"/>
                  </a:cubicBezTo>
                  <a:cubicBezTo>
                    <a:pt x="0" y="1004"/>
                    <a:pt x="20" y="1025"/>
                    <a:pt x="46" y="1025"/>
                  </a:cubicBezTo>
                  <a:cubicBezTo>
                    <a:pt x="47" y="1025"/>
                    <a:pt x="49" y="1024"/>
                    <a:pt x="50" y="1024"/>
                  </a:cubicBezTo>
                  <a:cubicBezTo>
                    <a:pt x="49" y="1028"/>
                    <a:pt x="49" y="1033"/>
                    <a:pt x="49" y="1037"/>
                  </a:cubicBezTo>
                  <a:cubicBezTo>
                    <a:pt x="49" y="1071"/>
                    <a:pt x="76" y="1099"/>
                    <a:pt x="111" y="1099"/>
                  </a:cubicBezTo>
                  <a:cubicBezTo>
                    <a:pt x="145" y="1099"/>
                    <a:pt x="173" y="1071"/>
                    <a:pt x="173" y="1037"/>
                  </a:cubicBezTo>
                  <a:cubicBezTo>
                    <a:pt x="173" y="1003"/>
                    <a:pt x="145" y="975"/>
                    <a:pt x="111" y="975"/>
                  </a:cubicBezTo>
                  <a:close/>
                  <a:moveTo>
                    <a:pt x="298" y="1320"/>
                  </a:moveTo>
                  <a:cubicBezTo>
                    <a:pt x="298" y="1354"/>
                    <a:pt x="326" y="1382"/>
                    <a:pt x="360" y="1382"/>
                  </a:cubicBezTo>
                  <a:cubicBezTo>
                    <a:pt x="394" y="1382"/>
                    <a:pt x="422" y="1354"/>
                    <a:pt x="422" y="1320"/>
                  </a:cubicBezTo>
                  <a:cubicBezTo>
                    <a:pt x="422" y="1285"/>
                    <a:pt x="394" y="1257"/>
                    <a:pt x="360" y="1257"/>
                  </a:cubicBezTo>
                  <a:cubicBezTo>
                    <a:pt x="326" y="1257"/>
                    <a:pt x="298" y="1285"/>
                    <a:pt x="298" y="1320"/>
                  </a:cubicBezTo>
                  <a:close/>
                  <a:moveTo>
                    <a:pt x="800" y="851"/>
                  </a:moveTo>
                  <a:cubicBezTo>
                    <a:pt x="800" y="947"/>
                    <a:pt x="878" y="1025"/>
                    <a:pt x="975" y="1025"/>
                  </a:cubicBezTo>
                  <a:cubicBezTo>
                    <a:pt x="1021" y="1025"/>
                    <a:pt x="1063" y="1007"/>
                    <a:pt x="1094" y="978"/>
                  </a:cubicBezTo>
                  <a:cubicBezTo>
                    <a:pt x="1032" y="912"/>
                    <a:pt x="1032" y="912"/>
                    <a:pt x="1032" y="912"/>
                  </a:cubicBezTo>
                  <a:cubicBezTo>
                    <a:pt x="1017" y="926"/>
                    <a:pt x="997" y="935"/>
                    <a:pt x="975" y="935"/>
                  </a:cubicBezTo>
                  <a:cubicBezTo>
                    <a:pt x="928" y="935"/>
                    <a:pt x="890" y="897"/>
                    <a:pt x="890" y="851"/>
                  </a:cubicBezTo>
                  <a:cubicBezTo>
                    <a:pt x="890" y="804"/>
                    <a:pt x="928" y="766"/>
                    <a:pt x="975" y="766"/>
                  </a:cubicBezTo>
                  <a:cubicBezTo>
                    <a:pt x="997" y="766"/>
                    <a:pt x="1017" y="775"/>
                    <a:pt x="1032" y="789"/>
                  </a:cubicBezTo>
                  <a:cubicBezTo>
                    <a:pt x="1094" y="723"/>
                    <a:pt x="1094" y="723"/>
                    <a:pt x="1094" y="723"/>
                  </a:cubicBezTo>
                  <a:cubicBezTo>
                    <a:pt x="1063" y="694"/>
                    <a:pt x="1021" y="676"/>
                    <a:pt x="975" y="676"/>
                  </a:cubicBezTo>
                  <a:cubicBezTo>
                    <a:pt x="878" y="676"/>
                    <a:pt x="800" y="754"/>
                    <a:pt x="800" y="851"/>
                  </a:cubicBezTo>
                  <a:close/>
                  <a:moveTo>
                    <a:pt x="1313" y="766"/>
                  </a:moveTo>
                  <a:cubicBezTo>
                    <a:pt x="1335" y="766"/>
                    <a:pt x="1355" y="775"/>
                    <a:pt x="1371" y="789"/>
                  </a:cubicBezTo>
                  <a:cubicBezTo>
                    <a:pt x="1432" y="723"/>
                    <a:pt x="1432" y="723"/>
                    <a:pt x="1432" y="723"/>
                  </a:cubicBezTo>
                  <a:cubicBezTo>
                    <a:pt x="1401" y="694"/>
                    <a:pt x="1359" y="676"/>
                    <a:pt x="1313" y="676"/>
                  </a:cubicBezTo>
                  <a:cubicBezTo>
                    <a:pt x="1216" y="676"/>
                    <a:pt x="1138" y="754"/>
                    <a:pt x="1138" y="851"/>
                  </a:cubicBezTo>
                  <a:cubicBezTo>
                    <a:pt x="1138" y="947"/>
                    <a:pt x="1216" y="1025"/>
                    <a:pt x="1313" y="1025"/>
                  </a:cubicBezTo>
                  <a:cubicBezTo>
                    <a:pt x="1359" y="1025"/>
                    <a:pt x="1401" y="1007"/>
                    <a:pt x="1432" y="978"/>
                  </a:cubicBezTo>
                  <a:cubicBezTo>
                    <a:pt x="1370" y="912"/>
                    <a:pt x="1370" y="912"/>
                    <a:pt x="1370" y="912"/>
                  </a:cubicBezTo>
                  <a:cubicBezTo>
                    <a:pt x="1355" y="926"/>
                    <a:pt x="1335" y="935"/>
                    <a:pt x="1313" y="935"/>
                  </a:cubicBezTo>
                  <a:cubicBezTo>
                    <a:pt x="1266" y="935"/>
                    <a:pt x="1229" y="897"/>
                    <a:pt x="1229" y="851"/>
                  </a:cubicBezTo>
                  <a:cubicBezTo>
                    <a:pt x="1229" y="804"/>
                    <a:pt x="1266" y="766"/>
                    <a:pt x="1313" y="766"/>
                  </a:cubicBezTo>
                  <a:close/>
                  <a:moveTo>
                    <a:pt x="342" y="1018"/>
                  </a:moveTo>
                  <a:cubicBezTo>
                    <a:pt x="439" y="1018"/>
                    <a:pt x="439" y="1018"/>
                    <a:pt x="439" y="1018"/>
                  </a:cubicBezTo>
                  <a:cubicBezTo>
                    <a:pt x="496" y="838"/>
                    <a:pt x="496" y="838"/>
                    <a:pt x="496" y="838"/>
                  </a:cubicBezTo>
                  <a:cubicBezTo>
                    <a:pt x="553" y="1018"/>
                    <a:pt x="553" y="1018"/>
                    <a:pt x="553" y="1018"/>
                  </a:cubicBezTo>
                  <a:cubicBezTo>
                    <a:pt x="650" y="1018"/>
                    <a:pt x="650" y="1018"/>
                    <a:pt x="650" y="1018"/>
                  </a:cubicBezTo>
                  <a:cubicBezTo>
                    <a:pt x="659" y="1018"/>
                    <a:pt x="659" y="1018"/>
                    <a:pt x="659" y="1018"/>
                  </a:cubicBezTo>
                  <a:cubicBezTo>
                    <a:pt x="764" y="683"/>
                    <a:pt x="764" y="683"/>
                    <a:pt x="764" y="683"/>
                  </a:cubicBezTo>
                  <a:cubicBezTo>
                    <a:pt x="658" y="683"/>
                    <a:pt x="658" y="683"/>
                    <a:pt x="658" y="683"/>
                  </a:cubicBezTo>
                  <a:cubicBezTo>
                    <a:pt x="601" y="864"/>
                    <a:pt x="601" y="864"/>
                    <a:pt x="601" y="864"/>
                  </a:cubicBezTo>
                  <a:cubicBezTo>
                    <a:pt x="544" y="683"/>
                    <a:pt x="544" y="683"/>
                    <a:pt x="544" y="683"/>
                  </a:cubicBezTo>
                  <a:cubicBezTo>
                    <a:pt x="447" y="683"/>
                    <a:pt x="447" y="683"/>
                    <a:pt x="447" y="683"/>
                  </a:cubicBezTo>
                  <a:cubicBezTo>
                    <a:pt x="390" y="864"/>
                    <a:pt x="390" y="864"/>
                    <a:pt x="390" y="864"/>
                  </a:cubicBezTo>
                  <a:cubicBezTo>
                    <a:pt x="334" y="683"/>
                    <a:pt x="334" y="683"/>
                    <a:pt x="334" y="683"/>
                  </a:cubicBezTo>
                  <a:cubicBezTo>
                    <a:pt x="227" y="683"/>
                    <a:pt x="227" y="683"/>
                    <a:pt x="227" y="683"/>
                  </a:cubicBezTo>
                  <a:cubicBezTo>
                    <a:pt x="333" y="1018"/>
                    <a:pt x="333" y="1018"/>
                    <a:pt x="333" y="1018"/>
                  </a:cubicBezTo>
                  <a:lnTo>
                    <a:pt x="342" y="10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51">
                <a:latin typeface="+mn-lt"/>
              </a:endParaRPr>
            </a:p>
          </p:txBody>
        </p:sp>
      </p:grpSp>
      <p:sp>
        <p:nvSpPr>
          <p:cNvPr id="11" name="LS_Logo8 (JU-Free) Hera" hidden="1">
            <a:extLst>
              <a:ext uri="{FF2B5EF4-FFF2-40B4-BE49-F238E27FC236}">
                <a16:creationId xmlns:a16="http://schemas.microsoft.com/office/drawing/2014/main" id="{B3C78E16-2777-4525-A886-08567235688F}"/>
              </a:ext>
            </a:extLst>
          </p:cNvPr>
          <p:cNvSpPr>
            <a:spLocks/>
          </p:cNvSpPr>
          <p:nvPr userDrawn="1"/>
        </p:nvSpPr>
        <p:spPr bwMode="auto">
          <a:xfrm>
            <a:off x="1157288" y="7821613"/>
            <a:ext cx="541337" cy="136525"/>
          </a:xfrm>
          <a:custGeom>
            <a:avLst/>
            <a:gdLst>
              <a:gd name="T0" fmla="*/ 248 w 1367"/>
              <a:gd name="T1" fmla="*/ 0 h 345"/>
              <a:gd name="T2" fmla="*/ 287 w 1367"/>
              <a:gd name="T3" fmla="*/ 0 h 345"/>
              <a:gd name="T4" fmla="*/ 287 w 1367"/>
              <a:gd name="T5" fmla="*/ 345 h 345"/>
              <a:gd name="T6" fmla="*/ 248 w 1367"/>
              <a:gd name="T7" fmla="*/ 345 h 345"/>
              <a:gd name="T8" fmla="*/ 248 w 1367"/>
              <a:gd name="T9" fmla="*/ 193 h 345"/>
              <a:gd name="T10" fmla="*/ 40 w 1367"/>
              <a:gd name="T11" fmla="*/ 193 h 345"/>
              <a:gd name="T12" fmla="*/ 40 w 1367"/>
              <a:gd name="T13" fmla="*/ 345 h 345"/>
              <a:gd name="T14" fmla="*/ 0 w 1367"/>
              <a:gd name="T15" fmla="*/ 345 h 345"/>
              <a:gd name="T16" fmla="*/ 0 w 1367"/>
              <a:gd name="T17" fmla="*/ 0 h 345"/>
              <a:gd name="T18" fmla="*/ 40 w 1367"/>
              <a:gd name="T19" fmla="*/ 0 h 345"/>
              <a:gd name="T20" fmla="*/ 40 w 1367"/>
              <a:gd name="T21" fmla="*/ 156 h 345"/>
              <a:gd name="T22" fmla="*/ 248 w 1367"/>
              <a:gd name="T23" fmla="*/ 156 h 345"/>
              <a:gd name="T24" fmla="*/ 248 w 1367"/>
              <a:gd name="T25" fmla="*/ 0 h 345"/>
              <a:gd name="T26" fmla="*/ 431 w 1367"/>
              <a:gd name="T27" fmla="*/ 189 h 345"/>
              <a:gd name="T28" fmla="*/ 604 w 1367"/>
              <a:gd name="T29" fmla="*/ 189 h 345"/>
              <a:gd name="T30" fmla="*/ 604 w 1367"/>
              <a:gd name="T31" fmla="*/ 152 h 345"/>
              <a:gd name="T32" fmla="*/ 431 w 1367"/>
              <a:gd name="T33" fmla="*/ 152 h 345"/>
              <a:gd name="T34" fmla="*/ 431 w 1367"/>
              <a:gd name="T35" fmla="*/ 38 h 345"/>
              <a:gd name="T36" fmla="*/ 625 w 1367"/>
              <a:gd name="T37" fmla="*/ 38 h 345"/>
              <a:gd name="T38" fmla="*/ 625 w 1367"/>
              <a:gd name="T39" fmla="*/ 0 h 345"/>
              <a:gd name="T40" fmla="*/ 391 w 1367"/>
              <a:gd name="T41" fmla="*/ 0 h 345"/>
              <a:gd name="T42" fmla="*/ 391 w 1367"/>
              <a:gd name="T43" fmla="*/ 345 h 345"/>
              <a:gd name="T44" fmla="*/ 631 w 1367"/>
              <a:gd name="T45" fmla="*/ 345 h 345"/>
              <a:gd name="T46" fmla="*/ 631 w 1367"/>
              <a:gd name="T47" fmla="*/ 308 h 345"/>
              <a:gd name="T48" fmla="*/ 431 w 1367"/>
              <a:gd name="T49" fmla="*/ 308 h 345"/>
              <a:gd name="T50" fmla="*/ 431 w 1367"/>
              <a:gd name="T51" fmla="*/ 189 h 345"/>
              <a:gd name="T52" fmla="*/ 901 w 1367"/>
              <a:gd name="T53" fmla="*/ 228 h 345"/>
              <a:gd name="T54" fmla="*/ 982 w 1367"/>
              <a:gd name="T55" fmla="*/ 345 h 345"/>
              <a:gd name="T56" fmla="*/ 937 w 1367"/>
              <a:gd name="T57" fmla="*/ 345 h 345"/>
              <a:gd name="T58" fmla="*/ 866 w 1367"/>
              <a:gd name="T59" fmla="*/ 235 h 345"/>
              <a:gd name="T60" fmla="*/ 843 w 1367"/>
              <a:gd name="T61" fmla="*/ 236 h 345"/>
              <a:gd name="T62" fmla="*/ 751 w 1367"/>
              <a:gd name="T63" fmla="*/ 236 h 345"/>
              <a:gd name="T64" fmla="*/ 751 w 1367"/>
              <a:gd name="T65" fmla="*/ 345 h 345"/>
              <a:gd name="T66" fmla="*/ 712 w 1367"/>
              <a:gd name="T67" fmla="*/ 345 h 345"/>
              <a:gd name="T68" fmla="*/ 712 w 1367"/>
              <a:gd name="T69" fmla="*/ 0 h 345"/>
              <a:gd name="T70" fmla="*/ 843 w 1367"/>
              <a:gd name="T71" fmla="*/ 0 h 345"/>
              <a:gd name="T72" fmla="*/ 978 w 1367"/>
              <a:gd name="T73" fmla="*/ 116 h 345"/>
              <a:gd name="T74" fmla="*/ 901 w 1367"/>
              <a:gd name="T75" fmla="*/ 228 h 345"/>
              <a:gd name="T76" fmla="*/ 941 w 1367"/>
              <a:gd name="T77" fmla="*/ 117 h 345"/>
              <a:gd name="T78" fmla="*/ 843 w 1367"/>
              <a:gd name="T79" fmla="*/ 38 h 345"/>
              <a:gd name="T80" fmla="*/ 751 w 1367"/>
              <a:gd name="T81" fmla="*/ 38 h 345"/>
              <a:gd name="T82" fmla="*/ 751 w 1367"/>
              <a:gd name="T83" fmla="*/ 198 h 345"/>
              <a:gd name="T84" fmla="*/ 843 w 1367"/>
              <a:gd name="T85" fmla="*/ 198 h 345"/>
              <a:gd name="T86" fmla="*/ 941 w 1367"/>
              <a:gd name="T87" fmla="*/ 117 h 345"/>
              <a:gd name="T88" fmla="*/ 1367 w 1367"/>
              <a:gd name="T89" fmla="*/ 345 h 345"/>
              <a:gd name="T90" fmla="*/ 1324 w 1367"/>
              <a:gd name="T91" fmla="*/ 345 h 345"/>
              <a:gd name="T92" fmla="*/ 1286 w 1367"/>
              <a:gd name="T93" fmla="*/ 258 h 345"/>
              <a:gd name="T94" fmla="*/ 1098 w 1367"/>
              <a:gd name="T95" fmla="*/ 258 h 345"/>
              <a:gd name="T96" fmla="*/ 1059 w 1367"/>
              <a:gd name="T97" fmla="*/ 345 h 345"/>
              <a:gd name="T98" fmla="*/ 1017 w 1367"/>
              <a:gd name="T99" fmla="*/ 345 h 345"/>
              <a:gd name="T100" fmla="*/ 1172 w 1367"/>
              <a:gd name="T101" fmla="*/ 0 h 345"/>
              <a:gd name="T102" fmla="*/ 1213 w 1367"/>
              <a:gd name="T103" fmla="*/ 0 h 345"/>
              <a:gd name="T104" fmla="*/ 1367 w 1367"/>
              <a:gd name="T105" fmla="*/ 345 h 345"/>
              <a:gd name="T106" fmla="*/ 1269 w 1367"/>
              <a:gd name="T107" fmla="*/ 220 h 345"/>
              <a:gd name="T108" fmla="*/ 1191 w 1367"/>
              <a:gd name="T109" fmla="*/ 45 h 345"/>
              <a:gd name="T110" fmla="*/ 1114 w 1367"/>
              <a:gd name="T111" fmla="*/ 220 h 345"/>
              <a:gd name="T112" fmla="*/ 1269 w 1367"/>
              <a:gd name="T113" fmla="*/ 220 h 3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367" h="345">
                <a:moveTo>
                  <a:pt x="248" y="0"/>
                </a:moveTo>
                <a:cubicBezTo>
                  <a:pt x="287" y="0"/>
                  <a:pt x="287" y="0"/>
                  <a:pt x="287" y="0"/>
                </a:cubicBezTo>
                <a:cubicBezTo>
                  <a:pt x="287" y="345"/>
                  <a:pt x="287" y="345"/>
                  <a:pt x="287" y="345"/>
                </a:cubicBezTo>
                <a:cubicBezTo>
                  <a:pt x="248" y="345"/>
                  <a:pt x="248" y="345"/>
                  <a:pt x="248" y="345"/>
                </a:cubicBezTo>
                <a:cubicBezTo>
                  <a:pt x="248" y="193"/>
                  <a:pt x="248" y="193"/>
                  <a:pt x="248" y="193"/>
                </a:cubicBezTo>
                <a:cubicBezTo>
                  <a:pt x="40" y="193"/>
                  <a:pt x="40" y="193"/>
                  <a:pt x="40" y="193"/>
                </a:cubicBezTo>
                <a:cubicBezTo>
                  <a:pt x="40" y="345"/>
                  <a:pt x="40" y="345"/>
                  <a:pt x="40" y="345"/>
                </a:cubicBezTo>
                <a:cubicBezTo>
                  <a:pt x="0" y="345"/>
                  <a:pt x="0" y="345"/>
                  <a:pt x="0" y="345"/>
                </a:cubicBezTo>
                <a:cubicBezTo>
                  <a:pt x="0" y="0"/>
                  <a:pt x="0" y="0"/>
                  <a:pt x="0" y="0"/>
                </a:cubicBezTo>
                <a:cubicBezTo>
                  <a:pt x="40" y="0"/>
                  <a:pt x="40" y="0"/>
                  <a:pt x="40" y="0"/>
                </a:cubicBezTo>
                <a:cubicBezTo>
                  <a:pt x="40" y="156"/>
                  <a:pt x="40" y="156"/>
                  <a:pt x="40" y="156"/>
                </a:cubicBezTo>
                <a:cubicBezTo>
                  <a:pt x="248" y="156"/>
                  <a:pt x="248" y="156"/>
                  <a:pt x="248" y="156"/>
                </a:cubicBezTo>
                <a:lnTo>
                  <a:pt x="248" y="0"/>
                </a:lnTo>
                <a:close/>
                <a:moveTo>
                  <a:pt x="431" y="189"/>
                </a:moveTo>
                <a:cubicBezTo>
                  <a:pt x="604" y="189"/>
                  <a:pt x="604" y="189"/>
                  <a:pt x="604" y="189"/>
                </a:cubicBezTo>
                <a:cubicBezTo>
                  <a:pt x="604" y="152"/>
                  <a:pt x="604" y="152"/>
                  <a:pt x="604" y="152"/>
                </a:cubicBezTo>
                <a:cubicBezTo>
                  <a:pt x="431" y="152"/>
                  <a:pt x="431" y="152"/>
                  <a:pt x="431" y="152"/>
                </a:cubicBezTo>
                <a:cubicBezTo>
                  <a:pt x="431" y="38"/>
                  <a:pt x="431" y="38"/>
                  <a:pt x="431" y="38"/>
                </a:cubicBezTo>
                <a:cubicBezTo>
                  <a:pt x="625" y="38"/>
                  <a:pt x="625" y="38"/>
                  <a:pt x="625" y="38"/>
                </a:cubicBezTo>
                <a:cubicBezTo>
                  <a:pt x="625" y="0"/>
                  <a:pt x="625" y="0"/>
                  <a:pt x="625" y="0"/>
                </a:cubicBezTo>
                <a:cubicBezTo>
                  <a:pt x="391" y="0"/>
                  <a:pt x="391" y="0"/>
                  <a:pt x="391" y="0"/>
                </a:cubicBezTo>
                <a:cubicBezTo>
                  <a:pt x="391" y="345"/>
                  <a:pt x="391" y="345"/>
                  <a:pt x="391" y="345"/>
                </a:cubicBezTo>
                <a:cubicBezTo>
                  <a:pt x="631" y="345"/>
                  <a:pt x="631" y="345"/>
                  <a:pt x="631" y="345"/>
                </a:cubicBezTo>
                <a:cubicBezTo>
                  <a:pt x="631" y="308"/>
                  <a:pt x="631" y="308"/>
                  <a:pt x="631" y="308"/>
                </a:cubicBezTo>
                <a:cubicBezTo>
                  <a:pt x="431" y="308"/>
                  <a:pt x="431" y="308"/>
                  <a:pt x="431" y="308"/>
                </a:cubicBezTo>
                <a:lnTo>
                  <a:pt x="431" y="189"/>
                </a:lnTo>
                <a:close/>
                <a:moveTo>
                  <a:pt x="901" y="228"/>
                </a:moveTo>
                <a:cubicBezTo>
                  <a:pt x="982" y="345"/>
                  <a:pt x="982" y="345"/>
                  <a:pt x="982" y="345"/>
                </a:cubicBezTo>
                <a:cubicBezTo>
                  <a:pt x="937" y="345"/>
                  <a:pt x="937" y="345"/>
                  <a:pt x="937" y="345"/>
                </a:cubicBezTo>
                <a:cubicBezTo>
                  <a:pt x="866" y="235"/>
                  <a:pt x="866" y="235"/>
                  <a:pt x="866" y="235"/>
                </a:cubicBezTo>
                <a:cubicBezTo>
                  <a:pt x="858" y="236"/>
                  <a:pt x="850" y="236"/>
                  <a:pt x="843" y="236"/>
                </a:cubicBezTo>
                <a:cubicBezTo>
                  <a:pt x="751" y="236"/>
                  <a:pt x="751" y="236"/>
                  <a:pt x="751" y="236"/>
                </a:cubicBezTo>
                <a:cubicBezTo>
                  <a:pt x="751" y="345"/>
                  <a:pt x="751" y="345"/>
                  <a:pt x="751" y="345"/>
                </a:cubicBezTo>
                <a:cubicBezTo>
                  <a:pt x="712" y="345"/>
                  <a:pt x="712" y="345"/>
                  <a:pt x="712" y="345"/>
                </a:cubicBezTo>
                <a:cubicBezTo>
                  <a:pt x="712" y="0"/>
                  <a:pt x="712" y="0"/>
                  <a:pt x="712" y="0"/>
                </a:cubicBezTo>
                <a:cubicBezTo>
                  <a:pt x="843" y="0"/>
                  <a:pt x="843" y="0"/>
                  <a:pt x="843" y="0"/>
                </a:cubicBezTo>
                <a:cubicBezTo>
                  <a:pt x="929" y="0"/>
                  <a:pt x="978" y="43"/>
                  <a:pt x="978" y="116"/>
                </a:cubicBezTo>
                <a:cubicBezTo>
                  <a:pt x="978" y="173"/>
                  <a:pt x="951" y="212"/>
                  <a:pt x="901" y="228"/>
                </a:cubicBezTo>
                <a:close/>
                <a:moveTo>
                  <a:pt x="941" y="117"/>
                </a:moveTo>
                <a:cubicBezTo>
                  <a:pt x="941" y="65"/>
                  <a:pt x="905" y="38"/>
                  <a:pt x="843" y="38"/>
                </a:cubicBezTo>
                <a:cubicBezTo>
                  <a:pt x="751" y="38"/>
                  <a:pt x="751" y="38"/>
                  <a:pt x="751" y="38"/>
                </a:cubicBezTo>
                <a:cubicBezTo>
                  <a:pt x="751" y="198"/>
                  <a:pt x="751" y="198"/>
                  <a:pt x="751" y="198"/>
                </a:cubicBezTo>
                <a:cubicBezTo>
                  <a:pt x="843" y="198"/>
                  <a:pt x="843" y="198"/>
                  <a:pt x="843" y="198"/>
                </a:cubicBezTo>
                <a:cubicBezTo>
                  <a:pt x="905" y="198"/>
                  <a:pt x="941" y="171"/>
                  <a:pt x="941" y="117"/>
                </a:cubicBezTo>
                <a:close/>
                <a:moveTo>
                  <a:pt x="1367" y="345"/>
                </a:moveTo>
                <a:cubicBezTo>
                  <a:pt x="1324" y="345"/>
                  <a:pt x="1324" y="345"/>
                  <a:pt x="1324" y="345"/>
                </a:cubicBezTo>
                <a:cubicBezTo>
                  <a:pt x="1286" y="258"/>
                  <a:pt x="1286" y="258"/>
                  <a:pt x="1286" y="258"/>
                </a:cubicBezTo>
                <a:cubicBezTo>
                  <a:pt x="1098" y="258"/>
                  <a:pt x="1098" y="258"/>
                  <a:pt x="1098" y="258"/>
                </a:cubicBezTo>
                <a:cubicBezTo>
                  <a:pt x="1059" y="345"/>
                  <a:pt x="1059" y="345"/>
                  <a:pt x="1059" y="345"/>
                </a:cubicBezTo>
                <a:cubicBezTo>
                  <a:pt x="1017" y="345"/>
                  <a:pt x="1017" y="345"/>
                  <a:pt x="1017" y="345"/>
                </a:cubicBezTo>
                <a:cubicBezTo>
                  <a:pt x="1172" y="0"/>
                  <a:pt x="1172" y="0"/>
                  <a:pt x="1172" y="0"/>
                </a:cubicBezTo>
                <a:cubicBezTo>
                  <a:pt x="1213" y="0"/>
                  <a:pt x="1213" y="0"/>
                  <a:pt x="1213" y="0"/>
                </a:cubicBezTo>
                <a:lnTo>
                  <a:pt x="1367" y="345"/>
                </a:lnTo>
                <a:close/>
                <a:moveTo>
                  <a:pt x="1269" y="220"/>
                </a:moveTo>
                <a:cubicBezTo>
                  <a:pt x="1191" y="45"/>
                  <a:pt x="1191" y="45"/>
                  <a:pt x="1191" y="45"/>
                </a:cubicBezTo>
                <a:cubicBezTo>
                  <a:pt x="1114" y="220"/>
                  <a:pt x="1114" y="220"/>
                  <a:pt x="1114" y="220"/>
                </a:cubicBezTo>
                <a:lnTo>
                  <a:pt x="1269" y="22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lIns="114324" tIns="57162" rIns="114324" bIns="57162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251">
              <a:latin typeface="+mn-lt"/>
            </a:endParaRPr>
          </a:p>
        </p:txBody>
      </p:sp>
      <p:sp>
        <p:nvSpPr>
          <p:cNvPr id="12" name="LS_Logo12 (JU-Free) Horus" hidden="1">
            <a:extLst>
              <a:ext uri="{FF2B5EF4-FFF2-40B4-BE49-F238E27FC236}">
                <a16:creationId xmlns:a16="http://schemas.microsoft.com/office/drawing/2014/main" id="{C7F88F0A-2275-40A5-9151-B1758D7A967B}"/>
              </a:ext>
            </a:extLst>
          </p:cNvPr>
          <p:cNvSpPr>
            <a:spLocks/>
          </p:cNvSpPr>
          <p:nvPr userDrawn="1"/>
        </p:nvSpPr>
        <p:spPr bwMode="auto">
          <a:xfrm>
            <a:off x="1157288" y="7821613"/>
            <a:ext cx="692150" cy="136525"/>
          </a:xfrm>
          <a:custGeom>
            <a:avLst/>
            <a:gdLst>
              <a:gd name="T0" fmla="*/ 287 w 1746"/>
              <a:gd name="T1" fmla="*/ 1 h 348"/>
              <a:gd name="T2" fmla="*/ 248 w 1746"/>
              <a:gd name="T3" fmla="*/ 346 h 348"/>
              <a:gd name="T4" fmla="*/ 40 w 1746"/>
              <a:gd name="T5" fmla="*/ 194 h 348"/>
              <a:gd name="T6" fmla="*/ 0 w 1746"/>
              <a:gd name="T7" fmla="*/ 346 h 348"/>
              <a:gd name="T8" fmla="*/ 40 w 1746"/>
              <a:gd name="T9" fmla="*/ 1 h 348"/>
              <a:gd name="T10" fmla="*/ 248 w 1746"/>
              <a:gd name="T11" fmla="*/ 157 h 348"/>
              <a:gd name="T12" fmla="*/ 720 w 1746"/>
              <a:gd name="T13" fmla="*/ 174 h 348"/>
              <a:gd name="T14" fmla="*/ 359 w 1746"/>
              <a:gd name="T15" fmla="*/ 174 h 348"/>
              <a:gd name="T16" fmla="*/ 720 w 1746"/>
              <a:gd name="T17" fmla="*/ 174 h 348"/>
              <a:gd name="T18" fmla="*/ 539 w 1746"/>
              <a:gd name="T19" fmla="*/ 38 h 348"/>
              <a:gd name="T20" fmla="*/ 539 w 1746"/>
              <a:gd name="T21" fmla="*/ 310 h 348"/>
              <a:gd name="T22" fmla="*/ 981 w 1746"/>
              <a:gd name="T23" fmla="*/ 229 h 348"/>
              <a:gd name="T24" fmla="*/ 1017 w 1746"/>
              <a:gd name="T25" fmla="*/ 346 h 348"/>
              <a:gd name="T26" fmla="*/ 922 w 1746"/>
              <a:gd name="T27" fmla="*/ 237 h 348"/>
              <a:gd name="T28" fmla="*/ 831 w 1746"/>
              <a:gd name="T29" fmla="*/ 346 h 348"/>
              <a:gd name="T30" fmla="*/ 791 w 1746"/>
              <a:gd name="T31" fmla="*/ 1 h 348"/>
              <a:gd name="T32" fmla="*/ 1058 w 1746"/>
              <a:gd name="T33" fmla="*/ 117 h 348"/>
              <a:gd name="T34" fmla="*/ 1020 w 1746"/>
              <a:gd name="T35" fmla="*/ 118 h 348"/>
              <a:gd name="T36" fmla="*/ 831 w 1746"/>
              <a:gd name="T37" fmla="*/ 39 h 348"/>
              <a:gd name="T38" fmla="*/ 922 w 1746"/>
              <a:gd name="T39" fmla="*/ 199 h 348"/>
              <a:gd name="T40" fmla="*/ 1389 w 1746"/>
              <a:gd name="T41" fmla="*/ 204 h 348"/>
              <a:gd name="T42" fmla="*/ 1179 w 1746"/>
              <a:gd name="T43" fmla="*/ 204 h 348"/>
              <a:gd name="T44" fmla="*/ 1139 w 1746"/>
              <a:gd name="T45" fmla="*/ 1 h 348"/>
              <a:gd name="T46" fmla="*/ 1285 w 1746"/>
              <a:gd name="T47" fmla="*/ 348 h 348"/>
              <a:gd name="T48" fmla="*/ 1429 w 1746"/>
              <a:gd name="T49" fmla="*/ 1 h 348"/>
              <a:gd name="T50" fmla="*/ 1389 w 1746"/>
              <a:gd name="T51" fmla="*/ 204 h 348"/>
              <a:gd name="T52" fmla="*/ 1625 w 1746"/>
              <a:gd name="T53" fmla="*/ 40 h 348"/>
              <a:gd name="T54" fmla="*/ 1737 w 1746"/>
              <a:gd name="T55" fmla="*/ 32 h 348"/>
              <a:gd name="T56" fmla="*/ 1508 w 1746"/>
              <a:gd name="T57" fmla="*/ 89 h 348"/>
              <a:gd name="T58" fmla="*/ 1621 w 1746"/>
              <a:gd name="T59" fmla="*/ 308 h 348"/>
              <a:gd name="T60" fmla="*/ 1489 w 1746"/>
              <a:gd name="T61" fmla="*/ 295 h 348"/>
              <a:gd name="T62" fmla="*/ 1745 w 1746"/>
              <a:gd name="T63" fmla="*/ 253 h 3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746" h="348">
                <a:moveTo>
                  <a:pt x="248" y="1"/>
                </a:moveTo>
                <a:cubicBezTo>
                  <a:pt x="287" y="1"/>
                  <a:pt x="287" y="1"/>
                  <a:pt x="287" y="1"/>
                </a:cubicBezTo>
                <a:cubicBezTo>
                  <a:pt x="287" y="346"/>
                  <a:pt x="287" y="346"/>
                  <a:pt x="287" y="346"/>
                </a:cubicBezTo>
                <a:cubicBezTo>
                  <a:pt x="248" y="346"/>
                  <a:pt x="248" y="346"/>
                  <a:pt x="248" y="346"/>
                </a:cubicBezTo>
                <a:cubicBezTo>
                  <a:pt x="248" y="194"/>
                  <a:pt x="248" y="194"/>
                  <a:pt x="248" y="194"/>
                </a:cubicBezTo>
                <a:cubicBezTo>
                  <a:pt x="40" y="194"/>
                  <a:pt x="40" y="194"/>
                  <a:pt x="40" y="194"/>
                </a:cubicBezTo>
                <a:cubicBezTo>
                  <a:pt x="40" y="346"/>
                  <a:pt x="40" y="346"/>
                  <a:pt x="40" y="346"/>
                </a:cubicBezTo>
                <a:cubicBezTo>
                  <a:pt x="0" y="346"/>
                  <a:pt x="0" y="346"/>
                  <a:pt x="0" y="346"/>
                </a:cubicBezTo>
                <a:cubicBezTo>
                  <a:pt x="0" y="1"/>
                  <a:pt x="0" y="1"/>
                  <a:pt x="0" y="1"/>
                </a:cubicBezTo>
                <a:cubicBezTo>
                  <a:pt x="40" y="1"/>
                  <a:pt x="40" y="1"/>
                  <a:pt x="40" y="1"/>
                </a:cubicBezTo>
                <a:cubicBezTo>
                  <a:pt x="40" y="157"/>
                  <a:pt x="40" y="157"/>
                  <a:pt x="40" y="157"/>
                </a:cubicBezTo>
                <a:cubicBezTo>
                  <a:pt x="248" y="157"/>
                  <a:pt x="248" y="157"/>
                  <a:pt x="248" y="157"/>
                </a:cubicBezTo>
                <a:lnTo>
                  <a:pt x="248" y="1"/>
                </a:lnTo>
                <a:close/>
                <a:moveTo>
                  <a:pt x="720" y="174"/>
                </a:moveTo>
                <a:cubicBezTo>
                  <a:pt x="720" y="271"/>
                  <a:pt x="640" y="348"/>
                  <a:pt x="539" y="348"/>
                </a:cubicBezTo>
                <a:cubicBezTo>
                  <a:pt x="439" y="348"/>
                  <a:pt x="359" y="271"/>
                  <a:pt x="359" y="174"/>
                </a:cubicBezTo>
                <a:cubicBezTo>
                  <a:pt x="359" y="76"/>
                  <a:pt x="439" y="0"/>
                  <a:pt x="539" y="0"/>
                </a:cubicBezTo>
                <a:cubicBezTo>
                  <a:pt x="640" y="0"/>
                  <a:pt x="720" y="77"/>
                  <a:pt x="720" y="174"/>
                </a:cubicBezTo>
                <a:close/>
                <a:moveTo>
                  <a:pt x="679" y="174"/>
                </a:moveTo>
                <a:cubicBezTo>
                  <a:pt x="679" y="98"/>
                  <a:pt x="616" y="38"/>
                  <a:pt x="539" y="38"/>
                </a:cubicBezTo>
                <a:cubicBezTo>
                  <a:pt x="463" y="38"/>
                  <a:pt x="399" y="98"/>
                  <a:pt x="399" y="174"/>
                </a:cubicBezTo>
                <a:cubicBezTo>
                  <a:pt x="399" y="249"/>
                  <a:pt x="463" y="310"/>
                  <a:pt x="539" y="310"/>
                </a:cubicBezTo>
                <a:cubicBezTo>
                  <a:pt x="616" y="310"/>
                  <a:pt x="679" y="249"/>
                  <a:pt x="679" y="174"/>
                </a:cubicBezTo>
                <a:close/>
                <a:moveTo>
                  <a:pt x="981" y="229"/>
                </a:moveTo>
                <a:cubicBezTo>
                  <a:pt x="1062" y="346"/>
                  <a:pt x="1062" y="346"/>
                  <a:pt x="1062" y="346"/>
                </a:cubicBezTo>
                <a:cubicBezTo>
                  <a:pt x="1017" y="346"/>
                  <a:pt x="1017" y="346"/>
                  <a:pt x="1017" y="346"/>
                </a:cubicBezTo>
                <a:cubicBezTo>
                  <a:pt x="945" y="236"/>
                  <a:pt x="945" y="236"/>
                  <a:pt x="945" y="236"/>
                </a:cubicBezTo>
                <a:cubicBezTo>
                  <a:pt x="938" y="237"/>
                  <a:pt x="930" y="237"/>
                  <a:pt x="922" y="237"/>
                </a:cubicBezTo>
                <a:cubicBezTo>
                  <a:pt x="831" y="237"/>
                  <a:pt x="831" y="237"/>
                  <a:pt x="831" y="237"/>
                </a:cubicBezTo>
                <a:cubicBezTo>
                  <a:pt x="831" y="346"/>
                  <a:pt x="831" y="346"/>
                  <a:pt x="831" y="346"/>
                </a:cubicBezTo>
                <a:cubicBezTo>
                  <a:pt x="791" y="346"/>
                  <a:pt x="791" y="346"/>
                  <a:pt x="791" y="346"/>
                </a:cubicBezTo>
                <a:cubicBezTo>
                  <a:pt x="791" y="1"/>
                  <a:pt x="791" y="1"/>
                  <a:pt x="791" y="1"/>
                </a:cubicBezTo>
                <a:cubicBezTo>
                  <a:pt x="922" y="1"/>
                  <a:pt x="922" y="1"/>
                  <a:pt x="922" y="1"/>
                </a:cubicBezTo>
                <a:cubicBezTo>
                  <a:pt x="1008" y="1"/>
                  <a:pt x="1058" y="44"/>
                  <a:pt x="1058" y="117"/>
                </a:cubicBezTo>
                <a:cubicBezTo>
                  <a:pt x="1058" y="174"/>
                  <a:pt x="1031" y="213"/>
                  <a:pt x="981" y="229"/>
                </a:cubicBezTo>
                <a:close/>
                <a:moveTo>
                  <a:pt x="1020" y="118"/>
                </a:moveTo>
                <a:cubicBezTo>
                  <a:pt x="1020" y="66"/>
                  <a:pt x="985" y="39"/>
                  <a:pt x="922" y="39"/>
                </a:cubicBezTo>
                <a:cubicBezTo>
                  <a:pt x="831" y="39"/>
                  <a:pt x="831" y="39"/>
                  <a:pt x="831" y="39"/>
                </a:cubicBezTo>
                <a:cubicBezTo>
                  <a:pt x="831" y="199"/>
                  <a:pt x="831" y="199"/>
                  <a:pt x="831" y="199"/>
                </a:cubicBezTo>
                <a:cubicBezTo>
                  <a:pt x="922" y="199"/>
                  <a:pt x="922" y="199"/>
                  <a:pt x="922" y="199"/>
                </a:cubicBezTo>
                <a:cubicBezTo>
                  <a:pt x="985" y="199"/>
                  <a:pt x="1020" y="172"/>
                  <a:pt x="1020" y="118"/>
                </a:cubicBezTo>
                <a:close/>
                <a:moveTo>
                  <a:pt x="1389" y="204"/>
                </a:moveTo>
                <a:cubicBezTo>
                  <a:pt x="1389" y="271"/>
                  <a:pt x="1350" y="310"/>
                  <a:pt x="1285" y="310"/>
                </a:cubicBezTo>
                <a:cubicBezTo>
                  <a:pt x="1219" y="310"/>
                  <a:pt x="1179" y="271"/>
                  <a:pt x="1179" y="204"/>
                </a:cubicBezTo>
                <a:cubicBezTo>
                  <a:pt x="1179" y="1"/>
                  <a:pt x="1179" y="1"/>
                  <a:pt x="1179" y="1"/>
                </a:cubicBezTo>
                <a:cubicBezTo>
                  <a:pt x="1139" y="1"/>
                  <a:pt x="1139" y="1"/>
                  <a:pt x="1139" y="1"/>
                </a:cubicBezTo>
                <a:cubicBezTo>
                  <a:pt x="1139" y="204"/>
                  <a:pt x="1139" y="204"/>
                  <a:pt x="1139" y="204"/>
                </a:cubicBezTo>
                <a:cubicBezTo>
                  <a:pt x="1139" y="294"/>
                  <a:pt x="1194" y="348"/>
                  <a:pt x="1285" y="348"/>
                </a:cubicBezTo>
                <a:cubicBezTo>
                  <a:pt x="1375" y="348"/>
                  <a:pt x="1429" y="294"/>
                  <a:pt x="1429" y="204"/>
                </a:cubicBezTo>
                <a:cubicBezTo>
                  <a:pt x="1429" y="1"/>
                  <a:pt x="1429" y="1"/>
                  <a:pt x="1429" y="1"/>
                </a:cubicBezTo>
                <a:cubicBezTo>
                  <a:pt x="1389" y="1"/>
                  <a:pt x="1389" y="1"/>
                  <a:pt x="1389" y="1"/>
                </a:cubicBezTo>
                <a:lnTo>
                  <a:pt x="1389" y="204"/>
                </a:lnTo>
                <a:close/>
                <a:moveTo>
                  <a:pt x="1552" y="86"/>
                </a:moveTo>
                <a:cubicBezTo>
                  <a:pt x="1552" y="57"/>
                  <a:pt x="1581" y="40"/>
                  <a:pt x="1625" y="40"/>
                </a:cubicBezTo>
                <a:cubicBezTo>
                  <a:pt x="1653" y="40"/>
                  <a:pt x="1689" y="48"/>
                  <a:pt x="1720" y="69"/>
                </a:cubicBezTo>
                <a:cubicBezTo>
                  <a:pt x="1737" y="32"/>
                  <a:pt x="1737" y="32"/>
                  <a:pt x="1737" y="32"/>
                </a:cubicBezTo>
                <a:cubicBezTo>
                  <a:pt x="1708" y="13"/>
                  <a:pt x="1667" y="0"/>
                  <a:pt x="1628" y="0"/>
                </a:cubicBezTo>
                <a:cubicBezTo>
                  <a:pt x="1556" y="0"/>
                  <a:pt x="1508" y="35"/>
                  <a:pt x="1508" y="89"/>
                </a:cubicBezTo>
                <a:cubicBezTo>
                  <a:pt x="1508" y="213"/>
                  <a:pt x="1702" y="164"/>
                  <a:pt x="1702" y="255"/>
                </a:cubicBezTo>
                <a:cubicBezTo>
                  <a:pt x="1702" y="288"/>
                  <a:pt x="1671" y="308"/>
                  <a:pt x="1621" y="308"/>
                </a:cubicBezTo>
                <a:cubicBezTo>
                  <a:pt x="1582" y="308"/>
                  <a:pt x="1539" y="290"/>
                  <a:pt x="1507" y="259"/>
                </a:cubicBezTo>
                <a:cubicBezTo>
                  <a:pt x="1489" y="295"/>
                  <a:pt x="1489" y="295"/>
                  <a:pt x="1489" y="295"/>
                </a:cubicBezTo>
                <a:cubicBezTo>
                  <a:pt x="1521" y="326"/>
                  <a:pt x="1570" y="347"/>
                  <a:pt x="1621" y="347"/>
                </a:cubicBezTo>
                <a:cubicBezTo>
                  <a:pt x="1695" y="347"/>
                  <a:pt x="1745" y="311"/>
                  <a:pt x="1745" y="253"/>
                </a:cubicBezTo>
                <a:cubicBezTo>
                  <a:pt x="1746" y="128"/>
                  <a:pt x="1552" y="174"/>
                  <a:pt x="1552" y="86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lIns="114324" tIns="57162" rIns="114324" bIns="57162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251">
              <a:latin typeface="+mn-lt"/>
            </a:endParaRPr>
          </a:p>
        </p:txBody>
      </p:sp>
      <p:sp>
        <p:nvSpPr>
          <p:cNvPr id="13" name="LS_Logo10 (JU-Free) Hermes" hidden="1">
            <a:extLst>
              <a:ext uri="{FF2B5EF4-FFF2-40B4-BE49-F238E27FC236}">
                <a16:creationId xmlns:a16="http://schemas.microsoft.com/office/drawing/2014/main" id="{36C3069F-1288-4B93-9AE5-2340A524E42C}"/>
              </a:ext>
            </a:extLst>
          </p:cNvPr>
          <p:cNvSpPr>
            <a:spLocks/>
          </p:cNvSpPr>
          <p:nvPr userDrawn="1"/>
        </p:nvSpPr>
        <p:spPr bwMode="auto">
          <a:xfrm>
            <a:off x="1157288" y="7821613"/>
            <a:ext cx="817562" cy="136525"/>
          </a:xfrm>
          <a:custGeom>
            <a:avLst/>
            <a:gdLst>
              <a:gd name="T0" fmla="*/ 248 w 2062"/>
              <a:gd name="T1" fmla="*/ 194 h 347"/>
              <a:gd name="T2" fmla="*/ 40 w 2062"/>
              <a:gd name="T3" fmla="*/ 346 h 347"/>
              <a:gd name="T4" fmla="*/ 0 w 2062"/>
              <a:gd name="T5" fmla="*/ 1 h 347"/>
              <a:gd name="T6" fmla="*/ 40 w 2062"/>
              <a:gd name="T7" fmla="*/ 157 h 347"/>
              <a:gd name="T8" fmla="*/ 248 w 2062"/>
              <a:gd name="T9" fmla="*/ 1 h 347"/>
              <a:gd name="T10" fmla="*/ 287 w 2062"/>
              <a:gd name="T11" fmla="*/ 346 h 347"/>
              <a:gd name="T12" fmla="*/ 431 w 2062"/>
              <a:gd name="T13" fmla="*/ 39 h 347"/>
              <a:gd name="T14" fmla="*/ 604 w 2062"/>
              <a:gd name="T15" fmla="*/ 153 h 347"/>
              <a:gd name="T16" fmla="*/ 431 w 2062"/>
              <a:gd name="T17" fmla="*/ 190 h 347"/>
              <a:gd name="T18" fmla="*/ 631 w 2062"/>
              <a:gd name="T19" fmla="*/ 309 h 347"/>
              <a:gd name="T20" fmla="*/ 391 w 2062"/>
              <a:gd name="T21" fmla="*/ 346 h 347"/>
              <a:gd name="T22" fmla="*/ 625 w 2062"/>
              <a:gd name="T23" fmla="*/ 1 h 347"/>
              <a:gd name="T24" fmla="*/ 431 w 2062"/>
              <a:gd name="T25" fmla="*/ 39 h 347"/>
              <a:gd name="T26" fmla="*/ 843 w 2062"/>
              <a:gd name="T27" fmla="*/ 237 h 347"/>
              <a:gd name="T28" fmla="*/ 751 w 2062"/>
              <a:gd name="T29" fmla="*/ 346 h 347"/>
              <a:gd name="T30" fmla="*/ 712 w 2062"/>
              <a:gd name="T31" fmla="*/ 1 h 347"/>
              <a:gd name="T32" fmla="*/ 978 w 2062"/>
              <a:gd name="T33" fmla="*/ 117 h 347"/>
              <a:gd name="T34" fmla="*/ 982 w 2062"/>
              <a:gd name="T35" fmla="*/ 346 h 347"/>
              <a:gd name="T36" fmla="*/ 866 w 2062"/>
              <a:gd name="T37" fmla="*/ 236 h 347"/>
              <a:gd name="T38" fmla="*/ 941 w 2062"/>
              <a:gd name="T39" fmla="*/ 118 h 347"/>
              <a:gd name="T40" fmla="*/ 751 w 2062"/>
              <a:gd name="T41" fmla="*/ 39 h 347"/>
              <a:gd name="T42" fmla="*/ 843 w 2062"/>
              <a:gd name="T43" fmla="*/ 199 h 347"/>
              <a:gd name="T44" fmla="*/ 1379 w 2062"/>
              <a:gd name="T45" fmla="*/ 62 h 347"/>
              <a:gd name="T46" fmla="*/ 1230 w 2062"/>
              <a:gd name="T47" fmla="*/ 310 h 347"/>
              <a:gd name="T48" fmla="*/ 1105 w 2062"/>
              <a:gd name="T49" fmla="*/ 346 h 347"/>
              <a:gd name="T50" fmla="*/ 1068 w 2062"/>
              <a:gd name="T51" fmla="*/ 1 h 347"/>
              <a:gd name="T52" fmla="*/ 1242 w 2062"/>
              <a:gd name="T53" fmla="*/ 249 h 347"/>
              <a:gd name="T54" fmla="*/ 1416 w 2062"/>
              <a:gd name="T55" fmla="*/ 1 h 347"/>
              <a:gd name="T56" fmla="*/ 1380 w 2062"/>
              <a:gd name="T57" fmla="*/ 346 h 347"/>
              <a:gd name="T58" fmla="*/ 1560 w 2062"/>
              <a:gd name="T59" fmla="*/ 153 h 347"/>
              <a:gd name="T60" fmla="*/ 1734 w 2062"/>
              <a:gd name="T61" fmla="*/ 190 h 347"/>
              <a:gd name="T62" fmla="*/ 1560 w 2062"/>
              <a:gd name="T63" fmla="*/ 309 h 347"/>
              <a:gd name="T64" fmla="*/ 1761 w 2062"/>
              <a:gd name="T65" fmla="*/ 346 h 347"/>
              <a:gd name="T66" fmla="*/ 1521 w 2062"/>
              <a:gd name="T67" fmla="*/ 1 h 347"/>
              <a:gd name="T68" fmla="*/ 1755 w 2062"/>
              <a:gd name="T69" fmla="*/ 39 h 347"/>
              <a:gd name="T70" fmla="*/ 2053 w 2062"/>
              <a:gd name="T71" fmla="*/ 32 h 347"/>
              <a:gd name="T72" fmla="*/ 1941 w 2062"/>
              <a:gd name="T73" fmla="*/ 40 h 347"/>
              <a:gd name="T74" fmla="*/ 2061 w 2062"/>
              <a:gd name="T75" fmla="*/ 253 h 347"/>
              <a:gd name="T76" fmla="*/ 1805 w 2062"/>
              <a:gd name="T77" fmla="*/ 295 h 347"/>
              <a:gd name="T78" fmla="*/ 1937 w 2062"/>
              <a:gd name="T79" fmla="*/ 308 h 347"/>
              <a:gd name="T80" fmla="*/ 1824 w 2062"/>
              <a:gd name="T81" fmla="*/ 89 h 347"/>
              <a:gd name="T82" fmla="*/ 2053 w 2062"/>
              <a:gd name="T83" fmla="*/ 32 h 3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2062" h="347">
                <a:moveTo>
                  <a:pt x="248" y="346"/>
                </a:moveTo>
                <a:cubicBezTo>
                  <a:pt x="248" y="194"/>
                  <a:pt x="248" y="194"/>
                  <a:pt x="248" y="194"/>
                </a:cubicBezTo>
                <a:cubicBezTo>
                  <a:pt x="40" y="194"/>
                  <a:pt x="40" y="194"/>
                  <a:pt x="40" y="194"/>
                </a:cubicBezTo>
                <a:cubicBezTo>
                  <a:pt x="40" y="346"/>
                  <a:pt x="40" y="346"/>
                  <a:pt x="40" y="346"/>
                </a:cubicBezTo>
                <a:cubicBezTo>
                  <a:pt x="0" y="346"/>
                  <a:pt x="0" y="346"/>
                  <a:pt x="0" y="346"/>
                </a:cubicBezTo>
                <a:cubicBezTo>
                  <a:pt x="0" y="1"/>
                  <a:pt x="0" y="1"/>
                  <a:pt x="0" y="1"/>
                </a:cubicBezTo>
                <a:cubicBezTo>
                  <a:pt x="40" y="1"/>
                  <a:pt x="40" y="1"/>
                  <a:pt x="40" y="1"/>
                </a:cubicBezTo>
                <a:cubicBezTo>
                  <a:pt x="40" y="157"/>
                  <a:pt x="40" y="157"/>
                  <a:pt x="40" y="157"/>
                </a:cubicBezTo>
                <a:cubicBezTo>
                  <a:pt x="248" y="157"/>
                  <a:pt x="248" y="157"/>
                  <a:pt x="248" y="157"/>
                </a:cubicBezTo>
                <a:cubicBezTo>
                  <a:pt x="248" y="1"/>
                  <a:pt x="248" y="1"/>
                  <a:pt x="248" y="1"/>
                </a:cubicBezTo>
                <a:cubicBezTo>
                  <a:pt x="287" y="1"/>
                  <a:pt x="287" y="1"/>
                  <a:pt x="287" y="1"/>
                </a:cubicBezTo>
                <a:cubicBezTo>
                  <a:pt x="287" y="346"/>
                  <a:pt x="287" y="346"/>
                  <a:pt x="287" y="346"/>
                </a:cubicBezTo>
                <a:lnTo>
                  <a:pt x="248" y="346"/>
                </a:lnTo>
                <a:close/>
                <a:moveTo>
                  <a:pt x="431" y="39"/>
                </a:moveTo>
                <a:cubicBezTo>
                  <a:pt x="431" y="153"/>
                  <a:pt x="431" y="153"/>
                  <a:pt x="431" y="153"/>
                </a:cubicBezTo>
                <a:cubicBezTo>
                  <a:pt x="604" y="153"/>
                  <a:pt x="604" y="153"/>
                  <a:pt x="604" y="153"/>
                </a:cubicBezTo>
                <a:cubicBezTo>
                  <a:pt x="604" y="190"/>
                  <a:pt x="604" y="190"/>
                  <a:pt x="604" y="190"/>
                </a:cubicBezTo>
                <a:cubicBezTo>
                  <a:pt x="431" y="190"/>
                  <a:pt x="431" y="190"/>
                  <a:pt x="431" y="190"/>
                </a:cubicBezTo>
                <a:cubicBezTo>
                  <a:pt x="431" y="309"/>
                  <a:pt x="431" y="309"/>
                  <a:pt x="431" y="309"/>
                </a:cubicBezTo>
                <a:cubicBezTo>
                  <a:pt x="631" y="309"/>
                  <a:pt x="631" y="309"/>
                  <a:pt x="631" y="309"/>
                </a:cubicBezTo>
                <a:cubicBezTo>
                  <a:pt x="631" y="346"/>
                  <a:pt x="631" y="346"/>
                  <a:pt x="631" y="346"/>
                </a:cubicBezTo>
                <a:cubicBezTo>
                  <a:pt x="391" y="346"/>
                  <a:pt x="391" y="346"/>
                  <a:pt x="391" y="346"/>
                </a:cubicBezTo>
                <a:cubicBezTo>
                  <a:pt x="391" y="1"/>
                  <a:pt x="391" y="1"/>
                  <a:pt x="391" y="1"/>
                </a:cubicBezTo>
                <a:cubicBezTo>
                  <a:pt x="625" y="1"/>
                  <a:pt x="625" y="1"/>
                  <a:pt x="625" y="1"/>
                </a:cubicBezTo>
                <a:cubicBezTo>
                  <a:pt x="625" y="39"/>
                  <a:pt x="625" y="39"/>
                  <a:pt x="625" y="39"/>
                </a:cubicBezTo>
                <a:lnTo>
                  <a:pt x="431" y="39"/>
                </a:lnTo>
                <a:close/>
                <a:moveTo>
                  <a:pt x="866" y="236"/>
                </a:moveTo>
                <a:cubicBezTo>
                  <a:pt x="858" y="237"/>
                  <a:pt x="850" y="237"/>
                  <a:pt x="843" y="237"/>
                </a:cubicBezTo>
                <a:cubicBezTo>
                  <a:pt x="751" y="237"/>
                  <a:pt x="751" y="237"/>
                  <a:pt x="751" y="237"/>
                </a:cubicBezTo>
                <a:cubicBezTo>
                  <a:pt x="751" y="346"/>
                  <a:pt x="751" y="346"/>
                  <a:pt x="751" y="346"/>
                </a:cubicBezTo>
                <a:cubicBezTo>
                  <a:pt x="712" y="346"/>
                  <a:pt x="712" y="346"/>
                  <a:pt x="712" y="346"/>
                </a:cubicBezTo>
                <a:cubicBezTo>
                  <a:pt x="712" y="1"/>
                  <a:pt x="712" y="1"/>
                  <a:pt x="712" y="1"/>
                </a:cubicBezTo>
                <a:cubicBezTo>
                  <a:pt x="843" y="1"/>
                  <a:pt x="843" y="1"/>
                  <a:pt x="843" y="1"/>
                </a:cubicBezTo>
                <a:cubicBezTo>
                  <a:pt x="929" y="1"/>
                  <a:pt x="978" y="44"/>
                  <a:pt x="978" y="117"/>
                </a:cubicBezTo>
                <a:cubicBezTo>
                  <a:pt x="978" y="174"/>
                  <a:pt x="951" y="213"/>
                  <a:pt x="901" y="229"/>
                </a:cubicBezTo>
                <a:cubicBezTo>
                  <a:pt x="982" y="346"/>
                  <a:pt x="982" y="346"/>
                  <a:pt x="982" y="346"/>
                </a:cubicBezTo>
                <a:cubicBezTo>
                  <a:pt x="937" y="346"/>
                  <a:pt x="937" y="346"/>
                  <a:pt x="937" y="346"/>
                </a:cubicBezTo>
                <a:lnTo>
                  <a:pt x="866" y="236"/>
                </a:lnTo>
                <a:close/>
                <a:moveTo>
                  <a:pt x="843" y="199"/>
                </a:moveTo>
                <a:cubicBezTo>
                  <a:pt x="905" y="199"/>
                  <a:pt x="941" y="172"/>
                  <a:pt x="941" y="118"/>
                </a:cubicBezTo>
                <a:cubicBezTo>
                  <a:pt x="941" y="66"/>
                  <a:pt x="905" y="39"/>
                  <a:pt x="843" y="39"/>
                </a:cubicBezTo>
                <a:cubicBezTo>
                  <a:pt x="751" y="39"/>
                  <a:pt x="751" y="39"/>
                  <a:pt x="751" y="39"/>
                </a:cubicBezTo>
                <a:cubicBezTo>
                  <a:pt x="751" y="199"/>
                  <a:pt x="751" y="199"/>
                  <a:pt x="751" y="199"/>
                </a:cubicBezTo>
                <a:lnTo>
                  <a:pt x="843" y="199"/>
                </a:lnTo>
                <a:close/>
                <a:moveTo>
                  <a:pt x="1380" y="346"/>
                </a:moveTo>
                <a:cubicBezTo>
                  <a:pt x="1379" y="62"/>
                  <a:pt x="1379" y="62"/>
                  <a:pt x="1379" y="62"/>
                </a:cubicBezTo>
                <a:cubicBezTo>
                  <a:pt x="1254" y="310"/>
                  <a:pt x="1254" y="310"/>
                  <a:pt x="1254" y="310"/>
                </a:cubicBezTo>
                <a:cubicBezTo>
                  <a:pt x="1230" y="310"/>
                  <a:pt x="1230" y="310"/>
                  <a:pt x="1230" y="310"/>
                </a:cubicBezTo>
                <a:cubicBezTo>
                  <a:pt x="1105" y="62"/>
                  <a:pt x="1105" y="62"/>
                  <a:pt x="1105" y="62"/>
                </a:cubicBezTo>
                <a:cubicBezTo>
                  <a:pt x="1105" y="346"/>
                  <a:pt x="1105" y="346"/>
                  <a:pt x="1105" y="346"/>
                </a:cubicBezTo>
                <a:cubicBezTo>
                  <a:pt x="1068" y="346"/>
                  <a:pt x="1068" y="346"/>
                  <a:pt x="1068" y="346"/>
                </a:cubicBezTo>
                <a:cubicBezTo>
                  <a:pt x="1068" y="1"/>
                  <a:pt x="1068" y="1"/>
                  <a:pt x="1068" y="1"/>
                </a:cubicBezTo>
                <a:cubicBezTo>
                  <a:pt x="1116" y="1"/>
                  <a:pt x="1116" y="1"/>
                  <a:pt x="1116" y="1"/>
                </a:cubicBezTo>
                <a:cubicBezTo>
                  <a:pt x="1242" y="249"/>
                  <a:pt x="1242" y="249"/>
                  <a:pt x="1242" y="249"/>
                </a:cubicBezTo>
                <a:cubicBezTo>
                  <a:pt x="1368" y="1"/>
                  <a:pt x="1368" y="1"/>
                  <a:pt x="1368" y="1"/>
                </a:cubicBezTo>
                <a:cubicBezTo>
                  <a:pt x="1416" y="1"/>
                  <a:pt x="1416" y="1"/>
                  <a:pt x="1416" y="1"/>
                </a:cubicBezTo>
                <a:cubicBezTo>
                  <a:pt x="1416" y="346"/>
                  <a:pt x="1416" y="346"/>
                  <a:pt x="1416" y="346"/>
                </a:cubicBezTo>
                <a:lnTo>
                  <a:pt x="1380" y="346"/>
                </a:lnTo>
                <a:close/>
                <a:moveTo>
                  <a:pt x="1560" y="39"/>
                </a:moveTo>
                <a:cubicBezTo>
                  <a:pt x="1560" y="153"/>
                  <a:pt x="1560" y="153"/>
                  <a:pt x="1560" y="153"/>
                </a:cubicBezTo>
                <a:cubicBezTo>
                  <a:pt x="1734" y="153"/>
                  <a:pt x="1734" y="153"/>
                  <a:pt x="1734" y="153"/>
                </a:cubicBezTo>
                <a:cubicBezTo>
                  <a:pt x="1734" y="190"/>
                  <a:pt x="1734" y="190"/>
                  <a:pt x="1734" y="190"/>
                </a:cubicBezTo>
                <a:cubicBezTo>
                  <a:pt x="1560" y="190"/>
                  <a:pt x="1560" y="190"/>
                  <a:pt x="1560" y="190"/>
                </a:cubicBezTo>
                <a:cubicBezTo>
                  <a:pt x="1560" y="309"/>
                  <a:pt x="1560" y="309"/>
                  <a:pt x="1560" y="309"/>
                </a:cubicBezTo>
                <a:cubicBezTo>
                  <a:pt x="1761" y="309"/>
                  <a:pt x="1761" y="309"/>
                  <a:pt x="1761" y="309"/>
                </a:cubicBezTo>
                <a:cubicBezTo>
                  <a:pt x="1761" y="346"/>
                  <a:pt x="1761" y="346"/>
                  <a:pt x="1761" y="346"/>
                </a:cubicBezTo>
                <a:cubicBezTo>
                  <a:pt x="1521" y="346"/>
                  <a:pt x="1521" y="346"/>
                  <a:pt x="1521" y="346"/>
                </a:cubicBezTo>
                <a:cubicBezTo>
                  <a:pt x="1521" y="1"/>
                  <a:pt x="1521" y="1"/>
                  <a:pt x="1521" y="1"/>
                </a:cubicBezTo>
                <a:cubicBezTo>
                  <a:pt x="1755" y="1"/>
                  <a:pt x="1755" y="1"/>
                  <a:pt x="1755" y="1"/>
                </a:cubicBezTo>
                <a:cubicBezTo>
                  <a:pt x="1755" y="39"/>
                  <a:pt x="1755" y="39"/>
                  <a:pt x="1755" y="39"/>
                </a:cubicBezTo>
                <a:lnTo>
                  <a:pt x="1560" y="39"/>
                </a:lnTo>
                <a:close/>
                <a:moveTo>
                  <a:pt x="2053" y="32"/>
                </a:moveTo>
                <a:cubicBezTo>
                  <a:pt x="2036" y="69"/>
                  <a:pt x="2036" y="69"/>
                  <a:pt x="2036" y="69"/>
                </a:cubicBezTo>
                <a:cubicBezTo>
                  <a:pt x="2005" y="48"/>
                  <a:pt x="1969" y="40"/>
                  <a:pt x="1941" y="40"/>
                </a:cubicBezTo>
                <a:cubicBezTo>
                  <a:pt x="1897" y="40"/>
                  <a:pt x="1868" y="57"/>
                  <a:pt x="1868" y="86"/>
                </a:cubicBezTo>
                <a:cubicBezTo>
                  <a:pt x="1868" y="174"/>
                  <a:pt x="2062" y="128"/>
                  <a:pt x="2061" y="253"/>
                </a:cubicBezTo>
                <a:cubicBezTo>
                  <a:pt x="2061" y="311"/>
                  <a:pt x="2010" y="347"/>
                  <a:pt x="1937" y="347"/>
                </a:cubicBezTo>
                <a:cubicBezTo>
                  <a:pt x="1886" y="347"/>
                  <a:pt x="1837" y="326"/>
                  <a:pt x="1805" y="295"/>
                </a:cubicBezTo>
                <a:cubicBezTo>
                  <a:pt x="1822" y="259"/>
                  <a:pt x="1822" y="259"/>
                  <a:pt x="1822" y="259"/>
                </a:cubicBezTo>
                <a:cubicBezTo>
                  <a:pt x="1854" y="290"/>
                  <a:pt x="1898" y="308"/>
                  <a:pt x="1937" y="308"/>
                </a:cubicBezTo>
                <a:cubicBezTo>
                  <a:pt x="1987" y="308"/>
                  <a:pt x="2018" y="288"/>
                  <a:pt x="2018" y="255"/>
                </a:cubicBezTo>
                <a:cubicBezTo>
                  <a:pt x="2018" y="164"/>
                  <a:pt x="1824" y="213"/>
                  <a:pt x="1824" y="89"/>
                </a:cubicBezTo>
                <a:cubicBezTo>
                  <a:pt x="1824" y="35"/>
                  <a:pt x="1872" y="0"/>
                  <a:pt x="1944" y="0"/>
                </a:cubicBezTo>
                <a:cubicBezTo>
                  <a:pt x="1983" y="0"/>
                  <a:pt x="2024" y="13"/>
                  <a:pt x="2053" y="3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lIns="114324" tIns="57162" rIns="114324" bIns="57162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251">
              <a:latin typeface="+mn-lt"/>
            </a:endParaRPr>
          </a:p>
        </p:txBody>
      </p:sp>
      <p:sp>
        <p:nvSpPr>
          <p:cNvPr id="5" name="Titel 4"/>
          <p:cNvSpPr>
            <a:spLocks noGrp="1" noSelect="1"/>
          </p:cNvSpPr>
          <p:nvPr>
            <p:ph type="title"/>
          </p:nvPr>
        </p:nvSpPr>
        <p:spPr bwMode="invGray">
          <a:xfrm>
            <a:off x="855178" y="4414733"/>
            <a:ext cx="13547822" cy="2724818"/>
          </a:xfrm>
        </p:spPr>
        <p:txBody>
          <a:bodyPr/>
          <a:lstStyle>
            <a:lvl1pPr algn="ctr">
              <a:lnSpc>
                <a:spcPct val="110000"/>
              </a:lnSpc>
              <a:defRPr cap="none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Freeform 5 (PHJU)"/>
          <p:cNvSpPr>
            <a:spLocks noGrp="1" noSelect="1"/>
          </p:cNvSpPr>
          <p:nvPr>
            <p:ph type="body" idx="1001"/>
          </p:nvPr>
        </p:nvSpPr>
        <p:spPr bwMode="invGray">
          <a:xfrm>
            <a:off x="6831645" y="2197926"/>
            <a:ext cx="1560044" cy="1552643"/>
          </a:xfrm>
          <a:custGeom>
            <a:avLst/>
            <a:gdLst>
              <a:gd name="T0" fmla="*/ 686 w 3928"/>
              <a:gd name="T1" fmla="*/ 1346 h 3913"/>
              <a:gd name="T2" fmla="*/ 343 w 3928"/>
              <a:gd name="T3" fmla="*/ 1689 h 3913"/>
              <a:gd name="T4" fmla="*/ 0 w 3928"/>
              <a:gd name="T5" fmla="*/ 1346 h 3913"/>
              <a:gd name="T6" fmla="*/ 343 w 3928"/>
              <a:gd name="T7" fmla="*/ 1003 h 3913"/>
              <a:gd name="T8" fmla="*/ 686 w 3928"/>
              <a:gd name="T9" fmla="*/ 1346 h 3913"/>
              <a:gd name="T10" fmla="*/ 3585 w 3928"/>
              <a:gd name="T11" fmla="*/ 3227 h 3913"/>
              <a:gd name="T12" fmla="*/ 3242 w 3928"/>
              <a:gd name="T13" fmla="*/ 3570 h 3913"/>
              <a:gd name="T14" fmla="*/ 3585 w 3928"/>
              <a:gd name="T15" fmla="*/ 3913 h 3913"/>
              <a:gd name="T16" fmla="*/ 3928 w 3928"/>
              <a:gd name="T17" fmla="*/ 3570 h 3913"/>
              <a:gd name="T18" fmla="*/ 3585 w 3928"/>
              <a:gd name="T19" fmla="*/ 3227 h 3913"/>
              <a:gd name="T20" fmla="*/ 1178 w 3928"/>
              <a:gd name="T21" fmla="*/ 244 h 3913"/>
              <a:gd name="T22" fmla="*/ 1404 w 3928"/>
              <a:gd name="T23" fmla="*/ 409 h 3913"/>
              <a:gd name="T24" fmla="*/ 1569 w 3928"/>
              <a:gd name="T25" fmla="*/ 182 h 3913"/>
              <a:gd name="T26" fmla="*/ 1342 w 3928"/>
              <a:gd name="T27" fmla="*/ 17 h 3913"/>
              <a:gd name="T28" fmla="*/ 1178 w 3928"/>
              <a:gd name="T29" fmla="*/ 244 h 39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3928" h="3913">
                <a:moveTo>
                  <a:pt x="686" y="1346"/>
                </a:moveTo>
                <a:cubicBezTo>
                  <a:pt x="686" y="1536"/>
                  <a:pt x="532" y="1689"/>
                  <a:pt x="343" y="1689"/>
                </a:cubicBezTo>
                <a:cubicBezTo>
                  <a:pt x="153" y="1689"/>
                  <a:pt x="0" y="1536"/>
                  <a:pt x="0" y="1346"/>
                </a:cubicBezTo>
                <a:cubicBezTo>
                  <a:pt x="0" y="1157"/>
                  <a:pt x="153" y="1003"/>
                  <a:pt x="343" y="1003"/>
                </a:cubicBezTo>
                <a:cubicBezTo>
                  <a:pt x="532" y="1003"/>
                  <a:pt x="686" y="1157"/>
                  <a:pt x="686" y="1346"/>
                </a:cubicBezTo>
                <a:close/>
                <a:moveTo>
                  <a:pt x="3585" y="3227"/>
                </a:moveTo>
                <a:cubicBezTo>
                  <a:pt x="3395" y="3227"/>
                  <a:pt x="3242" y="3381"/>
                  <a:pt x="3242" y="3570"/>
                </a:cubicBezTo>
                <a:cubicBezTo>
                  <a:pt x="3242" y="3759"/>
                  <a:pt x="3395" y="3913"/>
                  <a:pt x="3585" y="3913"/>
                </a:cubicBezTo>
                <a:cubicBezTo>
                  <a:pt x="3774" y="3913"/>
                  <a:pt x="3928" y="3759"/>
                  <a:pt x="3928" y="3570"/>
                </a:cubicBezTo>
                <a:cubicBezTo>
                  <a:pt x="3928" y="3381"/>
                  <a:pt x="3774" y="3227"/>
                  <a:pt x="3585" y="3227"/>
                </a:cubicBezTo>
                <a:close/>
                <a:moveTo>
                  <a:pt x="1178" y="244"/>
                </a:moveTo>
                <a:cubicBezTo>
                  <a:pt x="1195" y="352"/>
                  <a:pt x="1296" y="426"/>
                  <a:pt x="1404" y="409"/>
                </a:cubicBezTo>
                <a:cubicBezTo>
                  <a:pt x="1512" y="391"/>
                  <a:pt x="1586" y="290"/>
                  <a:pt x="1569" y="182"/>
                </a:cubicBezTo>
                <a:cubicBezTo>
                  <a:pt x="1551" y="74"/>
                  <a:pt x="1450" y="0"/>
                  <a:pt x="1342" y="17"/>
                </a:cubicBezTo>
                <a:cubicBezTo>
                  <a:pt x="1234" y="35"/>
                  <a:pt x="1160" y="136"/>
                  <a:pt x="1178" y="244"/>
                </a:cubicBezTo>
                <a:close/>
              </a:path>
            </a:pathLst>
          </a:custGeom>
          <a:solidFill>
            <a:srgbClr val="FFFFFF">
              <a:alpha val="50196"/>
            </a:srgbClr>
          </a:solidFill>
          <a:ln>
            <a:noFill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82592" indent="-382592" algn="l" defTabSz="1143274" rtl="0" eaLnBrk="1" latinLnBrk="0" hangingPunct="1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 typeface="Century Gothic" panose="020B0502020202020204" pitchFamily="34" charset="0"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Freeform 6 (PHJU)"/>
          <p:cNvSpPr>
            <a:spLocks noGrp="1" noSelect="1"/>
          </p:cNvSpPr>
          <p:nvPr>
            <p:ph type="body" idx="1000"/>
          </p:nvPr>
        </p:nvSpPr>
        <p:spPr bwMode="invGray">
          <a:xfrm>
            <a:off x="6968596" y="2122478"/>
            <a:ext cx="1448896" cy="1777003"/>
          </a:xfrm>
          <a:custGeom>
            <a:avLst/>
            <a:gdLst>
              <a:gd name="T0" fmla="*/ 3243 w 3652"/>
              <a:gd name="T1" fmla="*/ 3080 h 4479"/>
              <a:gd name="T2" fmla="*/ 3634 w 3652"/>
              <a:gd name="T3" fmla="*/ 3018 h 4479"/>
              <a:gd name="T4" fmla="*/ 377 w 3652"/>
              <a:gd name="T5" fmla="*/ 631 h 4479"/>
              <a:gd name="T6" fmla="*/ 281 w 3652"/>
              <a:gd name="T7" fmla="*/ 27 h 4479"/>
              <a:gd name="T8" fmla="*/ 377 w 3652"/>
              <a:gd name="T9" fmla="*/ 631 h 4479"/>
              <a:gd name="T10" fmla="*/ 2973 w 3652"/>
              <a:gd name="T11" fmla="*/ 4404 h 4479"/>
              <a:gd name="T12" fmla="*/ 331 w 3652"/>
              <a:gd name="T13" fmla="*/ 4479 h 4479"/>
              <a:gd name="T14" fmla="*/ 257 w 3652"/>
              <a:gd name="T15" fmla="*/ 853 h 4479"/>
              <a:gd name="T16" fmla="*/ 2898 w 3652"/>
              <a:gd name="T17" fmla="*/ 778 h 4479"/>
              <a:gd name="T18" fmla="*/ 2823 w 3652"/>
              <a:gd name="T19" fmla="*/ 928 h 4479"/>
              <a:gd name="T20" fmla="*/ 406 w 3652"/>
              <a:gd name="T21" fmla="*/ 4329 h 4479"/>
              <a:gd name="T22" fmla="*/ 2823 w 3652"/>
              <a:gd name="T23" fmla="*/ 928 h 4479"/>
              <a:gd name="T24" fmla="*/ 1028 w 3652"/>
              <a:gd name="T25" fmla="*/ 3529 h 4479"/>
              <a:gd name="T26" fmla="*/ 1028 w 3652"/>
              <a:gd name="T27" fmla="*/ 3679 h 4479"/>
              <a:gd name="T28" fmla="*/ 2276 w 3652"/>
              <a:gd name="T29" fmla="*/ 3604 h 4479"/>
              <a:gd name="T30" fmla="*/ 2006 w 3652"/>
              <a:gd name="T31" fmla="*/ 3841 h 4479"/>
              <a:gd name="T32" fmla="*/ 1148 w 3652"/>
              <a:gd name="T33" fmla="*/ 3916 h 4479"/>
              <a:gd name="T34" fmla="*/ 2006 w 3652"/>
              <a:gd name="T35" fmla="*/ 3991 h 4479"/>
              <a:gd name="T36" fmla="*/ 2006 w 3652"/>
              <a:gd name="T37" fmla="*/ 3841 h 4479"/>
              <a:gd name="T38" fmla="*/ 1615 w 3652"/>
              <a:gd name="T39" fmla="*/ 1373 h 4479"/>
              <a:gd name="T40" fmla="*/ 1615 w 3652"/>
              <a:gd name="T41" fmla="*/ 3004 h 4479"/>
              <a:gd name="T42" fmla="*/ 1615 w 3652"/>
              <a:gd name="T43" fmla="*/ 2794 h 4479"/>
              <a:gd name="T44" fmla="*/ 1435 w 3652"/>
              <a:gd name="T45" fmla="*/ 2263 h 4479"/>
              <a:gd name="T46" fmla="*/ 2276 w 3652"/>
              <a:gd name="T47" fmla="*/ 2263 h 4479"/>
              <a:gd name="T48" fmla="*/ 1763 w 3652"/>
              <a:gd name="T49" fmla="*/ 2837 h 4479"/>
              <a:gd name="T50" fmla="*/ 1763 w 3652"/>
              <a:gd name="T51" fmla="*/ 1539 h 4479"/>
              <a:gd name="T52" fmla="*/ 2276 w 3652"/>
              <a:gd name="T53" fmla="*/ 2114 h 4479"/>
              <a:gd name="T54" fmla="*/ 1435 w 3652"/>
              <a:gd name="T55" fmla="*/ 2114 h 4479"/>
              <a:gd name="T56" fmla="*/ 1615 w 3652"/>
              <a:gd name="T57" fmla="*/ 1583 h 4479"/>
              <a:gd name="T58" fmla="*/ 953 w 3652"/>
              <a:gd name="T59" fmla="*/ 2114 h 4479"/>
              <a:gd name="T60" fmla="*/ 1466 w 3652"/>
              <a:gd name="T61" fmla="*/ 1539 h 4479"/>
              <a:gd name="T62" fmla="*/ 953 w 3652"/>
              <a:gd name="T63" fmla="*/ 2263 h 4479"/>
              <a:gd name="T64" fmla="*/ 1284 w 3652"/>
              <a:gd name="T65" fmla="*/ 2263 h 4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652" h="4479">
                <a:moveTo>
                  <a:pt x="3470" y="3245"/>
                </a:moveTo>
                <a:cubicBezTo>
                  <a:pt x="3362" y="3262"/>
                  <a:pt x="3260" y="3188"/>
                  <a:pt x="3243" y="3080"/>
                </a:cubicBezTo>
                <a:cubicBezTo>
                  <a:pt x="3226" y="2972"/>
                  <a:pt x="3300" y="2871"/>
                  <a:pt x="3408" y="2854"/>
                </a:cubicBezTo>
                <a:cubicBezTo>
                  <a:pt x="3516" y="2836"/>
                  <a:pt x="3617" y="2910"/>
                  <a:pt x="3634" y="3018"/>
                </a:cubicBezTo>
                <a:cubicBezTo>
                  <a:pt x="3652" y="3126"/>
                  <a:pt x="3578" y="3228"/>
                  <a:pt x="3470" y="3245"/>
                </a:cubicBezTo>
                <a:close/>
                <a:moveTo>
                  <a:pt x="377" y="631"/>
                </a:moveTo>
                <a:cubicBezTo>
                  <a:pt x="544" y="605"/>
                  <a:pt x="658" y="448"/>
                  <a:pt x="632" y="281"/>
                </a:cubicBezTo>
                <a:cubicBezTo>
                  <a:pt x="605" y="114"/>
                  <a:pt x="448" y="0"/>
                  <a:pt x="281" y="27"/>
                </a:cubicBezTo>
                <a:cubicBezTo>
                  <a:pt x="114" y="53"/>
                  <a:pt x="0" y="210"/>
                  <a:pt x="27" y="377"/>
                </a:cubicBezTo>
                <a:cubicBezTo>
                  <a:pt x="54" y="544"/>
                  <a:pt x="210" y="658"/>
                  <a:pt x="377" y="631"/>
                </a:cubicBezTo>
                <a:close/>
                <a:moveTo>
                  <a:pt x="2973" y="853"/>
                </a:moveTo>
                <a:cubicBezTo>
                  <a:pt x="2973" y="4404"/>
                  <a:pt x="2973" y="4404"/>
                  <a:pt x="2973" y="4404"/>
                </a:cubicBezTo>
                <a:cubicBezTo>
                  <a:pt x="2973" y="4445"/>
                  <a:pt x="2939" y="4479"/>
                  <a:pt x="2898" y="4479"/>
                </a:cubicBezTo>
                <a:cubicBezTo>
                  <a:pt x="331" y="4479"/>
                  <a:pt x="331" y="4479"/>
                  <a:pt x="331" y="4479"/>
                </a:cubicBezTo>
                <a:cubicBezTo>
                  <a:pt x="290" y="4479"/>
                  <a:pt x="257" y="4445"/>
                  <a:pt x="257" y="4404"/>
                </a:cubicBezTo>
                <a:cubicBezTo>
                  <a:pt x="257" y="853"/>
                  <a:pt x="257" y="853"/>
                  <a:pt x="257" y="853"/>
                </a:cubicBezTo>
                <a:cubicBezTo>
                  <a:pt x="257" y="811"/>
                  <a:pt x="290" y="778"/>
                  <a:pt x="331" y="778"/>
                </a:cubicBezTo>
                <a:cubicBezTo>
                  <a:pt x="2898" y="778"/>
                  <a:pt x="2898" y="778"/>
                  <a:pt x="2898" y="778"/>
                </a:cubicBezTo>
                <a:cubicBezTo>
                  <a:pt x="2939" y="778"/>
                  <a:pt x="2973" y="811"/>
                  <a:pt x="2973" y="853"/>
                </a:cubicBezTo>
                <a:close/>
                <a:moveTo>
                  <a:pt x="2823" y="928"/>
                </a:moveTo>
                <a:cubicBezTo>
                  <a:pt x="406" y="928"/>
                  <a:pt x="406" y="928"/>
                  <a:pt x="406" y="928"/>
                </a:cubicBezTo>
                <a:cubicBezTo>
                  <a:pt x="406" y="4329"/>
                  <a:pt x="406" y="4329"/>
                  <a:pt x="406" y="4329"/>
                </a:cubicBezTo>
                <a:cubicBezTo>
                  <a:pt x="2823" y="4329"/>
                  <a:pt x="2823" y="4329"/>
                  <a:pt x="2823" y="4329"/>
                </a:cubicBezTo>
                <a:lnTo>
                  <a:pt x="2823" y="928"/>
                </a:lnTo>
                <a:close/>
                <a:moveTo>
                  <a:pt x="2201" y="3529"/>
                </a:moveTo>
                <a:cubicBezTo>
                  <a:pt x="1028" y="3529"/>
                  <a:pt x="1028" y="3529"/>
                  <a:pt x="1028" y="3529"/>
                </a:cubicBezTo>
                <a:cubicBezTo>
                  <a:pt x="987" y="3529"/>
                  <a:pt x="953" y="3563"/>
                  <a:pt x="953" y="3604"/>
                </a:cubicBezTo>
                <a:cubicBezTo>
                  <a:pt x="953" y="3646"/>
                  <a:pt x="987" y="3679"/>
                  <a:pt x="1028" y="3679"/>
                </a:cubicBezTo>
                <a:cubicBezTo>
                  <a:pt x="2201" y="3679"/>
                  <a:pt x="2201" y="3679"/>
                  <a:pt x="2201" y="3679"/>
                </a:cubicBezTo>
                <a:cubicBezTo>
                  <a:pt x="2242" y="3679"/>
                  <a:pt x="2276" y="3646"/>
                  <a:pt x="2276" y="3604"/>
                </a:cubicBezTo>
                <a:cubicBezTo>
                  <a:pt x="2276" y="3563"/>
                  <a:pt x="2242" y="3529"/>
                  <a:pt x="2201" y="3529"/>
                </a:cubicBezTo>
                <a:close/>
                <a:moveTo>
                  <a:pt x="2006" y="3841"/>
                </a:moveTo>
                <a:cubicBezTo>
                  <a:pt x="1223" y="3841"/>
                  <a:pt x="1223" y="3841"/>
                  <a:pt x="1223" y="3841"/>
                </a:cubicBezTo>
                <a:cubicBezTo>
                  <a:pt x="1182" y="3841"/>
                  <a:pt x="1148" y="3874"/>
                  <a:pt x="1148" y="3916"/>
                </a:cubicBezTo>
                <a:cubicBezTo>
                  <a:pt x="1148" y="3957"/>
                  <a:pt x="1182" y="3991"/>
                  <a:pt x="1223" y="3991"/>
                </a:cubicBezTo>
                <a:cubicBezTo>
                  <a:pt x="2006" y="3991"/>
                  <a:pt x="2006" y="3991"/>
                  <a:pt x="2006" y="3991"/>
                </a:cubicBezTo>
                <a:cubicBezTo>
                  <a:pt x="2047" y="3991"/>
                  <a:pt x="2081" y="3957"/>
                  <a:pt x="2081" y="3916"/>
                </a:cubicBezTo>
                <a:cubicBezTo>
                  <a:pt x="2081" y="3874"/>
                  <a:pt x="2047" y="3841"/>
                  <a:pt x="2006" y="3841"/>
                </a:cubicBezTo>
                <a:close/>
                <a:moveTo>
                  <a:pt x="799" y="2188"/>
                </a:moveTo>
                <a:cubicBezTo>
                  <a:pt x="799" y="1739"/>
                  <a:pt x="1165" y="1373"/>
                  <a:pt x="1615" y="1373"/>
                </a:cubicBezTo>
                <a:cubicBezTo>
                  <a:pt x="2064" y="1373"/>
                  <a:pt x="2430" y="1739"/>
                  <a:pt x="2430" y="2188"/>
                </a:cubicBezTo>
                <a:cubicBezTo>
                  <a:pt x="2430" y="2638"/>
                  <a:pt x="2064" y="3004"/>
                  <a:pt x="1615" y="3004"/>
                </a:cubicBezTo>
                <a:cubicBezTo>
                  <a:pt x="1165" y="3004"/>
                  <a:pt x="799" y="2638"/>
                  <a:pt x="799" y="2188"/>
                </a:cubicBezTo>
                <a:close/>
                <a:moveTo>
                  <a:pt x="1615" y="2794"/>
                </a:moveTo>
                <a:cubicBezTo>
                  <a:pt x="1679" y="2685"/>
                  <a:pt x="1776" y="2489"/>
                  <a:pt x="1794" y="2263"/>
                </a:cubicBezTo>
                <a:cubicBezTo>
                  <a:pt x="1435" y="2263"/>
                  <a:pt x="1435" y="2263"/>
                  <a:pt x="1435" y="2263"/>
                </a:cubicBezTo>
                <a:cubicBezTo>
                  <a:pt x="1453" y="2489"/>
                  <a:pt x="1550" y="2685"/>
                  <a:pt x="1615" y="2794"/>
                </a:cubicBezTo>
                <a:close/>
                <a:moveTo>
                  <a:pt x="2276" y="2263"/>
                </a:moveTo>
                <a:cubicBezTo>
                  <a:pt x="1945" y="2263"/>
                  <a:pt x="1945" y="2263"/>
                  <a:pt x="1945" y="2263"/>
                </a:cubicBezTo>
                <a:cubicBezTo>
                  <a:pt x="1928" y="2503"/>
                  <a:pt x="1835" y="2709"/>
                  <a:pt x="1763" y="2837"/>
                </a:cubicBezTo>
                <a:cubicBezTo>
                  <a:pt x="2035" y="2775"/>
                  <a:pt x="2244" y="2546"/>
                  <a:pt x="2276" y="2263"/>
                </a:cubicBezTo>
                <a:close/>
                <a:moveTo>
                  <a:pt x="1763" y="1539"/>
                </a:moveTo>
                <a:cubicBezTo>
                  <a:pt x="1835" y="1667"/>
                  <a:pt x="1928" y="1874"/>
                  <a:pt x="1945" y="2114"/>
                </a:cubicBezTo>
                <a:cubicBezTo>
                  <a:pt x="2276" y="2114"/>
                  <a:pt x="2276" y="2114"/>
                  <a:pt x="2276" y="2114"/>
                </a:cubicBezTo>
                <a:cubicBezTo>
                  <a:pt x="2244" y="1831"/>
                  <a:pt x="2035" y="1602"/>
                  <a:pt x="1763" y="1539"/>
                </a:cubicBezTo>
                <a:close/>
                <a:moveTo>
                  <a:pt x="1435" y="2114"/>
                </a:moveTo>
                <a:cubicBezTo>
                  <a:pt x="1794" y="2114"/>
                  <a:pt x="1794" y="2114"/>
                  <a:pt x="1794" y="2114"/>
                </a:cubicBezTo>
                <a:cubicBezTo>
                  <a:pt x="1776" y="1887"/>
                  <a:pt x="1679" y="1691"/>
                  <a:pt x="1615" y="1583"/>
                </a:cubicBezTo>
                <a:cubicBezTo>
                  <a:pt x="1550" y="1691"/>
                  <a:pt x="1453" y="1888"/>
                  <a:pt x="1435" y="2114"/>
                </a:cubicBezTo>
                <a:close/>
                <a:moveTo>
                  <a:pt x="953" y="2114"/>
                </a:moveTo>
                <a:cubicBezTo>
                  <a:pt x="1284" y="2114"/>
                  <a:pt x="1284" y="2114"/>
                  <a:pt x="1284" y="2114"/>
                </a:cubicBezTo>
                <a:cubicBezTo>
                  <a:pt x="1301" y="1874"/>
                  <a:pt x="1394" y="1667"/>
                  <a:pt x="1466" y="1539"/>
                </a:cubicBezTo>
                <a:cubicBezTo>
                  <a:pt x="1194" y="1602"/>
                  <a:pt x="985" y="1831"/>
                  <a:pt x="953" y="2114"/>
                </a:cubicBezTo>
                <a:close/>
                <a:moveTo>
                  <a:pt x="953" y="2263"/>
                </a:moveTo>
                <a:cubicBezTo>
                  <a:pt x="985" y="2546"/>
                  <a:pt x="1194" y="2775"/>
                  <a:pt x="1466" y="2837"/>
                </a:cubicBezTo>
                <a:cubicBezTo>
                  <a:pt x="1394" y="2709"/>
                  <a:pt x="1301" y="2503"/>
                  <a:pt x="1284" y="2263"/>
                </a:cubicBezTo>
                <a:lnTo>
                  <a:pt x="953" y="226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82592" indent="-382592" algn="l" defTabSz="1143274" rtl="0" eaLnBrk="1" latinLnBrk="0" hangingPunct="1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 typeface="Century Gothic" panose="020B0502020202020204" pitchFamily="34" charset="0"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***Tijdelijke aanduiding voor dianummer 11">
            <a:extLst>
              <a:ext uri="{FF2B5EF4-FFF2-40B4-BE49-F238E27FC236}">
                <a16:creationId xmlns:a16="http://schemas.microsoft.com/office/drawing/2014/main" id="{BE45190F-001A-4CDA-BA05-1F636E5F0087}"/>
              </a:ext>
            </a:extLst>
          </p:cNvPr>
          <p:cNvSpPr>
            <a:spLocks noGrp="1" noSelect="1"/>
          </p:cNvSpPr>
          <p:nvPr>
            <p:ph type="sldNum" sz="quarter" idx="1002"/>
          </p:nvPr>
        </p:nvSpPr>
        <p:spPr bwMode="inv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 </a:t>
            </a:r>
            <a:fld id="{554A48A8-249D-48B4-8931-7FAF3D73630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98489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lide 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>
            <a:extLst>
              <a:ext uri="{FF2B5EF4-FFF2-40B4-BE49-F238E27FC236}">
                <a16:creationId xmlns:a16="http://schemas.microsoft.com/office/drawing/2014/main" id="{1CCB9F29-D4F9-4C12-9F86-B0E6BCA237F5}"/>
              </a:ext>
            </a:extLst>
          </p:cNvPr>
          <p:cNvSpPr>
            <a:spLocks noSelect="1"/>
          </p:cNvSpPr>
          <p:nvPr userDrawn="1"/>
        </p:nvSpPr>
        <p:spPr bwMode="gray">
          <a:xfrm>
            <a:off x="4402138" y="568325"/>
            <a:ext cx="79375" cy="6581775"/>
          </a:xfrm>
          <a:custGeom>
            <a:avLst/>
            <a:gdLst>
              <a:gd name="T0" fmla="*/ 100 w 200"/>
              <a:gd name="T1" fmla="*/ 11601 h 16601"/>
              <a:gd name="T2" fmla="*/ 100 w 200"/>
              <a:gd name="T3" fmla="*/ 12601 h 16601"/>
              <a:gd name="T4" fmla="*/ 0 w 200"/>
              <a:gd name="T5" fmla="*/ 12901 h 16601"/>
              <a:gd name="T6" fmla="*/ 100 w 200"/>
              <a:gd name="T7" fmla="*/ 11201 h 16601"/>
              <a:gd name="T8" fmla="*/ 100 w 200"/>
              <a:gd name="T9" fmla="*/ 11201 h 16601"/>
              <a:gd name="T10" fmla="*/ 200 w 200"/>
              <a:gd name="T11" fmla="*/ 8901 h 16601"/>
              <a:gd name="T12" fmla="*/ 100 w 200"/>
              <a:gd name="T13" fmla="*/ 11001 h 16601"/>
              <a:gd name="T14" fmla="*/ 0 w 200"/>
              <a:gd name="T15" fmla="*/ 9701 h 16601"/>
              <a:gd name="T16" fmla="*/ 100 w 200"/>
              <a:gd name="T17" fmla="*/ 9201 h 16601"/>
              <a:gd name="T18" fmla="*/ 100 w 200"/>
              <a:gd name="T19" fmla="*/ 9201 h 16601"/>
              <a:gd name="T20" fmla="*/ 200 w 200"/>
              <a:gd name="T21" fmla="*/ 10101 h 16601"/>
              <a:gd name="T22" fmla="*/ 100 w 200"/>
              <a:gd name="T23" fmla="*/ 10601 h 16601"/>
              <a:gd name="T24" fmla="*/ 0 w 200"/>
              <a:gd name="T25" fmla="*/ 12101 h 16601"/>
              <a:gd name="T26" fmla="*/ 100 w 200"/>
              <a:gd name="T27" fmla="*/ 15601 h 16601"/>
              <a:gd name="T28" fmla="*/ 100 w 200"/>
              <a:gd name="T29" fmla="*/ 15601 h 16601"/>
              <a:gd name="T30" fmla="*/ 200 w 200"/>
              <a:gd name="T31" fmla="*/ 16101 h 16601"/>
              <a:gd name="T32" fmla="*/ 100 w 200"/>
              <a:gd name="T33" fmla="*/ 0 h 16601"/>
              <a:gd name="T34" fmla="*/ 0 w 200"/>
              <a:gd name="T35" fmla="*/ 15301 h 16601"/>
              <a:gd name="T36" fmla="*/ 100 w 200"/>
              <a:gd name="T37" fmla="*/ 16401 h 16601"/>
              <a:gd name="T38" fmla="*/ 100 w 200"/>
              <a:gd name="T39" fmla="*/ 16401 h 16601"/>
              <a:gd name="T40" fmla="*/ 200 w 200"/>
              <a:gd name="T41" fmla="*/ 14901 h 16601"/>
              <a:gd name="T42" fmla="*/ 100 w 200"/>
              <a:gd name="T43" fmla="*/ 13801 h 16601"/>
              <a:gd name="T44" fmla="*/ 0 w 200"/>
              <a:gd name="T45" fmla="*/ 13301 h 16601"/>
              <a:gd name="T46" fmla="*/ 100 w 200"/>
              <a:gd name="T47" fmla="*/ 14001 h 16601"/>
              <a:gd name="T48" fmla="*/ 100 w 200"/>
              <a:gd name="T49" fmla="*/ 14001 h 16601"/>
              <a:gd name="T50" fmla="*/ 200 w 200"/>
              <a:gd name="T51" fmla="*/ 14501 h 16601"/>
              <a:gd name="T52" fmla="*/ 100 w 200"/>
              <a:gd name="T53" fmla="*/ 4600 h 16601"/>
              <a:gd name="T54" fmla="*/ 0 w 200"/>
              <a:gd name="T55" fmla="*/ 4100 h 16601"/>
              <a:gd name="T56" fmla="*/ 100 w 200"/>
              <a:gd name="T57" fmla="*/ 2400 h 16601"/>
              <a:gd name="T58" fmla="*/ 100 w 200"/>
              <a:gd name="T59" fmla="*/ 2400 h 16601"/>
              <a:gd name="T60" fmla="*/ 200 w 200"/>
              <a:gd name="T61" fmla="*/ 3700 h 16601"/>
              <a:gd name="T62" fmla="*/ 100 w 200"/>
              <a:gd name="T63" fmla="*/ 2200 h 16601"/>
              <a:gd name="T64" fmla="*/ 0 w 200"/>
              <a:gd name="T65" fmla="*/ 3300 h 16601"/>
              <a:gd name="T66" fmla="*/ 100 w 200"/>
              <a:gd name="T67" fmla="*/ 2800 h 16601"/>
              <a:gd name="T68" fmla="*/ 100 w 200"/>
              <a:gd name="T69" fmla="*/ 2800 h 16601"/>
              <a:gd name="T70" fmla="*/ 200 w 200"/>
              <a:gd name="T71" fmla="*/ 500 h 16601"/>
              <a:gd name="T72" fmla="*/ 100 w 200"/>
              <a:gd name="T73" fmla="*/ 1000 h 16601"/>
              <a:gd name="T74" fmla="*/ 0 w 200"/>
              <a:gd name="T75" fmla="*/ 1300 h 16601"/>
              <a:gd name="T76" fmla="*/ 100 w 200"/>
              <a:gd name="T77" fmla="*/ 1600 h 16601"/>
              <a:gd name="T78" fmla="*/ 100 w 200"/>
              <a:gd name="T79" fmla="*/ 1600 h 16601"/>
              <a:gd name="T80" fmla="*/ 200 w 200"/>
              <a:gd name="T81" fmla="*/ 4900 h 16601"/>
              <a:gd name="T82" fmla="*/ 100 w 200"/>
              <a:gd name="T83" fmla="*/ 7801 h 16601"/>
              <a:gd name="T84" fmla="*/ 0 w 200"/>
              <a:gd name="T85" fmla="*/ 7301 h 16601"/>
              <a:gd name="T86" fmla="*/ 100 w 200"/>
              <a:gd name="T87" fmla="*/ 8001 h 16601"/>
              <a:gd name="T88" fmla="*/ 100 w 200"/>
              <a:gd name="T89" fmla="*/ 8001 h 16601"/>
              <a:gd name="T90" fmla="*/ 200 w 200"/>
              <a:gd name="T91" fmla="*/ 6901 h 16601"/>
              <a:gd name="T92" fmla="*/ 100 w 200"/>
              <a:gd name="T93" fmla="*/ 6601 h 16601"/>
              <a:gd name="T94" fmla="*/ 0 w 200"/>
              <a:gd name="T95" fmla="*/ 5301 h 16601"/>
              <a:gd name="T96" fmla="*/ 100 w 200"/>
              <a:gd name="T97" fmla="*/ 8401 h 16601"/>
              <a:gd name="T98" fmla="*/ 100 w 200"/>
              <a:gd name="T99" fmla="*/ 8401 h 16601"/>
              <a:gd name="T100" fmla="*/ 200 w 200"/>
              <a:gd name="T101" fmla="*/ 5701 h 16601"/>
              <a:gd name="T102" fmla="*/ 100 w 200"/>
              <a:gd name="T103" fmla="*/ 6201 h 166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00" h="16601">
                <a:moveTo>
                  <a:pt x="200" y="11701"/>
                </a:moveTo>
                <a:cubicBezTo>
                  <a:pt x="200" y="11756"/>
                  <a:pt x="155" y="11801"/>
                  <a:pt x="100" y="11801"/>
                </a:cubicBezTo>
                <a:cubicBezTo>
                  <a:pt x="45" y="11801"/>
                  <a:pt x="0" y="11756"/>
                  <a:pt x="0" y="11701"/>
                </a:cubicBezTo>
                <a:cubicBezTo>
                  <a:pt x="0" y="11646"/>
                  <a:pt x="45" y="11601"/>
                  <a:pt x="100" y="11601"/>
                </a:cubicBezTo>
                <a:cubicBezTo>
                  <a:pt x="155" y="11601"/>
                  <a:pt x="200" y="11646"/>
                  <a:pt x="200" y="11701"/>
                </a:cubicBezTo>
                <a:close/>
                <a:moveTo>
                  <a:pt x="100" y="12401"/>
                </a:moveTo>
                <a:cubicBezTo>
                  <a:pt x="45" y="12401"/>
                  <a:pt x="0" y="12446"/>
                  <a:pt x="0" y="12501"/>
                </a:cubicBezTo>
                <a:cubicBezTo>
                  <a:pt x="0" y="12556"/>
                  <a:pt x="45" y="12601"/>
                  <a:pt x="100" y="12601"/>
                </a:cubicBezTo>
                <a:cubicBezTo>
                  <a:pt x="155" y="12601"/>
                  <a:pt x="200" y="12556"/>
                  <a:pt x="200" y="12501"/>
                </a:cubicBezTo>
                <a:cubicBezTo>
                  <a:pt x="200" y="12446"/>
                  <a:pt x="155" y="12401"/>
                  <a:pt x="100" y="12401"/>
                </a:cubicBezTo>
                <a:close/>
                <a:moveTo>
                  <a:pt x="100" y="12801"/>
                </a:moveTo>
                <a:cubicBezTo>
                  <a:pt x="45" y="12801"/>
                  <a:pt x="0" y="12846"/>
                  <a:pt x="0" y="12901"/>
                </a:cubicBezTo>
                <a:cubicBezTo>
                  <a:pt x="0" y="12956"/>
                  <a:pt x="45" y="13001"/>
                  <a:pt x="100" y="13001"/>
                </a:cubicBezTo>
                <a:cubicBezTo>
                  <a:pt x="155" y="13001"/>
                  <a:pt x="200" y="12956"/>
                  <a:pt x="200" y="12901"/>
                </a:cubicBezTo>
                <a:cubicBezTo>
                  <a:pt x="200" y="12846"/>
                  <a:pt x="155" y="12801"/>
                  <a:pt x="100" y="12801"/>
                </a:cubicBezTo>
                <a:close/>
                <a:moveTo>
                  <a:pt x="100" y="11201"/>
                </a:moveTo>
                <a:cubicBezTo>
                  <a:pt x="45" y="11201"/>
                  <a:pt x="0" y="11246"/>
                  <a:pt x="0" y="11301"/>
                </a:cubicBezTo>
                <a:cubicBezTo>
                  <a:pt x="0" y="11356"/>
                  <a:pt x="45" y="11401"/>
                  <a:pt x="100" y="11401"/>
                </a:cubicBezTo>
                <a:cubicBezTo>
                  <a:pt x="155" y="11401"/>
                  <a:pt x="200" y="11356"/>
                  <a:pt x="200" y="11301"/>
                </a:cubicBezTo>
                <a:cubicBezTo>
                  <a:pt x="200" y="11246"/>
                  <a:pt x="155" y="11201"/>
                  <a:pt x="100" y="11201"/>
                </a:cubicBezTo>
                <a:close/>
                <a:moveTo>
                  <a:pt x="100" y="8801"/>
                </a:moveTo>
                <a:cubicBezTo>
                  <a:pt x="45" y="8801"/>
                  <a:pt x="0" y="8845"/>
                  <a:pt x="0" y="8901"/>
                </a:cubicBezTo>
                <a:cubicBezTo>
                  <a:pt x="0" y="8956"/>
                  <a:pt x="45" y="9001"/>
                  <a:pt x="100" y="9001"/>
                </a:cubicBezTo>
                <a:cubicBezTo>
                  <a:pt x="155" y="9001"/>
                  <a:pt x="200" y="8956"/>
                  <a:pt x="200" y="8901"/>
                </a:cubicBezTo>
                <a:cubicBezTo>
                  <a:pt x="200" y="8845"/>
                  <a:pt x="155" y="8801"/>
                  <a:pt x="100" y="8801"/>
                </a:cubicBezTo>
                <a:close/>
                <a:moveTo>
                  <a:pt x="100" y="10801"/>
                </a:moveTo>
                <a:cubicBezTo>
                  <a:pt x="45" y="10801"/>
                  <a:pt x="0" y="10846"/>
                  <a:pt x="0" y="10901"/>
                </a:cubicBezTo>
                <a:cubicBezTo>
                  <a:pt x="0" y="10956"/>
                  <a:pt x="45" y="11001"/>
                  <a:pt x="100" y="11001"/>
                </a:cubicBezTo>
                <a:cubicBezTo>
                  <a:pt x="155" y="11001"/>
                  <a:pt x="200" y="10956"/>
                  <a:pt x="200" y="10901"/>
                </a:cubicBezTo>
                <a:cubicBezTo>
                  <a:pt x="200" y="10846"/>
                  <a:pt x="155" y="10801"/>
                  <a:pt x="100" y="10801"/>
                </a:cubicBezTo>
                <a:close/>
                <a:moveTo>
                  <a:pt x="100" y="9601"/>
                </a:moveTo>
                <a:cubicBezTo>
                  <a:pt x="45" y="9601"/>
                  <a:pt x="0" y="9646"/>
                  <a:pt x="0" y="9701"/>
                </a:cubicBezTo>
                <a:cubicBezTo>
                  <a:pt x="0" y="9756"/>
                  <a:pt x="45" y="9801"/>
                  <a:pt x="100" y="9801"/>
                </a:cubicBezTo>
                <a:cubicBezTo>
                  <a:pt x="155" y="9801"/>
                  <a:pt x="200" y="9756"/>
                  <a:pt x="200" y="9701"/>
                </a:cubicBezTo>
                <a:cubicBezTo>
                  <a:pt x="200" y="9646"/>
                  <a:pt x="155" y="9601"/>
                  <a:pt x="100" y="9601"/>
                </a:cubicBezTo>
                <a:close/>
                <a:moveTo>
                  <a:pt x="100" y="9201"/>
                </a:moveTo>
                <a:cubicBezTo>
                  <a:pt x="45" y="9201"/>
                  <a:pt x="0" y="9245"/>
                  <a:pt x="0" y="9301"/>
                </a:cubicBezTo>
                <a:cubicBezTo>
                  <a:pt x="0" y="9356"/>
                  <a:pt x="45" y="9401"/>
                  <a:pt x="100" y="9401"/>
                </a:cubicBezTo>
                <a:cubicBezTo>
                  <a:pt x="155" y="9401"/>
                  <a:pt x="200" y="9356"/>
                  <a:pt x="200" y="9301"/>
                </a:cubicBezTo>
                <a:cubicBezTo>
                  <a:pt x="200" y="9245"/>
                  <a:pt x="155" y="9201"/>
                  <a:pt x="100" y="9201"/>
                </a:cubicBezTo>
                <a:close/>
                <a:moveTo>
                  <a:pt x="100" y="10001"/>
                </a:moveTo>
                <a:cubicBezTo>
                  <a:pt x="45" y="10001"/>
                  <a:pt x="0" y="10046"/>
                  <a:pt x="0" y="10101"/>
                </a:cubicBezTo>
                <a:cubicBezTo>
                  <a:pt x="0" y="10156"/>
                  <a:pt x="45" y="10201"/>
                  <a:pt x="100" y="10201"/>
                </a:cubicBezTo>
                <a:cubicBezTo>
                  <a:pt x="155" y="10201"/>
                  <a:pt x="200" y="10156"/>
                  <a:pt x="200" y="10101"/>
                </a:cubicBezTo>
                <a:cubicBezTo>
                  <a:pt x="200" y="10046"/>
                  <a:pt x="155" y="10001"/>
                  <a:pt x="100" y="10001"/>
                </a:cubicBezTo>
                <a:close/>
                <a:moveTo>
                  <a:pt x="100" y="10401"/>
                </a:moveTo>
                <a:cubicBezTo>
                  <a:pt x="45" y="10401"/>
                  <a:pt x="0" y="10446"/>
                  <a:pt x="0" y="10501"/>
                </a:cubicBezTo>
                <a:cubicBezTo>
                  <a:pt x="0" y="10556"/>
                  <a:pt x="45" y="10601"/>
                  <a:pt x="100" y="10601"/>
                </a:cubicBezTo>
                <a:cubicBezTo>
                  <a:pt x="155" y="10601"/>
                  <a:pt x="200" y="10556"/>
                  <a:pt x="200" y="10501"/>
                </a:cubicBezTo>
                <a:cubicBezTo>
                  <a:pt x="200" y="10446"/>
                  <a:pt x="155" y="10401"/>
                  <a:pt x="100" y="10401"/>
                </a:cubicBezTo>
                <a:close/>
                <a:moveTo>
                  <a:pt x="100" y="12001"/>
                </a:moveTo>
                <a:cubicBezTo>
                  <a:pt x="45" y="12001"/>
                  <a:pt x="0" y="12046"/>
                  <a:pt x="0" y="12101"/>
                </a:cubicBezTo>
                <a:cubicBezTo>
                  <a:pt x="0" y="12156"/>
                  <a:pt x="45" y="12201"/>
                  <a:pt x="100" y="12201"/>
                </a:cubicBezTo>
                <a:cubicBezTo>
                  <a:pt x="155" y="12201"/>
                  <a:pt x="200" y="12156"/>
                  <a:pt x="200" y="12101"/>
                </a:cubicBezTo>
                <a:cubicBezTo>
                  <a:pt x="200" y="12046"/>
                  <a:pt x="155" y="12001"/>
                  <a:pt x="100" y="12001"/>
                </a:cubicBezTo>
                <a:close/>
                <a:moveTo>
                  <a:pt x="100" y="15601"/>
                </a:moveTo>
                <a:cubicBezTo>
                  <a:pt x="45" y="15601"/>
                  <a:pt x="0" y="15646"/>
                  <a:pt x="0" y="15701"/>
                </a:cubicBezTo>
                <a:cubicBezTo>
                  <a:pt x="0" y="15757"/>
                  <a:pt x="45" y="15801"/>
                  <a:pt x="100" y="15801"/>
                </a:cubicBezTo>
                <a:cubicBezTo>
                  <a:pt x="155" y="15801"/>
                  <a:pt x="200" y="15757"/>
                  <a:pt x="200" y="15701"/>
                </a:cubicBezTo>
                <a:cubicBezTo>
                  <a:pt x="200" y="15646"/>
                  <a:pt x="155" y="15601"/>
                  <a:pt x="100" y="15601"/>
                </a:cubicBezTo>
                <a:close/>
                <a:moveTo>
                  <a:pt x="100" y="16001"/>
                </a:moveTo>
                <a:cubicBezTo>
                  <a:pt x="45" y="16001"/>
                  <a:pt x="0" y="16046"/>
                  <a:pt x="0" y="16101"/>
                </a:cubicBezTo>
                <a:cubicBezTo>
                  <a:pt x="0" y="16157"/>
                  <a:pt x="45" y="16201"/>
                  <a:pt x="100" y="16201"/>
                </a:cubicBezTo>
                <a:cubicBezTo>
                  <a:pt x="155" y="16201"/>
                  <a:pt x="200" y="16157"/>
                  <a:pt x="200" y="16101"/>
                </a:cubicBezTo>
                <a:cubicBezTo>
                  <a:pt x="200" y="16046"/>
                  <a:pt x="155" y="16001"/>
                  <a:pt x="100" y="16001"/>
                </a:cubicBezTo>
                <a:close/>
                <a:moveTo>
                  <a:pt x="100" y="200"/>
                </a:moveTo>
                <a:cubicBezTo>
                  <a:pt x="155" y="200"/>
                  <a:pt x="200" y="155"/>
                  <a:pt x="200" y="100"/>
                </a:cubicBezTo>
                <a:cubicBezTo>
                  <a:pt x="200" y="45"/>
                  <a:pt x="155" y="0"/>
                  <a:pt x="100" y="0"/>
                </a:cubicBezTo>
                <a:cubicBezTo>
                  <a:pt x="45" y="0"/>
                  <a:pt x="0" y="45"/>
                  <a:pt x="0" y="100"/>
                </a:cubicBezTo>
                <a:cubicBezTo>
                  <a:pt x="0" y="155"/>
                  <a:pt x="45" y="200"/>
                  <a:pt x="100" y="200"/>
                </a:cubicBezTo>
                <a:close/>
                <a:moveTo>
                  <a:pt x="100" y="15201"/>
                </a:moveTo>
                <a:cubicBezTo>
                  <a:pt x="45" y="15201"/>
                  <a:pt x="0" y="15246"/>
                  <a:pt x="0" y="15301"/>
                </a:cubicBezTo>
                <a:cubicBezTo>
                  <a:pt x="0" y="15357"/>
                  <a:pt x="45" y="15401"/>
                  <a:pt x="100" y="15401"/>
                </a:cubicBezTo>
                <a:cubicBezTo>
                  <a:pt x="155" y="15401"/>
                  <a:pt x="200" y="15357"/>
                  <a:pt x="200" y="15301"/>
                </a:cubicBezTo>
                <a:cubicBezTo>
                  <a:pt x="200" y="15246"/>
                  <a:pt x="155" y="15201"/>
                  <a:pt x="100" y="15201"/>
                </a:cubicBezTo>
                <a:close/>
                <a:moveTo>
                  <a:pt x="100" y="16401"/>
                </a:moveTo>
                <a:cubicBezTo>
                  <a:pt x="45" y="16401"/>
                  <a:pt x="0" y="16446"/>
                  <a:pt x="0" y="16501"/>
                </a:cubicBezTo>
                <a:cubicBezTo>
                  <a:pt x="0" y="16557"/>
                  <a:pt x="45" y="16601"/>
                  <a:pt x="100" y="16601"/>
                </a:cubicBezTo>
                <a:cubicBezTo>
                  <a:pt x="155" y="16601"/>
                  <a:pt x="200" y="16557"/>
                  <a:pt x="200" y="16501"/>
                </a:cubicBezTo>
                <a:cubicBezTo>
                  <a:pt x="200" y="16446"/>
                  <a:pt x="155" y="16401"/>
                  <a:pt x="100" y="16401"/>
                </a:cubicBezTo>
                <a:close/>
                <a:moveTo>
                  <a:pt x="100" y="14801"/>
                </a:moveTo>
                <a:cubicBezTo>
                  <a:pt x="45" y="14801"/>
                  <a:pt x="0" y="14846"/>
                  <a:pt x="0" y="14901"/>
                </a:cubicBezTo>
                <a:cubicBezTo>
                  <a:pt x="0" y="14957"/>
                  <a:pt x="45" y="15001"/>
                  <a:pt x="100" y="15001"/>
                </a:cubicBezTo>
                <a:cubicBezTo>
                  <a:pt x="155" y="15001"/>
                  <a:pt x="200" y="14957"/>
                  <a:pt x="200" y="14901"/>
                </a:cubicBezTo>
                <a:cubicBezTo>
                  <a:pt x="200" y="14846"/>
                  <a:pt x="155" y="14801"/>
                  <a:pt x="100" y="14801"/>
                </a:cubicBezTo>
                <a:close/>
                <a:moveTo>
                  <a:pt x="100" y="13601"/>
                </a:moveTo>
                <a:cubicBezTo>
                  <a:pt x="45" y="13601"/>
                  <a:pt x="0" y="13646"/>
                  <a:pt x="0" y="13701"/>
                </a:cubicBezTo>
                <a:cubicBezTo>
                  <a:pt x="0" y="13757"/>
                  <a:pt x="45" y="13801"/>
                  <a:pt x="100" y="13801"/>
                </a:cubicBezTo>
                <a:cubicBezTo>
                  <a:pt x="155" y="13801"/>
                  <a:pt x="200" y="13757"/>
                  <a:pt x="200" y="13701"/>
                </a:cubicBezTo>
                <a:cubicBezTo>
                  <a:pt x="200" y="13646"/>
                  <a:pt x="155" y="13601"/>
                  <a:pt x="100" y="13601"/>
                </a:cubicBezTo>
                <a:close/>
                <a:moveTo>
                  <a:pt x="100" y="13201"/>
                </a:moveTo>
                <a:cubicBezTo>
                  <a:pt x="45" y="13201"/>
                  <a:pt x="0" y="13246"/>
                  <a:pt x="0" y="13301"/>
                </a:cubicBezTo>
                <a:cubicBezTo>
                  <a:pt x="0" y="13357"/>
                  <a:pt x="45" y="13401"/>
                  <a:pt x="100" y="13401"/>
                </a:cubicBezTo>
                <a:cubicBezTo>
                  <a:pt x="155" y="13401"/>
                  <a:pt x="200" y="13357"/>
                  <a:pt x="200" y="13301"/>
                </a:cubicBezTo>
                <a:cubicBezTo>
                  <a:pt x="200" y="13246"/>
                  <a:pt x="155" y="13201"/>
                  <a:pt x="100" y="13201"/>
                </a:cubicBezTo>
                <a:close/>
                <a:moveTo>
                  <a:pt x="100" y="14001"/>
                </a:moveTo>
                <a:cubicBezTo>
                  <a:pt x="45" y="14001"/>
                  <a:pt x="0" y="14046"/>
                  <a:pt x="0" y="14101"/>
                </a:cubicBezTo>
                <a:cubicBezTo>
                  <a:pt x="0" y="14157"/>
                  <a:pt x="45" y="14201"/>
                  <a:pt x="100" y="14201"/>
                </a:cubicBezTo>
                <a:cubicBezTo>
                  <a:pt x="155" y="14201"/>
                  <a:pt x="200" y="14157"/>
                  <a:pt x="200" y="14101"/>
                </a:cubicBezTo>
                <a:cubicBezTo>
                  <a:pt x="200" y="14046"/>
                  <a:pt x="155" y="14001"/>
                  <a:pt x="100" y="14001"/>
                </a:cubicBezTo>
                <a:close/>
                <a:moveTo>
                  <a:pt x="100" y="14401"/>
                </a:moveTo>
                <a:cubicBezTo>
                  <a:pt x="45" y="14401"/>
                  <a:pt x="0" y="14446"/>
                  <a:pt x="0" y="14501"/>
                </a:cubicBezTo>
                <a:cubicBezTo>
                  <a:pt x="0" y="14557"/>
                  <a:pt x="45" y="14601"/>
                  <a:pt x="100" y="14601"/>
                </a:cubicBezTo>
                <a:cubicBezTo>
                  <a:pt x="155" y="14601"/>
                  <a:pt x="200" y="14557"/>
                  <a:pt x="200" y="14501"/>
                </a:cubicBezTo>
                <a:cubicBezTo>
                  <a:pt x="200" y="14446"/>
                  <a:pt x="155" y="14401"/>
                  <a:pt x="100" y="14401"/>
                </a:cubicBezTo>
                <a:close/>
                <a:moveTo>
                  <a:pt x="100" y="4400"/>
                </a:moveTo>
                <a:cubicBezTo>
                  <a:pt x="45" y="4400"/>
                  <a:pt x="0" y="4445"/>
                  <a:pt x="0" y="4500"/>
                </a:cubicBezTo>
                <a:cubicBezTo>
                  <a:pt x="0" y="4555"/>
                  <a:pt x="45" y="4600"/>
                  <a:pt x="100" y="4600"/>
                </a:cubicBezTo>
                <a:cubicBezTo>
                  <a:pt x="155" y="4600"/>
                  <a:pt x="200" y="4555"/>
                  <a:pt x="200" y="4500"/>
                </a:cubicBezTo>
                <a:cubicBezTo>
                  <a:pt x="200" y="4445"/>
                  <a:pt x="155" y="4400"/>
                  <a:pt x="100" y="4400"/>
                </a:cubicBezTo>
                <a:close/>
                <a:moveTo>
                  <a:pt x="100" y="4000"/>
                </a:moveTo>
                <a:cubicBezTo>
                  <a:pt x="45" y="4000"/>
                  <a:pt x="0" y="4045"/>
                  <a:pt x="0" y="4100"/>
                </a:cubicBezTo>
                <a:cubicBezTo>
                  <a:pt x="0" y="4155"/>
                  <a:pt x="45" y="4200"/>
                  <a:pt x="100" y="4200"/>
                </a:cubicBezTo>
                <a:cubicBezTo>
                  <a:pt x="155" y="4200"/>
                  <a:pt x="200" y="4155"/>
                  <a:pt x="200" y="4100"/>
                </a:cubicBezTo>
                <a:cubicBezTo>
                  <a:pt x="200" y="4045"/>
                  <a:pt x="155" y="4000"/>
                  <a:pt x="100" y="4000"/>
                </a:cubicBezTo>
                <a:close/>
                <a:moveTo>
                  <a:pt x="100" y="2400"/>
                </a:moveTo>
                <a:cubicBezTo>
                  <a:pt x="45" y="2400"/>
                  <a:pt x="0" y="2445"/>
                  <a:pt x="0" y="2500"/>
                </a:cubicBezTo>
                <a:cubicBezTo>
                  <a:pt x="0" y="2555"/>
                  <a:pt x="45" y="2600"/>
                  <a:pt x="100" y="2600"/>
                </a:cubicBezTo>
                <a:cubicBezTo>
                  <a:pt x="155" y="2600"/>
                  <a:pt x="200" y="2555"/>
                  <a:pt x="200" y="2500"/>
                </a:cubicBezTo>
                <a:cubicBezTo>
                  <a:pt x="200" y="2445"/>
                  <a:pt x="155" y="2400"/>
                  <a:pt x="100" y="2400"/>
                </a:cubicBezTo>
                <a:close/>
                <a:moveTo>
                  <a:pt x="100" y="3600"/>
                </a:moveTo>
                <a:cubicBezTo>
                  <a:pt x="45" y="3600"/>
                  <a:pt x="0" y="3645"/>
                  <a:pt x="0" y="3700"/>
                </a:cubicBezTo>
                <a:cubicBezTo>
                  <a:pt x="0" y="3755"/>
                  <a:pt x="45" y="3800"/>
                  <a:pt x="100" y="3800"/>
                </a:cubicBezTo>
                <a:cubicBezTo>
                  <a:pt x="155" y="3800"/>
                  <a:pt x="200" y="3755"/>
                  <a:pt x="200" y="3700"/>
                </a:cubicBezTo>
                <a:cubicBezTo>
                  <a:pt x="200" y="3645"/>
                  <a:pt x="155" y="3600"/>
                  <a:pt x="100" y="3600"/>
                </a:cubicBezTo>
                <a:close/>
                <a:moveTo>
                  <a:pt x="100" y="2000"/>
                </a:moveTo>
                <a:cubicBezTo>
                  <a:pt x="45" y="2000"/>
                  <a:pt x="0" y="2045"/>
                  <a:pt x="0" y="2100"/>
                </a:cubicBezTo>
                <a:cubicBezTo>
                  <a:pt x="0" y="2155"/>
                  <a:pt x="45" y="2200"/>
                  <a:pt x="100" y="2200"/>
                </a:cubicBezTo>
                <a:cubicBezTo>
                  <a:pt x="155" y="2200"/>
                  <a:pt x="200" y="2155"/>
                  <a:pt x="200" y="2100"/>
                </a:cubicBezTo>
                <a:cubicBezTo>
                  <a:pt x="200" y="2045"/>
                  <a:pt x="155" y="2000"/>
                  <a:pt x="100" y="2000"/>
                </a:cubicBezTo>
                <a:close/>
                <a:moveTo>
                  <a:pt x="100" y="3200"/>
                </a:moveTo>
                <a:cubicBezTo>
                  <a:pt x="45" y="3200"/>
                  <a:pt x="0" y="3245"/>
                  <a:pt x="0" y="3300"/>
                </a:cubicBezTo>
                <a:cubicBezTo>
                  <a:pt x="0" y="3355"/>
                  <a:pt x="45" y="3400"/>
                  <a:pt x="100" y="3400"/>
                </a:cubicBezTo>
                <a:cubicBezTo>
                  <a:pt x="155" y="3400"/>
                  <a:pt x="200" y="3355"/>
                  <a:pt x="200" y="3300"/>
                </a:cubicBezTo>
                <a:cubicBezTo>
                  <a:pt x="200" y="3245"/>
                  <a:pt x="155" y="3200"/>
                  <a:pt x="100" y="3200"/>
                </a:cubicBezTo>
                <a:close/>
                <a:moveTo>
                  <a:pt x="100" y="2800"/>
                </a:moveTo>
                <a:cubicBezTo>
                  <a:pt x="45" y="2800"/>
                  <a:pt x="0" y="2845"/>
                  <a:pt x="0" y="2900"/>
                </a:cubicBezTo>
                <a:cubicBezTo>
                  <a:pt x="0" y="2955"/>
                  <a:pt x="45" y="3000"/>
                  <a:pt x="100" y="3000"/>
                </a:cubicBezTo>
                <a:cubicBezTo>
                  <a:pt x="155" y="3000"/>
                  <a:pt x="200" y="2955"/>
                  <a:pt x="200" y="2900"/>
                </a:cubicBezTo>
                <a:cubicBezTo>
                  <a:pt x="200" y="2845"/>
                  <a:pt x="155" y="2800"/>
                  <a:pt x="100" y="2800"/>
                </a:cubicBezTo>
                <a:close/>
                <a:moveTo>
                  <a:pt x="100" y="400"/>
                </a:moveTo>
                <a:cubicBezTo>
                  <a:pt x="45" y="400"/>
                  <a:pt x="0" y="445"/>
                  <a:pt x="0" y="500"/>
                </a:cubicBezTo>
                <a:cubicBezTo>
                  <a:pt x="0" y="555"/>
                  <a:pt x="45" y="600"/>
                  <a:pt x="100" y="600"/>
                </a:cubicBezTo>
                <a:cubicBezTo>
                  <a:pt x="155" y="600"/>
                  <a:pt x="200" y="555"/>
                  <a:pt x="200" y="500"/>
                </a:cubicBezTo>
                <a:cubicBezTo>
                  <a:pt x="200" y="445"/>
                  <a:pt x="155" y="400"/>
                  <a:pt x="100" y="400"/>
                </a:cubicBezTo>
                <a:close/>
                <a:moveTo>
                  <a:pt x="100" y="800"/>
                </a:moveTo>
                <a:cubicBezTo>
                  <a:pt x="45" y="800"/>
                  <a:pt x="0" y="845"/>
                  <a:pt x="0" y="900"/>
                </a:cubicBezTo>
                <a:cubicBezTo>
                  <a:pt x="0" y="955"/>
                  <a:pt x="45" y="1000"/>
                  <a:pt x="100" y="1000"/>
                </a:cubicBezTo>
                <a:cubicBezTo>
                  <a:pt x="155" y="1000"/>
                  <a:pt x="200" y="955"/>
                  <a:pt x="200" y="900"/>
                </a:cubicBezTo>
                <a:cubicBezTo>
                  <a:pt x="200" y="845"/>
                  <a:pt x="155" y="800"/>
                  <a:pt x="100" y="800"/>
                </a:cubicBezTo>
                <a:close/>
                <a:moveTo>
                  <a:pt x="100" y="1200"/>
                </a:moveTo>
                <a:cubicBezTo>
                  <a:pt x="45" y="1200"/>
                  <a:pt x="0" y="1245"/>
                  <a:pt x="0" y="1300"/>
                </a:cubicBezTo>
                <a:cubicBezTo>
                  <a:pt x="0" y="1355"/>
                  <a:pt x="45" y="1400"/>
                  <a:pt x="100" y="1400"/>
                </a:cubicBezTo>
                <a:cubicBezTo>
                  <a:pt x="155" y="1400"/>
                  <a:pt x="200" y="1355"/>
                  <a:pt x="200" y="1300"/>
                </a:cubicBezTo>
                <a:cubicBezTo>
                  <a:pt x="200" y="1245"/>
                  <a:pt x="155" y="1200"/>
                  <a:pt x="100" y="1200"/>
                </a:cubicBezTo>
                <a:close/>
                <a:moveTo>
                  <a:pt x="100" y="1600"/>
                </a:moveTo>
                <a:cubicBezTo>
                  <a:pt x="45" y="1600"/>
                  <a:pt x="0" y="1645"/>
                  <a:pt x="0" y="1700"/>
                </a:cubicBezTo>
                <a:cubicBezTo>
                  <a:pt x="0" y="1755"/>
                  <a:pt x="45" y="1800"/>
                  <a:pt x="100" y="1800"/>
                </a:cubicBezTo>
                <a:cubicBezTo>
                  <a:pt x="155" y="1800"/>
                  <a:pt x="200" y="1755"/>
                  <a:pt x="200" y="1700"/>
                </a:cubicBezTo>
                <a:cubicBezTo>
                  <a:pt x="200" y="1645"/>
                  <a:pt x="155" y="1600"/>
                  <a:pt x="100" y="1600"/>
                </a:cubicBezTo>
                <a:close/>
                <a:moveTo>
                  <a:pt x="100" y="4800"/>
                </a:moveTo>
                <a:cubicBezTo>
                  <a:pt x="45" y="4800"/>
                  <a:pt x="0" y="4845"/>
                  <a:pt x="0" y="4900"/>
                </a:cubicBezTo>
                <a:cubicBezTo>
                  <a:pt x="0" y="4956"/>
                  <a:pt x="45" y="5000"/>
                  <a:pt x="100" y="5000"/>
                </a:cubicBezTo>
                <a:cubicBezTo>
                  <a:pt x="155" y="5000"/>
                  <a:pt x="200" y="4956"/>
                  <a:pt x="200" y="4900"/>
                </a:cubicBezTo>
                <a:cubicBezTo>
                  <a:pt x="200" y="4845"/>
                  <a:pt x="155" y="4800"/>
                  <a:pt x="100" y="4800"/>
                </a:cubicBezTo>
                <a:close/>
                <a:moveTo>
                  <a:pt x="100" y="7601"/>
                </a:moveTo>
                <a:cubicBezTo>
                  <a:pt x="45" y="7601"/>
                  <a:pt x="0" y="7645"/>
                  <a:pt x="0" y="7701"/>
                </a:cubicBezTo>
                <a:cubicBezTo>
                  <a:pt x="0" y="7756"/>
                  <a:pt x="45" y="7801"/>
                  <a:pt x="100" y="7801"/>
                </a:cubicBezTo>
                <a:cubicBezTo>
                  <a:pt x="155" y="7801"/>
                  <a:pt x="200" y="7756"/>
                  <a:pt x="200" y="7701"/>
                </a:cubicBezTo>
                <a:cubicBezTo>
                  <a:pt x="200" y="7645"/>
                  <a:pt x="155" y="7601"/>
                  <a:pt x="100" y="7601"/>
                </a:cubicBezTo>
                <a:close/>
                <a:moveTo>
                  <a:pt x="100" y="7201"/>
                </a:moveTo>
                <a:cubicBezTo>
                  <a:pt x="45" y="7201"/>
                  <a:pt x="0" y="7245"/>
                  <a:pt x="0" y="7301"/>
                </a:cubicBezTo>
                <a:cubicBezTo>
                  <a:pt x="0" y="7356"/>
                  <a:pt x="45" y="7401"/>
                  <a:pt x="100" y="7401"/>
                </a:cubicBezTo>
                <a:cubicBezTo>
                  <a:pt x="155" y="7401"/>
                  <a:pt x="200" y="7356"/>
                  <a:pt x="200" y="7301"/>
                </a:cubicBezTo>
                <a:cubicBezTo>
                  <a:pt x="200" y="7245"/>
                  <a:pt x="155" y="7201"/>
                  <a:pt x="100" y="7201"/>
                </a:cubicBezTo>
                <a:close/>
                <a:moveTo>
                  <a:pt x="100" y="8001"/>
                </a:moveTo>
                <a:cubicBezTo>
                  <a:pt x="45" y="8001"/>
                  <a:pt x="0" y="8045"/>
                  <a:pt x="0" y="8101"/>
                </a:cubicBezTo>
                <a:cubicBezTo>
                  <a:pt x="0" y="8156"/>
                  <a:pt x="45" y="8201"/>
                  <a:pt x="100" y="8201"/>
                </a:cubicBezTo>
                <a:cubicBezTo>
                  <a:pt x="155" y="8201"/>
                  <a:pt x="200" y="8156"/>
                  <a:pt x="200" y="8101"/>
                </a:cubicBezTo>
                <a:cubicBezTo>
                  <a:pt x="200" y="8045"/>
                  <a:pt x="155" y="8001"/>
                  <a:pt x="100" y="8001"/>
                </a:cubicBezTo>
                <a:close/>
                <a:moveTo>
                  <a:pt x="100" y="6801"/>
                </a:moveTo>
                <a:cubicBezTo>
                  <a:pt x="45" y="6801"/>
                  <a:pt x="0" y="6845"/>
                  <a:pt x="0" y="6901"/>
                </a:cubicBezTo>
                <a:cubicBezTo>
                  <a:pt x="0" y="6956"/>
                  <a:pt x="45" y="7001"/>
                  <a:pt x="100" y="7001"/>
                </a:cubicBezTo>
                <a:cubicBezTo>
                  <a:pt x="155" y="7001"/>
                  <a:pt x="200" y="6956"/>
                  <a:pt x="200" y="6901"/>
                </a:cubicBezTo>
                <a:cubicBezTo>
                  <a:pt x="200" y="6845"/>
                  <a:pt x="155" y="6801"/>
                  <a:pt x="100" y="6801"/>
                </a:cubicBezTo>
                <a:close/>
                <a:moveTo>
                  <a:pt x="100" y="6401"/>
                </a:moveTo>
                <a:cubicBezTo>
                  <a:pt x="45" y="6401"/>
                  <a:pt x="0" y="6445"/>
                  <a:pt x="0" y="6501"/>
                </a:cubicBezTo>
                <a:cubicBezTo>
                  <a:pt x="0" y="6556"/>
                  <a:pt x="45" y="6601"/>
                  <a:pt x="100" y="6601"/>
                </a:cubicBezTo>
                <a:cubicBezTo>
                  <a:pt x="155" y="6601"/>
                  <a:pt x="200" y="6556"/>
                  <a:pt x="200" y="6501"/>
                </a:cubicBezTo>
                <a:cubicBezTo>
                  <a:pt x="200" y="6445"/>
                  <a:pt x="155" y="6401"/>
                  <a:pt x="100" y="6401"/>
                </a:cubicBezTo>
                <a:close/>
                <a:moveTo>
                  <a:pt x="100" y="5201"/>
                </a:moveTo>
                <a:cubicBezTo>
                  <a:pt x="45" y="5201"/>
                  <a:pt x="0" y="5245"/>
                  <a:pt x="0" y="5301"/>
                </a:cubicBezTo>
                <a:cubicBezTo>
                  <a:pt x="0" y="5356"/>
                  <a:pt x="45" y="5401"/>
                  <a:pt x="100" y="5401"/>
                </a:cubicBezTo>
                <a:cubicBezTo>
                  <a:pt x="155" y="5401"/>
                  <a:pt x="200" y="5356"/>
                  <a:pt x="200" y="5301"/>
                </a:cubicBezTo>
                <a:cubicBezTo>
                  <a:pt x="200" y="5245"/>
                  <a:pt x="155" y="5201"/>
                  <a:pt x="100" y="5201"/>
                </a:cubicBezTo>
                <a:close/>
                <a:moveTo>
                  <a:pt x="100" y="8401"/>
                </a:moveTo>
                <a:cubicBezTo>
                  <a:pt x="45" y="8401"/>
                  <a:pt x="0" y="8445"/>
                  <a:pt x="0" y="8501"/>
                </a:cubicBezTo>
                <a:cubicBezTo>
                  <a:pt x="0" y="8556"/>
                  <a:pt x="45" y="8601"/>
                  <a:pt x="100" y="8601"/>
                </a:cubicBezTo>
                <a:cubicBezTo>
                  <a:pt x="155" y="8601"/>
                  <a:pt x="200" y="8556"/>
                  <a:pt x="200" y="8501"/>
                </a:cubicBezTo>
                <a:cubicBezTo>
                  <a:pt x="200" y="8445"/>
                  <a:pt x="155" y="8401"/>
                  <a:pt x="100" y="8401"/>
                </a:cubicBezTo>
                <a:close/>
                <a:moveTo>
                  <a:pt x="100" y="5601"/>
                </a:moveTo>
                <a:cubicBezTo>
                  <a:pt x="45" y="5601"/>
                  <a:pt x="0" y="5645"/>
                  <a:pt x="0" y="5701"/>
                </a:cubicBezTo>
                <a:cubicBezTo>
                  <a:pt x="0" y="5756"/>
                  <a:pt x="45" y="5801"/>
                  <a:pt x="100" y="5801"/>
                </a:cubicBezTo>
                <a:cubicBezTo>
                  <a:pt x="155" y="5801"/>
                  <a:pt x="200" y="5756"/>
                  <a:pt x="200" y="5701"/>
                </a:cubicBezTo>
                <a:cubicBezTo>
                  <a:pt x="200" y="5645"/>
                  <a:pt x="155" y="5601"/>
                  <a:pt x="100" y="5601"/>
                </a:cubicBezTo>
                <a:close/>
                <a:moveTo>
                  <a:pt x="100" y="6001"/>
                </a:moveTo>
                <a:cubicBezTo>
                  <a:pt x="45" y="6001"/>
                  <a:pt x="0" y="6045"/>
                  <a:pt x="0" y="6101"/>
                </a:cubicBezTo>
                <a:cubicBezTo>
                  <a:pt x="0" y="6156"/>
                  <a:pt x="45" y="6201"/>
                  <a:pt x="100" y="6201"/>
                </a:cubicBezTo>
                <a:cubicBezTo>
                  <a:pt x="155" y="6201"/>
                  <a:pt x="200" y="6156"/>
                  <a:pt x="200" y="6101"/>
                </a:cubicBezTo>
                <a:cubicBezTo>
                  <a:pt x="200" y="6045"/>
                  <a:pt x="155" y="6001"/>
                  <a:pt x="100" y="6001"/>
                </a:cubicBezTo>
                <a:close/>
              </a:path>
            </a:pathLst>
          </a:custGeom>
          <a:solidFill>
            <a:srgbClr val="7800AF"/>
          </a:solidFill>
          <a:ln>
            <a:noFill/>
          </a:ln>
        </p:spPr>
        <p:txBody>
          <a:bodyPr lIns="114324" tIns="57162" rIns="114324" bIns="57162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251">
              <a:latin typeface="+mn-lt"/>
            </a:endParaRPr>
          </a:p>
        </p:txBody>
      </p:sp>
      <p:grpSp>
        <p:nvGrpSpPr>
          <p:cNvPr id="5" name="Group 7">
            <a:extLst>
              <a:ext uri="{FF2B5EF4-FFF2-40B4-BE49-F238E27FC236}">
                <a16:creationId xmlns:a16="http://schemas.microsoft.com/office/drawing/2014/main" id="{7512217A-40C7-4E90-B6AC-778DA813C364}"/>
              </a:ext>
            </a:extLst>
          </p:cNvPr>
          <p:cNvGrpSpPr>
            <a:grpSpLocks noSelect="1" noChangeAspect="1"/>
          </p:cNvGrpSpPr>
          <p:nvPr userDrawn="1"/>
        </p:nvGrpSpPr>
        <p:grpSpPr bwMode="auto">
          <a:xfrm>
            <a:off x="346075" y="7553325"/>
            <a:ext cx="674688" cy="673100"/>
            <a:chOff x="174" y="3804"/>
            <a:chExt cx="340" cy="339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A392EBA5-F04D-4231-8921-C084146709CB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300" y="3804"/>
              <a:ext cx="110" cy="47"/>
            </a:xfrm>
            <a:custGeom>
              <a:avLst/>
              <a:gdLst>
                <a:gd name="T0" fmla="*/ 552 w 552"/>
                <a:gd name="T1" fmla="*/ 124 h 233"/>
                <a:gd name="T2" fmla="*/ 459 w 552"/>
                <a:gd name="T3" fmla="*/ 217 h 233"/>
                <a:gd name="T4" fmla="*/ 366 w 552"/>
                <a:gd name="T5" fmla="*/ 124 h 233"/>
                <a:gd name="T6" fmla="*/ 459 w 552"/>
                <a:gd name="T7" fmla="*/ 31 h 233"/>
                <a:gd name="T8" fmla="*/ 552 w 552"/>
                <a:gd name="T9" fmla="*/ 124 h 233"/>
                <a:gd name="T10" fmla="*/ 176 w 552"/>
                <a:gd name="T11" fmla="*/ 47 h 233"/>
                <a:gd name="T12" fmla="*/ 129 w 552"/>
                <a:gd name="T13" fmla="*/ 0 h 233"/>
                <a:gd name="T14" fmla="*/ 83 w 552"/>
                <a:gd name="T15" fmla="*/ 47 h 233"/>
                <a:gd name="T16" fmla="*/ 83 w 552"/>
                <a:gd name="T17" fmla="*/ 48 h 233"/>
                <a:gd name="T18" fmla="*/ 0 w 552"/>
                <a:gd name="T19" fmla="*/ 140 h 233"/>
                <a:gd name="T20" fmla="*/ 93 w 552"/>
                <a:gd name="T21" fmla="*/ 233 h 233"/>
                <a:gd name="T22" fmla="*/ 186 w 552"/>
                <a:gd name="T23" fmla="*/ 140 h 233"/>
                <a:gd name="T24" fmla="*/ 163 w 552"/>
                <a:gd name="T25" fmla="*/ 79 h 233"/>
                <a:gd name="T26" fmla="*/ 176 w 552"/>
                <a:gd name="T27" fmla="*/ 47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52" h="233">
                  <a:moveTo>
                    <a:pt x="552" y="124"/>
                  </a:moveTo>
                  <a:cubicBezTo>
                    <a:pt x="552" y="176"/>
                    <a:pt x="510" y="217"/>
                    <a:pt x="459" y="217"/>
                  </a:cubicBezTo>
                  <a:cubicBezTo>
                    <a:pt x="408" y="217"/>
                    <a:pt x="366" y="176"/>
                    <a:pt x="366" y="124"/>
                  </a:cubicBezTo>
                  <a:cubicBezTo>
                    <a:pt x="366" y="73"/>
                    <a:pt x="408" y="31"/>
                    <a:pt x="459" y="31"/>
                  </a:cubicBezTo>
                  <a:cubicBezTo>
                    <a:pt x="510" y="31"/>
                    <a:pt x="552" y="73"/>
                    <a:pt x="552" y="124"/>
                  </a:cubicBezTo>
                  <a:close/>
                  <a:moveTo>
                    <a:pt x="176" y="47"/>
                  </a:moveTo>
                  <a:cubicBezTo>
                    <a:pt x="176" y="21"/>
                    <a:pt x="155" y="0"/>
                    <a:pt x="129" y="0"/>
                  </a:cubicBezTo>
                  <a:cubicBezTo>
                    <a:pt x="103" y="0"/>
                    <a:pt x="83" y="21"/>
                    <a:pt x="83" y="47"/>
                  </a:cubicBezTo>
                  <a:cubicBezTo>
                    <a:pt x="83" y="47"/>
                    <a:pt x="83" y="47"/>
                    <a:pt x="83" y="48"/>
                  </a:cubicBezTo>
                  <a:cubicBezTo>
                    <a:pt x="36" y="53"/>
                    <a:pt x="0" y="92"/>
                    <a:pt x="0" y="140"/>
                  </a:cubicBezTo>
                  <a:cubicBezTo>
                    <a:pt x="0" y="191"/>
                    <a:pt x="41" y="233"/>
                    <a:pt x="93" y="233"/>
                  </a:cubicBezTo>
                  <a:cubicBezTo>
                    <a:pt x="144" y="233"/>
                    <a:pt x="186" y="191"/>
                    <a:pt x="186" y="140"/>
                  </a:cubicBezTo>
                  <a:cubicBezTo>
                    <a:pt x="186" y="116"/>
                    <a:pt x="177" y="95"/>
                    <a:pt x="163" y="79"/>
                  </a:cubicBezTo>
                  <a:cubicBezTo>
                    <a:pt x="171" y="70"/>
                    <a:pt x="176" y="59"/>
                    <a:pt x="176" y="47"/>
                  </a:cubicBezTo>
                  <a:close/>
                </a:path>
              </a:pathLst>
            </a:custGeom>
            <a:solidFill>
              <a:srgbClr val="7800AF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51">
                <a:latin typeface="+mn-lt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51C992E9-C3FC-41CD-8158-40C61BA57BC0}"/>
                </a:ext>
              </a:extLst>
            </p:cNvPr>
            <p:cNvSpPr>
              <a:spLocks noSelect="1" noChangeArrowheads="1"/>
            </p:cNvSpPr>
            <p:nvPr userDrawn="1"/>
          </p:nvSpPr>
          <p:spPr bwMode="gray">
            <a:xfrm>
              <a:off x="235" y="3838"/>
              <a:ext cx="19" cy="18"/>
            </a:xfrm>
            <a:prstGeom prst="ellipse">
              <a:avLst/>
            </a:prstGeom>
            <a:solidFill>
              <a:srgbClr val="D70087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51">
                <a:latin typeface="+mn-lt"/>
              </a:endParaRPr>
            </a:p>
          </p:txBody>
        </p:sp>
        <p:sp>
          <p:nvSpPr>
            <p:cNvPr id="9" name="Oval 7">
              <a:extLst>
                <a:ext uri="{FF2B5EF4-FFF2-40B4-BE49-F238E27FC236}">
                  <a16:creationId xmlns:a16="http://schemas.microsoft.com/office/drawing/2014/main" id="{06A3F5E3-B3EE-4394-BD7A-B26444FC57E0}"/>
                </a:ext>
              </a:extLst>
            </p:cNvPr>
            <p:cNvSpPr>
              <a:spLocks noSelect="1" noChangeArrowheads="1"/>
            </p:cNvSpPr>
            <p:nvPr userDrawn="1"/>
          </p:nvSpPr>
          <p:spPr bwMode="gray">
            <a:xfrm>
              <a:off x="324" y="3858"/>
              <a:ext cx="18" cy="18"/>
            </a:xfrm>
            <a:prstGeom prst="ellipse">
              <a:avLst/>
            </a:prstGeom>
            <a:solidFill>
              <a:srgbClr val="7800AF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51">
                <a:latin typeface="+mn-lt"/>
              </a:endParaRPr>
            </a:p>
          </p:txBody>
        </p:sp>
        <p:sp>
          <p:nvSpPr>
            <p:cNvPr id="10" name="Oval 8">
              <a:extLst>
                <a:ext uri="{FF2B5EF4-FFF2-40B4-BE49-F238E27FC236}">
                  <a16:creationId xmlns:a16="http://schemas.microsoft.com/office/drawing/2014/main" id="{CA893077-54FB-411C-92CE-C7E23FAACB68}"/>
                </a:ext>
              </a:extLst>
            </p:cNvPr>
            <p:cNvSpPr>
              <a:spLocks noSelect="1" noChangeArrowheads="1"/>
            </p:cNvSpPr>
            <p:nvPr userDrawn="1"/>
          </p:nvSpPr>
          <p:spPr bwMode="gray">
            <a:xfrm>
              <a:off x="248" y="3829"/>
              <a:ext cx="18" cy="19"/>
            </a:xfrm>
            <a:prstGeom prst="ellipse">
              <a:avLst/>
            </a:prstGeom>
            <a:solidFill>
              <a:srgbClr val="7800AF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51">
                <a:latin typeface="+mn-lt"/>
              </a:endParaRPr>
            </a:p>
          </p:txBody>
        </p:sp>
        <p:sp>
          <p:nvSpPr>
            <p:cNvPr id="11" name="Oval 9">
              <a:extLst>
                <a:ext uri="{FF2B5EF4-FFF2-40B4-BE49-F238E27FC236}">
                  <a16:creationId xmlns:a16="http://schemas.microsoft.com/office/drawing/2014/main" id="{A489AE82-4D9C-4450-B498-6E8F06CA728A}"/>
                </a:ext>
              </a:extLst>
            </p:cNvPr>
            <p:cNvSpPr>
              <a:spLocks noSelect="1" noChangeArrowheads="1"/>
            </p:cNvSpPr>
            <p:nvPr userDrawn="1"/>
          </p:nvSpPr>
          <p:spPr bwMode="gray">
            <a:xfrm>
              <a:off x="278" y="3813"/>
              <a:ext cx="18" cy="18"/>
            </a:xfrm>
            <a:prstGeom prst="ellipse">
              <a:avLst/>
            </a:prstGeom>
            <a:solidFill>
              <a:srgbClr val="7800AF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51">
                <a:latin typeface="+mn-lt"/>
              </a:endParaRPr>
            </a:p>
          </p:txBody>
        </p:sp>
        <p:sp>
          <p:nvSpPr>
            <p:cNvPr id="12" name="Oval 10">
              <a:extLst>
                <a:ext uri="{FF2B5EF4-FFF2-40B4-BE49-F238E27FC236}">
                  <a16:creationId xmlns:a16="http://schemas.microsoft.com/office/drawing/2014/main" id="{F3B0D806-EB1F-4BC6-8476-2D2A98C4ABD6}"/>
                </a:ext>
              </a:extLst>
            </p:cNvPr>
            <p:cNvSpPr>
              <a:spLocks noSelect="1" noChangeArrowheads="1"/>
            </p:cNvSpPr>
            <p:nvPr userDrawn="1"/>
          </p:nvSpPr>
          <p:spPr bwMode="gray">
            <a:xfrm>
              <a:off x="269" y="3849"/>
              <a:ext cx="18" cy="19"/>
            </a:xfrm>
            <a:prstGeom prst="ellipse">
              <a:avLst/>
            </a:prstGeom>
            <a:solidFill>
              <a:srgbClr val="7800AF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51">
                <a:latin typeface="+mn-lt"/>
              </a:endParaRPr>
            </a:p>
          </p:txBody>
        </p:sp>
        <p:sp>
          <p:nvSpPr>
            <p:cNvPr id="13" name="Oval 11">
              <a:extLst>
                <a:ext uri="{FF2B5EF4-FFF2-40B4-BE49-F238E27FC236}">
                  <a16:creationId xmlns:a16="http://schemas.microsoft.com/office/drawing/2014/main" id="{3BB4B69B-0800-427E-82F1-27E94BC3D556}"/>
                </a:ext>
              </a:extLst>
            </p:cNvPr>
            <p:cNvSpPr>
              <a:spLocks noSelect="1" noChangeArrowheads="1"/>
            </p:cNvSpPr>
            <p:nvPr userDrawn="1"/>
          </p:nvSpPr>
          <p:spPr bwMode="gray">
            <a:xfrm>
              <a:off x="494" y="3939"/>
              <a:ext cx="18" cy="18"/>
            </a:xfrm>
            <a:prstGeom prst="ellipse">
              <a:avLst/>
            </a:prstGeom>
            <a:solidFill>
              <a:srgbClr val="D70087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51">
                <a:latin typeface="+mn-lt"/>
              </a:endParaRPr>
            </a:p>
          </p:txBody>
        </p:sp>
        <p:sp>
          <p:nvSpPr>
            <p:cNvPr id="14" name="Oval 12">
              <a:extLst>
                <a:ext uri="{FF2B5EF4-FFF2-40B4-BE49-F238E27FC236}">
                  <a16:creationId xmlns:a16="http://schemas.microsoft.com/office/drawing/2014/main" id="{F285C5F8-99DE-4F0D-A810-F24F7CCE160A}"/>
                </a:ext>
              </a:extLst>
            </p:cNvPr>
            <p:cNvSpPr>
              <a:spLocks noSelect="1" noChangeArrowheads="1"/>
            </p:cNvSpPr>
            <p:nvPr userDrawn="1"/>
          </p:nvSpPr>
          <p:spPr bwMode="gray">
            <a:xfrm>
              <a:off x="455" y="3905"/>
              <a:ext cx="18" cy="19"/>
            </a:xfrm>
            <a:prstGeom prst="ellipse">
              <a:avLst/>
            </a:prstGeom>
            <a:solidFill>
              <a:srgbClr val="D70087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51">
                <a:latin typeface="+mn-lt"/>
              </a:endParaRPr>
            </a:p>
          </p:txBody>
        </p:sp>
        <p:sp>
          <p:nvSpPr>
            <p:cNvPr id="15" name="Oval 13">
              <a:extLst>
                <a:ext uri="{FF2B5EF4-FFF2-40B4-BE49-F238E27FC236}">
                  <a16:creationId xmlns:a16="http://schemas.microsoft.com/office/drawing/2014/main" id="{B5B5CD60-70B2-4ECE-8626-91B584B808D9}"/>
                </a:ext>
              </a:extLst>
            </p:cNvPr>
            <p:cNvSpPr>
              <a:spLocks noSelect="1" noChangeArrowheads="1"/>
            </p:cNvSpPr>
            <p:nvPr userDrawn="1"/>
          </p:nvSpPr>
          <p:spPr bwMode="gray">
            <a:xfrm>
              <a:off x="293" y="3839"/>
              <a:ext cx="19" cy="18"/>
            </a:xfrm>
            <a:prstGeom prst="ellipse">
              <a:avLst/>
            </a:prstGeom>
            <a:solidFill>
              <a:srgbClr val="D70087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51">
                <a:latin typeface="+mn-lt"/>
              </a:endParaRPr>
            </a:p>
          </p:txBody>
        </p:sp>
        <p:sp>
          <p:nvSpPr>
            <p:cNvPr id="16" name="Oval 14">
              <a:extLst>
                <a:ext uri="{FF2B5EF4-FFF2-40B4-BE49-F238E27FC236}">
                  <a16:creationId xmlns:a16="http://schemas.microsoft.com/office/drawing/2014/main" id="{924385F4-65DB-4ABC-93BD-5B2BAAA3D7E1}"/>
                </a:ext>
              </a:extLst>
            </p:cNvPr>
            <p:cNvSpPr>
              <a:spLocks noSelect="1" noChangeArrowheads="1"/>
            </p:cNvSpPr>
            <p:nvPr userDrawn="1"/>
          </p:nvSpPr>
          <p:spPr bwMode="gray">
            <a:xfrm>
              <a:off x="329" y="3829"/>
              <a:ext cx="19" cy="19"/>
            </a:xfrm>
            <a:prstGeom prst="ellipse">
              <a:avLst/>
            </a:prstGeom>
            <a:solidFill>
              <a:srgbClr val="D70087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51">
                <a:latin typeface="+mn-lt"/>
              </a:endParaRPr>
            </a:p>
          </p:txBody>
        </p:sp>
        <p:sp>
          <p:nvSpPr>
            <p:cNvPr id="17" name="Oval 15">
              <a:extLst>
                <a:ext uri="{FF2B5EF4-FFF2-40B4-BE49-F238E27FC236}">
                  <a16:creationId xmlns:a16="http://schemas.microsoft.com/office/drawing/2014/main" id="{2965A858-38D6-4F23-84D9-C9F71BD1F279}"/>
                </a:ext>
              </a:extLst>
            </p:cNvPr>
            <p:cNvSpPr>
              <a:spLocks noSelect="1" noChangeArrowheads="1"/>
            </p:cNvSpPr>
            <p:nvPr userDrawn="1"/>
          </p:nvSpPr>
          <p:spPr bwMode="gray">
            <a:xfrm>
              <a:off x="355" y="3840"/>
              <a:ext cx="19" cy="18"/>
            </a:xfrm>
            <a:prstGeom prst="ellipse">
              <a:avLst/>
            </a:prstGeom>
            <a:solidFill>
              <a:srgbClr val="D70087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51">
                <a:latin typeface="+mn-lt"/>
              </a:endParaRPr>
            </a:p>
          </p:txBody>
        </p:sp>
        <p:sp>
          <p:nvSpPr>
            <p:cNvPr id="18" name="Oval 16">
              <a:extLst>
                <a:ext uri="{FF2B5EF4-FFF2-40B4-BE49-F238E27FC236}">
                  <a16:creationId xmlns:a16="http://schemas.microsoft.com/office/drawing/2014/main" id="{48B9AA0B-8B1C-467B-863C-DABB268DBF79}"/>
                </a:ext>
              </a:extLst>
            </p:cNvPr>
            <p:cNvSpPr>
              <a:spLocks noSelect="1" noChangeArrowheads="1"/>
            </p:cNvSpPr>
            <p:nvPr userDrawn="1"/>
          </p:nvSpPr>
          <p:spPr bwMode="gray">
            <a:xfrm>
              <a:off x="342" y="3804"/>
              <a:ext cx="25" cy="25"/>
            </a:xfrm>
            <a:prstGeom prst="ellipse">
              <a:avLst/>
            </a:prstGeom>
            <a:solidFill>
              <a:srgbClr val="7800AF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51">
                <a:latin typeface="+mn-lt"/>
              </a:endParaRPr>
            </a:p>
          </p:txBody>
        </p:sp>
        <p:sp>
          <p:nvSpPr>
            <p:cNvPr id="19" name="Oval 17">
              <a:extLst>
                <a:ext uri="{FF2B5EF4-FFF2-40B4-BE49-F238E27FC236}">
                  <a16:creationId xmlns:a16="http://schemas.microsoft.com/office/drawing/2014/main" id="{3851F499-E1DC-4E87-8F1D-6C3D3413DA00}"/>
                </a:ext>
              </a:extLst>
            </p:cNvPr>
            <p:cNvSpPr>
              <a:spLocks noSelect="1" noChangeArrowheads="1"/>
            </p:cNvSpPr>
            <p:nvPr userDrawn="1"/>
          </p:nvSpPr>
          <p:spPr bwMode="gray">
            <a:xfrm>
              <a:off x="384" y="3843"/>
              <a:ext cx="24" cy="25"/>
            </a:xfrm>
            <a:prstGeom prst="ellipse">
              <a:avLst/>
            </a:prstGeom>
            <a:solidFill>
              <a:srgbClr val="D70087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51">
                <a:latin typeface="+mn-lt"/>
              </a:endParaRPr>
            </a:p>
          </p:txBody>
        </p:sp>
        <p:sp>
          <p:nvSpPr>
            <p:cNvPr id="20" name="Oval 18">
              <a:extLst>
                <a:ext uri="{FF2B5EF4-FFF2-40B4-BE49-F238E27FC236}">
                  <a16:creationId xmlns:a16="http://schemas.microsoft.com/office/drawing/2014/main" id="{2245BCB6-B20E-49AE-913D-9E931920B789}"/>
                </a:ext>
              </a:extLst>
            </p:cNvPr>
            <p:cNvSpPr>
              <a:spLocks noSelect="1" noChangeArrowheads="1"/>
            </p:cNvSpPr>
            <p:nvPr userDrawn="1"/>
          </p:nvSpPr>
          <p:spPr bwMode="gray">
            <a:xfrm>
              <a:off x="420" y="3831"/>
              <a:ext cx="24" cy="24"/>
            </a:xfrm>
            <a:prstGeom prst="ellipse">
              <a:avLst/>
            </a:prstGeom>
            <a:solidFill>
              <a:srgbClr val="D70087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51">
                <a:latin typeface="+mn-lt"/>
              </a:endParaRPr>
            </a:p>
          </p:txBody>
        </p:sp>
        <p:sp>
          <p:nvSpPr>
            <p:cNvPr id="21" name="Freeform 19">
              <a:extLst>
                <a:ext uri="{FF2B5EF4-FFF2-40B4-BE49-F238E27FC236}">
                  <a16:creationId xmlns:a16="http://schemas.microsoft.com/office/drawing/2014/main" id="{D535FD1A-8A2F-4CE3-B4BF-E79856216D6E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397" y="3843"/>
              <a:ext cx="117" cy="140"/>
            </a:xfrm>
            <a:custGeom>
              <a:avLst/>
              <a:gdLst>
                <a:gd name="T0" fmla="*/ 340 w 582"/>
                <a:gd name="T1" fmla="*/ 289 h 699"/>
                <a:gd name="T2" fmla="*/ 254 w 582"/>
                <a:gd name="T3" fmla="*/ 231 h 699"/>
                <a:gd name="T4" fmla="*/ 215 w 582"/>
                <a:gd name="T5" fmla="*/ 246 h 699"/>
                <a:gd name="T6" fmla="*/ 153 w 582"/>
                <a:gd name="T7" fmla="*/ 184 h 699"/>
                <a:gd name="T8" fmla="*/ 215 w 582"/>
                <a:gd name="T9" fmla="*/ 122 h 699"/>
                <a:gd name="T10" fmla="*/ 263 w 582"/>
                <a:gd name="T11" fmla="*/ 145 h 699"/>
                <a:gd name="T12" fmla="*/ 340 w 582"/>
                <a:gd name="T13" fmla="*/ 103 h 699"/>
                <a:gd name="T14" fmla="*/ 433 w 582"/>
                <a:gd name="T15" fmla="*/ 196 h 699"/>
                <a:gd name="T16" fmla="*/ 340 w 582"/>
                <a:gd name="T17" fmla="*/ 289 h 699"/>
                <a:gd name="T18" fmla="*/ 536 w 582"/>
                <a:gd name="T19" fmla="*/ 606 h 699"/>
                <a:gd name="T20" fmla="*/ 489 w 582"/>
                <a:gd name="T21" fmla="*/ 653 h 699"/>
                <a:gd name="T22" fmla="*/ 536 w 582"/>
                <a:gd name="T23" fmla="*/ 699 h 699"/>
                <a:gd name="T24" fmla="*/ 582 w 582"/>
                <a:gd name="T25" fmla="*/ 653 h 699"/>
                <a:gd name="T26" fmla="*/ 536 w 582"/>
                <a:gd name="T27" fmla="*/ 606 h 699"/>
                <a:gd name="T28" fmla="*/ 259 w 582"/>
                <a:gd name="T29" fmla="*/ 93 h 699"/>
                <a:gd name="T30" fmla="*/ 306 w 582"/>
                <a:gd name="T31" fmla="*/ 47 h 699"/>
                <a:gd name="T32" fmla="*/ 259 w 582"/>
                <a:gd name="T33" fmla="*/ 0 h 699"/>
                <a:gd name="T34" fmla="*/ 213 w 582"/>
                <a:gd name="T35" fmla="*/ 47 h 699"/>
                <a:gd name="T36" fmla="*/ 259 w 582"/>
                <a:gd name="T37" fmla="*/ 93 h 699"/>
                <a:gd name="T38" fmla="*/ 471 w 582"/>
                <a:gd name="T39" fmla="*/ 373 h 699"/>
                <a:gd name="T40" fmla="*/ 517 w 582"/>
                <a:gd name="T41" fmla="*/ 327 h 699"/>
                <a:gd name="T42" fmla="*/ 471 w 582"/>
                <a:gd name="T43" fmla="*/ 280 h 699"/>
                <a:gd name="T44" fmla="*/ 424 w 582"/>
                <a:gd name="T45" fmla="*/ 327 h 699"/>
                <a:gd name="T46" fmla="*/ 471 w 582"/>
                <a:gd name="T47" fmla="*/ 373 h 699"/>
                <a:gd name="T48" fmla="*/ 47 w 582"/>
                <a:gd name="T49" fmla="*/ 150 h 699"/>
                <a:gd name="T50" fmla="*/ 0 w 582"/>
                <a:gd name="T51" fmla="*/ 196 h 699"/>
                <a:gd name="T52" fmla="*/ 47 w 582"/>
                <a:gd name="T53" fmla="*/ 243 h 699"/>
                <a:gd name="T54" fmla="*/ 94 w 582"/>
                <a:gd name="T55" fmla="*/ 196 h 699"/>
                <a:gd name="T56" fmla="*/ 47 w 582"/>
                <a:gd name="T57" fmla="*/ 150 h 699"/>
                <a:gd name="T58" fmla="*/ 526 w 582"/>
                <a:gd name="T59" fmla="*/ 466 h 699"/>
                <a:gd name="T60" fmla="*/ 464 w 582"/>
                <a:gd name="T61" fmla="*/ 404 h 699"/>
                <a:gd name="T62" fmla="*/ 402 w 582"/>
                <a:gd name="T63" fmla="*/ 466 h 699"/>
                <a:gd name="T64" fmla="*/ 464 w 582"/>
                <a:gd name="T65" fmla="*/ 528 h 699"/>
                <a:gd name="T66" fmla="*/ 526 w 582"/>
                <a:gd name="T67" fmla="*/ 466 h 6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82" h="699">
                  <a:moveTo>
                    <a:pt x="340" y="289"/>
                  </a:moveTo>
                  <a:cubicBezTo>
                    <a:pt x="301" y="289"/>
                    <a:pt x="268" y="265"/>
                    <a:pt x="254" y="231"/>
                  </a:cubicBezTo>
                  <a:cubicBezTo>
                    <a:pt x="243" y="240"/>
                    <a:pt x="230" y="246"/>
                    <a:pt x="215" y="246"/>
                  </a:cubicBezTo>
                  <a:cubicBezTo>
                    <a:pt x="181" y="246"/>
                    <a:pt x="153" y="218"/>
                    <a:pt x="153" y="184"/>
                  </a:cubicBezTo>
                  <a:cubicBezTo>
                    <a:pt x="153" y="149"/>
                    <a:pt x="181" y="122"/>
                    <a:pt x="215" y="122"/>
                  </a:cubicBezTo>
                  <a:cubicBezTo>
                    <a:pt x="234" y="122"/>
                    <a:pt x="251" y="131"/>
                    <a:pt x="263" y="145"/>
                  </a:cubicBezTo>
                  <a:cubicBezTo>
                    <a:pt x="279" y="120"/>
                    <a:pt x="308" y="103"/>
                    <a:pt x="340" y="103"/>
                  </a:cubicBezTo>
                  <a:cubicBezTo>
                    <a:pt x="392" y="103"/>
                    <a:pt x="433" y="145"/>
                    <a:pt x="433" y="196"/>
                  </a:cubicBezTo>
                  <a:cubicBezTo>
                    <a:pt x="433" y="247"/>
                    <a:pt x="392" y="289"/>
                    <a:pt x="340" y="289"/>
                  </a:cubicBezTo>
                  <a:close/>
                  <a:moveTo>
                    <a:pt x="536" y="606"/>
                  </a:moveTo>
                  <a:cubicBezTo>
                    <a:pt x="510" y="606"/>
                    <a:pt x="489" y="627"/>
                    <a:pt x="489" y="653"/>
                  </a:cubicBezTo>
                  <a:cubicBezTo>
                    <a:pt x="489" y="678"/>
                    <a:pt x="510" y="699"/>
                    <a:pt x="536" y="699"/>
                  </a:cubicBezTo>
                  <a:cubicBezTo>
                    <a:pt x="561" y="699"/>
                    <a:pt x="582" y="678"/>
                    <a:pt x="582" y="653"/>
                  </a:cubicBezTo>
                  <a:cubicBezTo>
                    <a:pt x="582" y="627"/>
                    <a:pt x="561" y="606"/>
                    <a:pt x="536" y="606"/>
                  </a:cubicBezTo>
                  <a:close/>
                  <a:moveTo>
                    <a:pt x="259" y="93"/>
                  </a:moveTo>
                  <a:cubicBezTo>
                    <a:pt x="285" y="93"/>
                    <a:pt x="306" y="72"/>
                    <a:pt x="306" y="47"/>
                  </a:cubicBezTo>
                  <a:cubicBezTo>
                    <a:pt x="306" y="21"/>
                    <a:pt x="285" y="0"/>
                    <a:pt x="259" y="0"/>
                  </a:cubicBezTo>
                  <a:cubicBezTo>
                    <a:pt x="234" y="0"/>
                    <a:pt x="213" y="21"/>
                    <a:pt x="213" y="47"/>
                  </a:cubicBezTo>
                  <a:cubicBezTo>
                    <a:pt x="213" y="72"/>
                    <a:pt x="234" y="93"/>
                    <a:pt x="259" y="93"/>
                  </a:cubicBezTo>
                  <a:close/>
                  <a:moveTo>
                    <a:pt x="471" y="373"/>
                  </a:moveTo>
                  <a:cubicBezTo>
                    <a:pt x="496" y="373"/>
                    <a:pt x="517" y="352"/>
                    <a:pt x="517" y="327"/>
                  </a:cubicBezTo>
                  <a:cubicBezTo>
                    <a:pt x="517" y="301"/>
                    <a:pt x="496" y="280"/>
                    <a:pt x="471" y="280"/>
                  </a:cubicBezTo>
                  <a:cubicBezTo>
                    <a:pt x="445" y="280"/>
                    <a:pt x="424" y="301"/>
                    <a:pt x="424" y="327"/>
                  </a:cubicBezTo>
                  <a:cubicBezTo>
                    <a:pt x="424" y="352"/>
                    <a:pt x="445" y="373"/>
                    <a:pt x="471" y="373"/>
                  </a:cubicBezTo>
                  <a:close/>
                  <a:moveTo>
                    <a:pt x="47" y="150"/>
                  </a:moveTo>
                  <a:cubicBezTo>
                    <a:pt x="21" y="150"/>
                    <a:pt x="0" y="170"/>
                    <a:pt x="0" y="196"/>
                  </a:cubicBezTo>
                  <a:cubicBezTo>
                    <a:pt x="0" y="222"/>
                    <a:pt x="21" y="243"/>
                    <a:pt x="47" y="243"/>
                  </a:cubicBezTo>
                  <a:cubicBezTo>
                    <a:pt x="73" y="243"/>
                    <a:pt x="94" y="222"/>
                    <a:pt x="94" y="196"/>
                  </a:cubicBezTo>
                  <a:cubicBezTo>
                    <a:pt x="94" y="170"/>
                    <a:pt x="73" y="150"/>
                    <a:pt x="47" y="150"/>
                  </a:cubicBezTo>
                  <a:close/>
                  <a:moveTo>
                    <a:pt x="526" y="466"/>
                  </a:moveTo>
                  <a:cubicBezTo>
                    <a:pt x="526" y="432"/>
                    <a:pt x="498" y="404"/>
                    <a:pt x="464" y="404"/>
                  </a:cubicBezTo>
                  <a:cubicBezTo>
                    <a:pt x="430" y="404"/>
                    <a:pt x="402" y="432"/>
                    <a:pt x="402" y="466"/>
                  </a:cubicBezTo>
                  <a:cubicBezTo>
                    <a:pt x="402" y="501"/>
                    <a:pt x="430" y="528"/>
                    <a:pt x="464" y="528"/>
                  </a:cubicBezTo>
                  <a:cubicBezTo>
                    <a:pt x="498" y="528"/>
                    <a:pt x="526" y="501"/>
                    <a:pt x="526" y="466"/>
                  </a:cubicBezTo>
                  <a:close/>
                </a:path>
              </a:pathLst>
            </a:custGeom>
            <a:solidFill>
              <a:srgbClr val="7800AF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51">
                <a:latin typeface="+mn-lt"/>
              </a:endParaRPr>
            </a:p>
          </p:txBody>
        </p:sp>
        <p:sp>
          <p:nvSpPr>
            <p:cNvPr id="22" name="Oval 20">
              <a:extLst>
                <a:ext uri="{FF2B5EF4-FFF2-40B4-BE49-F238E27FC236}">
                  <a16:creationId xmlns:a16="http://schemas.microsoft.com/office/drawing/2014/main" id="{8C94FF39-96D4-4410-8147-C6FEF7F7544E}"/>
                </a:ext>
              </a:extLst>
            </p:cNvPr>
            <p:cNvSpPr>
              <a:spLocks noSelect="1" noChangeArrowheads="1"/>
            </p:cNvSpPr>
            <p:nvPr userDrawn="1"/>
          </p:nvSpPr>
          <p:spPr bwMode="gray">
            <a:xfrm>
              <a:off x="414" y="3845"/>
              <a:ext cx="18" cy="19"/>
            </a:xfrm>
            <a:prstGeom prst="ellipse">
              <a:avLst/>
            </a:prstGeom>
            <a:solidFill>
              <a:srgbClr val="7800AF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51">
                <a:latin typeface="+mn-lt"/>
              </a:endParaRPr>
            </a:p>
          </p:txBody>
        </p:sp>
        <p:sp>
          <p:nvSpPr>
            <p:cNvPr id="23" name="Oval 21">
              <a:extLst>
                <a:ext uri="{FF2B5EF4-FFF2-40B4-BE49-F238E27FC236}">
                  <a16:creationId xmlns:a16="http://schemas.microsoft.com/office/drawing/2014/main" id="{D94EDD4F-87B4-439F-9DA5-CE4F0CC0EB68}"/>
                </a:ext>
              </a:extLst>
            </p:cNvPr>
            <p:cNvSpPr>
              <a:spLocks noSelect="1" noChangeArrowheads="1"/>
            </p:cNvSpPr>
            <p:nvPr userDrawn="1"/>
          </p:nvSpPr>
          <p:spPr bwMode="gray">
            <a:xfrm>
              <a:off x="434" y="4090"/>
              <a:ext cx="19" cy="18"/>
            </a:xfrm>
            <a:prstGeom prst="ellipse">
              <a:avLst/>
            </a:prstGeom>
            <a:solidFill>
              <a:srgbClr val="7800AF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51">
                <a:latin typeface="+mn-lt"/>
              </a:endParaRPr>
            </a:p>
          </p:txBody>
        </p:sp>
        <p:sp>
          <p:nvSpPr>
            <p:cNvPr id="24" name="Oval 22">
              <a:extLst>
                <a:ext uri="{FF2B5EF4-FFF2-40B4-BE49-F238E27FC236}">
                  <a16:creationId xmlns:a16="http://schemas.microsoft.com/office/drawing/2014/main" id="{71528A24-77AB-44CC-AA15-7FB501ACC2BD}"/>
                </a:ext>
              </a:extLst>
            </p:cNvPr>
            <p:cNvSpPr>
              <a:spLocks noSelect="1" noChangeArrowheads="1"/>
            </p:cNvSpPr>
            <p:nvPr userDrawn="1"/>
          </p:nvSpPr>
          <p:spPr bwMode="gray">
            <a:xfrm>
              <a:off x="421" y="4100"/>
              <a:ext cx="19" cy="18"/>
            </a:xfrm>
            <a:prstGeom prst="ellipse">
              <a:avLst/>
            </a:prstGeom>
            <a:solidFill>
              <a:srgbClr val="D70087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51">
                <a:latin typeface="+mn-lt"/>
              </a:endParaRPr>
            </a:p>
          </p:txBody>
        </p:sp>
        <p:sp>
          <p:nvSpPr>
            <p:cNvPr id="25" name="Oval 23">
              <a:extLst>
                <a:ext uri="{FF2B5EF4-FFF2-40B4-BE49-F238E27FC236}">
                  <a16:creationId xmlns:a16="http://schemas.microsoft.com/office/drawing/2014/main" id="{4A51772D-DA64-4418-BDC7-AB7F2983DEB5}"/>
                </a:ext>
              </a:extLst>
            </p:cNvPr>
            <p:cNvSpPr>
              <a:spLocks noSelect="1" noChangeArrowheads="1"/>
            </p:cNvSpPr>
            <p:nvPr userDrawn="1"/>
          </p:nvSpPr>
          <p:spPr bwMode="gray">
            <a:xfrm>
              <a:off x="401" y="4080"/>
              <a:ext cx="18" cy="18"/>
            </a:xfrm>
            <a:prstGeom prst="ellipse">
              <a:avLst/>
            </a:prstGeom>
            <a:solidFill>
              <a:srgbClr val="7800AF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51">
                <a:latin typeface="+mn-lt"/>
              </a:endParaRPr>
            </a:p>
          </p:txBody>
        </p:sp>
        <p:sp>
          <p:nvSpPr>
            <p:cNvPr id="26" name="Freeform 24">
              <a:extLst>
                <a:ext uri="{FF2B5EF4-FFF2-40B4-BE49-F238E27FC236}">
                  <a16:creationId xmlns:a16="http://schemas.microsoft.com/office/drawing/2014/main" id="{5C19C126-AA4E-4460-870E-78AA67D10700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314" y="4070"/>
              <a:ext cx="96" cy="73"/>
            </a:xfrm>
            <a:custGeom>
              <a:avLst/>
              <a:gdLst>
                <a:gd name="T0" fmla="*/ 155 w 481"/>
                <a:gd name="T1" fmla="*/ 47 h 363"/>
                <a:gd name="T2" fmla="*/ 202 w 481"/>
                <a:gd name="T3" fmla="*/ 0 h 363"/>
                <a:gd name="T4" fmla="*/ 248 w 481"/>
                <a:gd name="T5" fmla="*/ 47 h 363"/>
                <a:gd name="T6" fmla="*/ 202 w 481"/>
                <a:gd name="T7" fmla="*/ 93 h 363"/>
                <a:gd name="T8" fmla="*/ 155 w 481"/>
                <a:gd name="T9" fmla="*/ 47 h 363"/>
                <a:gd name="T10" fmla="*/ 435 w 481"/>
                <a:gd name="T11" fmla="*/ 229 h 363"/>
                <a:gd name="T12" fmla="*/ 388 w 481"/>
                <a:gd name="T13" fmla="*/ 275 h 363"/>
                <a:gd name="T14" fmla="*/ 435 w 481"/>
                <a:gd name="T15" fmla="*/ 322 h 363"/>
                <a:gd name="T16" fmla="*/ 481 w 481"/>
                <a:gd name="T17" fmla="*/ 275 h 363"/>
                <a:gd name="T18" fmla="*/ 435 w 481"/>
                <a:gd name="T19" fmla="*/ 229 h 363"/>
                <a:gd name="T20" fmla="*/ 403 w 481"/>
                <a:gd name="T21" fmla="*/ 145 h 363"/>
                <a:gd name="T22" fmla="*/ 356 w 481"/>
                <a:gd name="T23" fmla="*/ 98 h 363"/>
                <a:gd name="T24" fmla="*/ 310 w 481"/>
                <a:gd name="T25" fmla="*/ 145 h 363"/>
                <a:gd name="T26" fmla="*/ 356 w 481"/>
                <a:gd name="T27" fmla="*/ 191 h 363"/>
                <a:gd name="T28" fmla="*/ 403 w 481"/>
                <a:gd name="T29" fmla="*/ 145 h 363"/>
                <a:gd name="T30" fmla="*/ 224 w 481"/>
                <a:gd name="T31" fmla="*/ 193 h 363"/>
                <a:gd name="T32" fmla="*/ 177 w 481"/>
                <a:gd name="T33" fmla="*/ 146 h 363"/>
                <a:gd name="T34" fmla="*/ 131 w 481"/>
                <a:gd name="T35" fmla="*/ 193 h 363"/>
                <a:gd name="T36" fmla="*/ 177 w 481"/>
                <a:gd name="T37" fmla="*/ 239 h 363"/>
                <a:gd name="T38" fmla="*/ 224 w 481"/>
                <a:gd name="T39" fmla="*/ 193 h 363"/>
                <a:gd name="T40" fmla="*/ 47 w 481"/>
                <a:gd name="T41" fmla="*/ 93 h 363"/>
                <a:gd name="T42" fmla="*/ 0 w 481"/>
                <a:gd name="T43" fmla="*/ 140 h 363"/>
                <a:gd name="T44" fmla="*/ 47 w 481"/>
                <a:gd name="T45" fmla="*/ 186 h 363"/>
                <a:gd name="T46" fmla="*/ 94 w 481"/>
                <a:gd name="T47" fmla="*/ 140 h 363"/>
                <a:gd name="T48" fmla="*/ 47 w 481"/>
                <a:gd name="T49" fmla="*/ 93 h 363"/>
                <a:gd name="T50" fmla="*/ 243 w 481"/>
                <a:gd name="T51" fmla="*/ 270 h 363"/>
                <a:gd name="T52" fmla="*/ 197 w 481"/>
                <a:gd name="T53" fmla="*/ 316 h 363"/>
                <a:gd name="T54" fmla="*/ 243 w 481"/>
                <a:gd name="T55" fmla="*/ 363 h 363"/>
                <a:gd name="T56" fmla="*/ 290 w 481"/>
                <a:gd name="T57" fmla="*/ 316 h 363"/>
                <a:gd name="T58" fmla="*/ 243 w 481"/>
                <a:gd name="T59" fmla="*/ 270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81" h="363">
                  <a:moveTo>
                    <a:pt x="155" y="47"/>
                  </a:moveTo>
                  <a:cubicBezTo>
                    <a:pt x="155" y="21"/>
                    <a:pt x="176" y="0"/>
                    <a:pt x="202" y="0"/>
                  </a:cubicBezTo>
                  <a:cubicBezTo>
                    <a:pt x="227" y="0"/>
                    <a:pt x="248" y="21"/>
                    <a:pt x="248" y="47"/>
                  </a:cubicBezTo>
                  <a:cubicBezTo>
                    <a:pt x="248" y="72"/>
                    <a:pt x="227" y="93"/>
                    <a:pt x="202" y="93"/>
                  </a:cubicBezTo>
                  <a:cubicBezTo>
                    <a:pt x="176" y="93"/>
                    <a:pt x="155" y="72"/>
                    <a:pt x="155" y="47"/>
                  </a:cubicBezTo>
                  <a:close/>
                  <a:moveTo>
                    <a:pt x="435" y="229"/>
                  </a:moveTo>
                  <a:cubicBezTo>
                    <a:pt x="409" y="229"/>
                    <a:pt x="388" y="249"/>
                    <a:pt x="388" y="275"/>
                  </a:cubicBezTo>
                  <a:cubicBezTo>
                    <a:pt x="388" y="301"/>
                    <a:pt x="409" y="322"/>
                    <a:pt x="435" y="322"/>
                  </a:cubicBezTo>
                  <a:cubicBezTo>
                    <a:pt x="460" y="322"/>
                    <a:pt x="481" y="301"/>
                    <a:pt x="481" y="275"/>
                  </a:cubicBezTo>
                  <a:cubicBezTo>
                    <a:pt x="481" y="249"/>
                    <a:pt x="460" y="229"/>
                    <a:pt x="435" y="229"/>
                  </a:cubicBezTo>
                  <a:close/>
                  <a:moveTo>
                    <a:pt x="403" y="145"/>
                  </a:moveTo>
                  <a:cubicBezTo>
                    <a:pt x="403" y="119"/>
                    <a:pt x="382" y="98"/>
                    <a:pt x="356" y="98"/>
                  </a:cubicBezTo>
                  <a:cubicBezTo>
                    <a:pt x="331" y="98"/>
                    <a:pt x="310" y="119"/>
                    <a:pt x="310" y="145"/>
                  </a:cubicBezTo>
                  <a:cubicBezTo>
                    <a:pt x="310" y="170"/>
                    <a:pt x="331" y="191"/>
                    <a:pt x="356" y="191"/>
                  </a:cubicBezTo>
                  <a:cubicBezTo>
                    <a:pt x="382" y="191"/>
                    <a:pt x="403" y="170"/>
                    <a:pt x="403" y="145"/>
                  </a:cubicBezTo>
                  <a:close/>
                  <a:moveTo>
                    <a:pt x="224" y="193"/>
                  </a:moveTo>
                  <a:cubicBezTo>
                    <a:pt x="224" y="167"/>
                    <a:pt x="203" y="146"/>
                    <a:pt x="177" y="146"/>
                  </a:cubicBezTo>
                  <a:cubicBezTo>
                    <a:pt x="152" y="146"/>
                    <a:pt x="131" y="167"/>
                    <a:pt x="131" y="193"/>
                  </a:cubicBezTo>
                  <a:cubicBezTo>
                    <a:pt x="131" y="218"/>
                    <a:pt x="152" y="239"/>
                    <a:pt x="177" y="239"/>
                  </a:cubicBezTo>
                  <a:cubicBezTo>
                    <a:pt x="203" y="239"/>
                    <a:pt x="224" y="218"/>
                    <a:pt x="224" y="193"/>
                  </a:cubicBezTo>
                  <a:close/>
                  <a:moveTo>
                    <a:pt x="47" y="93"/>
                  </a:moveTo>
                  <a:cubicBezTo>
                    <a:pt x="21" y="93"/>
                    <a:pt x="0" y="114"/>
                    <a:pt x="0" y="140"/>
                  </a:cubicBezTo>
                  <a:cubicBezTo>
                    <a:pt x="0" y="165"/>
                    <a:pt x="21" y="186"/>
                    <a:pt x="47" y="186"/>
                  </a:cubicBezTo>
                  <a:cubicBezTo>
                    <a:pt x="73" y="186"/>
                    <a:pt x="94" y="165"/>
                    <a:pt x="94" y="140"/>
                  </a:cubicBezTo>
                  <a:cubicBezTo>
                    <a:pt x="94" y="114"/>
                    <a:pt x="73" y="93"/>
                    <a:pt x="47" y="93"/>
                  </a:cubicBezTo>
                  <a:close/>
                  <a:moveTo>
                    <a:pt x="243" y="270"/>
                  </a:moveTo>
                  <a:cubicBezTo>
                    <a:pt x="218" y="270"/>
                    <a:pt x="197" y="291"/>
                    <a:pt x="197" y="316"/>
                  </a:cubicBezTo>
                  <a:cubicBezTo>
                    <a:pt x="197" y="342"/>
                    <a:pt x="218" y="363"/>
                    <a:pt x="243" y="363"/>
                  </a:cubicBezTo>
                  <a:cubicBezTo>
                    <a:pt x="269" y="363"/>
                    <a:pt x="290" y="342"/>
                    <a:pt x="290" y="316"/>
                  </a:cubicBezTo>
                  <a:cubicBezTo>
                    <a:pt x="290" y="291"/>
                    <a:pt x="269" y="270"/>
                    <a:pt x="243" y="270"/>
                  </a:cubicBezTo>
                  <a:close/>
                </a:path>
              </a:pathLst>
            </a:custGeom>
            <a:solidFill>
              <a:srgbClr val="7800AF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51">
                <a:latin typeface="+mn-lt"/>
              </a:endParaRPr>
            </a:p>
          </p:txBody>
        </p:sp>
        <p:sp>
          <p:nvSpPr>
            <p:cNvPr id="27" name="Oval 25">
              <a:extLst>
                <a:ext uri="{FF2B5EF4-FFF2-40B4-BE49-F238E27FC236}">
                  <a16:creationId xmlns:a16="http://schemas.microsoft.com/office/drawing/2014/main" id="{ACE89FDF-9B69-4479-A368-4152C9854B9B}"/>
                </a:ext>
              </a:extLst>
            </p:cNvPr>
            <p:cNvSpPr>
              <a:spLocks noSelect="1" noChangeArrowheads="1"/>
            </p:cNvSpPr>
            <p:nvPr userDrawn="1"/>
          </p:nvSpPr>
          <p:spPr bwMode="gray">
            <a:xfrm>
              <a:off x="321" y="4119"/>
              <a:ext cx="25" cy="24"/>
            </a:xfrm>
            <a:prstGeom prst="ellipse">
              <a:avLst/>
            </a:prstGeom>
            <a:solidFill>
              <a:srgbClr val="7800AF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51">
                <a:latin typeface="+mn-lt"/>
              </a:endParaRPr>
            </a:p>
          </p:txBody>
        </p:sp>
        <p:sp>
          <p:nvSpPr>
            <p:cNvPr id="28" name="Oval 26">
              <a:extLst>
                <a:ext uri="{FF2B5EF4-FFF2-40B4-BE49-F238E27FC236}">
                  <a16:creationId xmlns:a16="http://schemas.microsoft.com/office/drawing/2014/main" id="{5D159794-600D-41C8-B224-DE7280B26AB7}"/>
                </a:ext>
              </a:extLst>
            </p:cNvPr>
            <p:cNvSpPr>
              <a:spLocks noSelect="1" noChangeArrowheads="1"/>
            </p:cNvSpPr>
            <p:nvPr userDrawn="1"/>
          </p:nvSpPr>
          <p:spPr bwMode="gray">
            <a:xfrm>
              <a:off x="272" y="4056"/>
              <a:ext cx="18" cy="18"/>
            </a:xfrm>
            <a:prstGeom prst="ellipse">
              <a:avLst/>
            </a:prstGeom>
            <a:solidFill>
              <a:srgbClr val="7800AF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51">
                <a:latin typeface="+mn-lt"/>
              </a:endParaRPr>
            </a:p>
          </p:txBody>
        </p:sp>
        <p:sp>
          <p:nvSpPr>
            <p:cNvPr id="29" name="Freeform 27">
              <a:extLst>
                <a:ext uri="{FF2B5EF4-FFF2-40B4-BE49-F238E27FC236}">
                  <a16:creationId xmlns:a16="http://schemas.microsoft.com/office/drawing/2014/main" id="{832AE8CD-8898-4999-AB33-8E7266F7041E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174" y="3964"/>
              <a:ext cx="214" cy="170"/>
            </a:xfrm>
            <a:custGeom>
              <a:avLst/>
              <a:gdLst>
                <a:gd name="T0" fmla="*/ 335 w 1072"/>
                <a:gd name="T1" fmla="*/ 503 h 848"/>
                <a:gd name="T2" fmla="*/ 242 w 1072"/>
                <a:gd name="T3" fmla="*/ 596 h 848"/>
                <a:gd name="T4" fmla="*/ 149 w 1072"/>
                <a:gd name="T5" fmla="*/ 503 h 848"/>
                <a:gd name="T6" fmla="*/ 242 w 1072"/>
                <a:gd name="T7" fmla="*/ 410 h 848"/>
                <a:gd name="T8" fmla="*/ 335 w 1072"/>
                <a:gd name="T9" fmla="*/ 503 h 848"/>
                <a:gd name="T10" fmla="*/ 47 w 1072"/>
                <a:gd name="T11" fmla="*/ 0 h 848"/>
                <a:gd name="T12" fmla="*/ 0 w 1072"/>
                <a:gd name="T13" fmla="*/ 47 h 848"/>
                <a:gd name="T14" fmla="*/ 47 w 1072"/>
                <a:gd name="T15" fmla="*/ 93 h 848"/>
                <a:gd name="T16" fmla="*/ 93 w 1072"/>
                <a:gd name="T17" fmla="*/ 47 h 848"/>
                <a:gd name="T18" fmla="*/ 47 w 1072"/>
                <a:gd name="T19" fmla="*/ 0 h 848"/>
                <a:gd name="T20" fmla="*/ 250 w 1072"/>
                <a:gd name="T21" fmla="*/ 388 h 848"/>
                <a:gd name="T22" fmla="*/ 297 w 1072"/>
                <a:gd name="T23" fmla="*/ 342 h 848"/>
                <a:gd name="T24" fmla="*/ 250 w 1072"/>
                <a:gd name="T25" fmla="*/ 295 h 848"/>
                <a:gd name="T26" fmla="*/ 204 w 1072"/>
                <a:gd name="T27" fmla="*/ 342 h 848"/>
                <a:gd name="T28" fmla="*/ 250 w 1072"/>
                <a:gd name="T29" fmla="*/ 388 h 848"/>
                <a:gd name="T30" fmla="*/ 979 w 1072"/>
                <a:gd name="T31" fmla="*/ 662 h 848"/>
                <a:gd name="T32" fmla="*/ 886 w 1072"/>
                <a:gd name="T33" fmla="*/ 755 h 848"/>
                <a:gd name="T34" fmla="*/ 979 w 1072"/>
                <a:gd name="T35" fmla="*/ 848 h 848"/>
                <a:gd name="T36" fmla="*/ 1072 w 1072"/>
                <a:gd name="T37" fmla="*/ 755 h 848"/>
                <a:gd name="T38" fmla="*/ 979 w 1072"/>
                <a:gd name="T39" fmla="*/ 662 h 848"/>
                <a:gd name="T40" fmla="*/ 590 w 1072"/>
                <a:gd name="T41" fmla="*/ 576 h 848"/>
                <a:gd name="T42" fmla="*/ 528 w 1072"/>
                <a:gd name="T43" fmla="*/ 638 h 848"/>
                <a:gd name="T44" fmla="*/ 590 w 1072"/>
                <a:gd name="T45" fmla="*/ 700 h 848"/>
                <a:gd name="T46" fmla="*/ 652 w 1072"/>
                <a:gd name="T47" fmla="*/ 638 h 848"/>
                <a:gd name="T48" fmla="*/ 590 w 1072"/>
                <a:gd name="T49" fmla="*/ 576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72" h="848">
                  <a:moveTo>
                    <a:pt x="335" y="503"/>
                  </a:moveTo>
                  <a:cubicBezTo>
                    <a:pt x="335" y="555"/>
                    <a:pt x="294" y="596"/>
                    <a:pt x="242" y="596"/>
                  </a:cubicBezTo>
                  <a:cubicBezTo>
                    <a:pt x="191" y="596"/>
                    <a:pt x="149" y="555"/>
                    <a:pt x="149" y="503"/>
                  </a:cubicBezTo>
                  <a:cubicBezTo>
                    <a:pt x="149" y="452"/>
                    <a:pt x="191" y="410"/>
                    <a:pt x="242" y="410"/>
                  </a:cubicBezTo>
                  <a:cubicBezTo>
                    <a:pt x="294" y="410"/>
                    <a:pt x="335" y="452"/>
                    <a:pt x="335" y="503"/>
                  </a:cubicBezTo>
                  <a:close/>
                  <a:moveTo>
                    <a:pt x="47" y="0"/>
                  </a:moveTo>
                  <a:cubicBezTo>
                    <a:pt x="21" y="0"/>
                    <a:pt x="0" y="21"/>
                    <a:pt x="0" y="47"/>
                  </a:cubicBezTo>
                  <a:cubicBezTo>
                    <a:pt x="0" y="72"/>
                    <a:pt x="21" y="93"/>
                    <a:pt x="47" y="93"/>
                  </a:cubicBezTo>
                  <a:cubicBezTo>
                    <a:pt x="72" y="93"/>
                    <a:pt x="93" y="72"/>
                    <a:pt x="93" y="47"/>
                  </a:cubicBezTo>
                  <a:cubicBezTo>
                    <a:pt x="93" y="21"/>
                    <a:pt x="72" y="0"/>
                    <a:pt x="47" y="0"/>
                  </a:cubicBezTo>
                  <a:close/>
                  <a:moveTo>
                    <a:pt x="250" y="388"/>
                  </a:moveTo>
                  <a:cubicBezTo>
                    <a:pt x="276" y="388"/>
                    <a:pt x="297" y="367"/>
                    <a:pt x="297" y="342"/>
                  </a:cubicBezTo>
                  <a:cubicBezTo>
                    <a:pt x="297" y="316"/>
                    <a:pt x="276" y="295"/>
                    <a:pt x="250" y="295"/>
                  </a:cubicBezTo>
                  <a:cubicBezTo>
                    <a:pt x="225" y="295"/>
                    <a:pt x="204" y="316"/>
                    <a:pt x="204" y="342"/>
                  </a:cubicBezTo>
                  <a:cubicBezTo>
                    <a:pt x="204" y="367"/>
                    <a:pt x="225" y="388"/>
                    <a:pt x="250" y="388"/>
                  </a:cubicBezTo>
                  <a:close/>
                  <a:moveTo>
                    <a:pt x="979" y="662"/>
                  </a:moveTo>
                  <a:cubicBezTo>
                    <a:pt x="927" y="662"/>
                    <a:pt x="886" y="703"/>
                    <a:pt x="886" y="755"/>
                  </a:cubicBezTo>
                  <a:cubicBezTo>
                    <a:pt x="886" y="806"/>
                    <a:pt x="927" y="848"/>
                    <a:pt x="979" y="848"/>
                  </a:cubicBezTo>
                  <a:cubicBezTo>
                    <a:pt x="1030" y="848"/>
                    <a:pt x="1072" y="806"/>
                    <a:pt x="1072" y="755"/>
                  </a:cubicBezTo>
                  <a:cubicBezTo>
                    <a:pt x="1072" y="703"/>
                    <a:pt x="1030" y="662"/>
                    <a:pt x="979" y="662"/>
                  </a:cubicBezTo>
                  <a:close/>
                  <a:moveTo>
                    <a:pt x="590" y="576"/>
                  </a:moveTo>
                  <a:cubicBezTo>
                    <a:pt x="555" y="576"/>
                    <a:pt x="528" y="604"/>
                    <a:pt x="528" y="638"/>
                  </a:cubicBezTo>
                  <a:cubicBezTo>
                    <a:pt x="528" y="672"/>
                    <a:pt x="555" y="700"/>
                    <a:pt x="590" y="700"/>
                  </a:cubicBezTo>
                  <a:cubicBezTo>
                    <a:pt x="624" y="700"/>
                    <a:pt x="652" y="672"/>
                    <a:pt x="652" y="638"/>
                  </a:cubicBezTo>
                  <a:cubicBezTo>
                    <a:pt x="652" y="604"/>
                    <a:pt x="624" y="576"/>
                    <a:pt x="590" y="576"/>
                  </a:cubicBezTo>
                  <a:close/>
                </a:path>
              </a:pathLst>
            </a:custGeom>
            <a:solidFill>
              <a:srgbClr val="D70087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51">
                <a:latin typeface="+mn-lt"/>
              </a:endParaRPr>
            </a:p>
          </p:txBody>
        </p:sp>
        <p:sp>
          <p:nvSpPr>
            <p:cNvPr id="30" name="Freeform 28">
              <a:extLst>
                <a:ext uri="{FF2B5EF4-FFF2-40B4-BE49-F238E27FC236}">
                  <a16:creationId xmlns:a16="http://schemas.microsoft.com/office/drawing/2014/main" id="{2A8704AD-A8F1-4AF6-874B-5976F1A609B1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229" y="4085"/>
              <a:ext cx="86" cy="52"/>
            </a:xfrm>
            <a:custGeom>
              <a:avLst/>
              <a:gdLst>
                <a:gd name="T0" fmla="*/ 429 w 429"/>
                <a:gd name="T1" fmla="*/ 164 h 257"/>
                <a:gd name="T2" fmla="*/ 335 w 429"/>
                <a:gd name="T3" fmla="*/ 257 h 257"/>
                <a:gd name="T4" fmla="*/ 242 w 429"/>
                <a:gd name="T5" fmla="*/ 164 h 257"/>
                <a:gd name="T6" fmla="*/ 335 w 429"/>
                <a:gd name="T7" fmla="*/ 71 h 257"/>
                <a:gd name="T8" fmla="*/ 429 w 429"/>
                <a:gd name="T9" fmla="*/ 164 h 257"/>
                <a:gd name="T10" fmla="*/ 132 w 429"/>
                <a:gd name="T11" fmla="*/ 32 h 257"/>
                <a:gd name="T12" fmla="*/ 93 w 429"/>
                <a:gd name="T13" fmla="*/ 47 h 257"/>
                <a:gd name="T14" fmla="*/ 46 w 429"/>
                <a:gd name="T15" fmla="*/ 0 h 257"/>
                <a:gd name="T16" fmla="*/ 0 w 429"/>
                <a:gd name="T17" fmla="*/ 47 h 257"/>
                <a:gd name="T18" fmla="*/ 46 w 429"/>
                <a:gd name="T19" fmla="*/ 93 h 257"/>
                <a:gd name="T20" fmla="*/ 71 w 429"/>
                <a:gd name="T21" fmla="*/ 85 h 257"/>
                <a:gd name="T22" fmla="*/ 70 w 429"/>
                <a:gd name="T23" fmla="*/ 94 h 257"/>
                <a:gd name="T24" fmla="*/ 132 w 429"/>
                <a:gd name="T25" fmla="*/ 156 h 257"/>
                <a:gd name="T26" fmla="*/ 194 w 429"/>
                <a:gd name="T27" fmla="*/ 94 h 257"/>
                <a:gd name="T28" fmla="*/ 132 w 429"/>
                <a:gd name="T29" fmla="*/ 32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29" h="257">
                  <a:moveTo>
                    <a:pt x="429" y="164"/>
                  </a:moveTo>
                  <a:cubicBezTo>
                    <a:pt x="429" y="215"/>
                    <a:pt x="387" y="257"/>
                    <a:pt x="335" y="257"/>
                  </a:cubicBezTo>
                  <a:cubicBezTo>
                    <a:pt x="284" y="257"/>
                    <a:pt x="242" y="215"/>
                    <a:pt x="242" y="164"/>
                  </a:cubicBezTo>
                  <a:cubicBezTo>
                    <a:pt x="242" y="113"/>
                    <a:pt x="284" y="71"/>
                    <a:pt x="335" y="71"/>
                  </a:cubicBezTo>
                  <a:cubicBezTo>
                    <a:pt x="387" y="71"/>
                    <a:pt x="429" y="113"/>
                    <a:pt x="429" y="164"/>
                  </a:cubicBezTo>
                  <a:close/>
                  <a:moveTo>
                    <a:pt x="132" y="32"/>
                  </a:moveTo>
                  <a:cubicBezTo>
                    <a:pt x="117" y="32"/>
                    <a:pt x="103" y="38"/>
                    <a:pt x="93" y="47"/>
                  </a:cubicBezTo>
                  <a:cubicBezTo>
                    <a:pt x="93" y="21"/>
                    <a:pt x="72" y="0"/>
                    <a:pt x="46" y="0"/>
                  </a:cubicBezTo>
                  <a:cubicBezTo>
                    <a:pt x="20" y="0"/>
                    <a:pt x="0" y="21"/>
                    <a:pt x="0" y="47"/>
                  </a:cubicBezTo>
                  <a:cubicBezTo>
                    <a:pt x="0" y="72"/>
                    <a:pt x="20" y="93"/>
                    <a:pt x="46" y="93"/>
                  </a:cubicBezTo>
                  <a:cubicBezTo>
                    <a:pt x="55" y="93"/>
                    <a:pt x="64" y="90"/>
                    <a:pt x="71" y="85"/>
                  </a:cubicBezTo>
                  <a:cubicBezTo>
                    <a:pt x="71" y="88"/>
                    <a:pt x="70" y="91"/>
                    <a:pt x="70" y="94"/>
                  </a:cubicBezTo>
                  <a:cubicBezTo>
                    <a:pt x="70" y="128"/>
                    <a:pt x="98" y="156"/>
                    <a:pt x="132" y="156"/>
                  </a:cubicBezTo>
                  <a:cubicBezTo>
                    <a:pt x="166" y="156"/>
                    <a:pt x="194" y="128"/>
                    <a:pt x="194" y="94"/>
                  </a:cubicBezTo>
                  <a:cubicBezTo>
                    <a:pt x="194" y="60"/>
                    <a:pt x="166" y="32"/>
                    <a:pt x="132" y="32"/>
                  </a:cubicBezTo>
                  <a:close/>
                </a:path>
              </a:pathLst>
            </a:custGeom>
            <a:solidFill>
              <a:srgbClr val="7800AF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51">
                <a:latin typeface="+mn-lt"/>
              </a:endParaRPr>
            </a:p>
          </p:txBody>
        </p:sp>
        <p:sp>
          <p:nvSpPr>
            <p:cNvPr id="31" name="Freeform 29">
              <a:extLst>
                <a:ext uri="{FF2B5EF4-FFF2-40B4-BE49-F238E27FC236}">
                  <a16:creationId xmlns:a16="http://schemas.microsoft.com/office/drawing/2014/main" id="{CA7C01D1-60BC-493B-AD32-B0D90AF1072C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175" y="3990"/>
              <a:ext cx="86" cy="90"/>
            </a:xfrm>
            <a:custGeom>
              <a:avLst/>
              <a:gdLst>
                <a:gd name="T0" fmla="*/ 151 w 423"/>
                <a:gd name="T1" fmla="*/ 245 h 450"/>
                <a:gd name="T2" fmla="*/ 105 w 423"/>
                <a:gd name="T3" fmla="*/ 291 h 450"/>
                <a:gd name="T4" fmla="*/ 58 w 423"/>
                <a:gd name="T5" fmla="*/ 245 h 450"/>
                <a:gd name="T6" fmla="*/ 105 w 423"/>
                <a:gd name="T7" fmla="*/ 198 h 450"/>
                <a:gd name="T8" fmla="*/ 151 w 423"/>
                <a:gd name="T9" fmla="*/ 245 h 450"/>
                <a:gd name="T10" fmla="*/ 111 w 423"/>
                <a:gd name="T11" fmla="*/ 43 h 450"/>
                <a:gd name="T12" fmla="*/ 93 w 423"/>
                <a:gd name="T13" fmla="*/ 46 h 450"/>
                <a:gd name="T14" fmla="*/ 47 w 423"/>
                <a:gd name="T15" fmla="*/ 0 h 450"/>
                <a:gd name="T16" fmla="*/ 0 w 423"/>
                <a:gd name="T17" fmla="*/ 47 h 450"/>
                <a:gd name="T18" fmla="*/ 47 w 423"/>
                <a:gd name="T19" fmla="*/ 93 h 450"/>
                <a:gd name="T20" fmla="*/ 50 w 423"/>
                <a:gd name="T21" fmla="*/ 92 h 450"/>
                <a:gd name="T22" fmla="*/ 49 w 423"/>
                <a:gd name="T23" fmla="*/ 105 h 450"/>
                <a:gd name="T24" fmla="*/ 111 w 423"/>
                <a:gd name="T25" fmla="*/ 167 h 450"/>
                <a:gd name="T26" fmla="*/ 173 w 423"/>
                <a:gd name="T27" fmla="*/ 105 h 450"/>
                <a:gd name="T28" fmla="*/ 111 w 423"/>
                <a:gd name="T29" fmla="*/ 43 h 450"/>
                <a:gd name="T30" fmla="*/ 361 w 423"/>
                <a:gd name="T31" fmla="*/ 326 h 450"/>
                <a:gd name="T32" fmla="*/ 299 w 423"/>
                <a:gd name="T33" fmla="*/ 388 h 450"/>
                <a:gd name="T34" fmla="*/ 361 w 423"/>
                <a:gd name="T35" fmla="*/ 450 h 450"/>
                <a:gd name="T36" fmla="*/ 423 w 423"/>
                <a:gd name="T37" fmla="*/ 388 h 450"/>
                <a:gd name="T38" fmla="*/ 361 w 423"/>
                <a:gd name="T39" fmla="*/ 326 h 4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23" h="450">
                  <a:moveTo>
                    <a:pt x="151" y="245"/>
                  </a:moveTo>
                  <a:cubicBezTo>
                    <a:pt x="151" y="271"/>
                    <a:pt x="130" y="291"/>
                    <a:pt x="105" y="291"/>
                  </a:cubicBezTo>
                  <a:cubicBezTo>
                    <a:pt x="79" y="291"/>
                    <a:pt x="58" y="271"/>
                    <a:pt x="58" y="245"/>
                  </a:cubicBezTo>
                  <a:cubicBezTo>
                    <a:pt x="58" y="219"/>
                    <a:pt x="79" y="198"/>
                    <a:pt x="105" y="198"/>
                  </a:cubicBezTo>
                  <a:cubicBezTo>
                    <a:pt x="130" y="198"/>
                    <a:pt x="151" y="219"/>
                    <a:pt x="151" y="245"/>
                  </a:cubicBezTo>
                  <a:close/>
                  <a:moveTo>
                    <a:pt x="111" y="43"/>
                  </a:moveTo>
                  <a:cubicBezTo>
                    <a:pt x="105" y="43"/>
                    <a:pt x="99" y="44"/>
                    <a:pt x="93" y="46"/>
                  </a:cubicBezTo>
                  <a:cubicBezTo>
                    <a:pt x="93" y="21"/>
                    <a:pt x="72" y="0"/>
                    <a:pt x="47" y="0"/>
                  </a:cubicBezTo>
                  <a:cubicBezTo>
                    <a:pt x="21" y="0"/>
                    <a:pt x="0" y="21"/>
                    <a:pt x="0" y="47"/>
                  </a:cubicBezTo>
                  <a:cubicBezTo>
                    <a:pt x="0" y="72"/>
                    <a:pt x="21" y="93"/>
                    <a:pt x="47" y="93"/>
                  </a:cubicBezTo>
                  <a:cubicBezTo>
                    <a:pt x="48" y="93"/>
                    <a:pt x="49" y="93"/>
                    <a:pt x="50" y="92"/>
                  </a:cubicBezTo>
                  <a:cubicBezTo>
                    <a:pt x="50" y="97"/>
                    <a:pt x="49" y="101"/>
                    <a:pt x="49" y="105"/>
                  </a:cubicBezTo>
                  <a:cubicBezTo>
                    <a:pt x="49" y="139"/>
                    <a:pt x="77" y="167"/>
                    <a:pt x="111" y="167"/>
                  </a:cubicBezTo>
                  <a:cubicBezTo>
                    <a:pt x="146" y="167"/>
                    <a:pt x="173" y="139"/>
                    <a:pt x="173" y="105"/>
                  </a:cubicBezTo>
                  <a:cubicBezTo>
                    <a:pt x="173" y="71"/>
                    <a:pt x="146" y="43"/>
                    <a:pt x="111" y="43"/>
                  </a:cubicBezTo>
                  <a:close/>
                  <a:moveTo>
                    <a:pt x="361" y="326"/>
                  </a:moveTo>
                  <a:cubicBezTo>
                    <a:pt x="326" y="326"/>
                    <a:pt x="299" y="353"/>
                    <a:pt x="299" y="388"/>
                  </a:cubicBezTo>
                  <a:cubicBezTo>
                    <a:pt x="299" y="422"/>
                    <a:pt x="326" y="450"/>
                    <a:pt x="361" y="450"/>
                  </a:cubicBezTo>
                  <a:cubicBezTo>
                    <a:pt x="395" y="450"/>
                    <a:pt x="423" y="422"/>
                    <a:pt x="423" y="388"/>
                  </a:cubicBezTo>
                  <a:cubicBezTo>
                    <a:pt x="423" y="353"/>
                    <a:pt x="395" y="326"/>
                    <a:pt x="361" y="326"/>
                  </a:cubicBezTo>
                  <a:close/>
                </a:path>
              </a:pathLst>
            </a:custGeom>
            <a:solidFill>
              <a:srgbClr val="7800AF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51">
                <a:latin typeface="+mn-lt"/>
              </a:endParaRPr>
            </a:p>
          </p:txBody>
        </p:sp>
        <p:sp>
          <p:nvSpPr>
            <p:cNvPr id="32" name="Oval 30">
              <a:extLst>
                <a:ext uri="{FF2B5EF4-FFF2-40B4-BE49-F238E27FC236}">
                  <a16:creationId xmlns:a16="http://schemas.microsoft.com/office/drawing/2014/main" id="{EA1BAA7D-952E-45D6-AE50-C91A67D63974}"/>
                </a:ext>
              </a:extLst>
            </p:cNvPr>
            <p:cNvSpPr>
              <a:spLocks noSelect="1" noChangeArrowheads="1"/>
            </p:cNvSpPr>
            <p:nvPr userDrawn="1"/>
          </p:nvSpPr>
          <p:spPr bwMode="gray">
            <a:xfrm>
              <a:off x="255" y="4083"/>
              <a:ext cx="19" cy="19"/>
            </a:xfrm>
            <a:prstGeom prst="ellipse">
              <a:avLst/>
            </a:prstGeom>
            <a:solidFill>
              <a:srgbClr val="D70087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51">
                <a:latin typeface="+mn-lt"/>
              </a:endParaRPr>
            </a:p>
          </p:txBody>
        </p:sp>
        <p:sp>
          <p:nvSpPr>
            <p:cNvPr id="33" name="Freeform 31">
              <a:extLst>
                <a:ext uri="{FF2B5EF4-FFF2-40B4-BE49-F238E27FC236}">
                  <a16:creationId xmlns:a16="http://schemas.microsoft.com/office/drawing/2014/main" id="{79AFCCE8-5ED4-44EE-A964-08314800BC1F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221" y="3939"/>
              <a:ext cx="241" cy="69"/>
            </a:xfrm>
            <a:custGeom>
              <a:avLst/>
              <a:gdLst>
                <a:gd name="T0" fmla="*/ 663 w 1205"/>
                <a:gd name="T1" fmla="*/ 175 h 349"/>
                <a:gd name="T2" fmla="*/ 747 w 1205"/>
                <a:gd name="T3" fmla="*/ 259 h 349"/>
                <a:gd name="T4" fmla="*/ 805 w 1205"/>
                <a:gd name="T5" fmla="*/ 236 h 349"/>
                <a:gd name="T6" fmla="*/ 866 w 1205"/>
                <a:gd name="T7" fmla="*/ 302 h 349"/>
                <a:gd name="T8" fmla="*/ 747 w 1205"/>
                <a:gd name="T9" fmla="*/ 349 h 349"/>
                <a:gd name="T10" fmla="*/ 573 w 1205"/>
                <a:gd name="T11" fmla="*/ 175 h 349"/>
                <a:gd name="T12" fmla="*/ 747 w 1205"/>
                <a:gd name="T13" fmla="*/ 0 h 349"/>
                <a:gd name="T14" fmla="*/ 866 w 1205"/>
                <a:gd name="T15" fmla="*/ 47 h 349"/>
                <a:gd name="T16" fmla="*/ 805 w 1205"/>
                <a:gd name="T17" fmla="*/ 113 h 349"/>
                <a:gd name="T18" fmla="*/ 747 w 1205"/>
                <a:gd name="T19" fmla="*/ 90 h 349"/>
                <a:gd name="T20" fmla="*/ 663 w 1205"/>
                <a:gd name="T21" fmla="*/ 175 h 349"/>
                <a:gd name="T22" fmla="*/ 1085 w 1205"/>
                <a:gd name="T23" fmla="*/ 259 h 349"/>
                <a:gd name="T24" fmla="*/ 1001 w 1205"/>
                <a:gd name="T25" fmla="*/ 175 h 349"/>
                <a:gd name="T26" fmla="*/ 1085 w 1205"/>
                <a:gd name="T27" fmla="*/ 90 h 349"/>
                <a:gd name="T28" fmla="*/ 1143 w 1205"/>
                <a:gd name="T29" fmla="*/ 113 h 349"/>
                <a:gd name="T30" fmla="*/ 1205 w 1205"/>
                <a:gd name="T31" fmla="*/ 47 h 349"/>
                <a:gd name="T32" fmla="*/ 1085 w 1205"/>
                <a:gd name="T33" fmla="*/ 0 h 349"/>
                <a:gd name="T34" fmla="*/ 911 w 1205"/>
                <a:gd name="T35" fmla="*/ 175 h 349"/>
                <a:gd name="T36" fmla="*/ 1085 w 1205"/>
                <a:gd name="T37" fmla="*/ 349 h 349"/>
                <a:gd name="T38" fmla="*/ 1205 w 1205"/>
                <a:gd name="T39" fmla="*/ 302 h 349"/>
                <a:gd name="T40" fmla="*/ 1143 w 1205"/>
                <a:gd name="T41" fmla="*/ 236 h 349"/>
                <a:gd name="T42" fmla="*/ 1085 w 1205"/>
                <a:gd name="T43" fmla="*/ 259 h 349"/>
                <a:gd name="T44" fmla="*/ 374 w 1205"/>
                <a:gd name="T45" fmla="*/ 188 h 349"/>
                <a:gd name="T46" fmla="*/ 317 w 1205"/>
                <a:gd name="T47" fmla="*/ 7 h 349"/>
                <a:gd name="T48" fmla="*/ 220 w 1205"/>
                <a:gd name="T49" fmla="*/ 7 h 349"/>
                <a:gd name="T50" fmla="*/ 163 w 1205"/>
                <a:gd name="T51" fmla="*/ 188 h 349"/>
                <a:gd name="T52" fmla="*/ 106 w 1205"/>
                <a:gd name="T53" fmla="*/ 7 h 349"/>
                <a:gd name="T54" fmla="*/ 0 w 1205"/>
                <a:gd name="T55" fmla="*/ 7 h 349"/>
                <a:gd name="T56" fmla="*/ 105 w 1205"/>
                <a:gd name="T57" fmla="*/ 343 h 349"/>
                <a:gd name="T58" fmla="*/ 114 w 1205"/>
                <a:gd name="T59" fmla="*/ 343 h 349"/>
                <a:gd name="T60" fmla="*/ 212 w 1205"/>
                <a:gd name="T61" fmla="*/ 343 h 349"/>
                <a:gd name="T62" fmla="*/ 268 w 1205"/>
                <a:gd name="T63" fmla="*/ 162 h 349"/>
                <a:gd name="T64" fmla="*/ 325 w 1205"/>
                <a:gd name="T65" fmla="*/ 343 h 349"/>
                <a:gd name="T66" fmla="*/ 422 w 1205"/>
                <a:gd name="T67" fmla="*/ 343 h 349"/>
                <a:gd name="T68" fmla="*/ 431 w 1205"/>
                <a:gd name="T69" fmla="*/ 343 h 349"/>
                <a:gd name="T70" fmla="*/ 537 w 1205"/>
                <a:gd name="T71" fmla="*/ 7 h 349"/>
                <a:gd name="T72" fmla="*/ 431 w 1205"/>
                <a:gd name="T73" fmla="*/ 7 h 349"/>
                <a:gd name="T74" fmla="*/ 374 w 1205"/>
                <a:gd name="T75" fmla="*/ 188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205" h="349">
                  <a:moveTo>
                    <a:pt x="663" y="175"/>
                  </a:moveTo>
                  <a:cubicBezTo>
                    <a:pt x="663" y="221"/>
                    <a:pt x="701" y="259"/>
                    <a:pt x="747" y="259"/>
                  </a:cubicBezTo>
                  <a:cubicBezTo>
                    <a:pt x="769" y="259"/>
                    <a:pt x="790" y="250"/>
                    <a:pt x="805" y="236"/>
                  </a:cubicBezTo>
                  <a:cubicBezTo>
                    <a:pt x="866" y="302"/>
                    <a:pt x="866" y="302"/>
                    <a:pt x="866" y="302"/>
                  </a:cubicBezTo>
                  <a:cubicBezTo>
                    <a:pt x="835" y="331"/>
                    <a:pt x="793" y="349"/>
                    <a:pt x="747" y="349"/>
                  </a:cubicBezTo>
                  <a:cubicBezTo>
                    <a:pt x="651" y="349"/>
                    <a:pt x="573" y="271"/>
                    <a:pt x="573" y="175"/>
                  </a:cubicBezTo>
                  <a:cubicBezTo>
                    <a:pt x="573" y="78"/>
                    <a:pt x="651" y="0"/>
                    <a:pt x="747" y="0"/>
                  </a:cubicBezTo>
                  <a:cubicBezTo>
                    <a:pt x="793" y="0"/>
                    <a:pt x="835" y="18"/>
                    <a:pt x="866" y="47"/>
                  </a:cubicBezTo>
                  <a:cubicBezTo>
                    <a:pt x="805" y="113"/>
                    <a:pt x="805" y="113"/>
                    <a:pt x="805" y="113"/>
                  </a:cubicBezTo>
                  <a:cubicBezTo>
                    <a:pt x="790" y="99"/>
                    <a:pt x="769" y="90"/>
                    <a:pt x="747" y="90"/>
                  </a:cubicBezTo>
                  <a:cubicBezTo>
                    <a:pt x="701" y="90"/>
                    <a:pt x="663" y="128"/>
                    <a:pt x="663" y="175"/>
                  </a:cubicBezTo>
                  <a:close/>
                  <a:moveTo>
                    <a:pt x="1085" y="259"/>
                  </a:moveTo>
                  <a:cubicBezTo>
                    <a:pt x="1039" y="259"/>
                    <a:pt x="1001" y="221"/>
                    <a:pt x="1001" y="175"/>
                  </a:cubicBezTo>
                  <a:cubicBezTo>
                    <a:pt x="1001" y="128"/>
                    <a:pt x="1039" y="90"/>
                    <a:pt x="1085" y="90"/>
                  </a:cubicBezTo>
                  <a:cubicBezTo>
                    <a:pt x="1108" y="90"/>
                    <a:pt x="1128" y="99"/>
                    <a:pt x="1143" y="113"/>
                  </a:cubicBezTo>
                  <a:cubicBezTo>
                    <a:pt x="1205" y="47"/>
                    <a:pt x="1205" y="47"/>
                    <a:pt x="1205" y="47"/>
                  </a:cubicBezTo>
                  <a:cubicBezTo>
                    <a:pt x="1174" y="18"/>
                    <a:pt x="1132" y="0"/>
                    <a:pt x="1085" y="0"/>
                  </a:cubicBezTo>
                  <a:cubicBezTo>
                    <a:pt x="989" y="0"/>
                    <a:pt x="911" y="78"/>
                    <a:pt x="911" y="175"/>
                  </a:cubicBezTo>
                  <a:cubicBezTo>
                    <a:pt x="911" y="271"/>
                    <a:pt x="989" y="349"/>
                    <a:pt x="1085" y="349"/>
                  </a:cubicBezTo>
                  <a:cubicBezTo>
                    <a:pt x="1132" y="349"/>
                    <a:pt x="1174" y="331"/>
                    <a:pt x="1205" y="302"/>
                  </a:cubicBezTo>
                  <a:cubicBezTo>
                    <a:pt x="1143" y="236"/>
                    <a:pt x="1143" y="236"/>
                    <a:pt x="1143" y="236"/>
                  </a:cubicBezTo>
                  <a:cubicBezTo>
                    <a:pt x="1128" y="250"/>
                    <a:pt x="1108" y="259"/>
                    <a:pt x="1085" y="259"/>
                  </a:cubicBezTo>
                  <a:close/>
                  <a:moveTo>
                    <a:pt x="374" y="188"/>
                  </a:moveTo>
                  <a:cubicBezTo>
                    <a:pt x="317" y="7"/>
                    <a:pt x="317" y="7"/>
                    <a:pt x="317" y="7"/>
                  </a:cubicBezTo>
                  <a:cubicBezTo>
                    <a:pt x="220" y="7"/>
                    <a:pt x="220" y="7"/>
                    <a:pt x="220" y="7"/>
                  </a:cubicBezTo>
                  <a:cubicBezTo>
                    <a:pt x="163" y="188"/>
                    <a:pt x="163" y="188"/>
                    <a:pt x="163" y="188"/>
                  </a:cubicBezTo>
                  <a:cubicBezTo>
                    <a:pt x="106" y="7"/>
                    <a:pt x="106" y="7"/>
                    <a:pt x="106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05" y="343"/>
                    <a:pt x="105" y="343"/>
                    <a:pt x="105" y="343"/>
                  </a:cubicBezTo>
                  <a:cubicBezTo>
                    <a:pt x="114" y="343"/>
                    <a:pt x="114" y="343"/>
                    <a:pt x="114" y="343"/>
                  </a:cubicBezTo>
                  <a:cubicBezTo>
                    <a:pt x="212" y="343"/>
                    <a:pt x="212" y="343"/>
                    <a:pt x="212" y="343"/>
                  </a:cubicBezTo>
                  <a:cubicBezTo>
                    <a:pt x="268" y="162"/>
                    <a:pt x="268" y="162"/>
                    <a:pt x="268" y="162"/>
                  </a:cubicBezTo>
                  <a:cubicBezTo>
                    <a:pt x="325" y="343"/>
                    <a:pt x="325" y="343"/>
                    <a:pt x="325" y="343"/>
                  </a:cubicBezTo>
                  <a:cubicBezTo>
                    <a:pt x="422" y="343"/>
                    <a:pt x="422" y="343"/>
                    <a:pt x="422" y="343"/>
                  </a:cubicBezTo>
                  <a:cubicBezTo>
                    <a:pt x="431" y="343"/>
                    <a:pt x="431" y="343"/>
                    <a:pt x="431" y="343"/>
                  </a:cubicBezTo>
                  <a:cubicBezTo>
                    <a:pt x="537" y="7"/>
                    <a:pt x="537" y="7"/>
                    <a:pt x="537" y="7"/>
                  </a:cubicBezTo>
                  <a:cubicBezTo>
                    <a:pt x="431" y="7"/>
                    <a:pt x="431" y="7"/>
                    <a:pt x="431" y="7"/>
                  </a:cubicBezTo>
                  <a:lnTo>
                    <a:pt x="374" y="188"/>
                  </a:lnTo>
                  <a:close/>
                </a:path>
              </a:pathLst>
            </a:custGeom>
            <a:solidFill>
              <a:srgbClr val="7800AF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51">
                <a:latin typeface="+mn-lt"/>
              </a:endParaRPr>
            </a:p>
          </p:txBody>
        </p:sp>
      </p:grpSp>
      <p:sp>
        <p:nvSpPr>
          <p:cNvPr id="34" name="LS_Logo2 (JU-Free) Employment" hidden="1">
            <a:extLst>
              <a:ext uri="{FF2B5EF4-FFF2-40B4-BE49-F238E27FC236}">
                <a16:creationId xmlns:a16="http://schemas.microsoft.com/office/drawing/2014/main" id="{A4AB8099-F0D4-4731-B89C-FC8F965337E6}"/>
              </a:ext>
            </a:extLst>
          </p:cNvPr>
          <p:cNvSpPr>
            <a:spLocks/>
          </p:cNvSpPr>
          <p:nvPr userDrawn="1"/>
        </p:nvSpPr>
        <p:spPr bwMode="auto">
          <a:xfrm>
            <a:off x="1155700" y="7712075"/>
            <a:ext cx="1365250" cy="365125"/>
          </a:xfrm>
          <a:custGeom>
            <a:avLst/>
            <a:gdLst>
              <a:gd name="T0" fmla="*/ 234 w 3440"/>
              <a:gd name="T1" fmla="*/ 1 h 921"/>
              <a:gd name="T2" fmla="*/ 213 w 3440"/>
              <a:gd name="T3" fmla="*/ 152 h 921"/>
              <a:gd name="T4" fmla="*/ 240 w 3440"/>
              <a:gd name="T5" fmla="*/ 308 h 921"/>
              <a:gd name="T6" fmla="*/ 506 w 3440"/>
              <a:gd name="T7" fmla="*/ 309 h 921"/>
              <a:gd name="T8" fmla="*/ 668 w 3440"/>
              <a:gd name="T9" fmla="*/ 1 h 921"/>
              <a:gd name="T10" fmla="*/ 320 w 3440"/>
              <a:gd name="T11" fmla="*/ 1 h 921"/>
              <a:gd name="T12" fmla="*/ 812 w 3440"/>
              <a:gd name="T13" fmla="*/ 346 h 921"/>
              <a:gd name="T14" fmla="*/ 1036 w 3440"/>
              <a:gd name="T15" fmla="*/ 117 h 921"/>
              <a:gd name="T16" fmla="*/ 812 w 3440"/>
              <a:gd name="T17" fmla="*/ 199 h 921"/>
              <a:gd name="T18" fmla="*/ 812 w 3440"/>
              <a:gd name="T19" fmla="*/ 39 h 921"/>
              <a:gd name="T20" fmla="*/ 1141 w 3440"/>
              <a:gd name="T21" fmla="*/ 1 h 921"/>
              <a:gd name="T22" fmla="*/ 1291 w 3440"/>
              <a:gd name="T23" fmla="*/ 308 h 921"/>
              <a:gd name="T24" fmla="*/ 1503 w 3440"/>
              <a:gd name="T25" fmla="*/ 348 h 921"/>
              <a:gd name="T26" fmla="*/ 1643 w 3440"/>
              <a:gd name="T27" fmla="*/ 174 h 921"/>
              <a:gd name="T28" fmla="*/ 1875 w 3440"/>
              <a:gd name="T29" fmla="*/ 228 h 921"/>
              <a:gd name="T30" fmla="*/ 1743 w 3440"/>
              <a:gd name="T31" fmla="*/ 1 h 921"/>
              <a:gd name="T32" fmla="*/ 1875 w 3440"/>
              <a:gd name="T33" fmla="*/ 346 h 921"/>
              <a:gd name="T34" fmla="*/ 2371 w 3440"/>
              <a:gd name="T35" fmla="*/ 62 h 921"/>
              <a:gd name="T36" fmla="*/ 2360 w 3440"/>
              <a:gd name="T37" fmla="*/ 1 h 921"/>
              <a:gd name="T38" fmla="*/ 2060 w 3440"/>
              <a:gd name="T39" fmla="*/ 346 h 921"/>
              <a:gd name="T40" fmla="*/ 2725 w 3440"/>
              <a:gd name="T41" fmla="*/ 190 h 921"/>
              <a:gd name="T42" fmla="*/ 2746 w 3440"/>
              <a:gd name="T43" fmla="*/ 39 h 921"/>
              <a:gd name="T44" fmla="*/ 2752 w 3440"/>
              <a:gd name="T45" fmla="*/ 346 h 921"/>
              <a:gd name="T46" fmla="*/ 3079 w 3440"/>
              <a:gd name="T47" fmla="*/ 278 h 921"/>
              <a:gd name="T48" fmla="*/ 2872 w 3440"/>
              <a:gd name="T49" fmla="*/ 346 h 921"/>
              <a:gd name="T50" fmla="*/ 3118 w 3440"/>
              <a:gd name="T51" fmla="*/ 1 h 921"/>
              <a:gd name="T52" fmla="*/ 3176 w 3440"/>
              <a:gd name="T53" fmla="*/ 39 h 921"/>
              <a:gd name="T54" fmla="*/ 3327 w 3440"/>
              <a:gd name="T55" fmla="*/ 39 h 921"/>
              <a:gd name="T56" fmla="*/ 264 w 3440"/>
              <a:gd name="T57" fmla="*/ 690 h 921"/>
              <a:gd name="T58" fmla="*/ 0 w 3440"/>
              <a:gd name="T59" fmla="*/ 919 h 921"/>
              <a:gd name="T60" fmla="*/ 226 w 3440"/>
              <a:gd name="T61" fmla="*/ 691 h 921"/>
              <a:gd name="T62" fmla="*/ 128 w 3440"/>
              <a:gd name="T63" fmla="*/ 772 h 921"/>
              <a:gd name="T64" fmla="*/ 329 w 3440"/>
              <a:gd name="T65" fmla="*/ 919 h 921"/>
              <a:gd name="T66" fmla="*/ 369 w 3440"/>
              <a:gd name="T67" fmla="*/ 574 h 921"/>
              <a:gd name="T68" fmla="*/ 806 w 3440"/>
              <a:gd name="T69" fmla="*/ 831 h 921"/>
              <a:gd name="T70" fmla="*/ 692 w 3440"/>
              <a:gd name="T71" fmla="*/ 574 h 921"/>
              <a:gd name="T72" fmla="*/ 635 w 3440"/>
              <a:gd name="T73" fmla="*/ 794 h 921"/>
              <a:gd name="T74" fmla="*/ 975 w 3440"/>
              <a:gd name="T75" fmla="*/ 919 h 921"/>
              <a:gd name="T76" fmla="*/ 1127 w 3440"/>
              <a:gd name="T77" fmla="*/ 574 h 921"/>
              <a:gd name="T78" fmla="*/ 1223 w 3440"/>
              <a:gd name="T79" fmla="*/ 919 h 921"/>
              <a:gd name="T80" fmla="*/ 1223 w 3440"/>
              <a:gd name="T81" fmla="*/ 733 h 921"/>
              <a:gd name="T82" fmla="*/ 1184 w 3440"/>
              <a:gd name="T83" fmla="*/ 574 h 921"/>
              <a:gd name="T84" fmla="*/ 1428 w 3440"/>
              <a:gd name="T85" fmla="*/ 746 h 921"/>
              <a:gd name="T86" fmla="*/ 1609 w 3440"/>
              <a:gd name="T87" fmla="*/ 610 h 921"/>
              <a:gd name="T88" fmla="*/ 2051 w 3440"/>
              <a:gd name="T89" fmla="*/ 801 h 921"/>
              <a:gd name="T90" fmla="*/ 1992 w 3440"/>
              <a:gd name="T91" fmla="*/ 810 h 921"/>
              <a:gd name="T92" fmla="*/ 1861 w 3440"/>
              <a:gd name="T93" fmla="*/ 574 h 921"/>
              <a:gd name="T94" fmla="*/ 2090 w 3440"/>
              <a:gd name="T95" fmla="*/ 691 h 921"/>
              <a:gd name="T96" fmla="*/ 1992 w 3440"/>
              <a:gd name="T97" fmla="*/ 772 h 921"/>
              <a:gd name="T98" fmla="*/ 2217 w 3440"/>
              <a:gd name="T99" fmla="*/ 574 h 921"/>
              <a:gd name="T100" fmla="*/ 2379 w 3440"/>
              <a:gd name="T101" fmla="*/ 882 h 921"/>
              <a:gd name="T102" fmla="*/ 2565 w 3440"/>
              <a:gd name="T103" fmla="*/ 919 h 9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3440" h="921">
                <a:moveTo>
                  <a:pt x="240" y="346"/>
                </a:moveTo>
                <a:cubicBezTo>
                  <a:pt x="0" y="346"/>
                  <a:pt x="0" y="346"/>
                  <a:pt x="0" y="346"/>
                </a:cubicBezTo>
                <a:cubicBezTo>
                  <a:pt x="0" y="1"/>
                  <a:pt x="0" y="1"/>
                  <a:pt x="0" y="1"/>
                </a:cubicBezTo>
                <a:cubicBezTo>
                  <a:pt x="234" y="1"/>
                  <a:pt x="234" y="1"/>
                  <a:pt x="234" y="1"/>
                </a:cubicBezTo>
                <a:cubicBezTo>
                  <a:pt x="234" y="39"/>
                  <a:pt x="234" y="39"/>
                  <a:pt x="234" y="39"/>
                </a:cubicBezTo>
                <a:cubicBezTo>
                  <a:pt x="40" y="39"/>
                  <a:pt x="40" y="39"/>
                  <a:pt x="40" y="39"/>
                </a:cubicBezTo>
                <a:cubicBezTo>
                  <a:pt x="40" y="152"/>
                  <a:pt x="40" y="152"/>
                  <a:pt x="40" y="152"/>
                </a:cubicBezTo>
                <a:cubicBezTo>
                  <a:pt x="213" y="152"/>
                  <a:pt x="213" y="152"/>
                  <a:pt x="213" y="152"/>
                </a:cubicBezTo>
                <a:cubicBezTo>
                  <a:pt x="213" y="190"/>
                  <a:pt x="213" y="190"/>
                  <a:pt x="213" y="190"/>
                </a:cubicBezTo>
                <a:cubicBezTo>
                  <a:pt x="40" y="190"/>
                  <a:pt x="40" y="190"/>
                  <a:pt x="40" y="190"/>
                </a:cubicBezTo>
                <a:cubicBezTo>
                  <a:pt x="40" y="308"/>
                  <a:pt x="40" y="308"/>
                  <a:pt x="40" y="308"/>
                </a:cubicBezTo>
                <a:cubicBezTo>
                  <a:pt x="240" y="308"/>
                  <a:pt x="240" y="308"/>
                  <a:pt x="240" y="308"/>
                </a:cubicBezTo>
                <a:lnTo>
                  <a:pt x="240" y="346"/>
                </a:lnTo>
                <a:close/>
                <a:moveTo>
                  <a:pt x="357" y="62"/>
                </a:moveTo>
                <a:cubicBezTo>
                  <a:pt x="482" y="309"/>
                  <a:pt x="482" y="309"/>
                  <a:pt x="482" y="309"/>
                </a:cubicBezTo>
                <a:cubicBezTo>
                  <a:pt x="506" y="309"/>
                  <a:pt x="506" y="309"/>
                  <a:pt x="506" y="309"/>
                </a:cubicBezTo>
                <a:cubicBezTo>
                  <a:pt x="631" y="62"/>
                  <a:pt x="631" y="62"/>
                  <a:pt x="631" y="62"/>
                </a:cubicBezTo>
                <a:cubicBezTo>
                  <a:pt x="632" y="346"/>
                  <a:pt x="632" y="346"/>
                  <a:pt x="632" y="346"/>
                </a:cubicBezTo>
                <a:cubicBezTo>
                  <a:pt x="668" y="346"/>
                  <a:pt x="668" y="346"/>
                  <a:pt x="668" y="346"/>
                </a:cubicBezTo>
                <a:cubicBezTo>
                  <a:pt x="668" y="1"/>
                  <a:pt x="668" y="1"/>
                  <a:pt x="668" y="1"/>
                </a:cubicBezTo>
                <a:cubicBezTo>
                  <a:pt x="620" y="1"/>
                  <a:pt x="620" y="1"/>
                  <a:pt x="620" y="1"/>
                </a:cubicBezTo>
                <a:cubicBezTo>
                  <a:pt x="495" y="249"/>
                  <a:pt x="495" y="249"/>
                  <a:pt x="495" y="249"/>
                </a:cubicBezTo>
                <a:cubicBezTo>
                  <a:pt x="369" y="1"/>
                  <a:pt x="369" y="1"/>
                  <a:pt x="369" y="1"/>
                </a:cubicBezTo>
                <a:cubicBezTo>
                  <a:pt x="320" y="1"/>
                  <a:pt x="320" y="1"/>
                  <a:pt x="320" y="1"/>
                </a:cubicBezTo>
                <a:cubicBezTo>
                  <a:pt x="320" y="346"/>
                  <a:pt x="320" y="346"/>
                  <a:pt x="320" y="346"/>
                </a:cubicBezTo>
                <a:cubicBezTo>
                  <a:pt x="357" y="346"/>
                  <a:pt x="357" y="346"/>
                  <a:pt x="357" y="346"/>
                </a:cubicBezTo>
                <a:lnTo>
                  <a:pt x="357" y="62"/>
                </a:lnTo>
                <a:close/>
                <a:moveTo>
                  <a:pt x="812" y="346"/>
                </a:moveTo>
                <a:cubicBezTo>
                  <a:pt x="773" y="346"/>
                  <a:pt x="773" y="346"/>
                  <a:pt x="773" y="346"/>
                </a:cubicBezTo>
                <a:cubicBezTo>
                  <a:pt x="773" y="1"/>
                  <a:pt x="773" y="1"/>
                  <a:pt x="773" y="1"/>
                </a:cubicBezTo>
                <a:cubicBezTo>
                  <a:pt x="902" y="1"/>
                  <a:pt x="902" y="1"/>
                  <a:pt x="902" y="1"/>
                </a:cubicBezTo>
                <a:cubicBezTo>
                  <a:pt x="987" y="1"/>
                  <a:pt x="1036" y="44"/>
                  <a:pt x="1036" y="117"/>
                </a:cubicBezTo>
                <a:cubicBezTo>
                  <a:pt x="1036" y="193"/>
                  <a:pt x="987" y="237"/>
                  <a:pt x="902" y="237"/>
                </a:cubicBezTo>
                <a:cubicBezTo>
                  <a:pt x="812" y="237"/>
                  <a:pt x="812" y="237"/>
                  <a:pt x="812" y="237"/>
                </a:cubicBezTo>
                <a:lnTo>
                  <a:pt x="812" y="346"/>
                </a:lnTo>
                <a:close/>
                <a:moveTo>
                  <a:pt x="812" y="199"/>
                </a:moveTo>
                <a:cubicBezTo>
                  <a:pt x="900" y="199"/>
                  <a:pt x="900" y="199"/>
                  <a:pt x="900" y="199"/>
                </a:cubicBezTo>
                <a:cubicBezTo>
                  <a:pt x="962" y="199"/>
                  <a:pt x="998" y="172"/>
                  <a:pt x="998" y="118"/>
                </a:cubicBezTo>
                <a:cubicBezTo>
                  <a:pt x="998" y="66"/>
                  <a:pt x="962" y="39"/>
                  <a:pt x="900" y="39"/>
                </a:cubicBezTo>
                <a:cubicBezTo>
                  <a:pt x="812" y="39"/>
                  <a:pt x="812" y="39"/>
                  <a:pt x="812" y="39"/>
                </a:cubicBezTo>
                <a:lnTo>
                  <a:pt x="812" y="199"/>
                </a:lnTo>
                <a:close/>
                <a:moveTo>
                  <a:pt x="1291" y="308"/>
                </a:moveTo>
                <a:cubicBezTo>
                  <a:pt x="1141" y="308"/>
                  <a:pt x="1141" y="308"/>
                  <a:pt x="1141" y="308"/>
                </a:cubicBezTo>
                <a:cubicBezTo>
                  <a:pt x="1141" y="1"/>
                  <a:pt x="1141" y="1"/>
                  <a:pt x="1141" y="1"/>
                </a:cubicBezTo>
                <a:cubicBezTo>
                  <a:pt x="1101" y="1"/>
                  <a:pt x="1101" y="1"/>
                  <a:pt x="1101" y="1"/>
                </a:cubicBezTo>
                <a:cubicBezTo>
                  <a:pt x="1101" y="346"/>
                  <a:pt x="1101" y="346"/>
                  <a:pt x="1101" y="346"/>
                </a:cubicBezTo>
                <a:cubicBezTo>
                  <a:pt x="1291" y="346"/>
                  <a:pt x="1291" y="346"/>
                  <a:pt x="1291" y="346"/>
                </a:cubicBezTo>
                <a:lnTo>
                  <a:pt x="1291" y="308"/>
                </a:lnTo>
                <a:close/>
                <a:moveTo>
                  <a:pt x="1323" y="174"/>
                </a:moveTo>
                <a:cubicBezTo>
                  <a:pt x="1323" y="76"/>
                  <a:pt x="1402" y="0"/>
                  <a:pt x="1503" y="0"/>
                </a:cubicBezTo>
                <a:cubicBezTo>
                  <a:pt x="1603" y="0"/>
                  <a:pt x="1683" y="77"/>
                  <a:pt x="1683" y="174"/>
                </a:cubicBezTo>
                <a:cubicBezTo>
                  <a:pt x="1683" y="271"/>
                  <a:pt x="1603" y="348"/>
                  <a:pt x="1503" y="348"/>
                </a:cubicBezTo>
                <a:cubicBezTo>
                  <a:pt x="1402" y="348"/>
                  <a:pt x="1323" y="271"/>
                  <a:pt x="1323" y="174"/>
                </a:cubicBezTo>
                <a:close/>
                <a:moveTo>
                  <a:pt x="1363" y="174"/>
                </a:moveTo>
                <a:cubicBezTo>
                  <a:pt x="1363" y="249"/>
                  <a:pt x="1427" y="310"/>
                  <a:pt x="1503" y="310"/>
                </a:cubicBezTo>
                <a:cubicBezTo>
                  <a:pt x="1580" y="310"/>
                  <a:pt x="1643" y="249"/>
                  <a:pt x="1643" y="174"/>
                </a:cubicBezTo>
                <a:cubicBezTo>
                  <a:pt x="1643" y="98"/>
                  <a:pt x="1580" y="38"/>
                  <a:pt x="1503" y="38"/>
                </a:cubicBezTo>
                <a:cubicBezTo>
                  <a:pt x="1427" y="38"/>
                  <a:pt x="1363" y="98"/>
                  <a:pt x="1363" y="174"/>
                </a:cubicBezTo>
                <a:close/>
                <a:moveTo>
                  <a:pt x="1875" y="346"/>
                </a:moveTo>
                <a:cubicBezTo>
                  <a:pt x="1875" y="228"/>
                  <a:pt x="1875" y="228"/>
                  <a:pt x="1875" y="228"/>
                </a:cubicBezTo>
                <a:cubicBezTo>
                  <a:pt x="2005" y="1"/>
                  <a:pt x="2005" y="1"/>
                  <a:pt x="2005" y="1"/>
                </a:cubicBezTo>
                <a:cubicBezTo>
                  <a:pt x="1965" y="1"/>
                  <a:pt x="1965" y="1"/>
                  <a:pt x="1965" y="1"/>
                </a:cubicBezTo>
                <a:cubicBezTo>
                  <a:pt x="1855" y="181"/>
                  <a:pt x="1855" y="181"/>
                  <a:pt x="1855" y="181"/>
                </a:cubicBezTo>
                <a:cubicBezTo>
                  <a:pt x="1743" y="1"/>
                  <a:pt x="1743" y="1"/>
                  <a:pt x="1743" y="1"/>
                </a:cubicBezTo>
                <a:cubicBezTo>
                  <a:pt x="1703" y="1"/>
                  <a:pt x="1703" y="1"/>
                  <a:pt x="1703" y="1"/>
                </a:cubicBezTo>
                <a:cubicBezTo>
                  <a:pt x="1836" y="229"/>
                  <a:pt x="1836" y="229"/>
                  <a:pt x="1836" y="229"/>
                </a:cubicBezTo>
                <a:cubicBezTo>
                  <a:pt x="1836" y="346"/>
                  <a:pt x="1836" y="346"/>
                  <a:pt x="1836" y="346"/>
                </a:cubicBezTo>
                <a:lnTo>
                  <a:pt x="1875" y="346"/>
                </a:lnTo>
                <a:close/>
                <a:moveTo>
                  <a:pt x="2097" y="62"/>
                </a:moveTo>
                <a:cubicBezTo>
                  <a:pt x="2222" y="309"/>
                  <a:pt x="2222" y="309"/>
                  <a:pt x="2222" y="309"/>
                </a:cubicBezTo>
                <a:cubicBezTo>
                  <a:pt x="2246" y="309"/>
                  <a:pt x="2246" y="309"/>
                  <a:pt x="2246" y="309"/>
                </a:cubicBezTo>
                <a:cubicBezTo>
                  <a:pt x="2371" y="62"/>
                  <a:pt x="2371" y="62"/>
                  <a:pt x="2371" y="62"/>
                </a:cubicBezTo>
                <a:cubicBezTo>
                  <a:pt x="2371" y="346"/>
                  <a:pt x="2371" y="346"/>
                  <a:pt x="2371" y="346"/>
                </a:cubicBezTo>
                <a:cubicBezTo>
                  <a:pt x="2408" y="346"/>
                  <a:pt x="2408" y="346"/>
                  <a:pt x="2408" y="346"/>
                </a:cubicBezTo>
                <a:cubicBezTo>
                  <a:pt x="2408" y="1"/>
                  <a:pt x="2408" y="1"/>
                  <a:pt x="2408" y="1"/>
                </a:cubicBezTo>
                <a:cubicBezTo>
                  <a:pt x="2360" y="1"/>
                  <a:pt x="2360" y="1"/>
                  <a:pt x="2360" y="1"/>
                </a:cubicBezTo>
                <a:cubicBezTo>
                  <a:pt x="2234" y="249"/>
                  <a:pt x="2234" y="249"/>
                  <a:pt x="2234" y="249"/>
                </a:cubicBezTo>
                <a:cubicBezTo>
                  <a:pt x="2108" y="1"/>
                  <a:pt x="2108" y="1"/>
                  <a:pt x="2108" y="1"/>
                </a:cubicBezTo>
                <a:cubicBezTo>
                  <a:pt x="2060" y="1"/>
                  <a:pt x="2060" y="1"/>
                  <a:pt x="2060" y="1"/>
                </a:cubicBezTo>
                <a:cubicBezTo>
                  <a:pt x="2060" y="346"/>
                  <a:pt x="2060" y="346"/>
                  <a:pt x="2060" y="346"/>
                </a:cubicBezTo>
                <a:cubicBezTo>
                  <a:pt x="2097" y="346"/>
                  <a:pt x="2097" y="346"/>
                  <a:pt x="2097" y="346"/>
                </a:cubicBezTo>
                <a:lnTo>
                  <a:pt x="2097" y="62"/>
                </a:lnTo>
                <a:close/>
                <a:moveTo>
                  <a:pt x="2552" y="190"/>
                </a:moveTo>
                <a:cubicBezTo>
                  <a:pt x="2725" y="190"/>
                  <a:pt x="2725" y="190"/>
                  <a:pt x="2725" y="190"/>
                </a:cubicBezTo>
                <a:cubicBezTo>
                  <a:pt x="2725" y="152"/>
                  <a:pt x="2725" y="152"/>
                  <a:pt x="2725" y="152"/>
                </a:cubicBezTo>
                <a:cubicBezTo>
                  <a:pt x="2552" y="152"/>
                  <a:pt x="2552" y="152"/>
                  <a:pt x="2552" y="152"/>
                </a:cubicBezTo>
                <a:cubicBezTo>
                  <a:pt x="2552" y="39"/>
                  <a:pt x="2552" y="39"/>
                  <a:pt x="2552" y="39"/>
                </a:cubicBezTo>
                <a:cubicBezTo>
                  <a:pt x="2746" y="39"/>
                  <a:pt x="2746" y="39"/>
                  <a:pt x="2746" y="39"/>
                </a:cubicBezTo>
                <a:cubicBezTo>
                  <a:pt x="2746" y="1"/>
                  <a:pt x="2746" y="1"/>
                  <a:pt x="2746" y="1"/>
                </a:cubicBezTo>
                <a:cubicBezTo>
                  <a:pt x="2512" y="1"/>
                  <a:pt x="2512" y="1"/>
                  <a:pt x="2512" y="1"/>
                </a:cubicBezTo>
                <a:cubicBezTo>
                  <a:pt x="2512" y="346"/>
                  <a:pt x="2512" y="346"/>
                  <a:pt x="2512" y="346"/>
                </a:cubicBezTo>
                <a:cubicBezTo>
                  <a:pt x="2752" y="346"/>
                  <a:pt x="2752" y="346"/>
                  <a:pt x="2752" y="346"/>
                </a:cubicBezTo>
                <a:cubicBezTo>
                  <a:pt x="2752" y="308"/>
                  <a:pt x="2752" y="308"/>
                  <a:pt x="2752" y="308"/>
                </a:cubicBezTo>
                <a:cubicBezTo>
                  <a:pt x="2552" y="308"/>
                  <a:pt x="2552" y="308"/>
                  <a:pt x="2552" y="308"/>
                </a:cubicBezTo>
                <a:lnTo>
                  <a:pt x="2552" y="190"/>
                </a:lnTo>
                <a:close/>
                <a:moveTo>
                  <a:pt x="3079" y="278"/>
                </a:moveTo>
                <a:cubicBezTo>
                  <a:pt x="2873" y="1"/>
                  <a:pt x="2873" y="1"/>
                  <a:pt x="2873" y="1"/>
                </a:cubicBezTo>
                <a:cubicBezTo>
                  <a:pt x="2832" y="1"/>
                  <a:pt x="2832" y="1"/>
                  <a:pt x="2832" y="1"/>
                </a:cubicBezTo>
                <a:cubicBezTo>
                  <a:pt x="2832" y="346"/>
                  <a:pt x="2832" y="346"/>
                  <a:pt x="2832" y="346"/>
                </a:cubicBezTo>
                <a:cubicBezTo>
                  <a:pt x="2872" y="346"/>
                  <a:pt x="2872" y="346"/>
                  <a:pt x="2872" y="346"/>
                </a:cubicBezTo>
                <a:cubicBezTo>
                  <a:pt x="2872" y="69"/>
                  <a:pt x="2872" y="69"/>
                  <a:pt x="2872" y="69"/>
                </a:cubicBezTo>
                <a:cubicBezTo>
                  <a:pt x="3078" y="346"/>
                  <a:pt x="3078" y="346"/>
                  <a:pt x="3078" y="346"/>
                </a:cubicBezTo>
                <a:cubicBezTo>
                  <a:pt x="3118" y="346"/>
                  <a:pt x="3118" y="346"/>
                  <a:pt x="3118" y="346"/>
                </a:cubicBezTo>
                <a:cubicBezTo>
                  <a:pt x="3118" y="1"/>
                  <a:pt x="3118" y="1"/>
                  <a:pt x="3118" y="1"/>
                </a:cubicBezTo>
                <a:cubicBezTo>
                  <a:pt x="3079" y="1"/>
                  <a:pt x="3079" y="1"/>
                  <a:pt x="3079" y="1"/>
                </a:cubicBezTo>
                <a:lnTo>
                  <a:pt x="3079" y="278"/>
                </a:lnTo>
                <a:close/>
                <a:moveTo>
                  <a:pt x="3176" y="1"/>
                </a:moveTo>
                <a:cubicBezTo>
                  <a:pt x="3176" y="39"/>
                  <a:pt x="3176" y="39"/>
                  <a:pt x="3176" y="39"/>
                </a:cubicBezTo>
                <a:cubicBezTo>
                  <a:pt x="3288" y="39"/>
                  <a:pt x="3288" y="39"/>
                  <a:pt x="3288" y="39"/>
                </a:cubicBezTo>
                <a:cubicBezTo>
                  <a:pt x="3288" y="346"/>
                  <a:pt x="3288" y="346"/>
                  <a:pt x="3288" y="346"/>
                </a:cubicBezTo>
                <a:cubicBezTo>
                  <a:pt x="3327" y="346"/>
                  <a:pt x="3327" y="346"/>
                  <a:pt x="3327" y="346"/>
                </a:cubicBezTo>
                <a:cubicBezTo>
                  <a:pt x="3327" y="39"/>
                  <a:pt x="3327" y="39"/>
                  <a:pt x="3327" y="39"/>
                </a:cubicBezTo>
                <a:cubicBezTo>
                  <a:pt x="3440" y="39"/>
                  <a:pt x="3440" y="39"/>
                  <a:pt x="3440" y="39"/>
                </a:cubicBezTo>
                <a:cubicBezTo>
                  <a:pt x="3440" y="1"/>
                  <a:pt x="3440" y="1"/>
                  <a:pt x="3440" y="1"/>
                </a:cubicBezTo>
                <a:lnTo>
                  <a:pt x="3176" y="1"/>
                </a:lnTo>
                <a:close/>
                <a:moveTo>
                  <a:pt x="264" y="690"/>
                </a:moveTo>
                <a:cubicBezTo>
                  <a:pt x="264" y="766"/>
                  <a:pt x="215" y="810"/>
                  <a:pt x="130" y="810"/>
                </a:cubicBezTo>
                <a:cubicBezTo>
                  <a:pt x="40" y="810"/>
                  <a:pt x="40" y="810"/>
                  <a:pt x="40" y="810"/>
                </a:cubicBezTo>
                <a:cubicBezTo>
                  <a:pt x="40" y="919"/>
                  <a:pt x="40" y="919"/>
                  <a:pt x="40" y="919"/>
                </a:cubicBezTo>
                <a:cubicBezTo>
                  <a:pt x="0" y="919"/>
                  <a:pt x="0" y="919"/>
                  <a:pt x="0" y="919"/>
                </a:cubicBezTo>
                <a:cubicBezTo>
                  <a:pt x="0" y="574"/>
                  <a:pt x="0" y="574"/>
                  <a:pt x="0" y="574"/>
                </a:cubicBezTo>
                <a:cubicBezTo>
                  <a:pt x="130" y="574"/>
                  <a:pt x="130" y="574"/>
                  <a:pt x="130" y="574"/>
                </a:cubicBezTo>
                <a:cubicBezTo>
                  <a:pt x="215" y="574"/>
                  <a:pt x="264" y="616"/>
                  <a:pt x="264" y="690"/>
                </a:cubicBezTo>
                <a:close/>
                <a:moveTo>
                  <a:pt x="226" y="691"/>
                </a:moveTo>
                <a:cubicBezTo>
                  <a:pt x="226" y="639"/>
                  <a:pt x="190" y="612"/>
                  <a:pt x="128" y="612"/>
                </a:cubicBezTo>
                <a:cubicBezTo>
                  <a:pt x="40" y="612"/>
                  <a:pt x="40" y="612"/>
                  <a:pt x="40" y="612"/>
                </a:cubicBezTo>
                <a:cubicBezTo>
                  <a:pt x="40" y="772"/>
                  <a:pt x="40" y="772"/>
                  <a:pt x="40" y="772"/>
                </a:cubicBezTo>
                <a:cubicBezTo>
                  <a:pt x="128" y="772"/>
                  <a:pt x="128" y="772"/>
                  <a:pt x="128" y="772"/>
                </a:cubicBezTo>
                <a:cubicBezTo>
                  <a:pt x="190" y="772"/>
                  <a:pt x="226" y="744"/>
                  <a:pt x="226" y="691"/>
                </a:cubicBezTo>
                <a:close/>
                <a:moveTo>
                  <a:pt x="369" y="574"/>
                </a:moveTo>
                <a:cubicBezTo>
                  <a:pt x="329" y="574"/>
                  <a:pt x="329" y="574"/>
                  <a:pt x="329" y="574"/>
                </a:cubicBezTo>
                <a:cubicBezTo>
                  <a:pt x="329" y="919"/>
                  <a:pt x="329" y="919"/>
                  <a:pt x="329" y="919"/>
                </a:cubicBezTo>
                <a:cubicBezTo>
                  <a:pt x="520" y="919"/>
                  <a:pt x="520" y="919"/>
                  <a:pt x="520" y="919"/>
                </a:cubicBezTo>
                <a:cubicBezTo>
                  <a:pt x="520" y="881"/>
                  <a:pt x="520" y="881"/>
                  <a:pt x="520" y="881"/>
                </a:cubicBezTo>
                <a:cubicBezTo>
                  <a:pt x="369" y="881"/>
                  <a:pt x="369" y="881"/>
                  <a:pt x="369" y="881"/>
                </a:cubicBezTo>
                <a:lnTo>
                  <a:pt x="369" y="574"/>
                </a:lnTo>
                <a:close/>
                <a:moveTo>
                  <a:pt x="733" y="574"/>
                </a:moveTo>
                <a:cubicBezTo>
                  <a:pt x="887" y="919"/>
                  <a:pt x="887" y="919"/>
                  <a:pt x="887" y="919"/>
                </a:cubicBezTo>
                <a:cubicBezTo>
                  <a:pt x="844" y="919"/>
                  <a:pt x="844" y="919"/>
                  <a:pt x="844" y="919"/>
                </a:cubicBezTo>
                <a:cubicBezTo>
                  <a:pt x="806" y="831"/>
                  <a:pt x="806" y="831"/>
                  <a:pt x="806" y="831"/>
                </a:cubicBezTo>
                <a:cubicBezTo>
                  <a:pt x="618" y="831"/>
                  <a:pt x="618" y="831"/>
                  <a:pt x="618" y="831"/>
                </a:cubicBezTo>
                <a:cubicBezTo>
                  <a:pt x="579" y="919"/>
                  <a:pt x="579" y="919"/>
                  <a:pt x="579" y="919"/>
                </a:cubicBezTo>
                <a:cubicBezTo>
                  <a:pt x="538" y="919"/>
                  <a:pt x="538" y="919"/>
                  <a:pt x="538" y="919"/>
                </a:cubicBezTo>
                <a:cubicBezTo>
                  <a:pt x="692" y="574"/>
                  <a:pt x="692" y="574"/>
                  <a:pt x="692" y="574"/>
                </a:cubicBezTo>
                <a:lnTo>
                  <a:pt x="733" y="574"/>
                </a:lnTo>
                <a:close/>
                <a:moveTo>
                  <a:pt x="789" y="794"/>
                </a:moveTo>
                <a:cubicBezTo>
                  <a:pt x="711" y="619"/>
                  <a:pt x="711" y="619"/>
                  <a:pt x="711" y="619"/>
                </a:cubicBezTo>
                <a:cubicBezTo>
                  <a:pt x="635" y="794"/>
                  <a:pt x="635" y="794"/>
                  <a:pt x="635" y="794"/>
                </a:cubicBezTo>
                <a:lnTo>
                  <a:pt x="789" y="794"/>
                </a:lnTo>
                <a:close/>
                <a:moveTo>
                  <a:pt x="862" y="612"/>
                </a:moveTo>
                <a:cubicBezTo>
                  <a:pt x="975" y="612"/>
                  <a:pt x="975" y="612"/>
                  <a:pt x="975" y="612"/>
                </a:cubicBezTo>
                <a:cubicBezTo>
                  <a:pt x="975" y="919"/>
                  <a:pt x="975" y="919"/>
                  <a:pt x="975" y="919"/>
                </a:cubicBezTo>
                <a:cubicBezTo>
                  <a:pt x="1014" y="919"/>
                  <a:pt x="1014" y="919"/>
                  <a:pt x="1014" y="919"/>
                </a:cubicBezTo>
                <a:cubicBezTo>
                  <a:pt x="1014" y="612"/>
                  <a:pt x="1014" y="612"/>
                  <a:pt x="1014" y="612"/>
                </a:cubicBezTo>
                <a:cubicBezTo>
                  <a:pt x="1127" y="612"/>
                  <a:pt x="1127" y="612"/>
                  <a:pt x="1127" y="612"/>
                </a:cubicBezTo>
                <a:cubicBezTo>
                  <a:pt x="1127" y="574"/>
                  <a:pt x="1127" y="574"/>
                  <a:pt x="1127" y="574"/>
                </a:cubicBezTo>
                <a:cubicBezTo>
                  <a:pt x="862" y="574"/>
                  <a:pt x="862" y="574"/>
                  <a:pt x="862" y="574"/>
                </a:cubicBezTo>
                <a:lnTo>
                  <a:pt x="862" y="612"/>
                </a:lnTo>
                <a:close/>
                <a:moveTo>
                  <a:pt x="1184" y="919"/>
                </a:moveTo>
                <a:cubicBezTo>
                  <a:pt x="1223" y="919"/>
                  <a:pt x="1223" y="919"/>
                  <a:pt x="1223" y="919"/>
                </a:cubicBezTo>
                <a:cubicBezTo>
                  <a:pt x="1223" y="771"/>
                  <a:pt x="1223" y="771"/>
                  <a:pt x="1223" y="771"/>
                </a:cubicBezTo>
                <a:cubicBezTo>
                  <a:pt x="1384" y="771"/>
                  <a:pt x="1384" y="771"/>
                  <a:pt x="1384" y="771"/>
                </a:cubicBezTo>
                <a:cubicBezTo>
                  <a:pt x="1384" y="733"/>
                  <a:pt x="1384" y="733"/>
                  <a:pt x="1384" y="733"/>
                </a:cubicBezTo>
                <a:cubicBezTo>
                  <a:pt x="1223" y="733"/>
                  <a:pt x="1223" y="733"/>
                  <a:pt x="1223" y="733"/>
                </a:cubicBezTo>
                <a:cubicBezTo>
                  <a:pt x="1223" y="612"/>
                  <a:pt x="1223" y="612"/>
                  <a:pt x="1223" y="612"/>
                </a:cubicBezTo>
                <a:cubicBezTo>
                  <a:pt x="1403" y="612"/>
                  <a:pt x="1403" y="612"/>
                  <a:pt x="1403" y="612"/>
                </a:cubicBezTo>
                <a:cubicBezTo>
                  <a:pt x="1403" y="574"/>
                  <a:pt x="1403" y="574"/>
                  <a:pt x="1403" y="574"/>
                </a:cubicBezTo>
                <a:cubicBezTo>
                  <a:pt x="1184" y="574"/>
                  <a:pt x="1184" y="574"/>
                  <a:pt x="1184" y="574"/>
                </a:cubicBezTo>
                <a:lnTo>
                  <a:pt x="1184" y="919"/>
                </a:lnTo>
                <a:close/>
                <a:moveTo>
                  <a:pt x="1789" y="746"/>
                </a:moveTo>
                <a:cubicBezTo>
                  <a:pt x="1789" y="843"/>
                  <a:pt x="1709" y="921"/>
                  <a:pt x="1609" y="921"/>
                </a:cubicBezTo>
                <a:cubicBezTo>
                  <a:pt x="1508" y="921"/>
                  <a:pt x="1428" y="843"/>
                  <a:pt x="1428" y="746"/>
                </a:cubicBezTo>
                <a:cubicBezTo>
                  <a:pt x="1428" y="649"/>
                  <a:pt x="1508" y="573"/>
                  <a:pt x="1609" y="573"/>
                </a:cubicBezTo>
                <a:cubicBezTo>
                  <a:pt x="1709" y="573"/>
                  <a:pt x="1789" y="649"/>
                  <a:pt x="1789" y="746"/>
                </a:cubicBezTo>
                <a:close/>
                <a:moveTo>
                  <a:pt x="1749" y="746"/>
                </a:moveTo>
                <a:cubicBezTo>
                  <a:pt x="1749" y="671"/>
                  <a:pt x="1686" y="610"/>
                  <a:pt x="1609" y="610"/>
                </a:cubicBezTo>
                <a:cubicBezTo>
                  <a:pt x="1532" y="610"/>
                  <a:pt x="1468" y="671"/>
                  <a:pt x="1468" y="746"/>
                </a:cubicBezTo>
                <a:cubicBezTo>
                  <a:pt x="1468" y="822"/>
                  <a:pt x="1532" y="883"/>
                  <a:pt x="1609" y="883"/>
                </a:cubicBezTo>
                <a:cubicBezTo>
                  <a:pt x="1686" y="883"/>
                  <a:pt x="1749" y="822"/>
                  <a:pt x="1749" y="746"/>
                </a:cubicBezTo>
                <a:close/>
                <a:moveTo>
                  <a:pt x="2051" y="801"/>
                </a:moveTo>
                <a:cubicBezTo>
                  <a:pt x="2131" y="919"/>
                  <a:pt x="2131" y="919"/>
                  <a:pt x="2131" y="919"/>
                </a:cubicBezTo>
                <a:cubicBezTo>
                  <a:pt x="2086" y="919"/>
                  <a:pt x="2086" y="919"/>
                  <a:pt x="2086" y="919"/>
                </a:cubicBezTo>
                <a:cubicBezTo>
                  <a:pt x="2015" y="809"/>
                  <a:pt x="2015" y="809"/>
                  <a:pt x="2015" y="809"/>
                </a:cubicBezTo>
                <a:cubicBezTo>
                  <a:pt x="2008" y="809"/>
                  <a:pt x="2000" y="810"/>
                  <a:pt x="1992" y="810"/>
                </a:cubicBezTo>
                <a:cubicBezTo>
                  <a:pt x="1900" y="810"/>
                  <a:pt x="1900" y="810"/>
                  <a:pt x="1900" y="810"/>
                </a:cubicBezTo>
                <a:cubicBezTo>
                  <a:pt x="1900" y="919"/>
                  <a:pt x="1900" y="919"/>
                  <a:pt x="1900" y="919"/>
                </a:cubicBezTo>
                <a:cubicBezTo>
                  <a:pt x="1861" y="919"/>
                  <a:pt x="1861" y="919"/>
                  <a:pt x="1861" y="919"/>
                </a:cubicBezTo>
                <a:cubicBezTo>
                  <a:pt x="1861" y="574"/>
                  <a:pt x="1861" y="574"/>
                  <a:pt x="1861" y="574"/>
                </a:cubicBezTo>
                <a:cubicBezTo>
                  <a:pt x="1992" y="574"/>
                  <a:pt x="1992" y="574"/>
                  <a:pt x="1992" y="574"/>
                </a:cubicBezTo>
                <a:cubicBezTo>
                  <a:pt x="2078" y="574"/>
                  <a:pt x="2128" y="616"/>
                  <a:pt x="2128" y="690"/>
                </a:cubicBezTo>
                <a:cubicBezTo>
                  <a:pt x="2128" y="747"/>
                  <a:pt x="2100" y="785"/>
                  <a:pt x="2051" y="801"/>
                </a:cubicBezTo>
                <a:close/>
                <a:moveTo>
                  <a:pt x="2090" y="691"/>
                </a:moveTo>
                <a:cubicBezTo>
                  <a:pt x="2090" y="639"/>
                  <a:pt x="2054" y="612"/>
                  <a:pt x="1992" y="612"/>
                </a:cubicBezTo>
                <a:cubicBezTo>
                  <a:pt x="1900" y="612"/>
                  <a:pt x="1900" y="612"/>
                  <a:pt x="1900" y="612"/>
                </a:cubicBezTo>
                <a:cubicBezTo>
                  <a:pt x="1900" y="772"/>
                  <a:pt x="1900" y="772"/>
                  <a:pt x="1900" y="772"/>
                </a:cubicBezTo>
                <a:cubicBezTo>
                  <a:pt x="1992" y="772"/>
                  <a:pt x="1992" y="772"/>
                  <a:pt x="1992" y="772"/>
                </a:cubicBezTo>
                <a:cubicBezTo>
                  <a:pt x="2054" y="772"/>
                  <a:pt x="2090" y="744"/>
                  <a:pt x="2090" y="691"/>
                </a:cubicBezTo>
                <a:close/>
                <a:moveTo>
                  <a:pt x="2392" y="822"/>
                </a:moveTo>
                <a:cubicBezTo>
                  <a:pt x="2266" y="574"/>
                  <a:pt x="2266" y="574"/>
                  <a:pt x="2266" y="574"/>
                </a:cubicBezTo>
                <a:cubicBezTo>
                  <a:pt x="2217" y="574"/>
                  <a:pt x="2217" y="574"/>
                  <a:pt x="2217" y="574"/>
                </a:cubicBezTo>
                <a:cubicBezTo>
                  <a:pt x="2217" y="919"/>
                  <a:pt x="2217" y="919"/>
                  <a:pt x="2217" y="919"/>
                </a:cubicBezTo>
                <a:cubicBezTo>
                  <a:pt x="2254" y="919"/>
                  <a:pt x="2254" y="919"/>
                  <a:pt x="2254" y="919"/>
                </a:cubicBezTo>
                <a:cubicBezTo>
                  <a:pt x="2254" y="635"/>
                  <a:pt x="2254" y="635"/>
                  <a:pt x="2254" y="635"/>
                </a:cubicBezTo>
                <a:cubicBezTo>
                  <a:pt x="2379" y="882"/>
                  <a:pt x="2379" y="882"/>
                  <a:pt x="2379" y="882"/>
                </a:cubicBezTo>
                <a:cubicBezTo>
                  <a:pt x="2403" y="882"/>
                  <a:pt x="2403" y="882"/>
                  <a:pt x="2403" y="882"/>
                </a:cubicBezTo>
                <a:cubicBezTo>
                  <a:pt x="2528" y="635"/>
                  <a:pt x="2528" y="635"/>
                  <a:pt x="2528" y="635"/>
                </a:cubicBezTo>
                <a:cubicBezTo>
                  <a:pt x="2529" y="919"/>
                  <a:pt x="2529" y="919"/>
                  <a:pt x="2529" y="919"/>
                </a:cubicBezTo>
                <a:cubicBezTo>
                  <a:pt x="2565" y="919"/>
                  <a:pt x="2565" y="919"/>
                  <a:pt x="2565" y="919"/>
                </a:cubicBezTo>
                <a:cubicBezTo>
                  <a:pt x="2565" y="574"/>
                  <a:pt x="2565" y="574"/>
                  <a:pt x="2565" y="574"/>
                </a:cubicBezTo>
                <a:cubicBezTo>
                  <a:pt x="2517" y="574"/>
                  <a:pt x="2517" y="574"/>
                  <a:pt x="2517" y="574"/>
                </a:cubicBezTo>
                <a:lnTo>
                  <a:pt x="2392" y="822"/>
                </a:lnTo>
                <a:close/>
              </a:path>
            </a:pathLst>
          </a:custGeom>
          <a:solidFill>
            <a:srgbClr val="001450"/>
          </a:solidFill>
          <a:ln>
            <a:noFill/>
          </a:ln>
        </p:spPr>
        <p:txBody>
          <a:bodyPr lIns="114324" tIns="57162" rIns="114324" bIns="57162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251">
              <a:latin typeface="+mn-lt"/>
            </a:endParaRPr>
          </a:p>
        </p:txBody>
      </p:sp>
      <p:sp>
        <p:nvSpPr>
          <p:cNvPr id="35" name="LS_Logo4 (JU-Free) Swipe" hidden="1">
            <a:extLst>
              <a:ext uri="{FF2B5EF4-FFF2-40B4-BE49-F238E27FC236}">
                <a16:creationId xmlns:a16="http://schemas.microsoft.com/office/drawing/2014/main" id="{401F366C-16C6-4D3D-9BA1-1CECEBAD0727}"/>
              </a:ext>
            </a:extLst>
          </p:cNvPr>
          <p:cNvSpPr>
            <a:spLocks/>
          </p:cNvSpPr>
          <p:nvPr userDrawn="1"/>
        </p:nvSpPr>
        <p:spPr bwMode="auto">
          <a:xfrm>
            <a:off x="1143000" y="7820025"/>
            <a:ext cx="615950" cy="138113"/>
          </a:xfrm>
          <a:custGeom>
            <a:avLst/>
            <a:gdLst>
              <a:gd name="T0" fmla="*/ 256 w 1551"/>
              <a:gd name="T1" fmla="*/ 253 h 347"/>
              <a:gd name="T2" fmla="*/ 132 w 1551"/>
              <a:gd name="T3" fmla="*/ 347 h 347"/>
              <a:gd name="T4" fmla="*/ 0 w 1551"/>
              <a:gd name="T5" fmla="*/ 295 h 347"/>
              <a:gd name="T6" fmla="*/ 18 w 1551"/>
              <a:gd name="T7" fmla="*/ 259 h 347"/>
              <a:gd name="T8" fmla="*/ 132 w 1551"/>
              <a:gd name="T9" fmla="*/ 308 h 347"/>
              <a:gd name="T10" fmla="*/ 213 w 1551"/>
              <a:gd name="T11" fmla="*/ 255 h 347"/>
              <a:gd name="T12" fmla="*/ 20 w 1551"/>
              <a:gd name="T13" fmla="*/ 89 h 347"/>
              <a:gd name="T14" fmla="*/ 139 w 1551"/>
              <a:gd name="T15" fmla="*/ 0 h 347"/>
              <a:gd name="T16" fmla="*/ 248 w 1551"/>
              <a:gd name="T17" fmla="*/ 32 h 347"/>
              <a:gd name="T18" fmla="*/ 231 w 1551"/>
              <a:gd name="T19" fmla="*/ 69 h 347"/>
              <a:gd name="T20" fmla="*/ 136 w 1551"/>
              <a:gd name="T21" fmla="*/ 40 h 347"/>
              <a:gd name="T22" fmla="*/ 63 w 1551"/>
              <a:gd name="T23" fmla="*/ 86 h 347"/>
              <a:gd name="T24" fmla="*/ 256 w 1551"/>
              <a:gd name="T25" fmla="*/ 253 h 347"/>
              <a:gd name="T26" fmla="*/ 652 w 1551"/>
              <a:gd name="T27" fmla="*/ 300 h 347"/>
              <a:gd name="T28" fmla="*/ 558 w 1551"/>
              <a:gd name="T29" fmla="*/ 1 h 347"/>
              <a:gd name="T30" fmla="*/ 518 w 1551"/>
              <a:gd name="T31" fmla="*/ 2 h 347"/>
              <a:gd name="T32" fmla="*/ 425 w 1551"/>
              <a:gd name="T33" fmla="*/ 300 h 347"/>
              <a:gd name="T34" fmla="*/ 330 w 1551"/>
              <a:gd name="T35" fmla="*/ 1 h 347"/>
              <a:gd name="T36" fmla="*/ 288 w 1551"/>
              <a:gd name="T37" fmla="*/ 1 h 347"/>
              <a:gd name="T38" fmla="*/ 403 w 1551"/>
              <a:gd name="T39" fmla="*/ 346 h 347"/>
              <a:gd name="T40" fmla="*/ 444 w 1551"/>
              <a:gd name="T41" fmla="*/ 346 h 347"/>
              <a:gd name="T42" fmla="*/ 538 w 1551"/>
              <a:gd name="T43" fmla="*/ 56 h 347"/>
              <a:gd name="T44" fmla="*/ 631 w 1551"/>
              <a:gd name="T45" fmla="*/ 346 h 347"/>
              <a:gd name="T46" fmla="*/ 671 w 1551"/>
              <a:gd name="T47" fmla="*/ 346 h 347"/>
              <a:gd name="T48" fmla="*/ 787 w 1551"/>
              <a:gd name="T49" fmla="*/ 1 h 347"/>
              <a:gd name="T50" fmla="*/ 746 w 1551"/>
              <a:gd name="T51" fmla="*/ 1 h 347"/>
              <a:gd name="T52" fmla="*/ 652 w 1551"/>
              <a:gd name="T53" fmla="*/ 300 h 347"/>
              <a:gd name="T54" fmla="*/ 838 w 1551"/>
              <a:gd name="T55" fmla="*/ 346 h 347"/>
              <a:gd name="T56" fmla="*/ 877 w 1551"/>
              <a:gd name="T57" fmla="*/ 346 h 347"/>
              <a:gd name="T58" fmla="*/ 877 w 1551"/>
              <a:gd name="T59" fmla="*/ 1 h 347"/>
              <a:gd name="T60" fmla="*/ 838 w 1551"/>
              <a:gd name="T61" fmla="*/ 1 h 347"/>
              <a:gd name="T62" fmla="*/ 838 w 1551"/>
              <a:gd name="T63" fmla="*/ 346 h 347"/>
              <a:gd name="T64" fmla="*/ 1245 w 1551"/>
              <a:gd name="T65" fmla="*/ 117 h 347"/>
              <a:gd name="T66" fmla="*/ 1111 w 1551"/>
              <a:gd name="T67" fmla="*/ 237 h 347"/>
              <a:gd name="T68" fmla="*/ 1021 w 1551"/>
              <a:gd name="T69" fmla="*/ 237 h 347"/>
              <a:gd name="T70" fmla="*/ 1021 w 1551"/>
              <a:gd name="T71" fmla="*/ 346 h 347"/>
              <a:gd name="T72" fmla="*/ 981 w 1551"/>
              <a:gd name="T73" fmla="*/ 346 h 347"/>
              <a:gd name="T74" fmla="*/ 981 w 1551"/>
              <a:gd name="T75" fmla="*/ 1 h 347"/>
              <a:gd name="T76" fmla="*/ 1111 w 1551"/>
              <a:gd name="T77" fmla="*/ 1 h 347"/>
              <a:gd name="T78" fmla="*/ 1245 w 1551"/>
              <a:gd name="T79" fmla="*/ 117 h 347"/>
              <a:gd name="T80" fmla="*/ 1207 w 1551"/>
              <a:gd name="T81" fmla="*/ 118 h 347"/>
              <a:gd name="T82" fmla="*/ 1109 w 1551"/>
              <a:gd name="T83" fmla="*/ 39 h 347"/>
              <a:gd name="T84" fmla="*/ 1021 w 1551"/>
              <a:gd name="T85" fmla="*/ 39 h 347"/>
              <a:gd name="T86" fmla="*/ 1021 w 1551"/>
              <a:gd name="T87" fmla="*/ 199 h 347"/>
              <a:gd name="T88" fmla="*/ 1109 w 1551"/>
              <a:gd name="T89" fmla="*/ 199 h 347"/>
              <a:gd name="T90" fmla="*/ 1207 w 1551"/>
              <a:gd name="T91" fmla="*/ 118 h 347"/>
              <a:gd name="T92" fmla="*/ 1350 w 1551"/>
              <a:gd name="T93" fmla="*/ 309 h 347"/>
              <a:gd name="T94" fmla="*/ 1350 w 1551"/>
              <a:gd name="T95" fmla="*/ 190 h 347"/>
              <a:gd name="T96" fmla="*/ 1524 w 1551"/>
              <a:gd name="T97" fmla="*/ 190 h 347"/>
              <a:gd name="T98" fmla="*/ 1524 w 1551"/>
              <a:gd name="T99" fmla="*/ 153 h 347"/>
              <a:gd name="T100" fmla="*/ 1350 w 1551"/>
              <a:gd name="T101" fmla="*/ 153 h 347"/>
              <a:gd name="T102" fmla="*/ 1350 w 1551"/>
              <a:gd name="T103" fmla="*/ 39 h 347"/>
              <a:gd name="T104" fmla="*/ 1544 w 1551"/>
              <a:gd name="T105" fmla="*/ 39 h 347"/>
              <a:gd name="T106" fmla="*/ 1544 w 1551"/>
              <a:gd name="T107" fmla="*/ 1 h 347"/>
              <a:gd name="T108" fmla="*/ 1311 w 1551"/>
              <a:gd name="T109" fmla="*/ 1 h 347"/>
              <a:gd name="T110" fmla="*/ 1311 w 1551"/>
              <a:gd name="T111" fmla="*/ 346 h 347"/>
              <a:gd name="T112" fmla="*/ 1551 w 1551"/>
              <a:gd name="T113" fmla="*/ 346 h 347"/>
              <a:gd name="T114" fmla="*/ 1551 w 1551"/>
              <a:gd name="T115" fmla="*/ 309 h 347"/>
              <a:gd name="T116" fmla="*/ 1350 w 1551"/>
              <a:gd name="T117" fmla="*/ 309 h 3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551" h="347">
                <a:moveTo>
                  <a:pt x="256" y="253"/>
                </a:moveTo>
                <a:cubicBezTo>
                  <a:pt x="256" y="311"/>
                  <a:pt x="206" y="347"/>
                  <a:pt x="132" y="347"/>
                </a:cubicBezTo>
                <a:cubicBezTo>
                  <a:pt x="82" y="347"/>
                  <a:pt x="33" y="326"/>
                  <a:pt x="0" y="295"/>
                </a:cubicBezTo>
                <a:cubicBezTo>
                  <a:pt x="18" y="259"/>
                  <a:pt x="18" y="259"/>
                  <a:pt x="18" y="259"/>
                </a:cubicBezTo>
                <a:cubicBezTo>
                  <a:pt x="50" y="290"/>
                  <a:pt x="94" y="308"/>
                  <a:pt x="132" y="308"/>
                </a:cubicBezTo>
                <a:cubicBezTo>
                  <a:pt x="182" y="308"/>
                  <a:pt x="213" y="288"/>
                  <a:pt x="213" y="255"/>
                </a:cubicBezTo>
                <a:cubicBezTo>
                  <a:pt x="214" y="164"/>
                  <a:pt x="20" y="213"/>
                  <a:pt x="20" y="89"/>
                </a:cubicBezTo>
                <a:cubicBezTo>
                  <a:pt x="20" y="35"/>
                  <a:pt x="68" y="0"/>
                  <a:pt x="139" y="0"/>
                </a:cubicBezTo>
                <a:cubicBezTo>
                  <a:pt x="179" y="0"/>
                  <a:pt x="220" y="13"/>
                  <a:pt x="248" y="32"/>
                </a:cubicBezTo>
                <a:cubicBezTo>
                  <a:pt x="231" y="69"/>
                  <a:pt x="231" y="69"/>
                  <a:pt x="231" y="69"/>
                </a:cubicBezTo>
                <a:cubicBezTo>
                  <a:pt x="200" y="48"/>
                  <a:pt x="164" y="40"/>
                  <a:pt x="136" y="40"/>
                </a:cubicBezTo>
                <a:cubicBezTo>
                  <a:pt x="92" y="40"/>
                  <a:pt x="63" y="57"/>
                  <a:pt x="63" y="86"/>
                </a:cubicBezTo>
                <a:cubicBezTo>
                  <a:pt x="63" y="174"/>
                  <a:pt x="257" y="128"/>
                  <a:pt x="256" y="253"/>
                </a:cubicBezTo>
                <a:close/>
                <a:moveTo>
                  <a:pt x="652" y="300"/>
                </a:moveTo>
                <a:cubicBezTo>
                  <a:pt x="558" y="1"/>
                  <a:pt x="558" y="1"/>
                  <a:pt x="558" y="1"/>
                </a:cubicBezTo>
                <a:cubicBezTo>
                  <a:pt x="518" y="2"/>
                  <a:pt x="518" y="2"/>
                  <a:pt x="518" y="2"/>
                </a:cubicBezTo>
                <a:cubicBezTo>
                  <a:pt x="425" y="300"/>
                  <a:pt x="425" y="300"/>
                  <a:pt x="425" y="300"/>
                </a:cubicBezTo>
                <a:cubicBezTo>
                  <a:pt x="330" y="1"/>
                  <a:pt x="330" y="1"/>
                  <a:pt x="330" y="1"/>
                </a:cubicBezTo>
                <a:cubicBezTo>
                  <a:pt x="288" y="1"/>
                  <a:pt x="288" y="1"/>
                  <a:pt x="288" y="1"/>
                </a:cubicBezTo>
                <a:cubicBezTo>
                  <a:pt x="403" y="346"/>
                  <a:pt x="403" y="346"/>
                  <a:pt x="403" y="346"/>
                </a:cubicBezTo>
                <a:cubicBezTo>
                  <a:pt x="444" y="346"/>
                  <a:pt x="444" y="346"/>
                  <a:pt x="444" y="346"/>
                </a:cubicBezTo>
                <a:cubicBezTo>
                  <a:pt x="538" y="56"/>
                  <a:pt x="538" y="56"/>
                  <a:pt x="538" y="56"/>
                </a:cubicBezTo>
                <a:cubicBezTo>
                  <a:pt x="631" y="346"/>
                  <a:pt x="631" y="346"/>
                  <a:pt x="631" y="346"/>
                </a:cubicBezTo>
                <a:cubicBezTo>
                  <a:pt x="671" y="346"/>
                  <a:pt x="671" y="346"/>
                  <a:pt x="671" y="346"/>
                </a:cubicBezTo>
                <a:cubicBezTo>
                  <a:pt x="787" y="1"/>
                  <a:pt x="787" y="1"/>
                  <a:pt x="787" y="1"/>
                </a:cubicBezTo>
                <a:cubicBezTo>
                  <a:pt x="746" y="1"/>
                  <a:pt x="746" y="1"/>
                  <a:pt x="746" y="1"/>
                </a:cubicBezTo>
                <a:lnTo>
                  <a:pt x="652" y="300"/>
                </a:lnTo>
                <a:close/>
                <a:moveTo>
                  <a:pt x="838" y="346"/>
                </a:moveTo>
                <a:cubicBezTo>
                  <a:pt x="877" y="346"/>
                  <a:pt x="877" y="346"/>
                  <a:pt x="877" y="346"/>
                </a:cubicBezTo>
                <a:cubicBezTo>
                  <a:pt x="877" y="1"/>
                  <a:pt x="877" y="1"/>
                  <a:pt x="877" y="1"/>
                </a:cubicBezTo>
                <a:cubicBezTo>
                  <a:pt x="838" y="1"/>
                  <a:pt x="838" y="1"/>
                  <a:pt x="838" y="1"/>
                </a:cubicBezTo>
                <a:lnTo>
                  <a:pt x="838" y="346"/>
                </a:lnTo>
                <a:close/>
                <a:moveTo>
                  <a:pt x="1245" y="117"/>
                </a:moveTo>
                <a:cubicBezTo>
                  <a:pt x="1245" y="193"/>
                  <a:pt x="1196" y="237"/>
                  <a:pt x="1111" y="237"/>
                </a:cubicBezTo>
                <a:cubicBezTo>
                  <a:pt x="1021" y="237"/>
                  <a:pt x="1021" y="237"/>
                  <a:pt x="1021" y="237"/>
                </a:cubicBezTo>
                <a:cubicBezTo>
                  <a:pt x="1021" y="346"/>
                  <a:pt x="1021" y="346"/>
                  <a:pt x="1021" y="346"/>
                </a:cubicBezTo>
                <a:cubicBezTo>
                  <a:pt x="981" y="346"/>
                  <a:pt x="981" y="346"/>
                  <a:pt x="981" y="346"/>
                </a:cubicBezTo>
                <a:cubicBezTo>
                  <a:pt x="981" y="1"/>
                  <a:pt x="981" y="1"/>
                  <a:pt x="981" y="1"/>
                </a:cubicBezTo>
                <a:cubicBezTo>
                  <a:pt x="1111" y="1"/>
                  <a:pt x="1111" y="1"/>
                  <a:pt x="1111" y="1"/>
                </a:cubicBezTo>
                <a:cubicBezTo>
                  <a:pt x="1196" y="1"/>
                  <a:pt x="1245" y="44"/>
                  <a:pt x="1245" y="117"/>
                </a:cubicBezTo>
                <a:close/>
                <a:moveTo>
                  <a:pt x="1207" y="118"/>
                </a:moveTo>
                <a:cubicBezTo>
                  <a:pt x="1207" y="66"/>
                  <a:pt x="1171" y="39"/>
                  <a:pt x="1109" y="39"/>
                </a:cubicBezTo>
                <a:cubicBezTo>
                  <a:pt x="1021" y="39"/>
                  <a:pt x="1021" y="39"/>
                  <a:pt x="1021" y="39"/>
                </a:cubicBezTo>
                <a:cubicBezTo>
                  <a:pt x="1021" y="199"/>
                  <a:pt x="1021" y="199"/>
                  <a:pt x="1021" y="199"/>
                </a:cubicBezTo>
                <a:cubicBezTo>
                  <a:pt x="1109" y="199"/>
                  <a:pt x="1109" y="199"/>
                  <a:pt x="1109" y="199"/>
                </a:cubicBezTo>
                <a:cubicBezTo>
                  <a:pt x="1171" y="199"/>
                  <a:pt x="1207" y="172"/>
                  <a:pt x="1207" y="118"/>
                </a:cubicBezTo>
                <a:close/>
                <a:moveTo>
                  <a:pt x="1350" y="309"/>
                </a:moveTo>
                <a:cubicBezTo>
                  <a:pt x="1350" y="190"/>
                  <a:pt x="1350" y="190"/>
                  <a:pt x="1350" y="190"/>
                </a:cubicBezTo>
                <a:cubicBezTo>
                  <a:pt x="1524" y="190"/>
                  <a:pt x="1524" y="190"/>
                  <a:pt x="1524" y="190"/>
                </a:cubicBezTo>
                <a:cubicBezTo>
                  <a:pt x="1524" y="153"/>
                  <a:pt x="1524" y="153"/>
                  <a:pt x="1524" y="153"/>
                </a:cubicBezTo>
                <a:cubicBezTo>
                  <a:pt x="1350" y="153"/>
                  <a:pt x="1350" y="153"/>
                  <a:pt x="1350" y="153"/>
                </a:cubicBezTo>
                <a:cubicBezTo>
                  <a:pt x="1350" y="39"/>
                  <a:pt x="1350" y="39"/>
                  <a:pt x="1350" y="39"/>
                </a:cubicBezTo>
                <a:cubicBezTo>
                  <a:pt x="1544" y="39"/>
                  <a:pt x="1544" y="39"/>
                  <a:pt x="1544" y="39"/>
                </a:cubicBezTo>
                <a:cubicBezTo>
                  <a:pt x="1544" y="1"/>
                  <a:pt x="1544" y="1"/>
                  <a:pt x="1544" y="1"/>
                </a:cubicBezTo>
                <a:cubicBezTo>
                  <a:pt x="1311" y="1"/>
                  <a:pt x="1311" y="1"/>
                  <a:pt x="1311" y="1"/>
                </a:cubicBezTo>
                <a:cubicBezTo>
                  <a:pt x="1311" y="346"/>
                  <a:pt x="1311" y="346"/>
                  <a:pt x="1311" y="346"/>
                </a:cubicBezTo>
                <a:cubicBezTo>
                  <a:pt x="1551" y="346"/>
                  <a:pt x="1551" y="346"/>
                  <a:pt x="1551" y="346"/>
                </a:cubicBezTo>
                <a:cubicBezTo>
                  <a:pt x="1551" y="309"/>
                  <a:pt x="1551" y="309"/>
                  <a:pt x="1551" y="309"/>
                </a:cubicBezTo>
                <a:lnTo>
                  <a:pt x="1350" y="309"/>
                </a:lnTo>
                <a:close/>
              </a:path>
            </a:pathLst>
          </a:custGeom>
          <a:solidFill>
            <a:srgbClr val="001450"/>
          </a:solidFill>
          <a:ln>
            <a:noFill/>
          </a:ln>
        </p:spPr>
        <p:txBody>
          <a:bodyPr lIns="114324" tIns="57162" rIns="114324" bIns="57162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251">
              <a:latin typeface="+mn-lt"/>
            </a:endParaRPr>
          </a:p>
        </p:txBody>
      </p:sp>
      <p:sp>
        <p:nvSpPr>
          <p:cNvPr id="36" name="LS_Logo6 (JU-Free) Taxonomy" hidden="1">
            <a:extLst>
              <a:ext uri="{FF2B5EF4-FFF2-40B4-BE49-F238E27FC236}">
                <a16:creationId xmlns:a16="http://schemas.microsoft.com/office/drawing/2014/main" id="{8B27FD69-9755-4126-8225-F8E50EC889EF}"/>
              </a:ext>
            </a:extLst>
          </p:cNvPr>
          <p:cNvSpPr>
            <a:spLocks/>
          </p:cNvSpPr>
          <p:nvPr userDrawn="1"/>
        </p:nvSpPr>
        <p:spPr bwMode="auto">
          <a:xfrm>
            <a:off x="1136650" y="7712075"/>
            <a:ext cx="1131888" cy="365125"/>
          </a:xfrm>
          <a:custGeom>
            <a:avLst/>
            <a:gdLst>
              <a:gd name="T0" fmla="*/ 0 w 2851"/>
              <a:gd name="T1" fmla="*/ 1 h 921"/>
              <a:gd name="T2" fmla="*/ 151 w 2851"/>
              <a:gd name="T3" fmla="*/ 39 h 921"/>
              <a:gd name="T4" fmla="*/ 112 w 2851"/>
              <a:gd name="T5" fmla="*/ 39 h 921"/>
              <a:gd name="T6" fmla="*/ 433 w 2851"/>
              <a:gd name="T7" fmla="*/ 1 h 921"/>
              <a:gd name="T8" fmla="*/ 506 w 2851"/>
              <a:gd name="T9" fmla="*/ 259 h 921"/>
              <a:gd name="T10" fmla="*/ 238 w 2851"/>
              <a:gd name="T11" fmla="*/ 346 h 921"/>
              <a:gd name="T12" fmla="*/ 412 w 2851"/>
              <a:gd name="T13" fmla="*/ 46 h 921"/>
              <a:gd name="T14" fmla="*/ 750 w 2851"/>
              <a:gd name="T15" fmla="*/ 202 h 921"/>
              <a:gd name="T16" fmla="*/ 775 w 2851"/>
              <a:gd name="T17" fmla="*/ 167 h 921"/>
              <a:gd name="T18" fmla="*/ 750 w 2851"/>
              <a:gd name="T19" fmla="*/ 134 h 921"/>
              <a:gd name="T20" fmla="*/ 726 w 2851"/>
              <a:gd name="T21" fmla="*/ 169 h 921"/>
              <a:gd name="T22" fmla="*/ 924 w 2851"/>
              <a:gd name="T23" fmla="*/ 174 h 921"/>
              <a:gd name="T24" fmla="*/ 1105 w 2851"/>
              <a:gd name="T25" fmla="*/ 348 h 921"/>
              <a:gd name="T26" fmla="*/ 1105 w 2851"/>
              <a:gd name="T27" fmla="*/ 310 h 921"/>
              <a:gd name="T28" fmla="*/ 964 w 2851"/>
              <a:gd name="T29" fmla="*/ 174 h 921"/>
              <a:gd name="T30" fmla="*/ 1642 w 2851"/>
              <a:gd name="T31" fmla="*/ 346 h 921"/>
              <a:gd name="T32" fmla="*/ 1603 w 2851"/>
              <a:gd name="T33" fmla="*/ 278 h 921"/>
              <a:gd name="T34" fmla="*/ 1356 w 2851"/>
              <a:gd name="T35" fmla="*/ 346 h 921"/>
              <a:gd name="T36" fmla="*/ 1895 w 2851"/>
              <a:gd name="T37" fmla="*/ 348 h 921"/>
              <a:gd name="T38" fmla="*/ 2074 w 2851"/>
              <a:gd name="T39" fmla="*/ 174 h 921"/>
              <a:gd name="T40" fmla="*/ 1895 w 2851"/>
              <a:gd name="T41" fmla="*/ 38 h 921"/>
              <a:gd name="T42" fmla="*/ 2034 w 2851"/>
              <a:gd name="T43" fmla="*/ 174 h 921"/>
              <a:gd name="T44" fmla="*/ 2332 w 2851"/>
              <a:gd name="T45" fmla="*/ 309 h 921"/>
              <a:gd name="T46" fmla="*/ 2494 w 2851"/>
              <a:gd name="T47" fmla="*/ 346 h 921"/>
              <a:gd name="T48" fmla="*/ 2321 w 2851"/>
              <a:gd name="T49" fmla="*/ 249 h 921"/>
              <a:gd name="T50" fmla="*/ 2146 w 2851"/>
              <a:gd name="T51" fmla="*/ 346 h 921"/>
              <a:gd name="T52" fmla="*/ 2811 w 2851"/>
              <a:gd name="T53" fmla="*/ 1 h 921"/>
              <a:gd name="T54" fmla="*/ 2549 w 2851"/>
              <a:gd name="T55" fmla="*/ 1 h 921"/>
              <a:gd name="T56" fmla="*/ 2721 w 2851"/>
              <a:gd name="T57" fmla="*/ 346 h 921"/>
              <a:gd name="T58" fmla="*/ 2811 w 2851"/>
              <a:gd name="T59" fmla="*/ 1 h 921"/>
              <a:gd name="T60" fmla="*/ 46 w 2851"/>
              <a:gd name="T61" fmla="*/ 574 h 921"/>
              <a:gd name="T62" fmla="*/ 84 w 2851"/>
              <a:gd name="T63" fmla="*/ 635 h 921"/>
              <a:gd name="T64" fmla="*/ 357 w 2851"/>
              <a:gd name="T65" fmla="*/ 635 h 921"/>
              <a:gd name="T66" fmla="*/ 394 w 2851"/>
              <a:gd name="T67" fmla="*/ 574 h 921"/>
              <a:gd name="T68" fmla="*/ 644 w 2851"/>
              <a:gd name="T69" fmla="*/ 574 h 921"/>
              <a:gd name="T70" fmla="*/ 716 w 2851"/>
              <a:gd name="T71" fmla="*/ 831 h 921"/>
              <a:gd name="T72" fmla="*/ 449 w 2851"/>
              <a:gd name="T73" fmla="*/ 919 h 921"/>
              <a:gd name="T74" fmla="*/ 700 w 2851"/>
              <a:gd name="T75" fmla="*/ 794 h 921"/>
              <a:gd name="T76" fmla="*/ 700 w 2851"/>
              <a:gd name="T77" fmla="*/ 794 h 921"/>
              <a:gd name="T78" fmla="*/ 851 w 2851"/>
              <a:gd name="T79" fmla="*/ 574 h 921"/>
              <a:gd name="T80" fmla="*/ 891 w 2851"/>
              <a:gd name="T81" fmla="*/ 642 h 921"/>
              <a:gd name="T82" fmla="*/ 1137 w 2851"/>
              <a:gd name="T83" fmla="*/ 574 h 921"/>
              <a:gd name="T84" fmla="*/ 1387 w 2851"/>
              <a:gd name="T85" fmla="*/ 574 h 921"/>
              <a:gd name="T86" fmla="*/ 1460 w 2851"/>
              <a:gd name="T87" fmla="*/ 831 h 921"/>
              <a:gd name="T88" fmla="*/ 1192 w 2851"/>
              <a:gd name="T89" fmla="*/ 919 h 921"/>
              <a:gd name="T90" fmla="*/ 1443 w 2851"/>
              <a:gd name="T91" fmla="*/ 794 h 921"/>
              <a:gd name="T92" fmla="*/ 1443 w 2851"/>
              <a:gd name="T93" fmla="*/ 794 h 921"/>
              <a:gd name="T94" fmla="*/ 1862 w 2851"/>
              <a:gd name="T95" fmla="*/ 620 h 921"/>
              <a:gd name="T96" fmla="*/ 1733 w 2851"/>
              <a:gd name="T97" fmla="*/ 921 h 921"/>
              <a:gd name="T98" fmla="*/ 1826 w 2851"/>
              <a:gd name="T99" fmla="*/ 750 h 921"/>
              <a:gd name="T100" fmla="*/ 1594 w 2851"/>
              <a:gd name="T101" fmla="*/ 746 h 921"/>
              <a:gd name="T102" fmla="*/ 2169 w 2851"/>
              <a:gd name="T103" fmla="*/ 763 h 921"/>
              <a:gd name="T104" fmla="*/ 1996 w 2851"/>
              <a:gd name="T105" fmla="*/ 612 h 921"/>
              <a:gd name="T106" fmla="*/ 1956 w 2851"/>
              <a:gd name="T107" fmla="*/ 574 h 921"/>
              <a:gd name="T108" fmla="*/ 2196 w 2851"/>
              <a:gd name="T109" fmla="*/ 881 h 921"/>
              <a:gd name="T110" fmla="*/ 2466 w 2851"/>
              <a:gd name="T111" fmla="*/ 801 h 921"/>
              <a:gd name="T112" fmla="*/ 2430 w 2851"/>
              <a:gd name="T113" fmla="*/ 809 h 921"/>
              <a:gd name="T114" fmla="*/ 2316 w 2851"/>
              <a:gd name="T115" fmla="*/ 919 h 921"/>
              <a:gd name="T116" fmla="*/ 2407 w 2851"/>
              <a:gd name="T117" fmla="*/ 574 h 921"/>
              <a:gd name="T118" fmla="*/ 2505 w 2851"/>
              <a:gd name="T119" fmla="*/ 691 h 921"/>
              <a:gd name="T120" fmla="*/ 2316 w 2851"/>
              <a:gd name="T121" fmla="*/ 772 h 9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851" h="921">
                <a:moveTo>
                  <a:pt x="112" y="39"/>
                </a:moveTo>
                <a:cubicBezTo>
                  <a:pt x="0" y="39"/>
                  <a:pt x="0" y="39"/>
                  <a:pt x="0" y="39"/>
                </a:cubicBezTo>
                <a:cubicBezTo>
                  <a:pt x="0" y="1"/>
                  <a:pt x="0" y="1"/>
                  <a:pt x="0" y="1"/>
                </a:cubicBezTo>
                <a:cubicBezTo>
                  <a:pt x="263" y="1"/>
                  <a:pt x="263" y="1"/>
                  <a:pt x="263" y="1"/>
                </a:cubicBezTo>
                <a:cubicBezTo>
                  <a:pt x="263" y="39"/>
                  <a:pt x="263" y="39"/>
                  <a:pt x="263" y="39"/>
                </a:cubicBezTo>
                <a:cubicBezTo>
                  <a:pt x="151" y="39"/>
                  <a:pt x="151" y="39"/>
                  <a:pt x="151" y="39"/>
                </a:cubicBezTo>
                <a:cubicBezTo>
                  <a:pt x="151" y="346"/>
                  <a:pt x="151" y="346"/>
                  <a:pt x="151" y="346"/>
                </a:cubicBezTo>
                <a:cubicBezTo>
                  <a:pt x="112" y="346"/>
                  <a:pt x="112" y="346"/>
                  <a:pt x="112" y="346"/>
                </a:cubicBezTo>
                <a:lnTo>
                  <a:pt x="112" y="39"/>
                </a:lnTo>
                <a:close/>
                <a:moveTo>
                  <a:pt x="238" y="346"/>
                </a:moveTo>
                <a:cubicBezTo>
                  <a:pt x="393" y="1"/>
                  <a:pt x="393" y="1"/>
                  <a:pt x="393" y="1"/>
                </a:cubicBezTo>
                <a:cubicBezTo>
                  <a:pt x="433" y="1"/>
                  <a:pt x="433" y="1"/>
                  <a:pt x="433" y="1"/>
                </a:cubicBezTo>
                <a:cubicBezTo>
                  <a:pt x="587" y="346"/>
                  <a:pt x="587" y="346"/>
                  <a:pt x="587" y="346"/>
                </a:cubicBezTo>
                <a:cubicBezTo>
                  <a:pt x="544" y="346"/>
                  <a:pt x="544" y="346"/>
                  <a:pt x="544" y="346"/>
                </a:cubicBezTo>
                <a:cubicBezTo>
                  <a:pt x="506" y="259"/>
                  <a:pt x="506" y="259"/>
                  <a:pt x="506" y="259"/>
                </a:cubicBezTo>
                <a:cubicBezTo>
                  <a:pt x="318" y="259"/>
                  <a:pt x="318" y="259"/>
                  <a:pt x="318" y="259"/>
                </a:cubicBezTo>
                <a:cubicBezTo>
                  <a:pt x="280" y="346"/>
                  <a:pt x="280" y="346"/>
                  <a:pt x="280" y="346"/>
                </a:cubicBezTo>
                <a:lnTo>
                  <a:pt x="238" y="346"/>
                </a:lnTo>
                <a:close/>
                <a:moveTo>
                  <a:pt x="335" y="221"/>
                </a:moveTo>
                <a:cubicBezTo>
                  <a:pt x="489" y="221"/>
                  <a:pt x="489" y="221"/>
                  <a:pt x="489" y="221"/>
                </a:cubicBezTo>
                <a:cubicBezTo>
                  <a:pt x="412" y="46"/>
                  <a:pt x="412" y="46"/>
                  <a:pt x="412" y="46"/>
                </a:cubicBezTo>
                <a:lnTo>
                  <a:pt x="335" y="221"/>
                </a:lnTo>
                <a:close/>
                <a:moveTo>
                  <a:pt x="646" y="346"/>
                </a:moveTo>
                <a:cubicBezTo>
                  <a:pt x="750" y="202"/>
                  <a:pt x="750" y="202"/>
                  <a:pt x="750" y="202"/>
                </a:cubicBezTo>
                <a:cubicBezTo>
                  <a:pt x="854" y="346"/>
                  <a:pt x="854" y="346"/>
                  <a:pt x="854" y="346"/>
                </a:cubicBezTo>
                <a:cubicBezTo>
                  <a:pt x="902" y="346"/>
                  <a:pt x="902" y="346"/>
                  <a:pt x="902" y="346"/>
                </a:cubicBezTo>
                <a:cubicBezTo>
                  <a:pt x="775" y="167"/>
                  <a:pt x="775" y="167"/>
                  <a:pt x="775" y="167"/>
                </a:cubicBezTo>
                <a:cubicBezTo>
                  <a:pt x="892" y="1"/>
                  <a:pt x="892" y="1"/>
                  <a:pt x="892" y="1"/>
                </a:cubicBezTo>
                <a:cubicBezTo>
                  <a:pt x="846" y="1"/>
                  <a:pt x="846" y="1"/>
                  <a:pt x="846" y="1"/>
                </a:cubicBezTo>
                <a:cubicBezTo>
                  <a:pt x="750" y="134"/>
                  <a:pt x="750" y="134"/>
                  <a:pt x="750" y="134"/>
                </a:cubicBezTo>
                <a:cubicBezTo>
                  <a:pt x="655" y="1"/>
                  <a:pt x="655" y="1"/>
                  <a:pt x="655" y="1"/>
                </a:cubicBezTo>
                <a:cubicBezTo>
                  <a:pt x="609" y="1"/>
                  <a:pt x="609" y="1"/>
                  <a:pt x="609" y="1"/>
                </a:cubicBezTo>
                <a:cubicBezTo>
                  <a:pt x="726" y="169"/>
                  <a:pt x="726" y="169"/>
                  <a:pt x="726" y="169"/>
                </a:cubicBezTo>
                <a:cubicBezTo>
                  <a:pt x="600" y="346"/>
                  <a:pt x="600" y="346"/>
                  <a:pt x="600" y="346"/>
                </a:cubicBezTo>
                <a:lnTo>
                  <a:pt x="646" y="346"/>
                </a:lnTo>
                <a:close/>
                <a:moveTo>
                  <a:pt x="924" y="174"/>
                </a:moveTo>
                <a:cubicBezTo>
                  <a:pt x="924" y="76"/>
                  <a:pt x="1004" y="0"/>
                  <a:pt x="1105" y="0"/>
                </a:cubicBezTo>
                <a:cubicBezTo>
                  <a:pt x="1205" y="0"/>
                  <a:pt x="1284" y="77"/>
                  <a:pt x="1284" y="174"/>
                </a:cubicBezTo>
                <a:cubicBezTo>
                  <a:pt x="1284" y="271"/>
                  <a:pt x="1205" y="348"/>
                  <a:pt x="1105" y="348"/>
                </a:cubicBezTo>
                <a:cubicBezTo>
                  <a:pt x="1004" y="348"/>
                  <a:pt x="924" y="271"/>
                  <a:pt x="924" y="174"/>
                </a:cubicBezTo>
                <a:close/>
                <a:moveTo>
                  <a:pt x="964" y="174"/>
                </a:moveTo>
                <a:cubicBezTo>
                  <a:pt x="964" y="249"/>
                  <a:pt x="1028" y="310"/>
                  <a:pt x="1105" y="310"/>
                </a:cubicBezTo>
                <a:cubicBezTo>
                  <a:pt x="1181" y="310"/>
                  <a:pt x="1244" y="249"/>
                  <a:pt x="1244" y="174"/>
                </a:cubicBezTo>
                <a:cubicBezTo>
                  <a:pt x="1244" y="98"/>
                  <a:pt x="1181" y="38"/>
                  <a:pt x="1105" y="38"/>
                </a:cubicBezTo>
                <a:cubicBezTo>
                  <a:pt x="1028" y="38"/>
                  <a:pt x="964" y="98"/>
                  <a:pt x="964" y="174"/>
                </a:cubicBezTo>
                <a:close/>
                <a:moveTo>
                  <a:pt x="1395" y="69"/>
                </a:moveTo>
                <a:cubicBezTo>
                  <a:pt x="1602" y="346"/>
                  <a:pt x="1602" y="346"/>
                  <a:pt x="1602" y="346"/>
                </a:cubicBezTo>
                <a:cubicBezTo>
                  <a:pt x="1642" y="346"/>
                  <a:pt x="1642" y="346"/>
                  <a:pt x="1642" y="346"/>
                </a:cubicBezTo>
                <a:cubicBezTo>
                  <a:pt x="1642" y="1"/>
                  <a:pt x="1642" y="1"/>
                  <a:pt x="1642" y="1"/>
                </a:cubicBezTo>
                <a:cubicBezTo>
                  <a:pt x="1603" y="1"/>
                  <a:pt x="1603" y="1"/>
                  <a:pt x="1603" y="1"/>
                </a:cubicBezTo>
                <a:cubicBezTo>
                  <a:pt x="1603" y="278"/>
                  <a:pt x="1603" y="278"/>
                  <a:pt x="1603" y="278"/>
                </a:cubicBezTo>
                <a:cubicBezTo>
                  <a:pt x="1397" y="1"/>
                  <a:pt x="1397" y="1"/>
                  <a:pt x="1397" y="1"/>
                </a:cubicBezTo>
                <a:cubicBezTo>
                  <a:pt x="1356" y="1"/>
                  <a:pt x="1356" y="1"/>
                  <a:pt x="1356" y="1"/>
                </a:cubicBezTo>
                <a:cubicBezTo>
                  <a:pt x="1356" y="346"/>
                  <a:pt x="1356" y="346"/>
                  <a:pt x="1356" y="346"/>
                </a:cubicBezTo>
                <a:cubicBezTo>
                  <a:pt x="1395" y="346"/>
                  <a:pt x="1395" y="346"/>
                  <a:pt x="1395" y="346"/>
                </a:cubicBezTo>
                <a:lnTo>
                  <a:pt x="1395" y="69"/>
                </a:lnTo>
                <a:close/>
                <a:moveTo>
                  <a:pt x="1895" y="348"/>
                </a:moveTo>
                <a:cubicBezTo>
                  <a:pt x="1794" y="348"/>
                  <a:pt x="1714" y="271"/>
                  <a:pt x="1714" y="174"/>
                </a:cubicBezTo>
                <a:cubicBezTo>
                  <a:pt x="1714" y="76"/>
                  <a:pt x="1794" y="0"/>
                  <a:pt x="1895" y="0"/>
                </a:cubicBezTo>
                <a:cubicBezTo>
                  <a:pt x="1995" y="0"/>
                  <a:pt x="2074" y="77"/>
                  <a:pt x="2074" y="174"/>
                </a:cubicBezTo>
                <a:cubicBezTo>
                  <a:pt x="2074" y="271"/>
                  <a:pt x="1995" y="348"/>
                  <a:pt x="1895" y="348"/>
                </a:cubicBezTo>
                <a:close/>
                <a:moveTo>
                  <a:pt x="2034" y="174"/>
                </a:moveTo>
                <a:cubicBezTo>
                  <a:pt x="2034" y="98"/>
                  <a:pt x="1971" y="38"/>
                  <a:pt x="1895" y="38"/>
                </a:cubicBezTo>
                <a:cubicBezTo>
                  <a:pt x="1818" y="38"/>
                  <a:pt x="1754" y="98"/>
                  <a:pt x="1754" y="174"/>
                </a:cubicBezTo>
                <a:cubicBezTo>
                  <a:pt x="1754" y="249"/>
                  <a:pt x="1818" y="310"/>
                  <a:pt x="1895" y="310"/>
                </a:cubicBezTo>
                <a:cubicBezTo>
                  <a:pt x="1971" y="310"/>
                  <a:pt x="2034" y="249"/>
                  <a:pt x="2034" y="174"/>
                </a:cubicBezTo>
                <a:close/>
                <a:moveTo>
                  <a:pt x="2183" y="62"/>
                </a:moveTo>
                <a:cubicBezTo>
                  <a:pt x="2308" y="309"/>
                  <a:pt x="2308" y="309"/>
                  <a:pt x="2308" y="309"/>
                </a:cubicBezTo>
                <a:cubicBezTo>
                  <a:pt x="2332" y="309"/>
                  <a:pt x="2332" y="309"/>
                  <a:pt x="2332" y="309"/>
                </a:cubicBezTo>
                <a:cubicBezTo>
                  <a:pt x="2457" y="62"/>
                  <a:pt x="2457" y="62"/>
                  <a:pt x="2457" y="62"/>
                </a:cubicBezTo>
                <a:cubicBezTo>
                  <a:pt x="2458" y="346"/>
                  <a:pt x="2458" y="346"/>
                  <a:pt x="2458" y="346"/>
                </a:cubicBezTo>
                <a:cubicBezTo>
                  <a:pt x="2494" y="346"/>
                  <a:pt x="2494" y="346"/>
                  <a:pt x="2494" y="346"/>
                </a:cubicBezTo>
                <a:cubicBezTo>
                  <a:pt x="2494" y="1"/>
                  <a:pt x="2494" y="1"/>
                  <a:pt x="2494" y="1"/>
                </a:cubicBezTo>
                <a:cubicBezTo>
                  <a:pt x="2446" y="1"/>
                  <a:pt x="2446" y="1"/>
                  <a:pt x="2446" y="1"/>
                </a:cubicBezTo>
                <a:cubicBezTo>
                  <a:pt x="2321" y="249"/>
                  <a:pt x="2321" y="249"/>
                  <a:pt x="2321" y="249"/>
                </a:cubicBezTo>
                <a:cubicBezTo>
                  <a:pt x="2195" y="1"/>
                  <a:pt x="2195" y="1"/>
                  <a:pt x="2195" y="1"/>
                </a:cubicBezTo>
                <a:cubicBezTo>
                  <a:pt x="2146" y="1"/>
                  <a:pt x="2146" y="1"/>
                  <a:pt x="2146" y="1"/>
                </a:cubicBezTo>
                <a:cubicBezTo>
                  <a:pt x="2146" y="346"/>
                  <a:pt x="2146" y="346"/>
                  <a:pt x="2146" y="346"/>
                </a:cubicBezTo>
                <a:cubicBezTo>
                  <a:pt x="2183" y="346"/>
                  <a:pt x="2183" y="346"/>
                  <a:pt x="2183" y="346"/>
                </a:cubicBezTo>
                <a:lnTo>
                  <a:pt x="2183" y="62"/>
                </a:lnTo>
                <a:close/>
                <a:moveTo>
                  <a:pt x="2811" y="1"/>
                </a:moveTo>
                <a:cubicBezTo>
                  <a:pt x="2701" y="181"/>
                  <a:pt x="2701" y="181"/>
                  <a:pt x="2701" y="181"/>
                </a:cubicBezTo>
                <a:cubicBezTo>
                  <a:pt x="2589" y="1"/>
                  <a:pt x="2589" y="1"/>
                  <a:pt x="2589" y="1"/>
                </a:cubicBezTo>
                <a:cubicBezTo>
                  <a:pt x="2549" y="1"/>
                  <a:pt x="2549" y="1"/>
                  <a:pt x="2549" y="1"/>
                </a:cubicBezTo>
                <a:cubicBezTo>
                  <a:pt x="2682" y="229"/>
                  <a:pt x="2682" y="229"/>
                  <a:pt x="2682" y="229"/>
                </a:cubicBezTo>
                <a:cubicBezTo>
                  <a:pt x="2682" y="346"/>
                  <a:pt x="2682" y="346"/>
                  <a:pt x="2682" y="346"/>
                </a:cubicBezTo>
                <a:cubicBezTo>
                  <a:pt x="2721" y="346"/>
                  <a:pt x="2721" y="346"/>
                  <a:pt x="2721" y="346"/>
                </a:cubicBezTo>
                <a:cubicBezTo>
                  <a:pt x="2721" y="228"/>
                  <a:pt x="2721" y="228"/>
                  <a:pt x="2721" y="228"/>
                </a:cubicBezTo>
                <a:cubicBezTo>
                  <a:pt x="2851" y="1"/>
                  <a:pt x="2851" y="1"/>
                  <a:pt x="2851" y="1"/>
                </a:cubicBezTo>
                <a:lnTo>
                  <a:pt x="2811" y="1"/>
                </a:lnTo>
                <a:close/>
                <a:moveTo>
                  <a:pt x="221" y="822"/>
                </a:moveTo>
                <a:cubicBezTo>
                  <a:pt x="95" y="574"/>
                  <a:pt x="95" y="574"/>
                  <a:pt x="95" y="574"/>
                </a:cubicBezTo>
                <a:cubicBezTo>
                  <a:pt x="46" y="574"/>
                  <a:pt x="46" y="574"/>
                  <a:pt x="46" y="574"/>
                </a:cubicBezTo>
                <a:cubicBezTo>
                  <a:pt x="46" y="919"/>
                  <a:pt x="46" y="919"/>
                  <a:pt x="46" y="919"/>
                </a:cubicBezTo>
                <a:cubicBezTo>
                  <a:pt x="84" y="919"/>
                  <a:pt x="84" y="919"/>
                  <a:pt x="84" y="919"/>
                </a:cubicBezTo>
                <a:cubicBezTo>
                  <a:pt x="84" y="635"/>
                  <a:pt x="84" y="635"/>
                  <a:pt x="84" y="635"/>
                </a:cubicBezTo>
                <a:cubicBezTo>
                  <a:pt x="208" y="882"/>
                  <a:pt x="208" y="882"/>
                  <a:pt x="208" y="882"/>
                </a:cubicBezTo>
                <a:cubicBezTo>
                  <a:pt x="232" y="882"/>
                  <a:pt x="232" y="882"/>
                  <a:pt x="232" y="882"/>
                </a:cubicBezTo>
                <a:cubicBezTo>
                  <a:pt x="357" y="635"/>
                  <a:pt x="357" y="635"/>
                  <a:pt x="357" y="635"/>
                </a:cubicBezTo>
                <a:cubicBezTo>
                  <a:pt x="358" y="919"/>
                  <a:pt x="358" y="919"/>
                  <a:pt x="358" y="919"/>
                </a:cubicBezTo>
                <a:cubicBezTo>
                  <a:pt x="394" y="919"/>
                  <a:pt x="394" y="919"/>
                  <a:pt x="394" y="919"/>
                </a:cubicBezTo>
                <a:cubicBezTo>
                  <a:pt x="394" y="574"/>
                  <a:pt x="394" y="574"/>
                  <a:pt x="394" y="574"/>
                </a:cubicBezTo>
                <a:cubicBezTo>
                  <a:pt x="346" y="574"/>
                  <a:pt x="346" y="574"/>
                  <a:pt x="346" y="574"/>
                </a:cubicBezTo>
                <a:lnTo>
                  <a:pt x="221" y="822"/>
                </a:lnTo>
                <a:close/>
                <a:moveTo>
                  <a:pt x="644" y="574"/>
                </a:moveTo>
                <a:cubicBezTo>
                  <a:pt x="797" y="919"/>
                  <a:pt x="797" y="919"/>
                  <a:pt x="797" y="919"/>
                </a:cubicBezTo>
                <a:cubicBezTo>
                  <a:pt x="755" y="919"/>
                  <a:pt x="755" y="919"/>
                  <a:pt x="755" y="919"/>
                </a:cubicBezTo>
                <a:cubicBezTo>
                  <a:pt x="716" y="831"/>
                  <a:pt x="716" y="831"/>
                  <a:pt x="716" y="831"/>
                </a:cubicBezTo>
                <a:cubicBezTo>
                  <a:pt x="529" y="831"/>
                  <a:pt x="529" y="831"/>
                  <a:pt x="529" y="831"/>
                </a:cubicBezTo>
                <a:cubicBezTo>
                  <a:pt x="490" y="919"/>
                  <a:pt x="490" y="919"/>
                  <a:pt x="490" y="919"/>
                </a:cubicBezTo>
                <a:cubicBezTo>
                  <a:pt x="449" y="919"/>
                  <a:pt x="449" y="919"/>
                  <a:pt x="449" y="919"/>
                </a:cubicBezTo>
                <a:cubicBezTo>
                  <a:pt x="603" y="574"/>
                  <a:pt x="603" y="574"/>
                  <a:pt x="603" y="574"/>
                </a:cubicBezTo>
                <a:lnTo>
                  <a:pt x="644" y="574"/>
                </a:lnTo>
                <a:close/>
                <a:moveTo>
                  <a:pt x="700" y="794"/>
                </a:moveTo>
                <a:cubicBezTo>
                  <a:pt x="622" y="619"/>
                  <a:pt x="622" y="619"/>
                  <a:pt x="622" y="619"/>
                </a:cubicBezTo>
                <a:cubicBezTo>
                  <a:pt x="545" y="794"/>
                  <a:pt x="545" y="794"/>
                  <a:pt x="545" y="794"/>
                </a:cubicBezTo>
                <a:lnTo>
                  <a:pt x="700" y="794"/>
                </a:lnTo>
                <a:close/>
                <a:moveTo>
                  <a:pt x="1099" y="851"/>
                </a:moveTo>
                <a:cubicBezTo>
                  <a:pt x="892" y="574"/>
                  <a:pt x="892" y="574"/>
                  <a:pt x="892" y="574"/>
                </a:cubicBezTo>
                <a:cubicBezTo>
                  <a:pt x="851" y="574"/>
                  <a:pt x="851" y="574"/>
                  <a:pt x="851" y="574"/>
                </a:cubicBezTo>
                <a:cubicBezTo>
                  <a:pt x="851" y="919"/>
                  <a:pt x="851" y="919"/>
                  <a:pt x="851" y="919"/>
                </a:cubicBezTo>
                <a:cubicBezTo>
                  <a:pt x="891" y="919"/>
                  <a:pt x="891" y="919"/>
                  <a:pt x="891" y="919"/>
                </a:cubicBezTo>
                <a:cubicBezTo>
                  <a:pt x="891" y="642"/>
                  <a:pt x="891" y="642"/>
                  <a:pt x="891" y="642"/>
                </a:cubicBezTo>
                <a:cubicBezTo>
                  <a:pt x="1097" y="919"/>
                  <a:pt x="1097" y="919"/>
                  <a:pt x="1097" y="919"/>
                </a:cubicBezTo>
                <a:cubicBezTo>
                  <a:pt x="1137" y="919"/>
                  <a:pt x="1137" y="919"/>
                  <a:pt x="1137" y="919"/>
                </a:cubicBezTo>
                <a:cubicBezTo>
                  <a:pt x="1137" y="574"/>
                  <a:pt x="1137" y="574"/>
                  <a:pt x="1137" y="574"/>
                </a:cubicBezTo>
                <a:cubicBezTo>
                  <a:pt x="1099" y="574"/>
                  <a:pt x="1099" y="574"/>
                  <a:pt x="1099" y="574"/>
                </a:cubicBezTo>
                <a:lnTo>
                  <a:pt x="1099" y="851"/>
                </a:lnTo>
                <a:close/>
                <a:moveTo>
                  <a:pt x="1387" y="574"/>
                </a:moveTo>
                <a:cubicBezTo>
                  <a:pt x="1541" y="919"/>
                  <a:pt x="1541" y="919"/>
                  <a:pt x="1541" y="919"/>
                </a:cubicBezTo>
                <a:cubicBezTo>
                  <a:pt x="1498" y="919"/>
                  <a:pt x="1498" y="919"/>
                  <a:pt x="1498" y="919"/>
                </a:cubicBezTo>
                <a:cubicBezTo>
                  <a:pt x="1460" y="831"/>
                  <a:pt x="1460" y="831"/>
                  <a:pt x="1460" y="831"/>
                </a:cubicBezTo>
                <a:cubicBezTo>
                  <a:pt x="1272" y="831"/>
                  <a:pt x="1272" y="831"/>
                  <a:pt x="1272" y="831"/>
                </a:cubicBezTo>
                <a:cubicBezTo>
                  <a:pt x="1234" y="919"/>
                  <a:pt x="1234" y="919"/>
                  <a:pt x="1234" y="919"/>
                </a:cubicBezTo>
                <a:cubicBezTo>
                  <a:pt x="1192" y="919"/>
                  <a:pt x="1192" y="919"/>
                  <a:pt x="1192" y="919"/>
                </a:cubicBezTo>
                <a:cubicBezTo>
                  <a:pt x="1346" y="574"/>
                  <a:pt x="1346" y="574"/>
                  <a:pt x="1346" y="574"/>
                </a:cubicBezTo>
                <a:lnTo>
                  <a:pt x="1387" y="574"/>
                </a:lnTo>
                <a:close/>
                <a:moveTo>
                  <a:pt x="1443" y="794"/>
                </a:moveTo>
                <a:cubicBezTo>
                  <a:pt x="1365" y="619"/>
                  <a:pt x="1365" y="619"/>
                  <a:pt x="1365" y="619"/>
                </a:cubicBezTo>
                <a:cubicBezTo>
                  <a:pt x="1289" y="794"/>
                  <a:pt x="1289" y="794"/>
                  <a:pt x="1289" y="794"/>
                </a:cubicBezTo>
                <a:lnTo>
                  <a:pt x="1443" y="794"/>
                </a:lnTo>
                <a:close/>
                <a:moveTo>
                  <a:pt x="1735" y="610"/>
                </a:moveTo>
                <a:cubicBezTo>
                  <a:pt x="1774" y="610"/>
                  <a:pt x="1812" y="625"/>
                  <a:pt x="1840" y="650"/>
                </a:cubicBezTo>
                <a:cubicBezTo>
                  <a:pt x="1862" y="620"/>
                  <a:pt x="1862" y="620"/>
                  <a:pt x="1862" y="620"/>
                </a:cubicBezTo>
                <a:cubicBezTo>
                  <a:pt x="1829" y="591"/>
                  <a:pt x="1783" y="573"/>
                  <a:pt x="1735" y="573"/>
                </a:cubicBezTo>
                <a:cubicBezTo>
                  <a:pt x="1634" y="573"/>
                  <a:pt x="1554" y="649"/>
                  <a:pt x="1554" y="746"/>
                </a:cubicBezTo>
                <a:cubicBezTo>
                  <a:pt x="1554" y="843"/>
                  <a:pt x="1634" y="921"/>
                  <a:pt x="1733" y="921"/>
                </a:cubicBezTo>
                <a:cubicBezTo>
                  <a:pt x="1780" y="921"/>
                  <a:pt x="1827" y="902"/>
                  <a:pt x="1861" y="875"/>
                </a:cubicBezTo>
                <a:cubicBezTo>
                  <a:pt x="1861" y="750"/>
                  <a:pt x="1861" y="750"/>
                  <a:pt x="1861" y="750"/>
                </a:cubicBezTo>
                <a:cubicBezTo>
                  <a:pt x="1826" y="750"/>
                  <a:pt x="1826" y="750"/>
                  <a:pt x="1826" y="750"/>
                </a:cubicBezTo>
                <a:cubicBezTo>
                  <a:pt x="1826" y="854"/>
                  <a:pt x="1826" y="854"/>
                  <a:pt x="1826" y="854"/>
                </a:cubicBezTo>
                <a:cubicBezTo>
                  <a:pt x="1800" y="872"/>
                  <a:pt x="1767" y="883"/>
                  <a:pt x="1736" y="883"/>
                </a:cubicBezTo>
                <a:cubicBezTo>
                  <a:pt x="1657" y="883"/>
                  <a:pt x="1594" y="823"/>
                  <a:pt x="1594" y="746"/>
                </a:cubicBezTo>
                <a:cubicBezTo>
                  <a:pt x="1594" y="671"/>
                  <a:pt x="1657" y="610"/>
                  <a:pt x="1735" y="610"/>
                </a:cubicBezTo>
                <a:close/>
                <a:moveTo>
                  <a:pt x="1996" y="763"/>
                </a:moveTo>
                <a:cubicBezTo>
                  <a:pt x="2169" y="763"/>
                  <a:pt x="2169" y="763"/>
                  <a:pt x="2169" y="763"/>
                </a:cubicBezTo>
                <a:cubicBezTo>
                  <a:pt x="2169" y="725"/>
                  <a:pt x="2169" y="725"/>
                  <a:pt x="2169" y="725"/>
                </a:cubicBezTo>
                <a:cubicBezTo>
                  <a:pt x="1996" y="725"/>
                  <a:pt x="1996" y="725"/>
                  <a:pt x="1996" y="725"/>
                </a:cubicBezTo>
                <a:cubicBezTo>
                  <a:pt x="1996" y="612"/>
                  <a:pt x="1996" y="612"/>
                  <a:pt x="1996" y="612"/>
                </a:cubicBezTo>
                <a:cubicBezTo>
                  <a:pt x="2190" y="612"/>
                  <a:pt x="2190" y="612"/>
                  <a:pt x="2190" y="612"/>
                </a:cubicBezTo>
                <a:cubicBezTo>
                  <a:pt x="2190" y="574"/>
                  <a:pt x="2190" y="574"/>
                  <a:pt x="2190" y="574"/>
                </a:cubicBezTo>
                <a:cubicBezTo>
                  <a:pt x="1956" y="574"/>
                  <a:pt x="1956" y="574"/>
                  <a:pt x="1956" y="574"/>
                </a:cubicBezTo>
                <a:cubicBezTo>
                  <a:pt x="1956" y="919"/>
                  <a:pt x="1956" y="919"/>
                  <a:pt x="1956" y="919"/>
                </a:cubicBezTo>
                <a:cubicBezTo>
                  <a:pt x="2196" y="919"/>
                  <a:pt x="2196" y="919"/>
                  <a:pt x="2196" y="919"/>
                </a:cubicBezTo>
                <a:cubicBezTo>
                  <a:pt x="2196" y="881"/>
                  <a:pt x="2196" y="881"/>
                  <a:pt x="2196" y="881"/>
                </a:cubicBezTo>
                <a:cubicBezTo>
                  <a:pt x="1996" y="881"/>
                  <a:pt x="1996" y="881"/>
                  <a:pt x="1996" y="881"/>
                </a:cubicBezTo>
                <a:lnTo>
                  <a:pt x="1996" y="763"/>
                </a:lnTo>
                <a:close/>
                <a:moveTo>
                  <a:pt x="2466" y="801"/>
                </a:moveTo>
                <a:cubicBezTo>
                  <a:pt x="2546" y="919"/>
                  <a:pt x="2546" y="919"/>
                  <a:pt x="2546" y="919"/>
                </a:cubicBezTo>
                <a:cubicBezTo>
                  <a:pt x="2501" y="919"/>
                  <a:pt x="2501" y="919"/>
                  <a:pt x="2501" y="919"/>
                </a:cubicBezTo>
                <a:cubicBezTo>
                  <a:pt x="2430" y="809"/>
                  <a:pt x="2430" y="809"/>
                  <a:pt x="2430" y="809"/>
                </a:cubicBezTo>
                <a:cubicBezTo>
                  <a:pt x="2423" y="809"/>
                  <a:pt x="2415" y="810"/>
                  <a:pt x="2407" y="810"/>
                </a:cubicBezTo>
                <a:cubicBezTo>
                  <a:pt x="2316" y="810"/>
                  <a:pt x="2316" y="810"/>
                  <a:pt x="2316" y="810"/>
                </a:cubicBezTo>
                <a:cubicBezTo>
                  <a:pt x="2316" y="919"/>
                  <a:pt x="2316" y="919"/>
                  <a:pt x="2316" y="919"/>
                </a:cubicBezTo>
                <a:cubicBezTo>
                  <a:pt x="2276" y="919"/>
                  <a:pt x="2276" y="919"/>
                  <a:pt x="2276" y="919"/>
                </a:cubicBezTo>
                <a:cubicBezTo>
                  <a:pt x="2276" y="574"/>
                  <a:pt x="2276" y="574"/>
                  <a:pt x="2276" y="574"/>
                </a:cubicBezTo>
                <a:cubicBezTo>
                  <a:pt x="2407" y="574"/>
                  <a:pt x="2407" y="574"/>
                  <a:pt x="2407" y="574"/>
                </a:cubicBezTo>
                <a:cubicBezTo>
                  <a:pt x="2493" y="574"/>
                  <a:pt x="2543" y="616"/>
                  <a:pt x="2543" y="690"/>
                </a:cubicBezTo>
                <a:cubicBezTo>
                  <a:pt x="2543" y="747"/>
                  <a:pt x="2515" y="785"/>
                  <a:pt x="2466" y="801"/>
                </a:cubicBezTo>
                <a:close/>
                <a:moveTo>
                  <a:pt x="2505" y="691"/>
                </a:moveTo>
                <a:cubicBezTo>
                  <a:pt x="2505" y="639"/>
                  <a:pt x="2469" y="612"/>
                  <a:pt x="2407" y="612"/>
                </a:cubicBezTo>
                <a:cubicBezTo>
                  <a:pt x="2316" y="612"/>
                  <a:pt x="2316" y="612"/>
                  <a:pt x="2316" y="612"/>
                </a:cubicBezTo>
                <a:cubicBezTo>
                  <a:pt x="2316" y="772"/>
                  <a:pt x="2316" y="772"/>
                  <a:pt x="2316" y="772"/>
                </a:cubicBezTo>
                <a:cubicBezTo>
                  <a:pt x="2407" y="772"/>
                  <a:pt x="2407" y="772"/>
                  <a:pt x="2407" y="772"/>
                </a:cubicBezTo>
                <a:cubicBezTo>
                  <a:pt x="2469" y="772"/>
                  <a:pt x="2505" y="744"/>
                  <a:pt x="2505" y="691"/>
                </a:cubicBezTo>
                <a:close/>
              </a:path>
            </a:pathLst>
          </a:custGeom>
          <a:solidFill>
            <a:srgbClr val="001450"/>
          </a:solidFill>
          <a:ln>
            <a:noFill/>
          </a:ln>
        </p:spPr>
        <p:txBody>
          <a:bodyPr lIns="114324" tIns="57162" rIns="114324" bIns="57162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251">
              <a:latin typeface="+mn-lt"/>
            </a:endParaRPr>
          </a:p>
        </p:txBody>
      </p:sp>
      <p:sp>
        <p:nvSpPr>
          <p:cNvPr id="8" name="Agenda"/>
          <p:cNvSpPr>
            <a:spLocks noGrp="1" noSelect="1"/>
          </p:cNvSpPr>
          <p:nvPr>
            <p:ph type="body" sz="quarter" idx="13"/>
          </p:nvPr>
        </p:nvSpPr>
        <p:spPr bwMode="gray">
          <a:xfrm>
            <a:off x="855179" y="522804"/>
            <a:ext cx="3701441" cy="6663700"/>
          </a:xfr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6001" b="0" cap="none" baseline="0">
                <a:solidFill>
                  <a:schemeClr val="accent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6001" b="0" cap="all">
                <a:solidFill>
                  <a:srgbClr val="7800AF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6001" b="0" cap="all">
                <a:solidFill>
                  <a:srgbClr val="7800AF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6001" b="0" cap="all">
                <a:solidFill>
                  <a:srgbClr val="7800AF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6001" b="0" cap="all">
                <a:solidFill>
                  <a:srgbClr val="7800AF"/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6001" b="0" cap="all">
                <a:solidFill>
                  <a:srgbClr val="7800AF"/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6001" b="0" cap="all">
                <a:solidFill>
                  <a:srgbClr val="7800AF"/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6001" b="0" cap="all">
                <a:solidFill>
                  <a:srgbClr val="7800AF"/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6001" b="0" cap="all">
                <a:solidFill>
                  <a:srgbClr val="7800AF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ijdelijke aanduiding voor tabel 2"/>
          <p:cNvSpPr>
            <a:spLocks noGrp="1" noSelect="1"/>
          </p:cNvSpPr>
          <p:nvPr>
            <p:ph type="tbl" sz="quarter" idx="16"/>
          </p:nvPr>
        </p:nvSpPr>
        <p:spPr>
          <a:xfrm>
            <a:off x="5061211" y="639324"/>
            <a:ext cx="9523015" cy="66186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noProof="0"/>
              <a:t>Click icon to add table</a:t>
            </a:r>
          </a:p>
        </p:txBody>
      </p:sp>
      <p:sp>
        <p:nvSpPr>
          <p:cNvPr id="37" name="Tijdelijke aanduiding voor dianummer 5">
            <a:extLst>
              <a:ext uri="{FF2B5EF4-FFF2-40B4-BE49-F238E27FC236}">
                <a16:creationId xmlns:a16="http://schemas.microsoft.com/office/drawing/2014/main" id="{B85A9AAE-89EF-4276-9E99-6C84AE76ECA0}"/>
              </a:ext>
            </a:extLst>
          </p:cNvPr>
          <p:cNvSpPr>
            <a:spLocks noGrp="1" noSelect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3EB9FD-0EFC-434A-9404-A8E04A6C00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1967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-only slide 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4">
            <a:extLst>
              <a:ext uri="{FF2B5EF4-FFF2-40B4-BE49-F238E27FC236}">
                <a16:creationId xmlns:a16="http://schemas.microsoft.com/office/drawing/2014/main" id="{384277F6-282C-4443-B1AB-CA4723B5F60F}"/>
              </a:ext>
            </a:extLst>
          </p:cNvPr>
          <p:cNvGrpSpPr>
            <a:grpSpLocks noSelect="1" noChangeAspect="1"/>
          </p:cNvGrpSpPr>
          <p:nvPr userDrawn="1"/>
        </p:nvGrpSpPr>
        <p:grpSpPr bwMode="auto">
          <a:xfrm>
            <a:off x="346075" y="7553325"/>
            <a:ext cx="674688" cy="673100"/>
            <a:chOff x="174" y="3804"/>
            <a:chExt cx="340" cy="339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1E3C84CD-2FC3-4CC2-8E39-BF77A227F085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300" y="3804"/>
              <a:ext cx="110" cy="47"/>
            </a:xfrm>
            <a:custGeom>
              <a:avLst/>
              <a:gdLst>
                <a:gd name="T0" fmla="*/ 552 w 552"/>
                <a:gd name="T1" fmla="*/ 124 h 233"/>
                <a:gd name="T2" fmla="*/ 459 w 552"/>
                <a:gd name="T3" fmla="*/ 217 h 233"/>
                <a:gd name="T4" fmla="*/ 366 w 552"/>
                <a:gd name="T5" fmla="*/ 124 h 233"/>
                <a:gd name="T6" fmla="*/ 459 w 552"/>
                <a:gd name="T7" fmla="*/ 31 h 233"/>
                <a:gd name="T8" fmla="*/ 552 w 552"/>
                <a:gd name="T9" fmla="*/ 124 h 233"/>
                <a:gd name="T10" fmla="*/ 176 w 552"/>
                <a:gd name="T11" fmla="*/ 47 h 233"/>
                <a:gd name="T12" fmla="*/ 129 w 552"/>
                <a:gd name="T13" fmla="*/ 0 h 233"/>
                <a:gd name="T14" fmla="*/ 83 w 552"/>
                <a:gd name="T15" fmla="*/ 47 h 233"/>
                <a:gd name="T16" fmla="*/ 83 w 552"/>
                <a:gd name="T17" fmla="*/ 48 h 233"/>
                <a:gd name="T18" fmla="*/ 0 w 552"/>
                <a:gd name="T19" fmla="*/ 140 h 233"/>
                <a:gd name="T20" fmla="*/ 93 w 552"/>
                <a:gd name="T21" fmla="*/ 233 h 233"/>
                <a:gd name="T22" fmla="*/ 186 w 552"/>
                <a:gd name="T23" fmla="*/ 140 h 233"/>
                <a:gd name="T24" fmla="*/ 163 w 552"/>
                <a:gd name="T25" fmla="*/ 79 h 233"/>
                <a:gd name="T26" fmla="*/ 176 w 552"/>
                <a:gd name="T27" fmla="*/ 47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52" h="233">
                  <a:moveTo>
                    <a:pt x="552" y="124"/>
                  </a:moveTo>
                  <a:cubicBezTo>
                    <a:pt x="552" y="176"/>
                    <a:pt x="510" y="217"/>
                    <a:pt x="459" y="217"/>
                  </a:cubicBezTo>
                  <a:cubicBezTo>
                    <a:pt x="408" y="217"/>
                    <a:pt x="366" y="176"/>
                    <a:pt x="366" y="124"/>
                  </a:cubicBezTo>
                  <a:cubicBezTo>
                    <a:pt x="366" y="73"/>
                    <a:pt x="408" y="31"/>
                    <a:pt x="459" y="31"/>
                  </a:cubicBezTo>
                  <a:cubicBezTo>
                    <a:pt x="510" y="31"/>
                    <a:pt x="552" y="73"/>
                    <a:pt x="552" y="124"/>
                  </a:cubicBezTo>
                  <a:close/>
                  <a:moveTo>
                    <a:pt x="176" y="47"/>
                  </a:moveTo>
                  <a:cubicBezTo>
                    <a:pt x="176" y="21"/>
                    <a:pt x="155" y="0"/>
                    <a:pt x="129" y="0"/>
                  </a:cubicBezTo>
                  <a:cubicBezTo>
                    <a:pt x="103" y="0"/>
                    <a:pt x="83" y="21"/>
                    <a:pt x="83" y="47"/>
                  </a:cubicBezTo>
                  <a:cubicBezTo>
                    <a:pt x="83" y="47"/>
                    <a:pt x="83" y="47"/>
                    <a:pt x="83" y="48"/>
                  </a:cubicBezTo>
                  <a:cubicBezTo>
                    <a:pt x="36" y="53"/>
                    <a:pt x="0" y="92"/>
                    <a:pt x="0" y="140"/>
                  </a:cubicBezTo>
                  <a:cubicBezTo>
                    <a:pt x="0" y="191"/>
                    <a:pt x="41" y="233"/>
                    <a:pt x="93" y="233"/>
                  </a:cubicBezTo>
                  <a:cubicBezTo>
                    <a:pt x="144" y="233"/>
                    <a:pt x="186" y="191"/>
                    <a:pt x="186" y="140"/>
                  </a:cubicBezTo>
                  <a:cubicBezTo>
                    <a:pt x="186" y="116"/>
                    <a:pt x="177" y="95"/>
                    <a:pt x="163" y="79"/>
                  </a:cubicBezTo>
                  <a:cubicBezTo>
                    <a:pt x="171" y="70"/>
                    <a:pt x="176" y="59"/>
                    <a:pt x="176" y="47"/>
                  </a:cubicBezTo>
                  <a:close/>
                </a:path>
              </a:pathLst>
            </a:custGeom>
            <a:solidFill>
              <a:srgbClr val="7800AF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51">
                <a:latin typeface="+mn-lt"/>
              </a:endParaRPr>
            </a:p>
          </p:txBody>
        </p:sp>
        <p:sp>
          <p:nvSpPr>
            <p:cNvPr id="9" name="Oval 6">
              <a:extLst>
                <a:ext uri="{FF2B5EF4-FFF2-40B4-BE49-F238E27FC236}">
                  <a16:creationId xmlns:a16="http://schemas.microsoft.com/office/drawing/2014/main" id="{92A11D92-A83C-4487-8B27-3E4BC2871E9D}"/>
                </a:ext>
              </a:extLst>
            </p:cNvPr>
            <p:cNvSpPr>
              <a:spLocks noSelect="1" noChangeArrowheads="1"/>
            </p:cNvSpPr>
            <p:nvPr userDrawn="1"/>
          </p:nvSpPr>
          <p:spPr bwMode="gray">
            <a:xfrm>
              <a:off x="235" y="3838"/>
              <a:ext cx="19" cy="18"/>
            </a:xfrm>
            <a:prstGeom prst="ellipse">
              <a:avLst/>
            </a:prstGeom>
            <a:solidFill>
              <a:srgbClr val="D70087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51">
                <a:latin typeface="+mn-lt"/>
              </a:endParaRPr>
            </a:p>
          </p:txBody>
        </p:sp>
        <p:sp>
          <p:nvSpPr>
            <p:cNvPr id="10" name="Oval 7">
              <a:extLst>
                <a:ext uri="{FF2B5EF4-FFF2-40B4-BE49-F238E27FC236}">
                  <a16:creationId xmlns:a16="http://schemas.microsoft.com/office/drawing/2014/main" id="{58FB42A7-1D97-498E-94F7-947F4206B9A6}"/>
                </a:ext>
              </a:extLst>
            </p:cNvPr>
            <p:cNvSpPr>
              <a:spLocks noSelect="1" noChangeArrowheads="1"/>
            </p:cNvSpPr>
            <p:nvPr userDrawn="1"/>
          </p:nvSpPr>
          <p:spPr bwMode="gray">
            <a:xfrm>
              <a:off x="324" y="3858"/>
              <a:ext cx="18" cy="18"/>
            </a:xfrm>
            <a:prstGeom prst="ellipse">
              <a:avLst/>
            </a:prstGeom>
            <a:solidFill>
              <a:srgbClr val="7800AF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51">
                <a:latin typeface="+mn-lt"/>
              </a:endParaRPr>
            </a:p>
          </p:txBody>
        </p:sp>
        <p:sp>
          <p:nvSpPr>
            <p:cNvPr id="11" name="Oval 8">
              <a:extLst>
                <a:ext uri="{FF2B5EF4-FFF2-40B4-BE49-F238E27FC236}">
                  <a16:creationId xmlns:a16="http://schemas.microsoft.com/office/drawing/2014/main" id="{ECCDD89F-A988-4F30-A917-05BEEB46BAA2}"/>
                </a:ext>
              </a:extLst>
            </p:cNvPr>
            <p:cNvSpPr>
              <a:spLocks noSelect="1" noChangeArrowheads="1"/>
            </p:cNvSpPr>
            <p:nvPr userDrawn="1"/>
          </p:nvSpPr>
          <p:spPr bwMode="gray">
            <a:xfrm>
              <a:off x="248" y="3829"/>
              <a:ext cx="18" cy="19"/>
            </a:xfrm>
            <a:prstGeom prst="ellipse">
              <a:avLst/>
            </a:prstGeom>
            <a:solidFill>
              <a:srgbClr val="7800AF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51">
                <a:latin typeface="+mn-lt"/>
              </a:endParaRPr>
            </a:p>
          </p:txBody>
        </p:sp>
        <p:sp>
          <p:nvSpPr>
            <p:cNvPr id="12" name="Oval 9">
              <a:extLst>
                <a:ext uri="{FF2B5EF4-FFF2-40B4-BE49-F238E27FC236}">
                  <a16:creationId xmlns:a16="http://schemas.microsoft.com/office/drawing/2014/main" id="{F29D4131-62A0-4B04-9CBE-CA260264A50E}"/>
                </a:ext>
              </a:extLst>
            </p:cNvPr>
            <p:cNvSpPr>
              <a:spLocks noSelect="1" noChangeArrowheads="1"/>
            </p:cNvSpPr>
            <p:nvPr userDrawn="1"/>
          </p:nvSpPr>
          <p:spPr bwMode="gray">
            <a:xfrm>
              <a:off x="278" y="3813"/>
              <a:ext cx="18" cy="18"/>
            </a:xfrm>
            <a:prstGeom prst="ellipse">
              <a:avLst/>
            </a:prstGeom>
            <a:solidFill>
              <a:srgbClr val="7800AF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51">
                <a:latin typeface="+mn-lt"/>
              </a:endParaRPr>
            </a:p>
          </p:txBody>
        </p:sp>
        <p:sp>
          <p:nvSpPr>
            <p:cNvPr id="13" name="Oval 10">
              <a:extLst>
                <a:ext uri="{FF2B5EF4-FFF2-40B4-BE49-F238E27FC236}">
                  <a16:creationId xmlns:a16="http://schemas.microsoft.com/office/drawing/2014/main" id="{74B264D5-9699-4334-B789-67CEE3AF7F85}"/>
                </a:ext>
              </a:extLst>
            </p:cNvPr>
            <p:cNvSpPr>
              <a:spLocks noSelect="1" noChangeArrowheads="1"/>
            </p:cNvSpPr>
            <p:nvPr userDrawn="1"/>
          </p:nvSpPr>
          <p:spPr bwMode="gray">
            <a:xfrm>
              <a:off x="269" y="3849"/>
              <a:ext cx="18" cy="19"/>
            </a:xfrm>
            <a:prstGeom prst="ellipse">
              <a:avLst/>
            </a:prstGeom>
            <a:solidFill>
              <a:srgbClr val="7800AF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51">
                <a:latin typeface="+mn-lt"/>
              </a:endParaRPr>
            </a:p>
          </p:txBody>
        </p:sp>
        <p:sp>
          <p:nvSpPr>
            <p:cNvPr id="14" name="Oval 11">
              <a:extLst>
                <a:ext uri="{FF2B5EF4-FFF2-40B4-BE49-F238E27FC236}">
                  <a16:creationId xmlns:a16="http://schemas.microsoft.com/office/drawing/2014/main" id="{3F681A7C-9E6A-4C7D-90F9-5643ADFBFF22}"/>
                </a:ext>
              </a:extLst>
            </p:cNvPr>
            <p:cNvSpPr>
              <a:spLocks noSelect="1" noChangeArrowheads="1"/>
            </p:cNvSpPr>
            <p:nvPr userDrawn="1"/>
          </p:nvSpPr>
          <p:spPr bwMode="gray">
            <a:xfrm>
              <a:off x="494" y="3939"/>
              <a:ext cx="18" cy="18"/>
            </a:xfrm>
            <a:prstGeom prst="ellipse">
              <a:avLst/>
            </a:prstGeom>
            <a:solidFill>
              <a:srgbClr val="D70087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51">
                <a:latin typeface="+mn-lt"/>
              </a:endParaRPr>
            </a:p>
          </p:txBody>
        </p:sp>
        <p:sp>
          <p:nvSpPr>
            <p:cNvPr id="15" name="Oval 12">
              <a:extLst>
                <a:ext uri="{FF2B5EF4-FFF2-40B4-BE49-F238E27FC236}">
                  <a16:creationId xmlns:a16="http://schemas.microsoft.com/office/drawing/2014/main" id="{119E0C12-C841-4F95-B82A-B45C0FC8D311}"/>
                </a:ext>
              </a:extLst>
            </p:cNvPr>
            <p:cNvSpPr>
              <a:spLocks noSelect="1" noChangeArrowheads="1"/>
            </p:cNvSpPr>
            <p:nvPr userDrawn="1"/>
          </p:nvSpPr>
          <p:spPr bwMode="gray">
            <a:xfrm>
              <a:off x="455" y="3905"/>
              <a:ext cx="18" cy="19"/>
            </a:xfrm>
            <a:prstGeom prst="ellipse">
              <a:avLst/>
            </a:prstGeom>
            <a:solidFill>
              <a:srgbClr val="D70087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51">
                <a:latin typeface="+mn-lt"/>
              </a:endParaRPr>
            </a:p>
          </p:txBody>
        </p:sp>
        <p:sp>
          <p:nvSpPr>
            <p:cNvPr id="16" name="Oval 13">
              <a:extLst>
                <a:ext uri="{FF2B5EF4-FFF2-40B4-BE49-F238E27FC236}">
                  <a16:creationId xmlns:a16="http://schemas.microsoft.com/office/drawing/2014/main" id="{BB055162-4901-4745-B3FE-F80FF5B1E7F2}"/>
                </a:ext>
              </a:extLst>
            </p:cNvPr>
            <p:cNvSpPr>
              <a:spLocks noSelect="1" noChangeArrowheads="1"/>
            </p:cNvSpPr>
            <p:nvPr userDrawn="1"/>
          </p:nvSpPr>
          <p:spPr bwMode="gray">
            <a:xfrm>
              <a:off x="293" y="3839"/>
              <a:ext cx="19" cy="18"/>
            </a:xfrm>
            <a:prstGeom prst="ellipse">
              <a:avLst/>
            </a:prstGeom>
            <a:solidFill>
              <a:srgbClr val="D70087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51">
                <a:latin typeface="+mn-lt"/>
              </a:endParaRPr>
            </a:p>
          </p:txBody>
        </p:sp>
        <p:sp>
          <p:nvSpPr>
            <p:cNvPr id="17" name="Oval 14">
              <a:extLst>
                <a:ext uri="{FF2B5EF4-FFF2-40B4-BE49-F238E27FC236}">
                  <a16:creationId xmlns:a16="http://schemas.microsoft.com/office/drawing/2014/main" id="{4FAFBD44-1BCB-4231-BE23-5F2762C6A572}"/>
                </a:ext>
              </a:extLst>
            </p:cNvPr>
            <p:cNvSpPr>
              <a:spLocks noSelect="1" noChangeArrowheads="1"/>
            </p:cNvSpPr>
            <p:nvPr userDrawn="1"/>
          </p:nvSpPr>
          <p:spPr bwMode="gray">
            <a:xfrm>
              <a:off x="329" y="3829"/>
              <a:ext cx="19" cy="19"/>
            </a:xfrm>
            <a:prstGeom prst="ellipse">
              <a:avLst/>
            </a:prstGeom>
            <a:solidFill>
              <a:srgbClr val="D70087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51">
                <a:latin typeface="+mn-lt"/>
              </a:endParaRPr>
            </a:p>
          </p:txBody>
        </p:sp>
        <p:sp>
          <p:nvSpPr>
            <p:cNvPr id="18" name="Oval 15">
              <a:extLst>
                <a:ext uri="{FF2B5EF4-FFF2-40B4-BE49-F238E27FC236}">
                  <a16:creationId xmlns:a16="http://schemas.microsoft.com/office/drawing/2014/main" id="{BBE79832-60B6-44A7-A481-AD46254240BA}"/>
                </a:ext>
              </a:extLst>
            </p:cNvPr>
            <p:cNvSpPr>
              <a:spLocks noSelect="1" noChangeArrowheads="1"/>
            </p:cNvSpPr>
            <p:nvPr userDrawn="1"/>
          </p:nvSpPr>
          <p:spPr bwMode="gray">
            <a:xfrm>
              <a:off x="355" y="3840"/>
              <a:ext cx="19" cy="18"/>
            </a:xfrm>
            <a:prstGeom prst="ellipse">
              <a:avLst/>
            </a:prstGeom>
            <a:solidFill>
              <a:srgbClr val="D70087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51">
                <a:latin typeface="+mn-lt"/>
              </a:endParaRPr>
            </a:p>
          </p:txBody>
        </p:sp>
        <p:sp>
          <p:nvSpPr>
            <p:cNvPr id="19" name="Oval 16">
              <a:extLst>
                <a:ext uri="{FF2B5EF4-FFF2-40B4-BE49-F238E27FC236}">
                  <a16:creationId xmlns:a16="http://schemas.microsoft.com/office/drawing/2014/main" id="{88C91B93-3578-42F6-BB20-718908EBF989}"/>
                </a:ext>
              </a:extLst>
            </p:cNvPr>
            <p:cNvSpPr>
              <a:spLocks noSelect="1" noChangeArrowheads="1"/>
            </p:cNvSpPr>
            <p:nvPr userDrawn="1"/>
          </p:nvSpPr>
          <p:spPr bwMode="gray">
            <a:xfrm>
              <a:off x="342" y="3804"/>
              <a:ext cx="25" cy="25"/>
            </a:xfrm>
            <a:prstGeom prst="ellipse">
              <a:avLst/>
            </a:prstGeom>
            <a:solidFill>
              <a:srgbClr val="7800AF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51">
                <a:latin typeface="+mn-lt"/>
              </a:endParaRPr>
            </a:p>
          </p:txBody>
        </p:sp>
        <p:sp>
          <p:nvSpPr>
            <p:cNvPr id="20" name="Oval 17">
              <a:extLst>
                <a:ext uri="{FF2B5EF4-FFF2-40B4-BE49-F238E27FC236}">
                  <a16:creationId xmlns:a16="http://schemas.microsoft.com/office/drawing/2014/main" id="{D0DD5569-0B47-4810-94CC-E0B9D7757DFE}"/>
                </a:ext>
              </a:extLst>
            </p:cNvPr>
            <p:cNvSpPr>
              <a:spLocks noSelect="1" noChangeArrowheads="1"/>
            </p:cNvSpPr>
            <p:nvPr userDrawn="1"/>
          </p:nvSpPr>
          <p:spPr bwMode="gray">
            <a:xfrm>
              <a:off x="384" y="3843"/>
              <a:ext cx="24" cy="25"/>
            </a:xfrm>
            <a:prstGeom prst="ellipse">
              <a:avLst/>
            </a:prstGeom>
            <a:solidFill>
              <a:srgbClr val="D70087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51">
                <a:latin typeface="+mn-lt"/>
              </a:endParaRPr>
            </a:p>
          </p:txBody>
        </p:sp>
        <p:sp>
          <p:nvSpPr>
            <p:cNvPr id="21" name="Oval 18">
              <a:extLst>
                <a:ext uri="{FF2B5EF4-FFF2-40B4-BE49-F238E27FC236}">
                  <a16:creationId xmlns:a16="http://schemas.microsoft.com/office/drawing/2014/main" id="{F4C98E7D-A800-4654-A95A-4968AAE1520D}"/>
                </a:ext>
              </a:extLst>
            </p:cNvPr>
            <p:cNvSpPr>
              <a:spLocks noSelect="1" noChangeArrowheads="1"/>
            </p:cNvSpPr>
            <p:nvPr userDrawn="1"/>
          </p:nvSpPr>
          <p:spPr bwMode="gray">
            <a:xfrm>
              <a:off x="420" y="3831"/>
              <a:ext cx="24" cy="24"/>
            </a:xfrm>
            <a:prstGeom prst="ellipse">
              <a:avLst/>
            </a:prstGeom>
            <a:solidFill>
              <a:srgbClr val="D70087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51">
                <a:latin typeface="+mn-lt"/>
              </a:endParaRPr>
            </a:p>
          </p:txBody>
        </p:sp>
        <p:sp>
          <p:nvSpPr>
            <p:cNvPr id="22" name="Freeform 19">
              <a:extLst>
                <a:ext uri="{FF2B5EF4-FFF2-40B4-BE49-F238E27FC236}">
                  <a16:creationId xmlns:a16="http://schemas.microsoft.com/office/drawing/2014/main" id="{5D2F765B-AF15-4CFA-B0D6-1CB53677FC2F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397" y="3843"/>
              <a:ext cx="117" cy="140"/>
            </a:xfrm>
            <a:custGeom>
              <a:avLst/>
              <a:gdLst>
                <a:gd name="T0" fmla="*/ 340 w 582"/>
                <a:gd name="T1" fmla="*/ 289 h 699"/>
                <a:gd name="T2" fmla="*/ 254 w 582"/>
                <a:gd name="T3" fmla="*/ 231 h 699"/>
                <a:gd name="T4" fmla="*/ 215 w 582"/>
                <a:gd name="T5" fmla="*/ 246 h 699"/>
                <a:gd name="T6" fmla="*/ 153 w 582"/>
                <a:gd name="T7" fmla="*/ 184 h 699"/>
                <a:gd name="T8" fmla="*/ 215 w 582"/>
                <a:gd name="T9" fmla="*/ 122 h 699"/>
                <a:gd name="T10" fmla="*/ 263 w 582"/>
                <a:gd name="T11" fmla="*/ 145 h 699"/>
                <a:gd name="T12" fmla="*/ 340 w 582"/>
                <a:gd name="T13" fmla="*/ 103 h 699"/>
                <a:gd name="T14" fmla="*/ 433 w 582"/>
                <a:gd name="T15" fmla="*/ 196 h 699"/>
                <a:gd name="T16" fmla="*/ 340 w 582"/>
                <a:gd name="T17" fmla="*/ 289 h 699"/>
                <a:gd name="T18" fmla="*/ 536 w 582"/>
                <a:gd name="T19" fmla="*/ 606 h 699"/>
                <a:gd name="T20" fmla="*/ 489 w 582"/>
                <a:gd name="T21" fmla="*/ 653 h 699"/>
                <a:gd name="T22" fmla="*/ 536 w 582"/>
                <a:gd name="T23" fmla="*/ 699 h 699"/>
                <a:gd name="T24" fmla="*/ 582 w 582"/>
                <a:gd name="T25" fmla="*/ 653 h 699"/>
                <a:gd name="T26" fmla="*/ 536 w 582"/>
                <a:gd name="T27" fmla="*/ 606 h 699"/>
                <a:gd name="T28" fmla="*/ 259 w 582"/>
                <a:gd name="T29" fmla="*/ 93 h 699"/>
                <a:gd name="T30" fmla="*/ 306 w 582"/>
                <a:gd name="T31" fmla="*/ 47 h 699"/>
                <a:gd name="T32" fmla="*/ 259 w 582"/>
                <a:gd name="T33" fmla="*/ 0 h 699"/>
                <a:gd name="T34" fmla="*/ 213 w 582"/>
                <a:gd name="T35" fmla="*/ 47 h 699"/>
                <a:gd name="T36" fmla="*/ 259 w 582"/>
                <a:gd name="T37" fmla="*/ 93 h 699"/>
                <a:gd name="T38" fmla="*/ 471 w 582"/>
                <a:gd name="T39" fmla="*/ 373 h 699"/>
                <a:gd name="T40" fmla="*/ 517 w 582"/>
                <a:gd name="T41" fmla="*/ 327 h 699"/>
                <a:gd name="T42" fmla="*/ 471 w 582"/>
                <a:gd name="T43" fmla="*/ 280 h 699"/>
                <a:gd name="T44" fmla="*/ 424 w 582"/>
                <a:gd name="T45" fmla="*/ 327 h 699"/>
                <a:gd name="T46" fmla="*/ 471 w 582"/>
                <a:gd name="T47" fmla="*/ 373 h 699"/>
                <a:gd name="T48" fmla="*/ 47 w 582"/>
                <a:gd name="T49" fmla="*/ 150 h 699"/>
                <a:gd name="T50" fmla="*/ 0 w 582"/>
                <a:gd name="T51" fmla="*/ 196 h 699"/>
                <a:gd name="T52" fmla="*/ 47 w 582"/>
                <a:gd name="T53" fmla="*/ 243 h 699"/>
                <a:gd name="T54" fmla="*/ 94 w 582"/>
                <a:gd name="T55" fmla="*/ 196 h 699"/>
                <a:gd name="T56" fmla="*/ 47 w 582"/>
                <a:gd name="T57" fmla="*/ 150 h 699"/>
                <a:gd name="T58" fmla="*/ 526 w 582"/>
                <a:gd name="T59" fmla="*/ 466 h 699"/>
                <a:gd name="T60" fmla="*/ 464 w 582"/>
                <a:gd name="T61" fmla="*/ 404 h 699"/>
                <a:gd name="T62" fmla="*/ 402 w 582"/>
                <a:gd name="T63" fmla="*/ 466 h 699"/>
                <a:gd name="T64" fmla="*/ 464 w 582"/>
                <a:gd name="T65" fmla="*/ 528 h 699"/>
                <a:gd name="T66" fmla="*/ 526 w 582"/>
                <a:gd name="T67" fmla="*/ 466 h 6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82" h="699">
                  <a:moveTo>
                    <a:pt x="340" y="289"/>
                  </a:moveTo>
                  <a:cubicBezTo>
                    <a:pt x="301" y="289"/>
                    <a:pt x="268" y="265"/>
                    <a:pt x="254" y="231"/>
                  </a:cubicBezTo>
                  <a:cubicBezTo>
                    <a:pt x="243" y="240"/>
                    <a:pt x="230" y="246"/>
                    <a:pt x="215" y="246"/>
                  </a:cubicBezTo>
                  <a:cubicBezTo>
                    <a:pt x="181" y="246"/>
                    <a:pt x="153" y="218"/>
                    <a:pt x="153" y="184"/>
                  </a:cubicBezTo>
                  <a:cubicBezTo>
                    <a:pt x="153" y="149"/>
                    <a:pt x="181" y="122"/>
                    <a:pt x="215" y="122"/>
                  </a:cubicBezTo>
                  <a:cubicBezTo>
                    <a:pt x="234" y="122"/>
                    <a:pt x="251" y="131"/>
                    <a:pt x="263" y="145"/>
                  </a:cubicBezTo>
                  <a:cubicBezTo>
                    <a:pt x="279" y="120"/>
                    <a:pt x="308" y="103"/>
                    <a:pt x="340" y="103"/>
                  </a:cubicBezTo>
                  <a:cubicBezTo>
                    <a:pt x="392" y="103"/>
                    <a:pt x="433" y="145"/>
                    <a:pt x="433" y="196"/>
                  </a:cubicBezTo>
                  <a:cubicBezTo>
                    <a:pt x="433" y="247"/>
                    <a:pt x="392" y="289"/>
                    <a:pt x="340" y="289"/>
                  </a:cubicBezTo>
                  <a:close/>
                  <a:moveTo>
                    <a:pt x="536" y="606"/>
                  </a:moveTo>
                  <a:cubicBezTo>
                    <a:pt x="510" y="606"/>
                    <a:pt x="489" y="627"/>
                    <a:pt x="489" y="653"/>
                  </a:cubicBezTo>
                  <a:cubicBezTo>
                    <a:pt x="489" y="678"/>
                    <a:pt x="510" y="699"/>
                    <a:pt x="536" y="699"/>
                  </a:cubicBezTo>
                  <a:cubicBezTo>
                    <a:pt x="561" y="699"/>
                    <a:pt x="582" y="678"/>
                    <a:pt x="582" y="653"/>
                  </a:cubicBezTo>
                  <a:cubicBezTo>
                    <a:pt x="582" y="627"/>
                    <a:pt x="561" y="606"/>
                    <a:pt x="536" y="606"/>
                  </a:cubicBezTo>
                  <a:close/>
                  <a:moveTo>
                    <a:pt x="259" y="93"/>
                  </a:moveTo>
                  <a:cubicBezTo>
                    <a:pt x="285" y="93"/>
                    <a:pt x="306" y="72"/>
                    <a:pt x="306" y="47"/>
                  </a:cubicBezTo>
                  <a:cubicBezTo>
                    <a:pt x="306" y="21"/>
                    <a:pt x="285" y="0"/>
                    <a:pt x="259" y="0"/>
                  </a:cubicBezTo>
                  <a:cubicBezTo>
                    <a:pt x="234" y="0"/>
                    <a:pt x="213" y="21"/>
                    <a:pt x="213" y="47"/>
                  </a:cubicBezTo>
                  <a:cubicBezTo>
                    <a:pt x="213" y="72"/>
                    <a:pt x="234" y="93"/>
                    <a:pt x="259" y="93"/>
                  </a:cubicBezTo>
                  <a:close/>
                  <a:moveTo>
                    <a:pt x="471" y="373"/>
                  </a:moveTo>
                  <a:cubicBezTo>
                    <a:pt x="496" y="373"/>
                    <a:pt x="517" y="352"/>
                    <a:pt x="517" y="327"/>
                  </a:cubicBezTo>
                  <a:cubicBezTo>
                    <a:pt x="517" y="301"/>
                    <a:pt x="496" y="280"/>
                    <a:pt x="471" y="280"/>
                  </a:cubicBezTo>
                  <a:cubicBezTo>
                    <a:pt x="445" y="280"/>
                    <a:pt x="424" y="301"/>
                    <a:pt x="424" y="327"/>
                  </a:cubicBezTo>
                  <a:cubicBezTo>
                    <a:pt x="424" y="352"/>
                    <a:pt x="445" y="373"/>
                    <a:pt x="471" y="373"/>
                  </a:cubicBezTo>
                  <a:close/>
                  <a:moveTo>
                    <a:pt x="47" y="150"/>
                  </a:moveTo>
                  <a:cubicBezTo>
                    <a:pt x="21" y="150"/>
                    <a:pt x="0" y="170"/>
                    <a:pt x="0" y="196"/>
                  </a:cubicBezTo>
                  <a:cubicBezTo>
                    <a:pt x="0" y="222"/>
                    <a:pt x="21" y="243"/>
                    <a:pt x="47" y="243"/>
                  </a:cubicBezTo>
                  <a:cubicBezTo>
                    <a:pt x="73" y="243"/>
                    <a:pt x="94" y="222"/>
                    <a:pt x="94" y="196"/>
                  </a:cubicBezTo>
                  <a:cubicBezTo>
                    <a:pt x="94" y="170"/>
                    <a:pt x="73" y="150"/>
                    <a:pt x="47" y="150"/>
                  </a:cubicBezTo>
                  <a:close/>
                  <a:moveTo>
                    <a:pt x="526" y="466"/>
                  </a:moveTo>
                  <a:cubicBezTo>
                    <a:pt x="526" y="432"/>
                    <a:pt x="498" y="404"/>
                    <a:pt x="464" y="404"/>
                  </a:cubicBezTo>
                  <a:cubicBezTo>
                    <a:pt x="430" y="404"/>
                    <a:pt x="402" y="432"/>
                    <a:pt x="402" y="466"/>
                  </a:cubicBezTo>
                  <a:cubicBezTo>
                    <a:pt x="402" y="501"/>
                    <a:pt x="430" y="528"/>
                    <a:pt x="464" y="528"/>
                  </a:cubicBezTo>
                  <a:cubicBezTo>
                    <a:pt x="498" y="528"/>
                    <a:pt x="526" y="501"/>
                    <a:pt x="526" y="466"/>
                  </a:cubicBezTo>
                  <a:close/>
                </a:path>
              </a:pathLst>
            </a:custGeom>
            <a:solidFill>
              <a:srgbClr val="7800AF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51">
                <a:latin typeface="+mn-lt"/>
              </a:endParaRPr>
            </a:p>
          </p:txBody>
        </p:sp>
        <p:sp>
          <p:nvSpPr>
            <p:cNvPr id="23" name="Oval 20">
              <a:extLst>
                <a:ext uri="{FF2B5EF4-FFF2-40B4-BE49-F238E27FC236}">
                  <a16:creationId xmlns:a16="http://schemas.microsoft.com/office/drawing/2014/main" id="{58E380C9-E8AA-434A-8226-22E48D9956B9}"/>
                </a:ext>
              </a:extLst>
            </p:cNvPr>
            <p:cNvSpPr>
              <a:spLocks noSelect="1" noChangeArrowheads="1"/>
            </p:cNvSpPr>
            <p:nvPr userDrawn="1"/>
          </p:nvSpPr>
          <p:spPr bwMode="gray">
            <a:xfrm>
              <a:off x="414" y="3845"/>
              <a:ext cx="18" cy="19"/>
            </a:xfrm>
            <a:prstGeom prst="ellipse">
              <a:avLst/>
            </a:prstGeom>
            <a:solidFill>
              <a:srgbClr val="7800AF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51">
                <a:latin typeface="+mn-lt"/>
              </a:endParaRPr>
            </a:p>
          </p:txBody>
        </p:sp>
        <p:sp>
          <p:nvSpPr>
            <p:cNvPr id="24" name="Oval 21">
              <a:extLst>
                <a:ext uri="{FF2B5EF4-FFF2-40B4-BE49-F238E27FC236}">
                  <a16:creationId xmlns:a16="http://schemas.microsoft.com/office/drawing/2014/main" id="{0974858B-4F1A-4A40-96F7-A29E15AFECC6}"/>
                </a:ext>
              </a:extLst>
            </p:cNvPr>
            <p:cNvSpPr>
              <a:spLocks noSelect="1" noChangeArrowheads="1"/>
            </p:cNvSpPr>
            <p:nvPr userDrawn="1"/>
          </p:nvSpPr>
          <p:spPr bwMode="gray">
            <a:xfrm>
              <a:off x="434" y="4090"/>
              <a:ext cx="19" cy="18"/>
            </a:xfrm>
            <a:prstGeom prst="ellipse">
              <a:avLst/>
            </a:prstGeom>
            <a:solidFill>
              <a:srgbClr val="7800AF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51">
                <a:latin typeface="+mn-lt"/>
              </a:endParaRPr>
            </a:p>
          </p:txBody>
        </p:sp>
        <p:sp>
          <p:nvSpPr>
            <p:cNvPr id="25" name="Oval 22">
              <a:extLst>
                <a:ext uri="{FF2B5EF4-FFF2-40B4-BE49-F238E27FC236}">
                  <a16:creationId xmlns:a16="http://schemas.microsoft.com/office/drawing/2014/main" id="{52BB7AE9-1A73-457B-BC9F-3C634484B6EF}"/>
                </a:ext>
              </a:extLst>
            </p:cNvPr>
            <p:cNvSpPr>
              <a:spLocks noSelect="1" noChangeArrowheads="1"/>
            </p:cNvSpPr>
            <p:nvPr userDrawn="1"/>
          </p:nvSpPr>
          <p:spPr bwMode="gray">
            <a:xfrm>
              <a:off x="421" y="4100"/>
              <a:ext cx="19" cy="18"/>
            </a:xfrm>
            <a:prstGeom prst="ellipse">
              <a:avLst/>
            </a:prstGeom>
            <a:solidFill>
              <a:srgbClr val="D70087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51">
                <a:latin typeface="+mn-lt"/>
              </a:endParaRPr>
            </a:p>
          </p:txBody>
        </p:sp>
        <p:sp>
          <p:nvSpPr>
            <p:cNvPr id="26" name="Oval 23">
              <a:extLst>
                <a:ext uri="{FF2B5EF4-FFF2-40B4-BE49-F238E27FC236}">
                  <a16:creationId xmlns:a16="http://schemas.microsoft.com/office/drawing/2014/main" id="{52BA1D73-9D95-47A4-8B7D-9C00CAD38C7C}"/>
                </a:ext>
              </a:extLst>
            </p:cNvPr>
            <p:cNvSpPr>
              <a:spLocks noSelect="1" noChangeArrowheads="1"/>
            </p:cNvSpPr>
            <p:nvPr userDrawn="1"/>
          </p:nvSpPr>
          <p:spPr bwMode="gray">
            <a:xfrm>
              <a:off x="401" y="4080"/>
              <a:ext cx="18" cy="18"/>
            </a:xfrm>
            <a:prstGeom prst="ellipse">
              <a:avLst/>
            </a:prstGeom>
            <a:solidFill>
              <a:srgbClr val="7800AF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51">
                <a:latin typeface="+mn-lt"/>
              </a:endParaRPr>
            </a:p>
          </p:txBody>
        </p:sp>
        <p:sp>
          <p:nvSpPr>
            <p:cNvPr id="27" name="Freeform 24">
              <a:extLst>
                <a:ext uri="{FF2B5EF4-FFF2-40B4-BE49-F238E27FC236}">
                  <a16:creationId xmlns:a16="http://schemas.microsoft.com/office/drawing/2014/main" id="{D90F9F6C-EDA7-4FF8-9832-5B9972A0EF60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314" y="4070"/>
              <a:ext cx="96" cy="73"/>
            </a:xfrm>
            <a:custGeom>
              <a:avLst/>
              <a:gdLst>
                <a:gd name="T0" fmla="*/ 155 w 481"/>
                <a:gd name="T1" fmla="*/ 47 h 363"/>
                <a:gd name="T2" fmla="*/ 202 w 481"/>
                <a:gd name="T3" fmla="*/ 0 h 363"/>
                <a:gd name="T4" fmla="*/ 248 w 481"/>
                <a:gd name="T5" fmla="*/ 47 h 363"/>
                <a:gd name="T6" fmla="*/ 202 w 481"/>
                <a:gd name="T7" fmla="*/ 93 h 363"/>
                <a:gd name="T8" fmla="*/ 155 w 481"/>
                <a:gd name="T9" fmla="*/ 47 h 363"/>
                <a:gd name="T10" fmla="*/ 435 w 481"/>
                <a:gd name="T11" fmla="*/ 229 h 363"/>
                <a:gd name="T12" fmla="*/ 388 w 481"/>
                <a:gd name="T13" fmla="*/ 275 h 363"/>
                <a:gd name="T14" fmla="*/ 435 w 481"/>
                <a:gd name="T15" fmla="*/ 322 h 363"/>
                <a:gd name="T16" fmla="*/ 481 w 481"/>
                <a:gd name="T17" fmla="*/ 275 h 363"/>
                <a:gd name="T18" fmla="*/ 435 w 481"/>
                <a:gd name="T19" fmla="*/ 229 h 363"/>
                <a:gd name="T20" fmla="*/ 403 w 481"/>
                <a:gd name="T21" fmla="*/ 145 h 363"/>
                <a:gd name="T22" fmla="*/ 356 w 481"/>
                <a:gd name="T23" fmla="*/ 98 h 363"/>
                <a:gd name="T24" fmla="*/ 310 w 481"/>
                <a:gd name="T25" fmla="*/ 145 h 363"/>
                <a:gd name="T26" fmla="*/ 356 w 481"/>
                <a:gd name="T27" fmla="*/ 191 h 363"/>
                <a:gd name="T28" fmla="*/ 403 w 481"/>
                <a:gd name="T29" fmla="*/ 145 h 363"/>
                <a:gd name="T30" fmla="*/ 224 w 481"/>
                <a:gd name="T31" fmla="*/ 193 h 363"/>
                <a:gd name="T32" fmla="*/ 177 w 481"/>
                <a:gd name="T33" fmla="*/ 146 h 363"/>
                <a:gd name="T34" fmla="*/ 131 w 481"/>
                <a:gd name="T35" fmla="*/ 193 h 363"/>
                <a:gd name="T36" fmla="*/ 177 w 481"/>
                <a:gd name="T37" fmla="*/ 239 h 363"/>
                <a:gd name="T38" fmla="*/ 224 w 481"/>
                <a:gd name="T39" fmla="*/ 193 h 363"/>
                <a:gd name="T40" fmla="*/ 47 w 481"/>
                <a:gd name="T41" fmla="*/ 93 h 363"/>
                <a:gd name="T42" fmla="*/ 0 w 481"/>
                <a:gd name="T43" fmla="*/ 140 h 363"/>
                <a:gd name="T44" fmla="*/ 47 w 481"/>
                <a:gd name="T45" fmla="*/ 186 h 363"/>
                <a:gd name="T46" fmla="*/ 94 w 481"/>
                <a:gd name="T47" fmla="*/ 140 h 363"/>
                <a:gd name="T48" fmla="*/ 47 w 481"/>
                <a:gd name="T49" fmla="*/ 93 h 363"/>
                <a:gd name="T50" fmla="*/ 243 w 481"/>
                <a:gd name="T51" fmla="*/ 270 h 363"/>
                <a:gd name="T52" fmla="*/ 197 w 481"/>
                <a:gd name="T53" fmla="*/ 316 h 363"/>
                <a:gd name="T54" fmla="*/ 243 w 481"/>
                <a:gd name="T55" fmla="*/ 363 h 363"/>
                <a:gd name="T56" fmla="*/ 290 w 481"/>
                <a:gd name="T57" fmla="*/ 316 h 363"/>
                <a:gd name="T58" fmla="*/ 243 w 481"/>
                <a:gd name="T59" fmla="*/ 270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81" h="363">
                  <a:moveTo>
                    <a:pt x="155" y="47"/>
                  </a:moveTo>
                  <a:cubicBezTo>
                    <a:pt x="155" y="21"/>
                    <a:pt x="176" y="0"/>
                    <a:pt x="202" y="0"/>
                  </a:cubicBezTo>
                  <a:cubicBezTo>
                    <a:pt x="227" y="0"/>
                    <a:pt x="248" y="21"/>
                    <a:pt x="248" y="47"/>
                  </a:cubicBezTo>
                  <a:cubicBezTo>
                    <a:pt x="248" y="72"/>
                    <a:pt x="227" y="93"/>
                    <a:pt x="202" y="93"/>
                  </a:cubicBezTo>
                  <a:cubicBezTo>
                    <a:pt x="176" y="93"/>
                    <a:pt x="155" y="72"/>
                    <a:pt x="155" y="47"/>
                  </a:cubicBezTo>
                  <a:close/>
                  <a:moveTo>
                    <a:pt x="435" y="229"/>
                  </a:moveTo>
                  <a:cubicBezTo>
                    <a:pt x="409" y="229"/>
                    <a:pt x="388" y="249"/>
                    <a:pt x="388" y="275"/>
                  </a:cubicBezTo>
                  <a:cubicBezTo>
                    <a:pt x="388" y="301"/>
                    <a:pt x="409" y="322"/>
                    <a:pt x="435" y="322"/>
                  </a:cubicBezTo>
                  <a:cubicBezTo>
                    <a:pt x="460" y="322"/>
                    <a:pt x="481" y="301"/>
                    <a:pt x="481" y="275"/>
                  </a:cubicBezTo>
                  <a:cubicBezTo>
                    <a:pt x="481" y="249"/>
                    <a:pt x="460" y="229"/>
                    <a:pt x="435" y="229"/>
                  </a:cubicBezTo>
                  <a:close/>
                  <a:moveTo>
                    <a:pt x="403" y="145"/>
                  </a:moveTo>
                  <a:cubicBezTo>
                    <a:pt x="403" y="119"/>
                    <a:pt x="382" y="98"/>
                    <a:pt x="356" y="98"/>
                  </a:cubicBezTo>
                  <a:cubicBezTo>
                    <a:pt x="331" y="98"/>
                    <a:pt x="310" y="119"/>
                    <a:pt x="310" y="145"/>
                  </a:cubicBezTo>
                  <a:cubicBezTo>
                    <a:pt x="310" y="170"/>
                    <a:pt x="331" y="191"/>
                    <a:pt x="356" y="191"/>
                  </a:cubicBezTo>
                  <a:cubicBezTo>
                    <a:pt x="382" y="191"/>
                    <a:pt x="403" y="170"/>
                    <a:pt x="403" y="145"/>
                  </a:cubicBezTo>
                  <a:close/>
                  <a:moveTo>
                    <a:pt x="224" y="193"/>
                  </a:moveTo>
                  <a:cubicBezTo>
                    <a:pt x="224" y="167"/>
                    <a:pt x="203" y="146"/>
                    <a:pt x="177" y="146"/>
                  </a:cubicBezTo>
                  <a:cubicBezTo>
                    <a:pt x="152" y="146"/>
                    <a:pt x="131" y="167"/>
                    <a:pt x="131" y="193"/>
                  </a:cubicBezTo>
                  <a:cubicBezTo>
                    <a:pt x="131" y="218"/>
                    <a:pt x="152" y="239"/>
                    <a:pt x="177" y="239"/>
                  </a:cubicBezTo>
                  <a:cubicBezTo>
                    <a:pt x="203" y="239"/>
                    <a:pt x="224" y="218"/>
                    <a:pt x="224" y="193"/>
                  </a:cubicBezTo>
                  <a:close/>
                  <a:moveTo>
                    <a:pt x="47" y="93"/>
                  </a:moveTo>
                  <a:cubicBezTo>
                    <a:pt x="21" y="93"/>
                    <a:pt x="0" y="114"/>
                    <a:pt x="0" y="140"/>
                  </a:cubicBezTo>
                  <a:cubicBezTo>
                    <a:pt x="0" y="165"/>
                    <a:pt x="21" y="186"/>
                    <a:pt x="47" y="186"/>
                  </a:cubicBezTo>
                  <a:cubicBezTo>
                    <a:pt x="73" y="186"/>
                    <a:pt x="94" y="165"/>
                    <a:pt x="94" y="140"/>
                  </a:cubicBezTo>
                  <a:cubicBezTo>
                    <a:pt x="94" y="114"/>
                    <a:pt x="73" y="93"/>
                    <a:pt x="47" y="93"/>
                  </a:cubicBezTo>
                  <a:close/>
                  <a:moveTo>
                    <a:pt x="243" y="270"/>
                  </a:moveTo>
                  <a:cubicBezTo>
                    <a:pt x="218" y="270"/>
                    <a:pt x="197" y="291"/>
                    <a:pt x="197" y="316"/>
                  </a:cubicBezTo>
                  <a:cubicBezTo>
                    <a:pt x="197" y="342"/>
                    <a:pt x="218" y="363"/>
                    <a:pt x="243" y="363"/>
                  </a:cubicBezTo>
                  <a:cubicBezTo>
                    <a:pt x="269" y="363"/>
                    <a:pt x="290" y="342"/>
                    <a:pt x="290" y="316"/>
                  </a:cubicBezTo>
                  <a:cubicBezTo>
                    <a:pt x="290" y="291"/>
                    <a:pt x="269" y="270"/>
                    <a:pt x="243" y="270"/>
                  </a:cubicBezTo>
                  <a:close/>
                </a:path>
              </a:pathLst>
            </a:custGeom>
            <a:solidFill>
              <a:srgbClr val="7800AF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51">
                <a:latin typeface="+mn-lt"/>
              </a:endParaRPr>
            </a:p>
          </p:txBody>
        </p:sp>
        <p:sp>
          <p:nvSpPr>
            <p:cNvPr id="28" name="Oval 25">
              <a:extLst>
                <a:ext uri="{FF2B5EF4-FFF2-40B4-BE49-F238E27FC236}">
                  <a16:creationId xmlns:a16="http://schemas.microsoft.com/office/drawing/2014/main" id="{B0D41F52-D28C-4AAF-BFA7-B67E834589AA}"/>
                </a:ext>
              </a:extLst>
            </p:cNvPr>
            <p:cNvSpPr>
              <a:spLocks noSelect="1" noChangeArrowheads="1"/>
            </p:cNvSpPr>
            <p:nvPr userDrawn="1"/>
          </p:nvSpPr>
          <p:spPr bwMode="gray">
            <a:xfrm>
              <a:off x="321" y="4119"/>
              <a:ext cx="25" cy="24"/>
            </a:xfrm>
            <a:prstGeom prst="ellipse">
              <a:avLst/>
            </a:prstGeom>
            <a:solidFill>
              <a:srgbClr val="7800AF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51">
                <a:latin typeface="+mn-lt"/>
              </a:endParaRPr>
            </a:p>
          </p:txBody>
        </p:sp>
        <p:sp>
          <p:nvSpPr>
            <p:cNvPr id="29" name="Oval 26">
              <a:extLst>
                <a:ext uri="{FF2B5EF4-FFF2-40B4-BE49-F238E27FC236}">
                  <a16:creationId xmlns:a16="http://schemas.microsoft.com/office/drawing/2014/main" id="{939AE559-871F-487C-92E9-4091D57B83FA}"/>
                </a:ext>
              </a:extLst>
            </p:cNvPr>
            <p:cNvSpPr>
              <a:spLocks noSelect="1" noChangeArrowheads="1"/>
            </p:cNvSpPr>
            <p:nvPr userDrawn="1"/>
          </p:nvSpPr>
          <p:spPr bwMode="gray">
            <a:xfrm>
              <a:off x="272" y="4056"/>
              <a:ext cx="18" cy="18"/>
            </a:xfrm>
            <a:prstGeom prst="ellipse">
              <a:avLst/>
            </a:prstGeom>
            <a:solidFill>
              <a:srgbClr val="7800AF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51">
                <a:latin typeface="+mn-lt"/>
              </a:endParaRPr>
            </a:p>
          </p:txBody>
        </p:sp>
        <p:sp>
          <p:nvSpPr>
            <p:cNvPr id="30" name="Freeform 27">
              <a:extLst>
                <a:ext uri="{FF2B5EF4-FFF2-40B4-BE49-F238E27FC236}">
                  <a16:creationId xmlns:a16="http://schemas.microsoft.com/office/drawing/2014/main" id="{844C8875-259A-406A-BA05-01CF5AAA9371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174" y="3964"/>
              <a:ext cx="214" cy="170"/>
            </a:xfrm>
            <a:custGeom>
              <a:avLst/>
              <a:gdLst>
                <a:gd name="T0" fmla="*/ 335 w 1072"/>
                <a:gd name="T1" fmla="*/ 503 h 848"/>
                <a:gd name="T2" fmla="*/ 242 w 1072"/>
                <a:gd name="T3" fmla="*/ 596 h 848"/>
                <a:gd name="T4" fmla="*/ 149 w 1072"/>
                <a:gd name="T5" fmla="*/ 503 h 848"/>
                <a:gd name="T6" fmla="*/ 242 w 1072"/>
                <a:gd name="T7" fmla="*/ 410 h 848"/>
                <a:gd name="T8" fmla="*/ 335 w 1072"/>
                <a:gd name="T9" fmla="*/ 503 h 848"/>
                <a:gd name="T10" fmla="*/ 47 w 1072"/>
                <a:gd name="T11" fmla="*/ 0 h 848"/>
                <a:gd name="T12" fmla="*/ 0 w 1072"/>
                <a:gd name="T13" fmla="*/ 47 h 848"/>
                <a:gd name="T14" fmla="*/ 47 w 1072"/>
                <a:gd name="T15" fmla="*/ 93 h 848"/>
                <a:gd name="T16" fmla="*/ 93 w 1072"/>
                <a:gd name="T17" fmla="*/ 47 h 848"/>
                <a:gd name="T18" fmla="*/ 47 w 1072"/>
                <a:gd name="T19" fmla="*/ 0 h 848"/>
                <a:gd name="T20" fmla="*/ 250 w 1072"/>
                <a:gd name="T21" fmla="*/ 388 h 848"/>
                <a:gd name="T22" fmla="*/ 297 w 1072"/>
                <a:gd name="T23" fmla="*/ 342 h 848"/>
                <a:gd name="T24" fmla="*/ 250 w 1072"/>
                <a:gd name="T25" fmla="*/ 295 h 848"/>
                <a:gd name="T26" fmla="*/ 204 w 1072"/>
                <a:gd name="T27" fmla="*/ 342 h 848"/>
                <a:gd name="T28" fmla="*/ 250 w 1072"/>
                <a:gd name="T29" fmla="*/ 388 h 848"/>
                <a:gd name="T30" fmla="*/ 979 w 1072"/>
                <a:gd name="T31" fmla="*/ 662 h 848"/>
                <a:gd name="T32" fmla="*/ 886 w 1072"/>
                <a:gd name="T33" fmla="*/ 755 h 848"/>
                <a:gd name="T34" fmla="*/ 979 w 1072"/>
                <a:gd name="T35" fmla="*/ 848 h 848"/>
                <a:gd name="T36" fmla="*/ 1072 w 1072"/>
                <a:gd name="T37" fmla="*/ 755 h 848"/>
                <a:gd name="T38" fmla="*/ 979 w 1072"/>
                <a:gd name="T39" fmla="*/ 662 h 848"/>
                <a:gd name="T40" fmla="*/ 590 w 1072"/>
                <a:gd name="T41" fmla="*/ 576 h 848"/>
                <a:gd name="T42" fmla="*/ 528 w 1072"/>
                <a:gd name="T43" fmla="*/ 638 h 848"/>
                <a:gd name="T44" fmla="*/ 590 w 1072"/>
                <a:gd name="T45" fmla="*/ 700 h 848"/>
                <a:gd name="T46" fmla="*/ 652 w 1072"/>
                <a:gd name="T47" fmla="*/ 638 h 848"/>
                <a:gd name="T48" fmla="*/ 590 w 1072"/>
                <a:gd name="T49" fmla="*/ 576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72" h="848">
                  <a:moveTo>
                    <a:pt x="335" y="503"/>
                  </a:moveTo>
                  <a:cubicBezTo>
                    <a:pt x="335" y="555"/>
                    <a:pt x="294" y="596"/>
                    <a:pt x="242" y="596"/>
                  </a:cubicBezTo>
                  <a:cubicBezTo>
                    <a:pt x="191" y="596"/>
                    <a:pt x="149" y="555"/>
                    <a:pt x="149" y="503"/>
                  </a:cubicBezTo>
                  <a:cubicBezTo>
                    <a:pt x="149" y="452"/>
                    <a:pt x="191" y="410"/>
                    <a:pt x="242" y="410"/>
                  </a:cubicBezTo>
                  <a:cubicBezTo>
                    <a:pt x="294" y="410"/>
                    <a:pt x="335" y="452"/>
                    <a:pt x="335" y="503"/>
                  </a:cubicBezTo>
                  <a:close/>
                  <a:moveTo>
                    <a:pt x="47" y="0"/>
                  </a:moveTo>
                  <a:cubicBezTo>
                    <a:pt x="21" y="0"/>
                    <a:pt x="0" y="21"/>
                    <a:pt x="0" y="47"/>
                  </a:cubicBezTo>
                  <a:cubicBezTo>
                    <a:pt x="0" y="72"/>
                    <a:pt x="21" y="93"/>
                    <a:pt x="47" y="93"/>
                  </a:cubicBezTo>
                  <a:cubicBezTo>
                    <a:pt x="72" y="93"/>
                    <a:pt x="93" y="72"/>
                    <a:pt x="93" y="47"/>
                  </a:cubicBezTo>
                  <a:cubicBezTo>
                    <a:pt x="93" y="21"/>
                    <a:pt x="72" y="0"/>
                    <a:pt x="47" y="0"/>
                  </a:cubicBezTo>
                  <a:close/>
                  <a:moveTo>
                    <a:pt x="250" y="388"/>
                  </a:moveTo>
                  <a:cubicBezTo>
                    <a:pt x="276" y="388"/>
                    <a:pt x="297" y="367"/>
                    <a:pt x="297" y="342"/>
                  </a:cubicBezTo>
                  <a:cubicBezTo>
                    <a:pt x="297" y="316"/>
                    <a:pt x="276" y="295"/>
                    <a:pt x="250" y="295"/>
                  </a:cubicBezTo>
                  <a:cubicBezTo>
                    <a:pt x="225" y="295"/>
                    <a:pt x="204" y="316"/>
                    <a:pt x="204" y="342"/>
                  </a:cubicBezTo>
                  <a:cubicBezTo>
                    <a:pt x="204" y="367"/>
                    <a:pt x="225" y="388"/>
                    <a:pt x="250" y="388"/>
                  </a:cubicBezTo>
                  <a:close/>
                  <a:moveTo>
                    <a:pt x="979" y="662"/>
                  </a:moveTo>
                  <a:cubicBezTo>
                    <a:pt x="927" y="662"/>
                    <a:pt x="886" y="703"/>
                    <a:pt x="886" y="755"/>
                  </a:cubicBezTo>
                  <a:cubicBezTo>
                    <a:pt x="886" y="806"/>
                    <a:pt x="927" y="848"/>
                    <a:pt x="979" y="848"/>
                  </a:cubicBezTo>
                  <a:cubicBezTo>
                    <a:pt x="1030" y="848"/>
                    <a:pt x="1072" y="806"/>
                    <a:pt x="1072" y="755"/>
                  </a:cubicBezTo>
                  <a:cubicBezTo>
                    <a:pt x="1072" y="703"/>
                    <a:pt x="1030" y="662"/>
                    <a:pt x="979" y="662"/>
                  </a:cubicBezTo>
                  <a:close/>
                  <a:moveTo>
                    <a:pt x="590" y="576"/>
                  </a:moveTo>
                  <a:cubicBezTo>
                    <a:pt x="555" y="576"/>
                    <a:pt x="528" y="604"/>
                    <a:pt x="528" y="638"/>
                  </a:cubicBezTo>
                  <a:cubicBezTo>
                    <a:pt x="528" y="672"/>
                    <a:pt x="555" y="700"/>
                    <a:pt x="590" y="700"/>
                  </a:cubicBezTo>
                  <a:cubicBezTo>
                    <a:pt x="624" y="700"/>
                    <a:pt x="652" y="672"/>
                    <a:pt x="652" y="638"/>
                  </a:cubicBezTo>
                  <a:cubicBezTo>
                    <a:pt x="652" y="604"/>
                    <a:pt x="624" y="576"/>
                    <a:pt x="590" y="576"/>
                  </a:cubicBezTo>
                  <a:close/>
                </a:path>
              </a:pathLst>
            </a:custGeom>
            <a:solidFill>
              <a:srgbClr val="D70087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51">
                <a:latin typeface="+mn-lt"/>
              </a:endParaRPr>
            </a:p>
          </p:txBody>
        </p:sp>
        <p:sp>
          <p:nvSpPr>
            <p:cNvPr id="31" name="Freeform 28">
              <a:extLst>
                <a:ext uri="{FF2B5EF4-FFF2-40B4-BE49-F238E27FC236}">
                  <a16:creationId xmlns:a16="http://schemas.microsoft.com/office/drawing/2014/main" id="{41DA0525-B1D0-4F45-894A-B2CB9C02B42F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229" y="4085"/>
              <a:ext cx="86" cy="52"/>
            </a:xfrm>
            <a:custGeom>
              <a:avLst/>
              <a:gdLst>
                <a:gd name="T0" fmla="*/ 429 w 429"/>
                <a:gd name="T1" fmla="*/ 164 h 257"/>
                <a:gd name="T2" fmla="*/ 335 w 429"/>
                <a:gd name="T3" fmla="*/ 257 h 257"/>
                <a:gd name="T4" fmla="*/ 242 w 429"/>
                <a:gd name="T5" fmla="*/ 164 h 257"/>
                <a:gd name="T6" fmla="*/ 335 w 429"/>
                <a:gd name="T7" fmla="*/ 71 h 257"/>
                <a:gd name="T8" fmla="*/ 429 w 429"/>
                <a:gd name="T9" fmla="*/ 164 h 257"/>
                <a:gd name="T10" fmla="*/ 132 w 429"/>
                <a:gd name="T11" fmla="*/ 32 h 257"/>
                <a:gd name="T12" fmla="*/ 93 w 429"/>
                <a:gd name="T13" fmla="*/ 47 h 257"/>
                <a:gd name="T14" fmla="*/ 46 w 429"/>
                <a:gd name="T15" fmla="*/ 0 h 257"/>
                <a:gd name="T16" fmla="*/ 0 w 429"/>
                <a:gd name="T17" fmla="*/ 47 h 257"/>
                <a:gd name="T18" fmla="*/ 46 w 429"/>
                <a:gd name="T19" fmla="*/ 93 h 257"/>
                <a:gd name="T20" fmla="*/ 71 w 429"/>
                <a:gd name="T21" fmla="*/ 85 h 257"/>
                <a:gd name="T22" fmla="*/ 70 w 429"/>
                <a:gd name="T23" fmla="*/ 94 h 257"/>
                <a:gd name="T24" fmla="*/ 132 w 429"/>
                <a:gd name="T25" fmla="*/ 156 h 257"/>
                <a:gd name="T26" fmla="*/ 194 w 429"/>
                <a:gd name="T27" fmla="*/ 94 h 257"/>
                <a:gd name="T28" fmla="*/ 132 w 429"/>
                <a:gd name="T29" fmla="*/ 32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29" h="257">
                  <a:moveTo>
                    <a:pt x="429" y="164"/>
                  </a:moveTo>
                  <a:cubicBezTo>
                    <a:pt x="429" y="215"/>
                    <a:pt x="387" y="257"/>
                    <a:pt x="335" y="257"/>
                  </a:cubicBezTo>
                  <a:cubicBezTo>
                    <a:pt x="284" y="257"/>
                    <a:pt x="242" y="215"/>
                    <a:pt x="242" y="164"/>
                  </a:cubicBezTo>
                  <a:cubicBezTo>
                    <a:pt x="242" y="113"/>
                    <a:pt x="284" y="71"/>
                    <a:pt x="335" y="71"/>
                  </a:cubicBezTo>
                  <a:cubicBezTo>
                    <a:pt x="387" y="71"/>
                    <a:pt x="429" y="113"/>
                    <a:pt x="429" y="164"/>
                  </a:cubicBezTo>
                  <a:close/>
                  <a:moveTo>
                    <a:pt x="132" y="32"/>
                  </a:moveTo>
                  <a:cubicBezTo>
                    <a:pt x="117" y="32"/>
                    <a:pt x="103" y="38"/>
                    <a:pt x="93" y="47"/>
                  </a:cubicBezTo>
                  <a:cubicBezTo>
                    <a:pt x="93" y="21"/>
                    <a:pt x="72" y="0"/>
                    <a:pt x="46" y="0"/>
                  </a:cubicBezTo>
                  <a:cubicBezTo>
                    <a:pt x="20" y="0"/>
                    <a:pt x="0" y="21"/>
                    <a:pt x="0" y="47"/>
                  </a:cubicBezTo>
                  <a:cubicBezTo>
                    <a:pt x="0" y="72"/>
                    <a:pt x="20" y="93"/>
                    <a:pt x="46" y="93"/>
                  </a:cubicBezTo>
                  <a:cubicBezTo>
                    <a:pt x="55" y="93"/>
                    <a:pt x="64" y="90"/>
                    <a:pt x="71" y="85"/>
                  </a:cubicBezTo>
                  <a:cubicBezTo>
                    <a:pt x="71" y="88"/>
                    <a:pt x="70" y="91"/>
                    <a:pt x="70" y="94"/>
                  </a:cubicBezTo>
                  <a:cubicBezTo>
                    <a:pt x="70" y="128"/>
                    <a:pt x="98" y="156"/>
                    <a:pt x="132" y="156"/>
                  </a:cubicBezTo>
                  <a:cubicBezTo>
                    <a:pt x="166" y="156"/>
                    <a:pt x="194" y="128"/>
                    <a:pt x="194" y="94"/>
                  </a:cubicBezTo>
                  <a:cubicBezTo>
                    <a:pt x="194" y="60"/>
                    <a:pt x="166" y="32"/>
                    <a:pt x="132" y="32"/>
                  </a:cubicBezTo>
                  <a:close/>
                </a:path>
              </a:pathLst>
            </a:custGeom>
            <a:solidFill>
              <a:srgbClr val="7800AF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51">
                <a:latin typeface="+mn-lt"/>
              </a:endParaRPr>
            </a:p>
          </p:txBody>
        </p:sp>
        <p:sp>
          <p:nvSpPr>
            <p:cNvPr id="32" name="Freeform 29">
              <a:extLst>
                <a:ext uri="{FF2B5EF4-FFF2-40B4-BE49-F238E27FC236}">
                  <a16:creationId xmlns:a16="http://schemas.microsoft.com/office/drawing/2014/main" id="{97780548-8C31-46EA-98B6-3AA73D382AAF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175" y="3990"/>
              <a:ext cx="86" cy="90"/>
            </a:xfrm>
            <a:custGeom>
              <a:avLst/>
              <a:gdLst>
                <a:gd name="T0" fmla="*/ 151 w 423"/>
                <a:gd name="T1" fmla="*/ 245 h 450"/>
                <a:gd name="T2" fmla="*/ 105 w 423"/>
                <a:gd name="T3" fmla="*/ 291 h 450"/>
                <a:gd name="T4" fmla="*/ 58 w 423"/>
                <a:gd name="T5" fmla="*/ 245 h 450"/>
                <a:gd name="T6" fmla="*/ 105 w 423"/>
                <a:gd name="T7" fmla="*/ 198 h 450"/>
                <a:gd name="T8" fmla="*/ 151 w 423"/>
                <a:gd name="T9" fmla="*/ 245 h 450"/>
                <a:gd name="T10" fmla="*/ 111 w 423"/>
                <a:gd name="T11" fmla="*/ 43 h 450"/>
                <a:gd name="T12" fmla="*/ 93 w 423"/>
                <a:gd name="T13" fmla="*/ 46 h 450"/>
                <a:gd name="T14" fmla="*/ 47 w 423"/>
                <a:gd name="T15" fmla="*/ 0 h 450"/>
                <a:gd name="T16" fmla="*/ 0 w 423"/>
                <a:gd name="T17" fmla="*/ 47 h 450"/>
                <a:gd name="T18" fmla="*/ 47 w 423"/>
                <a:gd name="T19" fmla="*/ 93 h 450"/>
                <a:gd name="T20" fmla="*/ 50 w 423"/>
                <a:gd name="T21" fmla="*/ 92 h 450"/>
                <a:gd name="T22" fmla="*/ 49 w 423"/>
                <a:gd name="T23" fmla="*/ 105 h 450"/>
                <a:gd name="T24" fmla="*/ 111 w 423"/>
                <a:gd name="T25" fmla="*/ 167 h 450"/>
                <a:gd name="T26" fmla="*/ 173 w 423"/>
                <a:gd name="T27" fmla="*/ 105 h 450"/>
                <a:gd name="T28" fmla="*/ 111 w 423"/>
                <a:gd name="T29" fmla="*/ 43 h 450"/>
                <a:gd name="T30" fmla="*/ 361 w 423"/>
                <a:gd name="T31" fmla="*/ 326 h 450"/>
                <a:gd name="T32" fmla="*/ 299 w 423"/>
                <a:gd name="T33" fmla="*/ 388 h 450"/>
                <a:gd name="T34" fmla="*/ 361 w 423"/>
                <a:gd name="T35" fmla="*/ 450 h 450"/>
                <a:gd name="T36" fmla="*/ 423 w 423"/>
                <a:gd name="T37" fmla="*/ 388 h 450"/>
                <a:gd name="T38" fmla="*/ 361 w 423"/>
                <a:gd name="T39" fmla="*/ 326 h 4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23" h="450">
                  <a:moveTo>
                    <a:pt x="151" y="245"/>
                  </a:moveTo>
                  <a:cubicBezTo>
                    <a:pt x="151" y="271"/>
                    <a:pt x="130" y="291"/>
                    <a:pt x="105" y="291"/>
                  </a:cubicBezTo>
                  <a:cubicBezTo>
                    <a:pt x="79" y="291"/>
                    <a:pt x="58" y="271"/>
                    <a:pt x="58" y="245"/>
                  </a:cubicBezTo>
                  <a:cubicBezTo>
                    <a:pt x="58" y="219"/>
                    <a:pt x="79" y="198"/>
                    <a:pt x="105" y="198"/>
                  </a:cubicBezTo>
                  <a:cubicBezTo>
                    <a:pt x="130" y="198"/>
                    <a:pt x="151" y="219"/>
                    <a:pt x="151" y="245"/>
                  </a:cubicBezTo>
                  <a:close/>
                  <a:moveTo>
                    <a:pt x="111" y="43"/>
                  </a:moveTo>
                  <a:cubicBezTo>
                    <a:pt x="105" y="43"/>
                    <a:pt x="99" y="44"/>
                    <a:pt x="93" y="46"/>
                  </a:cubicBezTo>
                  <a:cubicBezTo>
                    <a:pt x="93" y="21"/>
                    <a:pt x="72" y="0"/>
                    <a:pt x="47" y="0"/>
                  </a:cubicBezTo>
                  <a:cubicBezTo>
                    <a:pt x="21" y="0"/>
                    <a:pt x="0" y="21"/>
                    <a:pt x="0" y="47"/>
                  </a:cubicBezTo>
                  <a:cubicBezTo>
                    <a:pt x="0" y="72"/>
                    <a:pt x="21" y="93"/>
                    <a:pt x="47" y="93"/>
                  </a:cubicBezTo>
                  <a:cubicBezTo>
                    <a:pt x="48" y="93"/>
                    <a:pt x="49" y="93"/>
                    <a:pt x="50" y="92"/>
                  </a:cubicBezTo>
                  <a:cubicBezTo>
                    <a:pt x="50" y="97"/>
                    <a:pt x="49" y="101"/>
                    <a:pt x="49" y="105"/>
                  </a:cubicBezTo>
                  <a:cubicBezTo>
                    <a:pt x="49" y="139"/>
                    <a:pt x="77" y="167"/>
                    <a:pt x="111" y="167"/>
                  </a:cubicBezTo>
                  <a:cubicBezTo>
                    <a:pt x="146" y="167"/>
                    <a:pt x="173" y="139"/>
                    <a:pt x="173" y="105"/>
                  </a:cubicBezTo>
                  <a:cubicBezTo>
                    <a:pt x="173" y="71"/>
                    <a:pt x="146" y="43"/>
                    <a:pt x="111" y="43"/>
                  </a:cubicBezTo>
                  <a:close/>
                  <a:moveTo>
                    <a:pt x="361" y="326"/>
                  </a:moveTo>
                  <a:cubicBezTo>
                    <a:pt x="326" y="326"/>
                    <a:pt x="299" y="353"/>
                    <a:pt x="299" y="388"/>
                  </a:cubicBezTo>
                  <a:cubicBezTo>
                    <a:pt x="299" y="422"/>
                    <a:pt x="326" y="450"/>
                    <a:pt x="361" y="450"/>
                  </a:cubicBezTo>
                  <a:cubicBezTo>
                    <a:pt x="395" y="450"/>
                    <a:pt x="423" y="422"/>
                    <a:pt x="423" y="388"/>
                  </a:cubicBezTo>
                  <a:cubicBezTo>
                    <a:pt x="423" y="353"/>
                    <a:pt x="395" y="326"/>
                    <a:pt x="361" y="326"/>
                  </a:cubicBezTo>
                  <a:close/>
                </a:path>
              </a:pathLst>
            </a:custGeom>
            <a:solidFill>
              <a:srgbClr val="7800AF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51">
                <a:latin typeface="+mn-lt"/>
              </a:endParaRPr>
            </a:p>
          </p:txBody>
        </p:sp>
        <p:sp>
          <p:nvSpPr>
            <p:cNvPr id="33" name="Oval 30">
              <a:extLst>
                <a:ext uri="{FF2B5EF4-FFF2-40B4-BE49-F238E27FC236}">
                  <a16:creationId xmlns:a16="http://schemas.microsoft.com/office/drawing/2014/main" id="{C6A9067F-D17D-4171-9F43-80BD06D618D7}"/>
                </a:ext>
              </a:extLst>
            </p:cNvPr>
            <p:cNvSpPr>
              <a:spLocks noSelect="1" noChangeArrowheads="1"/>
            </p:cNvSpPr>
            <p:nvPr userDrawn="1"/>
          </p:nvSpPr>
          <p:spPr bwMode="gray">
            <a:xfrm>
              <a:off x="255" y="4083"/>
              <a:ext cx="19" cy="19"/>
            </a:xfrm>
            <a:prstGeom prst="ellipse">
              <a:avLst/>
            </a:prstGeom>
            <a:solidFill>
              <a:srgbClr val="D70087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51">
                <a:latin typeface="+mn-lt"/>
              </a:endParaRPr>
            </a:p>
          </p:txBody>
        </p:sp>
        <p:sp>
          <p:nvSpPr>
            <p:cNvPr id="34" name="Freeform 31">
              <a:extLst>
                <a:ext uri="{FF2B5EF4-FFF2-40B4-BE49-F238E27FC236}">
                  <a16:creationId xmlns:a16="http://schemas.microsoft.com/office/drawing/2014/main" id="{3E93C59C-4A76-47CA-8A8A-FB76DB32128F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221" y="3939"/>
              <a:ext cx="241" cy="69"/>
            </a:xfrm>
            <a:custGeom>
              <a:avLst/>
              <a:gdLst>
                <a:gd name="T0" fmla="*/ 663 w 1205"/>
                <a:gd name="T1" fmla="*/ 175 h 349"/>
                <a:gd name="T2" fmla="*/ 747 w 1205"/>
                <a:gd name="T3" fmla="*/ 259 h 349"/>
                <a:gd name="T4" fmla="*/ 805 w 1205"/>
                <a:gd name="T5" fmla="*/ 236 h 349"/>
                <a:gd name="T6" fmla="*/ 866 w 1205"/>
                <a:gd name="T7" fmla="*/ 302 h 349"/>
                <a:gd name="T8" fmla="*/ 747 w 1205"/>
                <a:gd name="T9" fmla="*/ 349 h 349"/>
                <a:gd name="T10" fmla="*/ 573 w 1205"/>
                <a:gd name="T11" fmla="*/ 175 h 349"/>
                <a:gd name="T12" fmla="*/ 747 w 1205"/>
                <a:gd name="T13" fmla="*/ 0 h 349"/>
                <a:gd name="T14" fmla="*/ 866 w 1205"/>
                <a:gd name="T15" fmla="*/ 47 h 349"/>
                <a:gd name="T16" fmla="*/ 805 w 1205"/>
                <a:gd name="T17" fmla="*/ 113 h 349"/>
                <a:gd name="T18" fmla="*/ 747 w 1205"/>
                <a:gd name="T19" fmla="*/ 90 h 349"/>
                <a:gd name="T20" fmla="*/ 663 w 1205"/>
                <a:gd name="T21" fmla="*/ 175 h 349"/>
                <a:gd name="T22" fmla="*/ 1085 w 1205"/>
                <a:gd name="T23" fmla="*/ 259 h 349"/>
                <a:gd name="T24" fmla="*/ 1001 w 1205"/>
                <a:gd name="T25" fmla="*/ 175 h 349"/>
                <a:gd name="T26" fmla="*/ 1085 w 1205"/>
                <a:gd name="T27" fmla="*/ 90 h 349"/>
                <a:gd name="T28" fmla="*/ 1143 w 1205"/>
                <a:gd name="T29" fmla="*/ 113 h 349"/>
                <a:gd name="T30" fmla="*/ 1205 w 1205"/>
                <a:gd name="T31" fmla="*/ 47 h 349"/>
                <a:gd name="T32" fmla="*/ 1085 w 1205"/>
                <a:gd name="T33" fmla="*/ 0 h 349"/>
                <a:gd name="T34" fmla="*/ 911 w 1205"/>
                <a:gd name="T35" fmla="*/ 175 h 349"/>
                <a:gd name="T36" fmla="*/ 1085 w 1205"/>
                <a:gd name="T37" fmla="*/ 349 h 349"/>
                <a:gd name="T38" fmla="*/ 1205 w 1205"/>
                <a:gd name="T39" fmla="*/ 302 h 349"/>
                <a:gd name="T40" fmla="*/ 1143 w 1205"/>
                <a:gd name="T41" fmla="*/ 236 h 349"/>
                <a:gd name="T42" fmla="*/ 1085 w 1205"/>
                <a:gd name="T43" fmla="*/ 259 h 349"/>
                <a:gd name="T44" fmla="*/ 374 w 1205"/>
                <a:gd name="T45" fmla="*/ 188 h 349"/>
                <a:gd name="T46" fmla="*/ 317 w 1205"/>
                <a:gd name="T47" fmla="*/ 7 h 349"/>
                <a:gd name="T48" fmla="*/ 220 w 1205"/>
                <a:gd name="T49" fmla="*/ 7 h 349"/>
                <a:gd name="T50" fmla="*/ 163 w 1205"/>
                <a:gd name="T51" fmla="*/ 188 h 349"/>
                <a:gd name="T52" fmla="*/ 106 w 1205"/>
                <a:gd name="T53" fmla="*/ 7 h 349"/>
                <a:gd name="T54" fmla="*/ 0 w 1205"/>
                <a:gd name="T55" fmla="*/ 7 h 349"/>
                <a:gd name="T56" fmla="*/ 105 w 1205"/>
                <a:gd name="T57" fmla="*/ 343 h 349"/>
                <a:gd name="T58" fmla="*/ 114 w 1205"/>
                <a:gd name="T59" fmla="*/ 343 h 349"/>
                <a:gd name="T60" fmla="*/ 212 w 1205"/>
                <a:gd name="T61" fmla="*/ 343 h 349"/>
                <a:gd name="T62" fmla="*/ 268 w 1205"/>
                <a:gd name="T63" fmla="*/ 162 h 349"/>
                <a:gd name="T64" fmla="*/ 325 w 1205"/>
                <a:gd name="T65" fmla="*/ 343 h 349"/>
                <a:gd name="T66" fmla="*/ 422 w 1205"/>
                <a:gd name="T67" fmla="*/ 343 h 349"/>
                <a:gd name="T68" fmla="*/ 431 w 1205"/>
                <a:gd name="T69" fmla="*/ 343 h 349"/>
                <a:gd name="T70" fmla="*/ 537 w 1205"/>
                <a:gd name="T71" fmla="*/ 7 h 349"/>
                <a:gd name="T72" fmla="*/ 431 w 1205"/>
                <a:gd name="T73" fmla="*/ 7 h 349"/>
                <a:gd name="T74" fmla="*/ 374 w 1205"/>
                <a:gd name="T75" fmla="*/ 188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205" h="349">
                  <a:moveTo>
                    <a:pt x="663" y="175"/>
                  </a:moveTo>
                  <a:cubicBezTo>
                    <a:pt x="663" y="221"/>
                    <a:pt x="701" y="259"/>
                    <a:pt x="747" y="259"/>
                  </a:cubicBezTo>
                  <a:cubicBezTo>
                    <a:pt x="769" y="259"/>
                    <a:pt x="790" y="250"/>
                    <a:pt x="805" y="236"/>
                  </a:cubicBezTo>
                  <a:cubicBezTo>
                    <a:pt x="866" y="302"/>
                    <a:pt x="866" y="302"/>
                    <a:pt x="866" y="302"/>
                  </a:cubicBezTo>
                  <a:cubicBezTo>
                    <a:pt x="835" y="331"/>
                    <a:pt x="793" y="349"/>
                    <a:pt x="747" y="349"/>
                  </a:cubicBezTo>
                  <a:cubicBezTo>
                    <a:pt x="651" y="349"/>
                    <a:pt x="573" y="271"/>
                    <a:pt x="573" y="175"/>
                  </a:cubicBezTo>
                  <a:cubicBezTo>
                    <a:pt x="573" y="78"/>
                    <a:pt x="651" y="0"/>
                    <a:pt x="747" y="0"/>
                  </a:cubicBezTo>
                  <a:cubicBezTo>
                    <a:pt x="793" y="0"/>
                    <a:pt x="835" y="18"/>
                    <a:pt x="866" y="47"/>
                  </a:cubicBezTo>
                  <a:cubicBezTo>
                    <a:pt x="805" y="113"/>
                    <a:pt x="805" y="113"/>
                    <a:pt x="805" y="113"/>
                  </a:cubicBezTo>
                  <a:cubicBezTo>
                    <a:pt x="790" y="99"/>
                    <a:pt x="769" y="90"/>
                    <a:pt x="747" y="90"/>
                  </a:cubicBezTo>
                  <a:cubicBezTo>
                    <a:pt x="701" y="90"/>
                    <a:pt x="663" y="128"/>
                    <a:pt x="663" y="175"/>
                  </a:cubicBezTo>
                  <a:close/>
                  <a:moveTo>
                    <a:pt x="1085" y="259"/>
                  </a:moveTo>
                  <a:cubicBezTo>
                    <a:pt x="1039" y="259"/>
                    <a:pt x="1001" y="221"/>
                    <a:pt x="1001" y="175"/>
                  </a:cubicBezTo>
                  <a:cubicBezTo>
                    <a:pt x="1001" y="128"/>
                    <a:pt x="1039" y="90"/>
                    <a:pt x="1085" y="90"/>
                  </a:cubicBezTo>
                  <a:cubicBezTo>
                    <a:pt x="1108" y="90"/>
                    <a:pt x="1128" y="99"/>
                    <a:pt x="1143" y="113"/>
                  </a:cubicBezTo>
                  <a:cubicBezTo>
                    <a:pt x="1205" y="47"/>
                    <a:pt x="1205" y="47"/>
                    <a:pt x="1205" y="47"/>
                  </a:cubicBezTo>
                  <a:cubicBezTo>
                    <a:pt x="1174" y="18"/>
                    <a:pt x="1132" y="0"/>
                    <a:pt x="1085" y="0"/>
                  </a:cubicBezTo>
                  <a:cubicBezTo>
                    <a:pt x="989" y="0"/>
                    <a:pt x="911" y="78"/>
                    <a:pt x="911" y="175"/>
                  </a:cubicBezTo>
                  <a:cubicBezTo>
                    <a:pt x="911" y="271"/>
                    <a:pt x="989" y="349"/>
                    <a:pt x="1085" y="349"/>
                  </a:cubicBezTo>
                  <a:cubicBezTo>
                    <a:pt x="1132" y="349"/>
                    <a:pt x="1174" y="331"/>
                    <a:pt x="1205" y="302"/>
                  </a:cubicBezTo>
                  <a:cubicBezTo>
                    <a:pt x="1143" y="236"/>
                    <a:pt x="1143" y="236"/>
                    <a:pt x="1143" y="236"/>
                  </a:cubicBezTo>
                  <a:cubicBezTo>
                    <a:pt x="1128" y="250"/>
                    <a:pt x="1108" y="259"/>
                    <a:pt x="1085" y="259"/>
                  </a:cubicBezTo>
                  <a:close/>
                  <a:moveTo>
                    <a:pt x="374" y="188"/>
                  </a:moveTo>
                  <a:cubicBezTo>
                    <a:pt x="317" y="7"/>
                    <a:pt x="317" y="7"/>
                    <a:pt x="317" y="7"/>
                  </a:cubicBezTo>
                  <a:cubicBezTo>
                    <a:pt x="220" y="7"/>
                    <a:pt x="220" y="7"/>
                    <a:pt x="220" y="7"/>
                  </a:cubicBezTo>
                  <a:cubicBezTo>
                    <a:pt x="163" y="188"/>
                    <a:pt x="163" y="188"/>
                    <a:pt x="163" y="188"/>
                  </a:cubicBezTo>
                  <a:cubicBezTo>
                    <a:pt x="106" y="7"/>
                    <a:pt x="106" y="7"/>
                    <a:pt x="106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05" y="343"/>
                    <a:pt x="105" y="343"/>
                    <a:pt x="105" y="343"/>
                  </a:cubicBezTo>
                  <a:cubicBezTo>
                    <a:pt x="114" y="343"/>
                    <a:pt x="114" y="343"/>
                    <a:pt x="114" y="343"/>
                  </a:cubicBezTo>
                  <a:cubicBezTo>
                    <a:pt x="212" y="343"/>
                    <a:pt x="212" y="343"/>
                    <a:pt x="212" y="343"/>
                  </a:cubicBezTo>
                  <a:cubicBezTo>
                    <a:pt x="268" y="162"/>
                    <a:pt x="268" y="162"/>
                    <a:pt x="268" y="162"/>
                  </a:cubicBezTo>
                  <a:cubicBezTo>
                    <a:pt x="325" y="343"/>
                    <a:pt x="325" y="343"/>
                    <a:pt x="325" y="343"/>
                  </a:cubicBezTo>
                  <a:cubicBezTo>
                    <a:pt x="422" y="343"/>
                    <a:pt x="422" y="343"/>
                    <a:pt x="422" y="343"/>
                  </a:cubicBezTo>
                  <a:cubicBezTo>
                    <a:pt x="431" y="343"/>
                    <a:pt x="431" y="343"/>
                    <a:pt x="431" y="343"/>
                  </a:cubicBezTo>
                  <a:cubicBezTo>
                    <a:pt x="537" y="7"/>
                    <a:pt x="537" y="7"/>
                    <a:pt x="537" y="7"/>
                  </a:cubicBezTo>
                  <a:cubicBezTo>
                    <a:pt x="431" y="7"/>
                    <a:pt x="431" y="7"/>
                    <a:pt x="431" y="7"/>
                  </a:cubicBezTo>
                  <a:lnTo>
                    <a:pt x="374" y="188"/>
                  </a:lnTo>
                  <a:close/>
                </a:path>
              </a:pathLst>
            </a:custGeom>
            <a:solidFill>
              <a:srgbClr val="7800AF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51">
                <a:latin typeface="+mn-lt"/>
              </a:endParaRPr>
            </a:p>
          </p:txBody>
        </p:sp>
      </p:grpSp>
      <p:sp>
        <p:nvSpPr>
          <p:cNvPr id="5" name="Tijdelijke aanduiding voor tekst 4"/>
          <p:cNvSpPr>
            <a:spLocks noGrp="1" noSelect="1"/>
          </p:cNvSpPr>
          <p:nvPr>
            <p:ph type="body" sz="quarter" idx="14"/>
          </p:nvPr>
        </p:nvSpPr>
        <p:spPr>
          <a:xfrm>
            <a:off x="855444" y="1868538"/>
            <a:ext cx="13718858" cy="549305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2"/>
          <p:cNvSpPr>
            <a:spLocks noGrp="1" noSelect="1"/>
          </p:cNvSpPr>
          <p:nvPr>
            <p:ph type="body" sz="quarter" idx="13"/>
          </p:nvPr>
        </p:nvSpPr>
        <p:spPr bwMode="gray">
          <a:xfrm>
            <a:off x="855179" y="900501"/>
            <a:ext cx="13718858" cy="631382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376" b="0" cap="all">
                <a:solidFill>
                  <a:schemeClr val="accent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3376" b="0" cap="all">
                <a:solidFill>
                  <a:schemeClr val="accent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3376" b="0" cap="all">
                <a:solidFill>
                  <a:schemeClr val="accent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376" b="0" cap="all">
                <a:solidFill>
                  <a:schemeClr val="accent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376" b="0" cap="all">
                <a:solidFill>
                  <a:schemeClr val="accent1"/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376" b="0" cap="all">
                <a:solidFill>
                  <a:schemeClr val="accent1"/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376" b="0" cap="all">
                <a:solidFill>
                  <a:schemeClr val="accent1"/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376" b="0" cap="all">
                <a:solidFill>
                  <a:schemeClr val="accent1"/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376" b="0" cap="all"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 noSelect="1"/>
          </p:cNvSpPr>
          <p:nvPr>
            <p:ph type="title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5" name="Tijdelijke aanduiding voor dianummer 5">
            <a:extLst>
              <a:ext uri="{FF2B5EF4-FFF2-40B4-BE49-F238E27FC236}">
                <a16:creationId xmlns:a16="http://schemas.microsoft.com/office/drawing/2014/main" id="{E2339481-FC97-41E9-9000-B14B05E3CA8B}"/>
              </a:ext>
            </a:extLst>
          </p:cNvPr>
          <p:cNvSpPr>
            <a:spLocks noGrp="1" noSelect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883714-1CDD-43B5-91F4-CEC1C32F36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49255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image slide 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LS_Logo2 (JU-Free) Employment" hidden="1">
            <a:extLst>
              <a:ext uri="{FF2B5EF4-FFF2-40B4-BE49-F238E27FC236}">
                <a16:creationId xmlns:a16="http://schemas.microsoft.com/office/drawing/2014/main" id="{387CF9C8-1C33-4B16-9B79-396EA67414F3}"/>
              </a:ext>
            </a:extLst>
          </p:cNvPr>
          <p:cNvSpPr>
            <a:spLocks/>
          </p:cNvSpPr>
          <p:nvPr userDrawn="1"/>
        </p:nvSpPr>
        <p:spPr bwMode="auto">
          <a:xfrm>
            <a:off x="1155700" y="7712075"/>
            <a:ext cx="1365250" cy="365125"/>
          </a:xfrm>
          <a:custGeom>
            <a:avLst/>
            <a:gdLst>
              <a:gd name="T0" fmla="*/ 234 w 3440"/>
              <a:gd name="T1" fmla="*/ 1 h 921"/>
              <a:gd name="T2" fmla="*/ 213 w 3440"/>
              <a:gd name="T3" fmla="*/ 152 h 921"/>
              <a:gd name="T4" fmla="*/ 240 w 3440"/>
              <a:gd name="T5" fmla="*/ 308 h 921"/>
              <a:gd name="T6" fmla="*/ 506 w 3440"/>
              <a:gd name="T7" fmla="*/ 309 h 921"/>
              <a:gd name="T8" fmla="*/ 668 w 3440"/>
              <a:gd name="T9" fmla="*/ 1 h 921"/>
              <a:gd name="T10" fmla="*/ 320 w 3440"/>
              <a:gd name="T11" fmla="*/ 1 h 921"/>
              <a:gd name="T12" fmla="*/ 812 w 3440"/>
              <a:gd name="T13" fmla="*/ 346 h 921"/>
              <a:gd name="T14" fmla="*/ 1036 w 3440"/>
              <a:gd name="T15" fmla="*/ 117 h 921"/>
              <a:gd name="T16" fmla="*/ 812 w 3440"/>
              <a:gd name="T17" fmla="*/ 199 h 921"/>
              <a:gd name="T18" fmla="*/ 812 w 3440"/>
              <a:gd name="T19" fmla="*/ 39 h 921"/>
              <a:gd name="T20" fmla="*/ 1141 w 3440"/>
              <a:gd name="T21" fmla="*/ 1 h 921"/>
              <a:gd name="T22" fmla="*/ 1291 w 3440"/>
              <a:gd name="T23" fmla="*/ 308 h 921"/>
              <a:gd name="T24" fmla="*/ 1503 w 3440"/>
              <a:gd name="T25" fmla="*/ 348 h 921"/>
              <a:gd name="T26" fmla="*/ 1643 w 3440"/>
              <a:gd name="T27" fmla="*/ 174 h 921"/>
              <a:gd name="T28" fmla="*/ 1875 w 3440"/>
              <a:gd name="T29" fmla="*/ 228 h 921"/>
              <a:gd name="T30" fmla="*/ 1743 w 3440"/>
              <a:gd name="T31" fmla="*/ 1 h 921"/>
              <a:gd name="T32" fmla="*/ 1875 w 3440"/>
              <a:gd name="T33" fmla="*/ 346 h 921"/>
              <a:gd name="T34" fmla="*/ 2371 w 3440"/>
              <a:gd name="T35" fmla="*/ 62 h 921"/>
              <a:gd name="T36" fmla="*/ 2360 w 3440"/>
              <a:gd name="T37" fmla="*/ 1 h 921"/>
              <a:gd name="T38" fmla="*/ 2060 w 3440"/>
              <a:gd name="T39" fmla="*/ 346 h 921"/>
              <a:gd name="T40" fmla="*/ 2725 w 3440"/>
              <a:gd name="T41" fmla="*/ 190 h 921"/>
              <a:gd name="T42" fmla="*/ 2746 w 3440"/>
              <a:gd name="T43" fmla="*/ 39 h 921"/>
              <a:gd name="T44" fmla="*/ 2752 w 3440"/>
              <a:gd name="T45" fmla="*/ 346 h 921"/>
              <a:gd name="T46" fmla="*/ 3079 w 3440"/>
              <a:gd name="T47" fmla="*/ 278 h 921"/>
              <a:gd name="T48" fmla="*/ 2872 w 3440"/>
              <a:gd name="T49" fmla="*/ 346 h 921"/>
              <a:gd name="T50" fmla="*/ 3118 w 3440"/>
              <a:gd name="T51" fmla="*/ 1 h 921"/>
              <a:gd name="T52" fmla="*/ 3176 w 3440"/>
              <a:gd name="T53" fmla="*/ 39 h 921"/>
              <a:gd name="T54" fmla="*/ 3327 w 3440"/>
              <a:gd name="T55" fmla="*/ 39 h 921"/>
              <a:gd name="T56" fmla="*/ 264 w 3440"/>
              <a:gd name="T57" fmla="*/ 690 h 921"/>
              <a:gd name="T58" fmla="*/ 0 w 3440"/>
              <a:gd name="T59" fmla="*/ 919 h 921"/>
              <a:gd name="T60" fmla="*/ 226 w 3440"/>
              <a:gd name="T61" fmla="*/ 691 h 921"/>
              <a:gd name="T62" fmla="*/ 128 w 3440"/>
              <a:gd name="T63" fmla="*/ 772 h 921"/>
              <a:gd name="T64" fmla="*/ 329 w 3440"/>
              <a:gd name="T65" fmla="*/ 919 h 921"/>
              <a:gd name="T66" fmla="*/ 369 w 3440"/>
              <a:gd name="T67" fmla="*/ 574 h 921"/>
              <a:gd name="T68" fmla="*/ 806 w 3440"/>
              <a:gd name="T69" fmla="*/ 831 h 921"/>
              <a:gd name="T70" fmla="*/ 692 w 3440"/>
              <a:gd name="T71" fmla="*/ 574 h 921"/>
              <a:gd name="T72" fmla="*/ 635 w 3440"/>
              <a:gd name="T73" fmla="*/ 794 h 921"/>
              <a:gd name="T74" fmla="*/ 975 w 3440"/>
              <a:gd name="T75" fmla="*/ 919 h 921"/>
              <a:gd name="T76" fmla="*/ 1127 w 3440"/>
              <a:gd name="T77" fmla="*/ 574 h 921"/>
              <a:gd name="T78" fmla="*/ 1223 w 3440"/>
              <a:gd name="T79" fmla="*/ 919 h 921"/>
              <a:gd name="T80" fmla="*/ 1223 w 3440"/>
              <a:gd name="T81" fmla="*/ 733 h 921"/>
              <a:gd name="T82" fmla="*/ 1184 w 3440"/>
              <a:gd name="T83" fmla="*/ 574 h 921"/>
              <a:gd name="T84" fmla="*/ 1428 w 3440"/>
              <a:gd name="T85" fmla="*/ 746 h 921"/>
              <a:gd name="T86" fmla="*/ 1609 w 3440"/>
              <a:gd name="T87" fmla="*/ 610 h 921"/>
              <a:gd name="T88" fmla="*/ 2051 w 3440"/>
              <a:gd name="T89" fmla="*/ 801 h 921"/>
              <a:gd name="T90" fmla="*/ 1992 w 3440"/>
              <a:gd name="T91" fmla="*/ 810 h 921"/>
              <a:gd name="T92" fmla="*/ 1861 w 3440"/>
              <a:gd name="T93" fmla="*/ 574 h 921"/>
              <a:gd name="T94" fmla="*/ 2090 w 3440"/>
              <a:gd name="T95" fmla="*/ 691 h 921"/>
              <a:gd name="T96" fmla="*/ 1992 w 3440"/>
              <a:gd name="T97" fmla="*/ 772 h 921"/>
              <a:gd name="T98" fmla="*/ 2217 w 3440"/>
              <a:gd name="T99" fmla="*/ 574 h 921"/>
              <a:gd name="T100" fmla="*/ 2379 w 3440"/>
              <a:gd name="T101" fmla="*/ 882 h 921"/>
              <a:gd name="T102" fmla="*/ 2565 w 3440"/>
              <a:gd name="T103" fmla="*/ 919 h 9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3440" h="921">
                <a:moveTo>
                  <a:pt x="240" y="346"/>
                </a:moveTo>
                <a:cubicBezTo>
                  <a:pt x="0" y="346"/>
                  <a:pt x="0" y="346"/>
                  <a:pt x="0" y="346"/>
                </a:cubicBezTo>
                <a:cubicBezTo>
                  <a:pt x="0" y="1"/>
                  <a:pt x="0" y="1"/>
                  <a:pt x="0" y="1"/>
                </a:cubicBezTo>
                <a:cubicBezTo>
                  <a:pt x="234" y="1"/>
                  <a:pt x="234" y="1"/>
                  <a:pt x="234" y="1"/>
                </a:cubicBezTo>
                <a:cubicBezTo>
                  <a:pt x="234" y="39"/>
                  <a:pt x="234" y="39"/>
                  <a:pt x="234" y="39"/>
                </a:cubicBezTo>
                <a:cubicBezTo>
                  <a:pt x="40" y="39"/>
                  <a:pt x="40" y="39"/>
                  <a:pt x="40" y="39"/>
                </a:cubicBezTo>
                <a:cubicBezTo>
                  <a:pt x="40" y="152"/>
                  <a:pt x="40" y="152"/>
                  <a:pt x="40" y="152"/>
                </a:cubicBezTo>
                <a:cubicBezTo>
                  <a:pt x="213" y="152"/>
                  <a:pt x="213" y="152"/>
                  <a:pt x="213" y="152"/>
                </a:cubicBezTo>
                <a:cubicBezTo>
                  <a:pt x="213" y="190"/>
                  <a:pt x="213" y="190"/>
                  <a:pt x="213" y="190"/>
                </a:cubicBezTo>
                <a:cubicBezTo>
                  <a:pt x="40" y="190"/>
                  <a:pt x="40" y="190"/>
                  <a:pt x="40" y="190"/>
                </a:cubicBezTo>
                <a:cubicBezTo>
                  <a:pt x="40" y="308"/>
                  <a:pt x="40" y="308"/>
                  <a:pt x="40" y="308"/>
                </a:cubicBezTo>
                <a:cubicBezTo>
                  <a:pt x="240" y="308"/>
                  <a:pt x="240" y="308"/>
                  <a:pt x="240" y="308"/>
                </a:cubicBezTo>
                <a:lnTo>
                  <a:pt x="240" y="346"/>
                </a:lnTo>
                <a:close/>
                <a:moveTo>
                  <a:pt x="357" y="62"/>
                </a:moveTo>
                <a:cubicBezTo>
                  <a:pt x="482" y="309"/>
                  <a:pt x="482" y="309"/>
                  <a:pt x="482" y="309"/>
                </a:cubicBezTo>
                <a:cubicBezTo>
                  <a:pt x="506" y="309"/>
                  <a:pt x="506" y="309"/>
                  <a:pt x="506" y="309"/>
                </a:cubicBezTo>
                <a:cubicBezTo>
                  <a:pt x="631" y="62"/>
                  <a:pt x="631" y="62"/>
                  <a:pt x="631" y="62"/>
                </a:cubicBezTo>
                <a:cubicBezTo>
                  <a:pt x="632" y="346"/>
                  <a:pt x="632" y="346"/>
                  <a:pt x="632" y="346"/>
                </a:cubicBezTo>
                <a:cubicBezTo>
                  <a:pt x="668" y="346"/>
                  <a:pt x="668" y="346"/>
                  <a:pt x="668" y="346"/>
                </a:cubicBezTo>
                <a:cubicBezTo>
                  <a:pt x="668" y="1"/>
                  <a:pt x="668" y="1"/>
                  <a:pt x="668" y="1"/>
                </a:cubicBezTo>
                <a:cubicBezTo>
                  <a:pt x="620" y="1"/>
                  <a:pt x="620" y="1"/>
                  <a:pt x="620" y="1"/>
                </a:cubicBezTo>
                <a:cubicBezTo>
                  <a:pt x="495" y="249"/>
                  <a:pt x="495" y="249"/>
                  <a:pt x="495" y="249"/>
                </a:cubicBezTo>
                <a:cubicBezTo>
                  <a:pt x="369" y="1"/>
                  <a:pt x="369" y="1"/>
                  <a:pt x="369" y="1"/>
                </a:cubicBezTo>
                <a:cubicBezTo>
                  <a:pt x="320" y="1"/>
                  <a:pt x="320" y="1"/>
                  <a:pt x="320" y="1"/>
                </a:cubicBezTo>
                <a:cubicBezTo>
                  <a:pt x="320" y="346"/>
                  <a:pt x="320" y="346"/>
                  <a:pt x="320" y="346"/>
                </a:cubicBezTo>
                <a:cubicBezTo>
                  <a:pt x="357" y="346"/>
                  <a:pt x="357" y="346"/>
                  <a:pt x="357" y="346"/>
                </a:cubicBezTo>
                <a:lnTo>
                  <a:pt x="357" y="62"/>
                </a:lnTo>
                <a:close/>
                <a:moveTo>
                  <a:pt x="812" y="346"/>
                </a:moveTo>
                <a:cubicBezTo>
                  <a:pt x="773" y="346"/>
                  <a:pt x="773" y="346"/>
                  <a:pt x="773" y="346"/>
                </a:cubicBezTo>
                <a:cubicBezTo>
                  <a:pt x="773" y="1"/>
                  <a:pt x="773" y="1"/>
                  <a:pt x="773" y="1"/>
                </a:cubicBezTo>
                <a:cubicBezTo>
                  <a:pt x="902" y="1"/>
                  <a:pt x="902" y="1"/>
                  <a:pt x="902" y="1"/>
                </a:cubicBezTo>
                <a:cubicBezTo>
                  <a:pt x="987" y="1"/>
                  <a:pt x="1036" y="44"/>
                  <a:pt x="1036" y="117"/>
                </a:cubicBezTo>
                <a:cubicBezTo>
                  <a:pt x="1036" y="193"/>
                  <a:pt x="987" y="237"/>
                  <a:pt x="902" y="237"/>
                </a:cubicBezTo>
                <a:cubicBezTo>
                  <a:pt x="812" y="237"/>
                  <a:pt x="812" y="237"/>
                  <a:pt x="812" y="237"/>
                </a:cubicBezTo>
                <a:lnTo>
                  <a:pt x="812" y="346"/>
                </a:lnTo>
                <a:close/>
                <a:moveTo>
                  <a:pt x="812" y="199"/>
                </a:moveTo>
                <a:cubicBezTo>
                  <a:pt x="900" y="199"/>
                  <a:pt x="900" y="199"/>
                  <a:pt x="900" y="199"/>
                </a:cubicBezTo>
                <a:cubicBezTo>
                  <a:pt x="962" y="199"/>
                  <a:pt x="998" y="172"/>
                  <a:pt x="998" y="118"/>
                </a:cubicBezTo>
                <a:cubicBezTo>
                  <a:pt x="998" y="66"/>
                  <a:pt x="962" y="39"/>
                  <a:pt x="900" y="39"/>
                </a:cubicBezTo>
                <a:cubicBezTo>
                  <a:pt x="812" y="39"/>
                  <a:pt x="812" y="39"/>
                  <a:pt x="812" y="39"/>
                </a:cubicBezTo>
                <a:lnTo>
                  <a:pt x="812" y="199"/>
                </a:lnTo>
                <a:close/>
                <a:moveTo>
                  <a:pt x="1291" y="308"/>
                </a:moveTo>
                <a:cubicBezTo>
                  <a:pt x="1141" y="308"/>
                  <a:pt x="1141" y="308"/>
                  <a:pt x="1141" y="308"/>
                </a:cubicBezTo>
                <a:cubicBezTo>
                  <a:pt x="1141" y="1"/>
                  <a:pt x="1141" y="1"/>
                  <a:pt x="1141" y="1"/>
                </a:cubicBezTo>
                <a:cubicBezTo>
                  <a:pt x="1101" y="1"/>
                  <a:pt x="1101" y="1"/>
                  <a:pt x="1101" y="1"/>
                </a:cubicBezTo>
                <a:cubicBezTo>
                  <a:pt x="1101" y="346"/>
                  <a:pt x="1101" y="346"/>
                  <a:pt x="1101" y="346"/>
                </a:cubicBezTo>
                <a:cubicBezTo>
                  <a:pt x="1291" y="346"/>
                  <a:pt x="1291" y="346"/>
                  <a:pt x="1291" y="346"/>
                </a:cubicBezTo>
                <a:lnTo>
                  <a:pt x="1291" y="308"/>
                </a:lnTo>
                <a:close/>
                <a:moveTo>
                  <a:pt x="1323" y="174"/>
                </a:moveTo>
                <a:cubicBezTo>
                  <a:pt x="1323" y="76"/>
                  <a:pt x="1402" y="0"/>
                  <a:pt x="1503" y="0"/>
                </a:cubicBezTo>
                <a:cubicBezTo>
                  <a:pt x="1603" y="0"/>
                  <a:pt x="1683" y="77"/>
                  <a:pt x="1683" y="174"/>
                </a:cubicBezTo>
                <a:cubicBezTo>
                  <a:pt x="1683" y="271"/>
                  <a:pt x="1603" y="348"/>
                  <a:pt x="1503" y="348"/>
                </a:cubicBezTo>
                <a:cubicBezTo>
                  <a:pt x="1402" y="348"/>
                  <a:pt x="1323" y="271"/>
                  <a:pt x="1323" y="174"/>
                </a:cubicBezTo>
                <a:close/>
                <a:moveTo>
                  <a:pt x="1363" y="174"/>
                </a:moveTo>
                <a:cubicBezTo>
                  <a:pt x="1363" y="249"/>
                  <a:pt x="1427" y="310"/>
                  <a:pt x="1503" y="310"/>
                </a:cubicBezTo>
                <a:cubicBezTo>
                  <a:pt x="1580" y="310"/>
                  <a:pt x="1643" y="249"/>
                  <a:pt x="1643" y="174"/>
                </a:cubicBezTo>
                <a:cubicBezTo>
                  <a:pt x="1643" y="98"/>
                  <a:pt x="1580" y="38"/>
                  <a:pt x="1503" y="38"/>
                </a:cubicBezTo>
                <a:cubicBezTo>
                  <a:pt x="1427" y="38"/>
                  <a:pt x="1363" y="98"/>
                  <a:pt x="1363" y="174"/>
                </a:cubicBezTo>
                <a:close/>
                <a:moveTo>
                  <a:pt x="1875" y="346"/>
                </a:moveTo>
                <a:cubicBezTo>
                  <a:pt x="1875" y="228"/>
                  <a:pt x="1875" y="228"/>
                  <a:pt x="1875" y="228"/>
                </a:cubicBezTo>
                <a:cubicBezTo>
                  <a:pt x="2005" y="1"/>
                  <a:pt x="2005" y="1"/>
                  <a:pt x="2005" y="1"/>
                </a:cubicBezTo>
                <a:cubicBezTo>
                  <a:pt x="1965" y="1"/>
                  <a:pt x="1965" y="1"/>
                  <a:pt x="1965" y="1"/>
                </a:cubicBezTo>
                <a:cubicBezTo>
                  <a:pt x="1855" y="181"/>
                  <a:pt x="1855" y="181"/>
                  <a:pt x="1855" y="181"/>
                </a:cubicBezTo>
                <a:cubicBezTo>
                  <a:pt x="1743" y="1"/>
                  <a:pt x="1743" y="1"/>
                  <a:pt x="1743" y="1"/>
                </a:cubicBezTo>
                <a:cubicBezTo>
                  <a:pt x="1703" y="1"/>
                  <a:pt x="1703" y="1"/>
                  <a:pt x="1703" y="1"/>
                </a:cubicBezTo>
                <a:cubicBezTo>
                  <a:pt x="1836" y="229"/>
                  <a:pt x="1836" y="229"/>
                  <a:pt x="1836" y="229"/>
                </a:cubicBezTo>
                <a:cubicBezTo>
                  <a:pt x="1836" y="346"/>
                  <a:pt x="1836" y="346"/>
                  <a:pt x="1836" y="346"/>
                </a:cubicBezTo>
                <a:lnTo>
                  <a:pt x="1875" y="346"/>
                </a:lnTo>
                <a:close/>
                <a:moveTo>
                  <a:pt x="2097" y="62"/>
                </a:moveTo>
                <a:cubicBezTo>
                  <a:pt x="2222" y="309"/>
                  <a:pt x="2222" y="309"/>
                  <a:pt x="2222" y="309"/>
                </a:cubicBezTo>
                <a:cubicBezTo>
                  <a:pt x="2246" y="309"/>
                  <a:pt x="2246" y="309"/>
                  <a:pt x="2246" y="309"/>
                </a:cubicBezTo>
                <a:cubicBezTo>
                  <a:pt x="2371" y="62"/>
                  <a:pt x="2371" y="62"/>
                  <a:pt x="2371" y="62"/>
                </a:cubicBezTo>
                <a:cubicBezTo>
                  <a:pt x="2371" y="346"/>
                  <a:pt x="2371" y="346"/>
                  <a:pt x="2371" y="346"/>
                </a:cubicBezTo>
                <a:cubicBezTo>
                  <a:pt x="2408" y="346"/>
                  <a:pt x="2408" y="346"/>
                  <a:pt x="2408" y="346"/>
                </a:cubicBezTo>
                <a:cubicBezTo>
                  <a:pt x="2408" y="1"/>
                  <a:pt x="2408" y="1"/>
                  <a:pt x="2408" y="1"/>
                </a:cubicBezTo>
                <a:cubicBezTo>
                  <a:pt x="2360" y="1"/>
                  <a:pt x="2360" y="1"/>
                  <a:pt x="2360" y="1"/>
                </a:cubicBezTo>
                <a:cubicBezTo>
                  <a:pt x="2234" y="249"/>
                  <a:pt x="2234" y="249"/>
                  <a:pt x="2234" y="249"/>
                </a:cubicBezTo>
                <a:cubicBezTo>
                  <a:pt x="2108" y="1"/>
                  <a:pt x="2108" y="1"/>
                  <a:pt x="2108" y="1"/>
                </a:cubicBezTo>
                <a:cubicBezTo>
                  <a:pt x="2060" y="1"/>
                  <a:pt x="2060" y="1"/>
                  <a:pt x="2060" y="1"/>
                </a:cubicBezTo>
                <a:cubicBezTo>
                  <a:pt x="2060" y="346"/>
                  <a:pt x="2060" y="346"/>
                  <a:pt x="2060" y="346"/>
                </a:cubicBezTo>
                <a:cubicBezTo>
                  <a:pt x="2097" y="346"/>
                  <a:pt x="2097" y="346"/>
                  <a:pt x="2097" y="346"/>
                </a:cubicBezTo>
                <a:lnTo>
                  <a:pt x="2097" y="62"/>
                </a:lnTo>
                <a:close/>
                <a:moveTo>
                  <a:pt x="2552" y="190"/>
                </a:moveTo>
                <a:cubicBezTo>
                  <a:pt x="2725" y="190"/>
                  <a:pt x="2725" y="190"/>
                  <a:pt x="2725" y="190"/>
                </a:cubicBezTo>
                <a:cubicBezTo>
                  <a:pt x="2725" y="152"/>
                  <a:pt x="2725" y="152"/>
                  <a:pt x="2725" y="152"/>
                </a:cubicBezTo>
                <a:cubicBezTo>
                  <a:pt x="2552" y="152"/>
                  <a:pt x="2552" y="152"/>
                  <a:pt x="2552" y="152"/>
                </a:cubicBezTo>
                <a:cubicBezTo>
                  <a:pt x="2552" y="39"/>
                  <a:pt x="2552" y="39"/>
                  <a:pt x="2552" y="39"/>
                </a:cubicBezTo>
                <a:cubicBezTo>
                  <a:pt x="2746" y="39"/>
                  <a:pt x="2746" y="39"/>
                  <a:pt x="2746" y="39"/>
                </a:cubicBezTo>
                <a:cubicBezTo>
                  <a:pt x="2746" y="1"/>
                  <a:pt x="2746" y="1"/>
                  <a:pt x="2746" y="1"/>
                </a:cubicBezTo>
                <a:cubicBezTo>
                  <a:pt x="2512" y="1"/>
                  <a:pt x="2512" y="1"/>
                  <a:pt x="2512" y="1"/>
                </a:cubicBezTo>
                <a:cubicBezTo>
                  <a:pt x="2512" y="346"/>
                  <a:pt x="2512" y="346"/>
                  <a:pt x="2512" y="346"/>
                </a:cubicBezTo>
                <a:cubicBezTo>
                  <a:pt x="2752" y="346"/>
                  <a:pt x="2752" y="346"/>
                  <a:pt x="2752" y="346"/>
                </a:cubicBezTo>
                <a:cubicBezTo>
                  <a:pt x="2752" y="308"/>
                  <a:pt x="2752" y="308"/>
                  <a:pt x="2752" y="308"/>
                </a:cubicBezTo>
                <a:cubicBezTo>
                  <a:pt x="2552" y="308"/>
                  <a:pt x="2552" y="308"/>
                  <a:pt x="2552" y="308"/>
                </a:cubicBezTo>
                <a:lnTo>
                  <a:pt x="2552" y="190"/>
                </a:lnTo>
                <a:close/>
                <a:moveTo>
                  <a:pt x="3079" y="278"/>
                </a:moveTo>
                <a:cubicBezTo>
                  <a:pt x="2873" y="1"/>
                  <a:pt x="2873" y="1"/>
                  <a:pt x="2873" y="1"/>
                </a:cubicBezTo>
                <a:cubicBezTo>
                  <a:pt x="2832" y="1"/>
                  <a:pt x="2832" y="1"/>
                  <a:pt x="2832" y="1"/>
                </a:cubicBezTo>
                <a:cubicBezTo>
                  <a:pt x="2832" y="346"/>
                  <a:pt x="2832" y="346"/>
                  <a:pt x="2832" y="346"/>
                </a:cubicBezTo>
                <a:cubicBezTo>
                  <a:pt x="2872" y="346"/>
                  <a:pt x="2872" y="346"/>
                  <a:pt x="2872" y="346"/>
                </a:cubicBezTo>
                <a:cubicBezTo>
                  <a:pt x="2872" y="69"/>
                  <a:pt x="2872" y="69"/>
                  <a:pt x="2872" y="69"/>
                </a:cubicBezTo>
                <a:cubicBezTo>
                  <a:pt x="3078" y="346"/>
                  <a:pt x="3078" y="346"/>
                  <a:pt x="3078" y="346"/>
                </a:cubicBezTo>
                <a:cubicBezTo>
                  <a:pt x="3118" y="346"/>
                  <a:pt x="3118" y="346"/>
                  <a:pt x="3118" y="346"/>
                </a:cubicBezTo>
                <a:cubicBezTo>
                  <a:pt x="3118" y="1"/>
                  <a:pt x="3118" y="1"/>
                  <a:pt x="3118" y="1"/>
                </a:cubicBezTo>
                <a:cubicBezTo>
                  <a:pt x="3079" y="1"/>
                  <a:pt x="3079" y="1"/>
                  <a:pt x="3079" y="1"/>
                </a:cubicBezTo>
                <a:lnTo>
                  <a:pt x="3079" y="278"/>
                </a:lnTo>
                <a:close/>
                <a:moveTo>
                  <a:pt x="3176" y="1"/>
                </a:moveTo>
                <a:cubicBezTo>
                  <a:pt x="3176" y="39"/>
                  <a:pt x="3176" y="39"/>
                  <a:pt x="3176" y="39"/>
                </a:cubicBezTo>
                <a:cubicBezTo>
                  <a:pt x="3288" y="39"/>
                  <a:pt x="3288" y="39"/>
                  <a:pt x="3288" y="39"/>
                </a:cubicBezTo>
                <a:cubicBezTo>
                  <a:pt x="3288" y="346"/>
                  <a:pt x="3288" y="346"/>
                  <a:pt x="3288" y="346"/>
                </a:cubicBezTo>
                <a:cubicBezTo>
                  <a:pt x="3327" y="346"/>
                  <a:pt x="3327" y="346"/>
                  <a:pt x="3327" y="346"/>
                </a:cubicBezTo>
                <a:cubicBezTo>
                  <a:pt x="3327" y="39"/>
                  <a:pt x="3327" y="39"/>
                  <a:pt x="3327" y="39"/>
                </a:cubicBezTo>
                <a:cubicBezTo>
                  <a:pt x="3440" y="39"/>
                  <a:pt x="3440" y="39"/>
                  <a:pt x="3440" y="39"/>
                </a:cubicBezTo>
                <a:cubicBezTo>
                  <a:pt x="3440" y="1"/>
                  <a:pt x="3440" y="1"/>
                  <a:pt x="3440" y="1"/>
                </a:cubicBezTo>
                <a:lnTo>
                  <a:pt x="3176" y="1"/>
                </a:lnTo>
                <a:close/>
                <a:moveTo>
                  <a:pt x="264" y="690"/>
                </a:moveTo>
                <a:cubicBezTo>
                  <a:pt x="264" y="766"/>
                  <a:pt x="215" y="810"/>
                  <a:pt x="130" y="810"/>
                </a:cubicBezTo>
                <a:cubicBezTo>
                  <a:pt x="40" y="810"/>
                  <a:pt x="40" y="810"/>
                  <a:pt x="40" y="810"/>
                </a:cubicBezTo>
                <a:cubicBezTo>
                  <a:pt x="40" y="919"/>
                  <a:pt x="40" y="919"/>
                  <a:pt x="40" y="919"/>
                </a:cubicBezTo>
                <a:cubicBezTo>
                  <a:pt x="0" y="919"/>
                  <a:pt x="0" y="919"/>
                  <a:pt x="0" y="919"/>
                </a:cubicBezTo>
                <a:cubicBezTo>
                  <a:pt x="0" y="574"/>
                  <a:pt x="0" y="574"/>
                  <a:pt x="0" y="574"/>
                </a:cubicBezTo>
                <a:cubicBezTo>
                  <a:pt x="130" y="574"/>
                  <a:pt x="130" y="574"/>
                  <a:pt x="130" y="574"/>
                </a:cubicBezTo>
                <a:cubicBezTo>
                  <a:pt x="215" y="574"/>
                  <a:pt x="264" y="616"/>
                  <a:pt x="264" y="690"/>
                </a:cubicBezTo>
                <a:close/>
                <a:moveTo>
                  <a:pt x="226" y="691"/>
                </a:moveTo>
                <a:cubicBezTo>
                  <a:pt x="226" y="639"/>
                  <a:pt x="190" y="612"/>
                  <a:pt x="128" y="612"/>
                </a:cubicBezTo>
                <a:cubicBezTo>
                  <a:pt x="40" y="612"/>
                  <a:pt x="40" y="612"/>
                  <a:pt x="40" y="612"/>
                </a:cubicBezTo>
                <a:cubicBezTo>
                  <a:pt x="40" y="772"/>
                  <a:pt x="40" y="772"/>
                  <a:pt x="40" y="772"/>
                </a:cubicBezTo>
                <a:cubicBezTo>
                  <a:pt x="128" y="772"/>
                  <a:pt x="128" y="772"/>
                  <a:pt x="128" y="772"/>
                </a:cubicBezTo>
                <a:cubicBezTo>
                  <a:pt x="190" y="772"/>
                  <a:pt x="226" y="744"/>
                  <a:pt x="226" y="691"/>
                </a:cubicBezTo>
                <a:close/>
                <a:moveTo>
                  <a:pt x="369" y="574"/>
                </a:moveTo>
                <a:cubicBezTo>
                  <a:pt x="329" y="574"/>
                  <a:pt x="329" y="574"/>
                  <a:pt x="329" y="574"/>
                </a:cubicBezTo>
                <a:cubicBezTo>
                  <a:pt x="329" y="919"/>
                  <a:pt x="329" y="919"/>
                  <a:pt x="329" y="919"/>
                </a:cubicBezTo>
                <a:cubicBezTo>
                  <a:pt x="520" y="919"/>
                  <a:pt x="520" y="919"/>
                  <a:pt x="520" y="919"/>
                </a:cubicBezTo>
                <a:cubicBezTo>
                  <a:pt x="520" y="881"/>
                  <a:pt x="520" y="881"/>
                  <a:pt x="520" y="881"/>
                </a:cubicBezTo>
                <a:cubicBezTo>
                  <a:pt x="369" y="881"/>
                  <a:pt x="369" y="881"/>
                  <a:pt x="369" y="881"/>
                </a:cubicBezTo>
                <a:lnTo>
                  <a:pt x="369" y="574"/>
                </a:lnTo>
                <a:close/>
                <a:moveTo>
                  <a:pt x="733" y="574"/>
                </a:moveTo>
                <a:cubicBezTo>
                  <a:pt x="887" y="919"/>
                  <a:pt x="887" y="919"/>
                  <a:pt x="887" y="919"/>
                </a:cubicBezTo>
                <a:cubicBezTo>
                  <a:pt x="844" y="919"/>
                  <a:pt x="844" y="919"/>
                  <a:pt x="844" y="919"/>
                </a:cubicBezTo>
                <a:cubicBezTo>
                  <a:pt x="806" y="831"/>
                  <a:pt x="806" y="831"/>
                  <a:pt x="806" y="831"/>
                </a:cubicBezTo>
                <a:cubicBezTo>
                  <a:pt x="618" y="831"/>
                  <a:pt x="618" y="831"/>
                  <a:pt x="618" y="831"/>
                </a:cubicBezTo>
                <a:cubicBezTo>
                  <a:pt x="579" y="919"/>
                  <a:pt x="579" y="919"/>
                  <a:pt x="579" y="919"/>
                </a:cubicBezTo>
                <a:cubicBezTo>
                  <a:pt x="538" y="919"/>
                  <a:pt x="538" y="919"/>
                  <a:pt x="538" y="919"/>
                </a:cubicBezTo>
                <a:cubicBezTo>
                  <a:pt x="692" y="574"/>
                  <a:pt x="692" y="574"/>
                  <a:pt x="692" y="574"/>
                </a:cubicBezTo>
                <a:lnTo>
                  <a:pt x="733" y="574"/>
                </a:lnTo>
                <a:close/>
                <a:moveTo>
                  <a:pt x="789" y="794"/>
                </a:moveTo>
                <a:cubicBezTo>
                  <a:pt x="711" y="619"/>
                  <a:pt x="711" y="619"/>
                  <a:pt x="711" y="619"/>
                </a:cubicBezTo>
                <a:cubicBezTo>
                  <a:pt x="635" y="794"/>
                  <a:pt x="635" y="794"/>
                  <a:pt x="635" y="794"/>
                </a:cubicBezTo>
                <a:lnTo>
                  <a:pt x="789" y="794"/>
                </a:lnTo>
                <a:close/>
                <a:moveTo>
                  <a:pt x="862" y="612"/>
                </a:moveTo>
                <a:cubicBezTo>
                  <a:pt x="975" y="612"/>
                  <a:pt x="975" y="612"/>
                  <a:pt x="975" y="612"/>
                </a:cubicBezTo>
                <a:cubicBezTo>
                  <a:pt x="975" y="919"/>
                  <a:pt x="975" y="919"/>
                  <a:pt x="975" y="919"/>
                </a:cubicBezTo>
                <a:cubicBezTo>
                  <a:pt x="1014" y="919"/>
                  <a:pt x="1014" y="919"/>
                  <a:pt x="1014" y="919"/>
                </a:cubicBezTo>
                <a:cubicBezTo>
                  <a:pt x="1014" y="612"/>
                  <a:pt x="1014" y="612"/>
                  <a:pt x="1014" y="612"/>
                </a:cubicBezTo>
                <a:cubicBezTo>
                  <a:pt x="1127" y="612"/>
                  <a:pt x="1127" y="612"/>
                  <a:pt x="1127" y="612"/>
                </a:cubicBezTo>
                <a:cubicBezTo>
                  <a:pt x="1127" y="574"/>
                  <a:pt x="1127" y="574"/>
                  <a:pt x="1127" y="574"/>
                </a:cubicBezTo>
                <a:cubicBezTo>
                  <a:pt x="862" y="574"/>
                  <a:pt x="862" y="574"/>
                  <a:pt x="862" y="574"/>
                </a:cubicBezTo>
                <a:lnTo>
                  <a:pt x="862" y="612"/>
                </a:lnTo>
                <a:close/>
                <a:moveTo>
                  <a:pt x="1184" y="919"/>
                </a:moveTo>
                <a:cubicBezTo>
                  <a:pt x="1223" y="919"/>
                  <a:pt x="1223" y="919"/>
                  <a:pt x="1223" y="919"/>
                </a:cubicBezTo>
                <a:cubicBezTo>
                  <a:pt x="1223" y="771"/>
                  <a:pt x="1223" y="771"/>
                  <a:pt x="1223" y="771"/>
                </a:cubicBezTo>
                <a:cubicBezTo>
                  <a:pt x="1384" y="771"/>
                  <a:pt x="1384" y="771"/>
                  <a:pt x="1384" y="771"/>
                </a:cubicBezTo>
                <a:cubicBezTo>
                  <a:pt x="1384" y="733"/>
                  <a:pt x="1384" y="733"/>
                  <a:pt x="1384" y="733"/>
                </a:cubicBezTo>
                <a:cubicBezTo>
                  <a:pt x="1223" y="733"/>
                  <a:pt x="1223" y="733"/>
                  <a:pt x="1223" y="733"/>
                </a:cubicBezTo>
                <a:cubicBezTo>
                  <a:pt x="1223" y="612"/>
                  <a:pt x="1223" y="612"/>
                  <a:pt x="1223" y="612"/>
                </a:cubicBezTo>
                <a:cubicBezTo>
                  <a:pt x="1403" y="612"/>
                  <a:pt x="1403" y="612"/>
                  <a:pt x="1403" y="612"/>
                </a:cubicBezTo>
                <a:cubicBezTo>
                  <a:pt x="1403" y="574"/>
                  <a:pt x="1403" y="574"/>
                  <a:pt x="1403" y="574"/>
                </a:cubicBezTo>
                <a:cubicBezTo>
                  <a:pt x="1184" y="574"/>
                  <a:pt x="1184" y="574"/>
                  <a:pt x="1184" y="574"/>
                </a:cubicBezTo>
                <a:lnTo>
                  <a:pt x="1184" y="919"/>
                </a:lnTo>
                <a:close/>
                <a:moveTo>
                  <a:pt x="1789" y="746"/>
                </a:moveTo>
                <a:cubicBezTo>
                  <a:pt x="1789" y="843"/>
                  <a:pt x="1709" y="921"/>
                  <a:pt x="1609" y="921"/>
                </a:cubicBezTo>
                <a:cubicBezTo>
                  <a:pt x="1508" y="921"/>
                  <a:pt x="1428" y="843"/>
                  <a:pt x="1428" y="746"/>
                </a:cubicBezTo>
                <a:cubicBezTo>
                  <a:pt x="1428" y="649"/>
                  <a:pt x="1508" y="573"/>
                  <a:pt x="1609" y="573"/>
                </a:cubicBezTo>
                <a:cubicBezTo>
                  <a:pt x="1709" y="573"/>
                  <a:pt x="1789" y="649"/>
                  <a:pt x="1789" y="746"/>
                </a:cubicBezTo>
                <a:close/>
                <a:moveTo>
                  <a:pt x="1749" y="746"/>
                </a:moveTo>
                <a:cubicBezTo>
                  <a:pt x="1749" y="671"/>
                  <a:pt x="1686" y="610"/>
                  <a:pt x="1609" y="610"/>
                </a:cubicBezTo>
                <a:cubicBezTo>
                  <a:pt x="1532" y="610"/>
                  <a:pt x="1468" y="671"/>
                  <a:pt x="1468" y="746"/>
                </a:cubicBezTo>
                <a:cubicBezTo>
                  <a:pt x="1468" y="822"/>
                  <a:pt x="1532" y="883"/>
                  <a:pt x="1609" y="883"/>
                </a:cubicBezTo>
                <a:cubicBezTo>
                  <a:pt x="1686" y="883"/>
                  <a:pt x="1749" y="822"/>
                  <a:pt x="1749" y="746"/>
                </a:cubicBezTo>
                <a:close/>
                <a:moveTo>
                  <a:pt x="2051" y="801"/>
                </a:moveTo>
                <a:cubicBezTo>
                  <a:pt x="2131" y="919"/>
                  <a:pt x="2131" y="919"/>
                  <a:pt x="2131" y="919"/>
                </a:cubicBezTo>
                <a:cubicBezTo>
                  <a:pt x="2086" y="919"/>
                  <a:pt x="2086" y="919"/>
                  <a:pt x="2086" y="919"/>
                </a:cubicBezTo>
                <a:cubicBezTo>
                  <a:pt x="2015" y="809"/>
                  <a:pt x="2015" y="809"/>
                  <a:pt x="2015" y="809"/>
                </a:cubicBezTo>
                <a:cubicBezTo>
                  <a:pt x="2008" y="809"/>
                  <a:pt x="2000" y="810"/>
                  <a:pt x="1992" y="810"/>
                </a:cubicBezTo>
                <a:cubicBezTo>
                  <a:pt x="1900" y="810"/>
                  <a:pt x="1900" y="810"/>
                  <a:pt x="1900" y="810"/>
                </a:cubicBezTo>
                <a:cubicBezTo>
                  <a:pt x="1900" y="919"/>
                  <a:pt x="1900" y="919"/>
                  <a:pt x="1900" y="919"/>
                </a:cubicBezTo>
                <a:cubicBezTo>
                  <a:pt x="1861" y="919"/>
                  <a:pt x="1861" y="919"/>
                  <a:pt x="1861" y="919"/>
                </a:cubicBezTo>
                <a:cubicBezTo>
                  <a:pt x="1861" y="574"/>
                  <a:pt x="1861" y="574"/>
                  <a:pt x="1861" y="574"/>
                </a:cubicBezTo>
                <a:cubicBezTo>
                  <a:pt x="1992" y="574"/>
                  <a:pt x="1992" y="574"/>
                  <a:pt x="1992" y="574"/>
                </a:cubicBezTo>
                <a:cubicBezTo>
                  <a:pt x="2078" y="574"/>
                  <a:pt x="2128" y="616"/>
                  <a:pt x="2128" y="690"/>
                </a:cubicBezTo>
                <a:cubicBezTo>
                  <a:pt x="2128" y="747"/>
                  <a:pt x="2100" y="785"/>
                  <a:pt x="2051" y="801"/>
                </a:cubicBezTo>
                <a:close/>
                <a:moveTo>
                  <a:pt x="2090" y="691"/>
                </a:moveTo>
                <a:cubicBezTo>
                  <a:pt x="2090" y="639"/>
                  <a:pt x="2054" y="612"/>
                  <a:pt x="1992" y="612"/>
                </a:cubicBezTo>
                <a:cubicBezTo>
                  <a:pt x="1900" y="612"/>
                  <a:pt x="1900" y="612"/>
                  <a:pt x="1900" y="612"/>
                </a:cubicBezTo>
                <a:cubicBezTo>
                  <a:pt x="1900" y="772"/>
                  <a:pt x="1900" y="772"/>
                  <a:pt x="1900" y="772"/>
                </a:cubicBezTo>
                <a:cubicBezTo>
                  <a:pt x="1992" y="772"/>
                  <a:pt x="1992" y="772"/>
                  <a:pt x="1992" y="772"/>
                </a:cubicBezTo>
                <a:cubicBezTo>
                  <a:pt x="2054" y="772"/>
                  <a:pt x="2090" y="744"/>
                  <a:pt x="2090" y="691"/>
                </a:cubicBezTo>
                <a:close/>
                <a:moveTo>
                  <a:pt x="2392" y="822"/>
                </a:moveTo>
                <a:cubicBezTo>
                  <a:pt x="2266" y="574"/>
                  <a:pt x="2266" y="574"/>
                  <a:pt x="2266" y="574"/>
                </a:cubicBezTo>
                <a:cubicBezTo>
                  <a:pt x="2217" y="574"/>
                  <a:pt x="2217" y="574"/>
                  <a:pt x="2217" y="574"/>
                </a:cubicBezTo>
                <a:cubicBezTo>
                  <a:pt x="2217" y="919"/>
                  <a:pt x="2217" y="919"/>
                  <a:pt x="2217" y="919"/>
                </a:cubicBezTo>
                <a:cubicBezTo>
                  <a:pt x="2254" y="919"/>
                  <a:pt x="2254" y="919"/>
                  <a:pt x="2254" y="919"/>
                </a:cubicBezTo>
                <a:cubicBezTo>
                  <a:pt x="2254" y="635"/>
                  <a:pt x="2254" y="635"/>
                  <a:pt x="2254" y="635"/>
                </a:cubicBezTo>
                <a:cubicBezTo>
                  <a:pt x="2379" y="882"/>
                  <a:pt x="2379" y="882"/>
                  <a:pt x="2379" y="882"/>
                </a:cubicBezTo>
                <a:cubicBezTo>
                  <a:pt x="2403" y="882"/>
                  <a:pt x="2403" y="882"/>
                  <a:pt x="2403" y="882"/>
                </a:cubicBezTo>
                <a:cubicBezTo>
                  <a:pt x="2528" y="635"/>
                  <a:pt x="2528" y="635"/>
                  <a:pt x="2528" y="635"/>
                </a:cubicBezTo>
                <a:cubicBezTo>
                  <a:pt x="2529" y="919"/>
                  <a:pt x="2529" y="919"/>
                  <a:pt x="2529" y="919"/>
                </a:cubicBezTo>
                <a:cubicBezTo>
                  <a:pt x="2565" y="919"/>
                  <a:pt x="2565" y="919"/>
                  <a:pt x="2565" y="919"/>
                </a:cubicBezTo>
                <a:cubicBezTo>
                  <a:pt x="2565" y="574"/>
                  <a:pt x="2565" y="574"/>
                  <a:pt x="2565" y="574"/>
                </a:cubicBezTo>
                <a:cubicBezTo>
                  <a:pt x="2517" y="574"/>
                  <a:pt x="2517" y="574"/>
                  <a:pt x="2517" y="574"/>
                </a:cubicBezTo>
                <a:lnTo>
                  <a:pt x="2392" y="82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114324" tIns="57162" rIns="114324" bIns="57162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251">
              <a:latin typeface="+mn-lt"/>
            </a:endParaRPr>
          </a:p>
        </p:txBody>
      </p:sp>
      <p:sp>
        <p:nvSpPr>
          <p:cNvPr id="11" name="LS_Logo4 (JU-Free) Swipe" hidden="1">
            <a:extLst>
              <a:ext uri="{FF2B5EF4-FFF2-40B4-BE49-F238E27FC236}">
                <a16:creationId xmlns:a16="http://schemas.microsoft.com/office/drawing/2014/main" id="{1BC70FF3-D786-40ED-AF68-126CE4365D22}"/>
              </a:ext>
            </a:extLst>
          </p:cNvPr>
          <p:cNvSpPr>
            <a:spLocks/>
          </p:cNvSpPr>
          <p:nvPr userDrawn="1"/>
        </p:nvSpPr>
        <p:spPr bwMode="auto">
          <a:xfrm>
            <a:off x="1143000" y="7820025"/>
            <a:ext cx="615950" cy="138113"/>
          </a:xfrm>
          <a:custGeom>
            <a:avLst/>
            <a:gdLst>
              <a:gd name="T0" fmla="*/ 256 w 1551"/>
              <a:gd name="T1" fmla="*/ 253 h 347"/>
              <a:gd name="T2" fmla="*/ 132 w 1551"/>
              <a:gd name="T3" fmla="*/ 347 h 347"/>
              <a:gd name="T4" fmla="*/ 0 w 1551"/>
              <a:gd name="T5" fmla="*/ 295 h 347"/>
              <a:gd name="T6" fmla="*/ 18 w 1551"/>
              <a:gd name="T7" fmla="*/ 259 h 347"/>
              <a:gd name="T8" fmla="*/ 132 w 1551"/>
              <a:gd name="T9" fmla="*/ 308 h 347"/>
              <a:gd name="T10" fmla="*/ 213 w 1551"/>
              <a:gd name="T11" fmla="*/ 255 h 347"/>
              <a:gd name="T12" fmla="*/ 20 w 1551"/>
              <a:gd name="T13" fmla="*/ 89 h 347"/>
              <a:gd name="T14" fmla="*/ 139 w 1551"/>
              <a:gd name="T15" fmla="*/ 0 h 347"/>
              <a:gd name="T16" fmla="*/ 248 w 1551"/>
              <a:gd name="T17" fmla="*/ 32 h 347"/>
              <a:gd name="T18" fmla="*/ 231 w 1551"/>
              <a:gd name="T19" fmla="*/ 69 h 347"/>
              <a:gd name="T20" fmla="*/ 136 w 1551"/>
              <a:gd name="T21" fmla="*/ 40 h 347"/>
              <a:gd name="T22" fmla="*/ 63 w 1551"/>
              <a:gd name="T23" fmla="*/ 86 h 347"/>
              <a:gd name="T24" fmla="*/ 256 w 1551"/>
              <a:gd name="T25" fmla="*/ 253 h 347"/>
              <a:gd name="T26" fmla="*/ 652 w 1551"/>
              <a:gd name="T27" fmla="*/ 300 h 347"/>
              <a:gd name="T28" fmla="*/ 558 w 1551"/>
              <a:gd name="T29" fmla="*/ 1 h 347"/>
              <a:gd name="T30" fmla="*/ 518 w 1551"/>
              <a:gd name="T31" fmla="*/ 2 h 347"/>
              <a:gd name="T32" fmla="*/ 425 w 1551"/>
              <a:gd name="T33" fmla="*/ 300 h 347"/>
              <a:gd name="T34" fmla="*/ 330 w 1551"/>
              <a:gd name="T35" fmla="*/ 1 h 347"/>
              <a:gd name="T36" fmla="*/ 288 w 1551"/>
              <a:gd name="T37" fmla="*/ 1 h 347"/>
              <a:gd name="T38" fmla="*/ 403 w 1551"/>
              <a:gd name="T39" fmla="*/ 346 h 347"/>
              <a:gd name="T40" fmla="*/ 444 w 1551"/>
              <a:gd name="T41" fmla="*/ 346 h 347"/>
              <a:gd name="T42" fmla="*/ 538 w 1551"/>
              <a:gd name="T43" fmla="*/ 56 h 347"/>
              <a:gd name="T44" fmla="*/ 631 w 1551"/>
              <a:gd name="T45" fmla="*/ 346 h 347"/>
              <a:gd name="T46" fmla="*/ 671 w 1551"/>
              <a:gd name="T47" fmla="*/ 346 h 347"/>
              <a:gd name="T48" fmla="*/ 787 w 1551"/>
              <a:gd name="T49" fmla="*/ 1 h 347"/>
              <a:gd name="T50" fmla="*/ 746 w 1551"/>
              <a:gd name="T51" fmla="*/ 1 h 347"/>
              <a:gd name="T52" fmla="*/ 652 w 1551"/>
              <a:gd name="T53" fmla="*/ 300 h 347"/>
              <a:gd name="T54" fmla="*/ 838 w 1551"/>
              <a:gd name="T55" fmla="*/ 346 h 347"/>
              <a:gd name="T56" fmla="*/ 877 w 1551"/>
              <a:gd name="T57" fmla="*/ 346 h 347"/>
              <a:gd name="T58" fmla="*/ 877 w 1551"/>
              <a:gd name="T59" fmla="*/ 1 h 347"/>
              <a:gd name="T60" fmla="*/ 838 w 1551"/>
              <a:gd name="T61" fmla="*/ 1 h 347"/>
              <a:gd name="T62" fmla="*/ 838 w 1551"/>
              <a:gd name="T63" fmla="*/ 346 h 347"/>
              <a:gd name="T64" fmla="*/ 1245 w 1551"/>
              <a:gd name="T65" fmla="*/ 117 h 347"/>
              <a:gd name="T66" fmla="*/ 1111 w 1551"/>
              <a:gd name="T67" fmla="*/ 237 h 347"/>
              <a:gd name="T68" fmla="*/ 1021 w 1551"/>
              <a:gd name="T69" fmla="*/ 237 h 347"/>
              <a:gd name="T70" fmla="*/ 1021 w 1551"/>
              <a:gd name="T71" fmla="*/ 346 h 347"/>
              <a:gd name="T72" fmla="*/ 981 w 1551"/>
              <a:gd name="T73" fmla="*/ 346 h 347"/>
              <a:gd name="T74" fmla="*/ 981 w 1551"/>
              <a:gd name="T75" fmla="*/ 1 h 347"/>
              <a:gd name="T76" fmla="*/ 1111 w 1551"/>
              <a:gd name="T77" fmla="*/ 1 h 347"/>
              <a:gd name="T78" fmla="*/ 1245 w 1551"/>
              <a:gd name="T79" fmla="*/ 117 h 347"/>
              <a:gd name="T80" fmla="*/ 1207 w 1551"/>
              <a:gd name="T81" fmla="*/ 118 h 347"/>
              <a:gd name="T82" fmla="*/ 1109 w 1551"/>
              <a:gd name="T83" fmla="*/ 39 h 347"/>
              <a:gd name="T84" fmla="*/ 1021 w 1551"/>
              <a:gd name="T85" fmla="*/ 39 h 347"/>
              <a:gd name="T86" fmla="*/ 1021 w 1551"/>
              <a:gd name="T87" fmla="*/ 199 h 347"/>
              <a:gd name="T88" fmla="*/ 1109 w 1551"/>
              <a:gd name="T89" fmla="*/ 199 h 347"/>
              <a:gd name="T90" fmla="*/ 1207 w 1551"/>
              <a:gd name="T91" fmla="*/ 118 h 347"/>
              <a:gd name="T92" fmla="*/ 1350 w 1551"/>
              <a:gd name="T93" fmla="*/ 309 h 347"/>
              <a:gd name="T94" fmla="*/ 1350 w 1551"/>
              <a:gd name="T95" fmla="*/ 190 h 347"/>
              <a:gd name="T96" fmla="*/ 1524 w 1551"/>
              <a:gd name="T97" fmla="*/ 190 h 347"/>
              <a:gd name="T98" fmla="*/ 1524 w 1551"/>
              <a:gd name="T99" fmla="*/ 153 h 347"/>
              <a:gd name="T100" fmla="*/ 1350 w 1551"/>
              <a:gd name="T101" fmla="*/ 153 h 347"/>
              <a:gd name="T102" fmla="*/ 1350 w 1551"/>
              <a:gd name="T103" fmla="*/ 39 h 347"/>
              <a:gd name="T104" fmla="*/ 1544 w 1551"/>
              <a:gd name="T105" fmla="*/ 39 h 347"/>
              <a:gd name="T106" fmla="*/ 1544 w 1551"/>
              <a:gd name="T107" fmla="*/ 1 h 347"/>
              <a:gd name="T108" fmla="*/ 1311 w 1551"/>
              <a:gd name="T109" fmla="*/ 1 h 347"/>
              <a:gd name="T110" fmla="*/ 1311 w 1551"/>
              <a:gd name="T111" fmla="*/ 346 h 347"/>
              <a:gd name="T112" fmla="*/ 1551 w 1551"/>
              <a:gd name="T113" fmla="*/ 346 h 347"/>
              <a:gd name="T114" fmla="*/ 1551 w 1551"/>
              <a:gd name="T115" fmla="*/ 309 h 347"/>
              <a:gd name="T116" fmla="*/ 1350 w 1551"/>
              <a:gd name="T117" fmla="*/ 309 h 3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551" h="347">
                <a:moveTo>
                  <a:pt x="256" y="253"/>
                </a:moveTo>
                <a:cubicBezTo>
                  <a:pt x="256" y="311"/>
                  <a:pt x="206" y="347"/>
                  <a:pt x="132" y="347"/>
                </a:cubicBezTo>
                <a:cubicBezTo>
                  <a:pt x="82" y="347"/>
                  <a:pt x="33" y="326"/>
                  <a:pt x="0" y="295"/>
                </a:cubicBezTo>
                <a:cubicBezTo>
                  <a:pt x="18" y="259"/>
                  <a:pt x="18" y="259"/>
                  <a:pt x="18" y="259"/>
                </a:cubicBezTo>
                <a:cubicBezTo>
                  <a:pt x="50" y="290"/>
                  <a:pt x="94" y="308"/>
                  <a:pt x="132" y="308"/>
                </a:cubicBezTo>
                <a:cubicBezTo>
                  <a:pt x="182" y="308"/>
                  <a:pt x="213" y="288"/>
                  <a:pt x="213" y="255"/>
                </a:cubicBezTo>
                <a:cubicBezTo>
                  <a:pt x="214" y="164"/>
                  <a:pt x="20" y="213"/>
                  <a:pt x="20" y="89"/>
                </a:cubicBezTo>
                <a:cubicBezTo>
                  <a:pt x="20" y="35"/>
                  <a:pt x="68" y="0"/>
                  <a:pt x="139" y="0"/>
                </a:cubicBezTo>
                <a:cubicBezTo>
                  <a:pt x="179" y="0"/>
                  <a:pt x="220" y="13"/>
                  <a:pt x="248" y="32"/>
                </a:cubicBezTo>
                <a:cubicBezTo>
                  <a:pt x="231" y="69"/>
                  <a:pt x="231" y="69"/>
                  <a:pt x="231" y="69"/>
                </a:cubicBezTo>
                <a:cubicBezTo>
                  <a:pt x="200" y="48"/>
                  <a:pt x="164" y="40"/>
                  <a:pt x="136" y="40"/>
                </a:cubicBezTo>
                <a:cubicBezTo>
                  <a:pt x="92" y="40"/>
                  <a:pt x="63" y="57"/>
                  <a:pt x="63" y="86"/>
                </a:cubicBezTo>
                <a:cubicBezTo>
                  <a:pt x="63" y="174"/>
                  <a:pt x="257" y="128"/>
                  <a:pt x="256" y="253"/>
                </a:cubicBezTo>
                <a:close/>
                <a:moveTo>
                  <a:pt x="652" y="300"/>
                </a:moveTo>
                <a:cubicBezTo>
                  <a:pt x="558" y="1"/>
                  <a:pt x="558" y="1"/>
                  <a:pt x="558" y="1"/>
                </a:cubicBezTo>
                <a:cubicBezTo>
                  <a:pt x="518" y="2"/>
                  <a:pt x="518" y="2"/>
                  <a:pt x="518" y="2"/>
                </a:cubicBezTo>
                <a:cubicBezTo>
                  <a:pt x="425" y="300"/>
                  <a:pt x="425" y="300"/>
                  <a:pt x="425" y="300"/>
                </a:cubicBezTo>
                <a:cubicBezTo>
                  <a:pt x="330" y="1"/>
                  <a:pt x="330" y="1"/>
                  <a:pt x="330" y="1"/>
                </a:cubicBezTo>
                <a:cubicBezTo>
                  <a:pt x="288" y="1"/>
                  <a:pt x="288" y="1"/>
                  <a:pt x="288" y="1"/>
                </a:cubicBezTo>
                <a:cubicBezTo>
                  <a:pt x="403" y="346"/>
                  <a:pt x="403" y="346"/>
                  <a:pt x="403" y="346"/>
                </a:cubicBezTo>
                <a:cubicBezTo>
                  <a:pt x="444" y="346"/>
                  <a:pt x="444" y="346"/>
                  <a:pt x="444" y="346"/>
                </a:cubicBezTo>
                <a:cubicBezTo>
                  <a:pt x="538" y="56"/>
                  <a:pt x="538" y="56"/>
                  <a:pt x="538" y="56"/>
                </a:cubicBezTo>
                <a:cubicBezTo>
                  <a:pt x="631" y="346"/>
                  <a:pt x="631" y="346"/>
                  <a:pt x="631" y="346"/>
                </a:cubicBezTo>
                <a:cubicBezTo>
                  <a:pt x="671" y="346"/>
                  <a:pt x="671" y="346"/>
                  <a:pt x="671" y="346"/>
                </a:cubicBezTo>
                <a:cubicBezTo>
                  <a:pt x="787" y="1"/>
                  <a:pt x="787" y="1"/>
                  <a:pt x="787" y="1"/>
                </a:cubicBezTo>
                <a:cubicBezTo>
                  <a:pt x="746" y="1"/>
                  <a:pt x="746" y="1"/>
                  <a:pt x="746" y="1"/>
                </a:cubicBezTo>
                <a:lnTo>
                  <a:pt x="652" y="300"/>
                </a:lnTo>
                <a:close/>
                <a:moveTo>
                  <a:pt x="838" y="346"/>
                </a:moveTo>
                <a:cubicBezTo>
                  <a:pt x="877" y="346"/>
                  <a:pt x="877" y="346"/>
                  <a:pt x="877" y="346"/>
                </a:cubicBezTo>
                <a:cubicBezTo>
                  <a:pt x="877" y="1"/>
                  <a:pt x="877" y="1"/>
                  <a:pt x="877" y="1"/>
                </a:cubicBezTo>
                <a:cubicBezTo>
                  <a:pt x="838" y="1"/>
                  <a:pt x="838" y="1"/>
                  <a:pt x="838" y="1"/>
                </a:cubicBezTo>
                <a:lnTo>
                  <a:pt x="838" y="346"/>
                </a:lnTo>
                <a:close/>
                <a:moveTo>
                  <a:pt x="1245" y="117"/>
                </a:moveTo>
                <a:cubicBezTo>
                  <a:pt x="1245" y="193"/>
                  <a:pt x="1196" y="237"/>
                  <a:pt x="1111" y="237"/>
                </a:cubicBezTo>
                <a:cubicBezTo>
                  <a:pt x="1021" y="237"/>
                  <a:pt x="1021" y="237"/>
                  <a:pt x="1021" y="237"/>
                </a:cubicBezTo>
                <a:cubicBezTo>
                  <a:pt x="1021" y="346"/>
                  <a:pt x="1021" y="346"/>
                  <a:pt x="1021" y="346"/>
                </a:cubicBezTo>
                <a:cubicBezTo>
                  <a:pt x="981" y="346"/>
                  <a:pt x="981" y="346"/>
                  <a:pt x="981" y="346"/>
                </a:cubicBezTo>
                <a:cubicBezTo>
                  <a:pt x="981" y="1"/>
                  <a:pt x="981" y="1"/>
                  <a:pt x="981" y="1"/>
                </a:cubicBezTo>
                <a:cubicBezTo>
                  <a:pt x="1111" y="1"/>
                  <a:pt x="1111" y="1"/>
                  <a:pt x="1111" y="1"/>
                </a:cubicBezTo>
                <a:cubicBezTo>
                  <a:pt x="1196" y="1"/>
                  <a:pt x="1245" y="44"/>
                  <a:pt x="1245" y="117"/>
                </a:cubicBezTo>
                <a:close/>
                <a:moveTo>
                  <a:pt x="1207" y="118"/>
                </a:moveTo>
                <a:cubicBezTo>
                  <a:pt x="1207" y="66"/>
                  <a:pt x="1171" y="39"/>
                  <a:pt x="1109" y="39"/>
                </a:cubicBezTo>
                <a:cubicBezTo>
                  <a:pt x="1021" y="39"/>
                  <a:pt x="1021" y="39"/>
                  <a:pt x="1021" y="39"/>
                </a:cubicBezTo>
                <a:cubicBezTo>
                  <a:pt x="1021" y="199"/>
                  <a:pt x="1021" y="199"/>
                  <a:pt x="1021" y="199"/>
                </a:cubicBezTo>
                <a:cubicBezTo>
                  <a:pt x="1109" y="199"/>
                  <a:pt x="1109" y="199"/>
                  <a:pt x="1109" y="199"/>
                </a:cubicBezTo>
                <a:cubicBezTo>
                  <a:pt x="1171" y="199"/>
                  <a:pt x="1207" y="172"/>
                  <a:pt x="1207" y="118"/>
                </a:cubicBezTo>
                <a:close/>
                <a:moveTo>
                  <a:pt x="1350" y="309"/>
                </a:moveTo>
                <a:cubicBezTo>
                  <a:pt x="1350" y="190"/>
                  <a:pt x="1350" y="190"/>
                  <a:pt x="1350" y="190"/>
                </a:cubicBezTo>
                <a:cubicBezTo>
                  <a:pt x="1524" y="190"/>
                  <a:pt x="1524" y="190"/>
                  <a:pt x="1524" y="190"/>
                </a:cubicBezTo>
                <a:cubicBezTo>
                  <a:pt x="1524" y="153"/>
                  <a:pt x="1524" y="153"/>
                  <a:pt x="1524" y="153"/>
                </a:cubicBezTo>
                <a:cubicBezTo>
                  <a:pt x="1350" y="153"/>
                  <a:pt x="1350" y="153"/>
                  <a:pt x="1350" y="153"/>
                </a:cubicBezTo>
                <a:cubicBezTo>
                  <a:pt x="1350" y="39"/>
                  <a:pt x="1350" y="39"/>
                  <a:pt x="1350" y="39"/>
                </a:cubicBezTo>
                <a:cubicBezTo>
                  <a:pt x="1544" y="39"/>
                  <a:pt x="1544" y="39"/>
                  <a:pt x="1544" y="39"/>
                </a:cubicBezTo>
                <a:cubicBezTo>
                  <a:pt x="1544" y="1"/>
                  <a:pt x="1544" y="1"/>
                  <a:pt x="1544" y="1"/>
                </a:cubicBezTo>
                <a:cubicBezTo>
                  <a:pt x="1311" y="1"/>
                  <a:pt x="1311" y="1"/>
                  <a:pt x="1311" y="1"/>
                </a:cubicBezTo>
                <a:cubicBezTo>
                  <a:pt x="1311" y="346"/>
                  <a:pt x="1311" y="346"/>
                  <a:pt x="1311" y="346"/>
                </a:cubicBezTo>
                <a:cubicBezTo>
                  <a:pt x="1551" y="346"/>
                  <a:pt x="1551" y="346"/>
                  <a:pt x="1551" y="346"/>
                </a:cubicBezTo>
                <a:cubicBezTo>
                  <a:pt x="1551" y="309"/>
                  <a:pt x="1551" y="309"/>
                  <a:pt x="1551" y="309"/>
                </a:cubicBezTo>
                <a:lnTo>
                  <a:pt x="1350" y="30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114324" tIns="57162" rIns="114324" bIns="57162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251">
              <a:latin typeface="+mn-lt"/>
            </a:endParaRPr>
          </a:p>
        </p:txBody>
      </p:sp>
      <p:sp>
        <p:nvSpPr>
          <p:cNvPr id="12" name="LS_Logo6 (JU-Free) Taxonomy" hidden="1">
            <a:extLst>
              <a:ext uri="{FF2B5EF4-FFF2-40B4-BE49-F238E27FC236}">
                <a16:creationId xmlns:a16="http://schemas.microsoft.com/office/drawing/2014/main" id="{CE9748E1-27C2-48AF-B30B-B4EDDDAA6F8B}"/>
              </a:ext>
            </a:extLst>
          </p:cNvPr>
          <p:cNvSpPr>
            <a:spLocks/>
          </p:cNvSpPr>
          <p:nvPr userDrawn="1"/>
        </p:nvSpPr>
        <p:spPr bwMode="auto">
          <a:xfrm>
            <a:off x="1136650" y="7712075"/>
            <a:ext cx="1131888" cy="365125"/>
          </a:xfrm>
          <a:custGeom>
            <a:avLst/>
            <a:gdLst>
              <a:gd name="T0" fmla="*/ 0 w 2851"/>
              <a:gd name="T1" fmla="*/ 1 h 921"/>
              <a:gd name="T2" fmla="*/ 151 w 2851"/>
              <a:gd name="T3" fmla="*/ 39 h 921"/>
              <a:gd name="T4" fmla="*/ 112 w 2851"/>
              <a:gd name="T5" fmla="*/ 39 h 921"/>
              <a:gd name="T6" fmla="*/ 433 w 2851"/>
              <a:gd name="T7" fmla="*/ 1 h 921"/>
              <a:gd name="T8" fmla="*/ 506 w 2851"/>
              <a:gd name="T9" fmla="*/ 259 h 921"/>
              <a:gd name="T10" fmla="*/ 238 w 2851"/>
              <a:gd name="T11" fmla="*/ 346 h 921"/>
              <a:gd name="T12" fmla="*/ 412 w 2851"/>
              <a:gd name="T13" fmla="*/ 46 h 921"/>
              <a:gd name="T14" fmla="*/ 750 w 2851"/>
              <a:gd name="T15" fmla="*/ 202 h 921"/>
              <a:gd name="T16" fmla="*/ 775 w 2851"/>
              <a:gd name="T17" fmla="*/ 167 h 921"/>
              <a:gd name="T18" fmla="*/ 750 w 2851"/>
              <a:gd name="T19" fmla="*/ 134 h 921"/>
              <a:gd name="T20" fmla="*/ 726 w 2851"/>
              <a:gd name="T21" fmla="*/ 169 h 921"/>
              <a:gd name="T22" fmla="*/ 924 w 2851"/>
              <a:gd name="T23" fmla="*/ 174 h 921"/>
              <a:gd name="T24" fmla="*/ 1105 w 2851"/>
              <a:gd name="T25" fmla="*/ 348 h 921"/>
              <a:gd name="T26" fmla="*/ 1105 w 2851"/>
              <a:gd name="T27" fmla="*/ 310 h 921"/>
              <a:gd name="T28" fmla="*/ 964 w 2851"/>
              <a:gd name="T29" fmla="*/ 174 h 921"/>
              <a:gd name="T30" fmla="*/ 1642 w 2851"/>
              <a:gd name="T31" fmla="*/ 346 h 921"/>
              <a:gd name="T32" fmla="*/ 1603 w 2851"/>
              <a:gd name="T33" fmla="*/ 278 h 921"/>
              <a:gd name="T34" fmla="*/ 1356 w 2851"/>
              <a:gd name="T35" fmla="*/ 346 h 921"/>
              <a:gd name="T36" fmla="*/ 1895 w 2851"/>
              <a:gd name="T37" fmla="*/ 348 h 921"/>
              <a:gd name="T38" fmla="*/ 2074 w 2851"/>
              <a:gd name="T39" fmla="*/ 174 h 921"/>
              <a:gd name="T40" fmla="*/ 1895 w 2851"/>
              <a:gd name="T41" fmla="*/ 38 h 921"/>
              <a:gd name="T42" fmla="*/ 2034 w 2851"/>
              <a:gd name="T43" fmla="*/ 174 h 921"/>
              <a:gd name="T44" fmla="*/ 2332 w 2851"/>
              <a:gd name="T45" fmla="*/ 309 h 921"/>
              <a:gd name="T46" fmla="*/ 2494 w 2851"/>
              <a:gd name="T47" fmla="*/ 346 h 921"/>
              <a:gd name="T48" fmla="*/ 2321 w 2851"/>
              <a:gd name="T49" fmla="*/ 249 h 921"/>
              <a:gd name="T50" fmla="*/ 2146 w 2851"/>
              <a:gd name="T51" fmla="*/ 346 h 921"/>
              <a:gd name="T52" fmla="*/ 2811 w 2851"/>
              <a:gd name="T53" fmla="*/ 1 h 921"/>
              <a:gd name="T54" fmla="*/ 2549 w 2851"/>
              <a:gd name="T55" fmla="*/ 1 h 921"/>
              <a:gd name="T56" fmla="*/ 2721 w 2851"/>
              <a:gd name="T57" fmla="*/ 346 h 921"/>
              <a:gd name="T58" fmla="*/ 2811 w 2851"/>
              <a:gd name="T59" fmla="*/ 1 h 921"/>
              <a:gd name="T60" fmla="*/ 46 w 2851"/>
              <a:gd name="T61" fmla="*/ 574 h 921"/>
              <a:gd name="T62" fmla="*/ 84 w 2851"/>
              <a:gd name="T63" fmla="*/ 635 h 921"/>
              <a:gd name="T64" fmla="*/ 357 w 2851"/>
              <a:gd name="T65" fmla="*/ 635 h 921"/>
              <a:gd name="T66" fmla="*/ 394 w 2851"/>
              <a:gd name="T67" fmla="*/ 574 h 921"/>
              <a:gd name="T68" fmla="*/ 644 w 2851"/>
              <a:gd name="T69" fmla="*/ 574 h 921"/>
              <a:gd name="T70" fmla="*/ 716 w 2851"/>
              <a:gd name="T71" fmla="*/ 831 h 921"/>
              <a:gd name="T72" fmla="*/ 449 w 2851"/>
              <a:gd name="T73" fmla="*/ 919 h 921"/>
              <a:gd name="T74" fmla="*/ 700 w 2851"/>
              <a:gd name="T75" fmla="*/ 794 h 921"/>
              <a:gd name="T76" fmla="*/ 700 w 2851"/>
              <a:gd name="T77" fmla="*/ 794 h 921"/>
              <a:gd name="T78" fmla="*/ 851 w 2851"/>
              <a:gd name="T79" fmla="*/ 574 h 921"/>
              <a:gd name="T80" fmla="*/ 891 w 2851"/>
              <a:gd name="T81" fmla="*/ 642 h 921"/>
              <a:gd name="T82" fmla="*/ 1137 w 2851"/>
              <a:gd name="T83" fmla="*/ 574 h 921"/>
              <a:gd name="T84" fmla="*/ 1387 w 2851"/>
              <a:gd name="T85" fmla="*/ 574 h 921"/>
              <a:gd name="T86" fmla="*/ 1460 w 2851"/>
              <a:gd name="T87" fmla="*/ 831 h 921"/>
              <a:gd name="T88" fmla="*/ 1192 w 2851"/>
              <a:gd name="T89" fmla="*/ 919 h 921"/>
              <a:gd name="T90" fmla="*/ 1443 w 2851"/>
              <a:gd name="T91" fmla="*/ 794 h 921"/>
              <a:gd name="T92" fmla="*/ 1443 w 2851"/>
              <a:gd name="T93" fmla="*/ 794 h 921"/>
              <a:gd name="T94" fmla="*/ 1862 w 2851"/>
              <a:gd name="T95" fmla="*/ 620 h 921"/>
              <a:gd name="T96" fmla="*/ 1733 w 2851"/>
              <a:gd name="T97" fmla="*/ 921 h 921"/>
              <a:gd name="T98" fmla="*/ 1826 w 2851"/>
              <a:gd name="T99" fmla="*/ 750 h 921"/>
              <a:gd name="T100" fmla="*/ 1594 w 2851"/>
              <a:gd name="T101" fmla="*/ 746 h 921"/>
              <a:gd name="T102" fmla="*/ 2169 w 2851"/>
              <a:gd name="T103" fmla="*/ 763 h 921"/>
              <a:gd name="T104" fmla="*/ 1996 w 2851"/>
              <a:gd name="T105" fmla="*/ 612 h 921"/>
              <a:gd name="T106" fmla="*/ 1956 w 2851"/>
              <a:gd name="T107" fmla="*/ 574 h 921"/>
              <a:gd name="T108" fmla="*/ 2196 w 2851"/>
              <a:gd name="T109" fmla="*/ 881 h 921"/>
              <a:gd name="T110" fmla="*/ 2466 w 2851"/>
              <a:gd name="T111" fmla="*/ 801 h 921"/>
              <a:gd name="T112" fmla="*/ 2430 w 2851"/>
              <a:gd name="T113" fmla="*/ 809 h 921"/>
              <a:gd name="T114" fmla="*/ 2316 w 2851"/>
              <a:gd name="T115" fmla="*/ 919 h 921"/>
              <a:gd name="T116" fmla="*/ 2407 w 2851"/>
              <a:gd name="T117" fmla="*/ 574 h 921"/>
              <a:gd name="T118" fmla="*/ 2505 w 2851"/>
              <a:gd name="T119" fmla="*/ 691 h 921"/>
              <a:gd name="T120" fmla="*/ 2316 w 2851"/>
              <a:gd name="T121" fmla="*/ 772 h 9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851" h="921">
                <a:moveTo>
                  <a:pt x="112" y="39"/>
                </a:moveTo>
                <a:cubicBezTo>
                  <a:pt x="0" y="39"/>
                  <a:pt x="0" y="39"/>
                  <a:pt x="0" y="39"/>
                </a:cubicBezTo>
                <a:cubicBezTo>
                  <a:pt x="0" y="1"/>
                  <a:pt x="0" y="1"/>
                  <a:pt x="0" y="1"/>
                </a:cubicBezTo>
                <a:cubicBezTo>
                  <a:pt x="263" y="1"/>
                  <a:pt x="263" y="1"/>
                  <a:pt x="263" y="1"/>
                </a:cubicBezTo>
                <a:cubicBezTo>
                  <a:pt x="263" y="39"/>
                  <a:pt x="263" y="39"/>
                  <a:pt x="263" y="39"/>
                </a:cubicBezTo>
                <a:cubicBezTo>
                  <a:pt x="151" y="39"/>
                  <a:pt x="151" y="39"/>
                  <a:pt x="151" y="39"/>
                </a:cubicBezTo>
                <a:cubicBezTo>
                  <a:pt x="151" y="346"/>
                  <a:pt x="151" y="346"/>
                  <a:pt x="151" y="346"/>
                </a:cubicBezTo>
                <a:cubicBezTo>
                  <a:pt x="112" y="346"/>
                  <a:pt x="112" y="346"/>
                  <a:pt x="112" y="346"/>
                </a:cubicBezTo>
                <a:lnTo>
                  <a:pt x="112" y="39"/>
                </a:lnTo>
                <a:close/>
                <a:moveTo>
                  <a:pt x="238" y="346"/>
                </a:moveTo>
                <a:cubicBezTo>
                  <a:pt x="393" y="1"/>
                  <a:pt x="393" y="1"/>
                  <a:pt x="393" y="1"/>
                </a:cubicBezTo>
                <a:cubicBezTo>
                  <a:pt x="433" y="1"/>
                  <a:pt x="433" y="1"/>
                  <a:pt x="433" y="1"/>
                </a:cubicBezTo>
                <a:cubicBezTo>
                  <a:pt x="587" y="346"/>
                  <a:pt x="587" y="346"/>
                  <a:pt x="587" y="346"/>
                </a:cubicBezTo>
                <a:cubicBezTo>
                  <a:pt x="544" y="346"/>
                  <a:pt x="544" y="346"/>
                  <a:pt x="544" y="346"/>
                </a:cubicBezTo>
                <a:cubicBezTo>
                  <a:pt x="506" y="259"/>
                  <a:pt x="506" y="259"/>
                  <a:pt x="506" y="259"/>
                </a:cubicBezTo>
                <a:cubicBezTo>
                  <a:pt x="318" y="259"/>
                  <a:pt x="318" y="259"/>
                  <a:pt x="318" y="259"/>
                </a:cubicBezTo>
                <a:cubicBezTo>
                  <a:pt x="280" y="346"/>
                  <a:pt x="280" y="346"/>
                  <a:pt x="280" y="346"/>
                </a:cubicBezTo>
                <a:lnTo>
                  <a:pt x="238" y="346"/>
                </a:lnTo>
                <a:close/>
                <a:moveTo>
                  <a:pt x="335" y="221"/>
                </a:moveTo>
                <a:cubicBezTo>
                  <a:pt x="489" y="221"/>
                  <a:pt x="489" y="221"/>
                  <a:pt x="489" y="221"/>
                </a:cubicBezTo>
                <a:cubicBezTo>
                  <a:pt x="412" y="46"/>
                  <a:pt x="412" y="46"/>
                  <a:pt x="412" y="46"/>
                </a:cubicBezTo>
                <a:lnTo>
                  <a:pt x="335" y="221"/>
                </a:lnTo>
                <a:close/>
                <a:moveTo>
                  <a:pt x="646" y="346"/>
                </a:moveTo>
                <a:cubicBezTo>
                  <a:pt x="750" y="202"/>
                  <a:pt x="750" y="202"/>
                  <a:pt x="750" y="202"/>
                </a:cubicBezTo>
                <a:cubicBezTo>
                  <a:pt x="854" y="346"/>
                  <a:pt x="854" y="346"/>
                  <a:pt x="854" y="346"/>
                </a:cubicBezTo>
                <a:cubicBezTo>
                  <a:pt x="902" y="346"/>
                  <a:pt x="902" y="346"/>
                  <a:pt x="902" y="346"/>
                </a:cubicBezTo>
                <a:cubicBezTo>
                  <a:pt x="775" y="167"/>
                  <a:pt x="775" y="167"/>
                  <a:pt x="775" y="167"/>
                </a:cubicBezTo>
                <a:cubicBezTo>
                  <a:pt x="892" y="1"/>
                  <a:pt x="892" y="1"/>
                  <a:pt x="892" y="1"/>
                </a:cubicBezTo>
                <a:cubicBezTo>
                  <a:pt x="846" y="1"/>
                  <a:pt x="846" y="1"/>
                  <a:pt x="846" y="1"/>
                </a:cubicBezTo>
                <a:cubicBezTo>
                  <a:pt x="750" y="134"/>
                  <a:pt x="750" y="134"/>
                  <a:pt x="750" y="134"/>
                </a:cubicBezTo>
                <a:cubicBezTo>
                  <a:pt x="655" y="1"/>
                  <a:pt x="655" y="1"/>
                  <a:pt x="655" y="1"/>
                </a:cubicBezTo>
                <a:cubicBezTo>
                  <a:pt x="609" y="1"/>
                  <a:pt x="609" y="1"/>
                  <a:pt x="609" y="1"/>
                </a:cubicBezTo>
                <a:cubicBezTo>
                  <a:pt x="726" y="169"/>
                  <a:pt x="726" y="169"/>
                  <a:pt x="726" y="169"/>
                </a:cubicBezTo>
                <a:cubicBezTo>
                  <a:pt x="600" y="346"/>
                  <a:pt x="600" y="346"/>
                  <a:pt x="600" y="346"/>
                </a:cubicBezTo>
                <a:lnTo>
                  <a:pt x="646" y="346"/>
                </a:lnTo>
                <a:close/>
                <a:moveTo>
                  <a:pt x="924" y="174"/>
                </a:moveTo>
                <a:cubicBezTo>
                  <a:pt x="924" y="76"/>
                  <a:pt x="1004" y="0"/>
                  <a:pt x="1105" y="0"/>
                </a:cubicBezTo>
                <a:cubicBezTo>
                  <a:pt x="1205" y="0"/>
                  <a:pt x="1284" y="77"/>
                  <a:pt x="1284" y="174"/>
                </a:cubicBezTo>
                <a:cubicBezTo>
                  <a:pt x="1284" y="271"/>
                  <a:pt x="1205" y="348"/>
                  <a:pt x="1105" y="348"/>
                </a:cubicBezTo>
                <a:cubicBezTo>
                  <a:pt x="1004" y="348"/>
                  <a:pt x="924" y="271"/>
                  <a:pt x="924" y="174"/>
                </a:cubicBezTo>
                <a:close/>
                <a:moveTo>
                  <a:pt x="964" y="174"/>
                </a:moveTo>
                <a:cubicBezTo>
                  <a:pt x="964" y="249"/>
                  <a:pt x="1028" y="310"/>
                  <a:pt x="1105" y="310"/>
                </a:cubicBezTo>
                <a:cubicBezTo>
                  <a:pt x="1181" y="310"/>
                  <a:pt x="1244" y="249"/>
                  <a:pt x="1244" y="174"/>
                </a:cubicBezTo>
                <a:cubicBezTo>
                  <a:pt x="1244" y="98"/>
                  <a:pt x="1181" y="38"/>
                  <a:pt x="1105" y="38"/>
                </a:cubicBezTo>
                <a:cubicBezTo>
                  <a:pt x="1028" y="38"/>
                  <a:pt x="964" y="98"/>
                  <a:pt x="964" y="174"/>
                </a:cubicBezTo>
                <a:close/>
                <a:moveTo>
                  <a:pt x="1395" y="69"/>
                </a:moveTo>
                <a:cubicBezTo>
                  <a:pt x="1602" y="346"/>
                  <a:pt x="1602" y="346"/>
                  <a:pt x="1602" y="346"/>
                </a:cubicBezTo>
                <a:cubicBezTo>
                  <a:pt x="1642" y="346"/>
                  <a:pt x="1642" y="346"/>
                  <a:pt x="1642" y="346"/>
                </a:cubicBezTo>
                <a:cubicBezTo>
                  <a:pt x="1642" y="1"/>
                  <a:pt x="1642" y="1"/>
                  <a:pt x="1642" y="1"/>
                </a:cubicBezTo>
                <a:cubicBezTo>
                  <a:pt x="1603" y="1"/>
                  <a:pt x="1603" y="1"/>
                  <a:pt x="1603" y="1"/>
                </a:cubicBezTo>
                <a:cubicBezTo>
                  <a:pt x="1603" y="278"/>
                  <a:pt x="1603" y="278"/>
                  <a:pt x="1603" y="278"/>
                </a:cubicBezTo>
                <a:cubicBezTo>
                  <a:pt x="1397" y="1"/>
                  <a:pt x="1397" y="1"/>
                  <a:pt x="1397" y="1"/>
                </a:cubicBezTo>
                <a:cubicBezTo>
                  <a:pt x="1356" y="1"/>
                  <a:pt x="1356" y="1"/>
                  <a:pt x="1356" y="1"/>
                </a:cubicBezTo>
                <a:cubicBezTo>
                  <a:pt x="1356" y="346"/>
                  <a:pt x="1356" y="346"/>
                  <a:pt x="1356" y="346"/>
                </a:cubicBezTo>
                <a:cubicBezTo>
                  <a:pt x="1395" y="346"/>
                  <a:pt x="1395" y="346"/>
                  <a:pt x="1395" y="346"/>
                </a:cubicBezTo>
                <a:lnTo>
                  <a:pt x="1395" y="69"/>
                </a:lnTo>
                <a:close/>
                <a:moveTo>
                  <a:pt x="1895" y="348"/>
                </a:moveTo>
                <a:cubicBezTo>
                  <a:pt x="1794" y="348"/>
                  <a:pt x="1714" y="271"/>
                  <a:pt x="1714" y="174"/>
                </a:cubicBezTo>
                <a:cubicBezTo>
                  <a:pt x="1714" y="76"/>
                  <a:pt x="1794" y="0"/>
                  <a:pt x="1895" y="0"/>
                </a:cubicBezTo>
                <a:cubicBezTo>
                  <a:pt x="1995" y="0"/>
                  <a:pt x="2074" y="77"/>
                  <a:pt x="2074" y="174"/>
                </a:cubicBezTo>
                <a:cubicBezTo>
                  <a:pt x="2074" y="271"/>
                  <a:pt x="1995" y="348"/>
                  <a:pt x="1895" y="348"/>
                </a:cubicBezTo>
                <a:close/>
                <a:moveTo>
                  <a:pt x="2034" y="174"/>
                </a:moveTo>
                <a:cubicBezTo>
                  <a:pt x="2034" y="98"/>
                  <a:pt x="1971" y="38"/>
                  <a:pt x="1895" y="38"/>
                </a:cubicBezTo>
                <a:cubicBezTo>
                  <a:pt x="1818" y="38"/>
                  <a:pt x="1754" y="98"/>
                  <a:pt x="1754" y="174"/>
                </a:cubicBezTo>
                <a:cubicBezTo>
                  <a:pt x="1754" y="249"/>
                  <a:pt x="1818" y="310"/>
                  <a:pt x="1895" y="310"/>
                </a:cubicBezTo>
                <a:cubicBezTo>
                  <a:pt x="1971" y="310"/>
                  <a:pt x="2034" y="249"/>
                  <a:pt x="2034" y="174"/>
                </a:cubicBezTo>
                <a:close/>
                <a:moveTo>
                  <a:pt x="2183" y="62"/>
                </a:moveTo>
                <a:cubicBezTo>
                  <a:pt x="2308" y="309"/>
                  <a:pt x="2308" y="309"/>
                  <a:pt x="2308" y="309"/>
                </a:cubicBezTo>
                <a:cubicBezTo>
                  <a:pt x="2332" y="309"/>
                  <a:pt x="2332" y="309"/>
                  <a:pt x="2332" y="309"/>
                </a:cubicBezTo>
                <a:cubicBezTo>
                  <a:pt x="2457" y="62"/>
                  <a:pt x="2457" y="62"/>
                  <a:pt x="2457" y="62"/>
                </a:cubicBezTo>
                <a:cubicBezTo>
                  <a:pt x="2458" y="346"/>
                  <a:pt x="2458" y="346"/>
                  <a:pt x="2458" y="346"/>
                </a:cubicBezTo>
                <a:cubicBezTo>
                  <a:pt x="2494" y="346"/>
                  <a:pt x="2494" y="346"/>
                  <a:pt x="2494" y="346"/>
                </a:cubicBezTo>
                <a:cubicBezTo>
                  <a:pt x="2494" y="1"/>
                  <a:pt x="2494" y="1"/>
                  <a:pt x="2494" y="1"/>
                </a:cubicBezTo>
                <a:cubicBezTo>
                  <a:pt x="2446" y="1"/>
                  <a:pt x="2446" y="1"/>
                  <a:pt x="2446" y="1"/>
                </a:cubicBezTo>
                <a:cubicBezTo>
                  <a:pt x="2321" y="249"/>
                  <a:pt x="2321" y="249"/>
                  <a:pt x="2321" y="249"/>
                </a:cubicBezTo>
                <a:cubicBezTo>
                  <a:pt x="2195" y="1"/>
                  <a:pt x="2195" y="1"/>
                  <a:pt x="2195" y="1"/>
                </a:cubicBezTo>
                <a:cubicBezTo>
                  <a:pt x="2146" y="1"/>
                  <a:pt x="2146" y="1"/>
                  <a:pt x="2146" y="1"/>
                </a:cubicBezTo>
                <a:cubicBezTo>
                  <a:pt x="2146" y="346"/>
                  <a:pt x="2146" y="346"/>
                  <a:pt x="2146" y="346"/>
                </a:cubicBezTo>
                <a:cubicBezTo>
                  <a:pt x="2183" y="346"/>
                  <a:pt x="2183" y="346"/>
                  <a:pt x="2183" y="346"/>
                </a:cubicBezTo>
                <a:lnTo>
                  <a:pt x="2183" y="62"/>
                </a:lnTo>
                <a:close/>
                <a:moveTo>
                  <a:pt x="2811" y="1"/>
                </a:moveTo>
                <a:cubicBezTo>
                  <a:pt x="2701" y="181"/>
                  <a:pt x="2701" y="181"/>
                  <a:pt x="2701" y="181"/>
                </a:cubicBezTo>
                <a:cubicBezTo>
                  <a:pt x="2589" y="1"/>
                  <a:pt x="2589" y="1"/>
                  <a:pt x="2589" y="1"/>
                </a:cubicBezTo>
                <a:cubicBezTo>
                  <a:pt x="2549" y="1"/>
                  <a:pt x="2549" y="1"/>
                  <a:pt x="2549" y="1"/>
                </a:cubicBezTo>
                <a:cubicBezTo>
                  <a:pt x="2682" y="229"/>
                  <a:pt x="2682" y="229"/>
                  <a:pt x="2682" y="229"/>
                </a:cubicBezTo>
                <a:cubicBezTo>
                  <a:pt x="2682" y="346"/>
                  <a:pt x="2682" y="346"/>
                  <a:pt x="2682" y="346"/>
                </a:cubicBezTo>
                <a:cubicBezTo>
                  <a:pt x="2721" y="346"/>
                  <a:pt x="2721" y="346"/>
                  <a:pt x="2721" y="346"/>
                </a:cubicBezTo>
                <a:cubicBezTo>
                  <a:pt x="2721" y="228"/>
                  <a:pt x="2721" y="228"/>
                  <a:pt x="2721" y="228"/>
                </a:cubicBezTo>
                <a:cubicBezTo>
                  <a:pt x="2851" y="1"/>
                  <a:pt x="2851" y="1"/>
                  <a:pt x="2851" y="1"/>
                </a:cubicBezTo>
                <a:lnTo>
                  <a:pt x="2811" y="1"/>
                </a:lnTo>
                <a:close/>
                <a:moveTo>
                  <a:pt x="221" y="822"/>
                </a:moveTo>
                <a:cubicBezTo>
                  <a:pt x="95" y="574"/>
                  <a:pt x="95" y="574"/>
                  <a:pt x="95" y="574"/>
                </a:cubicBezTo>
                <a:cubicBezTo>
                  <a:pt x="46" y="574"/>
                  <a:pt x="46" y="574"/>
                  <a:pt x="46" y="574"/>
                </a:cubicBezTo>
                <a:cubicBezTo>
                  <a:pt x="46" y="919"/>
                  <a:pt x="46" y="919"/>
                  <a:pt x="46" y="919"/>
                </a:cubicBezTo>
                <a:cubicBezTo>
                  <a:pt x="84" y="919"/>
                  <a:pt x="84" y="919"/>
                  <a:pt x="84" y="919"/>
                </a:cubicBezTo>
                <a:cubicBezTo>
                  <a:pt x="84" y="635"/>
                  <a:pt x="84" y="635"/>
                  <a:pt x="84" y="635"/>
                </a:cubicBezTo>
                <a:cubicBezTo>
                  <a:pt x="208" y="882"/>
                  <a:pt x="208" y="882"/>
                  <a:pt x="208" y="882"/>
                </a:cubicBezTo>
                <a:cubicBezTo>
                  <a:pt x="232" y="882"/>
                  <a:pt x="232" y="882"/>
                  <a:pt x="232" y="882"/>
                </a:cubicBezTo>
                <a:cubicBezTo>
                  <a:pt x="357" y="635"/>
                  <a:pt x="357" y="635"/>
                  <a:pt x="357" y="635"/>
                </a:cubicBezTo>
                <a:cubicBezTo>
                  <a:pt x="358" y="919"/>
                  <a:pt x="358" y="919"/>
                  <a:pt x="358" y="919"/>
                </a:cubicBezTo>
                <a:cubicBezTo>
                  <a:pt x="394" y="919"/>
                  <a:pt x="394" y="919"/>
                  <a:pt x="394" y="919"/>
                </a:cubicBezTo>
                <a:cubicBezTo>
                  <a:pt x="394" y="574"/>
                  <a:pt x="394" y="574"/>
                  <a:pt x="394" y="574"/>
                </a:cubicBezTo>
                <a:cubicBezTo>
                  <a:pt x="346" y="574"/>
                  <a:pt x="346" y="574"/>
                  <a:pt x="346" y="574"/>
                </a:cubicBezTo>
                <a:lnTo>
                  <a:pt x="221" y="822"/>
                </a:lnTo>
                <a:close/>
                <a:moveTo>
                  <a:pt x="644" y="574"/>
                </a:moveTo>
                <a:cubicBezTo>
                  <a:pt x="797" y="919"/>
                  <a:pt x="797" y="919"/>
                  <a:pt x="797" y="919"/>
                </a:cubicBezTo>
                <a:cubicBezTo>
                  <a:pt x="755" y="919"/>
                  <a:pt x="755" y="919"/>
                  <a:pt x="755" y="919"/>
                </a:cubicBezTo>
                <a:cubicBezTo>
                  <a:pt x="716" y="831"/>
                  <a:pt x="716" y="831"/>
                  <a:pt x="716" y="831"/>
                </a:cubicBezTo>
                <a:cubicBezTo>
                  <a:pt x="529" y="831"/>
                  <a:pt x="529" y="831"/>
                  <a:pt x="529" y="831"/>
                </a:cubicBezTo>
                <a:cubicBezTo>
                  <a:pt x="490" y="919"/>
                  <a:pt x="490" y="919"/>
                  <a:pt x="490" y="919"/>
                </a:cubicBezTo>
                <a:cubicBezTo>
                  <a:pt x="449" y="919"/>
                  <a:pt x="449" y="919"/>
                  <a:pt x="449" y="919"/>
                </a:cubicBezTo>
                <a:cubicBezTo>
                  <a:pt x="603" y="574"/>
                  <a:pt x="603" y="574"/>
                  <a:pt x="603" y="574"/>
                </a:cubicBezTo>
                <a:lnTo>
                  <a:pt x="644" y="574"/>
                </a:lnTo>
                <a:close/>
                <a:moveTo>
                  <a:pt x="700" y="794"/>
                </a:moveTo>
                <a:cubicBezTo>
                  <a:pt x="622" y="619"/>
                  <a:pt x="622" y="619"/>
                  <a:pt x="622" y="619"/>
                </a:cubicBezTo>
                <a:cubicBezTo>
                  <a:pt x="545" y="794"/>
                  <a:pt x="545" y="794"/>
                  <a:pt x="545" y="794"/>
                </a:cubicBezTo>
                <a:lnTo>
                  <a:pt x="700" y="794"/>
                </a:lnTo>
                <a:close/>
                <a:moveTo>
                  <a:pt x="1099" y="851"/>
                </a:moveTo>
                <a:cubicBezTo>
                  <a:pt x="892" y="574"/>
                  <a:pt x="892" y="574"/>
                  <a:pt x="892" y="574"/>
                </a:cubicBezTo>
                <a:cubicBezTo>
                  <a:pt x="851" y="574"/>
                  <a:pt x="851" y="574"/>
                  <a:pt x="851" y="574"/>
                </a:cubicBezTo>
                <a:cubicBezTo>
                  <a:pt x="851" y="919"/>
                  <a:pt x="851" y="919"/>
                  <a:pt x="851" y="919"/>
                </a:cubicBezTo>
                <a:cubicBezTo>
                  <a:pt x="891" y="919"/>
                  <a:pt x="891" y="919"/>
                  <a:pt x="891" y="919"/>
                </a:cubicBezTo>
                <a:cubicBezTo>
                  <a:pt x="891" y="642"/>
                  <a:pt x="891" y="642"/>
                  <a:pt x="891" y="642"/>
                </a:cubicBezTo>
                <a:cubicBezTo>
                  <a:pt x="1097" y="919"/>
                  <a:pt x="1097" y="919"/>
                  <a:pt x="1097" y="919"/>
                </a:cubicBezTo>
                <a:cubicBezTo>
                  <a:pt x="1137" y="919"/>
                  <a:pt x="1137" y="919"/>
                  <a:pt x="1137" y="919"/>
                </a:cubicBezTo>
                <a:cubicBezTo>
                  <a:pt x="1137" y="574"/>
                  <a:pt x="1137" y="574"/>
                  <a:pt x="1137" y="574"/>
                </a:cubicBezTo>
                <a:cubicBezTo>
                  <a:pt x="1099" y="574"/>
                  <a:pt x="1099" y="574"/>
                  <a:pt x="1099" y="574"/>
                </a:cubicBezTo>
                <a:lnTo>
                  <a:pt x="1099" y="851"/>
                </a:lnTo>
                <a:close/>
                <a:moveTo>
                  <a:pt x="1387" y="574"/>
                </a:moveTo>
                <a:cubicBezTo>
                  <a:pt x="1541" y="919"/>
                  <a:pt x="1541" y="919"/>
                  <a:pt x="1541" y="919"/>
                </a:cubicBezTo>
                <a:cubicBezTo>
                  <a:pt x="1498" y="919"/>
                  <a:pt x="1498" y="919"/>
                  <a:pt x="1498" y="919"/>
                </a:cubicBezTo>
                <a:cubicBezTo>
                  <a:pt x="1460" y="831"/>
                  <a:pt x="1460" y="831"/>
                  <a:pt x="1460" y="831"/>
                </a:cubicBezTo>
                <a:cubicBezTo>
                  <a:pt x="1272" y="831"/>
                  <a:pt x="1272" y="831"/>
                  <a:pt x="1272" y="831"/>
                </a:cubicBezTo>
                <a:cubicBezTo>
                  <a:pt x="1234" y="919"/>
                  <a:pt x="1234" y="919"/>
                  <a:pt x="1234" y="919"/>
                </a:cubicBezTo>
                <a:cubicBezTo>
                  <a:pt x="1192" y="919"/>
                  <a:pt x="1192" y="919"/>
                  <a:pt x="1192" y="919"/>
                </a:cubicBezTo>
                <a:cubicBezTo>
                  <a:pt x="1346" y="574"/>
                  <a:pt x="1346" y="574"/>
                  <a:pt x="1346" y="574"/>
                </a:cubicBezTo>
                <a:lnTo>
                  <a:pt x="1387" y="574"/>
                </a:lnTo>
                <a:close/>
                <a:moveTo>
                  <a:pt x="1443" y="794"/>
                </a:moveTo>
                <a:cubicBezTo>
                  <a:pt x="1365" y="619"/>
                  <a:pt x="1365" y="619"/>
                  <a:pt x="1365" y="619"/>
                </a:cubicBezTo>
                <a:cubicBezTo>
                  <a:pt x="1289" y="794"/>
                  <a:pt x="1289" y="794"/>
                  <a:pt x="1289" y="794"/>
                </a:cubicBezTo>
                <a:lnTo>
                  <a:pt x="1443" y="794"/>
                </a:lnTo>
                <a:close/>
                <a:moveTo>
                  <a:pt x="1735" y="610"/>
                </a:moveTo>
                <a:cubicBezTo>
                  <a:pt x="1774" y="610"/>
                  <a:pt x="1812" y="625"/>
                  <a:pt x="1840" y="650"/>
                </a:cubicBezTo>
                <a:cubicBezTo>
                  <a:pt x="1862" y="620"/>
                  <a:pt x="1862" y="620"/>
                  <a:pt x="1862" y="620"/>
                </a:cubicBezTo>
                <a:cubicBezTo>
                  <a:pt x="1829" y="591"/>
                  <a:pt x="1783" y="573"/>
                  <a:pt x="1735" y="573"/>
                </a:cubicBezTo>
                <a:cubicBezTo>
                  <a:pt x="1634" y="573"/>
                  <a:pt x="1554" y="649"/>
                  <a:pt x="1554" y="746"/>
                </a:cubicBezTo>
                <a:cubicBezTo>
                  <a:pt x="1554" y="843"/>
                  <a:pt x="1634" y="921"/>
                  <a:pt x="1733" y="921"/>
                </a:cubicBezTo>
                <a:cubicBezTo>
                  <a:pt x="1780" y="921"/>
                  <a:pt x="1827" y="902"/>
                  <a:pt x="1861" y="875"/>
                </a:cubicBezTo>
                <a:cubicBezTo>
                  <a:pt x="1861" y="750"/>
                  <a:pt x="1861" y="750"/>
                  <a:pt x="1861" y="750"/>
                </a:cubicBezTo>
                <a:cubicBezTo>
                  <a:pt x="1826" y="750"/>
                  <a:pt x="1826" y="750"/>
                  <a:pt x="1826" y="750"/>
                </a:cubicBezTo>
                <a:cubicBezTo>
                  <a:pt x="1826" y="854"/>
                  <a:pt x="1826" y="854"/>
                  <a:pt x="1826" y="854"/>
                </a:cubicBezTo>
                <a:cubicBezTo>
                  <a:pt x="1800" y="872"/>
                  <a:pt x="1767" y="883"/>
                  <a:pt x="1736" y="883"/>
                </a:cubicBezTo>
                <a:cubicBezTo>
                  <a:pt x="1657" y="883"/>
                  <a:pt x="1594" y="823"/>
                  <a:pt x="1594" y="746"/>
                </a:cubicBezTo>
                <a:cubicBezTo>
                  <a:pt x="1594" y="671"/>
                  <a:pt x="1657" y="610"/>
                  <a:pt x="1735" y="610"/>
                </a:cubicBezTo>
                <a:close/>
                <a:moveTo>
                  <a:pt x="1996" y="763"/>
                </a:moveTo>
                <a:cubicBezTo>
                  <a:pt x="2169" y="763"/>
                  <a:pt x="2169" y="763"/>
                  <a:pt x="2169" y="763"/>
                </a:cubicBezTo>
                <a:cubicBezTo>
                  <a:pt x="2169" y="725"/>
                  <a:pt x="2169" y="725"/>
                  <a:pt x="2169" y="725"/>
                </a:cubicBezTo>
                <a:cubicBezTo>
                  <a:pt x="1996" y="725"/>
                  <a:pt x="1996" y="725"/>
                  <a:pt x="1996" y="725"/>
                </a:cubicBezTo>
                <a:cubicBezTo>
                  <a:pt x="1996" y="612"/>
                  <a:pt x="1996" y="612"/>
                  <a:pt x="1996" y="612"/>
                </a:cubicBezTo>
                <a:cubicBezTo>
                  <a:pt x="2190" y="612"/>
                  <a:pt x="2190" y="612"/>
                  <a:pt x="2190" y="612"/>
                </a:cubicBezTo>
                <a:cubicBezTo>
                  <a:pt x="2190" y="574"/>
                  <a:pt x="2190" y="574"/>
                  <a:pt x="2190" y="574"/>
                </a:cubicBezTo>
                <a:cubicBezTo>
                  <a:pt x="1956" y="574"/>
                  <a:pt x="1956" y="574"/>
                  <a:pt x="1956" y="574"/>
                </a:cubicBezTo>
                <a:cubicBezTo>
                  <a:pt x="1956" y="919"/>
                  <a:pt x="1956" y="919"/>
                  <a:pt x="1956" y="919"/>
                </a:cubicBezTo>
                <a:cubicBezTo>
                  <a:pt x="2196" y="919"/>
                  <a:pt x="2196" y="919"/>
                  <a:pt x="2196" y="919"/>
                </a:cubicBezTo>
                <a:cubicBezTo>
                  <a:pt x="2196" y="881"/>
                  <a:pt x="2196" y="881"/>
                  <a:pt x="2196" y="881"/>
                </a:cubicBezTo>
                <a:cubicBezTo>
                  <a:pt x="1996" y="881"/>
                  <a:pt x="1996" y="881"/>
                  <a:pt x="1996" y="881"/>
                </a:cubicBezTo>
                <a:lnTo>
                  <a:pt x="1996" y="763"/>
                </a:lnTo>
                <a:close/>
                <a:moveTo>
                  <a:pt x="2466" y="801"/>
                </a:moveTo>
                <a:cubicBezTo>
                  <a:pt x="2546" y="919"/>
                  <a:pt x="2546" y="919"/>
                  <a:pt x="2546" y="919"/>
                </a:cubicBezTo>
                <a:cubicBezTo>
                  <a:pt x="2501" y="919"/>
                  <a:pt x="2501" y="919"/>
                  <a:pt x="2501" y="919"/>
                </a:cubicBezTo>
                <a:cubicBezTo>
                  <a:pt x="2430" y="809"/>
                  <a:pt x="2430" y="809"/>
                  <a:pt x="2430" y="809"/>
                </a:cubicBezTo>
                <a:cubicBezTo>
                  <a:pt x="2423" y="809"/>
                  <a:pt x="2415" y="810"/>
                  <a:pt x="2407" y="810"/>
                </a:cubicBezTo>
                <a:cubicBezTo>
                  <a:pt x="2316" y="810"/>
                  <a:pt x="2316" y="810"/>
                  <a:pt x="2316" y="810"/>
                </a:cubicBezTo>
                <a:cubicBezTo>
                  <a:pt x="2316" y="919"/>
                  <a:pt x="2316" y="919"/>
                  <a:pt x="2316" y="919"/>
                </a:cubicBezTo>
                <a:cubicBezTo>
                  <a:pt x="2276" y="919"/>
                  <a:pt x="2276" y="919"/>
                  <a:pt x="2276" y="919"/>
                </a:cubicBezTo>
                <a:cubicBezTo>
                  <a:pt x="2276" y="574"/>
                  <a:pt x="2276" y="574"/>
                  <a:pt x="2276" y="574"/>
                </a:cubicBezTo>
                <a:cubicBezTo>
                  <a:pt x="2407" y="574"/>
                  <a:pt x="2407" y="574"/>
                  <a:pt x="2407" y="574"/>
                </a:cubicBezTo>
                <a:cubicBezTo>
                  <a:pt x="2493" y="574"/>
                  <a:pt x="2543" y="616"/>
                  <a:pt x="2543" y="690"/>
                </a:cubicBezTo>
                <a:cubicBezTo>
                  <a:pt x="2543" y="747"/>
                  <a:pt x="2515" y="785"/>
                  <a:pt x="2466" y="801"/>
                </a:cubicBezTo>
                <a:close/>
                <a:moveTo>
                  <a:pt x="2505" y="691"/>
                </a:moveTo>
                <a:cubicBezTo>
                  <a:pt x="2505" y="639"/>
                  <a:pt x="2469" y="612"/>
                  <a:pt x="2407" y="612"/>
                </a:cubicBezTo>
                <a:cubicBezTo>
                  <a:pt x="2316" y="612"/>
                  <a:pt x="2316" y="612"/>
                  <a:pt x="2316" y="612"/>
                </a:cubicBezTo>
                <a:cubicBezTo>
                  <a:pt x="2316" y="772"/>
                  <a:pt x="2316" y="772"/>
                  <a:pt x="2316" y="772"/>
                </a:cubicBezTo>
                <a:cubicBezTo>
                  <a:pt x="2407" y="772"/>
                  <a:pt x="2407" y="772"/>
                  <a:pt x="2407" y="772"/>
                </a:cubicBezTo>
                <a:cubicBezTo>
                  <a:pt x="2469" y="772"/>
                  <a:pt x="2505" y="744"/>
                  <a:pt x="2505" y="69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114324" tIns="57162" rIns="114324" bIns="57162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251">
              <a:latin typeface="+mn-lt"/>
            </a:endParaRPr>
          </a:p>
        </p:txBody>
      </p:sp>
      <p:sp>
        <p:nvSpPr>
          <p:cNvPr id="9" name="Tijdelijke aanduiding voor afbeelding 7"/>
          <p:cNvSpPr>
            <a:spLocks noGrp="1" noSelect="1"/>
          </p:cNvSpPr>
          <p:nvPr>
            <p:ph type="pic" sz="quarter" idx="14"/>
          </p:nvPr>
        </p:nvSpPr>
        <p:spPr bwMode="gray">
          <a:xfrm>
            <a:off x="0" y="0"/>
            <a:ext cx="7627031" cy="85772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3" name="Tijdelijke aanduiding voor inhoud 2"/>
          <p:cNvSpPr>
            <a:spLocks noGrp="1" noSelect="1"/>
          </p:cNvSpPr>
          <p:nvPr>
            <p:ph idx="1"/>
          </p:nvPr>
        </p:nvSpPr>
        <p:spPr bwMode="gray">
          <a:xfrm>
            <a:off x="8101687" y="1868538"/>
            <a:ext cx="6301313" cy="549305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8" name="Title 2"/>
          <p:cNvSpPr>
            <a:spLocks noGrp="1" noSelect="1"/>
          </p:cNvSpPr>
          <p:nvPr>
            <p:ph type="body" sz="quarter" idx="13"/>
          </p:nvPr>
        </p:nvSpPr>
        <p:spPr bwMode="gray">
          <a:xfrm>
            <a:off x="8101687" y="900501"/>
            <a:ext cx="6301313" cy="631382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376" b="0" cap="all">
                <a:solidFill>
                  <a:schemeClr val="accent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3376" b="0" cap="all">
                <a:solidFill>
                  <a:srgbClr val="7800AF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3376" b="0" cap="all">
                <a:solidFill>
                  <a:srgbClr val="7800AF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376" b="0" cap="all">
                <a:solidFill>
                  <a:srgbClr val="7800AF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376" b="0" cap="all">
                <a:solidFill>
                  <a:srgbClr val="7800AF"/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376" b="0" cap="all">
                <a:solidFill>
                  <a:srgbClr val="7800AF"/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376" b="0" cap="all">
                <a:solidFill>
                  <a:srgbClr val="7800AF"/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376" b="0" cap="all">
                <a:solidFill>
                  <a:srgbClr val="7800AF"/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376" b="0" cap="all">
                <a:solidFill>
                  <a:srgbClr val="7800AF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 noSelect="1"/>
          </p:cNvSpPr>
          <p:nvPr>
            <p:ph type="title"/>
          </p:nvPr>
        </p:nvSpPr>
        <p:spPr bwMode="gray">
          <a:xfrm>
            <a:off x="8101687" y="510036"/>
            <a:ext cx="6301313" cy="495275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15" name="Freeform 5 (PHJU)"/>
          <p:cNvSpPr>
            <a:spLocks noGrp="1" noSelect="1"/>
          </p:cNvSpPr>
          <p:nvPr>
            <p:ph type="body" idx="1000"/>
          </p:nvPr>
        </p:nvSpPr>
        <p:spPr bwMode="gray">
          <a:xfrm>
            <a:off x="331461" y="7598431"/>
            <a:ext cx="670858" cy="603585"/>
          </a:xfrm>
          <a:custGeom>
            <a:avLst/>
            <a:gdLst>
              <a:gd name="T0" fmla="*/ 352 w 1693"/>
              <a:gd name="T1" fmla="*/ 140 h 1525"/>
              <a:gd name="T2" fmla="*/ 352 w 1693"/>
              <a:gd name="T3" fmla="*/ 47 h 1525"/>
              <a:gd name="T4" fmla="*/ 1646 w 1693"/>
              <a:gd name="T5" fmla="*/ 549 h 1525"/>
              <a:gd name="T6" fmla="*/ 1646 w 1693"/>
              <a:gd name="T7" fmla="*/ 642 h 1525"/>
              <a:gd name="T8" fmla="*/ 1646 w 1693"/>
              <a:gd name="T9" fmla="*/ 549 h 1525"/>
              <a:gd name="T10" fmla="*/ 1403 w 1693"/>
              <a:gd name="T11" fmla="*/ 429 h 1525"/>
              <a:gd name="T12" fmla="*/ 1496 w 1693"/>
              <a:gd name="T13" fmla="*/ 429 h 1525"/>
              <a:gd name="T14" fmla="*/ 644 w 1693"/>
              <a:gd name="T15" fmla="*/ 48 h 1525"/>
              <a:gd name="T16" fmla="*/ 644 w 1693"/>
              <a:gd name="T17" fmla="*/ 141 h 1525"/>
              <a:gd name="T18" fmla="*/ 644 w 1693"/>
              <a:gd name="T19" fmla="*/ 48 h 1525"/>
              <a:gd name="T20" fmla="*/ 777 w 1693"/>
              <a:gd name="T21" fmla="*/ 47 h 1525"/>
              <a:gd name="T22" fmla="*/ 870 w 1693"/>
              <a:gd name="T23" fmla="*/ 47 h 1525"/>
              <a:gd name="T24" fmla="*/ 954 w 1693"/>
              <a:gd name="T25" fmla="*/ 146 h 1525"/>
              <a:gd name="T26" fmla="*/ 954 w 1693"/>
              <a:gd name="T27" fmla="*/ 53 h 1525"/>
              <a:gd name="T28" fmla="*/ 954 w 1693"/>
              <a:gd name="T29" fmla="*/ 146 h 1525"/>
              <a:gd name="T30" fmla="*/ 1048 w 1693"/>
              <a:gd name="T31" fmla="*/ 132 h 1525"/>
              <a:gd name="T32" fmla="*/ 1172 w 1693"/>
              <a:gd name="T33" fmla="*/ 132 h 1525"/>
              <a:gd name="T34" fmla="*/ 1291 w 1693"/>
              <a:gd name="T35" fmla="*/ 8 h 1525"/>
              <a:gd name="T36" fmla="*/ 1291 w 1693"/>
              <a:gd name="T37" fmla="*/ 132 h 1525"/>
              <a:gd name="T38" fmla="*/ 1291 w 1693"/>
              <a:gd name="T39" fmla="*/ 8 h 1525"/>
              <a:gd name="T40" fmla="*/ 149 w 1693"/>
              <a:gd name="T41" fmla="*/ 1180 h 1525"/>
              <a:gd name="T42" fmla="*/ 335 w 1693"/>
              <a:gd name="T43" fmla="*/ 1180 h 1525"/>
              <a:gd name="T44" fmla="*/ 46 w 1693"/>
              <a:gd name="T45" fmla="*/ 677 h 1525"/>
              <a:gd name="T46" fmla="*/ 46 w 1693"/>
              <a:gd name="T47" fmla="*/ 770 h 1525"/>
              <a:gd name="T48" fmla="*/ 46 w 1693"/>
              <a:gd name="T49" fmla="*/ 677 h 1525"/>
              <a:gd name="T50" fmla="*/ 1236 w 1693"/>
              <a:gd name="T51" fmla="*/ 1401 h 1525"/>
              <a:gd name="T52" fmla="*/ 1329 w 1693"/>
              <a:gd name="T53" fmla="*/ 1401 h 1525"/>
              <a:gd name="T54" fmla="*/ 250 w 1693"/>
              <a:gd name="T55" fmla="*/ 1065 h 1525"/>
              <a:gd name="T56" fmla="*/ 250 w 1693"/>
              <a:gd name="T57" fmla="*/ 972 h 1525"/>
              <a:gd name="T58" fmla="*/ 250 w 1693"/>
              <a:gd name="T59" fmla="*/ 1065 h 1525"/>
              <a:gd name="T60" fmla="*/ 885 w 1693"/>
              <a:gd name="T61" fmla="*/ 1432 h 1525"/>
              <a:gd name="T62" fmla="*/ 1071 w 1693"/>
              <a:gd name="T63" fmla="*/ 1432 h 1525"/>
              <a:gd name="T64" fmla="*/ 589 w 1693"/>
              <a:gd name="T65" fmla="*/ 1253 h 1525"/>
              <a:gd name="T66" fmla="*/ 589 w 1693"/>
              <a:gd name="T67" fmla="*/ 1377 h 1525"/>
              <a:gd name="T68" fmla="*/ 589 w 1693"/>
              <a:gd name="T69" fmla="*/ 1253 h 1525"/>
              <a:gd name="T70" fmla="*/ 407 w 1693"/>
              <a:gd name="T71" fmla="*/ 1320 h 1525"/>
              <a:gd name="T72" fmla="*/ 500 w 1693"/>
              <a:gd name="T73" fmla="*/ 1320 h 15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693" h="1525">
                <a:moveTo>
                  <a:pt x="398" y="94"/>
                </a:moveTo>
                <a:cubicBezTo>
                  <a:pt x="398" y="119"/>
                  <a:pt x="377" y="140"/>
                  <a:pt x="352" y="140"/>
                </a:cubicBezTo>
                <a:cubicBezTo>
                  <a:pt x="326" y="140"/>
                  <a:pt x="305" y="119"/>
                  <a:pt x="305" y="94"/>
                </a:cubicBezTo>
                <a:cubicBezTo>
                  <a:pt x="305" y="68"/>
                  <a:pt x="326" y="47"/>
                  <a:pt x="352" y="47"/>
                </a:cubicBezTo>
                <a:cubicBezTo>
                  <a:pt x="377" y="47"/>
                  <a:pt x="398" y="68"/>
                  <a:pt x="398" y="94"/>
                </a:cubicBezTo>
                <a:close/>
                <a:moveTo>
                  <a:pt x="1646" y="549"/>
                </a:moveTo>
                <a:cubicBezTo>
                  <a:pt x="1621" y="549"/>
                  <a:pt x="1600" y="570"/>
                  <a:pt x="1600" y="596"/>
                </a:cubicBezTo>
                <a:cubicBezTo>
                  <a:pt x="1600" y="621"/>
                  <a:pt x="1621" y="642"/>
                  <a:pt x="1646" y="642"/>
                </a:cubicBezTo>
                <a:cubicBezTo>
                  <a:pt x="1672" y="642"/>
                  <a:pt x="1693" y="621"/>
                  <a:pt x="1693" y="596"/>
                </a:cubicBezTo>
                <a:cubicBezTo>
                  <a:pt x="1693" y="570"/>
                  <a:pt x="1672" y="549"/>
                  <a:pt x="1646" y="549"/>
                </a:cubicBezTo>
                <a:close/>
                <a:moveTo>
                  <a:pt x="1450" y="382"/>
                </a:moveTo>
                <a:cubicBezTo>
                  <a:pt x="1424" y="382"/>
                  <a:pt x="1403" y="403"/>
                  <a:pt x="1403" y="429"/>
                </a:cubicBezTo>
                <a:cubicBezTo>
                  <a:pt x="1403" y="454"/>
                  <a:pt x="1424" y="475"/>
                  <a:pt x="1450" y="475"/>
                </a:cubicBezTo>
                <a:cubicBezTo>
                  <a:pt x="1475" y="475"/>
                  <a:pt x="1496" y="454"/>
                  <a:pt x="1496" y="429"/>
                </a:cubicBezTo>
                <a:cubicBezTo>
                  <a:pt x="1496" y="403"/>
                  <a:pt x="1475" y="382"/>
                  <a:pt x="1450" y="382"/>
                </a:cubicBezTo>
                <a:close/>
                <a:moveTo>
                  <a:pt x="644" y="48"/>
                </a:moveTo>
                <a:cubicBezTo>
                  <a:pt x="619" y="48"/>
                  <a:pt x="598" y="69"/>
                  <a:pt x="598" y="95"/>
                </a:cubicBezTo>
                <a:cubicBezTo>
                  <a:pt x="598" y="120"/>
                  <a:pt x="619" y="141"/>
                  <a:pt x="644" y="141"/>
                </a:cubicBezTo>
                <a:cubicBezTo>
                  <a:pt x="670" y="141"/>
                  <a:pt x="691" y="120"/>
                  <a:pt x="691" y="95"/>
                </a:cubicBezTo>
                <a:cubicBezTo>
                  <a:pt x="691" y="69"/>
                  <a:pt x="670" y="48"/>
                  <a:pt x="644" y="48"/>
                </a:cubicBezTo>
                <a:close/>
                <a:moveTo>
                  <a:pt x="824" y="0"/>
                </a:moveTo>
                <a:cubicBezTo>
                  <a:pt x="798" y="0"/>
                  <a:pt x="777" y="21"/>
                  <a:pt x="777" y="47"/>
                </a:cubicBezTo>
                <a:cubicBezTo>
                  <a:pt x="777" y="72"/>
                  <a:pt x="798" y="93"/>
                  <a:pt x="824" y="93"/>
                </a:cubicBezTo>
                <a:cubicBezTo>
                  <a:pt x="849" y="93"/>
                  <a:pt x="870" y="72"/>
                  <a:pt x="870" y="47"/>
                </a:cubicBezTo>
                <a:cubicBezTo>
                  <a:pt x="870" y="21"/>
                  <a:pt x="849" y="0"/>
                  <a:pt x="824" y="0"/>
                </a:cubicBezTo>
                <a:close/>
                <a:moveTo>
                  <a:pt x="954" y="146"/>
                </a:moveTo>
                <a:cubicBezTo>
                  <a:pt x="980" y="146"/>
                  <a:pt x="1000" y="125"/>
                  <a:pt x="1000" y="100"/>
                </a:cubicBezTo>
                <a:cubicBezTo>
                  <a:pt x="1000" y="74"/>
                  <a:pt x="980" y="53"/>
                  <a:pt x="954" y="53"/>
                </a:cubicBezTo>
                <a:cubicBezTo>
                  <a:pt x="928" y="53"/>
                  <a:pt x="907" y="74"/>
                  <a:pt x="907" y="100"/>
                </a:cubicBezTo>
                <a:cubicBezTo>
                  <a:pt x="907" y="125"/>
                  <a:pt x="928" y="146"/>
                  <a:pt x="954" y="146"/>
                </a:cubicBezTo>
                <a:close/>
                <a:moveTo>
                  <a:pt x="1110" y="70"/>
                </a:moveTo>
                <a:cubicBezTo>
                  <a:pt x="1076" y="70"/>
                  <a:pt x="1048" y="98"/>
                  <a:pt x="1048" y="132"/>
                </a:cubicBezTo>
                <a:cubicBezTo>
                  <a:pt x="1048" y="167"/>
                  <a:pt x="1076" y="194"/>
                  <a:pt x="1110" y="194"/>
                </a:cubicBezTo>
                <a:cubicBezTo>
                  <a:pt x="1145" y="194"/>
                  <a:pt x="1172" y="167"/>
                  <a:pt x="1172" y="132"/>
                </a:cubicBezTo>
                <a:cubicBezTo>
                  <a:pt x="1172" y="98"/>
                  <a:pt x="1145" y="70"/>
                  <a:pt x="1110" y="70"/>
                </a:cubicBezTo>
                <a:close/>
                <a:moveTo>
                  <a:pt x="1291" y="8"/>
                </a:moveTo>
                <a:cubicBezTo>
                  <a:pt x="1257" y="8"/>
                  <a:pt x="1229" y="36"/>
                  <a:pt x="1229" y="70"/>
                </a:cubicBezTo>
                <a:cubicBezTo>
                  <a:pt x="1229" y="104"/>
                  <a:pt x="1257" y="132"/>
                  <a:pt x="1291" y="132"/>
                </a:cubicBezTo>
                <a:cubicBezTo>
                  <a:pt x="1325" y="132"/>
                  <a:pt x="1353" y="104"/>
                  <a:pt x="1353" y="70"/>
                </a:cubicBezTo>
                <a:cubicBezTo>
                  <a:pt x="1353" y="36"/>
                  <a:pt x="1325" y="8"/>
                  <a:pt x="1291" y="8"/>
                </a:cubicBezTo>
                <a:close/>
                <a:moveTo>
                  <a:pt x="242" y="1087"/>
                </a:moveTo>
                <a:cubicBezTo>
                  <a:pt x="190" y="1087"/>
                  <a:pt x="149" y="1129"/>
                  <a:pt x="149" y="1180"/>
                </a:cubicBezTo>
                <a:cubicBezTo>
                  <a:pt x="149" y="1232"/>
                  <a:pt x="190" y="1273"/>
                  <a:pt x="242" y="1273"/>
                </a:cubicBezTo>
                <a:cubicBezTo>
                  <a:pt x="293" y="1273"/>
                  <a:pt x="335" y="1232"/>
                  <a:pt x="335" y="1180"/>
                </a:cubicBezTo>
                <a:cubicBezTo>
                  <a:pt x="335" y="1129"/>
                  <a:pt x="293" y="1087"/>
                  <a:pt x="242" y="1087"/>
                </a:cubicBezTo>
                <a:close/>
                <a:moveTo>
                  <a:pt x="46" y="677"/>
                </a:moveTo>
                <a:cubicBezTo>
                  <a:pt x="20" y="677"/>
                  <a:pt x="0" y="698"/>
                  <a:pt x="0" y="724"/>
                </a:cubicBezTo>
                <a:cubicBezTo>
                  <a:pt x="0" y="749"/>
                  <a:pt x="20" y="770"/>
                  <a:pt x="46" y="770"/>
                </a:cubicBezTo>
                <a:cubicBezTo>
                  <a:pt x="72" y="770"/>
                  <a:pt x="93" y="749"/>
                  <a:pt x="93" y="724"/>
                </a:cubicBezTo>
                <a:cubicBezTo>
                  <a:pt x="93" y="698"/>
                  <a:pt x="72" y="677"/>
                  <a:pt x="46" y="677"/>
                </a:cubicBezTo>
                <a:close/>
                <a:moveTo>
                  <a:pt x="1282" y="1354"/>
                </a:moveTo>
                <a:cubicBezTo>
                  <a:pt x="1257" y="1354"/>
                  <a:pt x="1236" y="1375"/>
                  <a:pt x="1236" y="1401"/>
                </a:cubicBezTo>
                <a:cubicBezTo>
                  <a:pt x="1236" y="1426"/>
                  <a:pt x="1257" y="1447"/>
                  <a:pt x="1282" y="1447"/>
                </a:cubicBezTo>
                <a:cubicBezTo>
                  <a:pt x="1308" y="1447"/>
                  <a:pt x="1329" y="1426"/>
                  <a:pt x="1329" y="1401"/>
                </a:cubicBezTo>
                <a:cubicBezTo>
                  <a:pt x="1329" y="1375"/>
                  <a:pt x="1308" y="1354"/>
                  <a:pt x="1282" y="1354"/>
                </a:cubicBezTo>
                <a:close/>
                <a:moveTo>
                  <a:pt x="250" y="1065"/>
                </a:moveTo>
                <a:cubicBezTo>
                  <a:pt x="276" y="1065"/>
                  <a:pt x="296" y="1044"/>
                  <a:pt x="296" y="1018"/>
                </a:cubicBezTo>
                <a:cubicBezTo>
                  <a:pt x="296" y="993"/>
                  <a:pt x="276" y="972"/>
                  <a:pt x="250" y="972"/>
                </a:cubicBezTo>
                <a:cubicBezTo>
                  <a:pt x="224" y="972"/>
                  <a:pt x="203" y="993"/>
                  <a:pt x="203" y="1018"/>
                </a:cubicBezTo>
                <a:cubicBezTo>
                  <a:pt x="203" y="1044"/>
                  <a:pt x="224" y="1065"/>
                  <a:pt x="250" y="1065"/>
                </a:cubicBezTo>
                <a:close/>
                <a:moveTo>
                  <a:pt x="978" y="1339"/>
                </a:moveTo>
                <a:cubicBezTo>
                  <a:pt x="927" y="1339"/>
                  <a:pt x="885" y="1380"/>
                  <a:pt x="885" y="1432"/>
                </a:cubicBezTo>
                <a:cubicBezTo>
                  <a:pt x="885" y="1483"/>
                  <a:pt x="927" y="1525"/>
                  <a:pt x="978" y="1525"/>
                </a:cubicBezTo>
                <a:cubicBezTo>
                  <a:pt x="1029" y="1525"/>
                  <a:pt x="1071" y="1483"/>
                  <a:pt x="1071" y="1432"/>
                </a:cubicBezTo>
                <a:cubicBezTo>
                  <a:pt x="1071" y="1380"/>
                  <a:pt x="1029" y="1339"/>
                  <a:pt x="978" y="1339"/>
                </a:cubicBezTo>
                <a:close/>
                <a:moveTo>
                  <a:pt x="589" y="1253"/>
                </a:moveTo>
                <a:cubicBezTo>
                  <a:pt x="555" y="1253"/>
                  <a:pt x="527" y="1281"/>
                  <a:pt x="527" y="1315"/>
                </a:cubicBezTo>
                <a:cubicBezTo>
                  <a:pt x="527" y="1349"/>
                  <a:pt x="555" y="1377"/>
                  <a:pt x="589" y="1377"/>
                </a:cubicBezTo>
                <a:cubicBezTo>
                  <a:pt x="623" y="1377"/>
                  <a:pt x="651" y="1349"/>
                  <a:pt x="651" y="1315"/>
                </a:cubicBezTo>
                <a:cubicBezTo>
                  <a:pt x="651" y="1281"/>
                  <a:pt x="623" y="1253"/>
                  <a:pt x="589" y="1253"/>
                </a:cubicBezTo>
                <a:close/>
                <a:moveTo>
                  <a:pt x="454" y="1273"/>
                </a:moveTo>
                <a:cubicBezTo>
                  <a:pt x="428" y="1273"/>
                  <a:pt x="407" y="1294"/>
                  <a:pt x="407" y="1320"/>
                </a:cubicBezTo>
                <a:cubicBezTo>
                  <a:pt x="407" y="1345"/>
                  <a:pt x="428" y="1366"/>
                  <a:pt x="454" y="1366"/>
                </a:cubicBezTo>
                <a:cubicBezTo>
                  <a:pt x="479" y="1366"/>
                  <a:pt x="500" y="1345"/>
                  <a:pt x="500" y="1320"/>
                </a:cubicBezTo>
                <a:cubicBezTo>
                  <a:pt x="500" y="1294"/>
                  <a:pt x="479" y="1273"/>
                  <a:pt x="454" y="1273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82592" indent="-382592" algn="l" defTabSz="1143274" rtl="0" eaLnBrk="1" latinLnBrk="0" hangingPunct="1">
              <a:lnSpc>
                <a:spcPct val="130000"/>
              </a:lnSpc>
              <a:spcBef>
                <a:spcPts val="3251"/>
              </a:spcBef>
              <a:buClr>
                <a:schemeClr val="accent1"/>
              </a:buClr>
              <a:buFont typeface="Century Gothic" panose="020B0502020202020204" pitchFamily="34" charset="0"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Freeform 6 (PHJU)"/>
          <p:cNvSpPr>
            <a:spLocks noGrp="1" noSelect="1"/>
          </p:cNvSpPr>
          <p:nvPr>
            <p:ph type="body" idx="1001"/>
          </p:nvPr>
        </p:nvSpPr>
        <p:spPr bwMode="gray">
          <a:xfrm>
            <a:off x="333446" y="7548794"/>
            <a:ext cx="672844" cy="673078"/>
          </a:xfrm>
          <a:custGeom>
            <a:avLst/>
            <a:gdLst>
              <a:gd name="T0" fmla="*/ 1263 w 1693"/>
              <a:gd name="T1" fmla="*/ 382 h 1701"/>
              <a:gd name="T2" fmla="*/ 1544 w 1693"/>
              <a:gd name="T3" fmla="*/ 394 h 1701"/>
              <a:gd name="T4" fmla="*/ 1080 w 1693"/>
              <a:gd name="T5" fmla="*/ 34 h 1701"/>
              <a:gd name="T6" fmla="*/ 1600 w 1693"/>
              <a:gd name="T7" fmla="*/ 851 h 1701"/>
              <a:gd name="T8" fmla="*/ 1370 w 1693"/>
              <a:gd name="T9" fmla="*/ 291 h 1701"/>
              <a:gd name="T10" fmla="*/ 1370 w 1693"/>
              <a:gd name="T11" fmla="*/ 291 h 1701"/>
              <a:gd name="T12" fmla="*/ 792 w 1693"/>
              <a:gd name="T13" fmla="*/ 273 h 1701"/>
              <a:gd name="T14" fmla="*/ 410 w 1693"/>
              <a:gd name="T15" fmla="*/ 127 h 1701"/>
              <a:gd name="T16" fmla="*/ 606 w 1693"/>
              <a:gd name="T17" fmla="*/ 91 h 1701"/>
              <a:gd name="T18" fmla="*/ 513 w 1693"/>
              <a:gd name="T19" fmla="*/ 320 h 1701"/>
              <a:gd name="T20" fmla="*/ 513 w 1693"/>
              <a:gd name="T21" fmla="*/ 320 h 1701"/>
              <a:gd name="T22" fmla="*/ 1535 w 1693"/>
              <a:gd name="T23" fmla="*/ 524 h 1701"/>
              <a:gd name="T24" fmla="*/ 784 w 1693"/>
              <a:gd name="T25" fmla="*/ 82 h 1701"/>
              <a:gd name="T26" fmla="*/ 704 w 1693"/>
              <a:gd name="T27" fmla="*/ 51 h 1701"/>
              <a:gd name="T28" fmla="*/ 958 w 1693"/>
              <a:gd name="T29" fmla="*/ 63 h 1701"/>
              <a:gd name="T30" fmla="*/ 1111 w 1693"/>
              <a:gd name="T31" fmla="*/ 394 h 1701"/>
              <a:gd name="T32" fmla="*/ 1111 w 1693"/>
              <a:gd name="T33" fmla="*/ 394 h 1701"/>
              <a:gd name="T34" fmla="*/ 1575 w 1693"/>
              <a:gd name="T35" fmla="*/ 726 h 1701"/>
              <a:gd name="T36" fmla="*/ 1239 w 1693"/>
              <a:gd name="T37" fmla="*/ 208 h 1701"/>
              <a:gd name="T38" fmla="*/ 512 w 1693"/>
              <a:gd name="T39" fmla="*/ 1574 h 1701"/>
              <a:gd name="T40" fmla="*/ 1341 w 1693"/>
              <a:gd name="T41" fmla="*/ 1434 h 1701"/>
              <a:gd name="T42" fmla="*/ 1341 w 1693"/>
              <a:gd name="T43" fmla="*/ 1434 h 1701"/>
              <a:gd name="T44" fmla="*/ 893 w 1693"/>
              <a:gd name="T45" fmla="*/ 1335 h 1701"/>
              <a:gd name="T46" fmla="*/ 1126 w 1693"/>
              <a:gd name="T47" fmla="*/ 1657 h 1701"/>
              <a:gd name="T48" fmla="*/ 1126 w 1693"/>
              <a:gd name="T49" fmla="*/ 1428 h 1701"/>
              <a:gd name="T50" fmla="*/ 104 w 1693"/>
              <a:gd name="T51" fmla="*/ 1130 h 1701"/>
              <a:gd name="T52" fmla="*/ 104 w 1693"/>
              <a:gd name="T53" fmla="*/ 1130 h 1701"/>
              <a:gd name="T54" fmla="*/ 1048 w 1693"/>
              <a:gd name="T55" fmla="*/ 1526 h 1701"/>
              <a:gd name="T56" fmla="*/ 822 w 1693"/>
              <a:gd name="T57" fmla="*/ 1528 h 1701"/>
              <a:gd name="T58" fmla="*/ 738 w 1693"/>
              <a:gd name="T59" fmla="*/ 1428 h 1701"/>
              <a:gd name="T60" fmla="*/ 935 w 1693"/>
              <a:gd name="T61" fmla="*/ 1605 h 1701"/>
              <a:gd name="T62" fmla="*/ 935 w 1693"/>
              <a:gd name="T63" fmla="*/ 1605 h 1701"/>
              <a:gd name="T64" fmla="*/ 852 w 1693"/>
              <a:gd name="T65" fmla="*/ 1639 h 1701"/>
              <a:gd name="T66" fmla="*/ 481 w 1693"/>
              <a:gd name="T67" fmla="*/ 1307 h 1701"/>
              <a:gd name="T68" fmla="*/ 362 w 1693"/>
              <a:gd name="T69" fmla="*/ 1456 h 1701"/>
              <a:gd name="T70" fmla="*/ 340 w 1693"/>
              <a:gd name="T71" fmla="*/ 1495 h 1701"/>
              <a:gd name="T72" fmla="*/ 402 w 1693"/>
              <a:gd name="T73" fmla="*/ 1442 h 1701"/>
              <a:gd name="T74" fmla="*/ 0 w 1693"/>
              <a:gd name="T75" fmla="*/ 979 h 1701"/>
              <a:gd name="T76" fmla="*/ 111 w 1693"/>
              <a:gd name="T77" fmla="*/ 1099 h 1701"/>
              <a:gd name="T78" fmla="*/ 360 w 1693"/>
              <a:gd name="T79" fmla="*/ 1382 h 1701"/>
              <a:gd name="T80" fmla="*/ 800 w 1693"/>
              <a:gd name="T81" fmla="*/ 851 h 1701"/>
              <a:gd name="T82" fmla="*/ 975 w 1693"/>
              <a:gd name="T83" fmla="*/ 935 h 1701"/>
              <a:gd name="T84" fmla="*/ 1094 w 1693"/>
              <a:gd name="T85" fmla="*/ 723 h 1701"/>
              <a:gd name="T86" fmla="*/ 1371 w 1693"/>
              <a:gd name="T87" fmla="*/ 789 h 1701"/>
              <a:gd name="T88" fmla="*/ 1313 w 1693"/>
              <a:gd name="T89" fmla="*/ 1025 h 1701"/>
              <a:gd name="T90" fmla="*/ 1229 w 1693"/>
              <a:gd name="T91" fmla="*/ 851 h 1701"/>
              <a:gd name="T92" fmla="*/ 496 w 1693"/>
              <a:gd name="T93" fmla="*/ 838 h 1701"/>
              <a:gd name="T94" fmla="*/ 764 w 1693"/>
              <a:gd name="T95" fmla="*/ 683 h 1701"/>
              <a:gd name="T96" fmla="*/ 447 w 1693"/>
              <a:gd name="T97" fmla="*/ 683 h 1701"/>
              <a:gd name="T98" fmla="*/ 333 w 1693"/>
              <a:gd name="T99" fmla="*/ 1018 h 17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693" h="1701">
                <a:moveTo>
                  <a:pt x="1451" y="487"/>
                </a:moveTo>
                <a:cubicBezTo>
                  <a:pt x="1412" y="487"/>
                  <a:pt x="1378" y="463"/>
                  <a:pt x="1365" y="429"/>
                </a:cubicBezTo>
                <a:cubicBezTo>
                  <a:pt x="1354" y="438"/>
                  <a:pt x="1340" y="444"/>
                  <a:pt x="1325" y="444"/>
                </a:cubicBezTo>
                <a:cubicBezTo>
                  <a:pt x="1291" y="444"/>
                  <a:pt x="1263" y="416"/>
                  <a:pt x="1263" y="382"/>
                </a:cubicBezTo>
                <a:cubicBezTo>
                  <a:pt x="1263" y="347"/>
                  <a:pt x="1291" y="320"/>
                  <a:pt x="1325" y="320"/>
                </a:cubicBezTo>
                <a:cubicBezTo>
                  <a:pt x="1345" y="320"/>
                  <a:pt x="1362" y="329"/>
                  <a:pt x="1373" y="343"/>
                </a:cubicBezTo>
                <a:cubicBezTo>
                  <a:pt x="1390" y="317"/>
                  <a:pt x="1418" y="301"/>
                  <a:pt x="1451" y="301"/>
                </a:cubicBezTo>
                <a:cubicBezTo>
                  <a:pt x="1502" y="301"/>
                  <a:pt x="1544" y="343"/>
                  <a:pt x="1544" y="394"/>
                </a:cubicBezTo>
                <a:cubicBezTo>
                  <a:pt x="1544" y="445"/>
                  <a:pt x="1502" y="487"/>
                  <a:pt x="1451" y="487"/>
                </a:cubicBezTo>
                <a:close/>
                <a:moveTo>
                  <a:pt x="1080" y="220"/>
                </a:moveTo>
                <a:cubicBezTo>
                  <a:pt x="1132" y="220"/>
                  <a:pt x="1174" y="179"/>
                  <a:pt x="1174" y="127"/>
                </a:cubicBezTo>
                <a:cubicBezTo>
                  <a:pt x="1174" y="76"/>
                  <a:pt x="1132" y="34"/>
                  <a:pt x="1080" y="34"/>
                </a:cubicBezTo>
                <a:cubicBezTo>
                  <a:pt x="1029" y="34"/>
                  <a:pt x="987" y="76"/>
                  <a:pt x="987" y="127"/>
                </a:cubicBezTo>
                <a:cubicBezTo>
                  <a:pt x="987" y="179"/>
                  <a:pt x="1029" y="220"/>
                  <a:pt x="1080" y="220"/>
                </a:cubicBezTo>
                <a:close/>
                <a:moveTo>
                  <a:pt x="1646" y="804"/>
                </a:moveTo>
                <a:cubicBezTo>
                  <a:pt x="1621" y="804"/>
                  <a:pt x="1600" y="825"/>
                  <a:pt x="1600" y="851"/>
                </a:cubicBezTo>
                <a:cubicBezTo>
                  <a:pt x="1600" y="876"/>
                  <a:pt x="1621" y="897"/>
                  <a:pt x="1646" y="897"/>
                </a:cubicBezTo>
                <a:cubicBezTo>
                  <a:pt x="1672" y="897"/>
                  <a:pt x="1693" y="876"/>
                  <a:pt x="1693" y="851"/>
                </a:cubicBezTo>
                <a:cubicBezTo>
                  <a:pt x="1693" y="825"/>
                  <a:pt x="1672" y="804"/>
                  <a:pt x="1646" y="804"/>
                </a:cubicBezTo>
                <a:close/>
                <a:moveTo>
                  <a:pt x="1370" y="291"/>
                </a:moveTo>
                <a:cubicBezTo>
                  <a:pt x="1396" y="291"/>
                  <a:pt x="1416" y="270"/>
                  <a:pt x="1416" y="245"/>
                </a:cubicBezTo>
                <a:cubicBezTo>
                  <a:pt x="1416" y="219"/>
                  <a:pt x="1396" y="198"/>
                  <a:pt x="1370" y="198"/>
                </a:cubicBezTo>
                <a:cubicBezTo>
                  <a:pt x="1344" y="198"/>
                  <a:pt x="1323" y="219"/>
                  <a:pt x="1323" y="245"/>
                </a:cubicBezTo>
                <a:cubicBezTo>
                  <a:pt x="1323" y="270"/>
                  <a:pt x="1344" y="291"/>
                  <a:pt x="1370" y="291"/>
                </a:cubicBezTo>
                <a:close/>
                <a:moveTo>
                  <a:pt x="746" y="320"/>
                </a:moveTo>
                <a:cubicBezTo>
                  <a:pt x="746" y="345"/>
                  <a:pt x="767" y="366"/>
                  <a:pt x="792" y="366"/>
                </a:cubicBezTo>
                <a:cubicBezTo>
                  <a:pt x="818" y="366"/>
                  <a:pt x="839" y="345"/>
                  <a:pt x="839" y="320"/>
                </a:cubicBezTo>
                <a:cubicBezTo>
                  <a:pt x="839" y="294"/>
                  <a:pt x="818" y="273"/>
                  <a:pt x="792" y="273"/>
                </a:cubicBezTo>
                <a:cubicBezTo>
                  <a:pt x="767" y="273"/>
                  <a:pt x="746" y="294"/>
                  <a:pt x="746" y="320"/>
                </a:cubicBezTo>
                <a:close/>
                <a:moveTo>
                  <a:pt x="410" y="220"/>
                </a:moveTo>
                <a:cubicBezTo>
                  <a:pt x="436" y="220"/>
                  <a:pt x="457" y="199"/>
                  <a:pt x="457" y="174"/>
                </a:cubicBezTo>
                <a:cubicBezTo>
                  <a:pt x="457" y="148"/>
                  <a:pt x="436" y="127"/>
                  <a:pt x="410" y="127"/>
                </a:cubicBezTo>
                <a:cubicBezTo>
                  <a:pt x="384" y="127"/>
                  <a:pt x="363" y="148"/>
                  <a:pt x="363" y="174"/>
                </a:cubicBezTo>
                <a:cubicBezTo>
                  <a:pt x="363" y="199"/>
                  <a:pt x="384" y="220"/>
                  <a:pt x="410" y="220"/>
                </a:cubicBezTo>
                <a:close/>
                <a:moveTo>
                  <a:pt x="559" y="138"/>
                </a:moveTo>
                <a:cubicBezTo>
                  <a:pt x="585" y="138"/>
                  <a:pt x="606" y="117"/>
                  <a:pt x="606" y="91"/>
                </a:cubicBezTo>
                <a:cubicBezTo>
                  <a:pt x="606" y="65"/>
                  <a:pt x="585" y="45"/>
                  <a:pt x="559" y="45"/>
                </a:cubicBezTo>
                <a:cubicBezTo>
                  <a:pt x="534" y="45"/>
                  <a:pt x="513" y="65"/>
                  <a:pt x="513" y="91"/>
                </a:cubicBezTo>
                <a:cubicBezTo>
                  <a:pt x="513" y="117"/>
                  <a:pt x="534" y="138"/>
                  <a:pt x="559" y="138"/>
                </a:cubicBezTo>
                <a:close/>
                <a:moveTo>
                  <a:pt x="513" y="320"/>
                </a:moveTo>
                <a:cubicBezTo>
                  <a:pt x="538" y="320"/>
                  <a:pt x="559" y="299"/>
                  <a:pt x="559" y="273"/>
                </a:cubicBezTo>
                <a:cubicBezTo>
                  <a:pt x="559" y="247"/>
                  <a:pt x="538" y="227"/>
                  <a:pt x="513" y="227"/>
                </a:cubicBezTo>
                <a:cubicBezTo>
                  <a:pt x="487" y="227"/>
                  <a:pt x="466" y="247"/>
                  <a:pt x="466" y="273"/>
                </a:cubicBezTo>
                <a:cubicBezTo>
                  <a:pt x="466" y="299"/>
                  <a:pt x="487" y="320"/>
                  <a:pt x="513" y="320"/>
                </a:cubicBezTo>
                <a:close/>
                <a:moveTo>
                  <a:pt x="1581" y="571"/>
                </a:moveTo>
                <a:cubicBezTo>
                  <a:pt x="1607" y="571"/>
                  <a:pt x="1628" y="550"/>
                  <a:pt x="1628" y="524"/>
                </a:cubicBezTo>
                <a:cubicBezTo>
                  <a:pt x="1628" y="499"/>
                  <a:pt x="1607" y="478"/>
                  <a:pt x="1581" y="478"/>
                </a:cubicBezTo>
                <a:cubicBezTo>
                  <a:pt x="1556" y="478"/>
                  <a:pt x="1535" y="499"/>
                  <a:pt x="1535" y="524"/>
                </a:cubicBezTo>
                <a:cubicBezTo>
                  <a:pt x="1535" y="550"/>
                  <a:pt x="1556" y="571"/>
                  <a:pt x="1581" y="571"/>
                </a:cubicBezTo>
                <a:close/>
                <a:moveTo>
                  <a:pt x="714" y="236"/>
                </a:moveTo>
                <a:cubicBezTo>
                  <a:pt x="766" y="236"/>
                  <a:pt x="807" y="194"/>
                  <a:pt x="807" y="143"/>
                </a:cubicBezTo>
                <a:cubicBezTo>
                  <a:pt x="807" y="119"/>
                  <a:pt x="798" y="98"/>
                  <a:pt x="784" y="82"/>
                </a:cubicBezTo>
                <a:cubicBezTo>
                  <a:pt x="792" y="73"/>
                  <a:pt x="797" y="62"/>
                  <a:pt x="797" y="50"/>
                </a:cubicBezTo>
                <a:cubicBezTo>
                  <a:pt x="797" y="24"/>
                  <a:pt x="776" y="3"/>
                  <a:pt x="751" y="3"/>
                </a:cubicBezTo>
                <a:cubicBezTo>
                  <a:pt x="725" y="3"/>
                  <a:pt x="704" y="24"/>
                  <a:pt x="704" y="50"/>
                </a:cubicBezTo>
                <a:cubicBezTo>
                  <a:pt x="704" y="50"/>
                  <a:pt x="704" y="50"/>
                  <a:pt x="704" y="51"/>
                </a:cubicBezTo>
                <a:cubicBezTo>
                  <a:pt x="658" y="56"/>
                  <a:pt x="621" y="95"/>
                  <a:pt x="621" y="143"/>
                </a:cubicBezTo>
                <a:cubicBezTo>
                  <a:pt x="621" y="194"/>
                  <a:pt x="663" y="236"/>
                  <a:pt x="714" y="236"/>
                </a:cubicBezTo>
                <a:close/>
                <a:moveTo>
                  <a:pt x="896" y="125"/>
                </a:moveTo>
                <a:cubicBezTo>
                  <a:pt x="930" y="125"/>
                  <a:pt x="958" y="97"/>
                  <a:pt x="958" y="63"/>
                </a:cubicBezTo>
                <a:cubicBezTo>
                  <a:pt x="958" y="28"/>
                  <a:pt x="930" y="0"/>
                  <a:pt x="896" y="0"/>
                </a:cubicBezTo>
                <a:cubicBezTo>
                  <a:pt x="862" y="0"/>
                  <a:pt x="834" y="28"/>
                  <a:pt x="834" y="63"/>
                </a:cubicBezTo>
                <a:cubicBezTo>
                  <a:pt x="834" y="97"/>
                  <a:pt x="862" y="125"/>
                  <a:pt x="896" y="125"/>
                </a:cubicBezTo>
                <a:close/>
                <a:moveTo>
                  <a:pt x="1111" y="394"/>
                </a:moveTo>
                <a:cubicBezTo>
                  <a:pt x="1111" y="420"/>
                  <a:pt x="1132" y="440"/>
                  <a:pt x="1157" y="440"/>
                </a:cubicBezTo>
                <a:cubicBezTo>
                  <a:pt x="1183" y="440"/>
                  <a:pt x="1204" y="420"/>
                  <a:pt x="1204" y="394"/>
                </a:cubicBezTo>
                <a:cubicBezTo>
                  <a:pt x="1204" y="368"/>
                  <a:pt x="1183" y="347"/>
                  <a:pt x="1157" y="347"/>
                </a:cubicBezTo>
                <a:cubicBezTo>
                  <a:pt x="1132" y="347"/>
                  <a:pt x="1111" y="368"/>
                  <a:pt x="1111" y="394"/>
                </a:cubicBezTo>
                <a:close/>
                <a:moveTo>
                  <a:pt x="1637" y="664"/>
                </a:moveTo>
                <a:cubicBezTo>
                  <a:pt x="1637" y="630"/>
                  <a:pt x="1609" y="602"/>
                  <a:pt x="1575" y="602"/>
                </a:cubicBezTo>
                <a:cubicBezTo>
                  <a:pt x="1540" y="602"/>
                  <a:pt x="1513" y="630"/>
                  <a:pt x="1513" y="664"/>
                </a:cubicBezTo>
                <a:cubicBezTo>
                  <a:pt x="1513" y="698"/>
                  <a:pt x="1540" y="726"/>
                  <a:pt x="1575" y="726"/>
                </a:cubicBezTo>
                <a:cubicBezTo>
                  <a:pt x="1609" y="726"/>
                  <a:pt x="1637" y="698"/>
                  <a:pt x="1637" y="664"/>
                </a:cubicBezTo>
                <a:close/>
                <a:moveTo>
                  <a:pt x="1239" y="301"/>
                </a:moveTo>
                <a:cubicBezTo>
                  <a:pt x="1264" y="301"/>
                  <a:pt x="1285" y="280"/>
                  <a:pt x="1285" y="254"/>
                </a:cubicBezTo>
                <a:cubicBezTo>
                  <a:pt x="1285" y="229"/>
                  <a:pt x="1264" y="208"/>
                  <a:pt x="1239" y="208"/>
                </a:cubicBezTo>
                <a:cubicBezTo>
                  <a:pt x="1213" y="208"/>
                  <a:pt x="1192" y="229"/>
                  <a:pt x="1192" y="254"/>
                </a:cubicBezTo>
                <a:cubicBezTo>
                  <a:pt x="1192" y="280"/>
                  <a:pt x="1213" y="301"/>
                  <a:pt x="1239" y="301"/>
                </a:cubicBezTo>
                <a:close/>
                <a:moveTo>
                  <a:pt x="605" y="1481"/>
                </a:moveTo>
                <a:cubicBezTo>
                  <a:pt x="554" y="1481"/>
                  <a:pt x="512" y="1522"/>
                  <a:pt x="512" y="1574"/>
                </a:cubicBezTo>
                <a:cubicBezTo>
                  <a:pt x="512" y="1625"/>
                  <a:pt x="554" y="1667"/>
                  <a:pt x="605" y="1667"/>
                </a:cubicBezTo>
                <a:cubicBezTo>
                  <a:pt x="656" y="1667"/>
                  <a:pt x="698" y="1625"/>
                  <a:pt x="698" y="1574"/>
                </a:cubicBezTo>
                <a:cubicBezTo>
                  <a:pt x="698" y="1522"/>
                  <a:pt x="656" y="1481"/>
                  <a:pt x="605" y="1481"/>
                </a:cubicBezTo>
                <a:close/>
                <a:moveTo>
                  <a:pt x="1341" y="1434"/>
                </a:moveTo>
                <a:cubicBezTo>
                  <a:pt x="1315" y="1434"/>
                  <a:pt x="1294" y="1455"/>
                  <a:pt x="1294" y="1481"/>
                </a:cubicBezTo>
                <a:cubicBezTo>
                  <a:pt x="1294" y="1506"/>
                  <a:pt x="1315" y="1527"/>
                  <a:pt x="1341" y="1527"/>
                </a:cubicBezTo>
                <a:cubicBezTo>
                  <a:pt x="1366" y="1527"/>
                  <a:pt x="1387" y="1506"/>
                  <a:pt x="1387" y="1481"/>
                </a:cubicBezTo>
                <a:cubicBezTo>
                  <a:pt x="1387" y="1455"/>
                  <a:pt x="1366" y="1434"/>
                  <a:pt x="1341" y="1434"/>
                </a:cubicBezTo>
                <a:close/>
                <a:moveTo>
                  <a:pt x="846" y="1382"/>
                </a:moveTo>
                <a:cubicBezTo>
                  <a:pt x="846" y="1407"/>
                  <a:pt x="867" y="1428"/>
                  <a:pt x="893" y="1428"/>
                </a:cubicBezTo>
                <a:cubicBezTo>
                  <a:pt x="919" y="1428"/>
                  <a:pt x="940" y="1407"/>
                  <a:pt x="940" y="1382"/>
                </a:cubicBezTo>
                <a:cubicBezTo>
                  <a:pt x="940" y="1356"/>
                  <a:pt x="919" y="1335"/>
                  <a:pt x="893" y="1335"/>
                </a:cubicBezTo>
                <a:cubicBezTo>
                  <a:pt x="867" y="1335"/>
                  <a:pt x="846" y="1356"/>
                  <a:pt x="846" y="1382"/>
                </a:cubicBezTo>
                <a:close/>
                <a:moveTo>
                  <a:pt x="1126" y="1563"/>
                </a:moveTo>
                <a:cubicBezTo>
                  <a:pt x="1100" y="1563"/>
                  <a:pt x="1080" y="1584"/>
                  <a:pt x="1080" y="1610"/>
                </a:cubicBezTo>
                <a:cubicBezTo>
                  <a:pt x="1080" y="1636"/>
                  <a:pt x="1100" y="1657"/>
                  <a:pt x="1126" y="1657"/>
                </a:cubicBezTo>
                <a:cubicBezTo>
                  <a:pt x="1152" y="1657"/>
                  <a:pt x="1173" y="1636"/>
                  <a:pt x="1173" y="1610"/>
                </a:cubicBezTo>
                <a:cubicBezTo>
                  <a:pt x="1173" y="1584"/>
                  <a:pt x="1152" y="1563"/>
                  <a:pt x="1126" y="1563"/>
                </a:cubicBezTo>
                <a:close/>
                <a:moveTo>
                  <a:pt x="1173" y="1381"/>
                </a:moveTo>
                <a:cubicBezTo>
                  <a:pt x="1147" y="1381"/>
                  <a:pt x="1126" y="1402"/>
                  <a:pt x="1126" y="1428"/>
                </a:cubicBezTo>
                <a:cubicBezTo>
                  <a:pt x="1126" y="1454"/>
                  <a:pt x="1147" y="1475"/>
                  <a:pt x="1173" y="1475"/>
                </a:cubicBezTo>
                <a:cubicBezTo>
                  <a:pt x="1198" y="1475"/>
                  <a:pt x="1219" y="1454"/>
                  <a:pt x="1219" y="1428"/>
                </a:cubicBezTo>
                <a:cubicBezTo>
                  <a:pt x="1219" y="1402"/>
                  <a:pt x="1198" y="1381"/>
                  <a:pt x="1173" y="1381"/>
                </a:cubicBezTo>
                <a:close/>
                <a:moveTo>
                  <a:pt x="104" y="1130"/>
                </a:moveTo>
                <a:cubicBezTo>
                  <a:pt x="78" y="1130"/>
                  <a:pt x="58" y="1151"/>
                  <a:pt x="58" y="1177"/>
                </a:cubicBezTo>
                <a:cubicBezTo>
                  <a:pt x="58" y="1202"/>
                  <a:pt x="78" y="1223"/>
                  <a:pt x="104" y="1223"/>
                </a:cubicBezTo>
                <a:cubicBezTo>
                  <a:pt x="130" y="1223"/>
                  <a:pt x="151" y="1202"/>
                  <a:pt x="151" y="1177"/>
                </a:cubicBezTo>
                <a:cubicBezTo>
                  <a:pt x="151" y="1151"/>
                  <a:pt x="130" y="1130"/>
                  <a:pt x="104" y="1130"/>
                </a:cubicBezTo>
                <a:close/>
                <a:moveTo>
                  <a:pt x="1094" y="1480"/>
                </a:moveTo>
                <a:cubicBezTo>
                  <a:pt x="1094" y="1454"/>
                  <a:pt x="1074" y="1433"/>
                  <a:pt x="1048" y="1433"/>
                </a:cubicBezTo>
                <a:cubicBezTo>
                  <a:pt x="1022" y="1433"/>
                  <a:pt x="1001" y="1454"/>
                  <a:pt x="1001" y="1480"/>
                </a:cubicBezTo>
                <a:cubicBezTo>
                  <a:pt x="1001" y="1505"/>
                  <a:pt x="1022" y="1526"/>
                  <a:pt x="1048" y="1526"/>
                </a:cubicBezTo>
                <a:cubicBezTo>
                  <a:pt x="1074" y="1526"/>
                  <a:pt x="1094" y="1505"/>
                  <a:pt x="1094" y="1480"/>
                </a:cubicBezTo>
                <a:close/>
                <a:moveTo>
                  <a:pt x="915" y="1528"/>
                </a:moveTo>
                <a:cubicBezTo>
                  <a:pt x="915" y="1502"/>
                  <a:pt x="894" y="1481"/>
                  <a:pt x="869" y="1481"/>
                </a:cubicBezTo>
                <a:cubicBezTo>
                  <a:pt x="843" y="1481"/>
                  <a:pt x="822" y="1502"/>
                  <a:pt x="822" y="1528"/>
                </a:cubicBezTo>
                <a:cubicBezTo>
                  <a:pt x="822" y="1553"/>
                  <a:pt x="843" y="1574"/>
                  <a:pt x="869" y="1574"/>
                </a:cubicBezTo>
                <a:cubicBezTo>
                  <a:pt x="894" y="1574"/>
                  <a:pt x="915" y="1553"/>
                  <a:pt x="915" y="1528"/>
                </a:cubicBezTo>
                <a:close/>
                <a:moveTo>
                  <a:pt x="785" y="1475"/>
                </a:moveTo>
                <a:cubicBezTo>
                  <a:pt x="785" y="1449"/>
                  <a:pt x="764" y="1428"/>
                  <a:pt x="738" y="1428"/>
                </a:cubicBezTo>
                <a:cubicBezTo>
                  <a:pt x="713" y="1428"/>
                  <a:pt x="692" y="1449"/>
                  <a:pt x="692" y="1475"/>
                </a:cubicBezTo>
                <a:cubicBezTo>
                  <a:pt x="692" y="1500"/>
                  <a:pt x="713" y="1521"/>
                  <a:pt x="738" y="1521"/>
                </a:cubicBezTo>
                <a:cubicBezTo>
                  <a:pt x="764" y="1521"/>
                  <a:pt x="785" y="1500"/>
                  <a:pt x="785" y="1475"/>
                </a:cubicBezTo>
                <a:close/>
                <a:moveTo>
                  <a:pt x="935" y="1605"/>
                </a:moveTo>
                <a:cubicBezTo>
                  <a:pt x="909" y="1605"/>
                  <a:pt x="888" y="1626"/>
                  <a:pt x="888" y="1651"/>
                </a:cubicBezTo>
                <a:cubicBezTo>
                  <a:pt x="888" y="1677"/>
                  <a:pt x="909" y="1698"/>
                  <a:pt x="935" y="1698"/>
                </a:cubicBezTo>
                <a:cubicBezTo>
                  <a:pt x="961" y="1698"/>
                  <a:pt x="981" y="1677"/>
                  <a:pt x="981" y="1651"/>
                </a:cubicBezTo>
                <a:cubicBezTo>
                  <a:pt x="981" y="1626"/>
                  <a:pt x="961" y="1605"/>
                  <a:pt x="935" y="1605"/>
                </a:cubicBezTo>
                <a:close/>
                <a:moveTo>
                  <a:pt x="790" y="1577"/>
                </a:moveTo>
                <a:cubicBezTo>
                  <a:pt x="755" y="1577"/>
                  <a:pt x="728" y="1604"/>
                  <a:pt x="728" y="1639"/>
                </a:cubicBezTo>
                <a:cubicBezTo>
                  <a:pt x="728" y="1673"/>
                  <a:pt x="755" y="1701"/>
                  <a:pt x="790" y="1701"/>
                </a:cubicBezTo>
                <a:cubicBezTo>
                  <a:pt x="824" y="1701"/>
                  <a:pt x="852" y="1673"/>
                  <a:pt x="852" y="1639"/>
                </a:cubicBezTo>
                <a:cubicBezTo>
                  <a:pt x="852" y="1604"/>
                  <a:pt x="824" y="1577"/>
                  <a:pt x="790" y="1577"/>
                </a:cubicBezTo>
                <a:close/>
                <a:moveTo>
                  <a:pt x="574" y="1307"/>
                </a:moveTo>
                <a:cubicBezTo>
                  <a:pt x="574" y="1281"/>
                  <a:pt x="554" y="1261"/>
                  <a:pt x="528" y="1261"/>
                </a:cubicBezTo>
                <a:cubicBezTo>
                  <a:pt x="502" y="1261"/>
                  <a:pt x="481" y="1281"/>
                  <a:pt x="481" y="1307"/>
                </a:cubicBezTo>
                <a:cubicBezTo>
                  <a:pt x="481" y="1333"/>
                  <a:pt x="502" y="1354"/>
                  <a:pt x="528" y="1354"/>
                </a:cubicBezTo>
                <a:cubicBezTo>
                  <a:pt x="554" y="1354"/>
                  <a:pt x="574" y="1333"/>
                  <a:pt x="574" y="1307"/>
                </a:cubicBezTo>
                <a:close/>
                <a:moveTo>
                  <a:pt x="402" y="1442"/>
                </a:moveTo>
                <a:cubicBezTo>
                  <a:pt x="386" y="1442"/>
                  <a:pt x="373" y="1447"/>
                  <a:pt x="362" y="1456"/>
                </a:cubicBezTo>
                <a:cubicBezTo>
                  <a:pt x="362" y="1431"/>
                  <a:pt x="341" y="1410"/>
                  <a:pt x="316" y="1410"/>
                </a:cubicBezTo>
                <a:cubicBezTo>
                  <a:pt x="290" y="1410"/>
                  <a:pt x="269" y="1431"/>
                  <a:pt x="269" y="1457"/>
                </a:cubicBezTo>
                <a:cubicBezTo>
                  <a:pt x="269" y="1482"/>
                  <a:pt x="290" y="1503"/>
                  <a:pt x="316" y="1503"/>
                </a:cubicBezTo>
                <a:cubicBezTo>
                  <a:pt x="325" y="1503"/>
                  <a:pt x="333" y="1500"/>
                  <a:pt x="340" y="1495"/>
                </a:cubicBezTo>
                <a:cubicBezTo>
                  <a:pt x="340" y="1498"/>
                  <a:pt x="340" y="1501"/>
                  <a:pt x="340" y="1504"/>
                </a:cubicBezTo>
                <a:cubicBezTo>
                  <a:pt x="340" y="1538"/>
                  <a:pt x="367" y="1566"/>
                  <a:pt x="402" y="1566"/>
                </a:cubicBezTo>
                <a:cubicBezTo>
                  <a:pt x="436" y="1566"/>
                  <a:pt x="464" y="1538"/>
                  <a:pt x="464" y="1504"/>
                </a:cubicBezTo>
                <a:cubicBezTo>
                  <a:pt x="464" y="1470"/>
                  <a:pt x="436" y="1442"/>
                  <a:pt x="402" y="1442"/>
                </a:cubicBezTo>
                <a:close/>
                <a:moveTo>
                  <a:pt x="111" y="975"/>
                </a:moveTo>
                <a:cubicBezTo>
                  <a:pt x="104" y="975"/>
                  <a:pt x="98" y="976"/>
                  <a:pt x="92" y="978"/>
                </a:cubicBezTo>
                <a:cubicBezTo>
                  <a:pt x="92" y="953"/>
                  <a:pt x="71" y="932"/>
                  <a:pt x="46" y="932"/>
                </a:cubicBezTo>
                <a:cubicBezTo>
                  <a:pt x="20" y="932"/>
                  <a:pt x="0" y="953"/>
                  <a:pt x="0" y="979"/>
                </a:cubicBezTo>
                <a:cubicBezTo>
                  <a:pt x="0" y="1004"/>
                  <a:pt x="20" y="1025"/>
                  <a:pt x="46" y="1025"/>
                </a:cubicBezTo>
                <a:cubicBezTo>
                  <a:pt x="47" y="1025"/>
                  <a:pt x="49" y="1024"/>
                  <a:pt x="50" y="1024"/>
                </a:cubicBezTo>
                <a:cubicBezTo>
                  <a:pt x="49" y="1028"/>
                  <a:pt x="49" y="1033"/>
                  <a:pt x="49" y="1037"/>
                </a:cubicBezTo>
                <a:cubicBezTo>
                  <a:pt x="49" y="1071"/>
                  <a:pt x="76" y="1099"/>
                  <a:pt x="111" y="1099"/>
                </a:cubicBezTo>
                <a:cubicBezTo>
                  <a:pt x="145" y="1099"/>
                  <a:pt x="173" y="1071"/>
                  <a:pt x="173" y="1037"/>
                </a:cubicBezTo>
                <a:cubicBezTo>
                  <a:pt x="173" y="1003"/>
                  <a:pt x="145" y="975"/>
                  <a:pt x="111" y="975"/>
                </a:cubicBezTo>
                <a:close/>
                <a:moveTo>
                  <a:pt x="298" y="1320"/>
                </a:moveTo>
                <a:cubicBezTo>
                  <a:pt x="298" y="1354"/>
                  <a:pt x="326" y="1382"/>
                  <a:pt x="360" y="1382"/>
                </a:cubicBezTo>
                <a:cubicBezTo>
                  <a:pt x="394" y="1382"/>
                  <a:pt x="422" y="1354"/>
                  <a:pt x="422" y="1320"/>
                </a:cubicBezTo>
                <a:cubicBezTo>
                  <a:pt x="422" y="1285"/>
                  <a:pt x="394" y="1257"/>
                  <a:pt x="360" y="1257"/>
                </a:cubicBezTo>
                <a:cubicBezTo>
                  <a:pt x="326" y="1257"/>
                  <a:pt x="298" y="1285"/>
                  <a:pt x="298" y="1320"/>
                </a:cubicBezTo>
                <a:close/>
                <a:moveTo>
                  <a:pt x="800" y="851"/>
                </a:moveTo>
                <a:cubicBezTo>
                  <a:pt x="800" y="947"/>
                  <a:pt x="878" y="1025"/>
                  <a:pt x="975" y="1025"/>
                </a:cubicBezTo>
                <a:cubicBezTo>
                  <a:pt x="1021" y="1025"/>
                  <a:pt x="1063" y="1007"/>
                  <a:pt x="1094" y="978"/>
                </a:cubicBezTo>
                <a:cubicBezTo>
                  <a:pt x="1032" y="912"/>
                  <a:pt x="1032" y="912"/>
                  <a:pt x="1032" y="912"/>
                </a:cubicBezTo>
                <a:cubicBezTo>
                  <a:pt x="1017" y="926"/>
                  <a:pt x="997" y="935"/>
                  <a:pt x="975" y="935"/>
                </a:cubicBezTo>
                <a:cubicBezTo>
                  <a:pt x="928" y="935"/>
                  <a:pt x="890" y="897"/>
                  <a:pt x="890" y="851"/>
                </a:cubicBezTo>
                <a:cubicBezTo>
                  <a:pt x="890" y="804"/>
                  <a:pt x="928" y="766"/>
                  <a:pt x="975" y="766"/>
                </a:cubicBezTo>
                <a:cubicBezTo>
                  <a:pt x="997" y="766"/>
                  <a:pt x="1017" y="775"/>
                  <a:pt x="1032" y="789"/>
                </a:cubicBezTo>
                <a:cubicBezTo>
                  <a:pt x="1094" y="723"/>
                  <a:pt x="1094" y="723"/>
                  <a:pt x="1094" y="723"/>
                </a:cubicBezTo>
                <a:cubicBezTo>
                  <a:pt x="1063" y="694"/>
                  <a:pt x="1021" y="676"/>
                  <a:pt x="975" y="676"/>
                </a:cubicBezTo>
                <a:cubicBezTo>
                  <a:pt x="878" y="676"/>
                  <a:pt x="800" y="754"/>
                  <a:pt x="800" y="851"/>
                </a:cubicBezTo>
                <a:close/>
                <a:moveTo>
                  <a:pt x="1313" y="766"/>
                </a:moveTo>
                <a:cubicBezTo>
                  <a:pt x="1335" y="766"/>
                  <a:pt x="1355" y="775"/>
                  <a:pt x="1371" y="789"/>
                </a:cubicBezTo>
                <a:cubicBezTo>
                  <a:pt x="1432" y="723"/>
                  <a:pt x="1432" y="723"/>
                  <a:pt x="1432" y="723"/>
                </a:cubicBezTo>
                <a:cubicBezTo>
                  <a:pt x="1401" y="694"/>
                  <a:pt x="1359" y="676"/>
                  <a:pt x="1313" y="676"/>
                </a:cubicBezTo>
                <a:cubicBezTo>
                  <a:pt x="1216" y="676"/>
                  <a:pt x="1138" y="754"/>
                  <a:pt x="1138" y="851"/>
                </a:cubicBezTo>
                <a:cubicBezTo>
                  <a:pt x="1138" y="947"/>
                  <a:pt x="1216" y="1025"/>
                  <a:pt x="1313" y="1025"/>
                </a:cubicBezTo>
                <a:cubicBezTo>
                  <a:pt x="1359" y="1025"/>
                  <a:pt x="1401" y="1007"/>
                  <a:pt x="1432" y="978"/>
                </a:cubicBezTo>
                <a:cubicBezTo>
                  <a:pt x="1370" y="912"/>
                  <a:pt x="1370" y="912"/>
                  <a:pt x="1370" y="912"/>
                </a:cubicBezTo>
                <a:cubicBezTo>
                  <a:pt x="1355" y="926"/>
                  <a:pt x="1335" y="935"/>
                  <a:pt x="1313" y="935"/>
                </a:cubicBezTo>
                <a:cubicBezTo>
                  <a:pt x="1266" y="935"/>
                  <a:pt x="1229" y="897"/>
                  <a:pt x="1229" y="851"/>
                </a:cubicBezTo>
                <a:cubicBezTo>
                  <a:pt x="1229" y="804"/>
                  <a:pt x="1266" y="766"/>
                  <a:pt x="1313" y="766"/>
                </a:cubicBezTo>
                <a:close/>
                <a:moveTo>
                  <a:pt x="342" y="1018"/>
                </a:moveTo>
                <a:cubicBezTo>
                  <a:pt x="439" y="1018"/>
                  <a:pt x="439" y="1018"/>
                  <a:pt x="439" y="1018"/>
                </a:cubicBezTo>
                <a:cubicBezTo>
                  <a:pt x="496" y="838"/>
                  <a:pt x="496" y="838"/>
                  <a:pt x="496" y="838"/>
                </a:cubicBezTo>
                <a:cubicBezTo>
                  <a:pt x="553" y="1018"/>
                  <a:pt x="553" y="1018"/>
                  <a:pt x="553" y="1018"/>
                </a:cubicBezTo>
                <a:cubicBezTo>
                  <a:pt x="650" y="1018"/>
                  <a:pt x="650" y="1018"/>
                  <a:pt x="650" y="1018"/>
                </a:cubicBezTo>
                <a:cubicBezTo>
                  <a:pt x="659" y="1018"/>
                  <a:pt x="659" y="1018"/>
                  <a:pt x="659" y="1018"/>
                </a:cubicBezTo>
                <a:cubicBezTo>
                  <a:pt x="764" y="683"/>
                  <a:pt x="764" y="683"/>
                  <a:pt x="764" y="683"/>
                </a:cubicBezTo>
                <a:cubicBezTo>
                  <a:pt x="658" y="683"/>
                  <a:pt x="658" y="683"/>
                  <a:pt x="658" y="683"/>
                </a:cubicBezTo>
                <a:cubicBezTo>
                  <a:pt x="601" y="864"/>
                  <a:pt x="601" y="864"/>
                  <a:pt x="601" y="864"/>
                </a:cubicBezTo>
                <a:cubicBezTo>
                  <a:pt x="544" y="683"/>
                  <a:pt x="544" y="683"/>
                  <a:pt x="544" y="683"/>
                </a:cubicBezTo>
                <a:cubicBezTo>
                  <a:pt x="447" y="683"/>
                  <a:pt x="447" y="683"/>
                  <a:pt x="447" y="683"/>
                </a:cubicBezTo>
                <a:cubicBezTo>
                  <a:pt x="390" y="864"/>
                  <a:pt x="390" y="864"/>
                  <a:pt x="390" y="864"/>
                </a:cubicBezTo>
                <a:cubicBezTo>
                  <a:pt x="334" y="683"/>
                  <a:pt x="334" y="683"/>
                  <a:pt x="334" y="683"/>
                </a:cubicBezTo>
                <a:cubicBezTo>
                  <a:pt x="227" y="683"/>
                  <a:pt x="227" y="683"/>
                  <a:pt x="227" y="683"/>
                </a:cubicBezTo>
                <a:cubicBezTo>
                  <a:pt x="333" y="1018"/>
                  <a:pt x="333" y="1018"/>
                  <a:pt x="333" y="1018"/>
                </a:cubicBezTo>
                <a:lnTo>
                  <a:pt x="342" y="101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82592" indent="-382592" algn="l" defTabSz="1143274" rtl="0" eaLnBrk="1" latinLnBrk="0" hangingPunct="1">
              <a:lnSpc>
                <a:spcPct val="130000"/>
              </a:lnSpc>
              <a:spcBef>
                <a:spcPts val="3251"/>
              </a:spcBef>
              <a:buClr>
                <a:schemeClr val="accent1"/>
              </a:buClr>
              <a:buFont typeface="Century Gothic" panose="020B0502020202020204" pitchFamily="34" charset="0"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ijdelijke aanduiding voor dianummer 5">
            <a:extLst>
              <a:ext uri="{FF2B5EF4-FFF2-40B4-BE49-F238E27FC236}">
                <a16:creationId xmlns:a16="http://schemas.microsoft.com/office/drawing/2014/main" id="{68435188-985E-4E05-AC4A-612C4A92DF9F}"/>
              </a:ext>
            </a:extLst>
          </p:cNvPr>
          <p:cNvSpPr>
            <a:spLocks noGrp="1" noSelect="1"/>
          </p:cNvSpPr>
          <p:nvPr>
            <p:ph type="sldNum" sz="quarter" idx="100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A53FC9-5C1F-4816-9F87-C328B6D5A2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58995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header slide 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4">
            <a:extLst>
              <a:ext uri="{FF2B5EF4-FFF2-40B4-BE49-F238E27FC236}">
                <a16:creationId xmlns:a16="http://schemas.microsoft.com/office/drawing/2014/main" id="{49C3E22B-7F79-4EC9-BF15-C7F2A40FF5C7}"/>
              </a:ext>
            </a:extLst>
          </p:cNvPr>
          <p:cNvGrpSpPr>
            <a:grpSpLocks noSelect="1" noChangeAspect="1"/>
          </p:cNvGrpSpPr>
          <p:nvPr userDrawn="1"/>
        </p:nvGrpSpPr>
        <p:grpSpPr bwMode="auto">
          <a:xfrm>
            <a:off x="346075" y="7553325"/>
            <a:ext cx="674688" cy="673100"/>
            <a:chOff x="174" y="3804"/>
            <a:chExt cx="340" cy="339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8B160BB0-D2BA-49EA-A3FD-78FCB5EEFF37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300" y="3804"/>
              <a:ext cx="110" cy="47"/>
            </a:xfrm>
            <a:custGeom>
              <a:avLst/>
              <a:gdLst>
                <a:gd name="T0" fmla="*/ 552 w 552"/>
                <a:gd name="T1" fmla="*/ 124 h 233"/>
                <a:gd name="T2" fmla="*/ 459 w 552"/>
                <a:gd name="T3" fmla="*/ 217 h 233"/>
                <a:gd name="T4" fmla="*/ 366 w 552"/>
                <a:gd name="T5" fmla="*/ 124 h 233"/>
                <a:gd name="T6" fmla="*/ 459 w 552"/>
                <a:gd name="T7" fmla="*/ 31 h 233"/>
                <a:gd name="T8" fmla="*/ 552 w 552"/>
                <a:gd name="T9" fmla="*/ 124 h 233"/>
                <a:gd name="T10" fmla="*/ 176 w 552"/>
                <a:gd name="T11" fmla="*/ 47 h 233"/>
                <a:gd name="T12" fmla="*/ 129 w 552"/>
                <a:gd name="T13" fmla="*/ 0 h 233"/>
                <a:gd name="T14" fmla="*/ 83 w 552"/>
                <a:gd name="T15" fmla="*/ 47 h 233"/>
                <a:gd name="T16" fmla="*/ 83 w 552"/>
                <a:gd name="T17" fmla="*/ 48 h 233"/>
                <a:gd name="T18" fmla="*/ 0 w 552"/>
                <a:gd name="T19" fmla="*/ 140 h 233"/>
                <a:gd name="T20" fmla="*/ 93 w 552"/>
                <a:gd name="T21" fmla="*/ 233 h 233"/>
                <a:gd name="T22" fmla="*/ 186 w 552"/>
                <a:gd name="T23" fmla="*/ 140 h 233"/>
                <a:gd name="T24" fmla="*/ 163 w 552"/>
                <a:gd name="T25" fmla="*/ 79 h 233"/>
                <a:gd name="T26" fmla="*/ 176 w 552"/>
                <a:gd name="T27" fmla="*/ 47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52" h="233">
                  <a:moveTo>
                    <a:pt x="552" y="124"/>
                  </a:moveTo>
                  <a:cubicBezTo>
                    <a:pt x="552" y="176"/>
                    <a:pt x="510" y="217"/>
                    <a:pt x="459" y="217"/>
                  </a:cubicBezTo>
                  <a:cubicBezTo>
                    <a:pt x="408" y="217"/>
                    <a:pt x="366" y="176"/>
                    <a:pt x="366" y="124"/>
                  </a:cubicBezTo>
                  <a:cubicBezTo>
                    <a:pt x="366" y="73"/>
                    <a:pt x="408" y="31"/>
                    <a:pt x="459" y="31"/>
                  </a:cubicBezTo>
                  <a:cubicBezTo>
                    <a:pt x="510" y="31"/>
                    <a:pt x="552" y="73"/>
                    <a:pt x="552" y="124"/>
                  </a:cubicBezTo>
                  <a:close/>
                  <a:moveTo>
                    <a:pt x="176" y="47"/>
                  </a:moveTo>
                  <a:cubicBezTo>
                    <a:pt x="176" y="21"/>
                    <a:pt x="155" y="0"/>
                    <a:pt x="129" y="0"/>
                  </a:cubicBezTo>
                  <a:cubicBezTo>
                    <a:pt x="103" y="0"/>
                    <a:pt x="83" y="21"/>
                    <a:pt x="83" y="47"/>
                  </a:cubicBezTo>
                  <a:cubicBezTo>
                    <a:pt x="83" y="47"/>
                    <a:pt x="83" y="47"/>
                    <a:pt x="83" y="48"/>
                  </a:cubicBezTo>
                  <a:cubicBezTo>
                    <a:pt x="36" y="53"/>
                    <a:pt x="0" y="92"/>
                    <a:pt x="0" y="140"/>
                  </a:cubicBezTo>
                  <a:cubicBezTo>
                    <a:pt x="0" y="191"/>
                    <a:pt x="41" y="233"/>
                    <a:pt x="93" y="233"/>
                  </a:cubicBezTo>
                  <a:cubicBezTo>
                    <a:pt x="144" y="233"/>
                    <a:pt x="186" y="191"/>
                    <a:pt x="186" y="140"/>
                  </a:cubicBezTo>
                  <a:cubicBezTo>
                    <a:pt x="186" y="116"/>
                    <a:pt x="177" y="95"/>
                    <a:pt x="163" y="79"/>
                  </a:cubicBezTo>
                  <a:cubicBezTo>
                    <a:pt x="171" y="70"/>
                    <a:pt x="176" y="59"/>
                    <a:pt x="176" y="47"/>
                  </a:cubicBezTo>
                  <a:close/>
                </a:path>
              </a:pathLst>
            </a:custGeom>
            <a:solidFill>
              <a:srgbClr val="7800AF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51">
                <a:latin typeface="+mn-lt"/>
              </a:endParaRPr>
            </a:p>
          </p:txBody>
        </p:sp>
        <p:sp>
          <p:nvSpPr>
            <p:cNvPr id="9" name="Oval 6">
              <a:extLst>
                <a:ext uri="{FF2B5EF4-FFF2-40B4-BE49-F238E27FC236}">
                  <a16:creationId xmlns:a16="http://schemas.microsoft.com/office/drawing/2014/main" id="{E0028137-5397-4D19-B949-8DA6212E0CEB}"/>
                </a:ext>
              </a:extLst>
            </p:cNvPr>
            <p:cNvSpPr>
              <a:spLocks noSelect="1" noChangeArrowheads="1"/>
            </p:cNvSpPr>
            <p:nvPr userDrawn="1"/>
          </p:nvSpPr>
          <p:spPr bwMode="gray">
            <a:xfrm>
              <a:off x="235" y="3838"/>
              <a:ext cx="19" cy="18"/>
            </a:xfrm>
            <a:prstGeom prst="ellipse">
              <a:avLst/>
            </a:prstGeom>
            <a:solidFill>
              <a:srgbClr val="D70087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51">
                <a:latin typeface="+mn-lt"/>
              </a:endParaRPr>
            </a:p>
          </p:txBody>
        </p:sp>
        <p:sp>
          <p:nvSpPr>
            <p:cNvPr id="10" name="Oval 7">
              <a:extLst>
                <a:ext uri="{FF2B5EF4-FFF2-40B4-BE49-F238E27FC236}">
                  <a16:creationId xmlns:a16="http://schemas.microsoft.com/office/drawing/2014/main" id="{1472B2D4-BF33-4437-8767-1E8FECCB94CD}"/>
                </a:ext>
              </a:extLst>
            </p:cNvPr>
            <p:cNvSpPr>
              <a:spLocks noSelect="1" noChangeArrowheads="1"/>
            </p:cNvSpPr>
            <p:nvPr userDrawn="1"/>
          </p:nvSpPr>
          <p:spPr bwMode="gray">
            <a:xfrm>
              <a:off x="324" y="3858"/>
              <a:ext cx="18" cy="18"/>
            </a:xfrm>
            <a:prstGeom prst="ellipse">
              <a:avLst/>
            </a:prstGeom>
            <a:solidFill>
              <a:srgbClr val="7800AF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51">
                <a:latin typeface="+mn-lt"/>
              </a:endParaRPr>
            </a:p>
          </p:txBody>
        </p:sp>
        <p:sp>
          <p:nvSpPr>
            <p:cNvPr id="11" name="Oval 8">
              <a:extLst>
                <a:ext uri="{FF2B5EF4-FFF2-40B4-BE49-F238E27FC236}">
                  <a16:creationId xmlns:a16="http://schemas.microsoft.com/office/drawing/2014/main" id="{2679B02D-249B-495D-8671-1861E76E1158}"/>
                </a:ext>
              </a:extLst>
            </p:cNvPr>
            <p:cNvSpPr>
              <a:spLocks noSelect="1" noChangeArrowheads="1"/>
            </p:cNvSpPr>
            <p:nvPr userDrawn="1"/>
          </p:nvSpPr>
          <p:spPr bwMode="gray">
            <a:xfrm>
              <a:off x="248" y="3829"/>
              <a:ext cx="18" cy="19"/>
            </a:xfrm>
            <a:prstGeom prst="ellipse">
              <a:avLst/>
            </a:prstGeom>
            <a:solidFill>
              <a:srgbClr val="7800AF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51">
                <a:latin typeface="+mn-lt"/>
              </a:endParaRPr>
            </a:p>
          </p:txBody>
        </p:sp>
        <p:sp>
          <p:nvSpPr>
            <p:cNvPr id="12" name="Oval 9">
              <a:extLst>
                <a:ext uri="{FF2B5EF4-FFF2-40B4-BE49-F238E27FC236}">
                  <a16:creationId xmlns:a16="http://schemas.microsoft.com/office/drawing/2014/main" id="{B3BC601A-1EEB-4E54-B58F-DFF438F73731}"/>
                </a:ext>
              </a:extLst>
            </p:cNvPr>
            <p:cNvSpPr>
              <a:spLocks noSelect="1" noChangeArrowheads="1"/>
            </p:cNvSpPr>
            <p:nvPr userDrawn="1"/>
          </p:nvSpPr>
          <p:spPr bwMode="gray">
            <a:xfrm>
              <a:off x="278" y="3813"/>
              <a:ext cx="18" cy="18"/>
            </a:xfrm>
            <a:prstGeom prst="ellipse">
              <a:avLst/>
            </a:prstGeom>
            <a:solidFill>
              <a:srgbClr val="7800AF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51">
                <a:latin typeface="+mn-lt"/>
              </a:endParaRPr>
            </a:p>
          </p:txBody>
        </p:sp>
        <p:sp>
          <p:nvSpPr>
            <p:cNvPr id="13" name="Oval 10">
              <a:extLst>
                <a:ext uri="{FF2B5EF4-FFF2-40B4-BE49-F238E27FC236}">
                  <a16:creationId xmlns:a16="http://schemas.microsoft.com/office/drawing/2014/main" id="{9316DBC6-7113-4C38-8D1A-614990549C0B}"/>
                </a:ext>
              </a:extLst>
            </p:cNvPr>
            <p:cNvSpPr>
              <a:spLocks noSelect="1" noChangeArrowheads="1"/>
            </p:cNvSpPr>
            <p:nvPr userDrawn="1"/>
          </p:nvSpPr>
          <p:spPr bwMode="gray">
            <a:xfrm>
              <a:off x="269" y="3849"/>
              <a:ext cx="18" cy="19"/>
            </a:xfrm>
            <a:prstGeom prst="ellipse">
              <a:avLst/>
            </a:prstGeom>
            <a:solidFill>
              <a:srgbClr val="7800AF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51">
                <a:latin typeface="+mn-lt"/>
              </a:endParaRPr>
            </a:p>
          </p:txBody>
        </p:sp>
        <p:sp>
          <p:nvSpPr>
            <p:cNvPr id="15" name="Oval 11">
              <a:extLst>
                <a:ext uri="{FF2B5EF4-FFF2-40B4-BE49-F238E27FC236}">
                  <a16:creationId xmlns:a16="http://schemas.microsoft.com/office/drawing/2014/main" id="{8208905F-D1B1-404F-8D68-8BE872FC78CB}"/>
                </a:ext>
              </a:extLst>
            </p:cNvPr>
            <p:cNvSpPr>
              <a:spLocks noSelect="1" noChangeArrowheads="1"/>
            </p:cNvSpPr>
            <p:nvPr userDrawn="1"/>
          </p:nvSpPr>
          <p:spPr bwMode="gray">
            <a:xfrm>
              <a:off x="494" y="3939"/>
              <a:ext cx="18" cy="18"/>
            </a:xfrm>
            <a:prstGeom prst="ellipse">
              <a:avLst/>
            </a:prstGeom>
            <a:solidFill>
              <a:srgbClr val="D70087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51">
                <a:latin typeface="+mn-lt"/>
              </a:endParaRPr>
            </a:p>
          </p:txBody>
        </p:sp>
        <p:sp>
          <p:nvSpPr>
            <p:cNvPr id="16" name="Oval 12">
              <a:extLst>
                <a:ext uri="{FF2B5EF4-FFF2-40B4-BE49-F238E27FC236}">
                  <a16:creationId xmlns:a16="http://schemas.microsoft.com/office/drawing/2014/main" id="{B67E1DE8-7F08-497C-8A1A-0032D7A9EF0F}"/>
                </a:ext>
              </a:extLst>
            </p:cNvPr>
            <p:cNvSpPr>
              <a:spLocks noSelect="1" noChangeArrowheads="1"/>
            </p:cNvSpPr>
            <p:nvPr userDrawn="1"/>
          </p:nvSpPr>
          <p:spPr bwMode="gray">
            <a:xfrm>
              <a:off x="455" y="3905"/>
              <a:ext cx="18" cy="19"/>
            </a:xfrm>
            <a:prstGeom prst="ellipse">
              <a:avLst/>
            </a:prstGeom>
            <a:solidFill>
              <a:srgbClr val="D70087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51">
                <a:latin typeface="+mn-lt"/>
              </a:endParaRPr>
            </a:p>
          </p:txBody>
        </p:sp>
        <p:sp>
          <p:nvSpPr>
            <p:cNvPr id="17" name="Oval 13">
              <a:extLst>
                <a:ext uri="{FF2B5EF4-FFF2-40B4-BE49-F238E27FC236}">
                  <a16:creationId xmlns:a16="http://schemas.microsoft.com/office/drawing/2014/main" id="{2BBC8AFC-776C-4B5A-941D-499ED40E725D}"/>
                </a:ext>
              </a:extLst>
            </p:cNvPr>
            <p:cNvSpPr>
              <a:spLocks noSelect="1" noChangeArrowheads="1"/>
            </p:cNvSpPr>
            <p:nvPr userDrawn="1"/>
          </p:nvSpPr>
          <p:spPr bwMode="gray">
            <a:xfrm>
              <a:off x="293" y="3839"/>
              <a:ext cx="19" cy="18"/>
            </a:xfrm>
            <a:prstGeom prst="ellipse">
              <a:avLst/>
            </a:prstGeom>
            <a:solidFill>
              <a:srgbClr val="D70087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51">
                <a:latin typeface="+mn-lt"/>
              </a:endParaRPr>
            </a:p>
          </p:txBody>
        </p:sp>
        <p:sp>
          <p:nvSpPr>
            <p:cNvPr id="18" name="Oval 14">
              <a:extLst>
                <a:ext uri="{FF2B5EF4-FFF2-40B4-BE49-F238E27FC236}">
                  <a16:creationId xmlns:a16="http://schemas.microsoft.com/office/drawing/2014/main" id="{C1454D5A-39DD-4218-AE06-B59501834E83}"/>
                </a:ext>
              </a:extLst>
            </p:cNvPr>
            <p:cNvSpPr>
              <a:spLocks noSelect="1" noChangeArrowheads="1"/>
            </p:cNvSpPr>
            <p:nvPr userDrawn="1"/>
          </p:nvSpPr>
          <p:spPr bwMode="gray">
            <a:xfrm>
              <a:off x="329" y="3829"/>
              <a:ext cx="19" cy="19"/>
            </a:xfrm>
            <a:prstGeom prst="ellipse">
              <a:avLst/>
            </a:prstGeom>
            <a:solidFill>
              <a:srgbClr val="D70087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51">
                <a:latin typeface="+mn-lt"/>
              </a:endParaRPr>
            </a:p>
          </p:txBody>
        </p:sp>
        <p:sp>
          <p:nvSpPr>
            <p:cNvPr id="19" name="Oval 15">
              <a:extLst>
                <a:ext uri="{FF2B5EF4-FFF2-40B4-BE49-F238E27FC236}">
                  <a16:creationId xmlns:a16="http://schemas.microsoft.com/office/drawing/2014/main" id="{DC88D67A-2179-4D53-9160-066D74D57500}"/>
                </a:ext>
              </a:extLst>
            </p:cNvPr>
            <p:cNvSpPr>
              <a:spLocks noSelect="1" noChangeArrowheads="1"/>
            </p:cNvSpPr>
            <p:nvPr userDrawn="1"/>
          </p:nvSpPr>
          <p:spPr bwMode="gray">
            <a:xfrm>
              <a:off x="355" y="3840"/>
              <a:ext cx="19" cy="18"/>
            </a:xfrm>
            <a:prstGeom prst="ellipse">
              <a:avLst/>
            </a:prstGeom>
            <a:solidFill>
              <a:srgbClr val="D70087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51">
                <a:latin typeface="+mn-lt"/>
              </a:endParaRPr>
            </a:p>
          </p:txBody>
        </p:sp>
        <p:sp>
          <p:nvSpPr>
            <p:cNvPr id="20" name="Oval 16">
              <a:extLst>
                <a:ext uri="{FF2B5EF4-FFF2-40B4-BE49-F238E27FC236}">
                  <a16:creationId xmlns:a16="http://schemas.microsoft.com/office/drawing/2014/main" id="{B3839088-9A3D-430D-9E22-89BA4DE99761}"/>
                </a:ext>
              </a:extLst>
            </p:cNvPr>
            <p:cNvSpPr>
              <a:spLocks noSelect="1" noChangeArrowheads="1"/>
            </p:cNvSpPr>
            <p:nvPr userDrawn="1"/>
          </p:nvSpPr>
          <p:spPr bwMode="gray">
            <a:xfrm>
              <a:off x="342" y="3804"/>
              <a:ext cx="25" cy="25"/>
            </a:xfrm>
            <a:prstGeom prst="ellipse">
              <a:avLst/>
            </a:prstGeom>
            <a:solidFill>
              <a:srgbClr val="7800AF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51">
                <a:latin typeface="+mn-lt"/>
              </a:endParaRPr>
            </a:p>
          </p:txBody>
        </p:sp>
        <p:sp>
          <p:nvSpPr>
            <p:cNvPr id="21" name="Oval 17">
              <a:extLst>
                <a:ext uri="{FF2B5EF4-FFF2-40B4-BE49-F238E27FC236}">
                  <a16:creationId xmlns:a16="http://schemas.microsoft.com/office/drawing/2014/main" id="{85833A98-094F-4D21-BA0C-049F0A8F6C1D}"/>
                </a:ext>
              </a:extLst>
            </p:cNvPr>
            <p:cNvSpPr>
              <a:spLocks noSelect="1" noChangeArrowheads="1"/>
            </p:cNvSpPr>
            <p:nvPr userDrawn="1"/>
          </p:nvSpPr>
          <p:spPr bwMode="gray">
            <a:xfrm>
              <a:off x="384" y="3843"/>
              <a:ext cx="24" cy="25"/>
            </a:xfrm>
            <a:prstGeom prst="ellipse">
              <a:avLst/>
            </a:prstGeom>
            <a:solidFill>
              <a:srgbClr val="D70087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51">
                <a:latin typeface="+mn-lt"/>
              </a:endParaRPr>
            </a:p>
          </p:txBody>
        </p:sp>
        <p:sp>
          <p:nvSpPr>
            <p:cNvPr id="22" name="Oval 18">
              <a:extLst>
                <a:ext uri="{FF2B5EF4-FFF2-40B4-BE49-F238E27FC236}">
                  <a16:creationId xmlns:a16="http://schemas.microsoft.com/office/drawing/2014/main" id="{800EDC7A-C9F4-40F8-906B-C4703266ED72}"/>
                </a:ext>
              </a:extLst>
            </p:cNvPr>
            <p:cNvSpPr>
              <a:spLocks noSelect="1" noChangeArrowheads="1"/>
            </p:cNvSpPr>
            <p:nvPr userDrawn="1"/>
          </p:nvSpPr>
          <p:spPr bwMode="gray">
            <a:xfrm>
              <a:off x="420" y="3831"/>
              <a:ext cx="24" cy="24"/>
            </a:xfrm>
            <a:prstGeom prst="ellipse">
              <a:avLst/>
            </a:prstGeom>
            <a:solidFill>
              <a:srgbClr val="D70087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51">
                <a:latin typeface="+mn-lt"/>
              </a:endParaRPr>
            </a:p>
          </p:txBody>
        </p:sp>
        <p:sp>
          <p:nvSpPr>
            <p:cNvPr id="23" name="Freeform 19">
              <a:extLst>
                <a:ext uri="{FF2B5EF4-FFF2-40B4-BE49-F238E27FC236}">
                  <a16:creationId xmlns:a16="http://schemas.microsoft.com/office/drawing/2014/main" id="{0C57B3AB-838C-49E1-BF19-4F0AEB256C44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397" y="3843"/>
              <a:ext cx="117" cy="140"/>
            </a:xfrm>
            <a:custGeom>
              <a:avLst/>
              <a:gdLst>
                <a:gd name="T0" fmla="*/ 340 w 582"/>
                <a:gd name="T1" fmla="*/ 289 h 699"/>
                <a:gd name="T2" fmla="*/ 254 w 582"/>
                <a:gd name="T3" fmla="*/ 231 h 699"/>
                <a:gd name="T4" fmla="*/ 215 w 582"/>
                <a:gd name="T5" fmla="*/ 246 h 699"/>
                <a:gd name="T6" fmla="*/ 153 w 582"/>
                <a:gd name="T7" fmla="*/ 184 h 699"/>
                <a:gd name="T8" fmla="*/ 215 w 582"/>
                <a:gd name="T9" fmla="*/ 122 h 699"/>
                <a:gd name="T10" fmla="*/ 263 w 582"/>
                <a:gd name="T11" fmla="*/ 145 h 699"/>
                <a:gd name="T12" fmla="*/ 340 w 582"/>
                <a:gd name="T13" fmla="*/ 103 h 699"/>
                <a:gd name="T14" fmla="*/ 433 w 582"/>
                <a:gd name="T15" fmla="*/ 196 h 699"/>
                <a:gd name="T16" fmla="*/ 340 w 582"/>
                <a:gd name="T17" fmla="*/ 289 h 699"/>
                <a:gd name="T18" fmla="*/ 536 w 582"/>
                <a:gd name="T19" fmla="*/ 606 h 699"/>
                <a:gd name="T20" fmla="*/ 489 w 582"/>
                <a:gd name="T21" fmla="*/ 653 h 699"/>
                <a:gd name="T22" fmla="*/ 536 w 582"/>
                <a:gd name="T23" fmla="*/ 699 h 699"/>
                <a:gd name="T24" fmla="*/ 582 w 582"/>
                <a:gd name="T25" fmla="*/ 653 h 699"/>
                <a:gd name="T26" fmla="*/ 536 w 582"/>
                <a:gd name="T27" fmla="*/ 606 h 699"/>
                <a:gd name="T28" fmla="*/ 259 w 582"/>
                <a:gd name="T29" fmla="*/ 93 h 699"/>
                <a:gd name="T30" fmla="*/ 306 w 582"/>
                <a:gd name="T31" fmla="*/ 47 h 699"/>
                <a:gd name="T32" fmla="*/ 259 w 582"/>
                <a:gd name="T33" fmla="*/ 0 h 699"/>
                <a:gd name="T34" fmla="*/ 213 w 582"/>
                <a:gd name="T35" fmla="*/ 47 h 699"/>
                <a:gd name="T36" fmla="*/ 259 w 582"/>
                <a:gd name="T37" fmla="*/ 93 h 699"/>
                <a:gd name="T38" fmla="*/ 471 w 582"/>
                <a:gd name="T39" fmla="*/ 373 h 699"/>
                <a:gd name="T40" fmla="*/ 517 w 582"/>
                <a:gd name="T41" fmla="*/ 327 h 699"/>
                <a:gd name="T42" fmla="*/ 471 w 582"/>
                <a:gd name="T43" fmla="*/ 280 h 699"/>
                <a:gd name="T44" fmla="*/ 424 w 582"/>
                <a:gd name="T45" fmla="*/ 327 h 699"/>
                <a:gd name="T46" fmla="*/ 471 w 582"/>
                <a:gd name="T47" fmla="*/ 373 h 699"/>
                <a:gd name="T48" fmla="*/ 47 w 582"/>
                <a:gd name="T49" fmla="*/ 150 h 699"/>
                <a:gd name="T50" fmla="*/ 0 w 582"/>
                <a:gd name="T51" fmla="*/ 196 h 699"/>
                <a:gd name="T52" fmla="*/ 47 w 582"/>
                <a:gd name="T53" fmla="*/ 243 h 699"/>
                <a:gd name="T54" fmla="*/ 94 w 582"/>
                <a:gd name="T55" fmla="*/ 196 h 699"/>
                <a:gd name="T56" fmla="*/ 47 w 582"/>
                <a:gd name="T57" fmla="*/ 150 h 699"/>
                <a:gd name="T58" fmla="*/ 526 w 582"/>
                <a:gd name="T59" fmla="*/ 466 h 699"/>
                <a:gd name="T60" fmla="*/ 464 w 582"/>
                <a:gd name="T61" fmla="*/ 404 h 699"/>
                <a:gd name="T62" fmla="*/ 402 w 582"/>
                <a:gd name="T63" fmla="*/ 466 h 699"/>
                <a:gd name="T64" fmla="*/ 464 w 582"/>
                <a:gd name="T65" fmla="*/ 528 h 699"/>
                <a:gd name="T66" fmla="*/ 526 w 582"/>
                <a:gd name="T67" fmla="*/ 466 h 6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82" h="699">
                  <a:moveTo>
                    <a:pt x="340" y="289"/>
                  </a:moveTo>
                  <a:cubicBezTo>
                    <a:pt x="301" y="289"/>
                    <a:pt x="268" y="265"/>
                    <a:pt x="254" y="231"/>
                  </a:cubicBezTo>
                  <a:cubicBezTo>
                    <a:pt x="243" y="240"/>
                    <a:pt x="230" y="246"/>
                    <a:pt x="215" y="246"/>
                  </a:cubicBezTo>
                  <a:cubicBezTo>
                    <a:pt x="181" y="246"/>
                    <a:pt x="153" y="218"/>
                    <a:pt x="153" y="184"/>
                  </a:cubicBezTo>
                  <a:cubicBezTo>
                    <a:pt x="153" y="149"/>
                    <a:pt x="181" y="122"/>
                    <a:pt x="215" y="122"/>
                  </a:cubicBezTo>
                  <a:cubicBezTo>
                    <a:pt x="234" y="122"/>
                    <a:pt x="251" y="131"/>
                    <a:pt x="263" y="145"/>
                  </a:cubicBezTo>
                  <a:cubicBezTo>
                    <a:pt x="279" y="120"/>
                    <a:pt x="308" y="103"/>
                    <a:pt x="340" y="103"/>
                  </a:cubicBezTo>
                  <a:cubicBezTo>
                    <a:pt x="392" y="103"/>
                    <a:pt x="433" y="145"/>
                    <a:pt x="433" y="196"/>
                  </a:cubicBezTo>
                  <a:cubicBezTo>
                    <a:pt x="433" y="247"/>
                    <a:pt x="392" y="289"/>
                    <a:pt x="340" y="289"/>
                  </a:cubicBezTo>
                  <a:close/>
                  <a:moveTo>
                    <a:pt x="536" y="606"/>
                  </a:moveTo>
                  <a:cubicBezTo>
                    <a:pt x="510" y="606"/>
                    <a:pt x="489" y="627"/>
                    <a:pt x="489" y="653"/>
                  </a:cubicBezTo>
                  <a:cubicBezTo>
                    <a:pt x="489" y="678"/>
                    <a:pt x="510" y="699"/>
                    <a:pt x="536" y="699"/>
                  </a:cubicBezTo>
                  <a:cubicBezTo>
                    <a:pt x="561" y="699"/>
                    <a:pt x="582" y="678"/>
                    <a:pt x="582" y="653"/>
                  </a:cubicBezTo>
                  <a:cubicBezTo>
                    <a:pt x="582" y="627"/>
                    <a:pt x="561" y="606"/>
                    <a:pt x="536" y="606"/>
                  </a:cubicBezTo>
                  <a:close/>
                  <a:moveTo>
                    <a:pt x="259" y="93"/>
                  </a:moveTo>
                  <a:cubicBezTo>
                    <a:pt x="285" y="93"/>
                    <a:pt x="306" y="72"/>
                    <a:pt x="306" y="47"/>
                  </a:cubicBezTo>
                  <a:cubicBezTo>
                    <a:pt x="306" y="21"/>
                    <a:pt x="285" y="0"/>
                    <a:pt x="259" y="0"/>
                  </a:cubicBezTo>
                  <a:cubicBezTo>
                    <a:pt x="234" y="0"/>
                    <a:pt x="213" y="21"/>
                    <a:pt x="213" y="47"/>
                  </a:cubicBezTo>
                  <a:cubicBezTo>
                    <a:pt x="213" y="72"/>
                    <a:pt x="234" y="93"/>
                    <a:pt x="259" y="93"/>
                  </a:cubicBezTo>
                  <a:close/>
                  <a:moveTo>
                    <a:pt x="471" y="373"/>
                  </a:moveTo>
                  <a:cubicBezTo>
                    <a:pt x="496" y="373"/>
                    <a:pt x="517" y="352"/>
                    <a:pt x="517" y="327"/>
                  </a:cubicBezTo>
                  <a:cubicBezTo>
                    <a:pt x="517" y="301"/>
                    <a:pt x="496" y="280"/>
                    <a:pt x="471" y="280"/>
                  </a:cubicBezTo>
                  <a:cubicBezTo>
                    <a:pt x="445" y="280"/>
                    <a:pt x="424" y="301"/>
                    <a:pt x="424" y="327"/>
                  </a:cubicBezTo>
                  <a:cubicBezTo>
                    <a:pt x="424" y="352"/>
                    <a:pt x="445" y="373"/>
                    <a:pt x="471" y="373"/>
                  </a:cubicBezTo>
                  <a:close/>
                  <a:moveTo>
                    <a:pt x="47" y="150"/>
                  </a:moveTo>
                  <a:cubicBezTo>
                    <a:pt x="21" y="150"/>
                    <a:pt x="0" y="170"/>
                    <a:pt x="0" y="196"/>
                  </a:cubicBezTo>
                  <a:cubicBezTo>
                    <a:pt x="0" y="222"/>
                    <a:pt x="21" y="243"/>
                    <a:pt x="47" y="243"/>
                  </a:cubicBezTo>
                  <a:cubicBezTo>
                    <a:pt x="73" y="243"/>
                    <a:pt x="94" y="222"/>
                    <a:pt x="94" y="196"/>
                  </a:cubicBezTo>
                  <a:cubicBezTo>
                    <a:pt x="94" y="170"/>
                    <a:pt x="73" y="150"/>
                    <a:pt x="47" y="150"/>
                  </a:cubicBezTo>
                  <a:close/>
                  <a:moveTo>
                    <a:pt x="526" y="466"/>
                  </a:moveTo>
                  <a:cubicBezTo>
                    <a:pt x="526" y="432"/>
                    <a:pt x="498" y="404"/>
                    <a:pt x="464" y="404"/>
                  </a:cubicBezTo>
                  <a:cubicBezTo>
                    <a:pt x="430" y="404"/>
                    <a:pt x="402" y="432"/>
                    <a:pt x="402" y="466"/>
                  </a:cubicBezTo>
                  <a:cubicBezTo>
                    <a:pt x="402" y="501"/>
                    <a:pt x="430" y="528"/>
                    <a:pt x="464" y="528"/>
                  </a:cubicBezTo>
                  <a:cubicBezTo>
                    <a:pt x="498" y="528"/>
                    <a:pt x="526" y="501"/>
                    <a:pt x="526" y="466"/>
                  </a:cubicBezTo>
                  <a:close/>
                </a:path>
              </a:pathLst>
            </a:custGeom>
            <a:solidFill>
              <a:srgbClr val="7800AF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51">
                <a:latin typeface="+mn-lt"/>
              </a:endParaRPr>
            </a:p>
          </p:txBody>
        </p:sp>
        <p:sp>
          <p:nvSpPr>
            <p:cNvPr id="24" name="Oval 20">
              <a:extLst>
                <a:ext uri="{FF2B5EF4-FFF2-40B4-BE49-F238E27FC236}">
                  <a16:creationId xmlns:a16="http://schemas.microsoft.com/office/drawing/2014/main" id="{1B86A3E1-CCA8-4EAC-B3EA-A2085E1E09DB}"/>
                </a:ext>
              </a:extLst>
            </p:cNvPr>
            <p:cNvSpPr>
              <a:spLocks noSelect="1" noChangeArrowheads="1"/>
            </p:cNvSpPr>
            <p:nvPr userDrawn="1"/>
          </p:nvSpPr>
          <p:spPr bwMode="gray">
            <a:xfrm>
              <a:off x="414" y="3845"/>
              <a:ext cx="18" cy="19"/>
            </a:xfrm>
            <a:prstGeom prst="ellipse">
              <a:avLst/>
            </a:prstGeom>
            <a:solidFill>
              <a:srgbClr val="7800AF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51">
                <a:latin typeface="+mn-lt"/>
              </a:endParaRPr>
            </a:p>
          </p:txBody>
        </p:sp>
        <p:sp>
          <p:nvSpPr>
            <p:cNvPr id="25" name="Oval 21">
              <a:extLst>
                <a:ext uri="{FF2B5EF4-FFF2-40B4-BE49-F238E27FC236}">
                  <a16:creationId xmlns:a16="http://schemas.microsoft.com/office/drawing/2014/main" id="{D8C7D1E2-DCC4-4EFE-9A5D-CB5D7CE2D770}"/>
                </a:ext>
              </a:extLst>
            </p:cNvPr>
            <p:cNvSpPr>
              <a:spLocks noSelect="1" noChangeArrowheads="1"/>
            </p:cNvSpPr>
            <p:nvPr userDrawn="1"/>
          </p:nvSpPr>
          <p:spPr bwMode="gray">
            <a:xfrm>
              <a:off x="434" y="4090"/>
              <a:ext cx="19" cy="18"/>
            </a:xfrm>
            <a:prstGeom prst="ellipse">
              <a:avLst/>
            </a:prstGeom>
            <a:solidFill>
              <a:srgbClr val="7800AF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51">
                <a:latin typeface="+mn-lt"/>
              </a:endParaRPr>
            </a:p>
          </p:txBody>
        </p:sp>
        <p:sp>
          <p:nvSpPr>
            <p:cNvPr id="26" name="Oval 22">
              <a:extLst>
                <a:ext uri="{FF2B5EF4-FFF2-40B4-BE49-F238E27FC236}">
                  <a16:creationId xmlns:a16="http://schemas.microsoft.com/office/drawing/2014/main" id="{8752BE80-B0AE-461C-8E9A-CF88654664EE}"/>
                </a:ext>
              </a:extLst>
            </p:cNvPr>
            <p:cNvSpPr>
              <a:spLocks noSelect="1" noChangeArrowheads="1"/>
            </p:cNvSpPr>
            <p:nvPr userDrawn="1"/>
          </p:nvSpPr>
          <p:spPr bwMode="gray">
            <a:xfrm>
              <a:off x="421" y="4100"/>
              <a:ext cx="19" cy="18"/>
            </a:xfrm>
            <a:prstGeom prst="ellipse">
              <a:avLst/>
            </a:prstGeom>
            <a:solidFill>
              <a:srgbClr val="D70087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51">
                <a:latin typeface="+mn-lt"/>
              </a:endParaRPr>
            </a:p>
          </p:txBody>
        </p:sp>
        <p:sp>
          <p:nvSpPr>
            <p:cNvPr id="27" name="Oval 23">
              <a:extLst>
                <a:ext uri="{FF2B5EF4-FFF2-40B4-BE49-F238E27FC236}">
                  <a16:creationId xmlns:a16="http://schemas.microsoft.com/office/drawing/2014/main" id="{3904B5A9-9535-4143-9FA3-3005F6C11CF9}"/>
                </a:ext>
              </a:extLst>
            </p:cNvPr>
            <p:cNvSpPr>
              <a:spLocks noSelect="1" noChangeArrowheads="1"/>
            </p:cNvSpPr>
            <p:nvPr userDrawn="1"/>
          </p:nvSpPr>
          <p:spPr bwMode="gray">
            <a:xfrm>
              <a:off x="401" y="4080"/>
              <a:ext cx="18" cy="18"/>
            </a:xfrm>
            <a:prstGeom prst="ellipse">
              <a:avLst/>
            </a:prstGeom>
            <a:solidFill>
              <a:srgbClr val="7800AF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51">
                <a:latin typeface="+mn-lt"/>
              </a:endParaRPr>
            </a:p>
          </p:txBody>
        </p:sp>
        <p:sp>
          <p:nvSpPr>
            <p:cNvPr id="28" name="Freeform 24">
              <a:extLst>
                <a:ext uri="{FF2B5EF4-FFF2-40B4-BE49-F238E27FC236}">
                  <a16:creationId xmlns:a16="http://schemas.microsoft.com/office/drawing/2014/main" id="{A8420176-7BCB-4D52-B464-868213A75763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314" y="4070"/>
              <a:ext cx="96" cy="73"/>
            </a:xfrm>
            <a:custGeom>
              <a:avLst/>
              <a:gdLst>
                <a:gd name="T0" fmla="*/ 155 w 481"/>
                <a:gd name="T1" fmla="*/ 47 h 363"/>
                <a:gd name="T2" fmla="*/ 202 w 481"/>
                <a:gd name="T3" fmla="*/ 0 h 363"/>
                <a:gd name="T4" fmla="*/ 248 w 481"/>
                <a:gd name="T5" fmla="*/ 47 h 363"/>
                <a:gd name="T6" fmla="*/ 202 w 481"/>
                <a:gd name="T7" fmla="*/ 93 h 363"/>
                <a:gd name="T8" fmla="*/ 155 w 481"/>
                <a:gd name="T9" fmla="*/ 47 h 363"/>
                <a:gd name="T10" fmla="*/ 435 w 481"/>
                <a:gd name="T11" fmla="*/ 229 h 363"/>
                <a:gd name="T12" fmla="*/ 388 w 481"/>
                <a:gd name="T13" fmla="*/ 275 h 363"/>
                <a:gd name="T14" fmla="*/ 435 w 481"/>
                <a:gd name="T15" fmla="*/ 322 h 363"/>
                <a:gd name="T16" fmla="*/ 481 w 481"/>
                <a:gd name="T17" fmla="*/ 275 h 363"/>
                <a:gd name="T18" fmla="*/ 435 w 481"/>
                <a:gd name="T19" fmla="*/ 229 h 363"/>
                <a:gd name="T20" fmla="*/ 403 w 481"/>
                <a:gd name="T21" fmla="*/ 145 h 363"/>
                <a:gd name="T22" fmla="*/ 356 w 481"/>
                <a:gd name="T23" fmla="*/ 98 h 363"/>
                <a:gd name="T24" fmla="*/ 310 w 481"/>
                <a:gd name="T25" fmla="*/ 145 h 363"/>
                <a:gd name="T26" fmla="*/ 356 w 481"/>
                <a:gd name="T27" fmla="*/ 191 h 363"/>
                <a:gd name="T28" fmla="*/ 403 w 481"/>
                <a:gd name="T29" fmla="*/ 145 h 363"/>
                <a:gd name="T30" fmla="*/ 224 w 481"/>
                <a:gd name="T31" fmla="*/ 193 h 363"/>
                <a:gd name="T32" fmla="*/ 177 w 481"/>
                <a:gd name="T33" fmla="*/ 146 h 363"/>
                <a:gd name="T34" fmla="*/ 131 w 481"/>
                <a:gd name="T35" fmla="*/ 193 h 363"/>
                <a:gd name="T36" fmla="*/ 177 w 481"/>
                <a:gd name="T37" fmla="*/ 239 h 363"/>
                <a:gd name="T38" fmla="*/ 224 w 481"/>
                <a:gd name="T39" fmla="*/ 193 h 363"/>
                <a:gd name="T40" fmla="*/ 47 w 481"/>
                <a:gd name="T41" fmla="*/ 93 h 363"/>
                <a:gd name="T42" fmla="*/ 0 w 481"/>
                <a:gd name="T43" fmla="*/ 140 h 363"/>
                <a:gd name="T44" fmla="*/ 47 w 481"/>
                <a:gd name="T45" fmla="*/ 186 h 363"/>
                <a:gd name="T46" fmla="*/ 94 w 481"/>
                <a:gd name="T47" fmla="*/ 140 h 363"/>
                <a:gd name="T48" fmla="*/ 47 w 481"/>
                <a:gd name="T49" fmla="*/ 93 h 363"/>
                <a:gd name="T50" fmla="*/ 243 w 481"/>
                <a:gd name="T51" fmla="*/ 270 h 363"/>
                <a:gd name="T52" fmla="*/ 197 w 481"/>
                <a:gd name="T53" fmla="*/ 316 h 363"/>
                <a:gd name="T54" fmla="*/ 243 w 481"/>
                <a:gd name="T55" fmla="*/ 363 h 363"/>
                <a:gd name="T56" fmla="*/ 290 w 481"/>
                <a:gd name="T57" fmla="*/ 316 h 363"/>
                <a:gd name="T58" fmla="*/ 243 w 481"/>
                <a:gd name="T59" fmla="*/ 270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81" h="363">
                  <a:moveTo>
                    <a:pt x="155" y="47"/>
                  </a:moveTo>
                  <a:cubicBezTo>
                    <a:pt x="155" y="21"/>
                    <a:pt x="176" y="0"/>
                    <a:pt x="202" y="0"/>
                  </a:cubicBezTo>
                  <a:cubicBezTo>
                    <a:pt x="227" y="0"/>
                    <a:pt x="248" y="21"/>
                    <a:pt x="248" y="47"/>
                  </a:cubicBezTo>
                  <a:cubicBezTo>
                    <a:pt x="248" y="72"/>
                    <a:pt x="227" y="93"/>
                    <a:pt x="202" y="93"/>
                  </a:cubicBezTo>
                  <a:cubicBezTo>
                    <a:pt x="176" y="93"/>
                    <a:pt x="155" y="72"/>
                    <a:pt x="155" y="47"/>
                  </a:cubicBezTo>
                  <a:close/>
                  <a:moveTo>
                    <a:pt x="435" y="229"/>
                  </a:moveTo>
                  <a:cubicBezTo>
                    <a:pt x="409" y="229"/>
                    <a:pt x="388" y="249"/>
                    <a:pt x="388" y="275"/>
                  </a:cubicBezTo>
                  <a:cubicBezTo>
                    <a:pt x="388" y="301"/>
                    <a:pt x="409" y="322"/>
                    <a:pt x="435" y="322"/>
                  </a:cubicBezTo>
                  <a:cubicBezTo>
                    <a:pt x="460" y="322"/>
                    <a:pt x="481" y="301"/>
                    <a:pt x="481" y="275"/>
                  </a:cubicBezTo>
                  <a:cubicBezTo>
                    <a:pt x="481" y="249"/>
                    <a:pt x="460" y="229"/>
                    <a:pt x="435" y="229"/>
                  </a:cubicBezTo>
                  <a:close/>
                  <a:moveTo>
                    <a:pt x="403" y="145"/>
                  </a:moveTo>
                  <a:cubicBezTo>
                    <a:pt x="403" y="119"/>
                    <a:pt x="382" y="98"/>
                    <a:pt x="356" y="98"/>
                  </a:cubicBezTo>
                  <a:cubicBezTo>
                    <a:pt x="331" y="98"/>
                    <a:pt x="310" y="119"/>
                    <a:pt x="310" y="145"/>
                  </a:cubicBezTo>
                  <a:cubicBezTo>
                    <a:pt x="310" y="170"/>
                    <a:pt x="331" y="191"/>
                    <a:pt x="356" y="191"/>
                  </a:cubicBezTo>
                  <a:cubicBezTo>
                    <a:pt x="382" y="191"/>
                    <a:pt x="403" y="170"/>
                    <a:pt x="403" y="145"/>
                  </a:cubicBezTo>
                  <a:close/>
                  <a:moveTo>
                    <a:pt x="224" y="193"/>
                  </a:moveTo>
                  <a:cubicBezTo>
                    <a:pt x="224" y="167"/>
                    <a:pt x="203" y="146"/>
                    <a:pt x="177" y="146"/>
                  </a:cubicBezTo>
                  <a:cubicBezTo>
                    <a:pt x="152" y="146"/>
                    <a:pt x="131" y="167"/>
                    <a:pt x="131" y="193"/>
                  </a:cubicBezTo>
                  <a:cubicBezTo>
                    <a:pt x="131" y="218"/>
                    <a:pt x="152" y="239"/>
                    <a:pt x="177" y="239"/>
                  </a:cubicBezTo>
                  <a:cubicBezTo>
                    <a:pt x="203" y="239"/>
                    <a:pt x="224" y="218"/>
                    <a:pt x="224" y="193"/>
                  </a:cubicBezTo>
                  <a:close/>
                  <a:moveTo>
                    <a:pt x="47" y="93"/>
                  </a:moveTo>
                  <a:cubicBezTo>
                    <a:pt x="21" y="93"/>
                    <a:pt x="0" y="114"/>
                    <a:pt x="0" y="140"/>
                  </a:cubicBezTo>
                  <a:cubicBezTo>
                    <a:pt x="0" y="165"/>
                    <a:pt x="21" y="186"/>
                    <a:pt x="47" y="186"/>
                  </a:cubicBezTo>
                  <a:cubicBezTo>
                    <a:pt x="73" y="186"/>
                    <a:pt x="94" y="165"/>
                    <a:pt x="94" y="140"/>
                  </a:cubicBezTo>
                  <a:cubicBezTo>
                    <a:pt x="94" y="114"/>
                    <a:pt x="73" y="93"/>
                    <a:pt x="47" y="93"/>
                  </a:cubicBezTo>
                  <a:close/>
                  <a:moveTo>
                    <a:pt x="243" y="270"/>
                  </a:moveTo>
                  <a:cubicBezTo>
                    <a:pt x="218" y="270"/>
                    <a:pt x="197" y="291"/>
                    <a:pt x="197" y="316"/>
                  </a:cubicBezTo>
                  <a:cubicBezTo>
                    <a:pt x="197" y="342"/>
                    <a:pt x="218" y="363"/>
                    <a:pt x="243" y="363"/>
                  </a:cubicBezTo>
                  <a:cubicBezTo>
                    <a:pt x="269" y="363"/>
                    <a:pt x="290" y="342"/>
                    <a:pt x="290" y="316"/>
                  </a:cubicBezTo>
                  <a:cubicBezTo>
                    <a:pt x="290" y="291"/>
                    <a:pt x="269" y="270"/>
                    <a:pt x="243" y="270"/>
                  </a:cubicBezTo>
                  <a:close/>
                </a:path>
              </a:pathLst>
            </a:custGeom>
            <a:solidFill>
              <a:srgbClr val="7800AF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51">
                <a:latin typeface="+mn-lt"/>
              </a:endParaRPr>
            </a:p>
          </p:txBody>
        </p:sp>
        <p:sp>
          <p:nvSpPr>
            <p:cNvPr id="29" name="Oval 25">
              <a:extLst>
                <a:ext uri="{FF2B5EF4-FFF2-40B4-BE49-F238E27FC236}">
                  <a16:creationId xmlns:a16="http://schemas.microsoft.com/office/drawing/2014/main" id="{C9A33B14-34D1-4F0D-AA89-409B057504A5}"/>
                </a:ext>
              </a:extLst>
            </p:cNvPr>
            <p:cNvSpPr>
              <a:spLocks noSelect="1" noChangeArrowheads="1"/>
            </p:cNvSpPr>
            <p:nvPr userDrawn="1"/>
          </p:nvSpPr>
          <p:spPr bwMode="gray">
            <a:xfrm>
              <a:off x="321" y="4119"/>
              <a:ext cx="25" cy="24"/>
            </a:xfrm>
            <a:prstGeom prst="ellipse">
              <a:avLst/>
            </a:prstGeom>
            <a:solidFill>
              <a:srgbClr val="7800AF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51">
                <a:latin typeface="+mn-lt"/>
              </a:endParaRPr>
            </a:p>
          </p:txBody>
        </p:sp>
        <p:sp>
          <p:nvSpPr>
            <p:cNvPr id="30" name="Oval 26">
              <a:extLst>
                <a:ext uri="{FF2B5EF4-FFF2-40B4-BE49-F238E27FC236}">
                  <a16:creationId xmlns:a16="http://schemas.microsoft.com/office/drawing/2014/main" id="{3238B366-3973-4057-AC6F-0D6E19A0297A}"/>
                </a:ext>
              </a:extLst>
            </p:cNvPr>
            <p:cNvSpPr>
              <a:spLocks noSelect="1" noChangeArrowheads="1"/>
            </p:cNvSpPr>
            <p:nvPr userDrawn="1"/>
          </p:nvSpPr>
          <p:spPr bwMode="gray">
            <a:xfrm>
              <a:off x="272" y="4056"/>
              <a:ext cx="18" cy="18"/>
            </a:xfrm>
            <a:prstGeom prst="ellipse">
              <a:avLst/>
            </a:prstGeom>
            <a:solidFill>
              <a:srgbClr val="7800AF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51">
                <a:latin typeface="+mn-lt"/>
              </a:endParaRPr>
            </a:p>
          </p:txBody>
        </p:sp>
        <p:sp>
          <p:nvSpPr>
            <p:cNvPr id="31" name="Freeform 27">
              <a:extLst>
                <a:ext uri="{FF2B5EF4-FFF2-40B4-BE49-F238E27FC236}">
                  <a16:creationId xmlns:a16="http://schemas.microsoft.com/office/drawing/2014/main" id="{C579CC6A-4A36-4023-ABC5-C69946F41F3A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174" y="3964"/>
              <a:ext cx="214" cy="170"/>
            </a:xfrm>
            <a:custGeom>
              <a:avLst/>
              <a:gdLst>
                <a:gd name="T0" fmla="*/ 335 w 1072"/>
                <a:gd name="T1" fmla="*/ 503 h 848"/>
                <a:gd name="T2" fmla="*/ 242 w 1072"/>
                <a:gd name="T3" fmla="*/ 596 h 848"/>
                <a:gd name="T4" fmla="*/ 149 w 1072"/>
                <a:gd name="T5" fmla="*/ 503 h 848"/>
                <a:gd name="T6" fmla="*/ 242 w 1072"/>
                <a:gd name="T7" fmla="*/ 410 h 848"/>
                <a:gd name="T8" fmla="*/ 335 w 1072"/>
                <a:gd name="T9" fmla="*/ 503 h 848"/>
                <a:gd name="T10" fmla="*/ 47 w 1072"/>
                <a:gd name="T11" fmla="*/ 0 h 848"/>
                <a:gd name="T12" fmla="*/ 0 w 1072"/>
                <a:gd name="T13" fmla="*/ 47 h 848"/>
                <a:gd name="T14" fmla="*/ 47 w 1072"/>
                <a:gd name="T15" fmla="*/ 93 h 848"/>
                <a:gd name="T16" fmla="*/ 93 w 1072"/>
                <a:gd name="T17" fmla="*/ 47 h 848"/>
                <a:gd name="T18" fmla="*/ 47 w 1072"/>
                <a:gd name="T19" fmla="*/ 0 h 848"/>
                <a:gd name="T20" fmla="*/ 250 w 1072"/>
                <a:gd name="T21" fmla="*/ 388 h 848"/>
                <a:gd name="T22" fmla="*/ 297 w 1072"/>
                <a:gd name="T23" fmla="*/ 342 h 848"/>
                <a:gd name="T24" fmla="*/ 250 w 1072"/>
                <a:gd name="T25" fmla="*/ 295 h 848"/>
                <a:gd name="T26" fmla="*/ 204 w 1072"/>
                <a:gd name="T27" fmla="*/ 342 h 848"/>
                <a:gd name="T28" fmla="*/ 250 w 1072"/>
                <a:gd name="T29" fmla="*/ 388 h 848"/>
                <a:gd name="T30" fmla="*/ 979 w 1072"/>
                <a:gd name="T31" fmla="*/ 662 h 848"/>
                <a:gd name="T32" fmla="*/ 886 w 1072"/>
                <a:gd name="T33" fmla="*/ 755 h 848"/>
                <a:gd name="T34" fmla="*/ 979 w 1072"/>
                <a:gd name="T35" fmla="*/ 848 h 848"/>
                <a:gd name="T36" fmla="*/ 1072 w 1072"/>
                <a:gd name="T37" fmla="*/ 755 h 848"/>
                <a:gd name="T38" fmla="*/ 979 w 1072"/>
                <a:gd name="T39" fmla="*/ 662 h 848"/>
                <a:gd name="T40" fmla="*/ 590 w 1072"/>
                <a:gd name="T41" fmla="*/ 576 h 848"/>
                <a:gd name="T42" fmla="*/ 528 w 1072"/>
                <a:gd name="T43" fmla="*/ 638 h 848"/>
                <a:gd name="T44" fmla="*/ 590 w 1072"/>
                <a:gd name="T45" fmla="*/ 700 h 848"/>
                <a:gd name="T46" fmla="*/ 652 w 1072"/>
                <a:gd name="T47" fmla="*/ 638 h 848"/>
                <a:gd name="T48" fmla="*/ 590 w 1072"/>
                <a:gd name="T49" fmla="*/ 576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72" h="848">
                  <a:moveTo>
                    <a:pt x="335" y="503"/>
                  </a:moveTo>
                  <a:cubicBezTo>
                    <a:pt x="335" y="555"/>
                    <a:pt x="294" y="596"/>
                    <a:pt x="242" y="596"/>
                  </a:cubicBezTo>
                  <a:cubicBezTo>
                    <a:pt x="191" y="596"/>
                    <a:pt x="149" y="555"/>
                    <a:pt x="149" y="503"/>
                  </a:cubicBezTo>
                  <a:cubicBezTo>
                    <a:pt x="149" y="452"/>
                    <a:pt x="191" y="410"/>
                    <a:pt x="242" y="410"/>
                  </a:cubicBezTo>
                  <a:cubicBezTo>
                    <a:pt x="294" y="410"/>
                    <a:pt x="335" y="452"/>
                    <a:pt x="335" y="503"/>
                  </a:cubicBezTo>
                  <a:close/>
                  <a:moveTo>
                    <a:pt x="47" y="0"/>
                  </a:moveTo>
                  <a:cubicBezTo>
                    <a:pt x="21" y="0"/>
                    <a:pt x="0" y="21"/>
                    <a:pt x="0" y="47"/>
                  </a:cubicBezTo>
                  <a:cubicBezTo>
                    <a:pt x="0" y="72"/>
                    <a:pt x="21" y="93"/>
                    <a:pt x="47" y="93"/>
                  </a:cubicBezTo>
                  <a:cubicBezTo>
                    <a:pt x="72" y="93"/>
                    <a:pt x="93" y="72"/>
                    <a:pt x="93" y="47"/>
                  </a:cubicBezTo>
                  <a:cubicBezTo>
                    <a:pt x="93" y="21"/>
                    <a:pt x="72" y="0"/>
                    <a:pt x="47" y="0"/>
                  </a:cubicBezTo>
                  <a:close/>
                  <a:moveTo>
                    <a:pt x="250" y="388"/>
                  </a:moveTo>
                  <a:cubicBezTo>
                    <a:pt x="276" y="388"/>
                    <a:pt x="297" y="367"/>
                    <a:pt x="297" y="342"/>
                  </a:cubicBezTo>
                  <a:cubicBezTo>
                    <a:pt x="297" y="316"/>
                    <a:pt x="276" y="295"/>
                    <a:pt x="250" y="295"/>
                  </a:cubicBezTo>
                  <a:cubicBezTo>
                    <a:pt x="225" y="295"/>
                    <a:pt x="204" y="316"/>
                    <a:pt x="204" y="342"/>
                  </a:cubicBezTo>
                  <a:cubicBezTo>
                    <a:pt x="204" y="367"/>
                    <a:pt x="225" y="388"/>
                    <a:pt x="250" y="388"/>
                  </a:cubicBezTo>
                  <a:close/>
                  <a:moveTo>
                    <a:pt x="979" y="662"/>
                  </a:moveTo>
                  <a:cubicBezTo>
                    <a:pt x="927" y="662"/>
                    <a:pt x="886" y="703"/>
                    <a:pt x="886" y="755"/>
                  </a:cubicBezTo>
                  <a:cubicBezTo>
                    <a:pt x="886" y="806"/>
                    <a:pt x="927" y="848"/>
                    <a:pt x="979" y="848"/>
                  </a:cubicBezTo>
                  <a:cubicBezTo>
                    <a:pt x="1030" y="848"/>
                    <a:pt x="1072" y="806"/>
                    <a:pt x="1072" y="755"/>
                  </a:cubicBezTo>
                  <a:cubicBezTo>
                    <a:pt x="1072" y="703"/>
                    <a:pt x="1030" y="662"/>
                    <a:pt x="979" y="662"/>
                  </a:cubicBezTo>
                  <a:close/>
                  <a:moveTo>
                    <a:pt x="590" y="576"/>
                  </a:moveTo>
                  <a:cubicBezTo>
                    <a:pt x="555" y="576"/>
                    <a:pt x="528" y="604"/>
                    <a:pt x="528" y="638"/>
                  </a:cubicBezTo>
                  <a:cubicBezTo>
                    <a:pt x="528" y="672"/>
                    <a:pt x="555" y="700"/>
                    <a:pt x="590" y="700"/>
                  </a:cubicBezTo>
                  <a:cubicBezTo>
                    <a:pt x="624" y="700"/>
                    <a:pt x="652" y="672"/>
                    <a:pt x="652" y="638"/>
                  </a:cubicBezTo>
                  <a:cubicBezTo>
                    <a:pt x="652" y="604"/>
                    <a:pt x="624" y="576"/>
                    <a:pt x="590" y="576"/>
                  </a:cubicBezTo>
                  <a:close/>
                </a:path>
              </a:pathLst>
            </a:custGeom>
            <a:solidFill>
              <a:srgbClr val="D70087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51">
                <a:latin typeface="+mn-lt"/>
              </a:endParaRPr>
            </a:p>
          </p:txBody>
        </p:sp>
        <p:sp>
          <p:nvSpPr>
            <p:cNvPr id="32" name="Freeform 28">
              <a:extLst>
                <a:ext uri="{FF2B5EF4-FFF2-40B4-BE49-F238E27FC236}">
                  <a16:creationId xmlns:a16="http://schemas.microsoft.com/office/drawing/2014/main" id="{3D68D888-7B7C-41A1-9699-6B96A11277BB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229" y="4085"/>
              <a:ext cx="86" cy="52"/>
            </a:xfrm>
            <a:custGeom>
              <a:avLst/>
              <a:gdLst>
                <a:gd name="T0" fmla="*/ 429 w 429"/>
                <a:gd name="T1" fmla="*/ 164 h 257"/>
                <a:gd name="T2" fmla="*/ 335 w 429"/>
                <a:gd name="T3" fmla="*/ 257 h 257"/>
                <a:gd name="T4" fmla="*/ 242 w 429"/>
                <a:gd name="T5" fmla="*/ 164 h 257"/>
                <a:gd name="T6" fmla="*/ 335 w 429"/>
                <a:gd name="T7" fmla="*/ 71 h 257"/>
                <a:gd name="T8" fmla="*/ 429 w 429"/>
                <a:gd name="T9" fmla="*/ 164 h 257"/>
                <a:gd name="T10" fmla="*/ 132 w 429"/>
                <a:gd name="T11" fmla="*/ 32 h 257"/>
                <a:gd name="T12" fmla="*/ 93 w 429"/>
                <a:gd name="T13" fmla="*/ 47 h 257"/>
                <a:gd name="T14" fmla="*/ 46 w 429"/>
                <a:gd name="T15" fmla="*/ 0 h 257"/>
                <a:gd name="T16" fmla="*/ 0 w 429"/>
                <a:gd name="T17" fmla="*/ 47 h 257"/>
                <a:gd name="T18" fmla="*/ 46 w 429"/>
                <a:gd name="T19" fmla="*/ 93 h 257"/>
                <a:gd name="T20" fmla="*/ 71 w 429"/>
                <a:gd name="T21" fmla="*/ 85 h 257"/>
                <a:gd name="T22" fmla="*/ 70 w 429"/>
                <a:gd name="T23" fmla="*/ 94 h 257"/>
                <a:gd name="T24" fmla="*/ 132 w 429"/>
                <a:gd name="T25" fmla="*/ 156 h 257"/>
                <a:gd name="T26" fmla="*/ 194 w 429"/>
                <a:gd name="T27" fmla="*/ 94 h 257"/>
                <a:gd name="T28" fmla="*/ 132 w 429"/>
                <a:gd name="T29" fmla="*/ 32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29" h="257">
                  <a:moveTo>
                    <a:pt x="429" y="164"/>
                  </a:moveTo>
                  <a:cubicBezTo>
                    <a:pt x="429" y="215"/>
                    <a:pt x="387" y="257"/>
                    <a:pt x="335" y="257"/>
                  </a:cubicBezTo>
                  <a:cubicBezTo>
                    <a:pt x="284" y="257"/>
                    <a:pt x="242" y="215"/>
                    <a:pt x="242" y="164"/>
                  </a:cubicBezTo>
                  <a:cubicBezTo>
                    <a:pt x="242" y="113"/>
                    <a:pt x="284" y="71"/>
                    <a:pt x="335" y="71"/>
                  </a:cubicBezTo>
                  <a:cubicBezTo>
                    <a:pt x="387" y="71"/>
                    <a:pt x="429" y="113"/>
                    <a:pt x="429" y="164"/>
                  </a:cubicBezTo>
                  <a:close/>
                  <a:moveTo>
                    <a:pt x="132" y="32"/>
                  </a:moveTo>
                  <a:cubicBezTo>
                    <a:pt x="117" y="32"/>
                    <a:pt x="103" y="38"/>
                    <a:pt x="93" y="47"/>
                  </a:cubicBezTo>
                  <a:cubicBezTo>
                    <a:pt x="93" y="21"/>
                    <a:pt x="72" y="0"/>
                    <a:pt x="46" y="0"/>
                  </a:cubicBezTo>
                  <a:cubicBezTo>
                    <a:pt x="20" y="0"/>
                    <a:pt x="0" y="21"/>
                    <a:pt x="0" y="47"/>
                  </a:cubicBezTo>
                  <a:cubicBezTo>
                    <a:pt x="0" y="72"/>
                    <a:pt x="20" y="93"/>
                    <a:pt x="46" y="93"/>
                  </a:cubicBezTo>
                  <a:cubicBezTo>
                    <a:pt x="55" y="93"/>
                    <a:pt x="64" y="90"/>
                    <a:pt x="71" y="85"/>
                  </a:cubicBezTo>
                  <a:cubicBezTo>
                    <a:pt x="71" y="88"/>
                    <a:pt x="70" y="91"/>
                    <a:pt x="70" y="94"/>
                  </a:cubicBezTo>
                  <a:cubicBezTo>
                    <a:pt x="70" y="128"/>
                    <a:pt x="98" y="156"/>
                    <a:pt x="132" y="156"/>
                  </a:cubicBezTo>
                  <a:cubicBezTo>
                    <a:pt x="166" y="156"/>
                    <a:pt x="194" y="128"/>
                    <a:pt x="194" y="94"/>
                  </a:cubicBezTo>
                  <a:cubicBezTo>
                    <a:pt x="194" y="60"/>
                    <a:pt x="166" y="32"/>
                    <a:pt x="132" y="32"/>
                  </a:cubicBezTo>
                  <a:close/>
                </a:path>
              </a:pathLst>
            </a:custGeom>
            <a:solidFill>
              <a:srgbClr val="7800AF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51">
                <a:latin typeface="+mn-lt"/>
              </a:endParaRPr>
            </a:p>
          </p:txBody>
        </p:sp>
        <p:sp>
          <p:nvSpPr>
            <p:cNvPr id="33" name="Freeform 29">
              <a:extLst>
                <a:ext uri="{FF2B5EF4-FFF2-40B4-BE49-F238E27FC236}">
                  <a16:creationId xmlns:a16="http://schemas.microsoft.com/office/drawing/2014/main" id="{46872BDE-EC6A-41B0-9372-DB428C24ABB4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175" y="3990"/>
              <a:ext cx="86" cy="90"/>
            </a:xfrm>
            <a:custGeom>
              <a:avLst/>
              <a:gdLst>
                <a:gd name="T0" fmla="*/ 151 w 423"/>
                <a:gd name="T1" fmla="*/ 245 h 450"/>
                <a:gd name="T2" fmla="*/ 105 w 423"/>
                <a:gd name="T3" fmla="*/ 291 h 450"/>
                <a:gd name="T4" fmla="*/ 58 w 423"/>
                <a:gd name="T5" fmla="*/ 245 h 450"/>
                <a:gd name="T6" fmla="*/ 105 w 423"/>
                <a:gd name="T7" fmla="*/ 198 h 450"/>
                <a:gd name="T8" fmla="*/ 151 w 423"/>
                <a:gd name="T9" fmla="*/ 245 h 450"/>
                <a:gd name="T10" fmla="*/ 111 w 423"/>
                <a:gd name="T11" fmla="*/ 43 h 450"/>
                <a:gd name="T12" fmla="*/ 93 w 423"/>
                <a:gd name="T13" fmla="*/ 46 h 450"/>
                <a:gd name="T14" fmla="*/ 47 w 423"/>
                <a:gd name="T15" fmla="*/ 0 h 450"/>
                <a:gd name="T16" fmla="*/ 0 w 423"/>
                <a:gd name="T17" fmla="*/ 47 h 450"/>
                <a:gd name="T18" fmla="*/ 47 w 423"/>
                <a:gd name="T19" fmla="*/ 93 h 450"/>
                <a:gd name="T20" fmla="*/ 50 w 423"/>
                <a:gd name="T21" fmla="*/ 92 h 450"/>
                <a:gd name="T22" fmla="*/ 49 w 423"/>
                <a:gd name="T23" fmla="*/ 105 h 450"/>
                <a:gd name="T24" fmla="*/ 111 w 423"/>
                <a:gd name="T25" fmla="*/ 167 h 450"/>
                <a:gd name="T26" fmla="*/ 173 w 423"/>
                <a:gd name="T27" fmla="*/ 105 h 450"/>
                <a:gd name="T28" fmla="*/ 111 w 423"/>
                <a:gd name="T29" fmla="*/ 43 h 450"/>
                <a:gd name="T30" fmla="*/ 361 w 423"/>
                <a:gd name="T31" fmla="*/ 326 h 450"/>
                <a:gd name="T32" fmla="*/ 299 w 423"/>
                <a:gd name="T33" fmla="*/ 388 h 450"/>
                <a:gd name="T34" fmla="*/ 361 w 423"/>
                <a:gd name="T35" fmla="*/ 450 h 450"/>
                <a:gd name="T36" fmla="*/ 423 w 423"/>
                <a:gd name="T37" fmla="*/ 388 h 450"/>
                <a:gd name="T38" fmla="*/ 361 w 423"/>
                <a:gd name="T39" fmla="*/ 326 h 4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23" h="450">
                  <a:moveTo>
                    <a:pt x="151" y="245"/>
                  </a:moveTo>
                  <a:cubicBezTo>
                    <a:pt x="151" y="271"/>
                    <a:pt x="130" y="291"/>
                    <a:pt x="105" y="291"/>
                  </a:cubicBezTo>
                  <a:cubicBezTo>
                    <a:pt x="79" y="291"/>
                    <a:pt x="58" y="271"/>
                    <a:pt x="58" y="245"/>
                  </a:cubicBezTo>
                  <a:cubicBezTo>
                    <a:pt x="58" y="219"/>
                    <a:pt x="79" y="198"/>
                    <a:pt x="105" y="198"/>
                  </a:cubicBezTo>
                  <a:cubicBezTo>
                    <a:pt x="130" y="198"/>
                    <a:pt x="151" y="219"/>
                    <a:pt x="151" y="245"/>
                  </a:cubicBezTo>
                  <a:close/>
                  <a:moveTo>
                    <a:pt x="111" y="43"/>
                  </a:moveTo>
                  <a:cubicBezTo>
                    <a:pt x="105" y="43"/>
                    <a:pt x="99" y="44"/>
                    <a:pt x="93" y="46"/>
                  </a:cubicBezTo>
                  <a:cubicBezTo>
                    <a:pt x="93" y="21"/>
                    <a:pt x="72" y="0"/>
                    <a:pt x="47" y="0"/>
                  </a:cubicBezTo>
                  <a:cubicBezTo>
                    <a:pt x="21" y="0"/>
                    <a:pt x="0" y="21"/>
                    <a:pt x="0" y="47"/>
                  </a:cubicBezTo>
                  <a:cubicBezTo>
                    <a:pt x="0" y="72"/>
                    <a:pt x="21" y="93"/>
                    <a:pt x="47" y="93"/>
                  </a:cubicBezTo>
                  <a:cubicBezTo>
                    <a:pt x="48" y="93"/>
                    <a:pt x="49" y="93"/>
                    <a:pt x="50" y="92"/>
                  </a:cubicBezTo>
                  <a:cubicBezTo>
                    <a:pt x="50" y="97"/>
                    <a:pt x="49" y="101"/>
                    <a:pt x="49" y="105"/>
                  </a:cubicBezTo>
                  <a:cubicBezTo>
                    <a:pt x="49" y="139"/>
                    <a:pt x="77" y="167"/>
                    <a:pt x="111" y="167"/>
                  </a:cubicBezTo>
                  <a:cubicBezTo>
                    <a:pt x="146" y="167"/>
                    <a:pt x="173" y="139"/>
                    <a:pt x="173" y="105"/>
                  </a:cubicBezTo>
                  <a:cubicBezTo>
                    <a:pt x="173" y="71"/>
                    <a:pt x="146" y="43"/>
                    <a:pt x="111" y="43"/>
                  </a:cubicBezTo>
                  <a:close/>
                  <a:moveTo>
                    <a:pt x="361" y="326"/>
                  </a:moveTo>
                  <a:cubicBezTo>
                    <a:pt x="326" y="326"/>
                    <a:pt x="299" y="353"/>
                    <a:pt x="299" y="388"/>
                  </a:cubicBezTo>
                  <a:cubicBezTo>
                    <a:pt x="299" y="422"/>
                    <a:pt x="326" y="450"/>
                    <a:pt x="361" y="450"/>
                  </a:cubicBezTo>
                  <a:cubicBezTo>
                    <a:pt x="395" y="450"/>
                    <a:pt x="423" y="422"/>
                    <a:pt x="423" y="388"/>
                  </a:cubicBezTo>
                  <a:cubicBezTo>
                    <a:pt x="423" y="353"/>
                    <a:pt x="395" y="326"/>
                    <a:pt x="361" y="326"/>
                  </a:cubicBezTo>
                  <a:close/>
                </a:path>
              </a:pathLst>
            </a:custGeom>
            <a:solidFill>
              <a:srgbClr val="7800AF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51">
                <a:latin typeface="+mn-lt"/>
              </a:endParaRPr>
            </a:p>
          </p:txBody>
        </p:sp>
        <p:sp>
          <p:nvSpPr>
            <p:cNvPr id="34" name="Oval 30">
              <a:extLst>
                <a:ext uri="{FF2B5EF4-FFF2-40B4-BE49-F238E27FC236}">
                  <a16:creationId xmlns:a16="http://schemas.microsoft.com/office/drawing/2014/main" id="{63ABC1D8-A314-4225-8746-8A8285340C24}"/>
                </a:ext>
              </a:extLst>
            </p:cNvPr>
            <p:cNvSpPr>
              <a:spLocks noSelect="1" noChangeArrowheads="1"/>
            </p:cNvSpPr>
            <p:nvPr userDrawn="1"/>
          </p:nvSpPr>
          <p:spPr bwMode="gray">
            <a:xfrm>
              <a:off x="255" y="4083"/>
              <a:ext cx="19" cy="19"/>
            </a:xfrm>
            <a:prstGeom prst="ellipse">
              <a:avLst/>
            </a:prstGeom>
            <a:solidFill>
              <a:srgbClr val="D70087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51">
                <a:latin typeface="+mn-lt"/>
              </a:endParaRPr>
            </a:p>
          </p:txBody>
        </p:sp>
        <p:sp>
          <p:nvSpPr>
            <p:cNvPr id="35" name="Freeform 31">
              <a:extLst>
                <a:ext uri="{FF2B5EF4-FFF2-40B4-BE49-F238E27FC236}">
                  <a16:creationId xmlns:a16="http://schemas.microsoft.com/office/drawing/2014/main" id="{E8727BC2-8DDD-4A69-9DCD-C21AA0CC04A1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221" y="3939"/>
              <a:ext cx="241" cy="69"/>
            </a:xfrm>
            <a:custGeom>
              <a:avLst/>
              <a:gdLst>
                <a:gd name="T0" fmla="*/ 663 w 1205"/>
                <a:gd name="T1" fmla="*/ 175 h 349"/>
                <a:gd name="T2" fmla="*/ 747 w 1205"/>
                <a:gd name="T3" fmla="*/ 259 h 349"/>
                <a:gd name="T4" fmla="*/ 805 w 1205"/>
                <a:gd name="T5" fmla="*/ 236 h 349"/>
                <a:gd name="T6" fmla="*/ 866 w 1205"/>
                <a:gd name="T7" fmla="*/ 302 h 349"/>
                <a:gd name="T8" fmla="*/ 747 w 1205"/>
                <a:gd name="T9" fmla="*/ 349 h 349"/>
                <a:gd name="T10" fmla="*/ 573 w 1205"/>
                <a:gd name="T11" fmla="*/ 175 h 349"/>
                <a:gd name="T12" fmla="*/ 747 w 1205"/>
                <a:gd name="T13" fmla="*/ 0 h 349"/>
                <a:gd name="T14" fmla="*/ 866 w 1205"/>
                <a:gd name="T15" fmla="*/ 47 h 349"/>
                <a:gd name="T16" fmla="*/ 805 w 1205"/>
                <a:gd name="T17" fmla="*/ 113 h 349"/>
                <a:gd name="T18" fmla="*/ 747 w 1205"/>
                <a:gd name="T19" fmla="*/ 90 h 349"/>
                <a:gd name="T20" fmla="*/ 663 w 1205"/>
                <a:gd name="T21" fmla="*/ 175 h 349"/>
                <a:gd name="T22" fmla="*/ 1085 w 1205"/>
                <a:gd name="T23" fmla="*/ 259 h 349"/>
                <a:gd name="T24" fmla="*/ 1001 w 1205"/>
                <a:gd name="T25" fmla="*/ 175 h 349"/>
                <a:gd name="T26" fmla="*/ 1085 w 1205"/>
                <a:gd name="T27" fmla="*/ 90 h 349"/>
                <a:gd name="T28" fmla="*/ 1143 w 1205"/>
                <a:gd name="T29" fmla="*/ 113 h 349"/>
                <a:gd name="T30" fmla="*/ 1205 w 1205"/>
                <a:gd name="T31" fmla="*/ 47 h 349"/>
                <a:gd name="T32" fmla="*/ 1085 w 1205"/>
                <a:gd name="T33" fmla="*/ 0 h 349"/>
                <a:gd name="T34" fmla="*/ 911 w 1205"/>
                <a:gd name="T35" fmla="*/ 175 h 349"/>
                <a:gd name="T36" fmla="*/ 1085 w 1205"/>
                <a:gd name="T37" fmla="*/ 349 h 349"/>
                <a:gd name="T38" fmla="*/ 1205 w 1205"/>
                <a:gd name="T39" fmla="*/ 302 h 349"/>
                <a:gd name="T40" fmla="*/ 1143 w 1205"/>
                <a:gd name="T41" fmla="*/ 236 h 349"/>
                <a:gd name="T42" fmla="*/ 1085 w 1205"/>
                <a:gd name="T43" fmla="*/ 259 h 349"/>
                <a:gd name="T44" fmla="*/ 374 w 1205"/>
                <a:gd name="T45" fmla="*/ 188 h 349"/>
                <a:gd name="T46" fmla="*/ 317 w 1205"/>
                <a:gd name="T47" fmla="*/ 7 h 349"/>
                <a:gd name="T48" fmla="*/ 220 w 1205"/>
                <a:gd name="T49" fmla="*/ 7 h 349"/>
                <a:gd name="T50" fmla="*/ 163 w 1205"/>
                <a:gd name="T51" fmla="*/ 188 h 349"/>
                <a:gd name="T52" fmla="*/ 106 w 1205"/>
                <a:gd name="T53" fmla="*/ 7 h 349"/>
                <a:gd name="T54" fmla="*/ 0 w 1205"/>
                <a:gd name="T55" fmla="*/ 7 h 349"/>
                <a:gd name="T56" fmla="*/ 105 w 1205"/>
                <a:gd name="T57" fmla="*/ 343 h 349"/>
                <a:gd name="T58" fmla="*/ 114 w 1205"/>
                <a:gd name="T59" fmla="*/ 343 h 349"/>
                <a:gd name="T60" fmla="*/ 212 w 1205"/>
                <a:gd name="T61" fmla="*/ 343 h 349"/>
                <a:gd name="T62" fmla="*/ 268 w 1205"/>
                <a:gd name="T63" fmla="*/ 162 h 349"/>
                <a:gd name="T64" fmla="*/ 325 w 1205"/>
                <a:gd name="T65" fmla="*/ 343 h 349"/>
                <a:gd name="T66" fmla="*/ 422 w 1205"/>
                <a:gd name="T67" fmla="*/ 343 h 349"/>
                <a:gd name="T68" fmla="*/ 431 w 1205"/>
                <a:gd name="T69" fmla="*/ 343 h 349"/>
                <a:gd name="T70" fmla="*/ 537 w 1205"/>
                <a:gd name="T71" fmla="*/ 7 h 349"/>
                <a:gd name="T72" fmla="*/ 431 w 1205"/>
                <a:gd name="T73" fmla="*/ 7 h 349"/>
                <a:gd name="T74" fmla="*/ 374 w 1205"/>
                <a:gd name="T75" fmla="*/ 188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205" h="349">
                  <a:moveTo>
                    <a:pt x="663" y="175"/>
                  </a:moveTo>
                  <a:cubicBezTo>
                    <a:pt x="663" y="221"/>
                    <a:pt x="701" y="259"/>
                    <a:pt x="747" y="259"/>
                  </a:cubicBezTo>
                  <a:cubicBezTo>
                    <a:pt x="769" y="259"/>
                    <a:pt x="790" y="250"/>
                    <a:pt x="805" y="236"/>
                  </a:cubicBezTo>
                  <a:cubicBezTo>
                    <a:pt x="866" y="302"/>
                    <a:pt x="866" y="302"/>
                    <a:pt x="866" y="302"/>
                  </a:cubicBezTo>
                  <a:cubicBezTo>
                    <a:pt x="835" y="331"/>
                    <a:pt x="793" y="349"/>
                    <a:pt x="747" y="349"/>
                  </a:cubicBezTo>
                  <a:cubicBezTo>
                    <a:pt x="651" y="349"/>
                    <a:pt x="573" y="271"/>
                    <a:pt x="573" y="175"/>
                  </a:cubicBezTo>
                  <a:cubicBezTo>
                    <a:pt x="573" y="78"/>
                    <a:pt x="651" y="0"/>
                    <a:pt x="747" y="0"/>
                  </a:cubicBezTo>
                  <a:cubicBezTo>
                    <a:pt x="793" y="0"/>
                    <a:pt x="835" y="18"/>
                    <a:pt x="866" y="47"/>
                  </a:cubicBezTo>
                  <a:cubicBezTo>
                    <a:pt x="805" y="113"/>
                    <a:pt x="805" y="113"/>
                    <a:pt x="805" y="113"/>
                  </a:cubicBezTo>
                  <a:cubicBezTo>
                    <a:pt x="790" y="99"/>
                    <a:pt x="769" y="90"/>
                    <a:pt x="747" y="90"/>
                  </a:cubicBezTo>
                  <a:cubicBezTo>
                    <a:pt x="701" y="90"/>
                    <a:pt x="663" y="128"/>
                    <a:pt x="663" y="175"/>
                  </a:cubicBezTo>
                  <a:close/>
                  <a:moveTo>
                    <a:pt x="1085" y="259"/>
                  </a:moveTo>
                  <a:cubicBezTo>
                    <a:pt x="1039" y="259"/>
                    <a:pt x="1001" y="221"/>
                    <a:pt x="1001" y="175"/>
                  </a:cubicBezTo>
                  <a:cubicBezTo>
                    <a:pt x="1001" y="128"/>
                    <a:pt x="1039" y="90"/>
                    <a:pt x="1085" y="90"/>
                  </a:cubicBezTo>
                  <a:cubicBezTo>
                    <a:pt x="1108" y="90"/>
                    <a:pt x="1128" y="99"/>
                    <a:pt x="1143" y="113"/>
                  </a:cubicBezTo>
                  <a:cubicBezTo>
                    <a:pt x="1205" y="47"/>
                    <a:pt x="1205" y="47"/>
                    <a:pt x="1205" y="47"/>
                  </a:cubicBezTo>
                  <a:cubicBezTo>
                    <a:pt x="1174" y="18"/>
                    <a:pt x="1132" y="0"/>
                    <a:pt x="1085" y="0"/>
                  </a:cubicBezTo>
                  <a:cubicBezTo>
                    <a:pt x="989" y="0"/>
                    <a:pt x="911" y="78"/>
                    <a:pt x="911" y="175"/>
                  </a:cubicBezTo>
                  <a:cubicBezTo>
                    <a:pt x="911" y="271"/>
                    <a:pt x="989" y="349"/>
                    <a:pt x="1085" y="349"/>
                  </a:cubicBezTo>
                  <a:cubicBezTo>
                    <a:pt x="1132" y="349"/>
                    <a:pt x="1174" y="331"/>
                    <a:pt x="1205" y="302"/>
                  </a:cubicBezTo>
                  <a:cubicBezTo>
                    <a:pt x="1143" y="236"/>
                    <a:pt x="1143" y="236"/>
                    <a:pt x="1143" y="236"/>
                  </a:cubicBezTo>
                  <a:cubicBezTo>
                    <a:pt x="1128" y="250"/>
                    <a:pt x="1108" y="259"/>
                    <a:pt x="1085" y="259"/>
                  </a:cubicBezTo>
                  <a:close/>
                  <a:moveTo>
                    <a:pt x="374" y="188"/>
                  </a:moveTo>
                  <a:cubicBezTo>
                    <a:pt x="317" y="7"/>
                    <a:pt x="317" y="7"/>
                    <a:pt x="317" y="7"/>
                  </a:cubicBezTo>
                  <a:cubicBezTo>
                    <a:pt x="220" y="7"/>
                    <a:pt x="220" y="7"/>
                    <a:pt x="220" y="7"/>
                  </a:cubicBezTo>
                  <a:cubicBezTo>
                    <a:pt x="163" y="188"/>
                    <a:pt x="163" y="188"/>
                    <a:pt x="163" y="188"/>
                  </a:cubicBezTo>
                  <a:cubicBezTo>
                    <a:pt x="106" y="7"/>
                    <a:pt x="106" y="7"/>
                    <a:pt x="106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05" y="343"/>
                    <a:pt x="105" y="343"/>
                    <a:pt x="105" y="343"/>
                  </a:cubicBezTo>
                  <a:cubicBezTo>
                    <a:pt x="114" y="343"/>
                    <a:pt x="114" y="343"/>
                    <a:pt x="114" y="343"/>
                  </a:cubicBezTo>
                  <a:cubicBezTo>
                    <a:pt x="212" y="343"/>
                    <a:pt x="212" y="343"/>
                    <a:pt x="212" y="343"/>
                  </a:cubicBezTo>
                  <a:cubicBezTo>
                    <a:pt x="268" y="162"/>
                    <a:pt x="268" y="162"/>
                    <a:pt x="268" y="162"/>
                  </a:cubicBezTo>
                  <a:cubicBezTo>
                    <a:pt x="325" y="343"/>
                    <a:pt x="325" y="343"/>
                    <a:pt x="325" y="343"/>
                  </a:cubicBezTo>
                  <a:cubicBezTo>
                    <a:pt x="422" y="343"/>
                    <a:pt x="422" y="343"/>
                    <a:pt x="422" y="343"/>
                  </a:cubicBezTo>
                  <a:cubicBezTo>
                    <a:pt x="431" y="343"/>
                    <a:pt x="431" y="343"/>
                    <a:pt x="431" y="343"/>
                  </a:cubicBezTo>
                  <a:cubicBezTo>
                    <a:pt x="537" y="7"/>
                    <a:pt x="537" y="7"/>
                    <a:pt x="537" y="7"/>
                  </a:cubicBezTo>
                  <a:cubicBezTo>
                    <a:pt x="431" y="7"/>
                    <a:pt x="431" y="7"/>
                    <a:pt x="431" y="7"/>
                  </a:cubicBezTo>
                  <a:lnTo>
                    <a:pt x="374" y="188"/>
                  </a:lnTo>
                  <a:close/>
                </a:path>
              </a:pathLst>
            </a:custGeom>
            <a:solidFill>
              <a:srgbClr val="7800AF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51">
                <a:latin typeface="+mn-lt"/>
              </a:endParaRPr>
            </a:p>
          </p:txBody>
        </p:sp>
      </p:grpSp>
      <p:sp>
        <p:nvSpPr>
          <p:cNvPr id="36" name="LS_Logo2 (JU-Free) Employment" hidden="1">
            <a:extLst>
              <a:ext uri="{FF2B5EF4-FFF2-40B4-BE49-F238E27FC236}">
                <a16:creationId xmlns:a16="http://schemas.microsoft.com/office/drawing/2014/main" id="{C551554D-712F-41AE-8E27-01DB415857EE}"/>
              </a:ext>
            </a:extLst>
          </p:cNvPr>
          <p:cNvSpPr>
            <a:spLocks/>
          </p:cNvSpPr>
          <p:nvPr userDrawn="1"/>
        </p:nvSpPr>
        <p:spPr bwMode="auto">
          <a:xfrm>
            <a:off x="1155700" y="7712075"/>
            <a:ext cx="1365250" cy="365125"/>
          </a:xfrm>
          <a:custGeom>
            <a:avLst/>
            <a:gdLst>
              <a:gd name="T0" fmla="*/ 234 w 3440"/>
              <a:gd name="T1" fmla="*/ 1 h 921"/>
              <a:gd name="T2" fmla="*/ 213 w 3440"/>
              <a:gd name="T3" fmla="*/ 152 h 921"/>
              <a:gd name="T4" fmla="*/ 240 w 3440"/>
              <a:gd name="T5" fmla="*/ 308 h 921"/>
              <a:gd name="T6" fmla="*/ 506 w 3440"/>
              <a:gd name="T7" fmla="*/ 309 h 921"/>
              <a:gd name="T8" fmla="*/ 668 w 3440"/>
              <a:gd name="T9" fmla="*/ 1 h 921"/>
              <a:gd name="T10" fmla="*/ 320 w 3440"/>
              <a:gd name="T11" fmla="*/ 1 h 921"/>
              <a:gd name="T12" fmla="*/ 812 w 3440"/>
              <a:gd name="T13" fmla="*/ 346 h 921"/>
              <a:gd name="T14" fmla="*/ 1036 w 3440"/>
              <a:gd name="T15" fmla="*/ 117 h 921"/>
              <a:gd name="T16" fmla="*/ 812 w 3440"/>
              <a:gd name="T17" fmla="*/ 199 h 921"/>
              <a:gd name="T18" fmla="*/ 812 w 3440"/>
              <a:gd name="T19" fmla="*/ 39 h 921"/>
              <a:gd name="T20" fmla="*/ 1141 w 3440"/>
              <a:gd name="T21" fmla="*/ 1 h 921"/>
              <a:gd name="T22" fmla="*/ 1291 w 3440"/>
              <a:gd name="T23" fmla="*/ 308 h 921"/>
              <a:gd name="T24" fmla="*/ 1503 w 3440"/>
              <a:gd name="T25" fmla="*/ 348 h 921"/>
              <a:gd name="T26" fmla="*/ 1643 w 3440"/>
              <a:gd name="T27" fmla="*/ 174 h 921"/>
              <a:gd name="T28" fmla="*/ 1875 w 3440"/>
              <a:gd name="T29" fmla="*/ 228 h 921"/>
              <a:gd name="T30" fmla="*/ 1743 w 3440"/>
              <a:gd name="T31" fmla="*/ 1 h 921"/>
              <a:gd name="T32" fmla="*/ 1875 w 3440"/>
              <a:gd name="T33" fmla="*/ 346 h 921"/>
              <a:gd name="T34" fmla="*/ 2371 w 3440"/>
              <a:gd name="T35" fmla="*/ 62 h 921"/>
              <a:gd name="T36" fmla="*/ 2360 w 3440"/>
              <a:gd name="T37" fmla="*/ 1 h 921"/>
              <a:gd name="T38" fmla="*/ 2060 w 3440"/>
              <a:gd name="T39" fmla="*/ 346 h 921"/>
              <a:gd name="T40" fmla="*/ 2725 w 3440"/>
              <a:gd name="T41" fmla="*/ 190 h 921"/>
              <a:gd name="T42" fmla="*/ 2746 w 3440"/>
              <a:gd name="T43" fmla="*/ 39 h 921"/>
              <a:gd name="T44" fmla="*/ 2752 w 3440"/>
              <a:gd name="T45" fmla="*/ 346 h 921"/>
              <a:gd name="T46" fmla="*/ 3079 w 3440"/>
              <a:gd name="T47" fmla="*/ 278 h 921"/>
              <a:gd name="T48" fmla="*/ 2872 w 3440"/>
              <a:gd name="T49" fmla="*/ 346 h 921"/>
              <a:gd name="T50" fmla="*/ 3118 w 3440"/>
              <a:gd name="T51" fmla="*/ 1 h 921"/>
              <a:gd name="T52" fmla="*/ 3176 w 3440"/>
              <a:gd name="T53" fmla="*/ 39 h 921"/>
              <a:gd name="T54" fmla="*/ 3327 w 3440"/>
              <a:gd name="T55" fmla="*/ 39 h 921"/>
              <a:gd name="T56" fmla="*/ 264 w 3440"/>
              <a:gd name="T57" fmla="*/ 690 h 921"/>
              <a:gd name="T58" fmla="*/ 0 w 3440"/>
              <a:gd name="T59" fmla="*/ 919 h 921"/>
              <a:gd name="T60" fmla="*/ 226 w 3440"/>
              <a:gd name="T61" fmla="*/ 691 h 921"/>
              <a:gd name="T62" fmla="*/ 128 w 3440"/>
              <a:gd name="T63" fmla="*/ 772 h 921"/>
              <a:gd name="T64" fmla="*/ 329 w 3440"/>
              <a:gd name="T65" fmla="*/ 919 h 921"/>
              <a:gd name="T66" fmla="*/ 369 w 3440"/>
              <a:gd name="T67" fmla="*/ 574 h 921"/>
              <a:gd name="T68" fmla="*/ 806 w 3440"/>
              <a:gd name="T69" fmla="*/ 831 h 921"/>
              <a:gd name="T70" fmla="*/ 692 w 3440"/>
              <a:gd name="T71" fmla="*/ 574 h 921"/>
              <a:gd name="T72" fmla="*/ 635 w 3440"/>
              <a:gd name="T73" fmla="*/ 794 h 921"/>
              <a:gd name="T74" fmla="*/ 975 w 3440"/>
              <a:gd name="T75" fmla="*/ 919 h 921"/>
              <a:gd name="T76" fmla="*/ 1127 w 3440"/>
              <a:gd name="T77" fmla="*/ 574 h 921"/>
              <a:gd name="T78" fmla="*/ 1223 w 3440"/>
              <a:gd name="T79" fmla="*/ 919 h 921"/>
              <a:gd name="T80" fmla="*/ 1223 w 3440"/>
              <a:gd name="T81" fmla="*/ 733 h 921"/>
              <a:gd name="T82" fmla="*/ 1184 w 3440"/>
              <a:gd name="T83" fmla="*/ 574 h 921"/>
              <a:gd name="T84" fmla="*/ 1428 w 3440"/>
              <a:gd name="T85" fmla="*/ 746 h 921"/>
              <a:gd name="T86" fmla="*/ 1609 w 3440"/>
              <a:gd name="T87" fmla="*/ 610 h 921"/>
              <a:gd name="T88" fmla="*/ 2051 w 3440"/>
              <a:gd name="T89" fmla="*/ 801 h 921"/>
              <a:gd name="T90" fmla="*/ 1992 w 3440"/>
              <a:gd name="T91" fmla="*/ 810 h 921"/>
              <a:gd name="T92" fmla="*/ 1861 w 3440"/>
              <a:gd name="T93" fmla="*/ 574 h 921"/>
              <a:gd name="T94" fmla="*/ 2090 w 3440"/>
              <a:gd name="T95" fmla="*/ 691 h 921"/>
              <a:gd name="T96" fmla="*/ 1992 w 3440"/>
              <a:gd name="T97" fmla="*/ 772 h 921"/>
              <a:gd name="T98" fmla="*/ 2217 w 3440"/>
              <a:gd name="T99" fmla="*/ 574 h 921"/>
              <a:gd name="T100" fmla="*/ 2379 w 3440"/>
              <a:gd name="T101" fmla="*/ 882 h 921"/>
              <a:gd name="T102" fmla="*/ 2565 w 3440"/>
              <a:gd name="T103" fmla="*/ 919 h 9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3440" h="921">
                <a:moveTo>
                  <a:pt x="240" y="346"/>
                </a:moveTo>
                <a:cubicBezTo>
                  <a:pt x="0" y="346"/>
                  <a:pt x="0" y="346"/>
                  <a:pt x="0" y="346"/>
                </a:cubicBezTo>
                <a:cubicBezTo>
                  <a:pt x="0" y="1"/>
                  <a:pt x="0" y="1"/>
                  <a:pt x="0" y="1"/>
                </a:cubicBezTo>
                <a:cubicBezTo>
                  <a:pt x="234" y="1"/>
                  <a:pt x="234" y="1"/>
                  <a:pt x="234" y="1"/>
                </a:cubicBezTo>
                <a:cubicBezTo>
                  <a:pt x="234" y="39"/>
                  <a:pt x="234" y="39"/>
                  <a:pt x="234" y="39"/>
                </a:cubicBezTo>
                <a:cubicBezTo>
                  <a:pt x="40" y="39"/>
                  <a:pt x="40" y="39"/>
                  <a:pt x="40" y="39"/>
                </a:cubicBezTo>
                <a:cubicBezTo>
                  <a:pt x="40" y="152"/>
                  <a:pt x="40" y="152"/>
                  <a:pt x="40" y="152"/>
                </a:cubicBezTo>
                <a:cubicBezTo>
                  <a:pt x="213" y="152"/>
                  <a:pt x="213" y="152"/>
                  <a:pt x="213" y="152"/>
                </a:cubicBezTo>
                <a:cubicBezTo>
                  <a:pt x="213" y="190"/>
                  <a:pt x="213" y="190"/>
                  <a:pt x="213" y="190"/>
                </a:cubicBezTo>
                <a:cubicBezTo>
                  <a:pt x="40" y="190"/>
                  <a:pt x="40" y="190"/>
                  <a:pt x="40" y="190"/>
                </a:cubicBezTo>
                <a:cubicBezTo>
                  <a:pt x="40" y="308"/>
                  <a:pt x="40" y="308"/>
                  <a:pt x="40" y="308"/>
                </a:cubicBezTo>
                <a:cubicBezTo>
                  <a:pt x="240" y="308"/>
                  <a:pt x="240" y="308"/>
                  <a:pt x="240" y="308"/>
                </a:cubicBezTo>
                <a:lnTo>
                  <a:pt x="240" y="346"/>
                </a:lnTo>
                <a:close/>
                <a:moveTo>
                  <a:pt x="357" y="62"/>
                </a:moveTo>
                <a:cubicBezTo>
                  <a:pt x="482" y="309"/>
                  <a:pt x="482" y="309"/>
                  <a:pt x="482" y="309"/>
                </a:cubicBezTo>
                <a:cubicBezTo>
                  <a:pt x="506" y="309"/>
                  <a:pt x="506" y="309"/>
                  <a:pt x="506" y="309"/>
                </a:cubicBezTo>
                <a:cubicBezTo>
                  <a:pt x="631" y="62"/>
                  <a:pt x="631" y="62"/>
                  <a:pt x="631" y="62"/>
                </a:cubicBezTo>
                <a:cubicBezTo>
                  <a:pt x="632" y="346"/>
                  <a:pt x="632" y="346"/>
                  <a:pt x="632" y="346"/>
                </a:cubicBezTo>
                <a:cubicBezTo>
                  <a:pt x="668" y="346"/>
                  <a:pt x="668" y="346"/>
                  <a:pt x="668" y="346"/>
                </a:cubicBezTo>
                <a:cubicBezTo>
                  <a:pt x="668" y="1"/>
                  <a:pt x="668" y="1"/>
                  <a:pt x="668" y="1"/>
                </a:cubicBezTo>
                <a:cubicBezTo>
                  <a:pt x="620" y="1"/>
                  <a:pt x="620" y="1"/>
                  <a:pt x="620" y="1"/>
                </a:cubicBezTo>
                <a:cubicBezTo>
                  <a:pt x="495" y="249"/>
                  <a:pt x="495" y="249"/>
                  <a:pt x="495" y="249"/>
                </a:cubicBezTo>
                <a:cubicBezTo>
                  <a:pt x="369" y="1"/>
                  <a:pt x="369" y="1"/>
                  <a:pt x="369" y="1"/>
                </a:cubicBezTo>
                <a:cubicBezTo>
                  <a:pt x="320" y="1"/>
                  <a:pt x="320" y="1"/>
                  <a:pt x="320" y="1"/>
                </a:cubicBezTo>
                <a:cubicBezTo>
                  <a:pt x="320" y="346"/>
                  <a:pt x="320" y="346"/>
                  <a:pt x="320" y="346"/>
                </a:cubicBezTo>
                <a:cubicBezTo>
                  <a:pt x="357" y="346"/>
                  <a:pt x="357" y="346"/>
                  <a:pt x="357" y="346"/>
                </a:cubicBezTo>
                <a:lnTo>
                  <a:pt x="357" y="62"/>
                </a:lnTo>
                <a:close/>
                <a:moveTo>
                  <a:pt x="812" y="346"/>
                </a:moveTo>
                <a:cubicBezTo>
                  <a:pt x="773" y="346"/>
                  <a:pt x="773" y="346"/>
                  <a:pt x="773" y="346"/>
                </a:cubicBezTo>
                <a:cubicBezTo>
                  <a:pt x="773" y="1"/>
                  <a:pt x="773" y="1"/>
                  <a:pt x="773" y="1"/>
                </a:cubicBezTo>
                <a:cubicBezTo>
                  <a:pt x="902" y="1"/>
                  <a:pt x="902" y="1"/>
                  <a:pt x="902" y="1"/>
                </a:cubicBezTo>
                <a:cubicBezTo>
                  <a:pt x="987" y="1"/>
                  <a:pt x="1036" y="44"/>
                  <a:pt x="1036" y="117"/>
                </a:cubicBezTo>
                <a:cubicBezTo>
                  <a:pt x="1036" y="193"/>
                  <a:pt x="987" y="237"/>
                  <a:pt x="902" y="237"/>
                </a:cubicBezTo>
                <a:cubicBezTo>
                  <a:pt x="812" y="237"/>
                  <a:pt x="812" y="237"/>
                  <a:pt x="812" y="237"/>
                </a:cubicBezTo>
                <a:lnTo>
                  <a:pt x="812" y="346"/>
                </a:lnTo>
                <a:close/>
                <a:moveTo>
                  <a:pt x="812" y="199"/>
                </a:moveTo>
                <a:cubicBezTo>
                  <a:pt x="900" y="199"/>
                  <a:pt x="900" y="199"/>
                  <a:pt x="900" y="199"/>
                </a:cubicBezTo>
                <a:cubicBezTo>
                  <a:pt x="962" y="199"/>
                  <a:pt x="998" y="172"/>
                  <a:pt x="998" y="118"/>
                </a:cubicBezTo>
                <a:cubicBezTo>
                  <a:pt x="998" y="66"/>
                  <a:pt x="962" y="39"/>
                  <a:pt x="900" y="39"/>
                </a:cubicBezTo>
                <a:cubicBezTo>
                  <a:pt x="812" y="39"/>
                  <a:pt x="812" y="39"/>
                  <a:pt x="812" y="39"/>
                </a:cubicBezTo>
                <a:lnTo>
                  <a:pt x="812" y="199"/>
                </a:lnTo>
                <a:close/>
                <a:moveTo>
                  <a:pt x="1291" y="308"/>
                </a:moveTo>
                <a:cubicBezTo>
                  <a:pt x="1141" y="308"/>
                  <a:pt x="1141" y="308"/>
                  <a:pt x="1141" y="308"/>
                </a:cubicBezTo>
                <a:cubicBezTo>
                  <a:pt x="1141" y="1"/>
                  <a:pt x="1141" y="1"/>
                  <a:pt x="1141" y="1"/>
                </a:cubicBezTo>
                <a:cubicBezTo>
                  <a:pt x="1101" y="1"/>
                  <a:pt x="1101" y="1"/>
                  <a:pt x="1101" y="1"/>
                </a:cubicBezTo>
                <a:cubicBezTo>
                  <a:pt x="1101" y="346"/>
                  <a:pt x="1101" y="346"/>
                  <a:pt x="1101" y="346"/>
                </a:cubicBezTo>
                <a:cubicBezTo>
                  <a:pt x="1291" y="346"/>
                  <a:pt x="1291" y="346"/>
                  <a:pt x="1291" y="346"/>
                </a:cubicBezTo>
                <a:lnTo>
                  <a:pt x="1291" y="308"/>
                </a:lnTo>
                <a:close/>
                <a:moveTo>
                  <a:pt x="1323" y="174"/>
                </a:moveTo>
                <a:cubicBezTo>
                  <a:pt x="1323" y="76"/>
                  <a:pt x="1402" y="0"/>
                  <a:pt x="1503" y="0"/>
                </a:cubicBezTo>
                <a:cubicBezTo>
                  <a:pt x="1603" y="0"/>
                  <a:pt x="1683" y="77"/>
                  <a:pt x="1683" y="174"/>
                </a:cubicBezTo>
                <a:cubicBezTo>
                  <a:pt x="1683" y="271"/>
                  <a:pt x="1603" y="348"/>
                  <a:pt x="1503" y="348"/>
                </a:cubicBezTo>
                <a:cubicBezTo>
                  <a:pt x="1402" y="348"/>
                  <a:pt x="1323" y="271"/>
                  <a:pt x="1323" y="174"/>
                </a:cubicBezTo>
                <a:close/>
                <a:moveTo>
                  <a:pt x="1363" y="174"/>
                </a:moveTo>
                <a:cubicBezTo>
                  <a:pt x="1363" y="249"/>
                  <a:pt x="1427" y="310"/>
                  <a:pt x="1503" y="310"/>
                </a:cubicBezTo>
                <a:cubicBezTo>
                  <a:pt x="1580" y="310"/>
                  <a:pt x="1643" y="249"/>
                  <a:pt x="1643" y="174"/>
                </a:cubicBezTo>
                <a:cubicBezTo>
                  <a:pt x="1643" y="98"/>
                  <a:pt x="1580" y="38"/>
                  <a:pt x="1503" y="38"/>
                </a:cubicBezTo>
                <a:cubicBezTo>
                  <a:pt x="1427" y="38"/>
                  <a:pt x="1363" y="98"/>
                  <a:pt x="1363" y="174"/>
                </a:cubicBezTo>
                <a:close/>
                <a:moveTo>
                  <a:pt x="1875" y="346"/>
                </a:moveTo>
                <a:cubicBezTo>
                  <a:pt x="1875" y="228"/>
                  <a:pt x="1875" y="228"/>
                  <a:pt x="1875" y="228"/>
                </a:cubicBezTo>
                <a:cubicBezTo>
                  <a:pt x="2005" y="1"/>
                  <a:pt x="2005" y="1"/>
                  <a:pt x="2005" y="1"/>
                </a:cubicBezTo>
                <a:cubicBezTo>
                  <a:pt x="1965" y="1"/>
                  <a:pt x="1965" y="1"/>
                  <a:pt x="1965" y="1"/>
                </a:cubicBezTo>
                <a:cubicBezTo>
                  <a:pt x="1855" y="181"/>
                  <a:pt x="1855" y="181"/>
                  <a:pt x="1855" y="181"/>
                </a:cubicBezTo>
                <a:cubicBezTo>
                  <a:pt x="1743" y="1"/>
                  <a:pt x="1743" y="1"/>
                  <a:pt x="1743" y="1"/>
                </a:cubicBezTo>
                <a:cubicBezTo>
                  <a:pt x="1703" y="1"/>
                  <a:pt x="1703" y="1"/>
                  <a:pt x="1703" y="1"/>
                </a:cubicBezTo>
                <a:cubicBezTo>
                  <a:pt x="1836" y="229"/>
                  <a:pt x="1836" y="229"/>
                  <a:pt x="1836" y="229"/>
                </a:cubicBezTo>
                <a:cubicBezTo>
                  <a:pt x="1836" y="346"/>
                  <a:pt x="1836" y="346"/>
                  <a:pt x="1836" y="346"/>
                </a:cubicBezTo>
                <a:lnTo>
                  <a:pt x="1875" y="346"/>
                </a:lnTo>
                <a:close/>
                <a:moveTo>
                  <a:pt x="2097" y="62"/>
                </a:moveTo>
                <a:cubicBezTo>
                  <a:pt x="2222" y="309"/>
                  <a:pt x="2222" y="309"/>
                  <a:pt x="2222" y="309"/>
                </a:cubicBezTo>
                <a:cubicBezTo>
                  <a:pt x="2246" y="309"/>
                  <a:pt x="2246" y="309"/>
                  <a:pt x="2246" y="309"/>
                </a:cubicBezTo>
                <a:cubicBezTo>
                  <a:pt x="2371" y="62"/>
                  <a:pt x="2371" y="62"/>
                  <a:pt x="2371" y="62"/>
                </a:cubicBezTo>
                <a:cubicBezTo>
                  <a:pt x="2371" y="346"/>
                  <a:pt x="2371" y="346"/>
                  <a:pt x="2371" y="346"/>
                </a:cubicBezTo>
                <a:cubicBezTo>
                  <a:pt x="2408" y="346"/>
                  <a:pt x="2408" y="346"/>
                  <a:pt x="2408" y="346"/>
                </a:cubicBezTo>
                <a:cubicBezTo>
                  <a:pt x="2408" y="1"/>
                  <a:pt x="2408" y="1"/>
                  <a:pt x="2408" y="1"/>
                </a:cubicBezTo>
                <a:cubicBezTo>
                  <a:pt x="2360" y="1"/>
                  <a:pt x="2360" y="1"/>
                  <a:pt x="2360" y="1"/>
                </a:cubicBezTo>
                <a:cubicBezTo>
                  <a:pt x="2234" y="249"/>
                  <a:pt x="2234" y="249"/>
                  <a:pt x="2234" y="249"/>
                </a:cubicBezTo>
                <a:cubicBezTo>
                  <a:pt x="2108" y="1"/>
                  <a:pt x="2108" y="1"/>
                  <a:pt x="2108" y="1"/>
                </a:cubicBezTo>
                <a:cubicBezTo>
                  <a:pt x="2060" y="1"/>
                  <a:pt x="2060" y="1"/>
                  <a:pt x="2060" y="1"/>
                </a:cubicBezTo>
                <a:cubicBezTo>
                  <a:pt x="2060" y="346"/>
                  <a:pt x="2060" y="346"/>
                  <a:pt x="2060" y="346"/>
                </a:cubicBezTo>
                <a:cubicBezTo>
                  <a:pt x="2097" y="346"/>
                  <a:pt x="2097" y="346"/>
                  <a:pt x="2097" y="346"/>
                </a:cubicBezTo>
                <a:lnTo>
                  <a:pt x="2097" y="62"/>
                </a:lnTo>
                <a:close/>
                <a:moveTo>
                  <a:pt x="2552" y="190"/>
                </a:moveTo>
                <a:cubicBezTo>
                  <a:pt x="2725" y="190"/>
                  <a:pt x="2725" y="190"/>
                  <a:pt x="2725" y="190"/>
                </a:cubicBezTo>
                <a:cubicBezTo>
                  <a:pt x="2725" y="152"/>
                  <a:pt x="2725" y="152"/>
                  <a:pt x="2725" y="152"/>
                </a:cubicBezTo>
                <a:cubicBezTo>
                  <a:pt x="2552" y="152"/>
                  <a:pt x="2552" y="152"/>
                  <a:pt x="2552" y="152"/>
                </a:cubicBezTo>
                <a:cubicBezTo>
                  <a:pt x="2552" y="39"/>
                  <a:pt x="2552" y="39"/>
                  <a:pt x="2552" y="39"/>
                </a:cubicBezTo>
                <a:cubicBezTo>
                  <a:pt x="2746" y="39"/>
                  <a:pt x="2746" y="39"/>
                  <a:pt x="2746" y="39"/>
                </a:cubicBezTo>
                <a:cubicBezTo>
                  <a:pt x="2746" y="1"/>
                  <a:pt x="2746" y="1"/>
                  <a:pt x="2746" y="1"/>
                </a:cubicBezTo>
                <a:cubicBezTo>
                  <a:pt x="2512" y="1"/>
                  <a:pt x="2512" y="1"/>
                  <a:pt x="2512" y="1"/>
                </a:cubicBezTo>
                <a:cubicBezTo>
                  <a:pt x="2512" y="346"/>
                  <a:pt x="2512" y="346"/>
                  <a:pt x="2512" y="346"/>
                </a:cubicBezTo>
                <a:cubicBezTo>
                  <a:pt x="2752" y="346"/>
                  <a:pt x="2752" y="346"/>
                  <a:pt x="2752" y="346"/>
                </a:cubicBezTo>
                <a:cubicBezTo>
                  <a:pt x="2752" y="308"/>
                  <a:pt x="2752" y="308"/>
                  <a:pt x="2752" y="308"/>
                </a:cubicBezTo>
                <a:cubicBezTo>
                  <a:pt x="2552" y="308"/>
                  <a:pt x="2552" y="308"/>
                  <a:pt x="2552" y="308"/>
                </a:cubicBezTo>
                <a:lnTo>
                  <a:pt x="2552" y="190"/>
                </a:lnTo>
                <a:close/>
                <a:moveTo>
                  <a:pt x="3079" y="278"/>
                </a:moveTo>
                <a:cubicBezTo>
                  <a:pt x="2873" y="1"/>
                  <a:pt x="2873" y="1"/>
                  <a:pt x="2873" y="1"/>
                </a:cubicBezTo>
                <a:cubicBezTo>
                  <a:pt x="2832" y="1"/>
                  <a:pt x="2832" y="1"/>
                  <a:pt x="2832" y="1"/>
                </a:cubicBezTo>
                <a:cubicBezTo>
                  <a:pt x="2832" y="346"/>
                  <a:pt x="2832" y="346"/>
                  <a:pt x="2832" y="346"/>
                </a:cubicBezTo>
                <a:cubicBezTo>
                  <a:pt x="2872" y="346"/>
                  <a:pt x="2872" y="346"/>
                  <a:pt x="2872" y="346"/>
                </a:cubicBezTo>
                <a:cubicBezTo>
                  <a:pt x="2872" y="69"/>
                  <a:pt x="2872" y="69"/>
                  <a:pt x="2872" y="69"/>
                </a:cubicBezTo>
                <a:cubicBezTo>
                  <a:pt x="3078" y="346"/>
                  <a:pt x="3078" y="346"/>
                  <a:pt x="3078" y="346"/>
                </a:cubicBezTo>
                <a:cubicBezTo>
                  <a:pt x="3118" y="346"/>
                  <a:pt x="3118" y="346"/>
                  <a:pt x="3118" y="346"/>
                </a:cubicBezTo>
                <a:cubicBezTo>
                  <a:pt x="3118" y="1"/>
                  <a:pt x="3118" y="1"/>
                  <a:pt x="3118" y="1"/>
                </a:cubicBezTo>
                <a:cubicBezTo>
                  <a:pt x="3079" y="1"/>
                  <a:pt x="3079" y="1"/>
                  <a:pt x="3079" y="1"/>
                </a:cubicBezTo>
                <a:lnTo>
                  <a:pt x="3079" y="278"/>
                </a:lnTo>
                <a:close/>
                <a:moveTo>
                  <a:pt x="3176" y="1"/>
                </a:moveTo>
                <a:cubicBezTo>
                  <a:pt x="3176" y="39"/>
                  <a:pt x="3176" y="39"/>
                  <a:pt x="3176" y="39"/>
                </a:cubicBezTo>
                <a:cubicBezTo>
                  <a:pt x="3288" y="39"/>
                  <a:pt x="3288" y="39"/>
                  <a:pt x="3288" y="39"/>
                </a:cubicBezTo>
                <a:cubicBezTo>
                  <a:pt x="3288" y="346"/>
                  <a:pt x="3288" y="346"/>
                  <a:pt x="3288" y="346"/>
                </a:cubicBezTo>
                <a:cubicBezTo>
                  <a:pt x="3327" y="346"/>
                  <a:pt x="3327" y="346"/>
                  <a:pt x="3327" y="346"/>
                </a:cubicBezTo>
                <a:cubicBezTo>
                  <a:pt x="3327" y="39"/>
                  <a:pt x="3327" y="39"/>
                  <a:pt x="3327" y="39"/>
                </a:cubicBezTo>
                <a:cubicBezTo>
                  <a:pt x="3440" y="39"/>
                  <a:pt x="3440" y="39"/>
                  <a:pt x="3440" y="39"/>
                </a:cubicBezTo>
                <a:cubicBezTo>
                  <a:pt x="3440" y="1"/>
                  <a:pt x="3440" y="1"/>
                  <a:pt x="3440" y="1"/>
                </a:cubicBezTo>
                <a:lnTo>
                  <a:pt x="3176" y="1"/>
                </a:lnTo>
                <a:close/>
                <a:moveTo>
                  <a:pt x="264" y="690"/>
                </a:moveTo>
                <a:cubicBezTo>
                  <a:pt x="264" y="766"/>
                  <a:pt x="215" y="810"/>
                  <a:pt x="130" y="810"/>
                </a:cubicBezTo>
                <a:cubicBezTo>
                  <a:pt x="40" y="810"/>
                  <a:pt x="40" y="810"/>
                  <a:pt x="40" y="810"/>
                </a:cubicBezTo>
                <a:cubicBezTo>
                  <a:pt x="40" y="919"/>
                  <a:pt x="40" y="919"/>
                  <a:pt x="40" y="919"/>
                </a:cubicBezTo>
                <a:cubicBezTo>
                  <a:pt x="0" y="919"/>
                  <a:pt x="0" y="919"/>
                  <a:pt x="0" y="919"/>
                </a:cubicBezTo>
                <a:cubicBezTo>
                  <a:pt x="0" y="574"/>
                  <a:pt x="0" y="574"/>
                  <a:pt x="0" y="574"/>
                </a:cubicBezTo>
                <a:cubicBezTo>
                  <a:pt x="130" y="574"/>
                  <a:pt x="130" y="574"/>
                  <a:pt x="130" y="574"/>
                </a:cubicBezTo>
                <a:cubicBezTo>
                  <a:pt x="215" y="574"/>
                  <a:pt x="264" y="616"/>
                  <a:pt x="264" y="690"/>
                </a:cubicBezTo>
                <a:close/>
                <a:moveTo>
                  <a:pt x="226" y="691"/>
                </a:moveTo>
                <a:cubicBezTo>
                  <a:pt x="226" y="639"/>
                  <a:pt x="190" y="612"/>
                  <a:pt x="128" y="612"/>
                </a:cubicBezTo>
                <a:cubicBezTo>
                  <a:pt x="40" y="612"/>
                  <a:pt x="40" y="612"/>
                  <a:pt x="40" y="612"/>
                </a:cubicBezTo>
                <a:cubicBezTo>
                  <a:pt x="40" y="772"/>
                  <a:pt x="40" y="772"/>
                  <a:pt x="40" y="772"/>
                </a:cubicBezTo>
                <a:cubicBezTo>
                  <a:pt x="128" y="772"/>
                  <a:pt x="128" y="772"/>
                  <a:pt x="128" y="772"/>
                </a:cubicBezTo>
                <a:cubicBezTo>
                  <a:pt x="190" y="772"/>
                  <a:pt x="226" y="744"/>
                  <a:pt x="226" y="691"/>
                </a:cubicBezTo>
                <a:close/>
                <a:moveTo>
                  <a:pt x="369" y="574"/>
                </a:moveTo>
                <a:cubicBezTo>
                  <a:pt x="329" y="574"/>
                  <a:pt x="329" y="574"/>
                  <a:pt x="329" y="574"/>
                </a:cubicBezTo>
                <a:cubicBezTo>
                  <a:pt x="329" y="919"/>
                  <a:pt x="329" y="919"/>
                  <a:pt x="329" y="919"/>
                </a:cubicBezTo>
                <a:cubicBezTo>
                  <a:pt x="520" y="919"/>
                  <a:pt x="520" y="919"/>
                  <a:pt x="520" y="919"/>
                </a:cubicBezTo>
                <a:cubicBezTo>
                  <a:pt x="520" y="881"/>
                  <a:pt x="520" y="881"/>
                  <a:pt x="520" y="881"/>
                </a:cubicBezTo>
                <a:cubicBezTo>
                  <a:pt x="369" y="881"/>
                  <a:pt x="369" y="881"/>
                  <a:pt x="369" y="881"/>
                </a:cubicBezTo>
                <a:lnTo>
                  <a:pt x="369" y="574"/>
                </a:lnTo>
                <a:close/>
                <a:moveTo>
                  <a:pt x="733" y="574"/>
                </a:moveTo>
                <a:cubicBezTo>
                  <a:pt x="887" y="919"/>
                  <a:pt x="887" y="919"/>
                  <a:pt x="887" y="919"/>
                </a:cubicBezTo>
                <a:cubicBezTo>
                  <a:pt x="844" y="919"/>
                  <a:pt x="844" y="919"/>
                  <a:pt x="844" y="919"/>
                </a:cubicBezTo>
                <a:cubicBezTo>
                  <a:pt x="806" y="831"/>
                  <a:pt x="806" y="831"/>
                  <a:pt x="806" y="831"/>
                </a:cubicBezTo>
                <a:cubicBezTo>
                  <a:pt x="618" y="831"/>
                  <a:pt x="618" y="831"/>
                  <a:pt x="618" y="831"/>
                </a:cubicBezTo>
                <a:cubicBezTo>
                  <a:pt x="579" y="919"/>
                  <a:pt x="579" y="919"/>
                  <a:pt x="579" y="919"/>
                </a:cubicBezTo>
                <a:cubicBezTo>
                  <a:pt x="538" y="919"/>
                  <a:pt x="538" y="919"/>
                  <a:pt x="538" y="919"/>
                </a:cubicBezTo>
                <a:cubicBezTo>
                  <a:pt x="692" y="574"/>
                  <a:pt x="692" y="574"/>
                  <a:pt x="692" y="574"/>
                </a:cubicBezTo>
                <a:lnTo>
                  <a:pt x="733" y="574"/>
                </a:lnTo>
                <a:close/>
                <a:moveTo>
                  <a:pt x="789" y="794"/>
                </a:moveTo>
                <a:cubicBezTo>
                  <a:pt x="711" y="619"/>
                  <a:pt x="711" y="619"/>
                  <a:pt x="711" y="619"/>
                </a:cubicBezTo>
                <a:cubicBezTo>
                  <a:pt x="635" y="794"/>
                  <a:pt x="635" y="794"/>
                  <a:pt x="635" y="794"/>
                </a:cubicBezTo>
                <a:lnTo>
                  <a:pt x="789" y="794"/>
                </a:lnTo>
                <a:close/>
                <a:moveTo>
                  <a:pt x="862" y="612"/>
                </a:moveTo>
                <a:cubicBezTo>
                  <a:pt x="975" y="612"/>
                  <a:pt x="975" y="612"/>
                  <a:pt x="975" y="612"/>
                </a:cubicBezTo>
                <a:cubicBezTo>
                  <a:pt x="975" y="919"/>
                  <a:pt x="975" y="919"/>
                  <a:pt x="975" y="919"/>
                </a:cubicBezTo>
                <a:cubicBezTo>
                  <a:pt x="1014" y="919"/>
                  <a:pt x="1014" y="919"/>
                  <a:pt x="1014" y="919"/>
                </a:cubicBezTo>
                <a:cubicBezTo>
                  <a:pt x="1014" y="612"/>
                  <a:pt x="1014" y="612"/>
                  <a:pt x="1014" y="612"/>
                </a:cubicBezTo>
                <a:cubicBezTo>
                  <a:pt x="1127" y="612"/>
                  <a:pt x="1127" y="612"/>
                  <a:pt x="1127" y="612"/>
                </a:cubicBezTo>
                <a:cubicBezTo>
                  <a:pt x="1127" y="574"/>
                  <a:pt x="1127" y="574"/>
                  <a:pt x="1127" y="574"/>
                </a:cubicBezTo>
                <a:cubicBezTo>
                  <a:pt x="862" y="574"/>
                  <a:pt x="862" y="574"/>
                  <a:pt x="862" y="574"/>
                </a:cubicBezTo>
                <a:lnTo>
                  <a:pt x="862" y="612"/>
                </a:lnTo>
                <a:close/>
                <a:moveTo>
                  <a:pt x="1184" y="919"/>
                </a:moveTo>
                <a:cubicBezTo>
                  <a:pt x="1223" y="919"/>
                  <a:pt x="1223" y="919"/>
                  <a:pt x="1223" y="919"/>
                </a:cubicBezTo>
                <a:cubicBezTo>
                  <a:pt x="1223" y="771"/>
                  <a:pt x="1223" y="771"/>
                  <a:pt x="1223" y="771"/>
                </a:cubicBezTo>
                <a:cubicBezTo>
                  <a:pt x="1384" y="771"/>
                  <a:pt x="1384" y="771"/>
                  <a:pt x="1384" y="771"/>
                </a:cubicBezTo>
                <a:cubicBezTo>
                  <a:pt x="1384" y="733"/>
                  <a:pt x="1384" y="733"/>
                  <a:pt x="1384" y="733"/>
                </a:cubicBezTo>
                <a:cubicBezTo>
                  <a:pt x="1223" y="733"/>
                  <a:pt x="1223" y="733"/>
                  <a:pt x="1223" y="733"/>
                </a:cubicBezTo>
                <a:cubicBezTo>
                  <a:pt x="1223" y="612"/>
                  <a:pt x="1223" y="612"/>
                  <a:pt x="1223" y="612"/>
                </a:cubicBezTo>
                <a:cubicBezTo>
                  <a:pt x="1403" y="612"/>
                  <a:pt x="1403" y="612"/>
                  <a:pt x="1403" y="612"/>
                </a:cubicBezTo>
                <a:cubicBezTo>
                  <a:pt x="1403" y="574"/>
                  <a:pt x="1403" y="574"/>
                  <a:pt x="1403" y="574"/>
                </a:cubicBezTo>
                <a:cubicBezTo>
                  <a:pt x="1184" y="574"/>
                  <a:pt x="1184" y="574"/>
                  <a:pt x="1184" y="574"/>
                </a:cubicBezTo>
                <a:lnTo>
                  <a:pt x="1184" y="919"/>
                </a:lnTo>
                <a:close/>
                <a:moveTo>
                  <a:pt x="1789" y="746"/>
                </a:moveTo>
                <a:cubicBezTo>
                  <a:pt x="1789" y="843"/>
                  <a:pt x="1709" y="921"/>
                  <a:pt x="1609" y="921"/>
                </a:cubicBezTo>
                <a:cubicBezTo>
                  <a:pt x="1508" y="921"/>
                  <a:pt x="1428" y="843"/>
                  <a:pt x="1428" y="746"/>
                </a:cubicBezTo>
                <a:cubicBezTo>
                  <a:pt x="1428" y="649"/>
                  <a:pt x="1508" y="573"/>
                  <a:pt x="1609" y="573"/>
                </a:cubicBezTo>
                <a:cubicBezTo>
                  <a:pt x="1709" y="573"/>
                  <a:pt x="1789" y="649"/>
                  <a:pt x="1789" y="746"/>
                </a:cubicBezTo>
                <a:close/>
                <a:moveTo>
                  <a:pt x="1749" y="746"/>
                </a:moveTo>
                <a:cubicBezTo>
                  <a:pt x="1749" y="671"/>
                  <a:pt x="1686" y="610"/>
                  <a:pt x="1609" y="610"/>
                </a:cubicBezTo>
                <a:cubicBezTo>
                  <a:pt x="1532" y="610"/>
                  <a:pt x="1468" y="671"/>
                  <a:pt x="1468" y="746"/>
                </a:cubicBezTo>
                <a:cubicBezTo>
                  <a:pt x="1468" y="822"/>
                  <a:pt x="1532" y="883"/>
                  <a:pt x="1609" y="883"/>
                </a:cubicBezTo>
                <a:cubicBezTo>
                  <a:pt x="1686" y="883"/>
                  <a:pt x="1749" y="822"/>
                  <a:pt x="1749" y="746"/>
                </a:cubicBezTo>
                <a:close/>
                <a:moveTo>
                  <a:pt x="2051" y="801"/>
                </a:moveTo>
                <a:cubicBezTo>
                  <a:pt x="2131" y="919"/>
                  <a:pt x="2131" y="919"/>
                  <a:pt x="2131" y="919"/>
                </a:cubicBezTo>
                <a:cubicBezTo>
                  <a:pt x="2086" y="919"/>
                  <a:pt x="2086" y="919"/>
                  <a:pt x="2086" y="919"/>
                </a:cubicBezTo>
                <a:cubicBezTo>
                  <a:pt x="2015" y="809"/>
                  <a:pt x="2015" y="809"/>
                  <a:pt x="2015" y="809"/>
                </a:cubicBezTo>
                <a:cubicBezTo>
                  <a:pt x="2008" y="809"/>
                  <a:pt x="2000" y="810"/>
                  <a:pt x="1992" y="810"/>
                </a:cubicBezTo>
                <a:cubicBezTo>
                  <a:pt x="1900" y="810"/>
                  <a:pt x="1900" y="810"/>
                  <a:pt x="1900" y="810"/>
                </a:cubicBezTo>
                <a:cubicBezTo>
                  <a:pt x="1900" y="919"/>
                  <a:pt x="1900" y="919"/>
                  <a:pt x="1900" y="919"/>
                </a:cubicBezTo>
                <a:cubicBezTo>
                  <a:pt x="1861" y="919"/>
                  <a:pt x="1861" y="919"/>
                  <a:pt x="1861" y="919"/>
                </a:cubicBezTo>
                <a:cubicBezTo>
                  <a:pt x="1861" y="574"/>
                  <a:pt x="1861" y="574"/>
                  <a:pt x="1861" y="574"/>
                </a:cubicBezTo>
                <a:cubicBezTo>
                  <a:pt x="1992" y="574"/>
                  <a:pt x="1992" y="574"/>
                  <a:pt x="1992" y="574"/>
                </a:cubicBezTo>
                <a:cubicBezTo>
                  <a:pt x="2078" y="574"/>
                  <a:pt x="2128" y="616"/>
                  <a:pt x="2128" y="690"/>
                </a:cubicBezTo>
                <a:cubicBezTo>
                  <a:pt x="2128" y="747"/>
                  <a:pt x="2100" y="785"/>
                  <a:pt x="2051" y="801"/>
                </a:cubicBezTo>
                <a:close/>
                <a:moveTo>
                  <a:pt x="2090" y="691"/>
                </a:moveTo>
                <a:cubicBezTo>
                  <a:pt x="2090" y="639"/>
                  <a:pt x="2054" y="612"/>
                  <a:pt x="1992" y="612"/>
                </a:cubicBezTo>
                <a:cubicBezTo>
                  <a:pt x="1900" y="612"/>
                  <a:pt x="1900" y="612"/>
                  <a:pt x="1900" y="612"/>
                </a:cubicBezTo>
                <a:cubicBezTo>
                  <a:pt x="1900" y="772"/>
                  <a:pt x="1900" y="772"/>
                  <a:pt x="1900" y="772"/>
                </a:cubicBezTo>
                <a:cubicBezTo>
                  <a:pt x="1992" y="772"/>
                  <a:pt x="1992" y="772"/>
                  <a:pt x="1992" y="772"/>
                </a:cubicBezTo>
                <a:cubicBezTo>
                  <a:pt x="2054" y="772"/>
                  <a:pt x="2090" y="744"/>
                  <a:pt x="2090" y="691"/>
                </a:cubicBezTo>
                <a:close/>
                <a:moveTo>
                  <a:pt x="2392" y="822"/>
                </a:moveTo>
                <a:cubicBezTo>
                  <a:pt x="2266" y="574"/>
                  <a:pt x="2266" y="574"/>
                  <a:pt x="2266" y="574"/>
                </a:cubicBezTo>
                <a:cubicBezTo>
                  <a:pt x="2217" y="574"/>
                  <a:pt x="2217" y="574"/>
                  <a:pt x="2217" y="574"/>
                </a:cubicBezTo>
                <a:cubicBezTo>
                  <a:pt x="2217" y="919"/>
                  <a:pt x="2217" y="919"/>
                  <a:pt x="2217" y="919"/>
                </a:cubicBezTo>
                <a:cubicBezTo>
                  <a:pt x="2254" y="919"/>
                  <a:pt x="2254" y="919"/>
                  <a:pt x="2254" y="919"/>
                </a:cubicBezTo>
                <a:cubicBezTo>
                  <a:pt x="2254" y="635"/>
                  <a:pt x="2254" y="635"/>
                  <a:pt x="2254" y="635"/>
                </a:cubicBezTo>
                <a:cubicBezTo>
                  <a:pt x="2379" y="882"/>
                  <a:pt x="2379" y="882"/>
                  <a:pt x="2379" y="882"/>
                </a:cubicBezTo>
                <a:cubicBezTo>
                  <a:pt x="2403" y="882"/>
                  <a:pt x="2403" y="882"/>
                  <a:pt x="2403" y="882"/>
                </a:cubicBezTo>
                <a:cubicBezTo>
                  <a:pt x="2528" y="635"/>
                  <a:pt x="2528" y="635"/>
                  <a:pt x="2528" y="635"/>
                </a:cubicBezTo>
                <a:cubicBezTo>
                  <a:pt x="2529" y="919"/>
                  <a:pt x="2529" y="919"/>
                  <a:pt x="2529" y="919"/>
                </a:cubicBezTo>
                <a:cubicBezTo>
                  <a:pt x="2565" y="919"/>
                  <a:pt x="2565" y="919"/>
                  <a:pt x="2565" y="919"/>
                </a:cubicBezTo>
                <a:cubicBezTo>
                  <a:pt x="2565" y="574"/>
                  <a:pt x="2565" y="574"/>
                  <a:pt x="2565" y="574"/>
                </a:cubicBezTo>
                <a:cubicBezTo>
                  <a:pt x="2517" y="574"/>
                  <a:pt x="2517" y="574"/>
                  <a:pt x="2517" y="574"/>
                </a:cubicBezTo>
                <a:lnTo>
                  <a:pt x="2392" y="822"/>
                </a:lnTo>
                <a:close/>
              </a:path>
            </a:pathLst>
          </a:custGeom>
          <a:solidFill>
            <a:srgbClr val="001450"/>
          </a:solidFill>
          <a:ln>
            <a:noFill/>
          </a:ln>
        </p:spPr>
        <p:txBody>
          <a:bodyPr lIns="114324" tIns="57162" rIns="114324" bIns="57162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251">
              <a:latin typeface="+mn-lt"/>
            </a:endParaRPr>
          </a:p>
        </p:txBody>
      </p:sp>
      <p:sp>
        <p:nvSpPr>
          <p:cNvPr id="37" name="LS_Logo4 (JU-Free) Swipe" hidden="1">
            <a:extLst>
              <a:ext uri="{FF2B5EF4-FFF2-40B4-BE49-F238E27FC236}">
                <a16:creationId xmlns:a16="http://schemas.microsoft.com/office/drawing/2014/main" id="{FEB9CAFA-0750-4F80-BCC8-A7077DCA1A82}"/>
              </a:ext>
            </a:extLst>
          </p:cNvPr>
          <p:cNvSpPr>
            <a:spLocks/>
          </p:cNvSpPr>
          <p:nvPr userDrawn="1"/>
        </p:nvSpPr>
        <p:spPr bwMode="auto">
          <a:xfrm>
            <a:off x="1143000" y="7820025"/>
            <a:ext cx="615950" cy="138113"/>
          </a:xfrm>
          <a:custGeom>
            <a:avLst/>
            <a:gdLst>
              <a:gd name="T0" fmla="*/ 256 w 1551"/>
              <a:gd name="T1" fmla="*/ 253 h 347"/>
              <a:gd name="T2" fmla="*/ 132 w 1551"/>
              <a:gd name="T3" fmla="*/ 347 h 347"/>
              <a:gd name="T4" fmla="*/ 0 w 1551"/>
              <a:gd name="T5" fmla="*/ 295 h 347"/>
              <a:gd name="T6" fmla="*/ 18 w 1551"/>
              <a:gd name="T7" fmla="*/ 259 h 347"/>
              <a:gd name="T8" fmla="*/ 132 w 1551"/>
              <a:gd name="T9" fmla="*/ 308 h 347"/>
              <a:gd name="T10" fmla="*/ 213 w 1551"/>
              <a:gd name="T11" fmla="*/ 255 h 347"/>
              <a:gd name="T12" fmla="*/ 20 w 1551"/>
              <a:gd name="T13" fmla="*/ 89 h 347"/>
              <a:gd name="T14" fmla="*/ 139 w 1551"/>
              <a:gd name="T15" fmla="*/ 0 h 347"/>
              <a:gd name="T16" fmla="*/ 248 w 1551"/>
              <a:gd name="T17" fmla="*/ 32 h 347"/>
              <a:gd name="T18" fmla="*/ 231 w 1551"/>
              <a:gd name="T19" fmla="*/ 69 h 347"/>
              <a:gd name="T20" fmla="*/ 136 w 1551"/>
              <a:gd name="T21" fmla="*/ 40 h 347"/>
              <a:gd name="T22" fmla="*/ 63 w 1551"/>
              <a:gd name="T23" fmla="*/ 86 h 347"/>
              <a:gd name="T24" fmla="*/ 256 w 1551"/>
              <a:gd name="T25" fmla="*/ 253 h 347"/>
              <a:gd name="T26" fmla="*/ 652 w 1551"/>
              <a:gd name="T27" fmla="*/ 300 h 347"/>
              <a:gd name="T28" fmla="*/ 558 w 1551"/>
              <a:gd name="T29" fmla="*/ 1 h 347"/>
              <a:gd name="T30" fmla="*/ 518 w 1551"/>
              <a:gd name="T31" fmla="*/ 2 h 347"/>
              <a:gd name="T32" fmla="*/ 425 w 1551"/>
              <a:gd name="T33" fmla="*/ 300 h 347"/>
              <a:gd name="T34" fmla="*/ 330 w 1551"/>
              <a:gd name="T35" fmla="*/ 1 h 347"/>
              <a:gd name="T36" fmla="*/ 288 w 1551"/>
              <a:gd name="T37" fmla="*/ 1 h 347"/>
              <a:gd name="T38" fmla="*/ 403 w 1551"/>
              <a:gd name="T39" fmla="*/ 346 h 347"/>
              <a:gd name="T40" fmla="*/ 444 w 1551"/>
              <a:gd name="T41" fmla="*/ 346 h 347"/>
              <a:gd name="T42" fmla="*/ 538 w 1551"/>
              <a:gd name="T43" fmla="*/ 56 h 347"/>
              <a:gd name="T44" fmla="*/ 631 w 1551"/>
              <a:gd name="T45" fmla="*/ 346 h 347"/>
              <a:gd name="T46" fmla="*/ 671 w 1551"/>
              <a:gd name="T47" fmla="*/ 346 h 347"/>
              <a:gd name="T48" fmla="*/ 787 w 1551"/>
              <a:gd name="T49" fmla="*/ 1 h 347"/>
              <a:gd name="T50" fmla="*/ 746 w 1551"/>
              <a:gd name="T51" fmla="*/ 1 h 347"/>
              <a:gd name="T52" fmla="*/ 652 w 1551"/>
              <a:gd name="T53" fmla="*/ 300 h 347"/>
              <a:gd name="T54" fmla="*/ 838 w 1551"/>
              <a:gd name="T55" fmla="*/ 346 h 347"/>
              <a:gd name="T56" fmla="*/ 877 w 1551"/>
              <a:gd name="T57" fmla="*/ 346 h 347"/>
              <a:gd name="T58" fmla="*/ 877 w 1551"/>
              <a:gd name="T59" fmla="*/ 1 h 347"/>
              <a:gd name="T60" fmla="*/ 838 w 1551"/>
              <a:gd name="T61" fmla="*/ 1 h 347"/>
              <a:gd name="T62" fmla="*/ 838 w 1551"/>
              <a:gd name="T63" fmla="*/ 346 h 347"/>
              <a:gd name="T64" fmla="*/ 1245 w 1551"/>
              <a:gd name="T65" fmla="*/ 117 h 347"/>
              <a:gd name="T66" fmla="*/ 1111 w 1551"/>
              <a:gd name="T67" fmla="*/ 237 h 347"/>
              <a:gd name="T68" fmla="*/ 1021 w 1551"/>
              <a:gd name="T69" fmla="*/ 237 h 347"/>
              <a:gd name="T70" fmla="*/ 1021 w 1551"/>
              <a:gd name="T71" fmla="*/ 346 h 347"/>
              <a:gd name="T72" fmla="*/ 981 w 1551"/>
              <a:gd name="T73" fmla="*/ 346 h 347"/>
              <a:gd name="T74" fmla="*/ 981 w 1551"/>
              <a:gd name="T75" fmla="*/ 1 h 347"/>
              <a:gd name="T76" fmla="*/ 1111 w 1551"/>
              <a:gd name="T77" fmla="*/ 1 h 347"/>
              <a:gd name="T78" fmla="*/ 1245 w 1551"/>
              <a:gd name="T79" fmla="*/ 117 h 347"/>
              <a:gd name="T80" fmla="*/ 1207 w 1551"/>
              <a:gd name="T81" fmla="*/ 118 h 347"/>
              <a:gd name="T82" fmla="*/ 1109 w 1551"/>
              <a:gd name="T83" fmla="*/ 39 h 347"/>
              <a:gd name="T84" fmla="*/ 1021 w 1551"/>
              <a:gd name="T85" fmla="*/ 39 h 347"/>
              <a:gd name="T86" fmla="*/ 1021 w 1551"/>
              <a:gd name="T87" fmla="*/ 199 h 347"/>
              <a:gd name="T88" fmla="*/ 1109 w 1551"/>
              <a:gd name="T89" fmla="*/ 199 h 347"/>
              <a:gd name="T90" fmla="*/ 1207 w 1551"/>
              <a:gd name="T91" fmla="*/ 118 h 347"/>
              <a:gd name="T92" fmla="*/ 1350 w 1551"/>
              <a:gd name="T93" fmla="*/ 309 h 347"/>
              <a:gd name="T94" fmla="*/ 1350 w 1551"/>
              <a:gd name="T95" fmla="*/ 190 h 347"/>
              <a:gd name="T96" fmla="*/ 1524 w 1551"/>
              <a:gd name="T97" fmla="*/ 190 h 347"/>
              <a:gd name="T98" fmla="*/ 1524 w 1551"/>
              <a:gd name="T99" fmla="*/ 153 h 347"/>
              <a:gd name="T100" fmla="*/ 1350 w 1551"/>
              <a:gd name="T101" fmla="*/ 153 h 347"/>
              <a:gd name="T102" fmla="*/ 1350 w 1551"/>
              <a:gd name="T103" fmla="*/ 39 h 347"/>
              <a:gd name="T104" fmla="*/ 1544 w 1551"/>
              <a:gd name="T105" fmla="*/ 39 h 347"/>
              <a:gd name="T106" fmla="*/ 1544 w 1551"/>
              <a:gd name="T107" fmla="*/ 1 h 347"/>
              <a:gd name="T108" fmla="*/ 1311 w 1551"/>
              <a:gd name="T109" fmla="*/ 1 h 347"/>
              <a:gd name="T110" fmla="*/ 1311 w 1551"/>
              <a:gd name="T111" fmla="*/ 346 h 347"/>
              <a:gd name="T112" fmla="*/ 1551 w 1551"/>
              <a:gd name="T113" fmla="*/ 346 h 347"/>
              <a:gd name="T114" fmla="*/ 1551 w 1551"/>
              <a:gd name="T115" fmla="*/ 309 h 347"/>
              <a:gd name="T116" fmla="*/ 1350 w 1551"/>
              <a:gd name="T117" fmla="*/ 309 h 3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551" h="347">
                <a:moveTo>
                  <a:pt x="256" y="253"/>
                </a:moveTo>
                <a:cubicBezTo>
                  <a:pt x="256" y="311"/>
                  <a:pt x="206" y="347"/>
                  <a:pt x="132" y="347"/>
                </a:cubicBezTo>
                <a:cubicBezTo>
                  <a:pt x="82" y="347"/>
                  <a:pt x="33" y="326"/>
                  <a:pt x="0" y="295"/>
                </a:cubicBezTo>
                <a:cubicBezTo>
                  <a:pt x="18" y="259"/>
                  <a:pt x="18" y="259"/>
                  <a:pt x="18" y="259"/>
                </a:cubicBezTo>
                <a:cubicBezTo>
                  <a:pt x="50" y="290"/>
                  <a:pt x="94" y="308"/>
                  <a:pt x="132" y="308"/>
                </a:cubicBezTo>
                <a:cubicBezTo>
                  <a:pt x="182" y="308"/>
                  <a:pt x="213" y="288"/>
                  <a:pt x="213" y="255"/>
                </a:cubicBezTo>
                <a:cubicBezTo>
                  <a:pt x="214" y="164"/>
                  <a:pt x="20" y="213"/>
                  <a:pt x="20" y="89"/>
                </a:cubicBezTo>
                <a:cubicBezTo>
                  <a:pt x="20" y="35"/>
                  <a:pt x="68" y="0"/>
                  <a:pt x="139" y="0"/>
                </a:cubicBezTo>
                <a:cubicBezTo>
                  <a:pt x="179" y="0"/>
                  <a:pt x="220" y="13"/>
                  <a:pt x="248" y="32"/>
                </a:cubicBezTo>
                <a:cubicBezTo>
                  <a:pt x="231" y="69"/>
                  <a:pt x="231" y="69"/>
                  <a:pt x="231" y="69"/>
                </a:cubicBezTo>
                <a:cubicBezTo>
                  <a:pt x="200" y="48"/>
                  <a:pt x="164" y="40"/>
                  <a:pt x="136" y="40"/>
                </a:cubicBezTo>
                <a:cubicBezTo>
                  <a:pt x="92" y="40"/>
                  <a:pt x="63" y="57"/>
                  <a:pt x="63" y="86"/>
                </a:cubicBezTo>
                <a:cubicBezTo>
                  <a:pt x="63" y="174"/>
                  <a:pt x="257" y="128"/>
                  <a:pt x="256" y="253"/>
                </a:cubicBezTo>
                <a:close/>
                <a:moveTo>
                  <a:pt x="652" y="300"/>
                </a:moveTo>
                <a:cubicBezTo>
                  <a:pt x="558" y="1"/>
                  <a:pt x="558" y="1"/>
                  <a:pt x="558" y="1"/>
                </a:cubicBezTo>
                <a:cubicBezTo>
                  <a:pt x="518" y="2"/>
                  <a:pt x="518" y="2"/>
                  <a:pt x="518" y="2"/>
                </a:cubicBezTo>
                <a:cubicBezTo>
                  <a:pt x="425" y="300"/>
                  <a:pt x="425" y="300"/>
                  <a:pt x="425" y="300"/>
                </a:cubicBezTo>
                <a:cubicBezTo>
                  <a:pt x="330" y="1"/>
                  <a:pt x="330" y="1"/>
                  <a:pt x="330" y="1"/>
                </a:cubicBezTo>
                <a:cubicBezTo>
                  <a:pt x="288" y="1"/>
                  <a:pt x="288" y="1"/>
                  <a:pt x="288" y="1"/>
                </a:cubicBezTo>
                <a:cubicBezTo>
                  <a:pt x="403" y="346"/>
                  <a:pt x="403" y="346"/>
                  <a:pt x="403" y="346"/>
                </a:cubicBezTo>
                <a:cubicBezTo>
                  <a:pt x="444" y="346"/>
                  <a:pt x="444" y="346"/>
                  <a:pt x="444" y="346"/>
                </a:cubicBezTo>
                <a:cubicBezTo>
                  <a:pt x="538" y="56"/>
                  <a:pt x="538" y="56"/>
                  <a:pt x="538" y="56"/>
                </a:cubicBezTo>
                <a:cubicBezTo>
                  <a:pt x="631" y="346"/>
                  <a:pt x="631" y="346"/>
                  <a:pt x="631" y="346"/>
                </a:cubicBezTo>
                <a:cubicBezTo>
                  <a:pt x="671" y="346"/>
                  <a:pt x="671" y="346"/>
                  <a:pt x="671" y="346"/>
                </a:cubicBezTo>
                <a:cubicBezTo>
                  <a:pt x="787" y="1"/>
                  <a:pt x="787" y="1"/>
                  <a:pt x="787" y="1"/>
                </a:cubicBezTo>
                <a:cubicBezTo>
                  <a:pt x="746" y="1"/>
                  <a:pt x="746" y="1"/>
                  <a:pt x="746" y="1"/>
                </a:cubicBezTo>
                <a:lnTo>
                  <a:pt x="652" y="300"/>
                </a:lnTo>
                <a:close/>
                <a:moveTo>
                  <a:pt x="838" y="346"/>
                </a:moveTo>
                <a:cubicBezTo>
                  <a:pt x="877" y="346"/>
                  <a:pt x="877" y="346"/>
                  <a:pt x="877" y="346"/>
                </a:cubicBezTo>
                <a:cubicBezTo>
                  <a:pt x="877" y="1"/>
                  <a:pt x="877" y="1"/>
                  <a:pt x="877" y="1"/>
                </a:cubicBezTo>
                <a:cubicBezTo>
                  <a:pt x="838" y="1"/>
                  <a:pt x="838" y="1"/>
                  <a:pt x="838" y="1"/>
                </a:cubicBezTo>
                <a:lnTo>
                  <a:pt x="838" y="346"/>
                </a:lnTo>
                <a:close/>
                <a:moveTo>
                  <a:pt x="1245" y="117"/>
                </a:moveTo>
                <a:cubicBezTo>
                  <a:pt x="1245" y="193"/>
                  <a:pt x="1196" y="237"/>
                  <a:pt x="1111" y="237"/>
                </a:cubicBezTo>
                <a:cubicBezTo>
                  <a:pt x="1021" y="237"/>
                  <a:pt x="1021" y="237"/>
                  <a:pt x="1021" y="237"/>
                </a:cubicBezTo>
                <a:cubicBezTo>
                  <a:pt x="1021" y="346"/>
                  <a:pt x="1021" y="346"/>
                  <a:pt x="1021" y="346"/>
                </a:cubicBezTo>
                <a:cubicBezTo>
                  <a:pt x="981" y="346"/>
                  <a:pt x="981" y="346"/>
                  <a:pt x="981" y="346"/>
                </a:cubicBezTo>
                <a:cubicBezTo>
                  <a:pt x="981" y="1"/>
                  <a:pt x="981" y="1"/>
                  <a:pt x="981" y="1"/>
                </a:cubicBezTo>
                <a:cubicBezTo>
                  <a:pt x="1111" y="1"/>
                  <a:pt x="1111" y="1"/>
                  <a:pt x="1111" y="1"/>
                </a:cubicBezTo>
                <a:cubicBezTo>
                  <a:pt x="1196" y="1"/>
                  <a:pt x="1245" y="44"/>
                  <a:pt x="1245" y="117"/>
                </a:cubicBezTo>
                <a:close/>
                <a:moveTo>
                  <a:pt x="1207" y="118"/>
                </a:moveTo>
                <a:cubicBezTo>
                  <a:pt x="1207" y="66"/>
                  <a:pt x="1171" y="39"/>
                  <a:pt x="1109" y="39"/>
                </a:cubicBezTo>
                <a:cubicBezTo>
                  <a:pt x="1021" y="39"/>
                  <a:pt x="1021" y="39"/>
                  <a:pt x="1021" y="39"/>
                </a:cubicBezTo>
                <a:cubicBezTo>
                  <a:pt x="1021" y="199"/>
                  <a:pt x="1021" y="199"/>
                  <a:pt x="1021" y="199"/>
                </a:cubicBezTo>
                <a:cubicBezTo>
                  <a:pt x="1109" y="199"/>
                  <a:pt x="1109" y="199"/>
                  <a:pt x="1109" y="199"/>
                </a:cubicBezTo>
                <a:cubicBezTo>
                  <a:pt x="1171" y="199"/>
                  <a:pt x="1207" y="172"/>
                  <a:pt x="1207" y="118"/>
                </a:cubicBezTo>
                <a:close/>
                <a:moveTo>
                  <a:pt x="1350" y="309"/>
                </a:moveTo>
                <a:cubicBezTo>
                  <a:pt x="1350" y="190"/>
                  <a:pt x="1350" y="190"/>
                  <a:pt x="1350" y="190"/>
                </a:cubicBezTo>
                <a:cubicBezTo>
                  <a:pt x="1524" y="190"/>
                  <a:pt x="1524" y="190"/>
                  <a:pt x="1524" y="190"/>
                </a:cubicBezTo>
                <a:cubicBezTo>
                  <a:pt x="1524" y="153"/>
                  <a:pt x="1524" y="153"/>
                  <a:pt x="1524" y="153"/>
                </a:cubicBezTo>
                <a:cubicBezTo>
                  <a:pt x="1350" y="153"/>
                  <a:pt x="1350" y="153"/>
                  <a:pt x="1350" y="153"/>
                </a:cubicBezTo>
                <a:cubicBezTo>
                  <a:pt x="1350" y="39"/>
                  <a:pt x="1350" y="39"/>
                  <a:pt x="1350" y="39"/>
                </a:cubicBezTo>
                <a:cubicBezTo>
                  <a:pt x="1544" y="39"/>
                  <a:pt x="1544" y="39"/>
                  <a:pt x="1544" y="39"/>
                </a:cubicBezTo>
                <a:cubicBezTo>
                  <a:pt x="1544" y="1"/>
                  <a:pt x="1544" y="1"/>
                  <a:pt x="1544" y="1"/>
                </a:cubicBezTo>
                <a:cubicBezTo>
                  <a:pt x="1311" y="1"/>
                  <a:pt x="1311" y="1"/>
                  <a:pt x="1311" y="1"/>
                </a:cubicBezTo>
                <a:cubicBezTo>
                  <a:pt x="1311" y="346"/>
                  <a:pt x="1311" y="346"/>
                  <a:pt x="1311" y="346"/>
                </a:cubicBezTo>
                <a:cubicBezTo>
                  <a:pt x="1551" y="346"/>
                  <a:pt x="1551" y="346"/>
                  <a:pt x="1551" y="346"/>
                </a:cubicBezTo>
                <a:cubicBezTo>
                  <a:pt x="1551" y="309"/>
                  <a:pt x="1551" y="309"/>
                  <a:pt x="1551" y="309"/>
                </a:cubicBezTo>
                <a:lnTo>
                  <a:pt x="1350" y="309"/>
                </a:lnTo>
                <a:close/>
              </a:path>
            </a:pathLst>
          </a:custGeom>
          <a:solidFill>
            <a:srgbClr val="001450"/>
          </a:solidFill>
          <a:ln>
            <a:noFill/>
          </a:ln>
        </p:spPr>
        <p:txBody>
          <a:bodyPr lIns="114324" tIns="57162" rIns="114324" bIns="57162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251">
              <a:latin typeface="+mn-lt"/>
            </a:endParaRPr>
          </a:p>
        </p:txBody>
      </p:sp>
      <p:sp>
        <p:nvSpPr>
          <p:cNvPr id="39" name="LS_Logo6 (JU-Free) Taxonomy" hidden="1">
            <a:extLst>
              <a:ext uri="{FF2B5EF4-FFF2-40B4-BE49-F238E27FC236}">
                <a16:creationId xmlns:a16="http://schemas.microsoft.com/office/drawing/2014/main" id="{74703610-5C8F-4A80-BFD6-5B54355CCF81}"/>
              </a:ext>
            </a:extLst>
          </p:cNvPr>
          <p:cNvSpPr>
            <a:spLocks/>
          </p:cNvSpPr>
          <p:nvPr userDrawn="1"/>
        </p:nvSpPr>
        <p:spPr bwMode="auto">
          <a:xfrm>
            <a:off x="1136650" y="7712075"/>
            <a:ext cx="1131888" cy="365125"/>
          </a:xfrm>
          <a:custGeom>
            <a:avLst/>
            <a:gdLst>
              <a:gd name="T0" fmla="*/ 0 w 2851"/>
              <a:gd name="T1" fmla="*/ 1 h 921"/>
              <a:gd name="T2" fmla="*/ 151 w 2851"/>
              <a:gd name="T3" fmla="*/ 39 h 921"/>
              <a:gd name="T4" fmla="*/ 112 w 2851"/>
              <a:gd name="T5" fmla="*/ 39 h 921"/>
              <a:gd name="T6" fmla="*/ 433 w 2851"/>
              <a:gd name="T7" fmla="*/ 1 h 921"/>
              <a:gd name="T8" fmla="*/ 506 w 2851"/>
              <a:gd name="T9" fmla="*/ 259 h 921"/>
              <a:gd name="T10" fmla="*/ 238 w 2851"/>
              <a:gd name="T11" fmla="*/ 346 h 921"/>
              <a:gd name="T12" fmla="*/ 412 w 2851"/>
              <a:gd name="T13" fmla="*/ 46 h 921"/>
              <a:gd name="T14" fmla="*/ 750 w 2851"/>
              <a:gd name="T15" fmla="*/ 202 h 921"/>
              <a:gd name="T16" fmla="*/ 775 w 2851"/>
              <a:gd name="T17" fmla="*/ 167 h 921"/>
              <a:gd name="T18" fmla="*/ 750 w 2851"/>
              <a:gd name="T19" fmla="*/ 134 h 921"/>
              <a:gd name="T20" fmla="*/ 726 w 2851"/>
              <a:gd name="T21" fmla="*/ 169 h 921"/>
              <a:gd name="T22" fmla="*/ 924 w 2851"/>
              <a:gd name="T23" fmla="*/ 174 h 921"/>
              <a:gd name="T24" fmla="*/ 1105 w 2851"/>
              <a:gd name="T25" fmla="*/ 348 h 921"/>
              <a:gd name="T26" fmla="*/ 1105 w 2851"/>
              <a:gd name="T27" fmla="*/ 310 h 921"/>
              <a:gd name="T28" fmla="*/ 964 w 2851"/>
              <a:gd name="T29" fmla="*/ 174 h 921"/>
              <a:gd name="T30" fmla="*/ 1642 w 2851"/>
              <a:gd name="T31" fmla="*/ 346 h 921"/>
              <a:gd name="T32" fmla="*/ 1603 w 2851"/>
              <a:gd name="T33" fmla="*/ 278 h 921"/>
              <a:gd name="T34" fmla="*/ 1356 w 2851"/>
              <a:gd name="T35" fmla="*/ 346 h 921"/>
              <a:gd name="T36" fmla="*/ 1895 w 2851"/>
              <a:gd name="T37" fmla="*/ 348 h 921"/>
              <a:gd name="T38" fmla="*/ 2074 w 2851"/>
              <a:gd name="T39" fmla="*/ 174 h 921"/>
              <a:gd name="T40" fmla="*/ 1895 w 2851"/>
              <a:gd name="T41" fmla="*/ 38 h 921"/>
              <a:gd name="T42" fmla="*/ 2034 w 2851"/>
              <a:gd name="T43" fmla="*/ 174 h 921"/>
              <a:gd name="T44" fmla="*/ 2332 w 2851"/>
              <a:gd name="T45" fmla="*/ 309 h 921"/>
              <a:gd name="T46" fmla="*/ 2494 w 2851"/>
              <a:gd name="T47" fmla="*/ 346 h 921"/>
              <a:gd name="T48" fmla="*/ 2321 w 2851"/>
              <a:gd name="T49" fmla="*/ 249 h 921"/>
              <a:gd name="T50" fmla="*/ 2146 w 2851"/>
              <a:gd name="T51" fmla="*/ 346 h 921"/>
              <a:gd name="T52" fmla="*/ 2811 w 2851"/>
              <a:gd name="T53" fmla="*/ 1 h 921"/>
              <a:gd name="T54" fmla="*/ 2549 w 2851"/>
              <a:gd name="T55" fmla="*/ 1 h 921"/>
              <a:gd name="T56" fmla="*/ 2721 w 2851"/>
              <a:gd name="T57" fmla="*/ 346 h 921"/>
              <a:gd name="T58" fmla="*/ 2811 w 2851"/>
              <a:gd name="T59" fmla="*/ 1 h 921"/>
              <a:gd name="T60" fmla="*/ 46 w 2851"/>
              <a:gd name="T61" fmla="*/ 574 h 921"/>
              <a:gd name="T62" fmla="*/ 84 w 2851"/>
              <a:gd name="T63" fmla="*/ 635 h 921"/>
              <a:gd name="T64" fmla="*/ 357 w 2851"/>
              <a:gd name="T65" fmla="*/ 635 h 921"/>
              <a:gd name="T66" fmla="*/ 394 w 2851"/>
              <a:gd name="T67" fmla="*/ 574 h 921"/>
              <a:gd name="T68" fmla="*/ 644 w 2851"/>
              <a:gd name="T69" fmla="*/ 574 h 921"/>
              <a:gd name="T70" fmla="*/ 716 w 2851"/>
              <a:gd name="T71" fmla="*/ 831 h 921"/>
              <a:gd name="T72" fmla="*/ 449 w 2851"/>
              <a:gd name="T73" fmla="*/ 919 h 921"/>
              <a:gd name="T74" fmla="*/ 700 w 2851"/>
              <a:gd name="T75" fmla="*/ 794 h 921"/>
              <a:gd name="T76" fmla="*/ 700 w 2851"/>
              <a:gd name="T77" fmla="*/ 794 h 921"/>
              <a:gd name="T78" fmla="*/ 851 w 2851"/>
              <a:gd name="T79" fmla="*/ 574 h 921"/>
              <a:gd name="T80" fmla="*/ 891 w 2851"/>
              <a:gd name="T81" fmla="*/ 642 h 921"/>
              <a:gd name="T82" fmla="*/ 1137 w 2851"/>
              <a:gd name="T83" fmla="*/ 574 h 921"/>
              <a:gd name="T84" fmla="*/ 1387 w 2851"/>
              <a:gd name="T85" fmla="*/ 574 h 921"/>
              <a:gd name="T86" fmla="*/ 1460 w 2851"/>
              <a:gd name="T87" fmla="*/ 831 h 921"/>
              <a:gd name="T88" fmla="*/ 1192 w 2851"/>
              <a:gd name="T89" fmla="*/ 919 h 921"/>
              <a:gd name="T90" fmla="*/ 1443 w 2851"/>
              <a:gd name="T91" fmla="*/ 794 h 921"/>
              <a:gd name="T92" fmla="*/ 1443 w 2851"/>
              <a:gd name="T93" fmla="*/ 794 h 921"/>
              <a:gd name="T94" fmla="*/ 1862 w 2851"/>
              <a:gd name="T95" fmla="*/ 620 h 921"/>
              <a:gd name="T96" fmla="*/ 1733 w 2851"/>
              <a:gd name="T97" fmla="*/ 921 h 921"/>
              <a:gd name="T98" fmla="*/ 1826 w 2851"/>
              <a:gd name="T99" fmla="*/ 750 h 921"/>
              <a:gd name="T100" fmla="*/ 1594 w 2851"/>
              <a:gd name="T101" fmla="*/ 746 h 921"/>
              <a:gd name="T102" fmla="*/ 2169 w 2851"/>
              <a:gd name="T103" fmla="*/ 763 h 921"/>
              <a:gd name="T104" fmla="*/ 1996 w 2851"/>
              <a:gd name="T105" fmla="*/ 612 h 921"/>
              <a:gd name="T106" fmla="*/ 1956 w 2851"/>
              <a:gd name="T107" fmla="*/ 574 h 921"/>
              <a:gd name="T108" fmla="*/ 2196 w 2851"/>
              <a:gd name="T109" fmla="*/ 881 h 921"/>
              <a:gd name="T110" fmla="*/ 2466 w 2851"/>
              <a:gd name="T111" fmla="*/ 801 h 921"/>
              <a:gd name="T112" fmla="*/ 2430 w 2851"/>
              <a:gd name="T113" fmla="*/ 809 h 921"/>
              <a:gd name="T114" fmla="*/ 2316 w 2851"/>
              <a:gd name="T115" fmla="*/ 919 h 921"/>
              <a:gd name="T116" fmla="*/ 2407 w 2851"/>
              <a:gd name="T117" fmla="*/ 574 h 921"/>
              <a:gd name="T118" fmla="*/ 2505 w 2851"/>
              <a:gd name="T119" fmla="*/ 691 h 921"/>
              <a:gd name="T120" fmla="*/ 2316 w 2851"/>
              <a:gd name="T121" fmla="*/ 772 h 9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851" h="921">
                <a:moveTo>
                  <a:pt x="112" y="39"/>
                </a:moveTo>
                <a:cubicBezTo>
                  <a:pt x="0" y="39"/>
                  <a:pt x="0" y="39"/>
                  <a:pt x="0" y="39"/>
                </a:cubicBezTo>
                <a:cubicBezTo>
                  <a:pt x="0" y="1"/>
                  <a:pt x="0" y="1"/>
                  <a:pt x="0" y="1"/>
                </a:cubicBezTo>
                <a:cubicBezTo>
                  <a:pt x="263" y="1"/>
                  <a:pt x="263" y="1"/>
                  <a:pt x="263" y="1"/>
                </a:cubicBezTo>
                <a:cubicBezTo>
                  <a:pt x="263" y="39"/>
                  <a:pt x="263" y="39"/>
                  <a:pt x="263" y="39"/>
                </a:cubicBezTo>
                <a:cubicBezTo>
                  <a:pt x="151" y="39"/>
                  <a:pt x="151" y="39"/>
                  <a:pt x="151" y="39"/>
                </a:cubicBezTo>
                <a:cubicBezTo>
                  <a:pt x="151" y="346"/>
                  <a:pt x="151" y="346"/>
                  <a:pt x="151" y="346"/>
                </a:cubicBezTo>
                <a:cubicBezTo>
                  <a:pt x="112" y="346"/>
                  <a:pt x="112" y="346"/>
                  <a:pt x="112" y="346"/>
                </a:cubicBezTo>
                <a:lnTo>
                  <a:pt x="112" y="39"/>
                </a:lnTo>
                <a:close/>
                <a:moveTo>
                  <a:pt x="238" y="346"/>
                </a:moveTo>
                <a:cubicBezTo>
                  <a:pt x="393" y="1"/>
                  <a:pt x="393" y="1"/>
                  <a:pt x="393" y="1"/>
                </a:cubicBezTo>
                <a:cubicBezTo>
                  <a:pt x="433" y="1"/>
                  <a:pt x="433" y="1"/>
                  <a:pt x="433" y="1"/>
                </a:cubicBezTo>
                <a:cubicBezTo>
                  <a:pt x="587" y="346"/>
                  <a:pt x="587" y="346"/>
                  <a:pt x="587" y="346"/>
                </a:cubicBezTo>
                <a:cubicBezTo>
                  <a:pt x="544" y="346"/>
                  <a:pt x="544" y="346"/>
                  <a:pt x="544" y="346"/>
                </a:cubicBezTo>
                <a:cubicBezTo>
                  <a:pt x="506" y="259"/>
                  <a:pt x="506" y="259"/>
                  <a:pt x="506" y="259"/>
                </a:cubicBezTo>
                <a:cubicBezTo>
                  <a:pt x="318" y="259"/>
                  <a:pt x="318" y="259"/>
                  <a:pt x="318" y="259"/>
                </a:cubicBezTo>
                <a:cubicBezTo>
                  <a:pt x="280" y="346"/>
                  <a:pt x="280" y="346"/>
                  <a:pt x="280" y="346"/>
                </a:cubicBezTo>
                <a:lnTo>
                  <a:pt x="238" y="346"/>
                </a:lnTo>
                <a:close/>
                <a:moveTo>
                  <a:pt x="335" y="221"/>
                </a:moveTo>
                <a:cubicBezTo>
                  <a:pt x="489" y="221"/>
                  <a:pt x="489" y="221"/>
                  <a:pt x="489" y="221"/>
                </a:cubicBezTo>
                <a:cubicBezTo>
                  <a:pt x="412" y="46"/>
                  <a:pt x="412" y="46"/>
                  <a:pt x="412" y="46"/>
                </a:cubicBezTo>
                <a:lnTo>
                  <a:pt x="335" y="221"/>
                </a:lnTo>
                <a:close/>
                <a:moveTo>
                  <a:pt x="646" y="346"/>
                </a:moveTo>
                <a:cubicBezTo>
                  <a:pt x="750" y="202"/>
                  <a:pt x="750" y="202"/>
                  <a:pt x="750" y="202"/>
                </a:cubicBezTo>
                <a:cubicBezTo>
                  <a:pt x="854" y="346"/>
                  <a:pt x="854" y="346"/>
                  <a:pt x="854" y="346"/>
                </a:cubicBezTo>
                <a:cubicBezTo>
                  <a:pt x="902" y="346"/>
                  <a:pt x="902" y="346"/>
                  <a:pt x="902" y="346"/>
                </a:cubicBezTo>
                <a:cubicBezTo>
                  <a:pt x="775" y="167"/>
                  <a:pt x="775" y="167"/>
                  <a:pt x="775" y="167"/>
                </a:cubicBezTo>
                <a:cubicBezTo>
                  <a:pt x="892" y="1"/>
                  <a:pt x="892" y="1"/>
                  <a:pt x="892" y="1"/>
                </a:cubicBezTo>
                <a:cubicBezTo>
                  <a:pt x="846" y="1"/>
                  <a:pt x="846" y="1"/>
                  <a:pt x="846" y="1"/>
                </a:cubicBezTo>
                <a:cubicBezTo>
                  <a:pt x="750" y="134"/>
                  <a:pt x="750" y="134"/>
                  <a:pt x="750" y="134"/>
                </a:cubicBezTo>
                <a:cubicBezTo>
                  <a:pt x="655" y="1"/>
                  <a:pt x="655" y="1"/>
                  <a:pt x="655" y="1"/>
                </a:cubicBezTo>
                <a:cubicBezTo>
                  <a:pt x="609" y="1"/>
                  <a:pt x="609" y="1"/>
                  <a:pt x="609" y="1"/>
                </a:cubicBezTo>
                <a:cubicBezTo>
                  <a:pt x="726" y="169"/>
                  <a:pt x="726" y="169"/>
                  <a:pt x="726" y="169"/>
                </a:cubicBezTo>
                <a:cubicBezTo>
                  <a:pt x="600" y="346"/>
                  <a:pt x="600" y="346"/>
                  <a:pt x="600" y="346"/>
                </a:cubicBezTo>
                <a:lnTo>
                  <a:pt x="646" y="346"/>
                </a:lnTo>
                <a:close/>
                <a:moveTo>
                  <a:pt x="924" y="174"/>
                </a:moveTo>
                <a:cubicBezTo>
                  <a:pt x="924" y="76"/>
                  <a:pt x="1004" y="0"/>
                  <a:pt x="1105" y="0"/>
                </a:cubicBezTo>
                <a:cubicBezTo>
                  <a:pt x="1205" y="0"/>
                  <a:pt x="1284" y="77"/>
                  <a:pt x="1284" y="174"/>
                </a:cubicBezTo>
                <a:cubicBezTo>
                  <a:pt x="1284" y="271"/>
                  <a:pt x="1205" y="348"/>
                  <a:pt x="1105" y="348"/>
                </a:cubicBezTo>
                <a:cubicBezTo>
                  <a:pt x="1004" y="348"/>
                  <a:pt x="924" y="271"/>
                  <a:pt x="924" y="174"/>
                </a:cubicBezTo>
                <a:close/>
                <a:moveTo>
                  <a:pt x="964" y="174"/>
                </a:moveTo>
                <a:cubicBezTo>
                  <a:pt x="964" y="249"/>
                  <a:pt x="1028" y="310"/>
                  <a:pt x="1105" y="310"/>
                </a:cubicBezTo>
                <a:cubicBezTo>
                  <a:pt x="1181" y="310"/>
                  <a:pt x="1244" y="249"/>
                  <a:pt x="1244" y="174"/>
                </a:cubicBezTo>
                <a:cubicBezTo>
                  <a:pt x="1244" y="98"/>
                  <a:pt x="1181" y="38"/>
                  <a:pt x="1105" y="38"/>
                </a:cubicBezTo>
                <a:cubicBezTo>
                  <a:pt x="1028" y="38"/>
                  <a:pt x="964" y="98"/>
                  <a:pt x="964" y="174"/>
                </a:cubicBezTo>
                <a:close/>
                <a:moveTo>
                  <a:pt x="1395" y="69"/>
                </a:moveTo>
                <a:cubicBezTo>
                  <a:pt x="1602" y="346"/>
                  <a:pt x="1602" y="346"/>
                  <a:pt x="1602" y="346"/>
                </a:cubicBezTo>
                <a:cubicBezTo>
                  <a:pt x="1642" y="346"/>
                  <a:pt x="1642" y="346"/>
                  <a:pt x="1642" y="346"/>
                </a:cubicBezTo>
                <a:cubicBezTo>
                  <a:pt x="1642" y="1"/>
                  <a:pt x="1642" y="1"/>
                  <a:pt x="1642" y="1"/>
                </a:cubicBezTo>
                <a:cubicBezTo>
                  <a:pt x="1603" y="1"/>
                  <a:pt x="1603" y="1"/>
                  <a:pt x="1603" y="1"/>
                </a:cubicBezTo>
                <a:cubicBezTo>
                  <a:pt x="1603" y="278"/>
                  <a:pt x="1603" y="278"/>
                  <a:pt x="1603" y="278"/>
                </a:cubicBezTo>
                <a:cubicBezTo>
                  <a:pt x="1397" y="1"/>
                  <a:pt x="1397" y="1"/>
                  <a:pt x="1397" y="1"/>
                </a:cubicBezTo>
                <a:cubicBezTo>
                  <a:pt x="1356" y="1"/>
                  <a:pt x="1356" y="1"/>
                  <a:pt x="1356" y="1"/>
                </a:cubicBezTo>
                <a:cubicBezTo>
                  <a:pt x="1356" y="346"/>
                  <a:pt x="1356" y="346"/>
                  <a:pt x="1356" y="346"/>
                </a:cubicBezTo>
                <a:cubicBezTo>
                  <a:pt x="1395" y="346"/>
                  <a:pt x="1395" y="346"/>
                  <a:pt x="1395" y="346"/>
                </a:cubicBezTo>
                <a:lnTo>
                  <a:pt x="1395" y="69"/>
                </a:lnTo>
                <a:close/>
                <a:moveTo>
                  <a:pt x="1895" y="348"/>
                </a:moveTo>
                <a:cubicBezTo>
                  <a:pt x="1794" y="348"/>
                  <a:pt x="1714" y="271"/>
                  <a:pt x="1714" y="174"/>
                </a:cubicBezTo>
                <a:cubicBezTo>
                  <a:pt x="1714" y="76"/>
                  <a:pt x="1794" y="0"/>
                  <a:pt x="1895" y="0"/>
                </a:cubicBezTo>
                <a:cubicBezTo>
                  <a:pt x="1995" y="0"/>
                  <a:pt x="2074" y="77"/>
                  <a:pt x="2074" y="174"/>
                </a:cubicBezTo>
                <a:cubicBezTo>
                  <a:pt x="2074" y="271"/>
                  <a:pt x="1995" y="348"/>
                  <a:pt x="1895" y="348"/>
                </a:cubicBezTo>
                <a:close/>
                <a:moveTo>
                  <a:pt x="2034" y="174"/>
                </a:moveTo>
                <a:cubicBezTo>
                  <a:pt x="2034" y="98"/>
                  <a:pt x="1971" y="38"/>
                  <a:pt x="1895" y="38"/>
                </a:cubicBezTo>
                <a:cubicBezTo>
                  <a:pt x="1818" y="38"/>
                  <a:pt x="1754" y="98"/>
                  <a:pt x="1754" y="174"/>
                </a:cubicBezTo>
                <a:cubicBezTo>
                  <a:pt x="1754" y="249"/>
                  <a:pt x="1818" y="310"/>
                  <a:pt x="1895" y="310"/>
                </a:cubicBezTo>
                <a:cubicBezTo>
                  <a:pt x="1971" y="310"/>
                  <a:pt x="2034" y="249"/>
                  <a:pt x="2034" y="174"/>
                </a:cubicBezTo>
                <a:close/>
                <a:moveTo>
                  <a:pt x="2183" y="62"/>
                </a:moveTo>
                <a:cubicBezTo>
                  <a:pt x="2308" y="309"/>
                  <a:pt x="2308" y="309"/>
                  <a:pt x="2308" y="309"/>
                </a:cubicBezTo>
                <a:cubicBezTo>
                  <a:pt x="2332" y="309"/>
                  <a:pt x="2332" y="309"/>
                  <a:pt x="2332" y="309"/>
                </a:cubicBezTo>
                <a:cubicBezTo>
                  <a:pt x="2457" y="62"/>
                  <a:pt x="2457" y="62"/>
                  <a:pt x="2457" y="62"/>
                </a:cubicBezTo>
                <a:cubicBezTo>
                  <a:pt x="2458" y="346"/>
                  <a:pt x="2458" y="346"/>
                  <a:pt x="2458" y="346"/>
                </a:cubicBezTo>
                <a:cubicBezTo>
                  <a:pt x="2494" y="346"/>
                  <a:pt x="2494" y="346"/>
                  <a:pt x="2494" y="346"/>
                </a:cubicBezTo>
                <a:cubicBezTo>
                  <a:pt x="2494" y="1"/>
                  <a:pt x="2494" y="1"/>
                  <a:pt x="2494" y="1"/>
                </a:cubicBezTo>
                <a:cubicBezTo>
                  <a:pt x="2446" y="1"/>
                  <a:pt x="2446" y="1"/>
                  <a:pt x="2446" y="1"/>
                </a:cubicBezTo>
                <a:cubicBezTo>
                  <a:pt x="2321" y="249"/>
                  <a:pt x="2321" y="249"/>
                  <a:pt x="2321" y="249"/>
                </a:cubicBezTo>
                <a:cubicBezTo>
                  <a:pt x="2195" y="1"/>
                  <a:pt x="2195" y="1"/>
                  <a:pt x="2195" y="1"/>
                </a:cubicBezTo>
                <a:cubicBezTo>
                  <a:pt x="2146" y="1"/>
                  <a:pt x="2146" y="1"/>
                  <a:pt x="2146" y="1"/>
                </a:cubicBezTo>
                <a:cubicBezTo>
                  <a:pt x="2146" y="346"/>
                  <a:pt x="2146" y="346"/>
                  <a:pt x="2146" y="346"/>
                </a:cubicBezTo>
                <a:cubicBezTo>
                  <a:pt x="2183" y="346"/>
                  <a:pt x="2183" y="346"/>
                  <a:pt x="2183" y="346"/>
                </a:cubicBezTo>
                <a:lnTo>
                  <a:pt x="2183" y="62"/>
                </a:lnTo>
                <a:close/>
                <a:moveTo>
                  <a:pt x="2811" y="1"/>
                </a:moveTo>
                <a:cubicBezTo>
                  <a:pt x="2701" y="181"/>
                  <a:pt x="2701" y="181"/>
                  <a:pt x="2701" y="181"/>
                </a:cubicBezTo>
                <a:cubicBezTo>
                  <a:pt x="2589" y="1"/>
                  <a:pt x="2589" y="1"/>
                  <a:pt x="2589" y="1"/>
                </a:cubicBezTo>
                <a:cubicBezTo>
                  <a:pt x="2549" y="1"/>
                  <a:pt x="2549" y="1"/>
                  <a:pt x="2549" y="1"/>
                </a:cubicBezTo>
                <a:cubicBezTo>
                  <a:pt x="2682" y="229"/>
                  <a:pt x="2682" y="229"/>
                  <a:pt x="2682" y="229"/>
                </a:cubicBezTo>
                <a:cubicBezTo>
                  <a:pt x="2682" y="346"/>
                  <a:pt x="2682" y="346"/>
                  <a:pt x="2682" y="346"/>
                </a:cubicBezTo>
                <a:cubicBezTo>
                  <a:pt x="2721" y="346"/>
                  <a:pt x="2721" y="346"/>
                  <a:pt x="2721" y="346"/>
                </a:cubicBezTo>
                <a:cubicBezTo>
                  <a:pt x="2721" y="228"/>
                  <a:pt x="2721" y="228"/>
                  <a:pt x="2721" y="228"/>
                </a:cubicBezTo>
                <a:cubicBezTo>
                  <a:pt x="2851" y="1"/>
                  <a:pt x="2851" y="1"/>
                  <a:pt x="2851" y="1"/>
                </a:cubicBezTo>
                <a:lnTo>
                  <a:pt x="2811" y="1"/>
                </a:lnTo>
                <a:close/>
                <a:moveTo>
                  <a:pt x="221" y="822"/>
                </a:moveTo>
                <a:cubicBezTo>
                  <a:pt x="95" y="574"/>
                  <a:pt x="95" y="574"/>
                  <a:pt x="95" y="574"/>
                </a:cubicBezTo>
                <a:cubicBezTo>
                  <a:pt x="46" y="574"/>
                  <a:pt x="46" y="574"/>
                  <a:pt x="46" y="574"/>
                </a:cubicBezTo>
                <a:cubicBezTo>
                  <a:pt x="46" y="919"/>
                  <a:pt x="46" y="919"/>
                  <a:pt x="46" y="919"/>
                </a:cubicBezTo>
                <a:cubicBezTo>
                  <a:pt x="84" y="919"/>
                  <a:pt x="84" y="919"/>
                  <a:pt x="84" y="919"/>
                </a:cubicBezTo>
                <a:cubicBezTo>
                  <a:pt x="84" y="635"/>
                  <a:pt x="84" y="635"/>
                  <a:pt x="84" y="635"/>
                </a:cubicBezTo>
                <a:cubicBezTo>
                  <a:pt x="208" y="882"/>
                  <a:pt x="208" y="882"/>
                  <a:pt x="208" y="882"/>
                </a:cubicBezTo>
                <a:cubicBezTo>
                  <a:pt x="232" y="882"/>
                  <a:pt x="232" y="882"/>
                  <a:pt x="232" y="882"/>
                </a:cubicBezTo>
                <a:cubicBezTo>
                  <a:pt x="357" y="635"/>
                  <a:pt x="357" y="635"/>
                  <a:pt x="357" y="635"/>
                </a:cubicBezTo>
                <a:cubicBezTo>
                  <a:pt x="358" y="919"/>
                  <a:pt x="358" y="919"/>
                  <a:pt x="358" y="919"/>
                </a:cubicBezTo>
                <a:cubicBezTo>
                  <a:pt x="394" y="919"/>
                  <a:pt x="394" y="919"/>
                  <a:pt x="394" y="919"/>
                </a:cubicBezTo>
                <a:cubicBezTo>
                  <a:pt x="394" y="574"/>
                  <a:pt x="394" y="574"/>
                  <a:pt x="394" y="574"/>
                </a:cubicBezTo>
                <a:cubicBezTo>
                  <a:pt x="346" y="574"/>
                  <a:pt x="346" y="574"/>
                  <a:pt x="346" y="574"/>
                </a:cubicBezTo>
                <a:lnTo>
                  <a:pt x="221" y="822"/>
                </a:lnTo>
                <a:close/>
                <a:moveTo>
                  <a:pt x="644" y="574"/>
                </a:moveTo>
                <a:cubicBezTo>
                  <a:pt x="797" y="919"/>
                  <a:pt x="797" y="919"/>
                  <a:pt x="797" y="919"/>
                </a:cubicBezTo>
                <a:cubicBezTo>
                  <a:pt x="755" y="919"/>
                  <a:pt x="755" y="919"/>
                  <a:pt x="755" y="919"/>
                </a:cubicBezTo>
                <a:cubicBezTo>
                  <a:pt x="716" y="831"/>
                  <a:pt x="716" y="831"/>
                  <a:pt x="716" y="831"/>
                </a:cubicBezTo>
                <a:cubicBezTo>
                  <a:pt x="529" y="831"/>
                  <a:pt x="529" y="831"/>
                  <a:pt x="529" y="831"/>
                </a:cubicBezTo>
                <a:cubicBezTo>
                  <a:pt x="490" y="919"/>
                  <a:pt x="490" y="919"/>
                  <a:pt x="490" y="919"/>
                </a:cubicBezTo>
                <a:cubicBezTo>
                  <a:pt x="449" y="919"/>
                  <a:pt x="449" y="919"/>
                  <a:pt x="449" y="919"/>
                </a:cubicBezTo>
                <a:cubicBezTo>
                  <a:pt x="603" y="574"/>
                  <a:pt x="603" y="574"/>
                  <a:pt x="603" y="574"/>
                </a:cubicBezTo>
                <a:lnTo>
                  <a:pt x="644" y="574"/>
                </a:lnTo>
                <a:close/>
                <a:moveTo>
                  <a:pt x="700" y="794"/>
                </a:moveTo>
                <a:cubicBezTo>
                  <a:pt x="622" y="619"/>
                  <a:pt x="622" y="619"/>
                  <a:pt x="622" y="619"/>
                </a:cubicBezTo>
                <a:cubicBezTo>
                  <a:pt x="545" y="794"/>
                  <a:pt x="545" y="794"/>
                  <a:pt x="545" y="794"/>
                </a:cubicBezTo>
                <a:lnTo>
                  <a:pt x="700" y="794"/>
                </a:lnTo>
                <a:close/>
                <a:moveTo>
                  <a:pt x="1099" y="851"/>
                </a:moveTo>
                <a:cubicBezTo>
                  <a:pt x="892" y="574"/>
                  <a:pt x="892" y="574"/>
                  <a:pt x="892" y="574"/>
                </a:cubicBezTo>
                <a:cubicBezTo>
                  <a:pt x="851" y="574"/>
                  <a:pt x="851" y="574"/>
                  <a:pt x="851" y="574"/>
                </a:cubicBezTo>
                <a:cubicBezTo>
                  <a:pt x="851" y="919"/>
                  <a:pt x="851" y="919"/>
                  <a:pt x="851" y="919"/>
                </a:cubicBezTo>
                <a:cubicBezTo>
                  <a:pt x="891" y="919"/>
                  <a:pt x="891" y="919"/>
                  <a:pt x="891" y="919"/>
                </a:cubicBezTo>
                <a:cubicBezTo>
                  <a:pt x="891" y="642"/>
                  <a:pt x="891" y="642"/>
                  <a:pt x="891" y="642"/>
                </a:cubicBezTo>
                <a:cubicBezTo>
                  <a:pt x="1097" y="919"/>
                  <a:pt x="1097" y="919"/>
                  <a:pt x="1097" y="919"/>
                </a:cubicBezTo>
                <a:cubicBezTo>
                  <a:pt x="1137" y="919"/>
                  <a:pt x="1137" y="919"/>
                  <a:pt x="1137" y="919"/>
                </a:cubicBezTo>
                <a:cubicBezTo>
                  <a:pt x="1137" y="574"/>
                  <a:pt x="1137" y="574"/>
                  <a:pt x="1137" y="574"/>
                </a:cubicBezTo>
                <a:cubicBezTo>
                  <a:pt x="1099" y="574"/>
                  <a:pt x="1099" y="574"/>
                  <a:pt x="1099" y="574"/>
                </a:cubicBezTo>
                <a:lnTo>
                  <a:pt x="1099" y="851"/>
                </a:lnTo>
                <a:close/>
                <a:moveTo>
                  <a:pt x="1387" y="574"/>
                </a:moveTo>
                <a:cubicBezTo>
                  <a:pt x="1541" y="919"/>
                  <a:pt x="1541" y="919"/>
                  <a:pt x="1541" y="919"/>
                </a:cubicBezTo>
                <a:cubicBezTo>
                  <a:pt x="1498" y="919"/>
                  <a:pt x="1498" y="919"/>
                  <a:pt x="1498" y="919"/>
                </a:cubicBezTo>
                <a:cubicBezTo>
                  <a:pt x="1460" y="831"/>
                  <a:pt x="1460" y="831"/>
                  <a:pt x="1460" y="831"/>
                </a:cubicBezTo>
                <a:cubicBezTo>
                  <a:pt x="1272" y="831"/>
                  <a:pt x="1272" y="831"/>
                  <a:pt x="1272" y="831"/>
                </a:cubicBezTo>
                <a:cubicBezTo>
                  <a:pt x="1234" y="919"/>
                  <a:pt x="1234" y="919"/>
                  <a:pt x="1234" y="919"/>
                </a:cubicBezTo>
                <a:cubicBezTo>
                  <a:pt x="1192" y="919"/>
                  <a:pt x="1192" y="919"/>
                  <a:pt x="1192" y="919"/>
                </a:cubicBezTo>
                <a:cubicBezTo>
                  <a:pt x="1346" y="574"/>
                  <a:pt x="1346" y="574"/>
                  <a:pt x="1346" y="574"/>
                </a:cubicBezTo>
                <a:lnTo>
                  <a:pt x="1387" y="574"/>
                </a:lnTo>
                <a:close/>
                <a:moveTo>
                  <a:pt x="1443" y="794"/>
                </a:moveTo>
                <a:cubicBezTo>
                  <a:pt x="1365" y="619"/>
                  <a:pt x="1365" y="619"/>
                  <a:pt x="1365" y="619"/>
                </a:cubicBezTo>
                <a:cubicBezTo>
                  <a:pt x="1289" y="794"/>
                  <a:pt x="1289" y="794"/>
                  <a:pt x="1289" y="794"/>
                </a:cubicBezTo>
                <a:lnTo>
                  <a:pt x="1443" y="794"/>
                </a:lnTo>
                <a:close/>
                <a:moveTo>
                  <a:pt x="1735" y="610"/>
                </a:moveTo>
                <a:cubicBezTo>
                  <a:pt x="1774" y="610"/>
                  <a:pt x="1812" y="625"/>
                  <a:pt x="1840" y="650"/>
                </a:cubicBezTo>
                <a:cubicBezTo>
                  <a:pt x="1862" y="620"/>
                  <a:pt x="1862" y="620"/>
                  <a:pt x="1862" y="620"/>
                </a:cubicBezTo>
                <a:cubicBezTo>
                  <a:pt x="1829" y="591"/>
                  <a:pt x="1783" y="573"/>
                  <a:pt x="1735" y="573"/>
                </a:cubicBezTo>
                <a:cubicBezTo>
                  <a:pt x="1634" y="573"/>
                  <a:pt x="1554" y="649"/>
                  <a:pt x="1554" y="746"/>
                </a:cubicBezTo>
                <a:cubicBezTo>
                  <a:pt x="1554" y="843"/>
                  <a:pt x="1634" y="921"/>
                  <a:pt x="1733" y="921"/>
                </a:cubicBezTo>
                <a:cubicBezTo>
                  <a:pt x="1780" y="921"/>
                  <a:pt x="1827" y="902"/>
                  <a:pt x="1861" y="875"/>
                </a:cubicBezTo>
                <a:cubicBezTo>
                  <a:pt x="1861" y="750"/>
                  <a:pt x="1861" y="750"/>
                  <a:pt x="1861" y="750"/>
                </a:cubicBezTo>
                <a:cubicBezTo>
                  <a:pt x="1826" y="750"/>
                  <a:pt x="1826" y="750"/>
                  <a:pt x="1826" y="750"/>
                </a:cubicBezTo>
                <a:cubicBezTo>
                  <a:pt x="1826" y="854"/>
                  <a:pt x="1826" y="854"/>
                  <a:pt x="1826" y="854"/>
                </a:cubicBezTo>
                <a:cubicBezTo>
                  <a:pt x="1800" y="872"/>
                  <a:pt x="1767" y="883"/>
                  <a:pt x="1736" y="883"/>
                </a:cubicBezTo>
                <a:cubicBezTo>
                  <a:pt x="1657" y="883"/>
                  <a:pt x="1594" y="823"/>
                  <a:pt x="1594" y="746"/>
                </a:cubicBezTo>
                <a:cubicBezTo>
                  <a:pt x="1594" y="671"/>
                  <a:pt x="1657" y="610"/>
                  <a:pt x="1735" y="610"/>
                </a:cubicBezTo>
                <a:close/>
                <a:moveTo>
                  <a:pt x="1996" y="763"/>
                </a:moveTo>
                <a:cubicBezTo>
                  <a:pt x="2169" y="763"/>
                  <a:pt x="2169" y="763"/>
                  <a:pt x="2169" y="763"/>
                </a:cubicBezTo>
                <a:cubicBezTo>
                  <a:pt x="2169" y="725"/>
                  <a:pt x="2169" y="725"/>
                  <a:pt x="2169" y="725"/>
                </a:cubicBezTo>
                <a:cubicBezTo>
                  <a:pt x="1996" y="725"/>
                  <a:pt x="1996" y="725"/>
                  <a:pt x="1996" y="725"/>
                </a:cubicBezTo>
                <a:cubicBezTo>
                  <a:pt x="1996" y="612"/>
                  <a:pt x="1996" y="612"/>
                  <a:pt x="1996" y="612"/>
                </a:cubicBezTo>
                <a:cubicBezTo>
                  <a:pt x="2190" y="612"/>
                  <a:pt x="2190" y="612"/>
                  <a:pt x="2190" y="612"/>
                </a:cubicBezTo>
                <a:cubicBezTo>
                  <a:pt x="2190" y="574"/>
                  <a:pt x="2190" y="574"/>
                  <a:pt x="2190" y="574"/>
                </a:cubicBezTo>
                <a:cubicBezTo>
                  <a:pt x="1956" y="574"/>
                  <a:pt x="1956" y="574"/>
                  <a:pt x="1956" y="574"/>
                </a:cubicBezTo>
                <a:cubicBezTo>
                  <a:pt x="1956" y="919"/>
                  <a:pt x="1956" y="919"/>
                  <a:pt x="1956" y="919"/>
                </a:cubicBezTo>
                <a:cubicBezTo>
                  <a:pt x="2196" y="919"/>
                  <a:pt x="2196" y="919"/>
                  <a:pt x="2196" y="919"/>
                </a:cubicBezTo>
                <a:cubicBezTo>
                  <a:pt x="2196" y="881"/>
                  <a:pt x="2196" y="881"/>
                  <a:pt x="2196" y="881"/>
                </a:cubicBezTo>
                <a:cubicBezTo>
                  <a:pt x="1996" y="881"/>
                  <a:pt x="1996" y="881"/>
                  <a:pt x="1996" y="881"/>
                </a:cubicBezTo>
                <a:lnTo>
                  <a:pt x="1996" y="763"/>
                </a:lnTo>
                <a:close/>
                <a:moveTo>
                  <a:pt x="2466" y="801"/>
                </a:moveTo>
                <a:cubicBezTo>
                  <a:pt x="2546" y="919"/>
                  <a:pt x="2546" y="919"/>
                  <a:pt x="2546" y="919"/>
                </a:cubicBezTo>
                <a:cubicBezTo>
                  <a:pt x="2501" y="919"/>
                  <a:pt x="2501" y="919"/>
                  <a:pt x="2501" y="919"/>
                </a:cubicBezTo>
                <a:cubicBezTo>
                  <a:pt x="2430" y="809"/>
                  <a:pt x="2430" y="809"/>
                  <a:pt x="2430" y="809"/>
                </a:cubicBezTo>
                <a:cubicBezTo>
                  <a:pt x="2423" y="809"/>
                  <a:pt x="2415" y="810"/>
                  <a:pt x="2407" y="810"/>
                </a:cubicBezTo>
                <a:cubicBezTo>
                  <a:pt x="2316" y="810"/>
                  <a:pt x="2316" y="810"/>
                  <a:pt x="2316" y="810"/>
                </a:cubicBezTo>
                <a:cubicBezTo>
                  <a:pt x="2316" y="919"/>
                  <a:pt x="2316" y="919"/>
                  <a:pt x="2316" y="919"/>
                </a:cubicBezTo>
                <a:cubicBezTo>
                  <a:pt x="2276" y="919"/>
                  <a:pt x="2276" y="919"/>
                  <a:pt x="2276" y="919"/>
                </a:cubicBezTo>
                <a:cubicBezTo>
                  <a:pt x="2276" y="574"/>
                  <a:pt x="2276" y="574"/>
                  <a:pt x="2276" y="574"/>
                </a:cubicBezTo>
                <a:cubicBezTo>
                  <a:pt x="2407" y="574"/>
                  <a:pt x="2407" y="574"/>
                  <a:pt x="2407" y="574"/>
                </a:cubicBezTo>
                <a:cubicBezTo>
                  <a:pt x="2493" y="574"/>
                  <a:pt x="2543" y="616"/>
                  <a:pt x="2543" y="690"/>
                </a:cubicBezTo>
                <a:cubicBezTo>
                  <a:pt x="2543" y="747"/>
                  <a:pt x="2515" y="785"/>
                  <a:pt x="2466" y="801"/>
                </a:cubicBezTo>
                <a:close/>
                <a:moveTo>
                  <a:pt x="2505" y="691"/>
                </a:moveTo>
                <a:cubicBezTo>
                  <a:pt x="2505" y="639"/>
                  <a:pt x="2469" y="612"/>
                  <a:pt x="2407" y="612"/>
                </a:cubicBezTo>
                <a:cubicBezTo>
                  <a:pt x="2316" y="612"/>
                  <a:pt x="2316" y="612"/>
                  <a:pt x="2316" y="612"/>
                </a:cubicBezTo>
                <a:cubicBezTo>
                  <a:pt x="2316" y="772"/>
                  <a:pt x="2316" y="772"/>
                  <a:pt x="2316" y="772"/>
                </a:cubicBezTo>
                <a:cubicBezTo>
                  <a:pt x="2407" y="772"/>
                  <a:pt x="2407" y="772"/>
                  <a:pt x="2407" y="772"/>
                </a:cubicBezTo>
                <a:cubicBezTo>
                  <a:pt x="2469" y="772"/>
                  <a:pt x="2505" y="744"/>
                  <a:pt x="2505" y="691"/>
                </a:cubicBezTo>
                <a:close/>
              </a:path>
            </a:pathLst>
          </a:custGeom>
          <a:solidFill>
            <a:srgbClr val="001450"/>
          </a:solidFill>
          <a:ln>
            <a:noFill/>
          </a:ln>
        </p:spPr>
        <p:txBody>
          <a:bodyPr lIns="114324" tIns="57162" rIns="114324" bIns="57162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251">
              <a:latin typeface="+mn-lt"/>
            </a:endParaRPr>
          </a:p>
        </p:txBody>
      </p:sp>
      <p:sp>
        <p:nvSpPr>
          <p:cNvPr id="38" name="Tijdelijke aanduiding voor afbeelding 37"/>
          <p:cNvSpPr>
            <a:spLocks noGrp="1" noSelect="1"/>
          </p:cNvSpPr>
          <p:nvPr>
            <p:ph type="pic" sz="quarter" idx="14"/>
          </p:nvPr>
        </p:nvSpPr>
        <p:spPr bwMode="gray">
          <a:xfrm>
            <a:off x="0" y="0"/>
            <a:ext cx="15243175" cy="5695663"/>
          </a:xfrm>
          <a:custGeom>
            <a:avLst/>
            <a:gdLst>
              <a:gd name="connsiteX0" fmla="*/ 0 w 12192000"/>
              <a:gd name="connsiteY0" fmla="*/ 0 h 4554000"/>
              <a:gd name="connsiteX1" fmla="*/ 12192000 w 12192000"/>
              <a:gd name="connsiteY1" fmla="*/ 0 h 4554000"/>
              <a:gd name="connsiteX2" fmla="*/ 12192000 w 12192000"/>
              <a:gd name="connsiteY2" fmla="*/ 4554000 h 4554000"/>
              <a:gd name="connsiteX3" fmla="*/ 9906000 w 12192000"/>
              <a:gd name="connsiteY3" fmla="*/ 4554000 h 4554000"/>
              <a:gd name="connsiteX4" fmla="*/ 9906000 w 12192000"/>
              <a:gd name="connsiteY4" fmla="*/ 4536283 h 4554000"/>
              <a:gd name="connsiteX5" fmla="*/ 9906000 w 12192000"/>
              <a:gd name="connsiteY5" fmla="*/ 3436759 h 4554000"/>
              <a:gd name="connsiteX6" fmla="*/ 9868856 w 12192000"/>
              <a:gd name="connsiteY6" fmla="*/ 3347034 h 4554000"/>
              <a:gd name="connsiteX7" fmla="*/ 9779010 w 12192000"/>
              <a:gd name="connsiteY7" fmla="*/ 3309939 h 4554000"/>
              <a:gd name="connsiteX8" fmla="*/ 6096000 w 12192000"/>
              <a:gd name="connsiteY8" fmla="*/ 3309939 h 4554000"/>
              <a:gd name="connsiteX9" fmla="*/ 2412990 w 12192000"/>
              <a:gd name="connsiteY9" fmla="*/ 3309939 h 4554000"/>
              <a:gd name="connsiteX10" fmla="*/ 2323145 w 12192000"/>
              <a:gd name="connsiteY10" fmla="*/ 3347034 h 4554000"/>
              <a:gd name="connsiteX11" fmla="*/ 2286000 w 12192000"/>
              <a:gd name="connsiteY11" fmla="*/ 3436759 h 4554000"/>
              <a:gd name="connsiteX12" fmla="*/ 2286000 w 12192000"/>
              <a:gd name="connsiteY12" fmla="*/ 4536283 h 4554000"/>
              <a:gd name="connsiteX13" fmla="*/ 2286000 w 12192000"/>
              <a:gd name="connsiteY13" fmla="*/ 4553463 h 4554000"/>
              <a:gd name="connsiteX14" fmla="*/ 2286000 w 12192000"/>
              <a:gd name="connsiteY14" fmla="*/ 4554000 h 4554000"/>
              <a:gd name="connsiteX15" fmla="*/ 0 w 12192000"/>
              <a:gd name="connsiteY15" fmla="*/ 4554000 h 455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192000" h="4554000">
                <a:moveTo>
                  <a:pt x="0" y="0"/>
                </a:moveTo>
                <a:lnTo>
                  <a:pt x="12192000" y="0"/>
                </a:lnTo>
                <a:lnTo>
                  <a:pt x="12192000" y="4554000"/>
                </a:lnTo>
                <a:lnTo>
                  <a:pt x="9906000" y="4554000"/>
                </a:lnTo>
                <a:lnTo>
                  <a:pt x="9906000" y="4536283"/>
                </a:lnTo>
                <a:cubicBezTo>
                  <a:pt x="9906000" y="4536283"/>
                  <a:pt x="9906000" y="4536283"/>
                  <a:pt x="9906000" y="3436759"/>
                </a:cubicBezTo>
                <a:cubicBezTo>
                  <a:pt x="9906000" y="3401566"/>
                  <a:pt x="9892031" y="3369861"/>
                  <a:pt x="9868856" y="3347034"/>
                </a:cubicBezTo>
                <a:cubicBezTo>
                  <a:pt x="9845998" y="3323889"/>
                  <a:pt x="9814250" y="3309939"/>
                  <a:pt x="9779010" y="3309939"/>
                </a:cubicBezTo>
                <a:cubicBezTo>
                  <a:pt x="9779010" y="3309939"/>
                  <a:pt x="9779010" y="3309939"/>
                  <a:pt x="6096000" y="3309939"/>
                </a:cubicBezTo>
                <a:cubicBezTo>
                  <a:pt x="6096000" y="3309939"/>
                  <a:pt x="6096000" y="3309939"/>
                  <a:pt x="2412990" y="3309939"/>
                </a:cubicBezTo>
                <a:cubicBezTo>
                  <a:pt x="2378068" y="3309939"/>
                  <a:pt x="2346320" y="3323889"/>
                  <a:pt x="2323145" y="3347034"/>
                </a:cubicBezTo>
                <a:cubicBezTo>
                  <a:pt x="2300286" y="3369861"/>
                  <a:pt x="2286000" y="3401566"/>
                  <a:pt x="2286000" y="3436759"/>
                </a:cubicBezTo>
                <a:cubicBezTo>
                  <a:pt x="2286000" y="3436759"/>
                  <a:pt x="2286000" y="3436759"/>
                  <a:pt x="2286000" y="4536283"/>
                </a:cubicBezTo>
                <a:cubicBezTo>
                  <a:pt x="2286000" y="4536283"/>
                  <a:pt x="2286000" y="4536283"/>
                  <a:pt x="2286000" y="4553463"/>
                </a:cubicBezTo>
                <a:lnTo>
                  <a:pt x="2286000" y="4554000"/>
                </a:lnTo>
                <a:lnTo>
                  <a:pt x="0" y="4554000"/>
                </a:lnTo>
                <a:close/>
              </a:path>
            </a:pathLst>
          </a:custGeom>
          <a:noFill/>
        </p:spPr>
        <p:txBody>
          <a:bodyPr wrap="square"/>
          <a:lstStyle>
            <a:lvl1pPr marL="0" indent="0"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50" name="Rectangle 26 (PHJU)"/>
          <p:cNvSpPr>
            <a:spLocks noGrp="1" noSelect="1" noChangeArrowheads="1"/>
          </p:cNvSpPr>
          <p:nvPr>
            <p:ph type="body" idx="1000"/>
          </p:nvPr>
        </p:nvSpPr>
        <p:spPr bwMode="gray">
          <a:xfrm>
            <a:off x="0" y="1511202"/>
            <a:ext cx="4249433" cy="420127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82592" indent="-382592" algn="l" defTabSz="1143274" rtl="0" eaLnBrk="1" latinLnBrk="0" hangingPunct="1">
              <a:lnSpc>
                <a:spcPct val="130000"/>
              </a:lnSpc>
              <a:spcBef>
                <a:spcPts val="3251"/>
              </a:spcBef>
              <a:buClr>
                <a:schemeClr val="accent1"/>
              </a:buClr>
              <a:buFont typeface="Century Gothic" panose="020B0502020202020204" pitchFamily="34" charset="0"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Freeform 22 (PHJU)"/>
          <p:cNvSpPr>
            <a:spLocks noGrp="1" noSelect="1" noChangeAspect="1"/>
          </p:cNvSpPr>
          <p:nvPr>
            <p:ph type="body" idx="1001"/>
          </p:nvPr>
        </p:nvSpPr>
        <p:spPr bwMode="gray">
          <a:xfrm>
            <a:off x="2859220" y="4136005"/>
            <a:ext cx="9532986" cy="3058117"/>
          </a:xfrm>
          <a:custGeom>
            <a:avLst/>
            <a:gdLst>
              <a:gd name="T0" fmla="*/ 23602 w 24002"/>
              <a:gd name="T1" fmla="*/ 7736 h 7736"/>
              <a:gd name="T2" fmla="*/ 12001 w 24002"/>
              <a:gd name="T3" fmla="*/ 7736 h 7736"/>
              <a:gd name="T4" fmla="*/ 400 w 24002"/>
              <a:gd name="T5" fmla="*/ 7736 h 7736"/>
              <a:gd name="T6" fmla="*/ 117 w 24002"/>
              <a:gd name="T7" fmla="*/ 7619 h 7736"/>
              <a:gd name="T8" fmla="*/ 0 w 24002"/>
              <a:gd name="T9" fmla="*/ 7336 h 7736"/>
              <a:gd name="T10" fmla="*/ 0 w 24002"/>
              <a:gd name="T11" fmla="*/ 3868 h 7736"/>
              <a:gd name="T12" fmla="*/ 0 w 24002"/>
              <a:gd name="T13" fmla="*/ 400 h 7736"/>
              <a:gd name="T14" fmla="*/ 117 w 24002"/>
              <a:gd name="T15" fmla="*/ 117 h 7736"/>
              <a:gd name="T16" fmla="*/ 400 w 24002"/>
              <a:gd name="T17" fmla="*/ 0 h 7736"/>
              <a:gd name="T18" fmla="*/ 12001 w 24002"/>
              <a:gd name="T19" fmla="*/ 0 h 7736"/>
              <a:gd name="T20" fmla="*/ 23602 w 24002"/>
              <a:gd name="T21" fmla="*/ 0 h 7736"/>
              <a:gd name="T22" fmla="*/ 23885 w 24002"/>
              <a:gd name="T23" fmla="*/ 117 h 7736"/>
              <a:gd name="T24" fmla="*/ 24002 w 24002"/>
              <a:gd name="T25" fmla="*/ 400 h 7736"/>
              <a:gd name="T26" fmla="*/ 24002 w 24002"/>
              <a:gd name="T27" fmla="*/ 3868 h 7736"/>
              <a:gd name="T28" fmla="*/ 24002 w 24002"/>
              <a:gd name="T29" fmla="*/ 7336 h 7736"/>
              <a:gd name="T30" fmla="*/ 23885 w 24002"/>
              <a:gd name="T31" fmla="*/ 7619 h 7736"/>
              <a:gd name="T32" fmla="*/ 23602 w 24002"/>
              <a:gd name="T33" fmla="*/ 7736 h 77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4002" h="7736">
                <a:moveTo>
                  <a:pt x="23602" y="7736"/>
                </a:moveTo>
                <a:cubicBezTo>
                  <a:pt x="12001" y="7736"/>
                  <a:pt x="12001" y="7736"/>
                  <a:pt x="12001" y="7736"/>
                </a:cubicBezTo>
                <a:cubicBezTo>
                  <a:pt x="400" y="7736"/>
                  <a:pt x="400" y="7736"/>
                  <a:pt x="400" y="7736"/>
                </a:cubicBezTo>
                <a:cubicBezTo>
                  <a:pt x="290" y="7736"/>
                  <a:pt x="190" y="7691"/>
                  <a:pt x="117" y="7619"/>
                </a:cubicBezTo>
                <a:cubicBezTo>
                  <a:pt x="45" y="7547"/>
                  <a:pt x="0" y="7447"/>
                  <a:pt x="0" y="7336"/>
                </a:cubicBezTo>
                <a:cubicBezTo>
                  <a:pt x="0" y="3868"/>
                  <a:pt x="0" y="3868"/>
                  <a:pt x="0" y="3868"/>
                </a:cubicBezTo>
                <a:cubicBezTo>
                  <a:pt x="0" y="400"/>
                  <a:pt x="0" y="400"/>
                  <a:pt x="0" y="400"/>
                </a:cubicBezTo>
                <a:cubicBezTo>
                  <a:pt x="0" y="289"/>
                  <a:pt x="45" y="189"/>
                  <a:pt x="117" y="117"/>
                </a:cubicBezTo>
                <a:cubicBezTo>
                  <a:pt x="190" y="44"/>
                  <a:pt x="290" y="0"/>
                  <a:pt x="400" y="0"/>
                </a:cubicBezTo>
                <a:cubicBezTo>
                  <a:pt x="12001" y="0"/>
                  <a:pt x="12001" y="0"/>
                  <a:pt x="12001" y="0"/>
                </a:cubicBezTo>
                <a:cubicBezTo>
                  <a:pt x="23602" y="0"/>
                  <a:pt x="23602" y="0"/>
                  <a:pt x="23602" y="0"/>
                </a:cubicBezTo>
                <a:cubicBezTo>
                  <a:pt x="23713" y="0"/>
                  <a:pt x="23813" y="44"/>
                  <a:pt x="23885" y="117"/>
                </a:cubicBezTo>
                <a:cubicBezTo>
                  <a:pt x="23958" y="189"/>
                  <a:pt x="24002" y="289"/>
                  <a:pt x="24002" y="400"/>
                </a:cubicBezTo>
                <a:cubicBezTo>
                  <a:pt x="24002" y="3868"/>
                  <a:pt x="24002" y="3868"/>
                  <a:pt x="24002" y="3868"/>
                </a:cubicBezTo>
                <a:cubicBezTo>
                  <a:pt x="24002" y="7336"/>
                  <a:pt x="24002" y="7336"/>
                  <a:pt x="24002" y="7336"/>
                </a:cubicBezTo>
                <a:cubicBezTo>
                  <a:pt x="24002" y="7447"/>
                  <a:pt x="23958" y="7547"/>
                  <a:pt x="23885" y="7619"/>
                </a:cubicBezTo>
                <a:cubicBezTo>
                  <a:pt x="23813" y="7691"/>
                  <a:pt x="23713" y="7736"/>
                  <a:pt x="23602" y="7736"/>
                </a:cubicBez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>
            <a:noFill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82592" indent="-382592" algn="l" defTabSz="1143274" rtl="0" eaLnBrk="1" latinLnBrk="0" hangingPunct="1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 typeface="Century Gothic" panose="020B0502020202020204" pitchFamily="34" charset="0"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ijdelijke aanduiding voor tekst 13"/>
          <p:cNvSpPr>
            <a:spLocks noGrp="1" noSelect="1"/>
          </p:cNvSpPr>
          <p:nvPr>
            <p:ph type="body" sz="quarter" idx="13"/>
          </p:nvPr>
        </p:nvSpPr>
        <p:spPr bwMode="gray">
          <a:xfrm>
            <a:off x="3365177" y="5292607"/>
            <a:ext cx="8551781" cy="1699906"/>
          </a:xfrm>
        </p:spPr>
        <p:txBody>
          <a:bodyPr/>
          <a:lstStyle>
            <a:lvl1pPr marL="0" indent="0" algn="ctr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None/>
              <a:defRPr sz="3376" b="0">
                <a:solidFill>
                  <a:schemeClr val="bg1"/>
                </a:solidFill>
              </a:defRPr>
            </a:lvl1pPr>
            <a:lvl2pPr marL="0" indent="0" algn="ctr">
              <a:lnSpc>
                <a:spcPct val="105000"/>
              </a:lnSpc>
              <a:spcBef>
                <a:spcPts val="0"/>
              </a:spcBef>
              <a:buNone/>
              <a:defRPr sz="3376" b="0">
                <a:solidFill>
                  <a:schemeClr val="bg1"/>
                </a:solidFill>
              </a:defRPr>
            </a:lvl2pPr>
            <a:lvl3pPr marL="0" indent="0" algn="ctr">
              <a:lnSpc>
                <a:spcPct val="105000"/>
              </a:lnSpc>
              <a:spcBef>
                <a:spcPts val="0"/>
              </a:spcBef>
              <a:buNone/>
              <a:defRPr sz="3376" b="0">
                <a:solidFill>
                  <a:schemeClr val="bg1"/>
                </a:solidFill>
              </a:defRPr>
            </a:lvl3pPr>
            <a:lvl4pPr marL="0" indent="0" algn="ctr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None/>
              <a:defRPr sz="3376" b="0">
                <a:solidFill>
                  <a:schemeClr val="bg1"/>
                </a:solidFill>
              </a:defRPr>
            </a:lvl4pPr>
            <a:lvl5pPr marL="0" indent="0" algn="ctr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None/>
              <a:defRPr sz="3376" b="0">
                <a:solidFill>
                  <a:schemeClr val="bg1"/>
                </a:solidFill>
              </a:defRPr>
            </a:lvl5pPr>
            <a:lvl6pPr marL="0" indent="0" algn="ctr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None/>
              <a:defRPr sz="3376" b="0">
                <a:solidFill>
                  <a:schemeClr val="bg1"/>
                </a:solidFill>
              </a:defRPr>
            </a:lvl6pPr>
            <a:lvl7pPr marL="0" indent="0" algn="ctr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None/>
              <a:defRPr sz="3376" b="0">
                <a:solidFill>
                  <a:schemeClr val="bg1"/>
                </a:solidFill>
              </a:defRPr>
            </a:lvl7pPr>
            <a:lvl8pPr marL="0" indent="0" algn="ctr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None/>
              <a:defRPr sz="3376" b="0">
                <a:solidFill>
                  <a:schemeClr val="bg1"/>
                </a:solidFill>
              </a:defRPr>
            </a:lvl8pPr>
            <a:lvl9pPr marL="0" indent="0" algn="ctr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None/>
              <a:defRPr sz="3376" b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el 1"/>
          <p:cNvSpPr>
            <a:spLocks noGrp="1" noSelect="1"/>
          </p:cNvSpPr>
          <p:nvPr>
            <p:ph type="ctrTitle"/>
          </p:nvPr>
        </p:nvSpPr>
        <p:spPr bwMode="gray">
          <a:xfrm>
            <a:off x="3365177" y="4329476"/>
            <a:ext cx="8551781" cy="745403"/>
          </a:xfrm>
        </p:spPr>
        <p:txBody>
          <a:bodyPr anchor="b" anchorCtr="0"/>
          <a:lstStyle>
            <a:lvl1pPr algn="ctr">
              <a:lnSpc>
                <a:spcPct val="95000"/>
              </a:lnSpc>
              <a:defRPr sz="1625" b="1" cap="all" baseline="0">
                <a:solidFill>
                  <a:schemeClr val="bg1"/>
                </a:solidFill>
              </a:defRPr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40" name="Tijdelijke aanduiding voor dianummer 11">
            <a:extLst>
              <a:ext uri="{FF2B5EF4-FFF2-40B4-BE49-F238E27FC236}">
                <a16:creationId xmlns:a16="http://schemas.microsoft.com/office/drawing/2014/main" id="{F6D5AE6F-0455-42F7-9D40-9146E5F08E0C}"/>
              </a:ext>
            </a:extLst>
          </p:cNvPr>
          <p:cNvSpPr>
            <a:spLocks noGrp="1" noSelect="1"/>
          </p:cNvSpPr>
          <p:nvPr>
            <p:ph type="sldNum" sz="quarter" idx="100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</a:t>
            </a:r>
            <a:fld id="{E3A78EB9-3FC3-4B3B-9B22-59E6624C57B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44213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r Graph slide 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6">
            <a:extLst>
              <a:ext uri="{FF2B5EF4-FFF2-40B4-BE49-F238E27FC236}">
                <a16:creationId xmlns:a16="http://schemas.microsoft.com/office/drawing/2014/main" id="{D8EEF2F0-32A5-4B9C-ABAA-A2BA5E4DD59A}"/>
              </a:ext>
            </a:extLst>
          </p:cNvPr>
          <p:cNvGrpSpPr>
            <a:grpSpLocks noSelect="1" noChangeAspect="1"/>
          </p:cNvGrpSpPr>
          <p:nvPr userDrawn="1"/>
        </p:nvGrpSpPr>
        <p:grpSpPr bwMode="auto">
          <a:xfrm>
            <a:off x="346075" y="7553325"/>
            <a:ext cx="674688" cy="673100"/>
            <a:chOff x="174" y="3804"/>
            <a:chExt cx="340" cy="339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B6D72D17-7208-4631-8EA3-87057EEEFA47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300" y="3804"/>
              <a:ext cx="110" cy="47"/>
            </a:xfrm>
            <a:custGeom>
              <a:avLst/>
              <a:gdLst>
                <a:gd name="T0" fmla="*/ 552 w 552"/>
                <a:gd name="T1" fmla="*/ 124 h 233"/>
                <a:gd name="T2" fmla="*/ 459 w 552"/>
                <a:gd name="T3" fmla="*/ 217 h 233"/>
                <a:gd name="T4" fmla="*/ 366 w 552"/>
                <a:gd name="T5" fmla="*/ 124 h 233"/>
                <a:gd name="T6" fmla="*/ 459 w 552"/>
                <a:gd name="T7" fmla="*/ 31 h 233"/>
                <a:gd name="T8" fmla="*/ 552 w 552"/>
                <a:gd name="T9" fmla="*/ 124 h 233"/>
                <a:gd name="T10" fmla="*/ 176 w 552"/>
                <a:gd name="T11" fmla="*/ 47 h 233"/>
                <a:gd name="T12" fmla="*/ 129 w 552"/>
                <a:gd name="T13" fmla="*/ 0 h 233"/>
                <a:gd name="T14" fmla="*/ 83 w 552"/>
                <a:gd name="T15" fmla="*/ 47 h 233"/>
                <a:gd name="T16" fmla="*/ 83 w 552"/>
                <a:gd name="T17" fmla="*/ 48 h 233"/>
                <a:gd name="T18" fmla="*/ 0 w 552"/>
                <a:gd name="T19" fmla="*/ 140 h 233"/>
                <a:gd name="T20" fmla="*/ 93 w 552"/>
                <a:gd name="T21" fmla="*/ 233 h 233"/>
                <a:gd name="T22" fmla="*/ 186 w 552"/>
                <a:gd name="T23" fmla="*/ 140 h 233"/>
                <a:gd name="T24" fmla="*/ 163 w 552"/>
                <a:gd name="T25" fmla="*/ 79 h 233"/>
                <a:gd name="T26" fmla="*/ 176 w 552"/>
                <a:gd name="T27" fmla="*/ 47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52" h="233">
                  <a:moveTo>
                    <a:pt x="552" y="124"/>
                  </a:moveTo>
                  <a:cubicBezTo>
                    <a:pt x="552" y="176"/>
                    <a:pt x="510" y="217"/>
                    <a:pt x="459" y="217"/>
                  </a:cubicBezTo>
                  <a:cubicBezTo>
                    <a:pt x="408" y="217"/>
                    <a:pt x="366" y="176"/>
                    <a:pt x="366" y="124"/>
                  </a:cubicBezTo>
                  <a:cubicBezTo>
                    <a:pt x="366" y="73"/>
                    <a:pt x="408" y="31"/>
                    <a:pt x="459" y="31"/>
                  </a:cubicBezTo>
                  <a:cubicBezTo>
                    <a:pt x="510" y="31"/>
                    <a:pt x="552" y="73"/>
                    <a:pt x="552" y="124"/>
                  </a:cubicBezTo>
                  <a:close/>
                  <a:moveTo>
                    <a:pt x="176" y="47"/>
                  </a:moveTo>
                  <a:cubicBezTo>
                    <a:pt x="176" y="21"/>
                    <a:pt x="155" y="0"/>
                    <a:pt x="129" y="0"/>
                  </a:cubicBezTo>
                  <a:cubicBezTo>
                    <a:pt x="103" y="0"/>
                    <a:pt x="83" y="21"/>
                    <a:pt x="83" y="47"/>
                  </a:cubicBezTo>
                  <a:cubicBezTo>
                    <a:pt x="83" y="47"/>
                    <a:pt x="83" y="47"/>
                    <a:pt x="83" y="48"/>
                  </a:cubicBezTo>
                  <a:cubicBezTo>
                    <a:pt x="36" y="53"/>
                    <a:pt x="0" y="92"/>
                    <a:pt x="0" y="140"/>
                  </a:cubicBezTo>
                  <a:cubicBezTo>
                    <a:pt x="0" y="191"/>
                    <a:pt x="41" y="233"/>
                    <a:pt x="93" y="233"/>
                  </a:cubicBezTo>
                  <a:cubicBezTo>
                    <a:pt x="144" y="233"/>
                    <a:pt x="186" y="191"/>
                    <a:pt x="186" y="140"/>
                  </a:cubicBezTo>
                  <a:cubicBezTo>
                    <a:pt x="186" y="116"/>
                    <a:pt x="177" y="95"/>
                    <a:pt x="163" y="79"/>
                  </a:cubicBezTo>
                  <a:cubicBezTo>
                    <a:pt x="171" y="70"/>
                    <a:pt x="176" y="59"/>
                    <a:pt x="176" y="47"/>
                  </a:cubicBezTo>
                  <a:close/>
                </a:path>
              </a:pathLst>
            </a:custGeom>
            <a:solidFill>
              <a:srgbClr val="7800AF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51">
                <a:latin typeface="+mn-lt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3D19DF4E-E3CC-4DAC-B833-4CCFCE787279}"/>
                </a:ext>
              </a:extLst>
            </p:cNvPr>
            <p:cNvSpPr>
              <a:spLocks noSelect="1" noChangeArrowheads="1"/>
            </p:cNvSpPr>
            <p:nvPr userDrawn="1"/>
          </p:nvSpPr>
          <p:spPr bwMode="gray">
            <a:xfrm>
              <a:off x="235" y="3838"/>
              <a:ext cx="19" cy="18"/>
            </a:xfrm>
            <a:prstGeom prst="ellipse">
              <a:avLst/>
            </a:prstGeom>
            <a:solidFill>
              <a:srgbClr val="D70087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51">
                <a:latin typeface="+mn-lt"/>
              </a:endParaRPr>
            </a:p>
          </p:txBody>
        </p:sp>
        <p:sp>
          <p:nvSpPr>
            <p:cNvPr id="9" name="Oval 7">
              <a:extLst>
                <a:ext uri="{FF2B5EF4-FFF2-40B4-BE49-F238E27FC236}">
                  <a16:creationId xmlns:a16="http://schemas.microsoft.com/office/drawing/2014/main" id="{C674421B-EE28-45D7-BEFF-9F29FD7B7DEB}"/>
                </a:ext>
              </a:extLst>
            </p:cNvPr>
            <p:cNvSpPr>
              <a:spLocks noSelect="1" noChangeArrowheads="1"/>
            </p:cNvSpPr>
            <p:nvPr userDrawn="1"/>
          </p:nvSpPr>
          <p:spPr bwMode="gray">
            <a:xfrm>
              <a:off x="324" y="3858"/>
              <a:ext cx="18" cy="18"/>
            </a:xfrm>
            <a:prstGeom prst="ellipse">
              <a:avLst/>
            </a:prstGeom>
            <a:solidFill>
              <a:srgbClr val="7800AF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51">
                <a:latin typeface="+mn-lt"/>
              </a:endParaRPr>
            </a:p>
          </p:txBody>
        </p:sp>
        <p:sp>
          <p:nvSpPr>
            <p:cNvPr id="10" name="Oval 8">
              <a:extLst>
                <a:ext uri="{FF2B5EF4-FFF2-40B4-BE49-F238E27FC236}">
                  <a16:creationId xmlns:a16="http://schemas.microsoft.com/office/drawing/2014/main" id="{E61691E6-F665-4962-8EF4-69B49D65CE7C}"/>
                </a:ext>
              </a:extLst>
            </p:cNvPr>
            <p:cNvSpPr>
              <a:spLocks noSelect="1" noChangeArrowheads="1"/>
            </p:cNvSpPr>
            <p:nvPr userDrawn="1"/>
          </p:nvSpPr>
          <p:spPr bwMode="gray">
            <a:xfrm>
              <a:off x="248" y="3829"/>
              <a:ext cx="18" cy="19"/>
            </a:xfrm>
            <a:prstGeom prst="ellipse">
              <a:avLst/>
            </a:prstGeom>
            <a:solidFill>
              <a:srgbClr val="7800AF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51">
                <a:latin typeface="+mn-lt"/>
              </a:endParaRPr>
            </a:p>
          </p:txBody>
        </p:sp>
        <p:sp>
          <p:nvSpPr>
            <p:cNvPr id="11" name="Oval 9">
              <a:extLst>
                <a:ext uri="{FF2B5EF4-FFF2-40B4-BE49-F238E27FC236}">
                  <a16:creationId xmlns:a16="http://schemas.microsoft.com/office/drawing/2014/main" id="{36701349-2B79-4061-8B8F-92AA71DEF92B}"/>
                </a:ext>
              </a:extLst>
            </p:cNvPr>
            <p:cNvSpPr>
              <a:spLocks noSelect="1" noChangeArrowheads="1"/>
            </p:cNvSpPr>
            <p:nvPr userDrawn="1"/>
          </p:nvSpPr>
          <p:spPr bwMode="gray">
            <a:xfrm>
              <a:off x="278" y="3813"/>
              <a:ext cx="18" cy="18"/>
            </a:xfrm>
            <a:prstGeom prst="ellipse">
              <a:avLst/>
            </a:prstGeom>
            <a:solidFill>
              <a:srgbClr val="7800AF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51">
                <a:latin typeface="+mn-lt"/>
              </a:endParaRPr>
            </a:p>
          </p:txBody>
        </p:sp>
        <p:sp>
          <p:nvSpPr>
            <p:cNvPr id="12" name="Oval 10">
              <a:extLst>
                <a:ext uri="{FF2B5EF4-FFF2-40B4-BE49-F238E27FC236}">
                  <a16:creationId xmlns:a16="http://schemas.microsoft.com/office/drawing/2014/main" id="{ABC85870-49D7-4344-B337-548024AE7D04}"/>
                </a:ext>
              </a:extLst>
            </p:cNvPr>
            <p:cNvSpPr>
              <a:spLocks noSelect="1" noChangeArrowheads="1"/>
            </p:cNvSpPr>
            <p:nvPr userDrawn="1"/>
          </p:nvSpPr>
          <p:spPr bwMode="gray">
            <a:xfrm>
              <a:off x="269" y="3849"/>
              <a:ext cx="18" cy="19"/>
            </a:xfrm>
            <a:prstGeom prst="ellipse">
              <a:avLst/>
            </a:prstGeom>
            <a:solidFill>
              <a:srgbClr val="7800AF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51">
                <a:latin typeface="+mn-lt"/>
              </a:endParaRPr>
            </a:p>
          </p:txBody>
        </p:sp>
        <p:sp>
          <p:nvSpPr>
            <p:cNvPr id="13" name="Oval 11">
              <a:extLst>
                <a:ext uri="{FF2B5EF4-FFF2-40B4-BE49-F238E27FC236}">
                  <a16:creationId xmlns:a16="http://schemas.microsoft.com/office/drawing/2014/main" id="{D6DB8120-A8B0-4C43-B656-46E5BF8412F1}"/>
                </a:ext>
              </a:extLst>
            </p:cNvPr>
            <p:cNvSpPr>
              <a:spLocks noSelect="1" noChangeArrowheads="1"/>
            </p:cNvSpPr>
            <p:nvPr userDrawn="1"/>
          </p:nvSpPr>
          <p:spPr bwMode="gray">
            <a:xfrm>
              <a:off x="494" y="3939"/>
              <a:ext cx="18" cy="18"/>
            </a:xfrm>
            <a:prstGeom prst="ellipse">
              <a:avLst/>
            </a:prstGeom>
            <a:solidFill>
              <a:srgbClr val="D70087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51">
                <a:latin typeface="+mn-lt"/>
              </a:endParaRPr>
            </a:p>
          </p:txBody>
        </p:sp>
        <p:sp>
          <p:nvSpPr>
            <p:cNvPr id="14" name="Oval 12">
              <a:extLst>
                <a:ext uri="{FF2B5EF4-FFF2-40B4-BE49-F238E27FC236}">
                  <a16:creationId xmlns:a16="http://schemas.microsoft.com/office/drawing/2014/main" id="{2D8E712E-D0A0-4421-A5A7-3025E19C3030}"/>
                </a:ext>
              </a:extLst>
            </p:cNvPr>
            <p:cNvSpPr>
              <a:spLocks noSelect="1" noChangeArrowheads="1"/>
            </p:cNvSpPr>
            <p:nvPr userDrawn="1"/>
          </p:nvSpPr>
          <p:spPr bwMode="gray">
            <a:xfrm>
              <a:off x="455" y="3905"/>
              <a:ext cx="18" cy="19"/>
            </a:xfrm>
            <a:prstGeom prst="ellipse">
              <a:avLst/>
            </a:prstGeom>
            <a:solidFill>
              <a:srgbClr val="D70087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51">
                <a:latin typeface="+mn-lt"/>
              </a:endParaRPr>
            </a:p>
          </p:txBody>
        </p:sp>
        <p:sp>
          <p:nvSpPr>
            <p:cNvPr id="15" name="Oval 13">
              <a:extLst>
                <a:ext uri="{FF2B5EF4-FFF2-40B4-BE49-F238E27FC236}">
                  <a16:creationId xmlns:a16="http://schemas.microsoft.com/office/drawing/2014/main" id="{C2375990-EE1F-4A20-AE4E-37122B5678E1}"/>
                </a:ext>
              </a:extLst>
            </p:cNvPr>
            <p:cNvSpPr>
              <a:spLocks noSelect="1" noChangeArrowheads="1"/>
            </p:cNvSpPr>
            <p:nvPr userDrawn="1"/>
          </p:nvSpPr>
          <p:spPr bwMode="gray">
            <a:xfrm>
              <a:off x="293" y="3839"/>
              <a:ext cx="19" cy="18"/>
            </a:xfrm>
            <a:prstGeom prst="ellipse">
              <a:avLst/>
            </a:prstGeom>
            <a:solidFill>
              <a:srgbClr val="D70087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51">
                <a:latin typeface="+mn-lt"/>
              </a:endParaRPr>
            </a:p>
          </p:txBody>
        </p:sp>
        <p:sp>
          <p:nvSpPr>
            <p:cNvPr id="16" name="Oval 14">
              <a:extLst>
                <a:ext uri="{FF2B5EF4-FFF2-40B4-BE49-F238E27FC236}">
                  <a16:creationId xmlns:a16="http://schemas.microsoft.com/office/drawing/2014/main" id="{0CC8CF34-D522-4C24-9895-8E82FA9154E7}"/>
                </a:ext>
              </a:extLst>
            </p:cNvPr>
            <p:cNvSpPr>
              <a:spLocks noSelect="1" noChangeArrowheads="1"/>
            </p:cNvSpPr>
            <p:nvPr userDrawn="1"/>
          </p:nvSpPr>
          <p:spPr bwMode="gray">
            <a:xfrm>
              <a:off x="329" y="3829"/>
              <a:ext cx="19" cy="19"/>
            </a:xfrm>
            <a:prstGeom prst="ellipse">
              <a:avLst/>
            </a:prstGeom>
            <a:solidFill>
              <a:srgbClr val="D70087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51">
                <a:latin typeface="+mn-lt"/>
              </a:endParaRPr>
            </a:p>
          </p:txBody>
        </p:sp>
        <p:sp>
          <p:nvSpPr>
            <p:cNvPr id="17" name="Oval 15">
              <a:extLst>
                <a:ext uri="{FF2B5EF4-FFF2-40B4-BE49-F238E27FC236}">
                  <a16:creationId xmlns:a16="http://schemas.microsoft.com/office/drawing/2014/main" id="{1CD6B860-9E04-4250-8516-1DAEE382C4D2}"/>
                </a:ext>
              </a:extLst>
            </p:cNvPr>
            <p:cNvSpPr>
              <a:spLocks noSelect="1" noChangeArrowheads="1"/>
            </p:cNvSpPr>
            <p:nvPr userDrawn="1"/>
          </p:nvSpPr>
          <p:spPr bwMode="gray">
            <a:xfrm>
              <a:off x="355" y="3840"/>
              <a:ext cx="19" cy="18"/>
            </a:xfrm>
            <a:prstGeom prst="ellipse">
              <a:avLst/>
            </a:prstGeom>
            <a:solidFill>
              <a:srgbClr val="D70087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51">
                <a:latin typeface="+mn-lt"/>
              </a:endParaRPr>
            </a:p>
          </p:txBody>
        </p:sp>
        <p:sp>
          <p:nvSpPr>
            <p:cNvPr id="18" name="Oval 16">
              <a:extLst>
                <a:ext uri="{FF2B5EF4-FFF2-40B4-BE49-F238E27FC236}">
                  <a16:creationId xmlns:a16="http://schemas.microsoft.com/office/drawing/2014/main" id="{AC833F43-F16A-4C1E-B032-FE2EDEB79396}"/>
                </a:ext>
              </a:extLst>
            </p:cNvPr>
            <p:cNvSpPr>
              <a:spLocks noSelect="1" noChangeArrowheads="1"/>
            </p:cNvSpPr>
            <p:nvPr userDrawn="1"/>
          </p:nvSpPr>
          <p:spPr bwMode="gray">
            <a:xfrm>
              <a:off x="342" y="3804"/>
              <a:ext cx="25" cy="25"/>
            </a:xfrm>
            <a:prstGeom prst="ellipse">
              <a:avLst/>
            </a:prstGeom>
            <a:solidFill>
              <a:srgbClr val="7800AF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51">
                <a:latin typeface="+mn-lt"/>
              </a:endParaRPr>
            </a:p>
          </p:txBody>
        </p:sp>
        <p:sp>
          <p:nvSpPr>
            <p:cNvPr id="19" name="Oval 17">
              <a:extLst>
                <a:ext uri="{FF2B5EF4-FFF2-40B4-BE49-F238E27FC236}">
                  <a16:creationId xmlns:a16="http://schemas.microsoft.com/office/drawing/2014/main" id="{088D4F53-4D87-42D5-B9A2-1949189D428E}"/>
                </a:ext>
              </a:extLst>
            </p:cNvPr>
            <p:cNvSpPr>
              <a:spLocks noSelect="1" noChangeArrowheads="1"/>
            </p:cNvSpPr>
            <p:nvPr userDrawn="1"/>
          </p:nvSpPr>
          <p:spPr bwMode="gray">
            <a:xfrm>
              <a:off x="384" y="3843"/>
              <a:ext cx="24" cy="25"/>
            </a:xfrm>
            <a:prstGeom prst="ellipse">
              <a:avLst/>
            </a:prstGeom>
            <a:solidFill>
              <a:srgbClr val="D70087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51">
                <a:latin typeface="+mn-lt"/>
              </a:endParaRPr>
            </a:p>
          </p:txBody>
        </p:sp>
        <p:sp>
          <p:nvSpPr>
            <p:cNvPr id="20" name="Oval 18">
              <a:extLst>
                <a:ext uri="{FF2B5EF4-FFF2-40B4-BE49-F238E27FC236}">
                  <a16:creationId xmlns:a16="http://schemas.microsoft.com/office/drawing/2014/main" id="{2F5BDC4D-F809-4A9E-A2A8-4FBE4FF768BD}"/>
                </a:ext>
              </a:extLst>
            </p:cNvPr>
            <p:cNvSpPr>
              <a:spLocks noSelect="1" noChangeArrowheads="1"/>
            </p:cNvSpPr>
            <p:nvPr userDrawn="1"/>
          </p:nvSpPr>
          <p:spPr bwMode="gray">
            <a:xfrm>
              <a:off x="420" y="3831"/>
              <a:ext cx="24" cy="24"/>
            </a:xfrm>
            <a:prstGeom prst="ellipse">
              <a:avLst/>
            </a:prstGeom>
            <a:solidFill>
              <a:srgbClr val="D70087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51">
                <a:latin typeface="+mn-lt"/>
              </a:endParaRPr>
            </a:p>
          </p:txBody>
        </p:sp>
        <p:sp>
          <p:nvSpPr>
            <p:cNvPr id="21" name="Freeform 19">
              <a:extLst>
                <a:ext uri="{FF2B5EF4-FFF2-40B4-BE49-F238E27FC236}">
                  <a16:creationId xmlns:a16="http://schemas.microsoft.com/office/drawing/2014/main" id="{4846F459-B81C-4B53-BC17-6A3A8824B53C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397" y="3843"/>
              <a:ext cx="117" cy="140"/>
            </a:xfrm>
            <a:custGeom>
              <a:avLst/>
              <a:gdLst>
                <a:gd name="T0" fmla="*/ 340 w 582"/>
                <a:gd name="T1" fmla="*/ 289 h 699"/>
                <a:gd name="T2" fmla="*/ 254 w 582"/>
                <a:gd name="T3" fmla="*/ 231 h 699"/>
                <a:gd name="T4" fmla="*/ 215 w 582"/>
                <a:gd name="T5" fmla="*/ 246 h 699"/>
                <a:gd name="T6" fmla="*/ 153 w 582"/>
                <a:gd name="T7" fmla="*/ 184 h 699"/>
                <a:gd name="T8" fmla="*/ 215 w 582"/>
                <a:gd name="T9" fmla="*/ 122 h 699"/>
                <a:gd name="T10" fmla="*/ 263 w 582"/>
                <a:gd name="T11" fmla="*/ 145 h 699"/>
                <a:gd name="T12" fmla="*/ 340 w 582"/>
                <a:gd name="T13" fmla="*/ 103 h 699"/>
                <a:gd name="T14" fmla="*/ 433 w 582"/>
                <a:gd name="T15" fmla="*/ 196 h 699"/>
                <a:gd name="T16" fmla="*/ 340 w 582"/>
                <a:gd name="T17" fmla="*/ 289 h 699"/>
                <a:gd name="T18" fmla="*/ 536 w 582"/>
                <a:gd name="T19" fmla="*/ 606 h 699"/>
                <a:gd name="T20" fmla="*/ 489 w 582"/>
                <a:gd name="T21" fmla="*/ 653 h 699"/>
                <a:gd name="T22" fmla="*/ 536 w 582"/>
                <a:gd name="T23" fmla="*/ 699 h 699"/>
                <a:gd name="T24" fmla="*/ 582 w 582"/>
                <a:gd name="T25" fmla="*/ 653 h 699"/>
                <a:gd name="T26" fmla="*/ 536 w 582"/>
                <a:gd name="T27" fmla="*/ 606 h 699"/>
                <a:gd name="T28" fmla="*/ 259 w 582"/>
                <a:gd name="T29" fmla="*/ 93 h 699"/>
                <a:gd name="T30" fmla="*/ 306 w 582"/>
                <a:gd name="T31" fmla="*/ 47 h 699"/>
                <a:gd name="T32" fmla="*/ 259 w 582"/>
                <a:gd name="T33" fmla="*/ 0 h 699"/>
                <a:gd name="T34" fmla="*/ 213 w 582"/>
                <a:gd name="T35" fmla="*/ 47 h 699"/>
                <a:gd name="T36" fmla="*/ 259 w 582"/>
                <a:gd name="T37" fmla="*/ 93 h 699"/>
                <a:gd name="T38" fmla="*/ 471 w 582"/>
                <a:gd name="T39" fmla="*/ 373 h 699"/>
                <a:gd name="T40" fmla="*/ 517 w 582"/>
                <a:gd name="T41" fmla="*/ 327 h 699"/>
                <a:gd name="T42" fmla="*/ 471 w 582"/>
                <a:gd name="T43" fmla="*/ 280 h 699"/>
                <a:gd name="T44" fmla="*/ 424 w 582"/>
                <a:gd name="T45" fmla="*/ 327 h 699"/>
                <a:gd name="T46" fmla="*/ 471 w 582"/>
                <a:gd name="T47" fmla="*/ 373 h 699"/>
                <a:gd name="T48" fmla="*/ 47 w 582"/>
                <a:gd name="T49" fmla="*/ 150 h 699"/>
                <a:gd name="T50" fmla="*/ 0 w 582"/>
                <a:gd name="T51" fmla="*/ 196 h 699"/>
                <a:gd name="T52" fmla="*/ 47 w 582"/>
                <a:gd name="T53" fmla="*/ 243 h 699"/>
                <a:gd name="T54" fmla="*/ 94 w 582"/>
                <a:gd name="T55" fmla="*/ 196 h 699"/>
                <a:gd name="T56" fmla="*/ 47 w 582"/>
                <a:gd name="T57" fmla="*/ 150 h 699"/>
                <a:gd name="T58" fmla="*/ 526 w 582"/>
                <a:gd name="T59" fmla="*/ 466 h 699"/>
                <a:gd name="T60" fmla="*/ 464 w 582"/>
                <a:gd name="T61" fmla="*/ 404 h 699"/>
                <a:gd name="T62" fmla="*/ 402 w 582"/>
                <a:gd name="T63" fmla="*/ 466 h 699"/>
                <a:gd name="T64" fmla="*/ 464 w 582"/>
                <a:gd name="T65" fmla="*/ 528 h 699"/>
                <a:gd name="T66" fmla="*/ 526 w 582"/>
                <a:gd name="T67" fmla="*/ 466 h 6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82" h="699">
                  <a:moveTo>
                    <a:pt x="340" y="289"/>
                  </a:moveTo>
                  <a:cubicBezTo>
                    <a:pt x="301" y="289"/>
                    <a:pt x="268" y="265"/>
                    <a:pt x="254" y="231"/>
                  </a:cubicBezTo>
                  <a:cubicBezTo>
                    <a:pt x="243" y="240"/>
                    <a:pt x="230" y="246"/>
                    <a:pt x="215" y="246"/>
                  </a:cubicBezTo>
                  <a:cubicBezTo>
                    <a:pt x="181" y="246"/>
                    <a:pt x="153" y="218"/>
                    <a:pt x="153" y="184"/>
                  </a:cubicBezTo>
                  <a:cubicBezTo>
                    <a:pt x="153" y="149"/>
                    <a:pt x="181" y="122"/>
                    <a:pt x="215" y="122"/>
                  </a:cubicBezTo>
                  <a:cubicBezTo>
                    <a:pt x="234" y="122"/>
                    <a:pt x="251" y="131"/>
                    <a:pt x="263" y="145"/>
                  </a:cubicBezTo>
                  <a:cubicBezTo>
                    <a:pt x="279" y="120"/>
                    <a:pt x="308" y="103"/>
                    <a:pt x="340" y="103"/>
                  </a:cubicBezTo>
                  <a:cubicBezTo>
                    <a:pt x="392" y="103"/>
                    <a:pt x="433" y="145"/>
                    <a:pt x="433" y="196"/>
                  </a:cubicBezTo>
                  <a:cubicBezTo>
                    <a:pt x="433" y="247"/>
                    <a:pt x="392" y="289"/>
                    <a:pt x="340" y="289"/>
                  </a:cubicBezTo>
                  <a:close/>
                  <a:moveTo>
                    <a:pt x="536" y="606"/>
                  </a:moveTo>
                  <a:cubicBezTo>
                    <a:pt x="510" y="606"/>
                    <a:pt x="489" y="627"/>
                    <a:pt x="489" y="653"/>
                  </a:cubicBezTo>
                  <a:cubicBezTo>
                    <a:pt x="489" y="678"/>
                    <a:pt x="510" y="699"/>
                    <a:pt x="536" y="699"/>
                  </a:cubicBezTo>
                  <a:cubicBezTo>
                    <a:pt x="561" y="699"/>
                    <a:pt x="582" y="678"/>
                    <a:pt x="582" y="653"/>
                  </a:cubicBezTo>
                  <a:cubicBezTo>
                    <a:pt x="582" y="627"/>
                    <a:pt x="561" y="606"/>
                    <a:pt x="536" y="606"/>
                  </a:cubicBezTo>
                  <a:close/>
                  <a:moveTo>
                    <a:pt x="259" y="93"/>
                  </a:moveTo>
                  <a:cubicBezTo>
                    <a:pt x="285" y="93"/>
                    <a:pt x="306" y="72"/>
                    <a:pt x="306" y="47"/>
                  </a:cubicBezTo>
                  <a:cubicBezTo>
                    <a:pt x="306" y="21"/>
                    <a:pt x="285" y="0"/>
                    <a:pt x="259" y="0"/>
                  </a:cubicBezTo>
                  <a:cubicBezTo>
                    <a:pt x="234" y="0"/>
                    <a:pt x="213" y="21"/>
                    <a:pt x="213" y="47"/>
                  </a:cubicBezTo>
                  <a:cubicBezTo>
                    <a:pt x="213" y="72"/>
                    <a:pt x="234" y="93"/>
                    <a:pt x="259" y="93"/>
                  </a:cubicBezTo>
                  <a:close/>
                  <a:moveTo>
                    <a:pt x="471" y="373"/>
                  </a:moveTo>
                  <a:cubicBezTo>
                    <a:pt x="496" y="373"/>
                    <a:pt x="517" y="352"/>
                    <a:pt x="517" y="327"/>
                  </a:cubicBezTo>
                  <a:cubicBezTo>
                    <a:pt x="517" y="301"/>
                    <a:pt x="496" y="280"/>
                    <a:pt x="471" y="280"/>
                  </a:cubicBezTo>
                  <a:cubicBezTo>
                    <a:pt x="445" y="280"/>
                    <a:pt x="424" y="301"/>
                    <a:pt x="424" y="327"/>
                  </a:cubicBezTo>
                  <a:cubicBezTo>
                    <a:pt x="424" y="352"/>
                    <a:pt x="445" y="373"/>
                    <a:pt x="471" y="373"/>
                  </a:cubicBezTo>
                  <a:close/>
                  <a:moveTo>
                    <a:pt x="47" y="150"/>
                  </a:moveTo>
                  <a:cubicBezTo>
                    <a:pt x="21" y="150"/>
                    <a:pt x="0" y="170"/>
                    <a:pt x="0" y="196"/>
                  </a:cubicBezTo>
                  <a:cubicBezTo>
                    <a:pt x="0" y="222"/>
                    <a:pt x="21" y="243"/>
                    <a:pt x="47" y="243"/>
                  </a:cubicBezTo>
                  <a:cubicBezTo>
                    <a:pt x="73" y="243"/>
                    <a:pt x="94" y="222"/>
                    <a:pt x="94" y="196"/>
                  </a:cubicBezTo>
                  <a:cubicBezTo>
                    <a:pt x="94" y="170"/>
                    <a:pt x="73" y="150"/>
                    <a:pt x="47" y="150"/>
                  </a:cubicBezTo>
                  <a:close/>
                  <a:moveTo>
                    <a:pt x="526" y="466"/>
                  </a:moveTo>
                  <a:cubicBezTo>
                    <a:pt x="526" y="432"/>
                    <a:pt x="498" y="404"/>
                    <a:pt x="464" y="404"/>
                  </a:cubicBezTo>
                  <a:cubicBezTo>
                    <a:pt x="430" y="404"/>
                    <a:pt x="402" y="432"/>
                    <a:pt x="402" y="466"/>
                  </a:cubicBezTo>
                  <a:cubicBezTo>
                    <a:pt x="402" y="501"/>
                    <a:pt x="430" y="528"/>
                    <a:pt x="464" y="528"/>
                  </a:cubicBezTo>
                  <a:cubicBezTo>
                    <a:pt x="498" y="528"/>
                    <a:pt x="526" y="501"/>
                    <a:pt x="526" y="466"/>
                  </a:cubicBezTo>
                  <a:close/>
                </a:path>
              </a:pathLst>
            </a:custGeom>
            <a:solidFill>
              <a:srgbClr val="7800AF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51">
                <a:latin typeface="+mn-lt"/>
              </a:endParaRPr>
            </a:p>
          </p:txBody>
        </p:sp>
        <p:sp>
          <p:nvSpPr>
            <p:cNvPr id="22" name="Oval 20">
              <a:extLst>
                <a:ext uri="{FF2B5EF4-FFF2-40B4-BE49-F238E27FC236}">
                  <a16:creationId xmlns:a16="http://schemas.microsoft.com/office/drawing/2014/main" id="{E3CAE5FD-3FFA-4359-81B5-C3D824663567}"/>
                </a:ext>
              </a:extLst>
            </p:cNvPr>
            <p:cNvSpPr>
              <a:spLocks noSelect="1" noChangeArrowheads="1"/>
            </p:cNvSpPr>
            <p:nvPr userDrawn="1"/>
          </p:nvSpPr>
          <p:spPr bwMode="gray">
            <a:xfrm>
              <a:off x="414" y="3845"/>
              <a:ext cx="18" cy="19"/>
            </a:xfrm>
            <a:prstGeom prst="ellipse">
              <a:avLst/>
            </a:prstGeom>
            <a:solidFill>
              <a:srgbClr val="7800AF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51">
                <a:latin typeface="+mn-lt"/>
              </a:endParaRPr>
            </a:p>
          </p:txBody>
        </p:sp>
        <p:sp>
          <p:nvSpPr>
            <p:cNvPr id="23" name="Oval 21">
              <a:extLst>
                <a:ext uri="{FF2B5EF4-FFF2-40B4-BE49-F238E27FC236}">
                  <a16:creationId xmlns:a16="http://schemas.microsoft.com/office/drawing/2014/main" id="{A02C248D-744E-43A0-9D14-72C20687B747}"/>
                </a:ext>
              </a:extLst>
            </p:cNvPr>
            <p:cNvSpPr>
              <a:spLocks noSelect="1" noChangeArrowheads="1"/>
            </p:cNvSpPr>
            <p:nvPr userDrawn="1"/>
          </p:nvSpPr>
          <p:spPr bwMode="gray">
            <a:xfrm>
              <a:off x="434" y="4090"/>
              <a:ext cx="19" cy="18"/>
            </a:xfrm>
            <a:prstGeom prst="ellipse">
              <a:avLst/>
            </a:prstGeom>
            <a:solidFill>
              <a:srgbClr val="7800AF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51">
                <a:latin typeface="+mn-lt"/>
              </a:endParaRPr>
            </a:p>
          </p:txBody>
        </p:sp>
        <p:sp>
          <p:nvSpPr>
            <p:cNvPr id="24" name="Oval 22">
              <a:extLst>
                <a:ext uri="{FF2B5EF4-FFF2-40B4-BE49-F238E27FC236}">
                  <a16:creationId xmlns:a16="http://schemas.microsoft.com/office/drawing/2014/main" id="{10A291D4-A438-4687-B83C-7A0A96F94743}"/>
                </a:ext>
              </a:extLst>
            </p:cNvPr>
            <p:cNvSpPr>
              <a:spLocks noSelect="1" noChangeArrowheads="1"/>
            </p:cNvSpPr>
            <p:nvPr userDrawn="1"/>
          </p:nvSpPr>
          <p:spPr bwMode="gray">
            <a:xfrm>
              <a:off x="421" y="4100"/>
              <a:ext cx="19" cy="18"/>
            </a:xfrm>
            <a:prstGeom prst="ellipse">
              <a:avLst/>
            </a:prstGeom>
            <a:solidFill>
              <a:srgbClr val="D70087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51">
                <a:latin typeface="+mn-lt"/>
              </a:endParaRPr>
            </a:p>
          </p:txBody>
        </p:sp>
        <p:sp>
          <p:nvSpPr>
            <p:cNvPr id="25" name="Oval 23">
              <a:extLst>
                <a:ext uri="{FF2B5EF4-FFF2-40B4-BE49-F238E27FC236}">
                  <a16:creationId xmlns:a16="http://schemas.microsoft.com/office/drawing/2014/main" id="{8C82E6EA-AA91-4863-A4B2-F2959CEB6AC2}"/>
                </a:ext>
              </a:extLst>
            </p:cNvPr>
            <p:cNvSpPr>
              <a:spLocks noSelect="1" noChangeArrowheads="1"/>
            </p:cNvSpPr>
            <p:nvPr userDrawn="1"/>
          </p:nvSpPr>
          <p:spPr bwMode="gray">
            <a:xfrm>
              <a:off x="401" y="4080"/>
              <a:ext cx="18" cy="18"/>
            </a:xfrm>
            <a:prstGeom prst="ellipse">
              <a:avLst/>
            </a:prstGeom>
            <a:solidFill>
              <a:srgbClr val="7800AF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51">
                <a:latin typeface="+mn-lt"/>
              </a:endParaRPr>
            </a:p>
          </p:txBody>
        </p:sp>
        <p:sp>
          <p:nvSpPr>
            <p:cNvPr id="26" name="Freeform 24">
              <a:extLst>
                <a:ext uri="{FF2B5EF4-FFF2-40B4-BE49-F238E27FC236}">
                  <a16:creationId xmlns:a16="http://schemas.microsoft.com/office/drawing/2014/main" id="{794C70D6-D041-48F8-87BC-F3F898CCA3B4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314" y="4070"/>
              <a:ext cx="96" cy="73"/>
            </a:xfrm>
            <a:custGeom>
              <a:avLst/>
              <a:gdLst>
                <a:gd name="T0" fmla="*/ 155 w 481"/>
                <a:gd name="T1" fmla="*/ 47 h 363"/>
                <a:gd name="T2" fmla="*/ 202 w 481"/>
                <a:gd name="T3" fmla="*/ 0 h 363"/>
                <a:gd name="T4" fmla="*/ 248 w 481"/>
                <a:gd name="T5" fmla="*/ 47 h 363"/>
                <a:gd name="T6" fmla="*/ 202 w 481"/>
                <a:gd name="T7" fmla="*/ 93 h 363"/>
                <a:gd name="T8" fmla="*/ 155 w 481"/>
                <a:gd name="T9" fmla="*/ 47 h 363"/>
                <a:gd name="T10" fmla="*/ 435 w 481"/>
                <a:gd name="T11" fmla="*/ 229 h 363"/>
                <a:gd name="T12" fmla="*/ 388 w 481"/>
                <a:gd name="T13" fmla="*/ 275 h 363"/>
                <a:gd name="T14" fmla="*/ 435 w 481"/>
                <a:gd name="T15" fmla="*/ 322 h 363"/>
                <a:gd name="T16" fmla="*/ 481 w 481"/>
                <a:gd name="T17" fmla="*/ 275 h 363"/>
                <a:gd name="T18" fmla="*/ 435 w 481"/>
                <a:gd name="T19" fmla="*/ 229 h 363"/>
                <a:gd name="T20" fmla="*/ 403 w 481"/>
                <a:gd name="T21" fmla="*/ 145 h 363"/>
                <a:gd name="T22" fmla="*/ 356 w 481"/>
                <a:gd name="T23" fmla="*/ 98 h 363"/>
                <a:gd name="T24" fmla="*/ 310 w 481"/>
                <a:gd name="T25" fmla="*/ 145 h 363"/>
                <a:gd name="T26" fmla="*/ 356 w 481"/>
                <a:gd name="T27" fmla="*/ 191 h 363"/>
                <a:gd name="T28" fmla="*/ 403 w 481"/>
                <a:gd name="T29" fmla="*/ 145 h 363"/>
                <a:gd name="T30" fmla="*/ 224 w 481"/>
                <a:gd name="T31" fmla="*/ 193 h 363"/>
                <a:gd name="T32" fmla="*/ 177 w 481"/>
                <a:gd name="T33" fmla="*/ 146 h 363"/>
                <a:gd name="T34" fmla="*/ 131 w 481"/>
                <a:gd name="T35" fmla="*/ 193 h 363"/>
                <a:gd name="T36" fmla="*/ 177 w 481"/>
                <a:gd name="T37" fmla="*/ 239 h 363"/>
                <a:gd name="T38" fmla="*/ 224 w 481"/>
                <a:gd name="T39" fmla="*/ 193 h 363"/>
                <a:gd name="T40" fmla="*/ 47 w 481"/>
                <a:gd name="T41" fmla="*/ 93 h 363"/>
                <a:gd name="T42" fmla="*/ 0 w 481"/>
                <a:gd name="T43" fmla="*/ 140 h 363"/>
                <a:gd name="T44" fmla="*/ 47 w 481"/>
                <a:gd name="T45" fmla="*/ 186 h 363"/>
                <a:gd name="T46" fmla="*/ 94 w 481"/>
                <a:gd name="T47" fmla="*/ 140 h 363"/>
                <a:gd name="T48" fmla="*/ 47 w 481"/>
                <a:gd name="T49" fmla="*/ 93 h 363"/>
                <a:gd name="T50" fmla="*/ 243 w 481"/>
                <a:gd name="T51" fmla="*/ 270 h 363"/>
                <a:gd name="T52" fmla="*/ 197 w 481"/>
                <a:gd name="T53" fmla="*/ 316 h 363"/>
                <a:gd name="T54" fmla="*/ 243 w 481"/>
                <a:gd name="T55" fmla="*/ 363 h 363"/>
                <a:gd name="T56" fmla="*/ 290 w 481"/>
                <a:gd name="T57" fmla="*/ 316 h 363"/>
                <a:gd name="T58" fmla="*/ 243 w 481"/>
                <a:gd name="T59" fmla="*/ 270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81" h="363">
                  <a:moveTo>
                    <a:pt x="155" y="47"/>
                  </a:moveTo>
                  <a:cubicBezTo>
                    <a:pt x="155" y="21"/>
                    <a:pt x="176" y="0"/>
                    <a:pt x="202" y="0"/>
                  </a:cubicBezTo>
                  <a:cubicBezTo>
                    <a:pt x="227" y="0"/>
                    <a:pt x="248" y="21"/>
                    <a:pt x="248" y="47"/>
                  </a:cubicBezTo>
                  <a:cubicBezTo>
                    <a:pt x="248" y="72"/>
                    <a:pt x="227" y="93"/>
                    <a:pt x="202" y="93"/>
                  </a:cubicBezTo>
                  <a:cubicBezTo>
                    <a:pt x="176" y="93"/>
                    <a:pt x="155" y="72"/>
                    <a:pt x="155" y="47"/>
                  </a:cubicBezTo>
                  <a:close/>
                  <a:moveTo>
                    <a:pt x="435" y="229"/>
                  </a:moveTo>
                  <a:cubicBezTo>
                    <a:pt x="409" y="229"/>
                    <a:pt x="388" y="249"/>
                    <a:pt x="388" y="275"/>
                  </a:cubicBezTo>
                  <a:cubicBezTo>
                    <a:pt x="388" y="301"/>
                    <a:pt x="409" y="322"/>
                    <a:pt x="435" y="322"/>
                  </a:cubicBezTo>
                  <a:cubicBezTo>
                    <a:pt x="460" y="322"/>
                    <a:pt x="481" y="301"/>
                    <a:pt x="481" y="275"/>
                  </a:cubicBezTo>
                  <a:cubicBezTo>
                    <a:pt x="481" y="249"/>
                    <a:pt x="460" y="229"/>
                    <a:pt x="435" y="229"/>
                  </a:cubicBezTo>
                  <a:close/>
                  <a:moveTo>
                    <a:pt x="403" y="145"/>
                  </a:moveTo>
                  <a:cubicBezTo>
                    <a:pt x="403" y="119"/>
                    <a:pt x="382" y="98"/>
                    <a:pt x="356" y="98"/>
                  </a:cubicBezTo>
                  <a:cubicBezTo>
                    <a:pt x="331" y="98"/>
                    <a:pt x="310" y="119"/>
                    <a:pt x="310" y="145"/>
                  </a:cubicBezTo>
                  <a:cubicBezTo>
                    <a:pt x="310" y="170"/>
                    <a:pt x="331" y="191"/>
                    <a:pt x="356" y="191"/>
                  </a:cubicBezTo>
                  <a:cubicBezTo>
                    <a:pt x="382" y="191"/>
                    <a:pt x="403" y="170"/>
                    <a:pt x="403" y="145"/>
                  </a:cubicBezTo>
                  <a:close/>
                  <a:moveTo>
                    <a:pt x="224" y="193"/>
                  </a:moveTo>
                  <a:cubicBezTo>
                    <a:pt x="224" y="167"/>
                    <a:pt x="203" y="146"/>
                    <a:pt x="177" y="146"/>
                  </a:cubicBezTo>
                  <a:cubicBezTo>
                    <a:pt x="152" y="146"/>
                    <a:pt x="131" y="167"/>
                    <a:pt x="131" y="193"/>
                  </a:cubicBezTo>
                  <a:cubicBezTo>
                    <a:pt x="131" y="218"/>
                    <a:pt x="152" y="239"/>
                    <a:pt x="177" y="239"/>
                  </a:cubicBezTo>
                  <a:cubicBezTo>
                    <a:pt x="203" y="239"/>
                    <a:pt x="224" y="218"/>
                    <a:pt x="224" y="193"/>
                  </a:cubicBezTo>
                  <a:close/>
                  <a:moveTo>
                    <a:pt x="47" y="93"/>
                  </a:moveTo>
                  <a:cubicBezTo>
                    <a:pt x="21" y="93"/>
                    <a:pt x="0" y="114"/>
                    <a:pt x="0" y="140"/>
                  </a:cubicBezTo>
                  <a:cubicBezTo>
                    <a:pt x="0" y="165"/>
                    <a:pt x="21" y="186"/>
                    <a:pt x="47" y="186"/>
                  </a:cubicBezTo>
                  <a:cubicBezTo>
                    <a:pt x="73" y="186"/>
                    <a:pt x="94" y="165"/>
                    <a:pt x="94" y="140"/>
                  </a:cubicBezTo>
                  <a:cubicBezTo>
                    <a:pt x="94" y="114"/>
                    <a:pt x="73" y="93"/>
                    <a:pt x="47" y="93"/>
                  </a:cubicBezTo>
                  <a:close/>
                  <a:moveTo>
                    <a:pt x="243" y="270"/>
                  </a:moveTo>
                  <a:cubicBezTo>
                    <a:pt x="218" y="270"/>
                    <a:pt x="197" y="291"/>
                    <a:pt x="197" y="316"/>
                  </a:cubicBezTo>
                  <a:cubicBezTo>
                    <a:pt x="197" y="342"/>
                    <a:pt x="218" y="363"/>
                    <a:pt x="243" y="363"/>
                  </a:cubicBezTo>
                  <a:cubicBezTo>
                    <a:pt x="269" y="363"/>
                    <a:pt x="290" y="342"/>
                    <a:pt x="290" y="316"/>
                  </a:cubicBezTo>
                  <a:cubicBezTo>
                    <a:pt x="290" y="291"/>
                    <a:pt x="269" y="270"/>
                    <a:pt x="243" y="270"/>
                  </a:cubicBezTo>
                  <a:close/>
                </a:path>
              </a:pathLst>
            </a:custGeom>
            <a:solidFill>
              <a:srgbClr val="7800AF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51">
                <a:latin typeface="+mn-lt"/>
              </a:endParaRPr>
            </a:p>
          </p:txBody>
        </p:sp>
        <p:sp>
          <p:nvSpPr>
            <p:cNvPr id="27" name="Oval 25">
              <a:extLst>
                <a:ext uri="{FF2B5EF4-FFF2-40B4-BE49-F238E27FC236}">
                  <a16:creationId xmlns:a16="http://schemas.microsoft.com/office/drawing/2014/main" id="{A651E6B9-3A8D-433B-8BF9-2DCC9FB13E1A}"/>
                </a:ext>
              </a:extLst>
            </p:cNvPr>
            <p:cNvSpPr>
              <a:spLocks noSelect="1" noChangeArrowheads="1"/>
            </p:cNvSpPr>
            <p:nvPr userDrawn="1"/>
          </p:nvSpPr>
          <p:spPr bwMode="gray">
            <a:xfrm>
              <a:off x="321" y="4119"/>
              <a:ext cx="25" cy="24"/>
            </a:xfrm>
            <a:prstGeom prst="ellipse">
              <a:avLst/>
            </a:prstGeom>
            <a:solidFill>
              <a:srgbClr val="7800AF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51">
                <a:latin typeface="+mn-lt"/>
              </a:endParaRPr>
            </a:p>
          </p:txBody>
        </p:sp>
        <p:sp>
          <p:nvSpPr>
            <p:cNvPr id="28" name="Oval 26">
              <a:extLst>
                <a:ext uri="{FF2B5EF4-FFF2-40B4-BE49-F238E27FC236}">
                  <a16:creationId xmlns:a16="http://schemas.microsoft.com/office/drawing/2014/main" id="{335436BA-A26A-40A2-A2CE-0261364B3DEB}"/>
                </a:ext>
              </a:extLst>
            </p:cNvPr>
            <p:cNvSpPr>
              <a:spLocks noSelect="1" noChangeArrowheads="1"/>
            </p:cNvSpPr>
            <p:nvPr userDrawn="1"/>
          </p:nvSpPr>
          <p:spPr bwMode="gray">
            <a:xfrm>
              <a:off x="272" y="4056"/>
              <a:ext cx="18" cy="18"/>
            </a:xfrm>
            <a:prstGeom prst="ellipse">
              <a:avLst/>
            </a:prstGeom>
            <a:solidFill>
              <a:srgbClr val="7800AF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51">
                <a:latin typeface="+mn-lt"/>
              </a:endParaRPr>
            </a:p>
          </p:txBody>
        </p:sp>
        <p:sp>
          <p:nvSpPr>
            <p:cNvPr id="29" name="Freeform 27">
              <a:extLst>
                <a:ext uri="{FF2B5EF4-FFF2-40B4-BE49-F238E27FC236}">
                  <a16:creationId xmlns:a16="http://schemas.microsoft.com/office/drawing/2014/main" id="{B91C973E-C295-450C-8706-711DFC9F994E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174" y="3964"/>
              <a:ext cx="214" cy="170"/>
            </a:xfrm>
            <a:custGeom>
              <a:avLst/>
              <a:gdLst>
                <a:gd name="T0" fmla="*/ 335 w 1072"/>
                <a:gd name="T1" fmla="*/ 503 h 848"/>
                <a:gd name="T2" fmla="*/ 242 w 1072"/>
                <a:gd name="T3" fmla="*/ 596 h 848"/>
                <a:gd name="T4" fmla="*/ 149 w 1072"/>
                <a:gd name="T5" fmla="*/ 503 h 848"/>
                <a:gd name="T6" fmla="*/ 242 w 1072"/>
                <a:gd name="T7" fmla="*/ 410 h 848"/>
                <a:gd name="T8" fmla="*/ 335 w 1072"/>
                <a:gd name="T9" fmla="*/ 503 h 848"/>
                <a:gd name="T10" fmla="*/ 47 w 1072"/>
                <a:gd name="T11" fmla="*/ 0 h 848"/>
                <a:gd name="T12" fmla="*/ 0 w 1072"/>
                <a:gd name="T13" fmla="*/ 47 h 848"/>
                <a:gd name="T14" fmla="*/ 47 w 1072"/>
                <a:gd name="T15" fmla="*/ 93 h 848"/>
                <a:gd name="T16" fmla="*/ 93 w 1072"/>
                <a:gd name="T17" fmla="*/ 47 h 848"/>
                <a:gd name="T18" fmla="*/ 47 w 1072"/>
                <a:gd name="T19" fmla="*/ 0 h 848"/>
                <a:gd name="T20" fmla="*/ 250 w 1072"/>
                <a:gd name="T21" fmla="*/ 388 h 848"/>
                <a:gd name="T22" fmla="*/ 297 w 1072"/>
                <a:gd name="T23" fmla="*/ 342 h 848"/>
                <a:gd name="T24" fmla="*/ 250 w 1072"/>
                <a:gd name="T25" fmla="*/ 295 h 848"/>
                <a:gd name="T26" fmla="*/ 204 w 1072"/>
                <a:gd name="T27" fmla="*/ 342 h 848"/>
                <a:gd name="T28" fmla="*/ 250 w 1072"/>
                <a:gd name="T29" fmla="*/ 388 h 848"/>
                <a:gd name="T30" fmla="*/ 979 w 1072"/>
                <a:gd name="T31" fmla="*/ 662 h 848"/>
                <a:gd name="T32" fmla="*/ 886 w 1072"/>
                <a:gd name="T33" fmla="*/ 755 h 848"/>
                <a:gd name="T34" fmla="*/ 979 w 1072"/>
                <a:gd name="T35" fmla="*/ 848 h 848"/>
                <a:gd name="T36" fmla="*/ 1072 w 1072"/>
                <a:gd name="T37" fmla="*/ 755 h 848"/>
                <a:gd name="T38" fmla="*/ 979 w 1072"/>
                <a:gd name="T39" fmla="*/ 662 h 848"/>
                <a:gd name="T40" fmla="*/ 590 w 1072"/>
                <a:gd name="T41" fmla="*/ 576 h 848"/>
                <a:gd name="T42" fmla="*/ 528 w 1072"/>
                <a:gd name="T43" fmla="*/ 638 h 848"/>
                <a:gd name="T44" fmla="*/ 590 w 1072"/>
                <a:gd name="T45" fmla="*/ 700 h 848"/>
                <a:gd name="T46" fmla="*/ 652 w 1072"/>
                <a:gd name="T47" fmla="*/ 638 h 848"/>
                <a:gd name="T48" fmla="*/ 590 w 1072"/>
                <a:gd name="T49" fmla="*/ 576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72" h="848">
                  <a:moveTo>
                    <a:pt x="335" y="503"/>
                  </a:moveTo>
                  <a:cubicBezTo>
                    <a:pt x="335" y="555"/>
                    <a:pt x="294" y="596"/>
                    <a:pt x="242" y="596"/>
                  </a:cubicBezTo>
                  <a:cubicBezTo>
                    <a:pt x="191" y="596"/>
                    <a:pt x="149" y="555"/>
                    <a:pt x="149" y="503"/>
                  </a:cubicBezTo>
                  <a:cubicBezTo>
                    <a:pt x="149" y="452"/>
                    <a:pt x="191" y="410"/>
                    <a:pt x="242" y="410"/>
                  </a:cubicBezTo>
                  <a:cubicBezTo>
                    <a:pt x="294" y="410"/>
                    <a:pt x="335" y="452"/>
                    <a:pt x="335" y="503"/>
                  </a:cubicBezTo>
                  <a:close/>
                  <a:moveTo>
                    <a:pt x="47" y="0"/>
                  </a:moveTo>
                  <a:cubicBezTo>
                    <a:pt x="21" y="0"/>
                    <a:pt x="0" y="21"/>
                    <a:pt x="0" y="47"/>
                  </a:cubicBezTo>
                  <a:cubicBezTo>
                    <a:pt x="0" y="72"/>
                    <a:pt x="21" y="93"/>
                    <a:pt x="47" y="93"/>
                  </a:cubicBezTo>
                  <a:cubicBezTo>
                    <a:pt x="72" y="93"/>
                    <a:pt x="93" y="72"/>
                    <a:pt x="93" y="47"/>
                  </a:cubicBezTo>
                  <a:cubicBezTo>
                    <a:pt x="93" y="21"/>
                    <a:pt x="72" y="0"/>
                    <a:pt x="47" y="0"/>
                  </a:cubicBezTo>
                  <a:close/>
                  <a:moveTo>
                    <a:pt x="250" y="388"/>
                  </a:moveTo>
                  <a:cubicBezTo>
                    <a:pt x="276" y="388"/>
                    <a:pt x="297" y="367"/>
                    <a:pt x="297" y="342"/>
                  </a:cubicBezTo>
                  <a:cubicBezTo>
                    <a:pt x="297" y="316"/>
                    <a:pt x="276" y="295"/>
                    <a:pt x="250" y="295"/>
                  </a:cubicBezTo>
                  <a:cubicBezTo>
                    <a:pt x="225" y="295"/>
                    <a:pt x="204" y="316"/>
                    <a:pt x="204" y="342"/>
                  </a:cubicBezTo>
                  <a:cubicBezTo>
                    <a:pt x="204" y="367"/>
                    <a:pt x="225" y="388"/>
                    <a:pt x="250" y="388"/>
                  </a:cubicBezTo>
                  <a:close/>
                  <a:moveTo>
                    <a:pt x="979" y="662"/>
                  </a:moveTo>
                  <a:cubicBezTo>
                    <a:pt x="927" y="662"/>
                    <a:pt x="886" y="703"/>
                    <a:pt x="886" y="755"/>
                  </a:cubicBezTo>
                  <a:cubicBezTo>
                    <a:pt x="886" y="806"/>
                    <a:pt x="927" y="848"/>
                    <a:pt x="979" y="848"/>
                  </a:cubicBezTo>
                  <a:cubicBezTo>
                    <a:pt x="1030" y="848"/>
                    <a:pt x="1072" y="806"/>
                    <a:pt x="1072" y="755"/>
                  </a:cubicBezTo>
                  <a:cubicBezTo>
                    <a:pt x="1072" y="703"/>
                    <a:pt x="1030" y="662"/>
                    <a:pt x="979" y="662"/>
                  </a:cubicBezTo>
                  <a:close/>
                  <a:moveTo>
                    <a:pt x="590" y="576"/>
                  </a:moveTo>
                  <a:cubicBezTo>
                    <a:pt x="555" y="576"/>
                    <a:pt x="528" y="604"/>
                    <a:pt x="528" y="638"/>
                  </a:cubicBezTo>
                  <a:cubicBezTo>
                    <a:pt x="528" y="672"/>
                    <a:pt x="555" y="700"/>
                    <a:pt x="590" y="700"/>
                  </a:cubicBezTo>
                  <a:cubicBezTo>
                    <a:pt x="624" y="700"/>
                    <a:pt x="652" y="672"/>
                    <a:pt x="652" y="638"/>
                  </a:cubicBezTo>
                  <a:cubicBezTo>
                    <a:pt x="652" y="604"/>
                    <a:pt x="624" y="576"/>
                    <a:pt x="590" y="576"/>
                  </a:cubicBezTo>
                  <a:close/>
                </a:path>
              </a:pathLst>
            </a:custGeom>
            <a:solidFill>
              <a:srgbClr val="D70087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51">
                <a:latin typeface="+mn-lt"/>
              </a:endParaRPr>
            </a:p>
          </p:txBody>
        </p:sp>
        <p:sp>
          <p:nvSpPr>
            <p:cNvPr id="30" name="Freeform 28">
              <a:extLst>
                <a:ext uri="{FF2B5EF4-FFF2-40B4-BE49-F238E27FC236}">
                  <a16:creationId xmlns:a16="http://schemas.microsoft.com/office/drawing/2014/main" id="{1BDE8F4B-D8C4-4A22-B6FA-3BA22D6DA65C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229" y="4085"/>
              <a:ext cx="86" cy="52"/>
            </a:xfrm>
            <a:custGeom>
              <a:avLst/>
              <a:gdLst>
                <a:gd name="T0" fmla="*/ 429 w 429"/>
                <a:gd name="T1" fmla="*/ 164 h 257"/>
                <a:gd name="T2" fmla="*/ 335 w 429"/>
                <a:gd name="T3" fmla="*/ 257 h 257"/>
                <a:gd name="T4" fmla="*/ 242 w 429"/>
                <a:gd name="T5" fmla="*/ 164 h 257"/>
                <a:gd name="T6" fmla="*/ 335 w 429"/>
                <a:gd name="T7" fmla="*/ 71 h 257"/>
                <a:gd name="T8" fmla="*/ 429 w 429"/>
                <a:gd name="T9" fmla="*/ 164 h 257"/>
                <a:gd name="T10" fmla="*/ 132 w 429"/>
                <a:gd name="T11" fmla="*/ 32 h 257"/>
                <a:gd name="T12" fmla="*/ 93 w 429"/>
                <a:gd name="T13" fmla="*/ 47 h 257"/>
                <a:gd name="T14" fmla="*/ 46 w 429"/>
                <a:gd name="T15" fmla="*/ 0 h 257"/>
                <a:gd name="T16" fmla="*/ 0 w 429"/>
                <a:gd name="T17" fmla="*/ 47 h 257"/>
                <a:gd name="T18" fmla="*/ 46 w 429"/>
                <a:gd name="T19" fmla="*/ 93 h 257"/>
                <a:gd name="T20" fmla="*/ 71 w 429"/>
                <a:gd name="T21" fmla="*/ 85 h 257"/>
                <a:gd name="T22" fmla="*/ 70 w 429"/>
                <a:gd name="T23" fmla="*/ 94 h 257"/>
                <a:gd name="T24" fmla="*/ 132 w 429"/>
                <a:gd name="T25" fmla="*/ 156 h 257"/>
                <a:gd name="T26" fmla="*/ 194 w 429"/>
                <a:gd name="T27" fmla="*/ 94 h 257"/>
                <a:gd name="T28" fmla="*/ 132 w 429"/>
                <a:gd name="T29" fmla="*/ 32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29" h="257">
                  <a:moveTo>
                    <a:pt x="429" y="164"/>
                  </a:moveTo>
                  <a:cubicBezTo>
                    <a:pt x="429" y="215"/>
                    <a:pt x="387" y="257"/>
                    <a:pt x="335" y="257"/>
                  </a:cubicBezTo>
                  <a:cubicBezTo>
                    <a:pt x="284" y="257"/>
                    <a:pt x="242" y="215"/>
                    <a:pt x="242" y="164"/>
                  </a:cubicBezTo>
                  <a:cubicBezTo>
                    <a:pt x="242" y="113"/>
                    <a:pt x="284" y="71"/>
                    <a:pt x="335" y="71"/>
                  </a:cubicBezTo>
                  <a:cubicBezTo>
                    <a:pt x="387" y="71"/>
                    <a:pt x="429" y="113"/>
                    <a:pt x="429" y="164"/>
                  </a:cubicBezTo>
                  <a:close/>
                  <a:moveTo>
                    <a:pt x="132" y="32"/>
                  </a:moveTo>
                  <a:cubicBezTo>
                    <a:pt x="117" y="32"/>
                    <a:pt x="103" y="38"/>
                    <a:pt x="93" y="47"/>
                  </a:cubicBezTo>
                  <a:cubicBezTo>
                    <a:pt x="93" y="21"/>
                    <a:pt x="72" y="0"/>
                    <a:pt x="46" y="0"/>
                  </a:cubicBezTo>
                  <a:cubicBezTo>
                    <a:pt x="20" y="0"/>
                    <a:pt x="0" y="21"/>
                    <a:pt x="0" y="47"/>
                  </a:cubicBezTo>
                  <a:cubicBezTo>
                    <a:pt x="0" y="72"/>
                    <a:pt x="20" y="93"/>
                    <a:pt x="46" y="93"/>
                  </a:cubicBezTo>
                  <a:cubicBezTo>
                    <a:pt x="55" y="93"/>
                    <a:pt x="64" y="90"/>
                    <a:pt x="71" y="85"/>
                  </a:cubicBezTo>
                  <a:cubicBezTo>
                    <a:pt x="71" y="88"/>
                    <a:pt x="70" y="91"/>
                    <a:pt x="70" y="94"/>
                  </a:cubicBezTo>
                  <a:cubicBezTo>
                    <a:pt x="70" y="128"/>
                    <a:pt x="98" y="156"/>
                    <a:pt x="132" y="156"/>
                  </a:cubicBezTo>
                  <a:cubicBezTo>
                    <a:pt x="166" y="156"/>
                    <a:pt x="194" y="128"/>
                    <a:pt x="194" y="94"/>
                  </a:cubicBezTo>
                  <a:cubicBezTo>
                    <a:pt x="194" y="60"/>
                    <a:pt x="166" y="32"/>
                    <a:pt x="132" y="32"/>
                  </a:cubicBezTo>
                  <a:close/>
                </a:path>
              </a:pathLst>
            </a:custGeom>
            <a:solidFill>
              <a:srgbClr val="7800AF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51">
                <a:latin typeface="+mn-lt"/>
              </a:endParaRPr>
            </a:p>
          </p:txBody>
        </p:sp>
        <p:sp>
          <p:nvSpPr>
            <p:cNvPr id="31" name="Freeform 29">
              <a:extLst>
                <a:ext uri="{FF2B5EF4-FFF2-40B4-BE49-F238E27FC236}">
                  <a16:creationId xmlns:a16="http://schemas.microsoft.com/office/drawing/2014/main" id="{906514A5-6EDF-4C64-B12F-412E9E8F1EA8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175" y="3990"/>
              <a:ext cx="86" cy="90"/>
            </a:xfrm>
            <a:custGeom>
              <a:avLst/>
              <a:gdLst>
                <a:gd name="T0" fmla="*/ 151 w 423"/>
                <a:gd name="T1" fmla="*/ 245 h 450"/>
                <a:gd name="T2" fmla="*/ 105 w 423"/>
                <a:gd name="T3" fmla="*/ 291 h 450"/>
                <a:gd name="T4" fmla="*/ 58 w 423"/>
                <a:gd name="T5" fmla="*/ 245 h 450"/>
                <a:gd name="T6" fmla="*/ 105 w 423"/>
                <a:gd name="T7" fmla="*/ 198 h 450"/>
                <a:gd name="T8" fmla="*/ 151 w 423"/>
                <a:gd name="T9" fmla="*/ 245 h 450"/>
                <a:gd name="T10" fmla="*/ 111 w 423"/>
                <a:gd name="T11" fmla="*/ 43 h 450"/>
                <a:gd name="T12" fmla="*/ 93 w 423"/>
                <a:gd name="T13" fmla="*/ 46 h 450"/>
                <a:gd name="T14" fmla="*/ 47 w 423"/>
                <a:gd name="T15" fmla="*/ 0 h 450"/>
                <a:gd name="T16" fmla="*/ 0 w 423"/>
                <a:gd name="T17" fmla="*/ 47 h 450"/>
                <a:gd name="T18" fmla="*/ 47 w 423"/>
                <a:gd name="T19" fmla="*/ 93 h 450"/>
                <a:gd name="T20" fmla="*/ 50 w 423"/>
                <a:gd name="T21" fmla="*/ 92 h 450"/>
                <a:gd name="T22" fmla="*/ 49 w 423"/>
                <a:gd name="T23" fmla="*/ 105 h 450"/>
                <a:gd name="T24" fmla="*/ 111 w 423"/>
                <a:gd name="T25" fmla="*/ 167 h 450"/>
                <a:gd name="T26" fmla="*/ 173 w 423"/>
                <a:gd name="T27" fmla="*/ 105 h 450"/>
                <a:gd name="T28" fmla="*/ 111 w 423"/>
                <a:gd name="T29" fmla="*/ 43 h 450"/>
                <a:gd name="T30" fmla="*/ 361 w 423"/>
                <a:gd name="T31" fmla="*/ 326 h 450"/>
                <a:gd name="T32" fmla="*/ 299 w 423"/>
                <a:gd name="T33" fmla="*/ 388 h 450"/>
                <a:gd name="T34" fmla="*/ 361 w 423"/>
                <a:gd name="T35" fmla="*/ 450 h 450"/>
                <a:gd name="T36" fmla="*/ 423 w 423"/>
                <a:gd name="T37" fmla="*/ 388 h 450"/>
                <a:gd name="T38" fmla="*/ 361 w 423"/>
                <a:gd name="T39" fmla="*/ 326 h 4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23" h="450">
                  <a:moveTo>
                    <a:pt x="151" y="245"/>
                  </a:moveTo>
                  <a:cubicBezTo>
                    <a:pt x="151" y="271"/>
                    <a:pt x="130" y="291"/>
                    <a:pt x="105" y="291"/>
                  </a:cubicBezTo>
                  <a:cubicBezTo>
                    <a:pt x="79" y="291"/>
                    <a:pt x="58" y="271"/>
                    <a:pt x="58" y="245"/>
                  </a:cubicBezTo>
                  <a:cubicBezTo>
                    <a:pt x="58" y="219"/>
                    <a:pt x="79" y="198"/>
                    <a:pt x="105" y="198"/>
                  </a:cubicBezTo>
                  <a:cubicBezTo>
                    <a:pt x="130" y="198"/>
                    <a:pt x="151" y="219"/>
                    <a:pt x="151" y="245"/>
                  </a:cubicBezTo>
                  <a:close/>
                  <a:moveTo>
                    <a:pt x="111" y="43"/>
                  </a:moveTo>
                  <a:cubicBezTo>
                    <a:pt x="105" y="43"/>
                    <a:pt x="99" y="44"/>
                    <a:pt x="93" y="46"/>
                  </a:cubicBezTo>
                  <a:cubicBezTo>
                    <a:pt x="93" y="21"/>
                    <a:pt x="72" y="0"/>
                    <a:pt x="47" y="0"/>
                  </a:cubicBezTo>
                  <a:cubicBezTo>
                    <a:pt x="21" y="0"/>
                    <a:pt x="0" y="21"/>
                    <a:pt x="0" y="47"/>
                  </a:cubicBezTo>
                  <a:cubicBezTo>
                    <a:pt x="0" y="72"/>
                    <a:pt x="21" y="93"/>
                    <a:pt x="47" y="93"/>
                  </a:cubicBezTo>
                  <a:cubicBezTo>
                    <a:pt x="48" y="93"/>
                    <a:pt x="49" y="93"/>
                    <a:pt x="50" y="92"/>
                  </a:cubicBezTo>
                  <a:cubicBezTo>
                    <a:pt x="50" y="97"/>
                    <a:pt x="49" y="101"/>
                    <a:pt x="49" y="105"/>
                  </a:cubicBezTo>
                  <a:cubicBezTo>
                    <a:pt x="49" y="139"/>
                    <a:pt x="77" y="167"/>
                    <a:pt x="111" y="167"/>
                  </a:cubicBezTo>
                  <a:cubicBezTo>
                    <a:pt x="146" y="167"/>
                    <a:pt x="173" y="139"/>
                    <a:pt x="173" y="105"/>
                  </a:cubicBezTo>
                  <a:cubicBezTo>
                    <a:pt x="173" y="71"/>
                    <a:pt x="146" y="43"/>
                    <a:pt x="111" y="43"/>
                  </a:cubicBezTo>
                  <a:close/>
                  <a:moveTo>
                    <a:pt x="361" y="326"/>
                  </a:moveTo>
                  <a:cubicBezTo>
                    <a:pt x="326" y="326"/>
                    <a:pt x="299" y="353"/>
                    <a:pt x="299" y="388"/>
                  </a:cubicBezTo>
                  <a:cubicBezTo>
                    <a:pt x="299" y="422"/>
                    <a:pt x="326" y="450"/>
                    <a:pt x="361" y="450"/>
                  </a:cubicBezTo>
                  <a:cubicBezTo>
                    <a:pt x="395" y="450"/>
                    <a:pt x="423" y="422"/>
                    <a:pt x="423" y="388"/>
                  </a:cubicBezTo>
                  <a:cubicBezTo>
                    <a:pt x="423" y="353"/>
                    <a:pt x="395" y="326"/>
                    <a:pt x="361" y="326"/>
                  </a:cubicBezTo>
                  <a:close/>
                </a:path>
              </a:pathLst>
            </a:custGeom>
            <a:solidFill>
              <a:srgbClr val="7800AF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51">
                <a:latin typeface="+mn-lt"/>
              </a:endParaRPr>
            </a:p>
          </p:txBody>
        </p:sp>
        <p:sp>
          <p:nvSpPr>
            <p:cNvPr id="32" name="Oval 30">
              <a:extLst>
                <a:ext uri="{FF2B5EF4-FFF2-40B4-BE49-F238E27FC236}">
                  <a16:creationId xmlns:a16="http://schemas.microsoft.com/office/drawing/2014/main" id="{D03E10D7-9676-4A53-96D0-7FB2774FE4C3}"/>
                </a:ext>
              </a:extLst>
            </p:cNvPr>
            <p:cNvSpPr>
              <a:spLocks noSelect="1" noChangeArrowheads="1"/>
            </p:cNvSpPr>
            <p:nvPr userDrawn="1"/>
          </p:nvSpPr>
          <p:spPr bwMode="gray">
            <a:xfrm>
              <a:off x="255" y="4083"/>
              <a:ext cx="19" cy="19"/>
            </a:xfrm>
            <a:prstGeom prst="ellipse">
              <a:avLst/>
            </a:prstGeom>
            <a:solidFill>
              <a:srgbClr val="D70087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51">
                <a:latin typeface="+mn-lt"/>
              </a:endParaRPr>
            </a:p>
          </p:txBody>
        </p:sp>
        <p:sp>
          <p:nvSpPr>
            <p:cNvPr id="33" name="Freeform 31">
              <a:extLst>
                <a:ext uri="{FF2B5EF4-FFF2-40B4-BE49-F238E27FC236}">
                  <a16:creationId xmlns:a16="http://schemas.microsoft.com/office/drawing/2014/main" id="{91AEB454-CAE5-4875-A99F-1253495C5968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221" y="3939"/>
              <a:ext cx="241" cy="69"/>
            </a:xfrm>
            <a:custGeom>
              <a:avLst/>
              <a:gdLst>
                <a:gd name="T0" fmla="*/ 663 w 1205"/>
                <a:gd name="T1" fmla="*/ 175 h 349"/>
                <a:gd name="T2" fmla="*/ 747 w 1205"/>
                <a:gd name="T3" fmla="*/ 259 h 349"/>
                <a:gd name="T4" fmla="*/ 805 w 1205"/>
                <a:gd name="T5" fmla="*/ 236 h 349"/>
                <a:gd name="T6" fmla="*/ 866 w 1205"/>
                <a:gd name="T7" fmla="*/ 302 h 349"/>
                <a:gd name="T8" fmla="*/ 747 w 1205"/>
                <a:gd name="T9" fmla="*/ 349 h 349"/>
                <a:gd name="T10" fmla="*/ 573 w 1205"/>
                <a:gd name="T11" fmla="*/ 175 h 349"/>
                <a:gd name="T12" fmla="*/ 747 w 1205"/>
                <a:gd name="T13" fmla="*/ 0 h 349"/>
                <a:gd name="T14" fmla="*/ 866 w 1205"/>
                <a:gd name="T15" fmla="*/ 47 h 349"/>
                <a:gd name="T16" fmla="*/ 805 w 1205"/>
                <a:gd name="T17" fmla="*/ 113 h 349"/>
                <a:gd name="T18" fmla="*/ 747 w 1205"/>
                <a:gd name="T19" fmla="*/ 90 h 349"/>
                <a:gd name="T20" fmla="*/ 663 w 1205"/>
                <a:gd name="T21" fmla="*/ 175 h 349"/>
                <a:gd name="T22" fmla="*/ 1085 w 1205"/>
                <a:gd name="T23" fmla="*/ 259 h 349"/>
                <a:gd name="T24" fmla="*/ 1001 w 1205"/>
                <a:gd name="T25" fmla="*/ 175 h 349"/>
                <a:gd name="T26" fmla="*/ 1085 w 1205"/>
                <a:gd name="T27" fmla="*/ 90 h 349"/>
                <a:gd name="T28" fmla="*/ 1143 w 1205"/>
                <a:gd name="T29" fmla="*/ 113 h 349"/>
                <a:gd name="T30" fmla="*/ 1205 w 1205"/>
                <a:gd name="T31" fmla="*/ 47 h 349"/>
                <a:gd name="T32" fmla="*/ 1085 w 1205"/>
                <a:gd name="T33" fmla="*/ 0 h 349"/>
                <a:gd name="T34" fmla="*/ 911 w 1205"/>
                <a:gd name="T35" fmla="*/ 175 h 349"/>
                <a:gd name="T36" fmla="*/ 1085 w 1205"/>
                <a:gd name="T37" fmla="*/ 349 h 349"/>
                <a:gd name="T38" fmla="*/ 1205 w 1205"/>
                <a:gd name="T39" fmla="*/ 302 h 349"/>
                <a:gd name="T40" fmla="*/ 1143 w 1205"/>
                <a:gd name="T41" fmla="*/ 236 h 349"/>
                <a:gd name="T42" fmla="*/ 1085 w 1205"/>
                <a:gd name="T43" fmla="*/ 259 h 349"/>
                <a:gd name="T44" fmla="*/ 374 w 1205"/>
                <a:gd name="T45" fmla="*/ 188 h 349"/>
                <a:gd name="T46" fmla="*/ 317 w 1205"/>
                <a:gd name="T47" fmla="*/ 7 h 349"/>
                <a:gd name="T48" fmla="*/ 220 w 1205"/>
                <a:gd name="T49" fmla="*/ 7 h 349"/>
                <a:gd name="T50" fmla="*/ 163 w 1205"/>
                <a:gd name="T51" fmla="*/ 188 h 349"/>
                <a:gd name="T52" fmla="*/ 106 w 1205"/>
                <a:gd name="T53" fmla="*/ 7 h 349"/>
                <a:gd name="T54" fmla="*/ 0 w 1205"/>
                <a:gd name="T55" fmla="*/ 7 h 349"/>
                <a:gd name="T56" fmla="*/ 105 w 1205"/>
                <a:gd name="T57" fmla="*/ 343 h 349"/>
                <a:gd name="T58" fmla="*/ 114 w 1205"/>
                <a:gd name="T59" fmla="*/ 343 h 349"/>
                <a:gd name="T60" fmla="*/ 212 w 1205"/>
                <a:gd name="T61" fmla="*/ 343 h 349"/>
                <a:gd name="T62" fmla="*/ 268 w 1205"/>
                <a:gd name="T63" fmla="*/ 162 h 349"/>
                <a:gd name="T64" fmla="*/ 325 w 1205"/>
                <a:gd name="T65" fmla="*/ 343 h 349"/>
                <a:gd name="T66" fmla="*/ 422 w 1205"/>
                <a:gd name="T67" fmla="*/ 343 h 349"/>
                <a:gd name="T68" fmla="*/ 431 w 1205"/>
                <a:gd name="T69" fmla="*/ 343 h 349"/>
                <a:gd name="T70" fmla="*/ 537 w 1205"/>
                <a:gd name="T71" fmla="*/ 7 h 349"/>
                <a:gd name="T72" fmla="*/ 431 w 1205"/>
                <a:gd name="T73" fmla="*/ 7 h 349"/>
                <a:gd name="T74" fmla="*/ 374 w 1205"/>
                <a:gd name="T75" fmla="*/ 188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205" h="349">
                  <a:moveTo>
                    <a:pt x="663" y="175"/>
                  </a:moveTo>
                  <a:cubicBezTo>
                    <a:pt x="663" y="221"/>
                    <a:pt x="701" y="259"/>
                    <a:pt x="747" y="259"/>
                  </a:cubicBezTo>
                  <a:cubicBezTo>
                    <a:pt x="769" y="259"/>
                    <a:pt x="790" y="250"/>
                    <a:pt x="805" y="236"/>
                  </a:cubicBezTo>
                  <a:cubicBezTo>
                    <a:pt x="866" y="302"/>
                    <a:pt x="866" y="302"/>
                    <a:pt x="866" y="302"/>
                  </a:cubicBezTo>
                  <a:cubicBezTo>
                    <a:pt x="835" y="331"/>
                    <a:pt x="793" y="349"/>
                    <a:pt x="747" y="349"/>
                  </a:cubicBezTo>
                  <a:cubicBezTo>
                    <a:pt x="651" y="349"/>
                    <a:pt x="573" y="271"/>
                    <a:pt x="573" y="175"/>
                  </a:cubicBezTo>
                  <a:cubicBezTo>
                    <a:pt x="573" y="78"/>
                    <a:pt x="651" y="0"/>
                    <a:pt x="747" y="0"/>
                  </a:cubicBezTo>
                  <a:cubicBezTo>
                    <a:pt x="793" y="0"/>
                    <a:pt x="835" y="18"/>
                    <a:pt x="866" y="47"/>
                  </a:cubicBezTo>
                  <a:cubicBezTo>
                    <a:pt x="805" y="113"/>
                    <a:pt x="805" y="113"/>
                    <a:pt x="805" y="113"/>
                  </a:cubicBezTo>
                  <a:cubicBezTo>
                    <a:pt x="790" y="99"/>
                    <a:pt x="769" y="90"/>
                    <a:pt x="747" y="90"/>
                  </a:cubicBezTo>
                  <a:cubicBezTo>
                    <a:pt x="701" y="90"/>
                    <a:pt x="663" y="128"/>
                    <a:pt x="663" y="175"/>
                  </a:cubicBezTo>
                  <a:close/>
                  <a:moveTo>
                    <a:pt x="1085" y="259"/>
                  </a:moveTo>
                  <a:cubicBezTo>
                    <a:pt x="1039" y="259"/>
                    <a:pt x="1001" y="221"/>
                    <a:pt x="1001" y="175"/>
                  </a:cubicBezTo>
                  <a:cubicBezTo>
                    <a:pt x="1001" y="128"/>
                    <a:pt x="1039" y="90"/>
                    <a:pt x="1085" y="90"/>
                  </a:cubicBezTo>
                  <a:cubicBezTo>
                    <a:pt x="1108" y="90"/>
                    <a:pt x="1128" y="99"/>
                    <a:pt x="1143" y="113"/>
                  </a:cubicBezTo>
                  <a:cubicBezTo>
                    <a:pt x="1205" y="47"/>
                    <a:pt x="1205" y="47"/>
                    <a:pt x="1205" y="47"/>
                  </a:cubicBezTo>
                  <a:cubicBezTo>
                    <a:pt x="1174" y="18"/>
                    <a:pt x="1132" y="0"/>
                    <a:pt x="1085" y="0"/>
                  </a:cubicBezTo>
                  <a:cubicBezTo>
                    <a:pt x="989" y="0"/>
                    <a:pt x="911" y="78"/>
                    <a:pt x="911" y="175"/>
                  </a:cubicBezTo>
                  <a:cubicBezTo>
                    <a:pt x="911" y="271"/>
                    <a:pt x="989" y="349"/>
                    <a:pt x="1085" y="349"/>
                  </a:cubicBezTo>
                  <a:cubicBezTo>
                    <a:pt x="1132" y="349"/>
                    <a:pt x="1174" y="331"/>
                    <a:pt x="1205" y="302"/>
                  </a:cubicBezTo>
                  <a:cubicBezTo>
                    <a:pt x="1143" y="236"/>
                    <a:pt x="1143" y="236"/>
                    <a:pt x="1143" y="236"/>
                  </a:cubicBezTo>
                  <a:cubicBezTo>
                    <a:pt x="1128" y="250"/>
                    <a:pt x="1108" y="259"/>
                    <a:pt x="1085" y="259"/>
                  </a:cubicBezTo>
                  <a:close/>
                  <a:moveTo>
                    <a:pt x="374" y="188"/>
                  </a:moveTo>
                  <a:cubicBezTo>
                    <a:pt x="317" y="7"/>
                    <a:pt x="317" y="7"/>
                    <a:pt x="317" y="7"/>
                  </a:cubicBezTo>
                  <a:cubicBezTo>
                    <a:pt x="220" y="7"/>
                    <a:pt x="220" y="7"/>
                    <a:pt x="220" y="7"/>
                  </a:cubicBezTo>
                  <a:cubicBezTo>
                    <a:pt x="163" y="188"/>
                    <a:pt x="163" y="188"/>
                    <a:pt x="163" y="188"/>
                  </a:cubicBezTo>
                  <a:cubicBezTo>
                    <a:pt x="106" y="7"/>
                    <a:pt x="106" y="7"/>
                    <a:pt x="106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05" y="343"/>
                    <a:pt x="105" y="343"/>
                    <a:pt x="105" y="343"/>
                  </a:cubicBezTo>
                  <a:cubicBezTo>
                    <a:pt x="114" y="343"/>
                    <a:pt x="114" y="343"/>
                    <a:pt x="114" y="343"/>
                  </a:cubicBezTo>
                  <a:cubicBezTo>
                    <a:pt x="212" y="343"/>
                    <a:pt x="212" y="343"/>
                    <a:pt x="212" y="343"/>
                  </a:cubicBezTo>
                  <a:cubicBezTo>
                    <a:pt x="268" y="162"/>
                    <a:pt x="268" y="162"/>
                    <a:pt x="268" y="162"/>
                  </a:cubicBezTo>
                  <a:cubicBezTo>
                    <a:pt x="325" y="343"/>
                    <a:pt x="325" y="343"/>
                    <a:pt x="325" y="343"/>
                  </a:cubicBezTo>
                  <a:cubicBezTo>
                    <a:pt x="422" y="343"/>
                    <a:pt x="422" y="343"/>
                    <a:pt x="422" y="343"/>
                  </a:cubicBezTo>
                  <a:cubicBezTo>
                    <a:pt x="431" y="343"/>
                    <a:pt x="431" y="343"/>
                    <a:pt x="431" y="343"/>
                  </a:cubicBezTo>
                  <a:cubicBezTo>
                    <a:pt x="537" y="7"/>
                    <a:pt x="537" y="7"/>
                    <a:pt x="537" y="7"/>
                  </a:cubicBezTo>
                  <a:cubicBezTo>
                    <a:pt x="431" y="7"/>
                    <a:pt x="431" y="7"/>
                    <a:pt x="431" y="7"/>
                  </a:cubicBezTo>
                  <a:lnTo>
                    <a:pt x="374" y="188"/>
                  </a:lnTo>
                  <a:close/>
                </a:path>
              </a:pathLst>
            </a:custGeom>
            <a:solidFill>
              <a:srgbClr val="7800AF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51">
                <a:latin typeface="+mn-lt"/>
              </a:endParaRPr>
            </a:p>
          </p:txBody>
        </p:sp>
      </p:grpSp>
      <p:sp>
        <p:nvSpPr>
          <p:cNvPr id="34" name="LS_Logo2 (JU-Free) Employment" hidden="1">
            <a:extLst>
              <a:ext uri="{FF2B5EF4-FFF2-40B4-BE49-F238E27FC236}">
                <a16:creationId xmlns:a16="http://schemas.microsoft.com/office/drawing/2014/main" id="{71CEE1EF-A886-453A-A1CF-7664732944D9}"/>
              </a:ext>
            </a:extLst>
          </p:cNvPr>
          <p:cNvSpPr>
            <a:spLocks/>
          </p:cNvSpPr>
          <p:nvPr userDrawn="1"/>
        </p:nvSpPr>
        <p:spPr bwMode="auto">
          <a:xfrm>
            <a:off x="1155700" y="7712075"/>
            <a:ext cx="1365250" cy="365125"/>
          </a:xfrm>
          <a:custGeom>
            <a:avLst/>
            <a:gdLst>
              <a:gd name="T0" fmla="*/ 234 w 3440"/>
              <a:gd name="T1" fmla="*/ 1 h 921"/>
              <a:gd name="T2" fmla="*/ 213 w 3440"/>
              <a:gd name="T3" fmla="*/ 152 h 921"/>
              <a:gd name="T4" fmla="*/ 240 w 3440"/>
              <a:gd name="T5" fmla="*/ 308 h 921"/>
              <a:gd name="T6" fmla="*/ 506 w 3440"/>
              <a:gd name="T7" fmla="*/ 309 h 921"/>
              <a:gd name="T8" fmla="*/ 668 w 3440"/>
              <a:gd name="T9" fmla="*/ 1 h 921"/>
              <a:gd name="T10" fmla="*/ 320 w 3440"/>
              <a:gd name="T11" fmla="*/ 1 h 921"/>
              <a:gd name="T12" fmla="*/ 812 w 3440"/>
              <a:gd name="T13" fmla="*/ 346 h 921"/>
              <a:gd name="T14" fmla="*/ 1036 w 3440"/>
              <a:gd name="T15" fmla="*/ 117 h 921"/>
              <a:gd name="T16" fmla="*/ 812 w 3440"/>
              <a:gd name="T17" fmla="*/ 199 h 921"/>
              <a:gd name="T18" fmla="*/ 812 w 3440"/>
              <a:gd name="T19" fmla="*/ 39 h 921"/>
              <a:gd name="T20" fmla="*/ 1141 w 3440"/>
              <a:gd name="T21" fmla="*/ 1 h 921"/>
              <a:gd name="T22" fmla="*/ 1291 w 3440"/>
              <a:gd name="T23" fmla="*/ 308 h 921"/>
              <a:gd name="T24" fmla="*/ 1503 w 3440"/>
              <a:gd name="T25" fmla="*/ 348 h 921"/>
              <a:gd name="T26" fmla="*/ 1643 w 3440"/>
              <a:gd name="T27" fmla="*/ 174 h 921"/>
              <a:gd name="T28" fmla="*/ 1875 w 3440"/>
              <a:gd name="T29" fmla="*/ 228 h 921"/>
              <a:gd name="T30" fmla="*/ 1743 w 3440"/>
              <a:gd name="T31" fmla="*/ 1 h 921"/>
              <a:gd name="T32" fmla="*/ 1875 w 3440"/>
              <a:gd name="T33" fmla="*/ 346 h 921"/>
              <a:gd name="T34" fmla="*/ 2371 w 3440"/>
              <a:gd name="T35" fmla="*/ 62 h 921"/>
              <a:gd name="T36" fmla="*/ 2360 w 3440"/>
              <a:gd name="T37" fmla="*/ 1 h 921"/>
              <a:gd name="T38" fmla="*/ 2060 w 3440"/>
              <a:gd name="T39" fmla="*/ 346 h 921"/>
              <a:gd name="T40" fmla="*/ 2725 w 3440"/>
              <a:gd name="T41" fmla="*/ 190 h 921"/>
              <a:gd name="T42" fmla="*/ 2746 w 3440"/>
              <a:gd name="T43" fmla="*/ 39 h 921"/>
              <a:gd name="T44" fmla="*/ 2752 w 3440"/>
              <a:gd name="T45" fmla="*/ 346 h 921"/>
              <a:gd name="T46" fmla="*/ 3079 w 3440"/>
              <a:gd name="T47" fmla="*/ 278 h 921"/>
              <a:gd name="T48" fmla="*/ 2872 w 3440"/>
              <a:gd name="T49" fmla="*/ 346 h 921"/>
              <a:gd name="T50" fmla="*/ 3118 w 3440"/>
              <a:gd name="T51" fmla="*/ 1 h 921"/>
              <a:gd name="T52" fmla="*/ 3176 w 3440"/>
              <a:gd name="T53" fmla="*/ 39 h 921"/>
              <a:gd name="T54" fmla="*/ 3327 w 3440"/>
              <a:gd name="T55" fmla="*/ 39 h 921"/>
              <a:gd name="T56" fmla="*/ 264 w 3440"/>
              <a:gd name="T57" fmla="*/ 690 h 921"/>
              <a:gd name="T58" fmla="*/ 0 w 3440"/>
              <a:gd name="T59" fmla="*/ 919 h 921"/>
              <a:gd name="T60" fmla="*/ 226 w 3440"/>
              <a:gd name="T61" fmla="*/ 691 h 921"/>
              <a:gd name="T62" fmla="*/ 128 w 3440"/>
              <a:gd name="T63" fmla="*/ 772 h 921"/>
              <a:gd name="T64" fmla="*/ 329 w 3440"/>
              <a:gd name="T65" fmla="*/ 919 h 921"/>
              <a:gd name="T66" fmla="*/ 369 w 3440"/>
              <a:gd name="T67" fmla="*/ 574 h 921"/>
              <a:gd name="T68" fmla="*/ 806 w 3440"/>
              <a:gd name="T69" fmla="*/ 831 h 921"/>
              <a:gd name="T70" fmla="*/ 692 w 3440"/>
              <a:gd name="T71" fmla="*/ 574 h 921"/>
              <a:gd name="T72" fmla="*/ 635 w 3440"/>
              <a:gd name="T73" fmla="*/ 794 h 921"/>
              <a:gd name="T74" fmla="*/ 975 w 3440"/>
              <a:gd name="T75" fmla="*/ 919 h 921"/>
              <a:gd name="T76" fmla="*/ 1127 w 3440"/>
              <a:gd name="T77" fmla="*/ 574 h 921"/>
              <a:gd name="T78" fmla="*/ 1223 w 3440"/>
              <a:gd name="T79" fmla="*/ 919 h 921"/>
              <a:gd name="T80" fmla="*/ 1223 w 3440"/>
              <a:gd name="T81" fmla="*/ 733 h 921"/>
              <a:gd name="T82" fmla="*/ 1184 w 3440"/>
              <a:gd name="T83" fmla="*/ 574 h 921"/>
              <a:gd name="T84" fmla="*/ 1428 w 3440"/>
              <a:gd name="T85" fmla="*/ 746 h 921"/>
              <a:gd name="T86" fmla="*/ 1609 w 3440"/>
              <a:gd name="T87" fmla="*/ 610 h 921"/>
              <a:gd name="T88" fmla="*/ 2051 w 3440"/>
              <a:gd name="T89" fmla="*/ 801 h 921"/>
              <a:gd name="T90" fmla="*/ 1992 w 3440"/>
              <a:gd name="T91" fmla="*/ 810 h 921"/>
              <a:gd name="T92" fmla="*/ 1861 w 3440"/>
              <a:gd name="T93" fmla="*/ 574 h 921"/>
              <a:gd name="T94" fmla="*/ 2090 w 3440"/>
              <a:gd name="T95" fmla="*/ 691 h 921"/>
              <a:gd name="T96" fmla="*/ 1992 w 3440"/>
              <a:gd name="T97" fmla="*/ 772 h 921"/>
              <a:gd name="T98" fmla="*/ 2217 w 3440"/>
              <a:gd name="T99" fmla="*/ 574 h 921"/>
              <a:gd name="T100" fmla="*/ 2379 w 3440"/>
              <a:gd name="T101" fmla="*/ 882 h 921"/>
              <a:gd name="T102" fmla="*/ 2565 w 3440"/>
              <a:gd name="T103" fmla="*/ 919 h 9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3440" h="921">
                <a:moveTo>
                  <a:pt x="240" y="346"/>
                </a:moveTo>
                <a:cubicBezTo>
                  <a:pt x="0" y="346"/>
                  <a:pt x="0" y="346"/>
                  <a:pt x="0" y="346"/>
                </a:cubicBezTo>
                <a:cubicBezTo>
                  <a:pt x="0" y="1"/>
                  <a:pt x="0" y="1"/>
                  <a:pt x="0" y="1"/>
                </a:cubicBezTo>
                <a:cubicBezTo>
                  <a:pt x="234" y="1"/>
                  <a:pt x="234" y="1"/>
                  <a:pt x="234" y="1"/>
                </a:cubicBezTo>
                <a:cubicBezTo>
                  <a:pt x="234" y="39"/>
                  <a:pt x="234" y="39"/>
                  <a:pt x="234" y="39"/>
                </a:cubicBezTo>
                <a:cubicBezTo>
                  <a:pt x="40" y="39"/>
                  <a:pt x="40" y="39"/>
                  <a:pt x="40" y="39"/>
                </a:cubicBezTo>
                <a:cubicBezTo>
                  <a:pt x="40" y="152"/>
                  <a:pt x="40" y="152"/>
                  <a:pt x="40" y="152"/>
                </a:cubicBezTo>
                <a:cubicBezTo>
                  <a:pt x="213" y="152"/>
                  <a:pt x="213" y="152"/>
                  <a:pt x="213" y="152"/>
                </a:cubicBezTo>
                <a:cubicBezTo>
                  <a:pt x="213" y="190"/>
                  <a:pt x="213" y="190"/>
                  <a:pt x="213" y="190"/>
                </a:cubicBezTo>
                <a:cubicBezTo>
                  <a:pt x="40" y="190"/>
                  <a:pt x="40" y="190"/>
                  <a:pt x="40" y="190"/>
                </a:cubicBezTo>
                <a:cubicBezTo>
                  <a:pt x="40" y="308"/>
                  <a:pt x="40" y="308"/>
                  <a:pt x="40" y="308"/>
                </a:cubicBezTo>
                <a:cubicBezTo>
                  <a:pt x="240" y="308"/>
                  <a:pt x="240" y="308"/>
                  <a:pt x="240" y="308"/>
                </a:cubicBezTo>
                <a:lnTo>
                  <a:pt x="240" y="346"/>
                </a:lnTo>
                <a:close/>
                <a:moveTo>
                  <a:pt x="357" y="62"/>
                </a:moveTo>
                <a:cubicBezTo>
                  <a:pt x="482" y="309"/>
                  <a:pt x="482" y="309"/>
                  <a:pt x="482" y="309"/>
                </a:cubicBezTo>
                <a:cubicBezTo>
                  <a:pt x="506" y="309"/>
                  <a:pt x="506" y="309"/>
                  <a:pt x="506" y="309"/>
                </a:cubicBezTo>
                <a:cubicBezTo>
                  <a:pt x="631" y="62"/>
                  <a:pt x="631" y="62"/>
                  <a:pt x="631" y="62"/>
                </a:cubicBezTo>
                <a:cubicBezTo>
                  <a:pt x="632" y="346"/>
                  <a:pt x="632" y="346"/>
                  <a:pt x="632" y="346"/>
                </a:cubicBezTo>
                <a:cubicBezTo>
                  <a:pt x="668" y="346"/>
                  <a:pt x="668" y="346"/>
                  <a:pt x="668" y="346"/>
                </a:cubicBezTo>
                <a:cubicBezTo>
                  <a:pt x="668" y="1"/>
                  <a:pt x="668" y="1"/>
                  <a:pt x="668" y="1"/>
                </a:cubicBezTo>
                <a:cubicBezTo>
                  <a:pt x="620" y="1"/>
                  <a:pt x="620" y="1"/>
                  <a:pt x="620" y="1"/>
                </a:cubicBezTo>
                <a:cubicBezTo>
                  <a:pt x="495" y="249"/>
                  <a:pt x="495" y="249"/>
                  <a:pt x="495" y="249"/>
                </a:cubicBezTo>
                <a:cubicBezTo>
                  <a:pt x="369" y="1"/>
                  <a:pt x="369" y="1"/>
                  <a:pt x="369" y="1"/>
                </a:cubicBezTo>
                <a:cubicBezTo>
                  <a:pt x="320" y="1"/>
                  <a:pt x="320" y="1"/>
                  <a:pt x="320" y="1"/>
                </a:cubicBezTo>
                <a:cubicBezTo>
                  <a:pt x="320" y="346"/>
                  <a:pt x="320" y="346"/>
                  <a:pt x="320" y="346"/>
                </a:cubicBezTo>
                <a:cubicBezTo>
                  <a:pt x="357" y="346"/>
                  <a:pt x="357" y="346"/>
                  <a:pt x="357" y="346"/>
                </a:cubicBezTo>
                <a:lnTo>
                  <a:pt x="357" y="62"/>
                </a:lnTo>
                <a:close/>
                <a:moveTo>
                  <a:pt x="812" y="346"/>
                </a:moveTo>
                <a:cubicBezTo>
                  <a:pt x="773" y="346"/>
                  <a:pt x="773" y="346"/>
                  <a:pt x="773" y="346"/>
                </a:cubicBezTo>
                <a:cubicBezTo>
                  <a:pt x="773" y="1"/>
                  <a:pt x="773" y="1"/>
                  <a:pt x="773" y="1"/>
                </a:cubicBezTo>
                <a:cubicBezTo>
                  <a:pt x="902" y="1"/>
                  <a:pt x="902" y="1"/>
                  <a:pt x="902" y="1"/>
                </a:cubicBezTo>
                <a:cubicBezTo>
                  <a:pt x="987" y="1"/>
                  <a:pt x="1036" y="44"/>
                  <a:pt x="1036" y="117"/>
                </a:cubicBezTo>
                <a:cubicBezTo>
                  <a:pt x="1036" y="193"/>
                  <a:pt x="987" y="237"/>
                  <a:pt x="902" y="237"/>
                </a:cubicBezTo>
                <a:cubicBezTo>
                  <a:pt x="812" y="237"/>
                  <a:pt x="812" y="237"/>
                  <a:pt x="812" y="237"/>
                </a:cubicBezTo>
                <a:lnTo>
                  <a:pt x="812" y="346"/>
                </a:lnTo>
                <a:close/>
                <a:moveTo>
                  <a:pt x="812" y="199"/>
                </a:moveTo>
                <a:cubicBezTo>
                  <a:pt x="900" y="199"/>
                  <a:pt x="900" y="199"/>
                  <a:pt x="900" y="199"/>
                </a:cubicBezTo>
                <a:cubicBezTo>
                  <a:pt x="962" y="199"/>
                  <a:pt x="998" y="172"/>
                  <a:pt x="998" y="118"/>
                </a:cubicBezTo>
                <a:cubicBezTo>
                  <a:pt x="998" y="66"/>
                  <a:pt x="962" y="39"/>
                  <a:pt x="900" y="39"/>
                </a:cubicBezTo>
                <a:cubicBezTo>
                  <a:pt x="812" y="39"/>
                  <a:pt x="812" y="39"/>
                  <a:pt x="812" y="39"/>
                </a:cubicBezTo>
                <a:lnTo>
                  <a:pt x="812" y="199"/>
                </a:lnTo>
                <a:close/>
                <a:moveTo>
                  <a:pt x="1291" y="308"/>
                </a:moveTo>
                <a:cubicBezTo>
                  <a:pt x="1141" y="308"/>
                  <a:pt x="1141" y="308"/>
                  <a:pt x="1141" y="308"/>
                </a:cubicBezTo>
                <a:cubicBezTo>
                  <a:pt x="1141" y="1"/>
                  <a:pt x="1141" y="1"/>
                  <a:pt x="1141" y="1"/>
                </a:cubicBezTo>
                <a:cubicBezTo>
                  <a:pt x="1101" y="1"/>
                  <a:pt x="1101" y="1"/>
                  <a:pt x="1101" y="1"/>
                </a:cubicBezTo>
                <a:cubicBezTo>
                  <a:pt x="1101" y="346"/>
                  <a:pt x="1101" y="346"/>
                  <a:pt x="1101" y="346"/>
                </a:cubicBezTo>
                <a:cubicBezTo>
                  <a:pt x="1291" y="346"/>
                  <a:pt x="1291" y="346"/>
                  <a:pt x="1291" y="346"/>
                </a:cubicBezTo>
                <a:lnTo>
                  <a:pt x="1291" y="308"/>
                </a:lnTo>
                <a:close/>
                <a:moveTo>
                  <a:pt x="1323" y="174"/>
                </a:moveTo>
                <a:cubicBezTo>
                  <a:pt x="1323" y="76"/>
                  <a:pt x="1402" y="0"/>
                  <a:pt x="1503" y="0"/>
                </a:cubicBezTo>
                <a:cubicBezTo>
                  <a:pt x="1603" y="0"/>
                  <a:pt x="1683" y="77"/>
                  <a:pt x="1683" y="174"/>
                </a:cubicBezTo>
                <a:cubicBezTo>
                  <a:pt x="1683" y="271"/>
                  <a:pt x="1603" y="348"/>
                  <a:pt x="1503" y="348"/>
                </a:cubicBezTo>
                <a:cubicBezTo>
                  <a:pt x="1402" y="348"/>
                  <a:pt x="1323" y="271"/>
                  <a:pt x="1323" y="174"/>
                </a:cubicBezTo>
                <a:close/>
                <a:moveTo>
                  <a:pt x="1363" y="174"/>
                </a:moveTo>
                <a:cubicBezTo>
                  <a:pt x="1363" y="249"/>
                  <a:pt x="1427" y="310"/>
                  <a:pt x="1503" y="310"/>
                </a:cubicBezTo>
                <a:cubicBezTo>
                  <a:pt x="1580" y="310"/>
                  <a:pt x="1643" y="249"/>
                  <a:pt x="1643" y="174"/>
                </a:cubicBezTo>
                <a:cubicBezTo>
                  <a:pt x="1643" y="98"/>
                  <a:pt x="1580" y="38"/>
                  <a:pt x="1503" y="38"/>
                </a:cubicBezTo>
                <a:cubicBezTo>
                  <a:pt x="1427" y="38"/>
                  <a:pt x="1363" y="98"/>
                  <a:pt x="1363" y="174"/>
                </a:cubicBezTo>
                <a:close/>
                <a:moveTo>
                  <a:pt x="1875" y="346"/>
                </a:moveTo>
                <a:cubicBezTo>
                  <a:pt x="1875" y="228"/>
                  <a:pt x="1875" y="228"/>
                  <a:pt x="1875" y="228"/>
                </a:cubicBezTo>
                <a:cubicBezTo>
                  <a:pt x="2005" y="1"/>
                  <a:pt x="2005" y="1"/>
                  <a:pt x="2005" y="1"/>
                </a:cubicBezTo>
                <a:cubicBezTo>
                  <a:pt x="1965" y="1"/>
                  <a:pt x="1965" y="1"/>
                  <a:pt x="1965" y="1"/>
                </a:cubicBezTo>
                <a:cubicBezTo>
                  <a:pt x="1855" y="181"/>
                  <a:pt x="1855" y="181"/>
                  <a:pt x="1855" y="181"/>
                </a:cubicBezTo>
                <a:cubicBezTo>
                  <a:pt x="1743" y="1"/>
                  <a:pt x="1743" y="1"/>
                  <a:pt x="1743" y="1"/>
                </a:cubicBezTo>
                <a:cubicBezTo>
                  <a:pt x="1703" y="1"/>
                  <a:pt x="1703" y="1"/>
                  <a:pt x="1703" y="1"/>
                </a:cubicBezTo>
                <a:cubicBezTo>
                  <a:pt x="1836" y="229"/>
                  <a:pt x="1836" y="229"/>
                  <a:pt x="1836" y="229"/>
                </a:cubicBezTo>
                <a:cubicBezTo>
                  <a:pt x="1836" y="346"/>
                  <a:pt x="1836" y="346"/>
                  <a:pt x="1836" y="346"/>
                </a:cubicBezTo>
                <a:lnTo>
                  <a:pt x="1875" y="346"/>
                </a:lnTo>
                <a:close/>
                <a:moveTo>
                  <a:pt x="2097" y="62"/>
                </a:moveTo>
                <a:cubicBezTo>
                  <a:pt x="2222" y="309"/>
                  <a:pt x="2222" y="309"/>
                  <a:pt x="2222" y="309"/>
                </a:cubicBezTo>
                <a:cubicBezTo>
                  <a:pt x="2246" y="309"/>
                  <a:pt x="2246" y="309"/>
                  <a:pt x="2246" y="309"/>
                </a:cubicBezTo>
                <a:cubicBezTo>
                  <a:pt x="2371" y="62"/>
                  <a:pt x="2371" y="62"/>
                  <a:pt x="2371" y="62"/>
                </a:cubicBezTo>
                <a:cubicBezTo>
                  <a:pt x="2371" y="346"/>
                  <a:pt x="2371" y="346"/>
                  <a:pt x="2371" y="346"/>
                </a:cubicBezTo>
                <a:cubicBezTo>
                  <a:pt x="2408" y="346"/>
                  <a:pt x="2408" y="346"/>
                  <a:pt x="2408" y="346"/>
                </a:cubicBezTo>
                <a:cubicBezTo>
                  <a:pt x="2408" y="1"/>
                  <a:pt x="2408" y="1"/>
                  <a:pt x="2408" y="1"/>
                </a:cubicBezTo>
                <a:cubicBezTo>
                  <a:pt x="2360" y="1"/>
                  <a:pt x="2360" y="1"/>
                  <a:pt x="2360" y="1"/>
                </a:cubicBezTo>
                <a:cubicBezTo>
                  <a:pt x="2234" y="249"/>
                  <a:pt x="2234" y="249"/>
                  <a:pt x="2234" y="249"/>
                </a:cubicBezTo>
                <a:cubicBezTo>
                  <a:pt x="2108" y="1"/>
                  <a:pt x="2108" y="1"/>
                  <a:pt x="2108" y="1"/>
                </a:cubicBezTo>
                <a:cubicBezTo>
                  <a:pt x="2060" y="1"/>
                  <a:pt x="2060" y="1"/>
                  <a:pt x="2060" y="1"/>
                </a:cubicBezTo>
                <a:cubicBezTo>
                  <a:pt x="2060" y="346"/>
                  <a:pt x="2060" y="346"/>
                  <a:pt x="2060" y="346"/>
                </a:cubicBezTo>
                <a:cubicBezTo>
                  <a:pt x="2097" y="346"/>
                  <a:pt x="2097" y="346"/>
                  <a:pt x="2097" y="346"/>
                </a:cubicBezTo>
                <a:lnTo>
                  <a:pt x="2097" y="62"/>
                </a:lnTo>
                <a:close/>
                <a:moveTo>
                  <a:pt x="2552" y="190"/>
                </a:moveTo>
                <a:cubicBezTo>
                  <a:pt x="2725" y="190"/>
                  <a:pt x="2725" y="190"/>
                  <a:pt x="2725" y="190"/>
                </a:cubicBezTo>
                <a:cubicBezTo>
                  <a:pt x="2725" y="152"/>
                  <a:pt x="2725" y="152"/>
                  <a:pt x="2725" y="152"/>
                </a:cubicBezTo>
                <a:cubicBezTo>
                  <a:pt x="2552" y="152"/>
                  <a:pt x="2552" y="152"/>
                  <a:pt x="2552" y="152"/>
                </a:cubicBezTo>
                <a:cubicBezTo>
                  <a:pt x="2552" y="39"/>
                  <a:pt x="2552" y="39"/>
                  <a:pt x="2552" y="39"/>
                </a:cubicBezTo>
                <a:cubicBezTo>
                  <a:pt x="2746" y="39"/>
                  <a:pt x="2746" y="39"/>
                  <a:pt x="2746" y="39"/>
                </a:cubicBezTo>
                <a:cubicBezTo>
                  <a:pt x="2746" y="1"/>
                  <a:pt x="2746" y="1"/>
                  <a:pt x="2746" y="1"/>
                </a:cubicBezTo>
                <a:cubicBezTo>
                  <a:pt x="2512" y="1"/>
                  <a:pt x="2512" y="1"/>
                  <a:pt x="2512" y="1"/>
                </a:cubicBezTo>
                <a:cubicBezTo>
                  <a:pt x="2512" y="346"/>
                  <a:pt x="2512" y="346"/>
                  <a:pt x="2512" y="346"/>
                </a:cubicBezTo>
                <a:cubicBezTo>
                  <a:pt x="2752" y="346"/>
                  <a:pt x="2752" y="346"/>
                  <a:pt x="2752" y="346"/>
                </a:cubicBezTo>
                <a:cubicBezTo>
                  <a:pt x="2752" y="308"/>
                  <a:pt x="2752" y="308"/>
                  <a:pt x="2752" y="308"/>
                </a:cubicBezTo>
                <a:cubicBezTo>
                  <a:pt x="2552" y="308"/>
                  <a:pt x="2552" y="308"/>
                  <a:pt x="2552" y="308"/>
                </a:cubicBezTo>
                <a:lnTo>
                  <a:pt x="2552" y="190"/>
                </a:lnTo>
                <a:close/>
                <a:moveTo>
                  <a:pt x="3079" y="278"/>
                </a:moveTo>
                <a:cubicBezTo>
                  <a:pt x="2873" y="1"/>
                  <a:pt x="2873" y="1"/>
                  <a:pt x="2873" y="1"/>
                </a:cubicBezTo>
                <a:cubicBezTo>
                  <a:pt x="2832" y="1"/>
                  <a:pt x="2832" y="1"/>
                  <a:pt x="2832" y="1"/>
                </a:cubicBezTo>
                <a:cubicBezTo>
                  <a:pt x="2832" y="346"/>
                  <a:pt x="2832" y="346"/>
                  <a:pt x="2832" y="346"/>
                </a:cubicBezTo>
                <a:cubicBezTo>
                  <a:pt x="2872" y="346"/>
                  <a:pt x="2872" y="346"/>
                  <a:pt x="2872" y="346"/>
                </a:cubicBezTo>
                <a:cubicBezTo>
                  <a:pt x="2872" y="69"/>
                  <a:pt x="2872" y="69"/>
                  <a:pt x="2872" y="69"/>
                </a:cubicBezTo>
                <a:cubicBezTo>
                  <a:pt x="3078" y="346"/>
                  <a:pt x="3078" y="346"/>
                  <a:pt x="3078" y="346"/>
                </a:cubicBezTo>
                <a:cubicBezTo>
                  <a:pt x="3118" y="346"/>
                  <a:pt x="3118" y="346"/>
                  <a:pt x="3118" y="346"/>
                </a:cubicBezTo>
                <a:cubicBezTo>
                  <a:pt x="3118" y="1"/>
                  <a:pt x="3118" y="1"/>
                  <a:pt x="3118" y="1"/>
                </a:cubicBezTo>
                <a:cubicBezTo>
                  <a:pt x="3079" y="1"/>
                  <a:pt x="3079" y="1"/>
                  <a:pt x="3079" y="1"/>
                </a:cubicBezTo>
                <a:lnTo>
                  <a:pt x="3079" y="278"/>
                </a:lnTo>
                <a:close/>
                <a:moveTo>
                  <a:pt x="3176" y="1"/>
                </a:moveTo>
                <a:cubicBezTo>
                  <a:pt x="3176" y="39"/>
                  <a:pt x="3176" y="39"/>
                  <a:pt x="3176" y="39"/>
                </a:cubicBezTo>
                <a:cubicBezTo>
                  <a:pt x="3288" y="39"/>
                  <a:pt x="3288" y="39"/>
                  <a:pt x="3288" y="39"/>
                </a:cubicBezTo>
                <a:cubicBezTo>
                  <a:pt x="3288" y="346"/>
                  <a:pt x="3288" y="346"/>
                  <a:pt x="3288" y="346"/>
                </a:cubicBezTo>
                <a:cubicBezTo>
                  <a:pt x="3327" y="346"/>
                  <a:pt x="3327" y="346"/>
                  <a:pt x="3327" y="346"/>
                </a:cubicBezTo>
                <a:cubicBezTo>
                  <a:pt x="3327" y="39"/>
                  <a:pt x="3327" y="39"/>
                  <a:pt x="3327" y="39"/>
                </a:cubicBezTo>
                <a:cubicBezTo>
                  <a:pt x="3440" y="39"/>
                  <a:pt x="3440" y="39"/>
                  <a:pt x="3440" y="39"/>
                </a:cubicBezTo>
                <a:cubicBezTo>
                  <a:pt x="3440" y="1"/>
                  <a:pt x="3440" y="1"/>
                  <a:pt x="3440" y="1"/>
                </a:cubicBezTo>
                <a:lnTo>
                  <a:pt x="3176" y="1"/>
                </a:lnTo>
                <a:close/>
                <a:moveTo>
                  <a:pt x="264" y="690"/>
                </a:moveTo>
                <a:cubicBezTo>
                  <a:pt x="264" y="766"/>
                  <a:pt x="215" y="810"/>
                  <a:pt x="130" y="810"/>
                </a:cubicBezTo>
                <a:cubicBezTo>
                  <a:pt x="40" y="810"/>
                  <a:pt x="40" y="810"/>
                  <a:pt x="40" y="810"/>
                </a:cubicBezTo>
                <a:cubicBezTo>
                  <a:pt x="40" y="919"/>
                  <a:pt x="40" y="919"/>
                  <a:pt x="40" y="919"/>
                </a:cubicBezTo>
                <a:cubicBezTo>
                  <a:pt x="0" y="919"/>
                  <a:pt x="0" y="919"/>
                  <a:pt x="0" y="919"/>
                </a:cubicBezTo>
                <a:cubicBezTo>
                  <a:pt x="0" y="574"/>
                  <a:pt x="0" y="574"/>
                  <a:pt x="0" y="574"/>
                </a:cubicBezTo>
                <a:cubicBezTo>
                  <a:pt x="130" y="574"/>
                  <a:pt x="130" y="574"/>
                  <a:pt x="130" y="574"/>
                </a:cubicBezTo>
                <a:cubicBezTo>
                  <a:pt x="215" y="574"/>
                  <a:pt x="264" y="616"/>
                  <a:pt x="264" y="690"/>
                </a:cubicBezTo>
                <a:close/>
                <a:moveTo>
                  <a:pt x="226" y="691"/>
                </a:moveTo>
                <a:cubicBezTo>
                  <a:pt x="226" y="639"/>
                  <a:pt x="190" y="612"/>
                  <a:pt x="128" y="612"/>
                </a:cubicBezTo>
                <a:cubicBezTo>
                  <a:pt x="40" y="612"/>
                  <a:pt x="40" y="612"/>
                  <a:pt x="40" y="612"/>
                </a:cubicBezTo>
                <a:cubicBezTo>
                  <a:pt x="40" y="772"/>
                  <a:pt x="40" y="772"/>
                  <a:pt x="40" y="772"/>
                </a:cubicBezTo>
                <a:cubicBezTo>
                  <a:pt x="128" y="772"/>
                  <a:pt x="128" y="772"/>
                  <a:pt x="128" y="772"/>
                </a:cubicBezTo>
                <a:cubicBezTo>
                  <a:pt x="190" y="772"/>
                  <a:pt x="226" y="744"/>
                  <a:pt x="226" y="691"/>
                </a:cubicBezTo>
                <a:close/>
                <a:moveTo>
                  <a:pt x="369" y="574"/>
                </a:moveTo>
                <a:cubicBezTo>
                  <a:pt x="329" y="574"/>
                  <a:pt x="329" y="574"/>
                  <a:pt x="329" y="574"/>
                </a:cubicBezTo>
                <a:cubicBezTo>
                  <a:pt x="329" y="919"/>
                  <a:pt x="329" y="919"/>
                  <a:pt x="329" y="919"/>
                </a:cubicBezTo>
                <a:cubicBezTo>
                  <a:pt x="520" y="919"/>
                  <a:pt x="520" y="919"/>
                  <a:pt x="520" y="919"/>
                </a:cubicBezTo>
                <a:cubicBezTo>
                  <a:pt x="520" y="881"/>
                  <a:pt x="520" y="881"/>
                  <a:pt x="520" y="881"/>
                </a:cubicBezTo>
                <a:cubicBezTo>
                  <a:pt x="369" y="881"/>
                  <a:pt x="369" y="881"/>
                  <a:pt x="369" y="881"/>
                </a:cubicBezTo>
                <a:lnTo>
                  <a:pt x="369" y="574"/>
                </a:lnTo>
                <a:close/>
                <a:moveTo>
                  <a:pt x="733" y="574"/>
                </a:moveTo>
                <a:cubicBezTo>
                  <a:pt x="887" y="919"/>
                  <a:pt x="887" y="919"/>
                  <a:pt x="887" y="919"/>
                </a:cubicBezTo>
                <a:cubicBezTo>
                  <a:pt x="844" y="919"/>
                  <a:pt x="844" y="919"/>
                  <a:pt x="844" y="919"/>
                </a:cubicBezTo>
                <a:cubicBezTo>
                  <a:pt x="806" y="831"/>
                  <a:pt x="806" y="831"/>
                  <a:pt x="806" y="831"/>
                </a:cubicBezTo>
                <a:cubicBezTo>
                  <a:pt x="618" y="831"/>
                  <a:pt x="618" y="831"/>
                  <a:pt x="618" y="831"/>
                </a:cubicBezTo>
                <a:cubicBezTo>
                  <a:pt x="579" y="919"/>
                  <a:pt x="579" y="919"/>
                  <a:pt x="579" y="919"/>
                </a:cubicBezTo>
                <a:cubicBezTo>
                  <a:pt x="538" y="919"/>
                  <a:pt x="538" y="919"/>
                  <a:pt x="538" y="919"/>
                </a:cubicBezTo>
                <a:cubicBezTo>
                  <a:pt x="692" y="574"/>
                  <a:pt x="692" y="574"/>
                  <a:pt x="692" y="574"/>
                </a:cubicBezTo>
                <a:lnTo>
                  <a:pt x="733" y="574"/>
                </a:lnTo>
                <a:close/>
                <a:moveTo>
                  <a:pt x="789" y="794"/>
                </a:moveTo>
                <a:cubicBezTo>
                  <a:pt x="711" y="619"/>
                  <a:pt x="711" y="619"/>
                  <a:pt x="711" y="619"/>
                </a:cubicBezTo>
                <a:cubicBezTo>
                  <a:pt x="635" y="794"/>
                  <a:pt x="635" y="794"/>
                  <a:pt x="635" y="794"/>
                </a:cubicBezTo>
                <a:lnTo>
                  <a:pt x="789" y="794"/>
                </a:lnTo>
                <a:close/>
                <a:moveTo>
                  <a:pt x="862" y="612"/>
                </a:moveTo>
                <a:cubicBezTo>
                  <a:pt x="975" y="612"/>
                  <a:pt x="975" y="612"/>
                  <a:pt x="975" y="612"/>
                </a:cubicBezTo>
                <a:cubicBezTo>
                  <a:pt x="975" y="919"/>
                  <a:pt x="975" y="919"/>
                  <a:pt x="975" y="919"/>
                </a:cubicBezTo>
                <a:cubicBezTo>
                  <a:pt x="1014" y="919"/>
                  <a:pt x="1014" y="919"/>
                  <a:pt x="1014" y="919"/>
                </a:cubicBezTo>
                <a:cubicBezTo>
                  <a:pt x="1014" y="612"/>
                  <a:pt x="1014" y="612"/>
                  <a:pt x="1014" y="612"/>
                </a:cubicBezTo>
                <a:cubicBezTo>
                  <a:pt x="1127" y="612"/>
                  <a:pt x="1127" y="612"/>
                  <a:pt x="1127" y="612"/>
                </a:cubicBezTo>
                <a:cubicBezTo>
                  <a:pt x="1127" y="574"/>
                  <a:pt x="1127" y="574"/>
                  <a:pt x="1127" y="574"/>
                </a:cubicBezTo>
                <a:cubicBezTo>
                  <a:pt x="862" y="574"/>
                  <a:pt x="862" y="574"/>
                  <a:pt x="862" y="574"/>
                </a:cubicBezTo>
                <a:lnTo>
                  <a:pt x="862" y="612"/>
                </a:lnTo>
                <a:close/>
                <a:moveTo>
                  <a:pt x="1184" y="919"/>
                </a:moveTo>
                <a:cubicBezTo>
                  <a:pt x="1223" y="919"/>
                  <a:pt x="1223" y="919"/>
                  <a:pt x="1223" y="919"/>
                </a:cubicBezTo>
                <a:cubicBezTo>
                  <a:pt x="1223" y="771"/>
                  <a:pt x="1223" y="771"/>
                  <a:pt x="1223" y="771"/>
                </a:cubicBezTo>
                <a:cubicBezTo>
                  <a:pt x="1384" y="771"/>
                  <a:pt x="1384" y="771"/>
                  <a:pt x="1384" y="771"/>
                </a:cubicBezTo>
                <a:cubicBezTo>
                  <a:pt x="1384" y="733"/>
                  <a:pt x="1384" y="733"/>
                  <a:pt x="1384" y="733"/>
                </a:cubicBezTo>
                <a:cubicBezTo>
                  <a:pt x="1223" y="733"/>
                  <a:pt x="1223" y="733"/>
                  <a:pt x="1223" y="733"/>
                </a:cubicBezTo>
                <a:cubicBezTo>
                  <a:pt x="1223" y="612"/>
                  <a:pt x="1223" y="612"/>
                  <a:pt x="1223" y="612"/>
                </a:cubicBezTo>
                <a:cubicBezTo>
                  <a:pt x="1403" y="612"/>
                  <a:pt x="1403" y="612"/>
                  <a:pt x="1403" y="612"/>
                </a:cubicBezTo>
                <a:cubicBezTo>
                  <a:pt x="1403" y="574"/>
                  <a:pt x="1403" y="574"/>
                  <a:pt x="1403" y="574"/>
                </a:cubicBezTo>
                <a:cubicBezTo>
                  <a:pt x="1184" y="574"/>
                  <a:pt x="1184" y="574"/>
                  <a:pt x="1184" y="574"/>
                </a:cubicBezTo>
                <a:lnTo>
                  <a:pt x="1184" y="919"/>
                </a:lnTo>
                <a:close/>
                <a:moveTo>
                  <a:pt x="1789" y="746"/>
                </a:moveTo>
                <a:cubicBezTo>
                  <a:pt x="1789" y="843"/>
                  <a:pt x="1709" y="921"/>
                  <a:pt x="1609" y="921"/>
                </a:cubicBezTo>
                <a:cubicBezTo>
                  <a:pt x="1508" y="921"/>
                  <a:pt x="1428" y="843"/>
                  <a:pt x="1428" y="746"/>
                </a:cubicBezTo>
                <a:cubicBezTo>
                  <a:pt x="1428" y="649"/>
                  <a:pt x="1508" y="573"/>
                  <a:pt x="1609" y="573"/>
                </a:cubicBezTo>
                <a:cubicBezTo>
                  <a:pt x="1709" y="573"/>
                  <a:pt x="1789" y="649"/>
                  <a:pt x="1789" y="746"/>
                </a:cubicBezTo>
                <a:close/>
                <a:moveTo>
                  <a:pt x="1749" y="746"/>
                </a:moveTo>
                <a:cubicBezTo>
                  <a:pt x="1749" y="671"/>
                  <a:pt x="1686" y="610"/>
                  <a:pt x="1609" y="610"/>
                </a:cubicBezTo>
                <a:cubicBezTo>
                  <a:pt x="1532" y="610"/>
                  <a:pt x="1468" y="671"/>
                  <a:pt x="1468" y="746"/>
                </a:cubicBezTo>
                <a:cubicBezTo>
                  <a:pt x="1468" y="822"/>
                  <a:pt x="1532" y="883"/>
                  <a:pt x="1609" y="883"/>
                </a:cubicBezTo>
                <a:cubicBezTo>
                  <a:pt x="1686" y="883"/>
                  <a:pt x="1749" y="822"/>
                  <a:pt x="1749" y="746"/>
                </a:cubicBezTo>
                <a:close/>
                <a:moveTo>
                  <a:pt x="2051" y="801"/>
                </a:moveTo>
                <a:cubicBezTo>
                  <a:pt x="2131" y="919"/>
                  <a:pt x="2131" y="919"/>
                  <a:pt x="2131" y="919"/>
                </a:cubicBezTo>
                <a:cubicBezTo>
                  <a:pt x="2086" y="919"/>
                  <a:pt x="2086" y="919"/>
                  <a:pt x="2086" y="919"/>
                </a:cubicBezTo>
                <a:cubicBezTo>
                  <a:pt x="2015" y="809"/>
                  <a:pt x="2015" y="809"/>
                  <a:pt x="2015" y="809"/>
                </a:cubicBezTo>
                <a:cubicBezTo>
                  <a:pt x="2008" y="809"/>
                  <a:pt x="2000" y="810"/>
                  <a:pt x="1992" y="810"/>
                </a:cubicBezTo>
                <a:cubicBezTo>
                  <a:pt x="1900" y="810"/>
                  <a:pt x="1900" y="810"/>
                  <a:pt x="1900" y="810"/>
                </a:cubicBezTo>
                <a:cubicBezTo>
                  <a:pt x="1900" y="919"/>
                  <a:pt x="1900" y="919"/>
                  <a:pt x="1900" y="919"/>
                </a:cubicBezTo>
                <a:cubicBezTo>
                  <a:pt x="1861" y="919"/>
                  <a:pt x="1861" y="919"/>
                  <a:pt x="1861" y="919"/>
                </a:cubicBezTo>
                <a:cubicBezTo>
                  <a:pt x="1861" y="574"/>
                  <a:pt x="1861" y="574"/>
                  <a:pt x="1861" y="574"/>
                </a:cubicBezTo>
                <a:cubicBezTo>
                  <a:pt x="1992" y="574"/>
                  <a:pt x="1992" y="574"/>
                  <a:pt x="1992" y="574"/>
                </a:cubicBezTo>
                <a:cubicBezTo>
                  <a:pt x="2078" y="574"/>
                  <a:pt x="2128" y="616"/>
                  <a:pt x="2128" y="690"/>
                </a:cubicBezTo>
                <a:cubicBezTo>
                  <a:pt x="2128" y="747"/>
                  <a:pt x="2100" y="785"/>
                  <a:pt x="2051" y="801"/>
                </a:cubicBezTo>
                <a:close/>
                <a:moveTo>
                  <a:pt x="2090" y="691"/>
                </a:moveTo>
                <a:cubicBezTo>
                  <a:pt x="2090" y="639"/>
                  <a:pt x="2054" y="612"/>
                  <a:pt x="1992" y="612"/>
                </a:cubicBezTo>
                <a:cubicBezTo>
                  <a:pt x="1900" y="612"/>
                  <a:pt x="1900" y="612"/>
                  <a:pt x="1900" y="612"/>
                </a:cubicBezTo>
                <a:cubicBezTo>
                  <a:pt x="1900" y="772"/>
                  <a:pt x="1900" y="772"/>
                  <a:pt x="1900" y="772"/>
                </a:cubicBezTo>
                <a:cubicBezTo>
                  <a:pt x="1992" y="772"/>
                  <a:pt x="1992" y="772"/>
                  <a:pt x="1992" y="772"/>
                </a:cubicBezTo>
                <a:cubicBezTo>
                  <a:pt x="2054" y="772"/>
                  <a:pt x="2090" y="744"/>
                  <a:pt x="2090" y="691"/>
                </a:cubicBezTo>
                <a:close/>
                <a:moveTo>
                  <a:pt x="2392" y="822"/>
                </a:moveTo>
                <a:cubicBezTo>
                  <a:pt x="2266" y="574"/>
                  <a:pt x="2266" y="574"/>
                  <a:pt x="2266" y="574"/>
                </a:cubicBezTo>
                <a:cubicBezTo>
                  <a:pt x="2217" y="574"/>
                  <a:pt x="2217" y="574"/>
                  <a:pt x="2217" y="574"/>
                </a:cubicBezTo>
                <a:cubicBezTo>
                  <a:pt x="2217" y="919"/>
                  <a:pt x="2217" y="919"/>
                  <a:pt x="2217" y="919"/>
                </a:cubicBezTo>
                <a:cubicBezTo>
                  <a:pt x="2254" y="919"/>
                  <a:pt x="2254" y="919"/>
                  <a:pt x="2254" y="919"/>
                </a:cubicBezTo>
                <a:cubicBezTo>
                  <a:pt x="2254" y="635"/>
                  <a:pt x="2254" y="635"/>
                  <a:pt x="2254" y="635"/>
                </a:cubicBezTo>
                <a:cubicBezTo>
                  <a:pt x="2379" y="882"/>
                  <a:pt x="2379" y="882"/>
                  <a:pt x="2379" y="882"/>
                </a:cubicBezTo>
                <a:cubicBezTo>
                  <a:pt x="2403" y="882"/>
                  <a:pt x="2403" y="882"/>
                  <a:pt x="2403" y="882"/>
                </a:cubicBezTo>
                <a:cubicBezTo>
                  <a:pt x="2528" y="635"/>
                  <a:pt x="2528" y="635"/>
                  <a:pt x="2528" y="635"/>
                </a:cubicBezTo>
                <a:cubicBezTo>
                  <a:pt x="2529" y="919"/>
                  <a:pt x="2529" y="919"/>
                  <a:pt x="2529" y="919"/>
                </a:cubicBezTo>
                <a:cubicBezTo>
                  <a:pt x="2565" y="919"/>
                  <a:pt x="2565" y="919"/>
                  <a:pt x="2565" y="919"/>
                </a:cubicBezTo>
                <a:cubicBezTo>
                  <a:pt x="2565" y="574"/>
                  <a:pt x="2565" y="574"/>
                  <a:pt x="2565" y="574"/>
                </a:cubicBezTo>
                <a:cubicBezTo>
                  <a:pt x="2517" y="574"/>
                  <a:pt x="2517" y="574"/>
                  <a:pt x="2517" y="574"/>
                </a:cubicBezTo>
                <a:lnTo>
                  <a:pt x="2392" y="822"/>
                </a:lnTo>
                <a:close/>
              </a:path>
            </a:pathLst>
          </a:custGeom>
          <a:solidFill>
            <a:srgbClr val="001450"/>
          </a:solidFill>
          <a:ln>
            <a:noFill/>
          </a:ln>
        </p:spPr>
        <p:txBody>
          <a:bodyPr lIns="114324" tIns="57162" rIns="114324" bIns="57162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251">
              <a:latin typeface="+mn-lt"/>
            </a:endParaRPr>
          </a:p>
        </p:txBody>
      </p:sp>
      <p:sp>
        <p:nvSpPr>
          <p:cNvPr id="35" name="LS_Logo4 (JU-Free) Swipe" hidden="1">
            <a:extLst>
              <a:ext uri="{FF2B5EF4-FFF2-40B4-BE49-F238E27FC236}">
                <a16:creationId xmlns:a16="http://schemas.microsoft.com/office/drawing/2014/main" id="{845E086C-92D9-45E9-9452-8170731E64A3}"/>
              </a:ext>
            </a:extLst>
          </p:cNvPr>
          <p:cNvSpPr>
            <a:spLocks/>
          </p:cNvSpPr>
          <p:nvPr userDrawn="1"/>
        </p:nvSpPr>
        <p:spPr bwMode="auto">
          <a:xfrm>
            <a:off x="1143000" y="7820025"/>
            <a:ext cx="615950" cy="138113"/>
          </a:xfrm>
          <a:custGeom>
            <a:avLst/>
            <a:gdLst>
              <a:gd name="T0" fmla="*/ 256 w 1551"/>
              <a:gd name="T1" fmla="*/ 253 h 347"/>
              <a:gd name="T2" fmla="*/ 132 w 1551"/>
              <a:gd name="T3" fmla="*/ 347 h 347"/>
              <a:gd name="T4" fmla="*/ 0 w 1551"/>
              <a:gd name="T5" fmla="*/ 295 h 347"/>
              <a:gd name="T6" fmla="*/ 18 w 1551"/>
              <a:gd name="T7" fmla="*/ 259 h 347"/>
              <a:gd name="T8" fmla="*/ 132 w 1551"/>
              <a:gd name="T9" fmla="*/ 308 h 347"/>
              <a:gd name="T10" fmla="*/ 213 w 1551"/>
              <a:gd name="T11" fmla="*/ 255 h 347"/>
              <a:gd name="T12" fmla="*/ 20 w 1551"/>
              <a:gd name="T13" fmla="*/ 89 h 347"/>
              <a:gd name="T14" fmla="*/ 139 w 1551"/>
              <a:gd name="T15" fmla="*/ 0 h 347"/>
              <a:gd name="T16" fmla="*/ 248 w 1551"/>
              <a:gd name="T17" fmla="*/ 32 h 347"/>
              <a:gd name="T18" fmla="*/ 231 w 1551"/>
              <a:gd name="T19" fmla="*/ 69 h 347"/>
              <a:gd name="T20" fmla="*/ 136 w 1551"/>
              <a:gd name="T21" fmla="*/ 40 h 347"/>
              <a:gd name="T22" fmla="*/ 63 w 1551"/>
              <a:gd name="T23" fmla="*/ 86 h 347"/>
              <a:gd name="T24" fmla="*/ 256 w 1551"/>
              <a:gd name="T25" fmla="*/ 253 h 347"/>
              <a:gd name="T26" fmla="*/ 652 w 1551"/>
              <a:gd name="T27" fmla="*/ 300 h 347"/>
              <a:gd name="T28" fmla="*/ 558 w 1551"/>
              <a:gd name="T29" fmla="*/ 1 h 347"/>
              <a:gd name="T30" fmla="*/ 518 w 1551"/>
              <a:gd name="T31" fmla="*/ 2 h 347"/>
              <a:gd name="T32" fmla="*/ 425 w 1551"/>
              <a:gd name="T33" fmla="*/ 300 h 347"/>
              <a:gd name="T34" fmla="*/ 330 w 1551"/>
              <a:gd name="T35" fmla="*/ 1 h 347"/>
              <a:gd name="T36" fmla="*/ 288 w 1551"/>
              <a:gd name="T37" fmla="*/ 1 h 347"/>
              <a:gd name="T38" fmla="*/ 403 w 1551"/>
              <a:gd name="T39" fmla="*/ 346 h 347"/>
              <a:gd name="T40" fmla="*/ 444 w 1551"/>
              <a:gd name="T41" fmla="*/ 346 h 347"/>
              <a:gd name="T42" fmla="*/ 538 w 1551"/>
              <a:gd name="T43" fmla="*/ 56 h 347"/>
              <a:gd name="T44" fmla="*/ 631 w 1551"/>
              <a:gd name="T45" fmla="*/ 346 h 347"/>
              <a:gd name="T46" fmla="*/ 671 w 1551"/>
              <a:gd name="T47" fmla="*/ 346 h 347"/>
              <a:gd name="T48" fmla="*/ 787 w 1551"/>
              <a:gd name="T49" fmla="*/ 1 h 347"/>
              <a:gd name="T50" fmla="*/ 746 w 1551"/>
              <a:gd name="T51" fmla="*/ 1 h 347"/>
              <a:gd name="T52" fmla="*/ 652 w 1551"/>
              <a:gd name="T53" fmla="*/ 300 h 347"/>
              <a:gd name="T54" fmla="*/ 838 w 1551"/>
              <a:gd name="T55" fmla="*/ 346 h 347"/>
              <a:gd name="T56" fmla="*/ 877 w 1551"/>
              <a:gd name="T57" fmla="*/ 346 h 347"/>
              <a:gd name="T58" fmla="*/ 877 w 1551"/>
              <a:gd name="T59" fmla="*/ 1 h 347"/>
              <a:gd name="T60" fmla="*/ 838 w 1551"/>
              <a:gd name="T61" fmla="*/ 1 h 347"/>
              <a:gd name="T62" fmla="*/ 838 w 1551"/>
              <a:gd name="T63" fmla="*/ 346 h 347"/>
              <a:gd name="T64" fmla="*/ 1245 w 1551"/>
              <a:gd name="T65" fmla="*/ 117 h 347"/>
              <a:gd name="T66" fmla="*/ 1111 w 1551"/>
              <a:gd name="T67" fmla="*/ 237 h 347"/>
              <a:gd name="T68" fmla="*/ 1021 w 1551"/>
              <a:gd name="T69" fmla="*/ 237 h 347"/>
              <a:gd name="T70" fmla="*/ 1021 w 1551"/>
              <a:gd name="T71" fmla="*/ 346 h 347"/>
              <a:gd name="T72" fmla="*/ 981 w 1551"/>
              <a:gd name="T73" fmla="*/ 346 h 347"/>
              <a:gd name="T74" fmla="*/ 981 w 1551"/>
              <a:gd name="T75" fmla="*/ 1 h 347"/>
              <a:gd name="T76" fmla="*/ 1111 w 1551"/>
              <a:gd name="T77" fmla="*/ 1 h 347"/>
              <a:gd name="T78" fmla="*/ 1245 w 1551"/>
              <a:gd name="T79" fmla="*/ 117 h 347"/>
              <a:gd name="T80" fmla="*/ 1207 w 1551"/>
              <a:gd name="T81" fmla="*/ 118 h 347"/>
              <a:gd name="T82" fmla="*/ 1109 w 1551"/>
              <a:gd name="T83" fmla="*/ 39 h 347"/>
              <a:gd name="T84" fmla="*/ 1021 w 1551"/>
              <a:gd name="T85" fmla="*/ 39 h 347"/>
              <a:gd name="T86" fmla="*/ 1021 w 1551"/>
              <a:gd name="T87" fmla="*/ 199 h 347"/>
              <a:gd name="T88" fmla="*/ 1109 w 1551"/>
              <a:gd name="T89" fmla="*/ 199 h 347"/>
              <a:gd name="T90" fmla="*/ 1207 w 1551"/>
              <a:gd name="T91" fmla="*/ 118 h 347"/>
              <a:gd name="T92" fmla="*/ 1350 w 1551"/>
              <a:gd name="T93" fmla="*/ 309 h 347"/>
              <a:gd name="T94" fmla="*/ 1350 w 1551"/>
              <a:gd name="T95" fmla="*/ 190 h 347"/>
              <a:gd name="T96" fmla="*/ 1524 w 1551"/>
              <a:gd name="T97" fmla="*/ 190 h 347"/>
              <a:gd name="T98" fmla="*/ 1524 w 1551"/>
              <a:gd name="T99" fmla="*/ 153 h 347"/>
              <a:gd name="T100" fmla="*/ 1350 w 1551"/>
              <a:gd name="T101" fmla="*/ 153 h 347"/>
              <a:gd name="T102" fmla="*/ 1350 w 1551"/>
              <a:gd name="T103" fmla="*/ 39 h 347"/>
              <a:gd name="T104" fmla="*/ 1544 w 1551"/>
              <a:gd name="T105" fmla="*/ 39 h 347"/>
              <a:gd name="T106" fmla="*/ 1544 w 1551"/>
              <a:gd name="T107" fmla="*/ 1 h 347"/>
              <a:gd name="T108" fmla="*/ 1311 w 1551"/>
              <a:gd name="T109" fmla="*/ 1 h 347"/>
              <a:gd name="T110" fmla="*/ 1311 w 1551"/>
              <a:gd name="T111" fmla="*/ 346 h 347"/>
              <a:gd name="T112" fmla="*/ 1551 w 1551"/>
              <a:gd name="T113" fmla="*/ 346 h 347"/>
              <a:gd name="T114" fmla="*/ 1551 w 1551"/>
              <a:gd name="T115" fmla="*/ 309 h 347"/>
              <a:gd name="T116" fmla="*/ 1350 w 1551"/>
              <a:gd name="T117" fmla="*/ 309 h 3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551" h="347">
                <a:moveTo>
                  <a:pt x="256" y="253"/>
                </a:moveTo>
                <a:cubicBezTo>
                  <a:pt x="256" y="311"/>
                  <a:pt x="206" y="347"/>
                  <a:pt x="132" y="347"/>
                </a:cubicBezTo>
                <a:cubicBezTo>
                  <a:pt x="82" y="347"/>
                  <a:pt x="33" y="326"/>
                  <a:pt x="0" y="295"/>
                </a:cubicBezTo>
                <a:cubicBezTo>
                  <a:pt x="18" y="259"/>
                  <a:pt x="18" y="259"/>
                  <a:pt x="18" y="259"/>
                </a:cubicBezTo>
                <a:cubicBezTo>
                  <a:pt x="50" y="290"/>
                  <a:pt x="94" y="308"/>
                  <a:pt x="132" y="308"/>
                </a:cubicBezTo>
                <a:cubicBezTo>
                  <a:pt x="182" y="308"/>
                  <a:pt x="213" y="288"/>
                  <a:pt x="213" y="255"/>
                </a:cubicBezTo>
                <a:cubicBezTo>
                  <a:pt x="214" y="164"/>
                  <a:pt x="20" y="213"/>
                  <a:pt x="20" y="89"/>
                </a:cubicBezTo>
                <a:cubicBezTo>
                  <a:pt x="20" y="35"/>
                  <a:pt x="68" y="0"/>
                  <a:pt x="139" y="0"/>
                </a:cubicBezTo>
                <a:cubicBezTo>
                  <a:pt x="179" y="0"/>
                  <a:pt x="220" y="13"/>
                  <a:pt x="248" y="32"/>
                </a:cubicBezTo>
                <a:cubicBezTo>
                  <a:pt x="231" y="69"/>
                  <a:pt x="231" y="69"/>
                  <a:pt x="231" y="69"/>
                </a:cubicBezTo>
                <a:cubicBezTo>
                  <a:pt x="200" y="48"/>
                  <a:pt x="164" y="40"/>
                  <a:pt x="136" y="40"/>
                </a:cubicBezTo>
                <a:cubicBezTo>
                  <a:pt x="92" y="40"/>
                  <a:pt x="63" y="57"/>
                  <a:pt x="63" y="86"/>
                </a:cubicBezTo>
                <a:cubicBezTo>
                  <a:pt x="63" y="174"/>
                  <a:pt x="257" y="128"/>
                  <a:pt x="256" y="253"/>
                </a:cubicBezTo>
                <a:close/>
                <a:moveTo>
                  <a:pt x="652" y="300"/>
                </a:moveTo>
                <a:cubicBezTo>
                  <a:pt x="558" y="1"/>
                  <a:pt x="558" y="1"/>
                  <a:pt x="558" y="1"/>
                </a:cubicBezTo>
                <a:cubicBezTo>
                  <a:pt x="518" y="2"/>
                  <a:pt x="518" y="2"/>
                  <a:pt x="518" y="2"/>
                </a:cubicBezTo>
                <a:cubicBezTo>
                  <a:pt x="425" y="300"/>
                  <a:pt x="425" y="300"/>
                  <a:pt x="425" y="300"/>
                </a:cubicBezTo>
                <a:cubicBezTo>
                  <a:pt x="330" y="1"/>
                  <a:pt x="330" y="1"/>
                  <a:pt x="330" y="1"/>
                </a:cubicBezTo>
                <a:cubicBezTo>
                  <a:pt x="288" y="1"/>
                  <a:pt x="288" y="1"/>
                  <a:pt x="288" y="1"/>
                </a:cubicBezTo>
                <a:cubicBezTo>
                  <a:pt x="403" y="346"/>
                  <a:pt x="403" y="346"/>
                  <a:pt x="403" y="346"/>
                </a:cubicBezTo>
                <a:cubicBezTo>
                  <a:pt x="444" y="346"/>
                  <a:pt x="444" y="346"/>
                  <a:pt x="444" y="346"/>
                </a:cubicBezTo>
                <a:cubicBezTo>
                  <a:pt x="538" y="56"/>
                  <a:pt x="538" y="56"/>
                  <a:pt x="538" y="56"/>
                </a:cubicBezTo>
                <a:cubicBezTo>
                  <a:pt x="631" y="346"/>
                  <a:pt x="631" y="346"/>
                  <a:pt x="631" y="346"/>
                </a:cubicBezTo>
                <a:cubicBezTo>
                  <a:pt x="671" y="346"/>
                  <a:pt x="671" y="346"/>
                  <a:pt x="671" y="346"/>
                </a:cubicBezTo>
                <a:cubicBezTo>
                  <a:pt x="787" y="1"/>
                  <a:pt x="787" y="1"/>
                  <a:pt x="787" y="1"/>
                </a:cubicBezTo>
                <a:cubicBezTo>
                  <a:pt x="746" y="1"/>
                  <a:pt x="746" y="1"/>
                  <a:pt x="746" y="1"/>
                </a:cubicBezTo>
                <a:lnTo>
                  <a:pt x="652" y="300"/>
                </a:lnTo>
                <a:close/>
                <a:moveTo>
                  <a:pt x="838" y="346"/>
                </a:moveTo>
                <a:cubicBezTo>
                  <a:pt x="877" y="346"/>
                  <a:pt x="877" y="346"/>
                  <a:pt x="877" y="346"/>
                </a:cubicBezTo>
                <a:cubicBezTo>
                  <a:pt x="877" y="1"/>
                  <a:pt x="877" y="1"/>
                  <a:pt x="877" y="1"/>
                </a:cubicBezTo>
                <a:cubicBezTo>
                  <a:pt x="838" y="1"/>
                  <a:pt x="838" y="1"/>
                  <a:pt x="838" y="1"/>
                </a:cubicBezTo>
                <a:lnTo>
                  <a:pt x="838" y="346"/>
                </a:lnTo>
                <a:close/>
                <a:moveTo>
                  <a:pt x="1245" y="117"/>
                </a:moveTo>
                <a:cubicBezTo>
                  <a:pt x="1245" y="193"/>
                  <a:pt x="1196" y="237"/>
                  <a:pt x="1111" y="237"/>
                </a:cubicBezTo>
                <a:cubicBezTo>
                  <a:pt x="1021" y="237"/>
                  <a:pt x="1021" y="237"/>
                  <a:pt x="1021" y="237"/>
                </a:cubicBezTo>
                <a:cubicBezTo>
                  <a:pt x="1021" y="346"/>
                  <a:pt x="1021" y="346"/>
                  <a:pt x="1021" y="346"/>
                </a:cubicBezTo>
                <a:cubicBezTo>
                  <a:pt x="981" y="346"/>
                  <a:pt x="981" y="346"/>
                  <a:pt x="981" y="346"/>
                </a:cubicBezTo>
                <a:cubicBezTo>
                  <a:pt x="981" y="1"/>
                  <a:pt x="981" y="1"/>
                  <a:pt x="981" y="1"/>
                </a:cubicBezTo>
                <a:cubicBezTo>
                  <a:pt x="1111" y="1"/>
                  <a:pt x="1111" y="1"/>
                  <a:pt x="1111" y="1"/>
                </a:cubicBezTo>
                <a:cubicBezTo>
                  <a:pt x="1196" y="1"/>
                  <a:pt x="1245" y="44"/>
                  <a:pt x="1245" y="117"/>
                </a:cubicBezTo>
                <a:close/>
                <a:moveTo>
                  <a:pt x="1207" y="118"/>
                </a:moveTo>
                <a:cubicBezTo>
                  <a:pt x="1207" y="66"/>
                  <a:pt x="1171" y="39"/>
                  <a:pt x="1109" y="39"/>
                </a:cubicBezTo>
                <a:cubicBezTo>
                  <a:pt x="1021" y="39"/>
                  <a:pt x="1021" y="39"/>
                  <a:pt x="1021" y="39"/>
                </a:cubicBezTo>
                <a:cubicBezTo>
                  <a:pt x="1021" y="199"/>
                  <a:pt x="1021" y="199"/>
                  <a:pt x="1021" y="199"/>
                </a:cubicBezTo>
                <a:cubicBezTo>
                  <a:pt x="1109" y="199"/>
                  <a:pt x="1109" y="199"/>
                  <a:pt x="1109" y="199"/>
                </a:cubicBezTo>
                <a:cubicBezTo>
                  <a:pt x="1171" y="199"/>
                  <a:pt x="1207" y="172"/>
                  <a:pt x="1207" y="118"/>
                </a:cubicBezTo>
                <a:close/>
                <a:moveTo>
                  <a:pt x="1350" y="309"/>
                </a:moveTo>
                <a:cubicBezTo>
                  <a:pt x="1350" y="190"/>
                  <a:pt x="1350" y="190"/>
                  <a:pt x="1350" y="190"/>
                </a:cubicBezTo>
                <a:cubicBezTo>
                  <a:pt x="1524" y="190"/>
                  <a:pt x="1524" y="190"/>
                  <a:pt x="1524" y="190"/>
                </a:cubicBezTo>
                <a:cubicBezTo>
                  <a:pt x="1524" y="153"/>
                  <a:pt x="1524" y="153"/>
                  <a:pt x="1524" y="153"/>
                </a:cubicBezTo>
                <a:cubicBezTo>
                  <a:pt x="1350" y="153"/>
                  <a:pt x="1350" y="153"/>
                  <a:pt x="1350" y="153"/>
                </a:cubicBezTo>
                <a:cubicBezTo>
                  <a:pt x="1350" y="39"/>
                  <a:pt x="1350" y="39"/>
                  <a:pt x="1350" y="39"/>
                </a:cubicBezTo>
                <a:cubicBezTo>
                  <a:pt x="1544" y="39"/>
                  <a:pt x="1544" y="39"/>
                  <a:pt x="1544" y="39"/>
                </a:cubicBezTo>
                <a:cubicBezTo>
                  <a:pt x="1544" y="1"/>
                  <a:pt x="1544" y="1"/>
                  <a:pt x="1544" y="1"/>
                </a:cubicBezTo>
                <a:cubicBezTo>
                  <a:pt x="1311" y="1"/>
                  <a:pt x="1311" y="1"/>
                  <a:pt x="1311" y="1"/>
                </a:cubicBezTo>
                <a:cubicBezTo>
                  <a:pt x="1311" y="346"/>
                  <a:pt x="1311" y="346"/>
                  <a:pt x="1311" y="346"/>
                </a:cubicBezTo>
                <a:cubicBezTo>
                  <a:pt x="1551" y="346"/>
                  <a:pt x="1551" y="346"/>
                  <a:pt x="1551" y="346"/>
                </a:cubicBezTo>
                <a:cubicBezTo>
                  <a:pt x="1551" y="309"/>
                  <a:pt x="1551" y="309"/>
                  <a:pt x="1551" y="309"/>
                </a:cubicBezTo>
                <a:lnTo>
                  <a:pt x="1350" y="309"/>
                </a:lnTo>
                <a:close/>
              </a:path>
            </a:pathLst>
          </a:custGeom>
          <a:solidFill>
            <a:srgbClr val="001450"/>
          </a:solidFill>
          <a:ln>
            <a:noFill/>
          </a:ln>
        </p:spPr>
        <p:txBody>
          <a:bodyPr lIns="114324" tIns="57162" rIns="114324" bIns="57162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251">
              <a:latin typeface="+mn-lt"/>
            </a:endParaRPr>
          </a:p>
        </p:txBody>
      </p:sp>
      <p:sp>
        <p:nvSpPr>
          <p:cNvPr id="36" name="LS_Logo6 (JU-Free) Taxonomy" hidden="1">
            <a:extLst>
              <a:ext uri="{FF2B5EF4-FFF2-40B4-BE49-F238E27FC236}">
                <a16:creationId xmlns:a16="http://schemas.microsoft.com/office/drawing/2014/main" id="{22E6F3F1-E4D9-40AC-AB78-11E83C97BE31}"/>
              </a:ext>
            </a:extLst>
          </p:cNvPr>
          <p:cNvSpPr>
            <a:spLocks/>
          </p:cNvSpPr>
          <p:nvPr userDrawn="1"/>
        </p:nvSpPr>
        <p:spPr bwMode="auto">
          <a:xfrm>
            <a:off x="1136650" y="7712075"/>
            <a:ext cx="1131888" cy="365125"/>
          </a:xfrm>
          <a:custGeom>
            <a:avLst/>
            <a:gdLst>
              <a:gd name="T0" fmla="*/ 0 w 2851"/>
              <a:gd name="T1" fmla="*/ 1 h 921"/>
              <a:gd name="T2" fmla="*/ 151 w 2851"/>
              <a:gd name="T3" fmla="*/ 39 h 921"/>
              <a:gd name="T4" fmla="*/ 112 w 2851"/>
              <a:gd name="T5" fmla="*/ 39 h 921"/>
              <a:gd name="T6" fmla="*/ 433 w 2851"/>
              <a:gd name="T7" fmla="*/ 1 h 921"/>
              <a:gd name="T8" fmla="*/ 506 w 2851"/>
              <a:gd name="T9" fmla="*/ 259 h 921"/>
              <a:gd name="T10" fmla="*/ 238 w 2851"/>
              <a:gd name="T11" fmla="*/ 346 h 921"/>
              <a:gd name="T12" fmla="*/ 412 w 2851"/>
              <a:gd name="T13" fmla="*/ 46 h 921"/>
              <a:gd name="T14" fmla="*/ 750 w 2851"/>
              <a:gd name="T15" fmla="*/ 202 h 921"/>
              <a:gd name="T16" fmla="*/ 775 w 2851"/>
              <a:gd name="T17" fmla="*/ 167 h 921"/>
              <a:gd name="T18" fmla="*/ 750 w 2851"/>
              <a:gd name="T19" fmla="*/ 134 h 921"/>
              <a:gd name="T20" fmla="*/ 726 w 2851"/>
              <a:gd name="T21" fmla="*/ 169 h 921"/>
              <a:gd name="T22" fmla="*/ 924 w 2851"/>
              <a:gd name="T23" fmla="*/ 174 h 921"/>
              <a:gd name="T24" fmla="*/ 1105 w 2851"/>
              <a:gd name="T25" fmla="*/ 348 h 921"/>
              <a:gd name="T26" fmla="*/ 1105 w 2851"/>
              <a:gd name="T27" fmla="*/ 310 h 921"/>
              <a:gd name="T28" fmla="*/ 964 w 2851"/>
              <a:gd name="T29" fmla="*/ 174 h 921"/>
              <a:gd name="T30" fmla="*/ 1642 w 2851"/>
              <a:gd name="T31" fmla="*/ 346 h 921"/>
              <a:gd name="T32" fmla="*/ 1603 w 2851"/>
              <a:gd name="T33" fmla="*/ 278 h 921"/>
              <a:gd name="T34" fmla="*/ 1356 w 2851"/>
              <a:gd name="T35" fmla="*/ 346 h 921"/>
              <a:gd name="T36" fmla="*/ 1895 w 2851"/>
              <a:gd name="T37" fmla="*/ 348 h 921"/>
              <a:gd name="T38" fmla="*/ 2074 w 2851"/>
              <a:gd name="T39" fmla="*/ 174 h 921"/>
              <a:gd name="T40" fmla="*/ 1895 w 2851"/>
              <a:gd name="T41" fmla="*/ 38 h 921"/>
              <a:gd name="T42" fmla="*/ 2034 w 2851"/>
              <a:gd name="T43" fmla="*/ 174 h 921"/>
              <a:gd name="T44" fmla="*/ 2332 w 2851"/>
              <a:gd name="T45" fmla="*/ 309 h 921"/>
              <a:gd name="T46" fmla="*/ 2494 w 2851"/>
              <a:gd name="T47" fmla="*/ 346 h 921"/>
              <a:gd name="T48" fmla="*/ 2321 w 2851"/>
              <a:gd name="T49" fmla="*/ 249 h 921"/>
              <a:gd name="T50" fmla="*/ 2146 w 2851"/>
              <a:gd name="T51" fmla="*/ 346 h 921"/>
              <a:gd name="T52" fmla="*/ 2811 w 2851"/>
              <a:gd name="T53" fmla="*/ 1 h 921"/>
              <a:gd name="T54" fmla="*/ 2549 w 2851"/>
              <a:gd name="T55" fmla="*/ 1 h 921"/>
              <a:gd name="T56" fmla="*/ 2721 w 2851"/>
              <a:gd name="T57" fmla="*/ 346 h 921"/>
              <a:gd name="T58" fmla="*/ 2811 w 2851"/>
              <a:gd name="T59" fmla="*/ 1 h 921"/>
              <a:gd name="T60" fmla="*/ 46 w 2851"/>
              <a:gd name="T61" fmla="*/ 574 h 921"/>
              <a:gd name="T62" fmla="*/ 84 w 2851"/>
              <a:gd name="T63" fmla="*/ 635 h 921"/>
              <a:gd name="T64" fmla="*/ 357 w 2851"/>
              <a:gd name="T65" fmla="*/ 635 h 921"/>
              <a:gd name="T66" fmla="*/ 394 w 2851"/>
              <a:gd name="T67" fmla="*/ 574 h 921"/>
              <a:gd name="T68" fmla="*/ 644 w 2851"/>
              <a:gd name="T69" fmla="*/ 574 h 921"/>
              <a:gd name="T70" fmla="*/ 716 w 2851"/>
              <a:gd name="T71" fmla="*/ 831 h 921"/>
              <a:gd name="T72" fmla="*/ 449 w 2851"/>
              <a:gd name="T73" fmla="*/ 919 h 921"/>
              <a:gd name="T74" fmla="*/ 700 w 2851"/>
              <a:gd name="T75" fmla="*/ 794 h 921"/>
              <a:gd name="T76" fmla="*/ 700 w 2851"/>
              <a:gd name="T77" fmla="*/ 794 h 921"/>
              <a:gd name="T78" fmla="*/ 851 w 2851"/>
              <a:gd name="T79" fmla="*/ 574 h 921"/>
              <a:gd name="T80" fmla="*/ 891 w 2851"/>
              <a:gd name="T81" fmla="*/ 642 h 921"/>
              <a:gd name="T82" fmla="*/ 1137 w 2851"/>
              <a:gd name="T83" fmla="*/ 574 h 921"/>
              <a:gd name="T84" fmla="*/ 1387 w 2851"/>
              <a:gd name="T85" fmla="*/ 574 h 921"/>
              <a:gd name="T86" fmla="*/ 1460 w 2851"/>
              <a:gd name="T87" fmla="*/ 831 h 921"/>
              <a:gd name="T88" fmla="*/ 1192 w 2851"/>
              <a:gd name="T89" fmla="*/ 919 h 921"/>
              <a:gd name="T90" fmla="*/ 1443 w 2851"/>
              <a:gd name="T91" fmla="*/ 794 h 921"/>
              <a:gd name="T92" fmla="*/ 1443 w 2851"/>
              <a:gd name="T93" fmla="*/ 794 h 921"/>
              <a:gd name="T94" fmla="*/ 1862 w 2851"/>
              <a:gd name="T95" fmla="*/ 620 h 921"/>
              <a:gd name="T96" fmla="*/ 1733 w 2851"/>
              <a:gd name="T97" fmla="*/ 921 h 921"/>
              <a:gd name="T98" fmla="*/ 1826 w 2851"/>
              <a:gd name="T99" fmla="*/ 750 h 921"/>
              <a:gd name="T100" fmla="*/ 1594 w 2851"/>
              <a:gd name="T101" fmla="*/ 746 h 921"/>
              <a:gd name="T102" fmla="*/ 2169 w 2851"/>
              <a:gd name="T103" fmla="*/ 763 h 921"/>
              <a:gd name="T104" fmla="*/ 1996 w 2851"/>
              <a:gd name="T105" fmla="*/ 612 h 921"/>
              <a:gd name="T106" fmla="*/ 1956 w 2851"/>
              <a:gd name="T107" fmla="*/ 574 h 921"/>
              <a:gd name="T108" fmla="*/ 2196 w 2851"/>
              <a:gd name="T109" fmla="*/ 881 h 921"/>
              <a:gd name="T110" fmla="*/ 2466 w 2851"/>
              <a:gd name="T111" fmla="*/ 801 h 921"/>
              <a:gd name="T112" fmla="*/ 2430 w 2851"/>
              <a:gd name="T113" fmla="*/ 809 h 921"/>
              <a:gd name="T114" fmla="*/ 2316 w 2851"/>
              <a:gd name="T115" fmla="*/ 919 h 921"/>
              <a:gd name="T116" fmla="*/ 2407 w 2851"/>
              <a:gd name="T117" fmla="*/ 574 h 921"/>
              <a:gd name="T118" fmla="*/ 2505 w 2851"/>
              <a:gd name="T119" fmla="*/ 691 h 921"/>
              <a:gd name="T120" fmla="*/ 2316 w 2851"/>
              <a:gd name="T121" fmla="*/ 772 h 9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851" h="921">
                <a:moveTo>
                  <a:pt x="112" y="39"/>
                </a:moveTo>
                <a:cubicBezTo>
                  <a:pt x="0" y="39"/>
                  <a:pt x="0" y="39"/>
                  <a:pt x="0" y="39"/>
                </a:cubicBezTo>
                <a:cubicBezTo>
                  <a:pt x="0" y="1"/>
                  <a:pt x="0" y="1"/>
                  <a:pt x="0" y="1"/>
                </a:cubicBezTo>
                <a:cubicBezTo>
                  <a:pt x="263" y="1"/>
                  <a:pt x="263" y="1"/>
                  <a:pt x="263" y="1"/>
                </a:cubicBezTo>
                <a:cubicBezTo>
                  <a:pt x="263" y="39"/>
                  <a:pt x="263" y="39"/>
                  <a:pt x="263" y="39"/>
                </a:cubicBezTo>
                <a:cubicBezTo>
                  <a:pt x="151" y="39"/>
                  <a:pt x="151" y="39"/>
                  <a:pt x="151" y="39"/>
                </a:cubicBezTo>
                <a:cubicBezTo>
                  <a:pt x="151" y="346"/>
                  <a:pt x="151" y="346"/>
                  <a:pt x="151" y="346"/>
                </a:cubicBezTo>
                <a:cubicBezTo>
                  <a:pt x="112" y="346"/>
                  <a:pt x="112" y="346"/>
                  <a:pt x="112" y="346"/>
                </a:cubicBezTo>
                <a:lnTo>
                  <a:pt x="112" y="39"/>
                </a:lnTo>
                <a:close/>
                <a:moveTo>
                  <a:pt x="238" y="346"/>
                </a:moveTo>
                <a:cubicBezTo>
                  <a:pt x="393" y="1"/>
                  <a:pt x="393" y="1"/>
                  <a:pt x="393" y="1"/>
                </a:cubicBezTo>
                <a:cubicBezTo>
                  <a:pt x="433" y="1"/>
                  <a:pt x="433" y="1"/>
                  <a:pt x="433" y="1"/>
                </a:cubicBezTo>
                <a:cubicBezTo>
                  <a:pt x="587" y="346"/>
                  <a:pt x="587" y="346"/>
                  <a:pt x="587" y="346"/>
                </a:cubicBezTo>
                <a:cubicBezTo>
                  <a:pt x="544" y="346"/>
                  <a:pt x="544" y="346"/>
                  <a:pt x="544" y="346"/>
                </a:cubicBezTo>
                <a:cubicBezTo>
                  <a:pt x="506" y="259"/>
                  <a:pt x="506" y="259"/>
                  <a:pt x="506" y="259"/>
                </a:cubicBezTo>
                <a:cubicBezTo>
                  <a:pt x="318" y="259"/>
                  <a:pt x="318" y="259"/>
                  <a:pt x="318" y="259"/>
                </a:cubicBezTo>
                <a:cubicBezTo>
                  <a:pt x="280" y="346"/>
                  <a:pt x="280" y="346"/>
                  <a:pt x="280" y="346"/>
                </a:cubicBezTo>
                <a:lnTo>
                  <a:pt x="238" y="346"/>
                </a:lnTo>
                <a:close/>
                <a:moveTo>
                  <a:pt x="335" y="221"/>
                </a:moveTo>
                <a:cubicBezTo>
                  <a:pt x="489" y="221"/>
                  <a:pt x="489" y="221"/>
                  <a:pt x="489" y="221"/>
                </a:cubicBezTo>
                <a:cubicBezTo>
                  <a:pt x="412" y="46"/>
                  <a:pt x="412" y="46"/>
                  <a:pt x="412" y="46"/>
                </a:cubicBezTo>
                <a:lnTo>
                  <a:pt x="335" y="221"/>
                </a:lnTo>
                <a:close/>
                <a:moveTo>
                  <a:pt x="646" y="346"/>
                </a:moveTo>
                <a:cubicBezTo>
                  <a:pt x="750" y="202"/>
                  <a:pt x="750" y="202"/>
                  <a:pt x="750" y="202"/>
                </a:cubicBezTo>
                <a:cubicBezTo>
                  <a:pt x="854" y="346"/>
                  <a:pt x="854" y="346"/>
                  <a:pt x="854" y="346"/>
                </a:cubicBezTo>
                <a:cubicBezTo>
                  <a:pt x="902" y="346"/>
                  <a:pt x="902" y="346"/>
                  <a:pt x="902" y="346"/>
                </a:cubicBezTo>
                <a:cubicBezTo>
                  <a:pt x="775" y="167"/>
                  <a:pt x="775" y="167"/>
                  <a:pt x="775" y="167"/>
                </a:cubicBezTo>
                <a:cubicBezTo>
                  <a:pt x="892" y="1"/>
                  <a:pt x="892" y="1"/>
                  <a:pt x="892" y="1"/>
                </a:cubicBezTo>
                <a:cubicBezTo>
                  <a:pt x="846" y="1"/>
                  <a:pt x="846" y="1"/>
                  <a:pt x="846" y="1"/>
                </a:cubicBezTo>
                <a:cubicBezTo>
                  <a:pt x="750" y="134"/>
                  <a:pt x="750" y="134"/>
                  <a:pt x="750" y="134"/>
                </a:cubicBezTo>
                <a:cubicBezTo>
                  <a:pt x="655" y="1"/>
                  <a:pt x="655" y="1"/>
                  <a:pt x="655" y="1"/>
                </a:cubicBezTo>
                <a:cubicBezTo>
                  <a:pt x="609" y="1"/>
                  <a:pt x="609" y="1"/>
                  <a:pt x="609" y="1"/>
                </a:cubicBezTo>
                <a:cubicBezTo>
                  <a:pt x="726" y="169"/>
                  <a:pt x="726" y="169"/>
                  <a:pt x="726" y="169"/>
                </a:cubicBezTo>
                <a:cubicBezTo>
                  <a:pt x="600" y="346"/>
                  <a:pt x="600" y="346"/>
                  <a:pt x="600" y="346"/>
                </a:cubicBezTo>
                <a:lnTo>
                  <a:pt x="646" y="346"/>
                </a:lnTo>
                <a:close/>
                <a:moveTo>
                  <a:pt x="924" y="174"/>
                </a:moveTo>
                <a:cubicBezTo>
                  <a:pt x="924" y="76"/>
                  <a:pt x="1004" y="0"/>
                  <a:pt x="1105" y="0"/>
                </a:cubicBezTo>
                <a:cubicBezTo>
                  <a:pt x="1205" y="0"/>
                  <a:pt x="1284" y="77"/>
                  <a:pt x="1284" y="174"/>
                </a:cubicBezTo>
                <a:cubicBezTo>
                  <a:pt x="1284" y="271"/>
                  <a:pt x="1205" y="348"/>
                  <a:pt x="1105" y="348"/>
                </a:cubicBezTo>
                <a:cubicBezTo>
                  <a:pt x="1004" y="348"/>
                  <a:pt x="924" y="271"/>
                  <a:pt x="924" y="174"/>
                </a:cubicBezTo>
                <a:close/>
                <a:moveTo>
                  <a:pt x="964" y="174"/>
                </a:moveTo>
                <a:cubicBezTo>
                  <a:pt x="964" y="249"/>
                  <a:pt x="1028" y="310"/>
                  <a:pt x="1105" y="310"/>
                </a:cubicBezTo>
                <a:cubicBezTo>
                  <a:pt x="1181" y="310"/>
                  <a:pt x="1244" y="249"/>
                  <a:pt x="1244" y="174"/>
                </a:cubicBezTo>
                <a:cubicBezTo>
                  <a:pt x="1244" y="98"/>
                  <a:pt x="1181" y="38"/>
                  <a:pt x="1105" y="38"/>
                </a:cubicBezTo>
                <a:cubicBezTo>
                  <a:pt x="1028" y="38"/>
                  <a:pt x="964" y="98"/>
                  <a:pt x="964" y="174"/>
                </a:cubicBezTo>
                <a:close/>
                <a:moveTo>
                  <a:pt x="1395" y="69"/>
                </a:moveTo>
                <a:cubicBezTo>
                  <a:pt x="1602" y="346"/>
                  <a:pt x="1602" y="346"/>
                  <a:pt x="1602" y="346"/>
                </a:cubicBezTo>
                <a:cubicBezTo>
                  <a:pt x="1642" y="346"/>
                  <a:pt x="1642" y="346"/>
                  <a:pt x="1642" y="346"/>
                </a:cubicBezTo>
                <a:cubicBezTo>
                  <a:pt x="1642" y="1"/>
                  <a:pt x="1642" y="1"/>
                  <a:pt x="1642" y="1"/>
                </a:cubicBezTo>
                <a:cubicBezTo>
                  <a:pt x="1603" y="1"/>
                  <a:pt x="1603" y="1"/>
                  <a:pt x="1603" y="1"/>
                </a:cubicBezTo>
                <a:cubicBezTo>
                  <a:pt x="1603" y="278"/>
                  <a:pt x="1603" y="278"/>
                  <a:pt x="1603" y="278"/>
                </a:cubicBezTo>
                <a:cubicBezTo>
                  <a:pt x="1397" y="1"/>
                  <a:pt x="1397" y="1"/>
                  <a:pt x="1397" y="1"/>
                </a:cubicBezTo>
                <a:cubicBezTo>
                  <a:pt x="1356" y="1"/>
                  <a:pt x="1356" y="1"/>
                  <a:pt x="1356" y="1"/>
                </a:cubicBezTo>
                <a:cubicBezTo>
                  <a:pt x="1356" y="346"/>
                  <a:pt x="1356" y="346"/>
                  <a:pt x="1356" y="346"/>
                </a:cubicBezTo>
                <a:cubicBezTo>
                  <a:pt x="1395" y="346"/>
                  <a:pt x="1395" y="346"/>
                  <a:pt x="1395" y="346"/>
                </a:cubicBezTo>
                <a:lnTo>
                  <a:pt x="1395" y="69"/>
                </a:lnTo>
                <a:close/>
                <a:moveTo>
                  <a:pt x="1895" y="348"/>
                </a:moveTo>
                <a:cubicBezTo>
                  <a:pt x="1794" y="348"/>
                  <a:pt x="1714" y="271"/>
                  <a:pt x="1714" y="174"/>
                </a:cubicBezTo>
                <a:cubicBezTo>
                  <a:pt x="1714" y="76"/>
                  <a:pt x="1794" y="0"/>
                  <a:pt x="1895" y="0"/>
                </a:cubicBezTo>
                <a:cubicBezTo>
                  <a:pt x="1995" y="0"/>
                  <a:pt x="2074" y="77"/>
                  <a:pt x="2074" y="174"/>
                </a:cubicBezTo>
                <a:cubicBezTo>
                  <a:pt x="2074" y="271"/>
                  <a:pt x="1995" y="348"/>
                  <a:pt x="1895" y="348"/>
                </a:cubicBezTo>
                <a:close/>
                <a:moveTo>
                  <a:pt x="2034" y="174"/>
                </a:moveTo>
                <a:cubicBezTo>
                  <a:pt x="2034" y="98"/>
                  <a:pt x="1971" y="38"/>
                  <a:pt x="1895" y="38"/>
                </a:cubicBezTo>
                <a:cubicBezTo>
                  <a:pt x="1818" y="38"/>
                  <a:pt x="1754" y="98"/>
                  <a:pt x="1754" y="174"/>
                </a:cubicBezTo>
                <a:cubicBezTo>
                  <a:pt x="1754" y="249"/>
                  <a:pt x="1818" y="310"/>
                  <a:pt x="1895" y="310"/>
                </a:cubicBezTo>
                <a:cubicBezTo>
                  <a:pt x="1971" y="310"/>
                  <a:pt x="2034" y="249"/>
                  <a:pt x="2034" y="174"/>
                </a:cubicBezTo>
                <a:close/>
                <a:moveTo>
                  <a:pt x="2183" y="62"/>
                </a:moveTo>
                <a:cubicBezTo>
                  <a:pt x="2308" y="309"/>
                  <a:pt x="2308" y="309"/>
                  <a:pt x="2308" y="309"/>
                </a:cubicBezTo>
                <a:cubicBezTo>
                  <a:pt x="2332" y="309"/>
                  <a:pt x="2332" y="309"/>
                  <a:pt x="2332" y="309"/>
                </a:cubicBezTo>
                <a:cubicBezTo>
                  <a:pt x="2457" y="62"/>
                  <a:pt x="2457" y="62"/>
                  <a:pt x="2457" y="62"/>
                </a:cubicBezTo>
                <a:cubicBezTo>
                  <a:pt x="2458" y="346"/>
                  <a:pt x="2458" y="346"/>
                  <a:pt x="2458" y="346"/>
                </a:cubicBezTo>
                <a:cubicBezTo>
                  <a:pt x="2494" y="346"/>
                  <a:pt x="2494" y="346"/>
                  <a:pt x="2494" y="346"/>
                </a:cubicBezTo>
                <a:cubicBezTo>
                  <a:pt x="2494" y="1"/>
                  <a:pt x="2494" y="1"/>
                  <a:pt x="2494" y="1"/>
                </a:cubicBezTo>
                <a:cubicBezTo>
                  <a:pt x="2446" y="1"/>
                  <a:pt x="2446" y="1"/>
                  <a:pt x="2446" y="1"/>
                </a:cubicBezTo>
                <a:cubicBezTo>
                  <a:pt x="2321" y="249"/>
                  <a:pt x="2321" y="249"/>
                  <a:pt x="2321" y="249"/>
                </a:cubicBezTo>
                <a:cubicBezTo>
                  <a:pt x="2195" y="1"/>
                  <a:pt x="2195" y="1"/>
                  <a:pt x="2195" y="1"/>
                </a:cubicBezTo>
                <a:cubicBezTo>
                  <a:pt x="2146" y="1"/>
                  <a:pt x="2146" y="1"/>
                  <a:pt x="2146" y="1"/>
                </a:cubicBezTo>
                <a:cubicBezTo>
                  <a:pt x="2146" y="346"/>
                  <a:pt x="2146" y="346"/>
                  <a:pt x="2146" y="346"/>
                </a:cubicBezTo>
                <a:cubicBezTo>
                  <a:pt x="2183" y="346"/>
                  <a:pt x="2183" y="346"/>
                  <a:pt x="2183" y="346"/>
                </a:cubicBezTo>
                <a:lnTo>
                  <a:pt x="2183" y="62"/>
                </a:lnTo>
                <a:close/>
                <a:moveTo>
                  <a:pt x="2811" y="1"/>
                </a:moveTo>
                <a:cubicBezTo>
                  <a:pt x="2701" y="181"/>
                  <a:pt x="2701" y="181"/>
                  <a:pt x="2701" y="181"/>
                </a:cubicBezTo>
                <a:cubicBezTo>
                  <a:pt x="2589" y="1"/>
                  <a:pt x="2589" y="1"/>
                  <a:pt x="2589" y="1"/>
                </a:cubicBezTo>
                <a:cubicBezTo>
                  <a:pt x="2549" y="1"/>
                  <a:pt x="2549" y="1"/>
                  <a:pt x="2549" y="1"/>
                </a:cubicBezTo>
                <a:cubicBezTo>
                  <a:pt x="2682" y="229"/>
                  <a:pt x="2682" y="229"/>
                  <a:pt x="2682" y="229"/>
                </a:cubicBezTo>
                <a:cubicBezTo>
                  <a:pt x="2682" y="346"/>
                  <a:pt x="2682" y="346"/>
                  <a:pt x="2682" y="346"/>
                </a:cubicBezTo>
                <a:cubicBezTo>
                  <a:pt x="2721" y="346"/>
                  <a:pt x="2721" y="346"/>
                  <a:pt x="2721" y="346"/>
                </a:cubicBezTo>
                <a:cubicBezTo>
                  <a:pt x="2721" y="228"/>
                  <a:pt x="2721" y="228"/>
                  <a:pt x="2721" y="228"/>
                </a:cubicBezTo>
                <a:cubicBezTo>
                  <a:pt x="2851" y="1"/>
                  <a:pt x="2851" y="1"/>
                  <a:pt x="2851" y="1"/>
                </a:cubicBezTo>
                <a:lnTo>
                  <a:pt x="2811" y="1"/>
                </a:lnTo>
                <a:close/>
                <a:moveTo>
                  <a:pt x="221" y="822"/>
                </a:moveTo>
                <a:cubicBezTo>
                  <a:pt x="95" y="574"/>
                  <a:pt x="95" y="574"/>
                  <a:pt x="95" y="574"/>
                </a:cubicBezTo>
                <a:cubicBezTo>
                  <a:pt x="46" y="574"/>
                  <a:pt x="46" y="574"/>
                  <a:pt x="46" y="574"/>
                </a:cubicBezTo>
                <a:cubicBezTo>
                  <a:pt x="46" y="919"/>
                  <a:pt x="46" y="919"/>
                  <a:pt x="46" y="919"/>
                </a:cubicBezTo>
                <a:cubicBezTo>
                  <a:pt x="84" y="919"/>
                  <a:pt x="84" y="919"/>
                  <a:pt x="84" y="919"/>
                </a:cubicBezTo>
                <a:cubicBezTo>
                  <a:pt x="84" y="635"/>
                  <a:pt x="84" y="635"/>
                  <a:pt x="84" y="635"/>
                </a:cubicBezTo>
                <a:cubicBezTo>
                  <a:pt x="208" y="882"/>
                  <a:pt x="208" y="882"/>
                  <a:pt x="208" y="882"/>
                </a:cubicBezTo>
                <a:cubicBezTo>
                  <a:pt x="232" y="882"/>
                  <a:pt x="232" y="882"/>
                  <a:pt x="232" y="882"/>
                </a:cubicBezTo>
                <a:cubicBezTo>
                  <a:pt x="357" y="635"/>
                  <a:pt x="357" y="635"/>
                  <a:pt x="357" y="635"/>
                </a:cubicBezTo>
                <a:cubicBezTo>
                  <a:pt x="358" y="919"/>
                  <a:pt x="358" y="919"/>
                  <a:pt x="358" y="919"/>
                </a:cubicBezTo>
                <a:cubicBezTo>
                  <a:pt x="394" y="919"/>
                  <a:pt x="394" y="919"/>
                  <a:pt x="394" y="919"/>
                </a:cubicBezTo>
                <a:cubicBezTo>
                  <a:pt x="394" y="574"/>
                  <a:pt x="394" y="574"/>
                  <a:pt x="394" y="574"/>
                </a:cubicBezTo>
                <a:cubicBezTo>
                  <a:pt x="346" y="574"/>
                  <a:pt x="346" y="574"/>
                  <a:pt x="346" y="574"/>
                </a:cubicBezTo>
                <a:lnTo>
                  <a:pt x="221" y="822"/>
                </a:lnTo>
                <a:close/>
                <a:moveTo>
                  <a:pt x="644" y="574"/>
                </a:moveTo>
                <a:cubicBezTo>
                  <a:pt x="797" y="919"/>
                  <a:pt x="797" y="919"/>
                  <a:pt x="797" y="919"/>
                </a:cubicBezTo>
                <a:cubicBezTo>
                  <a:pt x="755" y="919"/>
                  <a:pt x="755" y="919"/>
                  <a:pt x="755" y="919"/>
                </a:cubicBezTo>
                <a:cubicBezTo>
                  <a:pt x="716" y="831"/>
                  <a:pt x="716" y="831"/>
                  <a:pt x="716" y="831"/>
                </a:cubicBezTo>
                <a:cubicBezTo>
                  <a:pt x="529" y="831"/>
                  <a:pt x="529" y="831"/>
                  <a:pt x="529" y="831"/>
                </a:cubicBezTo>
                <a:cubicBezTo>
                  <a:pt x="490" y="919"/>
                  <a:pt x="490" y="919"/>
                  <a:pt x="490" y="919"/>
                </a:cubicBezTo>
                <a:cubicBezTo>
                  <a:pt x="449" y="919"/>
                  <a:pt x="449" y="919"/>
                  <a:pt x="449" y="919"/>
                </a:cubicBezTo>
                <a:cubicBezTo>
                  <a:pt x="603" y="574"/>
                  <a:pt x="603" y="574"/>
                  <a:pt x="603" y="574"/>
                </a:cubicBezTo>
                <a:lnTo>
                  <a:pt x="644" y="574"/>
                </a:lnTo>
                <a:close/>
                <a:moveTo>
                  <a:pt x="700" y="794"/>
                </a:moveTo>
                <a:cubicBezTo>
                  <a:pt x="622" y="619"/>
                  <a:pt x="622" y="619"/>
                  <a:pt x="622" y="619"/>
                </a:cubicBezTo>
                <a:cubicBezTo>
                  <a:pt x="545" y="794"/>
                  <a:pt x="545" y="794"/>
                  <a:pt x="545" y="794"/>
                </a:cubicBezTo>
                <a:lnTo>
                  <a:pt x="700" y="794"/>
                </a:lnTo>
                <a:close/>
                <a:moveTo>
                  <a:pt x="1099" y="851"/>
                </a:moveTo>
                <a:cubicBezTo>
                  <a:pt x="892" y="574"/>
                  <a:pt x="892" y="574"/>
                  <a:pt x="892" y="574"/>
                </a:cubicBezTo>
                <a:cubicBezTo>
                  <a:pt x="851" y="574"/>
                  <a:pt x="851" y="574"/>
                  <a:pt x="851" y="574"/>
                </a:cubicBezTo>
                <a:cubicBezTo>
                  <a:pt x="851" y="919"/>
                  <a:pt x="851" y="919"/>
                  <a:pt x="851" y="919"/>
                </a:cubicBezTo>
                <a:cubicBezTo>
                  <a:pt x="891" y="919"/>
                  <a:pt x="891" y="919"/>
                  <a:pt x="891" y="919"/>
                </a:cubicBezTo>
                <a:cubicBezTo>
                  <a:pt x="891" y="642"/>
                  <a:pt x="891" y="642"/>
                  <a:pt x="891" y="642"/>
                </a:cubicBezTo>
                <a:cubicBezTo>
                  <a:pt x="1097" y="919"/>
                  <a:pt x="1097" y="919"/>
                  <a:pt x="1097" y="919"/>
                </a:cubicBezTo>
                <a:cubicBezTo>
                  <a:pt x="1137" y="919"/>
                  <a:pt x="1137" y="919"/>
                  <a:pt x="1137" y="919"/>
                </a:cubicBezTo>
                <a:cubicBezTo>
                  <a:pt x="1137" y="574"/>
                  <a:pt x="1137" y="574"/>
                  <a:pt x="1137" y="574"/>
                </a:cubicBezTo>
                <a:cubicBezTo>
                  <a:pt x="1099" y="574"/>
                  <a:pt x="1099" y="574"/>
                  <a:pt x="1099" y="574"/>
                </a:cubicBezTo>
                <a:lnTo>
                  <a:pt x="1099" y="851"/>
                </a:lnTo>
                <a:close/>
                <a:moveTo>
                  <a:pt x="1387" y="574"/>
                </a:moveTo>
                <a:cubicBezTo>
                  <a:pt x="1541" y="919"/>
                  <a:pt x="1541" y="919"/>
                  <a:pt x="1541" y="919"/>
                </a:cubicBezTo>
                <a:cubicBezTo>
                  <a:pt x="1498" y="919"/>
                  <a:pt x="1498" y="919"/>
                  <a:pt x="1498" y="919"/>
                </a:cubicBezTo>
                <a:cubicBezTo>
                  <a:pt x="1460" y="831"/>
                  <a:pt x="1460" y="831"/>
                  <a:pt x="1460" y="831"/>
                </a:cubicBezTo>
                <a:cubicBezTo>
                  <a:pt x="1272" y="831"/>
                  <a:pt x="1272" y="831"/>
                  <a:pt x="1272" y="831"/>
                </a:cubicBezTo>
                <a:cubicBezTo>
                  <a:pt x="1234" y="919"/>
                  <a:pt x="1234" y="919"/>
                  <a:pt x="1234" y="919"/>
                </a:cubicBezTo>
                <a:cubicBezTo>
                  <a:pt x="1192" y="919"/>
                  <a:pt x="1192" y="919"/>
                  <a:pt x="1192" y="919"/>
                </a:cubicBezTo>
                <a:cubicBezTo>
                  <a:pt x="1346" y="574"/>
                  <a:pt x="1346" y="574"/>
                  <a:pt x="1346" y="574"/>
                </a:cubicBezTo>
                <a:lnTo>
                  <a:pt x="1387" y="574"/>
                </a:lnTo>
                <a:close/>
                <a:moveTo>
                  <a:pt x="1443" y="794"/>
                </a:moveTo>
                <a:cubicBezTo>
                  <a:pt x="1365" y="619"/>
                  <a:pt x="1365" y="619"/>
                  <a:pt x="1365" y="619"/>
                </a:cubicBezTo>
                <a:cubicBezTo>
                  <a:pt x="1289" y="794"/>
                  <a:pt x="1289" y="794"/>
                  <a:pt x="1289" y="794"/>
                </a:cubicBezTo>
                <a:lnTo>
                  <a:pt x="1443" y="794"/>
                </a:lnTo>
                <a:close/>
                <a:moveTo>
                  <a:pt x="1735" y="610"/>
                </a:moveTo>
                <a:cubicBezTo>
                  <a:pt x="1774" y="610"/>
                  <a:pt x="1812" y="625"/>
                  <a:pt x="1840" y="650"/>
                </a:cubicBezTo>
                <a:cubicBezTo>
                  <a:pt x="1862" y="620"/>
                  <a:pt x="1862" y="620"/>
                  <a:pt x="1862" y="620"/>
                </a:cubicBezTo>
                <a:cubicBezTo>
                  <a:pt x="1829" y="591"/>
                  <a:pt x="1783" y="573"/>
                  <a:pt x="1735" y="573"/>
                </a:cubicBezTo>
                <a:cubicBezTo>
                  <a:pt x="1634" y="573"/>
                  <a:pt x="1554" y="649"/>
                  <a:pt x="1554" y="746"/>
                </a:cubicBezTo>
                <a:cubicBezTo>
                  <a:pt x="1554" y="843"/>
                  <a:pt x="1634" y="921"/>
                  <a:pt x="1733" y="921"/>
                </a:cubicBezTo>
                <a:cubicBezTo>
                  <a:pt x="1780" y="921"/>
                  <a:pt x="1827" y="902"/>
                  <a:pt x="1861" y="875"/>
                </a:cubicBezTo>
                <a:cubicBezTo>
                  <a:pt x="1861" y="750"/>
                  <a:pt x="1861" y="750"/>
                  <a:pt x="1861" y="750"/>
                </a:cubicBezTo>
                <a:cubicBezTo>
                  <a:pt x="1826" y="750"/>
                  <a:pt x="1826" y="750"/>
                  <a:pt x="1826" y="750"/>
                </a:cubicBezTo>
                <a:cubicBezTo>
                  <a:pt x="1826" y="854"/>
                  <a:pt x="1826" y="854"/>
                  <a:pt x="1826" y="854"/>
                </a:cubicBezTo>
                <a:cubicBezTo>
                  <a:pt x="1800" y="872"/>
                  <a:pt x="1767" y="883"/>
                  <a:pt x="1736" y="883"/>
                </a:cubicBezTo>
                <a:cubicBezTo>
                  <a:pt x="1657" y="883"/>
                  <a:pt x="1594" y="823"/>
                  <a:pt x="1594" y="746"/>
                </a:cubicBezTo>
                <a:cubicBezTo>
                  <a:pt x="1594" y="671"/>
                  <a:pt x="1657" y="610"/>
                  <a:pt x="1735" y="610"/>
                </a:cubicBezTo>
                <a:close/>
                <a:moveTo>
                  <a:pt x="1996" y="763"/>
                </a:moveTo>
                <a:cubicBezTo>
                  <a:pt x="2169" y="763"/>
                  <a:pt x="2169" y="763"/>
                  <a:pt x="2169" y="763"/>
                </a:cubicBezTo>
                <a:cubicBezTo>
                  <a:pt x="2169" y="725"/>
                  <a:pt x="2169" y="725"/>
                  <a:pt x="2169" y="725"/>
                </a:cubicBezTo>
                <a:cubicBezTo>
                  <a:pt x="1996" y="725"/>
                  <a:pt x="1996" y="725"/>
                  <a:pt x="1996" y="725"/>
                </a:cubicBezTo>
                <a:cubicBezTo>
                  <a:pt x="1996" y="612"/>
                  <a:pt x="1996" y="612"/>
                  <a:pt x="1996" y="612"/>
                </a:cubicBezTo>
                <a:cubicBezTo>
                  <a:pt x="2190" y="612"/>
                  <a:pt x="2190" y="612"/>
                  <a:pt x="2190" y="612"/>
                </a:cubicBezTo>
                <a:cubicBezTo>
                  <a:pt x="2190" y="574"/>
                  <a:pt x="2190" y="574"/>
                  <a:pt x="2190" y="574"/>
                </a:cubicBezTo>
                <a:cubicBezTo>
                  <a:pt x="1956" y="574"/>
                  <a:pt x="1956" y="574"/>
                  <a:pt x="1956" y="574"/>
                </a:cubicBezTo>
                <a:cubicBezTo>
                  <a:pt x="1956" y="919"/>
                  <a:pt x="1956" y="919"/>
                  <a:pt x="1956" y="919"/>
                </a:cubicBezTo>
                <a:cubicBezTo>
                  <a:pt x="2196" y="919"/>
                  <a:pt x="2196" y="919"/>
                  <a:pt x="2196" y="919"/>
                </a:cubicBezTo>
                <a:cubicBezTo>
                  <a:pt x="2196" y="881"/>
                  <a:pt x="2196" y="881"/>
                  <a:pt x="2196" y="881"/>
                </a:cubicBezTo>
                <a:cubicBezTo>
                  <a:pt x="1996" y="881"/>
                  <a:pt x="1996" y="881"/>
                  <a:pt x="1996" y="881"/>
                </a:cubicBezTo>
                <a:lnTo>
                  <a:pt x="1996" y="763"/>
                </a:lnTo>
                <a:close/>
                <a:moveTo>
                  <a:pt x="2466" y="801"/>
                </a:moveTo>
                <a:cubicBezTo>
                  <a:pt x="2546" y="919"/>
                  <a:pt x="2546" y="919"/>
                  <a:pt x="2546" y="919"/>
                </a:cubicBezTo>
                <a:cubicBezTo>
                  <a:pt x="2501" y="919"/>
                  <a:pt x="2501" y="919"/>
                  <a:pt x="2501" y="919"/>
                </a:cubicBezTo>
                <a:cubicBezTo>
                  <a:pt x="2430" y="809"/>
                  <a:pt x="2430" y="809"/>
                  <a:pt x="2430" y="809"/>
                </a:cubicBezTo>
                <a:cubicBezTo>
                  <a:pt x="2423" y="809"/>
                  <a:pt x="2415" y="810"/>
                  <a:pt x="2407" y="810"/>
                </a:cubicBezTo>
                <a:cubicBezTo>
                  <a:pt x="2316" y="810"/>
                  <a:pt x="2316" y="810"/>
                  <a:pt x="2316" y="810"/>
                </a:cubicBezTo>
                <a:cubicBezTo>
                  <a:pt x="2316" y="919"/>
                  <a:pt x="2316" y="919"/>
                  <a:pt x="2316" y="919"/>
                </a:cubicBezTo>
                <a:cubicBezTo>
                  <a:pt x="2276" y="919"/>
                  <a:pt x="2276" y="919"/>
                  <a:pt x="2276" y="919"/>
                </a:cubicBezTo>
                <a:cubicBezTo>
                  <a:pt x="2276" y="574"/>
                  <a:pt x="2276" y="574"/>
                  <a:pt x="2276" y="574"/>
                </a:cubicBezTo>
                <a:cubicBezTo>
                  <a:pt x="2407" y="574"/>
                  <a:pt x="2407" y="574"/>
                  <a:pt x="2407" y="574"/>
                </a:cubicBezTo>
                <a:cubicBezTo>
                  <a:pt x="2493" y="574"/>
                  <a:pt x="2543" y="616"/>
                  <a:pt x="2543" y="690"/>
                </a:cubicBezTo>
                <a:cubicBezTo>
                  <a:pt x="2543" y="747"/>
                  <a:pt x="2515" y="785"/>
                  <a:pt x="2466" y="801"/>
                </a:cubicBezTo>
                <a:close/>
                <a:moveTo>
                  <a:pt x="2505" y="691"/>
                </a:moveTo>
                <a:cubicBezTo>
                  <a:pt x="2505" y="639"/>
                  <a:pt x="2469" y="612"/>
                  <a:pt x="2407" y="612"/>
                </a:cubicBezTo>
                <a:cubicBezTo>
                  <a:pt x="2316" y="612"/>
                  <a:pt x="2316" y="612"/>
                  <a:pt x="2316" y="612"/>
                </a:cubicBezTo>
                <a:cubicBezTo>
                  <a:pt x="2316" y="772"/>
                  <a:pt x="2316" y="772"/>
                  <a:pt x="2316" y="772"/>
                </a:cubicBezTo>
                <a:cubicBezTo>
                  <a:pt x="2407" y="772"/>
                  <a:pt x="2407" y="772"/>
                  <a:pt x="2407" y="772"/>
                </a:cubicBezTo>
                <a:cubicBezTo>
                  <a:pt x="2469" y="772"/>
                  <a:pt x="2505" y="744"/>
                  <a:pt x="2505" y="691"/>
                </a:cubicBezTo>
                <a:close/>
              </a:path>
            </a:pathLst>
          </a:custGeom>
          <a:solidFill>
            <a:srgbClr val="001450"/>
          </a:solidFill>
          <a:ln>
            <a:noFill/>
          </a:ln>
        </p:spPr>
        <p:txBody>
          <a:bodyPr lIns="114324" tIns="57162" rIns="114324" bIns="57162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251">
              <a:latin typeface="+mn-lt"/>
            </a:endParaRPr>
          </a:p>
        </p:txBody>
      </p:sp>
      <p:sp>
        <p:nvSpPr>
          <p:cNvPr id="3" name="Tijdelijke aanduiding voor inhoud 2"/>
          <p:cNvSpPr>
            <a:spLocks noGrp="1" noSelect="1"/>
          </p:cNvSpPr>
          <p:nvPr>
            <p:ph idx="1"/>
          </p:nvPr>
        </p:nvSpPr>
        <p:spPr bwMode="gray"/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8" name="Title 2"/>
          <p:cNvSpPr>
            <a:spLocks noGrp="1" noSelect="1"/>
          </p:cNvSpPr>
          <p:nvPr>
            <p:ph type="body" sz="quarter" idx="13"/>
          </p:nvPr>
        </p:nvSpPr>
        <p:spPr bwMode="gray">
          <a:xfrm>
            <a:off x="855179" y="900501"/>
            <a:ext cx="13718858" cy="631382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376" b="0" cap="all">
                <a:solidFill>
                  <a:schemeClr val="accent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3376" b="0" cap="all">
                <a:solidFill>
                  <a:srgbClr val="7800AF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3376" b="0" cap="all">
                <a:solidFill>
                  <a:srgbClr val="7800AF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376" b="0" cap="all">
                <a:solidFill>
                  <a:srgbClr val="7800AF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376" b="0" cap="all">
                <a:solidFill>
                  <a:srgbClr val="7800AF"/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376" b="0" cap="all">
                <a:solidFill>
                  <a:srgbClr val="7800AF"/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376" b="0" cap="all">
                <a:solidFill>
                  <a:srgbClr val="7800AF"/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376" b="0" cap="all">
                <a:solidFill>
                  <a:srgbClr val="7800AF"/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376" b="0" cap="all">
                <a:solidFill>
                  <a:srgbClr val="7800AF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 noSelect="1"/>
          </p:cNvSpPr>
          <p:nvPr>
            <p:ph type="title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7" name="Tijdelijke aanduiding voor dianummer 5">
            <a:extLst>
              <a:ext uri="{FF2B5EF4-FFF2-40B4-BE49-F238E27FC236}">
                <a16:creationId xmlns:a16="http://schemas.microsoft.com/office/drawing/2014/main" id="{3937683B-C808-45B0-AC6F-76A322E77FE9}"/>
              </a:ext>
            </a:extLst>
          </p:cNvPr>
          <p:cNvSpPr>
            <a:spLocks noGrp="1" noSelect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86D369-40F5-4D38-BD2C-A9E663BB40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9477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slide Corpor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>
            <a:extLst>
              <a:ext uri="{FF2B5EF4-FFF2-40B4-BE49-F238E27FC236}">
                <a16:creationId xmlns:a16="http://schemas.microsoft.com/office/drawing/2014/main" id="{C4D436A8-5111-4EFA-913B-7923833367BF}"/>
              </a:ext>
            </a:extLst>
          </p:cNvPr>
          <p:cNvSpPr>
            <a:spLocks noSelect="1"/>
          </p:cNvSpPr>
          <p:nvPr/>
        </p:nvSpPr>
        <p:spPr bwMode="gray">
          <a:xfrm>
            <a:off x="4402138" y="568325"/>
            <a:ext cx="79375" cy="6581775"/>
          </a:xfrm>
          <a:custGeom>
            <a:avLst/>
            <a:gdLst>
              <a:gd name="T0" fmla="*/ 2147483646 w 200"/>
              <a:gd name="T1" fmla="*/ 2147483646 h 16601"/>
              <a:gd name="T2" fmla="*/ 2147483646 w 200"/>
              <a:gd name="T3" fmla="*/ 2147483646 h 16601"/>
              <a:gd name="T4" fmla="*/ 0 w 200"/>
              <a:gd name="T5" fmla="*/ 2147483646 h 16601"/>
              <a:gd name="T6" fmla="*/ 2147483646 w 200"/>
              <a:gd name="T7" fmla="*/ 2147483646 h 16601"/>
              <a:gd name="T8" fmla="*/ 2147483646 w 200"/>
              <a:gd name="T9" fmla="*/ 2147483646 h 16601"/>
              <a:gd name="T10" fmla="*/ 2147483646 w 200"/>
              <a:gd name="T11" fmla="*/ 2147483646 h 16601"/>
              <a:gd name="T12" fmla="*/ 2147483646 w 200"/>
              <a:gd name="T13" fmla="*/ 2147483646 h 16601"/>
              <a:gd name="T14" fmla="*/ 0 w 200"/>
              <a:gd name="T15" fmla="*/ 2147483646 h 16601"/>
              <a:gd name="T16" fmla="*/ 2147483646 w 200"/>
              <a:gd name="T17" fmla="*/ 2147483646 h 16601"/>
              <a:gd name="T18" fmla="*/ 2147483646 w 200"/>
              <a:gd name="T19" fmla="*/ 2147483646 h 16601"/>
              <a:gd name="T20" fmla="*/ 2147483646 w 200"/>
              <a:gd name="T21" fmla="*/ 2147483646 h 16601"/>
              <a:gd name="T22" fmla="*/ 2147483646 w 200"/>
              <a:gd name="T23" fmla="*/ 2147483646 h 16601"/>
              <a:gd name="T24" fmla="*/ 0 w 200"/>
              <a:gd name="T25" fmla="*/ 2147483646 h 16601"/>
              <a:gd name="T26" fmla="*/ 2147483646 w 200"/>
              <a:gd name="T27" fmla="*/ 2147483646 h 16601"/>
              <a:gd name="T28" fmla="*/ 2147483646 w 200"/>
              <a:gd name="T29" fmla="*/ 2147483646 h 16601"/>
              <a:gd name="T30" fmla="*/ 2147483646 w 200"/>
              <a:gd name="T31" fmla="*/ 2147483646 h 16601"/>
              <a:gd name="T32" fmla="*/ 2147483646 w 200"/>
              <a:gd name="T33" fmla="*/ 0 h 16601"/>
              <a:gd name="T34" fmla="*/ 0 w 200"/>
              <a:gd name="T35" fmla="*/ 2147483646 h 16601"/>
              <a:gd name="T36" fmla="*/ 2147483646 w 200"/>
              <a:gd name="T37" fmla="*/ 2147483646 h 16601"/>
              <a:gd name="T38" fmla="*/ 2147483646 w 200"/>
              <a:gd name="T39" fmla="*/ 2147483646 h 16601"/>
              <a:gd name="T40" fmla="*/ 2147483646 w 200"/>
              <a:gd name="T41" fmla="*/ 2147483646 h 16601"/>
              <a:gd name="T42" fmla="*/ 2147483646 w 200"/>
              <a:gd name="T43" fmla="*/ 2147483646 h 16601"/>
              <a:gd name="T44" fmla="*/ 0 w 200"/>
              <a:gd name="T45" fmla="*/ 2147483646 h 16601"/>
              <a:gd name="T46" fmla="*/ 2147483646 w 200"/>
              <a:gd name="T47" fmla="*/ 2147483646 h 16601"/>
              <a:gd name="T48" fmla="*/ 2147483646 w 200"/>
              <a:gd name="T49" fmla="*/ 2147483646 h 16601"/>
              <a:gd name="T50" fmla="*/ 2147483646 w 200"/>
              <a:gd name="T51" fmla="*/ 2147483646 h 16601"/>
              <a:gd name="T52" fmla="*/ 2147483646 w 200"/>
              <a:gd name="T53" fmla="*/ 2147483646 h 16601"/>
              <a:gd name="T54" fmla="*/ 0 w 200"/>
              <a:gd name="T55" fmla="*/ 2147483646 h 16601"/>
              <a:gd name="T56" fmla="*/ 2147483646 w 200"/>
              <a:gd name="T57" fmla="*/ 2147483646 h 16601"/>
              <a:gd name="T58" fmla="*/ 2147483646 w 200"/>
              <a:gd name="T59" fmla="*/ 2147483646 h 16601"/>
              <a:gd name="T60" fmla="*/ 2147483646 w 200"/>
              <a:gd name="T61" fmla="*/ 2147483646 h 16601"/>
              <a:gd name="T62" fmla="*/ 2147483646 w 200"/>
              <a:gd name="T63" fmla="*/ 2147483646 h 16601"/>
              <a:gd name="T64" fmla="*/ 0 w 200"/>
              <a:gd name="T65" fmla="*/ 2147483646 h 16601"/>
              <a:gd name="T66" fmla="*/ 2147483646 w 200"/>
              <a:gd name="T67" fmla="*/ 2147483646 h 16601"/>
              <a:gd name="T68" fmla="*/ 2147483646 w 200"/>
              <a:gd name="T69" fmla="*/ 2147483646 h 16601"/>
              <a:gd name="T70" fmla="*/ 2147483646 w 200"/>
              <a:gd name="T71" fmla="*/ 2147483646 h 16601"/>
              <a:gd name="T72" fmla="*/ 2147483646 w 200"/>
              <a:gd name="T73" fmla="*/ 2147483646 h 16601"/>
              <a:gd name="T74" fmla="*/ 0 w 200"/>
              <a:gd name="T75" fmla="*/ 2147483646 h 16601"/>
              <a:gd name="T76" fmla="*/ 2147483646 w 200"/>
              <a:gd name="T77" fmla="*/ 2147483646 h 16601"/>
              <a:gd name="T78" fmla="*/ 2147483646 w 200"/>
              <a:gd name="T79" fmla="*/ 2147483646 h 16601"/>
              <a:gd name="T80" fmla="*/ 2147483646 w 200"/>
              <a:gd name="T81" fmla="*/ 2147483646 h 16601"/>
              <a:gd name="T82" fmla="*/ 2147483646 w 200"/>
              <a:gd name="T83" fmla="*/ 2147483646 h 16601"/>
              <a:gd name="T84" fmla="*/ 0 w 200"/>
              <a:gd name="T85" fmla="*/ 2147483646 h 16601"/>
              <a:gd name="T86" fmla="*/ 2147483646 w 200"/>
              <a:gd name="T87" fmla="*/ 2147483646 h 16601"/>
              <a:gd name="T88" fmla="*/ 2147483646 w 200"/>
              <a:gd name="T89" fmla="*/ 2147483646 h 16601"/>
              <a:gd name="T90" fmla="*/ 2147483646 w 200"/>
              <a:gd name="T91" fmla="*/ 2147483646 h 16601"/>
              <a:gd name="T92" fmla="*/ 2147483646 w 200"/>
              <a:gd name="T93" fmla="*/ 2147483646 h 16601"/>
              <a:gd name="T94" fmla="*/ 0 w 200"/>
              <a:gd name="T95" fmla="*/ 2147483646 h 16601"/>
              <a:gd name="T96" fmla="*/ 2147483646 w 200"/>
              <a:gd name="T97" fmla="*/ 2147483646 h 16601"/>
              <a:gd name="T98" fmla="*/ 2147483646 w 200"/>
              <a:gd name="T99" fmla="*/ 2147483646 h 16601"/>
              <a:gd name="T100" fmla="*/ 2147483646 w 200"/>
              <a:gd name="T101" fmla="*/ 2147483646 h 16601"/>
              <a:gd name="T102" fmla="*/ 2147483646 w 200"/>
              <a:gd name="T103" fmla="*/ 2147483646 h 16601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200" h="16601">
                <a:moveTo>
                  <a:pt x="200" y="11701"/>
                </a:moveTo>
                <a:cubicBezTo>
                  <a:pt x="200" y="11756"/>
                  <a:pt x="155" y="11801"/>
                  <a:pt x="100" y="11801"/>
                </a:cubicBezTo>
                <a:cubicBezTo>
                  <a:pt x="45" y="11801"/>
                  <a:pt x="0" y="11756"/>
                  <a:pt x="0" y="11701"/>
                </a:cubicBezTo>
                <a:cubicBezTo>
                  <a:pt x="0" y="11646"/>
                  <a:pt x="45" y="11601"/>
                  <a:pt x="100" y="11601"/>
                </a:cubicBezTo>
                <a:cubicBezTo>
                  <a:pt x="155" y="11601"/>
                  <a:pt x="200" y="11646"/>
                  <a:pt x="200" y="11701"/>
                </a:cubicBezTo>
                <a:close/>
                <a:moveTo>
                  <a:pt x="100" y="12401"/>
                </a:moveTo>
                <a:cubicBezTo>
                  <a:pt x="45" y="12401"/>
                  <a:pt x="0" y="12446"/>
                  <a:pt x="0" y="12501"/>
                </a:cubicBezTo>
                <a:cubicBezTo>
                  <a:pt x="0" y="12556"/>
                  <a:pt x="45" y="12601"/>
                  <a:pt x="100" y="12601"/>
                </a:cubicBezTo>
                <a:cubicBezTo>
                  <a:pt x="155" y="12601"/>
                  <a:pt x="200" y="12556"/>
                  <a:pt x="200" y="12501"/>
                </a:cubicBezTo>
                <a:cubicBezTo>
                  <a:pt x="200" y="12446"/>
                  <a:pt x="155" y="12401"/>
                  <a:pt x="100" y="12401"/>
                </a:cubicBezTo>
                <a:close/>
                <a:moveTo>
                  <a:pt x="100" y="12801"/>
                </a:moveTo>
                <a:cubicBezTo>
                  <a:pt x="45" y="12801"/>
                  <a:pt x="0" y="12846"/>
                  <a:pt x="0" y="12901"/>
                </a:cubicBezTo>
                <a:cubicBezTo>
                  <a:pt x="0" y="12956"/>
                  <a:pt x="45" y="13001"/>
                  <a:pt x="100" y="13001"/>
                </a:cubicBezTo>
                <a:cubicBezTo>
                  <a:pt x="155" y="13001"/>
                  <a:pt x="200" y="12956"/>
                  <a:pt x="200" y="12901"/>
                </a:cubicBezTo>
                <a:cubicBezTo>
                  <a:pt x="200" y="12846"/>
                  <a:pt x="155" y="12801"/>
                  <a:pt x="100" y="12801"/>
                </a:cubicBezTo>
                <a:close/>
                <a:moveTo>
                  <a:pt x="100" y="11201"/>
                </a:moveTo>
                <a:cubicBezTo>
                  <a:pt x="45" y="11201"/>
                  <a:pt x="0" y="11246"/>
                  <a:pt x="0" y="11301"/>
                </a:cubicBezTo>
                <a:cubicBezTo>
                  <a:pt x="0" y="11356"/>
                  <a:pt x="45" y="11401"/>
                  <a:pt x="100" y="11401"/>
                </a:cubicBezTo>
                <a:cubicBezTo>
                  <a:pt x="155" y="11401"/>
                  <a:pt x="200" y="11356"/>
                  <a:pt x="200" y="11301"/>
                </a:cubicBezTo>
                <a:cubicBezTo>
                  <a:pt x="200" y="11246"/>
                  <a:pt x="155" y="11201"/>
                  <a:pt x="100" y="11201"/>
                </a:cubicBezTo>
                <a:close/>
                <a:moveTo>
                  <a:pt x="100" y="8801"/>
                </a:moveTo>
                <a:cubicBezTo>
                  <a:pt x="45" y="8801"/>
                  <a:pt x="0" y="8845"/>
                  <a:pt x="0" y="8901"/>
                </a:cubicBezTo>
                <a:cubicBezTo>
                  <a:pt x="0" y="8956"/>
                  <a:pt x="45" y="9001"/>
                  <a:pt x="100" y="9001"/>
                </a:cubicBezTo>
                <a:cubicBezTo>
                  <a:pt x="155" y="9001"/>
                  <a:pt x="200" y="8956"/>
                  <a:pt x="200" y="8901"/>
                </a:cubicBezTo>
                <a:cubicBezTo>
                  <a:pt x="200" y="8845"/>
                  <a:pt x="155" y="8801"/>
                  <a:pt x="100" y="8801"/>
                </a:cubicBezTo>
                <a:close/>
                <a:moveTo>
                  <a:pt x="100" y="10801"/>
                </a:moveTo>
                <a:cubicBezTo>
                  <a:pt x="45" y="10801"/>
                  <a:pt x="0" y="10846"/>
                  <a:pt x="0" y="10901"/>
                </a:cubicBezTo>
                <a:cubicBezTo>
                  <a:pt x="0" y="10956"/>
                  <a:pt x="45" y="11001"/>
                  <a:pt x="100" y="11001"/>
                </a:cubicBezTo>
                <a:cubicBezTo>
                  <a:pt x="155" y="11001"/>
                  <a:pt x="200" y="10956"/>
                  <a:pt x="200" y="10901"/>
                </a:cubicBezTo>
                <a:cubicBezTo>
                  <a:pt x="200" y="10846"/>
                  <a:pt x="155" y="10801"/>
                  <a:pt x="100" y="10801"/>
                </a:cubicBezTo>
                <a:close/>
                <a:moveTo>
                  <a:pt x="100" y="9601"/>
                </a:moveTo>
                <a:cubicBezTo>
                  <a:pt x="45" y="9601"/>
                  <a:pt x="0" y="9646"/>
                  <a:pt x="0" y="9701"/>
                </a:cubicBezTo>
                <a:cubicBezTo>
                  <a:pt x="0" y="9756"/>
                  <a:pt x="45" y="9801"/>
                  <a:pt x="100" y="9801"/>
                </a:cubicBezTo>
                <a:cubicBezTo>
                  <a:pt x="155" y="9801"/>
                  <a:pt x="200" y="9756"/>
                  <a:pt x="200" y="9701"/>
                </a:cubicBezTo>
                <a:cubicBezTo>
                  <a:pt x="200" y="9646"/>
                  <a:pt x="155" y="9601"/>
                  <a:pt x="100" y="9601"/>
                </a:cubicBezTo>
                <a:close/>
                <a:moveTo>
                  <a:pt x="100" y="9201"/>
                </a:moveTo>
                <a:cubicBezTo>
                  <a:pt x="45" y="9201"/>
                  <a:pt x="0" y="9245"/>
                  <a:pt x="0" y="9301"/>
                </a:cubicBezTo>
                <a:cubicBezTo>
                  <a:pt x="0" y="9356"/>
                  <a:pt x="45" y="9401"/>
                  <a:pt x="100" y="9401"/>
                </a:cubicBezTo>
                <a:cubicBezTo>
                  <a:pt x="155" y="9401"/>
                  <a:pt x="200" y="9356"/>
                  <a:pt x="200" y="9301"/>
                </a:cubicBezTo>
                <a:cubicBezTo>
                  <a:pt x="200" y="9245"/>
                  <a:pt x="155" y="9201"/>
                  <a:pt x="100" y="9201"/>
                </a:cubicBezTo>
                <a:close/>
                <a:moveTo>
                  <a:pt x="100" y="10001"/>
                </a:moveTo>
                <a:cubicBezTo>
                  <a:pt x="45" y="10001"/>
                  <a:pt x="0" y="10046"/>
                  <a:pt x="0" y="10101"/>
                </a:cubicBezTo>
                <a:cubicBezTo>
                  <a:pt x="0" y="10156"/>
                  <a:pt x="45" y="10201"/>
                  <a:pt x="100" y="10201"/>
                </a:cubicBezTo>
                <a:cubicBezTo>
                  <a:pt x="155" y="10201"/>
                  <a:pt x="200" y="10156"/>
                  <a:pt x="200" y="10101"/>
                </a:cubicBezTo>
                <a:cubicBezTo>
                  <a:pt x="200" y="10046"/>
                  <a:pt x="155" y="10001"/>
                  <a:pt x="100" y="10001"/>
                </a:cubicBezTo>
                <a:close/>
                <a:moveTo>
                  <a:pt x="100" y="10401"/>
                </a:moveTo>
                <a:cubicBezTo>
                  <a:pt x="45" y="10401"/>
                  <a:pt x="0" y="10446"/>
                  <a:pt x="0" y="10501"/>
                </a:cubicBezTo>
                <a:cubicBezTo>
                  <a:pt x="0" y="10556"/>
                  <a:pt x="45" y="10601"/>
                  <a:pt x="100" y="10601"/>
                </a:cubicBezTo>
                <a:cubicBezTo>
                  <a:pt x="155" y="10601"/>
                  <a:pt x="200" y="10556"/>
                  <a:pt x="200" y="10501"/>
                </a:cubicBezTo>
                <a:cubicBezTo>
                  <a:pt x="200" y="10446"/>
                  <a:pt x="155" y="10401"/>
                  <a:pt x="100" y="10401"/>
                </a:cubicBezTo>
                <a:close/>
                <a:moveTo>
                  <a:pt x="100" y="12001"/>
                </a:moveTo>
                <a:cubicBezTo>
                  <a:pt x="45" y="12001"/>
                  <a:pt x="0" y="12046"/>
                  <a:pt x="0" y="12101"/>
                </a:cubicBezTo>
                <a:cubicBezTo>
                  <a:pt x="0" y="12156"/>
                  <a:pt x="45" y="12201"/>
                  <a:pt x="100" y="12201"/>
                </a:cubicBezTo>
                <a:cubicBezTo>
                  <a:pt x="155" y="12201"/>
                  <a:pt x="200" y="12156"/>
                  <a:pt x="200" y="12101"/>
                </a:cubicBezTo>
                <a:cubicBezTo>
                  <a:pt x="200" y="12046"/>
                  <a:pt x="155" y="12001"/>
                  <a:pt x="100" y="12001"/>
                </a:cubicBezTo>
                <a:close/>
                <a:moveTo>
                  <a:pt x="100" y="15601"/>
                </a:moveTo>
                <a:cubicBezTo>
                  <a:pt x="45" y="15601"/>
                  <a:pt x="0" y="15646"/>
                  <a:pt x="0" y="15701"/>
                </a:cubicBezTo>
                <a:cubicBezTo>
                  <a:pt x="0" y="15757"/>
                  <a:pt x="45" y="15801"/>
                  <a:pt x="100" y="15801"/>
                </a:cubicBezTo>
                <a:cubicBezTo>
                  <a:pt x="155" y="15801"/>
                  <a:pt x="200" y="15757"/>
                  <a:pt x="200" y="15701"/>
                </a:cubicBezTo>
                <a:cubicBezTo>
                  <a:pt x="200" y="15646"/>
                  <a:pt x="155" y="15601"/>
                  <a:pt x="100" y="15601"/>
                </a:cubicBezTo>
                <a:close/>
                <a:moveTo>
                  <a:pt x="100" y="16001"/>
                </a:moveTo>
                <a:cubicBezTo>
                  <a:pt x="45" y="16001"/>
                  <a:pt x="0" y="16046"/>
                  <a:pt x="0" y="16101"/>
                </a:cubicBezTo>
                <a:cubicBezTo>
                  <a:pt x="0" y="16157"/>
                  <a:pt x="45" y="16201"/>
                  <a:pt x="100" y="16201"/>
                </a:cubicBezTo>
                <a:cubicBezTo>
                  <a:pt x="155" y="16201"/>
                  <a:pt x="200" y="16157"/>
                  <a:pt x="200" y="16101"/>
                </a:cubicBezTo>
                <a:cubicBezTo>
                  <a:pt x="200" y="16046"/>
                  <a:pt x="155" y="16001"/>
                  <a:pt x="100" y="16001"/>
                </a:cubicBezTo>
                <a:close/>
                <a:moveTo>
                  <a:pt x="100" y="200"/>
                </a:moveTo>
                <a:cubicBezTo>
                  <a:pt x="155" y="200"/>
                  <a:pt x="200" y="155"/>
                  <a:pt x="200" y="100"/>
                </a:cubicBezTo>
                <a:cubicBezTo>
                  <a:pt x="200" y="45"/>
                  <a:pt x="155" y="0"/>
                  <a:pt x="100" y="0"/>
                </a:cubicBezTo>
                <a:cubicBezTo>
                  <a:pt x="45" y="0"/>
                  <a:pt x="0" y="45"/>
                  <a:pt x="0" y="100"/>
                </a:cubicBezTo>
                <a:cubicBezTo>
                  <a:pt x="0" y="155"/>
                  <a:pt x="45" y="200"/>
                  <a:pt x="100" y="200"/>
                </a:cubicBezTo>
                <a:close/>
                <a:moveTo>
                  <a:pt x="100" y="15201"/>
                </a:moveTo>
                <a:cubicBezTo>
                  <a:pt x="45" y="15201"/>
                  <a:pt x="0" y="15246"/>
                  <a:pt x="0" y="15301"/>
                </a:cubicBezTo>
                <a:cubicBezTo>
                  <a:pt x="0" y="15357"/>
                  <a:pt x="45" y="15401"/>
                  <a:pt x="100" y="15401"/>
                </a:cubicBezTo>
                <a:cubicBezTo>
                  <a:pt x="155" y="15401"/>
                  <a:pt x="200" y="15357"/>
                  <a:pt x="200" y="15301"/>
                </a:cubicBezTo>
                <a:cubicBezTo>
                  <a:pt x="200" y="15246"/>
                  <a:pt x="155" y="15201"/>
                  <a:pt x="100" y="15201"/>
                </a:cubicBezTo>
                <a:close/>
                <a:moveTo>
                  <a:pt x="100" y="16401"/>
                </a:moveTo>
                <a:cubicBezTo>
                  <a:pt x="45" y="16401"/>
                  <a:pt x="0" y="16446"/>
                  <a:pt x="0" y="16501"/>
                </a:cubicBezTo>
                <a:cubicBezTo>
                  <a:pt x="0" y="16557"/>
                  <a:pt x="45" y="16601"/>
                  <a:pt x="100" y="16601"/>
                </a:cubicBezTo>
                <a:cubicBezTo>
                  <a:pt x="155" y="16601"/>
                  <a:pt x="200" y="16557"/>
                  <a:pt x="200" y="16501"/>
                </a:cubicBezTo>
                <a:cubicBezTo>
                  <a:pt x="200" y="16446"/>
                  <a:pt x="155" y="16401"/>
                  <a:pt x="100" y="16401"/>
                </a:cubicBezTo>
                <a:close/>
                <a:moveTo>
                  <a:pt x="100" y="14801"/>
                </a:moveTo>
                <a:cubicBezTo>
                  <a:pt x="45" y="14801"/>
                  <a:pt x="0" y="14846"/>
                  <a:pt x="0" y="14901"/>
                </a:cubicBezTo>
                <a:cubicBezTo>
                  <a:pt x="0" y="14957"/>
                  <a:pt x="45" y="15001"/>
                  <a:pt x="100" y="15001"/>
                </a:cubicBezTo>
                <a:cubicBezTo>
                  <a:pt x="155" y="15001"/>
                  <a:pt x="200" y="14957"/>
                  <a:pt x="200" y="14901"/>
                </a:cubicBezTo>
                <a:cubicBezTo>
                  <a:pt x="200" y="14846"/>
                  <a:pt x="155" y="14801"/>
                  <a:pt x="100" y="14801"/>
                </a:cubicBezTo>
                <a:close/>
                <a:moveTo>
                  <a:pt x="100" y="13601"/>
                </a:moveTo>
                <a:cubicBezTo>
                  <a:pt x="45" y="13601"/>
                  <a:pt x="0" y="13646"/>
                  <a:pt x="0" y="13701"/>
                </a:cubicBezTo>
                <a:cubicBezTo>
                  <a:pt x="0" y="13757"/>
                  <a:pt x="45" y="13801"/>
                  <a:pt x="100" y="13801"/>
                </a:cubicBezTo>
                <a:cubicBezTo>
                  <a:pt x="155" y="13801"/>
                  <a:pt x="200" y="13757"/>
                  <a:pt x="200" y="13701"/>
                </a:cubicBezTo>
                <a:cubicBezTo>
                  <a:pt x="200" y="13646"/>
                  <a:pt x="155" y="13601"/>
                  <a:pt x="100" y="13601"/>
                </a:cubicBezTo>
                <a:close/>
                <a:moveTo>
                  <a:pt x="100" y="13201"/>
                </a:moveTo>
                <a:cubicBezTo>
                  <a:pt x="45" y="13201"/>
                  <a:pt x="0" y="13246"/>
                  <a:pt x="0" y="13301"/>
                </a:cubicBezTo>
                <a:cubicBezTo>
                  <a:pt x="0" y="13357"/>
                  <a:pt x="45" y="13401"/>
                  <a:pt x="100" y="13401"/>
                </a:cubicBezTo>
                <a:cubicBezTo>
                  <a:pt x="155" y="13401"/>
                  <a:pt x="200" y="13357"/>
                  <a:pt x="200" y="13301"/>
                </a:cubicBezTo>
                <a:cubicBezTo>
                  <a:pt x="200" y="13246"/>
                  <a:pt x="155" y="13201"/>
                  <a:pt x="100" y="13201"/>
                </a:cubicBezTo>
                <a:close/>
                <a:moveTo>
                  <a:pt x="100" y="14001"/>
                </a:moveTo>
                <a:cubicBezTo>
                  <a:pt x="45" y="14001"/>
                  <a:pt x="0" y="14046"/>
                  <a:pt x="0" y="14101"/>
                </a:cubicBezTo>
                <a:cubicBezTo>
                  <a:pt x="0" y="14157"/>
                  <a:pt x="45" y="14201"/>
                  <a:pt x="100" y="14201"/>
                </a:cubicBezTo>
                <a:cubicBezTo>
                  <a:pt x="155" y="14201"/>
                  <a:pt x="200" y="14157"/>
                  <a:pt x="200" y="14101"/>
                </a:cubicBezTo>
                <a:cubicBezTo>
                  <a:pt x="200" y="14046"/>
                  <a:pt x="155" y="14001"/>
                  <a:pt x="100" y="14001"/>
                </a:cubicBezTo>
                <a:close/>
                <a:moveTo>
                  <a:pt x="100" y="14401"/>
                </a:moveTo>
                <a:cubicBezTo>
                  <a:pt x="45" y="14401"/>
                  <a:pt x="0" y="14446"/>
                  <a:pt x="0" y="14501"/>
                </a:cubicBezTo>
                <a:cubicBezTo>
                  <a:pt x="0" y="14557"/>
                  <a:pt x="45" y="14601"/>
                  <a:pt x="100" y="14601"/>
                </a:cubicBezTo>
                <a:cubicBezTo>
                  <a:pt x="155" y="14601"/>
                  <a:pt x="200" y="14557"/>
                  <a:pt x="200" y="14501"/>
                </a:cubicBezTo>
                <a:cubicBezTo>
                  <a:pt x="200" y="14446"/>
                  <a:pt x="155" y="14401"/>
                  <a:pt x="100" y="14401"/>
                </a:cubicBezTo>
                <a:close/>
                <a:moveTo>
                  <a:pt x="100" y="4400"/>
                </a:moveTo>
                <a:cubicBezTo>
                  <a:pt x="45" y="4400"/>
                  <a:pt x="0" y="4445"/>
                  <a:pt x="0" y="4500"/>
                </a:cubicBezTo>
                <a:cubicBezTo>
                  <a:pt x="0" y="4555"/>
                  <a:pt x="45" y="4600"/>
                  <a:pt x="100" y="4600"/>
                </a:cubicBezTo>
                <a:cubicBezTo>
                  <a:pt x="155" y="4600"/>
                  <a:pt x="200" y="4555"/>
                  <a:pt x="200" y="4500"/>
                </a:cubicBezTo>
                <a:cubicBezTo>
                  <a:pt x="200" y="4445"/>
                  <a:pt x="155" y="4400"/>
                  <a:pt x="100" y="4400"/>
                </a:cubicBezTo>
                <a:close/>
                <a:moveTo>
                  <a:pt x="100" y="4000"/>
                </a:moveTo>
                <a:cubicBezTo>
                  <a:pt x="45" y="4000"/>
                  <a:pt x="0" y="4045"/>
                  <a:pt x="0" y="4100"/>
                </a:cubicBezTo>
                <a:cubicBezTo>
                  <a:pt x="0" y="4155"/>
                  <a:pt x="45" y="4200"/>
                  <a:pt x="100" y="4200"/>
                </a:cubicBezTo>
                <a:cubicBezTo>
                  <a:pt x="155" y="4200"/>
                  <a:pt x="200" y="4155"/>
                  <a:pt x="200" y="4100"/>
                </a:cubicBezTo>
                <a:cubicBezTo>
                  <a:pt x="200" y="4045"/>
                  <a:pt x="155" y="4000"/>
                  <a:pt x="100" y="4000"/>
                </a:cubicBezTo>
                <a:close/>
                <a:moveTo>
                  <a:pt x="100" y="2400"/>
                </a:moveTo>
                <a:cubicBezTo>
                  <a:pt x="45" y="2400"/>
                  <a:pt x="0" y="2445"/>
                  <a:pt x="0" y="2500"/>
                </a:cubicBezTo>
                <a:cubicBezTo>
                  <a:pt x="0" y="2555"/>
                  <a:pt x="45" y="2600"/>
                  <a:pt x="100" y="2600"/>
                </a:cubicBezTo>
                <a:cubicBezTo>
                  <a:pt x="155" y="2600"/>
                  <a:pt x="200" y="2555"/>
                  <a:pt x="200" y="2500"/>
                </a:cubicBezTo>
                <a:cubicBezTo>
                  <a:pt x="200" y="2445"/>
                  <a:pt x="155" y="2400"/>
                  <a:pt x="100" y="2400"/>
                </a:cubicBezTo>
                <a:close/>
                <a:moveTo>
                  <a:pt x="100" y="3600"/>
                </a:moveTo>
                <a:cubicBezTo>
                  <a:pt x="45" y="3600"/>
                  <a:pt x="0" y="3645"/>
                  <a:pt x="0" y="3700"/>
                </a:cubicBezTo>
                <a:cubicBezTo>
                  <a:pt x="0" y="3755"/>
                  <a:pt x="45" y="3800"/>
                  <a:pt x="100" y="3800"/>
                </a:cubicBezTo>
                <a:cubicBezTo>
                  <a:pt x="155" y="3800"/>
                  <a:pt x="200" y="3755"/>
                  <a:pt x="200" y="3700"/>
                </a:cubicBezTo>
                <a:cubicBezTo>
                  <a:pt x="200" y="3645"/>
                  <a:pt x="155" y="3600"/>
                  <a:pt x="100" y="3600"/>
                </a:cubicBezTo>
                <a:close/>
                <a:moveTo>
                  <a:pt x="100" y="2000"/>
                </a:moveTo>
                <a:cubicBezTo>
                  <a:pt x="45" y="2000"/>
                  <a:pt x="0" y="2045"/>
                  <a:pt x="0" y="2100"/>
                </a:cubicBezTo>
                <a:cubicBezTo>
                  <a:pt x="0" y="2155"/>
                  <a:pt x="45" y="2200"/>
                  <a:pt x="100" y="2200"/>
                </a:cubicBezTo>
                <a:cubicBezTo>
                  <a:pt x="155" y="2200"/>
                  <a:pt x="200" y="2155"/>
                  <a:pt x="200" y="2100"/>
                </a:cubicBezTo>
                <a:cubicBezTo>
                  <a:pt x="200" y="2045"/>
                  <a:pt x="155" y="2000"/>
                  <a:pt x="100" y="2000"/>
                </a:cubicBezTo>
                <a:close/>
                <a:moveTo>
                  <a:pt x="100" y="3200"/>
                </a:moveTo>
                <a:cubicBezTo>
                  <a:pt x="45" y="3200"/>
                  <a:pt x="0" y="3245"/>
                  <a:pt x="0" y="3300"/>
                </a:cubicBezTo>
                <a:cubicBezTo>
                  <a:pt x="0" y="3355"/>
                  <a:pt x="45" y="3400"/>
                  <a:pt x="100" y="3400"/>
                </a:cubicBezTo>
                <a:cubicBezTo>
                  <a:pt x="155" y="3400"/>
                  <a:pt x="200" y="3355"/>
                  <a:pt x="200" y="3300"/>
                </a:cubicBezTo>
                <a:cubicBezTo>
                  <a:pt x="200" y="3245"/>
                  <a:pt x="155" y="3200"/>
                  <a:pt x="100" y="3200"/>
                </a:cubicBezTo>
                <a:close/>
                <a:moveTo>
                  <a:pt x="100" y="2800"/>
                </a:moveTo>
                <a:cubicBezTo>
                  <a:pt x="45" y="2800"/>
                  <a:pt x="0" y="2845"/>
                  <a:pt x="0" y="2900"/>
                </a:cubicBezTo>
                <a:cubicBezTo>
                  <a:pt x="0" y="2955"/>
                  <a:pt x="45" y="3000"/>
                  <a:pt x="100" y="3000"/>
                </a:cubicBezTo>
                <a:cubicBezTo>
                  <a:pt x="155" y="3000"/>
                  <a:pt x="200" y="2955"/>
                  <a:pt x="200" y="2900"/>
                </a:cubicBezTo>
                <a:cubicBezTo>
                  <a:pt x="200" y="2845"/>
                  <a:pt x="155" y="2800"/>
                  <a:pt x="100" y="2800"/>
                </a:cubicBezTo>
                <a:close/>
                <a:moveTo>
                  <a:pt x="100" y="400"/>
                </a:moveTo>
                <a:cubicBezTo>
                  <a:pt x="45" y="400"/>
                  <a:pt x="0" y="445"/>
                  <a:pt x="0" y="500"/>
                </a:cubicBezTo>
                <a:cubicBezTo>
                  <a:pt x="0" y="555"/>
                  <a:pt x="45" y="600"/>
                  <a:pt x="100" y="600"/>
                </a:cubicBezTo>
                <a:cubicBezTo>
                  <a:pt x="155" y="600"/>
                  <a:pt x="200" y="555"/>
                  <a:pt x="200" y="500"/>
                </a:cubicBezTo>
                <a:cubicBezTo>
                  <a:pt x="200" y="445"/>
                  <a:pt x="155" y="400"/>
                  <a:pt x="100" y="400"/>
                </a:cubicBezTo>
                <a:close/>
                <a:moveTo>
                  <a:pt x="100" y="800"/>
                </a:moveTo>
                <a:cubicBezTo>
                  <a:pt x="45" y="800"/>
                  <a:pt x="0" y="845"/>
                  <a:pt x="0" y="900"/>
                </a:cubicBezTo>
                <a:cubicBezTo>
                  <a:pt x="0" y="955"/>
                  <a:pt x="45" y="1000"/>
                  <a:pt x="100" y="1000"/>
                </a:cubicBezTo>
                <a:cubicBezTo>
                  <a:pt x="155" y="1000"/>
                  <a:pt x="200" y="955"/>
                  <a:pt x="200" y="900"/>
                </a:cubicBezTo>
                <a:cubicBezTo>
                  <a:pt x="200" y="845"/>
                  <a:pt x="155" y="800"/>
                  <a:pt x="100" y="800"/>
                </a:cubicBezTo>
                <a:close/>
                <a:moveTo>
                  <a:pt x="100" y="1200"/>
                </a:moveTo>
                <a:cubicBezTo>
                  <a:pt x="45" y="1200"/>
                  <a:pt x="0" y="1245"/>
                  <a:pt x="0" y="1300"/>
                </a:cubicBezTo>
                <a:cubicBezTo>
                  <a:pt x="0" y="1355"/>
                  <a:pt x="45" y="1400"/>
                  <a:pt x="100" y="1400"/>
                </a:cubicBezTo>
                <a:cubicBezTo>
                  <a:pt x="155" y="1400"/>
                  <a:pt x="200" y="1355"/>
                  <a:pt x="200" y="1300"/>
                </a:cubicBezTo>
                <a:cubicBezTo>
                  <a:pt x="200" y="1245"/>
                  <a:pt x="155" y="1200"/>
                  <a:pt x="100" y="1200"/>
                </a:cubicBezTo>
                <a:close/>
                <a:moveTo>
                  <a:pt x="100" y="1600"/>
                </a:moveTo>
                <a:cubicBezTo>
                  <a:pt x="45" y="1600"/>
                  <a:pt x="0" y="1645"/>
                  <a:pt x="0" y="1700"/>
                </a:cubicBezTo>
                <a:cubicBezTo>
                  <a:pt x="0" y="1755"/>
                  <a:pt x="45" y="1800"/>
                  <a:pt x="100" y="1800"/>
                </a:cubicBezTo>
                <a:cubicBezTo>
                  <a:pt x="155" y="1800"/>
                  <a:pt x="200" y="1755"/>
                  <a:pt x="200" y="1700"/>
                </a:cubicBezTo>
                <a:cubicBezTo>
                  <a:pt x="200" y="1645"/>
                  <a:pt x="155" y="1600"/>
                  <a:pt x="100" y="1600"/>
                </a:cubicBezTo>
                <a:close/>
                <a:moveTo>
                  <a:pt x="100" y="4800"/>
                </a:moveTo>
                <a:cubicBezTo>
                  <a:pt x="45" y="4800"/>
                  <a:pt x="0" y="4845"/>
                  <a:pt x="0" y="4900"/>
                </a:cubicBezTo>
                <a:cubicBezTo>
                  <a:pt x="0" y="4956"/>
                  <a:pt x="45" y="5000"/>
                  <a:pt x="100" y="5000"/>
                </a:cubicBezTo>
                <a:cubicBezTo>
                  <a:pt x="155" y="5000"/>
                  <a:pt x="200" y="4956"/>
                  <a:pt x="200" y="4900"/>
                </a:cubicBezTo>
                <a:cubicBezTo>
                  <a:pt x="200" y="4845"/>
                  <a:pt x="155" y="4800"/>
                  <a:pt x="100" y="4800"/>
                </a:cubicBezTo>
                <a:close/>
                <a:moveTo>
                  <a:pt x="100" y="7601"/>
                </a:moveTo>
                <a:cubicBezTo>
                  <a:pt x="45" y="7601"/>
                  <a:pt x="0" y="7645"/>
                  <a:pt x="0" y="7701"/>
                </a:cubicBezTo>
                <a:cubicBezTo>
                  <a:pt x="0" y="7756"/>
                  <a:pt x="45" y="7801"/>
                  <a:pt x="100" y="7801"/>
                </a:cubicBezTo>
                <a:cubicBezTo>
                  <a:pt x="155" y="7801"/>
                  <a:pt x="200" y="7756"/>
                  <a:pt x="200" y="7701"/>
                </a:cubicBezTo>
                <a:cubicBezTo>
                  <a:pt x="200" y="7645"/>
                  <a:pt x="155" y="7601"/>
                  <a:pt x="100" y="7601"/>
                </a:cubicBezTo>
                <a:close/>
                <a:moveTo>
                  <a:pt x="100" y="7201"/>
                </a:moveTo>
                <a:cubicBezTo>
                  <a:pt x="45" y="7201"/>
                  <a:pt x="0" y="7245"/>
                  <a:pt x="0" y="7301"/>
                </a:cubicBezTo>
                <a:cubicBezTo>
                  <a:pt x="0" y="7356"/>
                  <a:pt x="45" y="7401"/>
                  <a:pt x="100" y="7401"/>
                </a:cubicBezTo>
                <a:cubicBezTo>
                  <a:pt x="155" y="7401"/>
                  <a:pt x="200" y="7356"/>
                  <a:pt x="200" y="7301"/>
                </a:cubicBezTo>
                <a:cubicBezTo>
                  <a:pt x="200" y="7245"/>
                  <a:pt x="155" y="7201"/>
                  <a:pt x="100" y="7201"/>
                </a:cubicBezTo>
                <a:close/>
                <a:moveTo>
                  <a:pt x="100" y="8001"/>
                </a:moveTo>
                <a:cubicBezTo>
                  <a:pt x="45" y="8001"/>
                  <a:pt x="0" y="8045"/>
                  <a:pt x="0" y="8101"/>
                </a:cubicBezTo>
                <a:cubicBezTo>
                  <a:pt x="0" y="8156"/>
                  <a:pt x="45" y="8201"/>
                  <a:pt x="100" y="8201"/>
                </a:cubicBezTo>
                <a:cubicBezTo>
                  <a:pt x="155" y="8201"/>
                  <a:pt x="200" y="8156"/>
                  <a:pt x="200" y="8101"/>
                </a:cubicBezTo>
                <a:cubicBezTo>
                  <a:pt x="200" y="8045"/>
                  <a:pt x="155" y="8001"/>
                  <a:pt x="100" y="8001"/>
                </a:cubicBezTo>
                <a:close/>
                <a:moveTo>
                  <a:pt x="100" y="6801"/>
                </a:moveTo>
                <a:cubicBezTo>
                  <a:pt x="45" y="6801"/>
                  <a:pt x="0" y="6845"/>
                  <a:pt x="0" y="6901"/>
                </a:cubicBezTo>
                <a:cubicBezTo>
                  <a:pt x="0" y="6956"/>
                  <a:pt x="45" y="7001"/>
                  <a:pt x="100" y="7001"/>
                </a:cubicBezTo>
                <a:cubicBezTo>
                  <a:pt x="155" y="7001"/>
                  <a:pt x="200" y="6956"/>
                  <a:pt x="200" y="6901"/>
                </a:cubicBezTo>
                <a:cubicBezTo>
                  <a:pt x="200" y="6845"/>
                  <a:pt x="155" y="6801"/>
                  <a:pt x="100" y="6801"/>
                </a:cubicBezTo>
                <a:close/>
                <a:moveTo>
                  <a:pt x="100" y="6401"/>
                </a:moveTo>
                <a:cubicBezTo>
                  <a:pt x="45" y="6401"/>
                  <a:pt x="0" y="6445"/>
                  <a:pt x="0" y="6501"/>
                </a:cubicBezTo>
                <a:cubicBezTo>
                  <a:pt x="0" y="6556"/>
                  <a:pt x="45" y="6601"/>
                  <a:pt x="100" y="6601"/>
                </a:cubicBezTo>
                <a:cubicBezTo>
                  <a:pt x="155" y="6601"/>
                  <a:pt x="200" y="6556"/>
                  <a:pt x="200" y="6501"/>
                </a:cubicBezTo>
                <a:cubicBezTo>
                  <a:pt x="200" y="6445"/>
                  <a:pt x="155" y="6401"/>
                  <a:pt x="100" y="6401"/>
                </a:cubicBezTo>
                <a:close/>
                <a:moveTo>
                  <a:pt x="100" y="5201"/>
                </a:moveTo>
                <a:cubicBezTo>
                  <a:pt x="45" y="5201"/>
                  <a:pt x="0" y="5245"/>
                  <a:pt x="0" y="5301"/>
                </a:cubicBezTo>
                <a:cubicBezTo>
                  <a:pt x="0" y="5356"/>
                  <a:pt x="45" y="5401"/>
                  <a:pt x="100" y="5401"/>
                </a:cubicBezTo>
                <a:cubicBezTo>
                  <a:pt x="155" y="5401"/>
                  <a:pt x="200" y="5356"/>
                  <a:pt x="200" y="5301"/>
                </a:cubicBezTo>
                <a:cubicBezTo>
                  <a:pt x="200" y="5245"/>
                  <a:pt x="155" y="5201"/>
                  <a:pt x="100" y="5201"/>
                </a:cubicBezTo>
                <a:close/>
                <a:moveTo>
                  <a:pt x="100" y="8401"/>
                </a:moveTo>
                <a:cubicBezTo>
                  <a:pt x="45" y="8401"/>
                  <a:pt x="0" y="8445"/>
                  <a:pt x="0" y="8501"/>
                </a:cubicBezTo>
                <a:cubicBezTo>
                  <a:pt x="0" y="8556"/>
                  <a:pt x="45" y="8601"/>
                  <a:pt x="100" y="8601"/>
                </a:cubicBezTo>
                <a:cubicBezTo>
                  <a:pt x="155" y="8601"/>
                  <a:pt x="200" y="8556"/>
                  <a:pt x="200" y="8501"/>
                </a:cubicBezTo>
                <a:cubicBezTo>
                  <a:pt x="200" y="8445"/>
                  <a:pt x="155" y="8401"/>
                  <a:pt x="100" y="8401"/>
                </a:cubicBezTo>
                <a:close/>
                <a:moveTo>
                  <a:pt x="100" y="5601"/>
                </a:moveTo>
                <a:cubicBezTo>
                  <a:pt x="45" y="5601"/>
                  <a:pt x="0" y="5645"/>
                  <a:pt x="0" y="5701"/>
                </a:cubicBezTo>
                <a:cubicBezTo>
                  <a:pt x="0" y="5756"/>
                  <a:pt x="45" y="5801"/>
                  <a:pt x="100" y="5801"/>
                </a:cubicBezTo>
                <a:cubicBezTo>
                  <a:pt x="155" y="5801"/>
                  <a:pt x="200" y="5756"/>
                  <a:pt x="200" y="5701"/>
                </a:cubicBezTo>
                <a:cubicBezTo>
                  <a:pt x="200" y="5645"/>
                  <a:pt x="155" y="5601"/>
                  <a:pt x="100" y="5601"/>
                </a:cubicBezTo>
                <a:close/>
                <a:moveTo>
                  <a:pt x="100" y="6001"/>
                </a:moveTo>
                <a:cubicBezTo>
                  <a:pt x="45" y="6001"/>
                  <a:pt x="0" y="6045"/>
                  <a:pt x="0" y="6101"/>
                </a:cubicBezTo>
                <a:cubicBezTo>
                  <a:pt x="0" y="6156"/>
                  <a:pt x="45" y="6201"/>
                  <a:pt x="100" y="6201"/>
                </a:cubicBezTo>
                <a:cubicBezTo>
                  <a:pt x="155" y="6201"/>
                  <a:pt x="200" y="6156"/>
                  <a:pt x="200" y="6101"/>
                </a:cubicBezTo>
                <a:cubicBezTo>
                  <a:pt x="200" y="6045"/>
                  <a:pt x="155" y="6001"/>
                  <a:pt x="100" y="6001"/>
                </a:cubicBezTo>
                <a:close/>
              </a:path>
            </a:pathLst>
          </a:custGeom>
          <a:solidFill>
            <a:srgbClr val="FF5A3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14324" tIns="57162" rIns="114324" bIns="57162"/>
          <a:lstStyle/>
          <a:p>
            <a:endParaRPr lang="en-NL"/>
          </a:p>
        </p:txBody>
      </p:sp>
      <p:grpSp>
        <p:nvGrpSpPr>
          <p:cNvPr id="5" name="Group 7">
            <a:extLst>
              <a:ext uri="{FF2B5EF4-FFF2-40B4-BE49-F238E27FC236}">
                <a16:creationId xmlns:a16="http://schemas.microsoft.com/office/drawing/2014/main" id="{C18981C5-EA18-4887-98D0-A65297974420}"/>
              </a:ext>
            </a:extLst>
          </p:cNvPr>
          <p:cNvGrpSpPr>
            <a:grpSpLocks noSelect="1" noChangeAspect="1"/>
          </p:cNvGrpSpPr>
          <p:nvPr/>
        </p:nvGrpSpPr>
        <p:grpSpPr bwMode="auto">
          <a:xfrm>
            <a:off x="331788" y="7548563"/>
            <a:ext cx="674687" cy="673100"/>
            <a:chOff x="167" y="3802"/>
            <a:chExt cx="340" cy="339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5FB08F68-2F82-422E-BBAD-4D20650267E6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167" y="3827"/>
              <a:ext cx="338" cy="304"/>
            </a:xfrm>
            <a:custGeom>
              <a:avLst/>
              <a:gdLst>
                <a:gd name="T0" fmla="*/ 3 w 1693"/>
                <a:gd name="T1" fmla="*/ 1 h 1525"/>
                <a:gd name="T2" fmla="*/ 3 w 1693"/>
                <a:gd name="T3" fmla="*/ 0 h 1525"/>
                <a:gd name="T4" fmla="*/ 13 w 1693"/>
                <a:gd name="T5" fmla="*/ 4 h 1525"/>
                <a:gd name="T6" fmla="*/ 13 w 1693"/>
                <a:gd name="T7" fmla="*/ 5 h 1525"/>
                <a:gd name="T8" fmla="*/ 13 w 1693"/>
                <a:gd name="T9" fmla="*/ 4 h 1525"/>
                <a:gd name="T10" fmla="*/ 11 w 1693"/>
                <a:gd name="T11" fmla="*/ 3 h 1525"/>
                <a:gd name="T12" fmla="*/ 12 w 1693"/>
                <a:gd name="T13" fmla="*/ 3 h 1525"/>
                <a:gd name="T14" fmla="*/ 5 w 1693"/>
                <a:gd name="T15" fmla="*/ 0 h 1525"/>
                <a:gd name="T16" fmla="*/ 5 w 1693"/>
                <a:gd name="T17" fmla="*/ 1 h 1525"/>
                <a:gd name="T18" fmla="*/ 5 w 1693"/>
                <a:gd name="T19" fmla="*/ 0 h 1525"/>
                <a:gd name="T20" fmla="*/ 6 w 1693"/>
                <a:gd name="T21" fmla="*/ 0 h 1525"/>
                <a:gd name="T22" fmla="*/ 7 w 1693"/>
                <a:gd name="T23" fmla="*/ 0 h 1525"/>
                <a:gd name="T24" fmla="*/ 8 w 1693"/>
                <a:gd name="T25" fmla="*/ 1 h 1525"/>
                <a:gd name="T26" fmla="*/ 8 w 1693"/>
                <a:gd name="T27" fmla="*/ 0 h 1525"/>
                <a:gd name="T28" fmla="*/ 8 w 1693"/>
                <a:gd name="T29" fmla="*/ 1 h 1525"/>
                <a:gd name="T30" fmla="*/ 8 w 1693"/>
                <a:gd name="T31" fmla="*/ 1 h 1525"/>
                <a:gd name="T32" fmla="*/ 9 w 1693"/>
                <a:gd name="T33" fmla="*/ 1 h 1525"/>
                <a:gd name="T34" fmla="*/ 10 w 1693"/>
                <a:gd name="T35" fmla="*/ 0 h 1525"/>
                <a:gd name="T36" fmla="*/ 10 w 1693"/>
                <a:gd name="T37" fmla="*/ 1 h 1525"/>
                <a:gd name="T38" fmla="*/ 10 w 1693"/>
                <a:gd name="T39" fmla="*/ 0 h 1525"/>
                <a:gd name="T40" fmla="*/ 1 w 1693"/>
                <a:gd name="T41" fmla="*/ 9 h 1525"/>
                <a:gd name="T42" fmla="*/ 3 w 1693"/>
                <a:gd name="T43" fmla="*/ 9 h 1525"/>
                <a:gd name="T44" fmla="*/ 0 w 1693"/>
                <a:gd name="T45" fmla="*/ 5 h 1525"/>
                <a:gd name="T46" fmla="*/ 0 w 1693"/>
                <a:gd name="T47" fmla="*/ 6 h 1525"/>
                <a:gd name="T48" fmla="*/ 0 w 1693"/>
                <a:gd name="T49" fmla="*/ 5 h 1525"/>
                <a:gd name="T50" fmla="*/ 10 w 1693"/>
                <a:gd name="T51" fmla="*/ 11 h 1525"/>
                <a:gd name="T52" fmla="*/ 11 w 1693"/>
                <a:gd name="T53" fmla="*/ 11 h 1525"/>
                <a:gd name="T54" fmla="*/ 2 w 1693"/>
                <a:gd name="T55" fmla="*/ 8 h 1525"/>
                <a:gd name="T56" fmla="*/ 2 w 1693"/>
                <a:gd name="T57" fmla="*/ 8 h 1525"/>
                <a:gd name="T58" fmla="*/ 2 w 1693"/>
                <a:gd name="T59" fmla="*/ 8 h 1525"/>
                <a:gd name="T60" fmla="*/ 7 w 1693"/>
                <a:gd name="T61" fmla="*/ 11 h 1525"/>
                <a:gd name="T62" fmla="*/ 9 w 1693"/>
                <a:gd name="T63" fmla="*/ 11 h 1525"/>
                <a:gd name="T64" fmla="*/ 5 w 1693"/>
                <a:gd name="T65" fmla="*/ 10 h 1525"/>
                <a:gd name="T66" fmla="*/ 5 w 1693"/>
                <a:gd name="T67" fmla="*/ 11 h 1525"/>
                <a:gd name="T68" fmla="*/ 5 w 1693"/>
                <a:gd name="T69" fmla="*/ 10 h 1525"/>
                <a:gd name="T70" fmla="*/ 3 w 1693"/>
                <a:gd name="T71" fmla="*/ 10 h 1525"/>
                <a:gd name="T72" fmla="*/ 4 w 1693"/>
                <a:gd name="T73" fmla="*/ 10 h 152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693" h="1525">
                  <a:moveTo>
                    <a:pt x="398" y="94"/>
                  </a:moveTo>
                  <a:cubicBezTo>
                    <a:pt x="398" y="119"/>
                    <a:pt x="377" y="140"/>
                    <a:pt x="352" y="140"/>
                  </a:cubicBezTo>
                  <a:cubicBezTo>
                    <a:pt x="326" y="140"/>
                    <a:pt x="305" y="119"/>
                    <a:pt x="305" y="94"/>
                  </a:cubicBezTo>
                  <a:cubicBezTo>
                    <a:pt x="305" y="68"/>
                    <a:pt x="326" y="47"/>
                    <a:pt x="352" y="47"/>
                  </a:cubicBezTo>
                  <a:cubicBezTo>
                    <a:pt x="377" y="47"/>
                    <a:pt x="398" y="68"/>
                    <a:pt x="398" y="94"/>
                  </a:cubicBezTo>
                  <a:close/>
                  <a:moveTo>
                    <a:pt x="1646" y="549"/>
                  </a:moveTo>
                  <a:cubicBezTo>
                    <a:pt x="1621" y="549"/>
                    <a:pt x="1600" y="570"/>
                    <a:pt x="1600" y="596"/>
                  </a:cubicBezTo>
                  <a:cubicBezTo>
                    <a:pt x="1600" y="621"/>
                    <a:pt x="1621" y="642"/>
                    <a:pt x="1646" y="642"/>
                  </a:cubicBezTo>
                  <a:cubicBezTo>
                    <a:pt x="1672" y="642"/>
                    <a:pt x="1693" y="621"/>
                    <a:pt x="1693" y="596"/>
                  </a:cubicBezTo>
                  <a:cubicBezTo>
                    <a:pt x="1693" y="570"/>
                    <a:pt x="1672" y="549"/>
                    <a:pt x="1646" y="549"/>
                  </a:cubicBezTo>
                  <a:close/>
                  <a:moveTo>
                    <a:pt x="1450" y="382"/>
                  </a:moveTo>
                  <a:cubicBezTo>
                    <a:pt x="1424" y="382"/>
                    <a:pt x="1403" y="403"/>
                    <a:pt x="1403" y="429"/>
                  </a:cubicBezTo>
                  <a:cubicBezTo>
                    <a:pt x="1403" y="454"/>
                    <a:pt x="1424" y="475"/>
                    <a:pt x="1450" y="475"/>
                  </a:cubicBezTo>
                  <a:cubicBezTo>
                    <a:pt x="1475" y="475"/>
                    <a:pt x="1496" y="454"/>
                    <a:pt x="1496" y="429"/>
                  </a:cubicBezTo>
                  <a:cubicBezTo>
                    <a:pt x="1496" y="403"/>
                    <a:pt x="1475" y="382"/>
                    <a:pt x="1450" y="382"/>
                  </a:cubicBezTo>
                  <a:close/>
                  <a:moveTo>
                    <a:pt x="644" y="48"/>
                  </a:moveTo>
                  <a:cubicBezTo>
                    <a:pt x="619" y="48"/>
                    <a:pt x="598" y="69"/>
                    <a:pt x="598" y="95"/>
                  </a:cubicBezTo>
                  <a:cubicBezTo>
                    <a:pt x="598" y="120"/>
                    <a:pt x="619" y="141"/>
                    <a:pt x="644" y="141"/>
                  </a:cubicBezTo>
                  <a:cubicBezTo>
                    <a:pt x="670" y="141"/>
                    <a:pt x="691" y="120"/>
                    <a:pt x="691" y="95"/>
                  </a:cubicBezTo>
                  <a:cubicBezTo>
                    <a:pt x="691" y="69"/>
                    <a:pt x="670" y="48"/>
                    <a:pt x="644" y="48"/>
                  </a:cubicBezTo>
                  <a:close/>
                  <a:moveTo>
                    <a:pt x="824" y="0"/>
                  </a:moveTo>
                  <a:cubicBezTo>
                    <a:pt x="798" y="0"/>
                    <a:pt x="777" y="21"/>
                    <a:pt x="777" y="47"/>
                  </a:cubicBezTo>
                  <a:cubicBezTo>
                    <a:pt x="777" y="72"/>
                    <a:pt x="798" y="93"/>
                    <a:pt x="824" y="93"/>
                  </a:cubicBezTo>
                  <a:cubicBezTo>
                    <a:pt x="849" y="93"/>
                    <a:pt x="870" y="72"/>
                    <a:pt x="870" y="47"/>
                  </a:cubicBezTo>
                  <a:cubicBezTo>
                    <a:pt x="870" y="21"/>
                    <a:pt x="849" y="0"/>
                    <a:pt x="824" y="0"/>
                  </a:cubicBezTo>
                  <a:close/>
                  <a:moveTo>
                    <a:pt x="954" y="146"/>
                  </a:moveTo>
                  <a:cubicBezTo>
                    <a:pt x="980" y="146"/>
                    <a:pt x="1000" y="125"/>
                    <a:pt x="1000" y="100"/>
                  </a:cubicBezTo>
                  <a:cubicBezTo>
                    <a:pt x="1000" y="74"/>
                    <a:pt x="980" y="53"/>
                    <a:pt x="954" y="53"/>
                  </a:cubicBezTo>
                  <a:cubicBezTo>
                    <a:pt x="928" y="53"/>
                    <a:pt x="907" y="74"/>
                    <a:pt x="907" y="100"/>
                  </a:cubicBezTo>
                  <a:cubicBezTo>
                    <a:pt x="907" y="125"/>
                    <a:pt x="928" y="146"/>
                    <a:pt x="954" y="146"/>
                  </a:cubicBezTo>
                  <a:close/>
                  <a:moveTo>
                    <a:pt x="1110" y="70"/>
                  </a:moveTo>
                  <a:cubicBezTo>
                    <a:pt x="1076" y="70"/>
                    <a:pt x="1048" y="98"/>
                    <a:pt x="1048" y="132"/>
                  </a:cubicBezTo>
                  <a:cubicBezTo>
                    <a:pt x="1048" y="167"/>
                    <a:pt x="1076" y="194"/>
                    <a:pt x="1110" y="194"/>
                  </a:cubicBezTo>
                  <a:cubicBezTo>
                    <a:pt x="1145" y="194"/>
                    <a:pt x="1172" y="167"/>
                    <a:pt x="1172" y="132"/>
                  </a:cubicBezTo>
                  <a:cubicBezTo>
                    <a:pt x="1172" y="98"/>
                    <a:pt x="1145" y="70"/>
                    <a:pt x="1110" y="70"/>
                  </a:cubicBezTo>
                  <a:close/>
                  <a:moveTo>
                    <a:pt x="1291" y="8"/>
                  </a:moveTo>
                  <a:cubicBezTo>
                    <a:pt x="1257" y="8"/>
                    <a:pt x="1229" y="36"/>
                    <a:pt x="1229" y="70"/>
                  </a:cubicBezTo>
                  <a:cubicBezTo>
                    <a:pt x="1229" y="104"/>
                    <a:pt x="1257" y="132"/>
                    <a:pt x="1291" y="132"/>
                  </a:cubicBezTo>
                  <a:cubicBezTo>
                    <a:pt x="1325" y="132"/>
                    <a:pt x="1353" y="104"/>
                    <a:pt x="1353" y="70"/>
                  </a:cubicBezTo>
                  <a:cubicBezTo>
                    <a:pt x="1353" y="36"/>
                    <a:pt x="1325" y="8"/>
                    <a:pt x="1291" y="8"/>
                  </a:cubicBezTo>
                  <a:close/>
                  <a:moveTo>
                    <a:pt x="242" y="1087"/>
                  </a:moveTo>
                  <a:cubicBezTo>
                    <a:pt x="190" y="1087"/>
                    <a:pt x="149" y="1129"/>
                    <a:pt x="149" y="1180"/>
                  </a:cubicBezTo>
                  <a:cubicBezTo>
                    <a:pt x="149" y="1232"/>
                    <a:pt x="190" y="1273"/>
                    <a:pt x="242" y="1273"/>
                  </a:cubicBezTo>
                  <a:cubicBezTo>
                    <a:pt x="293" y="1273"/>
                    <a:pt x="335" y="1232"/>
                    <a:pt x="335" y="1180"/>
                  </a:cubicBezTo>
                  <a:cubicBezTo>
                    <a:pt x="335" y="1129"/>
                    <a:pt x="293" y="1087"/>
                    <a:pt x="242" y="1087"/>
                  </a:cubicBezTo>
                  <a:close/>
                  <a:moveTo>
                    <a:pt x="46" y="677"/>
                  </a:moveTo>
                  <a:cubicBezTo>
                    <a:pt x="20" y="677"/>
                    <a:pt x="0" y="698"/>
                    <a:pt x="0" y="724"/>
                  </a:cubicBezTo>
                  <a:cubicBezTo>
                    <a:pt x="0" y="749"/>
                    <a:pt x="20" y="770"/>
                    <a:pt x="46" y="770"/>
                  </a:cubicBezTo>
                  <a:cubicBezTo>
                    <a:pt x="72" y="770"/>
                    <a:pt x="93" y="749"/>
                    <a:pt x="93" y="724"/>
                  </a:cubicBezTo>
                  <a:cubicBezTo>
                    <a:pt x="93" y="698"/>
                    <a:pt x="72" y="677"/>
                    <a:pt x="46" y="677"/>
                  </a:cubicBezTo>
                  <a:close/>
                  <a:moveTo>
                    <a:pt x="1282" y="1354"/>
                  </a:moveTo>
                  <a:cubicBezTo>
                    <a:pt x="1257" y="1354"/>
                    <a:pt x="1236" y="1375"/>
                    <a:pt x="1236" y="1401"/>
                  </a:cubicBezTo>
                  <a:cubicBezTo>
                    <a:pt x="1236" y="1426"/>
                    <a:pt x="1257" y="1447"/>
                    <a:pt x="1282" y="1447"/>
                  </a:cubicBezTo>
                  <a:cubicBezTo>
                    <a:pt x="1308" y="1447"/>
                    <a:pt x="1329" y="1426"/>
                    <a:pt x="1329" y="1401"/>
                  </a:cubicBezTo>
                  <a:cubicBezTo>
                    <a:pt x="1329" y="1375"/>
                    <a:pt x="1308" y="1354"/>
                    <a:pt x="1282" y="1354"/>
                  </a:cubicBezTo>
                  <a:close/>
                  <a:moveTo>
                    <a:pt x="250" y="1065"/>
                  </a:moveTo>
                  <a:cubicBezTo>
                    <a:pt x="276" y="1065"/>
                    <a:pt x="296" y="1044"/>
                    <a:pt x="296" y="1018"/>
                  </a:cubicBezTo>
                  <a:cubicBezTo>
                    <a:pt x="296" y="993"/>
                    <a:pt x="276" y="972"/>
                    <a:pt x="250" y="972"/>
                  </a:cubicBezTo>
                  <a:cubicBezTo>
                    <a:pt x="224" y="972"/>
                    <a:pt x="203" y="993"/>
                    <a:pt x="203" y="1018"/>
                  </a:cubicBezTo>
                  <a:cubicBezTo>
                    <a:pt x="203" y="1044"/>
                    <a:pt x="224" y="1065"/>
                    <a:pt x="250" y="1065"/>
                  </a:cubicBezTo>
                  <a:close/>
                  <a:moveTo>
                    <a:pt x="978" y="1339"/>
                  </a:moveTo>
                  <a:cubicBezTo>
                    <a:pt x="927" y="1339"/>
                    <a:pt x="885" y="1380"/>
                    <a:pt x="885" y="1432"/>
                  </a:cubicBezTo>
                  <a:cubicBezTo>
                    <a:pt x="885" y="1483"/>
                    <a:pt x="927" y="1525"/>
                    <a:pt x="978" y="1525"/>
                  </a:cubicBezTo>
                  <a:cubicBezTo>
                    <a:pt x="1029" y="1525"/>
                    <a:pt x="1071" y="1483"/>
                    <a:pt x="1071" y="1432"/>
                  </a:cubicBezTo>
                  <a:cubicBezTo>
                    <a:pt x="1071" y="1380"/>
                    <a:pt x="1029" y="1339"/>
                    <a:pt x="978" y="1339"/>
                  </a:cubicBezTo>
                  <a:close/>
                  <a:moveTo>
                    <a:pt x="589" y="1253"/>
                  </a:moveTo>
                  <a:cubicBezTo>
                    <a:pt x="555" y="1253"/>
                    <a:pt x="527" y="1281"/>
                    <a:pt x="527" y="1315"/>
                  </a:cubicBezTo>
                  <a:cubicBezTo>
                    <a:pt x="527" y="1349"/>
                    <a:pt x="555" y="1377"/>
                    <a:pt x="589" y="1377"/>
                  </a:cubicBezTo>
                  <a:cubicBezTo>
                    <a:pt x="623" y="1377"/>
                    <a:pt x="651" y="1349"/>
                    <a:pt x="651" y="1315"/>
                  </a:cubicBezTo>
                  <a:cubicBezTo>
                    <a:pt x="651" y="1281"/>
                    <a:pt x="623" y="1253"/>
                    <a:pt x="589" y="1253"/>
                  </a:cubicBezTo>
                  <a:close/>
                  <a:moveTo>
                    <a:pt x="454" y="1273"/>
                  </a:moveTo>
                  <a:cubicBezTo>
                    <a:pt x="428" y="1273"/>
                    <a:pt x="407" y="1294"/>
                    <a:pt x="407" y="1320"/>
                  </a:cubicBezTo>
                  <a:cubicBezTo>
                    <a:pt x="407" y="1345"/>
                    <a:pt x="428" y="1366"/>
                    <a:pt x="454" y="1366"/>
                  </a:cubicBezTo>
                  <a:cubicBezTo>
                    <a:pt x="479" y="1366"/>
                    <a:pt x="500" y="1345"/>
                    <a:pt x="500" y="1320"/>
                  </a:cubicBezTo>
                  <a:cubicBezTo>
                    <a:pt x="500" y="1294"/>
                    <a:pt x="479" y="1273"/>
                    <a:pt x="454" y="1273"/>
                  </a:cubicBez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L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074275AB-E7E5-4BC7-978F-CAFFFEAD1B1D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168" y="3802"/>
              <a:ext cx="339" cy="339"/>
            </a:xfrm>
            <a:custGeom>
              <a:avLst/>
              <a:gdLst>
                <a:gd name="T0" fmla="*/ 10 w 1693"/>
                <a:gd name="T1" fmla="*/ 3 h 1701"/>
                <a:gd name="T2" fmla="*/ 12 w 1693"/>
                <a:gd name="T3" fmla="*/ 3 h 1701"/>
                <a:gd name="T4" fmla="*/ 9 w 1693"/>
                <a:gd name="T5" fmla="*/ 0 h 1701"/>
                <a:gd name="T6" fmla="*/ 13 w 1693"/>
                <a:gd name="T7" fmla="*/ 7 h 1701"/>
                <a:gd name="T8" fmla="*/ 11 w 1693"/>
                <a:gd name="T9" fmla="*/ 2 h 1701"/>
                <a:gd name="T10" fmla="*/ 11 w 1693"/>
                <a:gd name="T11" fmla="*/ 2 h 1701"/>
                <a:gd name="T12" fmla="*/ 6 w 1693"/>
                <a:gd name="T13" fmla="*/ 2 h 1701"/>
                <a:gd name="T14" fmla="*/ 3 w 1693"/>
                <a:gd name="T15" fmla="*/ 1 h 1701"/>
                <a:gd name="T16" fmla="*/ 5 w 1693"/>
                <a:gd name="T17" fmla="*/ 1 h 1701"/>
                <a:gd name="T18" fmla="*/ 4 w 1693"/>
                <a:gd name="T19" fmla="*/ 3 h 1701"/>
                <a:gd name="T20" fmla="*/ 4 w 1693"/>
                <a:gd name="T21" fmla="*/ 3 h 1701"/>
                <a:gd name="T22" fmla="*/ 12 w 1693"/>
                <a:gd name="T23" fmla="*/ 4 h 1701"/>
                <a:gd name="T24" fmla="*/ 6 w 1693"/>
                <a:gd name="T25" fmla="*/ 1 h 1701"/>
                <a:gd name="T26" fmla="*/ 6 w 1693"/>
                <a:gd name="T27" fmla="*/ 0 h 1701"/>
                <a:gd name="T28" fmla="*/ 8 w 1693"/>
                <a:gd name="T29" fmla="*/ 1 h 1701"/>
                <a:gd name="T30" fmla="*/ 9 w 1693"/>
                <a:gd name="T31" fmla="*/ 3 h 1701"/>
                <a:gd name="T32" fmla="*/ 9 w 1693"/>
                <a:gd name="T33" fmla="*/ 3 h 1701"/>
                <a:gd name="T34" fmla="*/ 13 w 1693"/>
                <a:gd name="T35" fmla="*/ 6 h 1701"/>
                <a:gd name="T36" fmla="*/ 10 w 1693"/>
                <a:gd name="T37" fmla="*/ 2 h 1701"/>
                <a:gd name="T38" fmla="*/ 4 w 1693"/>
                <a:gd name="T39" fmla="*/ 13 h 1701"/>
                <a:gd name="T40" fmla="*/ 11 w 1693"/>
                <a:gd name="T41" fmla="*/ 11 h 1701"/>
                <a:gd name="T42" fmla="*/ 11 w 1693"/>
                <a:gd name="T43" fmla="*/ 11 h 1701"/>
                <a:gd name="T44" fmla="*/ 7 w 1693"/>
                <a:gd name="T45" fmla="*/ 11 h 1701"/>
                <a:gd name="T46" fmla="*/ 9 w 1693"/>
                <a:gd name="T47" fmla="*/ 13 h 1701"/>
                <a:gd name="T48" fmla="*/ 9 w 1693"/>
                <a:gd name="T49" fmla="*/ 11 h 1701"/>
                <a:gd name="T50" fmla="*/ 1 w 1693"/>
                <a:gd name="T51" fmla="*/ 9 h 1701"/>
                <a:gd name="T52" fmla="*/ 1 w 1693"/>
                <a:gd name="T53" fmla="*/ 9 h 1701"/>
                <a:gd name="T54" fmla="*/ 8 w 1693"/>
                <a:gd name="T55" fmla="*/ 12 h 1701"/>
                <a:gd name="T56" fmla="*/ 7 w 1693"/>
                <a:gd name="T57" fmla="*/ 12 h 1701"/>
                <a:gd name="T58" fmla="*/ 6 w 1693"/>
                <a:gd name="T59" fmla="*/ 11 h 1701"/>
                <a:gd name="T60" fmla="*/ 7 w 1693"/>
                <a:gd name="T61" fmla="*/ 13 h 1701"/>
                <a:gd name="T62" fmla="*/ 7 w 1693"/>
                <a:gd name="T63" fmla="*/ 13 h 1701"/>
                <a:gd name="T64" fmla="*/ 7 w 1693"/>
                <a:gd name="T65" fmla="*/ 13 h 1701"/>
                <a:gd name="T66" fmla="*/ 4 w 1693"/>
                <a:gd name="T67" fmla="*/ 10 h 1701"/>
                <a:gd name="T68" fmla="*/ 3 w 1693"/>
                <a:gd name="T69" fmla="*/ 12 h 1701"/>
                <a:gd name="T70" fmla="*/ 3 w 1693"/>
                <a:gd name="T71" fmla="*/ 12 h 1701"/>
                <a:gd name="T72" fmla="*/ 3 w 1693"/>
                <a:gd name="T73" fmla="*/ 11 h 1701"/>
                <a:gd name="T74" fmla="*/ 0 w 1693"/>
                <a:gd name="T75" fmla="*/ 8 h 1701"/>
                <a:gd name="T76" fmla="*/ 1 w 1693"/>
                <a:gd name="T77" fmla="*/ 9 h 1701"/>
                <a:gd name="T78" fmla="*/ 3 w 1693"/>
                <a:gd name="T79" fmla="*/ 11 h 1701"/>
                <a:gd name="T80" fmla="*/ 6 w 1693"/>
                <a:gd name="T81" fmla="*/ 7 h 1701"/>
                <a:gd name="T82" fmla="*/ 8 w 1693"/>
                <a:gd name="T83" fmla="*/ 7 h 1701"/>
                <a:gd name="T84" fmla="*/ 9 w 1693"/>
                <a:gd name="T85" fmla="*/ 6 h 1701"/>
                <a:gd name="T86" fmla="*/ 11 w 1693"/>
                <a:gd name="T87" fmla="*/ 6 h 1701"/>
                <a:gd name="T88" fmla="*/ 11 w 1693"/>
                <a:gd name="T89" fmla="*/ 8 h 1701"/>
                <a:gd name="T90" fmla="*/ 10 w 1693"/>
                <a:gd name="T91" fmla="*/ 7 h 1701"/>
                <a:gd name="T92" fmla="*/ 4 w 1693"/>
                <a:gd name="T93" fmla="*/ 7 h 1701"/>
                <a:gd name="T94" fmla="*/ 6 w 1693"/>
                <a:gd name="T95" fmla="*/ 5 h 1701"/>
                <a:gd name="T96" fmla="*/ 4 w 1693"/>
                <a:gd name="T97" fmla="*/ 5 h 1701"/>
                <a:gd name="T98" fmla="*/ 3 w 1693"/>
                <a:gd name="T99" fmla="*/ 8 h 170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693" h="1701">
                  <a:moveTo>
                    <a:pt x="1451" y="487"/>
                  </a:moveTo>
                  <a:cubicBezTo>
                    <a:pt x="1412" y="487"/>
                    <a:pt x="1378" y="463"/>
                    <a:pt x="1365" y="429"/>
                  </a:cubicBezTo>
                  <a:cubicBezTo>
                    <a:pt x="1354" y="438"/>
                    <a:pt x="1340" y="444"/>
                    <a:pt x="1325" y="444"/>
                  </a:cubicBezTo>
                  <a:cubicBezTo>
                    <a:pt x="1291" y="444"/>
                    <a:pt x="1263" y="416"/>
                    <a:pt x="1263" y="382"/>
                  </a:cubicBezTo>
                  <a:cubicBezTo>
                    <a:pt x="1263" y="347"/>
                    <a:pt x="1291" y="320"/>
                    <a:pt x="1325" y="320"/>
                  </a:cubicBezTo>
                  <a:cubicBezTo>
                    <a:pt x="1345" y="320"/>
                    <a:pt x="1362" y="329"/>
                    <a:pt x="1373" y="343"/>
                  </a:cubicBezTo>
                  <a:cubicBezTo>
                    <a:pt x="1390" y="317"/>
                    <a:pt x="1418" y="301"/>
                    <a:pt x="1451" y="301"/>
                  </a:cubicBezTo>
                  <a:cubicBezTo>
                    <a:pt x="1502" y="301"/>
                    <a:pt x="1544" y="343"/>
                    <a:pt x="1544" y="394"/>
                  </a:cubicBezTo>
                  <a:cubicBezTo>
                    <a:pt x="1544" y="445"/>
                    <a:pt x="1502" y="487"/>
                    <a:pt x="1451" y="487"/>
                  </a:cubicBezTo>
                  <a:close/>
                  <a:moveTo>
                    <a:pt x="1080" y="220"/>
                  </a:moveTo>
                  <a:cubicBezTo>
                    <a:pt x="1132" y="220"/>
                    <a:pt x="1174" y="179"/>
                    <a:pt x="1174" y="127"/>
                  </a:cubicBezTo>
                  <a:cubicBezTo>
                    <a:pt x="1174" y="76"/>
                    <a:pt x="1132" y="34"/>
                    <a:pt x="1080" y="34"/>
                  </a:cubicBezTo>
                  <a:cubicBezTo>
                    <a:pt x="1029" y="34"/>
                    <a:pt x="987" y="76"/>
                    <a:pt x="987" y="127"/>
                  </a:cubicBezTo>
                  <a:cubicBezTo>
                    <a:pt x="987" y="179"/>
                    <a:pt x="1029" y="220"/>
                    <a:pt x="1080" y="220"/>
                  </a:cubicBezTo>
                  <a:close/>
                  <a:moveTo>
                    <a:pt x="1646" y="804"/>
                  </a:moveTo>
                  <a:cubicBezTo>
                    <a:pt x="1621" y="804"/>
                    <a:pt x="1600" y="825"/>
                    <a:pt x="1600" y="851"/>
                  </a:cubicBezTo>
                  <a:cubicBezTo>
                    <a:pt x="1600" y="876"/>
                    <a:pt x="1621" y="897"/>
                    <a:pt x="1646" y="897"/>
                  </a:cubicBezTo>
                  <a:cubicBezTo>
                    <a:pt x="1672" y="897"/>
                    <a:pt x="1693" y="876"/>
                    <a:pt x="1693" y="851"/>
                  </a:cubicBezTo>
                  <a:cubicBezTo>
                    <a:pt x="1693" y="825"/>
                    <a:pt x="1672" y="804"/>
                    <a:pt x="1646" y="804"/>
                  </a:cubicBezTo>
                  <a:close/>
                  <a:moveTo>
                    <a:pt x="1370" y="291"/>
                  </a:moveTo>
                  <a:cubicBezTo>
                    <a:pt x="1396" y="291"/>
                    <a:pt x="1416" y="270"/>
                    <a:pt x="1416" y="245"/>
                  </a:cubicBezTo>
                  <a:cubicBezTo>
                    <a:pt x="1416" y="219"/>
                    <a:pt x="1396" y="198"/>
                    <a:pt x="1370" y="198"/>
                  </a:cubicBezTo>
                  <a:cubicBezTo>
                    <a:pt x="1344" y="198"/>
                    <a:pt x="1323" y="219"/>
                    <a:pt x="1323" y="245"/>
                  </a:cubicBezTo>
                  <a:cubicBezTo>
                    <a:pt x="1323" y="270"/>
                    <a:pt x="1344" y="291"/>
                    <a:pt x="1370" y="291"/>
                  </a:cubicBezTo>
                  <a:close/>
                  <a:moveTo>
                    <a:pt x="746" y="320"/>
                  </a:moveTo>
                  <a:cubicBezTo>
                    <a:pt x="746" y="345"/>
                    <a:pt x="767" y="366"/>
                    <a:pt x="792" y="366"/>
                  </a:cubicBezTo>
                  <a:cubicBezTo>
                    <a:pt x="818" y="366"/>
                    <a:pt x="839" y="345"/>
                    <a:pt x="839" y="320"/>
                  </a:cubicBezTo>
                  <a:cubicBezTo>
                    <a:pt x="839" y="294"/>
                    <a:pt x="818" y="273"/>
                    <a:pt x="792" y="273"/>
                  </a:cubicBezTo>
                  <a:cubicBezTo>
                    <a:pt x="767" y="273"/>
                    <a:pt x="746" y="294"/>
                    <a:pt x="746" y="320"/>
                  </a:cubicBezTo>
                  <a:close/>
                  <a:moveTo>
                    <a:pt x="410" y="220"/>
                  </a:moveTo>
                  <a:cubicBezTo>
                    <a:pt x="436" y="220"/>
                    <a:pt x="457" y="199"/>
                    <a:pt x="457" y="174"/>
                  </a:cubicBezTo>
                  <a:cubicBezTo>
                    <a:pt x="457" y="148"/>
                    <a:pt x="436" y="127"/>
                    <a:pt x="410" y="127"/>
                  </a:cubicBezTo>
                  <a:cubicBezTo>
                    <a:pt x="384" y="127"/>
                    <a:pt x="363" y="148"/>
                    <a:pt x="363" y="174"/>
                  </a:cubicBezTo>
                  <a:cubicBezTo>
                    <a:pt x="363" y="199"/>
                    <a:pt x="384" y="220"/>
                    <a:pt x="410" y="220"/>
                  </a:cubicBezTo>
                  <a:close/>
                  <a:moveTo>
                    <a:pt x="559" y="138"/>
                  </a:moveTo>
                  <a:cubicBezTo>
                    <a:pt x="585" y="138"/>
                    <a:pt x="606" y="117"/>
                    <a:pt x="606" y="91"/>
                  </a:cubicBezTo>
                  <a:cubicBezTo>
                    <a:pt x="606" y="65"/>
                    <a:pt x="585" y="45"/>
                    <a:pt x="559" y="45"/>
                  </a:cubicBezTo>
                  <a:cubicBezTo>
                    <a:pt x="534" y="45"/>
                    <a:pt x="513" y="65"/>
                    <a:pt x="513" y="91"/>
                  </a:cubicBezTo>
                  <a:cubicBezTo>
                    <a:pt x="513" y="117"/>
                    <a:pt x="534" y="138"/>
                    <a:pt x="559" y="138"/>
                  </a:cubicBezTo>
                  <a:close/>
                  <a:moveTo>
                    <a:pt x="513" y="320"/>
                  </a:moveTo>
                  <a:cubicBezTo>
                    <a:pt x="538" y="320"/>
                    <a:pt x="559" y="299"/>
                    <a:pt x="559" y="273"/>
                  </a:cubicBezTo>
                  <a:cubicBezTo>
                    <a:pt x="559" y="247"/>
                    <a:pt x="538" y="227"/>
                    <a:pt x="513" y="227"/>
                  </a:cubicBezTo>
                  <a:cubicBezTo>
                    <a:pt x="487" y="227"/>
                    <a:pt x="466" y="247"/>
                    <a:pt x="466" y="273"/>
                  </a:cubicBezTo>
                  <a:cubicBezTo>
                    <a:pt x="466" y="299"/>
                    <a:pt x="487" y="320"/>
                    <a:pt x="513" y="320"/>
                  </a:cubicBezTo>
                  <a:close/>
                  <a:moveTo>
                    <a:pt x="1581" y="571"/>
                  </a:moveTo>
                  <a:cubicBezTo>
                    <a:pt x="1607" y="571"/>
                    <a:pt x="1628" y="550"/>
                    <a:pt x="1628" y="524"/>
                  </a:cubicBezTo>
                  <a:cubicBezTo>
                    <a:pt x="1628" y="499"/>
                    <a:pt x="1607" y="478"/>
                    <a:pt x="1581" y="478"/>
                  </a:cubicBezTo>
                  <a:cubicBezTo>
                    <a:pt x="1556" y="478"/>
                    <a:pt x="1535" y="499"/>
                    <a:pt x="1535" y="524"/>
                  </a:cubicBezTo>
                  <a:cubicBezTo>
                    <a:pt x="1535" y="550"/>
                    <a:pt x="1556" y="571"/>
                    <a:pt x="1581" y="571"/>
                  </a:cubicBezTo>
                  <a:close/>
                  <a:moveTo>
                    <a:pt x="714" y="236"/>
                  </a:moveTo>
                  <a:cubicBezTo>
                    <a:pt x="766" y="236"/>
                    <a:pt x="807" y="194"/>
                    <a:pt x="807" y="143"/>
                  </a:cubicBezTo>
                  <a:cubicBezTo>
                    <a:pt x="807" y="119"/>
                    <a:pt x="798" y="98"/>
                    <a:pt x="784" y="82"/>
                  </a:cubicBezTo>
                  <a:cubicBezTo>
                    <a:pt x="792" y="73"/>
                    <a:pt x="797" y="62"/>
                    <a:pt x="797" y="50"/>
                  </a:cubicBezTo>
                  <a:cubicBezTo>
                    <a:pt x="797" y="24"/>
                    <a:pt x="776" y="3"/>
                    <a:pt x="751" y="3"/>
                  </a:cubicBezTo>
                  <a:cubicBezTo>
                    <a:pt x="725" y="3"/>
                    <a:pt x="704" y="24"/>
                    <a:pt x="704" y="50"/>
                  </a:cubicBezTo>
                  <a:cubicBezTo>
                    <a:pt x="704" y="50"/>
                    <a:pt x="704" y="50"/>
                    <a:pt x="704" y="51"/>
                  </a:cubicBezTo>
                  <a:cubicBezTo>
                    <a:pt x="658" y="56"/>
                    <a:pt x="621" y="95"/>
                    <a:pt x="621" y="143"/>
                  </a:cubicBezTo>
                  <a:cubicBezTo>
                    <a:pt x="621" y="194"/>
                    <a:pt x="663" y="236"/>
                    <a:pt x="714" y="236"/>
                  </a:cubicBezTo>
                  <a:close/>
                  <a:moveTo>
                    <a:pt x="896" y="125"/>
                  </a:moveTo>
                  <a:cubicBezTo>
                    <a:pt x="930" y="125"/>
                    <a:pt x="958" y="97"/>
                    <a:pt x="958" y="63"/>
                  </a:cubicBezTo>
                  <a:cubicBezTo>
                    <a:pt x="958" y="28"/>
                    <a:pt x="930" y="0"/>
                    <a:pt x="896" y="0"/>
                  </a:cubicBezTo>
                  <a:cubicBezTo>
                    <a:pt x="862" y="0"/>
                    <a:pt x="834" y="28"/>
                    <a:pt x="834" y="63"/>
                  </a:cubicBezTo>
                  <a:cubicBezTo>
                    <a:pt x="834" y="97"/>
                    <a:pt x="862" y="125"/>
                    <a:pt x="896" y="125"/>
                  </a:cubicBezTo>
                  <a:close/>
                  <a:moveTo>
                    <a:pt x="1111" y="394"/>
                  </a:moveTo>
                  <a:cubicBezTo>
                    <a:pt x="1111" y="420"/>
                    <a:pt x="1132" y="440"/>
                    <a:pt x="1157" y="440"/>
                  </a:cubicBezTo>
                  <a:cubicBezTo>
                    <a:pt x="1183" y="440"/>
                    <a:pt x="1204" y="420"/>
                    <a:pt x="1204" y="394"/>
                  </a:cubicBezTo>
                  <a:cubicBezTo>
                    <a:pt x="1204" y="368"/>
                    <a:pt x="1183" y="347"/>
                    <a:pt x="1157" y="347"/>
                  </a:cubicBezTo>
                  <a:cubicBezTo>
                    <a:pt x="1132" y="347"/>
                    <a:pt x="1111" y="368"/>
                    <a:pt x="1111" y="394"/>
                  </a:cubicBezTo>
                  <a:close/>
                  <a:moveTo>
                    <a:pt x="1637" y="664"/>
                  </a:moveTo>
                  <a:cubicBezTo>
                    <a:pt x="1637" y="630"/>
                    <a:pt x="1609" y="602"/>
                    <a:pt x="1575" y="602"/>
                  </a:cubicBezTo>
                  <a:cubicBezTo>
                    <a:pt x="1540" y="602"/>
                    <a:pt x="1513" y="630"/>
                    <a:pt x="1513" y="664"/>
                  </a:cubicBezTo>
                  <a:cubicBezTo>
                    <a:pt x="1513" y="698"/>
                    <a:pt x="1540" y="726"/>
                    <a:pt x="1575" y="726"/>
                  </a:cubicBezTo>
                  <a:cubicBezTo>
                    <a:pt x="1609" y="726"/>
                    <a:pt x="1637" y="698"/>
                    <a:pt x="1637" y="664"/>
                  </a:cubicBezTo>
                  <a:close/>
                  <a:moveTo>
                    <a:pt x="1239" y="301"/>
                  </a:moveTo>
                  <a:cubicBezTo>
                    <a:pt x="1264" y="301"/>
                    <a:pt x="1285" y="280"/>
                    <a:pt x="1285" y="254"/>
                  </a:cubicBezTo>
                  <a:cubicBezTo>
                    <a:pt x="1285" y="229"/>
                    <a:pt x="1264" y="208"/>
                    <a:pt x="1239" y="208"/>
                  </a:cubicBezTo>
                  <a:cubicBezTo>
                    <a:pt x="1213" y="208"/>
                    <a:pt x="1192" y="229"/>
                    <a:pt x="1192" y="254"/>
                  </a:cubicBezTo>
                  <a:cubicBezTo>
                    <a:pt x="1192" y="280"/>
                    <a:pt x="1213" y="301"/>
                    <a:pt x="1239" y="301"/>
                  </a:cubicBezTo>
                  <a:close/>
                  <a:moveTo>
                    <a:pt x="605" y="1481"/>
                  </a:moveTo>
                  <a:cubicBezTo>
                    <a:pt x="554" y="1481"/>
                    <a:pt x="512" y="1522"/>
                    <a:pt x="512" y="1574"/>
                  </a:cubicBezTo>
                  <a:cubicBezTo>
                    <a:pt x="512" y="1625"/>
                    <a:pt x="554" y="1667"/>
                    <a:pt x="605" y="1667"/>
                  </a:cubicBezTo>
                  <a:cubicBezTo>
                    <a:pt x="656" y="1667"/>
                    <a:pt x="698" y="1625"/>
                    <a:pt x="698" y="1574"/>
                  </a:cubicBezTo>
                  <a:cubicBezTo>
                    <a:pt x="698" y="1522"/>
                    <a:pt x="656" y="1481"/>
                    <a:pt x="605" y="1481"/>
                  </a:cubicBezTo>
                  <a:close/>
                  <a:moveTo>
                    <a:pt x="1341" y="1434"/>
                  </a:moveTo>
                  <a:cubicBezTo>
                    <a:pt x="1315" y="1434"/>
                    <a:pt x="1294" y="1455"/>
                    <a:pt x="1294" y="1481"/>
                  </a:cubicBezTo>
                  <a:cubicBezTo>
                    <a:pt x="1294" y="1506"/>
                    <a:pt x="1315" y="1527"/>
                    <a:pt x="1341" y="1527"/>
                  </a:cubicBezTo>
                  <a:cubicBezTo>
                    <a:pt x="1366" y="1527"/>
                    <a:pt x="1387" y="1506"/>
                    <a:pt x="1387" y="1481"/>
                  </a:cubicBezTo>
                  <a:cubicBezTo>
                    <a:pt x="1387" y="1455"/>
                    <a:pt x="1366" y="1434"/>
                    <a:pt x="1341" y="1434"/>
                  </a:cubicBezTo>
                  <a:close/>
                  <a:moveTo>
                    <a:pt x="846" y="1382"/>
                  </a:moveTo>
                  <a:cubicBezTo>
                    <a:pt x="846" y="1407"/>
                    <a:pt x="867" y="1428"/>
                    <a:pt x="893" y="1428"/>
                  </a:cubicBezTo>
                  <a:cubicBezTo>
                    <a:pt x="919" y="1428"/>
                    <a:pt x="940" y="1407"/>
                    <a:pt x="940" y="1382"/>
                  </a:cubicBezTo>
                  <a:cubicBezTo>
                    <a:pt x="940" y="1356"/>
                    <a:pt x="919" y="1335"/>
                    <a:pt x="893" y="1335"/>
                  </a:cubicBezTo>
                  <a:cubicBezTo>
                    <a:pt x="867" y="1335"/>
                    <a:pt x="846" y="1356"/>
                    <a:pt x="846" y="1382"/>
                  </a:cubicBezTo>
                  <a:close/>
                  <a:moveTo>
                    <a:pt x="1126" y="1563"/>
                  </a:moveTo>
                  <a:cubicBezTo>
                    <a:pt x="1100" y="1563"/>
                    <a:pt x="1080" y="1584"/>
                    <a:pt x="1080" y="1610"/>
                  </a:cubicBezTo>
                  <a:cubicBezTo>
                    <a:pt x="1080" y="1636"/>
                    <a:pt x="1100" y="1657"/>
                    <a:pt x="1126" y="1657"/>
                  </a:cubicBezTo>
                  <a:cubicBezTo>
                    <a:pt x="1152" y="1657"/>
                    <a:pt x="1173" y="1636"/>
                    <a:pt x="1173" y="1610"/>
                  </a:cubicBezTo>
                  <a:cubicBezTo>
                    <a:pt x="1173" y="1584"/>
                    <a:pt x="1152" y="1563"/>
                    <a:pt x="1126" y="1563"/>
                  </a:cubicBezTo>
                  <a:close/>
                  <a:moveTo>
                    <a:pt x="1173" y="1381"/>
                  </a:moveTo>
                  <a:cubicBezTo>
                    <a:pt x="1147" y="1381"/>
                    <a:pt x="1126" y="1402"/>
                    <a:pt x="1126" y="1428"/>
                  </a:cubicBezTo>
                  <a:cubicBezTo>
                    <a:pt x="1126" y="1454"/>
                    <a:pt x="1147" y="1475"/>
                    <a:pt x="1173" y="1475"/>
                  </a:cubicBezTo>
                  <a:cubicBezTo>
                    <a:pt x="1198" y="1475"/>
                    <a:pt x="1219" y="1454"/>
                    <a:pt x="1219" y="1428"/>
                  </a:cubicBezTo>
                  <a:cubicBezTo>
                    <a:pt x="1219" y="1402"/>
                    <a:pt x="1198" y="1381"/>
                    <a:pt x="1173" y="1381"/>
                  </a:cubicBezTo>
                  <a:close/>
                  <a:moveTo>
                    <a:pt x="104" y="1130"/>
                  </a:moveTo>
                  <a:cubicBezTo>
                    <a:pt x="78" y="1130"/>
                    <a:pt x="58" y="1151"/>
                    <a:pt x="58" y="1177"/>
                  </a:cubicBezTo>
                  <a:cubicBezTo>
                    <a:pt x="58" y="1202"/>
                    <a:pt x="78" y="1223"/>
                    <a:pt x="104" y="1223"/>
                  </a:cubicBezTo>
                  <a:cubicBezTo>
                    <a:pt x="130" y="1223"/>
                    <a:pt x="151" y="1202"/>
                    <a:pt x="151" y="1177"/>
                  </a:cubicBezTo>
                  <a:cubicBezTo>
                    <a:pt x="151" y="1151"/>
                    <a:pt x="130" y="1130"/>
                    <a:pt x="104" y="1130"/>
                  </a:cubicBezTo>
                  <a:close/>
                  <a:moveTo>
                    <a:pt x="1094" y="1480"/>
                  </a:moveTo>
                  <a:cubicBezTo>
                    <a:pt x="1094" y="1454"/>
                    <a:pt x="1074" y="1433"/>
                    <a:pt x="1048" y="1433"/>
                  </a:cubicBezTo>
                  <a:cubicBezTo>
                    <a:pt x="1022" y="1433"/>
                    <a:pt x="1001" y="1454"/>
                    <a:pt x="1001" y="1480"/>
                  </a:cubicBezTo>
                  <a:cubicBezTo>
                    <a:pt x="1001" y="1505"/>
                    <a:pt x="1022" y="1526"/>
                    <a:pt x="1048" y="1526"/>
                  </a:cubicBezTo>
                  <a:cubicBezTo>
                    <a:pt x="1074" y="1526"/>
                    <a:pt x="1094" y="1505"/>
                    <a:pt x="1094" y="1480"/>
                  </a:cubicBezTo>
                  <a:close/>
                  <a:moveTo>
                    <a:pt x="915" y="1528"/>
                  </a:moveTo>
                  <a:cubicBezTo>
                    <a:pt x="915" y="1502"/>
                    <a:pt x="894" y="1481"/>
                    <a:pt x="869" y="1481"/>
                  </a:cubicBezTo>
                  <a:cubicBezTo>
                    <a:pt x="843" y="1481"/>
                    <a:pt x="822" y="1502"/>
                    <a:pt x="822" y="1528"/>
                  </a:cubicBezTo>
                  <a:cubicBezTo>
                    <a:pt x="822" y="1553"/>
                    <a:pt x="843" y="1574"/>
                    <a:pt x="869" y="1574"/>
                  </a:cubicBezTo>
                  <a:cubicBezTo>
                    <a:pt x="894" y="1574"/>
                    <a:pt x="915" y="1553"/>
                    <a:pt x="915" y="1528"/>
                  </a:cubicBezTo>
                  <a:close/>
                  <a:moveTo>
                    <a:pt x="785" y="1475"/>
                  </a:moveTo>
                  <a:cubicBezTo>
                    <a:pt x="785" y="1449"/>
                    <a:pt x="764" y="1428"/>
                    <a:pt x="738" y="1428"/>
                  </a:cubicBezTo>
                  <a:cubicBezTo>
                    <a:pt x="713" y="1428"/>
                    <a:pt x="692" y="1449"/>
                    <a:pt x="692" y="1475"/>
                  </a:cubicBezTo>
                  <a:cubicBezTo>
                    <a:pt x="692" y="1500"/>
                    <a:pt x="713" y="1521"/>
                    <a:pt x="738" y="1521"/>
                  </a:cubicBezTo>
                  <a:cubicBezTo>
                    <a:pt x="764" y="1521"/>
                    <a:pt x="785" y="1500"/>
                    <a:pt x="785" y="1475"/>
                  </a:cubicBezTo>
                  <a:close/>
                  <a:moveTo>
                    <a:pt x="935" y="1605"/>
                  </a:moveTo>
                  <a:cubicBezTo>
                    <a:pt x="909" y="1605"/>
                    <a:pt x="888" y="1626"/>
                    <a:pt x="888" y="1651"/>
                  </a:cubicBezTo>
                  <a:cubicBezTo>
                    <a:pt x="888" y="1677"/>
                    <a:pt x="909" y="1698"/>
                    <a:pt x="935" y="1698"/>
                  </a:cubicBezTo>
                  <a:cubicBezTo>
                    <a:pt x="961" y="1698"/>
                    <a:pt x="981" y="1677"/>
                    <a:pt x="981" y="1651"/>
                  </a:cubicBezTo>
                  <a:cubicBezTo>
                    <a:pt x="981" y="1626"/>
                    <a:pt x="961" y="1605"/>
                    <a:pt x="935" y="1605"/>
                  </a:cubicBezTo>
                  <a:close/>
                  <a:moveTo>
                    <a:pt x="790" y="1577"/>
                  </a:moveTo>
                  <a:cubicBezTo>
                    <a:pt x="755" y="1577"/>
                    <a:pt x="728" y="1604"/>
                    <a:pt x="728" y="1639"/>
                  </a:cubicBezTo>
                  <a:cubicBezTo>
                    <a:pt x="728" y="1673"/>
                    <a:pt x="755" y="1701"/>
                    <a:pt x="790" y="1701"/>
                  </a:cubicBezTo>
                  <a:cubicBezTo>
                    <a:pt x="824" y="1701"/>
                    <a:pt x="852" y="1673"/>
                    <a:pt x="852" y="1639"/>
                  </a:cubicBezTo>
                  <a:cubicBezTo>
                    <a:pt x="852" y="1604"/>
                    <a:pt x="824" y="1577"/>
                    <a:pt x="790" y="1577"/>
                  </a:cubicBezTo>
                  <a:close/>
                  <a:moveTo>
                    <a:pt x="574" y="1307"/>
                  </a:moveTo>
                  <a:cubicBezTo>
                    <a:pt x="574" y="1281"/>
                    <a:pt x="554" y="1261"/>
                    <a:pt x="528" y="1261"/>
                  </a:cubicBezTo>
                  <a:cubicBezTo>
                    <a:pt x="502" y="1261"/>
                    <a:pt x="481" y="1281"/>
                    <a:pt x="481" y="1307"/>
                  </a:cubicBezTo>
                  <a:cubicBezTo>
                    <a:pt x="481" y="1333"/>
                    <a:pt x="502" y="1354"/>
                    <a:pt x="528" y="1354"/>
                  </a:cubicBezTo>
                  <a:cubicBezTo>
                    <a:pt x="554" y="1354"/>
                    <a:pt x="574" y="1333"/>
                    <a:pt x="574" y="1307"/>
                  </a:cubicBezTo>
                  <a:close/>
                  <a:moveTo>
                    <a:pt x="402" y="1442"/>
                  </a:moveTo>
                  <a:cubicBezTo>
                    <a:pt x="386" y="1442"/>
                    <a:pt x="373" y="1447"/>
                    <a:pt x="362" y="1456"/>
                  </a:cubicBezTo>
                  <a:cubicBezTo>
                    <a:pt x="362" y="1431"/>
                    <a:pt x="341" y="1410"/>
                    <a:pt x="316" y="1410"/>
                  </a:cubicBezTo>
                  <a:cubicBezTo>
                    <a:pt x="290" y="1410"/>
                    <a:pt x="269" y="1431"/>
                    <a:pt x="269" y="1457"/>
                  </a:cubicBezTo>
                  <a:cubicBezTo>
                    <a:pt x="269" y="1482"/>
                    <a:pt x="290" y="1503"/>
                    <a:pt x="316" y="1503"/>
                  </a:cubicBezTo>
                  <a:cubicBezTo>
                    <a:pt x="325" y="1503"/>
                    <a:pt x="333" y="1500"/>
                    <a:pt x="340" y="1495"/>
                  </a:cubicBezTo>
                  <a:cubicBezTo>
                    <a:pt x="340" y="1498"/>
                    <a:pt x="340" y="1501"/>
                    <a:pt x="340" y="1504"/>
                  </a:cubicBezTo>
                  <a:cubicBezTo>
                    <a:pt x="340" y="1538"/>
                    <a:pt x="367" y="1566"/>
                    <a:pt x="402" y="1566"/>
                  </a:cubicBezTo>
                  <a:cubicBezTo>
                    <a:pt x="436" y="1566"/>
                    <a:pt x="464" y="1538"/>
                    <a:pt x="464" y="1504"/>
                  </a:cubicBezTo>
                  <a:cubicBezTo>
                    <a:pt x="464" y="1470"/>
                    <a:pt x="436" y="1442"/>
                    <a:pt x="402" y="1442"/>
                  </a:cubicBezTo>
                  <a:close/>
                  <a:moveTo>
                    <a:pt x="111" y="975"/>
                  </a:moveTo>
                  <a:cubicBezTo>
                    <a:pt x="104" y="975"/>
                    <a:pt x="98" y="976"/>
                    <a:pt x="92" y="978"/>
                  </a:cubicBezTo>
                  <a:cubicBezTo>
                    <a:pt x="92" y="953"/>
                    <a:pt x="71" y="932"/>
                    <a:pt x="46" y="932"/>
                  </a:cubicBezTo>
                  <a:cubicBezTo>
                    <a:pt x="20" y="932"/>
                    <a:pt x="0" y="953"/>
                    <a:pt x="0" y="979"/>
                  </a:cubicBezTo>
                  <a:cubicBezTo>
                    <a:pt x="0" y="1004"/>
                    <a:pt x="20" y="1025"/>
                    <a:pt x="46" y="1025"/>
                  </a:cubicBezTo>
                  <a:cubicBezTo>
                    <a:pt x="47" y="1025"/>
                    <a:pt x="49" y="1024"/>
                    <a:pt x="50" y="1024"/>
                  </a:cubicBezTo>
                  <a:cubicBezTo>
                    <a:pt x="49" y="1028"/>
                    <a:pt x="49" y="1033"/>
                    <a:pt x="49" y="1037"/>
                  </a:cubicBezTo>
                  <a:cubicBezTo>
                    <a:pt x="49" y="1071"/>
                    <a:pt x="76" y="1099"/>
                    <a:pt x="111" y="1099"/>
                  </a:cubicBezTo>
                  <a:cubicBezTo>
                    <a:pt x="145" y="1099"/>
                    <a:pt x="173" y="1071"/>
                    <a:pt x="173" y="1037"/>
                  </a:cubicBezTo>
                  <a:cubicBezTo>
                    <a:pt x="173" y="1003"/>
                    <a:pt x="145" y="975"/>
                    <a:pt x="111" y="975"/>
                  </a:cubicBezTo>
                  <a:close/>
                  <a:moveTo>
                    <a:pt x="298" y="1320"/>
                  </a:moveTo>
                  <a:cubicBezTo>
                    <a:pt x="298" y="1354"/>
                    <a:pt x="326" y="1382"/>
                    <a:pt x="360" y="1382"/>
                  </a:cubicBezTo>
                  <a:cubicBezTo>
                    <a:pt x="394" y="1382"/>
                    <a:pt x="422" y="1354"/>
                    <a:pt x="422" y="1320"/>
                  </a:cubicBezTo>
                  <a:cubicBezTo>
                    <a:pt x="422" y="1285"/>
                    <a:pt x="394" y="1257"/>
                    <a:pt x="360" y="1257"/>
                  </a:cubicBezTo>
                  <a:cubicBezTo>
                    <a:pt x="326" y="1257"/>
                    <a:pt x="298" y="1285"/>
                    <a:pt x="298" y="1320"/>
                  </a:cubicBezTo>
                  <a:close/>
                  <a:moveTo>
                    <a:pt x="800" y="851"/>
                  </a:moveTo>
                  <a:cubicBezTo>
                    <a:pt x="800" y="947"/>
                    <a:pt x="878" y="1025"/>
                    <a:pt x="975" y="1025"/>
                  </a:cubicBezTo>
                  <a:cubicBezTo>
                    <a:pt x="1021" y="1025"/>
                    <a:pt x="1063" y="1007"/>
                    <a:pt x="1094" y="978"/>
                  </a:cubicBezTo>
                  <a:cubicBezTo>
                    <a:pt x="1032" y="912"/>
                    <a:pt x="1032" y="912"/>
                    <a:pt x="1032" y="912"/>
                  </a:cubicBezTo>
                  <a:cubicBezTo>
                    <a:pt x="1017" y="926"/>
                    <a:pt x="997" y="935"/>
                    <a:pt x="975" y="935"/>
                  </a:cubicBezTo>
                  <a:cubicBezTo>
                    <a:pt x="928" y="935"/>
                    <a:pt x="890" y="897"/>
                    <a:pt x="890" y="851"/>
                  </a:cubicBezTo>
                  <a:cubicBezTo>
                    <a:pt x="890" y="804"/>
                    <a:pt x="928" y="766"/>
                    <a:pt x="975" y="766"/>
                  </a:cubicBezTo>
                  <a:cubicBezTo>
                    <a:pt x="997" y="766"/>
                    <a:pt x="1017" y="775"/>
                    <a:pt x="1032" y="789"/>
                  </a:cubicBezTo>
                  <a:cubicBezTo>
                    <a:pt x="1094" y="723"/>
                    <a:pt x="1094" y="723"/>
                    <a:pt x="1094" y="723"/>
                  </a:cubicBezTo>
                  <a:cubicBezTo>
                    <a:pt x="1063" y="694"/>
                    <a:pt x="1021" y="676"/>
                    <a:pt x="975" y="676"/>
                  </a:cubicBezTo>
                  <a:cubicBezTo>
                    <a:pt x="878" y="676"/>
                    <a:pt x="800" y="754"/>
                    <a:pt x="800" y="851"/>
                  </a:cubicBezTo>
                  <a:close/>
                  <a:moveTo>
                    <a:pt x="1313" y="766"/>
                  </a:moveTo>
                  <a:cubicBezTo>
                    <a:pt x="1335" y="766"/>
                    <a:pt x="1355" y="775"/>
                    <a:pt x="1371" y="789"/>
                  </a:cubicBezTo>
                  <a:cubicBezTo>
                    <a:pt x="1432" y="723"/>
                    <a:pt x="1432" y="723"/>
                    <a:pt x="1432" y="723"/>
                  </a:cubicBezTo>
                  <a:cubicBezTo>
                    <a:pt x="1401" y="694"/>
                    <a:pt x="1359" y="676"/>
                    <a:pt x="1313" y="676"/>
                  </a:cubicBezTo>
                  <a:cubicBezTo>
                    <a:pt x="1216" y="676"/>
                    <a:pt x="1138" y="754"/>
                    <a:pt x="1138" y="851"/>
                  </a:cubicBezTo>
                  <a:cubicBezTo>
                    <a:pt x="1138" y="947"/>
                    <a:pt x="1216" y="1025"/>
                    <a:pt x="1313" y="1025"/>
                  </a:cubicBezTo>
                  <a:cubicBezTo>
                    <a:pt x="1359" y="1025"/>
                    <a:pt x="1401" y="1007"/>
                    <a:pt x="1432" y="978"/>
                  </a:cubicBezTo>
                  <a:cubicBezTo>
                    <a:pt x="1370" y="912"/>
                    <a:pt x="1370" y="912"/>
                    <a:pt x="1370" y="912"/>
                  </a:cubicBezTo>
                  <a:cubicBezTo>
                    <a:pt x="1355" y="926"/>
                    <a:pt x="1335" y="935"/>
                    <a:pt x="1313" y="935"/>
                  </a:cubicBezTo>
                  <a:cubicBezTo>
                    <a:pt x="1266" y="935"/>
                    <a:pt x="1229" y="897"/>
                    <a:pt x="1229" y="851"/>
                  </a:cubicBezTo>
                  <a:cubicBezTo>
                    <a:pt x="1229" y="804"/>
                    <a:pt x="1266" y="766"/>
                    <a:pt x="1313" y="766"/>
                  </a:cubicBezTo>
                  <a:close/>
                  <a:moveTo>
                    <a:pt x="342" y="1018"/>
                  </a:moveTo>
                  <a:cubicBezTo>
                    <a:pt x="439" y="1018"/>
                    <a:pt x="439" y="1018"/>
                    <a:pt x="439" y="1018"/>
                  </a:cubicBezTo>
                  <a:cubicBezTo>
                    <a:pt x="496" y="838"/>
                    <a:pt x="496" y="838"/>
                    <a:pt x="496" y="838"/>
                  </a:cubicBezTo>
                  <a:cubicBezTo>
                    <a:pt x="553" y="1018"/>
                    <a:pt x="553" y="1018"/>
                    <a:pt x="553" y="1018"/>
                  </a:cubicBezTo>
                  <a:cubicBezTo>
                    <a:pt x="650" y="1018"/>
                    <a:pt x="650" y="1018"/>
                    <a:pt x="650" y="1018"/>
                  </a:cubicBezTo>
                  <a:cubicBezTo>
                    <a:pt x="659" y="1018"/>
                    <a:pt x="659" y="1018"/>
                    <a:pt x="659" y="1018"/>
                  </a:cubicBezTo>
                  <a:cubicBezTo>
                    <a:pt x="764" y="683"/>
                    <a:pt x="764" y="683"/>
                    <a:pt x="764" y="683"/>
                  </a:cubicBezTo>
                  <a:cubicBezTo>
                    <a:pt x="658" y="683"/>
                    <a:pt x="658" y="683"/>
                    <a:pt x="658" y="683"/>
                  </a:cubicBezTo>
                  <a:cubicBezTo>
                    <a:pt x="601" y="864"/>
                    <a:pt x="601" y="864"/>
                    <a:pt x="601" y="864"/>
                  </a:cubicBezTo>
                  <a:cubicBezTo>
                    <a:pt x="544" y="683"/>
                    <a:pt x="544" y="683"/>
                    <a:pt x="544" y="683"/>
                  </a:cubicBezTo>
                  <a:cubicBezTo>
                    <a:pt x="447" y="683"/>
                    <a:pt x="447" y="683"/>
                    <a:pt x="447" y="683"/>
                  </a:cubicBezTo>
                  <a:cubicBezTo>
                    <a:pt x="390" y="864"/>
                    <a:pt x="390" y="864"/>
                    <a:pt x="390" y="864"/>
                  </a:cubicBezTo>
                  <a:cubicBezTo>
                    <a:pt x="334" y="683"/>
                    <a:pt x="334" y="683"/>
                    <a:pt x="334" y="683"/>
                  </a:cubicBezTo>
                  <a:cubicBezTo>
                    <a:pt x="227" y="683"/>
                    <a:pt x="227" y="683"/>
                    <a:pt x="227" y="683"/>
                  </a:cubicBezTo>
                  <a:cubicBezTo>
                    <a:pt x="333" y="1018"/>
                    <a:pt x="333" y="1018"/>
                    <a:pt x="333" y="1018"/>
                  </a:cubicBezTo>
                  <a:lnTo>
                    <a:pt x="342" y="1018"/>
                  </a:lnTo>
                  <a:close/>
                </a:path>
              </a:pathLst>
            </a:custGeom>
            <a:solidFill>
              <a:srgbClr val="FF5A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L"/>
            </a:p>
          </p:txBody>
        </p:sp>
      </p:grpSp>
      <p:sp>
        <p:nvSpPr>
          <p:cNvPr id="3" name="Tijdelijke aanduiding voor tabel 2"/>
          <p:cNvSpPr>
            <a:spLocks noGrp="1" noSelect="1"/>
          </p:cNvSpPr>
          <p:nvPr>
            <p:ph type="tbl" sz="quarter" idx="16"/>
          </p:nvPr>
        </p:nvSpPr>
        <p:spPr>
          <a:xfrm>
            <a:off x="5061211" y="639324"/>
            <a:ext cx="9523015" cy="66186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noProof="0"/>
              <a:t>Click icon to add table</a:t>
            </a:r>
          </a:p>
        </p:txBody>
      </p:sp>
      <p:sp>
        <p:nvSpPr>
          <p:cNvPr id="8" name="Agenda"/>
          <p:cNvSpPr>
            <a:spLocks noGrp="1" noSelect="1"/>
          </p:cNvSpPr>
          <p:nvPr>
            <p:ph type="body" sz="quarter" idx="13"/>
          </p:nvPr>
        </p:nvSpPr>
        <p:spPr bwMode="gray">
          <a:xfrm>
            <a:off x="855179" y="522804"/>
            <a:ext cx="3701441" cy="6663700"/>
          </a:xfr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6001" b="0" cap="none" baseline="0">
                <a:solidFill>
                  <a:schemeClr val="accent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3376" b="0" cap="all">
                <a:solidFill>
                  <a:schemeClr val="accent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3376" b="0" cap="all">
                <a:solidFill>
                  <a:schemeClr val="accent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376" b="0" cap="all">
                <a:solidFill>
                  <a:schemeClr val="accent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376" b="0" cap="all">
                <a:solidFill>
                  <a:schemeClr val="accent1"/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376" b="0" cap="all">
                <a:solidFill>
                  <a:schemeClr val="accent1"/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376" b="0" cap="all">
                <a:solidFill>
                  <a:schemeClr val="accent1"/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376" b="0" cap="all">
                <a:solidFill>
                  <a:schemeClr val="accent1"/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376" b="0" cap="all"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jdelijke aanduiding voor dianummer 5">
            <a:extLst>
              <a:ext uri="{FF2B5EF4-FFF2-40B4-BE49-F238E27FC236}">
                <a16:creationId xmlns:a16="http://schemas.microsoft.com/office/drawing/2014/main" id="{D00A2521-D260-4CBD-AE10-A516A11F89F3}"/>
              </a:ext>
            </a:extLst>
          </p:cNvPr>
          <p:cNvSpPr>
            <a:spLocks noGrp="1" noSelect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BD8E11-0096-43A8-9B03-872C17679A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5834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 &amp; textbox 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S_Logo2 (JU-Free) Employment" hidden="1">
            <a:extLst>
              <a:ext uri="{FF2B5EF4-FFF2-40B4-BE49-F238E27FC236}">
                <a16:creationId xmlns:a16="http://schemas.microsoft.com/office/drawing/2014/main" id="{C4439E64-DD9C-4549-8601-8475647D0B5B}"/>
              </a:ext>
            </a:extLst>
          </p:cNvPr>
          <p:cNvSpPr>
            <a:spLocks/>
          </p:cNvSpPr>
          <p:nvPr userDrawn="1"/>
        </p:nvSpPr>
        <p:spPr bwMode="auto">
          <a:xfrm>
            <a:off x="1155700" y="7712075"/>
            <a:ext cx="1365250" cy="365125"/>
          </a:xfrm>
          <a:custGeom>
            <a:avLst/>
            <a:gdLst>
              <a:gd name="T0" fmla="*/ 234 w 3440"/>
              <a:gd name="T1" fmla="*/ 1 h 921"/>
              <a:gd name="T2" fmla="*/ 213 w 3440"/>
              <a:gd name="T3" fmla="*/ 152 h 921"/>
              <a:gd name="T4" fmla="*/ 240 w 3440"/>
              <a:gd name="T5" fmla="*/ 308 h 921"/>
              <a:gd name="T6" fmla="*/ 506 w 3440"/>
              <a:gd name="T7" fmla="*/ 309 h 921"/>
              <a:gd name="T8" fmla="*/ 668 w 3440"/>
              <a:gd name="T9" fmla="*/ 1 h 921"/>
              <a:gd name="T10" fmla="*/ 320 w 3440"/>
              <a:gd name="T11" fmla="*/ 1 h 921"/>
              <a:gd name="T12" fmla="*/ 812 w 3440"/>
              <a:gd name="T13" fmla="*/ 346 h 921"/>
              <a:gd name="T14" fmla="*/ 1036 w 3440"/>
              <a:gd name="T15" fmla="*/ 117 h 921"/>
              <a:gd name="T16" fmla="*/ 812 w 3440"/>
              <a:gd name="T17" fmla="*/ 199 h 921"/>
              <a:gd name="T18" fmla="*/ 812 w 3440"/>
              <a:gd name="T19" fmla="*/ 39 h 921"/>
              <a:gd name="T20" fmla="*/ 1141 w 3440"/>
              <a:gd name="T21" fmla="*/ 1 h 921"/>
              <a:gd name="T22" fmla="*/ 1291 w 3440"/>
              <a:gd name="T23" fmla="*/ 308 h 921"/>
              <a:gd name="T24" fmla="*/ 1503 w 3440"/>
              <a:gd name="T25" fmla="*/ 348 h 921"/>
              <a:gd name="T26" fmla="*/ 1643 w 3440"/>
              <a:gd name="T27" fmla="*/ 174 h 921"/>
              <a:gd name="T28" fmla="*/ 1875 w 3440"/>
              <a:gd name="T29" fmla="*/ 228 h 921"/>
              <a:gd name="T30" fmla="*/ 1743 w 3440"/>
              <a:gd name="T31" fmla="*/ 1 h 921"/>
              <a:gd name="T32" fmla="*/ 1875 w 3440"/>
              <a:gd name="T33" fmla="*/ 346 h 921"/>
              <a:gd name="T34" fmla="*/ 2371 w 3440"/>
              <a:gd name="T35" fmla="*/ 62 h 921"/>
              <a:gd name="T36" fmla="*/ 2360 w 3440"/>
              <a:gd name="T37" fmla="*/ 1 h 921"/>
              <a:gd name="T38" fmla="*/ 2060 w 3440"/>
              <a:gd name="T39" fmla="*/ 346 h 921"/>
              <a:gd name="T40" fmla="*/ 2725 w 3440"/>
              <a:gd name="T41" fmla="*/ 190 h 921"/>
              <a:gd name="T42" fmla="*/ 2746 w 3440"/>
              <a:gd name="T43" fmla="*/ 39 h 921"/>
              <a:gd name="T44" fmla="*/ 2752 w 3440"/>
              <a:gd name="T45" fmla="*/ 346 h 921"/>
              <a:gd name="T46" fmla="*/ 3079 w 3440"/>
              <a:gd name="T47" fmla="*/ 278 h 921"/>
              <a:gd name="T48" fmla="*/ 2872 w 3440"/>
              <a:gd name="T49" fmla="*/ 346 h 921"/>
              <a:gd name="T50" fmla="*/ 3118 w 3440"/>
              <a:gd name="T51" fmla="*/ 1 h 921"/>
              <a:gd name="T52" fmla="*/ 3176 w 3440"/>
              <a:gd name="T53" fmla="*/ 39 h 921"/>
              <a:gd name="T54" fmla="*/ 3327 w 3440"/>
              <a:gd name="T55" fmla="*/ 39 h 921"/>
              <a:gd name="T56" fmla="*/ 264 w 3440"/>
              <a:gd name="T57" fmla="*/ 690 h 921"/>
              <a:gd name="T58" fmla="*/ 0 w 3440"/>
              <a:gd name="T59" fmla="*/ 919 h 921"/>
              <a:gd name="T60" fmla="*/ 226 w 3440"/>
              <a:gd name="T61" fmla="*/ 691 h 921"/>
              <a:gd name="T62" fmla="*/ 128 w 3440"/>
              <a:gd name="T63" fmla="*/ 772 h 921"/>
              <a:gd name="T64" fmla="*/ 329 w 3440"/>
              <a:gd name="T65" fmla="*/ 919 h 921"/>
              <a:gd name="T66" fmla="*/ 369 w 3440"/>
              <a:gd name="T67" fmla="*/ 574 h 921"/>
              <a:gd name="T68" fmla="*/ 806 w 3440"/>
              <a:gd name="T69" fmla="*/ 831 h 921"/>
              <a:gd name="T70" fmla="*/ 692 w 3440"/>
              <a:gd name="T71" fmla="*/ 574 h 921"/>
              <a:gd name="T72" fmla="*/ 635 w 3440"/>
              <a:gd name="T73" fmla="*/ 794 h 921"/>
              <a:gd name="T74" fmla="*/ 975 w 3440"/>
              <a:gd name="T75" fmla="*/ 919 h 921"/>
              <a:gd name="T76" fmla="*/ 1127 w 3440"/>
              <a:gd name="T77" fmla="*/ 574 h 921"/>
              <a:gd name="T78" fmla="*/ 1223 w 3440"/>
              <a:gd name="T79" fmla="*/ 919 h 921"/>
              <a:gd name="T80" fmla="*/ 1223 w 3440"/>
              <a:gd name="T81" fmla="*/ 733 h 921"/>
              <a:gd name="T82" fmla="*/ 1184 w 3440"/>
              <a:gd name="T83" fmla="*/ 574 h 921"/>
              <a:gd name="T84" fmla="*/ 1428 w 3440"/>
              <a:gd name="T85" fmla="*/ 746 h 921"/>
              <a:gd name="T86" fmla="*/ 1609 w 3440"/>
              <a:gd name="T87" fmla="*/ 610 h 921"/>
              <a:gd name="T88" fmla="*/ 2051 w 3440"/>
              <a:gd name="T89" fmla="*/ 801 h 921"/>
              <a:gd name="T90" fmla="*/ 1992 w 3440"/>
              <a:gd name="T91" fmla="*/ 810 h 921"/>
              <a:gd name="T92" fmla="*/ 1861 w 3440"/>
              <a:gd name="T93" fmla="*/ 574 h 921"/>
              <a:gd name="T94" fmla="*/ 2090 w 3440"/>
              <a:gd name="T95" fmla="*/ 691 h 921"/>
              <a:gd name="T96" fmla="*/ 1992 w 3440"/>
              <a:gd name="T97" fmla="*/ 772 h 921"/>
              <a:gd name="T98" fmla="*/ 2217 w 3440"/>
              <a:gd name="T99" fmla="*/ 574 h 921"/>
              <a:gd name="T100" fmla="*/ 2379 w 3440"/>
              <a:gd name="T101" fmla="*/ 882 h 921"/>
              <a:gd name="T102" fmla="*/ 2565 w 3440"/>
              <a:gd name="T103" fmla="*/ 919 h 9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3440" h="921">
                <a:moveTo>
                  <a:pt x="240" y="346"/>
                </a:moveTo>
                <a:cubicBezTo>
                  <a:pt x="0" y="346"/>
                  <a:pt x="0" y="346"/>
                  <a:pt x="0" y="346"/>
                </a:cubicBezTo>
                <a:cubicBezTo>
                  <a:pt x="0" y="1"/>
                  <a:pt x="0" y="1"/>
                  <a:pt x="0" y="1"/>
                </a:cubicBezTo>
                <a:cubicBezTo>
                  <a:pt x="234" y="1"/>
                  <a:pt x="234" y="1"/>
                  <a:pt x="234" y="1"/>
                </a:cubicBezTo>
                <a:cubicBezTo>
                  <a:pt x="234" y="39"/>
                  <a:pt x="234" y="39"/>
                  <a:pt x="234" y="39"/>
                </a:cubicBezTo>
                <a:cubicBezTo>
                  <a:pt x="40" y="39"/>
                  <a:pt x="40" y="39"/>
                  <a:pt x="40" y="39"/>
                </a:cubicBezTo>
                <a:cubicBezTo>
                  <a:pt x="40" y="152"/>
                  <a:pt x="40" y="152"/>
                  <a:pt x="40" y="152"/>
                </a:cubicBezTo>
                <a:cubicBezTo>
                  <a:pt x="213" y="152"/>
                  <a:pt x="213" y="152"/>
                  <a:pt x="213" y="152"/>
                </a:cubicBezTo>
                <a:cubicBezTo>
                  <a:pt x="213" y="190"/>
                  <a:pt x="213" y="190"/>
                  <a:pt x="213" y="190"/>
                </a:cubicBezTo>
                <a:cubicBezTo>
                  <a:pt x="40" y="190"/>
                  <a:pt x="40" y="190"/>
                  <a:pt x="40" y="190"/>
                </a:cubicBezTo>
                <a:cubicBezTo>
                  <a:pt x="40" y="308"/>
                  <a:pt x="40" y="308"/>
                  <a:pt x="40" y="308"/>
                </a:cubicBezTo>
                <a:cubicBezTo>
                  <a:pt x="240" y="308"/>
                  <a:pt x="240" y="308"/>
                  <a:pt x="240" y="308"/>
                </a:cubicBezTo>
                <a:lnTo>
                  <a:pt x="240" y="346"/>
                </a:lnTo>
                <a:close/>
                <a:moveTo>
                  <a:pt x="357" y="62"/>
                </a:moveTo>
                <a:cubicBezTo>
                  <a:pt x="482" y="309"/>
                  <a:pt x="482" y="309"/>
                  <a:pt x="482" y="309"/>
                </a:cubicBezTo>
                <a:cubicBezTo>
                  <a:pt x="506" y="309"/>
                  <a:pt x="506" y="309"/>
                  <a:pt x="506" y="309"/>
                </a:cubicBezTo>
                <a:cubicBezTo>
                  <a:pt x="631" y="62"/>
                  <a:pt x="631" y="62"/>
                  <a:pt x="631" y="62"/>
                </a:cubicBezTo>
                <a:cubicBezTo>
                  <a:pt x="632" y="346"/>
                  <a:pt x="632" y="346"/>
                  <a:pt x="632" y="346"/>
                </a:cubicBezTo>
                <a:cubicBezTo>
                  <a:pt x="668" y="346"/>
                  <a:pt x="668" y="346"/>
                  <a:pt x="668" y="346"/>
                </a:cubicBezTo>
                <a:cubicBezTo>
                  <a:pt x="668" y="1"/>
                  <a:pt x="668" y="1"/>
                  <a:pt x="668" y="1"/>
                </a:cubicBezTo>
                <a:cubicBezTo>
                  <a:pt x="620" y="1"/>
                  <a:pt x="620" y="1"/>
                  <a:pt x="620" y="1"/>
                </a:cubicBezTo>
                <a:cubicBezTo>
                  <a:pt x="495" y="249"/>
                  <a:pt x="495" y="249"/>
                  <a:pt x="495" y="249"/>
                </a:cubicBezTo>
                <a:cubicBezTo>
                  <a:pt x="369" y="1"/>
                  <a:pt x="369" y="1"/>
                  <a:pt x="369" y="1"/>
                </a:cubicBezTo>
                <a:cubicBezTo>
                  <a:pt x="320" y="1"/>
                  <a:pt x="320" y="1"/>
                  <a:pt x="320" y="1"/>
                </a:cubicBezTo>
                <a:cubicBezTo>
                  <a:pt x="320" y="346"/>
                  <a:pt x="320" y="346"/>
                  <a:pt x="320" y="346"/>
                </a:cubicBezTo>
                <a:cubicBezTo>
                  <a:pt x="357" y="346"/>
                  <a:pt x="357" y="346"/>
                  <a:pt x="357" y="346"/>
                </a:cubicBezTo>
                <a:lnTo>
                  <a:pt x="357" y="62"/>
                </a:lnTo>
                <a:close/>
                <a:moveTo>
                  <a:pt x="812" y="346"/>
                </a:moveTo>
                <a:cubicBezTo>
                  <a:pt x="773" y="346"/>
                  <a:pt x="773" y="346"/>
                  <a:pt x="773" y="346"/>
                </a:cubicBezTo>
                <a:cubicBezTo>
                  <a:pt x="773" y="1"/>
                  <a:pt x="773" y="1"/>
                  <a:pt x="773" y="1"/>
                </a:cubicBezTo>
                <a:cubicBezTo>
                  <a:pt x="902" y="1"/>
                  <a:pt x="902" y="1"/>
                  <a:pt x="902" y="1"/>
                </a:cubicBezTo>
                <a:cubicBezTo>
                  <a:pt x="987" y="1"/>
                  <a:pt x="1036" y="44"/>
                  <a:pt x="1036" y="117"/>
                </a:cubicBezTo>
                <a:cubicBezTo>
                  <a:pt x="1036" y="193"/>
                  <a:pt x="987" y="237"/>
                  <a:pt x="902" y="237"/>
                </a:cubicBezTo>
                <a:cubicBezTo>
                  <a:pt x="812" y="237"/>
                  <a:pt x="812" y="237"/>
                  <a:pt x="812" y="237"/>
                </a:cubicBezTo>
                <a:lnTo>
                  <a:pt x="812" y="346"/>
                </a:lnTo>
                <a:close/>
                <a:moveTo>
                  <a:pt x="812" y="199"/>
                </a:moveTo>
                <a:cubicBezTo>
                  <a:pt x="900" y="199"/>
                  <a:pt x="900" y="199"/>
                  <a:pt x="900" y="199"/>
                </a:cubicBezTo>
                <a:cubicBezTo>
                  <a:pt x="962" y="199"/>
                  <a:pt x="998" y="172"/>
                  <a:pt x="998" y="118"/>
                </a:cubicBezTo>
                <a:cubicBezTo>
                  <a:pt x="998" y="66"/>
                  <a:pt x="962" y="39"/>
                  <a:pt x="900" y="39"/>
                </a:cubicBezTo>
                <a:cubicBezTo>
                  <a:pt x="812" y="39"/>
                  <a:pt x="812" y="39"/>
                  <a:pt x="812" y="39"/>
                </a:cubicBezTo>
                <a:lnTo>
                  <a:pt x="812" y="199"/>
                </a:lnTo>
                <a:close/>
                <a:moveTo>
                  <a:pt x="1291" y="308"/>
                </a:moveTo>
                <a:cubicBezTo>
                  <a:pt x="1141" y="308"/>
                  <a:pt x="1141" y="308"/>
                  <a:pt x="1141" y="308"/>
                </a:cubicBezTo>
                <a:cubicBezTo>
                  <a:pt x="1141" y="1"/>
                  <a:pt x="1141" y="1"/>
                  <a:pt x="1141" y="1"/>
                </a:cubicBezTo>
                <a:cubicBezTo>
                  <a:pt x="1101" y="1"/>
                  <a:pt x="1101" y="1"/>
                  <a:pt x="1101" y="1"/>
                </a:cubicBezTo>
                <a:cubicBezTo>
                  <a:pt x="1101" y="346"/>
                  <a:pt x="1101" y="346"/>
                  <a:pt x="1101" y="346"/>
                </a:cubicBezTo>
                <a:cubicBezTo>
                  <a:pt x="1291" y="346"/>
                  <a:pt x="1291" y="346"/>
                  <a:pt x="1291" y="346"/>
                </a:cubicBezTo>
                <a:lnTo>
                  <a:pt x="1291" y="308"/>
                </a:lnTo>
                <a:close/>
                <a:moveTo>
                  <a:pt x="1323" y="174"/>
                </a:moveTo>
                <a:cubicBezTo>
                  <a:pt x="1323" y="76"/>
                  <a:pt x="1402" y="0"/>
                  <a:pt x="1503" y="0"/>
                </a:cubicBezTo>
                <a:cubicBezTo>
                  <a:pt x="1603" y="0"/>
                  <a:pt x="1683" y="77"/>
                  <a:pt x="1683" y="174"/>
                </a:cubicBezTo>
                <a:cubicBezTo>
                  <a:pt x="1683" y="271"/>
                  <a:pt x="1603" y="348"/>
                  <a:pt x="1503" y="348"/>
                </a:cubicBezTo>
                <a:cubicBezTo>
                  <a:pt x="1402" y="348"/>
                  <a:pt x="1323" y="271"/>
                  <a:pt x="1323" y="174"/>
                </a:cubicBezTo>
                <a:close/>
                <a:moveTo>
                  <a:pt x="1363" y="174"/>
                </a:moveTo>
                <a:cubicBezTo>
                  <a:pt x="1363" y="249"/>
                  <a:pt x="1427" y="310"/>
                  <a:pt x="1503" y="310"/>
                </a:cubicBezTo>
                <a:cubicBezTo>
                  <a:pt x="1580" y="310"/>
                  <a:pt x="1643" y="249"/>
                  <a:pt x="1643" y="174"/>
                </a:cubicBezTo>
                <a:cubicBezTo>
                  <a:pt x="1643" y="98"/>
                  <a:pt x="1580" y="38"/>
                  <a:pt x="1503" y="38"/>
                </a:cubicBezTo>
                <a:cubicBezTo>
                  <a:pt x="1427" y="38"/>
                  <a:pt x="1363" y="98"/>
                  <a:pt x="1363" y="174"/>
                </a:cubicBezTo>
                <a:close/>
                <a:moveTo>
                  <a:pt x="1875" y="346"/>
                </a:moveTo>
                <a:cubicBezTo>
                  <a:pt x="1875" y="228"/>
                  <a:pt x="1875" y="228"/>
                  <a:pt x="1875" y="228"/>
                </a:cubicBezTo>
                <a:cubicBezTo>
                  <a:pt x="2005" y="1"/>
                  <a:pt x="2005" y="1"/>
                  <a:pt x="2005" y="1"/>
                </a:cubicBezTo>
                <a:cubicBezTo>
                  <a:pt x="1965" y="1"/>
                  <a:pt x="1965" y="1"/>
                  <a:pt x="1965" y="1"/>
                </a:cubicBezTo>
                <a:cubicBezTo>
                  <a:pt x="1855" y="181"/>
                  <a:pt x="1855" y="181"/>
                  <a:pt x="1855" y="181"/>
                </a:cubicBezTo>
                <a:cubicBezTo>
                  <a:pt x="1743" y="1"/>
                  <a:pt x="1743" y="1"/>
                  <a:pt x="1743" y="1"/>
                </a:cubicBezTo>
                <a:cubicBezTo>
                  <a:pt x="1703" y="1"/>
                  <a:pt x="1703" y="1"/>
                  <a:pt x="1703" y="1"/>
                </a:cubicBezTo>
                <a:cubicBezTo>
                  <a:pt x="1836" y="229"/>
                  <a:pt x="1836" y="229"/>
                  <a:pt x="1836" y="229"/>
                </a:cubicBezTo>
                <a:cubicBezTo>
                  <a:pt x="1836" y="346"/>
                  <a:pt x="1836" y="346"/>
                  <a:pt x="1836" y="346"/>
                </a:cubicBezTo>
                <a:lnTo>
                  <a:pt x="1875" y="346"/>
                </a:lnTo>
                <a:close/>
                <a:moveTo>
                  <a:pt x="2097" y="62"/>
                </a:moveTo>
                <a:cubicBezTo>
                  <a:pt x="2222" y="309"/>
                  <a:pt x="2222" y="309"/>
                  <a:pt x="2222" y="309"/>
                </a:cubicBezTo>
                <a:cubicBezTo>
                  <a:pt x="2246" y="309"/>
                  <a:pt x="2246" y="309"/>
                  <a:pt x="2246" y="309"/>
                </a:cubicBezTo>
                <a:cubicBezTo>
                  <a:pt x="2371" y="62"/>
                  <a:pt x="2371" y="62"/>
                  <a:pt x="2371" y="62"/>
                </a:cubicBezTo>
                <a:cubicBezTo>
                  <a:pt x="2371" y="346"/>
                  <a:pt x="2371" y="346"/>
                  <a:pt x="2371" y="346"/>
                </a:cubicBezTo>
                <a:cubicBezTo>
                  <a:pt x="2408" y="346"/>
                  <a:pt x="2408" y="346"/>
                  <a:pt x="2408" y="346"/>
                </a:cubicBezTo>
                <a:cubicBezTo>
                  <a:pt x="2408" y="1"/>
                  <a:pt x="2408" y="1"/>
                  <a:pt x="2408" y="1"/>
                </a:cubicBezTo>
                <a:cubicBezTo>
                  <a:pt x="2360" y="1"/>
                  <a:pt x="2360" y="1"/>
                  <a:pt x="2360" y="1"/>
                </a:cubicBezTo>
                <a:cubicBezTo>
                  <a:pt x="2234" y="249"/>
                  <a:pt x="2234" y="249"/>
                  <a:pt x="2234" y="249"/>
                </a:cubicBezTo>
                <a:cubicBezTo>
                  <a:pt x="2108" y="1"/>
                  <a:pt x="2108" y="1"/>
                  <a:pt x="2108" y="1"/>
                </a:cubicBezTo>
                <a:cubicBezTo>
                  <a:pt x="2060" y="1"/>
                  <a:pt x="2060" y="1"/>
                  <a:pt x="2060" y="1"/>
                </a:cubicBezTo>
                <a:cubicBezTo>
                  <a:pt x="2060" y="346"/>
                  <a:pt x="2060" y="346"/>
                  <a:pt x="2060" y="346"/>
                </a:cubicBezTo>
                <a:cubicBezTo>
                  <a:pt x="2097" y="346"/>
                  <a:pt x="2097" y="346"/>
                  <a:pt x="2097" y="346"/>
                </a:cubicBezTo>
                <a:lnTo>
                  <a:pt x="2097" y="62"/>
                </a:lnTo>
                <a:close/>
                <a:moveTo>
                  <a:pt x="2552" y="190"/>
                </a:moveTo>
                <a:cubicBezTo>
                  <a:pt x="2725" y="190"/>
                  <a:pt x="2725" y="190"/>
                  <a:pt x="2725" y="190"/>
                </a:cubicBezTo>
                <a:cubicBezTo>
                  <a:pt x="2725" y="152"/>
                  <a:pt x="2725" y="152"/>
                  <a:pt x="2725" y="152"/>
                </a:cubicBezTo>
                <a:cubicBezTo>
                  <a:pt x="2552" y="152"/>
                  <a:pt x="2552" y="152"/>
                  <a:pt x="2552" y="152"/>
                </a:cubicBezTo>
                <a:cubicBezTo>
                  <a:pt x="2552" y="39"/>
                  <a:pt x="2552" y="39"/>
                  <a:pt x="2552" y="39"/>
                </a:cubicBezTo>
                <a:cubicBezTo>
                  <a:pt x="2746" y="39"/>
                  <a:pt x="2746" y="39"/>
                  <a:pt x="2746" y="39"/>
                </a:cubicBezTo>
                <a:cubicBezTo>
                  <a:pt x="2746" y="1"/>
                  <a:pt x="2746" y="1"/>
                  <a:pt x="2746" y="1"/>
                </a:cubicBezTo>
                <a:cubicBezTo>
                  <a:pt x="2512" y="1"/>
                  <a:pt x="2512" y="1"/>
                  <a:pt x="2512" y="1"/>
                </a:cubicBezTo>
                <a:cubicBezTo>
                  <a:pt x="2512" y="346"/>
                  <a:pt x="2512" y="346"/>
                  <a:pt x="2512" y="346"/>
                </a:cubicBezTo>
                <a:cubicBezTo>
                  <a:pt x="2752" y="346"/>
                  <a:pt x="2752" y="346"/>
                  <a:pt x="2752" y="346"/>
                </a:cubicBezTo>
                <a:cubicBezTo>
                  <a:pt x="2752" y="308"/>
                  <a:pt x="2752" y="308"/>
                  <a:pt x="2752" y="308"/>
                </a:cubicBezTo>
                <a:cubicBezTo>
                  <a:pt x="2552" y="308"/>
                  <a:pt x="2552" y="308"/>
                  <a:pt x="2552" y="308"/>
                </a:cubicBezTo>
                <a:lnTo>
                  <a:pt x="2552" y="190"/>
                </a:lnTo>
                <a:close/>
                <a:moveTo>
                  <a:pt x="3079" y="278"/>
                </a:moveTo>
                <a:cubicBezTo>
                  <a:pt x="2873" y="1"/>
                  <a:pt x="2873" y="1"/>
                  <a:pt x="2873" y="1"/>
                </a:cubicBezTo>
                <a:cubicBezTo>
                  <a:pt x="2832" y="1"/>
                  <a:pt x="2832" y="1"/>
                  <a:pt x="2832" y="1"/>
                </a:cubicBezTo>
                <a:cubicBezTo>
                  <a:pt x="2832" y="346"/>
                  <a:pt x="2832" y="346"/>
                  <a:pt x="2832" y="346"/>
                </a:cubicBezTo>
                <a:cubicBezTo>
                  <a:pt x="2872" y="346"/>
                  <a:pt x="2872" y="346"/>
                  <a:pt x="2872" y="346"/>
                </a:cubicBezTo>
                <a:cubicBezTo>
                  <a:pt x="2872" y="69"/>
                  <a:pt x="2872" y="69"/>
                  <a:pt x="2872" y="69"/>
                </a:cubicBezTo>
                <a:cubicBezTo>
                  <a:pt x="3078" y="346"/>
                  <a:pt x="3078" y="346"/>
                  <a:pt x="3078" y="346"/>
                </a:cubicBezTo>
                <a:cubicBezTo>
                  <a:pt x="3118" y="346"/>
                  <a:pt x="3118" y="346"/>
                  <a:pt x="3118" y="346"/>
                </a:cubicBezTo>
                <a:cubicBezTo>
                  <a:pt x="3118" y="1"/>
                  <a:pt x="3118" y="1"/>
                  <a:pt x="3118" y="1"/>
                </a:cubicBezTo>
                <a:cubicBezTo>
                  <a:pt x="3079" y="1"/>
                  <a:pt x="3079" y="1"/>
                  <a:pt x="3079" y="1"/>
                </a:cubicBezTo>
                <a:lnTo>
                  <a:pt x="3079" y="278"/>
                </a:lnTo>
                <a:close/>
                <a:moveTo>
                  <a:pt x="3176" y="1"/>
                </a:moveTo>
                <a:cubicBezTo>
                  <a:pt x="3176" y="39"/>
                  <a:pt x="3176" y="39"/>
                  <a:pt x="3176" y="39"/>
                </a:cubicBezTo>
                <a:cubicBezTo>
                  <a:pt x="3288" y="39"/>
                  <a:pt x="3288" y="39"/>
                  <a:pt x="3288" y="39"/>
                </a:cubicBezTo>
                <a:cubicBezTo>
                  <a:pt x="3288" y="346"/>
                  <a:pt x="3288" y="346"/>
                  <a:pt x="3288" y="346"/>
                </a:cubicBezTo>
                <a:cubicBezTo>
                  <a:pt x="3327" y="346"/>
                  <a:pt x="3327" y="346"/>
                  <a:pt x="3327" y="346"/>
                </a:cubicBezTo>
                <a:cubicBezTo>
                  <a:pt x="3327" y="39"/>
                  <a:pt x="3327" y="39"/>
                  <a:pt x="3327" y="39"/>
                </a:cubicBezTo>
                <a:cubicBezTo>
                  <a:pt x="3440" y="39"/>
                  <a:pt x="3440" y="39"/>
                  <a:pt x="3440" y="39"/>
                </a:cubicBezTo>
                <a:cubicBezTo>
                  <a:pt x="3440" y="1"/>
                  <a:pt x="3440" y="1"/>
                  <a:pt x="3440" y="1"/>
                </a:cubicBezTo>
                <a:lnTo>
                  <a:pt x="3176" y="1"/>
                </a:lnTo>
                <a:close/>
                <a:moveTo>
                  <a:pt x="264" y="690"/>
                </a:moveTo>
                <a:cubicBezTo>
                  <a:pt x="264" y="766"/>
                  <a:pt x="215" y="810"/>
                  <a:pt x="130" y="810"/>
                </a:cubicBezTo>
                <a:cubicBezTo>
                  <a:pt x="40" y="810"/>
                  <a:pt x="40" y="810"/>
                  <a:pt x="40" y="810"/>
                </a:cubicBezTo>
                <a:cubicBezTo>
                  <a:pt x="40" y="919"/>
                  <a:pt x="40" y="919"/>
                  <a:pt x="40" y="919"/>
                </a:cubicBezTo>
                <a:cubicBezTo>
                  <a:pt x="0" y="919"/>
                  <a:pt x="0" y="919"/>
                  <a:pt x="0" y="919"/>
                </a:cubicBezTo>
                <a:cubicBezTo>
                  <a:pt x="0" y="574"/>
                  <a:pt x="0" y="574"/>
                  <a:pt x="0" y="574"/>
                </a:cubicBezTo>
                <a:cubicBezTo>
                  <a:pt x="130" y="574"/>
                  <a:pt x="130" y="574"/>
                  <a:pt x="130" y="574"/>
                </a:cubicBezTo>
                <a:cubicBezTo>
                  <a:pt x="215" y="574"/>
                  <a:pt x="264" y="616"/>
                  <a:pt x="264" y="690"/>
                </a:cubicBezTo>
                <a:close/>
                <a:moveTo>
                  <a:pt x="226" y="691"/>
                </a:moveTo>
                <a:cubicBezTo>
                  <a:pt x="226" y="639"/>
                  <a:pt x="190" y="612"/>
                  <a:pt x="128" y="612"/>
                </a:cubicBezTo>
                <a:cubicBezTo>
                  <a:pt x="40" y="612"/>
                  <a:pt x="40" y="612"/>
                  <a:pt x="40" y="612"/>
                </a:cubicBezTo>
                <a:cubicBezTo>
                  <a:pt x="40" y="772"/>
                  <a:pt x="40" y="772"/>
                  <a:pt x="40" y="772"/>
                </a:cubicBezTo>
                <a:cubicBezTo>
                  <a:pt x="128" y="772"/>
                  <a:pt x="128" y="772"/>
                  <a:pt x="128" y="772"/>
                </a:cubicBezTo>
                <a:cubicBezTo>
                  <a:pt x="190" y="772"/>
                  <a:pt x="226" y="744"/>
                  <a:pt x="226" y="691"/>
                </a:cubicBezTo>
                <a:close/>
                <a:moveTo>
                  <a:pt x="369" y="574"/>
                </a:moveTo>
                <a:cubicBezTo>
                  <a:pt x="329" y="574"/>
                  <a:pt x="329" y="574"/>
                  <a:pt x="329" y="574"/>
                </a:cubicBezTo>
                <a:cubicBezTo>
                  <a:pt x="329" y="919"/>
                  <a:pt x="329" y="919"/>
                  <a:pt x="329" y="919"/>
                </a:cubicBezTo>
                <a:cubicBezTo>
                  <a:pt x="520" y="919"/>
                  <a:pt x="520" y="919"/>
                  <a:pt x="520" y="919"/>
                </a:cubicBezTo>
                <a:cubicBezTo>
                  <a:pt x="520" y="881"/>
                  <a:pt x="520" y="881"/>
                  <a:pt x="520" y="881"/>
                </a:cubicBezTo>
                <a:cubicBezTo>
                  <a:pt x="369" y="881"/>
                  <a:pt x="369" y="881"/>
                  <a:pt x="369" y="881"/>
                </a:cubicBezTo>
                <a:lnTo>
                  <a:pt x="369" y="574"/>
                </a:lnTo>
                <a:close/>
                <a:moveTo>
                  <a:pt x="733" y="574"/>
                </a:moveTo>
                <a:cubicBezTo>
                  <a:pt x="887" y="919"/>
                  <a:pt x="887" y="919"/>
                  <a:pt x="887" y="919"/>
                </a:cubicBezTo>
                <a:cubicBezTo>
                  <a:pt x="844" y="919"/>
                  <a:pt x="844" y="919"/>
                  <a:pt x="844" y="919"/>
                </a:cubicBezTo>
                <a:cubicBezTo>
                  <a:pt x="806" y="831"/>
                  <a:pt x="806" y="831"/>
                  <a:pt x="806" y="831"/>
                </a:cubicBezTo>
                <a:cubicBezTo>
                  <a:pt x="618" y="831"/>
                  <a:pt x="618" y="831"/>
                  <a:pt x="618" y="831"/>
                </a:cubicBezTo>
                <a:cubicBezTo>
                  <a:pt x="579" y="919"/>
                  <a:pt x="579" y="919"/>
                  <a:pt x="579" y="919"/>
                </a:cubicBezTo>
                <a:cubicBezTo>
                  <a:pt x="538" y="919"/>
                  <a:pt x="538" y="919"/>
                  <a:pt x="538" y="919"/>
                </a:cubicBezTo>
                <a:cubicBezTo>
                  <a:pt x="692" y="574"/>
                  <a:pt x="692" y="574"/>
                  <a:pt x="692" y="574"/>
                </a:cubicBezTo>
                <a:lnTo>
                  <a:pt x="733" y="574"/>
                </a:lnTo>
                <a:close/>
                <a:moveTo>
                  <a:pt x="789" y="794"/>
                </a:moveTo>
                <a:cubicBezTo>
                  <a:pt x="711" y="619"/>
                  <a:pt x="711" y="619"/>
                  <a:pt x="711" y="619"/>
                </a:cubicBezTo>
                <a:cubicBezTo>
                  <a:pt x="635" y="794"/>
                  <a:pt x="635" y="794"/>
                  <a:pt x="635" y="794"/>
                </a:cubicBezTo>
                <a:lnTo>
                  <a:pt x="789" y="794"/>
                </a:lnTo>
                <a:close/>
                <a:moveTo>
                  <a:pt x="862" y="612"/>
                </a:moveTo>
                <a:cubicBezTo>
                  <a:pt x="975" y="612"/>
                  <a:pt x="975" y="612"/>
                  <a:pt x="975" y="612"/>
                </a:cubicBezTo>
                <a:cubicBezTo>
                  <a:pt x="975" y="919"/>
                  <a:pt x="975" y="919"/>
                  <a:pt x="975" y="919"/>
                </a:cubicBezTo>
                <a:cubicBezTo>
                  <a:pt x="1014" y="919"/>
                  <a:pt x="1014" y="919"/>
                  <a:pt x="1014" y="919"/>
                </a:cubicBezTo>
                <a:cubicBezTo>
                  <a:pt x="1014" y="612"/>
                  <a:pt x="1014" y="612"/>
                  <a:pt x="1014" y="612"/>
                </a:cubicBezTo>
                <a:cubicBezTo>
                  <a:pt x="1127" y="612"/>
                  <a:pt x="1127" y="612"/>
                  <a:pt x="1127" y="612"/>
                </a:cubicBezTo>
                <a:cubicBezTo>
                  <a:pt x="1127" y="574"/>
                  <a:pt x="1127" y="574"/>
                  <a:pt x="1127" y="574"/>
                </a:cubicBezTo>
                <a:cubicBezTo>
                  <a:pt x="862" y="574"/>
                  <a:pt x="862" y="574"/>
                  <a:pt x="862" y="574"/>
                </a:cubicBezTo>
                <a:lnTo>
                  <a:pt x="862" y="612"/>
                </a:lnTo>
                <a:close/>
                <a:moveTo>
                  <a:pt x="1184" y="919"/>
                </a:moveTo>
                <a:cubicBezTo>
                  <a:pt x="1223" y="919"/>
                  <a:pt x="1223" y="919"/>
                  <a:pt x="1223" y="919"/>
                </a:cubicBezTo>
                <a:cubicBezTo>
                  <a:pt x="1223" y="771"/>
                  <a:pt x="1223" y="771"/>
                  <a:pt x="1223" y="771"/>
                </a:cubicBezTo>
                <a:cubicBezTo>
                  <a:pt x="1384" y="771"/>
                  <a:pt x="1384" y="771"/>
                  <a:pt x="1384" y="771"/>
                </a:cubicBezTo>
                <a:cubicBezTo>
                  <a:pt x="1384" y="733"/>
                  <a:pt x="1384" y="733"/>
                  <a:pt x="1384" y="733"/>
                </a:cubicBezTo>
                <a:cubicBezTo>
                  <a:pt x="1223" y="733"/>
                  <a:pt x="1223" y="733"/>
                  <a:pt x="1223" y="733"/>
                </a:cubicBezTo>
                <a:cubicBezTo>
                  <a:pt x="1223" y="612"/>
                  <a:pt x="1223" y="612"/>
                  <a:pt x="1223" y="612"/>
                </a:cubicBezTo>
                <a:cubicBezTo>
                  <a:pt x="1403" y="612"/>
                  <a:pt x="1403" y="612"/>
                  <a:pt x="1403" y="612"/>
                </a:cubicBezTo>
                <a:cubicBezTo>
                  <a:pt x="1403" y="574"/>
                  <a:pt x="1403" y="574"/>
                  <a:pt x="1403" y="574"/>
                </a:cubicBezTo>
                <a:cubicBezTo>
                  <a:pt x="1184" y="574"/>
                  <a:pt x="1184" y="574"/>
                  <a:pt x="1184" y="574"/>
                </a:cubicBezTo>
                <a:lnTo>
                  <a:pt x="1184" y="919"/>
                </a:lnTo>
                <a:close/>
                <a:moveTo>
                  <a:pt x="1789" y="746"/>
                </a:moveTo>
                <a:cubicBezTo>
                  <a:pt x="1789" y="843"/>
                  <a:pt x="1709" y="921"/>
                  <a:pt x="1609" y="921"/>
                </a:cubicBezTo>
                <a:cubicBezTo>
                  <a:pt x="1508" y="921"/>
                  <a:pt x="1428" y="843"/>
                  <a:pt x="1428" y="746"/>
                </a:cubicBezTo>
                <a:cubicBezTo>
                  <a:pt x="1428" y="649"/>
                  <a:pt x="1508" y="573"/>
                  <a:pt x="1609" y="573"/>
                </a:cubicBezTo>
                <a:cubicBezTo>
                  <a:pt x="1709" y="573"/>
                  <a:pt x="1789" y="649"/>
                  <a:pt x="1789" y="746"/>
                </a:cubicBezTo>
                <a:close/>
                <a:moveTo>
                  <a:pt x="1749" y="746"/>
                </a:moveTo>
                <a:cubicBezTo>
                  <a:pt x="1749" y="671"/>
                  <a:pt x="1686" y="610"/>
                  <a:pt x="1609" y="610"/>
                </a:cubicBezTo>
                <a:cubicBezTo>
                  <a:pt x="1532" y="610"/>
                  <a:pt x="1468" y="671"/>
                  <a:pt x="1468" y="746"/>
                </a:cubicBezTo>
                <a:cubicBezTo>
                  <a:pt x="1468" y="822"/>
                  <a:pt x="1532" y="883"/>
                  <a:pt x="1609" y="883"/>
                </a:cubicBezTo>
                <a:cubicBezTo>
                  <a:pt x="1686" y="883"/>
                  <a:pt x="1749" y="822"/>
                  <a:pt x="1749" y="746"/>
                </a:cubicBezTo>
                <a:close/>
                <a:moveTo>
                  <a:pt x="2051" y="801"/>
                </a:moveTo>
                <a:cubicBezTo>
                  <a:pt x="2131" y="919"/>
                  <a:pt x="2131" y="919"/>
                  <a:pt x="2131" y="919"/>
                </a:cubicBezTo>
                <a:cubicBezTo>
                  <a:pt x="2086" y="919"/>
                  <a:pt x="2086" y="919"/>
                  <a:pt x="2086" y="919"/>
                </a:cubicBezTo>
                <a:cubicBezTo>
                  <a:pt x="2015" y="809"/>
                  <a:pt x="2015" y="809"/>
                  <a:pt x="2015" y="809"/>
                </a:cubicBezTo>
                <a:cubicBezTo>
                  <a:pt x="2008" y="809"/>
                  <a:pt x="2000" y="810"/>
                  <a:pt x="1992" y="810"/>
                </a:cubicBezTo>
                <a:cubicBezTo>
                  <a:pt x="1900" y="810"/>
                  <a:pt x="1900" y="810"/>
                  <a:pt x="1900" y="810"/>
                </a:cubicBezTo>
                <a:cubicBezTo>
                  <a:pt x="1900" y="919"/>
                  <a:pt x="1900" y="919"/>
                  <a:pt x="1900" y="919"/>
                </a:cubicBezTo>
                <a:cubicBezTo>
                  <a:pt x="1861" y="919"/>
                  <a:pt x="1861" y="919"/>
                  <a:pt x="1861" y="919"/>
                </a:cubicBezTo>
                <a:cubicBezTo>
                  <a:pt x="1861" y="574"/>
                  <a:pt x="1861" y="574"/>
                  <a:pt x="1861" y="574"/>
                </a:cubicBezTo>
                <a:cubicBezTo>
                  <a:pt x="1992" y="574"/>
                  <a:pt x="1992" y="574"/>
                  <a:pt x="1992" y="574"/>
                </a:cubicBezTo>
                <a:cubicBezTo>
                  <a:pt x="2078" y="574"/>
                  <a:pt x="2128" y="616"/>
                  <a:pt x="2128" y="690"/>
                </a:cubicBezTo>
                <a:cubicBezTo>
                  <a:pt x="2128" y="747"/>
                  <a:pt x="2100" y="785"/>
                  <a:pt x="2051" y="801"/>
                </a:cubicBezTo>
                <a:close/>
                <a:moveTo>
                  <a:pt x="2090" y="691"/>
                </a:moveTo>
                <a:cubicBezTo>
                  <a:pt x="2090" y="639"/>
                  <a:pt x="2054" y="612"/>
                  <a:pt x="1992" y="612"/>
                </a:cubicBezTo>
                <a:cubicBezTo>
                  <a:pt x="1900" y="612"/>
                  <a:pt x="1900" y="612"/>
                  <a:pt x="1900" y="612"/>
                </a:cubicBezTo>
                <a:cubicBezTo>
                  <a:pt x="1900" y="772"/>
                  <a:pt x="1900" y="772"/>
                  <a:pt x="1900" y="772"/>
                </a:cubicBezTo>
                <a:cubicBezTo>
                  <a:pt x="1992" y="772"/>
                  <a:pt x="1992" y="772"/>
                  <a:pt x="1992" y="772"/>
                </a:cubicBezTo>
                <a:cubicBezTo>
                  <a:pt x="2054" y="772"/>
                  <a:pt x="2090" y="744"/>
                  <a:pt x="2090" y="691"/>
                </a:cubicBezTo>
                <a:close/>
                <a:moveTo>
                  <a:pt x="2392" y="822"/>
                </a:moveTo>
                <a:cubicBezTo>
                  <a:pt x="2266" y="574"/>
                  <a:pt x="2266" y="574"/>
                  <a:pt x="2266" y="574"/>
                </a:cubicBezTo>
                <a:cubicBezTo>
                  <a:pt x="2217" y="574"/>
                  <a:pt x="2217" y="574"/>
                  <a:pt x="2217" y="574"/>
                </a:cubicBezTo>
                <a:cubicBezTo>
                  <a:pt x="2217" y="919"/>
                  <a:pt x="2217" y="919"/>
                  <a:pt x="2217" y="919"/>
                </a:cubicBezTo>
                <a:cubicBezTo>
                  <a:pt x="2254" y="919"/>
                  <a:pt x="2254" y="919"/>
                  <a:pt x="2254" y="919"/>
                </a:cubicBezTo>
                <a:cubicBezTo>
                  <a:pt x="2254" y="635"/>
                  <a:pt x="2254" y="635"/>
                  <a:pt x="2254" y="635"/>
                </a:cubicBezTo>
                <a:cubicBezTo>
                  <a:pt x="2379" y="882"/>
                  <a:pt x="2379" y="882"/>
                  <a:pt x="2379" y="882"/>
                </a:cubicBezTo>
                <a:cubicBezTo>
                  <a:pt x="2403" y="882"/>
                  <a:pt x="2403" y="882"/>
                  <a:pt x="2403" y="882"/>
                </a:cubicBezTo>
                <a:cubicBezTo>
                  <a:pt x="2528" y="635"/>
                  <a:pt x="2528" y="635"/>
                  <a:pt x="2528" y="635"/>
                </a:cubicBezTo>
                <a:cubicBezTo>
                  <a:pt x="2529" y="919"/>
                  <a:pt x="2529" y="919"/>
                  <a:pt x="2529" y="919"/>
                </a:cubicBezTo>
                <a:cubicBezTo>
                  <a:pt x="2565" y="919"/>
                  <a:pt x="2565" y="919"/>
                  <a:pt x="2565" y="919"/>
                </a:cubicBezTo>
                <a:cubicBezTo>
                  <a:pt x="2565" y="574"/>
                  <a:pt x="2565" y="574"/>
                  <a:pt x="2565" y="574"/>
                </a:cubicBezTo>
                <a:cubicBezTo>
                  <a:pt x="2517" y="574"/>
                  <a:pt x="2517" y="574"/>
                  <a:pt x="2517" y="574"/>
                </a:cubicBezTo>
                <a:lnTo>
                  <a:pt x="2392" y="82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114324" tIns="57162" rIns="114324" bIns="57162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251">
              <a:latin typeface="+mn-lt"/>
            </a:endParaRPr>
          </a:p>
        </p:txBody>
      </p:sp>
      <p:sp>
        <p:nvSpPr>
          <p:cNvPr id="9" name="LS_Logo4 (JU-Free) Swipe" hidden="1">
            <a:extLst>
              <a:ext uri="{FF2B5EF4-FFF2-40B4-BE49-F238E27FC236}">
                <a16:creationId xmlns:a16="http://schemas.microsoft.com/office/drawing/2014/main" id="{DA494F62-4BEC-4D61-92B0-C7C049C406E6}"/>
              </a:ext>
            </a:extLst>
          </p:cNvPr>
          <p:cNvSpPr>
            <a:spLocks/>
          </p:cNvSpPr>
          <p:nvPr userDrawn="1"/>
        </p:nvSpPr>
        <p:spPr bwMode="auto">
          <a:xfrm>
            <a:off x="1143000" y="7820025"/>
            <a:ext cx="615950" cy="138113"/>
          </a:xfrm>
          <a:custGeom>
            <a:avLst/>
            <a:gdLst>
              <a:gd name="T0" fmla="*/ 256 w 1551"/>
              <a:gd name="T1" fmla="*/ 253 h 347"/>
              <a:gd name="T2" fmla="*/ 132 w 1551"/>
              <a:gd name="T3" fmla="*/ 347 h 347"/>
              <a:gd name="T4" fmla="*/ 0 w 1551"/>
              <a:gd name="T5" fmla="*/ 295 h 347"/>
              <a:gd name="T6" fmla="*/ 18 w 1551"/>
              <a:gd name="T7" fmla="*/ 259 h 347"/>
              <a:gd name="T8" fmla="*/ 132 w 1551"/>
              <a:gd name="T9" fmla="*/ 308 h 347"/>
              <a:gd name="T10" fmla="*/ 213 w 1551"/>
              <a:gd name="T11" fmla="*/ 255 h 347"/>
              <a:gd name="T12" fmla="*/ 20 w 1551"/>
              <a:gd name="T13" fmla="*/ 89 h 347"/>
              <a:gd name="T14" fmla="*/ 139 w 1551"/>
              <a:gd name="T15" fmla="*/ 0 h 347"/>
              <a:gd name="T16" fmla="*/ 248 w 1551"/>
              <a:gd name="T17" fmla="*/ 32 h 347"/>
              <a:gd name="T18" fmla="*/ 231 w 1551"/>
              <a:gd name="T19" fmla="*/ 69 h 347"/>
              <a:gd name="T20" fmla="*/ 136 w 1551"/>
              <a:gd name="T21" fmla="*/ 40 h 347"/>
              <a:gd name="T22" fmla="*/ 63 w 1551"/>
              <a:gd name="T23" fmla="*/ 86 h 347"/>
              <a:gd name="T24" fmla="*/ 256 w 1551"/>
              <a:gd name="T25" fmla="*/ 253 h 347"/>
              <a:gd name="T26" fmla="*/ 652 w 1551"/>
              <a:gd name="T27" fmla="*/ 300 h 347"/>
              <a:gd name="T28" fmla="*/ 558 w 1551"/>
              <a:gd name="T29" fmla="*/ 1 h 347"/>
              <a:gd name="T30" fmla="*/ 518 w 1551"/>
              <a:gd name="T31" fmla="*/ 2 h 347"/>
              <a:gd name="T32" fmla="*/ 425 w 1551"/>
              <a:gd name="T33" fmla="*/ 300 h 347"/>
              <a:gd name="T34" fmla="*/ 330 w 1551"/>
              <a:gd name="T35" fmla="*/ 1 h 347"/>
              <a:gd name="T36" fmla="*/ 288 w 1551"/>
              <a:gd name="T37" fmla="*/ 1 h 347"/>
              <a:gd name="T38" fmla="*/ 403 w 1551"/>
              <a:gd name="T39" fmla="*/ 346 h 347"/>
              <a:gd name="T40" fmla="*/ 444 w 1551"/>
              <a:gd name="T41" fmla="*/ 346 h 347"/>
              <a:gd name="T42" fmla="*/ 538 w 1551"/>
              <a:gd name="T43" fmla="*/ 56 h 347"/>
              <a:gd name="T44" fmla="*/ 631 w 1551"/>
              <a:gd name="T45" fmla="*/ 346 h 347"/>
              <a:gd name="T46" fmla="*/ 671 w 1551"/>
              <a:gd name="T47" fmla="*/ 346 h 347"/>
              <a:gd name="T48" fmla="*/ 787 w 1551"/>
              <a:gd name="T49" fmla="*/ 1 h 347"/>
              <a:gd name="T50" fmla="*/ 746 w 1551"/>
              <a:gd name="T51" fmla="*/ 1 h 347"/>
              <a:gd name="T52" fmla="*/ 652 w 1551"/>
              <a:gd name="T53" fmla="*/ 300 h 347"/>
              <a:gd name="T54" fmla="*/ 838 w 1551"/>
              <a:gd name="T55" fmla="*/ 346 h 347"/>
              <a:gd name="T56" fmla="*/ 877 w 1551"/>
              <a:gd name="T57" fmla="*/ 346 h 347"/>
              <a:gd name="T58" fmla="*/ 877 w 1551"/>
              <a:gd name="T59" fmla="*/ 1 h 347"/>
              <a:gd name="T60" fmla="*/ 838 w 1551"/>
              <a:gd name="T61" fmla="*/ 1 h 347"/>
              <a:gd name="T62" fmla="*/ 838 w 1551"/>
              <a:gd name="T63" fmla="*/ 346 h 347"/>
              <a:gd name="T64" fmla="*/ 1245 w 1551"/>
              <a:gd name="T65" fmla="*/ 117 h 347"/>
              <a:gd name="T66" fmla="*/ 1111 w 1551"/>
              <a:gd name="T67" fmla="*/ 237 h 347"/>
              <a:gd name="T68" fmla="*/ 1021 w 1551"/>
              <a:gd name="T69" fmla="*/ 237 h 347"/>
              <a:gd name="T70" fmla="*/ 1021 w 1551"/>
              <a:gd name="T71" fmla="*/ 346 h 347"/>
              <a:gd name="T72" fmla="*/ 981 w 1551"/>
              <a:gd name="T73" fmla="*/ 346 h 347"/>
              <a:gd name="T74" fmla="*/ 981 w 1551"/>
              <a:gd name="T75" fmla="*/ 1 h 347"/>
              <a:gd name="T76" fmla="*/ 1111 w 1551"/>
              <a:gd name="T77" fmla="*/ 1 h 347"/>
              <a:gd name="T78" fmla="*/ 1245 w 1551"/>
              <a:gd name="T79" fmla="*/ 117 h 347"/>
              <a:gd name="T80" fmla="*/ 1207 w 1551"/>
              <a:gd name="T81" fmla="*/ 118 h 347"/>
              <a:gd name="T82" fmla="*/ 1109 w 1551"/>
              <a:gd name="T83" fmla="*/ 39 h 347"/>
              <a:gd name="T84" fmla="*/ 1021 w 1551"/>
              <a:gd name="T85" fmla="*/ 39 h 347"/>
              <a:gd name="T86" fmla="*/ 1021 w 1551"/>
              <a:gd name="T87" fmla="*/ 199 h 347"/>
              <a:gd name="T88" fmla="*/ 1109 w 1551"/>
              <a:gd name="T89" fmla="*/ 199 h 347"/>
              <a:gd name="T90" fmla="*/ 1207 w 1551"/>
              <a:gd name="T91" fmla="*/ 118 h 347"/>
              <a:gd name="T92" fmla="*/ 1350 w 1551"/>
              <a:gd name="T93" fmla="*/ 309 h 347"/>
              <a:gd name="T94" fmla="*/ 1350 w 1551"/>
              <a:gd name="T95" fmla="*/ 190 h 347"/>
              <a:gd name="T96" fmla="*/ 1524 w 1551"/>
              <a:gd name="T97" fmla="*/ 190 h 347"/>
              <a:gd name="T98" fmla="*/ 1524 w 1551"/>
              <a:gd name="T99" fmla="*/ 153 h 347"/>
              <a:gd name="T100" fmla="*/ 1350 w 1551"/>
              <a:gd name="T101" fmla="*/ 153 h 347"/>
              <a:gd name="T102" fmla="*/ 1350 w 1551"/>
              <a:gd name="T103" fmla="*/ 39 h 347"/>
              <a:gd name="T104" fmla="*/ 1544 w 1551"/>
              <a:gd name="T105" fmla="*/ 39 h 347"/>
              <a:gd name="T106" fmla="*/ 1544 w 1551"/>
              <a:gd name="T107" fmla="*/ 1 h 347"/>
              <a:gd name="T108" fmla="*/ 1311 w 1551"/>
              <a:gd name="T109" fmla="*/ 1 h 347"/>
              <a:gd name="T110" fmla="*/ 1311 w 1551"/>
              <a:gd name="T111" fmla="*/ 346 h 347"/>
              <a:gd name="T112" fmla="*/ 1551 w 1551"/>
              <a:gd name="T113" fmla="*/ 346 h 347"/>
              <a:gd name="T114" fmla="*/ 1551 w 1551"/>
              <a:gd name="T115" fmla="*/ 309 h 347"/>
              <a:gd name="T116" fmla="*/ 1350 w 1551"/>
              <a:gd name="T117" fmla="*/ 309 h 3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551" h="347">
                <a:moveTo>
                  <a:pt x="256" y="253"/>
                </a:moveTo>
                <a:cubicBezTo>
                  <a:pt x="256" y="311"/>
                  <a:pt x="206" y="347"/>
                  <a:pt x="132" y="347"/>
                </a:cubicBezTo>
                <a:cubicBezTo>
                  <a:pt x="82" y="347"/>
                  <a:pt x="33" y="326"/>
                  <a:pt x="0" y="295"/>
                </a:cubicBezTo>
                <a:cubicBezTo>
                  <a:pt x="18" y="259"/>
                  <a:pt x="18" y="259"/>
                  <a:pt x="18" y="259"/>
                </a:cubicBezTo>
                <a:cubicBezTo>
                  <a:pt x="50" y="290"/>
                  <a:pt x="94" y="308"/>
                  <a:pt x="132" y="308"/>
                </a:cubicBezTo>
                <a:cubicBezTo>
                  <a:pt x="182" y="308"/>
                  <a:pt x="213" y="288"/>
                  <a:pt x="213" y="255"/>
                </a:cubicBezTo>
                <a:cubicBezTo>
                  <a:pt x="214" y="164"/>
                  <a:pt x="20" y="213"/>
                  <a:pt x="20" y="89"/>
                </a:cubicBezTo>
                <a:cubicBezTo>
                  <a:pt x="20" y="35"/>
                  <a:pt x="68" y="0"/>
                  <a:pt x="139" y="0"/>
                </a:cubicBezTo>
                <a:cubicBezTo>
                  <a:pt x="179" y="0"/>
                  <a:pt x="220" y="13"/>
                  <a:pt x="248" y="32"/>
                </a:cubicBezTo>
                <a:cubicBezTo>
                  <a:pt x="231" y="69"/>
                  <a:pt x="231" y="69"/>
                  <a:pt x="231" y="69"/>
                </a:cubicBezTo>
                <a:cubicBezTo>
                  <a:pt x="200" y="48"/>
                  <a:pt x="164" y="40"/>
                  <a:pt x="136" y="40"/>
                </a:cubicBezTo>
                <a:cubicBezTo>
                  <a:pt x="92" y="40"/>
                  <a:pt x="63" y="57"/>
                  <a:pt x="63" y="86"/>
                </a:cubicBezTo>
                <a:cubicBezTo>
                  <a:pt x="63" y="174"/>
                  <a:pt x="257" y="128"/>
                  <a:pt x="256" y="253"/>
                </a:cubicBezTo>
                <a:close/>
                <a:moveTo>
                  <a:pt x="652" y="300"/>
                </a:moveTo>
                <a:cubicBezTo>
                  <a:pt x="558" y="1"/>
                  <a:pt x="558" y="1"/>
                  <a:pt x="558" y="1"/>
                </a:cubicBezTo>
                <a:cubicBezTo>
                  <a:pt x="518" y="2"/>
                  <a:pt x="518" y="2"/>
                  <a:pt x="518" y="2"/>
                </a:cubicBezTo>
                <a:cubicBezTo>
                  <a:pt x="425" y="300"/>
                  <a:pt x="425" y="300"/>
                  <a:pt x="425" y="300"/>
                </a:cubicBezTo>
                <a:cubicBezTo>
                  <a:pt x="330" y="1"/>
                  <a:pt x="330" y="1"/>
                  <a:pt x="330" y="1"/>
                </a:cubicBezTo>
                <a:cubicBezTo>
                  <a:pt x="288" y="1"/>
                  <a:pt x="288" y="1"/>
                  <a:pt x="288" y="1"/>
                </a:cubicBezTo>
                <a:cubicBezTo>
                  <a:pt x="403" y="346"/>
                  <a:pt x="403" y="346"/>
                  <a:pt x="403" y="346"/>
                </a:cubicBezTo>
                <a:cubicBezTo>
                  <a:pt x="444" y="346"/>
                  <a:pt x="444" y="346"/>
                  <a:pt x="444" y="346"/>
                </a:cubicBezTo>
                <a:cubicBezTo>
                  <a:pt x="538" y="56"/>
                  <a:pt x="538" y="56"/>
                  <a:pt x="538" y="56"/>
                </a:cubicBezTo>
                <a:cubicBezTo>
                  <a:pt x="631" y="346"/>
                  <a:pt x="631" y="346"/>
                  <a:pt x="631" y="346"/>
                </a:cubicBezTo>
                <a:cubicBezTo>
                  <a:pt x="671" y="346"/>
                  <a:pt x="671" y="346"/>
                  <a:pt x="671" y="346"/>
                </a:cubicBezTo>
                <a:cubicBezTo>
                  <a:pt x="787" y="1"/>
                  <a:pt x="787" y="1"/>
                  <a:pt x="787" y="1"/>
                </a:cubicBezTo>
                <a:cubicBezTo>
                  <a:pt x="746" y="1"/>
                  <a:pt x="746" y="1"/>
                  <a:pt x="746" y="1"/>
                </a:cubicBezTo>
                <a:lnTo>
                  <a:pt x="652" y="300"/>
                </a:lnTo>
                <a:close/>
                <a:moveTo>
                  <a:pt x="838" y="346"/>
                </a:moveTo>
                <a:cubicBezTo>
                  <a:pt x="877" y="346"/>
                  <a:pt x="877" y="346"/>
                  <a:pt x="877" y="346"/>
                </a:cubicBezTo>
                <a:cubicBezTo>
                  <a:pt x="877" y="1"/>
                  <a:pt x="877" y="1"/>
                  <a:pt x="877" y="1"/>
                </a:cubicBezTo>
                <a:cubicBezTo>
                  <a:pt x="838" y="1"/>
                  <a:pt x="838" y="1"/>
                  <a:pt x="838" y="1"/>
                </a:cubicBezTo>
                <a:lnTo>
                  <a:pt x="838" y="346"/>
                </a:lnTo>
                <a:close/>
                <a:moveTo>
                  <a:pt x="1245" y="117"/>
                </a:moveTo>
                <a:cubicBezTo>
                  <a:pt x="1245" y="193"/>
                  <a:pt x="1196" y="237"/>
                  <a:pt x="1111" y="237"/>
                </a:cubicBezTo>
                <a:cubicBezTo>
                  <a:pt x="1021" y="237"/>
                  <a:pt x="1021" y="237"/>
                  <a:pt x="1021" y="237"/>
                </a:cubicBezTo>
                <a:cubicBezTo>
                  <a:pt x="1021" y="346"/>
                  <a:pt x="1021" y="346"/>
                  <a:pt x="1021" y="346"/>
                </a:cubicBezTo>
                <a:cubicBezTo>
                  <a:pt x="981" y="346"/>
                  <a:pt x="981" y="346"/>
                  <a:pt x="981" y="346"/>
                </a:cubicBezTo>
                <a:cubicBezTo>
                  <a:pt x="981" y="1"/>
                  <a:pt x="981" y="1"/>
                  <a:pt x="981" y="1"/>
                </a:cubicBezTo>
                <a:cubicBezTo>
                  <a:pt x="1111" y="1"/>
                  <a:pt x="1111" y="1"/>
                  <a:pt x="1111" y="1"/>
                </a:cubicBezTo>
                <a:cubicBezTo>
                  <a:pt x="1196" y="1"/>
                  <a:pt x="1245" y="44"/>
                  <a:pt x="1245" y="117"/>
                </a:cubicBezTo>
                <a:close/>
                <a:moveTo>
                  <a:pt x="1207" y="118"/>
                </a:moveTo>
                <a:cubicBezTo>
                  <a:pt x="1207" y="66"/>
                  <a:pt x="1171" y="39"/>
                  <a:pt x="1109" y="39"/>
                </a:cubicBezTo>
                <a:cubicBezTo>
                  <a:pt x="1021" y="39"/>
                  <a:pt x="1021" y="39"/>
                  <a:pt x="1021" y="39"/>
                </a:cubicBezTo>
                <a:cubicBezTo>
                  <a:pt x="1021" y="199"/>
                  <a:pt x="1021" y="199"/>
                  <a:pt x="1021" y="199"/>
                </a:cubicBezTo>
                <a:cubicBezTo>
                  <a:pt x="1109" y="199"/>
                  <a:pt x="1109" y="199"/>
                  <a:pt x="1109" y="199"/>
                </a:cubicBezTo>
                <a:cubicBezTo>
                  <a:pt x="1171" y="199"/>
                  <a:pt x="1207" y="172"/>
                  <a:pt x="1207" y="118"/>
                </a:cubicBezTo>
                <a:close/>
                <a:moveTo>
                  <a:pt x="1350" y="309"/>
                </a:moveTo>
                <a:cubicBezTo>
                  <a:pt x="1350" y="190"/>
                  <a:pt x="1350" y="190"/>
                  <a:pt x="1350" y="190"/>
                </a:cubicBezTo>
                <a:cubicBezTo>
                  <a:pt x="1524" y="190"/>
                  <a:pt x="1524" y="190"/>
                  <a:pt x="1524" y="190"/>
                </a:cubicBezTo>
                <a:cubicBezTo>
                  <a:pt x="1524" y="153"/>
                  <a:pt x="1524" y="153"/>
                  <a:pt x="1524" y="153"/>
                </a:cubicBezTo>
                <a:cubicBezTo>
                  <a:pt x="1350" y="153"/>
                  <a:pt x="1350" y="153"/>
                  <a:pt x="1350" y="153"/>
                </a:cubicBezTo>
                <a:cubicBezTo>
                  <a:pt x="1350" y="39"/>
                  <a:pt x="1350" y="39"/>
                  <a:pt x="1350" y="39"/>
                </a:cubicBezTo>
                <a:cubicBezTo>
                  <a:pt x="1544" y="39"/>
                  <a:pt x="1544" y="39"/>
                  <a:pt x="1544" y="39"/>
                </a:cubicBezTo>
                <a:cubicBezTo>
                  <a:pt x="1544" y="1"/>
                  <a:pt x="1544" y="1"/>
                  <a:pt x="1544" y="1"/>
                </a:cubicBezTo>
                <a:cubicBezTo>
                  <a:pt x="1311" y="1"/>
                  <a:pt x="1311" y="1"/>
                  <a:pt x="1311" y="1"/>
                </a:cubicBezTo>
                <a:cubicBezTo>
                  <a:pt x="1311" y="346"/>
                  <a:pt x="1311" y="346"/>
                  <a:pt x="1311" y="346"/>
                </a:cubicBezTo>
                <a:cubicBezTo>
                  <a:pt x="1551" y="346"/>
                  <a:pt x="1551" y="346"/>
                  <a:pt x="1551" y="346"/>
                </a:cubicBezTo>
                <a:cubicBezTo>
                  <a:pt x="1551" y="309"/>
                  <a:pt x="1551" y="309"/>
                  <a:pt x="1551" y="309"/>
                </a:cubicBezTo>
                <a:lnTo>
                  <a:pt x="1350" y="30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114324" tIns="57162" rIns="114324" bIns="57162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251">
              <a:latin typeface="+mn-lt"/>
            </a:endParaRPr>
          </a:p>
        </p:txBody>
      </p:sp>
      <p:sp>
        <p:nvSpPr>
          <p:cNvPr id="13" name="LS_Logo6 (JU-Free) Taxonomy" hidden="1">
            <a:extLst>
              <a:ext uri="{FF2B5EF4-FFF2-40B4-BE49-F238E27FC236}">
                <a16:creationId xmlns:a16="http://schemas.microsoft.com/office/drawing/2014/main" id="{5D7AC9E8-83D7-45AB-902B-BFF1235E7A25}"/>
              </a:ext>
            </a:extLst>
          </p:cNvPr>
          <p:cNvSpPr>
            <a:spLocks/>
          </p:cNvSpPr>
          <p:nvPr userDrawn="1"/>
        </p:nvSpPr>
        <p:spPr bwMode="auto">
          <a:xfrm>
            <a:off x="1136650" y="7712075"/>
            <a:ext cx="1131888" cy="365125"/>
          </a:xfrm>
          <a:custGeom>
            <a:avLst/>
            <a:gdLst>
              <a:gd name="T0" fmla="*/ 0 w 2851"/>
              <a:gd name="T1" fmla="*/ 1 h 921"/>
              <a:gd name="T2" fmla="*/ 151 w 2851"/>
              <a:gd name="T3" fmla="*/ 39 h 921"/>
              <a:gd name="T4" fmla="*/ 112 w 2851"/>
              <a:gd name="T5" fmla="*/ 39 h 921"/>
              <a:gd name="T6" fmla="*/ 433 w 2851"/>
              <a:gd name="T7" fmla="*/ 1 h 921"/>
              <a:gd name="T8" fmla="*/ 506 w 2851"/>
              <a:gd name="T9" fmla="*/ 259 h 921"/>
              <a:gd name="T10" fmla="*/ 238 w 2851"/>
              <a:gd name="T11" fmla="*/ 346 h 921"/>
              <a:gd name="T12" fmla="*/ 412 w 2851"/>
              <a:gd name="T13" fmla="*/ 46 h 921"/>
              <a:gd name="T14" fmla="*/ 750 w 2851"/>
              <a:gd name="T15" fmla="*/ 202 h 921"/>
              <a:gd name="T16" fmla="*/ 775 w 2851"/>
              <a:gd name="T17" fmla="*/ 167 h 921"/>
              <a:gd name="T18" fmla="*/ 750 w 2851"/>
              <a:gd name="T19" fmla="*/ 134 h 921"/>
              <a:gd name="T20" fmla="*/ 726 w 2851"/>
              <a:gd name="T21" fmla="*/ 169 h 921"/>
              <a:gd name="T22" fmla="*/ 924 w 2851"/>
              <a:gd name="T23" fmla="*/ 174 h 921"/>
              <a:gd name="T24" fmla="*/ 1105 w 2851"/>
              <a:gd name="T25" fmla="*/ 348 h 921"/>
              <a:gd name="T26" fmla="*/ 1105 w 2851"/>
              <a:gd name="T27" fmla="*/ 310 h 921"/>
              <a:gd name="T28" fmla="*/ 964 w 2851"/>
              <a:gd name="T29" fmla="*/ 174 h 921"/>
              <a:gd name="T30" fmla="*/ 1642 w 2851"/>
              <a:gd name="T31" fmla="*/ 346 h 921"/>
              <a:gd name="T32" fmla="*/ 1603 w 2851"/>
              <a:gd name="T33" fmla="*/ 278 h 921"/>
              <a:gd name="T34" fmla="*/ 1356 w 2851"/>
              <a:gd name="T35" fmla="*/ 346 h 921"/>
              <a:gd name="T36" fmla="*/ 1895 w 2851"/>
              <a:gd name="T37" fmla="*/ 348 h 921"/>
              <a:gd name="T38" fmla="*/ 2074 w 2851"/>
              <a:gd name="T39" fmla="*/ 174 h 921"/>
              <a:gd name="T40" fmla="*/ 1895 w 2851"/>
              <a:gd name="T41" fmla="*/ 38 h 921"/>
              <a:gd name="T42" fmla="*/ 2034 w 2851"/>
              <a:gd name="T43" fmla="*/ 174 h 921"/>
              <a:gd name="T44" fmla="*/ 2332 w 2851"/>
              <a:gd name="T45" fmla="*/ 309 h 921"/>
              <a:gd name="T46" fmla="*/ 2494 w 2851"/>
              <a:gd name="T47" fmla="*/ 346 h 921"/>
              <a:gd name="T48" fmla="*/ 2321 w 2851"/>
              <a:gd name="T49" fmla="*/ 249 h 921"/>
              <a:gd name="T50" fmla="*/ 2146 w 2851"/>
              <a:gd name="T51" fmla="*/ 346 h 921"/>
              <a:gd name="T52" fmla="*/ 2811 w 2851"/>
              <a:gd name="T53" fmla="*/ 1 h 921"/>
              <a:gd name="T54" fmla="*/ 2549 w 2851"/>
              <a:gd name="T55" fmla="*/ 1 h 921"/>
              <a:gd name="T56" fmla="*/ 2721 w 2851"/>
              <a:gd name="T57" fmla="*/ 346 h 921"/>
              <a:gd name="T58" fmla="*/ 2811 w 2851"/>
              <a:gd name="T59" fmla="*/ 1 h 921"/>
              <a:gd name="T60" fmla="*/ 46 w 2851"/>
              <a:gd name="T61" fmla="*/ 574 h 921"/>
              <a:gd name="T62" fmla="*/ 84 w 2851"/>
              <a:gd name="T63" fmla="*/ 635 h 921"/>
              <a:gd name="T64" fmla="*/ 357 w 2851"/>
              <a:gd name="T65" fmla="*/ 635 h 921"/>
              <a:gd name="T66" fmla="*/ 394 w 2851"/>
              <a:gd name="T67" fmla="*/ 574 h 921"/>
              <a:gd name="T68" fmla="*/ 644 w 2851"/>
              <a:gd name="T69" fmla="*/ 574 h 921"/>
              <a:gd name="T70" fmla="*/ 716 w 2851"/>
              <a:gd name="T71" fmla="*/ 831 h 921"/>
              <a:gd name="T72" fmla="*/ 449 w 2851"/>
              <a:gd name="T73" fmla="*/ 919 h 921"/>
              <a:gd name="T74" fmla="*/ 700 w 2851"/>
              <a:gd name="T75" fmla="*/ 794 h 921"/>
              <a:gd name="T76" fmla="*/ 700 w 2851"/>
              <a:gd name="T77" fmla="*/ 794 h 921"/>
              <a:gd name="T78" fmla="*/ 851 w 2851"/>
              <a:gd name="T79" fmla="*/ 574 h 921"/>
              <a:gd name="T80" fmla="*/ 891 w 2851"/>
              <a:gd name="T81" fmla="*/ 642 h 921"/>
              <a:gd name="T82" fmla="*/ 1137 w 2851"/>
              <a:gd name="T83" fmla="*/ 574 h 921"/>
              <a:gd name="T84" fmla="*/ 1387 w 2851"/>
              <a:gd name="T85" fmla="*/ 574 h 921"/>
              <a:gd name="T86" fmla="*/ 1460 w 2851"/>
              <a:gd name="T87" fmla="*/ 831 h 921"/>
              <a:gd name="T88" fmla="*/ 1192 w 2851"/>
              <a:gd name="T89" fmla="*/ 919 h 921"/>
              <a:gd name="T90" fmla="*/ 1443 w 2851"/>
              <a:gd name="T91" fmla="*/ 794 h 921"/>
              <a:gd name="T92" fmla="*/ 1443 w 2851"/>
              <a:gd name="T93" fmla="*/ 794 h 921"/>
              <a:gd name="T94" fmla="*/ 1862 w 2851"/>
              <a:gd name="T95" fmla="*/ 620 h 921"/>
              <a:gd name="T96" fmla="*/ 1733 w 2851"/>
              <a:gd name="T97" fmla="*/ 921 h 921"/>
              <a:gd name="T98" fmla="*/ 1826 w 2851"/>
              <a:gd name="T99" fmla="*/ 750 h 921"/>
              <a:gd name="T100" fmla="*/ 1594 w 2851"/>
              <a:gd name="T101" fmla="*/ 746 h 921"/>
              <a:gd name="T102" fmla="*/ 2169 w 2851"/>
              <a:gd name="T103" fmla="*/ 763 h 921"/>
              <a:gd name="T104" fmla="*/ 1996 w 2851"/>
              <a:gd name="T105" fmla="*/ 612 h 921"/>
              <a:gd name="T106" fmla="*/ 1956 w 2851"/>
              <a:gd name="T107" fmla="*/ 574 h 921"/>
              <a:gd name="T108" fmla="*/ 2196 w 2851"/>
              <a:gd name="T109" fmla="*/ 881 h 921"/>
              <a:gd name="T110" fmla="*/ 2466 w 2851"/>
              <a:gd name="T111" fmla="*/ 801 h 921"/>
              <a:gd name="T112" fmla="*/ 2430 w 2851"/>
              <a:gd name="T113" fmla="*/ 809 h 921"/>
              <a:gd name="T114" fmla="*/ 2316 w 2851"/>
              <a:gd name="T115" fmla="*/ 919 h 921"/>
              <a:gd name="T116" fmla="*/ 2407 w 2851"/>
              <a:gd name="T117" fmla="*/ 574 h 921"/>
              <a:gd name="T118" fmla="*/ 2505 w 2851"/>
              <a:gd name="T119" fmla="*/ 691 h 921"/>
              <a:gd name="T120" fmla="*/ 2316 w 2851"/>
              <a:gd name="T121" fmla="*/ 772 h 9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851" h="921">
                <a:moveTo>
                  <a:pt x="112" y="39"/>
                </a:moveTo>
                <a:cubicBezTo>
                  <a:pt x="0" y="39"/>
                  <a:pt x="0" y="39"/>
                  <a:pt x="0" y="39"/>
                </a:cubicBezTo>
                <a:cubicBezTo>
                  <a:pt x="0" y="1"/>
                  <a:pt x="0" y="1"/>
                  <a:pt x="0" y="1"/>
                </a:cubicBezTo>
                <a:cubicBezTo>
                  <a:pt x="263" y="1"/>
                  <a:pt x="263" y="1"/>
                  <a:pt x="263" y="1"/>
                </a:cubicBezTo>
                <a:cubicBezTo>
                  <a:pt x="263" y="39"/>
                  <a:pt x="263" y="39"/>
                  <a:pt x="263" y="39"/>
                </a:cubicBezTo>
                <a:cubicBezTo>
                  <a:pt x="151" y="39"/>
                  <a:pt x="151" y="39"/>
                  <a:pt x="151" y="39"/>
                </a:cubicBezTo>
                <a:cubicBezTo>
                  <a:pt x="151" y="346"/>
                  <a:pt x="151" y="346"/>
                  <a:pt x="151" y="346"/>
                </a:cubicBezTo>
                <a:cubicBezTo>
                  <a:pt x="112" y="346"/>
                  <a:pt x="112" y="346"/>
                  <a:pt x="112" y="346"/>
                </a:cubicBezTo>
                <a:lnTo>
                  <a:pt x="112" y="39"/>
                </a:lnTo>
                <a:close/>
                <a:moveTo>
                  <a:pt x="238" y="346"/>
                </a:moveTo>
                <a:cubicBezTo>
                  <a:pt x="393" y="1"/>
                  <a:pt x="393" y="1"/>
                  <a:pt x="393" y="1"/>
                </a:cubicBezTo>
                <a:cubicBezTo>
                  <a:pt x="433" y="1"/>
                  <a:pt x="433" y="1"/>
                  <a:pt x="433" y="1"/>
                </a:cubicBezTo>
                <a:cubicBezTo>
                  <a:pt x="587" y="346"/>
                  <a:pt x="587" y="346"/>
                  <a:pt x="587" y="346"/>
                </a:cubicBezTo>
                <a:cubicBezTo>
                  <a:pt x="544" y="346"/>
                  <a:pt x="544" y="346"/>
                  <a:pt x="544" y="346"/>
                </a:cubicBezTo>
                <a:cubicBezTo>
                  <a:pt x="506" y="259"/>
                  <a:pt x="506" y="259"/>
                  <a:pt x="506" y="259"/>
                </a:cubicBezTo>
                <a:cubicBezTo>
                  <a:pt x="318" y="259"/>
                  <a:pt x="318" y="259"/>
                  <a:pt x="318" y="259"/>
                </a:cubicBezTo>
                <a:cubicBezTo>
                  <a:pt x="280" y="346"/>
                  <a:pt x="280" y="346"/>
                  <a:pt x="280" y="346"/>
                </a:cubicBezTo>
                <a:lnTo>
                  <a:pt x="238" y="346"/>
                </a:lnTo>
                <a:close/>
                <a:moveTo>
                  <a:pt x="335" y="221"/>
                </a:moveTo>
                <a:cubicBezTo>
                  <a:pt x="489" y="221"/>
                  <a:pt x="489" y="221"/>
                  <a:pt x="489" y="221"/>
                </a:cubicBezTo>
                <a:cubicBezTo>
                  <a:pt x="412" y="46"/>
                  <a:pt x="412" y="46"/>
                  <a:pt x="412" y="46"/>
                </a:cubicBezTo>
                <a:lnTo>
                  <a:pt x="335" y="221"/>
                </a:lnTo>
                <a:close/>
                <a:moveTo>
                  <a:pt x="646" y="346"/>
                </a:moveTo>
                <a:cubicBezTo>
                  <a:pt x="750" y="202"/>
                  <a:pt x="750" y="202"/>
                  <a:pt x="750" y="202"/>
                </a:cubicBezTo>
                <a:cubicBezTo>
                  <a:pt x="854" y="346"/>
                  <a:pt x="854" y="346"/>
                  <a:pt x="854" y="346"/>
                </a:cubicBezTo>
                <a:cubicBezTo>
                  <a:pt x="902" y="346"/>
                  <a:pt x="902" y="346"/>
                  <a:pt x="902" y="346"/>
                </a:cubicBezTo>
                <a:cubicBezTo>
                  <a:pt x="775" y="167"/>
                  <a:pt x="775" y="167"/>
                  <a:pt x="775" y="167"/>
                </a:cubicBezTo>
                <a:cubicBezTo>
                  <a:pt x="892" y="1"/>
                  <a:pt x="892" y="1"/>
                  <a:pt x="892" y="1"/>
                </a:cubicBezTo>
                <a:cubicBezTo>
                  <a:pt x="846" y="1"/>
                  <a:pt x="846" y="1"/>
                  <a:pt x="846" y="1"/>
                </a:cubicBezTo>
                <a:cubicBezTo>
                  <a:pt x="750" y="134"/>
                  <a:pt x="750" y="134"/>
                  <a:pt x="750" y="134"/>
                </a:cubicBezTo>
                <a:cubicBezTo>
                  <a:pt x="655" y="1"/>
                  <a:pt x="655" y="1"/>
                  <a:pt x="655" y="1"/>
                </a:cubicBezTo>
                <a:cubicBezTo>
                  <a:pt x="609" y="1"/>
                  <a:pt x="609" y="1"/>
                  <a:pt x="609" y="1"/>
                </a:cubicBezTo>
                <a:cubicBezTo>
                  <a:pt x="726" y="169"/>
                  <a:pt x="726" y="169"/>
                  <a:pt x="726" y="169"/>
                </a:cubicBezTo>
                <a:cubicBezTo>
                  <a:pt x="600" y="346"/>
                  <a:pt x="600" y="346"/>
                  <a:pt x="600" y="346"/>
                </a:cubicBezTo>
                <a:lnTo>
                  <a:pt x="646" y="346"/>
                </a:lnTo>
                <a:close/>
                <a:moveTo>
                  <a:pt x="924" y="174"/>
                </a:moveTo>
                <a:cubicBezTo>
                  <a:pt x="924" y="76"/>
                  <a:pt x="1004" y="0"/>
                  <a:pt x="1105" y="0"/>
                </a:cubicBezTo>
                <a:cubicBezTo>
                  <a:pt x="1205" y="0"/>
                  <a:pt x="1284" y="77"/>
                  <a:pt x="1284" y="174"/>
                </a:cubicBezTo>
                <a:cubicBezTo>
                  <a:pt x="1284" y="271"/>
                  <a:pt x="1205" y="348"/>
                  <a:pt x="1105" y="348"/>
                </a:cubicBezTo>
                <a:cubicBezTo>
                  <a:pt x="1004" y="348"/>
                  <a:pt x="924" y="271"/>
                  <a:pt x="924" y="174"/>
                </a:cubicBezTo>
                <a:close/>
                <a:moveTo>
                  <a:pt x="964" y="174"/>
                </a:moveTo>
                <a:cubicBezTo>
                  <a:pt x="964" y="249"/>
                  <a:pt x="1028" y="310"/>
                  <a:pt x="1105" y="310"/>
                </a:cubicBezTo>
                <a:cubicBezTo>
                  <a:pt x="1181" y="310"/>
                  <a:pt x="1244" y="249"/>
                  <a:pt x="1244" y="174"/>
                </a:cubicBezTo>
                <a:cubicBezTo>
                  <a:pt x="1244" y="98"/>
                  <a:pt x="1181" y="38"/>
                  <a:pt x="1105" y="38"/>
                </a:cubicBezTo>
                <a:cubicBezTo>
                  <a:pt x="1028" y="38"/>
                  <a:pt x="964" y="98"/>
                  <a:pt x="964" y="174"/>
                </a:cubicBezTo>
                <a:close/>
                <a:moveTo>
                  <a:pt x="1395" y="69"/>
                </a:moveTo>
                <a:cubicBezTo>
                  <a:pt x="1602" y="346"/>
                  <a:pt x="1602" y="346"/>
                  <a:pt x="1602" y="346"/>
                </a:cubicBezTo>
                <a:cubicBezTo>
                  <a:pt x="1642" y="346"/>
                  <a:pt x="1642" y="346"/>
                  <a:pt x="1642" y="346"/>
                </a:cubicBezTo>
                <a:cubicBezTo>
                  <a:pt x="1642" y="1"/>
                  <a:pt x="1642" y="1"/>
                  <a:pt x="1642" y="1"/>
                </a:cubicBezTo>
                <a:cubicBezTo>
                  <a:pt x="1603" y="1"/>
                  <a:pt x="1603" y="1"/>
                  <a:pt x="1603" y="1"/>
                </a:cubicBezTo>
                <a:cubicBezTo>
                  <a:pt x="1603" y="278"/>
                  <a:pt x="1603" y="278"/>
                  <a:pt x="1603" y="278"/>
                </a:cubicBezTo>
                <a:cubicBezTo>
                  <a:pt x="1397" y="1"/>
                  <a:pt x="1397" y="1"/>
                  <a:pt x="1397" y="1"/>
                </a:cubicBezTo>
                <a:cubicBezTo>
                  <a:pt x="1356" y="1"/>
                  <a:pt x="1356" y="1"/>
                  <a:pt x="1356" y="1"/>
                </a:cubicBezTo>
                <a:cubicBezTo>
                  <a:pt x="1356" y="346"/>
                  <a:pt x="1356" y="346"/>
                  <a:pt x="1356" y="346"/>
                </a:cubicBezTo>
                <a:cubicBezTo>
                  <a:pt x="1395" y="346"/>
                  <a:pt x="1395" y="346"/>
                  <a:pt x="1395" y="346"/>
                </a:cubicBezTo>
                <a:lnTo>
                  <a:pt x="1395" y="69"/>
                </a:lnTo>
                <a:close/>
                <a:moveTo>
                  <a:pt x="1895" y="348"/>
                </a:moveTo>
                <a:cubicBezTo>
                  <a:pt x="1794" y="348"/>
                  <a:pt x="1714" y="271"/>
                  <a:pt x="1714" y="174"/>
                </a:cubicBezTo>
                <a:cubicBezTo>
                  <a:pt x="1714" y="76"/>
                  <a:pt x="1794" y="0"/>
                  <a:pt x="1895" y="0"/>
                </a:cubicBezTo>
                <a:cubicBezTo>
                  <a:pt x="1995" y="0"/>
                  <a:pt x="2074" y="77"/>
                  <a:pt x="2074" y="174"/>
                </a:cubicBezTo>
                <a:cubicBezTo>
                  <a:pt x="2074" y="271"/>
                  <a:pt x="1995" y="348"/>
                  <a:pt x="1895" y="348"/>
                </a:cubicBezTo>
                <a:close/>
                <a:moveTo>
                  <a:pt x="2034" y="174"/>
                </a:moveTo>
                <a:cubicBezTo>
                  <a:pt x="2034" y="98"/>
                  <a:pt x="1971" y="38"/>
                  <a:pt x="1895" y="38"/>
                </a:cubicBezTo>
                <a:cubicBezTo>
                  <a:pt x="1818" y="38"/>
                  <a:pt x="1754" y="98"/>
                  <a:pt x="1754" y="174"/>
                </a:cubicBezTo>
                <a:cubicBezTo>
                  <a:pt x="1754" y="249"/>
                  <a:pt x="1818" y="310"/>
                  <a:pt x="1895" y="310"/>
                </a:cubicBezTo>
                <a:cubicBezTo>
                  <a:pt x="1971" y="310"/>
                  <a:pt x="2034" y="249"/>
                  <a:pt x="2034" y="174"/>
                </a:cubicBezTo>
                <a:close/>
                <a:moveTo>
                  <a:pt x="2183" y="62"/>
                </a:moveTo>
                <a:cubicBezTo>
                  <a:pt x="2308" y="309"/>
                  <a:pt x="2308" y="309"/>
                  <a:pt x="2308" y="309"/>
                </a:cubicBezTo>
                <a:cubicBezTo>
                  <a:pt x="2332" y="309"/>
                  <a:pt x="2332" y="309"/>
                  <a:pt x="2332" y="309"/>
                </a:cubicBezTo>
                <a:cubicBezTo>
                  <a:pt x="2457" y="62"/>
                  <a:pt x="2457" y="62"/>
                  <a:pt x="2457" y="62"/>
                </a:cubicBezTo>
                <a:cubicBezTo>
                  <a:pt x="2458" y="346"/>
                  <a:pt x="2458" y="346"/>
                  <a:pt x="2458" y="346"/>
                </a:cubicBezTo>
                <a:cubicBezTo>
                  <a:pt x="2494" y="346"/>
                  <a:pt x="2494" y="346"/>
                  <a:pt x="2494" y="346"/>
                </a:cubicBezTo>
                <a:cubicBezTo>
                  <a:pt x="2494" y="1"/>
                  <a:pt x="2494" y="1"/>
                  <a:pt x="2494" y="1"/>
                </a:cubicBezTo>
                <a:cubicBezTo>
                  <a:pt x="2446" y="1"/>
                  <a:pt x="2446" y="1"/>
                  <a:pt x="2446" y="1"/>
                </a:cubicBezTo>
                <a:cubicBezTo>
                  <a:pt x="2321" y="249"/>
                  <a:pt x="2321" y="249"/>
                  <a:pt x="2321" y="249"/>
                </a:cubicBezTo>
                <a:cubicBezTo>
                  <a:pt x="2195" y="1"/>
                  <a:pt x="2195" y="1"/>
                  <a:pt x="2195" y="1"/>
                </a:cubicBezTo>
                <a:cubicBezTo>
                  <a:pt x="2146" y="1"/>
                  <a:pt x="2146" y="1"/>
                  <a:pt x="2146" y="1"/>
                </a:cubicBezTo>
                <a:cubicBezTo>
                  <a:pt x="2146" y="346"/>
                  <a:pt x="2146" y="346"/>
                  <a:pt x="2146" y="346"/>
                </a:cubicBezTo>
                <a:cubicBezTo>
                  <a:pt x="2183" y="346"/>
                  <a:pt x="2183" y="346"/>
                  <a:pt x="2183" y="346"/>
                </a:cubicBezTo>
                <a:lnTo>
                  <a:pt x="2183" y="62"/>
                </a:lnTo>
                <a:close/>
                <a:moveTo>
                  <a:pt x="2811" y="1"/>
                </a:moveTo>
                <a:cubicBezTo>
                  <a:pt x="2701" y="181"/>
                  <a:pt x="2701" y="181"/>
                  <a:pt x="2701" y="181"/>
                </a:cubicBezTo>
                <a:cubicBezTo>
                  <a:pt x="2589" y="1"/>
                  <a:pt x="2589" y="1"/>
                  <a:pt x="2589" y="1"/>
                </a:cubicBezTo>
                <a:cubicBezTo>
                  <a:pt x="2549" y="1"/>
                  <a:pt x="2549" y="1"/>
                  <a:pt x="2549" y="1"/>
                </a:cubicBezTo>
                <a:cubicBezTo>
                  <a:pt x="2682" y="229"/>
                  <a:pt x="2682" y="229"/>
                  <a:pt x="2682" y="229"/>
                </a:cubicBezTo>
                <a:cubicBezTo>
                  <a:pt x="2682" y="346"/>
                  <a:pt x="2682" y="346"/>
                  <a:pt x="2682" y="346"/>
                </a:cubicBezTo>
                <a:cubicBezTo>
                  <a:pt x="2721" y="346"/>
                  <a:pt x="2721" y="346"/>
                  <a:pt x="2721" y="346"/>
                </a:cubicBezTo>
                <a:cubicBezTo>
                  <a:pt x="2721" y="228"/>
                  <a:pt x="2721" y="228"/>
                  <a:pt x="2721" y="228"/>
                </a:cubicBezTo>
                <a:cubicBezTo>
                  <a:pt x="2851" y="1"/>
                  <a:pt x="2851" y="1"/>
                  <a:pt x="2851" y="1"/>
                </a:cubicBezTo>
                <a:lnTo>
                  <a:pt x="2811" y="1"/>
                </a:lnTo>
                <a:close/>
                <a:moveTo>
                  <a:pt x="221" y="822"/>
                </a:moveTo>
                <a:cubicBezTo>
                  <a:pt x="95" y="574"/>
                  <a:pt x="95" y="574"/>
                  <a:pt x="95" y="574"/>
                </a:cubicBezTo>
                <a:cubicBezTo>
                  <a:pt x="46" y="574"/>
                  <a:pt x="46" y="574"/>
                  <a:pt x="46" y="574"/>
                </a:cubicBezTo>
                <a:cubicBezTo>
                  <a:pt x="46" y="919"/>
                  <a:pt x="46" y="919"/>
                  <a:pt x="46" y="919"/>
                </a:cubicBezTo>
                <a:cubicBezTo>
                  <a:pt x="84" y="919"/>
                  <a:pt x="84" y="919"/>
                  <a:pt x="84" y="919"/>
                </a:cubicBezTo>
                <a:cubicBezTo>
                  <a:pt x="84" y="635"/>
                  <a:pt x="84" y="635"/>
                  <a:pt x="84" y="635"/>
                </a:cubicBezTo>
                <a:cubicBezTo>
                  <a:pt x="208" y="882"/>
                  <a:pt x="208" y="882"/>
                  <a:pt x="208" y="882"/>
                </a:cubicBezTo>
                <a:cubicBezTo>
                  <a:pt x="232" y="882"/>
                  <a:pt x="232" y="882"/>
                  <a:pt x="232" y="882"/>
                </a:cubicBezTo>
                <a:cubicBezTo>
                  <a:pt x="357" y="635"/>
                  <a:pt x="357" y="635"/>
                  <a:pt x="357" y="635"/>
                </a:cubicBezTo>
                <a:cubicBezTo>
                  <a:pt x="358" y="919"/>
                  <a:pt x="358" y="919"/>
                  <a:pt x="358" y="919"/>
                </a:cubicBezTo>
                <a:cubicBezTo>
                  <a:pt x="394" y="919"/>
                  <a:pt x="394" y="919"/>
                  <a:pt x="394" y="919"/>
                </a:cubicBezTo>
                <a:cubicBezTo>
                  <a:pt x="394" y="574"/>
                  <a:pt x="394" y="574"/>
                  <a:pt x="394" y="574"/>
                </a:cubicBezTo>
                <a:cubicBezTo>
                  <a:pt x="346" y="574"/>
                  <a:pt x="346" y="574"/>
                  <a:pt x="346" y="574"/>
                </a:cubicBezTo>
                <a:lnTo>
                  <a:pt x="221" y="822"/>
                </a:lnTo>
                <a:close/>
                <a:moveTo>
                  <a:pt x="644" y="574"/>
                </a:moveTo>
                <a:cubicBezTo>
                  <a:pt x="797" y="919"/>
                  <a:pt x="797" y="919"/>
                  <a:pt x="797" y="919"/>
                </a:cubicBezTo>
                <a:cubicBezTo>
                  <a:pt x="755" y="919"/>
                  <a:pt x="755" y="919"/>
                  <a:pt x="755" y="919"/>
                </a:cubicBezTo>
                <a:cubicBezTo>
                  <a:pt x="716" y="831"/>
                  <a:pt x="716" y="831"/>
                  <a:pt x="716" y="831"/>
                </a:cubicBezTo>
                <a:cubicBezTo>
                  <a:pt x="529" y="831"/>
                  <a:pt x="529" y="831"/>
                  <a:pt x="529" y="831"/>
                </a:cubicBezTo>
                <a:cubicBezTo>
                  <a:pt x="490" y="919"/>
                  <a:pt x="490" y="919"/>
                  <a:pt x="490" y="919"/>
                </a:cubicBezTo>
                <a:cubicBezTo>
                  <a:pt x="449" y="919"/>
                  <a:pt x="449" y="919"/>
                  <a:pt x="449" y="919"/>
                </a:cubicBezTo>
                <a:cubicBezTo>
                  <a:pt x="603" y="574"/>
                  <a:pt x="603" y="574"/>
                  <a:pt x="603" y="574"/>
                </a:cubicBezTo>
                <a:lnTo>
                  <a:pt x="644" y="574"/>
                </a:lnTo>
                <a:close/>
                <a:moveTo>
                  <a:pt x="700" y="794"/>
                </a:moveTo>
                <a:cubicBezTo>
                  <a:pt x="622" y="619"/>
                  <a:pt x="622" y="619"/>
                  <a:pt x="622" y="619"/>
                </a:cubicBezTo>
                <a:cubicBezTo>
                  <a:pt x="545" y="794"/>
                  <a:pt x="545" y="794"/>
                  <a:pt x="545" y="794"/>
                </a:cubicBezTo>
                <a:lnTo>
                  <a:pt x="700" y="794"/>
                </a:lnTo>
                <a:close/>
                <a:moveTo>
                  <a:pt x="1099" y="851"/>
                </a:moveTo>
                <a:cubicBezTo>
                  <a:pt x="892" y="574"/>
                  <a:pt x="892" y="574"/>
                  <a:pt x="892" y="574"/>
                </a:cubicBezTo>
                <a:cubicBezTo>
                  <a:pt x="851" y="574"/>
                  <a:pt x="851" y="574"/>
                  <a:pt x="851" y="574"/>
                </a:cubicBezTo>
                <a:cubicBezTo>
                  <a:pt x="851" y="919"/>
                  <a:pt x="851" y="919"/>
                  <a:pt x="851" y="919"/>
                </a:cubicBezTo>
                <a:cubicBezTo>
                  <a:pt x="891" y="919"/>
                  <a:pt x="891" y="919"/>
                  <a:pt x="891" y="919"/>
                </a:cubicBezTo>
                <a:cubicBezTo>
                  <a:pt x="891" y="642"/>
                  <a:pt x="891" y="642"/>
                  <a:pt x="891" y="642"/>
                </a:cubicBezTo>
                <a:cubicBezTo>
                  <a:pt x="1097" y="919"/>
                  <a:pt x="1097" y="919"/>
                  <a:pt x="1097" y="919"/>
                </a:cubicBezTo>
                <a:cubicBezTo>
                  <a:pt x="1137" y="919"/>
                  <a:pt x="1137" y="919"/>
                  <a:pt x="1137" y="919"/>
                </a:cubicBezTo>
                <a:cubicBezTo>
                  <a:pt x="1137" y="574"/>
                  <a:pt x="1137" y="574"/>
                  <a:pt x="1137" y="574"/>
                </a:cubicBezTo>
                <a:cubicBezTo>
                  <a:pt x="1099" y="574"/>
                  <a:pt x="1099" y="574"/>
                  <a:pt x="1099" y="574"/>
                </a:cubicBezTo>
                <a:lnTo>
                  <a:pt x="1099" y="851"/>
                </a:lnTo>
                <a:close/>
                <a:moveTo>
                  <a:pt x="1387" y="574"/>
                </a:moveTo>
                <a:cubicBezTo>
                  <a:pt x="1541" y="919"/>
                  <a:pt x="1541" y="919"/>
                  <a:pt x="1541" y="919"/>
                </a:cubicBezTo>
                <a:cubicBezTo>
                  <a:pt x="1498" y="919"/>
                  <a:pt x="1498" y="919"/>
                  <a:pt x="1498" y="919"/>
                </a:cubicBezTo>
                <a:cubicBezTo>
                  <a:pt x="1460" y="831"/>
                  <a:pt x="1460" y="831"/>
                  <a:pt x="1460" y="831"/>
                </a:cubicBezTo>
                <a:cubicBezTo>
                  <a:pt x="1272" y="831"/>
                  <a:pt x="1272" y="831"/>
                  <a:pt x="1272" y="831"/>
                </a:cubicBezTo>
                <a:cubicBezTo>
                  <a:pt x="1234" y="919"/>
                  <a:pt x="1234" y="919"/>
                  <a:pt x="1234" y="919"/>
                </a:cubicBezTo>
                <a:cubicBezTo>
                  <a:pt x="1192" y="919"/>
                  <a:pt x="1192" y="919"/>
                  <a:pt x="1192" y="919"/>
                </a:cubicBezTo>
                <a:cubicBezTo>
                  <a:pt x="1346" y="574"/>
                  <a:pt x="1346" y="574"/>
                  <a:pt x="1346" y="574"/>
                </a:cubicBezTo>
                <a:lnTo>
                  <a:pt x="1387" y="574"/>
                </a:lnTo>
                <a:close/>
                <a:moveTo>
                  <a:pt x="1443" y="794"/>
                </a:moveTo>
                <a:cubicBezTo>
                  <a:pt x="1365" y="619"/>
                  <a:pt x="1365" y="619"/>
                  <a:pt x="1365" y="619"/>
                </a:cubicBezTo>
                <a:cubicBezTo>
                  <a:pt x="1289" y="794"/>
                  <a:pt x="1289" y="794"/>
                  <a:pt x="1289" y="794"/>
                </a:cubicBezTo>
                <a:lnTo>
                  <a:pt x="1443" y="794"/>
                </a:lnTo>
                <a:close/>
                <a:moveTo>
                  <a:pt x="1735" y="610"/>
                </a:moveTo>
                <a:cubicBezTo>
                  <a:pt x="1774" y="610"/>
                  <a:pt x="1812" y="625"/>
                  <a:pt x="1840" y="650"/>
                </a:cubicBezTo>
                <a:cubicBezTo>
                  <a:pt x="1862" y="620"/>
                  <a:pt x="1862" y="620"/>
                  <a:pt x="1862" y="620"/>
                </a:cubicBezTo>
                <a:cubicBezTo>
                  <a:pt x="1829" y="591"/>
                  <a:pt x="1783" y="573"/>
                  <a:pt x="1735" y="573"/>
                </a:cubicBezTo>
                <a:cubicBezTo>
                  <a:pt x="1634" y="573"/>
                  <a:pt x="1554" y="649"/>
                  <a:pt x="1554" y="746"/>
                </a:cubicBezTo>
                <a:cubicBezTo>
                  <a:pt x="1554" y="843"/>
                  <a:pt x="1634" y="921"/>
                  <a:pt x="1733" y="921"/>
                </a:cubicBezTo>
                <a:cubicBezTo>
                  <a:pt x="1780" y="921"/>
                  <a:pt x="1827" y="902"/>
                  <a:pt x="1861" y="875"/>
                </a:cubicBezTo>
                <a:cubicBezTo>
                  <a:pt x="1861" y="750"/>
                  <a:pt x="1861" y="750"/>
                  <a:pt x="1861" y="750"/>
                </a:cubicBezTo>
                <a:cubicBezTo>
                  <a:pt x="1826" y="750"/>
                  <a:pt x="1826" y="750"/>
                  <a:pt x="1826" y="750"/>
                </a:cubicBezTo>
                <a:cubicBezTo>
                  <a:pt x="1826" y="854"/>
                  <a:pt x="1826" y="854"/>
                  <a:pt x="1826" y="854"/>
                </a:cubicBezTo>
                <a:cubicBezTo>
                  <a:pt x="1800" y="872"/>
                  <a:pt x="1767" y="883"/>
                  <a:pt x="1736" y="883"/>
                </a:cubicBezTo>
                <a:cubicBezTo>
                  <a:pt x="1657" y="883"/>
                  <a:pt x="1594" y="823"/>
                  <a:pt x="1594" y="746"/>
                </a:cubicBezTo>
                <a:cubicBezTo>
                  <a:pt x="1594" y="671"/>
                  <a:pt x="1657" y="610"/>
                  <a:pt x="1735" y="610"/>
                </a:cubicBezTo>
                <a:close/>
                <a:moveTo>
                  <a:pt x="1996" y="763"/>
                </a:moveTo>
                <a:cubicBezTo>
                  <a:pt x="2169" y="763"/>
                  <a:pt x="2169" y="763"/>
                  <a:pt x="2169" y="763"/>
                </a:cubicBezTo>
                <a:cubicBezTo>
                  <a:pt x="2169" y="725"/>
                  <a:pt x="2169" y="725"/>
                  <a:pt x="2169" y="725"/>
                </a:cubicBezTo>
                <a:cubicBezTo>
                  <a:pt x="1996" y="725"/>
                  <a:pt x="1996" y="725"/>
                  <a:pt x="1996" y="725"/>
                </a:cubicBezTo>
                <a:cubicBezTo>
                  <a:pt x="1996" y="612"/>
                  <a:pt x="1996" y="612"/>
                  <a:pt x="1996" y="612"/>
                </a:cubicBezTo>
                <a:cubicBezTo>
                  <a:pt x="2190" y="612"/>
                  <a:pt x="2190" y="612"/>
                  <a:pt x="2190" y="612"/>
                </a:cubicBezTo>
                <a:cubicBezTo>
                  <a:pt x="2190" y="574"/>
                  <a:pt x="2190" y="574"/>
                  <a:pt x="2190" y="574"/>
                </a:cubicBezTo>
                <a:cubicBezTo>
                  <a:pt x="1956" y="574"/>
                  <a:pt x="1956" y="574"/>
                  <a:pt x="1956" y="574"/>
                </a:cubicBezTo>
                <a:cubicBezTo>
                  <a:pt x="1956" y="919"/>
                  <a:pt x="1956" y="919"/>
                  <a:pt x="1956" y="919"/>
                </a:cubicBezTo>
                <a:cubicBezTo>
                  <a:pt x="2196" y="919"/>
                  <a:pt x="2196" y="919"/>
                  <a:pt x="2196" y="919"/>
                </a:cubicBezTo>
                <a:cubicBezTo>
                  <a:pt x="2196" y="881"/>
                  <a:pt x="2196" y="881"/>
                  <a:pt x="2196" y="881"/>
                </a:cubicBezTo>
                <a:cubicBezTo>
                  <a:pt x="1996" y="881"/>
                  <a:pt x="1996" y="881"/>
                  <a:pt x="1996" y="881"/>
                </a:cubicBezTo>
                <a:lnTo>
                  <a:pt x="1996" y="763"/>
                </a:lnTo>
                <a:close/>
                <a:moveTo>
                  <a:pt x="2466" y="801"/>
                </a:moveTo>
                <a:cubicBezTo>
                  <a:pt x="2546" y="919"/>
                  <a:pt x="2546" y="919"/>
                  <a:pt x="2546" y="919"/>
                </a:cubicBezTo>
                <a:cubicBezTo>
                  <a:pt x="2501" y="919"/>
                  <a:pt x="2501" y="919"/>
                  <a:pt x="2501" y="919"/>
                </a:cubicBezTo>
                <a:cubicBezTo>
                  <a:pt x="2430" y="809"/>
                  <a:pt x="2430" y="809"/>
                  <a:pt x="2430" y="809"/>
                </a:cubicBezTo>
                <a:cubicBezTo>
                  <a:pt x="2423" y="809"/>
                  <a:pt x="2415" y="810"/>
                  <a:pt x="2407" y="810"/>
                </a:cubicBezTo>
                <a:cubicBezTo>
                  <a:pt x="2316" y="810"/>
                  <a:pt x="2316" y="810"/>
                  <a:pt x="2316" y="810"/>
                </a:cubicBezTo>
                <a:cubicBezTo>
                  <a:pt x="2316" y="919"/>
                  <a:pt x="2316" y="919"/>
                  <a:pt x="2316" y="919"/>
                </a:cubicBezTo>
                <a:cubicBezTo>
                  <a:pt x="2276" y="919"/>
                  <a:pt x="2276" y="919"/>
                  <a:pt x="2276" y="919"/>
                </a:cubicBezTo>
                <a:cubicBezTo>
                  <a:pt x="2276" y="574"/>
                  <a:pt x="2276" y="574"/>
                  <a:pt x="2276" y="574"/>
                </a:cubicBezTo>
                <a:cubicBezTo>
                  <a:pt x="2407" y="574"/>
                  <a:pt x="2407" y="574"/>
                  <a:pt x="2407" y="574"/>
                </a:cubicBezTo>
                <a:cubicBezTo>
                  <a:pt x="2493" y="574"/>
                  <a:pt x="2543" y="616"/>
                  <a:pt x="2543" y="690"/>
                </a:cubicBezTo>
                <a:cubicBezTo>
                  <a:pt x="2543" y="747"/>
                  <a:pt x="2515" y="785"/>
                  <a:pt x="2466" y="801"/>
                </a:cubicBezTo>
                <a:close/>
                <a:moveTo>
                  <a:pt x="2505" y="691"/>
                </a:moveTo>
                <a:cubicBezTo>
                  <a:pt x="2505" y="639"/>
                  <a:pt x="2469" y="612"/>
                  <a:pt x="2407" y="612"/>
                </a:cubicBezTo>
                <a:cubicBezTo>
                  <a:pt x="2316" y="612"/>
                  <a:pt x="2316" y="612"/>
                  <a:pt x="2316" y="612"/>
                </a:cubicBezTo>
                <a:cubicBezTo>
                  <a:pt x="2316" y="772"/>
                  <a:pt x="2316" y="772"/>
                  <a:pt x="2316" y="772"/>
                </a:cubicBezTo>
                <a:cubicBezTo>
                  <a:pt x="2407" y="772"/>
                  <a:pt x="2407" y="772"/>
                  <a:pt x="2407" y="772"/>
                </a:cubicBezTo>
                <a:cubicBezTo>
                  <a:pt x="2469" y="772"/>
                  <a:pt x="2505" y="744"/>
                  <a:pt x="2505" y="69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114324" tIns="57162" rIns="114324" bIns="57162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251">
              <a:latin typeface="+mn-lt"/>
            </a:endParaRPr>
          </a:p>
        </p:txBody>
      </p:sp>
      <p:sp>
        <p:nvSpPr>
          <p:cNvPr id="8" name="Tijdelijke aanduiding voor afbeelding 7"/>
          <p:cNvSpPr>
            <a:spLocks noGrp="1" noSelect="1"/>
          </p:cNvSpPr>
          <p:nvPr>
            <p:ph type="pic" sz="quarter" idx="13"/>
          </p:nvPr>
        </p:nvSpPr>
        <p:spPr bwMode="gray">
          <a:xfrm>
            <a:off x="0" y="0"/>
            <a:ext cx="15243175" cy="85772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2" name="Titel 1"/>
          <p:cNvSpPr>
            <a:spLocks noGrp="1" noSelect="1"/>
          </p:cNvSpPr>
          <p:nvPr>
            <p:ph type="title"/>
          </p:nvPr>
        </p:nvSpPr>
        <p:spPr bwMode="gray">
          <a:xfrm>
            <a:off x="887842" y="608061"/>
            <a:ext cx="5716191" cy="2701500"/>
          </a:xfrm>
          <a:prstGeom prst="roundRect">
            <a:avLst>
              <a:gd name="adj" fmla="val 3199"/>
            </a:avLst>
          </a:prstGeom>
          <a:gradFill flip="none" rotWithShape="1">
            <a:gsLst>
              <a:gs pos="0">
                <a:srgbClr val="D70087"/>
              </a:gs>
              <a:gs pos="50000">
                <a:srgbClr val="8E00A6"/>
              </a:gs>
              <a:gs pos="100000">
                <a:srgbClr val="7800AF"/>
              </a:gs>
            </a:gsLst>
            <a:lin ang="18900000" scaled="1"/>
            <a:tileRect/>
          </a:gradFill>
          <a:ln>
            <a:noFill/>
          </a:ln>
        </p:spPr>
        <p:txBody>
          <a:bodyPr lIns="252000" tIns="180000" rIns="144000"/>
          <a:lstStyle>
            <a:lvl1pPr>
              <a:lnSpc>
                <a:spcPct val="107000"/>
              </a:lnSpc>
              <a:defRPr cap="none" baseline="0">
                <a:solidFill>
                  <a:schemeClr val="bg1"/>
                </a:solidFill>
              </a:defRPr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10" name="Rectangle 26 (PHJU)"/>
          <p:cNvSpPr>
            <a:spLocks noGrp="1" noSelect="1" noChangeArrowheads="1"/>
          </p:cNvSpPr>
          <p:nvPr>
            <p:ph type="body" idx="1000"/>
          </p:nvPr>
        </p:nvSpPr>
        <p:spPr bwMode="gray">
          <a:xfrm>
            <a:off x="0" y="4375993"/>
            <a:ext cx="4249433" cy="420127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82592" indent="-382592" algn="l" defTabSz="1143274" rtl="0" eaLnBrk="1" latinLnBrk="0" hangingPunct="1">
              <a:lnSpc>
                <a:spcPct val="130000"/>
              </a:lnSpc>
              <a:spcBef>
                <a:spcPts val="3251"/>
              </a:spcBef>
              <a:buClr>
                <a:schemeClr val="accent1"/>
              </a:buClr>
              <a:buFont typeface="Century Gothic" panose="020B0502020202020204" pitchFamily="34" charset="0"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Freeform 5 (PHJU)"/>
          <p:cNvSpPr>
            <a:spLocks noGrp="1" noSelect="1"/>
          </p:cNvSpPr>
          <p:nvPr>
            <p:ph type="body" idx="1001"/>
          </p:nvPr>
        </p:nvSpPr>
        <p:spPr bwMode="gray">
          <a:xfrm>
            <a:off x="331461" y="7598431"/>
            <a:ext cx="670858" cy="603585"/>
          </a:xfrm>
          <a:custGeom>
            <a:avLst/>
            <a:gdLst>
              <a:gd name="T0" fmla="*/ 352 w 1693"/>
              <a:gd name="T1" fmla="*/ 140 h 1525"/>
              <a:gd name="T2" fmla="*/ 352 w 1693"/>
              <a:gd name="T3" fmla="*/ 47 h 1525"/>
              <a:gd name="T4" fmla="*/ 1646 w 1693"/>
              <a:gd name="T5" fmla="*/ 549 h 1525"/>
              <a:gd name="T6" fmla="*/ 1646 w 1693"/>
              <a:gd name="T7" fmla="*/ 642 h 1525"/>
              <a:gd name="T8" fmla="*/ 1646 w 1693"/>
              <a:gd name="T9" fmla="*/ 549 h 1525"/>
              <a:gd name="T10" fmla="*/ 1403 w 1693"/>
              <a:gd name="T11" fmla="*/ 429 h 1525"/>
              <a:gd name="T12" fmla="*/ 1496 w 1693"/>
              <a:gd name="T13" fmla="*/ 429 h 1525"/>
              <a:gd name="T14" fmla="*/ 644 w 1693"/>
              <a:gd name="T15" fmla="*/ 48 h 1525"/>
              <a:gd name="T16" fmla="*/ 644 w 1693"/>
              <a:gd name="T17" fmla="*/ 141 h 1525"/>
              <a:gd name="T18" fmla="*/ 644 w 1693"/>
              <a:gd name="T19" fmla="*/ 48 h 1525"/>
              <a:gd name="T20" fmla="*/ 777 w 1693"/>
              <a:gd name="T21" fmla="*/ 47 h 1525"/>
              <a:gd name="T22" fmla="*/ 870 w 1693"/>
              <a:gd name="T23" fmla="*/ 47 h 1525"/>
              <a:gd name="T24" fmla="*/ 954 w 1693"/>
              <a:gd name="T25" fmla="*/ 146 h 1525"/>
              <a:gd name="T26" fmla="*/ 954 w 1693"/>
              <a:gd name="T27" fmla="*/ 53 h 1525"/>
              <a:gd name="T28" fmla="*/ 954 w 1693"/>
              <a:gd name="T29" fmla="*/ 146 h 1525"/>
              <a:gd name="T30" fmla="*/ 1048 w 1693"/>
              <a:gd name="T31" fmla="*/ 132 h 1525"/>
              <a:gd name="T32" fmla="*/ 1172 w 1693"/>
              <a:gd name="T33" fmla="*/ 132 h 1525"/>
              <a:gd name="T34" fmla="*/ 1291 w 1693"/>
              <a:gd name="T35" fmla="*/ 8 h 1525"/>
              <a:gd name="T36" fmla="*/ 1291 w 1693"/>
              <a:gd name="T37" fmla="*/ 132 h 1525"/>
              <a:gd name="T38" fmla="*/ 1291 w 1693"/>
              <a:gd name="T39" fmla="*/ 8 h 1525"/>
              <a:gd name="T40" fmla="*/ 149 w 1693"/>
              <a:gd name="T41" fmla="*/ 1180 h 1525"/>
              <a:gd name="T42" fmla="*/ 335 w 1693"/>
              <a:gd name="T43" fmla="*/ 1180 h 1525"/>
              <a:gd name="T44" fmla="*/ 46 w 1693"/>
              <a:gd name="T45" fmla="*/ 677 h 1525"/>
              <a:gd name="T46" fmla="*/ 46 w 1693"/>
              <a:gd name="T47" fmla="*/ 770 h 1525"/>
              <a:gd name="T48" fmla="*/ 46 w 1693"/>
              <a:gd name="T49" fmla="*/ 677 h 1525"/>
              <a:gd name="T50" fmla="*/ 1236 w 1693"/>
              <a:gd name="T51" fmla="*/ 1401 h 1525"/>
              <a:gd name="T52" fmla="*/ 1329 w 1693"/>
              <a:gd name="T53" fmla="*/ 1401 h 1525"/>
              <a:gd name="T54" fmla="*/ 250 w 1693"/>
              <a:gd name="T55" fmla="*/ 1065 h 1525"/>
              <a:gd name="T56" fmla="*/ 250 w 1693"/>
              <a:gd name="T57" fmla="*/ 972 h 1525"/>
              <a:gd name="T58" fmla="*/ 250 w 1693"/>
              <a:gd name="T59" fmla="*/ 1065 h 1525"/>
              <a:gd name="T60" fmla="*/ 885 w 1693"/>
              <a:gd name="T61" fmla="*/ 1432 h 1525"/>
              <a:gd name="T62" fmla="*/ 1071 w 1693"/>
              <a:gd name="T63" fmla="*/ 1432 h 1525"/>
              <a:gd name="T64" fmla="*/ 589 w 1693"/>
              <a:gd name="T65" fmla="*/ 1253 h 1525"/>
              <a:gd name="T66" fmla="*/ 589 w 1693"/>
              <a:gd name="T67" fmla="*/ 1377 h 1525"/>
              <a:gd name="T68" fmla="*/ 589 w 1693"/>
              <a:gd name="T69" fmla="*/ 1253 h 1525"/>
              <a:gd name="T70" fmla="*/ 407 w 1693"/>
              <a:gd name="T71" fmla="*/ 1320 h 1525"/>
              <a:gd name="T72" fmla="*/ 500 w 1693"/>
              <a:gd name="T73" fmla="*/ 1320 h 15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693" h="1525">
                <a:moveTo>
                  <a:pt x="398" y="94"/>
                </a:moveTo>
                <a:cubicBezTo>
                  <a:pt x="398" y="119"/>
                  <a:pt x="377" y="140"/>
                  <a:pt x="352" y="140"/>
                </a:cubicBezTo>
                <a:cubicBezTo>
                  <a:pt x="326" y="140"/>
                  <a:pt x="305" y="119"/>
                  <a:pt x="305" y="94"/>
                </a:cubicBezTo>
                <a:cubicBezTo>
                  <a:pt x="305" y="68"/>
                  <a:pt x="326" y="47"/>
                  <a:pt x="352" y="47"/>
                </a:cubicBezTo>
                <a:cubicBezTo>
                  <a:pt x="377" y="47"/>
                  <a:pt x="398" y="68"/>
                  <a:pt x="398" y="94"/>
                </a:cubicBezTo>
                <a:close/>
                <a:moveTo>
                  <a:pt x="1646" y="549"/>
                </a:moveTo>
                <a:cubicBezTo>
                  <a:pt x="1621" y="549"/>
                  <a:pt x="1600" y="570"/>
                  <a:pt x="1600" y="596"/>
                </a:cubicBezTo>
                <a:cubicBezTo>
                  <a:pt x="1600" y="621"/>
                  <a:pt x="1621" y="642"/>
                  <a:pt x="1646" y="642"/>
                </a:cubicBezTo>
                <a:cubicBezTo>
                  <a:pt x="1672" y="642"/>
                  <a:pt x="1693" y="621"/>
                  <a:pt x="1693" y="596"/>
                </a:cubicBezTo>
                <a:cubicBezTo>
                  <a:pt x="1693" y="570"/>
                  <a:pt x="1672" y="549"/>
                  <a:pt x="1646" y="549"/>
                </a:cubicBezTo>
                <a:close/>
                <a:moveTo>
                  <a:pt x="1450" y="382"/>
                </a:moveTo>
                <a:cubicBezTo>
                  <a:pt x="1424" y="382"/>
                  <a:pt x="1403" y="403"/>
                  <a:pt x="1403" y="429"/>
                </a:cubicBezTo>
                <a:cubicBezTo>
                  <a:pt x="1403" y="454"/>
                  <a:pt x="1424" y="475"/>
                  <a:pt x="1450" y="475"/>
                </a:cubicBezTo>
                <a:cubicBezTo>
                  <a:pt x="1475" y="475"/>
                  <a:pt x="1496" y="454"/>
                  <a:pt x="1496" y="429"/>
                </a:cubicBezTo>
                <a:cubicBezTo>
                  <a:pt x="1496" y="403"/>
                  <a:pt x="1475" y="382"/>
                  <a:pt x="1450" y="382"/>
                </a:cubicBezTo>
                <a:close/>
                <a:moveTo>
                  <a:pt x="644" y="48"/>
                </a:moveTo>
                <a:cubicBezTo>
                  <a:pt x="619" y="48"/>
                  <a:pt x="598" y="69"/>
                  <a:pt x="598" y="95"/>
                </a:cubicBezTo>
                <a:cubicBezTo>
                  <a:pt x="598" y="120"/>
                  <a:pt x="619" y="141"/>
                  <a:pt x="644" y="141"/>
                </a:cubicBezTo>
                <a:cubicBezTo>
                  <a:pt x="670" y="141"/>
                  <a:pt x="691" y="120"/>
                  <a:pt x="691" y="95"/>
                </a:cubicBezTo>
                <a:cubicBezTo>
                  <a:pt x="691" y="69"/>
                  <a:pt x="670" y="48"/>
                  <a:pt x="644" y="48"/>
                </a:cubicBezTo>
                <a:close/>
                <a:moveTo>
                  <a:pt x="824" y="0"/>
                </a:moveTo>
                <a:cubicBezTo>
                  <a:pt x="798" y="0"/>
                  <a:pt x="777" y="21"/>
                  <a:pt x="777" y="47"/>
                </a:cubicBezTo>
                <a:cubicBezTo>
                  <a:pt x="777" y="72"/>
                  <a:pt x="798" y="93"/>
                  <a:pt x="824" y="93"/>
                </a:cubicBezTo>
                <a:cubicBezTo>
                  <a:pt x="849" y="93"/>
                  <a:pt x="870" y="72"/>
                  <a:pt x="870" y="47"/>
                </a:cubicBezTo>
                <a:cubicBezTo>
                  <a:pt x="870" y="21"/>
                  <a:pt x="849" y="0"/>
                  <a:pt x="824" y="0"/>
                </a:cubicBezTo>
                <a:close/>
                <a:moveTo>
                  <a:pt x="954" y="146"/>
                </a:moveTo>
                <a:cubicBezTo>
                  <a:pt x="980" y="146"/>
                  <a:pt x="1000" y="125"/>
                  <a:pt x="1000" y="100"/>
                </a:cubicBezTo>
                <a:cubicBezTo>
                  <a:pt x="1000" y="74"/>
                  <a:pt x="980" y="53"/>
                  <a:pt x="954" y="53"/>
                </a:cubicBezTo>
                <a:cubicBezTo>
                  <a:pt x="928" y="53"/>
                  <a:pt x="907" y="74"/>
                  <a:pt x="907" y="100"/>
                </a:cubicBezTo>
                <a:cubicBezTo>
                  <a:pt x="907" y="125"/>
                  <a:pt x="928" y="146"/>
                  <a:pt x="954" y="146"/>
                </a:cubicBezTo>
                <a:close/>
                <a:moveTo>
                  <a:pt x="1110" y="70"/>
                </a:moveTo>
                <a:cubicBezTo>
                  <a:pt x="1076" y="70"/>
                  <a:pt x="1048" y="98"/>
                  <a:pt x="1048" y="132"/>
                </a:cubicBezTo>
                <a:cubicBezTo>
                  <a:pt x="1048" y="167"/>
                  <a:pt x="1076" y="194"/>
                  <a:pt x="1110" y="194"/>
                </a:cubicBezTo>
                <a:cubicBezTo>
                  <a:pt x="1145" y="194"/>
                  <a:pt x="1172" y="167"/>
                  <a:pt x="1172" y="132"/>
                </a:cubicBezTo>
                <a:cubicBezTo>
                  <a:pt x="1172" y="98"/>
                  <a:pt x="1145" y="70"/>
                  <a:pt x="1110" y="70"/>
                </a:cubicBezTo>
                <a:close/>
                <a:moveTo>
                  <a:pt x="1291" y="8"/>
                </a:moveTo>
                <a:cubicBezTo>
                  <a:pt x="1257" y="8"/>
                  <a:pt x="1229" y="36"/>
                  <a:pt x="1229" y="70"/>
                </a:cubicBezTo>
                <a:cubicBezTo>
                  <a:pt x="1229" y="104"/>
                  <a:pt x="1257" y="132"/>
                  <a:pt x="1291" y="132"/>
                </a:cubicBezTo>
                <a:cubicBezTo>
                  <a:pt x="1325" y="132"/>
                  <a:pt x="1353" y="104"/>
                  <a:pt x="1353" y="70"/>
                </a:cubicBezTo>
                <a:cubicBezTo>
                  <a:pt x="1353" y="36"/>
                  <a:pt x="1325" y="8"/>
                  <a:pt x="1291" y="8"/>
                </a:cubicBezTo>
                <a:close/>
                <a:moveTo>
                  <a:pt x="242" y="1087"/>
                </a:moveTo>
                <a:cubicBezTo>
                  <a:pt x="190" y="1087"/>
                  <a:pt x="149" y="1129"/>
                  <a:pt x="149" y="1180"/>
                </a:cubicBezTo>
                <a:cubicBezTo>
                  <a:pt x="149" y="1232"/>
                  <a:pt x="190" y="1273"/>
                  <a:pt x="242" y="1273"/>
                </a:cubicBezTo>
                <a:cubicBezTo>
                  <a:pt x="293" y="1273"/>
                  <a:pt x="335" y="1232"/>
                  <a:pt x="335" y="1180"/>
                </a:cubicBezTo>
                <a:cubicBezTo>
                  <a:pt x="335" y="1129"/>
                  <a:pt x="293" y="1087"/>
                  <a:pt x="242" y="1087"/>
                </a:cubicBezTo>
                <a:close/>
                <a:moveTo>
                  <a:pt x="46" y="677"/>
                </a:moveTo>
                <a:cubicBezTo>
                  <a:pt x="20" y="677"/>
                  <a:pt x="0" y="698"/>
                  <a:pt x="0" y="724"/>
                </a:cubicBezTo>
                <a:cubicBezTo>
                  <a:pt x="0" y="749"/>
                  <a:pt x="20" y="770"/>
                  <a:pt x="46" y="770"/>
                </a:cubicBezTo>
                <a:cubicBezTo>
                  <a:pt x="72" y="770"/>
                  <a:pt x="93" y="749"/>
                  <a:pt x="93" y="724"/>
                </a:cubicBezTo>
                <a:cubicBezTo>
                  <a:pt x="93" y="698"/>
                  <a:pt x="72" y="677"/>
                  <a:pt x="46" y="677"/>
                </a:cubicBezTo>
                <a:close/>
                <a:moveTo>
                  <a:pt x="1282" y="1354"/>
                </a:moveTo>
                <a:cubicBezTo>
                  <a:pt x="1257" y="1354"/>
                  <a:pt x="1236" y="1375"/>
                  <a:pt x="1236" y="1401"/>
                </a:cubicBezTo>
                <a:cubicBezTo>
                  <a:pt x="1236" y="1426"/>
                  <a:pt x="1257" y="1447"/>
                  <a:pt x="1282" y="1447"/>
                </a:cubicBezTo>
                <a:cubicBezTo>
                  <a:pt x="1308" y="1447"/>
                  <a:pt x="1329" y="1426"/>
                  <a:pt x="1329" y="1401"/>
                </a:cubicBezTo>
                <a:cubicBezTo>
                  <a:pt x="1329" y="1375"/>
                  <a:pt x="1308" y="1354"/>
                  <a:pt x="1282" y="1354"/>
                </a:cubicBezTo>
                <a:close/>
                <a:moveTo>
                  <a:pt x="250" y="1065"/>
                </a:moveTo>
                <a:cubicBezTo>
                  <a:pt x="276" y="1065"/>
                  <a:pt x="296" y="1044"/>
                  <a:pt x="296" y="1018"/>
                </a:cubicBezTo>
                <a:cubicBezTo>
                  <a:pt x="296" y="993"/>
                  <a:pt x="276" y="972"/>
                  <a:pt x="250" y="972"/>
                </a:cubicBezTo>
                <a:cubicBezTo>
                  <a:pt x="224" y="972"/>
                  <a:pt x="203" y="993"/>
                  <a:pt x="203" y="1018"/>
                </a:cubicBezTo>
                <a:cubicBezTo>
                  <a:pt x="203" y="1044"/>
                  <a:pt x="224" y="1065"/>
                  <a:pt x="250" y="1065"/>
                </a:cubicBezTo>
                <a:close/>
                <a:moveTo>
                  <a:pt x="978" y="1339"/>
                </a:moveTo>
                <a:cubicBezTo>
                  <a:pt x="927" y="1339"/>
                  <a:pt x="885" y="1380"/>
                  <a:pt x="885" y="1432"/>
                </a:cubicBezTo>
                <a:cubicBezTo>
                  <a:pt x="885" y="1483"/>
                  <a:pt x="927" y="1525"/>
                  <a:pt x="978" y="1525"/>
                </a:cubicBezTo>
                <a:cubicBezTo>
                  <a:pt x="1029" y="1525"/>
                  <a:pt x="1071" y="1483"/>
                  <a:pt x="1071" y="1432"/>
                </a:cubicBezTo>
                <a:cubicBezTo>
                  <a:pt x="1071" y="1380"/>
                  <a:pt x="1029" y="1339"/>
                  <a:pt x="978" y="1339"/>
                </a:cubicBezTo>
                <a:close/>
                <a:moveTo>
                  <a:pt x="589" y="1253"/>
                </a:moveTo>
                <a:cubicBezTo>
                  <a:pt x="555" y="1253"/>
                  <a:pt x="527" y="1281"/>
                  <a:pt x="527" y="1315"/>
                </a:cubicBezTo>
                <a:cubicBezTo>
                  <a:pt x="527" y="1349"/>
                  <a:pt x="555" y="1377"/>
                  <a:pt x="589" y="1377"/>
                </a:cubicBezTo>
                <a:cubicBezTo>
                  <a:pt x="623" y="1377"/>
                  <a:pt x="651" y="1349"/>
                  <a:pt x="651" y="1315"/>
                </a:cubicBezTo>
                <a:cubicBezTo>
                  <a:pt x="651" y="1281"/>
                  <a:pt x="623" y="1253"/>
                  <a:pt x="589" y="1253"/>
                </a:cubicBezTo>
                <a:close/>
                <a:moveTo>
                  <a:pt x="454" y="1273"/>
                </a:moveTo>
                <a:cubicBezTo>
                  <a:pt x="428" y="1273"/>
                  <a:pt x="407" y="1294"/>
                  <a:pt x="407" y="1320"/>
                </a:cubicBezTo>
                <a:cubicBezTo>
                  <a:pt x="407" y="1345"/>
                  <a:pt x="428" y="1366"/>
                  <a:pt x="454" y="1366"/>
                </a:cubicBezTo>
                <a:cubicBezTo>
                  <a:pt x="479" y="1366"/>
                  <a:pt x="500" y="1345"/>
                  <a:pt x="500" y="1320"/>
                </a:cubicBezTo>
                <a:cubicBezTo>
                  <a:pt x="500" y="1294"/>
                  <a:pt x="479" y="1273"/>
                  <a:pt x="454" y="1273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82592" indent="-382592" algn="l" defTabSz="1143274" rtl="0" eaLnBrk="1" latinLnBrk="0" hangingPunct="1">
              <a:lnSpc>
                <a:spcPct val="130000"/>
              </a:lnSpc>
              <a:spcBef>
                <a:spcPts val="3251"/>
              </a:spcBef>
              <a:buClr>
                <a:schemeClr val="accent1"/>
              </a:buClr>
              <a:buFont typeface="Century Gothic" panose="020B0502020202020204" pitchFamily="34" charset="0"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Freeform 6 (PHJU)"/>
          <p:cNvSpPr>
            <a:spLocks noGrp="1" noSelect="1"/>
          </p:cNvSpPr>
          <p:nvPr>
            <p:ph type="body" idx="1002"/>
          </p:nvPr>
        </p:nvSpPr>
        <p:spPr bwMode="gray">
          <a:xfrm>
            <a:off x="333446" y="7548794"/>
            <a:ext cx="672844" cy="673078"/>
          </a:xfrm>
          <a:custGeom>
            <a:avLst/>
            <a:gdLst>
              <a:gd name="T0" fmla="*/ 1263 w 1693"/>
              <a:gd name="T1" fmla="*/ 382 h 1701"/>
              <a:gd name="T2" fmla="*/ 1544 w 1693"/>
              <a:gd name="T3" fmla="*/ 394 h 1701"/>
              <a:gd name="T4" fmla="*/ 1080 w 1693"/>
              <a:gd name="T5" fmla="*/ 34 h 1701"/>
              <a:gd name="T6" fmla="*/ 1600 w 1693"/>
              <a:gd name="T7" fmla="*/ 851 h 1701"/>
              <a:gd name="T8" fmla="*/ 1370 w 1693"/>
              <a:gd name="T9" fmla="*/ 291 h 1701"/>
              <a:gd name="T10" fmla="*/ 1370 w 1693"/>
              <a:gd name="T11" fmla="*/ 291 h 1701"/>
              <a:gd name="T12" fmla="*/ 792 w 1693"/>
              <a:gd name="T13" fmla="*/ 273 h 1701"/>
              <a:gd name="T14" fmla="*/ 410 w 1693"/>
              <a:gd name="T15" fmla="*/ 127 h 1701"/>
              <a:gd name="T16" fmla="*/ 606 w 1693"/>
              <a:gd name="T17" fmla="*/ 91 h 1701"/>
              <a:gd name="T18" fmla="*/ 513 w 1693"/>
              <a:gd name="T19" fmla="*/ 320 h 1701"/>
              <a:gd name="T20" fmla="*/ 513 w 1693"/>
              <a:gd name="T21" fmla="*/ 320 h 1701"/>
              <a:gd name="T22" fmla="*/ 1535 w 1693"/>
              <a:gd name="T23" fmla="*/ 524 h 1701"/>
              <a:gd name="T24" fmla="*/ 784 w 1693"/>
              <a:gd name="T25" fmla="*/ 82 h 1701"/>
              <a:gd name="T26" fmla="*/ 704 w 1693"/>
              <a:gd name="T27" fmla="*/ 51 h 1701"/>
              <a:gd name="T28" fmla="*/ 958 w 1693"/>
              <a:gd name="T29" fmla="*/ 63 h 1701"/>
              <a:gd name="T30" fmla="*/ 1111 w 1693"/>
              <a:gd name="T31" fmla="*/ 394 h 1701"/>
              <a:gd name="T32" fmla="*/ 1111 w 1693"/>
              <a:gd name="T33" fmla="*/ 394 h 1701"/>
              <a:gd name="T34" fmla="*/ 1575 w 1693"/>
              <a:gd name="T35" fmla="*/ 726 h 1701"/>
              <a:gd name="T36" fmla="*/ 1239 w 1693"/>
              <a:gd name="T37" fmla="*/ 208 h 1701"/>
              <a:gd name="T38" fmla="*/ 512 w 1693"/>
              <a:gd name="T39" fmla="*/ 1574 h 1701"/>
              <a:gd name="T40" fmla="*/ 1341 w 1693"/>
              <a:gd name="T41" fmla="*/ 1434 h 1701"/>
              <a:gd name="T42" fmla="*/ 1341 w 1693"/>
              <a:gd name="T43" fmla="*/ 1434 h 1701"/>
              <a:gd name="T44" fmla="*/ 893 w 1693"/>
              <a:gd name="T45" fmla="*/ 1335 h 1701"/>
              <a:gd name="T46" fmla="*/ 1126 w 1693"/>
              <a:gd name="T47" fmla="*/ 1657 h 1701"/>
              <a:gd name="T48" fmla="*/ 1126 w 1693"/>
              <a:gd name="T49" fmla="*/ 1428 h 1701"/>
              <a:gd name="T50" fmla="*/ 104 w 1693"/>
              <a:gd name="T51" fmla="*/ 1130 h 1701"/>
              <a:gd name="T52" fmla="*/ 104 w 1693"/>
              <a:gd name="T53" fmla="*/ 1130 h 1701"/>
              <a:gd name="T54" fmla="*/ 1048 w 1693"/>
              <a:gd name="T55" fmla="*/ 1526 h 1701"/>
              <a:gd name="T56" fmla="*/ 822 w 1693"/>
              <a:gd name="T57" fmla="*/ 1528 h 1701"/>
              <a:gd name="T58" fmla="*/ 738 w 1693"/>
              <a:gd name="T59" fmla="*/ 1428 h 1701"/>
              <a:gd name="T60" fmla="*/ 935 w 1693"/>
              <a:gd name="T61" fmla="*/ 1605 h 1701"/>
              <a:gd name="T62" fmla="*/ 935 w 1693"/>
              <a:gd name="T63" fmla="*/ 1605 h 1701"/>
              <a:gd name="T64" fmla="*/ 852 w 1693"/>
              <a:gd name="T65" fmla="*/ 1639 h 1701"/>
              <a:gd name="T66" fmla="*/ 481 w 1693"/>
              <a:gd name="T67" fmla="*/ 1307 h 1701"/>
              <a:gd name="T68" fmla="*/ 362 w 1693"/>
              <a:gd name="T69" fmla="*/ 1456 h 1701"/>
              <a:gd name="T70" fmla="*/ 340 w 1693"/>
              <a:gd name="T71" fmla="*/ 1495 h 1701"/>
              <a:gd name="T72" fmla="*/ 402 w 1693"/>
              <a:gd name="T73" fmla="*/ 1442 h 1701"/>
              <a:gd name="T74" fmla="*/ 0 w 1693"/>
              <a:gd name="T75" fmla="*/ 979 h 1701"/>
              <a:gd name="T76" fmla="*/ 111 w 1693"/>
              <a:gd name="T77" fmla="*/ 1099 h 1701"/>
              <a:gd name="T78" fmla="*/ 360 w 1693"/>
              <a:gd name="T79" fmla="*/ 1382 h 1701"/>
              <a:gd name="T80" fmla="*/ 800 w 1693"/>
              <a:gd name="T81" fmla="*/ 851 h 1701"/>
              <a:gd name="T82" fmla="*/ 975 w 1693"/>
              <a:gd name="T83" fmla="*/ 935 h 1701"/>
              <a:gd name="T84" fmla="*/ 1094 w 1693"/>
              <a:gd name="T85" fmla="*/ 723 h 1701"/>
              <a:gd name="T86" fmla="*/ 1371 w 1693"/>
              <a:gd name="T87" fmla="*/ 789 h 1701"/>
              <a:gd name="T88" fmla="*/ 1313 w 1693"/>
              <a:gd name="T89" fmla="*/ 1025 h 1701"/>
              <a:gd name="T90" fmla="*/ 1229 w 1693"/>
              <a:gd name="T91" fmla="*/ 851 h 1701"/>
              <a:gd name="T92" fmla="*/ 496 w 1693"/>
              <a:gd name="T93" fmla="*/ 838 h 1701"/>
              <a:gd name="T94" fmla="*/ 764 w 1693"/>
              <a:gd name="T95" fmla="*/ 683 h 1701"/>
              <a:gd name="T96" fmla="*/ 447 w 1693"/>
              <a:gd name="T97" fmla="*/ 683 h 1701"/>
              <a:gd name="T98" fmla="*/ 333 w 1693"/>
              <a:gd name="T99" fmla="*/ 1018 h 17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693" h="1701">
                <a:moveTo>
                  <a:pt x="1451" y="487"/>
                </a:moveTo>
                <a:cubicBezTo>
                  <a:pt x="1412" y="487"/>
                  <a:pt x="1378" y="463"/>
                  <a:pt x="1365" y="429"/>
                </a:cubicBezTo>
                <a:cubicBezTo>
                  <a:pt x="1354" y="438"/>
                  <a:pt x="1340" y="444"/>
                  <a:pt x="1325" y="444"/>
                </a:cubicBezTo>
                <a:cubicBezTo>
                  <a:pt x="1291" y="444"/>
                  <a:pt x="1263" y="416"/>
                  <a:pt x="1263" y="382"/>
                </a:cubicBezTo>
                <a:cubicBezTo>
                  <a:pt x="1263" y="347"/>
                  <a:pt x="1291" y="320"/>
                  <a:pt x="1325" y="320"/>
                </a:cubicBezTo>
                <a:cubicBezTo>
                  <a:pt x="1345" y="320"/>
                  <a:pt x="1362" y="329"/>
                  <a:pt x="1373" y="343"/>
                </a:cubicBezTo>
                <a:cubicBezTo>
                  <a:pt x="1390" y="317"/>
                  <a:pt x="1418" y="301"/>
                  <a:pt x="1451" y="301"/>
                </a:cubicBezTo>
                <a:cubicBezTo>
                  <a:pt x="1502" y="301"/>
                  <a:pt x="1544" y="343"/>
                  <a:pt x="1544" y="394"/>
                </a:cubicBezTo>
                <a:cubicBezTo>
                  <a:pt x="1544" y="445"/>
                  <a:pt x="1502" y="487"/>
                  <a:pt x="1451" y="487"/>
                </a:cubicBezTo>
                <a:close/>
                <a:moveTo>
                  <a:pt x="1080" y="220"/>
                </a:moveTo>
                <a:cubicBezTo>
                  <a:pt x="1132" y="220"/>
                  <a:pt x="1174" y="179"/>
                  <a:pt x="1174" y="127"/>
                </a:cubicBezTo>
                <a:cubicBezTo>
                  <a:pt x="1174" y="76"/>
                  <a:pt x="1132" y="34"/>
                  <a:pt x="1080" y="34"/>
                </a:cubicBezTo>
                <a:cubicBezTo>
                  <a:pt x="1029" y="34"/>
                  <a:pt x="987" y="76"/>
                  <a:pt x="987" y="127"/>
                </a:cubicBezTo>
                <a:cubicBezTo>
                  <a:pt x="987" y="179"/>
                  <a:pt x="1029" y="220"/>
                  <a:pt x="1080" y="220"/>
                </a:cubicBezTo>
                <a:close/>
                <a:moveTo>
                  <a:pt x="1646" y="804"/>
                </a:moveTo>
                <a:cubicBezTo>
                  <a:pt x="1621" y="804"/>
                  <a:pt x="1600" y="825"/>
                  <a:pt x="1600" y="851"/>
                </a:cubicBezTo>
                <a:cubicBezTo>
                  <a:pt x="1600" y="876"/>
                  <a:pt x="1621" y="897"/>
                  <a:pt x="1646" y="897"/>
                </a:cubicBezTo>
                <a:cubicBezTo>
                  <a:pt x="1672" y="897"/>
                  <a:pt x="1693" y="876"/>
                  <a:pt x="1693" y="851"/>
                </a:cubicBezTo>
                <a:cubicBezTo>
                  <a:pt x="1693" y="825"/>
                  <a:pt x="1672" y="804"/>
                  <a:pt x="1646" y="804"/>
                </a:cubicBezTo>
                <a:close/>
                <a:moveTo>
                  <a:pt x="1370" y="291"/>
                </a:moveTo>
                <a:cubicBezTo>
                  <a:pt x="1396" y="291"/>
                  <a:pt x="1416" y="270"/>
                  <a:pt x="1416" y="245"/>
                </a:cubicBezTo>
                <a:cubicBezTo>
                  <a:pt x="1416" y="219"/>
                  <a:pt x="1396" y="198"/>
                  <a:pt x="1370" y="198"/>
                </a:cubicBezTo>
                <a:cubicBezTo>
                  <a:pt x="1344" y="198"/>
                  <a:pt x="1323" y="219"/>
                  <a:pt x="1323" y="245"/>
                </a:cubicBezTo>
                <a:cubicBezTo>
                  <a:pt x="1323" y="270"/>
                  <a:pt x="1344" y="291"/>
                  <a:pt x="1370" y="291"/>
                </a:cubicBezTo>
                <a:close/>
                <a:moveTo>
                  <a:pt x="746" y="320"/>
                </a:moveTo>
                <a:cubicBezTo>
                  <a:pt x="746" y="345"/>
                  <a:pt x="767" y="366"/>
                  <a:pt x="792" y="366"/>
                </a:cubicBezTo>
                <a:cubicBezTo>
                  <a:pt x="818" y="366"/>
                  <a:pt x="839" y="345"/>
                  <a:pt x="839" y="320"/>
                </a:cubicBezTo>
                <a:cubicBezTo>
                  <a:pt x="839" y="294"/>
                  <a:pt x="818" y="273"/>
                  <a:pt x="792" y="273"/>
                </a:cubicBezTo>
                <a:cubicBezTo>
                  <a:pt x="767" y="273"/>
                  <a:pt x="746" y="294"/>
                  <a:pt x="746" y="320"/>
                </a:cubicBezTo>
                <a:close/>
                <a:moveTo>
                  <a:pt x="410" y="220"/>
                </a:moveTo>
                <a:cubicBezTo>
                  <a:pt x="436" y="220"/>
                  <a:pt x="457" y="199"/>
                  <a:pt x="457" y="174"/>
                </a:cubicBezTo>
                <a:cubicBezTo>
                  <a:pt x="457" y="148"/>
                  <a:pt x="436" y="127"/>
                  <a:pt x="410" y="127"/>
                </a:cubicBezTo>
                <a:cubicBezTo>
                  <a:pt x="384" y="127"/>
                  <a:pt x="363" y="148"/>
                  <a:pt x="363" y="174"/>
                </a:cubicBezTo>
                <a:cubicBezTo>
                  <a:pt x="363" y="199"/>
                  <a:pt x="384" y="220"/>
                  <a:pt x="410" y="220"/>
                </a:cubicBezTo>
                <a:close/>
                <a:moveTo>
                  <a:pt x="559" y="138"/>
                </a:moveTo>
                <a:cubicBezTo>
                  <a:pt x="585" y="138"/>
                  <a:pt x="606" y="117"/>
                  <a:pt x="606" y="91"/>
                </a:cubicBezTo>
                <a:cubicBezTo>
                  <a:pt x="606" y="65"/>
                  <a:pt x="585" y="45"/>
                  <a:pt x="559" y="45"/>
                </a:cubicBezTo>
                <a:cubicBezTo>
                  <a:pt x="534" y="45"/>
                  <a:pt x="513" y="65"/>
                  <a:pt x="513" y="91"/>
                </a:cubicBezTo>
                <a:cubicBezTo>
                  <a:pt x="513" y="117"/>
                  <a:pt x="534" y="138"/>
                  <a:pt x="559" y="138"/>
                </a:cubicBezTo>
                <a:close/>
                <a:moveTo>
                  <a:pt x="513" y="320"/>
                </a:moveTo>
                <a:cubicBezTo>
                  <a:pt x="538" y="320"/>
                  <a:pt x="559" y="299"/>
                  <a:pt x="559" y="273"/>
                </a:cubicBezTo>
                <a:cubicBezTo>
                  <a:pt x="559" y="247"/>
                  <a:pt x="538" y="227"/>
                  <a:pt x="513" y="227"/>
                </a:cubicBezTo>
                <a:cubicBezTo>
                  <a:pt x="487" y="227"/>
                  <a:pt x="466" y="247"/>
                  <a:pt x="466" y="273"/>
                </a:cubicBezTo>
                <a:cubicBezTo>
                  <a:pt x="466" y="299"/>
                  <a:pt x="487" y="320"/>
                  <a:pt x="513" y="320"/>
                </a:cubicBezTo>
                <a:close/>
                <a:moveTo>
                  <a:pt x="1581" y="571"/>
                </a:moveTo>
                <a:cubicBezTo>
                  <a:pt x="1607" y="571"/>
                  <a:pt x="1628" y="550"/>
                  <a:pt x="1628" y="524"/>
                </a:cubicBezTo>
                <a:cubicBezTo>
                  <a:pt x="1628" y="499"/>
                  <a:pt x="1607" y="478"/>
                  <a:pt x="1581" y="478"/>
                </a:cubicBezTo>
                <a:cubicBezTo>
                  <a:pt x="1556" y="478"/>
                  <a:pt x="1535" y="499"/>
                  <a:pt x="1535" y="524"/>
                </a:cubicBezTo>
                <a:cubicBezTo>
                  <a:pt x="1535" y="550"/>
                  <a:pt x="1556" y="571"/>
                  <a:pt x="1581" y="571"/>
                </a:cubicBezTo>
                <a:close/>
                <a:moveTo>
                  <a:pt x="714" y="236"/>
                </a:moveTo>
                <a:cubicBezTo>
                  <a:pt x="766" y="236"/>
                  <a:pt x="807" y="194"/>
                  <a:pt x="807" y="143"/>
                </a:cubicBezTo>
                <a:cubicBezTo>
                  <a:pt x="807" y="119"/>
                  <a:pt x="798" y="98"/>
                  <a:pt x="784" y="82"/>
                </a:cubicBezTo>
                <a:cubicBezTo>
                  <a:pt x="792" y="73"/>
                  <a:pt x="797" y="62"/>
                  <a:pt x="797" y="50"/>
                </a:cubicBezTo>
                <a:cubicBezTo>
                  <a:pt x="797" y="24"/>
                  <a:pt x="776" y="3"/>
                  <a:pt x="751" y="3"/>
                </a:cubicBezTo>
                <a:cubicBezTo>
                  <a:pt x="725" y="3"/>
                  <a:pt x="704" y="24"/>
                  <a:pt x="704" y="50"/>
                </a:cubicBezTo>
                <a:cubicBezTo>
                  <a:pt x="704" y="50"/>
                  <a:pt x="704" y="50"/>
                  <a:pt x="704" y="51"/>
                </a:cubicBezTo>
                <a:cubicBezTo>
                  <a:pt x="658" y="56"/>
                  <a:pt x="621" y="95"/>
                  <a:pt x="621" y="143"/>
                </a:cubicBezTo>
                <a:cubicBezTo>
                  <a:pt x="621" y="194"/>
                  <a:pt x="663" y="236"/>
                  <a:pt x="714" y="236"/>
                </a:cubicBezTo>
                <a:close/>
                <a:moveTo>
                  <a:pt x="896" y="125"/>
                </a:moveTo>
                <a:cubicBezTo>
                  <a:pt x="930" y="125"/>
                  <a:pt x="958" y="97"/>
                  <a:pt x="958" y="63"/>
                </a:cubicBezTo>
                <a:cubicBezTo>
                  <a:pt x="958" y="28"/>
                  <a:pt x="930" y="0"/>
                  <a:pt x="896" y="0"/>
                </a:cubicBezTo>
                <a:cubicBezTo>
                  <a:pt x="862" y="0"/>
                  <a:pt x="834" y="28"/>
                  <a:pt x="834" y="63"/>
                </a:cubicBezTo>
                <a:cubicBezTo>
                  <a:pt x="834" y="97"/>
                  <a:pt x="862" y="125"/>
                  <a:pt x="896" y="125"/>
                </a:cubicBezTo>
                <a:close/>
                <a:moveTo>
                  <a:pt x="1111" y="394"/>
                </a:moveTo>
                <a:cubicBezTo>
                  <a:pt x="1111" y="420"/>
                  <a:pt x="1132" y="440"/>
                  <a:pt x="1157" y="440"/>
                </a:cubicBezTo>
                <a:cubicBezTo>
                  <a:pt x="1183" y="440"/>
                  <a:pt x="1204" y="420"/>
                  <a:pt x="1204" y="394"/>
                </a:cubicBezTo>
                <a:cubicBezTo>
                  <a:pt x="1204" y="368"/>
                  <a:pt x="1183" y="347"/>
                  <a:pt x="1157" y="347"/>
                </a:cubicBezTo>
                <a:cubicBezTo>
                  <a:pt x="1132" y="347"/>
                  <a:pt x="1111" y="368"/>
                  <a:pt x="1111" y="394"/>
                </a:cubicBezTo>
                <a:close/>
                <a:moveTo>
                  <a:pt x="1637" y="664"/>
                </a:moveTo>
                <a:cubicBezTo>
                  <a:pt x="1637" y="630"/>
                  <a:pt x="1609" y="602"/>
                  <a:pt x="1575" y="602"/>
                </a:cubicBezTo>
                <a:cubicBezTo>
                  <a:pt x="1540" y="602"/>
                  <a:pt x="1513" y="630"/>
                  <a:pt x="1513" y="664"/>
                </a:cubicBezTo>
                <a:cubicBezTo>
                  <a:pt x="1513" y="698"/>
                  <a:pt x="1540" y="726"/>
                  <a:pt x="1575" y="726"/>
                </a:cubicBezTo>
                <a:cubicBezTo>
                  <a:pt x="1609" y="726"/>
                  <a:pt x="1637" y="698"/>
                  <a:pt x="1637" y="664"/>
                </a:cubicBezTo>
                <a:close/>
                <a:moveTo>
                  <a:pt x="1239" y="301"/>
                </a:moveTo>
                <a:cubicBezTo>
                  <a:pt x="1264" y="301"/>
                  <a:pt x="1285" y="280"/>
                  <a:pt x="1285" y="254"/>
                </a:cubicBezTo>
                <a:cubicBezTo>
                  <a:pt x="1285" y="229"/>
                  <a:pt x="1264" y="208"/>
                  <a:pt x="1239" y="208"/>
                </a:cubicBezTo>
                <a:cubicBezTo>
                  <a:pt x="1213" y="208"/>
                  <a:pt x="1192" y="229"/>
                  <a:pt x="1192" y="254"/>
                </a:cubicBezTo>
                <a:cubicBezTo>
                  <a:pt x="1192" y="280"/>
                  <a:pt x="1213" y="301"/>
                  <a:pt x="1239" y="301"/>
                </a:cubicBezTo>
                <a:close/>
                <a:moveTo>
                  <a:pt x="605" y="1481"/>
                </a:moveTo>
                <a:cubicBezTo>
                  <a:pt x="554" y="1481"/>
                  <a:pt x="512" y="1522"/>
                  <a:pt x="512" y="1574"/>
                </a:cubicBezTo>
                <a:cubicBezTo>
                  <a:pt x="512" y="1625"/>
                  <a:pt x="554" y="1667"/>
                  <a:pt x="605" y="1667"/>
                </a:cubicBezTo>
                <a:cubicBezTo>
                  <a:pt x="656" y="1667"/>
                  <a:pt x="698" y="1625"/>
                  <a:pt x="698" y="1574"/>
                </a:cubicBezTo>
                <a:cubicBezTo>
                  <a:pt x="698" y="1522"/>
                  <a:pt x="656" y="1481"/>
                  <a:pt x="605" y="1481"/>
                </a:cubicBezTo>
                <a:close/>
                <a:moveTo>
                  <a:pt x="1341" y="1434"/>
                </a:moveTo>
                <a:cubicBezTo>
                  <a:pt x="1315" y="1434"/>
                  <a:pt x="1294" y="1455"/>
                  <a:pt x="1294" y="1481"/>
                </a:cubicBezTo>
                <a:cubicBezTo>
                  <a:pt x="1294" y="1506"/>
                  <a:pt x="1315" y="1527"/>
                  <a:pt x="1341" y="1527"/>
                </a:cubicBezTo>
                <a:cubicBezTo>
                  <a:pt x="1366" y="1527"/>
                  <a:pt x="1387" y="1506"/>
                  <a:pt x="1387" y="1481"/>
                </a:cubicBezTo>
                <a:cubicBezTo>
                  <a:pt x="1387" y="1455"/>
                  <a:pt x="1366" y="1434"/>
                  <a:pt x="1341" y="1434"/>
                </a:cubicBezTo>
                <a:close/>
                <a:moveTo>
                  <a:pt x="846" y="1382"/>
                </a:moveTo>
                <a:cubicBezTo>
                  <a:pt x="846" y="1407"/>
                  <a:pt x="867" y="1428"/>
                  <a:pt x="893" y="1428"/>
                </a:cubicBezTo>
                <a:cubicBezTo>
                  <a:pt x="919" y="1428"/>
                  <a:pt x="940" y="1407"/>
                  <a:pt x="940" y="1382"/>
                </a:cubicBezTo>
                <a:cubicBezTo>
                  <a:pt x="940" y="1356"/>
                  <a:pt x="919" y="1335"/>
                  <a:pt x="893" y="1335"/>
                </a:cubicBezTo>
                <a:cubicBezTo>
                  <a:pt x="867" y="1335"/>
                  <a:pt x="846" y="1356"/>
                  <a:pt x="846" y="1382"/>
                </a:cubicBezTo>
                <a:close/>
                <a:moveTo>
                  <a:pt x="1126" y="1563"/>
                </a:moveTo>
                <a:cubicBezTo>
                  <a:pt x="1100" y="1563"/>
                  <a:pt x="1080" y="1584"/>
                  <a:pt x="1080" y="1610"/>
                </a:cubicBezTo>
                <a:cubicBezTo>
                  <a:pt x="1080" y="1636"/>
                  <a:pt x="1100" y="1657"/>
                  <a:pt x="1126" y="1657"/>
                </a:cubicBezTo>
                <a:cubicBezTo>
                  <a:pt x="1152" y="1657"/>
                  <a:pt x="1173" y="1636"/>
                  <a:pt x="1173" y="1610"/>
                </a:cubicBezTo>
                <a:cubicBezTo>
                  <a:pt x="1173" y="1584"/>
                  <a:pt x="1152" y="1563"/>
                  <a:pt x="1126" y="1563"/>
                </a:cubicBezTo>
                <a:close/>
                <a:moveTo>
                  <a:pt x="1173" y="1381"/>
                </a:moveTo>
                <a:cubicBezTo>
                  <a:pt x="1147" y="1381"/>
                  <a:pt x="1126" y="1402"/>
                  <a:pt x="1126" y="1428"/>
                </a:cubicBezTo>
                <a:cubicBezTo>
                  <a:pt x="1126" y="1454"/>
                  <a:pt x="1147" y="1475"/>
                  <a:pt x="1173" y="1475"/>
                </a:cubicBezTo>
                <a:cubicBezTo>
                  <a:pt x="1198" y="1475"/>
                  <a:pt x="1219" y="1454"/>
                  <a:pt x="1219" y="1428"/>
                </a:cubicBezTo>
                <a:cubicBezTo>
                  <a:pt x="1219" y="1402"/>
                  <a:pt x="1198" y="1381"/>
                  <a:pt x="1173" y="1381"/>
                </a:cubicBezTo>
                <a:close/>
                <a:moveTo>
                  <a:pt x="104" y="1130"/>
                </a:moveTo>
                <a:cubicBezTo>
                  <a:pt x="78" y="1130"/>
                  <a:pt x="58" y="1151"/>
                  <a:pt x="58" y="1177"/>
                </a:cubicBezTo>
                <a:cubicBezTo>
                  <a:pt x="58" y="1202"/>
                  <a:pt x="78" y="1223"/>
                  <a:pt x="104" y="1223"/>
                </a:cubicBezTo>
                <a:cubicBezTo>
                  <a:pt x="130" y="1223"/>
                  <a:pt x="151" y="1202"/>
                  <a:pt x="151" y="1177"/>
                </a:cubicBezTo>
                <a:cubicBezTo>
                  <a:pt x="151" y="1151"/>
                  <a:pt x="130" y="1130"/>
                  <a:pt x="104" y="1130"/>
                </a:cubicBezTo>
                <a:close/>
                <a:moveTo>
                  <a:pt x="1094" y="1480"/>
                </a:moveTo>
                <a:cubicBezTo>
                  <a:pt x="1094" y="1454"/>
                  <a:pt x="1074" y="1433"/>
                  <a:pt x="1048" y="1433"/>
                </a:cubicBezTo>
                <a:cubicBezTo>
                  <a:pt x="1022" y="1433"/>
                  <a:pt x="1001" y="1454"/>
                  <a:pt x="1001" y="1480"/>
                </a:cubicBezTo>
                <a:cubicBezTo>
                  <a:pt x="1001" y="1505"/>
                  <a:pt x="1022" y="1526"/>
                  <a:pt x="1048" y="1526"/>
                </a:cubicBezTo>
                <a:cubicBezTo>
                  <a:pt x="1074" y="1526"/>
                  <a:pt x="1094" y="1505"/>
                  <a:pt x="1094" y="1480"/>
                </a:cubicBezTo>
                <a:close/>
                <a:moveTo>
                  <a:pt x="915" y="1528"/>
                </a:moveTo>
                <a:cubicBezTo>
                  <a:pt x="915" y="1502"/>
                  <a:pt x="894" y="1481"/>
                  <a:pt x="869" y="1481"/>
                </a:cubicBezTo>
                <a:cubicBezTo>
                  <a:pt x="843" y="1481"/>
                  <a:pt x="822" y="1502"/>
                  <a:pt x="822" y="1528"/>
                </a:cubicBezTo>
                <a:cubicBezTo>
                  <a:pt x="822" y="1553"/>
                  <a:pt x="843" y="1574"/>
                  <a:pt x="869" y="1574"/>
                </a:cubicBezTo>
                <a:cubicBezTo>
                  <a:pt x="894" y="1574"/>
                  <a:pt x="915" y="1553"/>
                  <a:pt x="915" y="1528"/>
                </a:cubicBezTo>
                <a:close/>
                <a:moveTo>
                  <a:pt x="785" y="1475"/>
                </a:moveTo>
                <a:cubicBezTo>
                  <a:pt x="785" y="1449"/>
                  <a:pt x="764" y="1428"/>
                  <a:pt x="738" y="1428"/>
                </a:cubicBezTo>
                <a:cubicBezTo>
                  <a:pt x="713" y="1428"/>
                  <a:pt x="692" y="1449"/>
                  <a:pt x="692" y="1475"/>
                </a:cubicBezTo>
                <a:cubicBezTo>
                  <a:pt x="692" y="1500"/>
                  <a:pt x="713" y="1521"/>
                  <a:pt x="738" y="1521"/>
                </a:cubicBezTo>
                <a:cubicBezTo>
                  <a:pt x="764" y="1521"/>
                  <a:pt x="785" y="1500"/>
                  <a:pt x="785" y="1475"/>
                </a:cubicBezTo>
                <a:close/>
                <a:moveTo>
                  <a:pt x="935" y="1605"/>
                </a:moveTo>
                <a:cubicBezTo>
                  <a:pt x="909" y="1605"/>
                  <a:pt x="888" y="1626"/>
                  <a:pt x="888" y="1651"/>
                </a:cubicBezTo>
                <a:cubicBezTo>
                  <a:pt x="888" y="1677"/>
                  <a:pt x="909" y="1698"/>
                  <a:pt x="935" y="1698"/>
                </a:cubicBezTo>
                <a:cubicBezTo>
                  <a:pt x="961" y="1698"/>
                  <a:pt x="981" y="1677"/>
                  <a:pt x="981" y="1651"/>
                </a:cubicBezTo>
                <a:cubicBezTo>
                  <a:pt x="981" y="1626"/>
                  <a:pt x="961" y="1605"/>
                  <a:pt x="935" y="1605"/>
                </a:cubicBezTo>
                <a:close/>
                <a:moveTo>
                  <a:pt x="790" y="1577"/>
                </a:moveTo>
                <a:cubicBezTo>
                  <a:pt x="755" y="1577"/>
                  <a:pt x="728" y="1604"/>
                  <a:pt x="728" y="1639"/>
                </a:cubicBezTo>
                <a:cubicBezTo>
                  <a:pt x="728" y="1673"/>
                  <a:pt x="755" y="1701"/>
                  <a:pt x="790" y="1701"/>
                </a:cubicBezTo>
                <a:cubicBezTo>
                  <a:pt x="824" y="1701"/>
                  <a:pt x="852" y="1673"/>
                  <a:pt x="852" y="1639"/>
                </a:cubicBezTo>
                <a:cubicBezTo>
                  <a:pt x="852" y="1604"/>
                  <a:pt x="824" y="1577"/>
                  <a:pt x="790" y="1577"/>
                </a:cubicBezTo>
                <a:close/>
                <a:moveTo>
                  <a:pt x="574" y="1307"/>
                </a:moveTo>
                <a:cubicBezTo>
                  <a:pt x="574" y="1281"/>
                  <a:pt x="554" y="1261"/>
                  <a:pt x="528" y="1261"/>
                </a:cubicBezTo>
                <a:cubicBezTo>
                  <a:pt x="502" y="1261"/>
                  <a:pt x="481" y="1281"/>
                  <a:pt x="481" y="1307"/>
                </a:cubicBezTo>
                <a:cubicBezTo>
                  <a:pt x="481" y="1333"/>
                  <a:pt x="502" y="1354"/>
                  <a:pt x="528" y="1354"/>
                </a:cubicBezTo>
                <a:cubicBezTo>
                  <a:pt x="554" y="1354"/>
                  <a:pt x="574" y="1333"/>
                  <a:pt x="574" y="1307"/>
                </a:cubicBezTo>
                <a:close/>
                <a:moveTo>
                  <a:pt x="402" y="1442"/>
                </a:moveTo>
                <a:cubicBezTo>
                  <a:pt x="386" y="1442"/>
                  <a:pt x="373" y="1447"/>
                  <a:pt x="362" y="1456"/>
                </a:cubicBezTo>
                <a:cubicBezTo>
                  <a:pt x="362" y="1431"/>
                  <a:pt x="341" y="1410"/>
                  <a:pt x="316" y="1410"/>
                </a:cubicBezTo>
                <a:cubicBezTo>
                  <a:pt x="290" y="1410"/>
                  <a:pt x="269" y="1431"/>
                  <a:pt x="269" y="1457"/>
                </a:cubicBezTo>
                <a:cubicBezTo>
                  <a:pt x="269" y="1482"/>
                  <a:pt x="290" y="1503"/>
                  <a:pt x="316" y="1503"/>
                </a:cubicBezTo>
                <a:cubicBezTo>
                  <a:pt x="325" y="1503"/>
                  <a:pt x="333" y="1500"/>
                  <a:pt x="340" y="1495"/>
                </a:cubicBezTo>
                <a:cubicBezTo>
                  <a:pt x="340" y="1498"/>
                  <a:pt x="340" y="1501"/>
                  <a:pt x="340" y="1504"/>
                </a:cubicBezTo>
                <a:cubicBezTo>
                  <a:pt x="340" y="1538"/>
                  <a:pt x="367" y="1566"/>
                  <a:pt x="402" y="1566"/>
                </a:cubicBezTo>
                <a:cubicBezTo>
                  <a:pt x="436" y="1566"/>
                  <a:pt x="464" y="1538"/>
                  <a:pt x="464" y="1504"/>
                </a:cubicBezTo>
                <a:cubicBezTo>
                  <a:pt x="464" y="1470"/>
                  <a:pt x="436" y="1442"/>
                  <a:pt x="402" y="1442"/>
                </a:cubicBezTo>
                <a:close/>
                <a:moveTo>
                  <a:pt x="111" y="975"/>
                </a:moveTo>
                <a:cubicBezTo>
                  <a:pt x="104" y="975"/>
                  <a:pt x="98" y="976"/>
                  <a:pt x="92" y="978"/>
                </a:cubicBezTo>
                <a:cubicBezTo>
                  <a:pt x="92" y="953"/>
                  <a:pt x="71" y="932"/>
                  <a:pt x="46" y="932"/>
                </a:cubicBezTo>
                <a:cubicBezTo>
                  <a:pt x="20" y="932"/>
                  <a:pt x="0" y="953"/>
                  <a:pt x="0" y="979"/>
                </a:cubicBezTo>
                <a:cubicBezTo>
                  <a:pt x="0" y="1004"/>
                  <a:pt x="20" y="1025"/>
                  <a:pt x="46" y="1025"/>
                </a:cubicBezTo>
                <a:cubicBezTo>
                  <a:pt x="47" y="1025"/>
                  <a:pt x="49" y="1024"/>
                  <a:pt x="50" y="1024"/>
                </a:cubicBezTo>
                <a:cubicBezTo>
                  <a:pt x="49" y="1028"/>
                  <a:pt x="49" y="1033"/>
                  <a:pt x="49" y="1037"/>
                </a:cubicBezTo>
                <a:cubicBezTo>
                  <a:pt x="49" y="1071"/>
                  <a:pt x="76" y="1099"/>
                  <a:pt x="111" y="1099"/>
                </a:cubicBezTo>
                <a:cubicBezTo>
                  <a:pt x="145" y="1099"/>
                  <a:pt x="173" y="1071"/>
                  <a:pt x="173" y="1037"/>
                </a:cubicBezTo>
                <a:cubicBezTo>
                  <a:pt x="173" y="1003"/>
                  <a:pt x="145" y="975"/>
                  <a:pt x="111" y="975"/>
                </a:cubicBezTo>
                <a:close/>
                <a:moveTo>
                  <a:pt x="298" y="1320"/>
                </a:moveTo>
                <a:cubicBezTo>
                  <a:pt x="298" y="1354"/>
                  <a:pt x="326" y="1382"/>
                  <a:pt x="360" y="1382"/>
                </a:cubicBezTo>
                <a:cubicBezTo>
                  <a:pt x="394" y="1382"/>
                  <a:pt x="422" y="1354"/>
                  <a:pt x="422" y="1320"/>
                </a:cubicBezTo>
                <a:cubicBezTo>
                  <a:pt x="422" y="1285"/>
                  <a:pt x="394" y="1257"/>
                  <a:pt x="360" y="1257"/>
                </a:cubicBezTo>
                <a:cubicBezTo>
                  <a:pt x="326" y="1257"/>
                  <a:pt x="298" y="1285"/>
                  <a:pt x="298" y="1320"/>
                </a:cubicBezTo>
                <a:close/>
                <a:moveTo>
                  <a:pt x="800" y="851"/>
                </a:moveTo>
                <a:cubicBezTo>
                  <a:pt x="800" y="947"/>
                  <a:pt x="878" y="1025"/>
                  <a:pt x="975" y="1025"/>
                </a:cubicBezTo>
                <a:cubicBezTo>
                  <a:pt x="1021" y="1025"/>
                  <a:pt x="1063" y="1007"/>
                  <a:pt x="1094" y="978"/>
                </a:cubicBezTo>
                <a:cubicBezTo>
                  <a:pt x="1032" y="912"/>
                  <a:pt x="1032" y="912"/>
                  <a:pt x="1032" y="912"/>
                </a:cubicBezTo>
                <a:cubicBezTo>
                  <a:pt x="1017" y="926"/>
                  <a:pt x="997" y="935"/>
                  <a:pt x="975" y="935"/>
                </a:cubicBezTo>
                <a:cubicBezTo>
                  <a:pt x="928" y="935"/>
                  <a:pt x="890" y="897"/>
                  <a:pt x="890" y="851"/>
                </a:cubicBezTo>
                <a:cubicBezTo>
                  <a:pt x="890" y="804"/>
                  <a:pt x="928" y="766"/>
                  <a:pt x="975" y="766"/>
                </a:cubicBezTo>
                <a:cubicBezTo>
                  <a:pt x="997" y="766"/>
                  <a:pt x="1017" y="775"/>
                  <a:pt x="1032" y="789"/>
                </a:cubicBezTo>
                <a:cubicBezTo>
                  <a:pt x="1094" y="723"/>
                  <a:pt x="1094" y="723"/>
                  <a:pt x="1094" y="723"/>
                </a:cubicBezTo>
                <a:cubicBezTo>
                  <a:pt x="1063" y="694"/>
                  <a:pt x="1021" y="676"/>
                  <a:pt x="975" y="676"/>
                </a:cubicBezTo>
                <a:cubicBezTo>
                  <a:pt x="878" y="676"/>
                  <a:pt x="800" y="754"/>
                  <a:pt x="800" y="851"/>
                </a:cubicBezTo>
                <a:close/>
                <a:moveTo>
                  <a:pt x="1313" y="766"/>
                </a:moveTo>
                <a:cubicBezTo>
                  <a:pt x="1335" y="766"/>
                  <a:pt x="1355" y="775"/>
                  <a:pt x="1371" y="789"/>
                </a:cubicBezTo>
                <a:cubicBezTo>
                  <a:pt x="1432" y="723"/>
                  <a:pt x="1432" y="723"/>
                  <a:pt x="1432" y="723"/>
                </a:cubicBezTo>
                <a:cubicBezTo>
                  <a:pt x="1401" y="694"/>
                  <a:pt x="1359" y="676"/>
                  <a:pt x="1313" y="676"/>
                </a:cubicBezTo>
                <a:cubicBezTo>
                  <a:pt x="1216" y="676"/>
                  <a:pt x="1138" y="754"/>
                  <a:pt x="1138" y="851"/>
                </a:cubicBezTo>
                <a:cubicBezTo>
                  <a:pt x="1138" y="947"/>
                  <a:pt x="1216" y="1025"/>
                  <a:pt x="1313" y="1025"/>
                </a:cubicBezTo>
                <a:cubicBezTo>
                  <a:pt x="1359" y="1025"/>
                  <a:pt x="1401" y="1007"/>
                  <a:pt x="1432" y="978"/>
                </a:cubicBezTo>
                <a:cubicBezTo>
                  <a:pt x="1370" y="912"/>
                  <a:pt x="1370" y="912"/>
                  <a:pt x="1370" y="912"/>
                </a:cubicBezTo>
                <a:cubicBezTo>
                  <a:pt x="1355" y="926"/>
                  <a:pt x="1335" y="935"/>
                  <a:pt x="1313" y="935"/>
                </a:cubicBezTo>
                <a:cubicBezTo>
                  <a:pt x="1266" y="935"/>
                  <a:pt x="1229" y="897"/>
                  <a:pt x="1229" y="851"/>
                </a:cubicBezTo>
                <a:cubicBezTo>
                  <a:pt x="1229" y="804"/>
                  <a:pt x="1266" y="766"/>
                  <a:pt x="1313" y="766"/>
                </a:cubicBezTo>
                <a:close/>
                <a:moveTo>
                  <a:pt x="342" y="1018"/>
                </a:moveTo>
                <a:cubicBezTo>
                  <a:pt x="439" y="1018"/>
                  <a:pt x="439" y="1018"/>
                  <a:pt x="439" y="1018"/>
                </a:cubicBezTo>
                <a:cubicBezTo>
                  <a:pt x="496" y="838"/>
                  <a:pt x="496" y="838"/>
                  <a:pt x="496" y="838"/>
                </a:cubicBezTo>
                <a:cubicBezTo>
                  <a:pt x="553" y="1018"/>
                  <a:pt x="553" y="1018"/>
                  <a:pt x="553" y="1018"/>
                </a:cubicBezTo>
                <a:cubicBezTo>
                  <a:pt x="650" y="1018"/>
                  <a:pt x="650" y="1018"/>
                  <a:pt x="650" y="1018"/>
                </a:cubicBezTo>
                <a:cubicBezTo>
                  <a:pt x="659" y="1018"/>
                  <a:pt x="659" y="1018"/>
                  <a:pt x="659" y="1018"/>
                </a:cubicBezTo>
                <a:cubicBezTo>
                  <a:pt x="764" y="683"/>
                  <a:pt x="764" y="683"/>
                  <a:pt x="764" y="683"/>
                </a:cubicBezTo>
                <a:cubicBezTo>
                  <a:pt x="658" y="683"/>
                  <a:pt x="658" y="683"/>
                  <a:pt x="658" y="683"/>
                </a:cubicBezTo>
                <a:cubicBezTo>
                  <a:pt x="601" y="864"/>
                  <a:pt x="601" y="864"/>
                  <a:pt x="601" y="864"/>
                </a:cubicBezTo>
                <a:cubicBezTo>
                  <a:pt x="544" y="683"/>
                  <a:pt x="544" y="683"/>
                  <a:pt x="544" y="683"/>
                </a:cubicBezTo>
                <a:cubicBezTo>
                  <a:pt x="447" y="683"/>
                  <a:pt x="447" y="683"/>
                  <a:pt x="447" y="683"/>
                </a:cubicBezTo>
                <a:cubicBezTo>
                  <a:pt x="390" y="864"/>
                  <a:pt x="390" y="864"/>
                  <a:pt x="390" y="864"/>
                </a:cubicBezTo>
                <a:cubicBezTo>
                  <a:pt x="334" y="683"/>
                  <a:pt x="334" y="683"/>
                  <a:pt x="334" y="683"/>
                </a:cubicBezTo>
                <a:cubicBezTo>
                  <a:pt x="227" y="683"/>
                  <a:pt x="227" y="683"/>
                  <a:pt x="227" y="683"/>
                </a:cubicBezTo>
                <a:cubicBezTo>
                  <a:pt x="333" y="1018"/>
                  <a:pt x="333" y="1018"/>
                  <a:pt x="333" y="1018"/>
                </a:cubicBezTo>
                <a:lnTo>
                  <a:pt x="342" y="101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82592" indent="-382592" algn="l" defTabSz="1143274" rtl="0" eaLnBrk="1" latinLnBrk="0" hangingPunct="1">
              <a:lnSpc>
                <a:spcPct val="130000"/>
              </a:lnSpc>
              <a:spcBef>
                <a:spcPts val="3251"/>
              </a:spcBef>
              <a:buClr>
                <a:schemeClr val="accent1"/>
              </a:buClr>
              <a:buFont typeface="Century Gothic" panose="020B0502020202020204" pitchFamily="34" charset="0"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***Tijdelijke aanduiding voor dianummer 4">
            <a:extLst>
              <a:ext uri="{FF2B5EF4-FFF2-40B4-BE49-F238E27FC236}">
                <a16:creationId xmlns:a16="http://schemas.microsoft.com/office/drawing/2014/main" id="{C077800A-5EFD-4D79-A15C-D409BA913498}"/>
              </a:ext>
            </a:extLst>
          </p:cNvPr>
          <p:cNvSpPr>
            <a:spLocks noGrp="1" noSelect="1"/>
          </p:cNvSpPr>
          <p:nvPr>
            <p:ph type="sldNum" sz="quarter" idx="100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A227918B-F0D9-41AE-8534-B67331A837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68552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-column slide 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4">
            <a:extLst>
              <a:ext uri="{FF2B5EF4-FFF2-40B4-BE49-F238E27FC236}">
                <a16:creationId xmlns:a16="http://schemas.microsoft.com/office/drawing/2014/main" id="{C15A06E5-826C-4044-ADA0-5AAEE9E3F812}"/>
              </a:ext>
            </a:extLst>
          </p:cNvPr>
          <p:cNvGrpSpPr>
            <a:grpSpLocks noSelect="1" noChangeAspect="1"/>
          </p:cNvGrpSpPr>
          <p:nvPr userDrawn="1"/>
        </p:nvGrpSpPr>
        <p:grpSpPr bwMode="auto">
          <a:xfrm>
            <a:off x="346075" y="7553325"/>
            <a:ext cx="674688" cy="673100"/>
            <a:chOff x="174" y="3804"/>
            <a:chExt cx="340" cy="339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9BA95BEE-FE28-4B9E-BB68-095C0E214C69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300" y="3804"/>
              <a:ext cx="110" cy="47"/>
            </a:xfrm>
            <a:custGeom>
              <a:avLst/>
              <a:gdLst>
                <a:gd name="T0" fmla="*/ 552 w 552"/>
                <a:gd name="T1" fmla="*/ 124 h 233"/>
                <a:gd name="T2" fmla="*/ 459 w 552"/>
                <a:gd name="T3" fmla="*/ 217 h 233"/>
                <a:gd name="T4" fmla="*/ 366 w 552"/>
                <a:gd name="T5" fmla="*/ 124 h 233"/>
                <a:gd name="T6" fmla="*/ 459 w 552"/>
                <a:gd name="T7" fmla="*/ 31 h 233"/>
                <a:gd name="T8" fmla="*/ 552 w 552"/>
                <a:gd name="T9" fmla="*/ 124 h 233"/>
                <a:gd name="T10" fmla="*/ 176 w 552"/>
                <a:gd name="T11" fmla="*/ 47 h 233"/>
                <a:gd name="T12" fmla="*/ 129 w 552"/>
                <a:gd name="T13" fmla="*/ 0 h 233"/>
                <a:gd name="T14" fmla="*/ 83 w 552"/>
                <a:gd name="T15" fmla="*/ 47 h 233"/>
                <a:gd name="T16" fmla="*/ 83 w 552"/>
                <a:gd name="T17" fmla="*/ 48 h 233"/>
                <a:gd name="T18" fmla="*/ 0 w 552"/>
                <a:gd name="T19" fmla="*/ 140 h 233"/>
                <a:gd name="T20" fmla="*/ 93 w 552"/>
                <a:gd name="T21" fmla="*/ 233 h 233"/>
                <a:gd name="T22" fmla="*/ 186 w 552"/>
                <a:gd name="T23" fmla="*/ 140 h 233"/>
                <a:gd name="T24" fmla="*/ 163 w 552"/>
                <a:gd name="T25" fmla="*/ 79 h 233"/>
                <a:gd name="T26" fmla="*/ 176 w 552"/>
                <a:gd name="T27" fmla="*/ 47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52" h="233">
                  <a:moveTo>
                    <a:pt x="552" y="124"/>
                  </a:moveTo>
                  <a:cubicBezTo>
                    <a:pt x="552" y="176"/>
                    <a:pt x="510" y="217"/>
                    <a:pt x="459" y="217"/>
                  </a:cubicBezTo>
                  <a:cubicBezTo>
                    <a:pt x="408" y="217"/>
                    <a:pt x="366" y="176"/>
                    <a:pt x="366" y="124"/>
                  </a:cubicBezTo>
                  <a:cubicBezTo>
                    <a:pt x="366" y="73"/>
                    <a:pt x="408" y="31"/>
                    <a:pt x="459" y="31"/>
                  </a:cubicBezTo>
                  <a:cubicBezTo>
                    <a:pt x="510" y="31"/>
                    <a:pt x="552" y="73"/>
                    <a:pt x="552" y="124"/>
                  </a:cubicBezTo>
                  <a:close/>
                  <a:moveTo>
                    <a:pt x="176" y="47"/>
                  </a:moveTo>
                  <a:cubicBezTo>
                    <a:pt x="176" y="21"/>
                    <a:pt x="155" y="0"/>
                    <a:pt x="129" y="0"/>
                  </a:cubicBezTo>
                  <a:cubicBezTo>
                    <a:pt x="103" y="0"/>
                    <a:pt x="83" y="21"/>
                    <a:pt x="83" y="47"/>
                  </a:cubicBezTo>
                  <a:cubicBezTo>
                    <a:pt x="83" y="47"/>
                    <a:pt x="83" y="47"/>
                    <a:pt x="83" y="48"/>
                  </a:cubicBezTo>
                  <a:cubicBezTo>
                    <a:pt x="36" y="53"/>
                    <a:pt x="0" y="92"/>
                    <a:pt x="0" y="140"/>
                  </a:cubicBezTo>
                  <a:cubicBezTo>
                    <a:pt x="0" y="191"/>
                    <a:pt x="41" y="233"/>
                    <a:pt x="93" y="233"/>
                  </a:cubicBezTo>
                  <a:cubicBezTo>
                    <a:pt x="144" y="233"/>
                    <a:pt x="186" y="191"/>
                    <a:pt x="186" y="140"/>
                  </a:cubicBezTo>
                  <a:cubicBezTo>
                    <a:pt x="186" y="116"/>
                    <a:pt x="177" y="95"/>
                    <a:pt x="163" y="79"/>
                  </a:cubicBezTo>
                  <a:cubicBezTo>
                    <a:pt x="171" y="70"/>
                    <a:pt x="176" y="59"/>
                    <a:pt x="176" y="47"/>
                  </a:cubicBezTo>
                  <a:close/>
                </a:path>
              </a:pathLst>
            </a:custGeom>
            <a:solidFill>
              <a:srgbClr val="7800AF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51">
                <a:latin typeface="+mn-lt"/>
              </a:endParaRPr>
            </a:p>
          </p:txBody>
        </p:sp>
        <p:sp>
          <p:nvSpPr>
            <p:cNvPr id="12" name="Oval 6">
              <a:extLst>
                <a:ext uri="{FF2B5EF4-FFF2-40B4-BE49-F238E27FC236}">
                  <a16:creationId xmlns:a16="http://schemas.microsoft.com/office/drawing/2014/main" id="{74407630-0F24-40D5-BAD9-202B0B8DE6AD}"/>
                </a:ext>
              </a:extLst>
            </p:cNvPr>
            <p:cNvSpPr>
              <a:spLocks noSelect="1" noChangeArrowheads="1"/>
            </p:cNvSpPr>
            <p:nvPr userDrawn="1"/>
          </p:nvSpPr>
          <p:spPr bwMode="gray">
            <a:xfrm>
              <a:off x="235" y="3838"/>
              <a:ext cx="19" cy="18"/>
            </a:xfrm>
            <a:prstGeom prst="ellipse">
              <a:avLst/>
            </a:prstGeom>
            <a:solidFill>
              <a:srgbClr val="D70087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51">
                <a:latin typeface="+mn-lt"/>
              </a:endParaRPr>
            </a:p>
          </p:txBody>
        </p:sp>
        <p:sp>
          <p:nvSpPr>
            <p:cNvPr id="13" name="Oval 7">
              <a:extLst>
                <a:ext uri="{FF2B5EF4-FFF2-40B4-BE49-F238E27FC236}">
                  <a16:creationId xmlns:a16="http://schemas.microsoft.com/office/drawing/2014/main" id="{FA64D0EC-3454-49CC-BB79-8E7FCDE92F52}"/>
                </a:ext>
              </a:extLst>
            </p:cNvPr>
            <p:cNvSpPr>
              <a:spLocks noSelect="1" noChangeArrowheads="1"/>
            </p:cNvSpPr>
            <p:nvPr userDrawn="1"/>
          </p:nvSpPr>
          <p:spPr bwMode="gray">
            <a:xfrm>
              <a:off x="324" y="3858"/>
              <a:ext cx="18" cy="18"/>
            </a:xfrm>
            <a:prstGeom prst="ellipse">
              <a:avLst/>
            </a:prstGeom>
            <a:solidFill>
              <a:srgbClr val="7800AF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51">
                <a:latin typeface="+mn-lt"/>
              </a:endParaRPr>
            </a:p>
          </p:txBody>
        </p:sp>
        <p:sp>
          <p:nvSpPr>
            <p:cNvPr id="14" name="Oval 8">
              <a:extLst>
                <a:ext uri="{FF2B5EF4-FFF2-40B4-BE49-F238E27FC236}">
                  <a16:creationId xmlns:a16="http://schemas.microsoft.com/office/drawing/2014/main" id="{F5206B05-F2CF-4357-A302-37E962F457D9}"/>
                </a:ext>
              </a:extLst>
            </p:cNvPr>
            <p:cNvSpPr>
              <a:spLocks noSelect="1" noChangeArrowheads="1"/>
            </p:cNvSpPr>
            <p:nvPr userDrawn="1"/>
          </p:nvSpPr>
          <p:spPr bwMode="gray">
            <a:xfrm>
              <a:off x="248" y="3829"/>
              <a:ext cx="18" cy="19"/>
            </a:xfrm>
            <a:prstGeom prst="ellipse">
              <a:avLst/>
            </a:prstGeom>
            <a:solidFill>
              <a:srgbClr val="7800AF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51">
                <a:latin typeface="+mn-lt"/>
              </a:endParaRPr>
            </a:p>
          </p:txBody>
        </p:sp>
        <p:sp>
          <p:nvSpPr>
            <p:cNvPr id="15" name="Oval 9">
              <a:extLst>
                <a:ext uri="{FF2B5EF4-FFF2-40B4-BE49-F238E27FC236}">
                  <a16:creationId xmlns:a16="http://schemas.microsoft.com/office/drawing/2014/main" id="{EF8957EE-D0D9-4AC4-8508-DE5EE213E0EB}"/>
                </a:ext>
              </a:extLst>
            </p:cNvPr>
            <p:cNvSpPr>
              <a:spLocks noSelect="1" noChangeArrowheads="1"/>
            </p:cNvSpPr>
            <p:nvPr userDrawn="1"/>
          </p:nvSpPr>
          <p:spPr bwMode="gray">
            <a:xfrm>
              <a:off x="278" y="3813"/>
              <a:ext cx="18" cy="18"/>
            </a:xfrm>
            <a:prstGeom prst="ellipse">
              <a:avLst/>
            </a:prstGeom>
            <a:solidFill>
              <a:srgbClr val="7800AF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51">
                <a:latin typeface="+mn-lt"/>
              </a:endParaRPr>
            </a:p>
          </p:txBody>
        </p:sp>
        <p:sp>
          <p:nvSpPr>
            <p:cNvPr id="16" name="Oval 10">
              <a:extLst>
                <a:ext uri="{FF2B5EF4-FFF2-40B4-BE49-F238E27FC236}">
                  <a16:creationId xmlns:a16="http://schemas.microsoft.com/office/drawing/2014/main" id="{0D95FA66-B683-456D-B1C8-17106A1D4DC3}"/>
                </a:ext>
              </a:extLst>
            </p:cNvPr>
            <p:cNvSpPr>
              <a:spLocks noSelect="1" noChangeArrowheads="1"/>
            </p:cNvSpPr>
            <p:nvPr userDrawn="1"/>
          </p:nvSpPr>
          <p:spPr bwMode="gray">
            <a:xfrm>
              <a:off x="269" y="3849"/>
              <a:ext cx="18" cy="19"/>
            </a:xfrm>
            <a:prstGeom prst="ellipse">
              <a:avLst/>
            </a:prstGeom>
            <a:solidFill>
              <a:srgbClr val="7800AF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51">
                <a:latin typeface="+mn-lt"/>
              </a:endParaRPr>
            </a:p>
          </p:txBody>
        </p:sp>
        <p:sp>
          <p:nvSpPr>
            <p:cNvPr id="17" name="Oval 11">
              <a:extLst>
                <a:ext uri="{FF2B5EF4-FFF2-40B4-BE49-F238E27FC236}">
                  <a16:creationId xmlns:a16="http://schemas.microsoft.com/office/drawing/2014/main" id="{09A36DAD-A041-4083-A515-1D379547FEF8}"/>
                </a:ext>
              </a:extLst>
            </p:cNvPr>
            <p:cNvSpPr>
              <a:spLocks noSelect="1" noChangeArrowheads="1"/>
            </p:cNvSpPr>
            <p:nvPr userDrawn="1"/>
          </p:nvSpPr>
          <p:spPr bwMode="gray">
            <a:xfrm>
              <a:off x="494" y="3939"/>
              <a:ext cx="18" cy="18"/>
            </a:xfrm>
            <a:prstGeom prst="ellipse">
              <a:avLst/>
            </a:prstGeom>
            <a:solidFill>
              <a:srgbClr val="D70087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51">
                <a:latin typeface="+mn-lt"/>
              </a:endParaRPr>
            </a:p>
          </p:txBody>
        </p:sp>
        <p:sp>
          <p:nvSpPr>
            <p:cNvPr id="18" name="Oval 12">
              <a:extLst>
                <a:ext uri="{FF2B5EF4-FFF2-40B4-BE49-F238E27FC236}">
                  <a16:creationId xmlns:a16="http://schemas.microsoft.com/office/drawing/2014/main" id="{00528A92-5052-4E2F-B543-E0250AF4DF05}"/>
                </a:ext>
              </a:extLst>
            </p:cNvPr>
            <p:cNvSpPr>
              <a:spLocks noSelect="1" noChangeArrowheads="1"/>
            </p:cNvSpPr>
            <p:nvPr userDrawn="1"/>
          </p:nvSpPr>
          <p:spPr bwMode="gray">
            <a:xfrm>
              <a:off x="455" y="3905"/>
              <a:ext cx="18" cy="19"/>
            </a:xfrm>
            <a:prstGeom prst="ellipse">
              <a:avLst/>
            </a:prstGeom>
            <a:solidFill>
              <a:srgbClr val="D70087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51">
                <a:latin typeface="+mn-lt"/>
              </a:endParaRPr>
            </a:p>
          </p:txBody>
        </p:sp>
        <p:sp>
          <p:nvSpPr>
            <p:cNvPr id="19" name="Oval 13">
              <a:extLst>
                <a:ext uri="{FF2B5EF4-FFF2-40B4-BE49-F238E27FC236}">
                  <a16:creationId xmlns:a16="http://schemas.microsoft.com/office/drawing/2014/main" id="{67C90FAC-D37A-49DB-B32D-44D681CD5A04}"/>
                </a:ext>
              </a:extLst>
            </p:cNvPr>
            <p:cNvSpPr>
              <a:spLocks noSelect="1" noChangeArrowheads="1"/>
            </p:cNvSpPr>
            <p:nvPr userDrawn="1"/>
          </p:nvSpPr>
          <p:spPr bwMode="gray">
            <a:xfrm>
              <a:off x="293" y="3839"/>
              <a:ext cx="19" cy="18"/>
            </a:xfrm>
            <a:prstGeom prst="ellipse">
              <a:avLst/>
            </a:prstGeom>
            <a:solidFill>
              <a:srgbClr val="D70087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51">
                <a:latin typeface="+mn-lt"/>
              </a:endParaRPr>
            </a:p>
          </p:txBody>
        </p:sp>
        <p:sp>
          <p:nvSpPr>
            <p:cNvPr id="20" name="Oval 14">
              <a:extLst>
                <a:ext uri="{FF2B5EF4-FFF2-40B4-BE49-F238E27FC236}">
                  <a16:creationId xmlns:a16="http://schemas.microsoft.com/office/drawing/2014/main" id="{54F8B17A-2493-4570-A005-59F3FB4610BB}"/>
                </a:ext>
              </a:extLst>
            </p:cNvPr>
            <p:cNvSpPr>
              <a:spLocks noSelect="1" noChangeArrowheads="1"/>
            </p:cNvSpPr>
            <p:nvPr userDrawn="1"/>
          </p:nvSpPr>
          <p:spPr bwMode="gray">
            <a:xfrm>
              <a:off x="329" y="3829"/>
              <a:ext cx="19" cy="19"/>
            </a:xfrm>
            <a:prstGeom prst="ellipse">
              <a:avLst/>
            </a:prstGeom>
            <a:solidFill>
              <a:srgbClr val="D70087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51">
                <a:latin typeface="+mn-lt"/>
              </a:endParaRPr>
            </a:p>
          </p:txBody>
        </p:sp>
        <p:sp>
          <p:nvSpPr>
            <p:cNvPr id="21" name="Oval 15">
              <a:extLst>
                <a:ext uri="{FF2B5EF4-FFF2-40B4-BE49-F238E27FC236}">
                  <a16:creationId xmlns:a16="http://schemas.microsoft.com/office/drawing/2014/main" id="{86DE7988-9EA0-49E9-8E19-88E2EA86295A}"/>
                </a:ext>
              </a:extLst>
            </p:cNvPr>
            <p:cNvSpPr>
              <a:spLocks noSelect="1" noChangeArrowheads="1"/>
            </p:cNvSpPr>
            <p:nvPr userDrawn="1"/>
          </p:nvSpPr>
          <p:spPr bwMode="gray">
            <a:xfrm>
              <a:off x="355" y="3840"/>
              <a:ext cx="19" cy="18"/>
            </a:xfrm>
            <a:prstGeom prst="ellipse">
              <a:avLst/>
            </a:prstGeom>
            <a:solidFill>
              <a:srgbClr val="D70087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51">
                <a:latin typeface="+mn-lt"/>
              </a:endParaRPr>
            </a:p>
          </p:txBody>
        </p:sp>
        <p:sp>
          <p:nvSpPr>
            <p:cNvPr id="22" name="Oval 16">
              <a:extLst>
                <a:ext uri="{FF2B5EF4-FFF2-40B4-BE49-F238E27FC236}">
                  <a16:creationId xmlns:a16="http://schemas.microsoft.com/office/drawing/2014/main" id="{4D217E98-5A8F-4F79-B0E4-C12D39F0DB09}"/>
                </a:ext>
              </a:extLst>
            </p:cNvPr>
            <p:cNvSpPr>
              <a:spLocks noSelect="1" noChangeArrowheads="1"/>
            </p:cNvSpPr>
            <p:nvPr userDrawn="1"/>
          </p:nvSpPr>
          <p:spPr bwMode="gray">
            <a:xfrm>
              <a:off x="342" y="3804"/>
              <a:ext cx="25" cy="25"/>
            </a:xfrm>
            <a:prstGeom prst="ellipse">
              <a:avLst/>
            </a:prstGeom>
            <a:solidFill>
              <a:srgbClr val="7800AF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51">
                <a:latin typeface="+mn-lt"/>
              </a:endParaRPr>
            </a:p>
          </p:txBody>
        </p:sp>
        <p:sp>
          <p:nvSpPr>
            <p:cNvPr id="23" name="Oval 17">
              <a:extLst>
                <a:ext uri="{FF2B5EF4-FFF2-40B4-BE49-F238E27FC236}">
                  <a16:creationId xmlns:a16="http://schemas.microsoft.com/office/drawing/2014/main" id="{64105DE0-99D5-4763-AED6-3FAB0441AF7E}"/>
                </a:ext>
              </a:extLst>
            </p:cNvPr>
            <p:cNvSpPr>
              <a:spLocks noSelect="1" noChangeArrowheads="1"/>
            </p:cNvSpPr>
            <p:nvPr userDrawn="1"/>
          </p:nvSpPr>
          <p:spPr bwMode="gray">
            <a:xfrm>
              <a:off x="384" y="3843"/>
              <a:ext cx="24" cy="25"/>
            </a:xfrm>
            <a:prstGeom prst="ellipse">
              <a:avLst/>
            </a:prstGeom>
            <a:solidFill>
              <a:srgbClr val="D70087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51">
                <a:latin typeface="+mn-lt"/>
              </a:endParaRPr>
            </a:p>
          </p:txBody>
        </p:sp>
        <p:sp>
          <p:nvSpPr>
            <p:cNvPr id="24" name="Oval 18">
              <a:extLst>
                <a:ext uri="{FF2B5EF4-FFF2-40B4-BE49-F238E27FC236}">
                  <a16:creationId xmlns:a16="http://schemas.microsoft.com/office/drawing/2014/main" id="{4ECEE920-BA21-4858-AFBF-629C3F188BD1}"/>
                </a:ext>
              </a:extLst>
            </p:cNvPr>
            <p:cNvSpPr>
              <a:spLocks noSelect="1" noChangeArrowheads="1"/>
            </p:cNvSpPr>
            <p:nvPr userDrawn="1"/>
          </p:nvSpPr>
          <p:spPr bwMode="gray">
            <a:xfrm>
              <a:off x="420" y="3831"/>
              <a:ext cx="24" cy="24"/>
            </a:xfrm>
            <a:prstGeom prst="ellipse">
              <a:avLst/>
            </a:prstGeom>
            <a:solidFill>
              <a:srgbClr val="D70087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51">
                <a:latin typeface="+mn-lt"/>
              </a:endParaRPr>
            </a:p>
          </p:txBody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1EAB483C-880D-4FE5-B9A0-9CA92A293EDA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397" y="3843"/>
              <a:ext cx="117" cy="140"/>
            </a:xfrm>
            <a:custGeom>
              <a:avLst/>
              <a:gdLst>
                <a:gd name="T0" fmla="*/ 340 w 582"/>
                <a:gd name="T1" fmla="*/ 289 h 699"/>
                <a:gd name="T2" fmla="*/ 254 w 582"/>
                <a:gd name="T3" fmla="*/ 231 h 699"/>
                <a:gd name="T4" fmla="*/ 215 w 582"/>
                <a:gd name="T5" fmla="*/ 246 h 699"/>
                <a:gd name="T6" fmla="*/ 153 w 582"/>
                <a:gd name="T7" fmla="*/ 184 h 699"/>
                <a:gd name="T8" fmla="*/ 215 w 582"/>
                <a:gd name="T9" fmla="*/ 122 h 699"/>
                <a:gd name="T10" fmla="*/ 263 w 582"/>
                <a:gd name="T11" fmla="*/ 145 h 699"/>
                <a:gd name="T12" fmla="*/ 340 w 582"/>
                <a:gd name="T13" fmla="*/ 103 h 699"/>
                <a:gd name="T14" fmla="*/ 433 w 582"/>
                <a:gd name="T15" fmla="*/ 196 h 699"/>
                <a:gd name="T16" fmla="*/ 340 w 582"/>
                <a:gd name="T17" fmla="*/ 289 h 699"/>
                <a:gd name="T18" fmla="*/ 536 w 582"/>
                <a:gd name="T19" fmla="*/ 606 h 699"/>
                <a:gd name="T20" fmla="*/ 489 w 582"/>
                <a:gd name="T21" fmla="*/ 653 h 699"/>
                <a:gd name="T22" fmla="*/ 536 w 582"/>
                <a:gd name="T23" fmla="*/ 699 h 699"/>
                <a:gd name="T24" fmla="*/ 582 w 582"/>
                <a:gd name="T25" fmla="*/ 653 h 699"/>
                <a:gd name="T26" fmla="*/ 536 w 582"/>
                <a:gd name="T27" fmla="*/ 606 h 699"/>
                <a:gd name="T28" fmla="*/ 259 w 582"/>
                <a:gd name="T29" fmla="*/ 93 h 699"/>
                <a:gd name="T30" fmla="*/ 306 w 582"/>
                <a:gd name="T31" fmla="*/ 47 h 699"/>
                <a:gd name="T32" fmla="*/ 259 w 582"/>
                <a:gd name="T33" fmla="*/ 0 h 699"/>
                <a:gd name="T34" fmla="*/ 213 w 582"/>
                <a:gd name="T35" fmla="*/ 47 h 699"/>
                <a:gd name="T36" fmla="*/ 259 w 582"/>
                <a:gd name="T37" fmla="*/ 93 h 699"/>
                <a:gd name="T38" fmla="*/ 471 w 582"/>
                <a:gd name="T39" fmla="*/ 373 h 699"/>
                <a:gd name="T40" fmla="*/ 517 w 582"/>
                <a:gd name="T41" fmla="*/ 327 h 699"/>
                <a:gd name="T42" fmla="*/ 471 w 582"/>
                <a:gd name="T43" fmla="*/ 280 h 699"/>
                <a:gd name="T44" fmla="*/ 424 w 582"/>
                <a:gd name="T45" fmla="*/ 327 h 699"/>
                <a:gd name="T46" fmla="*/ 471 w 582"/>
                <a:gd name="T47" fmla="*/ 373 h 699"/>
                <a:gd name="T48" fmla="*/ 47 w 582"/>
                <a:gd name="T49" fmla="*/ 150 h 699"/>
                <a:gd name="T50" fmla="*/ 0 w 582"/>
                <a:gd name="T51" fmla="*/ 196 h 699"/>
                <a:gd name="T52" fmla="*/ 47 w 582"/>
                <a:gd name="T53" fmla="*/ 243 h 699"/>
                <a:gd name="T54" fmla="*/ 94 w 582"/>
                <a:gd name="T55" fmla="*/ 196 h 699"/>
                <a:gd name="T56" fmla="*/ 47 w 582"/>
                <a:gd name="T57" fmla="*/ 150 h 699"/>
                <a:gd name="T58" fmla="*/ 526 w 582"/>
                <a:gd name="T59" fmla="*/ 466 h 699"/>
                <a:gd name="T60" fmla="*/ 464 w 582"/>
                <a:gd name="T61" fmla="*/ 404 h 699"/>
                <a:gd name="T62" fmla="*/ 402 w 582"/>
                <a:gd name="T63" fmla="*/ 466 h 699"/>
                <a:gd name="T64" fmla="*/ 464 w 582"/>
                <a:gd name="T65" fmla="*/ 528 h 699"/>
                <a:gd name="T66" fmla="*/ 526 w 582"/>
                <a:gd name="T67" fmla="*/ 466 h 6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82" h="699">
                  <a:moveTo>
                    <a:pt x="340" y="289"/>
                  </a:moveTo>
                  <a:cubicBezTo>
                    <a:pt x="301" y="289"/>
                    <a:pt x="268" y="265"/>
                    <a:pt x="254" y="231"/>
                  </a:cubicBezTo>
                  <a:cubicBezTo>
                    <a:pt x="243" y="240"/>
                    <a:pt x="230" y="246"/>
                    <a:pt x="215" y="246"/>
                  </a:cubicBezTo>
                  <a:cubicBezTo>
                    <a:pt x="181" y="246"/>
                    <a:pt x="153" y="218"/>
                    <a:pt x="153" y="184"/>
                  </a:cubicBezTo>
                  <a:cubicBezTo>
                    <a:pt x="153" y="149"/>
                    <a:pt x="181" y="122"/>
                    <a:pt x="215" y="122"/>
                  </a:cubicBezTo>
                  <a:cubicBezTo>
                    <a:pt x="234" y="122"/>
                    <a:pt x="251" y="131"/>
                    <a:pt x="263" y="145"/>
                  </a:cubicBezTo>
                  <a:cubicBezTo>
                    <a:pt x="279" y="120"/>
                    <a:pt x="308" y="103"/>
                    <a:pt x="340" y="103"/>
                  </a:cubicBezTo>
                  <a:cubicBezTo>
                    <a:pt x="392" y="103"/>
                    <a:pt x="433" y="145"/>
                    <a:pt x="433" y="196"/>
                  </a:cubicBezTo>
                  <a:cubicBezTo>
                    <a:pt x="433" y="247"/>
                    <a:pt x="392" y="289"/>
                    <a:pt x="340" y="289"/>
                  </a:cubicBezTo>
                  <a:close/>
                  <a:moveTo>
                    <a:pt x="536" y="606"/>
                  </a:moveTo>
                  <a:cubicBezTo>
                    <a:pt x="510" y="606"/>
                    <a:pt x="489" y="627"/>
                    <a:pt x="489" y="653"/>
                  </a:cubicBezTo>
                  <a:cubicBezTo>
                    <a:pt x="489" y="678"/>
                    <a:pt x="510" y="699"/>
                    <a:pt x="536" y="699"/>
                  </a:cubicBezTo>
                  <a:cubicBezTo>
                    <a:pt x="561" y="699"/>
                    <a:pt x="582" y="678"/>
                    <a:pt x="582" y="653"/>
                  </a:cubicBezTo>
                  <a:cubicBezTo>
                    <a:pt x="582" y="627"/>
                    <a:pt x="561" y="606"/>
                    <a:pt x="536" y="606"/>
                  </a:cubicBezTo>
                  <a:close/>
                  <a:moveTo>
                    <a:pt x="259" y="93"/>
                  </a:moveTo>
                  <a:cubicBezTo>
                    <a:pt x="285" y="93"/>
                    <a:pt x="306" y="72"/>
                    <a:pt x="306" y="47"/>
                  </a:cubicBezTo>
                  <a:cubicBezTo>
                    <a:pt x="306" y="21"/>
                    <a:pt x="285" y="0"/>
                    <a:pt x="259" y="0"/>
                  </a:cubicBezTo>
                  <a:cubicBezTo>
                    <a:pt x="234" y="0"/>
                    <a:pt x="213" y="21"/>
                    <a:pt x="213" y="47"/>
                  </a:cubicBezTo>
                  <a:cubicBezTo>
                    <a:pt x="213" y="72"/>
                    <a:pt x="234" y="93"/>
                    <a:pt x="259" y="93"/>
                  </a:cubicBezTo>
                  <a:close/>
                  <a:moveTo>
                    <a:pt x="471" y="373"/>
                  </a:moveTo>
                  <a:cubicBezTo>
                    <a:pt x="496" y="373"/>
                    <a:pt x="517" y="352"/>
                    <a:pt x="517" y="327"/>
                  </a:cubicBezTo>
                  <a:cubicBezTo>
                    <a:pt x="517" y="301"/>
                    <a:pt x="496" y="280"/>
                    <a:pt x="471" y="280"/>
                  </a:cubicBezTo>
                  <a:cubicBezTo>
                    <a:pt x="445" y="280"/>
                    <a:pt x="424" y="301"/>
                    <a:pt x="424" y="327"/>
                  </a:cubicBezTo>
                  <a:cubicBezTo>
                    <a:pt x="424" y="352"/>
                    <a:pt x="445" y="373"/>
                    <a:pt x="471" y="373"/>
                  </a:cubicBezTo>
                  <a:close/>
                  <a:moveTo>
                    <a:pt x="47" y="150"/>
                  </a:moveTo>
                  <a:cubicBezTo>
                    <a:pt x="21" y="150"/>
                    <a:pt x="0" y="170"/>
                    <a:pt x="0" y="196"/>
                  </a:cubicBezTo>
                  <a:cubicBezTo>
                    <a:pt x="0" y="222"/>
                    <a:pt x="21" y="243"/>
                    <a:pt x="47" y="243"/>
                  </a:cubicBezTo>
                  <a:cubicBezTo>
                    <a:pt x="73" y="243"/>
                    <a:pt x="94" y="222"/>
                    <a:pt x="94" y="196"/>
                  </a:cubicBezTo>
                  <a:cubicBezTo>
                    <a:pt x="94" y="170"/>
                    <a:pt x="73" y="150"/>
                    <a:pt x="47" y="150"/>
                  </a:cubicBezTo>
                  <a:close/>
                  <a:moveTo>
                    <a:pt x="526" y="466"/>
                  </a:moveTo>
                  <a:cubicBezTo>
                    <a:pt x="526" y="432"/>
                    <a:pt x="498" y="404"/>
                    <a:pt x="464" y="404"/>
                  </a:cubicBezTo>
                  <a:cubicBezTo>
                    <a:pt x="430" y="404"/>
                    <a:pt x="402" y="432"/>
                    <a:pt x="402" y="466"/>
                  </a:cubicBezTo>
                  <a:cubicBezTo>
                    <a:pt x="402" y="501"/>
                    <a:pt x="430" y="528"/>
                    <a:pt x="464" y="528"/>
                  </a:cubicBezTo>
                  <a:cubicBezTo>
                    <a:pt x="498" y="528"/>
                    <a:pt x="526" y="501"/>
                    <a:pt x="526" y="466"/>
                  </a:cubicBezTo>
                  <a:close/>
                </a:path>
              </a:pathLst>
            </a:custGeom>
            <a:solidFill>
              <a:srgbClr val="7800AF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51">
                <a:latin typeface="+mn-lt"/>
              </a:endParaRPr>
            </a:p>
          </p:txBody>
        </p:sp>
        <p:sp>
          <p:nvSpPr>
            <p:cNvPr id="26" name="Oval 20">
              <a:extLst>
                <a:ext uri="{FF2B5EF4-FFF2-40B4-BE49-F238E27FC236}">
                  <a16:creationId xmlns:a16="http://schemas.microsoft.com/office/drawing/2014/main" id="{8CB59BEA-11F5-44B0-B093-E896D3905BF0}"/>
                </a:ext>
              </a:extLst>
            </p:cNvPr>
            <p:cNvSpPr>
              <a:spLocks noSelect="1" noChangeArrowheads="1"/>
            </p:cNvSpPr>
            <p:nvPr userDrawn="1"/>
          </p:nvSpPr>
          <p:spPr bwMode="gray">
            <a:xfrm>
              <a:off x="414" y="3845"/>
              <a:ext cx="18" cy="19"/>
            </a:xfrm>
            <a:prstGeom prst="ellipse">
              <a:avLst/>
            </a:prstGeom>
            <a:solidFill>
              <a:srgbClr val="7800AF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51">
                <a:latin typeface="+mn-lt"/>
              </a:endParaRPr>
            </a:p>
          </p:txBody>
        </p:sp>
        <p:sp>
          <p:nvSpPr>
            <p:cNvPr id="27" name="Oval 21">
              <a:extLst>
                <a:ext uri="{FF2B5EF4-FFF2-40B4-BE49-F238E27FC236}">
                  <a16:creationId xmlns:a16="http://schemas.microsoft.com/office/drawing/2014/main" id="{1C88C0B1-3A76-4E35-8E9B-D7A71DECEFDE}"/>
                </a:ext>
              </a:extLst>
            </p:cNvPr>
            <p:cNvSpPr>
              <a:spLocks noSelect="1" noChangeArrowheads="1"/>
            </p:cNvSpPr>
            <p:nvPr userDrawn="1"/>
          </p:nvSpPr>
          <p:spPr bwMode="gray">
            <a:xfrm>
              <a:off x="434" y="4090"/>
              <a:ext cx="19" cy="18"/>
            </a:xfrm>
            <a:prstGeom prst="ellipse">
              <a:avLst/>
            </a:prstGeom>
            <a:solidFill>
              <a:srgbClr val="7800AF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51">
                <a:latin typeface="+mn-lt"/>
              </a:endParaRPr>
            </a:p>
          </p:txBody>
        </p:sp>
        <p:sp>
          <p:nvSpPr>
            <p:cNvPr id="28" name="Oval 22">
              <a:extLst>
                <a:ext uri="{FF2B5EF4-FFF2-40B4-BE49-F238E27FC236}">
                  <a16:creationId xmlns:a16="http://schemas.microsoft.com/office/drawing/2014/main" id="{75FC4099-252A-46E6-9F50-F3138B59224D}"/>
                </a:ext>
              </a:extLst>
            </p:cNvPr>
            <p:cNvSpPr>
              <a:spLocks noSelect="1" noChangeArrowheads="1"/>
            </p:cNvSpPr>
            <p:nvPr userDrawn="1"/>
          </p:nvSpPr>
          <p:spPr bwMode="gray">
            <a:xfrm>
              <a:off x="421" y="4100"/>
              <a:ext cx="19" cy="18"/>
            </a:xfrm>
            <a:prstGeom prst="ellipse">
              <a:avLst/>
            </a:prstGeom>
            <a:solidFill>
              <a:srgbClr val="D70087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51">
                <a:latin typeface="+mn-lt"/>
              </a:endParaRPr>
            </a:p>
          </p:txBody>
        </p:sp>
        <p:sp>
          <p:nvSpPr>
            <p:cNvPr id="29" name="Oval 23">
              <a:extLst>
                <a:ext uri="{FF2B5EF4-FFF2-40B4-BE49-F238E27FC236}">
                  <a16:creationId xmlns:a16="http://schemas.microsoft.com/office/drawing/2014/main" id="{F8F788BF-614D-456F-8118-ECDAF1D7399A}"/>
                </a:ext>
              </a:extLst>
            </p:cNvPr>
            <p:cNvSpPr>
              <a:spLocks noSelect="1" noChangeArrowheads="1"/>
            </p:cNvSpPr>
            <p:nvPr userDrawn="1"/>
          </p:nvSpPr>
          <p:spPr bwMode="gray">
            <a:xfrm>
              <a:off x="401" y="4080"/>
              <a:ext cx="18" cy="18"/>
            </a:xfrm>
            <a:prstGeom prst="ellipse">
              <a:avLst/>
            </a:prstGeom>
            <a:solidFill>
              <a:srgbClr val="7800AF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51">
                <a:latin typeface="+mn-lt"/>
              </a:endParaRPr>
            </a:p>
          </p:txBody>
        </p:sp>
        <p:sp>
          <p:nvSpPr>
            <p:cNvPr id="30" name="Freeform 24">
              <a:extLst>
                <a:ext uri="{FF2B5EF4-FFF2-40B4-BE49-F238E27FC236}">
                  <a16:creationId xmlns:a16="http://schemas.microsoft.com/office/drawing/2014/main" id="{4CB75690-14A0-43C0-AFE3-3A8AACF05FB0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314" y="4070"/>
              <a:ext cx="96" cy="73"/>
            </a:xfrm>
            <a:custGeom>
              <a:avLst/>
              <a:gdLst>
                <a:gd name="T0" fmla="*/ 155 w 481"/>
                <a:gd name="T1" fmla="*/ 47 h 363"/>
                <a:gd name="T2" fmla="*/ 202 w 481"/>
                <a:gd name="T3" fmla="*/ 0 h 363"/>
                <a:gd name="T4" fmla="*/ 248 w 481"/>
                <a:gd name="T5" fmla="*/ 47 h 363"/>
                <a:gd name="T6" fmla="*/ 202 w 481"/>
                <a:gd name="T7" fmla="*/ 93 h 363"/>
                <a:gd name="T8" fmla="*/ 155 w 481"/>
                <a:gd name="T9" fmla="*/ 47 h 363"/>
                <a:gd name="T10" fmla="*/ 435 w 481"/>
                <a:gd name="T11" fmla="*/ 229 h 363"/>
                <a:gd name="T12" fmla="*/ 388 w 481"/>
                <a:gd name="T13" fmla="*/ 275 h 363"/>
                <a:gd name="T14" fmla="*/ 435 w 481"/>
                <a:gd name="T15" fmla="*/ 322 h 363"/>
                <a:gd name="T16" fmla="*/ 481 w 481"/>
                <a:gd name="T17" fmla="*/ 275 h 363"/>
                <a:gd name="T18" fmla="*/ 435 w 481"/>
                <a:gd name="T19" fmla="*/ 229 h 363"/>
                <a:gd name="T20" fmla="*/ 403 w 481"/>
                <a:gd name="T21" fmla="*/ 145 h 363"/>
                <a:gd name="T22" fmla="*/ 356 w 481"/>
                <a:gd name="T23" fmla="*/ 98 h 363"/>
                <a:gd name="T24" fmla="*/ 310 w 481"/>
                <a:gd name="T25" fmla="*/ 145 h 363"/>
                <a:gd name="T26" fmla="*/ 356 w 481"/>
                <a:gd name="T27" fmla="*/ 191 h 363"/>
                <a:gd name="T28" fmla="*/ 403 w 481"/>
                <a:gd name="T29" fmla="*/ 145 h 363"/>
                <a:gd name="T30" fmla="*/ 224 w 481"/>
                <a:gd name="T31" fmla="*/ 193 h 363"/>
                <a:gd name="T32" fmla="*/ 177 w 481"/>
                <a:gd name="T33" fmla="*/ 146 h 363"/>
                <a:gd name="T34" fmla="*/ 131 w 481"/>
                <a:gd name="T35" fmla="*/ 193 h 363"/>
                <a:gd name="T36" fmla="*/ 177 w 481"/>
                <a:gd name="T37" fmla="*/ 239 h 363"/>
                <a:gd name="T38" fmla="*/ 224 w 481"/>
                <a:gd name="T39" fmla="*/ 193 h 363"/>
                <a:gd name="T40" fmla="*/ 47 w 481"/>
                <a:gd name="T41" fmla="*/ 93 h 363"/>
                <a:gd name="T42" fmla="*/ 0 w 481"/>
                <a:gd name="T43" fmla="*/ 140 h 363"/>
                <a:gd name="T44" fmla="*/ 47 w 481"/>
                <a:gd name="T45" fmla="*/ 186 h 363"/>
                <a:gd name="T46" fmla="*/ 94 w 481"/>
                <a:gd name="T47" fmla="*/ 140 h 363"/>
                <a:gd name="T48" fmla="*/ 47 w 481"/>
                <a:gd name="T49" fmla="*/ 93 h 363"/>
                <a:gd name="T50" fmla="*/ 243 w 481"/>
                <a:gd name="T51" fmla="*/ 270 h 363"/>
                <a:gd name="T52" fmla="*/ 197 w 481"/>
                <a:gd name="T53" fmla="*/ 316 h 363"/>
                <a:gd name="T54" fmla="*/ 243 w 481"/>
                <a:gd name="T55" fmla="*/ 363 h 363"/>
                <a:gd name="T56" fmla="*/ 290 w 481"/>
                <a:gd name="T57" fmla="*/ 316 h 363"/>
                <a:gd name="T58" fmla="*/ 243 w 481"/>
                <a:gd name="T59" fmla="*/ 270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81" h="363">
                  <a:moveTo>
                    <a:pt x="155" y="47"/>
                  </a:moveTo>
                  <a:cubicBezTo>
                    <a:pt x="155" y="21"/>
                    <a:pt x="176" y="0"/>
                    <a:pt x="202" y="0"/>
                  </a:cubicBezTo>
                  <a:cubicBezTo>
                    <a:pt x="227" y="0"/>
                    <a:pt x="248" y="21"/>
                    <a:pt x="248" y="47"/>
                  </a:cubicBezTo>
                  <a:cubicBezTo>
                    <a:pt x="248" y="72"/>
                    <a:pt x="227" y="93"/>
                    <a:pt x="202" y="93"/>
                  </a:cubicBezTo>
                  <a:cubicBezTo>
                    <a:pt x="176" y="93"/>
                    <a:pt x="155" y="72"/>
                    <a:pt x="155" y="47"/>
                  </a:cubicBezTo>
                  <a:close/>
                  <a:moveTo>
                    <a:pt x="435" y="229"/>
                  </a:moveTo>
                  <a:cubicBezTo>
                    <a:pt x="409" y="229"/>
                    <a:pt x="388" y="249"/>
                    <a:pt x="388" y="275"/>
                  </a:cubicBezTo>
                  <a:cubicBezTo>
                    <a:pt x="388" y="301"/>
                    <a:pt x="409" y="322"/>
                    <a:pt x="435" y="322"/>
                  </a:cubicBezTo>
                  <a:cubicBezTo>
                    <a:pt x="460" y="322"/>
                    <a:pt x="481" y="301"/>
                    <a:pt x="481" y="275"/>
                  </a:cubicBezTo>
                  <a:cubicBezTo>
                    <a:pt x="481" y="249"/>
                    <a:pt x="460" y="229"/>
                    <a:pt x="435" y="229"/>
                  </a:cubicBezTo>
                  <a:close/>
                  <a:moveTo>
                    <a:pt x="403" y="145"/>
                  </a:moveTo>
                  <a:cubicBezTo>
                    <a:pt x="403" y="119"/>
                    <a:pt x="382" y="98"/>
                    <a:pt x="356" y="98"/>
                  </a:cubicBezTo>
                  <a:cubicBezTo>
                    <a:pt x="331" y="98"/>
                    <a:pt x="310" y="119"/>
                    <a:pt x="310" y="145"/>
                  </a:cubicBezTo>
                  <a:cubicBezTo>
                    <a:pt x="310" y="170"/>
                    <a:pt x="331" y="191"/>
                    <a:pt x="356" y="191"/>
                  </a:cubicBezTo>
                  <a:cubicBezTo>
                    <a:pt x="382" y="191"/>
                    <a:pt x="403" y="170"/>
                    <a:pt x="403" y="145"/>
                  </a:cubicBezTo>
                  <a:close/>
                  <a:moveTo>
                    <a:pt x="224" y="193"/>
                  </a:moveTo>
                  <a:cubicBezTo>
                    <a:pt x="224" y="167"/>
                    <a:pt x="203" y="146"/>
                    <a:pt x="177" y="146"/>
                  </a:cubicBezTo>
                  <a:cubicBezTo>
                    <a:pt x="152" y="146"/>
                    <a:pt x="131" y="167"/>
                    <a:pt x="131" y="193"/>
                  </a:cubicBezTo>
                  <a:cubicBezTo>
                    <a:pt x="131" y="218"/>
                    <a:pt x="152" y="239"/>
                    <a:pt x="177" y="239"/>
                  </a:cubicBezTo>
                  <a:cubicBezTo>
                    <a:pt x="203" y="239"/>
                    <a:pt x="224" y="218"/>
                    <a:pt x="224" y="193"/>
                  </a:cubicBezTo>
                  <a:close/>
                  <a:moveTo>
                    <a:pt x="47" y="93"/>
                  </a:moveTo>
                  <a:cubicBezTo>
                    <a:pt x="21" y="93"/>
                    <a:pt x="0" y="114"/>
                    <a:pt x="0" y="140"/>
                  </a:cubicBezTo>
                  <a:cubicBezTo>
                    <a:pt x="0" y="165"/>
                    <a:pt x="21" y="186"/>
                    <a:pt x="47" y="186"/>
                  </a:cubicBezTo>
                  <a:cubicBezTo>
                    <a:pt x="73" y="186"/>
                    <a:pt x="94" y="165"/>
                    <a:pt x="94" y="140"/>
                  </a:cubicBezTo>
                  <a:cubicBezTo>
                    <a:pt x="94" y="114"/>
                    <a:pt x="73" y="93"/>
                    <a:pt x="47" y="93"/>
                  </a:cubicBezTo>
                  <a:close/>
                  <a:moveTo>
                    <a:pt x="243" y="270"/>
                  </a:moveTo>
                  <a:cubicBezTo>
                    <a:pt x="218" y="270"/>
                    <a:pt x="197" y="291"/>
                    <a:pt x="197" y="316"/>
                  </a:cubicBezTo>
                  <a:cubicBezTo>
                    <a:pt x="197" y="342"/>
                    <a:pt x="218" y="363"/>
                    <a:pt x="243" y="363"/>
                  </a:cubicBezTo>
                  <a:cubicBezTo>
                    <a:pt x="269" y="363"/>
                    <a:pt x="290" y="342"/>
                    <a:pt x="290" y="316"/>
                  </a:cubicBezTo>
                  <a:cubicBezTo>
                    <a:pt x="290" y="291"/>
                    <a:pt x="269" y="270"/>
                    <a:pt x="243" y="270"/>
                  </a:cubicBezTo>
                  <a:close/>
                </a:path>
              </a:pathLst>
            </a:custGeom>
            <a:solidFill>
              <a:srgbClr val="7800AF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51">
                <a:latin typeface="+mn-lt"/>
              </a:endParaRPr>
            </a:p>
          </p:txBody>
        </p:sp>
        <p:sp>
          <p:nvSpPr>
            <p:cNvPr id="31" name="Oval 25">
              <a:extLst>
                <a:ext uri="{FF2B5EF4-FFF2-40B4-BE49-F238E27FC236}">
                  <a16:creationId xmlns:a16="http://schemas.microsoft.com/office/drawing/2014/main" id="{B558CC79-ADFA-4B3B-B99F-682F7ADF19D9}"/>
                </a:ext>
              </a:extLst>
            </p:cNvPr>
            <p:cNvSpPr>
              <a:spLocks noSelect="1" noChangeArrowheads="1"/>
            </p:cNvSpPr>
            <p:nvPr userDrawn="1"/>
          </p:nvSpPr>
          <p:spPr bwMode="gray">
            <a:xfrm>
              <a:off x="321" y="4119"/>
              <a:ext cx="25" cy="24"/>
            </a:xfrm>
            <a:prstGeom prst="ellipse">
              <a:avLst/>
            </a:prstGeom>
            <a:solidFill>
              <a:srgbClr val="7800AF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51">
                <a:latin typeface="+mn-lt"/>
              </a:endParaRPr>
            </a:p>
          </p:txBody>
        </p:sp>
        <p:sp>
          <p:nvSpPr>
            <p:cNvPr id="32" name="Oval 26">
              <a:extLst>
                <a:ext uri="{FF2B5EF4-FFF2-40B4-BE49-F238E27FC236}">
                  <a16:creationId xmlns:a16="http://schemas.microsoft.com/office/drawing/2014/main" id="{17259F4F-933D-44EA-875E-1E4834AE5803}"/>
                </a:ext>
              </a:extLst>
            </p:cNvPr>
            <p:cNvSpPr>
              <a:spLocks noSelect="1" noChangeArrowheads="1"/>
            </p:cNvSpPr>
            <p:nvPr userDrawn="1"/>
          </p:nvSpPr>
          <p:spPr bwMode="gray">
            <a:xfrm>
              <a:off x="272" y="4056"/>
              <a:ext cx="18" cy="18"/>
            </a:xfrm>
            <a:prstGeom prst="ellipse">
              <a:avLst/>
            </a:prstGeom>
            <a:solidFill>
              <a:srgbClr val="7800AF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51">
                <a:latin typeface="+mn-lt"/>
              </a:endParaRPr>
            </a:p>
          </p:txBody>
        </p:sp>
        <p:sp>
          <p:nvSpPr>
            <p:cNvPr id="33" name="Freeform 27">
              <a:extLst>
                <a:ext uri="{FF2B5EF4-FFF2-40B4-BE49-F238E27FC236}">
                  <a16:creationId xmlns:a16="http://schemas.microsoft.com/office/drawing/2014/main" id="{C2BFF29E-8405-401A-BA24-4F3B012ACE35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174" y="3964"/>
              <a:ext cx="214" cy="170"/>
            </a:xfrm>
            <a:custGeom>
              <a:avLst/>
              <a:gdLst>
                <a:gd name="T0" fmla="*/ 335 w 1072"/>
                <a:gd name="T1" fmla="*/ 503 h 848"/>
                <a:gd name="T2" fmla="*/ 242 w 1072"/>
                <a:gd name="T3" fmla="*/ 596 h 848"/>
                <a:gd name="T4" fmla="*/ 149 w 1072"/>
                <a:gd name="T5" fmla="*/ 503 h 848"/>
                <a:gd name="T6" fmla="*/ 242 w 1072"/>
                <a:gd name="T7" fmla="*/ 410 h 848"/>
                <a:gd name="T8" fmla="*/ 335 w 1072"/>
                <a:gd name="T9" fmla="*/ 503 h 848"/>
                <a:gd name="T10" fmla="*/ 47 w 1072"/>
                <a:gd name="T11" fmla="*/ 0 h 848"/>
                <a:gd name="T12" fmla="*/ 0 w 1072"/>
                <a:gd name="T13" fmla="*/ 47 h 848"/>
                <a:gd name="T14" fmla="*/ 47 w 1072"/>
                <a:gd name="T15" fmla="*/ 93 h 848"/>
                <a:gd name="T16" fmla="*/ 93 w 1072"/>
                <a:gd name="T17" fmla="*/ 47 h 848"/>
                <a:gd name="T18" fmla="*/ 47 w 1072"/>
                <a:gd name="T19" fmla="*/ 0 h 848"/>
                <a:gd name="T20" fmla="*/ 250 w 1072"/>
                <a:gd name="T21" fmla="*/ 388 h 848"/>
                <a:gd name="T22" fmla="*/ 297 w 1072"/>
                <a:gd name="T23" fmla="*/ 342 h 848"/>
                <a:gd name="T24" fmla="*/ 250 w 1072"/>
                <a:gd name="T25" fmla="*/ 295 h 848"/>
                <a:gd name="T26" fmla="*/ 204 w 1072"/>
                <a:gd name="T27" fmla="*/ 342 h 848"/>
                <a:gd name="T28" fmla="*/ 250 w 1072"/>
                <a:gd name="T29" fmla="*/ 388 h 848"/>
                <a:gd name="T30" fmla="*/ 979 w 1072"/>
                <a:gd name="T31" fmla="*/ 662 h 848"/>
                <a:gd name="T32" fmla="*/ 886 w 1072"/>
                <a:gd name="T33" fmla="*/ 755 h 848"/>
                <a:gd name="T34" fmla="*/ 979 w 1072"/>
                <a:gd name="T35" fmla="*/ 848 h 848"/>
                <a:gd name="T36" fmla="*/ 1072 w 1072"/>
                <a:gd name="T37" fmla="*/ 755 h 848"/>
                <a:gd name="T38" fmla="*/ 979 w 1072"/>
                <a:gd name="T39" fmla="*/ 662 h 848"/>
                <a:gd name="T40" fmla="*/ 590 w 1072"/>
                <a:gd name="T41" fmla="*/ 576 h 848"/>
                <a:gd name="T42" fmla="*/ 528 w 1072"/>
                <a:gd name="T43" fmla="*/ 638 h 848"/>
                <a:gd name="T44" fmla="*/ 590 w 1072"/>
                <a:gd name="T45" fmla="*/ 700 h 848"/>
                <a:gd name="T46" fmla="*/ 652 w 1072"/>
                <a:gd name="T47" fmla="*/ 638 h 848"/>
                <a:gd name="T48" fmla="*/ 590 w 1072"/>
                <a:gd name="T49" fmla="*/ 576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72" h="848">
                  <a:moveTo>
                    <a:pt x="335" y="503"/>
                  </a:moveTo>
                  <a:cubicBezTo>
                    <a:pt x="335" y="555"/>
                    <a:pt x="294" y="596"/>
                    <a:pt x="242" y="596"/>
                  </a:cubicBezTo>
                  <a:cubicBezTo>
                    <a:pt x="191" y="596"/>
                    <a:pt x="149" y="555"/>
                    <a:pt x="149" y="503"/>
                  </a:cubicBezTo>
                  <a:cubicBezTo>
                    <a:pt x="149" y="452"/>
                    <a:pt x="191" y="410"/>
                    <a:pt x="242" y="410"/>
                  </a:cubicBezTo>
                  <a:cubicBezTo>
                    <a:pt x="294" y="410"/>
                    <a:pt x="335" y="452"/>
                    <a:pt x="335" y="503"/>
                  </a:cubicBezTo>
                  <a:close/>
                  <a:moveTo>
                    <a:pt x="47" y="0"/>
                  </a:moveTo>
                  <a:cubicBezTo>
                    <a:pt x="21" y="0"/>
                    <a:pt x="0" y="21"/>
                    <a:pt x="0" y="47"/>
                  </a:cubicBezTo>
                  <a:cubicBezTo>
                    <a:pt x="0" y="72"/>
                    <a:pt x="21" y="93"/>
                    <a:pt x="47" y="93"/>
                  </a:cubicBezTo>
                  <a:cubicBezTo>
                    <a:pt x="72" y="93"/>
                    <a:pt x="93" y="72"/>
                    <a:pt x="93" y="47"/>
                  </a:cubicBezTo>
                  <a:cubicBezTo>
                    <a:pt x="93" y="21"/>
                    <a:pt x="72" y="0"/>
                    <a:pt x="47" y="0"/>
                  </a:cubicBezTo>
                  <a:close/>
                  <a:moveTo>
                    <a:pt x="250" y="388"/>
                  </a:moveTo>
                  <a:cubicBezTo>
                    <a:pt x="276" y="388"/>
                    <a:pt x="297" y="367"/>
                    <a:pt x="297" y="342"/>
                  </a:cubicBezTo>
                  <a:cubicBezTo>
                    <a:pt x="297" y="316"/>
                    <a:pt x="276" y="295"/>
                    <a:pt x="250" y="295"/>
                  </a:cubicBezTo>
                  <a:cubicBezTo>
                    <a:pt x="225" y="295"/>
                    <a:pt x="204" y="316"/>
                    <a:pt x="204" y="342"/>
                  </a:cubicBezTo>
                  <a:cubicBezTo>
                    <a:pt x="204" y="367"/>
                    <a:pt x="225" y="388"/>
                    <a:pt x="250" y="388"/>
                  </a:cubicBezTo>
                  <a:close/>
                  <a:moveTo>
                    <a:pt x="979" y="662"/>
                  </a:moveTo>
                  <a:cubicBezTo>
                    <a:pt x="927" y="662"/>
                    <a:pt x="886" y="703"/>
                    <a:pt x="886" y="755"/>
                  </a:cubicBezTo>
                  <a:cubicBezTo>
                    <a:pt x="886" y="806"/>
                    <a:pt x="927" y="848"/>
                    <a:pt x="979" y="848"/>
                  </a:cubicBezTo>
                  <a:cubicBezTo>
                    <a:pt x="1030" y="848"/>
                    <a:pt x="1072" y="806"/>
                    <a:pt x="1072" y="755"/>
                  </a:cubicBezTo>
                  <a:cubicBezTo>
                    <a:pt x="1072" y="703"/>
                    <a:pt x="1030" y="662"/>
                    <a:pt x="979" y="662"/>
                  </a:cubicBezTo>
                  <a:close/>
                  <a:moveTo>
                    <a:pt x="590" y="576"/>
                  </a:moveTo>
                  <a:cubicBezTo>
                    <a:pt x="555" y="576"/>
                    <a:pt x="528" y="604"/>
                    <a:pt x="528" y="638"/>
                  </a:cubicBezTo>
                  <a:cubicBezTo>
                    <a:pt x="528" y="672"/>
                    <a:pt x="555" y="700"/>
                    <a:pt x="590" y="700"/>
                  </a:cubicBezTo>
                  <a:cubicBezTo>
                    <a:pt x="624" y="700"/>
                    <a:pt x="652" y="672"/>
                    <a:pt x="652" y="638"/>
                  </a:cubicBezTo>
                  <a:cubicBezTo>
                    <a:pt x="652" y="604"/>
                    <a:pt x="624" y="576"/>
                    <a:pt x="590" y="576"/>
                  </a:cubicBezTo>
                  <a:close/>
                </a:path>
              </a:pathLst>
            </a:custGeom>
            <a:solidFill>
              <a:srgbClr val="D70087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51">
                <a:latin typeface="+mn-lt"/>
              </a:endParaRPr>
            </a:p>
          </p:txBody>
        </p:sp>
        <p:sp>
          <p:nvSpPr>
            <p:cNvPr id="34" name="Freeform 28">
              <a:extLst>
                <a:ext uri="{FF2B5EF4-FFF2-40B4-BE49-F238E27FC236}">
                  <a16:creationId xmlns:a16="http://schemas.microsoft.com/office/drawing/2014/main" id="{3846555D-99CF-4DA1-9697-F673F81A9FF4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229" y="4085"/>
              <a:ext cx="86" cy="52"/>
            </a:xfrm>
            <a:custGeom>
              <a:avLst/>
              <a:gdLst>
                <a:gd name="T0" fmla="*/ 429 w 429"/>
                <a:gd name="T1" fmla="*/ 164 h 257"/>
                <a:gd name="T2" fmla="*/ 335 w 429"/>
                <a:gd name="T3" fmla="*/ 257 h 257"/>
                <a:gd name="T4" fmla="*/ 242 w 429"/>
                <a:gd name="T5" fmla="*/ 164 h 257"/>
                <a:gd name="T6" fmla="*/ 335 w 429"/>
                <a:gd name="T7" fmla="*/ 71 h 257"/>
                <a:gd name="T8" fmla="*/ 429 w 429"/>
                <a:gd name="T9" fmla="*/ 164 h 257"/>
                <a:gd name="T10" fmla="*/ 132 w 429"/>
                <a:gd name="T11" fmla="*/ 32 h 257"/>
                <a:gd name="T12" fmla="*/ 93 w 429"/>
                <a:gd name="T13" fmla="*/ 47 h 257"/>
                <a:gd name="T14" fmla="*/ 46 w 429"/>
                <a:gd name="T15" fmla="*/ 0 h 257"/>
                <a:gd name="T16" fmla="*/ 0 w 429"/>
                <a:gd name="T17" fmla="*/ 47 h 257"/>
                <a:gd name="T18" fmla="*/ 46 w 429"/>
                <a:gd name="T19" fmla="*/ 93 h 257"/>
                <a:gd name="T20" fmla="*/ 71 w 429"/>
                <a:gd name="T21" fmla="*/ 85 h 257"/>
                <a:gd name="T22" fmla="*/ 70 w 429"/>
                <a:gd name="T23" fmla="*/ 94 h 257"/>
                <a:gd name="T24" fmla="*/ 132 w 429"/>
                <a:gd name="T25" fmla="*/ 156 h 257"/>
                <a:gd name="T26" fmla="*/ 194 w 429"/>
                <a:gd name="T27" fmla="*/ 94 h 257"/>
                <a:gd name="T28" fmla="*/ 132 w 429"/>
                <a:gd name="T29" fmla="*/ 32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29" h="257">
                  <a:moveTo>
                    <a:pt x="429" y="164"/>
                  </a:moveTo>
                  <a:cubicBezTo>
                    <a:pt x="429" y="215"/>
                    <a:pt x="387" y="257"/>
                    <a:pt x="335" y="257"/>
                  </a:cubicBezTo>
                  <a:cubicBezTo>
                    <a:pt x="284" y="257"/>
                    <a:pt x="242" y="215"/>
                    <a:pt x="242" y="164"/>
                  </a:cubicBezTo>
                  <a:cubicBezTo>
                    <a:pt x="242" y="113"/>
                    <a:pt x="284" y="71"/>
                    <a:pt x="335" y="71"/>
                  </a:cubicBezTo>
                  <a:cubicBezTo>
                    <a:pt x="387" y="71"/>
                    <a:pt x="429" y="113"/>
                    <a:pt x="429" y="164"/>
                  </a:cubicBezTo>
                  <a:close/>
                  <a:moveTo>
                    <a:pt x="132" y="32"/>
                  </a:moveTo>
                  <a:cubicBezTo>
                    <a:pt x="117" y="32"/>
                    <a:pt x="103" y="38"/>
                    <a:pt x="93" y="47"/>
                  </a:cubicBezTo>
                  <a:cubicBezTo>
                    <a:pt x="93" y="21"/>
                    <a:pt x="72" y="0"/>
                    <a:pt x="46" y="0"/>
                  </a:cubicBezTo>
                  <a:cubicBezTo>
                    <a:pt x="20" y="0"/>
                    <a:pt x="0" y="21"/>
                    <a:pt x="0" y="47"/>
                  </a:cubicBezTo>
                  <a:cubicBezTo>
                    <a:pt x="0" y="72"/>
                    <a:pt x="20" y="93"/>
                    <a:pt x="46" y="93"/>
                  </a:cubicBezTo>
                  <a:cubicBezTo>
                    <a:pt x="55" y="93"/>
                    <a:pt x="64" y="90"/>
                    <a:pt x="71" y="85"/>
                  </a:cubicBezTo>
                  <a:cubicBezTo>
                    <a:pt x="71" y="88"/>
                    <a:pt x="70" y="91"/>
                    <a:pt x="70" y="94"/>
                  </a:cubicBezTo>
                  <a:cubicBezTo>
                    <a:pt x="70" y="128"/>
                    <a:pt x="98" y="156"/>
                    <a:pt x="132" y="156"/>
                  </a:cubicBezTo>
                  <a:cubicBezTo>
                    <a:pt x="166" y="156"/>
                    <a:pt x="194" y="128"/>
                    <a:pt x="194" y="94"/>
                  </a:cubicBezTo>
                  <a:cubicBezTo>
                    <a:pt x="194" y="60"/>
                    <a:pt x="166" y="32"/>
                    <a:pt x="132" y="32"/>
                  </a:cubicBezTo>
                  <a:close/>
                </a:path>
              </a:pathLst>
            </a:custGeom>
            <a:solidFill>
              <a:srgbClr val="7800AF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51">
                <a:latin typeface="+mn-lt"/>
              </a:endParaRPr>
            </a:p>
          </p:txBody>
        </p:sp>
        <p:sp>
          <p:nvSpPr>
            <p:cNvPr id="35" name="Freeform 29">
              <a:extLst>
                <a:ext uri="{FF2B5EF4-FFF2-40B4-BE49-F238E27FC236}">
                  <a16:creationId xmlns:a16="http://schemas.microsoft.com/office/drawing/2014/main" id="{D6E91CFB-2894-4867-B2B6-E8013C30CFB1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175" y="3990"/>
              <a:ext cx="86" cy="90"/>
            </a:xfrm>
            <a:custGeom>
              <a:avLst/>
              <a:gdLst>
                <a:gd name="T0" fmla="*/ 151 w 423"/>
                <a:gd name="T1" fmla="*/ 245 h 450"/>
                <a:gd name="T2" fmla="*/ 105 w 423"/>
                <a:gd name="T3" fmla="*/ 291 h 450"/>
                <a:gd name="T4" fmla="*/ 58 w 423"/>
                <a:gd name="T5" fmla="*/ 245 h 450"/>
                <a:gd name="T6" fmla="*/ 105 w 423"/>
                <a:gd name="T7" fmla="*/ 198 h 450"/>
                <a:gd name="T8" fmla="*/ 151 w 423"/>
                <a:gd name="T9" fmla="*/ 245 h 450"/>
                <a:gd name="T10" fmla="*/ 111 w 423"/>
                <a:gd name="T11" fmla="*/ 43 h 450"/>
                <a:gd name="T12" fmla="*/ 93 w 423"/>
                <a:gd name="T13" fmla="*/ 46 h 450"/>
                <a:gd name="T14" fmla="*/ 47 w 423"/>
                <a:gd name="T15" fmla="*/ 0 h 450"/>
                <a:gd name="T16" fmla="*/ 0 w 423"/>
                <a:gd name="T17" fmla="*/ 47 h 450"/>
                <a:gd name="T18" fmla="*/ 47 w 423"/>
                <a:gd name="T19" fmla="*/ 93 h 450"/>
                <a:gd name="T20" fmla="*/ 50 w 423"/>
                <a:gd name="T21" fmla="*/ 92 h 450"/>
                <a:gd name="T22" fmla="*/ 49 w 423"/>
                <a:gd name="T23" fmla="*/ 105 h 450"/>
                <a:gd name="T24" fmla="*/ 111 w 423"/>
                <a:gd name="T25" fmla="*/ 167 h 450"/>
                <a:gd name="T26" fmla="*/ 173 w 423"/>
                <a:gd name="T27" fmla="*/ 105 h 450"/>
                <a:gd name="T28" fmla="*/ 111 w 423"/>
                <a:gd name="T29" fmla="*/ 43 h 450"/>
                <a:gd name="T30" fmla="*/ 361 w 423"/>
                <a:gd name="T31" fmla="*/ 326 h 450"/>
                <a:gd name="T32" fmla="*/ 299 w 423"/>
                <a:gd name="T33" fmla="*/ 388 h 450"/>
                <a:gd name="T34" fmla="*/ 361 w 423"/>
                <a:gd name="T35" fmla="*/ 450 h 450"/>
                <a:gd name="T36" fmla="*/ 423 w 423"/>
                <a:gd name="T37" fmla="*/ 388 h 450"/>
                <a:gd name="T38" fmla="*/ 361 w 423"/>
                <a:gd name="T39" fmla="*/ 326 h 4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23" h="450">
                  <a:moveTo>
                    <a:pt x="151" y="245"/>
                  </a:moveTo>
                  <a:cubicBezTo>
                    <a:pt x="151" y="271"/>
                    <a:pt x="130" y="291"/>
                    <a:pt x="105" y="291"/>
                  </a:cubicBezTo>
                  <a:cubicBezTo>
                    <a:pt x="79" y="291"/>
                    <a:pt x="58" y="271"/>
                    <a:pt x="58" y="245"/>
                  </a:cubicBezTo>
                  <a:cubicBezTo>
                    <a:pt x="58" y="219"/>
                    <a:pt x="79" y="198"/>
                    <a:pt x="105" y="198"/>
                  </a:cubicBezTo>
                  <a:cubicBezTo>
                    <a:pt x="130" y="198"/>
                    <a:pt x="151" y="219"/>
                    <a:pt x="151" y="245"/>
                  </a:cubicBezTo>
                  <a:close/>
                  <a:moveTo>
                    <a:pt x="111" y="43"/>
                  </a:moveTo>
                  <a:cubicBezTo>
                    <a:pt x="105" y="43"/>
                    <a:pt x="99" y="44"/>
                    <a:pt x="93" y="46"/>
                  </a:cubicBezTo>
                  <a:cubicBezTo>
                    <a:pt x="93" y="21"/>
                    <a:pt x="72" y="0"/>
                    <a:pt x="47" y="0"/>
                  </a:cubicBezTo>
                  <a:cubicBezTo>
                    <a:pt x="21" y="0"/>
                    <a:pt x="0" y="21"/>
                    <a:pt x="0" y="47"/>
                  </a:cubicBezTo>
                  <a:cubicBezTo>
                    <a:pt x="0" y="72"/>
                    <a:pt x="21" y="93"/>
                    <a:pt x="47" y="93"/>
                  </a:cubicBezTo>
                  <a:cubicBezTo>
                    <a:pt x="48" y="93"/>
                    <a:pt x="49" y="93"/>
                    <a:pt x="50" y="92"/>
                  </a:cubicBezTo>
                  <a:cubicBezTo>
                    <a:pt x="50" y="97"/>
                    <a:pt x="49" y="101"/>
                    <a:pt x="49" y="105"/>
                  </a:cubicBezTo>
                  <a:cubicBezTo>
                    <a:pt x="49" y="139"/>
                    <a:pt x="77" y="167"/>
                    <a:pt x="111" y="167"/>
                  </a:cubicBezTo>
                  <a:cubicBezTo>
                    <a:pt x="146" y="167"/>
                    <a:pt x="173" y="139"/>
                    <a:pt x="173" y="105"/>
                  </a:cubicBezTo>
                  <a:cubicBezTo>
                    <a:pt x="173" y="71"/>
                    <a:pt x="146" y="43"/>
                    <a:pt x="111" y="43"/>
                  </a:cubicBezTo>
                  <a:close/>
                  <a:moveTo>
                    <a:pt x="361" y="326"/>
                  </a:moveTo>
                  <a:cubicBezTo>
                    <a:pt x="326" y="326"/>
                    <a:pt x="299" y="353"/>
                    <a:pt x="299" y="388"/>
                  </a:cubicBezTo>
                  <a:cubicBezTo>
                    <a:pt x="299" y="422"/>
                    <a:pt x="326" y="450"/>
                    <a:pt x="361" y="450"/>
                  </a:cubicBezTo>
                  <a:cubicBezTo>
                    <a:pt x="395" y="450"/>
                    <a:pt x="423" y="422"/>
                    <a:pt x="423" y="388"/>
                  </a:cubicBezTo>
                  <a:cubicBezTo>
                    <a:pt x="423" y="353"/>
                    <a:pt x="395" y="326"/>
                    <a:pt x="361" y="326"/>
                  </a:cubicBezTo>
                  <a:close/>
                </a:path>
              </a:pathLst>
            </a:custGeom>
            <a:solidFill>
              <a:srgbClr val="7800AF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51">
                <a:latin typeface="+mn-lt"/>
              </a:endParaRPr>
            </a:p>
          </p:txBody>
        </p:sp>
        <p:sp>
          <p:nvSpPr>
            <p:cNvPr id="36" name="Oval 30">
              <a:extLst>
                <a:ext uri="{FF2B5EF4-FFF2-40B4-BE49-F238E27FC236}">
                  <a16:creationId xmlns:a16="http://schemas.microsoft.com/office/drawing/2014/main" id="{1C6ACEBC-5593-44E1-B732-86C747E70AFA}"/>
                </a:ext>
              </a:extLst>
            </p:cNvPr>
            <p:cNvSpPr>
              <a:spLocks noSelect="1" noChangeArrowheads="1"/>
            </p:cNvSpPr>
            <p:nvPr userDrawn="1"/>
          </p:nvSpPr>
          <p:spPr bwMode="gray">
            <a:xfrm>
              <a:off x="255" y="4083"/>
              <a:ext cx="19" cy="19"/>
            </a:xfrm>
            <a:prstGeom prst="ellipse">
              <a:avLst/>
            </a:prstGeom>
            <a:solidFill>
              <a:srgbClr val="D70087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51">
                <a:latin typeface="+mn-lt"/>
              </a:endParaRPr>
            </a:p>
          </p:txBody>
        </p:sp>
        <p:sp>
          <p:nvSpPr>
            <p:cNvPr id="37" name="Freeform 31">
              <a:extLst>
                <a:ext uri="{FF2B5EF4-FFF2-40B4-BE49-F238E27FC236}">
                  <a16:creationId xmlns:a16="http://schemas.microsoft.com/office/drawing/2014/main" id="{794A614C-212E-4071-8392-D28D6F2268C3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221" y="3939"/>
              <a:ext cx="241" cy="69"/>
            </a:xfrm>
            <a:custGeom>
              <a:avLst/>
              <a:gdLst>
                <a:gd name="T0" fmla="*/ 663 w 1205"/>
                <a:gd name="T1" fmla="*/ 175 h 349"/>
                <a:gd name="T2" fmla="*/ 747 w 1205"/>
                <a:gd name="T3" fmla="*/ 259 h 349"/>
                <a:gd name="T4" fmla="*/ 805 w 1205"/>
                <a:gd name="T5" fmla="*/ 236 h 349"/>
                <a:gd name="T6" fmla="*/ 866 w 1205"/>
                <a:gd name="T7" fmla="*/ 302 h 349"/>
                <a:gd name="T8" fmla="*/ 747 w 1205"/>
                <a:gd name="T9" fmla="*/ 349 h 349"/>
                <a:gd name="T10" fmla="*/ 573 w 1205"/>
                <a:gd name="T11" fmla="*/ 175 h 349"/>
                <a:gd name="T12" fmla="*/ 747 w 1205"/>
                <a:gd name="T13" fmla="*/ 0 h 349"/>
                <a:gd name="T14" fmla="*/ 866 w 1205"/>
                <a:gd name="T15" fmla="*/ 47 h 349"/>
                <a:gd name="T16" fmla="*/ 805 w 1205"/>
                <a:gd name="T17" fmla="*/ 113 h 349"/>
                <a:gd name="T18" fmla="*/ 747 w 1205"/>
                <a:gd name="T19" fmla="*/ 90 h 349"/>
                <a:gd name="T20" fmla="*/ 663 w 1205"/>
                <a:gd name="T21" fmla="*/ 175 h 349"/>
                <a:gd name="T22" fmla="*/ 1085 w 1205"/>
                <a:gd name="T23" fmla="*/ 259 h 349"/>
                <a:gd name="T24" fmla="*/ 1001 w 1205"/>
                <a:gd name="T25" fmla="*/ 175 h 349"/>
                <a:gd name="T26" fmla="*/ 1085 w 1205"/>
                <a:gd name="T27" fmla="*/ 90 h 349"/>
                <a:gd name="T28" fmla="*/ 1143 w 1205"/>
                <a:gd name="T29" fmla="*/ 113 h 349"/>
                <a:gd name="T30" fmla="*/ 1205 w 1205"/>
                <a:gd name="T31" fmla="*/ 47 h 349"/>
                <a:gd name="T32" fmla="*/ 1085 w 1205"/>
                <a:gd name="T33" fmla="*/ 0 h 349"/>
                <a:gd name="T34" fmla="*/ 911 w 1205"/>
                <a:gd name="T35" fmla="*/ 175 h 349"/>
                <a:gd name="T36" fmla="*/ 1085 w 1205"/>
                <a:gd name="T37" fmla="*/ 349 h 349"/>
                <a:gd name="T38" fmla="*/ 1205 w 1205"/>
                <a:gd name="T39" fmla="*/ 302 h 349"/>
                <a:gd name="T40" fmla="*/ 1143 w 1205"/>
                <a:gd name="T41" fmla="*/ 236 h 349"/>
                <a:gd name="T42" fmla="*/ 1085 w 1205"/>
                <a:gd name="T43" fmla="*/ 259 h 349"/>
                <a:gd name="T44" fmla="*/ 374 w 1205"/>
                <a:gd name="T45" fmla="*/ 188 h 349"/>
                <a:gd name="T46" fmla="*/ 317 w 1205"/>
                <a:gd name="T47" fmla="*/ 7 h 349"/>
                <a:gd name="T48" fmla="*/ 220 w 1205"/>
                <a:gd name="T49" fmla="*/ 7 h 349"/>
                <a:gd name="T50" fmla="*/ 163 w 1205"/>
                <a:gd name="T51" fmla="*/ 188 h 349"/>
                <a:gd name="T52" fmla="*/ 106 w 1205"/>
                <a:gd name="T53" fmla="*/ 7 h 349"/>
                <a:gd name="T54" fmla="*/ 0 w 1205"/>
                <a:gd name="T55" fmla="*/ 7 h 349"/>
                <a:gd name="T56" fmla="*/ 105 w 1205"/>
                <a:gd name="T57" fmla="*/ 343 h 349"/>
                <a:gd name="T58" fmla="*/ 114 w 1205"/>
                <a:gd name="T59" fmla="*/ 343 h 349"/>
                <a:gd name="T60" fmla="*/ 212 w 1205"/>
                <a:gd name="T61" fmla="*/ 343 h 349"/>
                <a:gd name="T62" fmla="*/ 268 w 1205"/>
                <a:gd name="T63" fmla="*/ 162 h 349"/>
                <a:gd name="T64" fmla="*/ 325 w 1205"/>
                <a:gd name="T65" fmla="*/ 343 h 349"/>
                <a:gd name="T66" fmla="*/ 422 w 1205"/>
                <a:gd name="T67" fmla="*/ 343 h 349"/>
                <a:gd name="T68" fmla="*/ 431 w 1205"/>
                <a:gd name="T69" fmla="*/ 343 h 349"/>
                <a:gd name="T70" fmla="*/ 537 w 1205"/>
                <a:gd name="T71" fmla="*/ 7 h 349"/>
                <a:gd name="T72" fmla="*/ 431 w 1205"/>
                <a:gd name="T73" fmla="*/ 7 h 349"/>
                <a:gd name="T74" fmla="*/ 374 w 1205"/>
                <a:gd name="T75" fmla="*/ 188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205" h="349">
                  <a:moveTo>
                    <a:pt x="663" y="175"/>
                  </a:moveTo>
                  <a:cubicBezTo>
                    <a:pt x="663" y="221"/>
                    <a:pt x="701" y="259"/>
                    <a:pt x="747" y="259"/>
                  </a:cubicBezTo>
                  <a:cubicBezTo>
                    <a:pt x="769" y="259"/>
                    <a:pt x="790" y="250"/>
                    <a:pt x="805" y="236"/>
                  </a:cubicBezTo>
                  <a:cubicBezTo>
                    <a:pt x="866" y="302"/>
                    <a:pt x="866" y="302"/>
                    <a:pt x="866" y="302"/>
                  </a:cubicBezTo>
                  <a:cubicBezTo>
                    <a:pt x="835" y="331"/>
                    <a:pt x="793" y="349"/>
                    <a:pt x="747" y="349"/>
                  </a:cubicBezTo>
                  <a:cubicBezTo>
                    <a:pt x="651" y="349"/>
                    <a:pt x="573" y="271"/>
                    <a:pt x="573" y="175"/>
                  </a:cubicBezTo>
                  <a:cubicBezTo>
                    <a:pt x="573" y="78"/>
                    <a:pt x="651" y="0"/>
                    <a:pt x="747" y="0"/>
                  </a:cubicBezTo>
                  <a:cubicBezTo>
                    <a:pt x="793" y="0"/>
                    <a:pt x="835" y="18"/>
                    <a:pt x="866" y="47"/>
                  </a:cubicBezTo>
                  <a:cubicBezTo>
                    <a:pt x="805" y="113"/>
                    <a:pt x="805" y="113"/>
                    <a:pt x="805" y="113"/>
                  </a:cubicBezTo>
                  <a:cubicBezTo>
                    <a:pt x="790" y="99"/>
                    <a:pt x="769" y="90"/>
                    <a:pt x="747" y="90"/>
                  </a:cubicBezTo>
                  <a:cubicBezTo>
                    <a:pt x="701" y="90"/>
                    <a:pt x="663" y="128"/>
                    <a:pt x="663" y="175"/>
                  </a:cubicBezTo>
                  <a:close/>
                  <a:moveTo>
                    <a:pt x="1085" y="259"/>
                  </a:moveTo>
                  <a:cubicBezTo>
                    <a:pt x="1039" y="259"/>
                    <a:pt x="1001" y="221"/>
                    <a:pt x="1001" y="175"/>
                  </a:cubicBezTo>
                  <a:cubicBezTo>
                    <a:pt x="1001" y="128"/>
                    <a:pt x="1039" y="90"/>
                    <a:pt x="1085" y="90"/>
                  </a:cubicBezTo>
                  <a:cubicBezTo>
                    <a:pt x="1108" y="90"/>
                    <a:pt x="1128" y="99"/>
                    <a:pt x="1143" y="113"/>
                  </a:cubicBezTo>
                  <a:cubicBezTo>
                    <a:pt x="1205" y="47"/>
                    <a:pt x="1205" y="47"/>
                    <a:pt x="1205" y="47"/>
                  </a:cubicBezTo>
                  <a:cubicBezTo>
                    <a:pt x="1174" y="18"/>
                    <a:pt x="1132" y="0"/>
                    <a:pt x="1085" y="0"/>
                  </a:cubicBezTo>
                  <a:cubicBezTo>
                    <a:pt x="989" y="0"/>
                    <a:pt x="911" y="78"/>
                    <a:pt x="911" y="175"/>
                  </a:cubicBezTo>
                  <a:cubicBezTo>
                    <a:pt x="911" y="271"/>
                    <a:pt x="989" y="349"/>
                    <a:pt x="1085" y="349"/>
                  </a:cubicBezTo>
                  <a:cubicBezTo>
                    <a:pt x="1132" y="349"/>
                    <a:pt x="1174" y="331"/>
                    <a:pt x="1205" y="302"/>
                  </a:cubicBezTo>
                  <a:cubicBezTo>
                    <a:pt x="1143" y="236"/>
                    <a:pt x="1143" y="236"/>
                    <a:pt x="1143" y="236"/>
                  </a:cubicBezTo>
                  <a:cubicBezTo>
                    <a:pt x="1128" y="250"/>
                    <a:pt x="1108" y="259"/>
                    <a:pt x="1085" y="259"/>
                  </a:cubicBezTo>
                  <a:close/>
                  <a:moveTo>
                    <a:pt x="374" y="188"/>
                  </a:moveTo>
                  <a:cubicBezTo>
                    <a:pt x="317" y="7"/>
                    <a:pt x="317" y="7"/>
                    <a:pt x="317" y="7"/>
                  </a:cubicBezTo>
                  <a:cubicBezTo>
                    <a:pt x="220" y="7"/>
                    <a:pt x="220" y="7"/>
                    <a:pt x="220" y="7"/>
                  </a:cubicBezTo>
                  <a:cubicBezTo>
                    <a:pt x="163" y="188"/>
                    <a:pt x="163" y="188"/>
                    <a:pt x="163" y="188"/>
                  </a:cubicBezTo>
                  <a:cubicBezTo>
                    <a:pt x="106" y="7"/>
                    <a:pt x="106" y="7"/>
                    <a:pt x="106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05" y="343"/>
                    <a:pt x="105" y="343"/>
                    <a:pt x="105" y="343"/>
                  </a:cubicBezTo>
                  <a:cubicBezTo>
                    <a:pt x="114" y="343"/>
                    <a:pt x="114" y="343"/>
                    <a:pt x="114" y="343"/>
                  </a:cubicBezTo>
                  <a:cubicBezTo>
                    <a:pt x="212" y="343"/>
                    <a:pt x="212" y="343"/>
                    <a:pt x="212" y="343"/>
                  </a:cubicBezTo>
                  <a:cubicBezTo>
                    <a:pt x="268" y="162"/>
                    <a:pt x="268" y="162"/>
                    <a:pt x="268" y="162"/>
                  </a:cubicBezTo>
                  <a:cubicBezTo>
                    <a:pt x="325" y="343"/>
                    <a:pt x="325" y="343"/>
                    <a:pt x="325" y="343"/>
                  </a:cubicBezTo>
                  <a:cubicBezTo>
                    <a:pt x="422" y="343"/>
                    <a:pt x="422" y="343"/>
                    <a:pt x="422" y="343"/>
                  </a:cubicBezTo>
                  <a:cubicBezTo>
                    <a:pt x="431" y="343"/>
                    <a:pt x="431" y="343"/>
                    <a:pt x="431" y="343"/>
                  </a:cubicBezTo>
                  <a:cubicBezTo>
                    <a:pt x="537" y="7"/>
                    <a:pt x="537" y="7"/>
                    <a:pt x="537" y="7"/>
                  </a:cubicBezTo>
                  <a:cubicBezTo>
                    <a:pt x="431" y="7"/>
                    <a:pt x="431" y="7"/>
                    <a:pt x="431" y="7"/>
                  </a:cubicBezTo>
                  <a:lnTo>
                    <a:pt x="374" y="188"/>
                  </a:lnTo>
                  <a:close/>
                </a:path>
              </a:pathLst>
            </a:custGeom>
            <a:solidFill>
              <a:srgbClr val="7800AF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51">
                <a:latin typeface="+mn-lt"/>
              </a:endParaRPr>
            </a:p>
          </p:txBody>
        </p:sp>
      </p:grpSp>
      <p:sp>
        <p:nvSpPr>
          <p:cNvPr id="38" name="LS_Logo2 (JU-Free) Employment" hidden="1">
            <a:extLst>
              <a:ext uri="{FF2B5EF4-FFF2-40B4-BE49-F238E27FC236}">
                <a16:creationId xmlns:a16="http://schemas.microsoft.com/office/drawing/2014/main" id="{550AAB8E-EDA8-4AB7-8382-D10C81ECD6D6}"/>
              </a:ext>
            </a:extLst>
          </p:cNvPr>
          <p:cNvSpPr>
            <a:spLocks/>
          </p:cNvSpPr>
          <p:nvPr userDrawn="1"/>
        </p:nvSpPr>
        <p:spPr bwMode="auto">
          <a:xfrm>
            <a:off x="1155700" y="7712075"/>
            <a:ext cx="1365250" cy="365125"/>
          </a:xfrm>
          <a:custGeom>
            <a:avLst/>
            <a:gdLst>
              <a:gd name="T0" fmla="*/ 234 w 3440"/>
              <a:gd name="T1" fmla="*/ 1 h 921"/>
              <a:gd name="T2" fmla="*/ 213 w 3440"/>
              <a:gd name="T3" fmla="*/ 152 h 921"/>
              <a:gd name="T4" fmla="*/ 240 w 3440"/>
              <a:gd name="T5" fmla="*/ 308 h 921"/>
              <a:gd name="T6" fmla="*/ 506 w 3440"/>
              <a:gd name="T7" fmla="*/ 309 h 921"/>
              <a:gd name="T8" fmla="*/ 668 w 3440"/>
              <a:gd name="T9" fmla="*/ 1 h 921"/>
              <a:gd name="T10" fmla="*/ 320 w 3440"/>
              <a:gd name="T11" fmla="*/ 1 h 921"/>
              <a:gd name="T12" fmla="*/ 812 w 3440"/>
              <a:gd name="T13" fmla="*/ 346 h 921"/>
              <a:gd name="T14" fmla="*/ 1036 w 3440"/>
              <a:gd name="T15" fmla="*/ 117 h 921"/>
              <a:gd name="T16" fmla="*/ 812 w 3440"/>
              <a:gd name="T17" fmla="*/ 199 h 921"/>
              <a:gd name="T18" fmla="*/ 812 w 3440"/>
              <a:gd name="T19" fmla="*/ 39 h 921"/>
              <a:gd name="T20" fmla="*/ 1141 w 3440"/>
              <a:gd name="T21" fmla="*/ 1 h 921"/>
              <a:gd name="T22" fmla="*/ 1291 w 3440"/>
              <a:gd name="T23" fmla="*/ 308 h 921"/>
              <a:gd name="T24" fmla="*/ 1503 w 3440"/>
              <a:gd name="T25" fmla="*/ 348 h 921"/>
              <a:gd name="T26" fmla="*/ 1643 w 3440"/>
              <a:gd name="T27" fmla="*/ 174 h 921"/>
              <a:gd name="T28" fmla="*/ 1875 w 3440"/>
              <a:gd name="T29" fmla="*/ 228 h 921"/>
              <a:gd name="T30" fmla="*/ 1743 w 3440"/>
              <a:gd name="T31" fmla="*/ 1 h 921"/>
              <a:gd name="T32" fmla="*/ 1875 w 3440"/>
              <a:gd name="T33" fmla="*/ 346 h 921"/>
              <a:gd name="T34" fmla="*/ 2371 w 3440"/>
              <a:gd name="T35" fmla="*/ 62 h 921"/>
              <a:gd name="T36" fmla="*/ 2360 w 3440"/>
              <a:gd name="T37" fmla="*/ 1 h 921"/>
              <a:gd name="T38" fmla="*/ 2060 w 3440"/>
              <a:gd name="T39" fmla="*/ 346 h 921"/>
              <a:gd name="T40" fmla="*/ 2725 w 3440"/>
              <a:gd name="T41" fmla="*/ 190 h 921"/>
              <a:gd name="T42" fmla="*/ 2746 w 3440"/>
              <a:gd name="T43" fmla="*/ 39 h 921"/>
              <a:gd name="T44" fmla="*/ 2752 w 3440"/>
              <a:gd name="T45" fmla="*/ 346 h 921"/>
              <a:gd name="T46" fmla="*/ 3079 w 3440"/>
              <a:gd name="T47" fmla="*/ 278 h 921"/>
              <a:gd name="T48" fmla="*/ 2872 w 3440"/>
              <a:gd name="T49" fmla="*/ 346 h 921"/>
              <a:gd name="T50" fmla="*/ 3118 w 3440"/>
              <a:gd name="T51" fmla="*/ 1 h 921"/>
              <a:gd name="T52" fmla="*/ 3176 w 3440"/>
              <a:gd name="T53" fmla="*/ 39 h 921"/>
              <a:gd name="T54" fmla="*/ 3327 w 3440"/>
              <a:gd name="T55" fmla="*/ 39 h 921"/>
              <a:gd name="T56" fmla="*/ 264 w 3440"/>
              <a:gd name="T57" fmla="*/ 690 h 921"/>
              <a:gd name="T58" fmla="*/ 0 w 3440"/>
              <a:gd name="T59" fmla="*/ 919 h 921"/>
              <a:gd name="T60" fmla="*/ 226 w 3440"/>
              <a:gd name="T61" fmla="*/ 691 h 921"/>
              <a:gd name="T62" fmla="*/ 128 w 3440"/>
              <a:gd name="T63" fmla="*/ 772 h 921"/>
              <a:gd name="T64" fmla="*/ 329 w 3440"/>
              <a:gd name="T65" fmla="*/ 919 h 921"/>
              <a:gd name="T66" fmla="*/ 369 w 3440"/>
              <a:gd name="T67" fmla="*/ 574 h 921"/>
              <a:gd name="T68" fmla="*/ 806 w 3440"/>
              <a:gd name="T69" fmla="*/ 831 h 921"/>
              <a:gd name="T70" fmla="*/ 692 w 3440"/>
              <a:gd name="T71" fmla="*/ 574 h 921"/>
              <a:gd name="T72" fmla="*/ 635 w 3440"/>
              <a:gd name="T73" fmla="*/ 794 h 921"/>
              <a:gd name="T74" fmla="*/ 975 w 3440"/>
              <a:gd name="T75" fmla="*/ 919 h 921"/>
              <a:gd name="T76" fmla="*/ 1127 w 3440"/>
              <a:gd name="T77" fmla="*/ 574 h 921"/>
              <a:gd name="T78" fmla="*/ 1223 w 3440"/>
              <a:gd name="T79" fmla="*/ 919 h 921"/>
              <a:gd name="T80" fmla="*/ 1223 w 3440"/>
              <a:gd name="T81" fmla="*/ 733 h 921"/>
              <a:gd name="T82" fmla="*/ 1184 w 3440"/>
              <a:gd name="T83" fmla="*/ 574 h 921"/>
              <a:gd name="T84" fmla="*/ 1428 w 3440"/>
              <a:gd name="T85" fmla="*/ 746 h 921"/>
              <a:gd name="T86" fmla="*/ 1609 w 3440"/>
              <a:gd name="T87" fmla="*/ 610 h 921"/>
              <a:gd name="T88" fmla="*/ 2051 w 3440"/>
              <a:gd name="T89" fmla="*/ 801 h 921"/>
              <a:gd name="T90" fmla="*/ 1992 w 3440"/>
              <a:gd name="T91" fmla="*/ 810 h 921"/>
              <a:gd name="T92" fmla="*/ 1861 w 3440"/>
              <a:gd name="T93" fmla="*/ 574 h 921"/>
              <a:gd name="T94" fmla="*/ 2090 w 3440"/>
              <a:gd name="T95" fmla="*/ 691 h 921"/>
              <a:gd name="T96" fmla="*/ 1992 w 3440"/>
              <a:gd name="T97" fmla="*/ 772 h 921"/>
              <a:gd name="T98" fmla="*/ 2217 w 3440"/>
              <a:gd name="T99" fmla="*/ 574 h 921"/>
              <a:gd name="T100" fmla="*/ 2379 w 3440"/>
              <a:gd name="T101" fmla="*/ 882 h 921"/>
              <a:gd name="T102" fmla="*/ 2565 w 3440"/>
              <a:gd name="T103" fmla="*/ 919 h 9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3440" h="921">
                <a:moveTo>
                  <a:pt x="240" y="346"/>
                </a:moveTo>
                <a:cubicBezTo>
                  <a:pt x="0" y="346"/>
                  <a:pt x="0" y="346"/>
                  <a:pt x="0" y="346"/>
                </a:cubicBezTo>
                <a:cubicBezTo>
                  <a:pt x="0" y="1"/>
                  <a:pt x="0" y="1"/>
                  <a:pt x="0" y="1"/>
                </a:cubicBezTo>
                <a:cubicBezTo>
                  <a:pt x="234" y="1"/>
                  <a:pt x="234" y="1"/>
                  <a:pt x="234" y="1"/>
                </a:cubicBezTo>
                <a:cubicBezTo>
                  <a:pt x="234" y="39"/>
                  <a:pt x="234" y="39"/>
                  <a:pt x="234" y="39"/>
                </a:cubicBezTo>
                <a:cubicBezTo>
                  <a:pt x="40" y="39"/>
                  <a:pt x="40" y="39"/>
                  <a:pt x="40" y="39"/>
                </a:cubicBezTo>
                <a:cubicBezTo>
                  <a:pt x="40" y="152"/>
                  <a:pt x="40" y="152"/>
                  <a:pt x="40" y="152"/>
                </a:cubicBezTo>
                <a:cubicBezTo>
                  <a:pt x="213" y="152"/>
                  <a:pt x="213" y="152"/>
                  <a:pt x="213" y="152"/>
                </a:cubicBezTo>
                <a:cubicBezTo>
                  <a:pt x="213" y="190"/>
                  <a:pt x="213" y="190"/>
                  <a:pt x="213" y="190"/>
                </a:cubicBezTo>
                <a:cubicBezTo>
                  <a:pt x="40" y="190"/>
                  <a:pt x="40" y="190"/>
                  <a:pt x="40" y="190"/>
                </a:cubicBezTo>
                <a:cubicBezTo>
                  <a:pt x="40" y="308"/>
                  <a:pt x="40" y="308"/>
                  <a:pt x="40" y="308"/>
                </a:cubicBezTo>
                <a:cubicBezTo>
                  <a:pt x="240" y="308"/>
                  <a:pt x="240" y="308"/>
                  <a:pt x="240" y="308"/>
                </a:cubicBezTo>
                <a:lnTo>
                  <a:pt x="240" y="346"/>
                </a:lnTo>
                <a:close/>
                <a:moveTo>
                  <a:pt x="357" y="62"/>
                </a:moveTo>
                <a:cubicBezTo>
                  <a:pt x="482" y="309"/>
                  <a:pt x="482" y="309"/>
                  <a:pt x="482" y="309"/>
                </a:cubicBezTo>
                <a:cubicBezTo>
                  <a:pt x="506" y="309"/>
                  <a:pt x="506" y="309"/>
                  <a:pt x="506" y="309"/>
                </a:cubicBezTo>
                <a:cubicBezTo>
                  <a:pt x="631" y="62"/>
                  <a:pt x="631" y="62"/>
                  <a:pt x="631" y="62"/>
                </a:cubicBezTo>
                <a:cubicBezTo>
                  <a:pt x="632" y="346"/>
                  <a:pt x="632" y="346"/>
                  <a:pt x="632" y="346"/>
                </a:cubicBezTo>
                <a:cubicBezTo>
                  <a:pt x="668" y="346"/>
                  <a:pt x="668" y="346"/>
                  <a:pt x="668" y="346"/>
                </a:cubicBezTo>
                <a:cubicBezTo>
                  <a:pt x="668" y="1"/>
                  <a:pt x="668" y="1"/>
                  <a:pt x="668" y="1"/>
                </a:cubicBezTo>
                <a:cubicBezTo>
                  <a:pt x="620" y="1"/>
                  <a:pt x="620" y="1"/>
                  <a:pt x="620" y="1"/>
                </a:cubicBezTo>
                <a:cubicBezTo>
                  <a:pt x="495" y="249"/>
                  <a:pt x="495" y="249"/>
                  <a:pt x="495" y="249"/>
                </a:cubicBezTo>
                <a:cubicBezTo>
                  <a:pt x="369" y="1"/>
                  <a:pt x="369" y="1"/>
                  <a:pt x="369" y="1"/>
                </a:cubicBezTo>
                <a:cubicBezTo>
                  <a:pt x="320" y="1"/>
                  <a:pt x="320" y="1"/>
                  <a:pt x="320" y="1"/>
                </a:cubicBezTo>
                <a:cubicBezTo>
                  <a:pt x="320" y="346"/>
                  <a:pt x="320" y="346"/>
                  <a:pt x="320" y="346"/>
                </a:cubicBezTo>
                <a:cubicBezTo>
                  <a:pt x="357" y="346"/>
                  <a:pt x="357" y="346"/>
                  <a:pt x="357" y="346"/>
                </a:cubicBezTo>
                <a:lnTo>
                  <a:pt x="357" y="62"/>
                </a:lnTo>
                <a:close/>
                <a:moveTo>
                  <a:pt x="812" y="346"/>
                </a:moveTo>
                <a:cubicBezTo>
                  <a:pt x="773" y="346"/>
                  <a:pt x="773" y="346"/>
                  <a:pt x="773" y="346"/>
                </a:cubicBezTo>
                <a:cubicBezTo>
                  <a:pt x="773" y="1"/>
                  <a:pt x="773" y="1"/>
                  <a:pt x="773" y="1"/>
                </a:cubicBezTo>
                <a:cubicBezTo>
                  <a:pt x="902" y="1"/>
                  <a:pt x="902" y="1"/>
                  <a:pt x="902" y="1"/>
                </a:cubicBezTo>
                <a:cubicBezTo>
                  <a:pt x="987" y="1"/>
                  <a:pt x="1036" y="44"/>
                  <a:pt x="1036" y="117"/>
                </a:cubicBezTo>
                <a:cubicBezTo>
                  <a:pt x="1036" y="193"/>
                  <a:pt x="987" y="237"/>
                  <a:pt x="902" y="237"/>
                </a:cubicBezTo>
                <a:cubicBezTo>
                  <a:pt x="812" y="237"/>
                  <a:pt x="812" y="237"/>
                  <a:pt x="812" y="237"/>
                </a:cubicBezTo>
                <a:lnTo>
                  <a:pt x="812" y="346"/>
                </a:lnTo>
                <a:close/>
                <a:moveTo>
                  <a:pt x="812" y="199"/>
                </a:moveTo>
                <a:cubicBezTo>
                  <a:pt x="900" y="199"/>
                  <a:pt x="900" y="199"/>
                  <a:pt x="900" y="199"/>
                </a:cubicBezTo>
                <a:cubicBezTo>
                  <a:pt x="962" y="199"/>
                  <a:pt x="998" y="172"/>
                  <a:pt x="998" y="118"/>
                </a:cubicBezTo>
                <a:cubicBezTo>
                  <a:pt x="998" y="66"/>
                  <a:pt x="962" y="39"/>
                  <a:pt x="900" y="39"/>
                </a:cubicBezTo>
                <a:cubicBezTo>
                  <a:pt x="812" y="39"/>
                  <a:pt x="812" y="39"/>
                  <a:pt x="812" y="39"/>
                </a:cubicBezTo>
                <a:lnTo>
                  <a:pt x="812" y="199"/>
                </a:lnTo>
                <a:close/>
                <a:moveTo>
                  <a:pt x="1291" y="308"/>
                </a:moveTo>
                <a:cubicBezTo>
                  <a:pt x="1141" y="308"/>
                  <a:pt x="1141" y="308"/>
                  <a:pt x="1141" y="308"/>
                </a:cubicBezTo>
                <a:cubicBezTo>
                  <a:pt x="1141" y="1"/>
                  <a:pt x="1141" y="1"/>
                  <a:pt x="1141" y="1"/>
                </a:cubicBezTo>
                <a:cubicBezTo>
                  <a:pt x="1101" y="1"/>
                  <a:pt x="1101" y="1"/>
                  <a:pt x="1101" y="1"/>
                </a:cubicBezTo>
                <a:cubicBezTo>
                  <a:pt x="1101" y="346"/>
                  <a:pt x="1101" y="346"/>
                  <a:pt x="1101" y="346"/>
                </a:cubicBezTo>
                <a:cubicBezTo>
                  <a:pt x="1291" y="346"/>
                  <a:pt x="1291" y="346"/>
                  <a:pt x="1291" y="346"/>
                </a:cubicBezTo>
                <a:lnTo>
                  <a:pt x="1291" y="308"/>
                </a:lnTo>
                <a:close/>
                <a:moveTo>
                  <a:pt x="1323" y="174"/>
                </a:moveTo>
                <a:cubicBezTo>
                  <a:pt x="1323" y="76"/>
                  <a:pt x="1402" y="0"/>
                  <a:pt x="1503" y="0"/>
                </a:cubicBezTo>
                <a:cubicBezTo>
                  <a:pt x="1603" y="0"/>
                  <a:pt x="1683" y="77"/>
                  <a:pt x="1683" y="174"/>
                </a:cubicBezTo>
                <a:cubicBezTo>
                  <a:pt x="1683" y="271"/>
                  <a:pt x="1603" y="348"/>
                  <a:pt x="1503" y="348"/>
                </a:cubicBezTo>
                <a:cubicBezTo>
                  <a:pt x="1402" y="348"/>
                  <a:pt x="1323" y="271"/>
                  <a:pt x="1323" y="174"/>
                </a:cubicBezTo>
                <a:close/>
                <a:moveTo>
                  <a:pt x="1363" y="174"/>
                </a:moveTo>
                <a:cubicBezTo>
                  <a:pt x="1363" y="249"/>
                  <a:pt x="1427" y="310"/>
                  <a:pt x="1503" y="310"/>
                </a:cubicBezTo>
                <a:cubicBezTo>
                  <a:pt x="1580" y="310"/>
                  <a:pt x="1643" y="249"/>
                  <a:pt x="1643" y="174"/>
                </a:cubicBezTo>
                <a:cubicBezTo>
                  <a:pt x="1643" y="98"/>
                  <a:pt x="1580" y="38"/>
                  <a:pt x="1503" y="38"/>
                </a:cubicBezTo>
                <a:cubicBezTo>
                  <a:pt x="1427" y="38"/>
                  <a:pt x="1363" y="98"/>
                  <a:pt x="1363" y="174"/>
                </a:cubicBezTo>
                <a:close/>
                <a:moveTo>
                  <a:pt x="1875" y="346"/>
                </a:moveTo>
                <a:cubicBezTo>
                  <a:pt x="1875" y="228"/>
                  <a:pt x="1875" y="228"/>
                  <a:pt x="1875" y="228"/>
                </a:cubicBezTo>
                <a:cubicBezTo>
                  <a:pt x="2005" y="1"/>
                  <a:pt x="2005" y="1"/>
                  <a:pt x="2005" y="1"/>
                </a:cubicBezTo>
                <a:cubicBezTo>
                  <a:pt x="1965" y="1"/>
                  <a:pt x="1965" y="1"/>
                  <a:pt x="1965" y="1"/>
                </a:cubicBezTo>
                <a:cubicBezTo>
                  <a:pt x="1855" y="181"/>
                  <a:pt x="1855" y="181"/>
                  <a:pt x="1855" y="181"/>
                </a:cubicBezTo>
                <a:cubicBezTo>
                  <a:pt x="1743" y="1"/>
                  <a:pt x="1743" y="1"/>
                  <a:pt x="1743" y="1"/>
                </a:cubicBezTo>
                <a:cubicBezTo>
                  <a:pt x="1703" y="1"/>
                  <a:pt x="1703" y="1"/>
                  <a:pt x="1703" y="1"/>
                </a:cubicBezTo>
                <a:cubicBezTo>
                  <a:pt x="1836" y="229"/>
                  <a:pt x="1836" y="229"/>
                  <a:pt x="1836" y="229"/>
                </a:cubicBezTo>
                <a:cubicBezTo>
                  <a:pt x="1836" y="346"/>
                  <a:pt x="1836" y="346"/>
                  <a:pt x="1836" y="346"/>
                </a:cubicBezTo>
                <a:lnTo>
                  <a:pt x="1875" y="346"/>
                </a:lnTo>
                <a:close/>
                <a:moveTo>
                  <a:pt x="2097" y="62"/>
                </a:moveTo>
                <a:cubicBezTo>
                  <a:pt x="2222" y="309"/>
                  <a:pt x="2222" y="309"/>
                  <a:pt x="2222" y="309"/>
                </a:cubicBezTo>
                <a:cubicBezTo>
                  <a:pt x="2246" y="309"/>
                  <a:pt x="2246" y="309"/>
                  <a:pt x="2246" y="309"/>
                </a:cubicBezTo>
                <a:cubicBezTo>
                  <a:pt x="2371" y="62"/>
                  <a:pt x="2371" y="62"/>
                  <a:pt x="2371" y="62"/>
                </a:cubicBezTo>
                <a:cubicBezTo>
                  <a:pt x="2371" y="346"/>
                  <a:pt x="2371" y="346"/>
                  <a:pt x="2371" y="346"/>
                </a:cubicBezTo>
                <a:cubicBezTo>
                  <a:pt x="2408" y="346"/>
                  <a:pt x="2408" y="346"/>
                  <a:pt x="2408" y="346"/>
                </a:cubicBezTo>
                <a:cubicBezTo>
                  <a:pt x="2408" y="1"/>
                  <a:pt x="2408" y="1"/>
                  <a:pt x="2408" y="1"/>
                </a:cubicBezTo>
                <a:cubicBezTo>
                  <a:pt x="2360" y="1"/>
                  <a:pt x="2360" y="1"/>
                  <a:pt x="2360" y="1"/>
                </a:cubicBezTo>
                <a:cubicBezTo>
                  <a:pt x="2234" y="249"/>
                  <a:pt x="2234" y="249"/>
                  <a:pt x="2234" y="249"/>
                </a:cubicBezTo>
                <a:cubicBezTo>
                  <a:pt x="2108" y="1"/>
                  <a:pt x="2108" y="1"/>
                  <a:pt x="2108" y="1"/>
                </a:cubicBezTo>
                <a:cubicBezTo>
                  <a:pt x="2060" y="1"/>
                  <a:pt x="2060" y="1"/>
                  <a:pt x="2060" y="1"/>
                </a:cubicBezTo>
                <a:cubicBezTo>
                  <a:pt x="2060" y="346"/>
                  <a:pt x="2060" y="346"/>
                  <a:pt x="2060" y="346"/>
                </a:cubicBezTo>
                <a:cubicBezTo>
                  <a:pt x="2097" y="346"/>
                  <a:pt x="2097" y="346"/>
                  <a:pt x="2097" y="346"/>
                </a:cubicBezTo>
                <a:lnTo>
                  <a:pt x="2097" y="62"/>
                </a:lnTo>
                <a:close/>
                <a:moveTo>
                  <a:pt x="2552" y="190"/>
                </a:moveTo>
                <a:cubicBezTo>
                  <a:pt x="2725" y="190"/>
                  <a:pt x="2725" y="190"/>
                  <a:pt x="2725" y="190"/>
                </a:cubicBezTo>
                <a:cubicBezTo>
                  <a:pt x="2725" y="152"/>
                  <a:pt x="2725" y="152"/>
                  <a:pt x="2725" y="152"/>
                </a:cubicBezTo>
                <a:cubicBezTo>
                  <a:pt x="2552" y="152"/>
                  <a:pt x="2552" y="152"/>
                  <a:pt x="2552" y="152"/>
                </a:cubicBezTo>
                <a:cubicBezTo>
                  <a:pt x="2552" y="39"/>
                  <a:pt x="2552" y="39"/>
                  <a:pt x="2552" y="39"/>
                </a:cubicBezTo>
                <a:cubicBezTo>
                  <a:pt x="2746" y="39"/>
                  <a:pt x="2746" y="39"/>
                  <a:pt x="2746" y="39"/>
                </a:cubicBezTo>
                <a:cubicBezTo>
                  <a:pt x="2746" y="1"/>
                  <a:pt x="2746" y="1"/>
                  <a:pt x="2746" y="1"/>
                </a:cubicBezTo>
                <a:cubicBezTo>
                  <a:pt x="2512" y="1"/>
                  <a:pt x="2512" y="1"/>
                  <a:pt x="2512" y="1"/>
                </a:cubicBezTo>
                <a:cubicBezTo>
                  <a:pt x="2512" y="346"/>
                  <a:pt x="2512" y="346"/>
                  <a:pt x="2512" y="346"/>
                </a:cubicBezTo>
                <a:cubicBezTo>
                  <a:pt x="2752" y="346"/>
                  <a:pt x="2752" y="346"/>
                  <a:pt x="2752" y="346"/>
                </a:cubicBezTo>
                <a:cubicBezTo>
                  <a:pt x="2752" y="308"/>
                  <a:pt x="2752" y="308"/>
                  <a:pt x="2752" y="308"/>
                </a:cubicBezTo>
                <a:cubicBezTo>
                  <a:pt x="2552" y="308"/>
                  <a:pt x="2552" y="308"/>
                  <a:pt x="2552" y="308"/>
                </a:cubicBezTo>
                <a:lnTo>
                  <a:pt x="2552" y="190"/>
                </a:lnTo>
                <a:close/>
                <a:moveTo>
                  <a:pt x="3079" y="278"/>
                </a:moveTo>
                <a:cubicBezTo>
                  <a:pt x="2873" y="1"/>
                  <a:pt x="2873" y="1"/>
                  <a:pt x="2873" y="1"/>
                </a:cubicBezTo>
                <a:cubicBezTo>
                  <a:pt x="2832" y="1"/>
                  <a:pt x="2832" y="1"/>
                  <a:pt x="2832" y="1"/>
                </a:cubicBezTo>
                <a:cubicBezTo>
                  <a:pt x="2832" y="346"/>
                  <a:pt x="2832" y="346"/>
                  <a:pt x="2832" y="346"/>
                </a:cubicBezTo>
                <a:cubicBezTo>
                  <a:pt x="2872" y="346"/>
                  <a:pt x="2872" y="346"/>
                  <a:pt x="2872" y="346"/>
                </a:cubicBezTo>
                <a:cubicBezTo>
                  <a:pt x="2872" y="69"/>
                  <a:pt x="2872" y="69"/>
                  <a:pt x="2872" y="69"/>
                </a:cubicBezTo>
                <a:cubicBezTo>
                  <a:pt x="3078" y="346"/>
                  <a:pt x="3078" y="346"/>
                  <a:pt x="3078" y="346"/>
                </a:cubicBezTo>
                <a:cubicBezTo>
                  <a:pt x="3118" y="346"/>
                  <a:pt x="3118" y="346"/>
                  <a:pt x="3118" y="346"/>
                </a:cubicBezTo>
                <a:cubicBezTo>
                  <a:pt x="3118" y="1"/>
                  <a:pt x="3118" y="1"/>
                  <a:pt x="3118" y="1"/>
                </a:cubicBezTo>
                <a:cubicBezTo>
                  <a:pt x="3079" y="1"/>
                  <a:pt x="3079" y="1"/>
                  <a:pt x="3079" y="1"/>
                </a:cubicBezTo>
                <a:lnTo>
                  <a:pt x="3079" y="278"/>
                </a:lnTo>
                <a:close/>
                <a:moveTo>
                  <a:pt x="3176" y="1"/>
                </a:moveTo>
                <a:cubicBezTo>
                  <a:pt x="3176" y="39"/>
                  <a:pt x="3176" y="39"/>
                  <a:pt x="3176" y="39"/>
                </a:cubicBezTo>
                <a:cubicBezTo>
                  <a:pt x="3288" y="39"/>
                  <a:pt x="3288" y="39"/>
                  <a:pt x="3288" y="39"/>
                </a:cubicBezTo>
                <a:cubicBezTo>
                  <a:pt x="3288" y="346"/>
                  <a:pt x="3288" y="346"/>
                  <a:pt x="3288" y="346"/>
                </a:cubicBezTo>
                <a:cubicBezTo>
                  <a:pt x="3327" y="346"/>
                  <a:pt x="3327" y="346"/>
                  <a:pt x="3327" y="346"/>
                </a:cubicBezTo>
                <a:cubicBezTo>
                  <a:pt x="3327" y="39"/>
                  <a:pt x="3327" y="39"/>
                  <a:pt x="3327" y="39"/>
                </a:cubicBezTo>
                <a:cubicBezTo>
                  <a:pt x="3440" y="39"/>
                  <a:pt x="3440" y="39"/>
                  <a:pt x="3440" y="39"/>
                </a:cubicBezTo>
                <a:cubicBezTo>
                  <a:pt x="3440" y="1"/>
                  <a:pt x="3440" y="1"/>
                  <a:pt x="3440" y="1"/>
                </a:cubicBezTo>
                <a:lnTo>
                  <a:pt x="3176" y="1"/>
                </a:lnTo>
                <a:close/>
                <a:moveTo>
                  <a:pt x="264" y="690"/>
                </a:moveTo>
                <a:cubicBezTo>
                  <a:pt x="264" y="766"/>
                  <a:pt x="215" y="810"/>
                  <a:pt x="130" y="810"/>
                </a:cubicBezTo>
                <a:cubicBezTo>
                  <a:pt x="40" y="810"/>
                  <a:pt x="40" y="810"/>
                  <a:pt x="40" y="810"/>
                </a:cubicBezTo>
                <a:cubicBezTo>
                  <a:pt x="40" y="919"/>
                  <a:pt x="40" y="919"/>
                  <a:pt x="40" y="919"/>
                </a:cubicBezTo>
                <a:cubicBezTo>
                  <a:pt x="0" y="919"/>
                  <a:pt x="0" y="919"/>
                  <a:pt x="0" y="919"/>
                </a:cubicBezTo>
                <a:cubicBezTo>
                  <a:pt x="0" y="574"/>
                  <a:pt x="0" y="574"/>
                  <a:pt x="0" y="574"/>
                </a:cubicBezTo>
                <a:cubicBezTo>
                  <a:pt x="130" y="574"/>
                  <a:pt x="130" y="574"/>
                  <a:pt x="130" y="574"/>
                </a:cubicBezTo>
                <a:cubicBezTo>
                  <a:pt x="215" y="574"/>
                  <a:pt x="264" y="616"/>
                  <a:pt x="264" y="690"/>
                </a:cubicBezTo>
                <a:close/>
                <a:moveTo>
                  <a:pt x="226" y="691"/>
                </a:moveTo>
                <a:cubicBezTo>
                  <a:pt x="226" y="639"/>
                  <a:pt x="190" y="612"/>
                  <a:pt x="128" y="612"/>
                </a:cubicBezTo>
                <a:cubicBezTo>
                  <a:pt x="40" y="612"/>
                  <a:pt x="40" y="612"/>
                  <a:pt x="40" y="612"/>
                </a:cubicBezTo>
                <a:cubicBezTo>
                  <a:pt x="40" y="772"/>
                  <a:pt x="40" y="772"/>
                  <a:pt x="40" y="772"/>
                </a:cubicBezTo>
                <a:cubicBezTo>
                  <a:pt x="128" y="772"/>
                  <a:pt x="128" y="772"/>
                  <a:pt x="128" y="772"/>
                </a:cubicBezTo>
                <a:cubicBezTo>
                  <a:pt x="190" y="772"/>
                  <a:pt x="226" y="744"/>
                  <a:pt x="226" y="691"/>
                </a:cubicBezTo>
                <a:close/>
                <a:moveTo>
                  <a:pt x="369" y="574"/>
                </a:moveTo>
                <a:cubicBezTo>
                  <a:pt x="329" y="574"/>
                  <a:pt x="329" y="574"/>
                  <a:pt x="329" y="574"/>
                </a:cubicBezTo>
                <a:cubicBezTo>
                  <a:pt x="329" y="919"/>
                  <a:pt x="329" y="919"/>
                  <a:pt x="329" y="919"/>
                </a:cubicBezTo>
                <a:cubicBezTo>
                  <a:pt x="520" y="919"/>
                  <a:pt x="520" y="919"/>
                  <a:pt x="520" y="919"/>
                </a:cubicBezTo>
                <a:cubicBezTo>
                  <a:pt x="520" y="881"/>
                  <a:pt x="520" y="881"/>
                  <a:pt x="520" y="881"/>
                </a:cubicBezTo>
                <a:cubicBezTo>
                  <a:pt x="369" y="881"/>
                  <a:pt x="369" y="881"/>
                  <a:pt x="369" y="881"/>
                </a:cubicBezTo>
                <a:lnTo>
                  <a:pt x="369" y="574"/>
                </a:lnTo>
                <a:close/>
                <a:moveTo>
                  <a:pt x="733" y="574"/>
                </a:moveTo>
                <a:cubicBezTo>
                  <a:pt x="887" y="919"/>
                  <a:pt x="887" y="919"/>
                  <a:pt x="887" y="919"/>
                </a:cubicBezTo>
                <a:cubicBezTo>
                  <a:pt x="844" y="919"/>
                  <a:pt x="844" y="919"/>
                  <a:pt x="844" y="919"/>
                </a:cubicBezTo>
                <a:cubicBezTo>
                  <a:pt x="806" y="831"/>
                  <a:pt x="806" y="831"/>
                  <a:pt x="806" y="831"/>
                </a:cubicBezTo>
                <a:cubicBezTo>
                  <a:pt x="618" y="831"/>
                  <a:pt x="618" y="831"/>
                  <a:pt x="618" y="831"/>
                </a:cubicBezTo>
                <a:cubicBezTo>
                  <a:pt x="579" y="919"/>
                  <a:pt x="579" y="919"/>
                  <a:pt x="579" y="919"/>
                </a:cubicBezTo>
                <a:cubicBezTo>
                  <a:pt x="538" y="919"/>
                  <a:pt x="538" y="919"/>
                  <a:pt x="538" y="919"/>
                </a:cubicBezTo>
                <a:cubicBezTo>
                  <a:pt x="692" y="574"/>
                  <a:pt x="692" y="574"/>
                  <a:pt x="692" y="574"/>
                </a:cubicBezTo>
                <a:lnTo>
                  <a:pt x="733" y="574"/>
                </a:lnTo>
                <a:close/>
                <a:moveTo>
                  <a:pt x="789" y="794"/>
                </a:moveTo>
                <a:cubicBezTo>
                  <a:pt x="711" y="619"/>
                  <a:pt x="711" y="619"/>
                  <a:pt x="711" y="619"/>
                </a:cubicBezTo>
                <a:cubicBezTo>
                  <a:pt x="635" y="794"/>
                  <a:pt x="635" y="794"/>
                  <a:pt x="635" y="794"/>
                </a:cubicBezTo>
                <a:lnTo>
                  <a:pt x="789" y="794"/>
                </a:lnTo>
                <a:close/>
                <a:moveTo>
                  <a:pt x="862" y="612"/>
                </a:moveTo>
                <a:cubicBezTo>
                  <a:pt x="975" y="612"/>
                  <a:pt x="975" y="612"/>
                  <a:pt x="975" y="612"/>
                </a:cubicBezTo>
                <a:cubicBezTo>
                  <a:pt x="975" y="919"/>
                  <a:pt x="975" y="919"/>
                  <a:pt x="975" y="919"/>
                </a:cubicBezTo>
                <a:cubicBezTo>
                  <a:pt x="1014" y="919"/>
                  <a:pt x="1014" y="919"/>
                  <a:pt x="1014" y="919"/>
                </a:cubicBezTo>
                <a:cubicBezTo>
                  <a:pt x="1014" y="612"/>
                  <a:pt x="1014" y="612"/>
                  <a:pt x="1014" y="612"/>
                </a:cubicBezTo>
                <a:cubicBezTo>
                  <a:pt x="1127" y="612"/>
                  <a:pt x="1127" y="612"/>
                  <a:pt x="1127" y="612"/>
                </a:cubicBezTo>
                <a:cubicBezTo>
                  <a:pt x="1127" y="574"/>
                  <a:pt x="1127" y="574"/>
                  <a:pt x="1127" y="574"/>
                </a:cubicBezTo>
                <a:cubicBezTo>
                  <a:pt x="862" y="574"/>
                  <a:pt x="862" y="574"/>
                  <a:pt x="862" y="574"/>
                </a:cubicBezTo>
                <a:lnTo>
                  <a:pt x="862" y="612"/>
                </a:lnTo>
                <a:close/>
                <a:moveTo>
                  <a:pt x="1184" y="919"/>
                </a:moveTo>
                <a:cubicBezTo>
                  <a:pt x="1223" y="919"/>
                  <a:pt x="1223" y="919"/>
                  <a:pt x="1223" y="919"/>
                </a:cubicBezTo>
                <a:cubicBezTo>
                  <a:pt x="1223" y="771"/>
                  <a:pt x="1223" y="771"/>
                  <a:pt x="1223" y="771"/>
                </a:cubicBezTo>
                <a:cubicBezTo>
                  <a:pt x="1384" y="771"/>
                  <a:pt x="1384" y="771"/>
                  <a:pt x="1384" y="771"/>
                </a:cubicBezTo>
                <a:cubicBezTo>
                  <a:pt x="1384" y="733"/>
                  <a:pt x="1384" y="733"/>
                  <a:pt x="1384" y="733"/>
                </a:cubicBezTo>
                <a:cubicBezTo>
                  <a:pt x="1223" y="733"/>
                  <a:pt x="1223" y="733"/>
                  <a:pt x="1223" y="733"/>
                </a:cubicBezTo>
                <a:cubicBezTo>
                  <a:pt x="1223" y="612"/>
                  <a:pt x="1223" y="612"/>
                  <a:pt x="1223" y="612"/>
                </a:cubicBezTo>
                <a:cubicBezTo>
                  <a:pt x="1403" y="612"/>
                  <a:pt x="1403" y="612"/>
                  <a:pt x="1403" y="612"/>
                </a:cubicBezTo>
                <a:cubicBezTo>
                  <a:pt x="1403" y="574"/>
                  <a:pt x="1403" y="574"/>
                  <a:pt x="1403" y="574"/>
                </a:cubicBezTo>
                <a:cubicBezTo>
                  <a:pt x="1184" y="574"/>
                  <a:pt x="1184" y="574"/>
                  <a:pt x="1184" y="574"/>
                </a:cubicBezTo>
                <a:lnTo>
                  <a:pt x="1184" y="919"/>
                </a:lnTo>
                <a:close/>
                <a:moveTo>
                  <a:pt x="1789" y="746"/>
                </a:moveTo>
                <a:cubicBezTo>
                  <a:pt x="1789" y="843"/>
                  <a:pt x="1709" y="921"/>
                  <a:pt x="1609" y="921"/>
                </a:cubicBezTo>
                <a:cubicBezTo>
                  <a:pt x="1508" y="921"/>
                  <a:pt x="1428" y="843"/>
                  <a:pt x="1428" y="746"/>
                </a:cubicBezTo>
                <a:cubicBezTo>
                  <a:pt x="1428" y="649"/>
                  <a:pt x="1508" y="573"/>
                  <a:pt x="1609" y="573"/>
                </a:cubicBezTo>
                <a:cubicBezTo>
                  <a:pt x="1709" y="573"/>
                  <a:pt x="1789" y="649"/>
                  <a:pt x="1789" y="746"/>
                </a:cubicBezTo>
                <a:close/>
                <a:moveTo>
                  <a:pt x="1749" y="746"/>
                </a:moveTo>
                <a:cubicBezTo>
                  <a:pt x="1749" y="671"/>
                  <a:pt x="1686" y="610"/>
                  <a:pt x="1609" y="610"/>
                </a:cubicBezTo>
                <a:cubicBezTo>
                  <a:pt x="1532" y="610"/>
                  <a:pt x="1468" y="671"/>
                  <a:pt x="1468" y="746"/>
                </a:cubicBezTo>
                <a:cubicBezTo>
                  <a:pt x="1468" y="822"/>
                  <a:pt x="1532" y="883"/>
                  <a:pt x="1609" y="883"/>
                </a:cubicBezTo>
                <a:cubicBezTo>
                  <a:pt x="1686" y="883"/>
                  <a:pt x="1749" y="822"/>
                  <a:pt x="1749" y="746"/>
                </a:cubicBezTo>
                <a:close/>
                <a:moveTo>
                  <a:pt x="2051" y="801"/>
                </a:moveTo>
                <a:cubicBezTo>
                  <a:pt x="2131" y="919"/>
                  <a:pt x="2131" y="919"/>
                  <a:pt x="2131" y="919"/>
                </a:cubicBezTo>
                <a:cubicBezTo>
                  <a:pt x="2086" y="919"/>
                  <a:pt x="2086" y="919"/>
                  <a:pt x="2086" y="919"/>
                </a:cubicBezTo>
                <a:cubicBezTo>
                  <a:pt x="2015" y="809"/>
                  <a:pt x="2015" y="809"/>
                  <a:pt x="2015" y="809"/>
                </a:cubicBezTo>
                <a:cubicBezTo>
                  <a:pt x="2008" y="809"/>
                  <a:pt x="2000" y="810"/>
                  <a:pt x="1992" y="810"/>
                </a:cubicBezTo>
                <a:cubicBezTo>
                  <a:pt x="1900" y="810"/>
                  <a:pt x="1900" y="810"/>
                  <a:pt x="1900" y="810"/>
                </a:cubicBezTo>
                <a:cubicBezTo>
                  <a:pt x="1900" y="919"/>
                  <a:pt x="1900" y="919"/>
                  <a:pt x="1900" y="919"/>
                </a:cubicBezTo>
                <a:cubicBezTo>
                  <a:pt x="1861" y="919"/>
                  <a:pt x="1861" y="919"/>
                  <a:pt x="1861" y="919"/>
                </a:cubicBezTo>
                <a:cubicBezTo>
                  <a:pt x="1861" y="574"/>
                  <a:pt x="1861" y="574"/>
                  <a:pt x="1861" y="574"/>
                </a:cubicBezTo>
                <a:cubicBezTo>
                  <a:pt x="1992" y="574"/>
                  <a:pt x="1992" y="574"/>
                  <a:pt x="1992" y="574"/>
                </a:cubicBezTo>
                <a:cubicBezTo>
                  <a:pt x="2078" y="574"/>
                  <a:pt x="2128" y="616"/>
                  <a:pt x="2128" y="690"/>
                </a:cubicBezTo>
                <a:cubicBezTo>
                  <a:pt x="2128" y="747"/>
                  <a:pt x="2100" y="785"/>
                  <a:pt x="2051" y="801"/>
                </a:cubicBezTo>
                <a:close/>
                <a:moveTo>
                  <a:pt x="2090" y="691"/>
                </a:moveTo>
                <a:cubicBezTo>
                  <a:pt x="2090" y="639"/>
                  <a:pt x="2054" y="612"/>
                  <a:pt x="1992" y="612"/>
                </a:cubicBezTo>
                <a:cubicBezTo>
                  <a:pt x="1900" y="612"/>
                  <a:pt x="1900" y="612"/>
                  <a:pt x="1900" y="612"/>
                </a:cubicBezTo>
                <a:cubicBezTo>
                  <a:pt x="1900" y="772"/>
                  <a:pt x="1900" y="772"/>
                  <a:pt x="1900" y="772"/>
                </a:cubicBezTo>
                <a:cubicBezTo>
                  <a:pt x="1992" y="772"/>
                  <a:pt x="1992" y="772"/>
                  <a:pt x="1992" y="772"/>
                </a:cubicBezTo>
                <a:cubicBezTo>
                  <a:pt x="2054" y="772"/>
                  <a:pt x="2090" y="744"/>
                  <a:pt x="2090" y="691"/>
                </a:cubicBezTo>
                <a:close/>
                <a:moveTo>
                  <a:pt x="2392" y="822"/>
                </a:moveTo>
                <a:cubicBezTo>
                  <a:pt x="2266" y="574"/>
                  <a:pt x="2266" y="574"/>
                  <a:pt x="2266" y="574"/>
                </a:cubicBezTo>
                <a:cubicBezTo>
                  <a:pt x="2217" y="574"/>
                  <a:pt x="2217" y="574"/>
                  <a:pt x="2217" y="574"/>
                </a:cubicBezTo>
                <a:cubicBezTo>
                  <a:pt x="2217" y="919"/>
                  <a:pt x="2217" y="919"/>
                  <a:pt x="2217" y="919"/>
                </a:cubicBezTo>
                <a:cubicBezTo>
                  <a:pt x="2254" y="919"/>
                  <a:pt x="2254" y="919"/>
                  <a:pt x="2254" y="919"/>
                </a:cubicBezTo>
                <a:cubicBezTo>
                  <a:pt x="2254" y="635"/>
                  <a:pt x="2254" y="635"/>
                  <a:pt x="2254" y="635"/>
                </a:cubicBezTo>
                <a:cubicBezTo>
                  <a:pt x="2379" y="882"/>
                  <a:pt x="2379" y="882"/>
                  <a:pt x="2379" y="882"/>
                </a:cubicBezTo>
                <a:cubicBezTo>
                  <a:pt x="2403" y="882"/>
                  <a:pt x="2403" y="882"/>
                  <a:pt x="2403" y="882"/>
                </a:cubicBezTo>
                <a:cubicBezTo>
                  <a:pt x="2528" y="635"/>
                  <a:pt x="2528" y="635"/>
                  <a:pt x="2528" y="635"/>
                </a:cubicBezTo>
                <a:cubicBezTo>
                  <a:pt x="2529" y="919"/>
                  <a:pt x="2529" y="919"/>
                  <a:pt x="2529" y="919"/>
                </a:cubicBezTo>
                <a:cubicBezTo>
                  <a:pt x="2565" y="919"/>
                  <a:pt x="2565" y="919"/>
                  <a:pt x="2565" y="919"/>
                </a:cubicBezTo>
                <a:cubicBezTo>
                  <a:pt x="2565" y="574"/>
                  <a:pt x="2565" y="574"/>
                  <a:pt x="2565" y="574"/>
                </a:cubicBezTo>
                <a:cubicBezTo>
                  <a:pt x="2517" y="574"/>
                  <a:pt x="2517" y="574"/>
                  <a:pt x="2517" y="574"/>
                </a:cubicBezTo>
                <a:lnTo>
                  <a:pt x="2392" y="822"/>
                </a:lnTo>
                <a:close/>
              </a:path>
            </a:pathLst>
          </a:custGeom>
          <a:solidFill>
            <a:srgbClr val="001450"/>
          </a:solidFill>
          <a:ln>
            <a:noFill/>
          </a:ln>
        </p:spPr>
        <p:txBody>
          <a:bodyPr lIns="114324" tIns="57162" rIns="114324" bIns="57162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251">
              <a:latin typeface="+mn-lt"/>
            </a:endParaRPr>
          </a:p>
        </p:txBody>
      </p:sp>
      <p:sp>
        <p:nvSpPr>
          <p:cNvPr id="39" name="LS_Logo4 (JU-Free) Swipe" hidden="1">
            <a:extLst>
              <a:ext uri="{FF2B5EF4-FFF2-40B4-BE49-F238E27FC236}">
                <a16:creationId xmlns:a16="http://schemas.microsoft.com/office/drawing/2014/main" id="{CADE4E9A-C827-4D0C-BAD5-5D071D864E11}"/>
              </a:ext>
            </a:extLst>
          </p:cNvPr>
          <p:cNvSpPr>
            <a:spLocks/>
          </p:cNvSpPr>
          <p:nvPr userDrawn="1"/>
        </p:nvSpPr>
        <p:spPr bwMode="auto">
          <a:xfrm>
            <a:off x="1143000" y="7820025"/>
            <a:ext cx="615950" cy="138113"/>
          </a:xfrm>
          <a:custGeom>
            <a:avLst/>
            <a:gdLst>
              <a:gd name="T0" fmla="*/ 256 w 1551"/>
              <a:gd name="T1" fmla="*/ 253 h 347"/>
              <a:gd name="T2" fmla="*/ 132 w 1551"/>
              <a:gd name="T3" fmla="*/ 347 h 347"/>
              <a:gd name="T4" fmla="*/ 0 w 1551"/>
              <a:gd name="T5" fmla="*/ 295 h 347"/>
              <a:gd name="T6" fmla="*/ 18 w 1551"/>
              <a:gd name="T7" fmla="*/ 259 h 347"/>
              <a:gd name="T8" fmla="*/ 132 w 1551"/>
              <a:gd name="T9" fmla="*/ 308 h 347"/>
              <a:gd name="T10" fmla="*/ 213 w 1551"/>
              <a:gd name="T11" fmla="*/ 255 h 347"/>
              <a:gd name="T12" fmla="*/ 20 w 1551"/>
              <a:gd name="T13" fmla="*/ 89 h 347"/>
              <a:gd name="T14" fmla="*/ 139 w 1551"/>
              <a:gd name="T15" fmla="*/ 0 h 347"/>
              <a:gd name="T16" fmla="*/ 248 w 1551"/>
              <a:gd name="T17" fmla="*/ 32 h 347"/>
              <a:gd name="T18" fmla="*/ 231 w 1551"/>
              <a:gd name="T19" fmla="*/ 69 h 347"/>
              <a:gd name="T20" fmla="*/ 136 w 1551"/>
              <a:gd name="T21" fmla="*/ 40 h 347"/>
              <a:gd name="T22" fmla="*/ 63 w 1551"/>
              <a:gd name="T23" fmla="*/ 86 h 347"/>
              <a:gd name="T24" fmla="*/ 256 w 1551"/>
              <a:gd name="T25" fmla="*/ 253 h 347"/>
              <a:gd name="T26" fmla="*/ 652 w 1551"/>
              <a:gd name="T27" fmla="*/ 300 h 347"/>
              <a:gd name="T28" fmla="*/ 558 w 1551"/>
              <a:gd name="T29" fmla="*/ 1 h 347"/>
              <a:gd name="T30" fmla="*/ 518 w 1551"/>
              <a:gd name="T31" fmla="*/ 2 h 347"/>
              <a:gd name="T32" fmla="*/ 425 w 1551"/>
              <a:gd name="T33" fmla="*/ 300 h 347"/>
              <a:gd name="T34" fmla="*/ 330 w 1551"/>
              <a:gd name="T35" fmla="*/ 1 h 347"/>
              <a:gd name="T36" fmla="*/ 288 w 1551"/>
              <a:gd name="T37" fmla="*/ 1 h 347"/>
              <a:gd name="T38" fmla="*/ 403 w 1551"/>
              <a:gd name="T39" fmla="*/ 346 h 347"/>
              <a:gd name="T40" fmla="*/ 444 w 1551"/>
              <a:gd name="T41" fmla="*/ 346 h 347"/>
              <a:gd name="T42" fmla="*/ 538 w 1551"/>
              <a:gd name="T43" fmla="*/ 56 h 347"/>
              <a:gd name="T44" fmla="*/ 631 w 1551"/>
              <a:gd name="T45" fmla="*/ 346 h 347"/>
              <a:gd name="T46" fmla="*/ 671 w 1551"/>
              <a:gd name="T47" fmla="*/ 346 h 347"/>
              <a:gd name="T48" fmla="*/ 787 w 1551"/>
              <a:gd name="T49" fmla="*/ 1 h 347"/>
              <a:gd name="T50" fmla="*/ 746 w 1551"/>
              <a:gd name="T51" fmla="*/ 1 h 347"/>
              <a:gd name="T52" fmla="*/ 652 w 1551"/>
              <a:gd name="T53" fmla="*/ 300 h 347"/>
              <a:gd name="T54" fmla="*/ 838 w 1551"/>
              <a:gd name="T55" fmla="*/ 346 h 347"/>
              <a:gd name="T56" fmla="*/ 877 w 1551"/>
              <a:gd name="T57" fmla="*/ 346 h 347"/>
              <a:gd name="T58" fmla="*/ 877 w 1551"/>
              <a:gd name="T59" fmla="*/ 1 h 347"/>
              <a:gd name="T60" fmla="*/ 838 w 1551"/>
              <a:gd name="T61" fmla="*/ 1 h 347"/>
              <a:gd name="T62" fmla="*/ 838 w 1551"/>
              <a:gd name="T63" fmla="*/ 346 h 347"/>
              <a:gd name="T64" fmla="*/ 1245 w 1551"/>
              <a:gd name="T65" fmla="*/ 117 h 347"/>
              <a:gd name="T66" fmla="*/ 1111 w 1551"/>
              <a:gd name="T67" fmla="*/ 237 h 347"/>
              <a:gd name="T68" fmla="*/ 1021 w 1551"/>
              <a:gd name="T69" fmla="*/ 237 h 347"/>
              <a:gd name="T70" fmla="*/ 1021 w 1551"/>
              <a:gd name="T71" fmla="*/ 346 h 347"/>
              <a:gd name="T72" fmla="*/ 981 w 1551"/>
              <a:gd name="T73" fmla="*/ 346 h 347"/>
              <a:gd name="T74" fmla="*/ 981 w 1551"/>
              <a:gd name="T75" fmla="*/ 1 h 347"/>
              <a:gd name="T76" fmla="*/ 1111 w 1551"/>
              <a:gd name="T77" fmla="*/ 1 h 347"/>
              <a:gd name="T78" fmla="*/ 1245 w 1551"/>
              <a:gd name="T79" fmla="*/ 117 h 347"/>
              <a:gd name="T80" fmla="*/ 1207 w 1551"/>
              <a:gd name="T81" fmla="*/ 118 h 347"/>
              <a:gd name="T82" fmla="*/ 1109 w 1551"/>
              <a:gd name="T83" fmla="*/ 39 h 347"/>
              <a:gd name="T84" fmla="*/ 1021 w 1551"/>
              <a:gd name="T85" fmla="*/ 39 h 347"/>
              <a:gd name="T86" fmla="*/ 1021 w 1551"/>
              <a:gd name="T87" fmla="*/ 199 h 347"/>
              <a:gd name="T88" fmla="*/ 1109 w 1551"/>
              <a:gd name="T89" fmla="*/ 199 h 347"/>
              <a:gd name="T90" fmla="*/ 1207 w 1551"/>
              <a:gd name="T91" fmla="*/ 118 h 347"/>
              <a:gd name="T92" fmla="*/ 1350 w 1551"/>
              <a:gd name="T93" fmla="*/ 309 h 347"/>
              <a:gd name="T94" fmla="*/ 1350 w 1551"/>
              <a:gd name="T95" fmla="*/ 190 h 347"/>
              <a:gd name="T96" fmla="*/ 1524 w 1551"/>
              <a:gd name="T97" fmla="*/ 190 h 347"/>
              <a:gd name="T98" fmla="*/ 1524 w 1551"/>
              <a:gd name="T99" fmla="*/ 153 h 347"/>
              <a:gd name="T100" fmla="*/ 1350 w 1551"/>
              <a:gd name="T101" fmla="*/ 153 h 347"/>
              <a:gd name="T102" fmla="*/ 1350 w 1551"/>
              <a:gd name="T103" fmla="*/ 39 h 347"/>
              <a:gd name="T104" fmla="*/ 1544 w 1551"/>
              <a:gd name="T105" fmla="*/ 39 h 347"/>
              <a:gd name="T106" fmla="*/ 1544 w 1551"/>
              <a:gd name="T107" fmla="*/ 1 h 347"/>
              <a:gd name="T108" fmla="*/ 1311 w 1551"/>
              <a:gd name="T109" fmla="*/ 1 h 347"/>
              <a:gd name="T110" fmla="*/ 1311 w 1551"/>
              <a:gd name="T111" fmla="*/ 346 h 347"/>
              <a:gd name="T112" fmla="*/ 1551 w 1551"/>
              <a:gd name="T113" fmla="*/ 346 h 347"/>
              <a:gd name="T114" fmla="*/ 1551 w 1551"/>
              <a:gd name="T115" fmla="*/ 309 h 347"/>
              <a:gd name="T116" fmla="*/ 1350 w 1551"/>
              <a:gd name="T117" fmla="*/ 309 h 3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551" h="347">
                <a:moveTo>
                  <a:pt x="256" y="253"/>
                </a:moveTo>
                <a:cubicBezTo>
                  <a:pt x="256" y="311"/>
                  <a:pt x="206" y="347"/>
                  <a:pt x="132" y="347"/>
                </a:cubicBezTo>
                <a:cubicBezTo>
                  <a:pt x="82" y="347"/>
                  <a:pt x="33" y="326"/>
                  <a:pt x="0" y="295"/>
                </a:cubicBezTo>
                <a:cubicBezTo>
                  <a:pt x="18" y="259"/>
                  <a:pt x="18" y="259"/>
                  <a:pt x="18" y="259"/>
                </a:cubicBezTo>
                <a:cubicBezTo>
                  <a:pt x="50" y="290"/>
                  <a:pt x="94" y="308"/>
                  <a:pt x="132" y="308"/>
                </a:cubicBezTo>
                <a:cubicBezTo>
                  <a:pt x="182" y="308"/>
                  <a:pt x="213" y="288"/>
                  <a:pt x="213" y="255"/>
                </a:cubicBezTo>
                <a:cubicBezTo>
                  <a:pt x="214" y="164"/>
                  <a:pt x="20" y="213"/>
                  <a:pt x="20" y="89"/>
                </a:cubicBezTo>
                <a:cubicBezTo>
                  <a:pt x="20" y="35"/>
                  <a:pt x="68" y="0"/>
                  <a:pt x="139" y="0"/>
                </a:cubicBezTo>
                <a:cubicBezTo>
                  <a:pt x="179" y="0"/>
                  <a:pt x="220" y="13"/>
                  <a:pt x="248" y="32"/>
                </a:cubicBezTo>
                <a:cubicBezTo>
                  <a:pt x="231" y="69"/>
                  <a:pt x="231" y="69"/>
                  <a:pt x="231" y="69"/>
                </a:cubicBezTo>
                <a:cubicBezTo>
                  <a:pt x="200" y="48"/>
                  <a:pt x="164" y="40"/>
                  <a:pt x="136" y="40"/>
                </a:cubicBezTo>
                <a:cubicBezTo>
                  <a:pt x="92" y="40"/>
                  <a:pt x="63" y="57"/>
                  <a:pt x="63" y="86"/>
                </a:cubicBezTo>
                <a:cubicBezTo>
                  <a:pt x="63" y="174"/>
                  <a:pt x="257" y="128"/>
                  <a:pt x="256" y="253"/>
                </a:cubicBezTo>
                <a:close/>
                <a:moveTo>
                  <a:pt x="652" y="300"/>
                </a:moveTo>
                <a:cubicBezTo>
                  <a:pt x="558" y="1"/>
                  <a:pt x="558" y="1"/>
                  <a:pt x="558" y="1"/>
                </a:cubicBezTo>
                <a:cubicBezTo>
                  <a:pt x="518" y="2"/>
                  <a:pt x="518" y="2"/>
                  <a:pt x="518" y="2"/>
                </a:cubicBezTo>
                <a:cubicBezTo>
                  <a:pt x="425" y="300"/>
                  <a:pt x="425" y="300"/>
                  <a:pt x="425" y="300"/>
                </a:cubicBezTo>
                <a:cubicBezTo>
                  <a:pt x="330" y="1"/>
                  <a:pt x="330" y="1"/>
                  <a:pt x="330" y="1"/>
                </a:cubicBezTo>
                <a:cubicBezTo>
                  <a:pt x="288" y="1"/>
                  <a:pt x="288" y="1"/>
                  <a:pt x="288" y="1"/>
                </a:cubicBezTo>
                <a:cubicBezTo>
                  <a:pt x="403" y="346"/>
                  <a:pt x="403" y="346"/>
                  <a:pt x="403" y="346"/>
                </a:cubicBezTo>
                <a:cubicBezTo>
                  <a:pt x="444" y="346"/>
                  <a:pt x="444" y="346"/>
                  <a:pt x="444" y="346"/>
                </a:cubicBezTo>
                <a:cubicBezTo>
                  <a:pt x="538" y="56"/>
                  <a:pt x="538" y="56"/>
                  <a:pt x="538" y="56"/>
                </a:cubicBezTo>
                <a:cubicBezTo>
                  <a:pt x="631" y="346"/>
                  <a:pt x="631" y="346"/>
                  <a:pt x="631" y="346"/>
                </a:cubicBezTo>
                <a:cubicBezTo>
                  <a:pt x="671" y="346"/>
                  <a:pt x="671" y="346"/>
                  <a:pt x="671" y="346"/>
                </a:cubicBezTo>
                <a:cubicBezTo>
                  <a:pt x="787" y="1"/>
                  <a:pt x="787" y="1"/>
                  <a:pt x="787" y="1"/>
                </a:cubicBezTo>
                <a:cubicBezTo>
                  <a:pt x="746" y="1"/>
                  <a:pt x="746" y="1"/>
                  <a:pt x="746" y="1"/>
                </a:cubicBezTo>
                <a:lnTo>
                  <a:pt x="652" y="300"/>
                </a:lnTo>
                <a:close/>
                <a:moveTo>
                  <a:pt x="838" y="346"/>
                </a:moveTo>
                <a:cubicBezTo>
                  <a:pt x="877" y="346"/>
                  <a:pt x="877" y="346"/>
                  <a:pt x="877" y="346"/>
                </a:cubicBezTo>
                <a:cubicBezTo>
                  <a:pt x="877" y="1"/>
                  <a:pt x="877" y="1"/>
                  <a:pt x="877" y="1"/>
                </a:cubicBezTo>
                <a:cubicBezTo>
                  <a:pt x="838" y="1"/>
                  <a:pt x="838" y="1"/>
                  <a:pt x="838" y="1"/>
                </a:cubicBezTo>
                <a:lnTo>
                  <a:pt x="838" y="346"/>
                </a:lnTo>
                <a:close/>
                <a:moveTo>
                  <a:pt x="1245" y="117"/>
                </a:moveTo>
                <a:cubicBezTo>
                  <a:pt x="1245" y="193"/>
                  <a:pt x="1196" y="237"/>
                  <a:pt x="1111" y="237"/>
                </a:cubicBezTo>
                <a:cubicBezTo>
                  <a:pt x="1021" y="237"/>
                  <a:pt x="1021" y="237"/>
                  <a:pt x="1021" y="237"/>
                </a:cubicBezTo>
                <a:cubicBezTo>
                  <a:pt x="1021" y="346"/>
                  <a:pt x="1021" y="346"/>
                  <a:pt x="1021" y="346"/>
                </a:cubicBezTo>
                <a:cubicBezTo>
                  <a:pt x="981" y="346"/>
                  <a:pt x="981" y="346"/>
                  <a:pt x="981" y="346"/>
                </a:cubicBezTo>
                <a:cubicBezTo>
                  <a:pt x="981" y="1"/>
                  <a:pt x="981" y="1"/>
                  <a:pt x="981" y="1"/>
                </a:cubicBezTo>
                <a:cubicBezTo>
                  <a:pt x="1111" y="1"/>
                  <a:pt x="1111" y="1"/>
                  <a:pt x="1111" y="1"/>
                </a:cubicBezTo>
                <a:cubicBezTo>
                  <a:pt x="1196" y="1"/>
                  <a:pt x="1245" y="44"/>
                  <a:pt x="1245" y="117"/>
                </a:cubicBezTo>
                <a:close/>
                <a:moveTo>
                  <a:pt x="1207" y="118"/>
                </a:moveTo>
                <a:cubicBezTo>
                  <a:pt x="1207" y="66"/>
                  <a:pt x="1171" y="39"/>
                  <a:pt x="1109" y="39"/>
                </a:cubicBezTo>
                <a:cubicBezTo>
                  <a:pt x="1021" y="39"/>
                  <a:pt x="1021" y="39"/>
                  <a:pt x="1021" y="39"/>
                </a:cubicBezTo>
                <a:cubicBezTo>
                  <a:pt x="1021" y="199"/>
                  <a:pt x="1021" y="199"/>
                  <a:pt x="1021" y="199"/>
                </a:cubicBezTo>
                <a:cubicBezTo>
                  <a:pt x="1109" y="199"/>
                  <a:pt x="1109" y="199"/>
                  <a:pt x="1109" y="199"/>
                </a:cubicBezTo>
                <a:cubicBezTo>
                  <a:pt x="1171" y="199"/>
                  <a:pt x="1207" y="172"/>
                  <a:pt x="1207" y="118"/>
                </a:cubicBezTo>
                <a:close/>
                <a:moveTo>
                  <a:pt x="1350" y="309"/>
                </a:moveTo>
                <a:cubicBezTo>
                  <a:pt x="1350" y="190"/>
                  <a:pt x="1350" y="190"/>
                  <a:pt x="1350" y="190"/>
                </a:cubicBezTo>
                <a:cubicBezTo>
                  <a:pt x="1524" y="190"/>
                  <a:pt x="1524" y="190"/>
                  <a:pt x="1524" y="190"/>
                </a:cubicBezTo>
                <a:cubicBezTo>
                  <a:pt x="1524" y="153"/>
                  <a:pt x="1524" y="153"/>
                  <a:pt x="1524" y="153"/>
                </a:cubicBezTo>
                <a:cubicBezTo>
                  <a:pt x="1350" y="153"/>
                  <a:pt x="1350" y="153"/>
                  <a:pt x="1350" y="153"/>
                </a:cubicBezTo>
                <a:cubicBezTo>
                  <a:pt x="1350" y="39"/>
                  <a:pt x="1350" y="39"/>
                  <a:pt x="1350" y="39"/>
                </a:cubicBezTo>
                <a:cubicBezTo>
                  <a:pt x="1544" y="39"/>
                  <a:pt x="1544" y="39"/>
                  <a:pt x="1544" y="39"/>
                </a:cubicBezTo>
                <a:cubicBezTo>
                  <a:pt x="1544" y="1"/>
                  <a:pt x="1544" y="1"/>
                  <a:pt x="1544" y="1"/>
                </a:cubicBezTo>
                <a:cubicBezTo>
                  <a:pt x="1311" y="1"/>
                  <a:pt x="1311" y="1"/>
                  <a:pt x="1311" y="1"/>
                </a:cubicBezTo>
                <a:cubicBezTo>
                  <a:pt x="1311" y="346"/>
                  <a:pt x="1311" y="346"/>
                  <a:pt x="1311" y="346"/>
                </a:cubicBezTo>
                <a:cubicBezTo>
                  <a:pt x="1551" y="346"/>
                  <a:pt x="1551" y="346"/>
                  <a:pt x="1551" y="346"/>
                </a:cubicBezTo>
                <a:cubicBezTo>
                  <a:pt x="1551" y="309"/>
                  <a:pt x="1551" y="309"/>
                  <a:pt x="1551" y="309"/>
                </a:cubicBezTo>
                <a:lnTo>
                  <a:pt x="1350" y="309"/>
                </a:lnTo>
                <a:close/>
              </a:path>
            </a:pathLst>
          </a:custGeom>
          <a:solidFill>
            <a:srgbClr val="001450"/>
          </a:solidFill>
          <a:ln>
            <a:noFill/>
          </a:ln>
        </p:spPr>
        <p:txBody>
          <a:bodyPr lIns="114324" tIns="57162" rIns="114324" bIns="57162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251">
              <a:latin typeface="+mn-lt"/>
            </a:endParaRPr>
          </a:p>
        </p:txBody>
      </p:sp>
      <p:sp>
        <p:nvSpPr>
          <p:cNvPr id="40" name="LS_Logo6 (JU-Free) Taxonomy" hidden="1">
            <a:extLst>
              <a:ext uri="{FF2B5EF4-FFF2-40B4-BE49-F238E27FC236}">
                <a16:creationId xmlns:a16="http://schemas.microsoft.com/office/drawing/2014/main" id="{3B4E8C99-82CA-430E-B32F-D23CADA78167}"/>
              </a:ext>
            </a:extLst>
          </p:cNvPr>
          <p:cNvSpPr>
            <a:spLocks/>
          </p:cNvSpPr>
          <p:nvPr userDrawn="1"/>
        </p:nvSpPr>
        <p:spPr bwMode="auto">
          <a:xfrm>
            <a:off x="1136650" y="7712075"/>
            <a:ext cx="1131888" cy="365125"/>
          </a:xfrm>
          <a:custGeom>
            <a:avLst/>
            <a:gdLst>
              <a:gd name="T0" fmla="*/ 0 w 2851"/>
              <a:gd name="T1" fmla="*/ 1 h 921"/>
              <a:gd name="T2" fmla="*/ 151 w 2851"/>
              <a:gd name="T3" fmla="*/ 39 h 921"/>
              <a:gd name="T4" fmla="*/ 112 w 2851"/>
              <a:gd name="T5" fmla="*/ 39 h 921"/>
              <a:gd name="T6" fmla="*/ 433 w 2851"/>
              <a:gd name="T7" fmla="*/ 1 h 921"/>
              <a:gd name="T8" fmla="*/ 506 w 2851"/>
              <a:gd name="T9" fmla="*/ 259 h 921"/>
              <a:gd name="T10" fmla="*/ 238 w 2851"/>
              <a:gd name="T11" fmla="*/ 346 h 921"/>
              <a:gd name="T12" fmla="*/ 412 w 2851"/>
              <a:gd name="T13" fmla="*/ 46 h 921"/>
              <a:gd name="T14" fmla="*/ 750 w 2851"/>
              <a:gd name="T15" fmla="*/ 202 h 921"/>
              <a:gd name="T16" fmla="*/ 775 w 2851"/>
              <a:gd name="T17" fmla="*/ 167 h 921"/>
              <a:gd name="T18" fmla="*/ 750 w 2851"/>
              <a:gd name="T19" fmla="*/ 134 h 921"/>
              <a:gd name="T20" fmla="*/ 726 w 2851"/>
              <a:gd name="T21" fmla="*/ 169 h 921"/>
              <a:gd name="T22" fmla="*/ 924 w 2851"/>
              <a:gd name="T23" fmla="*/ 174 h 921"/>
              <a:gd name="T24" fmla="*/ 1105 w 2851"/>
              <a:gd name="T25" fmla="*/ 348 h 921"/>
              <a:gd name="T26" fmla="*/ 1105 w 2851"/>
              <a:gd name="T27" fmla="*/ 310 h 921"/>
              <a:gd name="T28" fmla="*/ 964 w 2851"/>
              <a:gd name="T29" fmla="*/ 174 h 921"/>
              <a:gd name="T30" fmla="*/ 1642 w 2851"/>
              <a:gd name="T31" fmla="*/ 346 h 921"/>
              <a:gd name="T32" fmla="*/ 1603 w 2851"/>
              <a:gd name="T33" fmla="*/ 278 h 921"/>
              <a:gd name="T34" fmla="*/ 1356 w 2851"/>
              <a:gd name="T35" fmla="*/ 346 h 921"/>
              <a:gd name="T36" fmla="*/ 1895 w 2851"/>
              <a:gd name="T37" fmla="*/ 348 h 921"/>
              <a:gd name="T38" fmla="*/ 2074 w 2851"/>
              <a:gd name="T39" fmla="*/ 174 h 921"/>
              <a:gd name="T40" fmla="*/ 1895 w 2851"/>
              <a:gd name="T41" fmla="*/ 38 h 921"/>
              <a:gd name="T42" fmla="*/ 2034 w 2851"/>
              <a:gd name="T43" fmla="*/ 174 h 921"/>
              <a:gd name="T44" fmla="*/ 2332 w 2851"/>
              <a:gd name="T45" fmla="*/ 309 h 921"/>
              <a:gd name="T46" fmla="*/ 2494 w 2851"/>
              <a:gd name="T47" fmla="*/ 346 h 921"/>
              <a:gd name="T48" fmla="*/ 2321 w 2851"/>
              <a:gd name="T49" fmla="*/ 249 h 921"/>
              <a:gd name="T50" fmla="*/ 2146 w 2851"/>
              <a:gd name="T51" fmla="*/ 346 h 921"/>
              <a:gd name="T52" fmla="*/ 2811 w 2851"/>
              <a:gd name="T53" fmla="*/ 1 h 921"/>
              <a:gd name="T54" fmla="*/ 2549 w 2851"/>
              <a:gd name="T55" fmla="*/ 1 h 921"/>
              <a:gd name="T56" fmla="*/ 2721 w 2851"/>
              <a:gd name="T57" fmla="*/ 346 h 921"/>
              <a:gd name="T58" fmla="*/ 2811 w 2851"/>
              <a:gd name="T59" fmla="*/ 1 h 921"/>
              <a:gd name="T60" fmla="*/ 46 w 2851"/>
              <a:gd name="T61" fmla="*/ 574 h 921"/>
              <a:gd name="T62" fmla="*/ 84 w 2851"/>
              <a:gd name="T63" fmla="*/ 635 h 921"/>
              <a:gd name="T64" fmla="*/ 357 w 2851"/>
              <a:gd name="T65" fmla="*/ 635 h 921"/>
              <a:gd name="T66" fmla="*/ 394 w 2851"/>
              <a:gd name="T67" fmla="*/ 574 h 921"/>
              <a:gd name="T68" fmla="*/ 644 w 2851"/>
              <a:gd name="T69" fmla="*/ 574 h 921"/>
              <a:gd name="T70" fmla="*/ 716 w 2851"/>
              <a:gd name="T71" fmla="*/ 831 h 921"/>
              <a:gd name="T72" fmla="*/ 449 w 2851"/>
              <a:gd name="T73" fmla="*/ 919 h 921"/>
              <a:gd name="T74" fmla="*/ 700 w 2851"/>
              <a:gd name="T75" fmla="*/ 794 h 921"/>
              <a:gd name="T76" fmla="*/ 700 w 2851"/>
              <a:gd name="T77" fmla="*/ 794 h 921"/>
              <a:gd name="T78" fmla="*/ 851 w 2851"/>
              <a:gd name="T79" fmla="*/ 574 h 921"/>
              <a:gd name="T80" fmla="*/ 891 w 2851"/>
              <a:gd name="T81" fmla="*/ 642 h 921"/>
              <a:gd name="T82" fmla="*/ 1137 w 2851"/>
              <a:gd name="T83" fmla="*/ 574 h 921"/>
              <a:gd name="T84" fmla="*/ 1387 w 2851"/>
              <a:gd name="T85" fmla="*/ 574 h 921"/>
              <a:gd name="T86" fmla="*/ 1460 w 2851"/>
              <a:gd name="T87" fmla="*/ 831 h 921"/>
              <a:gd name="T88" fmla="*/ 1192 w 2851"/>
              <a:gd name="T89" fmla="*/ 919 h 921"/>
              <a:gd name="T90" fmla="*/ 1443 w 2851"/>
              <a:gd name="T91" fmla="*/ 794 h 921"/>
              <a:gd name="T92" fmla="*/ 1443 w 2851"/>
              <a:gd name="T93" fmla="*/ 794 h 921"/>
              <a:gd name="T94" fmla="*/ 1862 w 2851"/>
              <a:gd name="T95" fmla="*/ 620 h 921"/>
              <a:gd name="T96" fmla="*/ 1733 w 2851"/>
              <a:gd name="T97" fmla="*/ 921 h 921"/>
              <a:gd name="T98" fmla="*/ 1826 w 2851"/>
              <a:gd name="T99" fmla="*/ 750 h 921"/>
              <a:gd name="T100" fmla="*/ 1594 w 2851"/>
              <a:gd name="T101" fmla="*/ 746 h 921"/>
              <a:gd name="T102" fmla="*/ 2169 w 2851"/>
              <a:gd name="T103" fmla="*/ 763 h 921"/>
              <a:gd name="T104" fmla="*/ 1996 w 2851"/>
              <a:gd name="T105" fmla="*/ 612 h 921"/>
              <a:gd name="T106" fmla="*/ 1956 w 2851"/>
              <a:gd name="T107" fmla="*/ 574 h 921"/>
              <a:gd name="T108" fmla="*/ 2196 w 2851"/>
              <a:gd name="T109" fmla="*/ 881 h 921"/>
              <a:gd name="T110" fmla="*/ 2466 w 2851"/>
              <a:gd name="T111" fmla="*/ 801 h 921"/>
              <a:gd name="T112" fmla="*/ 2430 w 2851"/>
              <a:gd name="T113" fmla="*/ 809 h 921"/>
              <a:gd name="T114" fmla="*/ 2316 w 2851"/>
              <a:gd name="T115" fmla="*/ 919 h 921"/>
              <a:gd name="T116" fmla="*/ 2407 w 2851"/>
              <a:gd name="T117" fmla="*/ 574 h 921"/>
              <a:gd name="T118" fmla="*/ 2505 w 2851"/>
              <a:gd name="T119" fmla="*/ 691 h 921"/>
              <a:gd name="T120" fmla="*/ 2316 w 2851"/>
              <a:gd name="T121" fmla="*/ 772 h 9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851" h="921">
                <a:moveTo>
                  <a:pt x="112" y="39"/>
                </a:moveTo>
                <a:cubicBezTo>
                  <a:pt x="0" y="39"/>
                  <a:pt x="0" y="39"/>
                  <a:pt x="0" y="39"/>
                </a:cubicBezTo>
                <a:cubicBezTo>
                  <a:pt x="0" y="1"/>
                  <a:pt x="0" y="1"/>
                  <a:pt x="0" y="1"/>
                </a:cubicBezTo>
                <a:cubicBezTo>
                  <a:pt x="263" y="1"/>
                  <a:pt x="263" y="1"/>
                  <a:pt x="263" y="1"/>
                </a:cubicBezTo>
                <a:cubicBezTo>
                  <a:pt x="263" y="39"/>
                  <a:pt x="263" y="39"/>
                  <a:pt x="263" y="39"/>
                </a:cubicBezTo>
                <a:cubicBezTo>
                  <a:pt x="151" y="39"/>
                  <a:pt x="151" y="39"/>
                  <a:pt x="151" y="39"/>
                </a:cubicBezTo>
                <a:cubicBezTo>
                  <a:pt x="151" y="346"/>
                  <a:pt x="151" y="346"/>
                  <a:pt x="151" y="346"/>
                </a:cubicBezTo>
                <a:cubicBezTo>
                  <a:pt x="112" y="346"/>
                  <a:pt x="112" y="346"/>
                  <a:pt x="112" y="346"/>
                </a:cubicBezTo>
                <a:lnTo>
                  <a:pt x="112" y="39"/>
                </a:lnTo>
                <a:close/>
                <a:moveTo>
                  <a:pt x="238" y="346"/>
                </a:moveTo>
                <a:cubicBezTo>
                  <a:pt x="393" y="1"/>
                  <a:pt x="393" y="1"/>
                  <a:pt x="393" y="1"/>
                </a:cubicBezTo>
                <a:cubicBezTo>
                  <a:pt x="433" y="1"/>
                  <a:pt x="433" y="1"/>
                  <a:pt x="433" y="1"/>
                </a:cubicBezTo>
                <a:cubicBezTo>
                  <a:pt x="587" y="346"/>
                  <a:pt x="587" y="346"/>
                  <a:pt x="587" y="346"/>
                </a:cubicBezTo>
                <a:cubicBezTo>
                  <a:pt x="544" y="346"/>
                  <a:pt x="544" y="346"/>
                  <a:pt x="544" y="346"/>
                </a:cubicBezTo>
                <a:cubicBezTo>
                  <a:pt x="506" y="259"/>
                  <a:pt x="506" y="259"/>
                  <a:pt x="506" y="259"/>
                </a:cubicBezTo>
                <a:cubicBezTo>
                  <a:pt x="318" y="259"/>
                  <a:pt x="318" y="259"/>
                  <a:pt x="318" y="259"/>
                </a:cubicBezTo>
                <a:cubicBezTo>
                  <a:pt x="280" y="346"/>
                  <a:pt x="280" y="346"/>
                  <a:pt x="280" y="346"/>
                </a:cubicBezTo>
                <a:lnTo>
                  <a:pt x="238" y="346"/>
                </a:lnTo>
                <a:close/>
                <a:moveTo>
                  <a:pt x="335" y="221"/>
                </a:moveTo>
                <a:cubicBezTo>
                  <a:pt x="489" y="221"/>
                  <a:pt x="489" y="221"/>
                  <a:pt x="489" y="221"/>
                </a:cubicBezTo>
                <a:cubicBezTo>
                  <a:pt x="412" y="46"/>
                  <a:pt x="412" y="46"/>
                  <a:pt x="412" y="46"/>
                </a:cubicBezTo>
                <a:lnTo>
                  <a:pt x="335" y="221"/>
                </a:lnTo>
                <a:close/>
                <a:moveTo>
                  <a:pt x="646" y="346"/>
                </a:moveTo>
                <a:cubicBezTo>
                  <a:pt x="750" y="202"/>
                  <a:pt x="750" y="202"/>
                  <a:pt x="750" y="202"/>
                </a:cubicBezTo>
                <a:cubicBezTo>
                  <a:pt x="854" y="346"/>
                  <a:pt x="854" y="346"/>
                  <a:pt x="854" y="346"/>
                </a:cubicBezTo>
                <a:cubicBezTo>
                  <a:pt x="902" y="346"/>
                  <a:pt x="902" y="346"/>
                  <a:pt x="902" y="346"/>
                </a:cubicBezTo>
                <a:cubicBezTo>
                  <a:pt x="775" y="167"/>
                  <a:pt x="775" y="167"/>
                  <a:pt x="775" y="167"/>
                </a:cubicBezTo>
                <a:cubicBezTo>
                  <a:pt x="892" y="1"/>
                  <a:pt x="892" y="1"/>
                  <a:pt x="892" y="1"/>
                </a:cubicBezTo>
                <a:cubicBezTo>
                  <a:pt x="846" y="1"/>
                  <a:pt x="846" y="1"/>
                  <a:pt x="846" y="1"/>
                </a:cubicBezTo>
                <a:cubicBezTo>
                  <a:pt x="750" y="134"/>
                  <a:pt x="750" y="134"/>
                  <a:pt x="750" y="134"/>
                </a:cubicBezTo>
                <a:cubicBezTo>
                  <a:pt x="655" y="1"/>
                  <a:pt x="655" y="1"/>
                  <a:pt x="655" y="1"/>
                </a:cubicBezTo>
                <a:cubicBezTo>
                  <a:pt x="609" y="1"/>
                  <a:pt x="609" y="1"/>
                  <a:pt x="609" y="1"/>
                </a:cubicBezTo>
                <a:cubicBezTo>
                  <a:pt x="726" y="169"/>
                  <a:pt x="726" y="169"/>
                  <a:pt x="726" y="169"/>
                </a:cubicBezTo>
                <a:cubicBezTo>
                  <a:pt x="600" y="346"/>
                  <a:pt x="600" y="346"/>
                  <a:pt x="600" y="346"/>
                </a:cubicBezTo>
                <a:lnTo>
                  <a:pt x="646" y="346"/>
                </a:lnTo>
                <a:close/>
                <a:moveTo>
                  <a:pt x="924" y="174"/>
                </a:moveTo>
                <a:cubicBezTo>
                  <a:pt x="924" y="76"/>
                  <a:pt x="1004" y="0"/>
                  <a:pt x="1105" y="0"/>
                </a:cubicBezTo>
                <a:cubicBezTo>
                  <a:pt x="1205" y="0"/>
                  <a:pt x="1284" y="77"/>
                  <a:pt x="1284" y="174"/>
                </a:cubicBezTo>
                <a:cubicBezTo>
                  <a:pt x="1284" y="271"/>
                  <a:pt x="1205" y="348"/>
                  <a:pt x="1105" y="348"/>
                </a:cubicBezTo>
                <a:cubicBezTo>
                  <a:pt x="1004" y="348"/>
                  <a:pt x="924" y="271"/>
                  <a:pt x="924" y="174"/>
                </a:cubicBezTo>
                <a:close/>
                <a:moveTo>
                  <a:pt x="964" y="174"/>
                </a:moveTo>
                <a:cubicBezTo>
                  <a:pt x="964" y="249"/>
                  <a:pt x="1028" y="310"/>
                  <a:pt x="1105" y="310"/>
                </a:cubicBezTo>
                <a:cubicBezTo>
                  <a:pt x="1181" y="310"/>
                  <a:pt x="1244" y="249"/>
                  <a:pt x="1244" y="174"/>
                </a:cubicBezTo>
                <a:cubicBezTo>
                  <a:pt x="1244" y="98"/>
                  <a:pt x="1181" y="38"/>
                  <a:pt x="1105" y="38"/>
                </a:cubicBezTo>
                <a:cubicBezTo>
                  <a:pt x="1028" y="38"/>
                  <a:pt x="964" y="98"/>
                  <a:pt x="964" y="174"/>
                </a:cubicBezTo>
                <a:close/>
                <a:moveTo>
                  <a:pt x="1395" y="69"/>
                </a:moveTo>
                <a:cubicBezTo>
                  <a:pt x="1602" y="346"/>
                  <a:pt x="1602" y="346"/>
                  <a:pt x="1602" y="346"/>
                </a:cubicBezTo>
                <a:cubicBezTo>
                  <a:pt x="1642" y="346"/>
                  <a:pt x="1642" y="346"/>
                  <a:pt x="1642" y="346"/>
                </a:cubicBezTo>
                <a:cubicBezTo>
                  <a:pt x="1642" y="1"/>
                  <a:pt x="1642" y="1"/>
                  <a:pt x="1642" y="1"/>
                </a:cubicBezTo>
                <a:cubicBezTo>
                  <a:pt x="1603" y="1"/>
                  <a:pt x="1603" y="1"/>
                  <a:pt x="1603" y="1"/>
                </a:cubicBezTo>
                <a:cubicBezTo>
                  <a:pt x="1603" y="278"/>
                  <a:pt x="1603" y="278"/>
                  <a:pt x="1603" y="278"/>
                </a:cubicBezTo>
                <a:cubicBezTo>
                  <a:pt x="1397" y="1"/>
                  <a:pt x="1397" y="1"/>
                  <a:pt x="1397" y="1"/>
                </a:cubicBezTo>
                <a:cubicBezTo>
                  <a:pt x="1356" y="1"/>
                  <a:pt x="1356" y="1"/>
                  <a:pt x="1356" y="1"/>
                </a:cubicBezTo>
                <a:cubicBezTo>
                  <a:pt x="1356" y="346"/>
                  <a:pt x="1356" y="346"/>
                  <a:pt x="1356" y="346"/>
                </a:cubicBezTo>
                <a:cubicBezTo>
                  <a:pt x="1395" y="346"/>
                  <a:pt x="1395" y="346"/>
                  <a:pt x="1395" y="346"/>
                </a:cubicBezTo>
                <a:lnTo>
                  <a:pt x="1395" y="69"/>
                </a:lnTo>
                <a:close/>
                <a:moveTo>
                  <a:pt x="1895" y="348"/>
                </a:moveTo>
                <a:cubicBezTo>
                  <a:pt x="1794" y="348"/>
                  <a:pt x="1714" y="271"/>
                  <a:pt x="1714" y="174"/>
                </a:cubicBezTo>
                <a:cubicBezTo>
                  <a:pt x="1714" y="76"/>
                  <a:pt x="1794" y="0"/>
                  <a:pt x="1895" y="0"/>
                </a:cubicBezTo>
                <a:cubicBezTo>
                  <a:pt x="1995" y="0"/>
                  <a:pt x="2074" y="77"/>
                  <a:pt x="2074" y="174"/>
                </a:cubicBezTo>
                <a:cubicBezTo>
                  <a:pt x="2074" y="271"/>
                  <a:pt x="1995" y="348"/>
                  <a:pt x="1895" y="348"/>
                </a:cubicBezTo>
                <a:close/>
                <a:moveTo>
                  <a:pt x="2034" y="174"/>
                </a:moveTo>
                <a:cubicBezTo>
                  <a:pt x="2034" y="98"/>
                  <a:pt x="1971" y="38"/>
                  <a:pt x="1895" y="38"/>
                </a:cubicBezTo>
                <a:cubicBezTo>
                  <a:pt x="1818" y="38"/>
                  <a:pt x="1754" y="98"/>
                  <a:pt x="1754" y="174"/>
                </a:cubicBezTo>
                <a:cubicBezTo>
                  <a:pt x="1754" y="249"/>
                  <a:pt x="1818" y="310"/>
                  <a:pt x="1895" y="310"/>
                </a:cubicBezTo>
                <a:cubicBezTo>
                  <a:pt x="1971" y="310"/>
                  <a:pt x="2034" y="249"/>
                  <a:pt x="2034" y="174"/>
                </a:cubicBezTo>
                <a:close/>
                <a:moveTo>
                  <a:pt x="2183" y="62"/>
                </a:moveTo>
                <a:cubicBezTo>
                  <a:pt x="2308" y="309"/>
                  <a:pt x="2308" y="309"/>
                  <a:pt x="2308" y="309"/>
                </a:cubicBezTo>
                <a:cubicBezTo>
                  <a:pt x="2332" y="309"/>
                  <a:pt x="2332" y="309"/>
                  <a:pt x="2332" y="309"/>
                </a:cubicBezTo>
                <a:cubicBezTo>
                  <a:pt x="2457" y="62"/>
                  <a:pt x="2457" y="62"/>
                  <a:pt x="2457" y="62"/>
                </a:cubicBezTo>
                <a:cubicBezTo>
                  <a:pt x="2458" y="346"/>
                  <a:pt x="2458" y="346"/>
                  <a:pt x="2458" y="346"/>
                </a:cubicBezTo>
                <a:cubicBezTo>
                  <a:pt x="2494" y="346"/>
                  <a:pt x="2494" y="346"/>
                  <a:pt x="2494" y="346"/>
                </a:cubicBezTo>
                <a:cubicBezTo>
                  <a:pt x="2494" y="1"/>
                  <a:pt x="2494" y="1"/>
                  <a:pt x="2494" y="1"/>
                </a:cubicBezTo>
                <a:cubicBezTo>
                  <a:pt x="2446" y="1"/>
                  <a:pt x="2446" y="1"/>
                  <a:pt x="2446" y="1"/>
                </a:cubicBezTo>
                <a:cubicBezTo>
                  <a:pt x="2321" y="249"/>
                  <a:pt x="2321" y="249"/>
                  <a:pt x="2321" y="249"/>
                </a:cubicBezTo>
                <a:cubicBezTo>
                  <a:pt x="2195" y="1"/>
                  <a:pt x="2195" y="1"/>
                  <a:pt x="2195" y="1"/>
                </a:cubicBezTo>
                <a:cubicBezTo>
                  <a:pt x="2146" y="1"/>
                  <a:pt x="2146" y="1"/>
                  <a:pt x="2146" y="1"/>
                </a:cubicBezTo>
                <a:cubicBezTo>
                  <a:pt x="2146" y="346"/>
                  <a:pt x="2146" y="346"/>
                  <a:pt x="2146" y="346"/>
                </a:cubicBezTo>
                <a:cubicBezTo>
                  <a:pt x="2183" y="346"/>
                  <a:pt x="2183" y="346"/>
                  <a:pt x="2183" y="346"/>
                </a:cubicBezTo>
                <a:lnTo>
                  <a:pt x="2183" y="62"/>
                </a:lnTo>
                <a:close/>
                <a:moveTo>
                  <a:pt x="2811" y="1"/>
                </a:moveTo>
                <a:cubicBezTo>
                  <a:pt x="2701" y="181"/>
                  <a:pt x="2701" y="181"/>
                  <a:pt x="2701" y="181"/>
                </a:cubicBezTo>
                <a:cubicBezTo>
                  <a:pt x="2589" y="1"/>
                  <a:pt x="2589" y="1"/>
                  <a:pt x="2589" y="1"/>
                </a:cubicBezTo>
                <a:cubicBezTo>
                  <a:pt x="2549" y="1"/>
                  <a:pt x="2549" y="1"/>
                  <a:pt x="2549" y="1"/>
                </a:cubicBezTo>
                <a:cubicBezTo>
                  <a:pt x="2682" y="229"/>
                  <a:pt x="2682" y="229"/>
                  <a:pt x="2682" y="229"/>
                </a:cubicBezTo>
                <a:cubicBezTo>
                  <a:pt x="2682" y="346"/>
                  <a:pt x="2682" y="346"/>
                  <a:pt x="2682" y="346"/>
                </a:cubicBezTo>
                <a:cubicBezTo>
                  <a:pt x="2721" y="346"/>
                  <a:pt x="2721" y="346"/>
                  <a:pt x="2721" y="346"/>
                </a:cubicBezTo>
                <a:cubicBezTo>
                  <a:pt x="2721" y="228"/>
                  <a:pt x="2721" y="228"/>
                  <a:pt x="2721" y="228"/>
                </a:cubicBezTo>
                <a:cubicBezTo>
                  <a:pt x="2851" y="1"/>
                  <a:pt x="2851" y="1"/>
                  <a:pt x="2851" y="1"/>
                </a:cubicBezTo>
                <a:lnTo>
                  <a:pt x="2811" y="1"/>
                </a:lnTo>
                <a:close/>
                <a:moveTo>
                  <a:pt x="221" y="822"/>
                </a:moveTo>
                <a:cubicBezTo>
                  <a:pt x="95" y="574"/>
                  <a:pt x="95" y="574"/>
                  <a:pt x="95" y="574"/>
                </a:cubicBezTo>
                <a:cubicBezTo>
                  <a:pt x="46" y="574"/>
                  <a:pt x="46" y="574"/>
                  <a:pt x="46" y="574"/>
                </a:cubicBezTo>
                <a:cubicBezTo>
                  <a:pt x="46" y="919"/>
                  <a:pt x="46" y="919"/>
                  <a:pt x="46" y="919"/>
                </a:cubicBezTo>
                <a:cubicBezTo>
                  <a:pt x="84" y="919"/>
                  <a:pt x="84" y="919"/>
                  <a:pt x="84" y="919"/>
                </a:cubicBezTo>
                <a:cubicBezTo>
                  <a:pt x="84" y="635"/>
                  <a:pt x="84" y="635"/>
                  <a:pt x="84" y="635"/>
                </a:cubicBezTo>
                <a:cubicBezTo>
                  <a:pt x="208" y="882"/>
                  <a:pt x="208" y="882"/>
                  <a:pt x="208" y="882"/>
                </a:cubicBezTo>
                <a:cubicBezTo>
                  <a:pt x="232" y="882"/>
                  <a:pt x="232" y="882"/>
                  <a:pt x="232" y="882"/>
                </a:cubicBezTo>
                <a:cubicBezTo>
                  <a:pt x="357" y="635"/>
                  <a:pt x="357" y="635"/>
                  <a:pt x="357" y="635"/>
                </a:cubicBezTo>
                <a:cubicBezTo>
                  <a:pt x="358" y="919"/>
                  <a:pt x="358" y="919"/>
                  <a:pt x="358" y="919"/>
                </a:cubicBezTo>
                <a:cubicBezTo>
                  <a:pt x="394" y="919"/>
                  <a:pt x="394" y="919"/>
                  <a:pt x="394" y="919"/>
                </a:cubicBezTo>
                <a:cubicBezTo>
                  <a:pt x="394" y="574"/>
                  <a:pt x="394" y="574"/>
                  <a:pt x="394" y="574"/>
                </a:cubicBezTo>
                <a:cubicBezTo>
                  <a:pt x="346" y="574"/>
                  <a:pt x="346" y="574"/>
                  <a:pt x="346" y="574"/>
                </a:cubicBezTo>
                <a:lnTo>
                  <a:pt x="221" y="822"/>
                </a:lnTo>
                <a:close/>
                <a:moveTo>
                  <a:pt x="644" y="574"/>
                </a:moveTo>
                <a:cubicBezTo>
                  <a:pt x="797" y="919"/>
                  <a:pt x="797" y="919"/>
                  <a:pt x="797" y="919"/>
                </a:cubicBezTo>
                <a:cubicBezTo>
                  <a:pt x="755" y="919"/>
                  <a:pt x="755" y="919"/>
                  <a:pt x="755" y="919"/>
                </a:cubicBezTo>
                <a:cubicBezTo>
                  <a:pt x="716" y="831"/>
                  <a:pt x="716" y="831"/>
                  <a:pt x="716" y="831"/>
                </a:cubicBezTo>
                <a:cubicBezTo>
                  <a:pt x="529" y="831"/>
                  <a:pt x="529" y="831"/>
                  <a:pt x="529" y="831"/>
                </a:cubicBezTo>
                <a:cubicBezTo>
                  <a:pt x="490" y="919"/>
                  <a:pt x="490" y="919"/>
                  <a:pt x="490" y="919"/>
                </a:cubicBezTo>
                <a:cubicBezTo>
                  <a:pt x="449" y="919"/>
                  <a:pt x="449" y="919"/>
                  <a:pt x="449" y="919"/>
                </a:cubicBezTo>
                <a:cubicBezTo>
                  <a:pt x="603" y="574"/>
                  <a:pt x="603" y="574"/>
                  <a:pt x="603" y="574"/>
                </a:cubicBezTo>
                <a:lnTo>
                  <a:pt x="644" y="574"/>
                </a:lnTo>
                <a:close/>
                <a:moveTo>
                  <a:pt x="700" y="794"/>
                </a:moveTo>
                <a:cubicBezTo>
                  <a:pt x="622" y="619"/>
                  <a:pt x="622" y="619"/>
                  <a:pt x="622" y="619"/>
                </a:cubicBezTo>
                <a:cubicBezTo>
                  <a:pt x="545" y="794"/>
                  <a:pt x="545" y="794"/>
                  <a:pt x="545" y="794"/>
                </a:cubicBezTo>
                <a:lnTo>
                  <a:pt x="700" y="794"/>
                </a:lnTo>
                <a:close/>
                <a:moveTo>
                  <a:pt x="1099" y="851"/>
                </a:moveTo>
                <a:cubicBezTo>
                  <a:pt x="892" y="574"/>
                  <a:pt x="892" y="574"/>
                  <a:pt x="892" y="574"/>
                </a:cubicBezTo>
                <a:cubicBezTo>
                  <a:pt x="851" y="574"/>
                  <a:pt x="851" y="574"/>
                  <a:pt x="851" y="574"/>
                </a:cubicBezTo>
                <a:cubicBezTo>
                  <a:pt x="851" y="919"/>
                  <a:pt x="851" y="919"/>
                  <a:pt x="851" y="919"/>
                </a:cubicBezTo>
                <a:cubicBezTo>
                  <a:pt x="891" y="919"/>
                  <a:pt x="891" y="919"/>
                  <a:pt x="891" y="919"/>
                </a:cubicBezTo>
                <a:cubicBezTo>
                  <a:pt x="891" y="642"/>
                  <a:pt x="891" y="642"/>
                  <a:pt x="891" y="642"/>
                </a:cubicBezTo>
                <a:cubicBezTo>
                  <a:pt x="1097" y="919"/>
                  <a:pt x="1097" y="919"/>
                  <a:pt x="1097" y="919"/>
                </a:cubicBezTo>
                <a:cubicBezTo>
                  <a:pt x="1137" y="919"/>
                  <a:pt x="1137" y="919"/>
                  <a:pt x="1137" y="919"/>
                </a:cubicBezTo>
                <a:cubicBezTo>
                  <a:pt x="1137" y="574"/>
                  <a:pt x="1137" y="574"/>
                  <a:pt x="1137" y="574"/>
                </a:cubicBezTo>
                <a:cubicBezTo>
                  <a:pt x="1099" y="574"/>
                  <a:pt x="1099" y="574"/>
                  <a:pt x="1099" y="574"/>
                </a:cubicBezTo>
                <a:lnTo>
                  <a:pt x="1099" y="851"/>
                </a:lnTo>
                <a:close/>
                <a:moveTo>
                  <a:pt x="1387" y="574"/>
                </a:moveTo>
                <a:cubicBezTo>
                  <a:pt x="1541" y="919"/>
                  <a:pt x="1541" y="919"/>
                  <a:pt x="1541" y="919"/>
                </a:cubicBezTo>
                <a:cubicBezTo>
                  <a:pt x="1498" y="919"/>
                  <a:pt x="1498" y="919"/>
                  <a:pt x="1498" y="919"/>
                </a:cubicBezTo>
                <a:cubicBezTo>
                  <a:pt x="1460" y="831"/>
                  <a:pt x="1460" y="831"/>
                  <a:pt x="1460" y="831"/>
                </a:cubicBezTo>
                <a:cubicBezTo>
                  <a:pt x="1272" y="831"/>
                  <a:pt x="1272" y="831"/>
                  <a:pt x="1272" y="831"/>
                </a:cubicBezTo>
                <a:cubicBezTo>
                  <a:pt x="1234" y="919"/>
                  <a:pt x="1234" y="919"/>
                  <a:pt x="1234" y="919"/>
                </a:cubicBezTo>
                <a:cubicBezTo>
                  <a:pt x="1192" y="919"/>
                  <a:pt x="1192" y="919"/>
                  <a:pt x="1192" y="919"/>
                </a:cubicBezTo>
                <a:cubicBezTo>
                  <a:pt x="1346" y="574"/>
                  <a:pt x="1346" y="574"/>
                  <a:pt x="1346" y="574"/>
                </a:cubicBezTo>
                <a:lnTo>
                  <a:pt x="1387" y="574"/>
                </a:lnTo>
                <a:close/>
                <a:moveTo>
                  <a:pt x="1443" y="794"/>
                </a:moveTo>
                <a:cubicBezTo>
                  <a:pt x="1365" y="619"/>
                  <a:pt x="1365" y="619"/>
                  <a:pt x="1365" y="619"/>
                </a:cubicBezTo>
                <a:cubicBezTo>
                  <a:pt x="1289" y="794"/>
                  <a:pt x="1289" y="794"/>
                  <a:pt x="1289" y="794"/>
                </a:cubicBezTo>
                <a:lnTo>
                  <a:pt x="1443" y="794"/>
                </a:lnTo>
                <a:close/>
                <a:moveTo>
                  <a:pt x="1735" y="610"/>
                </a:moveTo>
                <a:cubicBezTo>
                  <a:pt x="1774" y="610"/>
                  <a:pt x="1812" y="625"/>
                  <a:pt x="1840" y="650"/>
                </a:cubicBezTo>
                <a:cubicBezTo>
                  <a:pt x="1862" y="620"/>
                  <a:pt x="1862" y="620"/>
                  <a:pt x="1862" y="620"/>
                </a:cubicBezTo>
                <a:cubicBezTo>
                  <a:pt x="1829" y="591"/>
                  <a:pt x="1783" y="573"/>
                  <a:pt x="1735" y="573"/>
                </a:cubicBezTo>
                <a:cubicBezTo>
                  <a:pt x="1634" y="573"/>
                  <a:pt x="1554" y="649"/>
                  <a:pt x="1554" y="746"/>
                </a:cubicBezTo>
                <a:cubicBezTo>
                  <a:pt x="1554" y="843"/>
                  <a:pt x="1634" y="921"/>
                  <a:pt x="1733" y="921"/>
                </a:cubicBezTo>
                <a:cubicBezTo>
                  <a:pt x="1780" y="921"/>
                  <a:pt x="1827" y="902"/>
                  <a:pt x="1861" y="875"/>
                </a:cubicBezTo>
                <a:cubicBezTo>
                  <a:pt x="1861" y="750"/>
                  <a:pt x="1861" y="750"/>
                  <a:pt x="1861" y="750"/>
                </a:cubicBezTo>
                <a:cubicBezTo>
                  <a:pt x="1826" y="750"/>
                  <a:pt x="1826" y="750"/>
                  <a:pt x="1826" y="750"/>
                </a:cubicBezTo>
                <a:cubicBezTo>
                  <a:pt x="1826" y="854"/>
                  <a:pt x="1826" y="854"/>
                  <a:pt x="1826" y="854"/>
                </a:cubicBezTo>
                <a:cubicBezTo>
                  <a:pt x="1800" y="872"/>
                  <a:pt x="1767" y="883"/>
                  <a:pt x="1736" y="883"/>
                </a:cubicBezTo>
                <a:cubicBezTo>
                  <a:pt x="1657" y="883"/>
                  <a:pt x="1594" y="823"/>
                  <a:pt x="1594" y="746"/>
                </a:cubicBezTo>
                <a:cubicBezTo>
                  <a:pt x="1594" y="671"/>
                  <a:pt x="1657" y="610"/>
                  <a:pt x="1735" y="610"/>
                </a:cubicBezTo>
                <a:close/>
                <a:moveTo>
                  <a:pt x="1996" y="763"/>
                </a:moveTo>
                <a:cubicBezTo>
                  <a:pt x="2169" y="763"/>
                  <a:pt x="2169" y="763"/>
                  <a:pt x="2169" y="763"/>
                </a:cubicBezTo>
                <a:cubicBezTo>
                  <a:pt x="2169" y="725"/>
                  <a:pt x="2169" y="725"/>
                  <a:pt x="2169" y="725"/>
                </a:cubicBezTo>
                <a:cubicBezTo>
                  <a:pt x="1996" y="725"/>
                  <a:pt x="1996" y="725"/>
                  <a:pt x="1996" y="725"/>
                </a:cubicBezTo>
                <a:cubicBezTo>
                  <a:pt x="1996" y="612"/>
                  <a:pt x="1996" y="612"/>
                  <a:pt x="1996" y="612"/>
                </a:cubicBezTo>
                <a:cubicBezTo>
                  <a:pt x="2190" y="612"/>
                  <a:pt x="2190" y="612"/>
                  <a:pt x="2190" y="612"/>
                </a:cubicBezTo>
                <a:cubicBezTo>
                  <a:pt x="2190" y="574"/>
                  <a:pt x="2190" y="574"/>
                  <a:pt x="2190" y="574"/>
                </a:cubicBezTo>
                <a:cubicBezTo>
                  <a:pt x="1956" y="574"/>
                  <a:pt x="1956" y="574"/>
                  <a:pt x="1956" y="574"/>
                </a:cubicBezTo>
                <a:cubicBezTo>
                  <a:pt x="1956" y="919"/>
                  <a:pt x="1956" y="919"/>
                  <a:pt x="1956" y="919"/>
                </a:cubicBezTo>
                <a:cubicBezTo>
                  <a:pt x="2196" y="919"/>
                  <a:pt x="2196" y="919"/>
                  <a:pt x="2196" y="919"/>
                </a:cubicBezTo>
                <a:cubicBezTo>
                  <a:pt x="2196" y="881"/>
                  <a:pt x="2196" y="881"/>
                  <a:pt x="2196" y="881"/>
                </a:cubicBezTo>
                <a:cubicBezTo>
                  <a:pt x="1996" y="881"/>
                  <a:pt x="1996" y="881"/>
                  <a:pt x="1996" y="881"/>
                </a:cubicBezTo>
                <a:lnTo>
                  <a:pt x="1996" y="763"/>
                </a:lnTo>
                <a:close/>
                <a:moveTo>
                  <a:pt x="2466" y="801"/>
                </a:moveTo>
                <a:cubicBezTo>
                  <a:pt x="2546" y="919"/>
                  <a:pt x="2546" y="919"/>
                  <a:pt x="2546" y="919"/>
                </a:cubicBezTo>
                <a:cubicBezTo>
                  <a:pt x="2501" y="919"/>
                  <a:pt x="2501" y="919"/>
                  <a:pt x="2501" y="919"/>
                </a:cubicBezTo>
                <a:cubicBezTo>
                  <a:pt x="2430" y="809"/>
                  <a:pt x="2430" y="809"/>
                  <a:pt x="2430" y="809"/>
                </a:cubicBezTo>
                <a:cubicBezTo>
                  <a:pt x="2423" y="809"/>
                  <a:pt x="2415" y="810"/>
                  <a:pt x="2407" y="810"/>
                </a:cubicBezTo>
                <a:cubicBezTo>
                  <a:pt x="2316" y="810"/>
                  <a:pt x="2316" y="810"/>
                  <a:pt x="2316" y="810"/>
                </a:cubicBezTo>
                <a:cubicBezTo>
                  <a:pt x="2316" y="919"/>
                  <a:pt x="2316" y="919"/>
                  <a:pt x="2316" y="919"/>
                </a:cubicBezTo>
                <a:cubicBezTo>
                  <a:pt x="2276" y="919"/>
                  <a:pt x="2276" y="919"/>
                  <a:pt x="2276" y="919"/>
                </a:cubicBezTo>
                <a:cubicBezTo>
                  <a:pt x="2276" y="574"/>
                  <a:pt x="2276" y="574"/>
                  <a:pt x="2276" y="574"/>
                </a:cubicBezTo>
                <a:cubicBezTo>
                  <a:pt x="2407" y="574"/>
                  <a:pt x="2407" y="574"/>
                  <a:pt x="2407" y="574"/>
                </a:cubicBezTo>
                <a:cubicBezTo>
                  <a:pt x="2493" y="574"/>
                  <a:pt x="2543" y="616"/>
                  <a:pt x="2543" y="690"/>
                </a:cubicBezTo>
                <a:cubicBezTo>
                  <a:pt x="2543" y="747"/>
                  <a:pt x="2515" y="785"/>
                  <a:pt x="2466" y="801"/>
                </a:cubicBezTo>
                <a:close/>
                <a:moveTo>
                  <a:pt x="2505" y="691"/>
                </a:moveTo>
                <a:cubicBezTo>
                  <a:pt x="2505" y="639"/>
                  <a:pt x="2469" y="612"/>
                  <a:pt x="2407" y="612"/>
                </a:cubicBezTo>
                <a:cubicBezTo>
                  <a:pt x="2316" y="612"/>
                  <a:pt x="2316" y="612"/>
                  <a:pt x="2316" y="612"/>
                </a:cubicBezTo>
                <a:cubicBezTo>
                  <a:pt x="2316" y="772"/>
                  <a:pt x="2316" y="772"/>
                  <a:pt x="2316" y="772"/>
                </a:cubicBezTo>
                <a:cubicBezTo>
                  <a:pt x="2407" y="772"/>
                  <a:pt x="2407" y="772"/>
                  <a:pt x="2407" y="772"/>
                </a:cubicBezTo>
                <a:cubicBezTo>
                  <a:pt x="2469" y="772"/>
                  <a:pt x="2505" y="744"/>
                  <a:pt x="2505" y="691"/>
                </a:cubicBezTo>
                <a:close/>
              </a:path>
            </a:pathLst>
          </a:custGeom>
          <a:solidFill>
            <a:srgbClr val="001450"/>
          </a:solidFill>
          <a:ln>
            <a:noFill/>
          </a:ln>
        </p:spPr>
        <p:txBody>
          <a:bodyPr lIns="114324" tIns="57162" rIns="114324" bIns="57162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251">
              <a:latin typeface="+mn-lt"/>
            </a:endParaRPr>
          </a:p>
        </p:txBody>
      </p:sp>
      <p:sp>
        <p:nvSpPr>
          <p:cNvPr id="11" name="Tijdelijke aanduiding voor inhoud 10"/>
          <p:cNvSpPr>
            <a:spLocks noGrp="1" noSelect="1"/>
          </p:cNvSpPr>
          <p:nvPr>
            <p:ph sz="quarter" idx="14"/>
          </p:nvPr>
        </p:nvSpPr>
        <p:spPr bwMode="gray">
          <a:xfrm>
            <a:off x="7957659" y="1868538"/>
            <a:ext cx="6616378" cy="549305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9" name="Tijdelijke aanduiding voor inhoud 8"/>
          <p:cNvSpPr>
            <a:spLocks noGrp="1" noSelect="1"/>
          </p:cNvSpPr>
          <p:nvPr>
            <p:ph sz="quarter" idx="13"/>
          </p:nvPr>
        </p:nvSpPr>
        <p:spPr bwMode="gray">
          <a:xfrm>
            <a:off x="855178" y="1868538"/>
            <a:ext cx="6616378" cy="549305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6" name="Title 2"/>
          <p:cNvSpPr>
            <a:spLocks noGrp="1" noSelect="1"/>
          </p:cNvSpPr>
          <p:nvPr>
            <p:ph type="body" sz="quarter" idx="15"/>
          </p:nvPr>
        </p:nvSpPr>
        <p:spPr bwMode="gray">
          <a:xfrm>
            <a:off x="855179" y="900501"/>
            <a:ext cx="13718858" cy="631382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376" b="0" cap="all">
                <a:solidFill>
                  <a:schemeClr val="accent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3376" b="0" cap="all">
                <a:solidFill>
                  <a:srgbClr val="7800AF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3376" b="0" cap="all">
                <a:solidFill>
                  <a:srgbClr val="7800AF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376" b="0" cap="all">
                <a:solidFill>
                  <a:srgbClr val="7800AF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376" b="0" cap="all">
                <a:solidFill>
                  <a:srgbClr val="7800AF"/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376" b="0" cap="all">
                <a:solidFill>
                  <a:srgbClr val="7800AF"/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376" b="0" cap="all">
                <a:solidFill>
                  <a:srgbClr val="7800AF"/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376" b="0" cap="all">
                <a:solidFill>
                  <a:srgbClr val="7800AF"/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376" b="0" cap="all">
                <a:solidFill>
                  <a:srgbClr val="7800AF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el 7"/>
          <p:cNvSpPr>
            <a:spLocks noGrp="1" noSelect="1"/>
          </p:cNvSpPr>
          <p:nvPr>
            <p:ph type="title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en-US" noProof="1"/>
              <a:t>Click to edit Master title style</a:t>
            </a:r>
            <a:endParaRPr lang="en-US"/>
          </a:p>
        </p:txBody>
      </p:sp>
      <p:sp>
        <p:nvSpPr>
          <p:cNvPr id="41" name="Tijdelijke aanduiding voor dianummer 6">
            <a:extLst>
              <a:ext uri="{FF2B5EF4-FFF2-40B4-BE49-F238E27FC236}">
                <a16:creationId xmlns:a16="http://schemas.microsoft.com/office/drawing/2014/main" id="{118B5571-7C6D-4D10-A0AC-B732AAEBC73E}"/>
              </a:ext>
            </a:extLst>
          </p:cNvPr>
          <p:cNvSpPr>
            <a:spLocks noGrp="1" noSelect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5C8AD4-8A61-4531-AF04-FA85ADEF6A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91497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&amp; text slide EM">
    <p:bg>
      <p:bgPr>
        <a:gradFill rotWithShape="0">
          <a:gsLst>
            <a:gs pos="0">
              <a:srgbClr val="D70087"/>
            </a:gs>
            <a:gs pos="50000">
              <a:srgbClr val="8E00A6"/>
            </a:gs>
            <a:gs pos="100000">
              <a:srgbClr val="7800AF"/>
            </a:gs>
          </a:gsLst>
          <a:lin ang="189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4">
            <a:extLst>
              <a:ext uri="{FF2B5EF4-FFF2-40B4-BE49-F238E27FC236}">
                <a16:creationId xmlns:a16="http://schemas.microsoft.com/office/drawing/2014/main" id="{CCBCD321-DD3E-4DA8-863D-C463CE7C7BC7}"/>
              </a:ext>
            </a:extLst>
          </p:cNvPr>
          <p:cNvGrpSpPr>
            <a:grpSpLocks noSelect="1" noChangeAspect="1"/>
          </p:cNvGrpSpPr>
          <p:nvPr userDrawn="1"/>
        </p:nvGrpSpPr>
        <p:grpSpPr bwMode="auto">
          <a:xfrm>
            <a:off x="331788" y="7548563"/>
            <a:ext cx="674687" cy="673100"/>
            <a:chOff x="167" y="3802"/>
            <a:chExt cx="340" cy="339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0E16385F-3907-4BD9-BE3F-5BA9B3169209}"/>
                </a:ext>
              </a:extLst>
            </p:cNvPr>
            <p:cNvSpPr>
              <a:spLocks noSelect="1"/>
            </p:cNvSpPr>
            <p:nvPr userDrawn="1"/>
          </p:nvSpPr>
          <p:spPr bwMode="invGray">
            <a:xfrm>
              <a:off x="167" y="3827"/>
              <a:ext cx="338" cy="304"/>
            </a:xfrm>
            <a:custGeom>
              <a:avLst/>
              <a:gdLst>
                <a:gd name="T0" fmla="*/ 352 w 1693"/>
                <a:gd name="T1" fmla="*/ 140 h 1525"/>
                <a:gd name="T2" fmla="*/ 352 w 1693"/>
                <a:gd name="T3" fmla="*/ 47 h 1525"/>
                <a:gd name="T4" fmla="*/ 1646 w 1693"/>
                <a:gd name="T5" fmla="*/ 549 h 1525"/>
                <a:gd name="T6" fmla="*/ 1646 w 1693"/>
                <a:gd name="T7" fmla="*/ 642 h 1525"/>
                <a:gd name="T8" fmla="*/ 1646 w 1693"/>
                <a:gd name="T9" fmla="*/ 549 h 1525"/>
                <a:gd name="T10" fmla="*/ 1403 w 1693"/>
                <a:gd name="T11" fmla="*/ 429 h 1525"/>
                <a:gd name="T12" fmla="*/ 1496 w 1693"/>
                <a:gd name="T13" fmla="*/ 429 h 1525"/>
                <a:gd name="T14" fmla="*/ 644 w 1693"/>
                <a:gd name="T15" fmla="*/ 48 h 1525"/>
                <a:gd name="T16" fmla="*/ 644 w 1693"/>
                <a:gd name="T17" fmla="*/ 141 h 1525"/>
                <a:gd name="T18" fmla="*/ 644 w 1693"/>
                <a:gd name="T19" fmla="*/ 48 h 1525"/>
                <a:gd name="T20" fmla="*/ 777 w 1693"/>
                <a:gd name="T21" fmla="*/ 47 h 1525"/>
                <a:gd name="T22" fmla="*/ 870 w 1693"/>
                <a:gd name="T23" fmla="*/ 47 h 1525"/>
                <a:gd name="T24" fmla="*/ 954 w 1693"/>
                <a:gd name="T25" fmla="*/ 146 h 1525"/>
                <a:gd name="T26" fmla="*/ 954 w 1693"/>
                <a:gd name="T27" fmla="*/ 53 h 1525"/>
                <a:gd name="T28" fmla="*/ 954 w 1693"/>
                <a:gd name="T29" fmla="*/ 146 h 1525"/>
                <a:gd name="T30" fmla="*/ 1048 w 1693"/>
                <a:gd name="T31" fmla="*/ 132 h 1525"/>
                <a:gd name="T32" fmla="*/ 1172 w 1693"/>
                <a:gd name="T33" fmla="*/ 132 h 1525"/>
                <a:gd name="T34" fmla="*/ 1291 w 1693"/>
                <a:gd name="T35" fmla="*/ 8 h 1525"/>
                <a:gd name="T36" fmla="*/ 1291 w 1693"/>
                <a:gd name="T37" fmla="*/ 132 h 1525"/>
                <a:gd name="T38" fmla="*/ 1291 w 1693"/>
                <a:gd name="T39" fmla="*/ 8 h 1525"/>
                <a:gd name="T40" fmla="*/ 149 w 1693"/>
                <a:gd name="T41" fmla="*/ 1180 h 1525"/>
                <a:gd name="T42" fmla="*/ 335 w 1693"/>
                <a:gd name="T43" fmla="*/ 1180 h 1525"/>
                <a:gd name="T44" fmla="*/ 46 w 1693"/>
                <a:gd name="T45" fmla="*/ 677 h 1525"/>
                <a:gd name="T46" fmla="*/ 46 w 1693"/>
                <a:gd name="T47" fmla="*/ 770 h 1525"/>
                <a:gd name="T48" fmla="*/ 46 w 1693"/>
                <a:gd name="T49" fmla="*/ 677 h 1525"/>
                <a:gd name="T50" fmla="*/ 1236 w 1693"/>
                <a:gd name="T51" fmla="*/ 1401 h 1525"/>
                <a:gd name="T52" fmla="*/ 1329 w 1693"/>
                <a:gd name="T53" fmla="*/ 1401 h 1525"/>
                <a:gd name="T54" fmla="*/ 250 w 1693"/>
                <a:gd name="T55" fmla="*/ 1065 h 1525"/>
                <a:gd name="T56" fmla="*/ 250 w 1693"/>
                <a:gd name="T57" fmla="*/ 972 h 1525"/>
                <a:gd name="T58" fmla="*/ 250 w 1693"/>
                <a:gd name="T59" fmla="*/ 1065 h 1525"/>
                <a:gd name="T60" fmla="*/ 885 w 1693"/>
                <a:gd name="T61" fmla="*/ 1432 h 1525"/>
                <a:gd name="T62" fmla="*/ 1071 w 1693"/>
                <a:gd name="T63" fmla="*/ 1432 h 1525"/>
                <a:gd name="T64" fmla="*/ 589 w 1693"/>
                <a:gd name="T65" fmla="*/ 1253 h 1525"/>
                <a:gd name="T66" fmla="*/ 589 w 1693"/>
                <a:gd name="T67" fmla="*/ 1377 h 1525"/>
                <a:gd name="T68" fmla="*/ 589 w 1693"/>
                <a:gd name="T69" fmla="*/ 1253 h 1525"/>
                <a:gd name="T70" fmla="*/ 407 w 1693"/>
                <a:gd name="T71" fmla="*/ 1320 h 1525"/>
                <a:gd name="T72" fmla="*/ 500 w 1693"/>
                <a:gd name="T73" fmla="*/ 1320 h 1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693" h="1525">
                  <a:moveTo>
                    <a:pt x="398" y="94"/>
                  </a:moveTo>
                  <a:cubicBezTo>
                    <a:pt x="398" y="119"/>
                    <a:pt x="377" y="140"/>
                    <a:pt x="352" y="140"/>
                  </a:cubicBezTo>
                  <a:cubicBezTo>
                    <a:pt x="326" y="140"/>
                    <a:pt x="305" y="119"/>
                    <a:pt x="305" y="94"/>
                  </a:cubicBezTo>
                  <a:cubicBezTo>
                    <a:pt x="305" y="68"/>
                    <a:pt x="326" y="47"/>
                    <a:pt x="352" y="47"/>
                  </a:cubicBezTo>
                  <a:cubicBezTo>
                    <a:pt x="377" y="47"/>
                    <a:pt x="398" y="68"/>
                    <a:pt x="398" y="94"/>
                  </a:cubicBezTo>
                  <a:close/>
                  <a:moveTo>
                    <a:pt x="1646" y="549"/>
                  </a:moveTo>
                  <a:cubicBezTo>
                    <a:pt x="1621" y="549"/>
                    <a:pt x="1600" y="570"/>
                    <a:pt x="1600" y="596"/>
                  </a:cubicBezTo>
                  <a:cubicBezTo>
                    <a:pt x="1600" y="621"/>
                    <a:pt x="1621" y="642"/>
                    <a:pt x="1646" y="642"/>
                  </a:cubicBezTo>
                  <a:cubicBezTo>
                    <a:pt x="1672" y="642"/>
                    <a:pt x="1693" y="621"/>
                    <a:pt x="1693" y="596"/>
                  </a:cubicBezTo>
                  <a:cubicBezTo>
                    <a:pt x="1693" y="570"/>
                    <a:pt x="1672" y="549"/>
                    <a:pt x="1646" y="549"/>
                  </a:cubicBezTo>
                  <a:close/>
                  <a:moveTo>
                    <a:pt x="1450" y="382"/>
                  </a:moveTo>
                  <a:cubicBezTo>
                    <a:pt x="1424" y="382"/>
                    <a:pt x="1403" y="403"/>
                    <a:pt x="1403" y="429"/>
                  </a:cubicBezTo>
                  <a:cubicBezTo>
                    <a:pt x="1403" y="454"/>
                    <a:pt x="1424" y="475"/>
                    <a:pt x="1450" y="475"/>
                  </a:cubicBezTo>
                  <a:cubicBezTo>
                    <a:pt x="1475" y="475"/>
                    <a:pt x="1496" y="454"/>
                    <a:pt x="1496" y="429"/>
                  </a:cubicBezTo>
                  <a:cubicBezTo>
                    <a:pt x="1496" y="403"/>
                    <a:pt x="1475" y="382"/>
                    <a:pt x="1450" y="382"/>
                  </a:cubicBezTo>
                  <a:close/>
                  <a:moveTo>
                    <a:pt x="644" y="48"/>
                  </a:moveTo>
                  <a:cubicBezTo>
                    <a:pt x="619" y="48"/>
                    <a:pt x="598" y="69"/>
                    <a:pt x="598" y="95"/>
                  </a:cubicBezTo>
                  <a:cubicBezTo>
                    <a:pt x="598" y="120"/>
                    <a:pt x="619" y="141"/>
                    <a:pt x="644" y="141"/>
                  </a:cubicBezTo>
                  <a:cubicBezTo>
                    <a:pt x="670" y="141"/>
                    <a:pt x="691" y="120"/>
                    <a:pt x="691" y="95"/>
                  </a:cubicBezTo>
                  <a:cubicBezTo>
                    <a:pt x="691" y="69"/>
                    <a:pt x="670" y="48"/>
                    <a:pt x="644" y="48"/>
                  </a:cubicBezTo>
                  <a:close/>
                  <a:moveTo>
                    <a:pt x="824" y="0"/>
                  </a:moveTo>
                  <a:cubicBezTo>
                    <a:pt x="798" y="0"/>
                    <a:pt x="777" y="21"/>
                    <a:pt x="777" y="47"/>
                  </a:cubicBezTo>
                  <a:cubicBezTo>
                    <a:pt x="777" y="72"/>
                    <a:pt x="798" y="93"/>
                    <a:pt x="824" y="93"/>
                  </a:cubicBezTo>
                  <a:cubicBezTo>
                    <a:pt x="849" y="93"/>
                    <a:pt x="870" y="72"/>
                    <a:pt x="870" y="47"/>
                  </a:cubicBezTo>
                  <a:cubicBezTo>
                    <a:pt x="870" y="21"/>
                    <a:pt x="849" y="0"/>
                    <a:pt x="824" y="0"/>
                  </a:cubicBezTo>
                  <a:close/>
                  <a:moveTo>
                    <a:pt x="954" y="146"/>
                  </a:moveTo>
                  <a:cubicBezTo>
                    <a:pt x="980" y="146"/>
                    <a:pt x="1000" y="125"/>
                    <a:pt x="1000" y="100"/>
                  </a:cubicBezTo>
                  <a:cubicBezTo>
                    <a:pt x="1000" y="74"/>
                    <a:pt x="980" y="53"/>
                    <a:pt x="954" y="53"/>
                  </a:cubicBezTo>
                  <a:cubicBezTo>
                    <a:pt x="928" y="53"/>
                    <a:pt x="907" y="74"/>
                    <a:pt x="907" y="100"/>
                  </a:cubicBezTo>
                  <a:cubicBezTo>
                    <a:pt x="907" y="125"/>
                    <a:pt x="928" y="146"/>
                    <a:pt x="954" y="146"/>
                  </a:cubicBezTo>
                  <a:close/>
                  <a:moveTo>
                    <a:pt x="1110" y="70"/>
                  </a:moveTo>
                  <a:cubicBezTo>
                    <a:pt x="1076" y="70"/>
                    <a:pt x="1048" y="98"/>
                    <a:pt x="1048" y="132"/>
                  </a:cubicBezTo>
                  <a:cubicBezTo>
                    <a:pt x="1048" y="167"/>
                    <a:pt x="1076" y="194"/>
                    <a:pt x="1110" y="194"/>
                  </a:cubicBezTo>
                  <a:cubicBezTo>
                    <a:pt x="1145" y="194"/>
                    <a:pt x="1172" y="167"/>
                    <a:pt x="1172" y="132"/>
                  </a:cubicBezTo>
                  <a:cubicBezTo>
                    <a:pt x="1172" y="98"/>
                    <a:pt x="1145" y="70"/>
                    <a:pt x="1110" y="70"/>
                  </a:cubicBezTo>
                  <a:close/>
                  <a:moveTo>
                    <a:pt x="1291" y="8"/>
                  </a:moveTo>
                  <a:cubicBezTo>
                    <a:pt x="1257" y="8"/>
                    <a:pt x="1229" y="36"/>
                    <a:pt x="1229" y="70"/>
                  </a:cubicBezTo>
                  <a:cubicBezTo>
                    <a:pt x="1229" y="104"/>
                    <a:pt x="1257" y="132"/>
                    <a:pt x="1291" y="132"/>
                  </a:cubicBezTo>
                  <a:cubicBezTo>
                    <a:pt x="1325" y="132"/>
                    <a:pt x="1353" y="104"/>
                    <a:pt x="1353" y="70"/>
                  </a:cubicBezTo>
                  <a:cubicBezTo>
                    <a:pt x="1353" y="36"/>
                    <a:pt x="1325" y="8"/>
                    <a:pt x="1291" y="8"/>
                  </a:cubicBezTo>
                  <a:close/>
                  <a:moveTo>
                    <a:pt x="242" y="1087"/>
                  </a:moveTo>
                  <a:cubicBezTo>
                    <a:pt x="190" y="1087"/>
                    <a:pt x="149" y="1129"/>
                    <a:pt x="149" y="1180"/>
                  </a:cubicBezTo>
                  <a:cubicBezTo>
                    <a:pt x="149" y="1232"/>
                    <a:pt x="190" y="1273"/>
                    <a:pt x="242" y="1273"/>
                  </a:cubicBezTo>
                  <a:cubicBezTo>
                    <a:pt x="293" y="1273"/>
                    <a:pt x="335" y="1232"/>
                    <a:pt x="335" y="1180"/>
                  </a:cubicBezTo>
                  <a:cubicBezTo>
                    <a:pt x="335" y="1129"/>
                    <a:pt x="293" y="1087"/>
                    <a:pt x="242" y="1087"/>
                  </a:cubicBezTo>
                  <a:close/>
                  <a:moveTo>
                    <a:pt x="46" y="677"/>
                  </a:moveTo>
                  <a:cubicBezTo>
                    <a:pt x="20" y="677"/>
                    <a:pt x="0" y="698"/>
                    <a:pt x="0" y="724"/>
                  </a:cubicBezTo>
                  <a:cubicBezTo>
                    <a:pt x="0" y="749"/>
                    <a:pt x="20" y="770"/>
                    <a:pt x="46" y="770"/>
                  </a:cubicBezTo>
                  <a:cubicBezTo>
                    <a:pt x="72" y="770"/>
                    <a:pt x="93" y="749"/>
                    <a:pt x="93" y="724"/>
                  </a:cubicBezTo>
                  <a:cubicBezTo>
                    <a:pt x="93" y="698"/>
                    <a:pt x="72" y="677"/>
                    <a:pt x="46" y="677"/>
                  </a:cubicBezTo>
                  <a:close/>
                  <a:moveTo>
                    <a:pt x="1282" y="1354"/>
                  </a:moveTo>
                  <a:cubicBezTo>
                    <a:pt x="1257" y="1354"/>
                    <a:pt x="1236" y="1375"/>
                    <a:pt x="1236" y="1401"/>
                  </a:cubicBezTo>
                  <a:cubicBezTo>
                    <a:pt x="1236" y="1426"/>
                    <a:pt x="1257" y="1447"/>
                    <a:pt x="1282" y="1447"/>
                  </a:cubicBezTo>
                  <a:cubicBezTo>
                    <a:pt x="1308" y="1447"/>
                    <a:pt x="1329" y="1426"/>
                    <a:pt x="1329" y="1401"/>
                  </a:cubicBezTo>
                  <a:cubicBezTo>
                    <a:pt x="1329" y="1375"/>
                    <a:pt x="1308" y="1354"/>
                    <a:pt x="1282" y="1354"/>
                  </a:cubicBezTo>
                  <a:close/>
                  <a:moveTo>
                    <a:pt x="250" y="1065"/>
                  </a:moveTo>
                  <a:cubicBezTo>
                    <a:pt x="276" y="1065"/>
                    <a:pt x="296" y="1044"/>
                    <a:pt x="296" y="1018"/>
                  </a:cubicBezTo>
                  <a:cubicBezTo>
                    <a:pt x="296" y="993"/>
                    <a:pt x="276" y="972"/>
                    <a:pt x="250" y="972"/>
                  </a:cubicBezTo>
                  <a:cubicBezTo>
                    <a:pt x="224" y="972"/>
                    <a:pt x="203" y="993"/>
                    <a:pt x="203" y="1018"/>
                  </a:cubicBezTo>
                  <a:cubicBezTo>
                    <a:pt x="203" y="1044"/>
                    <a:pt x="224" y="1065"/>
                    <a:pt x="250" y="1065"/>
                  </a:cubicBezTo>
                  <a:close/>
                  <a:moveTo>
                    <a:pt x="978" y="1339"/>
                  </a:moveTo>
                  <a:cubicBezTo>
                    <a:pt x="927" y="1339"/>
                    <a:pt x="885" y="1380"/>
                    <a:pt x="885" y="1432"/>
                  </a:cubicBezTo>
                  <a:cubicBezTo>
                    <a:pt x="885" y="1483"/>
                    <a:pt x="927" y="1525"/>
                    <a:pt x="978" y="1525"/>
                  </a:cubicBezTo>
                  <a:cubicBezTo>
                    <a:pt x="1029" y="1525"/>
                    <a:pt x="1071" y="1483"/>
                    <a:pt x="1071" y="1432"/>
                  </a:cubicBezTo>
                  <a:cubicBezTo>
                    <a:pt x="1071" y="1380"/>
                    <a:pt x="1029" y="1339"/>
                    <a:pt x="978" y="1339"/>
                  </a:cubicBezTo>
                  <a:close/>
                  <a:moveTo>
                    <a:pt x="589" y="1253"/>
                  </a:moveTo>
                  <a:cubicBezTo>
                    <a:pt x="555" y="1253"/>
                    <a:pt x="527" y="1281"/>
                    <a:pt x="527" y="1315"/>
                  </a:cubicBezTo>
                  <a:cubicBezTo>
                    <a:pt x="527" y="1349"/>
                    <a:pt x="555" y="1377"/>
                    <a:pt x="589" y="1377"/>
                  </a:cubicBezTo>
                  <a:cubicBezTo>
                    <a:pt x="623" y="1377"/>
                    <a:pt x="651" y="1349"/>
                    <a:pt x="651" y="1315"/>
                  </a:cubicBezTo>
                  <a:cubicBezTo>
                    <a:pt x="651" y="1281"/>
                    <a:pt x="623" y="1253"/>
                    <a:pt x="589" y="1253"/>
                  </a:cubicBezTo>
                  <a:close/>
                  <a:moveTo>
                    <a:pt x="454" y="1273"/>
                  </a:moveTo>
                  <a:cubicBezTo>
                    <a:pt x="428" y="1273"/>
                    <a:pt x="407" y="1294"/>
                    <a:pt x="407" y="1320"/>
                  </a:cubicBezTo>
                  <a:cubicBezTo>
                    <a:pt x="407" y="1345"/>
                    <a:pt x="428" y="1366"/>
                    <a:pt x="454" y="1366"/>
                  </a:cubicBezTo>
                  <a:cubicBezTo>
                    <a:pt x="479" y="1366"/>
                    <a:pt x="500" y="1345"/>
                    <a:pt x="500" y="1320"/>
                  </a:cubicBezTo>
                  <a:cubicBezTo>
                    <a:pt x="500" y="1294"/>
                    <a:pt x="479" y="1273"/>
                    <a:pt x="454" y="1273"/>
                  </a:cubicBez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51">
                <a:latin typeface="+mn-lt"/>
              </a:endParaRPr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ADF29BB9-CF98-489F-9F17-4C458B39590C}"/>
                </a:ext>
              </a:extLst>
            </p:cNvPr>
            <p:cNvSpPr>
              <a:spLocks noSelect="1"/>
            </p:cNvSpPr>
            <p:nvPr userDrawn="1"/>
          </p:nvSpPr>
          <p:spPr bwMode="invGray">
            <a:xfrm>
              <a:off x="168" y="3802"/>
              <a:ext cx="339" cy="339"/>
            </a:xfrm>
            <a:custGeom>
              <a:avLst/>
              <a:gdLst>
                <a:gd name="T0" fmla="*/ 1263 w 1693"/>
                <a:gd name="T1" fmla="*/ 382 h 1701"/>
                <a:gd name="T2" fmla="*/ 1544 w 1693"/>
                <a:gd name="T3" fmla="*/ 394 h 1701"/>
                <a:gd name="T4" fmla="*/ 1080 w 1693"/>
                <a:gd name="T5" fmla="*/ 34 h 1701"/>
                <a:gd name="T6" fmla="*/ 1600 w 1693"/>
                <a:gd name="T7" fmla="*/ 851 h 1701"/>
                <a:gd name="T8" fmla="*/ 1370 w 1693"/>
                <a:gd name="T9" fmla="*/ 291 h 1701"/>
                <a:gd name="T10" fmla="*/ 1370 w 1693"/>
                <a:gd name="T11" fmla="*/ 291 h 1701"/>
                <a:gd name="T12" fmla="*/ 792 w 1693"/>
                <a:gd name="T13" fmla="*/ 273 h 1701"/>
                <a:gd name="T14" fmla="*/ 410 w 1693"/>
                <a:gd name="T15" fmla="*/ 127 h 1701"/>
                <a:gd name="T16" fmla="*/ 606 w 1693"/>
                <a:gd name="T17" fmla="*/ 91 h 1701"/>
                <a:gd name="T18" fmla="*/ 513 w 1693"/>
                <a:gd name="T19" fmla="*/ 320 h 1701"/>
                <a:gd name="T20" fmla="*/ 513 w 1693"/>
                <a:gd name="T21" fmla="*/ 320 h 1701"/>
                <a:gd name="T22" fmla="*/ 1535 w 1693"/>
                <a:gd name="T23" fmla="*/ 524 h 1701"/>
                <a:gd name="T24" fmla="*/ 784 w 1693"/>
                <a:gd name="T25" fmla="*/ 82 h 1701"/>
                <a:gd name="T26" fmla="*/ 704 w 1693"/>
                <a:gd name="T27" fmla="*/ 51 h 1701"/>
                <a:gd name="T28" fmla="*/ 958 w 1693"/>
                <a:gd name="T29" fmla="*/ 63 h 1701"/>
                <a:gd name="T30" fmla="*/ 1111 w 1693"/>
                <a:gd name="T31" fmla="*/ 394 h 1701"/>
                <a:gd name="T32" fmla="*/ 1111 w 1693"/>
                <a:gd name="T33" fmla="*/ 394 h 1701"/>
                <a:gd name="T34" fmla="*/ 1575 w 1693"/>
                <a:gd name="T35" fmla="*/ 726 h 1701"/>
                <a:gd name="T36" fmla="*/ 1239 w 1693"/>
                <a:gd name="T37" fmla="*/ 208 h 1701"/>
                <a:gd name="T38" fmla="*/ 512 w 1693"/>
                <a:gd name="T39" fmla="*/ 1574 h 1701"/>
                <a:gd name="T40" fmla="*/ 1341 w 1693"/>
                <a:gd name="T41" fmla="*/ 1434 h 1701"/>
                <a:gd name="T42" fmla="*/ 1341 w 1693"/>
                <a:gd name="T43" fmla="*/ 1434 h 1701"/>
                <a:gd name="T44" fmla="*/ 893 w 1693"/>
                <a:gd name="T45" fmla="*/ 1335 h 1701"/>
                <a:gd name="T46" fmla="*/ 1126 w 1693"/>
                <a:gd name="T47" fmla="*/ 1657 h 1701"/>
                <a:gd name="T48" fmla="*/ 1126 w 1693"/>
                <a:gd name="T49" fmla="*/ 1428 h 1701"/>
                <a:gd name="T50" fmla="*/ 104 w 1693"/>
                <a:gd name="T51" fmla="*/ 1130 h 1701"/>
                <a:gd name="T52" fmla="*/ 104 w 1693"/>
                <a:gd name="T53" fmla="*/ 1130 h 1701"/>
                <a:gd name="T54" fmla="*/ 1048 w 1693"/>
                <a:gd name="T55" fmla="*/ 1526 h 1701"/>
                <a:gd name="T56" fmla="*/ 822 w 1693"/>
                <a:gd name="T57" fmla="*/ 1528 h 1701"/>
                <a:gd name="T58" fmla="*/ 738 w 1693"/>
                <a:gd name="T59" fmla="*/ 1428 h 1701"/>
                <a:gd name="T60" fmla="*/ 935 w 1693"/>
                <a:gd name="T61" fmla="*/ 1605 h 1701"/>
                <a:gd name="T62" fmla="*/ 935 w 1693"/>
                <a:gd name="T63" fmla="*/ 1605 h 1701"/>
                <a:gd name="T64" fmla="*/ 852 w 1693"/>
                <a:gd name="T65" fmla="*/ 1639 h 1701"/>
                <a:gd name="T66" fmla="*/ 481 w 1693"/>
                <a:gd name="T67" fmla="*/ 1307 h 1701"/>
                <a:gd name="T68" fmla="*/ 362 w 1693"/>
                <a:gd name="T69" fmla="*/ 1456 h 1701"/>
                <a:gd name="T70" fmla="*/ 340 w 1693"/>
                <a:gd name="T71" fmla="*/ 1495 h 1701"/>
                <a:gd name="T72" fmla="*/ 402 w 1693"/>
                <a:gd name="T73" fmla="*/ 1442 h 1701"/>
                <a:gd name="T74" fmla="*/ 0 w 1693"/>
                <a:gd name="T75" fmla="*/ 979 h 1701"/>
                <a:gd name="T76" fmla="*/ 111 w 1693"/>
                <a:gd name="T77" fmla="*/ 1099 h 1701"/>
                <a:gd name="T78" fmla="*/ 360 w 1693"/>
                <a:gd name="T79" fmla="*/ 1382 h 1701"/>
                <a:gd name="T80" fmla="*/ 800 w 1693"/>
                <a:gd name="T81" fmla="*/ 851 h 1701"/>
                <a:gd name="T82" fmla="*/ 975 w 1693"/>
                <a:gd name="T83" fmla="*/ 935 h 1701"/>
                <a:gd name="T84" fmla="*/ 1094 w 1693"/>
                <a:gd name="T85" fmla="*/ 723 h 1701"/>
                <a:gd name="T86" fmla="*/ 1371 w 1693"/>
                <a:gd name="T87" fmla="*/ 789 h 1701"/>
                <a:gd name="T88" fmla="*/ 1313 w 1693"/>
                <a:gd name="T89" fmla="*/ 1025 h 1701"/>
                <a:gd name="T90" fmla="*/ 1229 w 1693"/>
                <a:gd name="T91" fmla="*/ 851 h 1701"/>
                <a:gd name="T92" fmla="*/ 496 w 1693"/>
                <a:gd name="T93" fmla="*/ 838 h 1701"/>
                <a:gd name="T94" fmla="*/ 764 w 1693"/>
                <a:gd name="T95" fmla="*/ 683 h 1701"/>
                <a:gd name="T96" fmla="*/ 447 w 1693"/>
                <a:gd name="T97" fmla="*/ 683 h 1701"/>
                <a:gd name="T98" fmla="*/ 333 w 1693"/>
                <a:gd name="T99" fmla="*/ 1018 h 17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693" h="1701">
                  <a:moveTo>
                    <a:pt x="1451" y="487"/>
                  </a:moveTo>
                  <a:cubicBezTo>
                    <a:pt x="1412" y="487"/>
                    <a:pt x="1378" y="463"/>
                    <a:pt x="1365" y="429"/>
                  </a:cubicBezTo>
                  <a:cubicBezTo>
                    <a:pt x="1354" y="438"/>
                    <a:pt x="1340" y="444"/>
                    <a:pt x="1325" y="444"/>
                  </a:cubicBezTo>
                  <a:cubicBezTo>
                    <a:pt x="1291" y="444"/>
                    <a:pt x="1263" y="416"/>
                    <a:pt x="1263" y="382"/>
                  </a:cubicBezTo>
                  <a:cubicBezTo>
                    <a:pt x="1263" y="347"/>
                    <a:pt x="1291" y="320"/>
                    <a:pt x="1325" y="320"/>
                  </a:cubicBezTo>
                  <a:cubicBezTo>
                    <a:pt x="1345" y="320"/>
                    <a:pt x="1362" y="329"/>
                    <a:pt x="1373" y="343"/>
                  </a:cubicBezTo>
                  <a:cubicBezTo>
                    <a:pt x="1390" y="317"/>
                    <a:pt x="1418" y="301"/>
                    <a:pt x="1451" y="301"/>
                  </a:cubicBezTo>
                  <a:cubicBezTo>
                    <a:pt x="1502" y="301"/>
                    <a:pt x="1544" y="343"/>
                    <a:pt x="1544" y="394"/>
                  </a:cubicBezTo>
                  <a:cubicBezTo>
                    <a:pt x="1544" y="445"/>
                    <a:pt x="1502" y="487"/>
                    <a:pt x="1451" y="487"/>
                  </a:cubicBezTo>
                  <a:close/>
                  <a:moveTo>
                    <a:pt x="1080" y="220"/>
                  </a:moveTo>
                  <a:cubicBezTo>
                    <a:pt x="1132" y="220"/>
                    <a:pt x="1174" y="179"/>
                    <a:pt x="1174" y="127"/>
                  </a:cubicBezTo>
                  <a:cubicBezTo>
                    <a:pt x="1174" y="76"/>
                    <a:pt x="1132" y="34"/>
                    <a:pt x="1080" y="34"/>
                  </a:cubicBezTo>
                  <a:cubicBezTo>
                    <a:pt x="1029" y="34"/>
                    <a:pt x="987" y="76"/>
                    <a:pt x="987" y="127"/>
                  </a:cubicBezTo>
                  <a:cubicBezTo>
                    <a:pt x="987" y="179"/>
                    <a:pt x="1029" y="220"/>
                    <a:pt x="1080" y="220"/>
                  </a:cubicBezTo>
                  <a:close/>
                  <a:moveTo>
                    <a:pt x="1646" y="804"/>
                  </a:moveTo>
                  <a:cubicBezTo>
                    <a:pt x="1621" y="804"/>
                    <a:pt x="1600" y="825"/>
                    <a:pt x="1600" y="851"/>
                  </a:cubicBezTo>
                  <a:cubicBezTo>
                    <a:pt x="1600" y="876"/>
                    <a:pt x="1621" y="897"/>
                    <a:pt x="1646" y="897"/>
                  </a:cubicBezTo>
                  <a:cubicBezTo>
                    <a:pt x="1672" y="897"/>
                    <a:pt x="1693" y="876"/>
                    <a:pt x="1693" y="851"/>
                  </a:cubicBezTo>
                  <a:cubicBezTo>
                    <a:pt x="1693" y="825"/>
                    <a:pt x="1672" y="804"/>
                    <a:pt x="1646" y="804"/>
                  </a:cubicBezTo>
                  <a:close/>
                  <a:moveTo>
                    <a:pt x="1370" y="291"/>
                  </a:moveTo>
                  <a:cubicBezTo>
                    <a:pt x="1396" y="291"/>
                    <a:pt x="1416" y="270"/>
                    <a:pt x="1416" y="245"/>
                  </a:cubicBezTo>
                  <a:cubicBezTo>
                    <a:pt x="1416" y="219"/>
                    <a:pt x="1396" y="198"/>
                    <a:pt x="1370" y="198"/>
                  </a:cubicBezTo>
                  <a:cubicBezTo>
                    <a:pt x="1344" y="198"/>
                    <a:pt x="1323" y="219"/>
                    <a:pt x="1323" y="245"/>
                  </a:cubicBezTo>
                  <a:cubicBezTo>
                    <a:pt x="1323" y="270"/>
                    <a:pt x="1344" y="291"/>
                    <a:pt x="1370" y="291"/>
                  </a:cubicBezTo>
                  <a:close/>
                  <a:moveTo>
                    <a:pt x="746" y="320"/>
                  </a:moveTo>
                  <a:cubicBezTo>
                    <a:pt x="746" y="345"/>
                    <a:pt x="767" y="366"/>
                    <a:pt x="792" y="366"/>
                  </a:cubicBezTo>
                  <a:cubicBezTo>
                    <a:pt x="818" y="366"/>
                    <a:pt x="839" y="345"/>
                    <a:pt x="839" y="320"/>
                  </a:cubicBezTo>
                  <a:cubicBezTo>
                    <a:pt x="839" y="294"/>
                    <a:pt x="818" y="273"/>
                    <a:pt x="792" y="273"/>
                  </a:cubicBezTo>
                  <a:cubicBezTo>
                    <a:pt x="767" y="273"/>
                    <a:pt x="746" y="294"/>
                    <a:pt x="746" y="320"/>
                  </a:cubicBezTo>
                  <a:close/>
                  <a:moveTo>
                    <a:pt x="410" y="220"/>
                  </a:moveTo>
                  <a:cubicBezTo>
                    <a:pt x="436" y="220"/>
                    <a:pt x="457" y="199"/>
                    <a:pt x="457" y="174"/>
                  </a:cubicBezTo>
                  <a:cubicBezTo>
                    <a:pt x="457" y="148"/>
                    <a:pt x="436" y="127"/>
                    <a:pt x="410" y="127"/>
                  </a:cubicBezTo>
                  <a:cubicBezTo>
                    <a:pt x="384" y="127"/>
                    <a:pt x="363" y="148"/>
                    <a:pt x="363" y="174"/>
                  </a:cubicBezTo>
                  <a:cubicBezTo>
                    <a:pt x="363" y="199"/>
                    <a:pt x="384" y="220"/>
                    <a:pt x="410" y="220"/>
                  </a:cubicBezTo>
                  <a:close/>
                  <a:moveTo>
                    <a:pt x="559" y="138"/>
                  </a:moveTo>
                  <a:cubicBezTo>
                    <a:pt x="585" y="138"/>
                    <a:pt x="606" y="117"/>
                    <a:pt x="606" y="91"/>
                  </a:cubicBezTo>
                  <a:cubicBezTo>
                    <a:pt x="606" y="65"/>
                    <a:pt x="585" y="45"/>
                    <a:pt x="559" y="45"/>
                  </a:cubicBezTo>
                  <a:cubicBezTo>
                    <a:pt x="534" y="45"/>
                    <a:pt x="513" y="65"/>
                    <a:pt x="513" y="91"/>
                  </a:cubicBezTo>
                  <a:cubicBezTo>
                    <a:pt x="513" y="117"/>
                    <a:pt x="534" y="138"/>
                    <a:pt x="559" y="138"/>
                  </a:cubicBezTo>
                  <a:close/>
                  <a:moveTo>
                    <a:pt x="513" y="320"/>
                  </a:moveTo>
                  <a:cubicBezTo>
                    <a:pt x="538" y="320"/>
                    <a:pt x="559" y="299"/>
                    <a:pt x="559" y="273"/>
                  </a:cubicBezTo>
                  <a:cubicBezTo>
                    <a:pt x="559" y="247"/>
                    <a:pt x="538" y="227"/>
                    <a:pt x="513" y="227"/>
                  </a:cubicBezTo>
                  <a:cubicBezTo>
                    <a:pt x="487" y="227"/>
                    <a:pt x="466" y="247"/>
                    <a:pt x="466" y="273"/>
                  </a:cubicBezTo>
                  <a:cubicBezTo>
                    <a:pt x="466" y="299"/>
                    <a:pt x="487" y="320"/>
                    <a:pt x="513" y="320"/>
                  </a:cubicBezTo>
                  <a:close/>
                  <a:moveTo>
                    <a:pt x="1581" y="571"/>
                  </a:moveTo>
                  <a:cubicBezTo>
                    <a:pt x="1607" y="571"/>
                    <a:pt x="1628" y="550"/>
                    <a:pt x="1628" y="524"/>
                  </a:cubicBezTo>
                  <a:cubicBezTo>
                    <a:pt x="1628" y="499"/>
                    <a:pt x="1607" y="478"/>
                    <a:pt x="1581" y="478"/>
                  </a:cubicBezTo>
                  <a:cubicBezTo>
                    <a:pt x="1556" y="478"/>
                    <a:pt x="1535" y="499"/>
                    <a:pt x="1535" y="524"/>
                  </a:cubicBezTo>
                  <a:cubicBezTo>
                    <a:pt x="1535" y="550"/>
                    <a:pt x="1556" y="571"/>
                    <a:pt x="1581" y="571"/>
                  </a:cubicBezTo>
                  <a:close/>
                  <a:moveTo>
                    <a:pt x="714" y="236"/>
                  </a:moveTo>
                  <a:cubicBezTo>
                    <a:pt x="766" y="236"/>
                    <a:pt x="807" y="194"/>
                    <a:pt x="807" y="143"/>
                  </a:cubicBezTo>
                  <a:cubicBezTo>
                    <a:pt x="807" y="119"/>
                    <a:pt x="798" y="98"/>
                    <a:pt x="784" y="82"/>
                  </a:cubicBezTo>
                  <a:cubicBezTo>
                    <a:pt x="792" y="73"/>
                    <a:pt x="797" y="62"/>
                    <a:pt x="797" y="50"/>
                  </a:cubicBezTo>
                  <a:cubicBezTo>
                    <a:pt x="797" y="24"/>
                    <a:pt x="776" y="3"/>
                    <a:pt x="751" y="3"/>
                  </a:cubicBezTo>
                  <a:cubicBezTo>
                    <a:pt x="725" y="3"/>
                    <a:pt x="704" y="24"/>
                    <a:pt x="704" y="50"/>
                  </a:cubicBezTo>
                  <a:cubicBezTo>
                    <a:pt x="704" y="50"/>
                    <a:pt x="704" y="50"/>
                    <a:pt x="704" y="51"/>
                  </a:cubicBezTo>
                  <a:cubicBezTo>
                    <a:pt x="658" y="56"/>
                    <a:pt x="621" y="95"/>
                    <a:pt x="621" y="143"/>
                  </a:cubicBezTo>
                  <a:cubicBezTo>
                    <a:pt x="621" y="194"/>
                    <a:pt x="663" y="236"/>
                    <a:pt x="714" y="236"/>
                  </a:cubicBezTo>
                  <a:close/>
                  <a:moveTo>
                    <a:pt x="896" y="125"/>
                  </a:moveTo>
                  <a:cubicBezTo>
                    <a:pt x="930" y="125"/>
                    <a:pt x="958" y="97"/>
                    <a:pt x="958" y="63"/>
                  </a:cubicBezTo>
                  <a:cubicBezTo>
                    <a:pt x="958" y="28"/>
                    <a:pt x="930" y="0"/>
                    <a:pt x="896" y="0"/>
                  </a:cubicBezTo>
                  <a:cubicBezTo>
                    <a:pt x="862" y="0"/>
                    <a:pt x="834" y="28"/>
                    <a:pt x="834" y="63"/>
                  </a:cubicBezTo>
                  <a:cubicBezTo>
                    <a:pt x="834" y="97"/>
                    <a:pt x="862" y="125"/>
                    <a:pt x="896" y="125"/>
                  </a:cubicBezTo>
                  <a:close/>
                  <a:moveTo>
                    <a:pt x="1111" y="394"/>
                  </a:moveTo>
                  <a:cubicBezTo>
                    <a:pt x="1111" y="420"/>
                    <a:pt x="1132" y="440"/>
                    <a:pt x="1157" y="440"/>
                  </a:cubicBezTo>
                  <a:cubicBezTo>
                    <a:pt x="1183" y="440"/>
                    <a:pt x="1204" y="420"/>
                    <a:pt x="1204" y="394"/>
                  </a:cubicBezTo>
                  <a:cubicBezTo>
                    <a:pt x="1204" y="368"/>
                    <a:pt x="1183" y="347"/>
                    <a:pt x="1157" y="347"/>
                  </a:cubicBezTo>
                  <a:cubicBezTo>
                    <a:pt x="1132" y="347"/>
                    <a:pt x="1111" y="368"/>
                    <a:pt x="1111" y="394"/>
                  </a:cubicBezTo>
                  <a:close/>
                  <a:moveTo>
                    <a:pt x="1637" y="664"/>
                  </a:moveTo>
                  <a:cubicBezTo>
                    <a:pt x="1637" y="630"/>
                    <a:pt x="1609" y="602"/>
                    <a:pt x="1575" y="602"/>
                  </a:cubicBezTo>
                  <a:cubicBezTo>
                    <a:pt x="1540" y="602"/>
                    <a:pt x="1513" y="630"/>
                    <a:pt x="1513" y="664"/>
                  </a:cubicBezTo>
                  <a:cubicBezTo>
                    <a:pt x="1513" y="698"/>
                    <a:pt x="1540" y="726"/>
                    <a:pt x="1575" y="726"/>
                  </a:cubicBezTo>
                  <a:cubicBezTo>
                    <a:pt x="1609" y="726"/>
                    <a:pt x="1637" y="698"/>
                    <a:pt x="1637" y="664"/>
                  </a:cubicBezTo>
                  <a:close/>
                  <a:moveTo>
                    <a:pt x="1239" y="301"/>
                  </a:moveTo>
                  <a:cubicBezTo>
                    <a:pt x="1264" y="301"/>
                    <a:pt x="1285" y="280"/>
                    <a:pt x="1285" y="254"/>
                  </a:cubicBezTo>
                  <a:cubicBezTo>
                    <a:pt x="1285" y="229"/>
                    <a:pt x="1264" y="208"/>
                    <a:pt x="1239" y="208"/>
                  </a:cubicBezTo>
                  <a:cubicBezTo>
                    <a:pt x="1213" y="208"/>
                    <a:pt x="1192" y="229"/>
                    <a:pt x="1192" y="254"/>
                  </a:cubicBezTo>
                  <a:cubicBezTo>
                    <a:pt x="1192" y="280"/>
                    <a:pt x="1213" y="301"/>
                    <a:pt x="1239" y="301"/>
                  </a:cubicBezTo>
                  <a:close/>
                  <a:moveTo>
                    <a:pt x="605" y="1481"/>
                  </a:moveTo>
                  <a:cubicBezTo>
                    <a:pt x="554" y="1481"/>
                    <a:pt x="512" y="1522"/>
                    <a:pt x="512" y="1574"/>
                  </a:cubicBezTo>
                  <a:cubicBezTo>
                    <a:pt x="512" y="1625"/>
                    <a:pt x="554" y="1667"/>
                    <a:pt x="605" y="1667"/>
                  </a:cubicBezTo>
                  <a:cubicBezTo>
                    <a:pt x="656" y="1667"/>
                    <a:pt x="698" y="1625"/>
                    <a:pt x="698" y="1574"/>
                  </a:cubicBezTo>
                  <a:cubicBezTo>
                    <a:pt x="698" y="1522"/>
                    <a:pt x="656" y="1481"/>
                    <a:pt x="605" y="1481"/>
                  </a:cubicBezTo>
                  <a:close/>
                  <a:moveTo>
                    <a:pt x="1341" y="1434"/>
                  </a:moveTo>
                  <a:cubicBezTo>
                    <a:pt x="1315" y="1434"/>
                    <a:pt x="1294" y="1455"/>
                    <a:pt x="1294" y="1481"/>
                  </a:cubicBezTo>
                  <a:cubicBezTo>
                    <a:pt x="1294" y="1506"/>
                    <a:pt x="1315" y="1527"/>
                    <a:pt x="1341" y="1527"/>
                  </a:cubicBezTo>
                  <a:cubicBezTo>
                    <a:pt x="1366" y="1527"/>
                    <a:pt x="1387" y="1506"/>
                    <a:pt x="1387" y="1481"/>
                  </a:cubicBezTo>
                  <a:cubicBezTo>
                    <a:pt x="1387" y="1455"/>
                    <a:pt x="1366" y="1434"/>
                    <a:pt x="1341" y="1434"/>
                  </a:cubicBezTo>
                  <a:close/>
                  <a:moveTo>
                    <a:pt x="846" y="1382"/>
                  </a:moveTo>
                  <a:cubicBezTo>
                    <a:pt x="846" y="1407"/>
                    <a:pt x="867" y="1428"/>
                    <a:pt x="893" y="1428"/>
                  </a:cubicBezTo>
                  <a:cubicBezTo>
                    <a:pt x="919" y="1428"/>
                    <a:pt x="940" y="1407"/>
                    <a:pt x="940" y="1382"/>
                  </a:cubicBezTo>
                  <a:cubicBezTo>
                    <a:pt x="940" y="1356"/>
                    <a:pt x="919" y="1335"/>
                    <a:pt x="893" y="1335"/>
                  </a:cubicBezTo>
                  <a:cubicBezTo>
                    <a:pt x="867" y="1335"/>
                    <a:pt x="846" y="1356"/>
                    <a:pt x="846" y="1382"/>
                  </a:cubicBezTo>
                  <a:close/>
                  <a:moveTo>
                    <a:pt x="1126" y="1563"/>
                  </a:moveTo>
                  <a:cubicBezTo>
                    <a:pt x="1100" y="1563"/>
                    <a:pt x="1080" y="1584"/>
                    <a:pt x="1080" y="1610"/>
                  </a:cubicBezTo>
                  <a:cubicBezTo>
                    <a:pt x="1080" y="1636"/>
                    <a:pt x="1100" y="1657"/>
                    <a:pt x="1126" y="1657"/>
                  </a:cubicBezTo>
                  <a:cubicBezTo>
                    <a:pt x="1152" y="1657"/>
                    <a:pt x="1173" y="1636"/>
                    <a:pt x="1173" y="1610"/>
                  </a:cubicBezTo>
                  <a:cubicBezTo>
                    <a:pt x="1173" y="1584"/>
                    <a:pt x="1152" y="1563"/>
                    <a:pt x="1126" y="1563"/>
                  </a:cubicBezTo>
                  <a:close/>
                  <a:moveTo>
                    <a:pt x="1173" y="1381"/>
                  </a:moveTo>
                  <a:cubicBezTo>
                    <a:pt x="1147" y="1381"/>
                    <a:pt x="1126" y="1402"/>
                    <a:pt x="1126" y="1428"/>
                  </a:cubicBezTo>
                  <a:cubicBezTo>
                    <a:pt x="1126" y="1454"/>
                    <a:pt x="1147" y="1475"/>
                    <a:pt x="1173" y="1475"/>
                  </a:cubicBezTo>
                  <a:cubicBezTo>
                    <a:pt x="1198" y="1475"/>
                    <a:pt x="1219" y="1454"/>
                    <a:pt x="1219" y="1428"/>
                  </a:cubicBezTo>
                  <a:cubicBezTo>
                    <a:pt x="1219" y="1402"/>
                    <a:pt x="1198" y="1381"/>
                    <a:pt x="1173" y="1381"/>
                  </a:cubicBezTo>
                  <a:close/>
                  <a:moveTo>
                    <a:pt x="104" y="1130"/>
                  </a:moveTo>
                  <a:cubicBezTo>
                    <a:pt x="78" y="1130"/>
                    <a:pt x="58" y="1151"/>
                    <a:pt x="58" y="1177"/>
                  </a:cubicBezTo>
                  <a:cubicBezTo>
                    <a:pt x="58" y="1202"/>
                    <a:pt x="78" y="1223"/>
                    <a:pt x="104" y="1223"/>
                  </a:cubicBezTo>
                  <a:cubicBezTo>
                    <a:pt x="130" y="1223"/>
                    <a:pt x="151" y="1202"/>
                    <a:pt x="151" y="1177"/>
                  </a:cubicBezTo>
                  <a:cubicBezTo>
                    <a:pt x="151" y="1151"/>
                    <a:pt x="130" y="1130"/>
                    <a:pt x="104" y="1130"/>
                  </a:cubicBezTo>
                  <a:close/>
                  <a:moveTo>
                    <a:pt x="1094" y="1480"/>
                  </a:moveTo>
                  <a:cubicBezTo>
                    <a:pt x="1094" y="1454"/>
                    <a:pt x="1074" y="1433"/>
                    <a:pt x="1048" y="1433"/>
                  </a:cubicBezTo>
                  <a:cubicBezTo>
                    <a:pt x="1022" y="1433"/>
                    <a:pt x="1001" y="1454"/>
                    <a:pt x="1001" y="1480"/>
                  </a:cubicBezTo>
                  <a:cubicBezTo>
                    <a:pt x="1001" y="1505"/>
                    <a:pt x="1022" y="1526"/>
                    <a:pt x="1048" y="1526"/>
                  </a:cubicBezTo>
                  <a:cubicBezTo>
                    <a:pt x="1074" y="1526"/>
                    <a:pt x="1094" y="1505"/>
                    <a:pt x="1094" y="1480"/>
                  </a:cubicBezTo>
                  <a:close/>
                  <a:moveTo>
                    <a:pt x="915" y="1528"/>
                  </a:moveTo>
                  <a:cubicBezTo>
                    <a:pt x="915" y="1502"/>
                    <a:pt x="894" y="1481"/>
                    <a:pt x="869" y="1481"/>
                  </a:cubicBezTo>
                  <a:cubicBezTo>
                    <a:pt x="843" y="1481"/>
                    <a:pt x="822" y="1502"/>
                    <a:pt x="822" y="1528"/>
                  </a:cubicBezTo>
                  <a:cubicBezTo>
                    <a:pt x="822" y="1553"/>
                    <a:pt x="843" y="1574"/>
                    <a:pt x="869" y="1574"/>
                  </a:cubicBezTo>
                  <a:cubicBezTo>
                    <a:pt x="894" y="1574"/>
                    <a:pt x="915" y="1553"/>
                    <a:pt x="915" y="1528"/>
                  </a:cubicBezTo>
                  <a:close/>
                  <a:moveTo>
                    <a:pt x="785" y="1475"/>
                  </a:moveTo>
                  <a:cubicBezTo>
                    <a:pt x="785" y="1449"/>
                    <a:pt x="764" y="1428"/>
                    <a:pt x="738" y="1428"/>
                  </a:cubicBezTo>
                  <a:cubicBezTo>
                    <a:pt x="713" y="1428"/>
                    <a:pt x="692" y="1449"/>
                    <a:pt x="692" y="1475"/>
                  </a:cubicBezTo>
                  <a:cubicBezTo>
                    <a:pt x="692" y="1500"/>
                    <a:pt x="713" y="1521"/>
                    <a:pt x="738" y="1521"/>
                  </a:cubicBezTo>
                  <a:cubicBezTo>
                    <a:pt x="764" y="1521"/>
                    <a:pt x="785" y="1500"/>
                    <a:pt x="785" y="1475"/>
                  </a:cubicBezTo>
                  <a:close/>
                  <a:moveTo>
                    <a:pt x="935" y="1605"/>
                  </a:moveTo>
                  <a:cubicBezTo>
                    <a:pt x="909" y="1605"/>
                    <a:pt x="888" y="1626"/>
                    <a:pt x="888" y="1651"/>
                  </a:cubicBezTo>
                  <a:cubicBezTo>
                    <a:pt x="888" y="1677"/>
                    <a:pt x="909" y="1698"/>
                    <a:pt x="935" y="1698"/>
                  </a:cubicBezTo>
                  <a:cubicBezTo>
                    <a:pt x="961" y="1698"/>
                    <a:pt x="981" y="1677"/>
                    <a:pt x="981" y="1651"/>
                  </a:cubicBezTo>
                  <a:cubicBezTo>
                    <a:pt x="981" y="1626"/>
                    <a:pt x="961" y="1605"/>
                    <a:pt x="935" y="1605"/>
                  </a:cubicBezTo>
                  <a:close/>
                  <a:moveTo>
                    <a:pt x="790" y="1577"/>
                  </a:moveTo>
                  <a:cubicBezTo>
                    <a:pt x="755" y="1577"/>
                    <a:pt x="728" y="1604"/>
                    <a:pt x="728" y="1639"/>
                  </a:cubicBezTo>
                  <a:cubicBezTo>
                    <a:pt x="728" y="1673"/>
                    <a:pt x="755" y="1701"/>
                    <a:pt x="790" y="1701"/>
                  </a:cubicBezTo>
                  <a:cubicBezTo>
                    <a:pt x="824" y="1701"/>
                    <a:pt x="852" y="1673"/>
                    <a:pt x="852" y="1639"/>
                  </a:cubicBezTo>
                  <a:cubicBezTo>
                    <a:pt x="852" y="1604"/>
                    <a:pt x="824" y="1577"/>
                    <a:pt x="790" y="1577"/>
                  </a:cubicBezTo>
                  <a:close/>
                  <a:moveTo>
                    <a:pt x="574" y="1307"/>
                  </a:moveTo>
                  <a:cubicBezTo>
                    <a:pt x="574" y="1281"/>
                    <a:pt x="554" y="1261"/>
                    <a:pt x="528" y="1261"/>
                  </a:cubicBezTo>
                  <a:cubicBezTo>
                    <a:pt x="502" y="1261"/>
                    <a:pt x="481" y="1281"/>
                    <a:pt x="481" y="1307"/>
                  </a:cubicBezTo>
                  <a:cubicBezTo>
                    <a:pt x="481" y="1333"/>
                    <a:pt x="502" y="1354"/>
                    <a:pt x="528" y="1354"/>
                  </a:cubicBezTo>
                  <a:cubicBezTo>
                    <a:pt x="554" y="1354"/>
                    <a:pt x="574" y="1333"/>
                    <a:pt x="574" y="1307"/>
                  </a:cubicBezTo>
                  <a:close/>
                  <a:moveTo>
                    <a:pt x="402" y="1442"/>
                  </a:moveTo>
                  <a:cubicBezTo>
                    <a:pt x="386" y="1442"/>
                    <a:pt x="373" y="1447"/>
                    <a:pt x="362" y="1456"/>
                  </a:cubicBezTo>
                  <a:cubicBezTo>
                    <a:pt x="362" y="1431"/>
                    <a:pt x="341" y="1410"/>
                    <a:pt x="316" y="1410"/>
                  </a:cubicBezTo>
                  <a:cubicBezTo>
                    <a:pt x="290" y="1410"/>
                    <a:pt x="269" y="1431"/>
                    <a:pt x="269" y="1457"/>
                  </a:cubicBezTo>
                  <a:cubicBezTo>
                    <a:pt x="269" y="1482"/>
                    <a:pt x="290" y="1503"/>
                    <a:pt x="316" y="1503"/>
                  </a:cubicBezTo>
                  <a:cubicBezTo>
                    <a:pt x="325" y="1503"/>
                    <a:pt x="333" y="1500"/>
                    <a:pt x="340" y="1495"/>
                  </a:cubicBezTo>
                  <a:cubicBezTo>
                    <a:pt x="340" y="1498"/>
                    <a:pt x="340" y="1501"/>
                    <a:pt x="340" y="1504"/>
                  </a:cubicBezTo>
                  <a:cubicBezTo>
                    <a:pt x="340" y="1538"/>
                    <a:pt x="367" y="1566"/>
                    <a:pt x="402" y="1566"/>
                  </a:cubicBezTo>
                  <a:cubicBezTo>
                    <a:pt x="436" y="1566"/>
                    <a:pt x="464" y="1538"/>
                    <a:pt x="464" y="1504"/>
                  </a:cubicBezTo>
                  <a:cubicBezTo>
                    <a:pt x="464" y="1470"/>
                    <a:pt x="436" y="1442"/>
                    <a:pt x="402" y="1442"/>
                  </a:cubicBezTo>
                  <a:close/>
                  <a:moveTo>
                    <a:pt x="111" y="975"/>
                  </a:moveTo>
                  <a:cubicBezTo>
                    <a:pt x="104" y="975"/>
                    <a:pt x="98" y="976"/>
                    <a:pt x="92" y="978"/>
                  </a:cubicBezTo>
                  <a:cubicBezTo>
                    <a:pt x="92" y="953"/>
                    <a:pt x="71" y="932"/>
                    <a:pt x="46" y="932"/>
                  </a:cubicBezTo>
                  <a:cubicBezTo>
                    <a:pt x="20" y="932"/>
                    <a:pt x="0" y="953"/>
                    <a:pt x="0" y="979"/>
                  </a:cubicBezTo>
                  <a:cubicBezTo>
                    <a:pt x="0" y="1004"/>
                    <a:pt x="20" y="1025"/>
                    <a:pt x="46" y="1025"/>
                  </a:cubicBezTo>
                  <a:cubicBezTo>
                    <a:pt x="47" y="1025"/>
                    <a:pt x="49" y="1024"/>
                    <a:pt x="50" y="1024"/>
                  </a:cubicBezTo>
                  <a:cubicBezTo>
                    <a:pt x="49" y="1028"/>
                    <a:pt x="49" y="1033"/>
                    <a:pt x="49" y="1037"/>
                  </a:cubicBezTo>
                  <a:cubicBezTo>
                    <a:pt x="49" y="1071"/>
                    <a:pt x="76" y="1099"/>
                    <a:pt x="111" y="1099"/>
                  </a:cubicBezTo>
                  <a:cubicBezTo>
                    <a:pt x="145" y="1099"/>
                    <a:pt x="173" y="1071"/>
                    <a:pt x="173" y="1037"/>
                  </a:cubicBezTo>
                  <a:cubicBezTo>
                    <a:pt x="173" y="1003"/>
                    <a:pt x="145" y="975"/>
                    <a:pt x="111" y="975"/>
                  </a:cubicBezTo>
                  <a:close/>
                  <a:moveTo>
                    <a:pt x="298" y="1320"/>
                  </a:moveTo>
                  <a:cubicBezTo>
                    <a:pt x="298" y="1354"/>
                    <a:pt x="326" y="1382"/>
                    <a:pt x="360" y="1382"/>
                  </a:cubicBezTo>
                  <a:cubicBezTo>
                    <a:pt x="394" y="1382"/>
                    <a:pt x="422" y="1354"/>
                    <a:pt x="422" y="1320"/>
                  </a:cubicBezTo>
                  <a:cubicBezTo>
                    <a:pt x="422" y="1285"/>
                    <a:pt x="394" y="1257"/>
                    <a:pt x="360" y="1257"/>
                  </a:cubicBezTo>
                  <a:cubicBezTo>
                    <a:pt x="326" y="1257"/>
                    <a:pt x="298" y="1285"/>
                    <a:pt x="298" y="1320"/>
                  </a:cubicBezTo>
                  <a:close/>
                  <a:moveTo>
                    <a:pt x="800" y="851"/>
                  </a:moveTo>
                  <a:cubicBezTo>
                    <a:pt x="800" y="947"/>
                    <a:pt x="878" y="1025"/>
                    <a:pt x="975" y="1025"/>
                  </a:cubicBezTo>
                  <a:cubicBezTo>
                    <a:pt x="1021" y="1025"/>
                    <a:pt x="1063" y="1007"/>
                    <a:pt x="1094" y="978"/>
                  </a:cubicBezTo>
                  <a:cubicBezTo>
                    <a:pt x="1032" y="912"/>
                    <a:pt x="1032" y="912"/>
                    <a:pt x="1032" y="912"/>
                  </a:cubicBezTo>
                  <a:cubicBezTo>
                    <a:pt x="1017" y="926"/>
                    <a:pt x="997" y="935"/>
                    <a:pt x="975" y="935"/>
                  </a:cubicBezTo>
                  <a:cubicBezTo>
                    <a:pt x="928" y="935"/>
                    <a:pt x="890" y="897"/>
                    <a:pt x="890" y="851"/>
                  </a:cubicBezTo>
                  <a:cubicBezTo>
                    <a:pt x="890" y="804"/>
                    <a:pt x="928" y="766"/>
                    <a:pt x="975" y="766"/>
                  </a:cubicBezTo>
                  <a:cubicBezTo>
                    <a:pt x="997" y="766"/>
                    <a:pt x="1017" y="775"/>
                    <a:pt x="1032" y="789"/>
                  </a:cubicBezTo>
                  <a:cubicBezTo>
                    <a:pt x="1094" y="723"/>
                    <a:pt x="1094" y="723"/>
                    <a:pt x="1094" y="723"/>
                  </a:cubicBezTo>
                  <a:cubicBezTo>
                    <a:pt x="1063" y="694"/>
                    <a:pt x="1021" y="676"/>
                    <a:pt x="975" y="676"/>
                  </a:cubicBezTo>
                  <a:cubicBezTo>
                    <a:pt x="878" y="676"/>
                    <a:pt x="800" y="754"/>
                    <a:pt x="800" y="851"/>
                  </a:cubicBezTo>
                  <a:close/>
                  <a:moveTo>
                    <a:pt x="1313" y="766"/>
                  </a:moveTo>
                  <a:cubicBezTo>
                    <a:pt x="1335" y="766"/>
                    <a:pt x="1355" y="775"/>
                    <a:pt x="1371" y="789"/>
                  </a:cubicBezTo>
                  <a:cubicBezTo>
                    <a:pt x="1432" y="723"/>
                    <a:pt x="1432" y="723"/>
                    <a:pt x="1432" y="723"/>
                  </a:cubicBezTo>
                  <a:cubicBezTo>
                    <a:pt x="1401" y="694"/>
                    <a:pt x="1359" y="676"/>
                    <a:pt x="1313" y="676"/>
                  </a:cubicBezTo>
                  <a:cubicBezTo>
                    <a:pt x="1216" y="676"/>
                    <a:pt x="1138" y="754"/>
                    <a:pt x="1138" y="851"/>
                  </a:cubicBezTo>
                  <a:cubicBezTo>
                    <a:pt x="1138" y="947"/>
                    <a:pt x="1216" y="1025"/>
                    <a:pt x="1313" y="1025"/>
                  </a:cubicBezTo>
                  <a:cubicBezTo>
                    <a:pt x="1359" y="1025"/>
                    <a:pt x="1401" y="1007"/>
                    <a:pt x="1432" y="978"/>
                  </a:cubicBezTo>
                  <a:cubicBezTo>
                    <a:pt x="1370" y="912"/>
                    <a:pt x="1370" y="912"/>
                    <a:pt x="1370" y="912"/>
                  </a:cubicBezTo>
                  <a:cubicBezTo>
                    <a:pt x="1355" y="926"/>
                    <a:pt x="1335" y="935"/>
                    <a:pt x="1313" y="935"/>
                  </a:cubicBezTo>
                  <a:cubicBezTo>
                    <a:pt x="1266" y="935"/>
                    <a:pt x="1229" y="897"/>
                    <a:pt x="1229" y="851"/>
                  </a:cubicBezTo>
                  <a:cubicBezTo>
                    <a:pt x="1229" y="804"/>
                    <a:pt x="1266" y="766"/>
                    <a:pt x="1313" y="766"/>
                  </a:cubicBezTo>
                  <a:close/>
                  <a:moveTo>
                    <a:pt x="342" y="1018"/>
                  </a:moveTo>
                  <a:cubicBezTo>
                    <a:pt x="439" y="1018"/>
                    <a:pt x="439" y="1018"/>
                    <a:pt x="439" y="1018"/>
                  </a:cubicBezTo>
                  <a:cubicBezTo>
                    <a:pt x="496" y="838"/>
                    <a:pt x="496" y="838"/>
                    <a:pt x="496" y="838"/>
                  </a:cubicBezTo>
                  <a:cubicBezTo>
                    <a:pt x="553" y="1018"/>
                    <a:pt x="553" y="1018"/>
                    <a:pt x="553" y="1018"/>
                  </a:cubicBezTo>
                  <a:cubicBezTo>
                    <a:pt x="650" y="1018"/>
                    <a:pt x="650" y="1018"/>
                    <a:pt x="650" y="1018"/>
                  </a:cubicBezTo>
                  <a:cubicBezTo>
                    <a:pt x="659" y="1018"/>
                    <a:pt x="659" y="1018"/>
                    <a:pt x="659" y="1018"/>
                  </a:cubicBezTo>
                  <a:cubicBezTo>
                    <a:pt x="764" y="683"/>
                    <a:pt x="764" y="683"/>
                    <a:pt x="764" y="683"/>
                  </a:cubicBezTo>
                  <a:cubicBezTo>
                    <a:pt x="658" y="683"/>
                    <a:pt x="658" y="683"/>
                    <a:pt x="658" y="683"/>
                  </a:cubicBezTo>
                  <a:cubicBezTo>
                    <a:pt x="601" y="864"/>
                    <a:pt x="601" y="864"/>
                    <a:pt x="601" y="864"/>
                  </a:cubicBezTo>
                  <a:cubicBezTo>
                    <a:pt x="544" y="683"/>
                    <a:pt x="544" y="683"/>
                    <a:pt x="544" y="683"/>
                  </a:cubicBezTo>
                  <a:cubicBezTo>
                    <a:pt x="447" y="683"/>
                    <a:pt x="447" y="683"/>
                    <a:pt x="447" y="683"/>
                  </a:cubicBezTo>
                  <a:cubicBezTo>
                    <a:pt x="390" y="864"/>
                    <a:pt x="390" y="864"/>
                    <a:pt x="390" y="864"/>
                  </a:cubicBezTo>
                  <a:cubicBezTo>
                    <a:pt x="334" y="683"/>
                    <a:pt x="334" y="683"/>
                    <a:pt x="334" y="683"/>
                  </a:cubicBezTo>
                  <a:cubicBezTo>
                    <a:pt x="227" y="683"/>
                    <a:pt x="227" y="683"/>
                    <a:pt x="227" y="683"/>
                  </a:cubicBezTo>
                  <a:cubicBezTo>
                    <a:pt x="333" y="1018"/>
                    <a:pt x="333" y="1018"/>
                    <a:pt x="333" y="1018"/>
                  </a:cubicBezTo>
                  <a:lnTo>
                    <a:pt x="342" y="10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51">
                <a:latin typeface="+mn-lt"/>
              </a:endParaRPr>
            </a:p>
          </p:txBody>
        </p:sp>
      </p:grpSp>
      <p:sp>
        <p:nvSpPr>
          <p:cNvPr id="11" name="LS_Logo2 (JU-Free) Employment" hidden="1">
            <a:extLst>
              <a:ext uri="{FF2B5EF4-FFF2-40B4-BE49-F238E27FC236}">
                <a16:creationId xmlns:a16="http://schemas.microsoft.com/office/drawing/2014/main" id="{53740C26-0025-410F-8BB4-35C8E5792536}"/>
              </a:ext>
            </a:extLst>
          </p:cNvPr>
          <p:cNvSpPr>
            <a:spLocks/>
          </p:cNvSpPr>
          <p:nvPr userDrawn="1"/>
        </p:nvSpPr>
        <p:spPr bwMode="auto">
          <a:xfrm>
            <a:off x="1155700" y="7712075"/>
            <a:ext cx="1365250" cy="365125"/>
          </a:xfrm>
          <a:custGeom>
            <a:avLst/>
            <a:gdLst>
              <a:gd name="T0" fmla="*/ 234 w 3440"/>
              <a:gd name="T1" fmla="*/ 1 h 921"/>
              <a:gd name="T2" fmla="*/ 213 w 3440"/>
              <a:gd name="T3" fmla="*/ 152 h 921"/>
              <a:gd name="T4" fmla="*/ 240 w 3440"/>
              <a:gd name="T5" fmla="*/ 308 h 921"/>
              <a:gd name="T6" fmla="*/ 506 w 3440"/>
              <a:gd name="T7" fmla="*/ 309 h 921"/>
              <a:gd name="T8" fmla="*/ 668 w 3440"/>
              <a:gd name="T9" fmla="*/ 1 h 921"/>
              <a:gd name="T10" fmla="*/ 320 w 3440"/>
              <a:gd name="T11" fmla="*/ 1 h 921"/>
              <a:gd name="T12" fmla="*/ 812 w 3440"/>
              <a:gd name="T13" fmla="*/ 346 h 921"/>
              <a:gd name="T14" fmla="*/ 1036 w 3440"/>
              <a:gd name="T15" fmla="*/ 117 h 921"/>
              <a:gd name="T16" fmla="*/ 812 w 3440"/>
              <a:gd name="T17" fmla="*/ 199 h 921"/>
              <a:gd name="T18" fmla="*/ 812 w 3440"/>
              <a:gd name="T19" fmla="*/ 39 h 921"/>
              <a:gd name="T20" fmla="*/ 1141 w 3440"/>
              <a:gd name="T21" fmla="*/ 1 h 921"/>
              <a:gd name="T22" fmla="*/ 1291 w 3440"/>
              <a:gd name="T23" fmla="*/ 308 h 921"/>
              <a:gd name="T24" fmla="*/ 1503 w 3440"/>
              <a:gd name="T25" fmla="*/ 348 h 921"/>
              <a:gd name="T26" fmla="*/ 1643 w 3440"/>
              <a:gd name="T27" fmla="*/ 174 h 921"/>
              <a:gd name="T28" fmla="*/ 1875 w 3440"/>
              <a:gd name="T29" fmla="*/ 228 h 921"/>
              <a:gd name="T30" fmla="*/ 1743 w 3440"/>
              <a:gd name="T31" fmla="*/ 1 h 921"/>
              <a:gd name="T32" fmla="*/ 1875 w 3440"/>
              <a:gd name="T33" fmla="*/ 346 h 921"/>
              <a:gd name="T34" fmla="*/ 2371 w 3440"/>
              <a:gd name="T35" fmla="*/ 62 h 921"/>
              <a:gd name="T36" fmla="*/ 2360 w 3440"/>
              <a:gd name="T37" fmla="*/ 1 h 921"/>
              <a:gd name="T38" fmla="*/ 2060 w 3440"/>
              <a:gd name="T39" fmla="*/ 346 h 921"/>
              <a:gd name="T40" fmla="*/ 2725 w 3440"/>
              <a:gd name="T41" fmla="*/ 190 h 921"/>
              <a:gd name="T42" fmla="*/ 2746 w 3440"/>
              <a:gd name="T43" fmla="*/ 39 h 921"/>
              <a:gd name="T44" fmla="*/ 2752 w 3440"/>
              <a:gd name="T45" fmla="*/ 346 h 921"/>
              <a:gd name="T46" fmla="*/ 3079 w 3440"/>
              <a:gd name="T47" fmla="*/ 278 h 921"/>
              <a:gd name="T48" fmla="*/ 2872 w 3440"/>
              <a:gd name="T49" fmla="*/ 346 h 921"/>
              <a:gd name="T50" fmla="*/ 3118 w 3440"/>
              <a:gd name="T51" fmla="*/ 1 h 921"/>
              <a:gd name="T52" fmla="*/ 3176 w 3440"/>
              <a:gd name="T53" fmla="*/ 39 h 921"/>
              <a:gd name="T54" fmla="*/ 3327 w 3440"/>
              <a:gd name="T55" fmla="*/ 39 h 921"/>
              <a:gd name="T56" fmla="*/ 264 w 3440"/>
              <a:gd name="T57" fmla="*/ 690 h 921"/>
              <a:gd name="T58" fmla="*/ 0 w 3440"/>
              <a:gd name="T59" fmla="*/ 919 h 921"/>
              <a:gd name="T60" fmla="*/ 226 w 3440"/>
              <a:gd name="T61" fmla="*/ 691 h 921"/>
              <a:gd name="T62" fmla="*/ 128 w 3440"/>
              <a:gd name="T63" fmla="*/ 772 h 921"/>
              <a:gd name="T64" fmla="*/ 329 w 3440"/>
              <a:gd name="T65" fmla="*/ 919 h 921"/>
              <a:gd name="T66" fmla="*/ 369 w 3440"/>
              <a:gd name="T67" fmla="*/ 574 h 921"/>
              <a:gd name="T68" fmla="*/ 806 w 3440"/>
              <a:gd name="T69" fmla="*/ 831 h 921"/>
              <a:gd name="T70" fmla="*/ 692 w 3440"/>
              <a:gd name="T71" fmla="*/ 574 h 921"/>
              <a:gd name="T72" fmla="*/ 635 w 3440"/>
              <a:gd name="T73" fmla="*/ 794 h 921"/>
              <a:gd name="T74" fmla="*/ 975 w 3440"/>
              <a:gd name="T75" fmla="*/ 919 h 921"/>
              <a:gd name="T76" fmla="*/ 1127 w 3440"/>
              <a:gd name="T77" fmla="*/ 574 h 921"/>
              <a:gd name="T78" fmla="*/ 1223 w 3440"/>
              <a:gd name="T79" fmla="*/ 919 h 921"/>
              <a:gd name="T80" fmla="*/ 1223 w 3440"/>
              <a:gd name="T81" fmla="*/ 733 h 921"/>
              <a:gd name="T82" fmla="*/ 1184 w 3440"/>
              <a:gd name="T83" fmla="*/ 574 h 921"/>
              <a:gd name="T84" fmla="*/ 1428 w 3440"/>
              <a:gd name="T85" fmla="*/ 746 h 921"/>
              <a:gd name="T86" fmla="*/ 1609 w 3440"/>
              <a:gd name="T87" fmla="*/ 610 h 921"/>
              <a:gd name="T88" fmla="*/ 2051 w 3440"/>
              <a:gd name="T89" fmla="*/ 801 h 921"/>
              <a:gd name="T90" fmla="*/ 1992 w 3440"/>
              <a:gd name="T91" fmla="*/ 810 h 921"/>
              <a:gd name="T92" fmla="*/ 1861 w 3440"/>
              <a:gd name="T93" fmla="*/ 574 h 921"/>
              <a:gd name="T94" fmla="*/ 2090 w 3440"/>
              <a:gd name="T95" fmla="*/ 691 h 921"/>
              <a:gd name="T96" fmla="*/ 1992 w 3440"/>
              <a:gd name="T97" fmla="*/ 772 h 921"/>
              <a:gd name="T98" fmla="*/ 2217 w 3440"/>
              <a:gd name="T99" fmla="*/ 574 h 921"/>
              <a:gd name="T100" fmla="*/ 2379 w 3440"/>
              <a:gd name="T101" fmla="*/ 882 h 921"/>
              <a:gd name="T102" fmla="*/ 2565 w 3440"/>
              <a:gd name="T103" fmla="*/ 919 h 9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3440" h="921">
                <a:moveTo>
                  <a:pt x="240" y="346"/>
                </a:moveTo>
                <a:cubicBezTo>
                  <a:pt x="0" y="346"/>
                  <a:pt x="0" y="346"/>
                  <a:pt x="0" y="346"/>
                </a:cubicBezTo>
                <a:cubicBezTo>
                  <a:pt x="0" y="1"/>
                  <a:pt x="0" y="1"/>
                  <a:pt x="0" y="1"/>
                </a:cubicBezTo>
                <a:cubicBezTo>
                  <a:pt x="234" y="1"/>
                  <a:pt x="234" y="1"/>
                  <a:pt x="234" y="1"/>
                </a:cubicBezTo>
                <a:cubicBezTo>
                  <a:pt x="234" y="39"/>
                  <a:pt x="234" y="39"/>
                  <a:pt x="234" y="39"/>
                </a:cubicBezTo>
                <a:cubicBezTo>
                  <a:pt x="40" y="39"/>
                  <a:pt x="40" y="39"/>
                  <a:pt x="40" y="39"/>
                </a:cubicBezTo>
                <a:cubicBezTo>
                  <a:pt x="40" y="152"/>
                  <a:pt x="40" y="152"/>
                  <a:pt x="40" y="152"/>
                </a:cubicBezTo>
                <a:cubicBezTo>
                  <a:pt x="213" y="152"/>
                  <a:pt x="213" y="152"/>
                  <a:pt x="213" y="152"/>
                </a:cubicBezTo>
                <a:cubicBezTo>
                  <a:pt x="213" y="190"/>
                  <a:pt x="213" y="190"/>
                  <a:pt x="213" y="190"/>
                </a:cubicBezTo>
                <a:cubicBezTo>
                  <a:pt x="40" y="190"/>
                  <a:pt x="40" y="190"/>
                  <a:pt x="40" y="190"/>
                </a:cubicBezTo>
                <a:cubicBezTo>
                  <a:pt x="40" y="308"/>
                  <a:pt x="40" y="308"/>
                  <a:pt x="40" y="308"/>
                </a:cubicBezTo>
                <a:cubicBezTo>
                  <a:pt x="240" y="308"/>
                  <a:pt x="240" y="308"/>
                  <a:pt x="240" y="308"/>
                </a:cubicBezTo>
                <a:lnTo>
                  <a:pt x="240" y="346"/>
                </a:lnTo>
                <a:close/>
                <a:moveTo>
                  <a:pt x="357" y="62"/>
                </a:moveTo>
                <a:cubicBezTo>
                  <a:pt x="482" y="309"/>
                  <a:pt x="482" y="309"/>
                  <a:pt x="482" y="309"/>
                </a:cubicBezTo>
                <a:cubicBezTo>
                  <a:pt x="506" y="309"/>
                  <a:pt x="506" y="309"/>
                  <a:pt x="506" y="309"/>
                </a:cubicBezTo>
                <a:cubicBezTo>
                  <a:pt x="631" y="62"/>
                  <a:pt x="631" y="62"/>
                  <a:pt x="631" y="62"/>
                </a:cubicBezTo>
                <a:cubicBezTo>
                  <a:pt x="632" y="346"/>
                  <a:pt x="632" y="346"/>
                  <a:pt x="632" y="346"/>
                </a:cubicBezTo>
                <a:cubicBezTo>
                  <a:pt x="668" y="346"/>
                  <a:pt x="668" y="346"/>
                  <a:pt x="668" y="346"/>
                </a:cubicBezTo>
                <a:cubicBezTo>
                  <a:pt x="668" y="1"/>
                  <a:pt x="668" y="1"/>
                  <a:pt x="668" y="1"/>
                </a:cubicBezTo>
                <a:cubicBezTo>
                  <a:pt x="620" y="1"/>
                  <a:pt x="620" y="1"/>
                  <a:pt x="620" y="1"/>
                </a:cubicBezTo>
                <a:cubicBezTo>
                  <a:pt x="495" y="249"/>
                  <a:pt x="495" y="249"/>
                  <a:pt x="495" y="249"/>
                </a:cubicBezTo>
                <a:cubicBezTo>
                  <a:pt x="369" y="1"/>
                  <a:pt x="369" y="1"/>
                  <a:pt x="369" y="1"/>
                </a:cubicBezTo>
                <a:cubicBezTo>
                  <a:pt x="320" y="1"/>
                  <a:pt x="320" y="1"/>
                  <a:pt x="320" y="1"/>
                </a:cubicBezTo>
                <a:cubicBezTo>
                  <a:pt x="320" y="346"/>
                  <a:pt x="320" y="346"/>
                  <a:pt x="320" y="346"/>
                </a:cubicBezTo>
                <a:cubicBezTo>
                  <a:pt x="357" y="346"/>
                  <a:pt x="357" y="346"/>
                  <a:pt x="357" y="346"/>
                </a:cubicBezTo>
                <a:lnTo>
                  <a:pt x="357" y="62"/>
                </a:lnTo>
                <a:close/>
                <a:moveTo>
                  <a:pt x="812" y="346"/>
                </a:moveTo>
                <a:cubicBezTo>
                  <a:pt x="773" y="346"/>
                  <a:pt x="773" y="346"/>
                  <a:pt x="773" y="346"/>
                </a:cubicBezTo>
                <a:cubicBezTo>
                  <a:pt x="773" y="1"/>
                  <a:pt x="773" y="1"/>
                  <a:pt x="773" y="1"/>
                </a:cubicBezTo>
                <a:cubicBezTo>
                  <a:pt x="902" y="1"/>
                  <a:pt x="902" y="1"/>
                  <a:pt x="902" y="1"/>
                </a:cubicBezTo>
                <a:cubicBezTo>
                  <a:pt x="987" y="1"/>
                  <a:pt x="1036" y="44"/>
                  <a:pt x="1036" y="117"/>
                </a:cubicBezTo>
                <a:cubicBezTo>
                  <a:pt x="1036" y="193"/>
                  <a:pt x="987" y="237"/>
                  <a:pt x="902" y="237"/>
                </a:cubicBezTo>
                <a:cubicBezTo>
                  <a:pt x="812" y="237"/>
                  <a:pt x="812" y="237"/>
                  <a:pt x="812" y="237"/>
                </a:cubicBezTo>
                <a:lnTo>
                  <a:pt x="812" y="346"/>
                </a:lnTo>
                <a:close/>
                <a:moveTo>
                  <a:pt x="812" y="199"/>
                </a:moveTo>
                <a:cubicBezTo>
                  <a:pt x="900" y="199"/>
                  <a:pt x="900" y="199"/>
                  <a:pt x="900" y="199"/>
                </a:cubicBezTo>
                <a:cubicBezTo>
                  <a:pt x="962" y="199"/>
                  <a:pt x="998" y="172"/>
                  <a:pt x="998" y="118"/>
                </a:cubicBezTo>
                <a:cubicBezTo>
                  <a:pt x="998" y="66"/>
                  <a:pt x="962" y="39"/>
                  <a:pt x="900" y="39"/>
                </a:cubicBezTo>
                <a:cubicBezTo>
                  <a:pt x="812" y="39"/>
                  <a:pt x="812" y="39"/>
                  <a:pt x="812" y="39"/>
                </a:cubicBezTo>
                <a:lnTo>
                  <a:pt x="812" y="199"/>
                </a:lnTo>
                <a:close/>
                <a:moveTo>
                  <a:pt x="1291" y="308"/>
                </a:moveTo>
                <a:cubicBezTo>
                  <a:pt x="1141" y="308"/>
                  <a:pt x="1141" y="308"/>
                  <a:pt x="1141" y="308"/>
                </a:cubicBezTo>
                <a:cubicBezTo>
                  <a:pt x="1141" y="1"/>
                  <a:pt x="1141" y="1"/>
                  <a:pt x="1141" y="1"/>
                </a:cubicBezTo>
                <a:cubicBezTo>
                  <a:pt x="1101" y="1"/>
                  <a:pt x="1101" y="1"/>
                  <a:pt x="1101" y="1"/>
                </a:cubicBezTo>
                <a:cubicBezTo>
                  <a:pt x="1101" y="346"/>
                  <a:pt x="1101" y="346"/>
                  <a:pt x="1101" y="346"/>
                </a:cubicBezTo>
                <a:cubicBezTo>
                  <a:pt x="1291" y="346"/>
                  <a:pt x="1291" y="346"/>
                  <a:pt x="1291" y="346"/>
                </a:cubicBezTo>
                <a:lnTo>
                  <a:pt x="1291" y="308"/>
                </a:lnTo>
                <a:close/>
                <a:moveTo>
                  <a:pt x="1323" y="174"/>
                </a:moveTo>
                <a:cubicBezTo>
                  <a:pt x="1323" y="76"/>
                  <a:pt x="1402" y="0"/>
                  <a:pt x="1503" y="0"/>
                </a:cubicBezTo>
                <a:cubicBezTo>
                  <a:pt x="1603" y="0"/>
                  <a:pt x="1683" y="77"/>
                  <a:pt x="1683" y="174"/>
                </a:cubicBezTo>
                <a:cubicBezTo>
                  <a:pt x="1683" y="271"/>
                  <a:pt x="1603" y="348"/>
                  <a:pt x="1503" y="348"/>
                </a:cubicBezTo>
                <a:cubicBezTo>
                  <a:pt x="1402" y="348"/>
                  <a:pt x="1323" y="271"/>
                  <a:pt x="1323" y="174"/>
                </a:cubicBezTo>
                <a:close/>
                <a:moveTo>
                  <a:pt x="1363" y="174"/>
                </a:moveTo>
                <a:cubicBezTo>
                  <a:pt x="1363" y="249"/>
                  <a:pt x="1427" y="310"/>
                  <a:pt x="1503" y="310"/>
                </a:cubicBezTo>
                <a:cubicBezTo>
                  <a:pt x="1580" y="310"/>
                  <a:pt x="1643" y="249"/>
                  <a:pt x="1643" y="174"/>
                </a:cubicBezTo>
                <a:cubicBezTo>
                  <a:pt x="1643" y="98"/>
                  <a:pt x="1580" y="38"/>
                  <a:pt x="1503" y="38"/>
                </a:cubicBezTo>
                <a:cubicBezTo>
                  <a:pt x="1427" y="38"/>
                  <a:pt x="1363" y="98"/>
                  <a:pt x="1363" y="174"/>
                </a:cubicBezTo>
                <a:close/>
                <a:moveTo>
                  <a:pt x="1875" y="346"/>
                </a:moveTo>
                <a:cubicBezTo>
                  <a:pt x="1875" y="228"/>
                  <a:pt x="1875" y="228"/>
                  <a:pt x="1875" y="228"/>
                </a:cubicBezTo>
                <a:cubicBezTo>
                  <a:pt x="2005" y="1"/>
                  <a:pt x="2005" y="1"/>
                  <a:pt x="2005" y="1"/>
                </a:cubicBezTo>
                <a:cubicBezTo>
                  <a:pt x="1965" y="1"/>
                  <a:pt x="1965" y="1"/>
                  <a:pt x="1965" y="1"/>
                </a:cubicBezTo>
                <a:cubicBezTo>
                  <a:pt x="1855" y="181"/>
                  <a:pt x="1855" y="181"/>
                  <a:pt x="1855" y="181"/>
                </a:cubicBezTo>
                <a:cubicBezTo>
                  <a:pt x="1743" y="1"/>
                  <a:pt x="1743" y="1"/>
                  <a:pt x="1743" y="1"/>
                </a:cubicBezTo>
                <a:cubicBezTo>
                  <a:pt x="1703" y="1"/>
                  <a:pt x="1703" y="1"/>
                  <a:pt x="1703" y="1"/>
                </a:cubicBezTo>
                <a:cubicBezTo>
                  <a:pt x="1836" y="229"/>
                  <a:pt x="1836" y="229"/>
                  <a:pt x="1836" y="229"/>
                </a:cubicBezTo>
                <a:cubicBezTo>
                  <a:pt x="1836" y="346"/>
                  <a:pt x="1836" y="346"/>
                  <a:pt x="1836" y="346"/>
                </a:cubicBezTo>
                <a:lnTo>
                  <a:pt x="1875" y="346"/>
                </a:lnTo>
                <a:close/>
                <a:moveTo>
                  <a:pt x="2097" y="62"/>
                </a:moveTo>
                <a:cubicBezTo>
                  <a:pt x="2222" y="309"/>
                  <a:pt x="2222" y="309"/>
                  <a:pt x="2222" y="309"/>
                </a:cubicBezTo>
                <a:cubicBezTo>
                  <a:pt x="2246" y="309"/>
                  <a:pt x="2246" y="309"/>
                  <a:pt x="2246" y="309"/>
                </a:cubicBezTo>
                <a:cubicBezTo>
                  <a:pt x="2371" y="62"/>
                  <a:pt x="2371" y="62"/>
                  <a:pt x="2371" y="62"/>
                </a:cubicBezTo>
                <a:cubicBezTo>
                  <a:pt x="2371" y="346"/>
                  <a:pt x="2371" y="346"/>
                  <a:pt x="2371" y="346"/>
                </a:cubicBezTo>
                <a:cubicBezTo>
                  <a:pt x="2408" y="346"/>
                  <a:pt x="2408" y="346"/>
                  <a:pt x="2408" y="346"/>
                </a:cubicBezTo>
                <a:cubicBezTo>
                  <a:pt x="2408" y="1"/>
                  <a:pt x="2408" y="1"/>
                  <a:pt x="2408" y="1"/>
                </a:cubicBezTo>
                <a:cubicBezTo>
                  <a:pt x="2360" y="1"/>
                  <a:pt x="2360" y="1"/>
                  <a:pt x="2360" y="1"/>
                </a:cubicBezTo>
                <a:cubicBezTo>
                  <a:pt x="2234" y="249"/>
                  <a:pt x="2234" y="249"/>
                  <a:pt x="2234" y="249"/>
                </a:cubicBezTo>
                <a:cubicBezTo>
                  <a:pt x="2108" y="1"/>
                  <a:pt x="2108" y="1"/>
                  <a:pt x="2108" y="1"/>
                </a:cubicBezTo>
                <a:cubicBezTo>
                  <a:pt x="2060" y="1"/>
                  <a:pt x="2060" y="1"/>
                  <a:pt x="2060" y="1"/>
                </a:cubicBezTo>
                <a:cubicBezTo>
                  <a:pt x="2060" y="346"/>
                  <a:pt x="2060" y="346"/>
                  <a:pt x="2060" y="346"/>
                </a:cubicBezTo>
                <a:cubicBezTo>
                  <a:pt x="2097" y="346"/>
                  <a:pt x="2097" y="346"/>
                  <a:pt x="2097" y="346"/>
                </a:cubicBezTo>
                <a:lnTo>
                  <a:pt x="2097" y="62"/>
                </a:lnTo>
                <a:close/>
                <a:moveTo>
                  <a:pt x="2552" y="190"/>
                </a:moveTo>
                <a:cubicBezTo>
                  <a:pt x="2725" y="190"/>
                  <a:pt x="2725" y="190"/>
                  <a:pt x="2725" y="190"/>
                </a:cubicBezTo>
                <a:cubicBezTo>
                  <a:pt x="2725" y="152"/>
                  <a:pt x="2725" y="152"/>
                  <a:pt x="2725" y="152"/>
                </a:cubicBezTo>
                <a:cubicBezTo>
                  <a:pt x="2552" y="152"/>
                  <a:pt x="2552" y="152"/>
                  <a:pt x="2552" y="152"/>
                </a:cubicBezTo>
                <a:cubicBezTo>
                  <a:pt x="2552" y="39"/>
                  <a:pt x="2552" y="39"/>
                  <a:pt x="2552" y="39"/>
                </a:cubicBezTo>
                <a:cubicBezTo>
                  <a:pt x="2746" y="39"/>
                  <a:pt x="2746" y="39"/>
                  <a:pt x="2746" y="39"/>
                </a:cubicBezTo>
                <a:cubicBezTo>
                  <a:pt x="2746" y="1"/>
                  <a:pt x="2746" y="1"/>
                  <a:pt x="2746" y="1"/>
                </a:cubicBezTo>
                <a:cubicBezTo>
                  <a:pt x="2512" y="1"/>
                  <a:pt x="2512" y="1"/>
                  <a:pt x="2512" y="1"/>
                </a:cubicBezTo>
                <a:cubicBezTo>
                  <a:pt x="2512" y="346"/>
                  <a:pt x="2512" y="346"/>
                  <a:pt x="2512" y="346"/>
                </a:cubicBezTo>
                <a:cubicBezTo>
                  <a:pt x="2752" y="346"/>
                  <a:pt x="2752" y="346"/>
                  <a:pt x="2752" y="346"/>
                </a:cubicBezTo>
                <a:cubicBezTo>
                  <a:pt x="2752" y="308"/>
                  <a:pt x="2752" y="308"/>
                  <a:pt x="2752" y="308"/>
                </a:cubicBezTo>
                <a:cubicBezTo>
                  <a:pt x="2552" y="308"/>
                  <a:pt x="2552" y="308"/>
                  <a:pt x="2552" y="308"/>
                </a:cubicBezTo>
                <a:lnTo>
                  <a:pt x="2552" y="190"/>
                </a:lnTo>
                <a:close/>
                <a:moveTo>
                  <a:pt x="3079" y="278"/>
                </a:moveTo>
                <a:cubicBezTo>
                  <a:pt x="2873" y="1"/>
                  <a:pt x="2873" y="1"/>
                  <a:pt x="2873" y="1"/>
                </a:cubicBezTo>
                <a:cubicBezTo>
                  <a:pt x="2832" y="1"/>
                  <a:pt x="2832" y="1"/>
                  <a:pt x="2832" y="1"/>
                </a:cubicBezTo>
                <a:cubicBezTo>
                  <a:pt x="2832" y="346"/>
                  <a:pt x="2832" y="346"/>
                  <a:pt x="2832" y="346"/>
                </a:cubicBezTo>
                <a:cubicBezTo>
                  <a:pt x="2872" y="346"/>
                  <a:pt x="2872" y="346"/>
                  <a:pt x="2872" y="346"/>
                </a:cubicBezTo>
                <a:cubicBezTo>
                  <a:pt x="2872" y="69"/>
                  <a:pt x="2872" y="69"/>
                  <a:pt x="2872" y="69"/>
                </a:cubicBezTo>
                <a:cubicBezTo>
                  <a:pt x="3078" y="346"/>
                  <a:pt x="3078" y="346"/>
                  <a:pt x="3078" y="346"/>
                </a:cubicBezTo>
                <a:cubicBezTo>
                  <a:pt x="3118" y="346"/>
                  <a:pt x="3118" y="346"/>
                  <a:pt x="3118" y="346"/>
                </a:cubicBezTo>
                <a:cubicBezTo>
                  <a:pt x="3118" y="1"/>
                  <a:pt x="3118" y="1"/>
                  <a:pt x="3118" y="1"/>
                </a:cubicBezTo>
                <a:cubicBezTo>
                  <a:pt x="3079" y="1"/>
                  <a:pt x="3079" y="1"/>
                  <a:pt x="3079" y="1"/>
                </a:cubicBezTo>
                <a:lnTo>
                  <a:pt x="3079" y="278"/>
                </a:lnTo>
                <a:close/>
                <a:moveTo>
                  <a:pt x="3176" y="1"/>
                </a:moveTo>
                <a:cubicBezTo>
                  <a:pt x="3176" y="39"/>
                  <a:pt x="3176" y="39"/>
                  <a:pt x="3176" y="39"/>
                </a:cubicBezTo>
                <a:cubicBezTo>
                  <a:pt x="3288" y="39"/>
                  <a:pt x="3288" y="39"/>
                  <a:pt x="3288" y="39"/>
                </a:cubicBezTo>
                <a:cubicBezTo>
                  <a:pt x="3288" y="346"/>
                  <a:pt x="3288" y="346"/>
                  <a:pt x="3288" y="346"/>
                </a:cubicBezTo>
                <a:cubicBezTo>
                  <a:pt x="3327" y="346"/>
                  <a:pt x="3327" y="346"/>
                  <a:pt x="3327" y="346"/>
                </a:cubicBezTo>
                <a:cubicBezTo>
                  <a:pt x="3327" y="39"/>
                  <a:pt x="3327" y="39"/>
                  <a:pt x="3327" y="39"/>
                </a:cubicBezTo>
                <a:cubicBezTo>
                  <a:pt x="3440" y="39"/>
                  <a:pt x="3440" y="39"/>
                  <a:pt x="3440" y="39"/>
                </a:cubicBezTo>
                <a:cubicBezTo>
                  <a:pt x="3440" y="1"/>
                  <a:pt x="3440" y="1"/>
                  <a:pt x="3440" y="1"/>
                </a:cubicBezTo>
                <a:lnTo>
                  <a:pt x="3176" y="1"/>
                </a:lnTo>
                <a:close/>
                <a:moveTo>
                  <a:pt x="264" y="690"/>
                </a:moveTo>
                <a:cubicBezTo>
                  <a:pt x="264" y="766"/>
                  <a:pt x="215" y="810"/>
                  <a:pt x="130" y="810"/>
                </a:cubicBezTo>
                <a:cubicBezTo>
                  <a:pt x="40" y="810"/>
                  <a:pt x="40" y="810"/>
                  <a:pt x="40" y="810"/>
                </a:cubicBezTo>
                <a:cubicBezTo>
                  <a:pt x="40" y="919"/>
                  <a:pt x="40" y="919"/>
                  <a:pt x="40" y="919"/>
                </a:cubicBezTo>
                <a:cubicBezTo>
                  <a:pt x="0" y="919"/>
                  <a:pt x="0" y="919"/>
                  <a:pt x="0" y="919"/>
                </a:cubicBezTo>
                <a:cubicBezTo>
                  <a:pt x="0" y="574"/>
                  <a:pt x="0" y="574"/>
                  <a:pt x="0" y="574"/>
                </a:cubicBezTo>
                <a:cubicBezTo>
                  <a:pt x="130" y="574"/>
                  <a:pt x="130" y="574"/>
                  <a:pt x="130" y="574"/>
                </a:cubicBezTo>
                <a:cubicBezTo>
                  <a:pt x="215" y="574"/>
                  <a:pt x="264" y="616"/>
                  <a:pt x="264" y="690"/>
                </a:cubicBezTo>
                <a:close/>
                <a:moveTo>
                  <a:pt x="226" y="691"/>
                </a:moveTo>
                <a:cubicBezTo>
                  <a:pt x="226" y="639"/>
                  <a:pt x="190" y="612"/>
                  <a:pt x="128" y="612"/>
                </a:cubicBezTo>
                <a:cubicBezTo>
                  <a:pt x="40" y="612"/>
                  <a:pt x="40" y="612"/>
                  <a:pt x="40" y="612"/>
                </a:cubicBezTo>
                <a:cubicBezTo>
                  <a:pt x="40" y="772"/>
                  <a:pt x="40" y="772"/>
                  <a:pt x="40" y="772"/>
                </a:cubicBezTo>
                <a:cubicBezTo>
                  <a:pt x="128" y="772"/>
                  <a:pt x="128" y="772"/>
                  <a:pt x="128" y="772"/>
                </a:cubicBezTo>
                <a:cubicBezTo>
                  <a:pt x="190" y="772"/>
                  <a:pt x="226" y="744"/>
                  <a:pt x="226" y="691"/>
                </a:cubicBezTo>
                <a:close/>
                <a:moveTo>
                  <a:pt x="369" y="574"/>
                </a:moveTo>
                <a:cubicBezTo>
                  <a:pt x="329" y="574"/>
                  <a:pt x="329" y="574"/>
                  <a:pt x="329" y="574"/>
                </a:cubicBezTo>
                <a:cubicBezTo>
                  <a:pt x="329" y="919"/>
                  <a:pt x="329" y="919"/>
                  <a:pt x="329" y="919"/>
                </a:cubicBezTo>
                <a:cubicBezTo>
                  <a:pt x="520" y="919"/>
                  <a:pt x="520" y="919"/>
                  <a:pt x="520" y="919"/>
                </a:cubicBezTo>
                <a:cubicBezTo>
                  <a:pt x="520" y="881"/>
                  <a:pt x="520" y="881"/>
                  <a:pt x="520" y="881"/>
                </a:cubicBezTo>
                <a:cubicBezTo>
                  <a:pt x="369" y="881"/>
                  <a:pt x="369" y="881"/>
                  <a:pt x="369" y="881"/>
                </a:cubicBezTo>
                <a:lnTo>
                  <a:pt x="369" y="574"/>
                </a:lnTo>
                <a:close/>
                <a:moveTo>
                  <a:pt x="733" y="574"/>
                </a:moveTo>
                <a:cubicBezTo>
                  <a:pt x="887" y="919"/>
                  <a:pt x="887" y="919"/>
                  <a:pt x="887" y="919"/>
                </a:cubicBezTo>
                <a:cubicBezTo>
                  <a:pt x="844" y="919"/>
                  <a:pt x="844" y="919"/>
                  <a:pt x="844" y="919"/>
                </a:cubicBezTo>
                <a:cubicBezTo>
                  <a:pt x="806" y="831"/>
                  <a:pt x="806" y="831"/>
                  <a:pt x="806" y="831"/>
                </a:cubicBezTo>
                <a:cubicBezTo>
                  <a:pt x="618" y="831"/>
                  <a:pt x="618" y="831"/>
                  <a:pt x="618" y="831"/>
                </a:cubicBezTo>
                <a:cubicBezTo>
                  <a:pt x="579" y="919"/>
                  <a:pt x="579" y="919"/>
                  <a:pt x="579" y="919"/>
                </a:cubicBezTo>
                <a:cubicBezTo>
                  <a:pt x="538" y="919"/>
                  <a:pt x="538" y="919"/>
                  <a:pt x="538" y="919"/>
                </a:cubicBezTo>
                <a:cubicBezTo>
                  <a:pt x="692" y="574"/>
                  <a:pt x="692" y="574"/>
                  <a:pt x="692" y="574"/>
                </a:cubicBezTo>
                <a:lnTo>
                  <a:pt x="733" y="574"/>
                </a:lnTo>
                <a:close/>
                <a:moveTo>
                  <a:pt x="789" y="794"/>
                </a:moveTo>
                <a:cubicBezTo>
                  <a:pt x="711" y="619"/>
                  <a:pt x="711" y="619"/>
                  <a:pt x="711" y="619"/>
                </a:cubicBezTo>
                <a:cubicBezTo>
                  <a:pt x="635" y="794"/>
                  <a:pt x="635" y="794"/>
                  <a:pt x="635" y="794"/>
                </a:cubicBezTo>
                <a:lnTo>
                  <a:pt x="789" y="794"/>
                </a:lnTo>
                <a:close/>
                <a:moveTo>
                  <a:pt x="862" y="612"/>
                </a:moveTo>
                <a:cubicBezTo>
                  <a:pt x="975" y="612"/>
                  <a:pt x="975" y="612"/>
                  <a:pt x="975" y="612"/>
                </a:cubicBezTo>
                <a:cubicBezTo>
                  <a:pt x="975" y="919"/>
                  <a:pt x="975" y="919"/>
                  <a:pt x="975" y="919"/>
                </a:cubicBezTo>
                <a:cubicBezTo>
                  <a:pt x="1014" y="919"/>
                  <a:pt x="1014" y="919"/>
                  <a:pt x="1014" y="919"/>
                </a:cubicBezTo>
                <a:cubicBezTo>
                  <a:pt x="1014" y="612"/>
                  <a:pt x="1014" y="612"/>
                  <a:pt x="1014" y="612"/>
                </a:cubicBezTo>
                <a:cubicBezTo>
                  <a:pt x="1127" y="612"/>
                  <a:pt x="1127" y="612"/>
                  <a:pt x="1127" y="612"/>
                </a:cubicBezTo>
                <a:cubicBezTo>
                  <a:pt x="1127" y="574"/>
                  <a:pt x="1127" y="574"/>
                  <a:pt x="1127" y="574"/>
                </a:cubicBezTo>
                <a:cubicBezTo>
                  <a:pt x="862" y="574"/>
                  <a:pt x="862" y="574"/>
                  <a:pt x="862" y="574"/>
                </a:cubicBezTo>
                <a:lnTo>
                  <a:pt x="862" y="612"/>
                </a:lnTo>
                <a:close/>
                <a:moveTo>
                  <a:pt x="1184" y="919"/>
                </a:moveTo>
                <a:cubicBezTo>
                  <a:pt x="1223" y="919"/>
                  <a:pt x="1223" y="919"/>
                  <a:pt x="1223" y="919"/>
                </a:cubicBezTo>
                <a:cubicBezTo>
                  <a:pt x="1223" y="771"/>
                  <a:pt x="1223" y="771"/>
                  <a:pt x="1223" y="771"/>
                </a:cubicBezTo>
                <a:cubicBezTo>
                  <a:pt x="1384" y="771"/>
                  <a:pt x="1384" y="771"/>
                  <a:pt x="1384" y="771"/>
                </a:cubicBezTo>
                <a:cubicBezTo>
                  <a:pt x="1384" y="733"/>
                  <a:pt x="1384" y="733"/>
                  <a:pt x="1384" y="733"/>
                </a:cubicBezTo>
                <a:cubicBezTo>
                  <a:pt x="1223" y="733"/>
                  <a:pt x="1223" y="733"/>
                  <a:pt x="1223" y="733"/>
                </a:cubicBezTo>
                <a:cubicBezTo>
                  <a:pt x="1223" y="612"/>
                  <a:pt x="1223" y="612"/>
                  <a:pt x="1223" y="612"/>
                </a:cubicBezTo>
                <a:cubicBezTo>
                  <a:pt x="1403" y="612"/>
                  <a:pt x="1403" y="612"/>
                  <a:pt x="1403" y="612"/>
                </a:cubicBezTo>
                <a:cubicBezTo>
                  <a:pt x="1403" y="574"/>
                  <a:pt x="1403" y="574"/>
                  <a:pt x="1403" y="574"/>
                </a:cubicBezTo>
                <a:cubicBezTo>
                  <a:pt x="1184" y="574"/>
                  <a:pt x="1184" y="574"/>
                  <a:pt x="1184" y="574"/>
                </a:cubicBezTo>
                <a:lnTo>
                  <a:pt x="1184" y="919"/>
                </a:lnTo>
                <a:close/>
                <a:moveTo>
                  <a:pt x="1789" y="746"/>
                </a:moveTo>
                <a:cubicBezTo>
                  <a:pt x="1789" y="843"/>
                  <a:pt x="1709" y="921"/>
                  <a:pt x="1609" y="921"/>
                </a:cubicBezTo>
                <a:cubicBezTo>
                  <a:pt x="1508" y="921"/>
                  <a:pt x="1428" y="843"/>
                  <a:pt x="1428" y="746"/>
                </a:cubicBezTo>
                <a:cubicBezTo>
                  <a:pt x="1428" y="649"/>
                  <a:pt x="1508" y="573"/>
                  <a:pt x="1609" y="573"/>
                </a:cubicBezTo>
                <a:cubicBezTo>
                  <a:pt x="1709" y="573"/>
                  <a:pt x="1789" y="649"/>
                  <a:pt x="1789" y="746"/>
                </a:cubicBezTo>
                <a:close/>
                <a:moveTo>
                  <a:pt x="1749" y="746"/>
                </a:moveTo>
                <a:cubicBezTo>
                  <a:pt x="1749" y="671"/>
                  <a:pt x="1686" y="610"/>
                  <a:pt x="1609" y="610"/>
                </a:cubicBezTo>
                <a:cubicBezTo>
                  <a:pt x="1532" y="610"/>
                  <a:pt x="1468" y="671"/>
                  <a:pt x="1468" y="746"/>
                </a:cubicBezTo>
                <a:cubicBezTo>
                  <a:pt x="1468" y="822"/>
                  <a:pt x="1532" y="883"/>
                  <a:pt x="1609" y="883"/>
                </a:cubicBezTo>
                <a:cubicBezTo>
                  <a:pt x="1686" y="883"/>
                  <a:pt x="1749" y="822"/>
                  <a:pt x="1749" y="746"/>
                </a:cubicBezTo>
                <a:close/>
                <a:moveTo>
                  <a:pt x="2051" y="801"/>
                </a:moveTo>
                <a:cubicBezTo>
                  <a:pt x="2131" y="919"/>
                  <a:pt x="2131" y="919"/>
                  <a:pt x="2131" y="919"/>
                </a:cubicBezTo>
                <a:cubicBezTo>
                  <a:pt x="2086" y="919"/>
                  <a:pt x="2086" y="919"/>
                  <a:pt x="2086" y="919"/>
                </a:cubicBezTo>
                <a:cubicBezTo>
                  <a:pt x="2015" y="809"/>
                  <a:pt x="2015" y="809"/>
                  <a:pt x="2015" y="809"/>
                </a:cubicBezTo>
                <a:cubicBezTo>
                  <a:pt x="2008" y="809"/>
                  <a:pt x="2000" y="810"/>
                  <a:pt x="1992" y="810"/>
                </a:cubicBezTo>
                <a:cubicBezTo>
                  <a:pt x="1900" y="810"/>
                  <a:pt x="1900" y="810"/>
                  <a:pt x="1900" y="810"/>
                </a:cubicBezTo>
                <a:cubicBezTo>
                  <a:pt x="1900" y="919"/>
                  <a:pt x="1900" y="919"/>
                  <a:pt x="1900" y="919"/>
                </a:cubicBezTo>
                <a:cubicBezTo>
                  <a:pt x="1861" y="919"/>
                  <a:pt x="1861" y="919"/>
                  <a:pt x="1861" y="919"/>
                </a:cubicBezTo>
                <a:cubicBezTo>
                  <a:pt x="1861" y="574"/>
                  <a:pt x="1861" y="574"/>
                  <a:pt x="1861" y="574"/>
                </a:cubicBezTo>
                <a:cubicBezTo>
                  <a:pt x="1992" y="574"/>
                  <a:pt x="1992" y="574"/>
                  <a:pt x="1992" y="574"/>
                </a:cubicBezTo>
                <a:cubicBezTo>
                  <a:pt x="2078" y="574"/>
                  <a:pt x="2128" y="616"/>
                  <a:pt x="2128" y="690"/>
                </a:cubicBezTo>
                <a:cubicBezTo>
                  <a:pt x="2128" y="747"/>
                  <a:pt x="2100" y="785"/>
                  <a:pt x="2051" y="801"/>
                </a:cubicBezTo>
                <a:close/>
                <a:moveTo>
                  <a:pt x="2090" y="691"/>
                </a:moveTo>
                <a:cubicBezTo>
                  <a:pt x="2090" y="639"/>
                  <a:pt x="2054" y="612"/>
                  <a:pt x="1992" y="612"/>
                </a:cubicBezTo>
                <a:cubicBezTo>
                  <a:pt x="1900" y="612"/>
                  <a:pt x="1900" y="612"/>
                  <a:pt x="1900" y="612"/>
                </a:cubicBezTo>
                <a:cubicBezTo>
                  <a:pt x="1900" y="772"/>
                  <a:pt x="1900" y="772"/>
                  <a:pt x="1900" y="772"/>
                </a:cubicBezTo>
                <a:cubicBezTo>
                  <a:pt x="1992" y="772"/>
                  <a:pt x="1992" y="772"/>
                  <a:pt x="1992" y="772"/>
                </a:cubicBezTo>
                <a:cubicBezTo>
                  <a:pt x="2054" y="772"/>
                  <a:pt x="2090" y="744"/>
                  <a:pt x="2090" y="691"/>
                </a:cubicBezTo>
                <a:close/>
                <a:moveTo>
                  <a:pt x="2392" y="822"/>
                </a:moveTo>
                <a:cubicBezTo>
                  <a:pt x="2266" y="574"/>
                  <a:pt x="2266" y="574"/>
                  <a:pt x="2266" y="574"/>
                </a:cubicBezTo>
                <a:cubicBezTo>
                  <a:pt x="2217" y="574"/>
                  <a:pt x="2217" y="574"/>
                  <a:pt x="2217" y="574"/>
                </a:cubicBezTo>
                <a:cubicBezTo>
                  <a:pt x="2217" y="919"/>
                  <a:pt x="2217" y="919"/>
                  <a:pt x="2217" y="919"/>
                </a:cubicBezTo>
                <a:cubicBezTo>
                  <a:pt x="2254" y="919"/>
                  <a:pt x="2254" y="919"/>
                  <a:pt x="2254" y="919"/>
                </a:cubicBezTo>
                <a:cubicBezTo>
                  <a:pt x="2254" y="635"/>
                  <a:pt x="2254" y="635"/>
                  <a:pt x="2254" y="635"/>
                </a:cubicBezTo>
                <a:cubicBezTo>
                  <a:pt x="2379" y="882"/>
                  <a:pt x="2379" y="882"/>
                  <a:pt x="2379" y="882"/>
                </a:cubicBezTo>
                <a:cubicBezTo>
                  <a:pt x="2403" y="882"/>
                  <a:pt x="2403" y="882"/>
                  <a:pt x="2403" y="882"/>
                </a:cubicBezTo>
                <a:cubicBezTo>
                  <a:pt x="2528" y="635"/>
                  <a:pt x="2528" y="635"/>
                  <a:pt x="2528" y="635"/>
                </a:cubicBezTo>
                <a:cubicBezTo>
                  <a:pt x="2529" y="919"/>
                  <a:pt x="2529" y="919"/>
                  <a:pt x="2529" y="919"/>
                </a:cubicBezTo>
                <a:cubicBezTo>
                  <a:pt x="2565" y="919"/>
                  <a:pt x="2565" y="919"/>
                  <a:pt x="2565" y="919"/>
                </a:cubicBezTo>
                <a:cubicBezTo>
                  <a:pt x="2565" y="574"/>
                  <a:pt x="2565" y="574"/>
                  <a:pt x="2565" y="574"/>
                </a:cubicBezTo>
                <a:cubicBezTo>
                  <a:pt x="2517" y="574"/>
                  <a:pt x="2517" y="574"/>
                  <a:pt x="2517" y="574"/>
                </a:cubicBezTo>
                <a:lnTo>
                  <a:pt x="2392" y="822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lIns="114324" tIns="57162" rIns="114324" bIns="57162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251">
              <a:latin typeface="+mn-lt"/>
            </a:endParaRPr>
          </a:p>
        </p:txBody>
      </p:sp>
      <p:sp>
        <p:nvSpPr>
          <p:cNvPr id="12" name="LS_Logo4 (JU-Free) Swipe" hidden="1">
            <a:extLst>
              <a:ext uri="{FF2B5EF4-FFF2-40B4-BE49-F238E27FC236}">
                <a16:creationId xmlns:a16="http://schemas.microsoft.com/office/drawing/2014/main" id="{BE346459-5422-4723-A70E-56199D239A92}"/>
              </a:ext>
            </a:extLst>
          </p:cNvPr>
          <p:cNvSpPr>
            <a:spLocks/>
          </p:cNvSpPr>
          <p:nvPr userDrawn="1"/>
        </p:nvSpPr>
        <p:spPr bwMode="auto">
          <a:xfrm>
            <a:off x="1143000" y="7820025"/>
            <a:ext cx="615950" cy="138113"/>
          </a:xfrm>
          <a:custGeom>
            <a:avLst/>
            <a:gdLst>
              <a:gd name="T0" fmla="*/ 256 w 1551"/>
              <a:gd name="T1" fmla="*/ 253 h 347"/>
              <a:gd name="T2" fmla="*/ 132 w 1551"/>
              <a:gd name="T3" fmla="*/ 347 h 347"/>
              <a:gd name="T4" fmla="*/ 0 w 1551"/>
              <a:gd name="T5" fmla="*/ 295 h 347"/>
              <a:gd name="T6" fmla="*/ 18 w 1551"/>
              <a:gd name="T7" fmla="*/ 259 h 347"/>
              <a:gd name="T8" fmla="*/ 132 w 1551"/>
              <a:gd name="T9" fmla="*/ 308 h 347"/>
              <a:gd name="T10" fmla="*/ 213 w 1551"/>
              <a:gd name="T11" fmla="*/ 255 h 347"/>
              <a:gd name="T12" fmla="*/ 20 w 1551"/>
              <a:gd name="T13" fmla="*/ 89 h 347"/>
              <a:gd name="T14" fmla="*/ 139 w 1551"/>
              <a:gd name="T15" fmla="*/ 0 h 347"/>
              <a:gd name="T16" fmla="*/ 248 w 1551"/>
              <a:gd name="T17" fmla="*/ 32 h 347"/>
              <a:gd name="T18" fmla="*/ 231 w 1551"/>
              <a:gd name="T19" fmla="*/ 69 h 347"/>
              <a:gd name="T20" fmla="*/ 136 w 1551"/>
              <a:gd name="T21" fmla="*/ 40 h 347"/>
              <a:gd name="T22" fmla="*/ 63 w 1551"/>
              <a:gd name="T23" fmla="*/ 86 h 347"/>
              <a:gd name="T24" fmla="*/ 256 w 1551"/>
              <a:gd name="T25" fmla="*/ 253 h 347"/>
              <a:gd name="T26" fmla="*/ 652 w 1551"/>
              <a:gd name="T27" fmla="*/ 300 h 347"/>
              <a:gd name="T28" fmla="*/ 558 w 1551"/>
              <a:gd name="T29" fmla="*/ 1 h 347"/>
              <a:gd name="T30" fmla="*/ 518 w 1551"/>
              <a:gd name="T31" fmla="*/ 2 h 347"/>
              <a:gd name="T32" fmla="*/ 425 w 1551"/>
              <a:gd name="T33" fmla="*/ 300 h 347"/>
              <a:gd name="T34" fmla="*/ 330 w 1551"/>
              <a:gd name="T35" fmla="*/ 1 h 347"/>
              <a:gd name="T36" fmla="*/ 288 w 1551"/>
              <a:gd name="T37" fmla="*/ 1 h 347"/>
              <a:gd name="T38" fmla="*/ 403 w 1551"/>
              <a:gd name="T39" fmla="*/ 346 h 347"/>
              <a:gd name="T40" fmla="*/ 444 w 1551"/>
              <a:gd name="T41" fmla="*/ 346 h 347"/>
              <a:gd name="T42" fmla="*/ 538 w 1551"/>
              <a:gd name="T43" fmla="*/ 56 h 347"/>
              <a:gd name="T44" fmla="*/ 631 w 1551"/>
              <a:gd name="T45" fmla="*/ 346 h 347"/>
              <a:gd name="T46" fmla="*/ 671 w 1551"/>
              <a:gd name="T47" fmla="*/ 346 h 347"/>
              <a:gd name="T48" fmla="*/ 787 w 1551"/>
              <a:gd name="T49" fmla="*/ 1 h 347"/>
              <a:gd name="T50" fmla="*/ 746 w 1551"/>
              <a:gd name="T51" fmla="*/ 1 h 347"/>
              <a:gd name="T52" fmla="*/ 652 w 1551"/>
              <a:gd name="T53" fmla="*/ 300 h 347"/>
              <a:gd name="T54" fmla="*/ 838 w 1551"/>
              <a:gd name="T55" fmla="*/ 346 h 347"/>
              <a:gd name="T56" fmla="*/ 877 w 1551"/>
              <a:gd name="T57" fmla="*/ 346 h 347"/>
              <a:gd name="T58" fmla="*/ 877 w 1551"/>
              <a:gd name="T59" fmla="*/ 1 h 347"/>
              <a:gd name="T60" fmla="*/ 838 w 1551"/>
              <a:gd name="T61" fmla="*/ 1 h 347"/>
              <a:gd name="T62" fmla="*/ 838 w 1551"/>
              <a:gd name="T63" fmla="*/ 346 h 347"/>
              <a:gd name="T64" fmla="*/ 1245 w 1551"/>
              <a:gd name="T65" fmla="*/ 117 h 347"/>
              <a:gd name="T66" fmla="*/ 1111 w 1551"/>
              <a:gd name="T67" fmla="*/ 237 h 347"/>
              <a:gd name="T68" fmla="*/ 1021 w 1551"/>
              <a:gd name="T69" fmla="*/ 237 h 347"/>
              <a:gd name="T70" fmla="*/ 1021 w 1551"/>
              <a:gd name="T71" fmla="*/ 346 h 347"/>
              <a:gd name="T72" fmla="*/ 981 w 1551"/>
              <a:gd name="T73" fmla="*/ 346 h 347"/>
              <a:gd name="T74" fmla="*/ 981 w 1551"/>
              <a:gd name="T75" fmla="*/ 1 h 347"/>
              <a:gd name="T76" fmla="*/ 1111 w 1551"/>
              <a:gd name="T77" fmla="*/ 1 h 347"/>
              <a:gd name="T78" fmla="*/ 1245 w 1551"/>
              <a:gd name="T79" fmla="*/ 117 h 347"/>
              <a:gd name="T80" fmla="*/ 1207 w 1551"/>
              <a:gd name="T81" fmla="*/ 118 h 347"/>
              <a:gd name="T82" fmla="*/ 1109 w 1551"/>
              <a:gd name="T83" fmla="*/ 39 h 347"/>
              <a:gd name="T84" fmla="*/ 1021 w 1551"/>
              <a:gd name="T85" fmla="*/ 39 h 347"/>
              <a:gd name="T86" fmla="*/ 1021 w 1551"/>
              <a:gd name="T87" fmla="*/ 199 h 347"/>
              <a:gd name="T88" fmla="*/ 1109 w 1551"/>
              <a:gd name="T89" fmla="*/ 199 h 347"/>
              <a:gd name="T90" fmla="*/ 1207 w 1551"/>
              <a:gd name="T91" fmla="*/ 118 h 347"/>
              <a:gd name="T92" fmla="*/ 1350 w 1551"/>
              <a:gd name="T93" fmla="*/ 309 h 347"/>
              <a:gd name="T94" fmla="*/ 1350 w 1551"/>
              <a:gd name="T95" fmla="*/ 190 h 347"/>
              <a:gd name="T96" fmla="*/ 1524 w 1551"/>
              <a:gd name="T97" fmla="*/ 190 h 347"/>
              <a:gd name="T98" fmla="*/ 1524 w 1551"/>
              <a:gd name="T99" fmla="*/ 153 h 347"/>
              <a:gd name="T100" fmla="*/ 1350 w 1551"/>
              <a:gd name="T101" fmla="*/ 153 h 347"/>
              <a:gd name="T102" fmla="*/ 1350 w 1551"/>
              <a:gd name="T103" fmla="*/ 39 h 347"/>
              <a:gd name="T104" fmla="*/ 1544 w 1551"/>
              <a:gd name="T105" fmla="*/ 39 h 347"/>
              <a:gd name="T106" fmla="*/ 1544 w 1551"/>
              <a:gd name="T107" fmla="*/ 1 h 347"/>
              <a:gd name="T108" fmla="*/ 1311 w 1551"/>
              <a:gd name="T109" fmla="*/ 1 h 347"/>
              <a:gd name="T110" fmla="*/ 1311 w 1551"/>
              <a:gd name="T111" fmla="*/ 346 h 347"/>
              <a:gd name="T112" fmla="*/ 1551 w 1551"/>
              <a:gd name="T113" fmla="*/ 346 h 347"/>
              <a:gd name="T114" fmla="*/ 1551 w 1551"/>
              <a:gd name="T115" fmla="*/ 309 h 347"/>
              <a:gd name="T116" fmla="*/ 1350 w 1551"/>
              <a:gd name="T117" fmla="*/ 309 h 3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551" h="347">
                <a:moveTo>
                  <a:pt x="256" y="253"/>
                </a:moveTo>
                <a:cubicBezTo>
                  <a:pt x="256" y="311"/>
                  <a:pt x="206" y="347"/>
                  <a:pt x="132" y="347"/>
                </a:cubicBezTo>
                <a:cubicBezTo>
                  <a:pt x="82" y="347"/>
                  <a:pt x="33" y="326"/>
                  <a:pt x="0" y="295"/>
                </a:cubicBezTo>
                <a:cubicBezTo>
                  <a:pt x="18" y="259"/>
                  <a:pt x="18" y="259"/>
                  <a:pt x="18" y="259"/>
                </a:cubicBezTo>
                <a:cubicBezTo>
                  <a:pt x="50" y="290"/>
                  <a:pt x="94" y="308"/>
                  <a:pt x="132" y="308"/>
                </a:cubicBezTo>
                <a:cubicBezTo>
                  <a:pt x="182" y="308"/>
                  <a:pt x="213" y="288"/>
                  <a:pt x="213" y="255"/>
                </a:cubicBezTo>
                <a:cubicBezTo>
                  <a:pt x="214" y="164"/>
                  <a:pt x="20" y="213"/>
                  <a:pt x="20" y="89"/>
                </a:cubicBezTo>
                <a:cubicBezTo>
                  <a:pt x="20" y="35"/>
                  <a:pt x="68" y="0"/>
                  <a:pt x="139" y="0"/>
                </a:cubicBezTo>
                <a:cubicBezTo>
                  <a:pt x="179" y="0"/>
                  <a:pt x="220" y="13"/>
                  <a:pt x="248" y="32"/>
                </a:cubicBezTo>
                <a:cubicBezTo>
                  <a:pt x="231" y="69"/>
                  <a:pt x="231" y="69"/>
                  <a:pt x="231" y="69"/>
                </a:cubicBezTo>
                <a:cubicBezTo>
                  <a:pt x="200" y="48"/>
                  <a:pt x="164" y="40"/>
                  <a:pt x="136" y="40"/>
                </a:cubicBezTo>
                <a:cubicBezTo>
                  <a:pt x="92" y="40"/>
                  <a:pt x="63" y="57"/>
                  <a:pt x="63" y="86"/>
                </a:cubicBezTo>
                <a:cubicBezTo>
                  <a:pt x="63" y="174"/>
                  <a:pt x="257" y="128"/>
                  <a:pt x="256" y="253"/>
                </a:cubicBezTo>
                <a:close/>
                <a:moveTo>
                  <a:pt x="652" y="300"/>
                </a:moveTo>
                <a:cubicBezTo>
                  <a:pt x="558" y="1"/>
                  <a:pt x="558" y="1"/>
                  <a:pt x="558" y="1"/>
                </a:cubicBezTo>
                <a:cubicBezTo>
                  <a:pt x="518" y="2"/>
                  <a:pt x="518" y="2"/>
                  <a:pt x="518" y="2"/>
                </a:cubicBezTo>
                <a:cubicBezTo>
                  <a:pt x="425" y="300"/>
                  <a:pt x="425" y="300"/>
                  <a:pt x="425" y="300"/>
                </a:cubicBezTo>
                <a:cubicBezTo>
                  <a:pt x="330" y="1"/>
                  <a:pt x="330" y="1"/>
                  <a:pt x="330" y="1"/>
                </a:cubicBezTo>
                <a:cubicBezTo>
                  <a:pt x="288" y="1"/>
                  <a:pt x="288" y="1"/>
                  <a:pt x="288" y="1"/>
                </a:cubicBezTo>
                <a:cubicBezTo>
                  <a:pt x="403" y="346"/>
                  <a:pt x="403" y="346"/>
                  <a:pt x="403" y="346"/>
                </a:cubicBezTo>
                <a:cubicBezTo>
                  <a:pt x="444" y="346"/>
                  <a:pt x="444" y="346"/>
                  <a:pt x="444" y="346"/>
                </a:cubicBezTo>
                <a:cubicBezTo>
                  <a:pt x="538" y="56"/>
                  <a:pt x="538" y="56"/>
                  <a:pt x="538" y="56"/>
                </a:cubicBezTo>
                <a:cubicBezTo>
                  <a:pt x="631" y="346"/>
                  <a:pt x="631" y="346"/>
                  <a:pt x="631" y="346"/>
                </a:cubicBezTo>
                <a:cubicBezTo>
                  <a:pt x="671" y="346"/>
                  <a:pt x="671" y="346"/>
                  <a:pt x="671" y="346"/>
                </a:cubicBezTo>
                <a:cubicBezTo>
                  <a:pt x="787" y="1"/>
                  <a:pt x="787" y="1"/>
                  <a:pt x="787" y="1"/>
                </a:cubicBezTo>
                <a:cubicBezTo>
                  <a:pt x="746" y="1"/>
                  <a:pt x="746" y="1"/>
                  <a:pt x="746" y="1"/>
                </a:cubicBezTo>
                <a:lnTo>
                  <a:pt x="652" y="300"/>
                </a:lnTo>
                <a:close/>
                <a:moveTo>
                  <a:pt x="838" y="346"/>
                </a:moveTo>
                <a:cubicBezTo>
                  <a:pt x="877" y="346"/>
                  <a:pt x="877" y="346"/>
                  <a:pt x="877" y="346"/>
                </a:cubicBezTo>
                <a:cubicBezTo>
                  <a:pt x="877" y="1"/>
                  <a:pt x="877" y="1"/>
                  <a:pt x="877" y="1"/>
                </a:cubicBezTo>
                <a:cubicBezTo>
                  <a:pt x="838" y="1"/>
                  <a:pt x="838" y="1"/>
                  <a:pt x="838" y="1"/>
                </a:cubicBezTo>
                <a:lnTo>
                  <a:pt x="838" y="346"/>
                </a:lnTo>
                <a:close/>
                <a:moveTo>
                  <a:pt x="1245" y="117"/>
                </a:moveTo>
                <a:cubicBezTo>
                  <a:pt x="1245" y="193"/>
                  <a:pt x="1196" y="237"/>
                  <a:pt x="1111" y="237"/>
                </a:cubicBezTo>
                <a:cubicBezTo>
                  <a:pt x="1021" y="237"/>
                  <a:pt x="1021" y="237"/>
                  <a:pt x="1021" y="237"/>
                </a:cubicBezTo>
                <a:cubicBezTo>
                  <a:pt x="1021" y="346"/>
                  <a:pt x="1021" y="346"/>
                  <a:pt x="1021" y="346"/>
                </a:cubicBezTo>
                <a:cubicBezTo>
                  <a:pt x="981" y="346"/>
                  <a:pt x="981" y="346"/>
                  <a:pt x="981" y="346"/>
                </a:cubicBezTo>
                <a:cubicBezTo>
                  <a:pt x="981" y="1"/>
                  <a:pt x="981" y="1"/>
                  <a:pt x="981" y="1"/>
                </a:cubicBezTo>
                <a:cubicBezTo>
                  <a:pt x="1111" y="1"/>
                  <a:pt x="1111" y="1"/>
                  <a:pt x="1111" y="1"/>
                </a:cubicBezTo>
                <a:cubicBezTo>
                  <a:pt x="1196" y="1"/>
                  <a:pt x="1245" y="44"/>
                  <a:pt x="1245" y="117"/>
                </a:cubicBezTo>
                <a:close/>
                <a:moveTo>
                  <a:pt x="1207" y="118"/>
                </a:moveTo>
                <a:cubicBezTo>
                  <a:pt x="1207" y="66"/>
                  <a:pt x="1171" y="39"/>
                  <a:pt x="1109" y="39"/>
                </a:cubicBezTo>
                <a:cubicBezTo>
                  <a:pt x="1021" y="39"/>
                  <a:pt x="1021" y="39"/>
                  <a:pt x="1021" y="39"/>
                </a:cubicBezTo>
                <a:cubicBezTo>
                  <a:pt x="1021" y="199"/>
                  <a:pt x="1021" y="199"/>
                  <a:pt x="1021" y="199"/>
                </a:cubicBezTo>
                <a:cubicBezTo>
                  <a:pt x="1109" y="199"/>
                  <a:pt x="1109" y="199"/>
                  <a:pt x="1109" y="199"/>
                </a:cubicBezTo>
                <a:cubicBezTo>
                  <a:pt x="1171" y="199"/>
                  <a:pt x="1207" y="172"/>
                  <a:pt x="1207" y="118"/>
                </a:cubicBezTo>
                <a:close/>
                <a:moveTo>
                  <a:pt x="1350" y="309"/>
                </a:moveTo>
                <a:cubicBezTo>
                  <a:pt x="1350" y="190"/>
                  <a:pt x="1350" y="190"/>
                  <a:pt x="1350" y="190"/>
                </a:cubicBezTo>
                <a:cubicBezTo>
                  <a:pt x="1524" y="190"/>
                  <a:pt x="1524" y="190"/>
                  <a:pt x="1524" y="190"/>
                </a:cubicBezTo>
                <a:cubicBezTo>
                  <a:pt x="1524" y="153"/>
                  <a:pt x="1524" y="153"/>
                  <a:pt x="1524" y="153"/>
                </a:cubicBezTo>
                <a:cubicBezTo>
                  <a:pt x="1350" y="153"/>
                  <a:pt x="1350" y="153"/>
                  <a:pt x="1350" y="153"/>
                </a:cubicBezTo>
                <a:cubicBezTo>
                  <a:pt x="1350" y="39"/>
                  <a:pt x="1350" y="39"/>
                  <a:pt x="1350" y="39"/>
                </a:cubicBezTo>
                <a:cubicBezTo>
                  <a:pt x="1544" y="39"/>
                  <a:pt x="1544" y="39"/>
                  <a:pt x="1544" y="39"/>
                </a:cubicBezTo>
                <a:cubicBezTo>
                  <a:pt x="1544" y="1"/>
                  <a:pt x="1544" y="1"/>
                  <a:pt x="1544" y="1"/>
                </a:cubicBezTo>
                <a:cubicBezTo>
                  <a:pt x="1311" y="1"/>
                  <a:pt x="1311" y="1"/>
                  <a:pt x="1311" y="1"/>
                </a:cubicBezTo>
                <a:cubicBezTo>
                  <a:pt x="1311" y="346"/>
                  <a:pt x="1311" y="346"/>
                  <a:pt x="1311" y="346"/>
                </a:cubicBezTo>
                <a:cubicBezTo>
                  <a:pt x="1551" y="346"/>
                  <a:pt x="1551" y="346"/>
                  <a:pt x="1551" y="346"/>
                </a:cubicBezTo>
                <a:cubicBezTo>
                  <a:pt x="1551" y="309"/>
                  <a:pt x="1551" y="309"/>
                  <a:pt x="1551" y="309"/>
                </a:cubicBezTo>
                <a:lnTo>
                  <a:pt x="1350" y="309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lIns="114324" tIns="57162" rIns="114324" bIns="57162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251">
              <a:latin typeface="+mn-lt"/>
            </a:endParaRPr>
          </a:p>
        </p:txBody>
      </p:sp>
      <p:sp>
        <p:nvSpPr>
          <p:cNvPr id="13" name="LS_Logo6 (JU-Free) Taxonomy" hidden="1">
            <a:extLst>
              <a:ext uri="{FF2B5EF4-FFF2-40B4-BE49-F238E27FC236}">
                <a16:creationId xmlns:a16="http://schemas.microsoft.com/office/drawing/2014/main" id="{35DE1A52-2C9D-428F-844E-5CAAA98FD35C}"/>
              </a:ext>
            </a:extLst>
          </p:cNvPr>
          <p:cNvSpPr>
            <a:spLocks/>
          </p:cNvSpPr>
          <p:nvPr userDrawn="1"/>
        </p:nvSpPr>
        <p:spPr bwMode="auto">
          <a:xfrm>
            <a:off x="1136650" y="7712075"/>
            <a:ext cx="1131888" cy="365125"/>
          </a:xfrm>
          <a:custGeom>
            <a:avLst/>
            <a:gdLst>
              <a:gd name="T0" fmla="*/ 0 w 2851"/>
              <a:gd name="T1" fmla="*/ 1 h 921"/>
              <a:gd name="T2" fmla="*/ 151 w 2851"/>
              <a:gd name="T3" fmla="*/ 39 h 921"/>
              <a:gd name="T4" fmla="*/ 112 w 2851"/>
              <a:gd name="T5" fmla="*/ 39 h 921"/>
              <a:gd name="T6" fmla="*/ 433 w 2851"/>
              <a:gd name="T7" fmla="*/ 1 h 921"/>
              <a:gd name="T8" fmla="*/ 506 w 2851"/>
              <a:gd name="T9" fmla="*/ 259 h 921"/>
              <a:gd name="T10" fmla="*/ 238 w 2851"/>
              <a:gd name="T11" fmla="*/ 346 h 921"/>
              <a:gd name="T12" fmla="*/ 412 w 2851"/>
              <a:gd name="T13" fmla="*/ 46 h 921"/>
              <a:gd name="T14" fmla="*/ 750 w 2851"/>
              <a:gd name="T15" fmla="*/ 202 h 921"/>
              <a:gd name="T16" fmla="*/ 775 w 2851"/>
              <a:gd name="T17" fmla="*/ 167 h 921"/>
              <a:gd name="T18" fmla="*/ 750 w 2851"/>
              <a:gd name="T19" fmla="*/ 134 h 921"/>
              <a:gd name="T20" fmla="*/ 726 w 2851"/>
              <a:gd name="T21" fmla="*/ 169 h 921"/>
              <a:gd name="T22" fmla="*/ 924 w 2851"/>
              <a:gd name="T23" fmla="*/ 174 h 921"/>
              <a:gd name="T24" fmla="*/ 1105 w 2851"/>
              <a:gd name="T25" fmla="*/ 348 h 921"/>
              <a:gd name="T26" fmla="*/ 1105 w 2851"/>
              <a:gd name="T27" fmla="*/ 310 h 921"/>
              <a:gd name="T28" fmla="*/ 964 w 2851"/>
              <a:gd name="T29" fmla="*/ 174 h 921"/>
              <a:gd name="T30" fmla="*/ 1642 w 2851"/>
              <a:gd name="T31" fmla="*/ 346 h 921"/>
              <a:gd name="T32" fmla="*/ 1603 w 2851"/>
              <a:gd name="T33" fmla="*/ 278 h 921"/>
              <a:gd name="T34" fmla="*/ 1356 w 2851"/>
              <a:gd name="T35" fmla="*/ 346 h 921"/>
              <a:gd name="T36" fmla="*/ 1895 w 2851"/>
              <a:gd name="T37" fmla="*/ 348 h 921"/>
              <a:gd name="T38" fmla="*/ 2074 w 2851"/>
              <a:gd name="T39" fmla="*/ 174 h 921"/>
              <a:gd name="T40" fmla="*/ 1895 w 2851"/>
              <a:gd name="T41" fmla="*/ 38 h 921"/>
              <a:gd name="T42" fmla="*/ 2034 w 2851"/>
              <a:gd name="T43" fmla="*/ 174 h 921"/>
              <a:gd name="T44" fmla="*/ 2332 w 2851"/>
              <a:gd name="T45" fmla="*/ 309 h 921"/>
              <a:gd name="T46" fmla="*/ 2494 w 2851"/>
              <a:gd name="T47" fmla="*/ 346 h 921"/>
              <a:gd name="T48" fmla="*/ 2321 w 2851"/>
              <a:gd name="T49" fmla="*/ 249 h 921"/>
              <a:gd name="T50" fmla="*/ 2146 w 2851"/>
              <a:gd name="T51" fmla="*/ 346 h 921"/>
              <a:gd name="T52" fmla="*/ 2811 w 2851"/>
              <a:gd name="T53" fmla="*/ 1 h 921"/>
              <a:gd name="T54" fmla="*/ 2549 w 2851"/>
              <a:gd name="T55" fmla="*/ 1 h 921"/>
              <a:gd name="T56" fmla="*/ 2721 w 2851"/>
              <a:gd name="T57" fmla="*/ 346 h 921"/>
              <a:gd name="T58" fmla="*/ 2811 w 2851"/>
              <a:gd name="T59" fmla="*/ 1 h 921"/>
              <a:gd name="T60" fmla="*/ 46 w 2851"/>
              <a:gd name="T61" fmla="*/ 574 h 921"/>
              <a:gd name="T62" fmla="*/ 84 w 2851"/>
              <a:gd name="T63" fmla="*/ 635 h 921"/>
              <a:gd name="T64" fmla="*/ 357 w 2851"/>
              <a:gd name="T65" fmla="*/ 635 h 921"/>
              <a:gd name="T66" fmla="*/ 394 w 2851"/>
              <a:gd name="T67" fmla="*/ 574 h 921"/>
              <a:gd name="T68" fmla="*/ 644 w 2851"/>
              <a:gd name="T69" fmla="*/ 574 h 921"/>
              <a:gd name="T70" fmla="*/ 716 w 2851"/>
              <a:gd name="T71" fmla="*/ 831 h 921"/>
              <a:gd name="T72" fmla="*/ 449 w 2851"/>
              <a:gd name="T73" fmla="*/ 919 h 921"/>
              <a:gd name="T74" fmla="*/ 700 w 2851"/>
              <a:gd name="T75" fmla="*/ 794 h 921"/>
              <a:gd name="T76" fmla="*/ 700 w 2851"/>
              <a:gd name="T77" fmla="*/ 794 h 921"/>
              <a:gd name="T78" fmla="*/ 851 w 2851"/>
              <a:gd name="T79" fmla="*/ 574 h 921"/>
              <a:gd name="T80" fmla="*/ 891 w 2851"/>
              <a:gd name="T81" fmla="*/ 642 h 921"/>
              <a:gd name="T82" fmla="*/ 1137 w 2851"/>
              <a:gd name="T83" fmla="*/ 574 h 921"/>
              <a:gd name="T84" fmla="*/ 1387 w 2851"/>
              <a:gd name="T85" fmla="*/ 574 h 921"/>
              <a:gd name="T86" fmla="*/ 1460 w 2851"/>
              <a:gd name="T87" fmla="*/ 831 h 921"/>
              <a:gd name="T88" fmla="*/ 1192 w 2851"/>
              <a:gd name="T89" fmla="*/ 919 h 921"/>
              <a:gd name="T90" fmla="*/ 1443 w 2851"/>
              <a:gd name="T91" fmla="*/ 794 h 921"/>
              <a:gd name="T92" fmla="*/ 1443 w 2851"/>
              <a:gd name="T93" fmla="*/ 794 h 921"/>
              <a:gd name="T94" fmla="*/ 1862 w 2851"/>
              <a:gd name="T95" fmla="*/ 620 h 921"/>
              <a:gd name="T96" fmla="*/ 1733 w 2851"/>
              <a:gd name="T97" fmla="*/ 921 h 921"/>
              <a:gd name="T98" fmla="*/ 1826 w 2851"/>
              <a:gd name="T99" fmla="*/ 750 h 921"/>
              <a:gd name="T100" fmla="*/ 1594 w 2851"/>
              <a:gd name="T101" fmla="*/ 746 h 921"/>
              <a:gd name="T102" fmla="*/ 2169 w 2851"/>
              <a:gd name="T103" fmla="*/ 763 h 921"/>
              <a:gd name="T104" fmla="*/ 1996 w 2851"/>
              <a:gd name="T105" fmla="*/ 612 h 921"/>
              <a:gd name="T106" fmla="*/ 1956 w 2851"/>
              <a:gd name="T107" fmla="*/ 574 h 921"/>
              <a:gd name="T108" fmla="*/ 2196 w 2851"/>
              <a:gd name="T109" fmla="*/ 881 h 921"/>
              <a:gd name="T110" fmla="*/ 2466 w 2851"/>
              <a:gd name="T111" fmla="*/ 801 h 921"/>
              <a:gd name="T112" fmla="*/ 2430 w 2851"/>
              <a:gd name="T113" fmla="*/ 809 h 921"/>
              <a:gd name="T114" fmla="*/ 2316 w 2851"/>
              <a:gd name="T115" fmla="*/ 919 h 921"/>
              <a:gd name="T116" fmla="*/ 2407 w 2851"/>
              <a:gd name="T117" fmla="*/ 574 h 921"/>
              <a:gd name="T118" fmla="*/ 2505 w 2851"/>
              <a:gd name="T119" fmla="*/ 691 h 921"/>
              <a:gd name="T120" fmla="*/ 2316 w 2851"/>
              <a:gd name="T121" fmla="*/ 772 h 9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851" h="921">
                <a:moveTo>
                  <a:pt x="112" y="39"/>
                </a:moveTo>
                <a:cubicBezTo>
                  <a:pt x="0" y="39"/>
                  <a:pt x="0" y="39"/>
                  <a:pt x="0" y="39"/>
                </a:cubicBezTo>
                <a:cubicBezTo>
                  <a:pt x="0" y="1"/>
                  <a:pt x="0" y="1"/>
                  <a:pt x="0" y="1"/>
                </a:cubicBezTo>
                <a:cubicBezTo>
                  <a:pt x="263" y="1"/>
                  <a:pt x="263" y="1"/>
                  <a:pt x="263" y="1"/>
                </a:cubicBezTo>
                <a:cubicBezTo>
                  <a:pt x="263" y="39"/>
                  <a:pt x="263" y="39"/>
                  <a:pt x="263" y="39"/>
                </a:cubicBezTo>
                <a:cubicBezTo>
                  <a:pt x="151" y="39"/>
                  <a:pt x="151" y="39"/>
                  <a:pt x="151" y="39"/>
                </a:cubicBezTo>
                <a:cubicBezTo>
                  <a:pt x="151" y="346"/>
                  <a:pt x="151" y="346"/>
                  <a:pt x="151" y="346"/>
                </a:cubicBezTo>
                <a:cubicBezTo>
                  <a:pt x="112" y="346"/>
                  <a:pt x="112" y="346"/>
                  <a:pt x="112" y="346"/>
                </a:cubicBezTo>
                <a:lnTo>
                  <a:pt x="112" y="39"/>
                </a:lnTo>
                <a:close/>
                <a:moveTo>
                  <a:pt x="238" y="346"/>
                </a:moveTo>
                <a:cubicBezTo>
                  <a:pt x="393" y="1"/>
                  <a:pt x="393" y="1"/>
                  <a:pt x="393" y="1"/>
                </a:cubicBezTo>
                <a:cubicBezTo>
                  <a:pt x="433" y="1"/>
                  <a:pt x="433" y="1"/>
                  <a:pt x="433" y="1"/>
                </a:cubicBezTo>
                <a:cubicBezTo>
                  <a:pt x="587" y="346"/>
                  <a:pt x="587" y="346"/>
                  <a:pt x="587" y="346"/>
                </a:cubicBezTo>
                <a:cubicBezTo>
                  <a:pt x="544" y="346"/>
                  <a:pt x="544" y="346"/>
                  <a:pt x="544" y="346"/>
                </a:cubicBezTo>
                <a:cubicBezTo>
                  <a:pt x="506" y="259"/>
                  <a:pt x="506" y="259"/>
                  <a:pt x="506" y="259"/>
                </a:cubicBezTo>
                <a:cubicBezTo>
                  <a:pt x="318" y="259"/>
                  <a:pt x="318" y="259"/>
                  <a:pt x="318" y="259"/>
                </a:cubicBezTo>
                <a:cubicBezTo>
                  <a:pt x="280" y="346"/>
                  <a:pt x="280" y="346"/>
                  <a:pt x="280" y="346"/>
                </a:cubicBezTo>
                <a:lnTo>
                  <a:pt x="238" y="346"/>
                </a:lnTo>
                <a:close/>
                <a:moveTo>
                  <a:pt x="335" y="221"/>
                </a:moveTo>
                <a:cubicBezTo>
                  <a:pt x="489" y="221"/>
                  <a:pt x="489" y="221"/>
                  <a:pt x="489" y="221"/>
                </a:cubicBezTo>
                <a:cubicBezTo>
                  <a:pt x="412" y="46"/>
                  <a:pt x="412" y="46"/>
                  <a:pt x="412" y="46"/>
                </a:cubicBezTo>
                <a:lnTo>
                  <a:pt x="335" y="221"/>
                </a:lnTo>
                <a:close/>
                <a:moveTo>
                  <a:pt x="646" y="346"/>
                </a:moveTo>
                <a:cubicBezTo>
                  <a:pt x="750" y="202"/>
                  <a:pt x="750" y="202"/>
                  <a:pt x="750" y="202"/>
                </a:cubicBezTo>
                <a:cubicBezTo>
                  <a:pt x="854" y="346"/>
                  <a:pt x="854" y="346"/>
                  <a:pt x="854" y="346"/>
                </a:cubicBezTo>
                <a:cubicBezTo>
                  <a:pt x="902" y="346"/>
                  <a:pt x="902" y="346"/>
                  <a:pt x="902" y="346"/>
                </a:cubicBezTo>
                <a:cubicBezTo>
                  <a:pt x="775" y="167"/>
                  <a:pt x="775" y="167"/>
                  <a:pt x="775" y="167"/>
                </a:cubicBezTo>
                <a:cubicBezTo>
                  <a:pt x="892" y="1"/>
                  <a:pt x="892" y="1"/>
                  <a:pt x="892" y="1"/>
                </a:cubicBezTo>
                <a:cubicBezTo>
                  <a:pt x="846" y="1"/>
                  <a:pt x="846" y="1"/>
                  <a:pt x="846" y="1"/>
                </a:cubicBezTo>
                <a:cubicBezTo>
                  <a:pt x="750" y="134"/>
                  <a:pt x="750" y="134"/>
                  <a:pt x="750" y="134"/>
                </a:cubicBezTo>
                <a:cubicBezTo>
                  <a:pt x="655" y="1"/>
                  <a:pt x="655" y="1"/>
                  <a:pt x="655" y="1"/>
                </a:cubicBezTo>
                <a:cubicBezTo>
                  <a:pt x="609" y="1"/>
                  <a:pt x="609" y="1"/>
                  <a:pt x="609" y="1"/>
                </a:cubicBezTo>
                <a:cubicBezTo>
                  <a:pt x="726" y="169"/>
                  <a:pt x="726" y="169"/>
                  <a:pt x="726" y="169"/>
                </a:cubicBezTo>
                <a:cubicBezTo>
                  <a:pt x="600" y="346"/>
                  <a:pt x="600" y="346"/>
                  <a:pt x="600" y="346"/>
                </a:cubicBezTo>
                <a:lnTo>
                  <a:pt x="646" y="346"/>
                </a:lnTo>
                <a:close/>
                <a:moveTo>
                  <a:pt x="924" y="174"/>
                </a:moveTo>
                <a:cubicBezTo>
                  <a:pt x="924" y="76"/>
                  <a:pt x="1004" y="0"/>
                  <a:pt x="1105" y="0"/>
                </a:cubicBezTo>
                <a:cubicBezTo>
                  <a:pt x="1205" y="0"/>
                  <a:pt x="1284" y="77"/>
                  <a:pt x="1284" y="174"/>
                </a:cubicBezTo>
                <a:cubicBezTo>
                  <a:pt x="1284" y="271"/>
                  <a:pt x="1205" y="348"/>
                  <a:pt x="1105" y="348"/>
                </a:cubicBezTo>
                <a:cubicBezTo>
                  <a:pt x="1004" y="348"/>
                  <a:pt x="924" y="271"/>
                  <a:pt x="924" y="174"/>
                </a:cubicBezTo>
                <a:close/>
                <a:moveTo>
                  <a:pt x="964" y="174"/>
                </a:moveTo>
                <a:cubicBezTo>
                  <a:pt x="964" y="249"/>
                  <a:pt x="1028" y="310"/>
                  <a:pt x="1105" y="310"/>
                </a:cubicBezTo>
                <a:cubicBezTo>
                  <a:pt x="1181" y="310"/>
                  <a:pt x="1244" y="249"/>
                  <a:pt x="1244" y="174"/>
                </a:cubicBezTo>
                <a:cubicBezTo>
                  <a:pt x="1244" y="98"/>
                  <a:pt x="1181" y="38"/>
                  <a:pt x="1105" y="38"/>
                </a:cubicBezTo>
                <a:cubicBezTo>
                  <a:pt x="1028" y="38"/>
                  <a:pt x="964" y="98"/>
                  <a:pt x="964" y="174"/>
                </a:cubicBezTo>
                <a:close/>
                <a:moveTo>
                  <a:pt x="1395" y="69"/>
                </a:moveTo>
                <a:cubicBezTo>
                  <a:pt x="1602" y="346"/>
                  <a:pt x="1602" y="346"/>
                  <a:pt x="1602" y="346"/>
                </a:cubicBezTo>
                <a:cubicBezTo>
                  <a:pt x="1642" y="346"/>
                  <a:pt x="1642" y="346"/>
                  <a:pt x="1642" y="346"/>
                </a:cubicBezTo>
                <a:cubicBezTo>
                  <a:pt x="1642" y="1"/>
                  <a:pt x="1642" y="1"/>
                  <a:pt x="1642" y="1"/>
                </a:cubicBezTo>
                <a:cubicBezTo>
                  <a:pt x="1603" y="1"/>
                  <a:pt x="1603" y="1"/>
                  <a:pt x="1603" y="1"/>
                </a:cubicBezTo>
                <a:cubicBezTo>
                  <a:pt x="1603" y="278"/>
                  <a:pt x="1603" y="278"/>
                  <a:pt x="1603" y="278"/>
                </a:cubicBezTo>
                <a:cubicBezTo>
                  <a:pt x="1397" y="1"/>
                  <a:pt x="1397" y="1"/>
                  <a:pt x="1397" y="1"/>
                </a:cubicBezTo>
                <a:cubicBezTo>
                  <a:pt x="1356" y="1"/>
                  <a:pt x="1356" y="1"/>
                  <a:pt x="1356" y="1"/>
                </a:cubicBezTo>
                <a:cubicBezTo>
                  <a:pt x="1356" y="346"/>
                  <a:pt x="1356" y="346"/>
                  <a:pt x="1356" y="346"/>
                </a:cubicBezTo>
                <a:cubicBezTo>
                  <a:pt x="1395" y="346"/>
                  <a:pt x="1395" y="346"/>
                  <a:pt x="1395" y="346"/>
                </a:cubicBezTo>
                <a:lnTo>
                  <a:pt x="1395" y="69"/>
                </a:lnTo>
                <a:close/>
                <a:moveTo>
                  <a:pt x="1895" y="348"/>
                </a:moveTo>
                <a:cubicBezTo>
                  <a:pt x="1794" y="348"/>
                  <a:pt x="1714" y="271"/>
                  <a:pt x="1714" y="174"/>
                </a:cubicBezTo>
                <a:cubicBezTo>
                  <a:pt x="1714" y="76"/>
                  <a:pt x="1794" y="0"/>
                  <a:pt x="1895" y="0"/>
                </a:cubicBezTo>
                <a:cubicBezTo>
                  <a:pt x="1995" y="0"/>
                  <a:pt x="2074" y="77"/>
                  <a:pt x="2074" y="174"/>
                </a:cubicBezTo>
                <a:cubicBezTo>
                  <a:pt x="2074" y="271"/>
                  <a:pt x="1995" y="348"/>
                  <a:pt x="1895" y="348"/>
                </a:cubicBezTo>
                <a:close/>
                <a:moveTo>
                  <a:pt x="2034" y="174"/>
                </a:moveTo>
                <a:cubicBezTo>
                  <a:pt x="2034" y="98"/>
                  <a:pt x="1971" y="38"/>
                  <a:pt x="1895" y="38"/>
                </a:cubicBezTo>
                <a:cubicBezTo>
                  <a:pt x="1818" y="38"/>
                  <a:pt x="1754" y="98"/>
                  <a:pt x="1754" y="174"/>
                </a:cubicBezTo>
                <a:cubicBezTo>
                  <a:pt x="1754" y="249"/>
                  <a:pt x="1818" y="310"/>
                  <a:pt x="1895" y="310"/>
                </a:cubicBezTo>
                <a:cubicBezTo>
                  <a:pt x="1971" y="310"/>
                  <a:pt x="2034" y="249"/>
                  <a:pt x="2034" y="174"/>
                </a:cubicBezTo>
                <a:close/>
                <a:moveTo>
                  <a:pt x="2183" y="62"/>
                </a:moveTo>
                <a:cubicBezTo>
                  <a:pt x="2308" y="309"/>
                  <a:pt x="2308" y="309"/>
                  <a:pt x="2308" y="309"/>
                </a:cubicBezTo>
                <a:cubicBezTo>
                  <a:pt x="2332" y="309"/>
                  <a:pt x="2332" y="309"/>
                  <a:pt x="2332" y="309"/>
                </a:cubicBezTo>
                <a:cubicBezTo>
                  <a:pt x="2457" y="62"/>
                  <a:pt x="2457" y="62"/>
                  <a:pt x="2457" y="62"/>
                </a:cubicBezTo>
                <a:cubicBezTo>
                  <a:pt x="2458" y="346"/>
                  <a:pt x="2458" y="346"/>
                  <a:pt x="2458" y="346"/>
                </a:cubicBezTo>
                <a:cubicBezTo>
                  <a:pt x="2494" y="346"/>
                  <a:pt x="2494" y="346"/>
                  <a:pt x="2494" y="346"/>
                </a:cubicBezTo>
                <a:cubicBezTo>
                  <a:pt x="2494" y="1"/>
                  <a:pt x="2494" y="1"/>
                  <a:pt x="2494" y="1"/>
                </a:cubicBezTo>
                <a:cubicBezTo>
                  <a:pt x="2446" y="1"/>
                  <a:pt x="2446" y="1"/>
                  <a:pt x="2446" y="1"/>
                </a:cubicBezTo>
                <a:cubicBezTo>
                  <a:pt x="2321" y="249"/>
                  <a:pt x="2321" y="249"/>
                  <a:pt x="2321" y="249"/>
                </a:cubicBezTo>
                <a:cubicBezTo>
                  <a:pt x="2195" y="1"/>
                  <a:pt x="2195" y="1"/>
                  <a:pt x="2195" y="1"/>
                </a:cubicBezTo>
                <a:cubicBezTo>
                  <a:pt x="2146" y="1"/>
                  <a:pt x="2146" y="1"/>
                  <a:pt x="2146" y="1"/>
                </a:cubicBezTo>
                <a:cubicBezTo>
                  <a:pt x="2146" y="346"/>
                  <a:pt x="2146" y="346"/>
                  <a:pt x="2146" y="346"/>
                </a:cubicBezTo>
                <a:cubicBezTo>
                  <a:pt x="2183" y="346"/>
                  <a:pt x="2183" y="346"/>
                  <a:pt x="2183" y="346"/>
                </a:cubicBezTo>
                <a:lnTo>
                  <a:pt x="2183" y="62"/>
                </a:lnTo>
                <a:close/>
                <a:moveTo>
                  <a:pt x="2811" y="1"/>
                </a:moveTo>
                <a:cubicBezTo>
                  <a:pt x="2701" y="181"/>
                  <a:pt x="2701" y="181"/>
                  <a:pt x="2701" y="181"/>
                </a:cubicBezTo>
                <a:cubicBezTo>
                  <a:pt x="2589" y="1"/>
                  <a:pt x="2589" y="1"/>
                  <a:pt x="2589" y="1"/>
                </a:cubicBezTo>
                <a:cubicBezTo>
                  <a:pt x="2549" y="1"/>
                  <a:pt x="2549" y="1"/>
                  <a:pt x="2549" y="1"/>
                </a:cubicBezTo>
                <a:cubicBezTo>
                  <a:pt x="2682" y="229"/>
                  <a:pt x="2682" y="229"/>
                  <a:pt x="2682" y="229"/>
                </a:cubicBezTo>
                <a:cubicBezTo>
                  <a:pt x="2682" y="346"/>
                  <a:pt x="2682" y="346"/>
                  <a:pt x="2682" y="346"/>
                </a:cubicBezTo>
                <a:cubicBezTo>
                  <a:pt x="2721" y="346"/>
                  <a:pt x="2721" y="346"/>
                  <a:pt x="2721" y="346"/>
                </a:cubicBezTo>
                <a:cubicBezTo>
                  <a:pt x="2721" y="228"/>
                  <a:pt x="2721" y="228"/>
                  <a:pt x="2721" y="228"/>
                </a:cubicBezTo>
                <a:cubicBezTo>
                  <a:pt x="2851" y="1"/>
                  <a:pt x="2851" y="1"/>
                  <a:pt x="2851" y="1"/>
                </a:cubicBezTo>
                <a:lnTo>
                  <a:pt x="2811" y="1"/>
                </a:lnTo>
                <a:close/>
                <a:moveTo>
                  <a:pt x="221" y="822"/>
                </a:moveTo>
                <a:cubicBezTo>
                  <a:pt x="95" y="574"/>
                  <a:pt x="95" y="574"/>
                  <a:pt x="95" y="574"/>
                </a:cubicBezTo>
                <a:cubicBezTo>
                  <a:pt x="46" y="574"/>
                  <a:pt x="46" y="574"/>
                  <a:pt x="46" y="574"/>
                </a:cubicBezTo>
                <a:cubicBezTo>
                  <a:pt x="46" y="919"/>
                  <a:pt x="46" y="919"/>
                  <a:pt x="46" y="919"/>
                </a:cubicBezTo>
                <a:cubicBezTo>
                  <a:pt x="84" y="919"/>
                  <a:pt x="84" y="919"/>
                  <a:pt x="84" y="919"/>
                </a:cubicBezTo>
                <a:cubicBezTo>
                  <a:pt x="84" y="635"/>
                  <a:pt x="84" y="635"/>
                  <a:pt x="84" y="635"/>
                </a:cubicBezTo>
                <a:cubicBezTo>
                  <a:pt x="208" y="882"/>
                  <a:pt x="208" y="882"/>
                  <a:pt x="208" y="882"/>
                </a:cubicBezTo>
                <a:cubicBezTo>
                  <a:pt x="232" y="882"/>
                  <a:pt x="232" y="882"/>
                  <a:pt x="232" y="882"/>
                </a:cubicBezTo>
                <a:cubicBezTo>
                  <a:pt x="357" y="635"/>
                  <a:pt x="357" y="635"/>
                  <a:pt x="357" y="635"/>
                </a:cubicBezTo>
                <a:cubicBezTo>
                  <a:pt x="358" y="919"/>
                  <a:pt x="358" y="919"/>
                  <a:pt x="358" y="919"/>
                </a:cubicBezTo>
                <a:cubicBezTo>
                  <a:pt x="394" y="919"/>
                  <a:pt x="394" y="919"/>
                  <a:pt x="394" y="919"/>
                </a:cubicBezTo>
                <a:cubicBezTo>
                  <a:pt x="394" y="574"/>
                  <a:pt x="394" y="574"/>
                  <a:pt x="394" y="574"/>
                </a:cubicBezTo>
                <a:cubicBezTo>
                  <a:pt x="346" y="574"/>
                  <a:pt x="346" y="574"/>
                  <a:pt x="346" y="574"/>
                </a:cubicBezTo>
                <a:lnTo>
                  <a:pt x="221" y="822"/>
                </a:lnTo>
                <a:close/>
                <a:moveTo>
                  <a:pt x="644" y="574"/>
                </a:moveTo>
                <a:cubicBezTo>
                  <a:pt x="797" y="919"/>
                  <a:pt x="797" y="919"/>
                  <a:pt x="797" y="919"/>
                </a:cubicBezTo>
                <a:cubicBezTo>
                  <a:pt x="755" y="919"/>
                  <a:pt x="755" y="919"/>
                  <a:pt x="755" y="919"/>
                </a:cubicBezTo>
                <a:cubicBezTo>
                  <a:pt x="716" y="831"/>
                  <a:pt x="716" y="831"/>
                  <a:pt x="716" y="831"/>
                </a:cubicBezTo>
                <a:cubicBezTo>
                  <a:pt x="529" y="831"/>
                  <a:pt x="529" y="831"/>
                  <a:pt x="529" y="831"/>
                </a:cubicBezTo>
                <a:cubicBezTo>
                  <a:pt x="490" y="919"/>
                  <a:pt x="490" y="919"/>
                  <a:pt x="490" y="919"/>
                </a:cubicBezTo>
                <a:cubicBezTo>
                  <a:pt x="449" y="919"/>
                  <a:pt x="449" y="919"/>
                  <a:pt x="449" y="919"/>
                </a:cubicBezTo>
                <a:cubicBezTo>
                  <a:pt x="603" y="574"/>
                  <a:pt x="603" y="574"/>
                  <a:pt x="603" y="574"/>
                </a:cubicBezTo>
                <a:lnTo>
                  <a:pt x="644" y="574"/>
                </a:lnTo>
                <a:close/>
                <a:moveTo>
                  <a:pt x="700" y="794"/>
                </a:moveTo>
                <a:cubicBezTo>
                  <a:pt x="622" y="619"/>
                  <a:pt x="622" y="619"/>
                  <a:pt x="622" y="619"/>
                </a:cubicBezTo>
                <a:cubicBezTo>
                  <a:pt x="545" y="794"/>
                  <a:pt x="545" y="794"/>
                  <a:pt x="545" y="794"/>
                </a:cubicBezTo>
                <a:lnTo>
                  <a:pt x="700" y="794"/>
                </a:lnTo>
                <a:close/>
                <a:moveTo>
                  <a:pt x="1099" y="851"/>
                </a:moveTo>
                <a:cubicBezTo>
                  <a:pt x="892" y="574"/>
                  <a:pt x="892" y="574"/>
                  <a:pt x="892" y="574"/>
                </a:cubicBezTo>
                <a:cubicBezTo>
                  <a:pt x="851" y="574"/>
                  <a:pt x="851" y="574"/>
                  <a:pt x="851" y="574"/>
                </a:cubicBezTo>
                <a:cubicBezTo>
                  <a:pt x="851" y="919"/>
                  <a:pt x="851" y="919"/>
                  <a:pt x="851" y="919"/>
                </a:cubicBezTo>
                <a:cubicBezTo>
                  <a:pt x="891" y="919"/>
                  <a:pt x="891" y="919"/>
                  <a:pt x="891" y="919"/>
                </a:cubicBezTo>
                <a:cubicBezTo>
                  <a:pt x="891" y="642"/>
                  <a:pt x="891" y="642"/>
                  <a:pt x="891" y="642"/>
                </a:cubicBezTo>
                <a:cubicBezTo>
                  <a:pt x="1097" y="919"/>
                  <a:pt x="1097" y="919"/>
                  <a:pt x="1097" y="919"/>
                </a:cubicBezTo>
                <a:cubicBezTo>
                  <a:pt x="1137" y="919"/>
                  <a:pt x="1137" y="919"/>
                  <a:pt x="1137" y="919"/>
                </a:cubicBezTo>
                <a:cubicBezTo>
                  <a:pt x="1137" y="574"/>
                  <a:pt x="1137" y="574"/>
                  <a:pt x="1137" y="574"/>
                </a:cubicBezTo>
                <a:cubicBezTo>
                  <a:pt x="1099" y="574"/>
                  <a:pt x="1099" y="574"/>
                  <a:pt x="1099" y="574"/>
                </a:cubicBezTo>
                <a:lnTo>
                  <a:pt x="1099" y="851"/>
                </a:lnTo>
                <a:close/>
                <a:moveTo>
                  <a:pt x="1387" y="574"/>
                </a:moveTo>
                <a:cubicBezTo>
                  <a:pt x="1541" y="919"/>
                  <a:pt x="1541" y="919"/>
                  <a:pt x="1541" y="919"/>
                </a:cubicBezTo>
                <a:cubicBezTo>
                  <a:pt x="1498" y="919"/>
                  <a:pt x="1498" y="919"/>
                  <a:pt x="1498" y="919"/>
                </a:cubicBezTo>
                <a:cubicBezTo>
                  <a:pt x="1460" y="831"/>
                  <a:pt x="1460" y="831"/>
                  <a:pt x="1460" y="831"/>
                </a:cubicBezTo>
                <a:cubicBezTo>
                  <a:pt x="1272" y="831"/>
                  <a:pt x="1272" y="831"/>
                  <a:pt x="1272" y="831"/>
                </a:cubicBezTo>
                <a:cubicBezTo>
                  <a:pt x="1234" y="919"/>
                  <a:pt x="1234" y="919"/>
                  <a:pt x="1234" y="919"/>
                </a:cubicBezTo>
                <a:cubicBezTo>
                  <a:pt x="1192" y="919"/>
                  <a:pt x="1192" y="919"/>
                  <a:pt x="1192" y="919"/>
                </a:cubicBezTo>
                <a:cubicBezTo>
                  <a:pt x="1346" y="574"/>
                  <a:pt x="1346" y="574"/>
                  <a:pt x="1346" y="574"/>
                </a:cubicBezTo>
                <a:lnTo>
                  <a:pt x="1387" y="574"/>
                </a:lnTo>
                <a:close/>
                <a:moveTo>
                  <a:pt x="1443" y="794"/>
                </a:moveTo>
                <a:cubicBezTo>
                  <a:pt x="1365" y="619"/>
                  <a:pt x="1365" y="619"/>
                  <a:pt x="1365" y="619"/>
                </a:cubicBezTo>
                <a:cubicBezTo>
                  <a:pt x="1289" y="794"/>
                  <a:pt x="1289" y="794"/>
                  <a:pt x="1289" y="794"/>
                </a:cubicBezTo>
                <a:lnTo>
                  <a:pt x="1443" y="794"/>
                </a:lnTo>
                <a:close/>
                <a:moveTo>
                  <a:pt x="1735" y="610"/>
                </a:moveTo>
                <a:cubicBezTo>
                  <a:pt x="1774" y="610"/>
                  <a:pt x="1812" y="625"/>
                  <a:pt x="1840" y="650"/>
                </a:cubicBezTo>
                <a:cubicBezTo>
                  <a:pt x="1862" y="620"/>
                  <a:pt x="1862" y="620"/>
                  <a:pt x="1862" y="620"/>
                </a:cubicBezTo>
                <a:cubicBezTo>
                  <a:pt x="1829" y="591"/>
                  <a:pt x="1783" y="573"/>
                  <a:pt x="1735" y="573"/>
                </a:cubicBezTo>
                <a:cubicBezTo>
                  <a:pt x="1634" y="573"/>
                  <a:pt x="1554" y="649"/>
                  <a:pt x="1554" y="746"/>
                </a:cubicBezTo>
                <a:cubicBezTo>
                  <a:pt x="1554" y="843"/>
                  <a:pt x="1634" y="921"/>
                  <a:pt x="1733" y="921"/>
                </a:cubicBezTo>
                <a:cubicBezTo>
                  <a:pt x="1780" y="921"/>
                  <a:pt x="1827" y="902"/>
                  <a:pt x="1861" y="875"/>
                </a:cubicBezTo>
                <a:cubicBezTo>
                  <a:pt x="1861" y="750"/>
                  <a:pt x="1861" y="750"/>
                  <a:pt x="1861" y="750"/>
                </a:cubicBezTo>
                <a:cubicBezTo>
                  <a:pt x="1826" y="750"/>
                  <a:pt x="1826" y="750"/>
                  <a:pt x="1826" y="750"/>
                </a:cubicBezTo>
                <a:cubicBezTo>
                  <a:pt x="1826" y="854"/>
                  <a:pt x="1826" y="854"/>
                  <a:pt x="1826" y="854"/>
                </a:cubicBezTo>
                <a:cubicBezTo>
                  <a:pt x="1800" y="872"/>
                  <a:pt x="1767" y="883"/>
                  <a:pt x="1736" y="883"/>
                </a:cubicBezTo>
                <a:cubicBezTo>
                  <a:pt x="1657" y="883"/>
                  <a:pt x="1594" y="823"/>
                  <a:pt x="1594" y="746"/>
                </a:cubicBezTo>
                <a:cubicBezTo>
                  <a:pt x="1594" y="671"/>
                  <a:pt x="1657" y="610"/>
                  <a:pt x="1735" y="610"/>
                </a:cubicBezTo>
                <a:close/>
                <a:moveTo>
                  <a:pt x="1996" y="763"/>
                </a:moveTo>
                <a:cubicBezTo>
                  <a:pt x="2169" y="763"/>
                  <a:pt x="2169" y="763"/>
                  <a:pt x="2169" y="763"/>
                </a:cubicBezTo>
                <a:cubicBezTo>
                  <a:pt x="2169" y="725"/>
                  <a:pt x="2169" y="725"/>
                  <a:pt x="2169" y="725"/>
                </a:cubicBezTo>
                <a:cubicBezTo>
                  <a:pt x="1996" y="725"/>
                  <a:pt x="1996" y="725"/>
                  <a:pt x="1996" y="725"/>
                </a:cubicBezTo>
                <a:cubicBezTo>
                  <a:pt x="1996" y="612"/>
                  <a:pt x="1996" y="612"/>
                  <a:pt x="1996" y="612"/>
                </a:cubicBezTo>
                <a:cubicBezTo>
                  <a:pt x="2190" y="612"/>
                  <a:pt x="2190" y="612"/>
                  <a:pt x="2190" y="612"/>
                </a:cubicBezTo>
                <a:cubicBezTo>
                  <a:pt x="2190" y="574"/>
                  <a:pt x="2190" y="574"/>
                  <a:pt x="2190" y="574"/>
                </a:cubicBezTo>
                <a:cubicBezTo>
                  <a:pt x="1956" y="574"/>
                  <a:pt x="1956" y="574"/>
                  <a:pt x="1956" y="574"/>
                </a:cubicBezTo>
                <a:cubicBezTo>
                  <a:pt x="1956" y="919"/>
                  <a:pt x="1956" y="919"/>
                  <a:pt x="1956" y="919"/>
                </a:cubicBezTo>
                <a:cubicBezTo>
                  <a:pt x="2196" y="919"/>
                  <a:pt x="2196" y="919"/>
                  <a:pt x="2196" y="919"/>
                </a:cubicBezTo>
                <a:cubicBezTo>
                  <a:pt x="2196" y="881"/>
                  <a:pt x="2196" y="881"/>
                  <a:pt x="2196" y="881"/>
                </a:cubicBezTo>
                <a:cubicBezTo>
                  <a:pt x="1996" y="881"/>
                  <a:pt x="1996" y="881"/>
                  <a:pt x="1996" y="881"/>
                </a:cubicBezTo>
                <a:lnTo>
                  <a:pt x="1996" y="763"/>
                </a:lnTo>
                <a:close/>
                <a:moveTo>
                  <a:pt x="2466" y="801"/>
                </a:moveTo>
                <a:cubicBezTo>
                  <a:pt x="2546" y="919"/>
                  <a:pt x="2546" y="919"/>
                  <a:pt x="2546" y="919"/>
                </a:cubicBezTo>
                <a:cubicBezTo>
                  <a:pt x="2501" y="919"/>
                  <a:pt x="2501" y="919"/>
                  <a:pt x="2501" y="919"/>
                </a:cubicBezTo>
                <a:cubicBezTo>
                  <a:pt x="2430" y="809"/>
                  <a:pt x="2430" y="809"/>
                  <a:pt x="2430" y="809"/>
                </a:cubicBezTo>
                <a:cubicBezTo>
                  <a:pt x="2423" y="809"/>
                  <a:pt x="2415" y="810"/>
                  <a:pt x="2407" y="810"/>
                </a:cubicBezTo>
                <a:cubicBezTo>
                  <a:pt x="2316" y="810"/>
                  <a:pt x="2316" y="810"/>
                  <a:pt x="2316" y="810"/>
                </a:cubicBezTo>
                <a:cubicBezTo>
                  <a:pt x="2316" y="919"/>
                  <a:pt x="2316" y="919"/>
                  <a:pt x="2316" y="919"/>
                </a:cubicBezTo>
                <a:cubicBezTo>
                  <a:pt x="2276" y="919"/>
                  <a:pt x="2276" y="919"/>
                  <a:pt x="2276" y="919"/>
                </a:cubicBezTo>
                <a:cubicBezTo>
                  <a:pt x="2276" y="574"/>
                  <a:pt x="2276" y="574"/>
                  <a:pt x="2276" y="574"/>
                </a:cubicBezTo>
                <a:cubicBezTo>
                  <a:pt x="2407" y="574"/>
                  <a:pt x="2407" y="574"/>
                  <a:pt x="2407" y="574"/>
                </a:cubicBezTo>
                <a:cubicBezTo>
                  <a:pt x="2493" y="574"/>
                  <a:pt x="2543" y="616"/>
                  <a:pt x="2543" y="690"/>
                </a:cubicBezTo>
                <a:cubicBezTo>
                  <a:pt x="2543" y="747"/>
                  <a:pt x="2515" y="785"/>
                  <a:pt x="2466" y="801"/>
                </a:cubicBezTo>
                <a:close/>
                <a:moveTo>
                  <a:pt x="2505" y="691"/>
                </a:moveTo>
                <a:cubicBezTo>
                  <a:pt x="2505" y="639"/>
                  <a:pt x="2469" y="612"/>
                  <a:pt x="2407" y="612"/>
                </a:cubicBezTo>
                <a:cubicBezTo>
                  <a:pt x="2316" y="612"/>
                  <a:pt x="2316" y="612"/>
                  <a:pt x="2316" y="612"/>
                </a:cubicBezTo>
                <a:cubicBezTo>
                  <a:pt x="2316" y="772"/>
                  <a:pt x="2316" y="772"/>
                  <a:pt x="2316" y="772"/>
                </a:cubicBezTo>
                <a:cubicBezTo>
                  <a:pt x="2407" y="772"/>
                  <a:pt x="2407" y="772"/>
                  <a:pt x="2407" y="772"/>
                </a:cubicBezTo>
                <a:cubicBezTo>
                  <a:pt x="2469" y="772"/>
                  <a:pt x="2505" y="744"/>
                  <a:pt x="2505" y="691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lIns="114324" tIns="57162" rIns="114324" bIns="57162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251">
              <a:latin typeface="+mn-lt"/>
            </a:endParaRPr>
          </a:p>
        </p:txBody>
      </p:sp>
      <p:sp>
        <p:nvSpPr>
          <p:cNvPr id="5" name="Titel 4"/>
          <p:cNvSpPr>
            <a:spLocks noGrp="1" noSelect="1"/>
          </p:cNvSpPr>
          <p:nvPr>
            <p:ph type="title"/>
          </p:nvPr>
        </p:nvSpPr>
        <p:spPr bwMode="invGray">
          <a:xfrm>
            <a:off x="855178" y="4414733"/>
            <a:ext cx="13547822" cy="2724818"/>
          </a:xfrm>
        </p:spPr>
        <p:txBody>
          <a:bodyPr/>
          <a:lstStyle>
            <a:lvl1pPr algn="ctr">
              <a:lnSpc>
                <a:spcPct val="110000"/>
              </a:lnSpc>
              <a:defRPr cap="none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Freeform 5 (PHJU)"/>
          <p:cNvSpPr>
            <a:spLocks noGrp="1" noSelect="1"/>
          </p:cNvSpPr>
          <p:nvPr>
            <p:ph type="body" idx="1001"/>
          </p:nvPr>
        </p:nvSpPr>
        <p:spPr bwMode="invGray">
          <a:xfrm>
            <a:off x="6831645" y="2197926"/>
            <a:ext cx="1560044" cy="1552643"/>
          </a:xfrm>
          <a:custGeom>
            <a:avLst/>
            <a:gdLst>
              <a:gd name="T0" fmla="*/ 686 w 3928"/>
              <a:gd name="T1" fmla="*/ 1346 h 3913"/>
              <a:gd name="T2" fmla="*/ 343 w 3928"/>
              <a:gd name="T3" fmla="*/ 1689 h 3913"/>
              <a:gd name="T4" fmla="*/ 0 w 3928"/>
              <a:gd name="T5" fmla="*/ 1346 h 3913"/>
              <a:gd name="T6" fmla="*/ 343 w 3928"/>
              <a:gd name="T7" fmla="*/ 1003 h 3913"/>
              <a:gd name="T8" fmla="*/ 686 w 3928"/>
              <a:gd name="T9" fmla="*/ 1346 h 3913"/>
              <a:gd name="T10" fmla="*/ 3585 w 3928"/>
              <a:gd name="T11" fmla="*/ 3227 h 3913"/>
              <a:gd name="T12" fmla="*/ 3242 w 3928"/>
              <a:gd name="T13" fmla="*/ 3570 h 3913"/>
              <a:gd name="T14" fmla="*/ 3585 w 3928"/>
              <a:gd name="T15" fmla="*/ 3913 h 3913"/>
              <a:gd name="T16" fmla="*/ 3928 w 3928"/>
              <a:gd name="T17" fmla="*/ 3570 h 3913"/>
              <a:gd name="T18" fmla="*/ 3585 w 3928"/>
              <a:gd name="T19" fmla="*/ 3227 h 3913"/>
              <a:gd name="T20" fmla="*/ 1178 w 3928"/>
              <a:gd name="T21" fmla="*/ 244 h 3913"/>
              <a:gd name="T22" fmla="*/ 1404 w 3928"/>
              <a:gd name="T23" fmla="*/ 409 h 3913"/>
              <a:gd name="T24" fmla="*/ 1569 w 3928"/>
              <a:gd name="T25" fmla="*/ 182 h 3913"/>
              <a:gd name="T26" fmla="*/ 1342 w 3928"/>
              <a:gd name="T27" fmla="*/ 17 h 3913"/>
              <a:gd name="T28" fmla="*/ 1178 w 3928"/>
              <a:gd name="T29" fmla="*/ 244 h 39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3928" h="3913">
                <a:moveTo>
                  <a:pt x="686" y="1346"/>
                </a:moveTo>
                <a:cubicBezTo>
                  <a:pt x="686" y="1536"/>
                  <a:pt x="532" y="1689"/>
                  <a:pt x="343" y="1689"/>
                </a:cubicBezTo>
                <a:cubicBezTo>
                  <a:pt x="153" y="1689"/>
                  <a:pt x="0" y="1536"/>
                  <a:pt x="0" y="1346"/>
                </a:cubicBezTo>
                <a:cubicBezTo>
                  <a:pt x="0" y="1157"/>
                  <a:pt x="153" y="1003"/>
                  <a:pt x="343" y="1003"/>
                </a:cubicBezTo>
                <a:cubicBezTo>
                  <a:pt x="532" y="1003"/>
                  <a:pt x="686" y="1157"/>
                  <a:pt x="686" y="1346"/>
                </a:cubicBezTo>
                <a:close/>
                <a:moveTo>
                  <a:pt x="3585" y="3227"/>
                </a:moveTo>
                <a:cubicBezTo>
                  <a:pt x="3395" y="3227"/>
                  <a:pt x="3242" y="3381"/>
                  <a:pt x="3242" y="3570"/>
                </a:cubicBezTo>
                <a:cubicBezTo>
                  <a:pt x="3242" y="3759"/>
                  <a:pt x="3395" y="3913"/>
                  <a:pt x="3585" y="3913"/>
                </a:cubicBezTo>
                <a:cubicBezTo>
                  <a:pt x="3774" y="3913"/>
                  <a:pt x="3928" y="3759"/>
                  <a:pt x="3928" y="3570"/>
                </a:cubicBezTo>
                <a:cubicBezTo>
                  <a:pt x="3928" y="3381"/>
                  <a:pt x="3774" y="3227"/>
                  <a:pt x="3585" y="3227"/>
                </a:cubicBezTo>
                <a:close/>
                <a:moveTo>
                  <a:pt x="1178" y="244"/>
                </a:moveTo>
                <a:cubicBezTo>
                  <a:pt x="1195" y="352"/>
                  <a:pt x="1296" y="426"/>
                  <a:pt x="1404" y="409"/>
                </a:cubicBezTo>
                <a:cubicBezTo>
                  <a:pt x="1512" y="391"/>
                  <a:pt x="1586" y="290"/>
                  <a:pt x="1569" y="182"/>
                </a:cubicBezTo>
                <a:cubicBezTo>
                  <a:pt x="1551" y="74"/>
                  <a:pt x="1450" y="0"/>
                  <a:pt x="1342" y="17"/>
                </a:cubicBezTo>
                <a:cubicBezTo>
                  <a:pt x="1234" y="35"/>
                  <a:pt x="1160" y="136"/>
                  <a:pt x="1178" y="244"/>
                </a:cubicBezTo>
                <a:close/>
              </a:path>
            </a:pathLst>
          </a:custGeom>
          <a:solidFill>
            <a:srgbClr val="FFFFFF">
              <a:alpha val="50196"/>
            </a:srgbClr>
          </a:solidFill>
          <a:ln>
            <a:noFill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82592" indent="-382592" algn="l" defTabSz="1143274" rtl="0" eaLnBrk="1" latinLnBrk="0" hangingPunct="1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 typeface="Century Gothic" panose="020B0502020202020204" pitchFamily="34" charset="0"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Freeform 6 (PHJU)"/>
          <p:cNvSpPr>
            <a:spLocks noGrp="1" noSelect="1"/>
          </p:cNvSpPr>
          <p:nvPr>
            <p:ph type="body" idx="1000"/>
          </p:nvPr>
        </p:nvSpPr>
        <p:spPr bwMode="invGray">
          <a:xfrm>
            <a:off x="6968596" y="2122478"/>
            <a:ext cx="1448896" cy="1777003"/>
          </a:xfrm>
          <a:custGeom>
            <a:avLst/>
            <a:gdLst>
              <a:gd name="T0" fmla="*/ 3243 w 3652"/>
              <a:gd name="T1" fmla="*/ 3080 h 4479"/>
              <a:gd name="T2" fmla="*/ 3634 w 3652"/>
              <a:gd name="T3" fmla="*/ 3018 h 4479"/>
              <a:gd name="T4" fmla="*/ 377 w 3652"/>
              <a:gd name="T5" fmla="*/ 631 h 4479"/>
              <a:gd name="T6" fmla="*/ 281 w 3652"/>
              <a:gd name="T7" fmla="*/ 27 h 4479"/>
              <a:gd name="T8" fmla="*/ 377 w 3652"/>
              <a:gd name="T9" fmla="*/ 631 h 4479"/>
              <a:gd name="T10" fmla="*/ 2973 w 3652"/>
              <a:gd name="T11" fmla="*/ 4404 h 4479"/>
              <a:gd name="T12" fmla="*/ 331 w 3652"/>
              <a:gd name="T13" fmla="*/ 4479 h 4479"/>
              <a:gd name="T14" fmla="*/ 257 w 3652"/>
              <a:gd name="T15" fmla="*/ 853 h 4479"/>
              <a:gd name="T16" fmla="*/ 2898 w 3652"/>
              <a:gd name="T17" fmla="*/ 778 h 4479"/>
              <a:gd name="T18" fmla="*/ 2823 w 3652"/>
              <a:gd name="T19" fmla="*/ 928 h 4479"/>
              <a:gd name="T20" fmla="*/ 406 w 3652"/>
              <a:gd name="T21" fmla="*/ 4329 h 4479"/>
              <a:gd name="T22" fmla="*/ 2823 w 3652"/>
              <a:gd name="T23" fmla="*/ 928 h 4479"/>
              <a:gd name="T24" fmla="*/ 1028 w 3652"/>
              <a:gd name="T25" fmla="*/ 3529 h 4479"/>
              <a:gd name="T26" fmla="*/ 1028 w 3652"/>
              <a:gd name="T27" fmla="*/ 3679 h 4479"/>
              <a:gd name="T28" fmla="*/ 2276 w 3652"/>
              <a:gd name="T29" fmla="*/ 3604 h 4479"/>
              <a:gd name="T30" fmla="*/ 2006 w 3652"/>
              <a:gd name="T31" fmla="*/ 3841 h 4479"/>
              <a:gd name="T32" fmla="*/ 1148 w 3652"/>
              <a:gd name="T33" fmla="*/ 3916 h 4479"/>
              <a:gd name="T34" fmla="*/ 2006 w 3652"/>
              <a:gd name="T35" fmla="*/ 3991 h 4479"/>
              <a:gd name="T36" fmla="*/ 2006 w 3652"/>
              <a:gd name="T37" fmla="*/ 3841 h 4479"/>
              <a:gd name="T38" fmla="*/ 1615 w 3652"/>
              <a:gd name="T39" fmla="*/ 1373 h 4479"/>
              <a:gd name="T40" fmla="*/ 1615 w 3652"/>
              <a:gd name="T41" fmla="*/ 3004 h 4479"/>
              <a:gd name="T42" fmla="*/ 1615 w 3652"/>
              <a:gd name="T43" fmla="*/ 2794 h 4479"/>
              <a:gd name="T44" fmla="*/ 1435 w 3652"/>
              <a:gd name="T45" fmla="*/ 2263 h 4479"/>
              <a:gd name="T46" fmla="*/ 2276 w 3652"/>
              <a:gd name="T47" fmla="*/ 2263 h 4479"/>
              <a:gd name="T48" fmla="*/ 1763 w 3652"/>
              <a:gd name="T49" fmla="*/ 2837 h 4479"/>
              <a:gd name="T50" fmla="*/ 1763 w 3652"/>
              <a:gd name="T51" fmla="*/ 1539 h 4479"/>
              <a:gd name="T52" fmla="*/ 2276 w 3652"/>
              <a:gd name="T53" fmla="*/ 2114 h 4479"/>
              <a:gd name="T54" fmla="*/ 1435 w 3652"/>
              <a:gd name="T55" fmla="*/ 2114 h 4479"/>
              <a:gd name="T56" fmla="*/ 1615 w 3652"/>
              <a:gd name="T57" fmla="*/ 1583 h 4479"/>
              <a:gd name="T58" fmla="*/ 953 w 3652"/>
              <a:gd name="T59" fmla="*/ 2114 h 4479"/>
              <a:gd name="T60" fmla="*/ 1466 w 3652"/>
              <a:gd name="T61" fmla="*/ 1539 h 4479"/>
              <a:gd name="T62" fmla="*/ 953 w 3652"/>
              <a:gd name="T63" fmla="*/ 2263 h 4479"/>
              <a:gd name="T64" fmla="*/ 1284 w 3652"/>
              <a:gd name="T65" fmla="*/ 2263 h 4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652" h="4479">
                <a:moveTo>
                  <a:pt x="3470" y="3245"/>
                </a:moveTo>
                <a:cubicBezTo>
                  <a:pt x="3362" y="3262"/>
                  <a:pt x="3260" y="3188"/>
                  <a:pt x="3243" y="3080"/>
                </a:cubicBezTo>
                <a:cubicBezTo>
                  <a:pt x="3226" y="2972"/>
                  <a:pt x="3300" y="2871"/>
                  <a:pt x="3408" y="2854"/>
                </a:cubicBezTo>
                <a:cubicBezTo>
                  <a:pt x="3516" y="2836"/>
                  <a:pt x="3617" y="2910"/>
                  <a:pt x="3634" y="3018"/>
                </a:cubicBezTo>
                <a:cubicBezTo>
                  <a:pt x="3652" y="3126"/>
                  <a:pt x="3578" y="3228"/>
                  <a:pt x="3470" y="3245"/>
                </a:cubicBezTo>
                <a:close/>
                <a:moveTo>
                  <a:pt x="377" y="631"/>
                </a:moveTo>
                <a:cubicBezTo>
                  <a:pt x="544" y="605"/>
                  <a:pt x="658" y="448"/>
                  <a:pt x="632" y="281"/>
                </a:cubicBezTo>
                <a:cubicBezTo>
                  <a:pt x="605" y="114"/>
                  <a:pt x="448" y="0"/>
                  <a:pt x="281" y="27"/>
                </a:cubicBezTo>
                <a:cubicBezTo>
                  <a:pt x="114" y="53"/>
                  <a:pt x="0" y="210"/>
                  <a:pt x="27" y="377"/>
                </a:cubicBezTo>
                <a:cubicBezTo>
                  <a:pt x="54" y="544"/>
                  <a:pt x="210" y="658"/>
                  <a:pt x="377" y="631"/>
                </a:cubicBezTo>
                <a:close/>
                <a:moveTo>
                  <a:pt x="2973" y="853"/>
                </a:moveTo>
                <a:cubicBezTo>
                  <a:pt x="2973" y="4404"/>
                  <a:pt x="2973" y="4404"/>
                  <a:pt x="2973" y="4404"/>
                </a:cubicBezTo>
                <a:cubicBezTo>
                  <a:pt x="2973" y="4445"/>
                  <a:pt x="2939" y="4479"/>
                  <a:pt x="2898" y="4479"/>
                </a:cubicBezTo>
                <a:cubicBezTo>
                  <a:pt x="331" y="4479"/>
                  <a:pt x="331" y="4479"/>
                  <a:pt x="331" y="4479"/>
                </a:cubicBezTo>
                <a:cubicBezTo>
                  <a:pt x="290" y="4479"/>
                  <a:pt x="257" y="4445"/>
                  <a:pt x="257" y="4404"/>
                </a:cubicBezTo>
                <a:cubicBezTo>
                  <a:pt x="257" y="853"/>
                  <a:pt x="257" y="853"/>
                  <a:pt x="257" y="853"/>
                </a:cubicBezTo>
                <a:cubicBezTo>
                  <a:pt x="257" y="811"/>
                  <a:pt x="290" y="778"/>
                  <a:pt x="331" y="778"/>
                </a:cubicBezTo>
                <a:cubicBezTo>
                  <a:pt x="2898" y="778"/>
                  <a:pt x="2898" y="778"/>
                  <a:pt x="2898" y="778"/>
                </a:cubicBezTo>
                <a:cubicBezTo>
                  <a:pt x="2939" y="778"/>
                  <a:pt x="2973" y="811"/>
                  <a:pt x="2973" y="853"/>
                </a:cubicBezTo>
                <a:close/>
                <a:moveTo>
                  <a:pt x="2823" y="928"/>
                </a:moveTo>
                <a:cubicBezTo>
                  <a:pt x="406" y="928"/>
                  <a:pt x="406" y="928"/>
                  <a:pt x="406" y="928"/>
                </a:cubicBezTo>
                <a:cubicBezTo>
                  <a:pt x="406" y="4329"/>
                  <a:pt x="406" y="4329"/>
                  <a:pt x="406" y="4329"/>
                </a:cubicBezTo>
                <a:cubicBezTo>
                  <a:pt x="2823" y="4329"/>
                  <a:pt x="2823" y="4329"/>
                  <a:pt x="2823" y="4329"/>
                </a:cubicBezTo>
                <a:lnTo>
                  <a:pt x="2823" y="928"/>
                </a:lnTo>
                <a:close/>
                <a:moveTo>
                  <a:pt x="2201" y="3529"/>
                </a:moveTo>
                <a:cubicBezTo>
                  <a:pt x="1028" y="3529"/>
                  <a:pt x="1028" y="3529"/>
                  <a:pt x="1028" y="3529"/>
                </a:cubicBezTo>
                <a:cubicBezTo>
                  <a:pt x="987" y="3529"/>
                  <a:pt x="953" y="3563"/>
                  <a:pt x="953" y="3604"/>
                </a:cubicBezTo>
                <a:cubicBezTo>
                  <a:pt x="953" y="3646"/>
                  <a:pt x="987" y="3679"/>
                  <a:pt x="1028" y="3679"/>
                </a:cubicBezTo>
                <a:cubicBezTo>
                  <a:pt x="2201" y="3679"/>
                  <a:pt x="2201" y="3679"/>
                  <a:pt x="2201" y="3679"/>
                </a:cubicBezTo>
                <a:cubicBezTo>
                  <a:pt x="2242" y="3679"/>
                  <a:pt x="2276" y="3646"/>
                  <a:pt x="2276" y="3604"/>
                </a:cubicBezTo>
                <a:cubicBezTo>
                  <a:pt x="2276" y="3563"/>
                  <a:pt x="2242" y="3529"/>
                  <a:pt x="2201" y="3529"/>
                </a:cubicBezTo>
                <a:close/>
                <a:moveTo>
                  <a:pt x="2006" y="3841"/>
                </a:moveTo>
                <a:cubicBezTo>
                  <a:pt x="1223" y="3841"/>
                  <a:pt x="1223" y="3841"/>
                  <a:pt x="1223" y="3841"/>
                </a:cubicBezTo>
                <a:cubicBezTo>
                  <a:pt x="1182" y="3841"/>
                  <a:pt x="1148" y="3874"/>
                  <a:pt x="1148" y="3916"/>
                </a:cubicBezTo>
                <a:cubicBezTo>
                  <a:pt x="1148" y="3957"/>
                  <a:pt x="1182" y="3991"/>
                  <a:pt x="1223" y="3991"/>
                </a:cubicBezTo>
                <a:cubicBezTo>
                  <a:pt x="2006" y="3991"/>
                  <a:pt x="2006" y="3991"/>
                  <a:pt x="2006" y="3991"/>
                </a:cubicBezTo>
                <a:cubicBezTo>
                  <a:pt x="2047" y="3991"/>
                  <a:pt x="2081" y="3957"/>
                  <a:pt x="2081" y="3916"/>
                </a:cubicBezTo>
                <a:cubicBezTo>
                  <a:pt x="2081" y="3874"/>
                  <a:pt x="2047" y="3841"/>
                  <a:pt x="2006" y="3841"/>
                </a:cubicBezTo>
                <a:close/>
                <a:moveTo>
                  <a:pt x="799" y="2188"/>
                </a:moveTo>
                <a:cubicBezTo>
                  <a:pt x="799" y="1739"/>
                  <a:pt x="1165" y="1373"/>
                  <a:pt x="1615" y="1373"/>
                </a:cubicBezTo>
                <a:cubicBezTo>
                  <a:pt x="2064" y="1373"/>
                  <a:pt x="2430" y="1739"/>
                  <a:pt x="2430" y="2188"/>
                </a:cubicBezTo>
                <a:cubicBezTo>
                  <a:pt x="2430" y="2638"/>
                  <a:pt x="2064" y="3004"/>
                  <a:pt x="1615" y="3004"/>
                </a:cubicBezTo>
                <a:cubicBezTo>
                  <a:pt x="1165" y="3004"/>
                  <a:pt x="799" y="2638"/>
                  <a:pt x="799" y="2188"/>
                </a:cubicBezTo>
                <a:close/>
                <a:moveTo>
                  <a:pt x="1615" y="2794"/>
                </a:moveTo>
                <a:cubicBezTo>
                  <a:pt x="1679" y="2685"/>
                  <a:pt x="1776" y="2489"/>
                  <a:pt x="1794" y="2263"/>
                </a:cubicBezTo>
                <a:cubicBezTo>
                  <a:pt x="1435" y="2263"/>
                  <a:pt x="1435" y="2263"/>
                  <a:pt x="1435" y="2263"/>
                </a:cubicBezTo>
                <a:cubicBezTo>
                  <a:pt x="1453" y="2489"/>
                  <a:pt x="1550" y="2685"/>
                  <a:pt x="1615" y="2794"/>
                </a:cubicBezTo>
                <a:close/>
                <a:moveTo>
                  <a:pt x="2276" y="2263"/>
                </a:moveTo>
                <a:cubicBezTo>
                  <a:pt x="1945" y="2263"/>
                  <a:pt x="1945" y="2263"/>
                  <a:pt x="1945" y="2263"/>
                </a:cubicBezTo>
                <a:cubicBezTo>
                  <a:pt x="1928" y="2503"/>
                  <a:pt x="1835" y="2709"/>
                  <a:pt x="1763" y="2837"/>
                </a:cubicBezTo>
                <a:cubicBezTo>
                  <a:pt x="2035" y="2775"/>
                  <a:pt x="2244" y="2546"/>
                  <a:pt x="2276" y="2263"/>
                </a:cubicBezTo>
                <a:close/>
                <a:moveTo>
                  <a:pt x="1763" y="1539"/>
                </a:moveTo>
                <a:cubicBezTo>
                  <a:pt x="1835" y="1667"/>
                  <a:pt x="1928" y="1874"/>
                  <a:pt x="1945" y="2114"/>
                </a:cubicBezTo>
                <a:cubicBezTo>
                  <a:pt x="2276" y="2114"/>
                  <a:pt x="2276" y="2114"/>
                  <a:pt x="2276" y="2114"/>
                </a:cubicBezTo>
                <a:cubicBezTo>
                  <a:pt x="2244" y="1831"/>
                  <a:pt x="2035" y="1602"/>
                  <a:pt x="1763" y="1539"/>
                </a:cubicBezTo>
                <a:close/>
                <a:moveTo>
                  <a:pt x="1435" y="2114"/>
                </a:moveTo>
                <a:cubicBezTo>
                  <a:pt x="1794" y="2114"/>
                  <a:pt x="1794" y="2114"/>
                  <a:pt x="1794" y="2114"/>
                </a:cubicBezTo>
                <a:cubicBezTo>
                  <a:pt x="1776" y="1887"/>
                  <a:pt x="1679" y="1691"/>
                  <a:pt x="1615" y="1583"/>
                </a:cubicBezTo>
                <a:cubicBezTo>
                  <a:pt x="1550" y="1691"/>
                  <a:pt x="1453" y="1888"/>
                  <a:pt x="1435" y="2114"/>
                </a:cubicBezTo>
                <a:close/>
                <a:moveTo>
                  <a:pt x="953" y="2114"/>
                </a:moveTo>
                <a:cubicBezTo>
                  <a:pt x="1284" y="2114"/>
                  <a:pt x="1284" y="2114"/>
                  <a:pt x="1284" y="2114"/>
                </a:cubicBezTo>
                <a:cubicBezTo>
                  <a:pt x="1301" y="1874"/>
                  <a:pt x="1394" y="1667"/>
                  <a:pt x="1466" y="1539"/>
                </a:cubicBezTo>
                <a:cubicBezTo>
                  <a:pt x="1194" y="1602"/>
                  <a:pt x="985" y="1831"/>
                  <a:pt x="953" y="2114"/>
                </a:cubicBezTo>
                <a:close/>
                <a:moveTo>
                  <a:pt x="953" y="2263"/>
                </a:moveTo>
                <a:cubicBezTo>
                  <a:pt x="985" y="2546"/>
                  <a:pt x="1194" y="2775"/>
                  <a:pt x="1466" y="2837"/>
                </a:cubicBezTo>
                <a:cubicBezTo>
                  <a:pt x="1394" y="2709"/>
                  <a:pt x="1301" y="2503"/>
                  <a:pt x="1284" y="2263"/>
                </a:cubicBezTo>
                <a:lnTo>
                  <a:pt x="953" y="226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82592" indent="-382592" algn="l" defTabSz="1143274" rtl="0" eaLnBrk="1" latinLnBrk="0" hangingPunct="1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 typeface="Century Gothic" panose="020B0502020202020204" pitchFamily="34" charset="0"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***Tijdelijke aanduiding voor dianummer 11">
            <a:extLst>
              <a:ext uri="{FF2B5EF4-FFF2-40B4-BE49-F238E27FC236}">
                <a16:creationId xmlns:a16="http://schemas.microsoft.com/office/drawing/2014/main" id="{83E85A18-00DE-400E-AA90-5CE91794F801}"/>
              </a:ext>
            </a:extLst>
          </p:cNvPr>
          <p:cNvSpPr>
            <a:spLocks noGrp="1" noSelect="1"/>
          </p:cNvSpPr>
          <p:nvPr>
            <p:ph type="sldNum" sz="quarter" idx="1002"/>
          </p:nvPr>
        </p:nvSpPr>
        <p:spPr bwMode="inv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 </a:t>
            </a:r>
            <a:fld id="{C2EFCDAA-9032-4374-92AE-27D5B9B5B7A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59260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lide EM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>
            <a:extLst>
              <a:ext uri="{FF2B5EF4-FFF2-40B4-BE49-F238E27FC236}">
                <a16:creationId xmlns:a16="http://schemas.microsoft.com/office/drawing/2014/main" id="{DD3FF9CA-5B40-4A61-AACB-DC3143FF112B}"/>
              </a:ext>
            </a:extLst>
          </p:cNvPr>
          <p:cNvGrpSpPr>
            <a:grpSpLocks noSelect="1" noChangeAspect="1"/>
          </p:cNvGrpSpPr>
          <p:nvPr userDrawn="1"/>
        </p:nvGrpSpPr>
        <p:grpSpPr bwMode="auto">
          <a:xfrm>
            <a:off x="344488" y="7553325"/>
            <a:ext cx="674687" cy="674688"/>
            <a:chOff x="3456" y="1776"/>
            <a:chExt cx="760" cy="760"/>
          </a:xfrm>
        </p:grpSpPr>
        <p:sp>
          <p:nvSpPr>
            <p:cNvPr id="5" name="Oval 5">
              <a:extLst>
                <a:ext uri="{FF2B5EF4-FFF2-40B4-BE49-F238E27FC236}">
                  <a16:creationId xmlns:a16="http://schemas.microsoft.com/office/drawing/2014/main" id="{CC9A7833-0823-49F7-B6C2-4380B2D0422F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4068" y="1910"/>
              <a:ext cx="82" cy="84"/>
            </a:xfrm>
            <a:prstGeom prst="ellipse">
              <a:avLst/>
            </a:prstGeom>
            <a:solidFill>
              <a:srgbClr val="150F7D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51">
                <a:latin typeface="+mn-lt"/>
              </a:endParaRPr>
            </a:p>
          </p:txBody>
        </p:sp>
        <p:sp>
          <p:nvSpPr>
            <p:cNvPr id="6" name="Oval 6">
              <a:extLst>
                <a:ext uri="{FF2B5EF4-FFF2-40B4-BE49-F238E27FC236}">
                  <a16:creationId xmlns:a16="http://schemas.microsoft.com/office/drawing/2014/main" id="{D7C3BB4E-D104-4E51-B337-A74F76C6F60B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3901" y="1790"/>
              <a:ext cx="82" cy="84"/>
            </a:xfrm>
            <a:prstGeom prst="ellipse">
              <a:avLst/>
            </a:prstGeom>
            <a:solidFill>
              <a:srgbClr val="150F7D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51">
                <a:latin typeface="+mn-lt"/>
              </a:endParaRPr>
            </a:p>
          </p:txBody>
        </p:sp>
        <p:sp>
          <p:nvSpPr>
            <p:cNvPr id="7" name="Oval 7">
              <a:extLst>
                <a:ext uri="{FF2B5EF4-FFF2-40B4-BE49-F238E27FC236}">
                  <a16:creationId xmlns:a16="http://schemas.microsoft.com/office/drawing/2014/main" id="{C3CCE5DA-8973-46EB-8101-BA04A19376CC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4175" y="2135"/>
              <a:ext cx="41" cy="41"/>
            </a:xfrm>
            <a:prstGeom prst="ellipse">
              <a:avLst/>
            </a:prstGeom>
            <a:solidFill>
              <a:srgbClr val="150F7D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51">
                <a:latin typeface="+mn-lt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5F1070EC-8F29-4541-95E2-DE8311548A87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4051" y="1864"/>
              <a:ext cx="41" cy="43"/>
            </a:xfrm>
            <a:prstGeom prst="ellipse">
              <a:avLst/>
            </a:prstGeom>
            <a:solidFill>
              <a:srgbClr val="150F7D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51">
                <a:latin typeface="+mn-lt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434BDA15-A760-4B4E-89C2-AC1101984403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3594" y="1855"/>
              <a:ext cx="41" cy="41"/>
            </a:xfrm>
            <a:prstGeom prst="ellipse">
              <a:avLst/>
            </a:prstGeom>
            <a:solidFill>
              <a:srgbClr val="5700C8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51">
                <a:latin typeface="+mn-lt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4C4CEB55-5AFA-400D-898D-4E76E91BF9D6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3792" y="1898"/>
              <a:ext cx="43" cy="41"/>
            </a:xfrm>
            <a:prstGeom prst="ellipse">
              <a:avLst/>
            </a:prstGeom>
            <a:solidFill>
              <a:srgbClr val="150F7D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51">
                <a:latin typeface="+mn-lt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48DF6936-EDE9-43C9-A679-29F82CCD59CB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3622" y="1833"/>
              <a:ext cx="41" cy="41"/>
            </a:xfrm>
            <a:prstGeom prst="ellipse">
              <a:avLst/>
            </a:prstGeom>
            <a:solidFill>
              <a:srgbClr val="150F7D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51">
                <a:latin typeface="+mn-lt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3615DD88-E5B0-42B3-8AAA-D1C30A605BDC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3688" y="1796"/>
              <a:ext cx="43" cy="41"/>
            </a:xfrm>
            <a:prstGeom prst="ellipse">
              <a:avLst/>
            </a:prstGeom>
            <a:solidFill>
              <a:srgbClr val="150F7D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51">
                <a:latin typeface="+mn-lt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D0C2B021-B93A-49D2-A213-AEAA5B5DF4AA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3669" y="1876"/>
              <a:ext cx="41" cy="43"/>
            </a:xfrm>
            <a:prstGeom prst="ellipse">
              <a:avLst/>
            </a:prstGeom>
            <a:solidFill>
              <a:srgbClr val="150F7D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51">
                <a:latin typeface="+mn-lt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68045E8A-1EF9-4B2F-9742-52C596DD3109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4171" y="2078"/>
              <a:ext cx="41" cy="41"/>
            </a:xfrm>
            <a:prstGeom prst="ellipse">
              <a:avLst/>
            </a:prstGeom>
            <a:solidFill>
              <a:srgbClr val="5700C8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51">
                <a:latin typeface="+mn-lt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FC301D51-40CC-4BAF-84E4-6E1757F9F807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4146" y="1989"/>
              <a:ext cx="41" cy="43"/>
            </a:xfrm>
            <a:prstGeom prst="ellipse">
              <a:avLst/>
            </a:prstGeom>
            <a:solidFill>
              <a:srgbClr val="150F7D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51">
                <a:latin typeface="+mn-lt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3B6B75B9-25FB-4EB9-BAAB-017428ED636D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4084" y="2003"/>
              <a:ext cx="41" cy="41"/>
            </a:xfrm>
            <a:prstGeom prst="ellipse">
              <a:avLst/>
            </a:prstGeom>
            <a:solidFill>
              <a:srgbClr val="5700C8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51">
                <a:latin typeface="+mn-lt"/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D9120315-CC3A-4A41-8EFE-5466F862F06B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3737" y="1797"/>
              <a:ext cx="84" cy="84"/>
            </a:xfrm>
            <a:prstGeom prst="ellipse">
              <a:avLst/>
            </a:prstGeom>
            <a:solidFill>
              <a:srgbClr val="150F7D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51">
                <a:latin typeface="+mn-lt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89BCB84E-4FA0-4240-90E1-54E68DD45A6C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3724" y="1855"/>
              <a:ext cx="41" cy="41"/>
            </a:xfrm>
            <a:prstGeom prst="ellipse">
              <a:avLst/>
            </a:prstGeom>
            <a:solidFill>
              <a:srgbClr val="5700C8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51">
                <a:latin typeface="+mn-lt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6F66D41A-0D07-455E-B413-9F98F2438E34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3805" y="1833"/>
              <a:ext cx="41" cy="41"/>
            </a:xfrm>
            <a:prstGeom prst="ellipse">
              <a:avLst/>
            </a:prstGeom>
            <a:solidFill>
              <a:srgbClr val="5700C8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51">
                <a:latin typeface="+mn-lt"/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15E784D9-3A28-4B84-9F90-C3B2CAFA2427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3862" y="1856"/>
              <a:ext cx="43" cy="41"/>
            </a:xfrm>
            <a:prstGeom prst="ellipse">
              <a:avLst/>
            </a:prstGeom>
            <a:solidFill>
              <a:srgbClr val="5700C8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51">
                <a:latin typeface="+mn-lt"/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31E078B5-45D4-4A81-9C1C-8CC0F634E1DD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3774" y="1778"/>
              <a:ext cx="41" cy="41"/>
            </a:xfrm>
            <a:prstGeom prst="ellipse">
              <a:avLst/>
            </a:prstGeom>
            <a:solidFill>
              <a:srgbClr val="150F7D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51">
                <a:latin typeface="+mn-lt"/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A84B07EB-761F-450F-9444-2F22E4848F4B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3832" y="1776"/>
              <a:ext cx="57" cy="55"/>
            </a:xfrm>
            <a:prstGeom prst="ellipse">
              <a:avLst/>
            </a:prstGeom>
            <a:solidFill>
              <a:srgbClr val="150F7D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51">
                <a:latin typeface="+mn-lt"/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E0CBA349-E5EA-411E-9F8D-B6E7E73AB424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3957" y="1932"/>
              <a:ext cx="41" cy="41"/>
            </a:xfrm>
            <a:prstGeom prst="ellipse">
              <a:avLst/>
            </a:prstGeom>
            <a:solidFill>
              <a:srgbClr val="150F7D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51">
                <a:latin typeface="+mn-lt"/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EBA6FE83-DC80-4396-822D-C1E66F53448C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3925" y="1864"/>
              <a:ext cx="57" cy="55"/>
            </a:xfrm>
            <a:prstGeom prst="ellipse">
              <a:avLst/>
            </a:prstGeom>
            <a:solidFill>
              <a:srgbClr val="5700C8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51">
                <a:latin typeface="+mn-lt"/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7A0ACE8D-A8FD-47B2-AE00-8BDE1C968AF2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4007" y="1837"/>
              <a:ext cx="54" cy="55"/>
            </a:xfrm>
            <a:prstGeom prst="ellipse">
              <a:avLst/>
            </a:prstGeom>
            <a:solidFill>
              <a:srgbClr val="5700C8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51">
                <a:latin typeface="+mn-lt"/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818BBD8E-9720-4E19-83E1-5E514EF27626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4136" y="2044"/>
              <a:ext cx="55" cy="55"/>
            </a:xfrm>
            <a:prstGeom prst="ellipse">
              <a:avLst/>
            </a:prstGeom>
            <a:solidFill>
              <a:srgbClr val="150F7D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51">
                <a:latin typeface="+mn-lt"/>
              </a:endParaRP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17286937-8677-47A5-82B9-5860A0B7727D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4025" y="1919"/>
              <a:ext cx="55" cy="55"/>
            </a:xfrm>
            <a:prstGeom prst="ellipse">
              <a:avLst/>
            </a:prstGeom>
            <a:solidFill>
              <a:srgbClr val="150F7D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51">
                <a:latin typeface="+mn-lt"/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A9869A69-963B-4E1B-AED3-0324099AA4C1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3992" y="1869"/>
              <a:ext cx="41" cy="41"/>
            </a:xfrm>
            <a:prstGeom prst="ellipse">
              <a:avLst/>
            </a:prstGeom>
            <a:solidFill>
              <a:srgbClr val="150F7D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51">
                <a:latin typeface="+mn-lt"/>
              </a:endParaRP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CED2FCE1-B7E9-4D5F-AD79-3813B537185A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3522" y="2320"/>
              <a:ext cx="84" cy="82"/>
            </a:xfrm>
            <a:prstGeom prst="ellipse">
              <a:avLst/>
            </a:prstGeom>
            <a:solidFill>
              <a:srgbClr val="5700C8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51">
                <a:latin typeface="+mn-lt"/>
              </a:endParaRP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BF48EF25-D39B-4FFA-B327-A7E2D59D58DF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3688" y="2438"/>
              <a:ext cx="84" cy="84"/>
            </a:xfrm>
            <a:prstGeom prst="ellipse">
              <a:avLst/>
            </a:prstGeom>
            <a:solidFill>
              <a:srgbClr val="150F7D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51">
                <a:latin typeface="+mn-lt"/>
              </a:endParaRP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25826C94-E8FC-4F27-9807-F4B4E082A3B1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3456" y="2135"/>
              <a:ext cx="41" cy="41"/>
            </a:xfrm>
            <a:prstGeom prst="ellipse">
              <a:avLst/>
            </a:prstGeom>
            <a:solidFill>
              <a:srgbClr val="5700C8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51">
                <a:latin typeface="+mn-lt"/>
              </a:endParaRP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F9A64FBD-1C98-4891-8DF5-58061D81C667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3579" y="2405"/>
              <a:ext cx="43" cy="43"/>
            </a:xfrm>
            <a:prstGeom prst="ellipse">
              <a:avLst/>
            </a:prstGeom>
            <a:solidFill>
              <a:srgbClr val="150F7D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51">
                <a:latin typeface="+mn-lt"/>
              </a:endParaRP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BB273A8A-E978-47BF-8355-377976BB817A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4037" y="2416"/>
              <a:ext cx="43" cy="41"/>
            </a:xfrm>
            <a:prstGeom prst="ellipse">
              <a:avLst/>
            </a:prstGeom>
            <a:solidFill>
              <a:srgbClr val="150F7D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51">
                <a:latin typeface="+mn-lt"/>
              </a:endParaRP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973087A3-D2C4-4ADD-8070-FF7B9305E3FE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3839" y="2373"/>
              <a:ext cx="41" cy="41"/>
            </a:xfrm>
            <a:prstGeom prst="ellipse">
              <a:avLst/>
            </a:prstGeom>
            <a:solidFill>
              <a:srgbClr val="150F7D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51">
                <a:latin typeface="+mn-lt"/>
              </a:endParaRP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D72D50AA-15CA-411C-B0B8-4F01B73A3542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4009" y="2438"/>
              <a:ext cx="43" cy="41"/>
            </a:xfrm>
            <a:prstGeom prst="ellipse">
              <a:avLst/>
            </a:prstGeom>
            <a:solidFill>
              <a:srgbClr val="5700C8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51">
                <a:latin typeface="+mn-lt"/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C89B206F-9468-41CC-8FE4-07576134C6E1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3942" y="2475"/>
              <a:ext cx="41" cy="41"/>
            </a:xfrm>
            <a:prstGeom prst="ellipse">
              <a:avLst/>
            </a:prstGeom>
            <a:solidFill>
              <a:srgbClr val="150F7D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51">
                <a:latin typeface="+mn-lt"/>
              </a:endParaRPr>
            </a:p>
          </p:txBody>
        </p:sp>
        <p:sp>
          <p:nvSpPr>
            <p:cNvPr id="39" name="Oval 37">
              <a:extLst>
                <a:ext uri="{FF2B5EF4-FFF2-40B4-BE49-F238E27FC236}">
                  <a16:creationId xmlns:a16="http://schemas.microsoft.com/office/drawing/2014/main" id="{E22F8AFD-9AA0-4380-91C0-D2A34BED49E4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3964" y="2393"/>
              <a:ext cx="41" cy="43"/>
            </a:xfrm>
            <a:prstGeom prst="ellipse">
              <a:avLst/>
            </a:prstGeom>
            <a:solidFill>
              <a:srgbClr val="150F7D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51">
                <a:latin typeface="+mn-lt"/>
              </a:endParaRPr>
            </a:p>
          </p:txBody>
        </p:sp>
        <p:sp>
          <p:nvSpPr>
            <p:cNvPr id="40" name="Oval 38">
              <a:extLst>
                <a:ext uri="{FF2B5EF4-FFF2-40B4-BE49-F238E27FC236}">
                  <a16:creationId xmlns:a16="http://schemas.microsoft.com/office/drawing/2014/main" id="{D5F4D79F-0821-411B-827D-22DD4A5726D5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3460" y="2193"/>
              <a:ext cx="41" cy="41"/>
            </a:xfrm>
            <a:prstGeom prst="ellipse">
              <a:avLst/>
            </a:prstGeom>
            <a:solidFill>
              <a:srgbClr val="150F7D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51">
                <a:latin typeface="+mn-lt"/>
              </a:endParaRPr>
            </a:p>
          </p:txBody>
        </p:sp>
        <p:sp>
          <p:nvSpPr>
            <p:cNvPr id="41" name="Oval 39">
              <a:extLst>
                <a:ext uri="{FF2B5EF4-FFF2-40B4-BE49-F238E27FC236}">
                  <a16:creationId xmlns:a16="http://schemas.microsoft.com/office/drawing/2014/main" id="{E29525DF-9A57-4FB1-A574-42E48AF7576B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3486" y="2280"/>
              <a:ext cx="41" cy="43"/>
            </a:xfrm>
            <a:prstGeom prst="ellipse">
              <a:avLst/>
            </a:prstGeom>
            <a:solidFill>
              <a:srgbClr val="150F7D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51">
                <a:latin typeface="+mn-lt"/>
              </a:endParaRPr>
            </a:p>
          </p:txBody>
        </p:sp>
        <p:sp>
          <p:nvSpPr>
            <p:cNvPr id="42" name="Oval 40">
              <a:extLst>
                <a:ext uri="{FF2B5EF4-FFF2-40B4-BE49-F238E27FC236}">
                  <a16:creationId xmlns:a16="http://schemas.microsoft.com/office/drawing/2014/main" id="{D7446163-85C7-4236-8BDE-C702CCC133DC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3547" y="2268"/>
              <a:ext cx="41" cy="41"/>
            </a:xfrm>
            <a:prstGeom prst="ellipse">
              <a:avLst/>
            </a:prstGeom>
            <a:solidFill>
              <a:srgbClr val="5700C8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51">
                <a:latin typeface="+mn-lt"/>
              </a:endParaRPr>
            </a:p>
          </p:txBody>
        </p:sp>
        <p:sp>
          <p:nvSpPr>
            <p:cNvPr id="43" name="Oval 41">
              <a:extLst>
                <a:ext uri="{FF2B5EF4-FFF2-40B4-BE49-F238E27FC236}">
                  <a16:creationId xmlns:a16="http://schemas.microsoft.com/office/drawing/2014/main" id="{1536120D-0D55-479E-A361-041C03AA4CE6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3851" y="2430"/>
              <a:ext cx="84" cy="84"/>
            </a:xfrm>
            <a:prstGeom prst="ellipse">
              <a:avLst/>
            </a:prstGeom>
            <a:solidFill>
              <a:srgbClr val="5700C8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51">
                <a:latin typeface="+mn-lt"/>
              </a:endParaRPr>
            </a:p>
          </p:txBody>
        </p:sp>
        <p:sp>
          <p:nvSpPr>
            <p:cNvPr id="44" name="Oval 42">
              <a:extLst>
                <a:ext uri="{FF2B5EF4-FFF2-40B4-BE49-F238E27FC236}">
                  <a16:creationId xmlns:a16="http://schemas.microsoft.com/office/drawing/2014/main" id="{E28E9A49-CF94-4508-8E86-7D633D9AF49A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3907" y="2416"/>
              <a:ext cx="43" cy="41"/>
            </a:xfrm>
            <a:prstGeom prst="ellipse">
              <a:avLst/>
            </a:prstGeom>
            <a:solidFill>
              <a:srgbClr val="150F7D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51">
                <a:latin typeface="+mn-lt"/>
              </a:endParaRPr>
            </a:p>
          </p:txBody>
        </p:sp>
        <p:sp>
          <p:nvSpPr>
            <p:cNvPr id="45" name="Oval 43">
              <a:extLst>
                <a:ext uri="{FF2B5EF4-FFF2-40B4-BE49-F238E27FC236}">
                  <a16:creationId xmlns:a16="http://schemas.microsoft.com/office/drawing/2014/main" id="{F34C3099-3876-4F70-9B92-1FFA31DED399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3826" y="2438"/>
              <a:ext cx="43" cy="41"/>
            </a:xfrm>
            <a:prstGeom prst="ellipse">
              <a:avLst/>
            </a:prstGeom>
            <a:solidFill>
              <a:srgbClr val="150F7D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51">
                <a:latin typeface="+mn-lt"/>
              </a:endParaRPr>
            </a:p>
          </p:txBody>
        </p:sp>
        <p:sp>
          <p:nvSpPr>
            <p:cNvPr id="46" name="Oval 44">
              <a:extLst>
                <a:ext uri="{FF2B5EF4-FFF2-40B4-BE49-F238E27FC236}">
                  <a16:creationId xmlns:a16="http://schemas.microsoft.com/office/drawing/2014/main" id="{7792DA1D-203A-446F-86BA-C7B9CA3D421D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3769" y="2414"/>
              <a:ext cx="43" cy="41"/>
            </a:xfrm>
            <a:prstGeom prst="ellipse">
              <a:avLst/>
            </a:prstGeom>
            <a:solidFill>
              <a:srgbClr val="150F7D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51">
                <a:latin typeface="+mn-lt"/>
              </a:endParaRPr>
            </a:p>
          </p:txBody>
        </p:sp>
        <p:sp>
          <p:nvSpPr>
            <p:cNvPr id="47" name="Oval 45">
              <a:extLst>
                <a:ext uri="{FF2B5EF4-FFF2-40B4-BE49-F238E27FC236}">
                  <a16:creationId xmlns:a16="http://schemas.microsoft.com/office/drawing/2014/main" id="{474BFB60-5D2E-434C-B917-59B4333E59BD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3857" y="2493"/>
              <a:ext cx="41" cy="41"/>
            </a:xfrm>
            <a:prstGeom prst="ellipse">
              <a:avLst/>
            </a:prstGeom>
            <a:solidFill>
              <a:srgbClr val="150F7D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51">
                <a:latin typeface="+mn-lt"/>
              </a:endParaRPr>
            </a:p>
          </p:txBody>
        </p:sp>
        <p:sp>
          <p:nvSpPr>
            <p:cNvPr id="48" name="Oval 46">
              <a:extLst>
                <a:ext uri="{FF2B5EF4-FFF2-40B4-BE49-F238E27FC236}">
                  <a16:creationId xmlns:a16="http://schemas.microsoft.com/office/drawing/2014/main" id="{A6C9C579-A84E-4E2A-AC2B-BA24122E18C4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3785" y="2481"/>
              <a:ext cx="55" cy="55"/>
            </a:xfrm>
            <a:prstGeom prst="ellipse">
              <a:avLst/>
            </a:prstGeom>
            <a:solidFill>
              <a:srgbClr val="150F7D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51">
                <a:latin typeface="+mn-lt"/>
              </a:endParaRPr>
            </a:p>
          </p:txBody>
        </p:sp>
        <p:sp>
          <p:nvSpPr>
            <p:cNvPr id="49" name="Oval 47">
              <a:extLst>
                <a:ext uri="{FF2B5EF4-FFF2-40B4-BE49-F238E27FC236}">
                  <a16:creationId xmlns:a16="http://schemas.microsoft.com/office/drawing/2014/main" id="{0AFA5C34-2673-44C3-A1E3-FE6583AD8444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3674" y="2339"/>
              <a:ext cx="43" cy="41"/>
            </a:xfrm>
            <a:prstGeom prst="ellipse">
              <a:avLst/>
            </a:prstGeom>
            <a:solidFill>
              <a:srgbClr val="150F7D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51">
                <a:latin typeface="+mn-lt"/>
              </a:endParaRPr>
            </a:p>
          </p:txBody>
        </p:sp>
        <p:sp>
          <p:nvSpPr>
            <p:cNvPr id="50" name="Oval 48">
              <a:extLst>
                <a:ext uri="{FF2B5EF4-FFF2-40B4-BE49-F238E27FC236}">
                  <a16:creationId xmlns:a16="http://schemas.microsoft.com/office/drawing/2014/main" id="{EC9708D0-57FB-4DEE-9135-DC140B7E8869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3692" y="2393"/>
              <a:ext cx="55" cy="55"/>
            </a:xfrm>
            <a:prstGeom prst="ellipse">
              <a:avLst/>
            </a:prstGeom>
            <a:solidFill>
              <a:srgbClr val="5700C8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51">
                <a:latin typeface="+mn-lt"/>
              </a:endParaRPr>
            </a:p>
          </p:txBody>
        </p:sp>
        <p:sp>
          <p:nvSpPr>
            <p:cNvPr id="51" name="Oval 49">
              <a:extLst>
                <a:ext uri="{FF2B5EF4-FFF2-40B4-BE49-F238E27FC236}">
                  <a16:creationId xmlns:a16="http://schemas.microsoft.com/office/drawing/2014/main" id="{2EAC880D-915F-4E0A-974A-A2C28A428993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3612" y="2420"/>
              <a:ext cx="55" cy="55"/>
            </a:xfrm>
            <a:prstGeom prst="ellipse">
              <a:avLst/>
            </a:prstGeom>
            <a:solidFill>
              <a:srgbClr val="150F7D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51">
                <a:latin typeface="+mn-lt"/>
              </a:endParaRPr>
            </a:p>
          </p:txBody>
        </p:sp>
        <p:sp>
          <p:nvSpPr>
            <p:cNvPr id="52" name="Oval 50">
              <a:extLst>
                <a:ext uri="{FF2B5EF4-FFF2-40B4-BE49-F238E27FC236}">
                  <a16:creationId xmlns:a16="http://schemas.microsoft.com/office/drawing/2014/main" id="{757D386F-8057-4DFE-9BB3-366AD327D5D2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3483" y="2212"/>
              <a:ext cx="54" cy="55"/>
            </a:xfrm>
            <a:prstGeom prst="ellipse">
              <a:avLst/>
            </a:prstGeom>
            <a:solidFill>
              <a:srgbClr val="150F7D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51">
                <a:latin typeface="+mn-lt"/>
              </a:endParaRPr>
            </a:p>
          </p:txBody>
        </p:sp>
        <p:sp>
          <p:nvSpPr>
            <p:cNvPr id="53" name="Oval 51">
              <a:extLst>
                <a:ext uri="{FF2B5EF4-FFF2-40B4-BE49-F238E27FC236}">
                  <a16:creationId xmlns:a16="http://schemas.microsoft.com/office/drawing/2014/main" id="{BA990011-239A-4987-8B25-BAB04EE4F1D9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3594" y="2338"/>
              <a:ext cx="54" cy="55"/>
            </a:xfrm>
            <a:prstGeom prst="ellipse">
              <a:avLst/>
            </a:prstGeom>
            <a:solidFill>
              <a:srgbClr val="150F7D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51">
                <a:latin typeface="+mn-lt"/>
              </a:endParaRPr>
            </a:p>
          </p:txBody>
        </p:sp>
        <p:sp>
          <p:nvSpPr>
            <p:cNvPr id="54" name="Oval 52">
              <a:extLst>
                <a:ext uri="{FF2B5EF4-FFF2-40B4-BE49-F238E27FC236}">
                  <a16:creationId xmlns:a16="http://schemas.microsoft.com/office/drawing/2014/main" id="{8E03F3C7-7EEB-45F2-BEB6-A4B1B6477B00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3638" y="2402"/>
              <a:ext cx="41" cy="41"/>
            </a:xfrm>
            <a:prstGeom prst="ellipse">
              <a:avLst/>
            </a:prstGeom>
            <a:solidFill>
              <a:srgbClr val="5700C8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51">
                <a:latin typeface="+mn-lt"/>
              </a:endParaRPr>
            </a:p>
          </p:txBody>
        </p:sp>
        <p:sp>
          <p:nvSpPr>
            <p:cNvPr id="55" name="Freeform 53">
              <a:extLst>
                <a:ext uri="{FF2B5EF4-FFF2-40B4-BE49-F238E27FC236}">
                  <a16:creationId xmlns:a16="http://schemas.microsoft.com/office/drawing/2014/main" id="{CD5B2D9B-DF90-4B6B-9CFD-DDCB53B00986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3817" y="2078"/>
              <a:ext cx="132" cy="156"/>
            </a:xfrm>
            <a:custGeom>
              <a:avLst/>
              <a:gdLst>
                <a:gd name="T0" fmla="*/ 519 w 657"/>
                <a:gd name="T1" fmla="*/ 528 h 780"/>
                <a:gd name="T2" fmla="*/ 390 w 657"/>
                <a:gd name="T3" fmla="*/ 579 h 780"/>
                <a:gd name="T4" fmla="*/ 202 w 657"/>
                <a:gd name="T5" fmla="*/ 390 h 780"/>
                <a:gd name="T6" fmla="*/ 390 w 657"/>
                <a:gd name="T7" fmla="*/ 202 h 780"/>
                <a:gd name="T8" fmla="*/ 519 w 657"/>
                <a:gd name="T9" fmla="*/ 253 h 780"/>
                <a:gd name="T10" fmla="*/ 657 w 657"/>
                <a:gd name="T11" fmla="*/ 106 h 780"/>
                <a:gd name="T12" fmla="*/ 390 w 657"/>
                <a:gd name="T13" fmla="*/ 0 h 780"/>
                <a:gd name="T14" fmla="*/ 0 w 657"/>
                <a:gd name="T15" fmla="*/ 390 h 780"/>
                <a:gd name="T16" fmla="*/ 390 w 657"/>
                <a:gd name="T17" fmla="*/ 780 h 780"/>
                <a:gd name="T18" fmla="*/ 657 w 657"/>
                <a:gd name="T19" fmla="*/ 675 h 780"/>
                <a:gd name="T20" fmla="*/ 519 w 657"/>
                <a:gd name="T21" fmla="*/ 528 h 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57" h="780">
                  <a:moveTo>
                    <a:pt x="519" y="528"/>
                  </a:moveTo>
                  <a:cubicBezTo>
                    <a:pt x="485" y="559"/>
                    <a:pt x="440" y="579"/>
                    <a:pt x="390" y="579"/>
                  </a:cubicBezTo>
                  <a:cubicBezTo>
                    <a:pt x="286" y="579"/>
                    <a:pt x="202" y="494"/>
                    <a:pt x="202" y="390"/>
                  </a:cubicBezTo>
                  <a:cubicBezTo>
                    <a:pt x="202" y="286"/>
                    <a:pt x="286" y="202"/>
                    <a:pt x="390" y="202"/>
                  </a:cubicBezTo>
                  <a:cubicBezTo>
                    <a:pt x="440" y="202"/>
                    <a:pt x="485" y="221"/>
                    <a:pt x="519" y="253"/>
                  </a:cubicBezTo>
                  <a:cubicBezTo>
                    <a:pt x="657" y="106"/>
                    <a:pt x="657" y="106"/>
                    <a:pt x="657" y="106"/>
                  </a:cubicBezTo>
                  <a:cubicBezTo>
                    <a:pt x="587" y="40"/>
                    <a:pt x="493" y="0"/>
                    <a:pt x="390" y="0"/>
                  </a:cubicBezTo>
                  <a:cubicBezTo>
                    <a:pt x="174" y="0"/>
                    <a:pt x="0" y="175"/>
                    <a:pt x="0" y="390"/>
                  </a:cubicBezTo>
                  <a:cubicBezTo>
                    <a:pt x="0" y="606"/>
                    <a:pt x="174" y="780"/>
                    <a:pt x="390" y="780"/>
                  </a:cubicBezTo>
                  <a:cubicBezTo>
                    <a:pt x="493" y="780"/>
                    <a:pt x="587" y="740"/>
                    <a:pt x="657" y="675"/>
                  </a:cubicBezTo>
                  <a:lnTo>
                    <a:pt x="519" y="528"/>
                  </a:lnTo>
                  <a:close/>
                </a:path>
              </a:pathLst>
            </a:custGeom>
            <a:solidFill>
              <a:srgbClr val="150F7D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51">
                <a:latin typeface="+mn-lt"/>
              </a:endParaRPr>
            </a:p>
          </p:txBody>
        </p:sp>
        <p:sp>
          <p:nvSpPr>
            <p:cNvPr id="56" name="Freeform 54">
              <a:extLst>
                <a:ext uri="{FF2B5EF4-FFF2-40B4-BE49-F238E27FC236}">
                  <a16:creationId xmlns:a16="http://schemas.microsoft.com/office/drawing/2014/main" id="{1B74B500-F8C8-4D19-9E6A-841A4597701B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3969" y="2078"/>
              <a:ext cx="131" cy="156"/>
            </a:xfrm>
            <a:custGeom>
              <a:avLst/>
              <a:gdLst>
                <a:gd name="T0" fmla="*/ 519 w 657"/>
                <a:gd name="T1" fmla="*/ 528 h 780"/>
                <a:gd name="T2" fmla="*/ 390 w 657"/>
                <a:gd name="T3" fmla="*/ 579 h 780"/>
                <a:gd name="T4" fmla="*/ 202 w 657"/>
                <a:gd name="T5" fmla="*/ 390 h 780"/>
                <a:gd name="T6" fmla="*/ 390 w 657"/>
                <a:gd name="T7" fmla="*/ 202 h 780"/>
                <a:gd name="T8" fmla="*/ 519 w 657"/>
                <a:gd name="T9" fmla="*/ 253 h 780"/>
                <a:gd name="T10" fmla="*/ 657 w 657"/>
                <a:gd name="T11" fmla="*/ 106 h 780"/>
                <a:gd name="T12" fmla="*/ 390 w 657"/>
                <a:gd name="T13" fmla="*/ 0 h 780"/>
                <a:gd name="T14" fmla="*/ 0 w 657"/>
                <a:gd name="T15" fmla="*/ 390 h 780"/>
                <a:gd name="T16" fmla="*/ 390 w 657"/>
                <a:gd name="T17" fmla="*/ 780 h 780"/>
                <a:gd name="T18" fmla="*/ 657 w 657"/>
                <a:gd name="T19" fmla="*/ 675 h 780"/>
                <a:gd name="T20" fmla="*/ 519 w 657"/>
                <a:gd name="T21" fmla="*/ 528 h 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57" h="780">
                  <a:moveTo>
                    <a:pt x="519" y="528"/>
                  </a:moveTo>
                  <a:cubicBezTo>
                    <a:pt x="485" y="559"/>
                    <a:pt x="440" y="579"/>
                    <a:pt x="390" y="579"/>
                  </a:cubicBezTo>
                  <a:cubicBezTo>
                    <a:pt x="286" y="579"/>
                    <a:pt x="202" y="494"/>
                    <a:pt x="202" y="390"/>
                  </a:cubicBezTo>
                  <a:cubicBezTo>
                    <a:pt x="202" y="286"/>
                    <a:pt x="286" y="202"/>
                    <a:pt x="390" y="202"/>
                  </a:cubicBezTo>
                  <a:cubicBezTo>
                    <a:pt x="440" y="202"/>
                    <a:pt x="485" y="221"/>
                    <a:pt x="519" y="253"/>
                  </a:cubicBezTo>
                  <a:cubicBezTo>
                    <a:pt x="657" y="106"/>
                    <a:pt x="657" y="106"/>
                    <a:pt x="657" y="106"/>
                  </a:cubicBezTo>
                  <a:cubicBezTo>
                    <a:pt x="587" y="40"/>
                    <a:pt x="493" y="0"/>
                    <a:pt x="390" y="0"/>
                  </a:cubicBezTo>
                  <a:cubicBezTo>
                    <a:pt x="175" y="0"/>
                    <a:pt x="0" y="175"/>
                    <a:pt x="0" y="390"/>
                  </a:cubicBezTo>
                  <a:cubicBezTo>
                    <a:pt x="0" y="606"/>
                    <a:pt x="175" y="780"/>
                    <a:pt x="390" y="780"/>
                  </a:cubicBezTo>
                  <a:cubicBezTo>
                    <a:pt x="493" y="780"/>
                    <a:pt x="587" y="740"/>
                    <a:pt x="657" y="675"/>
                  </a:cubicBezTo>
                  <a:lnTo>
                    <a:pt x="519" y="528"/>
                  </a:lnTo>
                  <a:close/>
                </a:path>
              </a:pathLst>
            </a:custGeom>
            <a:solidFill>
              <a:srgbClr val="150F7D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51">
                <a:latin typeface="+mn-lt"/>
              </a:endParaRPr>
            </a:p>
          </p:txBody>
        </p:sp>
        <p:sp>
          <p:nvSpPr>
            <p:cNvPr id="57" name="Freeform 55">
              <a:extLst>
                <a:ext uri="{FF2B5EF4-FFF2-40B4-BE49-F238E27FC236}">
                  <a16:creationId xmlns:a16="http://schemas.microsoft.com/office/drawing/2014/main" id="{23EC3A07-A101-4930-9D91-07D98F056EE3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3562" y="2082"/>
              <a:ext cx="240" cy="148"/>
            </a:xfrm>
            <a:custGeom>
              <a:avLst/>
              <a:gdLst>
                <a:gd name="T0" fmla="*/ 193 w 240"/>
                <a:gd name="T1" fmla="*/ 0 h 150"/>
                <a:gd name="T2" fmla="*/ 168 w 240"/>
                <a:gd name="T3" fmla="*/ 81 h 150"/>
                <a:gd name="T4" fmla="*/ 142 w 240"/>
                <a:gd name="T5" fmla="*/ 0 h 150"/>
                <a:gd name="T6" fmla="*/ 99 w 240"/>
                <a:gd name="T7" fmla="*/ 0 h 150"/>
                <a:gd name="T8" fmla="*/ 73 w 240"/>
                <a:gd name="T9" fmla="*/ 81 h 150"/>
                <a:gd name="T10" fmla="*/ 48 w 240"/>
                <a:gd name="T11" fmla="*/ 0 h 150"/>
                <a:gd name="T12" fmla="*/ 0 w 240"/>
                <a:gd name="T13" fmla="*/ 0 h 150"/>
                <a:gd name="T14" fmla="*/ 48 w 240"/>
                <a:gd name="T15" fmla="*/ 150 h 150"/>
                <a:gd name="T16" fmla="*/ 52 w 240"/>
                <a:gd name="T17" fmla="*/ 150 h 150"/>
                <a:gd name="T18" fmla="*/ 95 w 240"/>
                <a:gd name="T19" fmla="*/ 150 h 150"/>
                <a:gd name="T20" fmla="*/ 120 w 240"/>
                <a:gd name="T21" fmla="*/ 69 h 150"/>
                <a:gd name="T22" fmla="*/ 146 w 240"/>
                <a:gd name="T23" fmla="*/ 150 h 150"/>
                <a:gd name="T24" fmla="*/ 189 w 240"/>
                <a:gd name="T25" fmla="*/ 150 h 150"/>
                <a:gd name="T26" fmla="*/ 193 w 240"/>
                <a:gd name="T27" fmla="*/ 150 h 150"/>
                <a:gd name="T28" fmla="*/ 240 w 240"/>
                <a:gd name="T29" fmla="*/ 0 h 150"/>
                <a:gd name="T30" fmla="*/ 193 w 240"/>
                <a:gd name="T31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0" h="150">
                  <a:moveTo>
                    <a:pt x="193" y="0"/>
                  </a:moveTo>
                  <a:lnTo>
                    <a:pt x="168" y="81"/>
                  </a:lnTo>
                  <a:lnTo>
                    <a:pt x="142" y="0"/>
                  </a:lnTo>
                  <a:lnTo>
                    <a:pt x="99" y="0"/>
                  </a:lnTo>
                  <a:lnTo>
                    <a:pt x="73" y="81"/>
                  </a:lnTo>
                  <a:lnTo>
                    <a:pt x="48" y="0"/>
                  </a:lnTo>
                  <a:lnTo>
                    <a:pt x="0" y="0"/>
                  </a:lnTo>
                  <a:lnTo>
                    <a:pt x="48" y="150"/>
                  </a:lnTo>
                  <a:lnTo>
                    <a:pt x="52" y="150"/>
                  </a:lnTo>
                  <a:lnTo>
                    <a:pt x="95" y="150"/>
                  </a:lnTo>
                  <a:lnTo>
                    <a:pt x="120" y="69"/>
                  </a:lnTo>
                  <a:lnTo>
                    <a:pt x="146" y="150"/>
                  </a:lnTo>
                  <a:lnTo>
                    <a:pt x="189" y="150"/>
                  </a:lnTo>
                  <a:lnTo>
                    <a:pt x="193" y="150"/>
                  </a:lnTo>
                  <a:lnTo>
                    <a:pt x="240" y="0"/>
                  </a:lnTo>
                  <a:lnTo>
                    <a:pt x="193" y="0"/>
                  </a:lnTo>
                  <a:close/>
                </a:path>
              </a:pathLst>
            </a:custGeom>
            <a:solidFill>
              <a:srgbClr val="150F7D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51">
                <a:latin typeface="+mn-lt"/>
              </a:endParaRPr>
            </a:p>
          </p:txBody>
        </p:sp>
      </p:grpSp>
      <p:sp>
        <p:nvSpPr>
          <p:cNvPr id="58" name="Freeform 5">
            <a:extLst>
              <a:ext uri="{FF2B5EF4-FFF2-40B4-BE49-F238E27FC236}">
                <a16:creationId xmlns:a16="http://schemas.microsoft.com/office/drawing/2014/main" id="{5C601BE3-E56A-4739-8DF3-0159B4C2F4C8}"/>
              </a:ext>
            </a:extLst>
          </p:cNvPr>
          <p:cNvSpPr>
            <a:spLocks noSelect="1"/>
          </p:cNvSpPr>
          <p:nvPr userDrawn="1"/>
        </p:nvSpPr>
        <p:spPr bwMode="gray">
          <a:xfrm>
            <a:off x="4402138" y="568325"/>
            <a:ext cx="79375" cy="6581775"/>
          </a:xfrm>
          <a:custGeom>
            <a:avLst/>
            <a:gdLst>
              <a:gd name="T0" fmla="*/ 100 w 200"/>
              <a:gd name="T1" fmla="*/ 11601 h 16601"/>
              <a:gd name="T2" fmla="*/ 100 w 200"/>
              <a:gd name="T3" fmla="*/ 12601 h 16601"/>
              <a:gd name="T4" fmla="*/ 0 w 200"/>
              <a:gd name="T5" fmla="*/ 12901 h 16601"/>
              <a:gd name="T6" fmla="*/ 100 w 200"/>
              <a:gd name="T7" fmla="*/ 11201 h 16601"/>
              <a:gd name="T8" fmla="*/ 100 w 200"/>
              <a:gd name="T9" fmla="*/ 11201 h 16601"/>
              <a:gd name="T10" fmla="*/ 200 w 200"/>
              <a:gd name="T11" fmla="*/ 8901 h 16601"/>
              <a:gd name="T12" fmla="*/ 100 w 200"/>
              <a:gd name="T13" fmla="*/ 11001 h 16601"/>
              <a:gd name="T14" fmla="*/ 0 w 200"/>
              <a:gd name="T15" fmla="*/ 9701 h 16601"/>
              <a:gd name="T16" fmla="*/ 100 w 200"/>
              <a:gd name="T17" fmla="*/ 9201 h 16601"/>
              <a:gd name="T18" fmla="*/ 100 w 200"/>
              <a:gd name="T19" fmla="*/ 9201 h 16601"/>
              <a:gd name="T20" fmla="*/ 200 w 200"/>
              <a:gd name="T21" fmla="*/ 10101 h 16601"/>
              <a:gd name="T22" fmla="*/ 100 w 200"/>
              <a:gd name="T23" fmla="*/ 10601 h 16601"/>
              <a:gd name="T24" fmla="*/ 0 w 200"/>
              <a:gd name="T25" fmla="*/ 12101 h 16601"/>
              <a:gd name="T26" fmla="*/ 100 w 200"/>
              <a:gd name="T27" fmla="*/ 15601 h 16601"/>
              <a:gd name="T28" fmla="*/ 100 w 200"/>
              <a:gd name="T29" fmla="*/ 15601 h 16601"/>
              <a:gd name="T30" fmla="*/ 200 w 200"/>
              <a:gd name="T31" fmla="*/ 16101 h 16601"/>
              <a:gd name="T32" fmla="*/ 100 w 200"/>
              <a:gd name="T33" fmla="*/ 0 h 16601"/>
              <a:gd name="T34" fmla="*/ 0 w 200"/>
              <a:gd name="T35" fmla="*/ 15301 h 16601"/>
              <a:gd name="T36" fmla="*/ 100 w 200"/>
              <a:gd name="T37" fmla="*/ 16401 h 16601"/>
              <a:gd name="T38" fmla="*/ 100 w 200"/>
              <a:gd name="T39" fmla="*/ 16401 h 16601"/>
              <a:gd name="T40" fmla="*/ 200 w 200"/>
              <a:gd name="T41" fmla="*/ 14901 h 16601"/>
              <a:gd name="T42" fmla="*/ 100 w 200"/>
              <a:gd name="T43" fmla="*/ 13801 h 16601"/>
              <a:gd name="T44" fmla="*/ 0 w 200"/>
              <a:gd name="T45" fmla="*/ 13301 h 16601"/>
              <a:gd name="T46" fmla="*/ 100 w 200"/>
              <a:gd name="T47" fmla="*/ 14001 h 16601"/>
              <a:gd name="T48" fmla="*/ 100 w 200"/>
              <a:gd name="T49" fmla="*/ 14001 h 16601"/>
              <a:gd name="T50" fmla="*/ 200 w 200"/>
              <a:gd name="T51" fmla="*/ 14501 h 16601"/>
              <a:gd name="T52" fmla="*/ 100 w 200"/>
              <a:gd name="T53" fmla="*/ 4600 h 16601"/>
              <a:gd name="T54" fmla="*/ 0 w 200"/>
              <a:gd name="T55" fmla="*/ 4100 h 16601"/>
              <a:gd name="T56" fmla="*/ 100 w 200"/>
              <a:gd name="T57" fmla="*/ 2400 h 16601"/>
              <a:gd name="T58" fmla="*/ 100 w 200"/>
              <a:gd name="T59" fmla="*/ 2400 h 16601"/>
              <a:gd name="T60" fmla="*/ 200 w 200"/>
              <a:gd name="T61" fmla="*/ 3700 h 16601"/>
              <a:gd name="T62" fmla="*/ 100 w 200"/>
              <a:gd name="T63" fmla="*/ 2200 h 16601"/>
              <a:gd name="T64" fmla="*/ 0 w 200"/>
              <a:gd name="T65" fmla="*/ 3300 h 16601"/>
              <a:gd name="T66" fmla="*/ 100 w 200"/>
              <a:gd name="T67" fmla="*/ 2800 h 16601"/>
              <a:gd name="T68" fmla="*/ 100 w 200"/>
              <a:gd name="T69" fmla="*/ 2800 h 16601"/>
              <a:gd name="T70" fmla="*/ 200 w 200"/>
              <a:gd name="T71" fmla="*/ 500 h 16601"/>
              <a:gd name="T72" fmla="*/ 100 w 200"/>
              <a:gd name="T73" fmla="*/ 1000 h 16601"/>
              <a:gd name="T74" fmla="*/ 0 w 200"/>
              <a:gd name="T75" fmla="*/ 1300 h 16601"/>
              <a:gd name="T76" fmla="*/ 100 w 200"/>
              <a:gd name="T77" fmla="*/ 1600 h 16601"/>
              <a:gd name="T78" fmla="*/ 100 w 200"/>
              <a:gd name="T79" fmla="*/ 1600 h 16601"/>
              <a:gd name="T80" fmla="*/ 200 w 200"/>
              <a:gd name="T81" fmla="*/ 4900 h 16601"/>
              <a:gd name="T82" fmla="*/ 100 w 200"/>
              <a:gd name="T83" fmla="*/ 7801 h 16601"/>
              <a:gd name="T84" fmla="*/ 0 w 200"/>
              <a:gd name="T85" fmla="*/ 7301 h 16601"/>
              <a:gd name="T86" fmla="*/ 100 w 200"/>
              <a:gd name="T87" fmla="*/ 8001 h 16601"/>
              <a:gd name="T88" fmla="*/ 100 w 200"/>
              <a:gd name="T89" fmla="*/ 8001 h 16601"/>
              <a:gd name="T90" fmla="*/ 200 w 200"/>
              <a:gd name="T91" fmla="*/ 6901 h 16601"/>
              <a:gd name="T92" fmla="*/ 100 w 200"/>
              <a:gd name="T93" fmla="*/ 6601 h 16601"/>
              <a:gd name="T94" fmla="*/ 0 w 200"/>
              <a:gd name="T95" fmla="*/ 5301 h 16601"/>
              <a:gd name="T96" fmla="*/ 100 w 200"/>
              <a:gd name="T97" fmla="*/ 8401 h 16601"/>
              <a:gd name="T98" fmla="*/ 100 w 200"/>
              <a:gd name="T99" fmla="*/ 8401 h 16601"/>
              <a:gd name="T100" fmla="*/ 200 w 200"/>
              <a:gd name="T101" fmla="*/ 5701 h 16601"/>
              <a:gd name="T102" fmla="*/ 100 w 200"/>
              <a:gd name="T103" fmla="*/ 6201 h 166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00" h="16601">
                <a:moveTo>
                  <a:pt x="200" y="11701"/>
                </a:moveTo>
                <a:cubicBezTo>
                  <a:pt x="200" y="11756"/>
                  <a:pt x="155" y="11801"/>
                  <a:pt x="100" y="11801"/>
                </a:cubicBezTo>
                <a:cubicBezTo>
                  <a:pt x="45" y="11801"/>
                  <a:pt x="0" y="11756"/>
                  <a:pt x="0" y="11701"/>
                </a:cubicBezTo>
                <a:cubicBezTo>
                  <a:pt x="0" y="11646"/>
                  <a:pt x="45" y="11601"/>
                  <a:pt x="100" y="11601"/>
                </a:cubicBezTo>
                <a:cubicBezTo>
                  <a:pt x="155" y="11601"/>
                  <a:pt x="200" y="11646"/>
                  <a:pt x="200" y="11701"/>
                </a:cubicBezTo>
                <a:close/>
                <a:moveTo>
                  <a:pt x="100" y="12401"/>
                </a:moveTo>
                <a:cubicBezTo>
                  <a:pt x="45" y="12401"/>
                  <a:pt x="0" y="12446"/>
                  <a:pt x="0" y="12501"/>
                </a:cubicBezTo>
                <a:cubicBezTo>
                  <a:pt x="0" y="12556"/>
                  <a:pt x="45" y="12601"/>
                  <a:pt x="100" y="12601"/>
                </a:cubicBezTo>
                <a:cubicBezTo>
                  <a:pt x="155" y="12601"/>
                  <a:pt x="200" y="12556"/>
                  <a:pt x="200" y="12501"/>
                </a:cubicBezTo>
                <a:cubicBezTo>
                  <a:pt x="200" y="12446"/>
                  <a:pt x="155" y="12401"/>
                  <a:pt x="100" y="12401"/>
                </a:cubicBezTo>
                <a:close/>
                <a:moveTo>
                  <a:pt x="100" y="12801"/>
                </a:moveTo>
                <a:cubicBezTo>
                  <a:pt x="45" y="12801"/>
                  <a:pt x="0" y="12846"/>
                  <a:pt x="0" y="12901"/>
                </a:cubicBezTo>
                <a:cubicBezTo>
                  <a:pt x="0" y="12956"/>
                  <a:pt x="45" y="13001"/>
                  <a:pt x="100" y="13001"/>
                </a:cubicBezTo>
                <a:cubicBezTo>
                  <a:pt x="155" y="13001"/>
                  <a:pt x="200" y="12956"/>
                  <a:pt x="200" y="12901"/>
                </a:cubicBezTo>
                <a:cubicBezTo>
                  <a:pt x="200" y="12846"/>
                  <a:pt x="155" y="12801"/>
                  <a:pt x="100" y="12801"/>
                </a:cubicBezTo>
                <a:close/>
                <a:moveTo>
                  <a:pt x="100" y="11201"/>
                </a:moveTo>
                <a:cubicBezTo>
                  <a:pt x="45" y="11201"/>
                  <a:pt x="0" y="11246"/>
                  <a:pt x="0" y="11301"/>
                </a:cubicBezTo>
                <a:cubicBezTo>
                  <a:pt x="0" y="11356"/>
                  <a:pt x="45" y="11401"/>
                  <a:pt x="100" y="11401"/>
                </a:cubicBezTo>
                <a:cubicBezTo>
                  <a:pt x="155" y="11401"/>
                  <a:pt x="200" y="11356"/>
                  <a:pt x="200" y="11301"/>
                </a:cubicBezTo>
                <a:cubicBezTo>
                  <a:pt x="200" y="11246"/>
                  <a:pt x="155" y="11201"/>
                  <a:pt x="100" y="11201"/>
                </a:cubicBezTo>
                <a:close/>
                <a:moveTo>
                  <a:pt x="100" y="8801"/>
                </a:moveTo>
                <a:cubicBezTo>
                  <a:pt x="45" y="8801"/>
                  <a:pt x="0" y="8845"/>
                  <a:pt x="0" y="8901"/>
                </a:cubicBezTo>
                <a:cubicBezTo>
                  <a:pt x="0" y="8956"/>
                  <a:pt x="45" y="9001"/>
                  <a:pt x="100" y="9001"/>
                </a:cubicBezTo>
                <a:cubicBezTo>
                  <a:pt x="155" y="9001"/>
                  <a:pt x="200" y="8956"/>
                  <a:pt x="200" y="8901"/>
                </a:cubicBezTo>
                <a:cubicBezTo>
                  <a:pt x="200" y="8845"/>
                  <a:pt x="155" y="8801"/>
                  <a:pt x="100" y="8801"/>
                </a:cubicBezTo>
                <a:close/>
                <a:moveTo>
                  <a:pt x="100" y="10801"/>
                </a:moveTo>
                <a:cubicBezTo>
                  <a:pt x="45" y="10801"/>
                  <a:pt x="0" y="10846"/>
                  <a:pt x="0" y="10901"/>
                </a:cubicBezTo>
                <a:cubicBezTo>
                  <a:pt x="0" y="10956"/>
                  <a:pt x="45" y="11001"/>
                  <a:pt x="100" y="11001"/>
                </a:cubicBezTo>
                <a:cubicBezTo>
                  <a:pt x="155" y="11001"/>
                  <a:pt x="200" y="10956"/>
                  <a:pt x="200" y="10901"/>
                </a:cubicBezTo>
                <a:cubicBezTo>
                  <a:pt x="200" y="10846"/>
                  <a:pt x="155" y="10801"/>
                  <a:pt x="100" y="10801"/>
                </a:cubicBezTo>
                <a:close/>
                <a:moveTo>
                  <a:pt x="100" y="9601"/>
                </a:moveTo>
                <a:cubicBezTo>
                  <a:pt x="45" y="9601"/>
                  <a:pt x="0" y="9646"/>
                  <a:pt x="0" y="9701"/>
                </a:cubicBezTo>
                <a:cubicBezTo>
                  <a:pt x="0" y="9756"/>
                  <a:pt x="45" y="9801"/>
                  <a:pt x="100" y="9801"/>
                </a:cubicBezTo>
                <a:cubicBezTo>
                  <a:pt x="155" y="9801"/>
                  <a:pt x="200" y="9756"/>
                  <a:pt x="200" y="9701"/>
                </a:cubicBezTo>
                <a:cubicBezTo>
                  <a:pt x="200" y="9646"/>
                  <a:pt x="155" y="9601"/>
                  <a:pt x="100" y="9601"/>
                </a:cubicBezTo>
                <a:close/>
                <a:moveTo>
                  <a:pt x="100" y="9201"/>
                </a:moveTo>
                <a:cubicBezTo>
                  <a:pt x="45" y="9201"/>
                  <a:pt x="0" y="9245"/>
                  <a:pt x="0" y="9301"/>
                </a:cubicBezTo>
                <a:cubicBezTo>
                  <a:pt x="0" y="9356"/>
                  <a:pt x="45" y="9401"/>
                  <a:pt x="100" y="9401"/>
                </a:cubicBezTo>
                <a:cubicBezTo>
                  <a:pt x="155" y="9401"/>
                  <a:pt x="200" y="9356"/>
                  <a:pt x="200" y="9301"/>
                </a:cubicBezTo>
                <a:cubicBezTo>
                  <a:pt x="200" y="9245"/>
                  <a:pt x="155" y="9201"/>
                  <a:pt x="100" y="9201"/>
                </a:cubicBezTo>
                <a:close/>
                <a:moveTo>
                  <a:pt x="100" y="10001"/>
                </a:moveTo>
                <a:cubicBezTo>
                  <a:pt x="45" y="10001"/>
                  <a:pt x="0" y="10046"/>
                  <a:pt x="0" y="10101"/>
                </a:cubicBezTo>
                <a:cubicBezTo>
                  <a:pt x="0" y="10156"/>
                  <a:pt x="45" y="10201"/>
                  <a:pt x="100" y="10201"/>
                </a:cubicBezTo>
                <a:cubicBezTo>
                  <a:pt x="155" y="10201"/>
                  <a:pt x="200" y="10156"/>
                  <a:pt x="200" y="10101"/>
                </a:cubicBezTo>
                <a:cubicBezTo>
                  <a:pt x="200" y="10046"/>
                  <a:pt x="155" y="10001"/>
                  <a:pt x="100" y="10001"/>
                </a:cubicBezTo>
                <a:close/>
                <a:moveTo>
                  <a:pt x="100" y="10401"/>
                </a:moveTo>
                <a:cubicBezTo>
                  <a:pt x="45" y="10401"/>
                  <a:pt x="0" y="10446"/>
                  <a:pt x="0" y="10501"/>
                </a:cubicBezTo>
                <a:cubicBezTo>
                  <a:pt x="0" y="10556"/>
                  <a:pt x="45" y="10601"/>
                  <a:pt x="100" y="10601"/>
                </a:cubicBezTo>
                <a:cubicBezTo>
                  <a:pt x="155" y="10601"/>
                  <a:pt x="200" y="10556"/>
                  <a:pt x="200" y="10501"/>
                </a:cubicBezTo>
                <a:cubicBezTo>
                  <a:pt x="200" y="10446"/>
                  <a:pt x="155" y="10401"/>
                  <a:pt x="100" y="10401"/>
                </a:cubicBezTo>
                <a:close/>
                <a:moveTo>
                  <a:pt x="100" y="12001"/>
                </a:moveTo>
                <a:cubicBezTo>
                  <a:pt x="45" y="12001"/>
                  <a:pt x="0" y="12046"/>
                  <a:pt x="0" y="12101"/>
                </a:cubicBezTo>
                <a:cubicBezTo>
                  <a:pt x="0" y="12156"/>
                  <a:pt x="45" y="12201"/>
                  <a:pt x="100" y="12201"/>
                </a:cubicBezTo>
                <a:cubicBezTo>
                  <a:pt x="155" y="12201"/>
                  <a:pt x="200" y="12156"/>
                  <a:pt x="200" y="12101"/>
                </a:cubicBezTo>
                <a:cubicBezTo>
                  <a:pt x="200" y="12046"/>
                  <a:pt x="155" y="12001"/>
                  <a:pt x="100" y="12001"/>
                </a:cubicBezTo>
                <a:close/>
                <a:moveTo>
                  <a:pt x="100" y="15601"/>
                </a:moveTo>
                <a:cubicBezTo>
                  <a:pt x="45" y="15601"/>
                  <a:pt x="0" y="15646"/>
                  <a:pt x="0" y="15701"/>
                </a:cubicBezTo>
                <a:cubicBezTo>
                  <a:pt x="0" y="15757"/>
                  <a:pt x="45" y="15801"/>
                  <a:pt x="100" y="15801"/>
                </a:cubicBezTo>
                <a:cubicBezTo>
                  <a:pt x="155" y="15801"/>
                  <a:pt x="200" y="15757"/>
                  <a:pt x="200" y="15701"/>
                </a:cubicBezTo>
                <a:cubicBezTo>
                  <a:pt x="200" y="15646"/>
                  <a:pt x="155" y="15601"/>
                  <a:pt x="100" y="15601"/>
                </a:cubicBezTo>
                <a:close/>
                <a:moveTo>
                  <a:pt x="100" y="16001"/>
                </a:moveTo>
                <a:cubicBezTo>
                  <a:pt x="45" y="16001"/>
                  <a:pt x="0" y="16046"/>
                  <a:pt x="0" y="16101"/>
                </a:cubicBezTo>
                <a:cubicBezTo>
                  <a:pt x="0" y="16157"/>
                  <a:pt x="45" y="16201"/>
                  <a:pt x="100" y="16201"/>
                </a:cubicBezTo>
                <a:cubicBezTo>
                  <a:pt x="155" y="16201"/>
                  <a:pt x="200" y="16157"/>
                  <a:pt x="200" y="16101"/>
                </a:cubicBezTo>
                <a:cubicBezTo>
                  <a:pt x="200" y="16046"/>
                  <a:pt x="155" y="16001"/>
                  <a:pt x="100" y="16001"/>
                </a:cubicBezTo>
                <a:close/>
                <a:moveTo>
                  <a:pt x="100" y="200"/>
                </a:moveTo>
                <a:cubicBezTo>
                  <a:pt x="155" y="200"/>
                  <a:pt x="200" y="155"/>
                  <a:pt x="200" y="100"/>
                </a:cubicBezTo>
                <a:cubicBezTo>
                  <a:pt x="200" y="45"/>
                  <a:pt x="155" y="0"/>
                  <a:pt x="100" y="0"/>
                </a:cubicBezTo>
                <a:cubicBezTo>
                  <a:pt x="45" y="0"/>
                  <a:pt x="0" y="45"/>
                  <a:pt x="0" y="100"/>
                </a:cubicBezTo>
                <a:cubicBezTo>
                  <a:pt x="0" y="155"/>
                  <a:pt x="45" y="200"/>
                  <a:pt x="100" y="200"/>
                </a:cubicBezTo>
                <a:close/>
                <a:moveTo>
                  <a:pt x="100" y="15201"/>
                </a:moveTo>
                <a:cubicBezTo>
                  <a:pt x="45" y="15201"/>
                  <a:pt x="0" y="15246"/>
                  <a:pt x="0" y="15301"/>
                </a:cubicBezTo>
                <a:cubicBezTo>
                  <a:pt x="0" y="15357"/>
                  <a:pt x="45" y="15401"/>
                  <a:pt x="100" y="15401"/>
                </a:cubicBezTo>
                <a:cubicBezTo>
                  <a:pt x="155" y="15401"/>
                  <a:pt x="200" y="15357"/>
                  <a:pt x="200" y="15301"/>
                </a:cubicBezTo>
                <a:cubicBezTo>
                  <a:pt x="200" y="15246"/>
                  <a:pt x="155" y="15201"/>
                  <a:pt x="100" y="15201"/>
                </a:cubicBezTo>
                <a:close/>
                <a:moveTo>
                  <a:pt x="100" y="16401"/>
                </a:moveTo>
                <a:cubicBezTo>
                  <a:pt x="45" y="16401"/>
                  <a:pt x="0" y="16446"/>
                  <a:pt x="0" y="16501"/>
                </a:cubicBezTo>
                <a:cubicBezTo>
                  <a:pt x="0" y="16557"/>
                  <a:pt x="45" y="16601"/>
                  <a:pt x="100" y="16601"/>
                </a:cubicBezTo>
                <a:cubicBezTo>
                  <a:pt x="155" y="16601"/>
                  <a:pt x="200" y="16557"/>
                  <a:pt x="200" y="16501"/>
                </a:cubicBezTo>
                <a:cubicBezTo>
                  <a:pt x="200" y="16446"/>
                  <a:pt x="155" y="16401"/>
                  <a:pt x="100" y="16401"/>
                </a:cubicBezTo>
                <a:close/>
                <a:moveTo>
                  <a:pt x="100" y="14801"/>
                </a:moveTo>
                <a:cubicBezTo>
                  <a:pt x="45" y="14801"/>
                  <a:pt x="0" y="14846"/>
                  <a:pt x="0" y="14901"/>
                </a:cubicBezTo>
                <a:cubicBezTo>
                  <a:pt x="0" y="14957"/>
                  <a:pt x="45" y="15001"/>
                  <a:pt x="100" y="15001"/>
                </a:cubicBezTo>
                <a:cubicBezTo>
                  <a:pt x="155" y="15001"/>
                  <a:pt x="200" y="14957"/>
                  <a:pt x="200" y="14901"/>
                </a:cubicBezTo>
                <a:cubicBezTo>
                  <a:pt x="200" y="14846"/>
                  <a:pt x="155" y="14801"/>
                  <a:pt x="100" y="14801"/>
                </a:cubicBezTo>
                <a:close/>
                <a:moveTo>
                  <a:pt x="100" y="13601"/>
                </a:moveTo>
                <a:cubicBezTo>
                  <a:pt x="45" y="13601"/>
                  <a:pt x="0" y="13646"/>
                  <a:pt x="0" y="13701"/>
                </a:cubicBezTo>
                <a:cubicBezTo>
                  <a:pt x="0" y="13757"/>
                  <a:pt x="45" y="13801"/>
                  <a:pt x="100" y="13801"/>
                </a:cubicBezTo>
                <a:cubicBezTo>
                  <a:pt x="155" y="13801"/>
                  <a:pt x="200" y="13757"/>
                  <a:pt x="200" y="13701"/>
                </a:cubicBezTo>
                <a:cubicBezTo>
                  <a:pt x="200" y="13646"/>
                  <a:pt x="155" y="13601"/>
                  <a:pt x="100" y="13601"/>
                </a:cubicBezTo>
                <a:close/>
                <a:moveTo>
                  <a:pt x="100" y="13201"/>
                </a:moveTo>
                <a:cubicBezTo>
                  <a:pt x="45" y="13201"/>
                  <a:pt x="0" y="13246"/>
                  <a:pt x="0" y="13301"/>
                </a:cubicBezTo>
                <a:cubicBezTo>
                  <a:pt x="0" y="13357"/>
                  <a:pt x="45" y="13401"/>
                  <a:pt x="100" y="13401"/>
                </a:cubicBezTo>
                <a:cubicBezTo>
                  <a:pt x="155" y="13401"/>
                  <a:pt x="200" y="13357"/>
                  <a:pt x="200" y="13301"/>
                </a:cubicBezTo>
                <a:cubicBezTo>
                  <a:pt x="200" y="13246"/>
                  <a:pt x="155" y="13201"/>
                  <a:pt x="100" y="13201"/>
                </a:cubicBezTo>
                <a:close/>
                <a:moveTo>
                  <a:pt x="100" y="14001"/>
                </a:moveTo>
                <a:cubicBezTo>
                  <a:pt x="45" y="14001"/>
                  <a:pt x="0" y="14046"/>
                  <a:pt x="0" y="14101"/>
                </a:cubicBezTo>
                <a:cubicBezTo>
                  <a:pt x="0" y="14157"/>
                  <a:pt x="45" y="14201"/>
                  <a:pt x="100" y="14201"/>
                </a:cubicBezTo>
                <a:cubicBezTo>
                  <a:pt x="155" y="14201"/>
                  <a:pt x="200" y="14157"/>
                  <a:pt x="200" y="14101"/>
                </a:cubicBezTo>
                <a:cubicBezTo>
                  <a:pt x="200" y="14046"/>
                  <a:pt x="155" y="14001"/>
                  <a:pt x="100" y="14001"/>
                </a:cubicBezTo>
                <a:close/>
                <a:moveTo>
                  <a:pt x="100" y="14401"/>
                </a:moveTo>
                <a:cubicBezTo>
                  <a:pt x="45" y="14401"/>
                  <a:pt x="0" y="14446"/>
                  <a:pt x="0" y="14501"/>
                </a:cubicBezTo>
                <a:cubicBezTo>
                  <a:pt x="0" y="14557"/>
                  <a:pt x="45" y="14601"/>
                  <a:pt x="100" y="14601"/>
                </a:cubicBezTo>
                <a:cubicBezTo>
                  <a:pt x="155" y="14601"/>
                  <a:pt x="200" y="14557"/>
                  <a:pt x="200" y="14501"/>
                </a:cubicBezTo>
                <a:cubicBezTo>
                  <a:pt x="200" y="14446"/>
                  <a:pt x="155" y="14401"/>
                  <a:pt x="100" y="14401"/>
                </a:cubicBezTo>
                <a:close/>
                <a:moveTo>
                  <a:pt x="100" y="4400"/>
                </a:moveTo>
                <a:cubicBezTo>
                  <a:pt x="45" y="4400"/>
                  <a:pt x="0" y="4445"/>
                  <a:pt x="0" y="4500"/>
                </a:cubicBezTo>
                <a:cubicBezTo>
                  <a:pt x="0" y="4555"/>
                  <a:pt x="45" y="4600"/>
                  <a:pt x="100" y="4600"/>
                </a:cubicBezTo>
                <a:cubicBezTo>
                  <a:pt x="155" y="4600"/>
                  <a:pt x="200" y="4555"/>
                  <a:pt x="200" y="4500"/>
                </a:cubicBezTo>
                <a:cubicBezTo>
                  <a:pt x="200" y="4445"/>
                  <a:pt x="155" y="4400"/>
                  <a:pt x="100" y="4400"/>
                </a:cubicBezTo>
                <a:close/>
                <a:moveTo>
                  <a:pt x="100" y="4000"/>
                </a:moveTo>
                <a:cubicBezTo>
                  <a:pt x="45" y="4000"/>
                  <a:pt x="0" y="4045"/>
                  <a:pt x="0" y="4100"/>
                </a:cubicBezTo>
                <a:cubicBezTo>
                  <a:pt x="0" y="4155"/>
                  <a:pt x="45" y="4200"/>
                  <a:pt x="100" y="4200"/>
                </a:cubicBezTo>
                <a:cubicBezTo>
                  <a:pt x="155" y="4200"/>
                  <a:pt x="200" y="4155"/>
                  <a:pt x="200" y="4100"/>
                </a:cubicBezTo>
                <a:cubicBezTo>
                  <a:pt x="200" y="4045"/>
                  <a:pt x="155" y="4000"/>
                  <a:pt x="100" y="4000"/>
                </a:cubicBezTo>
                <a:close/>
                <a:moveTo>
                  <a:pt x="100" y="2400"/>
                </a:moveTo>
                <a:cubicBezTo>
                  <a:pt x="45" y="2400"/>
                  <a:pt x="0" y="2445"/>
                  <a:pt x="0" y="2500"/>
                </a:cubicBezTo>
                <a:cubicBezTo>
                  <a:pt x="0" y="2555"/>
                  <a:pt x="45" y="2600"/>
                  <a:pt x="100" y="2600"/>
                </a:cubicBezTo>
                <a:cubicBezTo>
                  <a:pt x="155" y="2600"/>
                  <a:pt x="200" y="2555"/>
                  <a:pt x="200" y="2500"/>
                </a:cubicBezTo>
                <a:cubicBezTo>
                  <a:pt x="200" y="2445"/>
                  <a:pt x="155" y="2400"/>
                  <a:pt x="100" y="2400"/>
                </a:cubicBezTo>
                <a:close/>
                <a:moveTo>
                  <a:pt x="100" y="3600"/>
                </a:moveTo>
                <a:cubicBezTo>
                  <a:pt x="45" y="3600"/>
                  <a:pt x="0" y="3645"/>
                  <a:pt x="0" y="3700"/>
                </a:cubicBezTo>
                <a:cubicBezTo>
                  <a:pt x="0" y="3755"/>
                  <a:pt x="45" y="3800"/>
                  <a:pt x="100" y="3800"/>
                </a:cubicBezTo>
                <a:cubicBezTo>
                  <a:pt x="155" y="3800"/>
                  <a:pt x="200" y="3755"/>
                  <a:pt x="200" y="3700"/>
                </a:cubicBezTo>
                <a:cubicBezTo>
                  <a:pt x="200" y="3645"/>
                  <a:pt x="155" y="3600"/>
                  <a:pt x="100" y="3600"/>
                </a:cubicBezTo>
                <a:close/>
                <a:moveTo>
                  <a:pt x="100" y="2000"/>
                </a:moveTo>
                <a:cubicBezTo>
                  <a:pt x="45" y="2000"/>
                  <a:pt x="0" y="2045"/>
                  <a:pt x="0" y="2100"/>
                </a:cubicBezTo>
                <a:cubicBezTo>
                  <a:pt x="0" y="2155"/>
                  <a:pt x="45" y="2200"/>
                  <a:pt x="100" y="2200"/>
                </a:cubicBezTo>
                <a:cubicBezTo>
                  <a:pt x="155" y="2200"/>
                  <a:pt x="200" y="2155"/>
                  <a:pt x="200" y="2100"/>
                </a:cubicBezTo>
                <a:cubicBezTo>
                  <a:pt x="200" y="2045"/>
                  <a:pt x="155" y="2000"/>
                  <a:pt x="100" y="2000"/>
                </a:cubicBezTo>
                <a:close/>
                <a:moveTo>
                  <a:pt x="100" y="3200"/>
                </a:moveTo>
                <a:cubicBezTo>
                  <a:pt x="45" y="3200"/>
                  <a:pt x="0" y="3245"/>
                  <a:pt x="0" y="3300"/>
                </a:cubicBezTo>
                <a:cubicBezTo>
                  <a:pt x="0" y="3355"/>
                  <a:pt x="45" y="3400"/>
                  <a:pt x="100" y="3400"/>
                </a:cubicBezTo>
                <a:cubicBezTo>
                  <a:pt x="155" y="3400"/>
                  <a:pt x="200" y="3355"/>
                  <a:pt x="200" y="3300"/>
                </a:cubicBezTo>
                <a:cubicBezTo>
                  <a:pt x="200" y="3245"/>
                  <a:pt x="155" y="3200"/>
                  <a:pt x="100" y="3200"/>
                </a:cubicBezTo>
                <a:close/>
                <a:moveTo>
                  <a:pt x="100" y="2800"/>
                </a:moveTo>
                <a:cubicBezTo>
                  <a:pt x="45" y="2800"/>
                  <a:pt x="0" y="2845"/>
                  <a:pt x="0" y="2900"/>
                </a:cubicBezTo>
                <a:cubicBezTo>
                  <a:pt x="0" y="2955"/>
                  <a:pt x="45" y="3000"/>
                  <a:pt x="100" y="3000"/>
                </a:cubicBezTo>
                <a:cubicBezTo>
                  <a:pt x="155" y="3000"/>
                  <a:pt x="200" y="2955"/>
                  <a:pt x="200" y="2900"/>
                </a:cubicBezTo>
                <a:cubicBezTo>
                  <a:pt x="200" y="2845"/>
                  <a:pt x="155" y="2800"/>
                  <a:pt x="100" y="2800"/>
                </a:cubicBezTo>
                <a:close/>
                <a:moveTo>
                  <a:pt x="100" y="400"/>
                </a:moveTo>
                <a:cubicBezTo>
                  <a:pt x="45" y="400"/>
                  <a:pt x="0" y="445"/>
                  <a:pt x="0" y="500"/>
                </a:cubicBezTo>
                <a:cubicBezTo>
                  <a:pt x="0" y="555"/>
                  <a:pt x="45" y="600"/>
                  <a:pt x="100" y="600"/>
                </a:cubicBezTo>
                <a:cubicBezTo>
                  <a:pt x="155" y="600"/>
                  <a:pt x="200" y="555"/>
                  <a:pt x="200" y="500"/>
                </a:cubicBezTo>
                <a:cubicBezTo>
                  <a:pt x="200" y="445"/>
                  <a:pt x="155" y="400"/>
                  <a:pt x="100" y="400"/>
                </a:cubicBezTo>
                <a:close/>
                <a:moveTo>
                  <a:pt x="100" y="800"/>
                </a:moveTo>
                <a:cubicBezTo>
                  <a:pt x="45" y="800"/>
                  <a:pt x="0" y="845"/>
                  <a:pt x="0" y="900"/>
                </a:cubicBezTo>
                <a:cubicBezTo>
                  <a:pt x="0" y="955"/>
                  <a:pt x="45" y="1000"/>
                  <a:pt x="100" y="1000"/>
                </a:cubicBezTo>
                <a:cubicBezTo>
                  <a:pt x="155" y="1000"/>
                  <a:pt x="200" y="955"/>
                  <a:pt x="200" y="900"/>
                </a:cubicBezTo>
                <a:cubicBezTo>
                  <a:pt x="200" y="845"/>
                  <a:pt x="155" y="800"/>
                  <a:pt x="100" y="800"/>
                </a:cubicBezTo>
                <a:close/>
                <a:moveTo>
                  <a:pt x="100" y="1200"/>
                </a:moveTo>
                <a:cubicBezTo>
                  <a:pt x="45" y="1200"/>
                  <a:pt x="0" y="1245"/>
                  <a:pt x="0" y="1300"/>
                </a:cubicBezTo>
                <a:cubicBezTo>
                  <a:pt x="0" y="1355"/>
                  <a:pt x="45" y="1400"/>
                  <a:pt x="100" y="1400"/>
                </a:cubicBezTo>
                <a:cubicBezTo>
                  <a:pt x="155" y="1400"/>
                  <a:pt x="200" y="1355"/>
                  <a:pt x="200" y="1300"/>
                </a:cubicBezTo>
                <a:cubicBezTo>
                  <a:pt x="200" y="1245"/>
                  <a:pt x="155" y="1200"/>
                  <a:pt x="100" y="1200"/>
                </a:cubicBezTo>
                <a:close/>
                <a:moveTo>
                  <a:pt x="100" y="1600"/>
                </a:moveTo>
                <a:cubicBezTo>
                  <a:pt x="45" y="1600"/>
                  <a:pt x="0" y="1645"/>
                  <a:pt x="0" y="1700"/>
                </a:cubicBezTo>
                <a:cubicBezTo>
                  <a:pt x="0" y="1755"/>
                  <a:pt x="45" y="1800"/>
                  <a:pt x="100" y="1800"/>
                </a:cubicBezTo>
                <a:cubicBezTo>
                  <a:pt x="155" y="1800"/>
                  <a:pt x="200" y="1755"/>
                  <a:pt x="200" y="1700"/>
                </a:cubicBezTo>
                <a:cubicBezTo>
                  <a:pt x="200" y="1645"/>
                  <a:pt x="155" y="1600"/>
                  <a:pt x="100" y="1600"/>
                </a:cubicBezTo>
                <a:close/>
                <a:moveTo>
                  <a:pt x="100" y="4800"/>
                </a:moveTo>
                <a:cubicBezTo>
                  <a:pt x="45" y="4800"/>
                  <a:pt x="0" y="4845"/>
                  <a:pt x="0" y="4900"/>
                </a:cubicBezTo>
                <a:cubicBezTo>
                  <a:pt x="0" y="4956"/>
                  <a:pt x="45" y="5000"/>
                  <a:pt x="100" y="5000"/>
                </a:cubicBezTo>
                <a:cubicBezTo>
                  <a:pt x="155" y="5000"/>
                  <a:pt x="200" y="4956"/>
                  <a:pt x="200" y="4900"/>
                </a:cubicBezTo>
                <a:cubicBezTo>
                  <a:pt x="200" y="4845"/>
                  <a:pt x="155" y="4800"/>
                  <a:pt x="100" y="4800"/>
                </a:cubicBezTo>
                <a:close/>
                <a:moveTo>
                  <a:pt x="100" y="7601"/>
                </a:moveTo>
                <a:cubicBezTo>
                  <a:pt x="45" y="7601"/>
                  <a:pt x="0" y="7645"/>
                  <a:pt x="0" y="7701"/>
                </a:cubicBezTo>
                <a:cubicBezTo>
                  <a:pt x="0" y="7756"/>
                  <a:pt x="45" y="7801"/>
                  <a:pt x="100" y="7801"/>
                </a:cubicBezTo>
                <a:cubicBezTo>
                  <a:pt x="155" y="7801"/>
                  <a:pt x="200" y="7756"/>
                  <a:pt x="200" y="7701"/>
                </a:cubicBezTo>
                <a:cubicBezTo>
                  <a:pt x="200" y="7645"/>
                  <a:pt x="155" y="7601"/>
                  <a:pt x="100" y="7601"/>
                </a:cubicBezTo>
                <a:close/>
                <a:moveTo>
                  <a:pt x="100" y="7201"/>
                </a:moveTo>
                <a:cubicBezTo>
                  <a:pt x="45" y="7201"/>
                  <a:pt x="0" y="7245"/>
                  <a:pt x="0" y="7301"/>
                </a:cubicBezTo>
                <a:cubicBezTo>
                  <a:pt x="0" y="7356"/>
                  <a:pt x="45" y="7401"/>
                  <a:pt x="100" y="7401"/>
                </a:cubicBezTo>
                <a:cubicBezTo>
                  <a:pt x="155" y="7401"/>
                  <a:pt x="200" y="7356"/>
                  <a:pt x="200" y="7301"/>
                </a:cubicBezTo>
                <a:cubicBezTo>
                  <a:pt x="200" y="7245"/>
                  <a:pt x="155" y="7201"/>
                  <a:pt x="100" y="7201"/>
                </a:cubicBezTo>
                <a:close/>
                <a:moveTo>
                  <a:pt x="100" y="8001"/>
                </a:moveTo>
                <a:cubicBezTo>
                  <a:pt x="45" y="8001"/>
                  <a:pt x="0" y="8045"/>
                  <a:pt x="0" y="8101"/>
                </a:cubicBezTo>
                <a:cubicBezTo>
                  <a:pt x="0" y="8156"/>
                  <a:pt x="45" y="8201"/>
                  <a:pt x="100" y="8201"/>
                </a:cubicBezTo>
                <a:cubicBezTo>
                  <a:pt x="155" y="8201"/>
                  <a:pt x="200" y="8156"/>
                  <a:pt x="200" y="8101"/>
                </a:cubicBezTo>
                <a:cubicBezTo>
                  <a:pt x="200" y="8045"/>
                  <a:pt x="155" y="8001"/>
                  <a:pt x="100" y="8001"/>
                </a:cubicBezTo>
                <a:close/>
                <a:moveTo>
                  <a:pt x="100" y="6801"/>
                </a:moveTo>
                <a:cubicBezTo>
                  <a:pt x="45" y="6801"/>
                  <a:pt x="0" y="6845"/>
                  <a:pt x="0" y="6901"/>
                </a:cubicBezTo>
                <a:cubicBezTo>
                  <a:pt x="0" y="6956"/>
                  <a:pt x="45" y="7001"/>
                  <a:pt x="100" y="7001"/>
                </a:cubicBezTo>
                <a:cubicBezTo>
                  <a:pt x="155" y="7001"/>
                  <a:pt x="200" y="6956"/>
                  <a:pt x="200" y="6901"/>
                </a:cubicBezTo>
                <a:cubicBezTo>
                  <a:pt x="200" y="6845"/>
                  <a:pt x="155" y="6801"/>
                  <a:pt x="100" y="6801"/>
                </a:cubicBezTo>
                <a:close/>
                <a:moveTo>
                  <a:pt x="100" y="6401"/>
                </a:moveTo>
                <a:cubicBezTo>
                  <a:pt x="45" y="6401"/>
                  <a:pt x="0" y="6445"/>
                  <a:pt x="0" y="6501"/>
                </a:cubicBezTo>
                <a:cubicBezTo>
                  <a:pt x="0" y="6556"/>
                  <a:pt x="45" y="6601"/>
                  <a:pt x="100" y="6601"/>
                </a:cubicBezTo>
                <a:cubicBezTo>
                  <a:pt x="155" y="6601"/>
                  <a:pt x="200" y="6556"/>
                  <a:pt x="200" y="6501"/>
                </a:cubicBezTo>
                <a:cubicBezTo>
                  <a:pt x="200" y="6445"/>
                  <a:pt x="155" y="6401"/>
                  <a:pt x="100" y="6401"/>
                </a:cubicBezTo>
                <a:close/>
                <a:moveTo>
                  <a:pt x="100" y="5201"/>
                </a:moveTo>
                <a:cubicBezTo>
                  <a:pt x="45" y="5201"/>
                  <a:pt x="0" y="5245"/>
                  <a:pt x="0" y="5301"/>
                </a:cubicBezTo>
                <a:cubicBezTo>
                  <a:pt x="0" y="5356"/>
                  <a:pt x="45" y="5401"/>
                  <a:pt x="100" y="5401"/>
                </a:cubicBezTo>
                <a:cubicBezTo>
                  <a:pt x="155" y="5401"/>
                  <a:pt x="200" y="5356"/>
                  <a:pt x="200" y="5301"/>
                </a:cubicBezTo>
                <a:cubicBezTo>
                  <a:pt x="200" y="5245"/>
                  <a:pt x="155" y="5201"/>
                  <a:pt x="100" y="5201"/>
                </a:cubicBezTo>
                <a:close/>
                <a:moveTo>
                  <a:pt x="100" y="8401"/>
                </a:moveTo>
                <a:cubicBezTo>
                  <a:pt x="45" y="8401"/>
                  <a:pt x="0" y="8445"/>
                  <a:pt x="0" y="8501"/>
                </a:cubicBezTo>
                <a:cubicBezTo>
                  <a:pt x="0" y="8556"/>
                  <a:pt x="45" y="8601"/>
                  <a:pt x="100" y="8601"/>
                </a:cubicBezTo>
                <a:cubicBezTo>
                  <a:pt x="155" y="8601"/>
                  <a:pt x="200" y="8556"/>
                  <a:pt x="200" y="8501"/>
                </a:cubicBezTo>
                <a:cubicBezTo>
                  <a:pt x="200" y="8445"/>
                  <a:pt x="155" y="8401"/>
                  <a:pt x="100" y="8401"/>
                </a:cubicBezTo>
                <a:close/>
                <a:moveTo>
                  <a:pt x="100" y="5601"/>
                </a:moveTo>
                <a:cubicBezTo>
                  <a:pt x="45" y="5601"/>
                  <a:pt x="0" y="5645"/>
                  <a:pt x="0" y="5701"/>
                </a:cubicBezTo>
                <a:cubicBezTo>
                  <a:pt x="0" y="5756"/>
                  <a:pt x="45" y="5801"/>
                  <a:pt x="100" y="5801"/>
                </a:cubicBezTo>
                <a:cubicBezTo>
                  <a:pt x="155" y="5801"/>
                  <a:pt x="200" y="5756"/>
                  <a:pt x="200" y="5701"/>
                </a:cubicBezTo>
                <a:cubicBezTo>
                  <a:pt x="200" y="5645"/>
                  <a:pt x="155" y="5601"/>
                  <a:pt x="100" y="5601"/>
                </a:cubicBezTo>
                <a:close/>
                <a:moveTo>
                  <a:pt x="100" y="6001"/>
                </a:moveTo>
                <a:cubicBezTo>
                  <a:pt x="45" y="6001"/>
                  <a:pt x="0" y="6045"/>
                  <a:pt x="0" y="6101"/>
                </a:cubicBezTo>
                <a:cubicBezTo>
                  <a:pt x="0" y="6156"/>
                  <a:pt x="45" y="6201"/>
                  <a:pt x="100" y="6201"/>
                </a:cubicBezTo>
                <a:cubicBezTo>
                  <a:pt x="155" y="6201"/>
                  <a:pt x="200" y="6156"/>
                  <a:pt x="200" y="6101"/>
                </a:cubicBezTo>
                <a:cubicBezTo>
                  <a:pt x="200" y="6045"/>
                  <a:pt x="155" y="6001"/>
                  <a:pt x="100" y="6001"/>
                </a:cubicBezTo>
                <a:close/>
              </a:path>
            </a:pathLst>
          </a:custGeom>
          <a:solidFill>
            <a:srgbClr val="150F7D"/>
          </a:solidFill>
          <a:ln>
            <a:noFill/>
          </a:ln>
        </p:spPr>
        <p:txBody>
          <a:bodyPr lIns="114324" tIns="57162" rIns="114324" bIns="57162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251">
              <a:solidFill>
                <a:srgbClr val="150F7D"/>
              </a:solidFill>
              <a:latin typeface="+mn-lt"/>
            </a:endParaRPr>
          </a:p>
        </p:txBody>
      </p:sp>
      <p:sp>
        <p:nvSpPr>
          <p:cNvPr id="59" name="LS_Logo2 (JU-Free) Employment" hidden="1">
            <a:extLst>
              <a:ext uri="{FF2B5EF4-FFF2-40B4-BE49-F238E27FC236}">
                <a16:creationId xmlns:a16="http://schemas.microsoft.com/office/drawing/2014/main" id="{DCFF4506-120C-4DA1-A937-ECBFC3BE5853}"/>
              </a:ext>
            </a:extLst>
          </p:cNvPr>
          <p:cNvSpPr>
            <a:spLocks/>
          </p:cNvSpPr>
          <p:nvPr userDrawn="1"/>
        </p:nvSpPr>
        <p:spPr bwMode="auto">
          <a:xfrm>
            <a:off x="1155700" y="7712075"/>
            <a:ext cx="1365250" cy="365125"/>
          </a:xfrm>
          <a:custGeom>
            <a:avLst/>
            <a:gdLst>
              <a:gd name="T0" fmla="*/ 234 w 3440"/>
              <a:gd name="T1" fmla="*/ 1 h 921"/>
              <a:gd name="T2" fmla="*/ 213 w 3440"/>
              <a:gd name="T3" fmla="*/ 152 h 921"/>
              <a:gd name="T4" fmla="*/ 240 w 3440"/>
              <a:gd name="T5" fmla="*/ 308 h 921"/>
              <a:gd name="T6" fmla="*/ 506 w 3440"/>
              <a:gd name="T7" fmla="*/ 309 h 921"/>
              <a:gd name="T8" fmla="*/ 668 w 3440"/>
              <a:gd name="T9" fmla="*/ 1 h 921"/>
              <a:gd name="T10" fmla="*/ 320 w 3440"/>
              <a:gd name="T11" fmla="*/ 1 h 921"/>
              <a:gd name="T12" fmla="*/ 812 w 3440"/>
              <a:gd name="T13" fmla="*/ 346 h 921"/>
              <a:gd name="T14" fmla="*/ 1036 w 3440"/>
              <a:gd name="T15" fmla="*/ 117 h 921"/>
              <a:gd name="T16" fmla="*/ 812 w 3440"/>
              <a:gd name="T17" fmla="*/ 199 h 921"/>
              <a:gd name="T18" fmla="*/ 812 w 3440"/>
              <a:gd name="T19" fmla="*/ 39 h 921"/>
              <a:gd name="T20" fmla="*/ 1141 w 3440"/>
              <a:gd name="T21" fmla="*/ 1 h 921"/>
              <a:gd name="T22" fmla="*/ 1291 w 3440"/>
              <a:gd name="T23" fmla="*/ 308 h 921"/>
              <a:gd name="T24" fmla="*/ 1503 w 3440"/>
              <a:gd name="T25" fmla="*/ 348 h 921"/>
              <a:gd name="T26" fmla="*/ 1643 w 3440"/>
              <a:gd name="T27" fmla="*/ 174 h 921"/>
              <a:gd name="T28" fmla="*/ 1875 w 3440"/>
              <a:gd name="T29" fmla="*/ 228 h 921"/>
              <a:gd name="T30" fmla="*/ 1743 w 3440"/>
              <a:gd name="T31" fmla="*/ 1 h 921"/>
              <a:gd name="T32" fmla="*/ 1875 w 3440"/>
              <a:gd name="T33" fmla="*/ 346 h 921"/>
              <a:gd name="T34" fmla="*/ 2371 w 3440"/>
              <a:gd name="T35" fmla="*/ 62 h 921"/>
              <a:gd name="T36" fmla="*/ 2360 w 3440"/>
              <a:gd name="T37" fmla="*/ 1 h 921"/>
              <a:gd name="T38" fmla="*/ 2060 w 3440"/>
              <a:gd name="T39" fmla="*/ 346 h 921"/>
              <a:gd name="T40" fmla="*/ 2725 w 3440"/>
              <a:gd name="T41" fmla="*/ 190 h 921"/>
              <a:gd name="T42" fmla="*/ 2746 w 3440"/>
              <a:gd name="T43" fmla="*/ 39 h 921"/>
              <a:gd name="T44" fmla="*/ 2752 w 3440"/>
              <a:gd name="T45" fmla="*/ 346 h 921"/>
              <a:gd name="T46" fmla="*/ 3079 w 3440"/>
              <a:gd name="T47" fmla="*/ 278 h 921"/>
              <a:gd name="T48" fmla="*/ 2872 w 3440"/>
              <a:gd name="T49" fmla="*/ 346 h 921"/>
              <a:gd name="T50" fmla="*/ 3118 w 3440"/>
              <a:gd name="T51" fmla="*/ 1 h 921"/>
              <a:gd name="T52" fmla="*/ 3176 w 3440"/>
              <a:gd name="T53" fmla="*/ 39 h 921"/>
              <a:gd name="T54" fmla="*/ 3327 w 3440"/>
              <a:gd name="T55" fmla="*/ 39 h 921"/>
              <a:gd name="T56" fmla="*/ 264 w 3440"/>
              <a:gd name="T57" fmla="*/ 690 h 921"/>
              <a:gd name="T58" fmla="*/ 0 w 3440"/>
              <a:gd name="T59" fmla="*/ 919 h 921"/>
              <a:gd name="T60" fmla="*/ 226 w 3440"/>
              <a:gd name="T61" fmla="*/ 691 h 921"/>
              <a:gd name="T62" fmla="*/ 128 w 3440"/>
              <a:gd name="T63" fmla="*/ 772 h 921"/>
              <a:gd name="T64" fmla="*/ 329 w 3440"/>
              <a:gd name="T65" fmla="*/ 919 h 921"/>
              <a:gd name="T66" fmla="*/ 369 w 3440"/>
              <a:gd name="T67" fmla="*/ 574 h 921"/>
              <a:gd name="T68" fmla="*/ 806 w 3440"/>
              <a:gd name="T69" fmla="*/ 831 h 921"/>
              <a:gd name="T70" fmla="*/ 692 w 3440"/>
              <a:gd name="T71" fmla="*/ 574 h 921"/>
              <a:gd name="T72" fmla="*/ 635 w 3440"/>
              <a:gd name="T73" fmla="*/ 794 h 921"/>
              <a:gd name="T74" fmla="*/ 975 w 3440"/>
              <a:gd name="T75" fmla="*/ 919 h 921"/>
              <a:gd name="T76" fmla="*/ 1127 w 3440"/>
              <a:gd name="T77" fmla="*/ 574 h 921"/>
              <a:gd name="T78" fmla="*/ 1223 w 3440"/>
              <a:gd name="T79" fmla="*/ 919 h 921"/>
              <a:gd name="T80" fmla="*/ 1223 w 3440"/>
              <a:gd name="T81" fmla="*/ 733 h 921"/>
              <a:gd name="T82" fmla="*/ 1184 w 3440"/>
              <a:gd name="T83" fmla="*/ 574 h 921"/>
              <a:gd name="T84" fmla="*/ 1428 w 3440"/>
              <a:gd name="T85" fmla="*/ 746 h 921"/>
              <a:gd name="T86" fmla="*/ 1609 w 3440"/>
              <a:gd name="T87" fmla="*/ 610 h 921"/>
              <a:gd name="T88" fmla="*/ 2051 w 3440"/>
              <a:gd name="T89" fmla="*/ 801 h 921"/>
              <a:gd name="T90" fmla="*/ 1992 w 3440"/>
              <a:gd name="T91" fmla="*/ 810 h 921"/>
              <a:gd name="T92" fmla="*/ 1861 w 3440"/>
              <a:gd name="T93" fmla="*/ 574 h 921"/>
              <a:gd name="T94" fmla="*/ 2090 w 3440"/>
              <a:gd name="T95" fmla="*/ 691 h 921"/>
              <a:gd name="T96" fmla="*/ 1992 w 3440"/>
              <a:gd name="T97" fmla="*/ 772 h 921"/>
              <a:gd name="T98" fmla="*/ 2217 w 3440"/>
              <a:gd name="T99" fmla="*/ 574 h 921"/>
              <a:gd name="T100" fmla="*/ 2379 w 3440"/>
              <a:gd name="T101" fmla="*/ 882 h 921"/>
              <a:gd name="T102" fmla="*/ 2565 w 3440"/>
              <a:gd name="T103" fmla="*/ 919 h 9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3440" h="921">
                <a:moveTo>
                  <a:pt x="240" y="346"/>
                </a:moveTo>
                <a:cubicBezTo>
                  <a:pt x="0" y="346"/>
                  <a:pt x="0" y="346"/>
                  <a:pt x="0" y="346"/>
                </a:cubicBezTo>
                <a:cubicBezTo>
                  <a:pt x="0" y="1"/>
                  <a:pt x="0" y="1"/>
                  <a:pt x="0" y="1"/>
                </a:cubicBezTo>
                <a:cubicBezTo>
                  <a:pt x="234" y="1"/>
                  <a:pt x="234" y="1"/>
                  <a:pt x="234" y="1"/>
                </a:cubicBezTo>
                <a:cubicBezTo>
                  <a:pt x="234" y="39"/>
                  <a:pt x="234" y="39"/>
                  <a:pt x="234" y="39"/>
                </a:cubicBezTo>
                <a:cubicBezTo>
                  <a:pt x="40" y="39"/>
                  <a:pt x="40" y="39"/>
                  <a:pt x="40" y="39"/>
                </a:cubicBezTo>
                <a:cubicBezTo>
                  <a:pt x="40" y="152"/>
                  <a:pt x="40" y="152"/>
                  <a:pt x="40" y="152"/>
                </a:cubicBezTo>
                <a:cubicBezTo>
                  <a:pt x="213" y="152"/>
                  <a:pt x="213" y="152"/>
                  <a:pt x="213" y="152"/>
                </a:cubicBezTo>
                <a:cubicBezTo>
                  <a:pt x="213" y="190"/>
                  <a:pt x="213" y="190"/>
                  <a:pt x="213" y="190"/>
                </a:cubicBezTo>
                <a:cubicBezTo>
                  <a:pt x="40" y="190"/>
                  <a:pt x="40" y="190"/>
                  <a:pt x="40" y="190"/>
                </a:cubicBezTo>
                <a:cubicBezTo>
                  <a:pt x="40" y="308"/>
                  <a:pt x="40" y="308"/>
                  <a:pt x="40" y="308"/>
                </a:cubicBezTo>
                <a:cubicBezTo>
                  <a:pt x="240" y="308"/>
                  <a:pt x="240" y="308"/>
                  <a:pt x="240" y="308"/>
                </a:cubicBezTo>
                <a:lnTo>
                  <a:pt x="240" y="346"/>
                </a:lnTo>
                <a:close/>
                <a:moveTo>
                  <a:pt x="357" y="62"/>
                </a:moveTo>
                <a:cubicBezTo>
                  <a:pt x="482" y="309"/>
                  <a:pt x="482" y="309"/>
                  <a:pt x="482" y="309"/>
                </a:cubicBezTo>
                <a:cubicBezTo>
                  <a:pt x="506" y="309"/>
                  <a:pt x="506" y="309"/>
                  <a:pt x="506" y="309"/>
                </a:cubicBezTo>
                <a:cubicBezTo>
                  <a:pt x="631" y="62"/>
                  <a:pt x="631" y="62"/>
                  <a:pt x="631" y="62"/>
                </a:cubicBezTo>
                <a:cubicBezTo>
                  <a:pt x="632" y="346"/>
                  <a:pt x="632" y="346"/>
                  <a:pt x="632" y="346"/>
                </a:cubicBezTo>
                <a:cubicBezTo>
                  <a:pt x="668" y="346"/>
                  <a:pt x="668" y="346"/>
                  <a:pt x="668" y="346"/>
                </a:cubicBezTo>
                <a:cubicBezTo>
                  <a:pt x="668" y="1"/>
                  <a:pt x="668" y="1"/>
                  <a:pt x="668" y="1"/>
                </a:cubicBezTo>
                <a:cubicBezTo>
                  <a:pt x="620" y="1"/>
                  <a:pt x="620" y="1"/>
                  <a:pt x="620" y="1"/>
                </a:cubicBezTo>
                <a:cubicBezTo>
                  <a:pt x="495" y="249"/>
                  <a:pt x="495" y="249"/>
                  <a:pt x="495" y="249"/>
                </a:cubicBezTo>
                <a:cubicBezTo>
                  <a:pt x="369" y="1"/>
                  <a:pt x="369" y="1"/>
                  <a:pt x="369" y="1"/>
                </a:cubicBezTo>
                <a:cubicBezTo>
                  <a:pt x="320" y="1"/>
                  <a:pt x="320" y="1"/>
                  <a:pt x="320" y="1"/>
                </a:cubicBezTo>
                <a:cubicBezTo>
                  <a:pt x="320" y="346"/>
                  <a:pt x="320" y="346"/>
                  <a:pt x="320" y="346"/>
                </a:cubicBezTo>
                <a:cubicBezTo>
                  <a:pt x="357" y="346"/>
                  <a:pt x="357" y="346"/>
                  <a:pt x="357" y="346"/>
                </a:cubicBezTo>
                <a:lnTo>
                  <a:pt x="357" y="62"/>
                </a:lnTo>
                <a:close/>
                <a:moveTo>
                  <a:pt x="812" y="346"/>
                </a:moveTo>
                <a:cubicBezTo>
                  <a:pt x="773" y="346"/>
                  <a:pt x="773" y="346"/>
                  <a:pt x="773" y="346"/>
                </a:cubicBezTo>
                <a:cubicBezTo>
                  <a:pt x="773" y="1"/>
                  <a:pt x="773" y="1"/>
                  <a:pt x="773" y="1"/>
                </a:cubicBezTo>
                <a:cubicBezTo>
                  <a:pt x="902" y="1"/>
                  <a:pt x="902" y="1"/>
                  <a:pt x="902" y="1"/>
                </a:cubicBezTo>
                <a:cubicBezTo>
                  <a:pt x="987" y="1"/>
                  <a:pt x="1036" y="44"/>
                  <a:pt x="1036" y="117"/>
                </a:cubicBezTo>
                <a:cubicBezTo>
                  <a:pt x="1036" y="193"/>
                  <a:pt x="987" y="237"/>
                  <a:pt x="902" y="237"/>
                </a:cubicBezTo>
                <a:cubicBezTo>
                  <a:pt x="812" y="237"/>
                  <a:pt x="812" y="237"/>
                  <a:pt x="812" y="237"/>
                </a:cubicBezTo>
                <a:lnTo>
                  <a:pt x="812" y="346"/>
                </a:lnTo>
                <a:close/>
                <a:moveTo>
                  <a:pt x="812" y="199"/>
                </a:moveTo>
                <a:cubicBezTo>
                  <a:pt x="900" y="199"/>
                  <a:pt x="900" y="199"/>
                  <a:pt x="900" y="199"/>
                </a:cubicBezTo>
                <a:cubicBezTo>
                  <a:pt x="962" y="199"/>
                  <a:pt x="998" y="172"/>
                  <a:pt x="998" y="118"/>
                </a:cubicBezTo>
                <a:cubicBezTo>
                  <a:pt x="998" y="66"/>
                  <a:pt x="962" y="39"/>
                  <a:pt x="900" y="39"/>
                </a:cubicBezTo>
                <a:cubicBezTo>
                  <a:pt x="812" y="39"/>
                  <a:pt x="812" y="39"/>
                  <a:pt x="812" y="39"/>
                </a:cubicBezTo>
                <a:lnTo>
                  <a:pt x="812" y="199"/>
                </a:lnTo>
                <a:close/>
                <a:moveTo>
                  <a:pt x="1291" y="308"/>
                </a:moveTo>
                <a:cubicBezTo>
                  <a:pt x="1141" y="308"/>
                  <a:pt x="1141" y="308"/>
                  <a:pt x="1141" y="308"/>
                </a:cubicBezTo>
                <a:cubicBezTo>
                  <a:pt x="1141" y="1"/>
                  <a:pt x="1141" y="1"/>
                  <a:pt x="1141" y="1"/>
                </a:cubicBezTo>
                <a:cubicBezTo>
                  <a:pt x="1101" y="1"/>
                  <a:pt x="1101" y="1"/>
                  <a:pt x="1101" y="1"/>
                </a:cubicBezTo>
                <a:cubicBezTo>
                  <a:pt x="1101" y="346"/>
                  <a:pt x="1101" y="346"/>
                  <a:pt x="1101" y="346"/>
                </a:cubicBezTo>
                <a:cubicBezTo>
                  <a:pt x="1291" y="346"/>
                  <a:pt x="1291" y="346"/>
                  <a:pt x="1291" y="346"/>
                </a:cubicBezTo>
                <a:lnTo>
                  <a:pt x="1291" y="308"/>
                </a:lnTo>
                <a:close/>
                <a:moveTo>
                  <a:pt x="1323" y="174"/>
                </a:moveTo>
                <a:cubicBezTo>
                  <a:pt x="1323" y="76"/>
                  <a:pt x="1402" y="0"/>
                  <a:pt x="1503" y="0"/>
                </a:cubicBezTo>
                <a:cubicBezTo>
                  <a:pt x="1603" y="0"/>
                  <a:pt x="1683" y="77"/>
                  <a:pt x="1683" y="174"/>
                </a:cubicBezTo>
                <a:cubicBezTo>
                  <a:pt x="1683" y="271"/>
                  <a:pt x="1603" y="348"/>
                  <a:pt x="1503" y="348"/>
                </a:cubicBezTo>
                <a:cubicBezTo>
                  <a:pt x="1402" y="348"/>
                  <a:pt x="1323" y="271"/>
                  <a:pt x="1323" y="174"/>
                </a:cubicBezTo>
                <a:close/>
                <a:moveTo>
                  <a:pt x="1363" y="174"/>
                </a:moveTo>
                <a:cubicBezTo>
                  <a:pt x="1363" y="249"/>
                  <a:pt x="1427" y="310"/>
                  <a:pt x="1503" y="310"/>
                </a:cubicBezTo>
                <a:cubicBezTo>
                  <a:pt x="1580" y="310"/>
                  <a:pt x="1643" y="249"/>
                  <a:pt x="1643" y="174"/>
                </a:cubicBezTo>
                <a:cubicBezTo>
                  <a:pt x="1643" y="98"/>
                  <a:pt x="1580" y="38"/>
                  <a:pt x="1503" y="38"/>
                </a:cubicBezTo>
                <a:cubicBezTo>
                  <a:pt x="1427" y="38"/>
                  <a:pt x="1363" y="98"/>
                  <a:pt x="1363" y="174"/>
                </a:cubicBezTo>
                <a:close/>
                <a:moveTo>
                  <a:pt x="1875" y="346"/>
                </a:moveTo>
                <a:cubicBezTo>
                  <a:pt x="1875" y="228"/>
                  <a:pt x="1875" y="228"/>
                  <a:pt x="1875" y="228"/>
                </a:cubicBezTo>
                <a:cubicBezTo>
                  <a:pt x="2005" y="1"/>
                  <a:pt x="2005" y="1"/>
                  <a:pt x="2005" y="1"/>
                </a:cubicBezTo>
                <a:cubicBezTo>
                  <a:pt x="1965" y="1"/>
                  <a:pt x="1965" y="1"/>
                  <a:pt x="1965" y="1"/>
                </a:cubicBezTo>
                <a:cubicBezTo>
                  <a:pt x="1855" y="181"/>
                  <a:pt x="1855" y="181"/>
                  <a:pt x="1855" y="181"/>
                </a:cubicBezTo>
                <a:cubicBezTo>
                  <a:pt x="1743" y="1"/>
                  <a:pt x="1743" y="1"/>
                  <a:pt x="1743" y="1"/>
                </a:cubicBezTo>
                <a:cubicBezTo>
                  <a:pt x="1703" y="1"/>
                  <a:pt x="1703" y="1"/>
                  <a:pt x="1703" y="1"/>
                </a:cubicBezTo>
                <a:cubicBezTo>
                  <a:pt x="1836" y="229"/>
                  <a:pt x="1836" y="229"/>
                  <a:pt x="1836" y="229"/>
                </a:cubicBezTo>
                <a:cubicBezTo>
                  <a:pt x="1836" y="346"/>
                  <a:pt x="1836" y="346"/>
                  <a:pt x="1836" y="346"/>
                </a:cubicBezTo>
                <a:lnTo>
                  <a:pt x="1875" y="346"/>
                </a:lnTo>
                <a:close/>
                <a:moveTo>
                  <a:pt x="2097" y="62"/>
                </a:moveTo>
                <a:cubicBezTo>
                  <a:pt x="2222" y="309"/>
                  <a:pt x="2222" y="309"/>
                  <a:pt x="2222" y="309"/>
                </a:cubicBezTo>
                <a:cubicBezTo>
                  <a:pt x="2246" y="309"/>
                  <a:pt x="2246" y="309"/>
                  <a:pt x="2246" y="309"/>
                </a:cubicBezTo>
                <a:cubicBezTo>
                  <a:pt x="2371" y="62"/>
                  <a:pt x="2371" y="62"/>
                  <a:pt x="2371" y="62"/>
                </a:cubicBezTo>
                <a:cubicBezTo>
                  <a:pt x="2371" y="346"/>
                  <a:pt x="2371" y="346"/>
                  <a:pt x="2371" y="346"/>
                </a:cubicBezTo>
                <a:cubicBezTo>
                  <a:pt x="2408" y="346"/>
                  <a:pt x="2408" y="346"/>
                  <a:pt x="2408" y="346"/>
                </a:cubicBezTo>
                <a:cubicBezTo>
                  <a:pt x="2408" y="1"/>
                  <a:pt x="2408" y="1"/>
                  <a:pt x="2408" y="1"/>
                </a:cubicBezTo>
                <a:cubicBezTo>
                  <a:pt x="2360" y="1"/>
                  <a:pt x="2360" y="1"/>
                  <a:pt x="2360" y="1"/>
                </a:cubicBezTo>
                <a:cubicBezTo>
                  <a:pt x="2234" y="249"/>
                  <a:pt x="2234" y="249"/>
                  <a:pt x="2234" y="249"/>
                </a:cubicBezTo>
                <a:cubicBezTo>
                  <a:pt x="2108" y="1"/>
                  <a:pt x="2108" y="1"/>
                  <a:pt x="2108" y="1"/>
                </a:cubicBezTo>
                <a:cubicBezTo>
                  <a:pt x="2060" y="1"/>
                  <a:pt x="2060" y="1"/>
                  <a:pt x="2060" y="1"/>
                </a:cubicBezTo>
                <a:cubicBezTo>
                  <a:pt x="2060" y="346"/>
                  <a:pt x="2060" y="346"/>
                  <a:pt x="2060" y="346"/>
                </a:cubicBezTo>
                <a:cubicBezTo>
                  <a:pt x="2097" y="346"/>
                  <a:pt x="2097" y="346"/>
                  <a:pt x="2097" y="346"/>
                </a:cubicBezTo>
                <a:lnTo>
                  <a:pt x="2097" y="62"/>
                </a:lnTo>
                <a:close/>
                <a:moveTo>
                  <a:pt x="2552" y="190"/>
                </a:moveTo>
                <a:cubicBezTo>
                  <a:pt x="2725" y="190"/>
                  <a:pt x="2725" y="190"/>
                  <a:pt x="2725" y="190"/>
                </a:cubicBezTo>
                <a:cubicBezTo>
                  <a:pt x="2725" y="152"/>
                  <a:pt x="2725" y="152"/>
                  <a:pt x="2725" y="152"/>
                </a:cubicBezTo>
                <a:cubicBezTo>
                  <a:pt x="2552" y="152"/>
                  <a:pt x="2552" y="152"/>
                  <a:pt x="2552" y="152"/>
                </a:cubicBezTo>
                <a:cubicBezTo>
                  <a:pt x="2552" y="39"/>
                  <a:pt x="2552" y="39"/>
                  <a:pt x="2552" y="39"/>
                </a:cubicBezTo>
                <a:cubicBezTo>
                  <a:pt x="2746" y="39"/>
                  <a:pt x="2746" y="39"/>
                  <a:pt x="2746" y="39"/>
                </a:cubicBezTo>
                <a:cubicBezTo>
                  <a:pt x="2746" y="1"/>
                  <a:pt x="2746" y="1"/>
                  <a:pt x="2746" y="1"/>
                </a:cubicBezTo>
                <a:cubicBezTo>
                  <a:pt x="2512" y="1"/>
                  <a:pt x="2512" y="1"/>
                  <a:pt x="2512" y="1"/>
                </a:cubicBezTo>
                <a:cubicBezTo>
                  <a:pt x="2512" y="346"/>
                  <a:pt x="2512" y="346"/>
                  <a:pt x="2512" y="346"/>
                </a:cubicBezTo>
                <a:cubicBezTo>
                  <a:pt x="2752" y="346"/>
                  <a:pt x="2752" y="346"/>
                  <a:pt x="2752" y="346"/>
                </a:cubicBezTo>
                <a:cubicBezTo>
                  <a:pt x="2752" y="308"/>
                  <a:pt x="2752" y="308"/>
                  <a:pt x="2752" y="308"/>
                </a:cubicBezTo>
                <a:cubicBezTo>
                  <a:pt x="2552" y="308"/>
                  <a:pt x="2552" y="308"/>
                  <a:pt x="2552" y="308"/>
                </a:cubicBezTo>
                <a:lnTo>
                  <a:pt x="2552" y="190"/>
                </a:lnTo>
                <a:close/>
                <a:moveTo>
                  <a:pt x="3079" y="278"/>
                </a:moveTo>
                <a:cubicBezTo>
                  <a:pt x="2873" y="1"/>
                  <a:pt x="2873" y="1"/>
                  <a:pt x="2873" y="1"/>
                </a:cubicBezTo>
                <a:cubicBezTo>
                  <a:pt x="2832" y="1"/>
                  <a:pt x="2832" y="1"/>
                  <a:pt x="2832" y="1"/>
                </a:cubicBezTo>
                <a:cubicBezTo>
                  <a:pt x="2832" y="346"/>
                  <a:pt x="2832" y="346"/>
                  <a:pt x="2832" y="346"/>
                </a:cubicBezTo>
                <a:cubicBezTo>
                  <a:pt x="2872" y="346"/>
                  <a:pt x="2872" y="346"/>
                  <a:pt x="2872" y="346"/>
                </a:cubicBezTo>
                <a:cubicBezTo>
                  <a:pt x="2872" y="69"/>
                  <a:pt x="2872" y="69"/>
                  <a:pt x="2872" y="69"/>
                </a:cubicBezTo>
                <a:cubicBezTo>
                  <a:pt x="3078" y="346"/>
                  <a:pt x="3078" y="346"/>
                  <a:pt x="3078" y="346"/>
                </a:cubicBezTo>
                <a:cubicBezTo>
                  <a:pt x="3118" y="346"/>
                  <a:pt x="3118" y="346"/>
                  <a:pt x="3118" y="346"/>
                </a:cubicBezTo>
                <a:cubicBezTo>
                  <a:pt x="3118" y="1"/>
                  <a:pt x="3118" y="1"/>
                  <a:pt x="3118" y="1"/>
                </a:cubicBezTo>
                <a:cubicBezTo>
                  <a:pt x="3079" y="1"/>
                  <a:pt x="3079" y="1"/>
                  <a:pt x="3079" y="1"/>
                </a:cubicBezTo>
                <a:lnTo>
                  <a:pt x="3079" y="278"/>
                </a:lnTo>
                <a:close/>
                <a:moveTo>
                  <a:pt x="3176" y="1"/>
                </a:moveTo>
                <a:cubicBezTo>
                  <a:pt x="3176" y="39"/>
                  <a:pt x="3176" y="39"/>
                  <a:pt x="3176" y="39"/>
                </a:cubicBezTo>
                <a:cubicBezTo>
                  <a:pt x="3288" y="39"/>
                  <a:pt x="3288" y="39"/>
                  <a:pt x="3288" y="39"/>
                </a:cubicBezTo>
                <a:cubicBezTo>
                  <a:pt x="3288" y="346"/>
                  <a:pt x="3288" y="346"/>
                  <a:pt x="3288" y="346"/>
                </a:cubicBezTo>
                <a:cubicBezTo>
                  <a:pt x="3327" y="346"/>
                  <a:pt x="3327" y="346"/>
                  <a:pt x="3327" y="346"/>
                </a:cubicBezTo>
                <a:cubicBezTo>
                  <a:pt x="3327" y="39"/>
                  <a:pt x="3327" y="39"/>
                  <a:pt x="3327" y="39"/>
                </a:cubicBezTo>
                <a:cubicBezTo>
                  <a:pt x="3440" y="39"/>
                  <a:pt x="3440" y="39"/>
                  <a:pt x="3440" y="39"/>
                </a:cubicBezTo>
                <a:cubicBezTo>
                  <a:pt x="3440" y="1"/>
                  <a:pt x="3440" y="1"/>
                  <a:pt x="3440" y="1"/>
                </a:cubicBezTo>
                <a:lnTo>
                  <a:pt x="3176" y="1"/>
                </a:lnTo>
                <a:close/>
                <a:moveTo>
                  <a:pt x="264" y="690"/>
                </a:moveTo>
                <a:cubicBezTo>
                  <a:pt x="264" y="766"/>
                  <a:pt x="215" y="810"/>
                  <a:pt x="130" y="810"/>
                </a:cubicBezTo>
                <a:cubicBezTo>
                  <a:pt x="40" y="810"/>
                  <a:pt x="40" y="810"/>
                  <a:pt x="40" y="810"/>
                </a:cubicBezTo>
                <a:cubicBezTo>
                  <a:pt x="40" y="919"/>
                  <a:pt x="40" y="919"/>
                  <a:pt x="40" y="919"/>
                </a:cubicBezTo>
                <a:cubicBezTo>
                  <a:pt x="0" y="919"/>
                  <a:pt x="0" y="919"/>
                  <a:pt x="0" y="919"/>
                </a:cubicBezTo>
                <a:cubicBezTo>
                  <a:pt x="0" y="574"/>
                  <a:pt x="0" y="574"/>
                  <a:pt x="0" y="574"/>
                </a:cubicBezTo>
                <a:cubicBezTo>
                  <a:pt x="130" y="574"/>
                  <a:pt x="130" y="574"/>
                  <a:pt x="130" y="574"/>
                </a:cubicBezTo>
                <a:cubicBezTo>
                  <a:pt x="215" y="574"/>
                  <a:pt x="264" y="616"/>
                  <a:pt x="264" y="690"/>
                </a:cubicBezTo>
                <a:close/>
                <a:moveTo>
                  <a:pt x="226" y="691"/>
                </a:moveTo>
                <a:cubicBezTo>
                  <a:pt x="226" y="639"/>
                  <a:pt x="190" y="612"/>
                  <a:pt x="128" y="612"/>
                </a:cubicBezTo>
                <a:cubicBezTo>
                  <a:pt x="40" y="612"/>
                  <a:pt x="40" y="612"/>
                  <a:pt x="40" y="612"/>
                </a:cubicBezTo>
                <a:cubicBezTo>
                  <a:pt x="40" y="772"/>
                  <a:pt x="40" y="772"/>
                  <a:pt x="40" y="772"/>
                </a:cubicBezTo>
                <a:cubicBezTo>
                  <a:pt x="128" y="772"/>
                  <a:pt x="128" y="772"/>
                  <a:pt x="128" y="772"/>
                </a:cubicBezTo>
                <a:cubicBezTo>
                  <a:pt x="190" y="772"/>
                  <a:pt x="226" y="744"/>
                  <a:pt x="226" y="691"/>
                </a:cubicBezTo>
                <a:close/>
                <a:moveTo>
                  <a:pt x="369" y="574"/>
                </a:moveTo>
                <a:cubicBezTo>
                  <a:pt x="329" y="574"/>
                  <a:pt x="329" y="574"/>
                  <a:pt x="329" y="574"/>
                </a:cubicBezTo>
                <a:cubicBezTo>
                  <a:pt x="329" y="919"/>
                  <a:pt x="329" y="919"/>
                  <a:pt x="329" y="919"/>
                </a:cubicBezTo>
                <a:cubicBezTo>
                  <a:pt x="520" y="919"/>
                  <a:pt x="520" y="919"/>
                  <a:pt x="520" y="919"/>
                </a:cubicBezTo>
                <a:cubicBezTo>
                  <a:pt x="520" y="881"/>
                  <a:pt x="520" y="881"/>
                  <a:pt x="520" y="881"/>
                </a:cubicBezTo>
                <a:cubicBezTo>
                  <a:pt x="369" y="881"/>
                  <a:pt x="369" y="881"/>
                  <a:pt x="369" y="881"/>
                </a:cubicBezTo>
                <a:lnTo>
                  <a:pt x="369" y="574"/>
                </a:lnTo>
                <a:close/>
                <a:moveTo>
                  <a:pt x="733" y="574"/>
                </a:moveTo>
                <a:cubicBezTo>
                  <a:pt x="887" y="919"/>
                  <a:pt x="887" y="919"/>
                  <a:pt x="887" y="919"/>
                </a:cubicBezTo>
                <a:cubicBezTo>
                  <a:pt x="844" y="919"/>
                  <a:pt x="844" y="919"/>
                  <a:pt x="844" y="919"/>
                </a:cubicBezTo>
                <a:cubicBezTo>
                  <a:pt x="806" y="831"/>
                  <a:pt x="806" y="831"/>
                  <a:pt x="806" y="831"/>
                </a:cubicBezTo>
                <a:cubicBezTo>
                  <a:pt x="618" y="831"/>
                  <a:pt x="618" y="831"/>
                  <a:pt x="618" y="831"/>
                </a:cubicBezTo>
                <a:cubicBezTo>
                  <a:pt x="579" y="919"/>
                  <a:pt x="579" y="919"/>
                  <a:pt x="579" y="919"/>
                </a:cubicBezTo>
                <a:cubicBezTo>
                  <a:pt x="538" y="919"/>
                  <a:pt x="538" y="919"/>
                  <a:pt x="538" y="919"/>
                </a:cubicBezTo>
                <a:cubicBezTo>
                  <a:pt x="692" y="574"/>
                  <a:pt x="692" y="574"/>
                  <a:pt x="692" y="574"/>
                </a:cubicBezTo>
                <a:lnTo>
                  <a:pt x="733" y="574"/>
                </a:lnTo>
                <a:close/>
                <a:moveTo>
                  <a:pt x="789" y="794"/>
                </a:moveTo>
                <a:cubicBezTo>
                  <a:pt x="711" y="619"/>
                  <a:pt x="711" y="619"/>
                  <a:pt x="711" y="619"/>
                </a:cubicBezTo>
                <a:cubicBezTo>
                  <a:pt x="635" y="794"/>
                  <a:pt x="635" y="794"/>
                  <a:pt x="635" y="794"/>
                </a:cubicBezTo>
                <a:lnTo>
                  <a:pt x="789" y="794"/>
                </a:lnTo>
                <a:close/>
                <a:moveTo>
                  <a:pt x="862" y="612"/>
                </a:moveTo>
                <a:cubicBezTo>
                  <a:pt x="975" y="612"/>
                  <a:pt x="975" y="612"/>
                  <a:pt x="975" y="612"/>
                </a:cubicBezTo>
                <a:cubicBezTo>
                  <a:pt x="975" y="919"/>
                  <a:pt x="975" y="919"/>
                  <a:pt x="975" y="919"/>
                </a:cubicBezTo>
                <a:cubicBezTo>
                  <a:pt x="1014" y="919"/>
                  <a:pt x="1014" y="919"/>
                  <a:pt x="1014" y="919"/>
                </a:cubicBezTo>
                <a:cubicBezTo>
                  <a:pt x="1014" y="612"/>
                  <a:pt x="1014" y="612"/>
                  <a:pt x="1014" y="612"/>
                </a:cubicBezTo>
                <a:cubicBezTo>
                  <a:pt x="1127" y="612"/>
                  <a:pt x="1127" y="612"/>
                  <a:pt x="1127" y="612"/>
                </a:cubicBezTo>
                <a:cubicBezTo>
                  <a:pt x="1127" y="574"/>
                  <a:pt x="1127" y="574"/>
                  <a:pt x="1127" y="574"/>
                </a:cubicBezTo>
                <a:cubicBezTo>
                  <a:pt x="862" y="574"/>
                  <a:pt x="862" y="574"/>
                  <a:pt x="862" y="574"/>
                </a:cubicBezTo>
                <a:lnTo>
                  <a:pt x="862" y="612"/>
                </a:lnTo>
                <a:close/>
                <a:moveTo>
                  <a:pt x="1184" y="919"/>
                </a:moveTo>
                <a:cubicBezTo>
                  <a:pt x="1223" y="919"/>
                  <a:pt x="1223" y="919"/>
                  <a:pt x="1223" y="919"/>
                </a:cubicBezTo>
                <a:cubicBezTo>
                  <a:pt x="1223" y="771"/>
                  <a:pt x="1223" y="771"/>
                  <a:pt x="1223" y="771"/>
                </a:cubicBezTo>
                <a:cubicBezTo>
                  <a:pt x="1384" y="771"/>
                  <a:pt x="1384" y="771"/>
                  <a:pt x="1384" y="771"/>
                </a:cubicBezTo>
                <a:cubicBezTo>
                  <a:pt x="1384" y="733"/>
                  <a:pt x="1384" y="733"/>
                  <a:pt x="1384" y="733"/>
                </a:cubicBezTo>
                <a:cubicBezTo>
                  <a:pt x="1223" y="733"/>
                  <a:pt x="1223" y="733"/>
                  <a:pt x="1223" y="733"/>
                </a:cubicBezTo>
                <a:cubicBezTo>
                  <a:pt x="1223" y="612"/>
                  <a:pt x="1223" y="612"/>
                  <a:pt x="1223" y="612"/>
                </a:cubicBezTo>
                <a:cubicBezTo>
                  <a:pt x="1403" y="612"/>
                  <a:pt x="1403" y="612"/>
                  <a:pt x="1403" y="612"/>
                </a:cubicBezTo>
                <a:cubicBezTo>
                  <a:pt x="1403" y="574"/>
                  <a:pt x="1403" y="574"/>
                  <a:pt x="1403" y="574"/>
                </a:cubicBezTo>
                <a:cubicBezTo>
                  <a:pt x="1184" y="574"/>
                  <a:pt x="1184" y="574"/>
                  <a:pt x="1184" y="574"/>
                </a:cubicBezTo>
                <a:lnTo>
                  <a:pt x="1184" y="919"/>
                </a:lnTo>
                <a:close/>
                <a:moveTo>
                  <a:pt x="1789" y="746"/>
                </a:moveTo>
                <a:cubicBezTo>
                  <a:pt x="1789" y="843"/>
                  <a:pt x="1709" y="921"/>
                  <a:pt x="1609" y="921"/>
                </a:cubicBezTo>
                <a:cubicBezTo>
                  <a:pt x="1508" y="921"/>
                  <a:pt x="1428" y="843"/>
                  <a:pt x="1428" y="746"/>
                </a:cubicBezTo>
                <a:cubicBezTo>
                  <a:pt x="1428" y="649"/>
                  <a:pt x="1508" y="573"/>
                  <a:pt x="1609" y="573"/>
                </a:cubicBezTo>
                <a:cubicBezTo>
                  <a:pt x="1709" y="573"/>
                  <a:pt x="1789" y="649"/>
                  <a:pt x="1789" y="746"/>
                </a:cubicBezTo>
                <a:close/>
                <a:moveTo>
                  <a:pt x="1749" y="746"/>
                </a:moveTo>
                <a:cubicBezTo>
                  <a:pt x="1749" y="671"/>
                  <a:pt x="1686" y="610"/>
                  <a:pt x="1609" y="610"/>
                </a:cubicBezTo>
                <a:cubicBezTo>
                  <a:pt x="1532" y="610"/>
                  <a:pt x="1468" y="671"/>
                  <a:pt x="1468" y="746"/>
                </a:cubicBezTo>
                <a:cubicBezTo>
                  <a:pt x="1468" y="822"/>
                  <a:pt x="1532" y="883"/>
                  <a:pt x="1609" y="883"/>
                </a:cubicBezTo>
                <a:cubicBezTo>
                  <a:pt x="1686" y="883"/>
                  <a:pt x="1749" y="822"/>
                  <a:pt x="1749" y="746"/>
                </a:cubicBezTo>
                <a:close/>
                <a:moveTo>
                  <a:pt x="2051" y="801"/>
                </a:moveTo>
                <a:cubicBezTo>
                  <a:pt x="2131" y="919"/>
                  <a:pt x="2131" y="919"/>
                  <a:pt x="2131" y="919"/>
                </a:cubicBezTo>
                <a:cubicBezTo>
                  <a:pt x="2086" y="919"/>
                  <a:pt x="2086" y="919"/>
                  <a:pt x="2086" y="919"/>
                </a:cubicBezTo>
                <a:cubicBezTo>
                  <a:pt x="2015" y="809"/>
                  <a:pt x="2015" y="809"/>
                  <a:pt x="2015" y="809"/>
                </a:cubicBezTo>
                <a:cubicBezTo>
                  <a:pt x="2008" y="809"/>
                  <a:pt x="2000" y="810"/>
                  <a:pt x="1992" y="810"/>
                </a:cubicBezTo>
                <a:cubicBezTo>
                  <a:pt x="1900" y="810"/>
                  <a:pt x="1900" y="810"/>
                  <a:pt x="1900" y="810"/>
                </a:cubicBezTo>
                <a:cubicBezTo>
                  <a:pt x="1900" y="919"/>
                  <a:pt x="1900" y="919"/>
                  <a:pt x="1900" y="919"/>
                </a:cubicBezTo>
                <a:cubicBezTo>
                  <a:pt x="1861" y="919"/>
                  <a:pt x="1861" y="919"/>
                  <a:pt x="1861" y="919"/>
                </a:cubicBezTo>
                <a:cubicBezTo>
                  <a:pt x="1861" y="574"/>
                  <a:pt x="1861" y="574"/>
                  <a:pt x="1861" y="574"/>
                </a:cubicBezTo>
                <a:cubicBezTo>
                  <a:pt x="1992" y="574"/>
                  <a:pt x="1992" y="574"/>
                  <a:pt x="1992" y="574"/>
                </a:cubicBezTo>
                <a:cubicBezTo>
                  <a:pt x="2078" y="574"/>
                  <a:pt x="2128" y="616"/>
                  <a:pt x="2128" y="690"/>
                </a:cubicBezTo>
                <a:cubicBezTo>
                  <a:pt x="2128" y="747"/>
                  <a:pt x="2100" y="785"/>
                  <a:pt x="2051" y="801"/>
                </a:cubicBezTo>
                <a:close/>
                <a:moveTo>
                  <a:pt x="2090" y="691"/>
                </a:moveTo>
                <a:cubicBezTo>
                  <a:pt x="2090" y="639"/>
                  <a:pt x="2054" y="612"/>
                  <a:pt x="1992" y="612"/>
                </a:cubicBezTo>
                <a:cubicBezTo>
                  <a:pt x="1900" y="612"/>
                  <a:pt x="1900" y="612"/>
                  <a:pt x="1900" y="612"/>
                </a:cubicBezTo>
                <a:cubicBezTo>
                  <a:pt x="1900" y="772"/>
                  <a:pt x="1900" y="772"/>
                  <a:pt x="1900" y="772"/>
                </a:cubicBezTo>
                <a:cubicBezTo>
                  <a:pt x="1992" y="772"/>
                  <a:pt x="1992" y="772"/>
                  <a:pt x="1992" y="772"/>
                </a:cubicBezTo>
                <a:cubicBezTo>
                  <a:pt x="2054" y="772"/>
                  <a:pt x="2090" y="744"/>
                  <a:pt x="2090" y="691"/>
                </a:cubicBezTo>
                <a:close/>
                <a:moveTo>
                  <a:pt x="2392" y="822"/>
                </a:moveTo>
                <a:cubicBezTo>
                  <a:pt x="2266" y="574"/>
                  <a:pt x="2266" y="574"/>
                  <a:pt x="2266" y="574"/>
                </a:cubicBezTo>
                <a:cubicBezTo>
                  <a:pt x="2217" y="574"/>
                  <a:pt x="2217" y="574"/>
                  <a:pt x="2217" y="574"/>
                </a:cubicBezTo>
                <a:cubicBezTo>
                  <a:pt x="2217" y="919"/>
                  <a:pt x="2217" y="919"/>
                  <a:pt x="2217" y="919"/>
                </a:cubicBezTo>
                <a:cubicBezTo>
                  <a:pt x="2254" y="919"/>
                  <a:pt x="2254" y="919"/>
                  <a:pt x="2254" y="919"/>
                </a:cubicBezTo>
                <a:cubicBezTo>
                  <a:pt x="2254" y="635"/>
                  <a:pt x="2254" y="635"/>
                  <a:pt x="2254" y="635"/>
                </a:cubicBezTo>
                <a:cubicBezTo>
                  <a:pt x="2379" y="882"/>
                  <a:pt x="2379" y="882"/>
                  <a:pt x="2379" y="882"/>
                </a:cubicBezTo>
                <a:cubicBezTo>
                  <a:pt x="2403" y="882"/>
                  <a:pt x="2403" y="882"/>
                  <a:pt x="2403" y="882"/>
                </a:cubicBezTo>
                <a:cubicBezTo>
                  <a:pt x="2528" y="635"/>
                  <a:pt x="2528" y="635"/>
                  <a:pt x="2528" y="635"/>
                </a:cubicBezTo>
                <a:cubicBezTo>
                  <a:pt x="2529" y="919"/>
                  <a:pt x="2529" y="919"/>
                  <a:pt x="2529" y="919"/>
                </a:cubicBezTo>
                <a:cubicBezTo>
                  <a:pt x="2565" y="919"/>
                  <a:pt x="2565" y="919"/>
                  <a:pt x="2565" y="919"/>
                </a:cubicBezTo>
                <a:cubicBezTo>
                  <a:pt x="2565" y="574"/>
                  <a:pt x="2565" y="574"/>
                  <a:pt x="2565" y="574"/>
                </a:cubicBezTo>
                <a:cubicBezTo>
                  <a:pt x="2517" y="574"/>
                  <a:pt x="2517" y="574"/>
                  <a:pt x="2517" y="574"/>
                </a:cubicBezTo>
                <a:lnTo>
                  <a:pt x="2392" y="822"/>
                </a:lnTo>
                <a:close/>
              </a:path>
            </a:pathLst>
          </a:custGeom>
          <a:solidFill>
            <a:srgbClr val="001450"/>
          </a:solidFill>
          <a:ln>
            <a:noFill/>
          </a:ln>
        </p:spPr>
        <p:txBody>
          <a:bodyPr lIns="114324" tIns="57162" rIns="114324" bIns="57162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251">
              <a:latin typeface="+mn-lt"/>
            </a:endParaRPr>
          </a:p>
        </p:txBody>
      </p:sp>
      <p:sp>
        <p:nvSpPr>
          <p:cNvPr id="60" name="LS_Logo4 (JU-Free) Swipe" hidden="1">
            <a:extLst>
              <a:ext uri="{FF2B5EF4-FFF2-40B4-BE49-F238E27FC236}">
                <a16:creationId xmlns:a16="http://schemas.microsoft.com/office/drawing/2014/main" id="{5D38C2BE-FDAE-400A-B27A-D4B0BA6DFE9D}"/>
              </a:ext>
            </a:extLst>
          </p:cNvPr>
          <p:cNvSpPr>
            <a:spLocks/>
          </p:cNvSpPr>
          <p:nvPr userDrawn="1"/>
        </p:nvSpPr>
        <p:spPr bwMode="auto">
          <a:xfrm>
            <a:off x="1143000" y="7820025"/>
            <a:ext cx="615950" cy="138113"/>
          </a:xfrm>
          <a:custGeom>
            <a:avLst/>
            <a:gdLst>
              <a:gd name="T0" fmla="*/ 256 w 1551"/>
              <a:gd name="T1" fmla="*/ 253 h 347"/>
              <a:gd name="T2" fmla="*/ 132 w 1551"/>
              <a:gd name="T3" fmla="*/ 347 h 347"/>
              <a:gd name="T4" fmla="*/ 0 w 1551"/>
              <a:gd name="T5" fmla="*/ 295 h 347"/>
              <a:gd name="T6" fmla="*/ 18 w 1551"/>
              <a:gd name="T7" fmla="*/ 259 h 347"/>
              <a:gd name="T8" fmla="*/ 132 w 1551"/>
              <a:gd name="T9" fmla="*/ 308 h 347"/>
              <a:gd name="T10" fmla="*/ 213 w 1551"/>
              <a:gd name="T11" fmla="*/ 255 h 347"/>
              <a:gd name="T12" fmla="*/ 20 w 1551"/>
              <a:gd name="T13" fmla="*/ 89 h 347"/>
              <a:gd name="T14" fmla="*/ 139 w 1551"/>
              <a:gd name="T15" fmla="*/ 0 h 347"/>
              <a:gd name="T16" fmla="*/ 248 w 1551"/>
              <a:gd name="T17" fmla="*/ 32 h 347"/>
              <a:gd name="T18" fmla="*/ 231 w 1551"/>
              <a:gd name="T19" fmla="*/ 69 h 347"/>
              <a:gd name="T20" fmla="*/ 136 w 1551"/>
              <a:gd name="T21" fmla="*/ 40 h 347"/>
              <a:gd name="T22" fmla="*/ 63 w 1551"/>
              <a:gd name="T23" fmla="*/ 86 h 347"/>
              <a:gd name="T24" fmla="*/ 256 w 1551"/>
              <a:gd name="T25" fmla="*/ 253 h 347"/>
              <a:gd name="T26" fmla="*/ 652 w 1551"/>
              <a:gd name="T27" fmla="*/ 300 h 347"/>
              <a:gd name="T28" fmla="*/ 558 w 1551"/>
              <a:gd name="T29" fmla="*/ 1 h 347"/>
              <a:gd name="T30" fmla="*/ 518 w 1551"/>
              <a:gd name="T31" fmla="*/ 2 h 347"/>
              <a:gd name="T32" fmla="*/ 425 w 1551"/>
              <a:gd name="T33" fmla="*/ 300 h 347"/>
              <a:gd name="T34" fmla="*/ 330 w 1551"/>
              <a:gd name="T35" fmla="*/ 1 h 347"/>
              <a:gd name="T36" fmla="*/ 288 w 1551"/>
              <a:gd name="T37" fmla="*/ 1 h 347"/>
              <a:gd name="T38" fmla="*/ 403 w 1551"/>
              <a:gd name="T39" fmla="*/ 346 h 347"/>
              <a:gd name="T40" fmla="*/ 444 w 1551"/>
              <a:gd name="T41" fmla="*/ 346 h 347"/>
              <a:gd name="T42" fmla="*/ 538 w 1551"/>
              <a:gd name="T43" fmla="*/ 56 h 347"/>
              <a:gd name="T44" fmla="*/ 631 w 1551"/>
              <a:gd name="T45" fmla="*/ 346 h 347"/>
              <a:gd name="T46" fmla="*/ 671 w 1551"/>
              <a:gd name="T47" fmla="*/ 346 h 347"/>
              <a:gd name="T48" fmla="*/ 787 w 1551"/>
              <a:gd name="T49" fmla="*/ 1 h 347"/>
              <a:gd name="T50" fmla="*/ 746 w 1551"/>
              <a:gd name="T51" fmla="*/ 1 h 347"/>
              <a:gd name="T52" fmla="*/ 652 w 1551"/>
              <a:gd name="T53" fmla="*/ 300 h 347"/>
              <a:gd name="T54" fmla="*/ 838 w 1551"/>
              <a:gd name="T55" fmla="*/ 346 h 347"/>
              <a:gd name="T56" fmla="*/ 877 w 1551"/>
              <a:gd name="T57" fmla="*/ 346 h 347"/>
              <a:gd name="T58" fmla="*/ 877 w 1551"/>
              <a:gd name="T59" fmla="*/ 1 h 347"/>
              <a:gd name="T60" fmla="*/ 838 w 1551"/>
              <a:gd name="T61" fmla="*/ 1 h 347"/>
              <a:gd name="T62" fmla="*/ 838 w 1551"/>
              <a:gd name="T63" fmla="*/ 346 h 347"/>
              <a:gd name="T64" fmla="*/ 1245 w 1551"/>
              <a:gd name="T65" fmla="*/ 117 h 347"/>
              <a:gd name="T66" fmla="*/ 1111 w 1551"/>
              <a:gd name="T67" fmla="*/ 237 h 347"/>
              <a:gd name="T68" fmla="*/ 1021 w 1551"/>
              <a:gd name="T69" fmla="*/ 237 h 347"/>
              <a:gd name="T70" fmla="*/ 1021 w 1551"/>
              <a:gd name="T71" fmla="*/ 346 h 347"/>
              <a:gd name="T72" fmla="*/ 981 w 1551"/>
              <a:gd name="T73" fmla="*/ 346 h 347"/>
              <a:gd name="T74" fmla="*/ 981 w 1551"/>
              <a:gd name="T75" fmla="*/ 1 h 347"/>
              <a:gd name="T76" fmla="*/ 1111 w 1551"/>
              <a:gd name="T77" fmla="*/ 1 h 347"/>
              <a:gd name="T78" fmla="*/ 1245 w 1551"/>
              <a:gd name="T79" fmla="*/ 117 h 347"/>
              <a:gd name="T80" fmla="*/ 1207 w 1551"/>
              <a:gd name="T81" fmla="*/ 118 h 347"/>
              <a:gd name="T82" fmla="*/ 1109 w 1551"/>
              <a:gd name="T83" fmla="*/ 39 h 347"/>
              <a:gd name="T84" fmla="*/ 1021 w 1551"/>
              <a:gd name="T85" fmla="*/ 39 h 347"/>
              <a:gd name="T86" fmla="*/ 1021 w 1551"/>
              <a:gd name="T87" fmla="*/ 199 h 347"/>
              <a:gd name="T88" fmla="*/ 1109 w 1551"/>
              <a:gd name="T89" fmla="*/ 199 h 347"/>
              <a:gd name="T90" fmla="*/ 1207 w 1551"/>
              <a:gd name="T91" fmla="*/ 118 h 347"/>
              <a:gd name="T92" fmla="*/ 1350 w 1551"/>
              <a:gd name="T93" fmla="*/ 309 h 347"/>
              <a:gd name="T94" fmla="*/ 1350 w 1551"/>
              <a:gd name="T95" fmla="*/ 190 h 347"/>
              <a:gd name="T96" fmla="*/ 1524 w 1551"/>
              <a:gd name="T97" fmla="*/ 190 h 347"/>
              <a:gd name="T98" fmla="*/ 1524 w 1551"/>
              <a:gd name="T99" fmla="*/ 153 h 347"/>
              <a:gd name="T100" fmla="*/ 1350 w 1551"/>
              <a:gd name="T101" fmla="*/ 153 h 347"/>
              <a:gd name="T102" fmla="*/ 1350 w 1551"/>
              <a:gd name="T103" fmla="*/ 39 h 347"/>
              <a:gd name="T104" fmla="*/ 1544 w 1551"/>
              <a:gd name="T105" fmla="*/ 39 h 347"/>
              <a:gd name="T106" fmla="*/ 1544 w 1551"/>
              <a:gd name="T107" fmla="*/ 1 h 347"/>
              <a:gd name="T108" fmla="*/ 1311 w 1551"/>
              <a:gd name="T109" fmla="*/ 1 h 347"/>
              <a:gd name="T110" fmla="*/ 1311 w 1551"/>
              <a:gd name="T111" fmla="*/ 346 h 347"/>
              <a:gd name="T112" fmla="*/ 1551 w 1551"/>
              <a:gd name="T113" fmla="*/ 346 h 347"/>
              <a:gd name="T114" fmla="*/ 1551 w 1551"/>
              <a:gd name="T115" fmla="*/ 309 h 347"/>
              <a:gd name="T116" fmla="*/ 1350 w 1551"/>
              <a:gd name="T117" fmla="*/ 309 h 3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551" h="347">
                <a:moveTo>
                  <a:pt x="256" y="253"/>
                </a:moveTo>
                <a:cubicBezTo>
                  <a:pt x="256" y="311"/>
                  <a:pt x="206" y="347"/>
                  <a:pt x="132" y="347"/>
                </a:cubicBezTo>
                <a:cubicBezTo>
                  <a:pt x="82" y="347"/>
                  <a:pt x="33" y="326"/>
                  <a:pt x="0" y="295"/>
                </a:cubicBezTo>
                <a:cubicBezTo>
                  <a:pt x="18" y="259"/>
                  <a:pt x="18" y="259"/>
                  <a:pt x="18" y="259"/>
                </a:cubicBezTo>
                <a:cubicBezTo>
                  <a:pt x="50" y="290"/>
                  <a:pt x="94" y="308"/>
                  <a:pt x="132" y="308"/>
                </a:cubicBezTo>
                <a:cubicBezTo>
                  <a:pt x="182" y="308"/>
                  <a:pt x="213" y="288"/>
                  <a:pt x="213" y="255"/>
                </a:cubicBezTo>
                <a:cubicBezTo>
                  <a:pt x="214" y="164"/>
                  <a:pt x="20" y="213"/>
                  <a:pt x="20" y="89"/>
                </a:cubicBezTo>
                <a:cubicBezTo>
                  <a:pt x="20" y="35"/>
                  <a:pt x="68" y="0"/>
                  <a:pt x="139" y="0"/>
                </a:cubicBezTo>
                <a:cubicBezTo>
                  <a:pt x="179" y="0"/>
                  <a:pt x="220" y="13"/>
                  <a:pt x="248" y="32"/>
                </a:cubicBezTo>
                <a:cubicBezTo>
                  <a:pt x="231" y="69"/>
                  <a:pt x="231" y="69"/>
                  <a:pt x="231" y="69"/>
                </a:cubicBezTo>
                <a:cubicBezTo>
                  <a:pt x="200" y="48"/>
                  <a:pt x="164" y="40"/>
                  <a:pt x="136" y="40"/>
                </a:cubicBezTo>
                <a:cubicBezTo>
                  <a:pt x="92" y="40"/>
                  <a:pt x="63" y="57"/>
                  <a:pt x="63" y="86"/>
                </a:cubicBezTo>
                <a:cubicBezTo>
                  <a:pt x="63" y="174"/>
                  <a:pt x="257" y="128"/>
                  <a:pt x="256" y="253"/>
                </a:cubicBezTo>
                <a:close/>
                <a:moveTo>
                  <a:pt x="652" y="300"/>
                </a:moveTo>
                <a:cubicBezTo>
                  <a:pt x="558" y="1"/>
                  <a:pt x="558" y="1"/>
                  <a:pt x="558" y="1"/>
                </a:cubicBezTo>
                <a:cubicBezTo>
                  <a:pt x="518" y="2"/>
                  <a:pt x="518" y="2"/>
                  <a:pt x="518" y="2"/>
                </a:cubicBezTo>
                <a:cubicBezTo>
                  <a:pt x="425" y="300"/>
                  <a:pt x="425" y="300"/>
                  <a:pt x="425" y="300"/>
                </a:cubicBezTo>
                <a:cubicBezTo>
                  <a:pt x="330" y="1"/>
                  <a:pt x="330" y="1"/>
                  <a:pt x="330" y="1"/>
                </a:cubicBezTo>
                <a:cubicBezTo>
                  <a:pt x="288" y="1"/>
                  <a:pt x="288" y="1"/>
                  <a:pt x="288" y="1"/>
                </a:cubicBezTo>
                <a:cubicBezTo>
                  <a:pt x="403" y="346"/>
                  <a:pt x="403" y="346"/>
                  <a:pt x="403" y="346"/>
                </a:cubicBezTo>
                <a:cubicBezTo>
                  <a:pt x="444" y="346"/>
                  <a:pt x="444" y="346"/>
                  <a:pt x="444" y="346"/>
                </a:cubicBezTo>
                <a:cubicBezTo>
                  <a:pt x="538" y="56"/>
                  <a:pt x="538" y="56"/>
                  <a:pt x="538" y="56"/>
                </a:cubicBezTo>
                <a:cubicBezTo>
                  <a:pt x="631" y="346"/>
                  <a:pt x="631" y="346"/>
                  <a:pt x="631" y="346"/>
                </a:cubicBezTo>
                <a:cubicBezTo>
                  <a:pt x="671" y="346"/>
                  <a:pt x="671" y="346"/>
                  <a:pt x="671" y="346"/>
                </a:cubicBezTo>
                <a:cubicBezTo>
                  <a:pt x="787" y="1"/>
                  <a:pt x="787" y="1"/>
                  <a:pt x="787" y="1"/>
                </a:cubicBezTo>
                <a:cubicBezTo>
                  <a:pt x="746" y="1"/>
                  <a:pt x="746" y="1"/>
                  <a:pt x="746" y="1"/>
                </a:cubicBezTo>
                <a:lnTo>
                  <a:pt x="652" y="300"/>
                </a:lnTo>
                <a:close/>
                <a:moveTo>
                  <a:pt x="838" y="346"/>
                </a:moveTo>
                <a:cubicBezTo>
                  <a:pt x="877" y="346"/>
                  <a:pt x="877" y="346"/>
                  <a:pt x="877" y="346"/>
                </a:cubicBezTo>
                <a:cubicBezTo>
                  <a:pt x="877" y="1"/>
                  <a:pt x="877" y="1"/>
                  <a:pt x="877" y="1"/>
                </a:cubicBezTo>
                <a:cubicBezTo>
                  <a:pt x="838" y="1"/>
                  <a:pt x="838" y="1"/>
                  <a:pt x="838" y="1"/>
                </a:cubicBezTo>
                <a:lnTo>
                  <a:pt x="838" y="346"/>
                </a:lnTo>
                <a:close/>
                <a:moveTo>
                  <a:pt x="1245" y="117"/>
                </a:moveTo>
                <a:cubicBezTo>
                  <a:pt x="1245" y="193"/>
                  <a:pt x="1196" y="237"/>
                  <a:pt x="1111" y="237"/>
                </a:cubicBezTo>
                <a:cubicBezTo>
                  <a:pt x="1021" y="237"/>
                  <a:pt x="1021" y="237"/>
                  <a:pt x="1021" y="237"/>
                </a:cubicBezTo>
                <a:cubicBezTo>
                  <a:pt x="1021" y="346"/>
                  <a:pt x="1021" y="346"/>
                  <a:pt x="1021" y="346"/>
                </a:cubicBezTo>
                <a:cubicBezTo>
                  <a:pt x="981" y="346"/>
                  <a:pt x="981" y="346"/>
                  <a:pt x="981" y="346"/>
                </a:cubicBezTo>
                <a:cubicBezTo>
                  <a:pt x="981" y="1"/>
                  <a:pt x="981" y="1"/>
                  <a:pt x="981" y="1"/>
                </a:cubicBezTo>
                <a:cubicBezTo>
                  <a:pt x="1111" y="1"/>
                  <a:pt x="1111" y="1"/>
                  <a:pt x="1111" y="1"/>
                </a:cubicBezTo>
                <a:cubicBezTo>
                  <a:pt x="1196" y="1"/>
                  <a:pt x="1245" y="44"/>
                  <a:pt x="1245" y="117"/>
                </a:cubicBezTo>
                <a:close/>
                <a:moveTo>
                  <a:pt x="1207" y="118"/>
                </a:moveTo>
                <a:cubicBezTo>
                  <a:pt x="1207" y="66"/>
                  <a:pt x="1171" y="39"/>
                  <a:pt x="1109" y="39"/>
                </a:cubicBezTo>
                <a:cubicBezTo>
                  <a:pt x="1021" y="39"/>
                  <a:pt x="1021" y="39"/>
                  <a:pt x="1021" y="39"/>
                </a:cubicBezTo>
                <a:cubicBezTo>
                  <a:pt x="1021" y="199"/>
                  <a:pt x="1021" y="199"/>
                  <a:pt x="1021" y="199"/>
                </a:cubicBezTo>
                <a:cubicBezTo>
                  <a:pt x="1109" y="199"/>
                  <a:pt x="1109" y="199"/>
                  <a:pt x="1109" y="199"/>
                </a:cubicBezTo>
                <a:cubicBezTo>
                  <a:pt x="1171" y="199"/>
                  <a:pt x="1207" y="172"/>
                  <a:pt x="1207" y="118"/>
                </a:cubicBezTo>
                <a:close/>
                <a:moveTo>
                  <a:pt x="1350" y="309"/>
                </a:moveTo>
                <a:cubicBezTo>
                  <a:pt x="1350" y="190"/>
                  <a:pt x="1350" y="190"/>
                  <a:pt x="1350" y="190"/>
                </a:cubicBezTo>
                <a:cubicBezTo>
                  <a:pt x="1524" y="190"/>
                  <a:pt x="1524" y="190"/>
                  <a:pt x="1524" y="190"/>
                </a:cubicBezTo>
                <a:cubicBezTo>
                  <a:pt x="1524" y="153"/>
                  <a:pt x="1524" y="153"/>
                  <a:pt x="1524" y="153"/>
                </a:cubicBezTo>
                <a:cubicBezTo>
                  <a:pt x="1350" y="153"/>
                  <a:pt x="1350" y="153"/>
                  <a:pt x="1350" y="153"/>
                </a:cubicBezTo>
                <a:cubicBezTo>
                  <a:pt x="1350" y="39"/>
                  <a:pt x="1350" y="39"/>
                  <a:pt x="1350" y="39"/>
                </a:cubicBezTo>
                <a:cubicBezTo>
                  <a:pt x="1544" y="39"/>
                  <a:pt x="1544" y="39"/>
                  <a:pt x="1544" y="39"/>
                </a:cubicBezTo>
                <a:cubicBezTo>
                  <a:pt x="1544" y="1"/>
                  <a:pt x="1544" y="1"/>
                  <a:pt x="1544" y="1"/>
                </a:cubicBezTo>
                <a:cubicBezTo>
                  <a:pt x="1311" y="1"/>
                  <a:pt x="1311" y="1"/>
                  <a:pt x="1311" y="1"/>
                </a:cubicBezTo>
                <a:cubicBezTo>
                  <a:pt x="1311" y="346"/>
                  <a:pt x="1311" y="346"/>
                  <a:pt x="1311" y="346"/>
                </a:cubicBezTo>
                <a:cubicBezTo>
                  <a:pt x="1551" y="346"/>
                  <a:pt x="1551" y="346"/>
                  <a:pt x="1551" y="346"/>
                </a:cubicBezTo>
                <a:cubicBezTo>
                  <a:pt x="1551" y="309"/>
                  <a:pt x="1551" y="309"/>
                  <a:pt x="1551" y="309"/>
                </a:cubicBezTo>
                <a:lnTo>
                  <a:pt x="1350" y="309"/>
                </a:lnTo>
                <a:close/>
              </a:path>
            </a:pathLst>
          </a:custGeom>
          <a:solidFill>
            <a:srgbClr val="001450"/>
          </a:solidFill>
          <a:ln>
            <a:noFill/>
          </a:ln>
        </p:spPr>
        <p:txBody>
          <a:bodyPr lIns="114324" tIns="57162" rIns="114324" bIns="57162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251">
              <a:latin typeface="+mn-lt"/>
            </a:endParaRPr>
          </a:p>
        </p:txBody>
      </p:sp>
      <p:sp>
        <p:nvSpPr>
          <p:cNvPr id="61" name="LS_Logo6 (JU-Free) Taxonomy" hidden="1">
            <a:extLst>
              <a:ext uri="{FF2B5EF4-FFF2-40B4-BE49-F238E27FC236}">
                <a16:creationId xmlns:a16="http://schemas.microsoft.com/office/drawing/2014/main" id="{C6FE84AE-41B3-440C-AB8B-B833EF94EC95}"/>
              </a:ext>
            </a:extLst>
          </p:cNvPr>
          <p:cNvSpPr>
            <a:spLocks/>
          </p:cNvSpPr>
          <p:nvPr userDrawn="1"/>
        </p:nvSpPr>
        <p:spPr bwMode="auto">
          <a:xfrm>
            <a:off x="1136650" y="7712075"/>
            <a:ext cx="1131888" cy="365125"/>
          </a:xfrm>
          <a:custGeom>
            <a:avLst/>
            <a:gdLst>
              <a:gd name="T0" fmla="*/ 0 w 2851"/>
              <a:gd name="T1" fmla="*/ 1 h 921"/>
              <a:gd name="T2" fmla="*/ 151 w 2851"/>
              <a:gd name="T3" fmla="*/ 39 h 921"/>
              <a:gd name="T4" fmla="*/ 112 w 2851"/>
              <a:gd name="T5" fmla="*/ 39 h 921"/>
              <a:gd name="T6" fmla="*/ 433 w 2851"/>
              <a:gd name="T7" fmla="*/ 1 h 921"/>
              <a:gd name="T8" fmla="*/ 506 w 2851"/>
              <a:gd name="T9" fmla="*/ 259 h 921"/>
              <a:gd name="T10" fmla="*/ 238 w 2851"/>
              <a:gd name="T11" fmla="*/ 346 h 921"/>
              <a:gd name="T12" fmla="*/ 412 w 2851"/>
              <a:gd name="T13" fmla="*/ 46 h 921"/>
              <a:gd name="T14" fmla="*/ 750 w 2851"/>
              <a:gd name="T15" fmla="*/ 202 h 921"/>
              <a:gd name="T16" fmla="*/ 775 w 2851"/>
              <a:gd name="T17" fmla="*/ 167 h 921"/>
              <a:gd name="T18" fmla="*/ 750 w 2851"/>
              <a:gd name="T19" fmla="*/ 134 h 921"/>
              <a:gd name="T20" fmla="*/ 726 w 2851"/>
              <a:gd name="T21" fmla="*/ 169 h 921"/>
              <a:gd name="T22" fmla="*/ 924 w 2851"/>
              <a:gd name="T23" fmla="*/ 174 h 921"/>
              <a:gd name="T24" fmla="*/ 1105 w 2851"/>
              <a:gd name="T25" fmla="*/ 348 h 921"/>
              <a:gd name="T26" fmla="*/ 1105 w 2851"/>
              <a:gd name="T27" fmla="*/ 310 h 921"/>
              <a:gd name="T28" fmla="*/ 964 w 2851"/>
              <a:gd name="T29" fmla="*/ 174 h 921"/>
              <a:gd name="T30" fmla="*/ 1642 w 2851"/>
              <a:gd name="T31" fmla="*/ 346 h 921"/>
              <a:gd name="T32" fmla="*/ 1603 w 2851"/>
              <a:gd name="T33" fmla="*/ 278 h 921"/>
              <a:gd name="T34" fmla="*/ 1356 w 2851"/>
              <a:gd name="T35" fmla="*/ 346 h 921"/>
              <a:gd name="T36" fmla="*/ 1895 w 2851"/>
              <a:gd name="T37" fmla="*/ 348 h 921"/>
              <a:gd name="T38" fmla="*/ 2074 w 2851"/>
              <a:gd name="T39" fmla="*/ 174 h 921"/>
              <a:gd name="T40" fmla="*/ 1895 w 2851"/>
              <a:gd name="T41" fmla="*/ 38 h 921"/>
              <a:gd name="T42" fmla="*/ 2034 w 2851"/>
              <a:gd name="T43" fmla="*/ 174 h 921"/>
              <a:gd name="T44" fmla="*/ 2332 w 2851"/>
              <a:gd name="T45" fmla="*/ 309 h 921"/>
              <a:gd name="T46" fmla="*/ 2494 w 2851"/>
              <a:gd name="T47" fmla="*/ 346 h 921"/>
              <a:gd name="T48" fmla="*/ 2321 w 2851"/>
              <a:gd name="T49" fmla="*/ 249 h 921"/>
              <a:gd name="T50" fmla="*/ 2146 w 2851"/>
              <a:gd name="T51" fmla="*/ 346 h 921"/>
              <a:gd name="T52" fmla="*/ 2811 w 2851"/>
              <a:gd name="T53" fmla="*/ 1 h 921"/>
              <a:gd name="T54" fmla="*/ 2549 w 2851"/>
              <a:gd name="T55" fmla="*/ 1 h 921"/>
              <a:gd name="T56" fmla="*/ 2721 w 2851"/>
              <a:gd name="T57" fmla="*/ 346 h 921"/>
              <a:gd name="T58" fmla="*/ 2811 w 2851"/>
              <a:gd name="T59" fmla="*/ 1 h 921"/>
              <a:gd name="T60" fmla="*/ 46 w 2851"/>
              <a:gd name="T61" fmla="*/ 574 h 921"/>
              <a:gd name="T62" fmla="*/ 84 w 2851"/>
              <a:gd name="T63" fmla="*/ 635 h 921"/>
              <a:gd name="T64" fmla="*/ 357 w 2851"/>
              <a:gd name="T65" fmla="*/ 635 h 921"/>
              <a:gd name="T66" fmla="*/ 394 w 2851"/>
              <a:gd name="T67" fmla="*/ 574 h 921"/>
              <a:gd name="T68" fmla="*/ 644 w 2851"/>
              <a:gd name="T69" fmla="*/ 574 h 921"/>
              <a:gd name="T70" fmla="*/ 716 w 2851"/>
              <a:gd name="T71" fmla="*/ 831 h 921"/>
              <a:gd name="T72" fmla="*/ 449 w 2851"/>
              <a:gd name="T73" fmla="*/ 919 h 921"/>
              <a:gd name="T74" fmla="*/ 700 w 2851"/>
              <a:gd name="T75" fmla="*/ 794 h 921"/>
              <a:gd name="T76" fmla="*/ 700 w 2851"/>
              <a:gd name="T77" fmla="*/ 794 h 921"/>
              <a:gd name="T78" fmla="*/ 851 w 2851"/>
              <a:gd name="T79" fmla="*/ 574 h 921"/>
              <a:gd name="T80" fmla="*/ 891 w 2851"/>
              <a:gd name="T81" fmla="*/ 642 h 921"/>
              <a:gd name="T82" fmla="*/ 1137 w 2851"/>
              <a:gd name="T83" fmla="*/ 574 h 921"/>
              <a:gd name="T84" fmla="*/ 1387 w 2851"/>
              <a:gd name="T85" fmla="*/ 574 h 921"/>
              <a:gd name="T86" fmla="*/ 1460 w 2851"/>
              <a:gd name="T87" fmla="*/ 831 h 921"/>
              <a:gd name="T88" fmla="*/ 1192 w 2851"/>
              <a:gd name="T89" fmla="*/ 919 h 921"/>
              <a:gd name="T90" fmla="*/ 1443 w 2851"/>
              <a:gd name="T91" fmla="*/ 794 h 921"/>
              <a:gd name="T92" fmla="*/ 1443 w 2851"/>
              <a:gd name="T93" fmla="*/ 794 h 921"/>
              <a:gd name="T94" fmla="*/ 1862 w 2851"/>
              <a:gd name="T95" fmla="*/ 620 h 921"/>
              <a:gd name="T96" fmla="*/ 1733 w 2851"/>
              <a:gd name="T97" fmla="*/ 921 h 921"/>
              <a:gd name="T98" fmla="*/ 1826 w 2851"/>
              <a:gd name="T99" fmla="*/ 750 h 921"/>
              <a:gd name="T100" fmla="*/ 1594 w 2851"/>
              <a:gd name="T101" fmla="*/ 746 h 921"/>
              <a:gd name="T102" fmla="*/ 2169 w 2851"/>
              <a:gd name="T103" fmla="*/ 763 h 921"/>
              <a:gd name="T104" fmla="*/ 1996 w 2851"/>
              <a:gd name="T105" fmla="*/ 612 h 921"/>
              <a:gd name="T106" fmla="*/ 1956 w 2851"/>
              <a:gd name="T107" fmla="*/ 574 h 921"/>
              <a:gd name="T108" fmla="*/ 2196 w 2851"/>
              <a:gd name="T109" fmla="*/ 881 h 921"/>
              <a:gd name="T110" fmla="*/ 2466 w 2851"/>
              <a:gd name="T111" fmla="*/ 801 h 921"/>
              <a:gd name="T112" fmla="*/ 2430 w 2851"/>
              <a:gd name="T113" fmla="*/ 809 h 921"/>
              <a:gd name="T114" fmla="*/ 2316 w 2851"/>
              <a:gd name="T115" fmla="*/ 919 h 921"/>
              <a:gd name="T116" fmla="*/ 2407 w 2851"/>
              <a:gd name="T117" fmla="*/ 574 h 921"/>
              <a:gd name="T118" fmla="*/ 2505 w 2851"/>
              <a:gd name="T119" fmla="*/ 691 h 921"/>
              <a:gd name="T120" fmla="*/ 2316 w 2851"/>
              <a:gd name="T121" fmla="*/ 772 h 9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851" h="921">
                <a:moveTo>
                  <a:pt x="112" y="39"/>
                </a:moveTo>
                <a:cubicBezTo>
                  <a:pt x="0" y="39"/>
                  <a:pt x="0" y="39"/>
                  <a:pt x="0" y="39"/>
                </a:cubicBezTo>
                <a:cubicBezTo>
                  <a:pt x="0" y="1"/>
                  <a:pt x="0" y="1"/>
                  <a:pt x="0" y="1"/>
                </a:cubicBezTo>
                <a:cubicBezTo>
                  <a:pt x="263" y="1"/>
                  <a:pt x="263" y="1"/>
                  <a:pt x="263" y="1"/>
                </a:cubicBezTo>
                <a:cubicBezTo>
                  <a:pt x="263" y="39"/>
                  <a:pt x="263" y="39"/>
                  <a:pt x="263" y="39"/>
                </a:cubicBezTo>
                <a:cubicBezTo>
                  <a:pt x="151" y="39"/>
                  <a:pt x="151" y="39"/>
                  <a:pt x="151" y="39"/>
                </a:cubicBezTo>
                <a:cubicBezTo>
                  <a:pt x="151" y="346"/>
                  <a:pt x="151" y="346"/>
                  <a:pt x="151" y="346"/>
                </a:cubicBezTo>
                <a:cubicBezTo>
                  <a:pt x="112" y="346"/>
                  <a:pt x="112" y="346"/>
                  <a:pt x="112" y="346"/>
                </a:cubicBezTo>
                <a:lnTo>
                  <a:pt x="112" y="39"/>
                </a:lnTo>
                <a:close/>
                <a:moveTo>
                  <a:pt x="238" y="346"/>
                </a:moveTo>
                <a:cubicBezTo>
                  <a:pt x="393" y="1"/>
                  <a:pt x="393" y="1"/>
                  <a:pt x="393" y="1"/>
                </a:cubicBezTo>
                <a:cubicBezTo>
                  <a:pt x="433" y="1"/>
                  <a:pt x="433" y="1"/>
                  <a:pt x="433" y="1"/>
                </a:cubicBezTo>
                <a:cubicBezTo>
                  <a:pt x="587" y="346"/>
                  <a:pt x="587" y="346"/>
                  <a:pt x="587" y="346"/>
                </a:cubicBezTo>
                <a:cubicBezTo>
                  <a:pt x="544" y="346"/>
                  <a:pt x="544" y="346"/>
                  <a:pt x="544" y="346"/>
                </a:cubicBezTo>
                <a:cubicBezTo>
                  <a:pt x="506" y="259"/>
                  <a:pt x="506" y="259"/>
                  <a:pt x="506" y="259"/>
                </a:cubicBezTo>
                <a:cubicBezTo>
                  <a:pt x="318" y="259"/>
                  <a:pt x="318" y="259"/>
                  <a:pt x="318" y="259"/>
                </a:cubicBezTo>
                <a:cubicBezTo>
                  <a:pt x="280" y="346"/>
                  <a:pt x="280" y="346"/>
                  <a:pt x="280" y="346"/>
                </a:cubicBezTo>
                <a:lnTo>
                  <a:pt x="238" y="346"/>
                </a:lnTo>
                <a:close/>
                <a:moveTo>
                  <a:pt x="335" y="221"/>
                </a:moveTo>
                <a:cubicBezTo>
                  <a:pt x="489" y="221"/>
                  <a:pt x="489" y="221"/>
                  <a:pt x="489" y="221"/>
                </a:cubicBezTo>
                <a:cubicBezTo>
                  <a:pt x="412" y="46"/>
                  <a:pt x="412" y="46"/>
                  <a:pt x="412" y="46"/>
                </a:cubicBezTo>
                <a:lnTo>
                  <a:pt x="335" y="221"/>
                </a:lnTo>
                <a:close/>
                <a:moveTo>
                  <a:pt x="646" y="346"/>
                </a:moveTo>
                <a:cubicBezTo>
                  <a:pt x="750" y="202"/>
                  <a:pt x="750" y="202"/>
                  <a:pt x="750" y="202"/>
                </a:cubicBezTo>
                <a:cubicBezTo>
                  <a:pt x="854" y="346"/>
                  <a:pt x="854" y="346"/>
                  <a:pt x="854" y="346"/>
                </a:cubicBezTo>
                <a:cubicBezTo>
                  <a:pt x="902" y="346"/>
                  <a:pt x="902" y="346"/>
                  <a:pt x="902" y="346"/>
                </a:cubicBezTo>
                <a:cubicBezTo>
                  <a:pt x="775" y="167"/>
                  <a:pt x="775" y="167"/>
                  <a:pt x="775" y="167"/>
                </a:cubicBezTo>
                <a:cubicBezTo>
                  <a:pt x="892" y="1"/>
                  <a:pt x="892" y="1"/>
                  <a:pt x="892" y="1"/>
                </a:cubicBezTo>
                <a:cubicBezTo>
                  <a:pt x="846" y="1"/>
                  <a:pt x="846" y="1"/>
                  <a:pt x="846" y="1"/>
                </a:cubicBezTo>
                <a:cubicBezTo>
                  <a:pt x="750" y="134"/>
                  <a:pt x="750" y="134"/>
                  <a:pt x="750" y="134"/>
                </a:cubicBezTo>
                <a:cubicBezTo>
                  <a:pt x="655" y="1"/>
                  <a:pt x="655" y="1"/>
                  <a:pt x="655" y="1"/>
                </a:cubicBezTo>
                <a:cubicBezTo>
                  <a:pt x="609" y="1"/>
                  <a:pt x="609" y="1"/>
                  <a:pt x="609" y="1"/>
                </a:cubicBezTo>
                <a:cubicBezTo>
                  <a:pt x="726" y="169"/>
                  <a:pt x="726" y="169"/>
                  <a:pt x="726" y="169"/>
                </a:cubicBezTo>
                <a:cubicBezTo>
                  <a:pt x="600" y="346"/>
                  <a:pt x="600" y="346"/>
                  <a:pt x="600" y="346"/>
                </a:cubicBezTo>
                <a:lnTo>
                  <a:pt x="646" y="346"/>
                </a:lnTo>
                <a:close/>
                <a:moveTo>
                  <a:pt x="924" y="174"/>
                </a:moveTo>
                <a:cubicBezTo>
                  <a:pt x="924" y="76"/>
                  <a:pt x="1004" y="0"/>
                  <a:pt x="1105" y="0"/>
                </a:cubicBezTo>
                <a:cubicBezTo>
                  <a:pt x="1205" y="0"/>
                  <a:pt x="1284" y="77"/>
                  <a:pt x="1284" y="174"/>
                </a:cubicBezTo>
                <a:cubicBezTo>
                  <a:pt x="1284" y="271"/>
                  <a:pt x="1205" y="348"/>
                  <a:pt x="1105" y="348"/>
                </a:cubicBezTo>
                <a:cubicBezTo>
                  <a:pt x="1004" y="348"/>
                  <a:pt x="924" y="271"/>
                  <a:pt x="924" y="174"/>
                </a:cubicBezTo>
                <a:close/>
                <a:moveTo>
                  <a:pt x="964" y="174"/>
                </a:moveTo>
                <a:cubicBezTo>
                  <a:pt x="964" y="249"/>
                  <a:pt x="1028" y="310"/>
                  <a:pt x="1105" y="310"/>
                </a:cubicBezTo>
                <a:cubicBezTo>
                  <a:pt x="1181" y="310"/>
                  <a:pt x="1244" y="249"/>
                  <a:pt x="1244" y="174"/>
                </a:cubicBezTo>
                <a:cubicBezTo>
                  <a:pt x="1244" y="98"/>
                  <a:pt x="1181" y="38"/>
                  <a:pt x="1105" y="38"/>
                </a:cubicBezTo>
                <a:cubicBezTo>
                  <a:pt x="1028" y="38"/>
                  <a:pt x="964" y="98"/>
                  <a:pt x="964" y="174"/>
                </a:cubicBezTo>
                <a:close/>
                <a:moveTo>
                  <a:pt x="1395" y="69"/>
                </a:moveTo>
                <a:cubicBezTo>
                  <a:pt x="1602" y="346"/>
                  <a:pt x="1602" y="346"/>
                  <a:pt x="1602" y="346"/>
                </a:cubicBezTo>
                <a:cubicBezTo>
                  <a:pt x="1642" y="346"/>
                  <a:pt x="1642" y="346"/>
                  <a:pt x="1642" y="346"/>
                </a:cubicBezTo>
                <a:cubicBezTo>
                  <a:pt x="1642" y="1"/>
                  <a:pt x="1642" y="1"/>
                  <a:pt x="1642" y="1"/>
                </a:cubicBezTo>
                <a:cubicBezTo>
                  <a:pt x="1603" y="1"/>
                  <a:pt x="1603" y="1"/>
                  <a:pt x="1603" y="1"/>
                </a:cubicBezTo>
                <a:cubicBezTo>
                  <a:pt x="1603" y="278"/>
                  <a:pt x="1603" y="278"/>
                  <a:pt x="1603" y="278"/>
                </a:cubicBezTo>
                <a:cubicBezTo>
                  <a:pt x="1397" y="1"/>
                  <a:pt x="1397" y="1"/>
                  <a:pt x="1397" y="1"/>
                </a:cubicBezTo>
                <a:cubicBezTo>
                  <a:pt x="1356" y="1"/>
                  <a:pt x="1356" y="1"/>
                  <a:pt x="1356" y="1"/>
                </a:cubicBezTo>
                <a:cubicBezTo>
                  <a:pt x="1356" y="346"/>
                  <a:pt x="1356" y="346"/>
                  <a:pt x="1356" y="346"/>
                </a:cubicBezTo>
                <a:cubicBezTo>
                  <a:pt x="1395" y="346"/>
                  <a:pt x="1395" y="346"/>
                  <a:pt x="1395" y="346"/>
                </a:cubicBezTo>
                <a:lnTo>
                  <a:pt x="1395" y="69"/>
                </a:lnTo>
                <a:close/>
                <a:moveTo>
                  <a:pt x="1895" y="348"/>
                </a:moveTo>
                <a:cubicBezTo>
                  <a:pt x="1794" y="348"/>
                  <a:pt x="1714" y="271"/>
                  <a:pt x="1714" y="174"/>
                </a:cubicBezTo>
                <a:cubicBezTo>
                  <a:pt x="1714" y="76"/>
                  <a:pt x="1794" y="0"/>
                  <a:pt x="1895" y="0"/>
                </a:cubicBezTo>
                <a:cubicBezTo>
                  <a:pt x="1995" y="0"/>
                  <a:pt x="2074" y="77"/>
                  <a:pt x="2074" y="174"/>
                </a:cubicBezTo>
                <a:cubicBezTo>
                  <a:pt x="2074" y="271"/>
                  <a:pt x="1995" y="348"/>
                  <a:pt x="1895" y="348"/>
                </a:cubicBezTo>
                <a:close/>
                <a:moveTo>
                  <a:pt x="2034" y="174"/>
                </a:moveTo>
                <a:cubicBezTo>
                  <a:pt x="2034" y="98"/>
                  <a:pt x="1971" y="38"/>
                  <a:pt x="1895" y="38"/>
                </a:cubicBezTo>
                <a:cubicBezTo>
                  <a:pt x="1818" y="38"/>
                  <a:pt x="1754" y="98"/>
                  <a:pt x="1754" y="174"/>
                </a:cubicBezTo>
                <a:cubicBezTo>
                  <a:pt x="1754" y="249"/>
                  <a:pt x="1818" y="310"/>
                  <a:pt x="1895" y="310"/>
                </a:cubicBezTo>
                <a:cubicBezTo>
                  <a:pt x="1971" y="310"/>
                  <a:pt x="2034" y="249"/>
                  <a:pt x="2034" y="174"/>
                </a:cubicBezTo>
                <a:close/>
                <a:moveTo>
                  <a:pt x="2183" y="62"/>
                </a:moveTo>
                <a:cubicBezTo>
                  <a:pt x="2308" y="309"/>
                  <a:pt x="2308" y="309"/>
                  <a:pt x="2308" y="309"/>
                </a:cubicBezTo>
                <a:cubicBezTo>
                  <a:pt x="2332" y="309"/>
                  <a:pt x="2332" y="309"/>
                  <a:pt x="2332" y="309"/>
                </a:cubicBezTo>
                <a:cubicBezTo>
                  <a:pt x="2457" y="62"/>
                  <a:pt x="2457" y="62"/>
                  <a:pt x="2457" y="62"/>
                </a:cubicBezTo>
                <a:cubicBezTo>
                  <a:pt x="2458" y="346"/>
                  <a:pt x="2458" y="346"/>
                  <a:pt x="2458" y="346"/>
                </a:cubicBezTo>
                <a:cubicBezTo>
                  <a:pt x="2494" y="346"/>
                  <a:pt x="2494" y="346"/>
                  <a:pt x="2494" y="346"/>
                </a:cubicBezTo>
                <a:cubicBezTo>
                  <a:pt x="2494" y="1"/>
                  <a:pt x="2494" y="1"/>
                  <a:pt x="2494" y="1"/>
                </a:cubicBezTo>
                <a:cubicBezTo>
                  <a:pt x="2446" y="1"/>
                  <a:pt x="2446" y="1"/>
                  <a:pt x="2446" y="1"/>
                </a:cubicBezTo>
                <a:cubicBezTo>
                  <a:pt x="2321" y="249"/>
                  <a:pt x="2321" y="249"/>
                  <a:pt x="2321" y="249"/>
                </a:cubicBezTo>
                <a:cubicBezTo>
                  <a:pt x="2195" y="1"/>
                  <a:pt x="2195" y="1"/>
                  <a:pt x="2195" y="1"/>
                </a:cubicBezTo>
                <a:cubicBezTo>
                  <a:pt x="2146" y="1"/>
                  <a:pt x="2146" y="1"/>
                  <a:pt x="2146" y="1"/>
                </a:cubicBezTo>
                <a:cubicBezTo>
                  <a:pt x="2146" y="346"/>
                  <a:pt x="2146" y="346"/>
                  <a:pt x="2146" y="346"/>
                </a:cubicBezTo>
                <a:cubicBezTo>
                  <a:pt x="2183" y="346"/>
                  <a:pt x="2183" y="346"/>
                  <a:pt x="2183" y="346"/>
                </a:cubicBezTo>
                <a:lnTo>
                  <a:pt x="2183" y="62"/>
                </a:lnTo>
                <a:close/>
                <a:moveTo>
                  <a:pt x="2811" y="1"/>
                </a:moveTo>
                <a:cubicBezTo>
                  <a:pt x="2701" y="181"/>
                  <a:pt x="2701" y="181"/>
                  <a:pt x="2701" y="181"/>
                </a:cubicBezTo>
                <a:cubicBezTo>
                  <a:pt x="2589" y="1"/>
                  <a:pt x="2589" y="1"/>
                  <a:pt x="2589" y="1"/>
                </a:cubicBezTo>
                <a:cubicBezTo>
                  <a:pt x="2549" y="1"/>
                  <a:pt x="2549" y="1"/>
                  <a:pt x="2549" y="1"/>
                </a:cubicBezTo>
                <a:cubicBezTo>
                  <a:pt x="2682" y="229"/>
                  <a:pt x="2682" y="229"/>
                  <a:pt x="2682" y="229"/>
                </a:cubicBezTo>
                <a:cubicBezTo>
                  <a:pt x="2682" y="346"/>
                  <a:pt x="2682" y="346"/>
                  <a:pt x="2682" y="346"/>
                </a:cubicBezTo>
                <a:cubicBezTo>
                  <a:pt x="2721" y="346"/>
                  <a:pt x="2721" y="346"/>
                  <a:pt x="2721" y="346"/>
                </a:cubicBezTo>
                <a:cubicBezTo>
                  <a:pt x="2721" y="228"/>
                  <a:pt x="2721" y="228"/>
                  <a:pt x="2721" y="228"/>
                </a:cubicBezTo>
                <a:cubicBezTo>
                  <a:pt x="2851" y="1"/>
                  <a:pt x="2851" y="1"/>
                  <a:pt x="2851" y="1"/>
                </a:cubicBezTo>
                <a:lnTo>
                  <a:pt x="2811" y="1"/>
                </a:lnTo>
                <a:close/>
                <a:moveTo>
                  <a:pt x="221" y="822"/>
                </a:moveTo>
                <a:cubicBezTo>
                  <a:pt x="95" y="574"/>
                  <a:pt x="95" y="574"/>
                  <a:pt x="95" y="574"/>
                </a:cubicBezTo>
                <a:cubicBezTo>
                  <a:pt x="46" y="574"/>
                  <a:pt x="46" y="574"/>
                  <a:pt x="46" y="574"/>
                </a:cubicBezTo>
                <a:cubicBezTo>
                  <a:pt x="46" y="919"/>
                  <a:pt x="46" y="919"/>
                  <a:pt x="46" y="919"/>
                </a:cubicBezTo>
                <a:cubicBezTo>
                  <a:pt x="84" y="919"/>
                  <a:pt x="84" y="919"/>
                  <a:pt x="84" y="919"/>
                </a:cubicBezTo>
                <a:cubicBezTo>
                  <a:pt x="84" y="635"/>
                  <a:pt x="84" y="635"/>
                  <a:pt x="84" y="635"/>
                </a:cubicBezTo>
                <a:cubicBezTo>
                  <a:pt x="208" y="882"/>
                  <a:pt x="208" y="882"/>
                  <a:pt x="208" y="882"/>
                </a:cubicBezTo>
                <a:cubicBezTo>
                  <a:pt x="232" y="882"/>
                  <a:pt x="232" y="882"/>
                  <a:pt x="232" y="882"/>
                </a:cubicBezTo>
                <a:cubicBezTo>
                  <a:pt x="357" y="635"/>
                  <a:pt x="357" y="635"/>
                  <a:pt x="357" y="635"/>
                </a:cubicBezTo>
                <a:cubicBezTo>
                  <a:pt x="358" y="919"/>
                  <a:pt x="358" y="919"/>
                  <a:pt x="358" y="919"/>
                </a:cubicBezTo>
                <a:cubicBezTo>
                  <a:pt x="394" y="919"/>
                  <a:pt x="394" y="919"/>
                  <a:pt x="394" y="919"/>
                </a:cubicBezTo>
                <a:cubicBezTo>
                  <a:pt x="394" y="574"/>
                  <a:pt x="394" y="574"/>
                  <a:pt x="394" y="574"/>
                </a:cubicBezTo>
                <a:cubicBezTo>
                  <a:pt x="346" y="574"/>
                  <a:pt x="346" y="574"/>
                  <a:pt x="346" y="574"/>
                </a:cubicBezTo>
                <a:lnTo>
                  <a:pt x="221" y="822"/>
                </a:lnTo>
                <a:close/>
                <a:moveTo>
                  <a:pt x="644" y="574"/>
                </a:moveTo>
                <a:cubicBezTo>
                  <a:pt x="797" y="919"/>
                  <a:pt x="797" y="919"/>
                  <a:pt x="797" y="919"/>
                </a:cubicBezTo>
                <a:cubicBezTo>
                  <a:pt x="755" y="919"/>
                  <a:pt x="755" y="919"/>
                  <a:pt x="755" y="919"/>
                </a:cubicBezTo>
                <a:cubicBezTo>
                  <a:pt x="716" y="831"/>
                  <a:pt x="716" y="831"/>
                  <a:pt x="716" y="831"/>
                </a:cubicBezTo>
                <a:cubicBezTo>
                  <a:pt x="529" y="831"/>
                  <a:pt x="529" y="831"/>
                  <a:pt x="529" y="831"/>
                </a:cubicBezTo>
                <a:cubicBezTo>
                  <a:pt x="490" y="919"/>
                  <a:pt x="490" y="919"/>
                  <a:pt x="490" y="919"/>
                </a:cubicBezTo>
                <a:cubicBezTo>
                  <a:pt x="449" y="919"/>
                  <a:pt x="449" y="919"/>
                  <a:pt x="449" y="919"/>
                </a:cubicBezTo>
                <a:cubicBezTo>
                  <a:pt x="603" y="574"/>
                  <a:pt x="603" y="574"/>
                  <a:pt x="603" y="574"/>
                </a:cubicBezTo>
                <a:lnTo>
                  <a:pt x="644" y="574"/>
                </a:lnTo>
                <a:close/>
                <a:moveTo>
                  <a:pt x="700" y="794"/>
                </a:moveTo>
                <a:cubicBezTo>
                  <a:pt x="622" y="619"/>
                  <a:pt x="622" y="619"/>
                  <a:pt x="622" y="619"/>
                </a:cubicBezTo>
                <a:cubicBezTo>
                  <a:pt x="545" y="794"/>
                  <a:pt x="545" y="794"/>
                  <a:pt x="545" y="794"/>
                </a:cubicBezTo>
                <a:lnTo>
                  <a:pt x="700" y="794"/>
                </a:lnTo>
                <a:close/>
                <a:moveTo>
                  <a:pt x="1099" y="851"/>
                </a:moveTo>
                <a:cubicBezTo>
                  <a:pt x="892" y="574"/>
                  <a:pt x="892" y="574"/>
                  <a:pt x="892" y="574"/>
                </a:cubicBezTo>
                <a:cubicBezTo>
                  <a:pt x="851" y="574"/>
                  <a:pt x="851" y="574"/>
                  <a:pt x="851" y="574"/>
                </a:cubicBezTo>
                <a:cubicBezTo>
                  <a:pt x="851" y="919"/>
                  <a:pt x="851" y="919"/>
                  <a:pt x="851" y="919"/>
                </a:cubicBezTo>
                <a:cubicBezTo>
                  <a:pt x="891" y="919"/>
                  <a:pt x="891" y="919"/>
                  <a:pt x="891" y="919"/>
                </a:cubicBezTo>
                <a:cubicBezTo>
                  <a:pt x="891" y="642"/>
                  <a:pt x="891" y="642"/>
                  <a:pt x="891" y="642"/>
                </a:cubicBezTo>
                <a:cubicBezTo>
                  <a:pt x="1097" y="919"/>
                  <a:pt x="1097" y="919"/>
                  <a:pt x="1097" y="919"/>
                </a:cubicBezTo>
                <a:cubicBezTo>
                  <a:pt x="1137" y="919"/>
                  <a:pt x="1137" y="919"/>
                  <a:pt x="1137" y="919"/>
                </a:cubicBezTo>
                <a:cubicBezTo>
                  <a:pt x="1137" y="574"/>
                  <a:pt x="1137" y="574"/>
                  <a:pt x="1137" y="574"/>
                </a:cubicBezTo>
                <a:cubicBezTo>
                  <a:pt x="1099" y="574"/>
                  <a:pt x="1099" y="574"/>
                  <a:pt x="1099" y="574"/>
                </a:cubicBezTo>
                <a:lnTo>
                  <a:pt x="1099" y="851"/>
                </a:lnTo>
                <a:close/>
                <a:moveTo>
                  <a:pt x="1387" y="574"/>
                </a:moveTo>
                <a:cubicBezTo>
                  <a:pt x="1541" y="919"/>
                  <a:pt x="1541" y="919"/>
                  <a:pt x="1541" y="919"/>
                </a:cubicBezTo>
                <a:cubicBezTo>
                  <a:pt x="1498" y="919"/>
                  <a:pt x="1498" y="919"/>
                  <a:pt x="1498" y="919"/>
                </a:cubicBezTo>
                <a:cubicBezTo>
                  <a:pt x="1460" y="831"/>
                  <a:pt x="1460" y="831"/>
                  <a:pt x="1460" y="831"/>
                </a:cubicBezTo>
                <a:cubicBezTo>
                  <a:pt x="1272" y="831"/>
                  <a:pt x="1272" y="831"/>
                  <a:pt x="1272" y="831"/>
                </a:cubicBezTo>
                <a:cubicBezTo>
                  <a:pt x="1234" y="919"/>
                  <a:pt x="1234" y="919"/>
                  <a:pt x="1234" y="919"/>
                </a:cubicBezTo>
                <a:cubicBezTo>
                  <a:pt x="1192" y="919"/>
                  <a:pt x="1192" y="919"/>
                  <a:pt x="1192" y="919"/>
                </a:cubicBezTo>
                <a:cubicBezTo>
                  <a:pt x="1346" y="574"/>
                  <a:pt x="1346" y="574"/>
                  <a:pt x="1346" y="574"/>
                </a:cubicBezTo>
                <a:lnTo>
                  <a:pt x="1387" y="574"/>
                </a:lnTo>
                <a:close/>
                <a:moveTo>
                  <a:pt x="1443" y="794"/>
                </a:moveTo>
                <a:cubicBezTo>
                  <a:pt x="1365" y="619"/>
                  <a:pt x="1365" y="619"/>
                  <a:pt x="1365" y="619"/>
                </a:cubicBezTo>
                <a:cubicBezTo>
                  <a:pt x="1289" y="794"/>
                  <a:pt x="1289" y="794"/>
                  <a:pt x="1289" y="794"/>
                </a:cubicBezTo>
                <a:lnTo>
                  <a:pt x="1443" y="794"/>
                </a:lnTo>
                <a:close/>
                <a:moveTo>
                  <a:pt x="1735" y="610"/>
                </a:moveTo>
                <a:cubicBezTo>
                  <a:pt x="1774" y="610"/>
                  <a:pt x="1812" y="625"/>
                  <a:pt x="1840" y="650"/>
                </a:cubicBezTo>
                <a:cubicBezTo>
                  <a:pt x="1862" y="620"/>
                  <a:pt x="1862" y="620"/>
                  <a:pt x="1862" y="620"/>
                </a:cubicBezTo>
                <a:cubicBezTo>
                  <a:pt x="1829" y="591"/>
                  <a:pt x="1783" y="573"/>
                  <a:pt x="1735" y="573"/>
                </a:cubicBezTo>
                <a:cubicBezTo>
                  <a:pt x="1634" y="573"/>
                  <a:pt x="1554" y="649"/>
                  <a:pt x="1554" y="746"/>
                </a:cubicBezTo>
                <a:cubicBezTo>
                  <a:pt x="1554" y="843"/>
                  <a:pt x="1634" y="921"/>
                  <a:pt x="1733" y="921"/>
                </a:cubicBezTo>
                <a:cubicBezTo>
                  <a:pt x="1780" y="921"/>
                  <a:pt x="1827" y="902"/>
                  <a:pt x="1861" y="875"/>
                </a:cubicBezTo>
                <a:cubicBezTo>
                  <a:pt x="1861" y="750"/>
                  <a:pt x="1861" y="750"/>
                  <a:pt x="1861" y="750"/>
                </a:cubicBezTo>
                <a:cubicBezTo>
                  <a:pt x="1826" y="750"/>
                  <a:pt x="1826" y="750"/>
                  <a:pt x="1826" y="750"/>
                </a:cubicBezTo>
                <a:cubicBezTo>
                  <a:pt x="1826" y="854"/>
                  <a:pt x="1826" y="854"/>
                  <a:pt x="1826" y="854"/>
                </a:cubicBezTo>
                <a:cubicBezTo>
                  <a:pt x="1800" y="872"/>
                  <a:pt x="1767" y="883"/>
                  <a:pt x="1736" y="883"/>
                </a:cubicBezTo>
                <a:cubicBezTo>
                  <a:pt x="1657" y="883"/>
                  <a:pt x="1594" y="823"/>
                  <a:pt x="1594" y="746"/>
                </a:cubicBezTo>
                <a:cubicBezTo>
                  <a:pt x="1594" y="671"/>
                  <a:pt x="1657" y="610"/>
                  <a:pt x="1735" y="610"/>
                </a:cubicBezTo>
                <a:close/>
                <a:moveTo>
                  <a:pt x="1996" y="763"/>
                </a:moveTo>
                <a:cubicBezTo>
                  <a:pt x="2169" y="763"/>
                  <a:pt x="2169" y="763"/>
                  <a:pt x="2169" y="763"/>
                </a:cubicBezTo>
                <a:cubicBezTo>
                  <a:pt x="2169" y="725"/>
                  <a:pt x="2169" y="725"/>
                  <a:pt x="2169" y="725"/>
                </a:cubicBezTo>
                <a:cubicBezTo>
                  <a:pt x="1996" y="725"/>
                  <a:pt x="1996" y="725"/>
                  <a:pt x="1996" y="725"/>
                </a:cubicBezTo>
                <a:cubicBezTo>
                  <a:pt x="1996" y="612"/>
                  <a:pt x="1996" y="612"/>
                  <a:pt x="1996" y="612"/>
                </a:cubicBezTo>
                <a:cubicBezTo>
                  <a:pt x="2190" y="612"/>
                  <a:pt x="2190" y="612"/>
                  <a:pt x="2190" y="612"/>
                </a:cubicBezTo>
                <a:cubicBezTo>
                  <a:pt x="2190" y="574"/>
                  <a:pt x="2190" y="574"/>
                  <a:pt x="2190" y="574"/>
                </a:cubicBezTo>
                <a:cubicBezTo>
                  <a:pt x="1956" y="574"/>
                  <a:pt x="1956" y="574"/>
                  <a:pt x="1956" y="574"/>
                </a:cubicBezTo>
                <a:cubicBezTo>
                  <a:pt x="1956" y="919"/>
                  <a:pt x="1956" y="919"/>
                  <a:pt x="1956" y="919"/>
                </a:cubicBezTo>
                <a:cubicBezTo>
                  <a:pt x="2196" y="919"/>
                  <a:pt x="2196" y="919"/>
                  <a:pt x="2196" y="919"/>
                </a:cubicBezTo>
                <a:cubicBezTo>
                  <a:pt x="2196" y="881"/>
                  <a:pt x="2196" y="881"/>
                  <a:pt x="2196" y="881"/>
                </a:cubicBezTo>
                <a:cubicBezTo>
                  <a:pt x="1996" y="881"/>
                  <a:pt x="1996" y="881"/>
                  <a:pt x="1996" y="881"/>
                </a:cubicBezTo>
                <a:lnTo>
                  <a:pt x="1996" y="763"/>
                </a:lnTo>
                <a:close/>
                <a:moveTo>
                  <a:pt x="2466" y="801"/>
                </a:moveTo>
                <a:cubicBezTo>
                  <a:pt x="2546" y="919"/>
                  <a:pt x="2546" y="919"/>
                  <a:pt x="2546" y="919"/>
                </a:cubicBezTo>
                <a:cubicBezTo>
                  <a:pt x="2501" y="919"/>
                  <a:pt x="2501" y="919"/>
                  <a:pt x="2501" y="919"/>
                </a:cubicBezTo>
                <a:cubicBezTo>
                  <a:pt x="2430" y="809"/>
                  <a:pt x="2430" y="809"/>
                  <a:pt x="2430" y="809"/>
                </a:cubicBezTo>
                <a:cubicBezTo>
                  <a:pt x="2423" y="809"/>
                  <a:pt x="2415" y="810"/>
                  <a:pt x="2407" y="810"/>
                </a:cubicBezTo>
                <a:cubicBezTo>
                  <a:pt x="2316" y="810"/>
                  <a:pt x="2316" y="810"/>
                  <a:pt x="2316" y="810"/>
                </a:cubicBezTo>
                <a:cubicBezTo>
                  <a:pt x="2316" y="919"/>
                  <a:pt x="2316" y="919"/>
                  <a:pt x="2316" y="919"/>
                </a:cubicBezTo>
                <a:cubicBezTo>
                  <a:pt x="2276" y="919"/>
                  <a:pt x="2276" y="919"/>
                  <a:pt x="2276" y="919"/>
                </a:cubicBezTo>
                <a:cubicBezTo>
                  <a:pt x="2276" y="574"/>
                  <a:pt x="2276" y="574"/>
                  <a:pt x="2276" y="574"/>
                </a:cubicBezTo>
                <a:cubicBezTo>
                  <a:pt x="2407" y="574"/>
                  <a:pt x="2407" y="574"/>
                  <a:pt x="2407" y="574"/>
                </a:cubicBezTo>
                <a:cubicBezTo>
                  <a:pt x="2493" y="574"/>
                  <a:pt x="2543" y="616"/>
                  <a:pt x="2543" y="690"/>
                </a:cubicBezTo>
                <a:cubicBezTo>
                  <a:pt x="2543" y="747"/>
                  <a:pt x="2515" y="785"/>
                  <a:pt x="2466" y="801"/>
                </a:cubicBezTo>
                <a:close/>
                <a:moveTo>
                  <a:pt x="2505" y="691"/>
                </a:moveTo>
                <a:cubicBezTo>
                  <a:pt x="2505" y="639"/>
                  <a:pt x="2469" y="612"/>
                  <a:pt x="2407" y="612"/>
                </a:cubicBezTo>
                <a:cubicBezTo>
                  <a:pt x="2316" y="612"/>
                  <a:pt x="2316" y="612"/>
                  <a:pt x="2316" y="612"/>
                </a:cubicBezTo>
                <a:cubicBezTo>
                  <a:pt x="2316" y="772"/>
                  <a:pt x="2316" y="772"/>
                  <a:pt x="2316" y="772"/>
                </a:cubicBezTo>
                <a:cubicBezTo>
                  <a:pt x="2407" y="772"/>
                  <a:pt x="2407" y="772"/>
                  <a:pt x="2407" y="772"/>
                </a:cubicBezTo>
                <a:cubicBezTo>
                  <a:pt x="2469" y="772"/>
                  <a:pt x="2505" y="744"/>
                  <a:pt x="2505" y="691"/>
                </a:cubicBezTo>
                <a:close/>
              </a:path>
            </a:pathLst>
          </a:custGeom>
          <a:solidFill>
            <a:srgbClr val="001450"/>
          </a:solidFill>
          <a:ln>
            <a:noFill/>
          </a:ln>
        </p:spPr>
        <p:txBody>
          <a:bodyPr lIns="114324" tIns="57162" rIns="114324" bIns="57162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251">
              <a:latin typeface="+mn-lt"/>
            </a:endParaRPr>
          </a:p>
        </p:txBody>
      </p:sp>
      <p:sp>
        <p:nvSpPr>
          <p:cNvPr id="62" name="LS_Logo13(JU-Free) Enterprise" hidden="1">
            <a:extLst>
              <a:ext uri="{FF2B5EF4-FFF2-40B4-BE49-F238E27FC236}">
                <a16:creationId xmlns:a16="http://schemas.microsoft.com/office/drawing/2014/main" id="{76DCA6E6-9DD4-4FB7-96FA-CEB5E78D84A5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136650" y="7712075"/>
            <a:ext cx="2205038" cy="365125"/>
          </a:xfrm>
          <a:custGeom>
            <a:avLst/>
            <a:gdLst>
              <a:gd name="T0" fmla="*/ 36 w 5552"/>
              <a:gd name="T1" fmla="*/ 156 h 921"/>
              <a:gd name="T2" fmla="*/ 613 w 5552"/>
              <a:gd name="T3" fmla="*/ 345 h 921"/>
              <a:gd name="T4" fmla="*/ 363 w 5552"/>
              <a:gd name="T5" fmla="*/ 345 h 921"/>
              <a:gd name="T6" fmla="*/ 948 w 5552"/>
              <a:gd name="T7" fmla="*/ 34 h 921"/>
              <a:gd name="T8" fmla="*/ 1042 w 5552"/>
              <a:gd name="T9" fmla="*/ 314 h 921"/>
              <a:gd name="T10" fmla="*/ 1240 w 5552"/>
              <a:gd name="T11" fmla="*/ 3 h 921"/>
              <a:gd name="T12" fmla="*/ 1369 w 5552"/>
              <a:gd name="T13" fmla="*/ 345 h 921"/>
              <a:gd name="T14" fmla="*/ 1523 w 5552"/>
              <a:gd name="T15" fmla="*/ 228 h 921"/>
              <a:gd name="T16" fmla="*/ 1565 w 5552"/>
              <a:gd name="T17" fmla="*/ 120 h 921"/>
              <a:gd name="T18" fmla="*/ 1917 w 5552"/>
              <a:gd name="T19" fmla="*/ 206 h 921"/>
              <a:gd name="T20" fmla="*/ 1917 w 5552"/>
              <a:gd name="T21" fmla="*/ 34 h 921"/>
              <a:gd name="T22" fmla="*/ 1814 w 5552"/>
              <a:gd name="T23" fmla="*/ 205 h 921"/>
              <a:gd name="T24" fmla="*/ 2161 w 5552"/>
              <a:gd name="T25" fmla="*/ 237 h 921"/>
              <a:gd name="T26" fmla="*/ 2301 w 5552"/>
              <a:gd name="T27" fmla="*/ 120 h 921"/>
              <a:gd name="T28" fmla="*/ 2069 w 5552"/>
              <a:gd name="T29" fmla="*/ 34 h 921"/>
              <a:gd name="T30" fmla="*/ 2423 w 5552"/>
              <a:gd name="T31" fmla="*/ 345 h 921"/>
              <a:gd name="T32" fmla="*/ 2568 w 5552"/>
              <a:gd name="T33" fmla="*/ 48 h 921"/>
              <a:gd name="T34" fmla="*/ 2565 w 5552"/>
              <a:gd name="T35" fmla="*/ 13 h 921"/>
              <a:gd name="T36" fmla="*/ 2708 w 5552"/>
              <a:gd name="T37" fmla="*/ 224 h 921"/>
              <a:gd name="T38" fmla="*/ 2555 w 5552"/>
              <a:gd name="T39" fmla="*/ 336 h 921"/>
              <a:gd name="T40" fmla="*/ 3077 w 5552"/>
              <a:gd name="T41" fmla="*/ 314 h 921"/>
              <a:gd name="T42" fmla="*/ 3070 w 5552"/>
              <a:gd name="T43" fmla="*/ 34 h 921"/>
              <a:gd name="T44" fmla="*/ 30 w 5552"/>
              <a:gd name="T45" fmla="*/ 576 h 921"/>
              <a:gd name="T46" fmla="*/ 321 w 5552"/>
              <a:gd name="T47" fmla="*/ 645 h 921"/>
              <a:gd name="T48" fmla="*/ 761 w 5552"/>
              <a:gd name="T49" fmla="*/ 919 h 921"/>
              <a:gd name="T50" fmla="*/ 604 w 5552"/>
              <a:gd name="T51" fmla="*/ 576 h 921"/>
              <a:gd name="T52" fmla="*/ 867 w 5552"/>
              <a:gd name="T53" fmla="*/ 919 h 921"/>
              <a:gd name="T54" fmla="*/ 1153 w 5552"/>
              <a:gd name="T55" fmla="*/ 624 h 921"/>
              <a:gd name="T56" fmla="*/ 1069 w 5552"/>
              <a:gd name="T57" fmla="*/ 658 h 921"/>
              <a:gd name="T58" fmla="*/ 1328 w 5552"/>
              <a:gd name="T59" fmla="*/ 848 h 921"/>
              <a:gd name="T60" fmla="*/ 1679 w 5552"/>
              <a:gd name="T61" fmla="*/ 729 h 921"/>
              <a:gd name="T62" fmla="*/ 1679 w 5552"/>
              <a:gd name="T63" fmla="*/ 761 h 921"/>
              <a:gd name="T64" fmla="*/ 1862 w 5552"/>
              <a:gd name="T65" fmla="*/ 919 h 921"/>
              <a:gd name="T66" fmla="*/ 1974 w 5552"/>
              <a:gd name="T67" fmla="*/ 919 h 921"/>
              <a:gd name="T68" fmla="*/ 2224 w 5552"/>
              <a:gd name="T69" fmla="*/ 854 h 921"/>
              <a:gd name="T70" fmla="*/ 2429 w 5552"/>
              <a:gd name="T71" fmla="*/ 596 h 921"/>
              <a:gd name="T72" fmla="*/ 2647 w 5552"/>
              <a:gd name="T73" fmla="*/ 878 h 921"/>
              <a:gd name="T74" fmla="*/ 2377 w 5552"/>
              <a:gd name="T75" fmla="*/ 747 h 921"/>
              <a:gd name="T76" fmla="*/ 2914 w 5552"/>
              <a:gd name="T77" fmla="*/ 919 h 921"/>
              <a:gd name="T78" fmla="*/ 3082 w 5552"/>
              <a:gd name="T79" fmla="*/ 630 h 921"/>
              <a:gd name="T80" fmla="*/ 3260 w 5552"/>
              <a:gd name="T81" fmla="*/ 576 h 921"/>
              <a:gd name="T82" fmla="*/ 3650 w 5552"/>
              <a:gd name="T83" fmla="*/ 576 h 921"/>
              <a:gd name="T84" fmla="*/ 3615 w 5552"/>
              <a:gd name="T85" fmla="*/ 576 h 921"/>
              <a:gd name="T86" fmla="*/ 3913 w 5552"/>
              <a:gd name="T87" fmla="*/ 607 h 921"/>
              <a:gd name="T88" fmla="*/ 3793 w 5552"/>
              <a:gd name="T89" fmla="*/ 607 h 921"/>
              <a:gd name="T90" fmla="*/ 4163 w 5552"/>
              <a:gd name="T91" fmla="*/ 607 h 921"/>
              <a:gd name="T92" fmla="*/ 4738 w 5552"/>
              <a:gd name="T93" fmla="*/ 837 h 921"/>
              <a:gd name="T94" fmla="*/ 4490 w 5552"/>
              <a:gd name="T95" fmla="*/ 596 h 921"/>
              <a:gd name="T96" fmla="*/ 4582 w 5552"/>
              <a:gd name="T97" fmla="*/ 605 h 921"/>
              <a:gd name="T98" fmla="*/ 4656 w 5552"/>
              <a:gd name="T99" fmla="*/ 871 h 921"/>
              <a:gd name="T100" fmla="*/ 4971 w 5552"/>
              <a:gd name="T101" fmla="*/ 810 h 921"/>
              <a:gd name="T102" fmla="*/ 5111 w 5552"/>
              <a:gd name="T103" fmla="*/ 693 h 921"/>
              <a:gd name="T104" fmla="*/ 4879 w 5552"/>
              <a:gd name="T105" fmla="*/ 607 h 921"/>
              <a:gd name="T106" fmla="*/ 5196 w 5552"/>
              <a:gd name="T107" fmla="*/ 576 h 921"/>
              <a:gd name="T108" fmla="*/ 5517 w 5552"/>
              <a:gd name="T109" fmla="*/ 919 h 9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5552" h="921">
                <a:moveTo>
                  <a:pt x="242" y="345"/>
                </a:moveTo>
                <a:cubicBezTo>
                  <a:pt x="0" y="345"/>
                  <a:pt x="0" y="345"/>
                  <a:pt x="0" y="345"/>
                </a:cubicBezTo>
                <a:cubicBezTo>
                  <a:pt x="0" y="3"/>
                  <a:pt x="0" y="3"/>
                  <a:pt x="0" y="3"/>
                </a:cubicBezTo>
                <a:cubicBezTo>
                  <a:pt x="235" y="3"/>
                  <a:pt x="235" y="3"/>
                  <a:pt x="235" y="3"/>
                </a:cubicBezTo>
                <a:cubicBezTo>
                  <a:pt x="235" y="34"/>
                  <a:pt x="235" y="34"/>
                  <a:pt x="235" y="34"/>
                </a:cubicBezTo>
                <a:cubicBezTo>
                  <a:pt x="36" y="34"/>
                  <a:pt x="36" y="34"/>
                  <a:pt x="36" y="34"/>
                </a:cubicBezTo>
                <a:cubicBezTo>
                  <a:pt x="36" y="156"/>
                  <a:pt x="36" y="156"/>
                  <a:pt x="36" y="156"/>
                </a:cubicBezTo>
                <a:cubicBezTo>
                  <a:pt x="213" y="156"/>
                  <a:pt x="213" y="156"/>
                  <a:pt x="213" y="156"/>
                </a:cubicBezTo>
                <a:cubicBezTo>
                  <a:pt x="213" y="187"/>
                  <a:pt x="213" y="187"/>
                  <a:pt x="213" y="187"/>
                </a:cubicBezTo>
                <a:cubicBezTo>
                  <a:pt x="36" y="187"/>
                  <a:pt x="36" y="187"/>
                  <a:pt x="36" y="187"/>
                </a:cubicBezTo>
                <a:cubicBezTo>
                  <a:pt x="36" y="314"/>
                  <a:pt x="36" y="314"/>
                  <a:pt x="36" y="314"/>
                </a:cubicBezTo>
                <a:cubicBezTo>
                  <a:pt x="242" y="314"/>
                  <a:pt x="242" y="314"/>
                  <a:pt x="242" y="314"/>
                </a:cubicBezTo>
                <a:lnTo>
                  <a:pt x="242" y="345"/>
                </a:lnTo>
                <a:close/>
                <a:moveTo>
                  <a:pt x="613" y="345"/>
                </a:moveTo>
                <a:cubicBezTo>
                  <a:pt x="613" y="3"/>
                  <a:pt x="613" y="3"/>
                  <a:pt x="613" y="3"/>
                </a:cubicBezTo>
                <a:cubicBezTo>
                  <a:pt x="578" y="3"/>
                  <a:pt x="578" y="3"/>
                  <a:pt x="578" y="3"/>
                </a:cubicBezTo>
                <a:cubicBezTo>
                  <a:pt x="578" y="281"/>
                  <a:pt x="578" y="281"/>
                  <a:pt x="578" y="281"/>
                </a:cubicBezTo>
                <a:cubicBezTo>
                  <a:pt x="357" y="3"/>
                  <a:pt x="357" y="3"/>
                  <a:pt x="357" y="3"/>
                </a:cubicBezTo>
                <a:cubicBezTo>
                  <a:pt x="327" y="3"/>
                  <a:pt x="327" y="3"/>
                  <a:pt x="327" y="3"/>
                </a:cubicBezTo>
                <a:cubicBezTo>
                  <a:pt x="327" y="345"/>
                  <a:pt x="327" y="345"/>
                  <a:pt x="327" y="345"/>
                </a:cubicBezTo>
                <a:cubicBezTo>
                  <a:pt x="363" y="345"/>
                  <a:pt x="363" y="345"/>
                  <a:pt x="363" y="345"/>
                </a:cubicBezTo>
                <a:cubicBezTo>
                  <a:pt x="363" y="67"/>
                  <a:pt x="363" y="67"/>
                  <a:pt x="363" y="67"/>
                </a:cubicBezTo>
                <a:cubicBezTo>
                  <a:pt x="583" y="345"/>
                  <a:pt x="583" y="345"/>
                  <a:pt x="583" y="345"/>
                </a:cubicBezTo>
                <a:lnTo>
                  <a:pt x="613" y="345"/>
                </a:lnTo>
                <a:close/>
                <a:moveTo>
                  <a:pt x="791" y="345"/>
                </a:moveTo>
                <a:cubicBezTo>
                  <a:pt x="828" y="345"/>
                  <a:pt x="828" y="345"/>
                  <a:pt x="828" y="345"/>
                </a:cubicBezTo>
                <a:cubicBezTo>
                  <a:pt x="828" y="34"/>
                  <a:pt x="828" y="34"/>
                  <a:pt x="828" y="34"/>
                </a:cubicBezTo>
                <a:cubicBezTo>
                  <a:pt x="948" y="34"/>
                  <a:pt x="948" y="34"/>
                  <a:pt x="948" y="34"/>
                </a:cubicBezTo>
                <a:cubicBezTo>
                  <a:pt x="948" y="3"/>
                  <a:pt x="948" y="3"/>
                  <a:pt x="948" y="3"/>
                </a:cubicBezTo>
                <a:cubicBezTo>
                  <a:pt x="671" y="3"/>
                  <a:pt x="671" y="3"/>
                  <a:pt x="671" y="3"/>
                </a:cubicBezTo>
                <a:cubicBezTo>
                  <a:pt x="671" y="34"/>
                  <a:pt x="671" y="34"/>
                  <a:pt x="671" y="34"/>
                </a:cubicBezTo>
                <a:cubicBezTo>
                  <a:pt x="791" y="34"/>
                  <a:pt x="791" y="34"/>
                  <a:pt x="791" y="34"/>
                </a:cubicBezTo>
                <a:lnTo>
                  <a:pt x="791" y="345"/>
                </a:lnTo>
                <a:close/>
                <a:moveTo>
                  <a:pt x="1248" y="314"/>
                </a:moveTo>
                <a:cubicBezTo>
                  <a:pt x="1042" y="314"/>
                  <a:pt x="1042" y="314"/>
                  <a:pt x="1042" y="314"/>
                </a:cubicBezTo>
                <a:cubicBezTo>
                  <a:pt x="1042" y="187"/>
                  <a:pt x="1042" y="187"/>
                  <a:pt x="1042" y="187"/>
                </a:cubicBezTo>
                <a:cubicBezTo>
                  <a:pt x="1219" y="187"/>
                  <a:pt x="1219" y="187"/>
                  <a:pt x="1219" y="187"/>
                </a:cubicBezTo>
                <a:cubicBezTo>
                  <a:pt x="1219" y="156"/>
                  <a:pt x="1219" y="156"/>
                  <a:pt x="1219" y="156"/>
                </a:cubicBezTo>
                <a:cubicBezTo>
                  <a:pt x="1042" y="156"/>
                  <a:pt x="1042" y="156"/>
                  <a:pt x="1042" y="156"/>
                </a:cubicBezTo>
                <a:cubicBezTo>
                  <a:pt x="1042" y="34"/>
                  <a:pt x="1042" y="34"/>
                  <a:pt x="1042" y="34"/>
                </a:cubicBezTo>
                <a:cubicBezTo>
                  <a:pt x="1240" y="34"/>
                  <a:pt x="1240" y="34"/>
                  <a:pt x="1240" y="34"/>
                </a:cubicBezTo>
                <a:cubicBezTo>
                  <a:pt x="1240" y="3"/>
                  <a:pt x="1240" y="3"/>
                  <a:pt x="1240" y="3"/>
                </a:cubicBezTo>
                <a:cubicBezTo>
                  <a:pt x="1006" y="3"/>
                  <a:pt x="1006" y="3"/>
                  <a:pt x="1006" y="3"/>
                </a:cubicBezTo>
                <a:cubicBezTo>
                  <a:pt x="1006" y="345"/>
                  <a:pt x="1006" y="345"/>
                  <a:pt x="1006" y="345"/>
                </a:cubicBezTo>
                <a:cubicBezTo>
                  <a:pt x="1248" y="345"/>
                  <a:pt x="1248" y="345"/>
                  <a:pt x="1248" y="345"/>
                </a:cubicBezTo>
                <a:lnTo>
                  <a:pt x="1248" y="314"/>
                </a:lnTo>
                <a:close/>
                <a:moveTo>
                  <a:pt x="1461" y="237"/>
                </a:moveTo>
                <a:cubicBezTo>
                  <a:pt x="1369" y="237"/>
                  <a:pt x="1369" y="237"/>
                  <a:pt x="1369" y="237"/>
                </a:cubicBezTo>
                <a:cubicBezTo>
                  <a:pt x="1369" y="345"/>
                  <a:pt x="1369" y="345"/>
                  <a:pt x="1369" y="345"/>
                </a:cubicBezTo>
                <a:cubicBezTo>
                  <a:pt x="1333" y="345"/>
                  <a:pt x="1333" y="345"/>
                  <a:pt x="1333" y="345"/>
                </a:cubicBezTo>
                <a:cubicBezTo>
                  <a:pt x="1333" y="3"/>
                  <a:pt x="1333" y="3"/>
                  <a:pt x="1333" y="3"/>
                </a:cubicBezTo>
                <a:cubicBezTo>
                  <a:pt x="1461" y="3"/>
                  <a:pt x="1461" y="3"/>
                  <a:pt x="1461" y="3"/>
                </a:cubicBezTo>
                <a:cubicBezTo>
                  <a:pt x="1505" y="3"/>
                  <a:pt x="1539" y="13"/>
                  <a:pt x="1564" y="34"/>
                </a:cubicBezTo>
                <a:cubicBezTo>
                  <a:pt x="1588" y="55"/>
                  <a:pt x="1601" y="84"/>
                  <a:pt x="1601" y="120"/>
                </a:cubicBezTo>
                <a:cubicBezTo>
                  <a:pt x="1601" y="147"/>
                  <a:pt x="1594" y="169"/>
                  <a:pt x="1581" y="188"/>
                </a:cubicBezTo>
                <a:cubicBezTo>
                  <a:pt x="1567" y="206"/>
                  <a:pt x="1548" y="220"/>
                  <a:pt x="1523" y="228"/>
                </a:cubicBezTo>
                <a:cubicBezTo>
                  <a:pt x="1606" y="345"/>
                  <a:pt x="1606" y="345"/>
                  <a:pt x="1606" y="345"/>
                </a:cubicBezTo>
                <a:cubicBezTo>
                  <a:pt x="1567" y="345"/>
                  <a:pt x="1567" y="345"/>
                  <a:pt x="1567" y="345"/>
                </a:cubicBezTo>
                <a:cubicBezTo>
                  <a:pt x="1488" y="235"/>
                  <a:pt x="1488" y="235"/>
                  <a:pt x="1488" y="235"/>
                </a:cubicBezTo>
                <a:cubicBezTo>
                  <a:pt x="1480" y="236"/>
                  <a:pt x="1470" y="237"/>
                  <a:pt x="1461" y="237"/>
                </a:cubicBezTo>
                <a:close/>
                <a:moveTo>
                  <a:pt x="1460" y="206"/>
                </a:moveTo>
                <a:cubicBezTo>
                  <a:pt x="1494" y="206"/>
                  <a:pt x="1520" y="198"/>
                  <a:pt x="1538" y="183"/>
                </a:cubicBezTo>
                <a:cubicBezTo>
                  <a:pt x="1556" y="168"/>
                  <a:pt x="1565" y="147"/>
                  <a:pt x="1565" y="120"/>
                </a:cubicBezTo>
                <a:cubicBezTo>
                  <a:pt x="1565" y="92"/>
                  <a:pt x="1556" y="71"/>
                  <a:pt x="1538" y="56"/>
                </a:cubicBezTo>
                <a:cubicBezTo>
                  <a:pt x="1520" y="42"/>
                  <a:pt x="1494" y="34"/>
                  <a:pt x="1460" y="34"/>
                </a:cubicBezTo>
                <a:cubicBezTo>
                  <a:pt x="1369" y="34"/>
                  <a:pt x="1369" y="34"/>
                  <a:pt x="1369" y="34"/>
                </a:cubicBezTo>
                <a:cubicBezTo>
                  <a:pt x="1369" y="206"/>
                  <a:pt x="1369" y="206"/>
                  <a:pt x="1369" y="206"/>
                </a:cubicBezTo>
                <a:lnTo>
                  <a:pt x="1460" y="206"/>
                </a:lnTo>
                <a:close/>
                <a:moveTo>
                  <a:pt x="1954" y="120"/>
                </a:moveTo>
                <a:cubicBezTo>
                  <a:pt x="1954" y="157"/>
                  <a:pt x="1942" y="185"/>
                  <a:pt x="1917" y="206"/>
                </a:cubicBezTo>
                <a:cubicBezTo>
                  <a:pt x="1893" y="227"/>
                  <a:pt x="1858" y="237"/>
                  <a:pt x="1815" y="237"/>
                </a:cubicBezTo>
                <a:cubicBezTo>
                  <a:pt x="1723" y="237"/>
                  <a:pt x="1723" y="237"/>
                  <a:pt x="1723" y="237"/>
                </a:cubicBezTo>
                <a:cubicBezTo>
                  <a:pt x="1723" y="345"/>
                  <a:pt x="1723" y="345"/>
                  <a:pt x="1723" y="345"/>
                </a:cubicBezTo>
                <a:cubicBezTo>
                  <a:pt x="1686" y="345"/>
                  <a:pt x="1686" y="345"/>
                  <a:pt x="1686" y="345"/>
                </a:cubicBezTo>
                <a:cubicBezTo>
                  <a:pt x="1686" y="3"/>
                  <a:pt x="1686" y="3"/>
                  <a:pt x="1686" y="3"/>
                </a:cubicBezTo>
                <a:cubicBezTo>
                  <a:pt x="1815" y="3"/>
                  <a:pt x="1815" y="3"/>
                  <a:pt x="1815" y="3"/>
                </a:cubicBezTo>
                <a:cubicBezTo>
                  <a:pt x="1858" y="3"/>
                  <a:pt x="1893" y="13"/>
                  <a:pt x="1917" y="34"/>
                </a:cubicBezTo>
                <a:cubicBezTo>
                  <a:pt x="1942" y="55"/>
                  <a:pt x="1954" y="84"/>
                  <a:pt x="1954" y="120"/>
                </a:cubicBezTo>
                <a:close/>
                <a:moveTo>
                  <a:pt x="1918" y="120"/>
                </a:moveTo>
                <a:cubicBezTo>
                  <a:pt x="1918" y="92"/>
                  <a:pt x="1909" y="71"/>
                  <a:pt x="1891" y="56"/>
                </a:cubicBezTo>
                <a:cubicBezTo>
                  <a:pt x="1873" y="42"/>
                  <a:pt x="1848" y="34"/>
                  <a:pt x="1814" y="34"/>
                </a:cubicBezTo>
                <a:cubicBezTo>
                  <a:pt x="1723" y="34"/>
                  <a:pt x="1723" y="34"/>
                  <a:pt x="1723" y="34"/>
                </a:cubicBezTo>
                <a:cubicBezTo>
                  <a:pt x="1723" y="205"/>
                  <a:pt x="1723" y="205"/>
                  <a:pt x="1723" y="205"/>
                </a:cubicBezTo>
                <a:cubicBezTo>
                  <a:pt x="1814" y="205"/>
                  <a:pt x="1814" y="205"/>
                  <a:pt x="1814" y="205"/>
                </a:cubicBezTo>
                <a:cubicBezTo>
                  <a:pt x="1848" y="205"/>
                  <a:pt x="1873" y="198"/>
                  <a:pt x="1891" y="183"/>
                </a:cubicBezTo>
                <a:cubicBezTo>
                  <a:pt x="1909" y="168"/>
                  <a:pt x="1918" y="147"/>
                  <a:pt x="1918" y="120"/>
                </a:cubicBezTo>
                <a:close/>
                <a:moveTo>
                  <a:pt x="2223" y="228"/>
                </a:moveTo>
                <a:cubicBezTo>
                  <a:pt x="2306" y="345"/>
                  <a:pt x="2306" y="345"/>
                  <a:pt x="2306" y="345"/>
                </a:cubicBezTo>
                <a:cubicBezTo>
                  <a:pt x="2267" y="345"/>
                  <a:pt x="2267" y="345"/>
                  <a:pt x="2267" y="345"/>
                </a:cubicBezTo>
                <a:cubicBezTo>
                  <a:pt x="2188" y="235"/>
                  <a:pt x="2188" y="235"/>
                  <a:pt x="2188" y="235"/>
                </a:cubicBezTo>
                <a:cubicBezTo>
                  <a:pt x="2179" y="236"/>
                  <a:pt x="2170" y="237"/>
                  <a:pt x="2161" y="237"/>
                </a:cubicBezTo>
                <a:cubicBezTo>
                  <a:pt x="2069" y="237"/>
                  <a:pt x="2069" y="237"/>
                  <a:pt x="2069" y="237"/>
                </a:cubicBezTo>
                <a:cubicBezTo>
                  <a:pt x="2069" y="345"/>
                  <a:pt x="2069" y="345"/>
                  <a:pt x="2069" y="345"/>
                </a:cubicBezTo>
                <a:cubicBezTo>
                  <a:pt x="2033" y="345"/>
                  <a:pt x="2033" y="345"/>
                  <a:pt x="2033" y="345"/>
                </a:cubicBezTo>
                <a:cubicBezTo>
                  <a:pt x="2033" y="3"/>
                  <a:pt x="2033" y="3"/>
                  <a:pt x="2033" y="3"/>
                </a:cubicBezTo>
                <a:cubicBezTo>
                  <a:pt x="2161" y="3"/>
                  <a:pt x="2161" y="3"/>
                  <a:pt x="2161" y="3"/>
                </a:cubicBezTo>
                <a:cubicBezTo>
                  <a:pt x="2205" y="3"/>
                  <a:pt x="2239" y="13"/>
                  <a:pt x="2264" y="34"/>
                </a:cubicBezTo>
                <a:cubicBezTo>
                  <a:pt x="2288" y="55"/>
                  <a:pt x="2301" y="84"/>
                  <a:pt x="2301" y="120"/>
                </a:cubicBezTo>
                <a:cubicBezTo>
                  <a:pt x="2301" y="147"/>
                  <a:pt x="2294" y="169"/>
                  <a:pt x="2280" y="188"/>
                </a:cubicBezTo>
                <a:cubicBezTo>
                  <a:pt x="2267" y="206"/>
                  <a:pt x="2248" y="220"/>
                  <a:pt x="2223" y="228"/>
                </a:cubicBezTo>
                <a:close/>
                <a:moveTo>
                  <a:pt x="2238" y="183"/>
                </a:moveTo>
                <a:cubicBezTo>
                  <a:pt x="2256" y="168"/>
                  <a:pt x="2265" y="147"/>
                  <a:pt x="2265" y="120"/>
                </a:cubicBezTo>
                <a:cubicBezTo>
                  <a:pt x="2265" y="92"/>
                  <a:pt x="2256" y="71"/>
                  <a:pt x="2238" y="56"/>
                </a:cubicBezTo>
                <a:cubicBezTo>
                  <a:pt x="2220" y="42"/>
                  <a:pt x="2194" y="34"/>
                  <a:pt x="2160" y="34"/>
                </a:cubicBezTo>
                <a:cubicBezTo>
                  <a:pt x="2069" y="34"/>
                  <a:pt x="2069" y="34"/>
                  <a:pt x="2069" y="34"/>
                </a:cubicBezTo>
                <a:cubicBezTo>
                  <a:pt x="2069" y="206"/>
                  <a:pt x="2069" y="206"/>
                  <a:pt x="2069" y="206"/>
                </a:cubicBezTo>
                <a:cubicBezTo>
                  <a:pt x="2160" y="206"/>
                  <a:pt x="2160" y="206"/>
                  <a:pt x="2160" y="206"/>
                </a:cubicBezTo>
                <a:cubicBezTo>
                  <a:pt x="2194" y="206"/>
                  <a:pt x="2220" y="198"/>
                  <a:pt x="2238" y="183"/>
                </a:cubicBezTo>
                <a:close/>
                <a:moveTo>
                  <a:pt x="2423" y="3"/>
                </a:moveTo>
                <a:cubicBezTo>
                  <a:pt x="2386" y="3"/>
                  <a:pt x="2386" y="3"/>
                  <a:pt x="2386" y="3"/>
                </a:cubicBezTo>
                <a:cubicBezTo>
                  <a:pt x="2386" y="345"/>
                  <a:pt x="2386" y="345"/>
                  <a:pt x="2386" y="345"/>
                </a:cubicBezTo>
                <a:cubicBezTo>
                  <a:pt x="2423" y="345"/>
                  <a:pt x="2423" y="345"/>
                  <a:pt x="2423" y="345"/>
                </a:cubicBezTo>
                <a:lnTo>
                  <a:pt x="2423" y="3"/>
                </a:lnTo>
                <a:close/>
                <a:moveTo>
                  <a:pt x="2701" y="178"/>
                </a:moveTo>
                <a:cubicBezTo>
                  <a:pt x="2685" y="172"/>
                  <a:pt x="2665" y="165"/>
                  <a:pt x="2640" y="159"/>
                </a:cubicBezTo>
                <a:cubicBezTo>
                  <a:pt x="2619" y="154"/>
                  <a:pt x="2602" y="149"/>
                  <a:pt x="2589" y="145"/>
                </a:cubicBezTo>
                <a:cubicBezTo>
                  <a:pt x="2577" y="140"/>
                  <a:pt x="2566" y="134"/>
                  <a:pt x="2558" y="126"/>
                </a:cubicBezTo>
                <a:cubicBezTo>
                  <a:pt x="2550" y="117"/>
                  <a:pt x="2545" y="106"/>
                  <a:pt x="2545" y="93"/>
                </a:cubicBezTo>
                <a:cubicBezTo>
                  <a:pt x="2545" y="75"/>
                  <a:pt x="2553" y="60"/>
                  <a:pt x="2568" y="48"/>
                </a:cubicBezTo>
                <a:cubicBezTo>
                  <a:pt x="2583" y="36"/>
                  <a:pt x="2606" y="31"/>
                  <a:pt x="2636" y="31"/>
                </a:cubicBezTo>
                <a:cubicBezTo>
                  <a:pt x="2651" y="31"/>
                  <a:pt x="2667" y="33"/>
                  <a:pt x="2684" y="38"/>
                </a:cubicBezTo>
                <a:cubicBezTo>
                  <a:pt x="2700" y="42"/>
                  <a:pt x="2715" y="50"/>
                  <a:pt x="2730" y="59"/>
                </a:cubicBezTo>
                <a:cubicBezTo>
                  <a:pt x="2742" y="30"/>
                  <a:pt x="2742" y="30"/>
                  <a:pt x="2742" y="30"/>
                </a:cubicBezTo>
                <a:cubicBezTo>
                  <a:pt x="2728" y="21"/>
                  <a:pt x="2712" y="13"/>
                  <a:pt x="2693" y="8"/>
                </a:cubicBezTo>
                <a:cubicBezTo>
                  <a:pt x="2675" y="3"/>
                  <a:pt x="2655" y="0"/>
                  <a:pt x="2636" y="0"/>
                </a:cubicBezTo>
                <a:cubicBezTo>
                  <a:pt x="2608" y="0"/>
                  <a:pt x="2584" y="4"/>
                  <a:pt x="2565" y="13"/>
                </a:cubicBezTo>
                <a:cubicBezTo>
                  <a:pt x="2546" y="21"/>
                  <a:pt x="2532" y="32"/>
                  <a:pt x="2523" y="47"/>
                </a:cubicBezTo>
                <a:cubicBezTo>
                  <a:pt x="2514" y="61"/>
                  <a:pt x="2510" y="76"/>
                  <a:pt x="2510" y="94"/>
                </a:cubicBezTo>
                <a:cubicBezTo>
                  <a:pt x="2510" y="115"/>
                  <a:pt x="2515" y="132"/>
                  <a:pt x="2526" y="144"/>
                </a:cubicBezTo>
                <a:cubicBezTo>
                  <a:pt x="2537" y="157"/>
                  <a:pt x="2550" y="166"/>
                  <a:pt x="2565" y="172"/>
                </a:cubicBezTo>
                <a:cubicBezTo>
                  <a:pt x="2581" y="178"/>
                  <a:pt x="2601" y="184"/>
                  <a:pt x="2627" y="191"/>
                </a:cubicBezTo>
                <a:cubicBezTo>
                  <a:pt x="2649" y="196"/>
                  <a:pt x="2665" y="201"/>
                  <a:pt x="2677" y="205"/>
                </a:cubicBezTo>
                <a:cubicBezTo>
                  <a:pt x="2689" y="209"/>
                  <a:pt x="2700" y="216"/>
                  <a:pt x="2708" y="224"/>
                </a:cubicBezTo>
                <a:cubicBezTo>
                  <a:pt x="2716" y="232"/>
                  <a:pt x="2720" y="243"/>
                  <a:pt x="2720" y="257"/>
                </a:cubicBezTo>
                <a:cubicBezTo>
                  <a:pt x="2720" y="275"/>
                  <a:pt x="2713" y="289"/>
                  <a:pt x="2697" y="300"/>
                </a:cubicBezTo>
                <a:cubicBezTo>
                  <a:pt x="2682" y="312"/>
                  <a:pt x="2659" y="317"/>
                  <a:pt x="2629" y="317"/>
                </a:cubicBezTo>
                <a:cubicBezTo>
                  <a:pt x="2607" y="317"/>
                  <a:pt x="2585" y="313"/>
                  <a:pt x="2565" y="306"/>
                </a:cubicBezTo>
                <a:cubicBezTo>
                  <a:pt x="2544" y="298"/>
                  <a:pt x="2528" y="288"/>
                  <a:pt x="2516" y="276"/>
                </a:cubicBezTo>
                <a:cubicBezTo>
                  <a:pt x="2501" y="304"/>
                  <a:pt x="2501" y="304"/>
                  <a:pt x="2501" y="304"/>
                </a:cubicBezTo>
                <a:cubicBezTo>
                  <a:pt x="2514" y="317"/>
                  <a:pt x="2532" y="328"/>
                  <a:pt x="2555" y="336"/>
                </a:cubicBezTo>
                <a:cubicBezTo>
                  <a:pt x="2579" y="344"/>
                  <a:pt x="2603" y="348"/>
                  <a:pt x="2629" y="348"/>
                </a:cubicBezTo>
                <a:cubicBezTo>
                  <a:pt x="2657" y="348"/>
                  <a:pt x="2680" y="344"/>
                  <a:pt x="2699" y="336"/>
                </a:cubicBezTo>
                <a:cubicBezTo>
                  <a:pt x="2719" y="327"/>
                  <a:pt x="2733" y="316"/>
                  <a:pt x="2742" y="302"/>
                </a:cubicBezTo>
                <a:cubicBezTo>
                  <a:pt x="2752" y="288"/>
                  <a:pt x="2756" y="272"/>
                  <a:pt x="2756" y="255"/>
                </a:cubicBezTo>
                <a:cubicBezTo>
                  <a:pt x="2756" y="234"/>
                  <a:pt x="2751" y="217"/>
                  <a:pt x="2740" y="205"/>
                </a:cubicBezTo>
                <a:cubicBezTo>
                  <a:pt x="2729" y="193"/>
                  <a:pt x="2716" y="184"/>
                  <a:pt x="2701" y="178"/>
                </a:cubicBezTo>
                <a:close/>
                <a:moveTo>
                  <a:pt x="3077" y="314"/>
                </a:moveTo>
                <a:cubicBezTo>
                  <a:pt x="2871" y="314"/>
                  <a:pt x="2871" y="314"/>
                  <a:pt x="2871" y="314"/>
                </a:cubicBezTo>
                <a:cubicBezTo>
                  <a:pt x="2871" y="187"/>
                  <a:pt x="2871" y="187"/>
                  <a:pt x="2871" y="187"/>
                </a:cubicBezTo>
                <a:cubicBezTo>
                  <a:pt x="3048" y="187"/>
                  <a:pt x="3048" y="187"/>
                  <a:pt x="3048" y="187"/>
                </a:cubicBezTo>
                <a:cubicBezTo>
                  <a:pt x="3048" y="156"/>
                  <a:pt x="3048" y="156"/>
                  <a:pt x="3048" y="156"/>
                </a:cubicBezTo>
                <a:cubicBezTo>
                  <a:pt x="2871" y="156"/>
                  <a:pt x="2871" y="156"/>
                  <a:pt x="2871" y="156"/>
                </a:cubicBezTo>
                <a:cubicBezTo>
                  <a:pt x="2871" y="34"/>
                  <a:pt x="2871" y="34"/>
                  <a:pt x="2871" y="34"/>
                </a:cubicBezTo>
                <a:cubicBezTo>
                  <a:pt x="3070" y="34"/>
                  <a:pt x="3070" y="34"/>
                  <a:pt x="3070" y="34"/>
                </a:cubicBezTo>
                <a:cubicBezTo>
                  <a:pt x="3070" y="3"/>
                  <a:pt x="3070" y="3"/>
                  <a:pt x="3070" y="3"/>
                </a:cubicBezTo>
                <a:cubicBezTo>
                  <a:pt x="2835" y="3"/>
                  <a:pt x="2835" y="3"/>
                  <a:pt x="2835" y="3"/>
                </a:cubicBezTo>
                <a:cubicBezTo>
                  <a:pt x="2835" y="345"/>
                  <a:pt x="2835" y="345"/>
                  <a:pt x="2835" y="345"/>
                </a:cubicBezTo>
                <a:cubicBezTo>
                  <a:pt x="3077" y="345"/>
                  <a:pt x="3077" y="345"/>
                  <a:pt x="3077" y="345"/>
                </a:cubicBezTo>
                <a:lnTo>
                  <a:pt x="3077" y="314"/>
                </a:lnTo>
                <a:close/>
                <a:moveTo>
                  <a:pt x="178" y="830"/>
                </a:moveTo>
                <a:cubicBezTo>
                  <a:pt x="30" y="576"/>
                  <a:pt x="30" y="576"/>
                  <a:pt x="30" y="576"/>
                </a:cubicBezTo>
                <a:cubicBezTo>
                  <a:pt x="0" y="576"/>
                  <a:pt x="0" y="576"/>
                  <a:pt x="0" y="576"/>
                </a:cubicBezTo>
                <a:cubicBezTo>
                  <a:pt x="0" y="919"/>
                  <a:pt x="0" y="919"/>
                  <a:pt x="0" y="919"/>
                </a:cubicBezTo>
                <a:cubicBezTo>
                  <a:pt x="35" y="919"/>
                  <a:pt x="35" y="919"/>
                  <a:pt x="35" y="919"/>
                </a:cubicBezTo>
                <a:cubicBezTo>
                  <a:pt x="35" y="646"/>
                  <a:pt x="35" y="646"/>
                  <a:pt x="35" y="646"/>
                </a:cubicBezTo>
                <a:cubicBezTo>
                  <a:pt x="169" y="875"/>
                  <a:pt x="169" y="875"/>
                  <a:pt x="169" y="875"/>
                </a:cubicBezTo>
                <a:cubicBezTo>
                  <a:pt x="186" y="875"/>
                  <a:pt x="186" y="875"/>
                  <a:pt x="186" y="875"/>
                </a:cubicBezTo>
                <a:cubicBezTo>
                  <a:pt x="321" y="645"/>
                  <a:pt x="321" y="645"/>
                  <a:pt x="321" y="645"/>
                </a:cubicBezTo>
                <a:cubicBezTo>
                  <a:pt x="321" y="919"/>
                  <a:pt x="321" y="919"/>
                  <a:pt x="321" y="919"/>
                </a:cubicBezTo>
                <a:cubicBezTo>
                  <a:pt x="356" y="919"/>
                  <a:pt x="356" y="919"/>
                  <a:pt x="356" y="919"/>
                </a:cubicBezTo>
                <a:cubicBezTo>
                  <a:pt x="356" y="576"/>
                  <a:pt x="356" y="576"/>
                  <a:pt x="356" y="576"/>
                </a:cubicBezTo>
                <a:cubicBezTo>
                  <a:pt x="326" y="576"/>
                  <a:pt x="326" y="576"/>
                  <a:pt x="326" y="576"/>
                </a:cubicBezTo>
                <a:lnTo>
                  <a:pt x="178" y="830"/>
                </a:lnTo>
                <a:close/>
                <a:moveTo>
                  <a:pt x="604" y="576"/>
                </a:moveTo>
                <a:cubicBezTo>
                  <a:pt x="761" y="919"/>
                  <a:pt x="761" y="919"/>
                  <a:pt x="761" y="919"/>
                </a:cubicBezTo>
                <a:cubicBezTo>
                  <a:pt x="723" y="919"/>
                  <a:pt x="723" y="919"/>
                  <a:pt x="723" y="919"/>
                </a:cubicBezTo>
                <a:cubicBezTo>
                  <a:pt x="682" y="827"/>
                  <a:pt x="682" y="827"/>
                  <a:pt x="682" y="827"/>
                </a:cubicBezTo>
                <a:cubicBezTo>
                  <a:pt x="491" y="827"/>
                  <a:pt x="491" y="827"/>
                  <a:pt x="491" y="827"/>
                </a:cubicBezTo>
                <a:cubicBezTo>
                  <a:pt x="450" y="919"/>
                  <a:pt x="450" y="919"/>
                  <a:pt x="450" y="919"/>
                </a:cubicBezTo>
                <a:cubicBezTo>
                  <a:pt x="412" y="919"/>
                  <a:pt x="412" y="919"/>
                  <a:pt x="412" y="919"/>
                </a:cubicBezTo>
                <a:cubicBezTo>
                  <a:pt x="569" y="576"/>
                  <a:pt x="569" y="576"/>
                  <a:pt x="569" y="576"/>
                </a:cubicBezTo>
                <a:lnTo>
                  <a:pt x="604" y="576"/>
                </a:lnTo>
                <a:close/>
                <a:moveTo>
                  <a:pt x="669" y="798"/>
                </a:moveTo>
                <a:cubicBezTo>
                  <a:pt x="586" y="614"/>
                  <a:pt x="586" y="614"/>
                  <a:pt x="586" y="614"/>
                </a:cubicBezTo>
                <a:cubicBezTo>
                  <a:pt x="504" y="798"/>
                  <a:pt x="504" y="798"/>
                  <a:pt x="504" y="798"/>
                </a:cubicBezTo>
                <a:lnTo>
                  <a:pt x="669" y="798"/>
                </a:lnTo>
                <a:close/>
                <a:moveTo>
                  <a:pt x="747" y="607"/>
                </a:moveTo>
                <a:cubicBezTo>
                  <a:pt x="867" y="607"/>
                  <a:pt x="867" y="607"/>
                  <a:pt x="867" y="607"/>
                </a:cubicBezTo>
                <a:cubicBezTo>
                  <a:pt x="867" y="919"/>
                  <a:pt x="867" y="919"/>
                  <a:pt x="867" y="919"/>
                </a:cubicBezTo>
                <a:cubicBezTo>
                  <a:pt x="903" y="919"/>
                  <a:pt x="903" y="919"/>
                  <a:pt x="903" y="919"/>
                </a:cubicBezTo>
                <a:cubicBezTo>
                  <a:pt x="903" y="607"/>
                  <a:pt x="903" y="607"/>
                  <a:pt x="903" y="607"/>
                </a:cubicBezTo>
                <a:cubicBezTo>
                  <a:pt x="1024" y="607"/>
                  <a:pt x="1024" y="607"/>
                  <a:pt x="1024" y="607"/>
                </a:cubicBezTo>
                <a:cubicBezTo>
                  <a:pt x="1024" y="576"/>
                  <a:pt x="1024" y="576"/>
                  <a:pt x="1024" y="576"/>
                </a:cubicBezTo>
                <a:cubicBezTo>
                  <a:pt x="747" y="576"/>
                  <a:pt x="747" y="576"/>
                  <a:pt x="747" y="576"/>
                </a:cubicBezTo>
                <a:lnTo>
                  <a:pt x="747" y="607"/>
                </a:lnTo>
                <a:close/>
                <a:moveTo>
                  <a:pt x="1153" y="624"/>
                </a:moveTo>
                <a:cubicBezTo>
                  <a:pt x="1175" y="612"/>
                  <a:pt x="1200" y="605"/>
                  <a:pt x="1227" y="605"/>
                </a:cubicBezTo>
                <a:cubicBezTo>
                  <a:pt x="1267" y="605"/>
                  <a:pt x="1301" y="619"/>
                  <a:pt x="1328" y="646"/>
                </a:cubicBezTo>
                <a:cubicBezTo>
                  <a:pt x="1351" y="623"/>
                  <a:pt x="1351" y="623"/>
                  <a:pt x="1351" y="623"/>
                </a:cubicBezTo>
                <a:cubicBezTo>
                  <a:pt x="1336" y="607"/>
                  <a:pt x="1318" y="594"/>
                  <a:pt x="1296" y="586"/>
                </a:cubicBezTo>
                <a:cubicBezTo>
                  <a:pt x="1275" y="577"/>
                  <a:pt x="1251" y="573"/>
                  <a:pt x="1226" y="573"/>
                </a:cubicBezTo>
                <a:cubicBezTo>
                  <a:pt x="1192" y="573"/>
                  <a:pt x="1161" y="581"/>
                  <a:pt x="1134" y="596"/>
                </a:cubicBezTo>
                <a:cubicBezTo>
                  <a:pt x="1106" y="611"/>
                  <a:pt x="1085" y="631"/>
                  <a:pt x="1069" y="658"/>
                </a:cubicBezTo>
                <a:cubicBezTo>
                  <a:pt x="1054" y="685"/>
                  <a:pt x="1046" y="714"/>
                  <a:pt x="1046" y="747"/>
                </a:cubicBezTo>
                <a:cubicBezTo>
                  <a:pt x="1046" y="780"/>
                  <a:pt x="1054" y="810"/>
                  <a:pt x="1069" y="837"/>
                </a:cubicBezTo>
                <a:cubicBezTo>
                  <a:pt x="1085" y="863"/>
                  <a:pt x="1106" y="884"/>
                  <a:pt x="1133" y="899"/>
                </a:cubicBezTo>
                <a:cubicBezTo>
                  <a:pt x="1161" y="914"/>
                  <a:pt x="1191" y="921"/>
                  <a:pt x="1225" y="921"/>
                </a:cubicBezTo>
                <a:cubicBezTo>
                  <a:pt x="1251" y="921"/>
                  <a:pt x="1274" y="917"/>
                  <a:pt x="1296" y="908"/>
                </a:cubicBezTo>
                <a:cubicBezTo>
                  <a:pt x="1318" y="900"/>
                  <a:pt x="1336" y="887"/>
                  <a:pt x="1351" y="871"/>
                </a:cubicBezTo>
                <a:cubicBezTo>
                  <a:pt x="1328" y="848"/>
                  <a:pt x="1328" y="848"/>
                  <a:pt x="1328" y="848"/>
                </a:cubicBezTo>
                <a:cubicBezTo>
                  <a:pt x="1301" y="875"/>
                  <a:pt x="1268" y="889"/>
                  <a:pt x="1227" y="889"/>
                </a:cubicBezTo>
                <a:cubicBezTo>
                  <a:pt x="1200" y="889"/>
                  <a:pt x="1175" y="883"/>
                  <a:pt x="1153" y="871"/>
                </a:cubicBezTo>
                <a:cubicBezTo>
                  <a:pt x="1131" y="858"/>
                  <a:pt x="1113" y="841"/>
                  <a:pt x="1101" y="820"/>
                </a:cubicBezTo>
                <a:cubicBezTo>
                  <a:pt x="1088" y="798"/>
                  <a:pt x="1082" y="774"/>
                  <a:pt x="1082" y="747"/>
                </a:cubicBezTo>
                <a:cubicBezTo>
                  <a:pt x="1082" y="721"/>
                  <a:pt x="1088" y="696"/>
                  <a:pt x="1101" y="675"/>
                </a:cubicBezTo>
                <a:cubicBezTo>
                  <a:pt x="1113" y="653"/>
                  <a:pt x="1131" y="636"/>
                  <a:pt x="1153" y="624"/>
                </a:cubicBezTo>
                <a:close/>
                <a:moveTo>
                  <a:pt x="1679" y="729"/>
                </a:moveTo>
                <a:cubicBezTo>
                  <a:pt x="1464" y="729"/>
                  <a:pt x="1464" y="729"/>
                  <a:pt x="1464" y="729"/>
                </a:cubicBezTo>
                <a:cubicBezTo>
                  <a:pt x="1464" y="576"/>
                  <a:pt x="1464" y="576"/>
                  <a:pt x="1464" y="576"/>
                </a:cubicBezTo>
                <a:cubicBezTo>
                  <a:pt x="1428" y="576"/>
                  <a:pt x="1428" y="576"/>
                  <a:pt x="1428" y="576"/>
                </a:cubicBezTo>
                <a:cubicBezTo>
                  <a:pt x="1428" y="919"/>
                  <a:pt x="1428" y="919"/>
                  <a:pt x="1428" y="919"/>
                </a:cubicBezTo>
                <a:cubicBezTo>
                  <a:pt x="1464" y="919"/>
                  <a:pt x="1464" y="919"/>
                  <a:pt x="1464" y="919"/>
                </a:cubicBezTo>
                <a:cubicBezTo>
                  <a:pt x="1464" y="761"/>
                  <a:pt x="1464" y="761"/>
                  <a:pt x="1464" y="761"/>
                </a:cubicBezTo>
                <a:cubicBezTo>
                  <a:pt x="1679" y="761"/>
                  <a:pt x="1679" y="761"/>
                  <a:pt x="1679" y="761"/>
                </a:cubicBezTo>
                <a:cubicBezTo>
                  <a:pt x="1679" y="919"/>
                  <a:pt x="1679" y="919"/>
                  <a:pt x="1679" y="919"/>
                </a:cubicBezTo>
                <a:cubicBezTo>
                  <a:pt x="1714" y="919"/>
                  <a:pt x="1714" y="919"/>
                  <a:pt x="1714" y="919"/>
                </a:cubicBezTo>
                <a:cubicBezTo>
                  <a:pt x="1714" y="576"/>
                  <a:pt x="1714" y="576"/>
                  <a:pt x="1714" y="576"/>
                </a:cubicBezTo>
                <a:cubicBezTo>
                  <a:pt x="1679" y="576"/>
                  <a:pt x="1679" y="576"/>
                  <a:pt x="1679" y="576"/>
                </a:cubicBezTo>
                <a:lnTo>
                  <a:pt x="1679" y="729"/>
                </a:lnTo>
                <a:close/>
                <a:moveTo>
                  <a:pt x="1826" y="919"/>
                </a:moveTo>
                <a:cubicBezTo>
                  <a:pt x="1862" y="919"/>
                  <a:pt x="1862" y="919"/>
                  <a:pt x="1862" y="919"/>
                </a:cubicBezTo>
                <a:cubicBezTo>
                  <a:pt x="1862" y="576"/>
                  <a:pt x="1862" y="576"/>
                  <a:pt x="1862" y="576"/>
                </a:cubicBezTo>
                <a:cubicBezTo>
                  <a:pt x="1826" y="576"/>
                  <a:pt x="1826" y="576"/>
                  <a:pt x="1826" y="576"/>
                </a:cubicBezTo>
                <a:lnTo>
                  <a:pt x="1826" y="919"/>
                </a:lnTo>
                <a:close/>
                <a:moveTo>
                  <a:pt x="2224" y="854"/>
                </a:moveTo>
                <a:cubicBezTo>
                  <a:pt x="2003" y="576"/>
                  <a:pt x="2003" y="576"/>
                  <a:pt x="2003" y="576"/>
                </a:cubicBezTo>
                <a:cubicBezTo>
                  <a:pt x="1974" y="576"/>
                  <a:pt x="1974" y="576"/>
                  <a:pt x="1974" y="576"/>
                </a:cubicBezTo>
                <a:cubicBezTo>
                  <a:pt x="1974" y="919"/>
                  <a:pt x="1974" y="919"/>
                  <a:pt x="1974" y="919"/>
                </a:cubicBezTo>
                <a:cubicBezTo>
                  <a:pt x="2010" y="919"/>
                  <a:pt x="2010" y="919"/>
                  <a:pt x="2010" y="919"/>
                </a:cubicBezTo>
                <a:cubicBezTo>
                  <a:pt x="2010" y="641"/>
                  <a:pt x="2010" y="641"/>
                  <a:pt x="2010" y="641"/>
                </a:cubicBezTo>
                <a:cubicBezTo>
                  <a:pt x="2230" y="919"/>
                  <a:pt x="2230" y="919"/>
                  <a:pt x="2230" y="919"/>
                </a:cubicBezTo>
                <a:cubicBezTo>
                  <a:pt x="2260" y="919"/>
                  <a:pt x="2260" y="919"/>
                  <a:pt x="2260" y="919"/>
                </a:cubicBezTo>
                <a:cubicBezTo>
                  <a:pt x="2260" y="576"/>
                  <a:pt x="2260" y="576"/>
                  <a:pt x="2260" y="576"/>
                </a:cubicBezTo>
                <a:cubicBezTo>
                  <a:pt x="2224" y="576"/>
                  <a:pt x="2224" y="576"/>
                  <a:pt x="2224" y="576"/>
                </a:cubicBezTo>
                <a:lnTo>
                  <a:pt x="2224" y="854"/>
                </a:lnTo>
                <a:close/>
                <a:moveTo>
                  <a:pt x="2448" y="624"/>
                </a:moveTo>
                <a:cubicBezTo>
                  <a:pt x="2471" y="612"/>
                  <a:pt x="2496" y="605"/>
                  <a:pt x="2523" y="605"/>
                </a:cubicBezTo>
                <a:cubicBezTo>
                  <a:pt x="2565" y="605"/>
                  <a:pt x="2599" y="619"/>
                  <a:pt x="2627" y="646"/>
                </a:cubicBezTo>
                <a:cubicBezTo>
                  <a:pt x="2649" y="623"/>
                  <a:pt x="2649" y="623"/>
                  <a:pt x="2649" y="623"/>
                </a:cubicBezTo>
                <a:cubicBezTo>
                  <a:pt x="2634" y="606"/>
                  <a:pt x="2616" y="594"/>
                  <a:pt x="2594" y="586"/>
                </a:cubicBezTo>
                <a:cubicBezTo>
                  <a:pt x="2572" y="577"/>
                  <a:pt x="2548" y="573"/>
                  <a:pt x="2522" y="573"/>
                </a:cubicBezTo>
                <a:cubicBezTo>
                  <a:pt x="2487" y="573"/>
                  <a:pt x="2456" y="581"/>
                  <a:pt x="2429" y="596"/>
                </a:cubicBezTo>
                <a:cubicBezTo>
                  <a:pt x="2402" y="611"/>
                  <a:pt x="2380" y="631"/>
                  <a:pt x="2364" y="658"/>
                </a:cubicBezTo>
                <a:cubicBezTo>
                  <a:pt x="2349" y="685"/>
                  <a:pt x="2341" y="714"/>
                  <a:pt x="2341" y="747"/>
                </a:cubicBezTo>
                <a:cubicBezTo>
                  <a:pt x="2341" y="780"/>
                  <a:pt x="2349" y="810"/>
                  <a:pt x="2364" y="837"/>
                </a:cubicBezTo>
                <a:cubicBezTo>
                  <a:pt x="2380" y="863"/>
                  <a:pt x="2402" y="884"/>
                  <a:pt x="2429" y="899"/>
                </a:cubicBezTo>
                <a:cubicBezTo>
                  <a:pt x="2456" y="914"/>
                  <a:pt x="2487" y="921"/>
                  <a:pt x="2521" y="921"/>
                </a:cubicBezTo>
                <a:cubicBezTo>
                  <a:pt x="2546" y="921"/>
                  <a:pt x="2569" y="918"/>
                  <a:pt x="2590" y="910"/>
                </a:cubicBezTo>
                <a:cubicBezTo>
                  <a:pt x="2612" y="903"/>
                  <a:pt x="2631" y="892"/>
                  <a:pt x="2647" y="878"/>
                </a:cubicBezTo>
                <a:cubicBezTo>
                  <a:pt x="2647" y="747"/>
                  <a:pt x="2647" y="747"/>
                  <a:pt x="2647" y="747"/>
                </a:cubicBezTo>
                <a:cubicBezTo>
                  <a:pt x="2612" y="747"/>
                  <a:pt x="2612" y="747"/>
                  <a:pt x="2612" y="747"/>
                </a:cubicBezTo>
                <a:cubicBezTo>
                  <a:pt x="2612" y="863"/>
                  <a:pt x="2612" y="863"/>
                  <a:pt x="2612" y="863"/>
                </a:cubicBezTo>
                <a:cubicBezTo>
                  <a:pt x="2588" y="880"/>
                  <a:pt x="2558" y="889"/>
                  <a:pt x="2523" y="889"/>
                </a:cubicBezTo>
                <a:cubicBezTo>
                  <a:pt x="2495" y="889"/>
                  <a:pt x="2470" y="883"/>
                  <a:pt x="2448" y="871"/>
                </a:cubicBezTo>
                <a:cubicBezTo>
                  <a:pt x="2426" y="858"/>
                  <a:pt x="2408" y="841"/>
                  <a:pt x="2396" y="820"/>
                </a:cubicBezTo>
                <a:cubicBezTo>
                  <a:pt x="2383" y="798"/>
                  <a:pt x="2377" y="774"/>
                  <a:pt x="2377" y="747"/>
                </a:cubicBezTo>
                <a:cubicBezTo>
                  <a:pt x="2377" y="721"/>
                  <a:pt x="2383" y="696"/>
                  <a:pt x="2396" y="675"/>
                </a:cubicBezTo>
                <a:cubicBezTo>
                  <a:pt x="2408" y="653"/>
                  <a:pt x="2426" y="636"/>
                  <a:pt x="2448" y="624"/>
                </a:cubicBezTo>
                <a:close/>
                <a:moveTo>
                  <a:pt x="3146" y="693"/>
                </a:moveTo>
                <a:cubicBezTo>
                  <a:pt x="3146" y="730"/>
                  <a:pt x="3133" y="759"/>
                  <a:pt x="3108" y="779"/>
                </a:cubicBezTo>
                <a:cubicBezTo>
                  <a:pt x="3084" y="800"/>
                  <a:pt x="3049" y="810"/>
                  <a:pt x="3006" y="810"/>
                </a:cubicBezTo>
                <a:cubicBezTo>
                  <a:pt x="2914" y="810"/>
                  <a:pt x="2914" y="810"/>
                  <a:pt x="2914" y="810"/>
                </a:cubicBezTo>
                <a:cubicBezTo>
                  <a:pt x="2914" y="919"/>
                  <a:pt x="2914" y="919"/>
                  <a:pt x="2914" y="919"/>
                </a:cubicBezTo>
                <a:cubicBezTo>
                  <a:pt x="2877" y="919"/>
                  <a:pt x="2877" y="919"/>
                  <a:pt x="2877" y="919"/>
                </a:cubicBezTo>
                <a:cubicBezTo>
                  <a:pt x="2877" y="576"/>
                  <a:pt x="2877" y="576"/>
                  <a:pt x="2877" y="576"/>
                </a:cubicBezTo>
                <a:cubicBezTo>
                  <a:pt x="3006" y="576"/>
                  <a:pt x="3006" y="576"/>
                  <a:pt x="3006" y="576"/>
                </a:cubicBezTo>
                <a:cubicBezTo>
                  <a:pt x="3049" y="576"/>
                  <a:pt x="3084" y="587"/>
                  <a:pt x="3108" y="607"/>
                </a:cubicBezTo>
                <a:cubicBezTo>
                  <a:pt x="3133" y="628"/>
                  <a:pt x="3146" y="657"/>
                  <a:pt x="3146" y="693"/>
                </a:cubicBezTo>
                <a:close/>
                <a:moveTo>
                  <a:pt x="3109" y="693"/>
                </a:moveTo>
                <a:cubicBezTo>
                  <a:pt x="3109" y="666"/>
                  <a:pt x="3100" y="645"/>
                  <a:pt x="3082" y="630"/>
                </a:cubicBezTo>
                <a:cubicBezTo>
                  <a:pt x="3064" y="615"/>
                  <a:pt x="3039" y="607"/>
                  <a:pt x="3005" y="607"/>
                </a:cubicBezTo>
                <a:cubicBezTo>
                  <a:pt x="2914" y="607"/>
                  <a:pt x="2914" y="607"/>
                  <a:pt x="2914" y="607"/>
                </a:cubicBezTo>
                <a:cubicBezTo>
                  <a:pt x="2914" y="779"/>
                  <a:pt x="2914" y="779"/>
                  <a:pt x="2914" y="779"/>
                </a:cubicBezTo>
                <a:cubicBezTo>
                  <a:pt x="3005" y="779"/>
                  <a:pt x="3005" y="779"/>
                  <a:pt x="3005" y="779"/>
                </a:cubicBezTo>
                <a:cubicBezTo>
                  <a:pt x="3039" y="779"/>
                  <a:pt x="3064" y="771"/>
                  <a:pt x="3082" y="756"/>
                </a:cubicBezTo>
                <a:cubicBezTo>
                  <a:pt x="3100" y="742"/>
                  <a:pt x="3109" y="721"/>
                  <a:pt x="3109" y="693"/>
                </a:cubicBezTo>
                <a:close/>
                <a:moveTo>
                  <a:pt x="3260" y="576"/>
                </a:moveTo>
                <a:cubicBezTo>
                  <a:pt x="3224" y="576"/>
                  <a:pt x="3224" y="576"/>
                  <a:pt x="3224" y="576"/>
                </a:cubicBezTo>
                <a:cubicBezTo>
                  <a:pt x="3224" y="919"/>
                  <a:pt x="3224" y="919"/>
                  <a:pt x="3224" y="919"/>
                </a:cubicBezTo>
                <a:cubicBezTo>
                  <a:pt x="3452" y="919"/>
                  <a:pt x="3452" y="919"/>
                  <a:pt x="3452" y="919"/>
                </a:cubicBezTo>
                <a:cubicBezTo>
                  <a:pt x="3452" y="887"/>
                  <a:pt x="3452" y="887"/>
                  <a:pt x="3452" y="887"/>
                </a:cubicBezTo>
                <a:cubicBezTo>
                  <a:pt x="3260" y="887"/>
                  <a:pt x="3260" y="887"/>
                  <a:pt x="3260" y="887"/>
                </a:cubicBezTo>
                <a:lnTo>
                  <a:pt x="3260" y="576"/>
                </a:lnTo>
                <a:close/>
                <a:moveTo>
                  <a:pt x="3650" y="576"/>
                </a:moveTo>
                <a:cubicBezTo>
                  <a:pt x="3807" y="919"/>
                  <a:pt x="3807" y="919"/>
                  <a:pt x="3807" y="919"/>
                </a:cubicBezTo>
                <a:cubicBezTo>
                  <a:pt x="3769" y="919"/>
                  <a:pt x="3769" y="919"/>
                  <a:pt x="3769" y="919"/>
                </a:cubicBezTo>
                <a:cubicBezTo>
                  <a:pt x="3728" y="827"/>
                  <a:pt x="3728" y="827"/>
                  <a:pt x="3728" y="827"/>
                </a:cubicBezTo>
                <a:cubicBezTo>
                  <a:pt x="3537" y="827"/>
                  <a:pt x="3537" y="827"/>
                  <a:pt x="3537" y="827"/>
                </a:cubicBezTo>
                <a:cubicBezTo>
                  <a:pt x="3496" y="919"/>
                  <a:pt x="3496" y="919"/>
                  <a:pt x="3496" y="919"/>
                </a:cubicBezTo>
                <a:cubicBezTo>
                  <a:pt x="3458" y="919"/>
                  <a:pt x="3458" y="919"/>
                  <a:pt x="3458" y="919"/>
                </a:cubicBezTo>
                <a:cubicBezTo>
                  <a:pt x="3615" y="576"/>
                  <a:pt x="3615" y="576"/>
                  <a:pt x="3615" y="576"/>
                </a:cubicBezTo>
                <a:lnTo>
                  <a:pt x="3650" y="576"/>
                </a:lnTo>
                <a:close/>
                <a:moveTo>
                  <a:pt x="3714" y="798"/>
                </a:moveTo>
                <a:cubicBezTo>
                  <a:pt x="3632" y="614"/>
                  <a:pt x="3632" y="614"/>
                  <a:pt x="3632" y="614"/>
                </a:cubicBezTo>
                <a:cubicBezTo>
                  <a:pt x="3550" y="798"/>
                  <a:pt x="3550" y="798"/>
                  <a:pt x="3550" y="798"/>
                </a:cubicBezTo>
                <a:lnTo>
                  <a:pt x="3714" y="798"/>
                </a:lnTo>
                <a:close/>
                <a:moveTo>
                  <a:pt x="3793" y="607"/>
                </a:moveTo>
                <a:cubicBezTo>
                  <a:pt x="3913" y="607"/>
                  <a:pt x="3913" y="607"/>
                  <a:pt x="3913" y="607"/>
                </a:cubicBezTo>
                <a:cubicBezTo>
                  <a:pt x="3913" y="919"/>
                  <a:pt x="3913" y="919"/>
                  <a:pt x="3913" y="919"/>
                </a:cubicBezTo>
                <a:cubicBezTo>
                  <a:pt x="3949" y="919"/>
                  <a:pt x="3949" y="919"/>
                  <a:pt x="3949" y="919"/>
                </a:cubicBezTo>
                <a:cubicBezTo>
                  <a:pt x="3949" y="607"/>
                  <a:pt x="3949" y="607"/>
                  <a:pt x="3949" y="607"/>
                </a:cubicBezTo>
                <a:cubicBezTo>
                  <a:pt x="4070" y="607"/>
                  <a:pt x="4070" y="607"/>
                  <a:pt x="4070" y="607"/>
                </a:cubicBezTo>
                <a:cubicBezTo>
                  <a:pt x="4070" y="576"/>
                  <a:pt x="4070" y="576"/>
                  <a:pt x="4070" y="576"/>
                </a:cubicBezTo>
                <a:cubicBezTo>
                  <a:pt x="3793" y="576"/>
                  <a:pt x="3793" y="576"/>
                  <a:pt x="3793" y="576"/>
                </a:cubicBezTo>
                <a:lnTo>
                  <a:pt x="3793" y="607"/>
                </a:lnTo>
                <a:close/>
                <a:moveTo>
                  <a:pt x="4127" y="919"/>
                </a:moveTo>
                <a:cubicBezTo>
                  <a:pt x="4163" y="919"/>
                  <a:pt x="4163" y="919"/>
                  <a:pt x="4163" y="919"/>
                </a:cubicBezTo>
                <a:cubicBezTo>
                  <a:pt x="4163" y="773"/>
                  <a:pt x="4163" y="773"/>
                  <a:pt x="4163" y="773"/>
                </a:cubicBezTo>
                <a:cubicBezTo>
                  <a:pt x="4340" y="773"/>
                  <a:pt x="4340" y="773"/>
                  <a:pt x="4340" y="773"/>
                </a:cubicBezTo>
                <a:cubicBezTo>
                  <a:pt x="4340" y="742"/>
                  <a:pt x="4340" y="742"/>
                  <a:pt x="4340" y="742"/>
                </a:cubicBezTo>
                <a:cubicBezTo>
                  <a:pt x="4163" y="742"/>
                  <a:pt x="4163" y="742"/>
                  <a:pt x="4163" y="742"/>
                </a:cubicBezTo>
                <a:cubicBezTo>
                  <a:pt x="4163" y="607"/>
                  <a:pt x="4163" y="607"/>
                  <a:pt x="4163" y="607"/>
                </a:cubicBezTo>
                <a:cubicBezTo>
                  <a:pt x="4362" y="607"/>
                  <a:pt x="4362" y="607"/>
                  <a:pt x="4362" y="607"/>
                </a:cubicBezTo>
                <a:cubicBezTo>
                  <a:pt x="4362" y="576"/>
                  <a:pt x="4362" y="576"/>
                  <a:pt x="4362" y="576"/>
                </a:cubicBezTo>
                <a:cubicBezTo>
                  <a:pt x="4127" y="576"/>
                  <a:pt x="4127" y="576"/>
                  <a:pt x="4127" y="576"/>
                </a:cubicBezTo>
                <a:lnTo>
                  <a:pt x="4127" y="919"/>
                </a:lnTo>
                <a:close/>
                <a:moveTo>
                  <a:pt x="4738" y="658"/>
                </a:moveTo>
                <a:cubicBezTo>
                  <a:pt x="4754" y="685"/>
                  <a:pt x="4762" y="714"/>
                  <a:pt x="4762" y="747"/>
                </a:cubicBezTo>
                <a:cubicBezTo>
                  <a:pt x="4762" y="780"/>
                  <a:pt x="4754" y="810"/>
                  <a:pt x="4738" y="837"/>
                </a:cubicBezTo>
                <a:cubicBezTo>
                  <a:pt x="4723" y="863"/>
                  <a:pt x="4701" y="884"/>
                  <a:pt x="4674" y="899"/>
                </a:cubicBezTo>
                <a:cubicBezTo>
                  <a:pt x="4647" y="914"/>
                  <a:pt x="4616" y="921"/>
                  <a:pt x="4582" y="921"/>
                </a:cubicBezTo>
                <a:cubicBezTo>
                  <a:pt x="4548" y="921"/>
                  <a:pt x="4517" y="914"/>
                  <a:pt x="4490" y="899"/>
                </a:cubicBezTo>
                <a:cubicBezTo>
                  <a:pt x="4462" y="884"/>
                  <a:pt x="4441" y="863"/>
                  <a:pt x="4425" y="836"/>
                </a:cubicBezTo>
                <a:cubicBezTo>
                  <a:pt x="4410" y="810"/>
                  <a:pt x="4402" y="780"/>
                  <a:pt x="4402" y="747"/>
                </a:cubicBezTo>
                <a:cubicBezTo>
                  <a:pt x="4402" y="714"/>
                  <a:pt x="4410" y="685"/>
                  <a:pt x="4425" y="658"/>
                </a:cubicBezTo>
                <a:cubicBezTo>
                  <a:pt x="4441" y="632"/>
                  <a:pt x="4462" y="611"/>
                  <a:pt x="4490" y="596"/>
                </a:cubicBezTo>
                <a:cubicBezTo>
                  <a:pt x="4517" y="581"/>
                  <a:pt x="4548" y="573"/>
                  <a:pt x="4582" y="573"/>
                </a:cubicBezTo>
                <a:cubicBezTo>
                  <a:pt x="4616" y="573"/>
                  <a:pt x="4647" y="581"/>
                  <a:pt x="4674" y="596"/>
                </a:cubicBezTo>
                <a:cubicBezTo>
                  <a:pt x="4701" y="611"/>
                  <a:pt x="4723" y="631"/>
                  <a:pt x="4738" y="658"/>
                </a:cubicBezTo>
                <a:close/>
                <a:moveTo>
                  <a:pt x="4725" y="747"/>
                </a:moveTo>
                <a:cubicBezTo>
                  <a:pt x="4725" y="721"/>
                  <a:pt x="4719" y="696"/>
                  <a:pt x="4707" y="675"/>
                </a:cubicBezTo>
                <a:cubicBezTo>
                  <a:pt x="4694" y="653"/>
                  <a:pt x="4677" y="636"/>
                  <a:pt x="4656" y="624"/>
                </a:cubicBezTo>
                <a:cubicBezTo>
                  <a:pt x="4634" y="612"/>
                  <a:pt x="4609" y="605"/>
                  <a:pt x="4582" y="605"/>
                </a:cubicBezTo>
                <a:cubicBezTo>
                  <a:pt x="4555" y="605"/>
                  <a:pt x="4531" y="612"/>
                  <a:pt x="4509" y="624"/>
                </a:cubicBezTo>
                <a:cubicBezTo>
                  <a:pt x="4487" y="636"/>
                  <a:pt x="4469" y="653"/>
                  <a:pt x="4457" y="675"/>
                </a:cubicBezTo>
                <a:cubicBezTo>
                  <a:pt x="4444" y="696"/>
                  <a:pt x="4438" y="721"/>
                  <a:pt x="4438" y="747"/>
                </a:cubicBezTo>
                <a:cubicBezTo>
                  <a:pt x="4438" y="774"/>
                  <a:pt x="4444" y="798"/>
                  <a:pt x="4457" y="820"/>
                </a:cubicBezTo>
                <a:cubicBezTo>
                  <a:pt x="4469" y="842"/>
                  <a:pt x="4487" y="859"/>
                  <a:pt x="4509" y="871"/>
                </a:cubicBezTo>
                <a:cubicBezTo>
                  <a:pt x="4531" y="883"/>
                  <a:pt x="4555" y="889"/>
                  <a:pt x="4582" y="889"/>
                </a:cubicBezTo>
                <a:cubicBezTo>
                  <a:pt x="4609" y="889"/>
                  <a:pt x="4634" y="883"/>
                  <a:pt x="4656" y="871"/>
                </a:cubicBezTo>
                <a:cubicBezTo>
                  <a:pt x="4677" y="859"/>
                  <a:pt x="4694" y="842"/>
                  <a:pt x="4707" y="820"/>
                </a:cubicBezTo>
                <a:cubicBezTo>
                  <a:pt x="4719" y="798"/>
                  <a:pt x="4725" y="774"/>
                  <a:pt x="4725" y="747"/>
                </a:cubicBezTo>
                <a:close/>
                <a:moveTo>
                  <a:pt x="5033" y="801"/>
                </a:moveTo>
                <a:cubicBezTo>
                  <a:pt x="5116" y="919"/>
                  <a:pt x="5116" y="919"/>
                  <a:pt x="5116" y="919"/>
                </a:cubicBezTo>
                <a:cubicBezTo>
                  <a:pt x="5077" y="919"/>
                  <a:pt x="5077" y="919"/>
                  <a:pt x="5077" y="919"/>
                </a:cubicBezTo>
                <a:cubicBezTo>
                  <a:pt x="4998" y="808"/>
                  <a:pt x="4998" y="808"/>
                  <a:pt x="4998" y="808"/>
                </a:cubicBezTo>
                <a:cubicBezTo>
                  <a:pt x="4990" y="809"/>
                  <a:pt x="4980" y="810"/>
                  <a:pt x="4971" y="810"/>
                </a:cubicBezTo>
                <a:cubicBezTo>
                  <a:pt x="4879" y="810"/>
                  <a:pt x="4879" y="810"/>
                  <a:pt x="4879" y="810"/>
                </a:cubicBezTo>
                <a:cubicBezTo>
                  <a:pt x="4879" y="919"/>
                  <a:pt x="4879" y="919"/>
                  <a:pt x="4879" y="919"/>
                </a:cubicBezTo>
                <a:cubicBezTo>
                  <a:pt x="4843" y="919"/>
                  <a:pt x="4843" y="919"/>
                  <a:pt x="4843" y="919"/>
                </a:cubicBezTo>
                <a:cubicBezTo>
                  <a:pt x="4843" y="576"/>
                  <a:pt x="4843" y="576"/>
                  <a:pt x="4843" y="576"/>
                </a:cubicBezTo>
                <a:cubicBezTo>
                  <a:pt x="4971" y="576"/>
                  <a:pt x="4971" y="576"/>
                  <a:pt x="4971" y="576"/>
                </a:cubicBezTo>
                <a:cubicBezTo>
                  <a:pt x="5015" y="576"/>
                  <a:pt x="5049" y="587"/>
                  <a:pt x="5074" y="607"/>
                </a:cubicBezTo>
                <a:cubicBezTo>
                  <a:pt x="5098" y="628"/>
                  <a:pt x="5111" y="657"/>
                  <a:pt x="5111" y="693"/>
                </a:cubicBezTo>
                <a:cubicBezTo>
                  <a:pt x="5111" y="720"/>
                  <a:pt x="5104" y="743"/>
                  <a:pt x="5091" y="761"/>
                </a:cubicBezTo>
                <a:cubicBezTo>
                  <a:pt x="5077" y="780"/>
                  <a:pt x="5058" y="793"/>
                  <a:pt x="5033" y="801"/>
                </a:cubicBezTo>
                <a:close/>
                <a:moveTo>
                  <a:pt x="5048" y="757"/>
                </a:moveTo>
                <a:cubicBezTo>
                  <a:pt x="5066" y="742"/>
                  <a:pt x="5075" y="721"/>
                  <a:pt x="5075" y="693"/>
                </a:cubicBezTo>
                <a:cubicBezTo>
                  <a:pt x="5075" y="666"/>
                  <a:pt x="5066" y="645"/>
                  <a:pt x="5048" y="630"/>
                </a:cubicBezTo>
                <a:cubicBezTo>
                  <a:pt x="5030" y="615"/>
                  <a:pt x="5004" y="607"/>
                  <a:pt x="4970" y="607"/>
                </a:cubicBezTo>
                <a:cubicBezTo>
                  <a:pt x="4879" y="607"/>
                  <a:pt x="4879" y="607"/>
                  <a:pt x="4879" y="607"/>
                </a:cubicBezTo>
                <a:cubicBezTo>
                  <a:pt x="4879" y="779"/>
                  <a:pt x="4879" y="779"/>
                  <a:pt x="4879" y="779"/>
                </a:cubicBezTo>
                <a:cubicBezTo>
                  <a:pt x="4970" y="779"/>
                  <a:pt x="4970" y="779"/>
                  <a:pt x="4970" y="779"/>
                </a:cubicBezTo>
                <a:cubicBezTo>
                  <a:pt x="5004" y="779"/>
                  <a:pt x="5030" y="772"/>
                  <a:pt x="5048" y="757"/>
                </a:cubicBezTo>
                <a:close/>
                <a:moveTo>
                  <a:pt x="5522" y="576"/>
                </a:moveTo>
                <a:cubicBezTo>
                  <a:pt x="5375" y="830"/>
                  <a:pt x="5375" y="830"/>
                  <a:pt x="5375" y="830"/>
                </a:cubicBezTo>
                <a:cubicBezTo>
                  <a:pt x="5226" y="576"/>
                  <a:pt x="5226" y="576"/>
                  <a:pt x="5226" y="576"/>
                </a:cubicBezTo>
                <a:cubicBezTo>
                  <a:pt x="5196" y="576"/>
                  <a:pt x="5196" y="576"/>
                  <a:pt x="5196" y="576"/>
                </a:cubicBezTo>
                <a:cubicBezTo>
                  <a:pt x="5196" y="919"/>
                  <a:pt x="5196" y="919"/>
                  <a:pt x="5196" y="919"/>
                </a:cubicBezTo>
                <a:cubicBezTo>
                  <a:pt x="5231" y="919"/>
                  <a:pt x="5231" y="919"/>
                  <a:pt x="5231" y="919"/>
                </a:cubicBezTo>
                <a:cubicBezTo>
                  <a:pt x="5231" y="646"/>
                  <a:pt x="5231" y="646"/>
                  <a:pt x="5231" y="646"/>
                </a:cubicBezTo>
                <a:cubicBezTo>
                  <a:pt x="5366" y="875"/>
                  <a:pt x="5366" y="875"/>
                  <a:pt x="5366" y="875"/>
                </a:cubicBezTo>
                <a:cubicBezTo>
                  <a:pt x="5383" y="875"/>
                  <a:pt x="5383" y="875"/>
                  <a:pt x="5383" y="875"/>
                </a:cubicBezTo>
                <a:cubicBezTo>
                  <a:pt x="5517" y="645"/>
                  <a:pt x="5517" y="645"/>
                  <a:pt x="5517" y="645"/>
                </a:cubicBezTo>
                <a:cubicBezTo>
                  <a:pt x="5517" y="919"/>
                  <a:pt x="5517" y="919"/>
                  <a:pt x="5517" y="919"/>
                </a:cubicBezTo>
                <a:cubicBezTo>
                  <a:pt x="5552" y="919"/>
                  <a:pt x="5552" y="919"/>
                  <a:pt x="5552" y="919"/>
                </a:cubicBezTo>
                <a:cubicBezTo>
                  <a:pt x="5552" y="576"/>
                  <a:pt x="5552" y="576"/>
                  <a:pt x="5552" y="576"/>
                </a:cubicBezTo>
                <a:lnTo>
                  <a:pt x="5522" y="576"/>
                </a:lnTo>
                <a:close/>
              </a:path>
            </a:pathLst>
          </a:custGeom>
          <a:solidFill>
            <a:srgbClr val="001450"/>
          </a:solidFill>
          <a:ln>
            <a:noFill/>
          </a:ln>
        </p:spPr>
        <p:txBody>
          <a:bodyPr lIns="114324" tIns="57162" rIns="114324" bIns="57162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2251">
              <a:latin typeface="+mn-lt"/>
            </a:endParaRPr>
          </a:p>
        </p:txBody>
      </p:sp>
      <p:sp>
        <p:nvSpPr>
          <p:cNvPr id="8" name="Agenda"/>
          <p:cNvSpPr>
            <a:spLocks noGrp="1" noSelect="1"/>
          </p:cNvSpPr>
          <p:nvPr>
            <p:ph type="body" sz="quarter" idx="13"/>
          </p:nvPr>
        </p:nvSpPr>
        <p:spPr bwMode="gray">
          <a:xfrm>
            <a:off x="855179" y="522804"/>
            <a:ext cx="3701441" cy="6663700"/>
          </a:xfr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6001" b="0" cap="none" baseline="0">
                <a:solidFill>
                  <a:schemeClr val="accent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6001" b="0" cap="all">
                <a:solidFill>
                  <a:srgbClr val="7800AF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6001" b="0" cap="all">
                <a:solidFill>
                  <a:srgbClr val="7800AF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6001" b="0" cap="all">
                <a:solidFill>
                  <a:srgbClr val="7800AF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6001" b="0" cap="all">
                <a:solidFill>
                  <a:srgbClr val="7800AF"/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6001" b="0" cap="all">
                <a:solidFill>
                  <a:srgbClr val="7800AF"/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6001" b="0" cap="all">
                <a:solidFill>
                  <a:srgbClr val="7800AF"/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6001" b="0" cap="all">
                <a:solidFill>
                  <a:srgbClr val="7800AF"/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6001" b="0" cap="all">
                <a:solidFill>
                  <a:srgbClr val="7800AF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ijdelijke aanduiding voor tabel 2"/>
          <p:cNvSpPr>
            <a:spLocks noGrp="1" noSelect="1"/>
          </p:cNvSpPr>
          <p:nvPr>
            <p:ph type="tbl" sz="quarter" idx="16"/>
          </p:nvPr>
        </p:nvSpPr>
        <p:spPr>
          <a:xfrm>
            <a:off x="5061211" y="639324"/>
            <a:ext cx="9523015" cy="66186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noProof="0"/>
              <a:t>Click icon to add table</a:t>
            </a:r>
          </a:p>
        </p:txBody>
      </p:sp>
      <p:sp>
        <p:nvSpPr>
          <p:cNvPr id="63" name="Tijdelijke aanduiding voor dianummer 5">
            <a:extLst>
              <a:ext uri="{FF2B5EF4-FFF2-40B4-BE49-F238E27FC236}">
                <a16:creationId xmlns:a16="http://schemas.microsoft.com/office/drawing/2014/main" id="{4EED125F-5A48-4EC9-8AD3-03E5C51F4259}"/>
              </a:ext>
            </a:extLst>
          </p:cNvPr>
          <p:cNvSpPr>
            <a:spLocks noGrp="1" noSelect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64BFFD-14AC-4FF2-8681-612D6AF60D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01521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-only slide EM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4">
            <a:extLst>
              <a:ext uri="{FF2B5EF4-FFF2-40B4-BE49-F238E27FC236}">
                <a16:creationId xmlns:a16="http://schemas.microsoft.com/office/drawing/2014/main" id="{B89DE1E9-85F6-4998-996B-47A13107C8B5}"/>
              </a:ext>
            </a:extLst>
          </p:cNvPr>
          <p:cNvGrpSpPr>
            <a:grpSpLocks noSelect="1" noChangeAspect="1"/>
          </p:cNvGrpSpPr>
          <p:nvPr userDrawn="1"/>
        </p:nvGrpSpPr>
        <p:grpSpPr bwMode="auto">
          <a:xfrm>
            <a:off x="344488" y="7553325"/>
            <a:ext cx="674687" cy="674688"/>
            <a:chOff x="3456" y="1776"/>
            <a:chExt cx="760" cy="760"/>
          </a:xfrm>
        </p:grpSpPr>
        <p:sp>
          <p:nvSpPr>
            <p:cNvPr id="7" name="Oval 5">
              <a:extLst>
                <a:ext uri="{FF2B5EF4-FFF2-40B4-BE49-F238E27FC236}">
                  <a16:creationId xmlns:a16="http://schemas.microsoft.com/office/drawing/2014/main" id="{9D989928-3313-4D5B-9144-39D606690F6B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4068" y="1910"/>
              <a:ext cx="82" cy="84"/>
            </a:xfrm>
            <a:prstGeom prst="ellipse">
              <a:avLst/>
            </a:prstGeom>
            <a:solidFill>
              <a:srgbClr val="150F7D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51">
                <a:latin typeface="+mn-lt"/>
              </a:endParaRPr>
            </a:p>
          </p:txBody>
        </p:sp>
        <p:sp>
          <p:nvSpPr>
            <p:cNvPr id="9" name="Oval 6">
              <a:extLst>
                <a:ext uri="{FF2B5EF4-FFF2-40B4-BE49-F238E27FC236}">
                  <a16:creationId xmlns:a16="http://schemas.microsoft.com/office/drawing/2014/main" id="{66C9352A-F1FA-44C4-8AA9-52BA4E10A332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3901" y="1790"/>
              <a:ext cx="82" cy="84"/>
            </a:xfrm>
            <a:prstGeom prst="ellipse">
              <a:avLst/>
            </a:prstGeom>
            <a:solidFill>
              <a:srgbClr val="150F7D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51">
                <a:latin typeface="+mn-lt"/>
              </a:endParaRPr>
            </a:p>
          </p:txBody>
        </p:sp>
        <p:sp>
          <p:nvSpPr>
            <p:cNvPr id="10" name="Oval 7">
              <a:extLst>
                <a:ext uri="{FF2B5EF4-FFF2-40B4-BE49-F238E27FC236}">
                  <a16:creationId xmlns:a16="http://schemas.microsoft.com/office/drawing/2014/main" id="{2B96667E-2C55-46C6-ADDB-5E7E3A866FAE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4175" y="2135"/>
              <a:ext cx="41" cy="41"/>
            </a:xfrm>
            <a:prstGeom prst="ellipse">
              <a:avLst/>
            </a:prstGeom>
            <a:solidFill>
              <a:srgbClr val="150F7D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51">
                <a:latin typeface="+mn-lt"/>
              </a:endParaRPr>
            </a:p>
          </p:txBody>
        </p:sp>
        <p:sp>
          <p:nvSpPr>
            <p:cNvPr id="11" name="Oval 8">
              <a:extLst>
                <a:ext uri="{FF2B5EF4-FFF2-40B4-BE49-F238E27FC236}">
                  <a16:creationId xmlns:a16="http://schemas.microsoft.com/office/drawing/2014/main" id="{8E3E011E-9B69-4553-83CE-EF6D5BF7A16D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4051" y="1864"/>
              <a:ext cx="41" cy="43"/>
            </a:xfrm>
            <a:prstGeom prst="ellipse">
              <a:avLst/>
            </a:prstGeom>
            <a:solidFill>
              <a:srgbClr val="150F7D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51">
                <a:latin typeface="+mn-lt"/>
              </a:endParaRPr>
            </a:p>
          </p:txBody>
        </p:sp>
        <p:sp>
          <p:nvSpPr>
            <p:cNvPr id="12" name="Oval 9">
              <a:extLst>
                <a:ext uri="{FF2B5EF4-FFF2-40B4-BE49-F238E27FC236}">
                  <a16:creationId xmlns:a16="http://schemas.microsoft.com/office/drawing/2014/main" id="{6F1BC572-0DF5-403C-BAD8-A46BD5A487C1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3594" y="1855"/>
              <a:ext cx="41" cy="41"/>
            </a:xfrm>
            <a:prstGeom prst="ellipse">
              <a:avLst/>
            </a:prstGeom>
            <a:solidFill>
              <a:srgbClr val="5700C8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51">
                <a:latin typeface="+mn-lt"/>
              </a:endParaRPr>
            </a:p>
          </p:txBody>
        </p:sp>
        <p:sp>
          <p:nvSpPr>
            <p:cNvPr id="13" name="Oval 10">
              <a:extLst>
                <a:ext uri="{FF2B5EF4-FFF2-40B4-BE49-F238E27FC236}">
                  <a16:creationId xmlns:a16="http://schemas.microsoft.com/office/drawing/2014/main" id="{7EBFC7B5-181E-4D65-A389-73DD6CE98791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3792" y="1898"/>
              <a:ext cx="43" cy="41"/>
            </a:xfrm>
            <a:prstGeom prst="ellipse">
              <a:avLst/>
            </a:prstGeom>
            <a:solidFill>
              <a:srgbClr val="150F7D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51">
                <a:latin typeface="+mn-lt"/>
              </a:endParaRPr>
            </a:p>
          </p:txBody>
        </p:sp>
        <p:sp>
          <p:nvSpPr>
            <p:cNvPr id="14" name="Oval 11">
              <a:extLst>
                <a:ext uri="{FF2B5EF4-FFF2-40B4-BE49-F238E27FC236}">
                  <a16:creationId xmlns:a16="http://schemas.microsoft.com/office/drawing/2014/main" id="{86EF8663-CA36-4B00-B008-D1E14A00F6DC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3622" y="1833"/>
              <a:ext cx="41" cy="41"/>
            </a:xfrm>
            <a:prstGeom prst="ellipse">
              <a:avLst/>
            </a:prstGeom>
            <a:solidFill>
              <a:srgbClr val="150F7D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51">
                <a:latin typeface="+mn-lt"/>
              </a:endParaRPr>
            </a:p>
          </p:txBody>
        </p:sp>
        <p:sp>
          <p:nvSpPr>
            <p:cNvPr id="15" name="Oval 12">
              <a:extLst>
                <a:ext uri="{FF2B5EF4-FFF2-40B4-BE49-F238E27FC236}">
                  <a16:creationId xmlns:a16="http://schemas.microsoft.com/office/drawing/2014/main" id="{9130EAA3-AD8D-41DA-AB74-3107D46F7BCA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3688" y="1796"/>
              <a:ext cx="43" cy="41"/>
            </a:xfrm>
            <a:prstGeom prst="ellipse">
              <a:avLst/>
            </a:prstGeom>
            <a:solidFill>
              <a:srgbClr val="150F7D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51">
                <a:latin typeface="+mn-lt"/>
              </a:endParaRPr>
            </a:p>
          </p:txBody>
        </p:sp>
        <p:sp>
          <p:nvSpPr>
            <p:cNvPr id="16" name="Oval 13">
              <a:extLst>
                <a:ext uri="{FF2B5EF4-FFF2-40B4-BE49-F238E27FC236}">
                  <a16:creationId xmlns:a16="http://schemas.microsoft.com/office/drawing/2014/main" id="{AAB29AD9-A1BC-4C4B-AFE6-FF0D129919B0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3669" y="1876"/>
              <a:ext cx="41" cy="43"/>
            </a:xfrm>
            <a:prstGeom prst="ellipse">
              <a:avLst/>
            </a:prstGeom>
            <a:solidFill>
              <a:srgbClr val="150F7D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51">
                <a:latin typeface="+mn-lt"/>
              </a:endParaRPr>
            </a:p>
          </p:txBody>
        </p:sp>
        <p:sp>
          <p:nvSpPr>
            <p:cNvPr id="17" name="Oval 14">
              <a:extLst>
                <a:ext uri="{FF2B5EF4-FFF2-40B4-BE49-F238E27FC236}">
                  <a16:creationId xmlns:a16="http://schemas.microsoft.com/office/drawing/2014/main" id="{509D98CB-AC2D-4423-8D0E-2F58B6EACCA9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4171" y="2078"/>
              <a:ext cx="41" cy="41"/>
            </a:xfrm>
            <a:prstGeom prst="ellipse">
              <a:avLst/>
            </a:prstGeom>
            <a:solidFill>
              <a:srgbClr val="5700C8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51">
                <a:latin typeface="+mn-lt"/>
              </a:endParaRPr>
            </a:p>
          </p:txBody>
        </p:sp>
        <p:sp>
          <p:nvSpPr>
            <p:cNvPr id="18" name="Oval 15">
              <a:extLst>
                <a:ext uri="{FF2B5EF4-FFF2-40B4-BE49-F238E27FC236}">
                  <a16:creationId xmlns:a16="http://schemas.microsoft.com/office/drawing/2014/main" id="{0FE64F9A-327C-4352-BAA3-DE3BA0226CA2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4146" y="1989"/>
              <a:ext cx="41" cy="43"/>
            </a:xfrm>
            <a:prstGeom prst="ellipse">
              <a:avLst/>
            </a:prstGeom>
            <a:solidFill>
              <a:srgbClr val="150F7D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51">
                <a:latin typeface="+mn-lt"/>
              </a:endParaRPr>
            </a:p>
          </p:txBody>
        </p:sp>
        <p:sp>
          <p:nvSpPr>
            <p:cNvPr id="19" name="Oval 16">
              <a:extLst>
                <a:ext uri="{FF2B5EF4-FFF2-40B4-BE49-F238E27FC236}">
                  <a16:creationId xmlns:a16="http://schemas.microsoft.com/office/drawing/2014/main" id="{D1F4CF70-CBEA-4959-9C0F-2C6578B35557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4084" y="2003"/>
              <a:ext cx="41" cy="41"/>
            </a:xfrm>
            <a:prstGeom prst="ellipse">
              <a:avLst/>
            </a:prstGeom>
            <a:solidFill>
              <a:srgbClr val="5700C8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51">
                <a:latin typeface="+mn-lt"/>
              </a:endParaRPr>
            </a:p>
          </p:txBody>
        </p:sp>
        <p:sp>
          <p:nvSpPr>
            <p:cNvPr id="20" name="Oval 17">
              <a:extLst>
                <a:ext uri="{FF2B5EF4-FFF2-40B4-BE49-F238E27FC236}">
                  <a16:creationId xmlns:a16="http://schemas.microsoft.com/office/drawing/2014/main" id="{076B5303-4C4A-4624-91C1-C41C5501A34C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3737" y="1797"/>
              <a:ext cx="84" cy="84"/>
            </a:xfrm>
            <a:prstGeom prst="ellipse">
              <a:avLst/>
            </a:prstGeom>
            <a:solidFill>
              <a:srgbClr val="150F7D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51">
                <a:latin typeface="+mn-lt"/>
              </a:endParaRPr>
            </a:p>
          </p:txBody>
        </p:sp>
        <p:sp>
          <p:nvSpPr>
            <p:cNvPr id="21" name="Oval 18">
              <a:extLst>
                <a:ext uri="{FF2B5EF4-FFF2-40B4-BE49-F238E27FC236}">
                  <a16:creationId xmlns:a16="http://schemas.microsoft.com/office/drawing/2014/main" id="{2AD9661B-42AA-4112-B2E5-D3F77D0049FE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3724" y="1855"/>
              <a:ext cx="41" cy="41"/>
            </a:xfrm>
            <a:prstGeom prst="ellipse">
              <a:avLst/>
            </a:prstGeom>
            <a:solidFill>
              <a:srgbClr val="5700C8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51">
                <a:latin typeface="+mn-lt"/>
              </a:endParaRPr>
            </a:p>
          </p:txBody>
        </p:sp>
        <p:sp>
          <p:nvSpPr>
            <p:cNvPr id="22" name="Oval 19">
              <a:extLst>
                <a:ext uri="{FF2B5EF4-FFF2-40B4-BE49-F238E27FC236}">
                  <a16:creationId xmlns:a16="http://schemas.microsoft.com/office/drawing/2014/main" id="{F042E7EB-AADF-40B9-9102-441B2D2328F7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3805" y="1833"/>
              <a:ext cx="41" cy="41"/>
            </a:xfrm>
            <a:prstGeom prst="ellipse">
              <a:avLst/>
            </a:prstGeom>
            <a:solidFill>
              <a:srgbClr val="5700C8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51">
                <a:latin typeface="+mn-lt"/>
              </a:endParaRPr>
            </a:p>
          </p:txBody>
        </p:sp>
        <p:sp>
          <p:nvSpPr>
            <p:cNvPr id="23" name="Oval 20">
              <a:extLst>
                <a:ext uri="{FF2B5EF4-FFF2-40B4-BE49-F238E27FC236}">
                  <a16:creationId xmlns:a16="http://schemas.microsoft.com/office/drawing/2014/main" id="{E89E65AC-4E29-452E-8267-A1B2B5F19582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3862" y="1856"/>
              <a:ext cx="43" cy="41"/>
            </a:xfrm>
            <a:prstGeom prst="ellipse">
              <a:avLst/>
            </a:prstGeom>
            <a:solidFill>
              <a:srgbClr val="5700C8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51">
                <a:latin typeface="+mn-lt"/>
              </a:endParaRPr>
            </a:p>
          </p:txBody>
        </p:sp>
        <p:sp>
          <p:nvSpPr>
            <p:cNvPr id="24" name="Oval 21">
              <a:extLst>
                <a:ext uri="{FF2B5EF4-FFF2-40B4-BE49-F238E27FC236}">
                  <a16:creationId xmlns:a16="http://schemas.microsoft.com/office/drawing/2014/main" id="{320662A8-351E-40FE-B8A8-A789C37BB97F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3774" y="1778"/>
              <a:ext cx="41" cy="41"/>
            </a:xfrm>
            <a:prstGeom prst="ellipse">
              <a:avLst/>
            </a:prstGeom>
            <a:solidFill>
              <a:srgbClr val="150F7D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51">
                <a:latin typeface="+mn-lt"/>
              </a:endParaRPr>
            </a:p>
          </p:txBody>
        </p:sp>
        <p:sp>
          <p:nvSpPr>
            <p:cNvPr id="25" name="Oval 22">
              <a:extLst>
                <a:ext uri="{FF2B5EF4-FFF2-40B4-BE49-F238E27FC236}">
                  <a16:creationId xmlns:a16="http://schemas.microsoft.com/office/drawing/2014/main" id="{BEEE793B-0CA4-4A22-8791-B9442282E25A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3832" y="1776"/>
              <a:ext cx="57" cy="55"/>
            </a:xfrm>
            <a:prstGeom prst="ellipse">
              <a:avLst/>
            </a:prstGeom>
            <a:solidFill>
              <a:srgbClr val="150F7D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51">
                <a:latin typeface="+mn-lt"/>
              </a:endParaRPr>
            </a:p>
          </p:txBody>
        </p:sp>
        <p:sp>
          <p:nvSpPr>
            <p:cNvPr id="26" name="Oval 23">
              <a:extLst>
                <a:ext uri="{FF2B5EF4-FFF2-40B4-BE49-F238E27FC236}">
                  <a16:creationId xmlns:a16="http://schemas.microsoft.com/office/drawing/2014/main" id="{C858BF34-A94E-4CEE-8EF7-98510062DC08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3957" y="1932"/>
              <a:ext cx="41" cy="41"/>
            </a:xfrm>
            <a:prstGeom prst="ellipse">
              <a:avLst/>
            </a:prstGeom>
            <a:solidFill>
              <a:srgbClr val="150F7D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51">
                <a:latin typeface="+mn-lt"/>
              </a:endParaRPr>
            </a:p>
          </p:txBody>
        </p:sp>
        <p:sp>
          <p:nvSpPr>
            <p:cNvPr id="27" name="Oval 24">
              <a:extLst>
                <a:ext uri="{FF2B5EF4-FFF2-40B4-BE49-F238E27FC236}">
                  <a16:creationId xmlns:a16="http://schemas.microsoft.com/office/drawing/2014/main" id="{B45A5991-1129-404D-81CB-FFFCDA8FD94D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3925" y="1864"/>
              <a:ext cx="57" cy="55"/>
            </a:xfrm>
            <a:prstGeom prst="ellipse">
              <a:avLst/>
            </a:prstGeom>
            <a:solidFill>
              <a:srgbClr val="5700C8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51">
                <a:latin typeface="+mn-lt"/>
              </a:endParaRPr>
            </a:p>
          </p:txBody>
        </p:sp>
        <p:sp>
          <p:nvSpPr>
            <p:cNvPr id="28" name="Oval 25">
              <a:extLst>
                <a:ext uri="{FF2B5EF4-FFF2-40B4-BE49-F238E27FC236}">
                  <a16:creationId xmlns:a16="http://schemas.microsoft.com/office/drawing/2014/main" id="{523AB010-213D-4E8A-8EB5-231DD5415291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4007" y="1837"/>
              <a:ext cx="54" cy="55"/>
            </a:xfrm>
            <a:prstGeom prst="ellipse">
              <a:avLst/>
            </a:prstGeom>
            <a:solidFill>
              <a:srgbClr val="5700C8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51">
                <a:latin typeface="+mn-lt"/>
              </a:endParaRPr>
            </a:p>
          </p:txBody>
        </p:sp>
        <p:sp>
          <p:nvSpPr>
            <p:cNvPr id="29" name="Oval 26">
              <a:extLst>
                <a:ext uri="{FF2B5EF4-FFF2-40B4-BE49-F238E27FC236}">
                  <a16:creationId xmlns:a16="http://schemas.microsoft.com/office/drawing/2014/main" id="{99CB2644-7DF9-4E6A-9A62-DAE9544D7439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4136" y="2044"/>
              <a:ext cx="55" cy="55"/>
            </a:xfrm>
            <a:prstGeom prst="ellipse">
              <a:avLst/>
            </a:prstGeom>
            <a:solidFill>
              <a:srgbClr val="150F7D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51">
                <a:latin typeface="+mn-lt"/>
              </a:endParaRPr>
            </a:p>
          </p:txBody>
        </p:sp>
        <p:sp>
          <p:nvSpPr>
            <p:cNvPr id="30" name="Oval 27">
              <a:extLst>
                <a:ext uri="{FF2B5EF4-FFF2-40B4-BE49-F238E27FC236}">
                  <a16:creationId xmlns:a16="http://schemas.microsoft.com/office/drawing/2014/main" id="{47E1701B-1A7E-4CC3-9840-9F769646D609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4025" y="1919"/>
              <a:ext cx="55" cy="55"/>
            </a:xfrm>
            <a:prstGeom prst="ellipse">
              <a:avLst/>
            </a:prstGeom>
            <a:solidFill>
              <a:srgbClr val="150F7D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51">
                <a:latin typeface="+mn-lt"/>
              </a:endParaRPr>
            </a:p>
          </p:txBody>
        </p:sp>
        <p:sp>
          <p:nvSpPr>
            <p:cNvPr id="31" name="Oval 28">
              <a:extLst>
                <a:ext uri="{FF2B5EF4-FFF2-40B4-BE49-F238E27FC236}">
                  <a16:creationId xmlns:a16="http://schemas.microsoft.com/office/drawing/2014/main" id="{DB53B93A-C063-4D2A-A5EC-4C7B6633AE2E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3992" y="1869"/>
              <a:ext cx="41" cy="41"/>
            </a:xfrm>
            <a:prstGeom prst="ellipse">
              <a:avLst/>
            </a:prstGeom>
            <a:solidFill>
              <a:srgbClr val="150F7D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51">
                <a:latin typeface="+mn-lt"/>
              </a:endParaRPr>
            </a:p>
          </p:txBody>
        </p:sp>
        <p:sp>
          <p:nvSpPr>
            <p:cNvPr id="32" name="Oval 29">
              <a:extLst>
                <a:ext uri="{FF2B5EF4-FFF2-40B4-BE49-F238E27FC236}">
                  <a16:creationId xmlns:a16="http://schemas.microsoft.com/office/drawing/2014/main" id="{76345252-07EE-4C94-953F-3036A1780A9F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3522" y="2320"/>
              <a:ext cx="84" cy="82"/>
            </a:xfrm>
            <a:prstGeom prst="ellipse">
              <a:avLst/>
            </a:prstGeom>
            <a:solidFill>
              <a:srgbClr val="5700C8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51">
                <a:latin typeface="+mn-lt"/>
              </a:endParaRPr>
            </a:p>
          </p:txBody>
        </p:sp>
        <p:sp>
          <p:nvSpPr>
            <p:cNvPr id="33" name="Oval 30">
              <a:extLst>
                <a:ext uri="{FF2B5EF4-FFF2-40B4-BE49-F238E27FC236}">
                  <a16:creationId xmlns:a16="http://schemas.microsoft.com/office/drawing/2014/main" id="{4CFE5136-C944-4E88-83A9-B3440876D0F2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3688" y="2438"/>
              <a:ext cx="84" cy="84"/>
            </a:xfrm>
            <a:prstGeom prst="ellipse">
              <a:avLst/>
            </a:prstGeom>
            <a:solidFill>
              <a:srgbClr val="150F7D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51">
                <a:latin typeface="+mn-lt"/>
              </a:endParaRPr>
            </a:p>
          </p:txBody>
        </p:sp>
        <p:sp>
          <p:nvSpPr>
            <p:cNvPr id="34" name="Oval 31">
              <a:extLst>
                <a:ext uri="{FF2B5EF4-FFF2-40B4-BE49-F238E27FC236}">
                  <a16:creationId xmlns:a16="http://schemas.microsoft.com/office/drawing/2014/main" id="{674E053D-F323-4813-A0D8-33EBFF4627FD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3456" y="2135"/>
              <a:ext cx="41" cy="41"/>
            </a:xfrm>
            <a:prstGeom prst="ellipse">
              <a:avLst/>
            </a:prstGeom>
            <a:solidFill>
              <a:srgbClr val="5700C8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51">
                <a:latin typeface="+mn-lt"/>
              </a:endParaRPr>
            </a:p>
          </p:txBody>
        </p:sp>
        <p:sp>
          <p:nvSpPr>
            <p:cNvPr id="35" name="Oval 32">
              <a:extLst>
                <a:ext uri="{FF2B5EF4-FFF2-40B4-BE49-F238E27FC236}">
                  <a16:creationId xmlns:a16="http://schemas.microsoft.com/office/drawing/2014/main" id="{46A1F07B-8C23-49E2-9FA0-01493A522663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3579" y="2405"/>
              <a:ext cx="43" cy="43"/>
            </a:xfrm>
            <a:prstGeom prst="ellipse">
              <a:avLst/>
            </a:prstGeom>
            <a:solidFill>
              <a:srgbClr val="150F7D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51">
                <a:latin typeface="+mn-lt"/>
              </a:endParaRPr>
            </a:p>
          </p:txBody>
        </p:sp>
        <p:sp>
          <p:nvSpPr>
            <p:cNvPr id="36" name="Oval 33">
              <a:extLst>
                <a:ext uri="{FF2B5EF4-FFF2-40B4-BE49-F238E27FC236}">
                  <a16:creationId xmlns:a16="http://schemas.microsoft.com/office/drawing/2014/main" id="{2D9A4144-D434-4227-8B58-79B868F45B3C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4037" y="2416"/>
              <a:ext cx="43" cy="41"/>
            </a:xfrm>
            <a:prstGeom prst="ellipse">
              <a:avLst/>
            </a:prstGeom>
            <a:solidFill>
              <a:srgbClr val="150F7D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51">
                <a:latin typeface="+mn-lt"/>
              </a:endParaRPr>
            </a:p>
          </p:txBody>
        </p:sp>
        <p:sp>
          <p:nvSpPr>
            <p:cNvPr id="37" name="Oval 34">
              <a:extLst>
                <a:ext uri="{FF2B5EF4-FFF2-40B4-BE49-F238E27FC236}">
                  <a16:creationId xmlns:a16="http://schemas.microsoft.com/office/drawing/2014/main" id="{2BE4A6D2-B4FE-4B82-BEF0-0601463674C7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3839" y="2373"/>
              <a:ext cx="41" cy="41"/>
            </a:xfrm>
            <a:prstGeom prst="ellipse">
              <a:avLst/>
            </a:prstGeom>
            <a:solidFill>
              <a:srgbClr val="150F7D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51">
                <a:latin typeface="+mn-lt"/>
              </a:endParaRPr>
            </a:p>
          </p:txBody>
        </p:sp>
        <p:sp>
          <p:nvSpPr>
            <p:cNvPr id="38" name="Oval 35">
              <a:extLst>
                <a:ext uri="{FF2B5EF4-FFF2-40B4-BE49-F238E27FC236}">
                  <a16:creationId xmlns:a16="http://schemas.microsoft.com/office/drawing/2014/main" id="{34253B47-200D-4716-AF46-1576B9C860BB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4009" y="2438"/>
              <a:ext cx="43" cy="41"/>
            </a:xfrm>
            <a:prstGeom prst="ellipse">
              <a:avLst/>
            </a:prstGeom>
            <a:solidFill>
              <a:srgbClr val="5700C8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51">
                <a:latin typeface="+mn-lt"/>
              </a:endParaRPr>
            </a:p>
          </p:txBody>
        </p:sp>
        <p:sp>
          <p:nvSpPr>
            <p:cNvPr id="39" name="Oval 36">
              <a:extLst>
                <a:ext uri="{FF2B5EF4-FFF2-40B4-BE49-F238E27FC236}">
                  <a16:creationId xmlns:a16="http://schemas.microsoft.com/office/drawing/2014/main" id="{B0C83651-1E72-4E69-B92A-F53EDBBBBB49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3942" y="2475"/>
              <a:ext cx="41" cy="41"/>
            </a:xfrm>
            <a:prstGeom prst="ellipse">
              <a:avLst/>
            </a:prstGeom>
            <a:solidFill>
              <a:srgbClr val="150F7D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51">
                <a:latin typeface="+mn-lt"/>
              </a:endParaRPr>
            </a:p>
          </p:txBody>
        </p:sp>
        <p:sp>
          <p:nvSpPr>
            <p:cNvPr id="40" name="Oval 37">
              <a:extLst>
                <a:ext uri="{FF2B5EF4-FFF2-40B4-BE49-F238E27FC236}">
                  <a16:creationId xmlns:a16="http://schemas.microsoft.com/office/drawing/2014/main" id="{945B5911-0F8F-4BA7-9A7C-20137369E086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3964" y="2393"/>
              <a:ext cx="41" cy="43"/>
            </a:xfrm>
            <a:prstGeom prst="ellipse">
              <a:avLst/>
            </a:prstGeom>
            <a:solidFill>
              <a:srgbClr val="150F7D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51">
                <a:latin typeface="+mn-lt"/>
              </a:endParaRPr>
            </a:p>
          </p:txBody>
        </p:sp>
        <p:sp>
          <p:nvSpPr>
            <p:cNvPr id="41" name="Oval 38">
              <a:extLst>
                <a:ext uri="{FF2B5EF4-FFF2-40B4-BE49-F238E27FC236}">
                  <a16:creationId xmlns:a16="http://schemas.microsoft.com/office/drawing/2014/main" id="{AFB8BE18-C47A-4AE8-A64E-8BA5291229FF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3460" y="2193"/>
              <a:ext cx="41" cy="41"/>
            </a:xfrm>
            <a:prstGeom prst="ellipse">
              <a:avLst/>
            </a:prstGeom>
            <a:solidFill>
              <a:srgbClr val="150F7D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51">
                <a:latin typeface="+mn-lt"/>
              </a:endParaRPr>
            </a:p>
          </p:txBody>
        </p:sp>
        <p:sp>
          <p:nvSpPr>
            <p:cNvPr id="42" name="Oval 39">
              <a:extLst>
                <a:ext uri="{FF2B5EF4-FFF2-40B4-BE49-F238E27FC236}">
                  <a16:creationId xmlns:a16="http://schemas.microsoft.com/office/drawing/2014/main" id="{A616C368-1690-4191-BD36-61C8E3389316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3486" y="2280"/>
              <a:ext cx="41" cy="43"/>
            </a:xfrm>
            <a:prstGeom prst="ellipse">
              <a:avLst/>
            </a:prstGeom>
            <a:solidFill>
              <a:srgbClr val="150F7D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51">
                <a:latin typeface="+mn-lt"/>
              </a:endParaRPr>
            </a:p>
          </p:txBody>
        </p:sp>
        <p:sp>
          <p:nvSpPr>
            <p:cNvPr id="43" name="Oval 40">
              <a:extLst>
                <a:ext uri="{FF2B5EF4-FFF2-40B4-BE49-F238E27FC236}">
                  <a16:creationId xmlns:a16="http://schemas.microsoft.com/office/drawing/2014/main" id="{19006347-0DA6-4606-8069-2E96E52C467D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3547" y="2268"/>
              <a:ext cx="41" cy="41"/>
            </a:xfrm>
            <a:prstGeom prst="ellipse">
              <a:avLst/>
            </a:prstGeom>
            <a:solidFill>
              <a:srgbClr val="5700C8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51">
                <a:latin typeface="+mn-lt"/>
              </a:endParaRPr>
            </a:p>
          </p:txBody>
        </p:sp>
        <p:sp>
          <p:nvSpPr>
            <p:cNvPr id="44" name="Oval 41">
              <a:extLst>
                <a:ext uri="{FF2B5EF4-FFF2-40B4-BE49-F238E27FC236}">
                  <a16:creationId xmlns:a16="http://schemas.microsoft.com/office/drawing/2014/main" id="{0A6B3E70-83F1-43D9-8696-887489A3CD34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3851" y="2430"/>
              <a:ext cx="84" cy="84"/>
            </a:xfrm>
            <a:prstGeom prst="ellipse">
              <a:avLst/>
            </a:prstGeom>
            <a:solidFill>
              <a:srgbClr val="5700C8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51">
                <a:latin typeface="+mn-lt"/>
              </a:endParaRPr>
            </a:p>
          </p:txBody>
        </p:sp>
        <p:sp>
          <p:nvSpPr>
            <p:cNvPr id="45" name="Oval 42">
              <a:extLst>
                <a:ext uri="{FF2B5EF4-FFF2-40B4-BE49-F238E27FC236}">
                  <a16:creationId xmlns:a16="http://schemas.microsoft.com/office/drawing/2014/main" id="{7D25C768-90A6-422E-B23B-C073274BF433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3907" y="2416"/>
              <a:ext cx="43" cy="41"/>
            </a:xfrm>
            <a:prstGeom prst="ellipse">
              <a:avLst/>
            </a:prstGeom>
            <a:solidFill>
              <a:srgbClr val="150F7D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51">
                <a:latin typeface="+mn-lt"/>
              </a:endParaRPr>
            </a:p>
          </p:txBody>
        </p:sp>
        <p:sp>
          <p:nvSpPr>
            <p:cNvPr id="46" name="Oval 43">
              <a:extLst>
                <a:ext uri="{FF2B5EF4-FFF2-40B4-BE49-F238E27FC236}">
                  <a16:creationId xmlns:a16="http://schemas.microsoft.com/office/drawing/2014/main" id="{8D531514-597D-4407-B7FC-86AFFC784A27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3826" y="2438"/>
              <a:ext cx="43" cy="41"/>
            </a:xfrm>
            <a:prstGeom prst="ellipse">
              <a:avLst/>
            </a:prstGeom>
            <a:solidFill>
              <a:srgbClr val="150F7D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51">
                <a:latin typeface="+mn-lt"/>
              </a:endParaRPr>
            </a:p>
          </p:txBody>
        </p:sp>
        <p:sp>
          <p:nvSpPr>
            <p:cNvPr id="47" name="Oval 44">
              <a:extLst>
                <a:ext uri="{FF2B5EF4-FFF2-40B4-BE49-F238E27FC236}">
                  <a16:creationId xmlns:a16="http://schemas.microsoft.com/office/drawing/2014/main" id="{796310AB-7958-4EB9-8628-9F8070ADDFB2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3769" y="2414"/>
              <a:ext cx="43" cy="41"/>
            </a:xfrm>
            <a:prstGeom prst="ellipse">
              <a:avLst/>
            </a:prstGeom>
            <a:solidFill>
              <a:srgbClr val="150F7D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51">
                <a:latin typeface="+mn-lt"/>
              </a:endParaRPr>
            </a:p>
          </p:txBody>
        </p:sp>
        <p:sp>
          <p:nvSpPr>
            <p:cNvPr id="48" name="Oval 45">
              <a:extLst>
                <a:ext uri="{FF2B5EF4-FFF2-40B4-BE49-F238E27FC236}">
                  <a16:creationId xmlns:a16="http://schemas.microsoft.com/office/drawing/2014/main" id="{518471D9-9DAF-4DA7-BC77-68C1430092AE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3857" y="2493"/>
              <a:ext cx="41" cy="41"/>
            </a:xfrm>
            <a:prstGeom prst="ellipse">
              <a:avLst/>
            </a:prstGeom>
            <a:solidFill>
              <a:srgbClr val="150F7D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51">
                <a:latin typeface="+mn-lt"/>
              </a:endParaRPr>
            </a:p>
          </p:txBody>
        </p:sp>
        <p:sp>
          <p:nvSpPr>
            <p:cNvPr id="49" name="Oval 46">
              <a:extLst>
                <a:ext uri="{FF2B5EF4-FFF2-40B4-BE49-F238E27FC236}">
                  <a16:creationId xmlns:a16="http://schemas.microsoft.com/office/drawing/2014/main" id="{F8146C47-6D2C-484B-AE6C-D290A16F29A2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3785" y="2481"/>
              <a:ext cx="55" cy="55"/>
            </a:xfrm>
            <a:prstGeom prst="ellipse">
              <a:avLst/>
            </a:prstGeom>
            <a:solidFill>
              <a:srgbClr val="150F7D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51">
                <a:latin typeface="+mn-lt"/>
              </a:endParaRPr>
            </a:p>
          </p:txBody>
        </p:sp>
        <p:sp>
          <p:nvSpPr>
            <p:cNvPr id="50" name="Oval 47">
              <a:extLst>
                <a:ext uri="{FF2B5EF4-FFF2-40B4-BE49-F238E27FC236}">
                  <a16:creationId xmlns:a16="http://schemas.microsoft.com/office/drawing/2014/main" id="{12A1DEAC-A1FA-4E05-AB39-C08243973BAE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3674" y="2339"/>
              <a:ext cx="43" cy="41"/>
            </a:xfrm>
            <a:prstGeom prst="ellipse">
              <a:avLst/>
            </a:prstGeom>
            <a:solidFill>
              <a:srgbClr val="150F7D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51">
                <a:latin typeface="+mn-lt"/>
              </a:endParaRPr>
            </a:p>
          </p:txBody>
        </p:sp>
        <p:sp>
          <p:nvSpPr>
            <p:cNvPr id="51" name="Oval 48">
              <a:extLst>
                <a:ext uri="{FF2B5EF4-FFF2-40B4-BE49-F238E27FC236}">
                  <a16:creationId xmlns:a16="http://schemas.microsoft.com/office/drawing/2014/main" id="{B770C8E2-748F-4E8A-8D86-5482250119BA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3692" y="2393"/>
              <a:ext cx="55" cy="55"/>
            </a:xfrm>
            <a:prstGeom prst="ellipse">
              <a:avLst/>
            </a:prstGeom>
            <a:solidFill>
              <a:srgbClr val="5700C8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51">
                <a:latin typeface="+mn-lt"/>
              </a:endParaRPr>
            </a:p>
          </p:txBody>
        </p:sp>
        <p:sp>
          <p:nvSpPr>
            <p:cNvPr id="52" name="Oval 49">
              <a:extLst>
                <a:ext uri="{FF2B5EF4-FFF2-40B4-BE49-F238E27FC236}">
                  <a16:creationId xmlns:a16="http://schemas.microsoft.com/office/drawing/2014/main" id="{C530D43B-0923-4F7F-8325-8EB1A450ADB9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3612" y="2420"/>
              <a:ext cx="55" cy="55"/>
            </a:xfrm>
            <a:prstGeom prst="ellipse">
              <a:avLst/>
            </a:prstGeom>
            <a:solidFill>
              <a:srgbClr val="150F7D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51">
                <a:latin typeface="+mn-lt"/>
              </a:endParaRPr>
            </a:p>
          </p:txBody>
        </p:sp>
        <p:sp>
          <p:nvSpPr>
            <p:cNvPr id="53" name="Oval 50">
              <a:extLst>
                <a:ext uri="{FF2B5EF4-FFF2-40B4-BE49-F238E27FC236}">
                  <a16:creationId xmlns:a16="http://schemas.microsoft.com/office/drawing/2014/main" id="{BBDD9BF4-249B-4F2D-9132-083A632C9493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3483" y="2212"/>
              <a:ext cx="54" cy="55"/>
            </a:xfrm>
            <a:prstGeom prst="ellipse">
              <a:avLst/>
            </a:prstGeom>
            <a:solidFill>
              <a:srgbClr val="150F7D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51">
                <a:latin typeface="+mn-lt"/>
              </a:endParaRPr>
            </a:p>
          </p:txBody>
        </p:sp>
        <p:sp>
          <p:nvSpPr>
            <p:cNvPr id="54" name="Oval 51">
              <a:extLst>
                <a:ext uri="{FF2B5EF4-FFF2-40B4-BE49-F238E27FC236}">
                  <a16:creationId xmlns:a16="http://schemas.microsoft.com/office/drawing/2014/main" id="{BBA62D91-0CAC-422D-9448-77970FFB142D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3594" y="2338"/>
              <a:ext cx="54" cy="55"/>
            </a:xfrm>
            <a:prstGeom prst="ellipse">
              <a:avLst/>
            </a:prstGeom>
            <a:solidFill>
              <a:srgbClr val="150F7D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51">
                <a:latin typeface="+mn-lt"/>
              </a:endParaRPr>
            </a:p>
          </p:txBody>
        </p:sp>
        <p:sp>
          <p:nvSpPr>
            <p:cNvPr id="55" name="Oval 52">
              <a:extLst>
                <a:ext uri="{FF2B5EF4-FFF2-40B4-BE49-F238E27FC236}">
                  <a16:creationId xmlns:a16="http://schemas.microsoft.com/office/drawing/2014/main" id="{0EB4DBCA-B6EF-4660-8D1F-D96C3B9F0099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3638" y="2402"/>
              <a:ext cx="41" cy="41"/>
            </a:xfrm>
            <a:prstGeom prst="ellipse">
              <a:avLst/>
            </a:prstGeom>
            <a:solidFill>
              <a:srgbClr val="5700C8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51">
                <a:latin typeface="+mn-lt"/>
              </a:endParaRPr>
            </a:p>
          </p:txBody>
        </p:sp>
        <p:sp>
          <p:nvSpPr>
            <p:cNvPr id="56" name="Freeform 53">
              <a:extLst>
                <a:ext uri="{FF2B5EF4-FFF2-40B4-BE49-F238E27FC236}">
                  <a16:creationId xmlns:a16="http://schemas.microsoft.com/office/drawing/2014/main" id="{4F2368F2-B102-4513-8C5D-C02A1894C657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3817" y="2078"/>
              <a:ext cx="132" cy="156"/>
            </a:xfrm>
            <a:custGeom>
              <a:avLst/>
              <a:gdLst>
                <a:gd name="T0" fmla="*/ 519 w 657"/>
                <a:gd name="T1" fmla="*/ 528 h 780"/>
                <a:gd name="T2" fmla="*/ 390 w 657"/>
                <a:gd name="T3" fmla="*/ 579 h 780"/>
                <a:gd name="T4" fmla="*/ 202 w 657"/>
                <a:gd name="T5" fmla="*/ 390 h 780"/>
                <a:gd name="T6" fmla="*/ 390 w 657"/>
                <a:gd name="T7" fmla="*/ 202 h 780"/>
                <a:gd name="T8" fmla="*/ 519 w 657"/>
                <a:gd name="T9" fmla="*/ 253 h 780"/>
                <a:gd name="T10" fmla="*/ 657 w 657"/>
                <a:gd name="T11" fmla="*/ 106 h 780"/>
                <a:gd name="T12" fmla="*/ 390 w 657"/>
                <a:gd name="T13" fmla="*/ 0 h 780"/>
                <a:gd name="T14" fmla="*/ 0 w 657"/>
                <a:gd name="T15" fmla="*/ 390 h 780"/>
                <a:gd name="T16" fmla="*/ 390 w 657"/>
                <a:gd name="T17" fmla="*/ 780 h 780"/>
                <a:gd name="T18" fmla="*/ 657 w 657"/>
                <a:gd name="T19" fmla="*/ 675 h 780"/>
                <a:gd name="T20" fmla="*/ 519 w 657"/>
                <a:gd name="T21" fmla="*/ 528 h 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57" h="780">
                  <a:moveTo>
                    <a:pt x="519" y="528"/>
                  </a:moveTo>
                  <a:cubicBezTo>
                    <a:pt x="485" y="559"/>
                    <a:pt x="440" y="579"/>
                    <a:pt x="390" y="579"/>
                  </a:cubicBezTo>
                  <a:cubicBezTo>
                    <a:pt x="286" y="579"/>
                    <a:pt x="202" y="494"/>
                    <a:pt x="202" y="390"/>
                  </a:cubicBezTo>
                  <a:cubicBezTo>
                    <a:pt x="202" y="286"/>
                    <a:pt x="286" y="202"/>
                    <a:pt x="390" y="202"/>
                  </a:cubicBezTo>
                  <a:cubicBezTo>
                    <a:pt x="440" y="202"/>
                    <a:pt x="485" y="221"/>
                    <a:pt x="519" y="253"/>
                  </a:cubicBezTo>
                  <a:cubicBezTo>
                    <a:pt x="657" y="106"/>
                    <a:pt x="657" y="106"/>
                    <a:pt x="657" y="106"/>
                  </a:cubicBezTo>
                  <a:cubicBezTo>
                    <a:pt x="587" y="40"/>
                    <a:pt x="493" y="0"/>
                    <a:pt x="390" y="0"/>
                  </a:cubicBezTo>
                  <a:cubicBezTo>
                    <a:pt x="174" y="0"/>
                    <a:pt x="0" y="175"/>
                    <a:pt x="0" y="390"/>
                  </a:cubicBezTo>
                  <a:cubicBezTo>
                    <a:pt x="0" y="606"/>
                    <a:pt x="174" y="780"/>
                    <a:pt x="390" y="780"/>
                  </a:cubicBezTo>
                  <a:cubicBezTo>
                    <a:pt x="493" y="780"/>
                    <a:pt x="587" y="740"/>
                    <a:pt x="657" y="675"/>
                  </a:cubicBezTo>
                  <a:lnTo>
                    <a:pt x="519" y="528"/>
                  </a:lnTo>
                  <a:close/>
                </a:path>
              </a:pathLst>
            </a:custGeom>
            <a:solidFill>
              <a:srgbClr val="150F7D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51">
                <a:latin typeface="+mn-lt"/>
              </a:endParaRPr>
            </a:p>
          </p:txBody>
        </p:sp>
        <p:sp>
          <p:nvSpPr>
            <p:cNvPr id="57" name="Freeform 54">
              <a:extLst>
                <a:ext uri="{FF2B5EF4-FFF2-40B4-BE49-F238E27FC236}">
                  <a16:creationId xmlns:a16="http://schemas.microsoft.com/office/drawing/2014/main" id="{00892392-DF93-41CE-A312-FF731F851A10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3969" y="2078"/>
              <a:ext cx="131" cy="156"/>
            </a:xfrm>
            <a:custGeom>
              <a:avLst/>
              <a:gdLst>
                <a:gd name="T0" fmla="*/ 519 w 657"/>
                <a:gd name="T1" fmla="*/ 528 h 780"/>
                <a:gd name="T2" fmla="*/ 390 w 657"/>
                <a:gd name="T3" fmla="*/ 579 h 780"/>
                <a:gd name="T4" fmla="*/ 202 w 657"/>
                <a:gd name="T5" fmla="*/ 390 h 780"/>
                <a:gd name="T6" fmla="*/ 390 w 657"/>
                <a:gd name="T7" fmla="*/ 202 h 780"/>
                <a:gd name="T8" fmla="*/ 519 w 657"/>
                <a:gd name="T9" fmla="*/ 253 h 780"/>
                <a:gd name="T10" fmla="*/ 657 w 657"/>
                <a:gd name="T11" fmla="*/ 106 h 780"/>
                <a:gd name="T12" fmla="*/ 390 w 657"/>
                <a:gd name="T13" fmla="*/ 0 h 780"/>
                <a:gd name="T14" fmla="*/ 0 w 657"/>
                <a:gd name="T15" fmla="*/ 390 h 780"/>
                <a:gd name="T16" fmla="*/ 390 w 657"/>
                <a:gd name="T17" fmla="*/ 780 h 780"/>
                <a:gd name="T18" fmla="*/ 657 w 657"/>
                <a:gd name="T19" fmla="*/ 675 h 780"/>
                <a:gd name="T20" fmla="*/ 519 w 657"/>
                <a:gd name="T21" fmla="*/ 528 h 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57" h="780">
                  <a:moveTo>
                    <a:pt x="519" y="528"/>
                  </a:moveTo>
                  <a:cubicBezTo>
                    <a:pt x="485" y="559"/>
                    <a:pt x="440" y="579"/>
                    <a:pt x="390" y="579"/>
                  </a:cubicBezTo>
                  <a:cubicBezTo>
                    <a:pt x="286" y="579"/>
                    <a:pt x="202" y="494"/>
                    <a:pt x="202" y="390"/>
                  </a:cubicBezTo>
                  <a:cubicBezTo>
                    <a:pt x="202" y="286"/>
                    <a:pt x="286" y="202"/>
                    <a:pt x="390" y="202"/>
                  </a:cubicBezTo>
                  <a:cubicBezTo>
                    <a:pt x="440" y="202"/>
                    <a:pt x="485" y="221"/>
                    <a:pt x="519" y="253"/>
                  </a:cubicBezTo>
                  <a:cubicBezTo>
                    <a:pt x="657" y="106"/>
                    <a:pt x="657" y="106"/>
                    <a:pt x="657" y="106"/>
                  </a:cubicBezTo>
                  <a:cubicBezTo>
                    <a:pt x="587" y="40"/>
                    <a:pt x="493" y="0"/>
                    <a:pt x="390" y="0"/>
                  </a:cubicBezTo>
                  <a:cubicBezTo>
                    <a:pt x="175" y="0"/>
                    <a:pt x="0" y="175"/>
                    <a:pt x="0" y="390"/>
                  </a:cubicBezTo>
                  <a:cubicBezTo>
                    <a:pt x="0" y="606"/>
                    <a:pt x="175" y="780"/>
                    <a:pt x="390" y="780"/>
                  </a:cubicBezTo>
                  <a:cubicBezTo>
                    <a:pt x="493" y="780"/>
                    <a:pt x="587" y="740"/>
                    <a:pt x="657" y="675"/>
                  </a:cubicBezTo>
                  <a:lnTo>
                    <a:pt x="519" y="528"/>
                  </a:lnTo>
                  <a:close/>
                </a:path>
              </a:pathLst>
            </a:custGeom>
            <a:solidFill>
              <a:srgbClr val="150F7D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51">
                <a:latin typeface="+mn-lt"/>
              </a:endParaRPr>
            </a:p>
          </p:txBody>
        </p:sp>
        <p:sp>
          <p:nvSpPr>
            <p:cNvPr id="58" name="Freeform 55">
              <a:extLst>
                <a:ext uri="{FF2B5EF4-FFF2-40B4-BE49-F238E27FC236}">
                  <a16:creationId xmlns:a16="http://schemas.microsoft.com/office/drawing/2014/main" id="{F0292E6F-2B1B-4FFA-BC8F-D50E4594E658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3562" y="2082"/>
              <a:ext cx="240" cy="148"/>
            </a:xfrm>
            <a:custGeom>
              <a:avLst/>
              <a:gdLst>
                <a:gd name="T0" fmla="*/ 193 w 240"/>
                <a:gd name="T1" fmla="*/ 0 h 150"/>
                <a:gd name="T2" fmla="*/ 168 w 240"/>
                <a:gd name="T3" fmla="*/ 81 h 150"/>
                <a:gd name="T4" fmla="*/ 142 w 240"/>
                <a:gd name="T5" fmla="*/ 0 h 150"/>
                <a:gd name="T6" fmla="*/ 99 w 240"/>
                <a:gd name="T7" fmla="*/ 0 h 150"/>
                <a:gd name="T8" fmla="*/ 73 w 240"/>
                <a:gd name="T9" fmla="*/ 81 h 150"/>
                <a:gd name="T10" fmla="*/ 48 w 240"/>
                <a:gd name="T11" fmla="*/ 0 h 150"/>
                <a:gd name="T12" fmla="*/ 0 w 240"/>
                <a:gd name="T13" fmla="*/ 0 h 150"/>
                <a:gd name="T14" fmla="*/ 48 w 240"/>
                <a:gd name="T15" fmla="*/ 150 h 150"/>
                <a:gd name="T16" fmla="*/ 52 w 240"/>
                <a:gd name="T17" fmla="*/ 150 h 150"/>
                <a:gd name="T18" fmla="*/ 95 w 240"/>
                <a:gd name="T19" fmla="*/ 150 h 150"/>
                <a:gd name="T20" fmla="*/ 120 w 240"/>
                <a:gd name="T21" fmla="*/ 69 h 150"/>
                <a:gd name="T22" fmla="*/ 146 w 240"/>
                <a:gd name="T23" fmla="*/ 150 h 150"/>
                <a:gd name="T24" fmla="*/ 189 w 240"/>
                <a:gd name="T25" fmla="*/ 150 h 150"/>
                <a:gd name="T26" fmla="*/ 193 w 240"/>
                <a:gd name="T27" fmla="*/ 150 h 150"/>
                <a:gd name="T28" fmla="*/ 240 w 240"/>
                <a:gd name="T29" fmla="*/ 0 h 150"/>
                <a:gd name="T30" fmla="*/ 193 w 240"/>
                <a:gd name="T31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0" h="150">
                  <a:moveTo>
                    <a:pt x="193" y="0"/>
                  </a:moveTo>
                  <a:lnTo>
                    <a:pt x="168" y="81"/>
                  </a:lnTo>
                  <a:lnTo>
                    <a:pt x="142" y="0"/>
                  </a:lnTo>
                  <a:lnTo>
                    <a:pt x="99" y="0"/>
                  </a:lnTo>
                  <a:lnTo>
                    <a:pt x="73" y="81"/>
                  </a:lnTo>
                  <a:lnTo>
                    <a:pt x="48" y="0"/>
                  </a:lnTo>
                  <a:lnTo>
                    <a:pt x="0" y="0"/>
                  </a:lnTo>
                  <a:lnTo>
                    <a:pt x="48" y="150"/>
                  </a:lnTo>
                  <a:lnTo>
                    <a:pt x="52" y="150"/>
                  </a:lnTo>
                  <a:lnTo>
                    <a:pt x="95" y="150"/>
                  </a:lnTo>
                  <a:lnTo>
                    <a:pt x="120" y="69"/>
                  </a:lnTo>
                  <a:lnTo>
                    <a:pt x="146" y="150"/>
                  </a:lnTo>
                  <a:lnTo>
                    <a:pt x="189" y="150"/>
                  </a:lnTo>
                  <a:lnTo>
                    <a:pt x="193" y="150"/>
                  </a:lnTo>
                  <a:lnTo>
                    <a:pt x="240" y="0"/>
                  </a:lnTo>
                  <a:lnTo>
                    <a:pt x="193" y="0"/>
                  </a:lnTo>
                  <a:close/>
                </a:path>
              </a:pathLst>
            </a:custGeom>
            <a:solidFill>
              <a:srgbClr val="150F7D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51">
                <a:latin typeface="+mn-lt"/>
              </a:endParaRPr>
            </a:p>
          </p:txBody>
        </p:sp>
      </p:grpSp>
      <p:sp>
        <p:nvSpPr>
          <p:cNvPr id="5" name="Tijdelijke aanduiding voor tekst 4"/>
          <p:cNvSpPr>
            <a:spLocks noGrp="1" noSelect="1"/>
          </p:cNvSpPr>
          <p:nvPr>
            <p:ph type="body" sz="quarter" idx="14"/>
          </p:nvPr>
        </p:nvSpPr>
        <p:spPr>
          <a:xfrm>
            <a:off x="855444" y="1868538"/>
            <a:ext cx="13718858" cy="549305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2"/>
          <p:cNvSpPr>
            <a:spLocks noGrp="1" noSelect="1"/>
          </p:cNvSpPr>
          <p:nvPr>
            <p:ph type="body" sz="quarter" idx="13"/>
          </p:nvPr>
        </p:nvSpPr>
        <p:spPr bwMode="gray">
          <a:xfrm>
            <a:off x="855179" y="900501"/>
            <a:ext cx="13718858" cy="631382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376" b="0" cap="all">
                <a:solidFill>
                  <a:schemeClr val="accent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3376" b="0" cap="all">
                <a:solidFill>
                  <a:schemeClr val="accent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3376" b="0" cap="all">
                <a:solidFill>
                  <a:schemeClr val="accent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376" b="0" cap="all">
                <a:solidFill>
                  <a:schemeClr val="accent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376" b="0" cap="all">
                <a:solidFill>
                  <a:schemeClr val="accent1"/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376" b="0" cap="all">
                <a:solidFill>
                  <a:schemeClr val="accent1"/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376" b="0" cap="all">
                <a:solidFill>
                  <a:schemeClr val="accent1"/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376" b="0" cap="all">
                <a:solidFill>
                  <a:schemeClr val="accent1"/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376" b="0" cap="all"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 noSelect="1"/>
          </p:cNvSpPr>
          <p:nvPr>
            <p:ph type="title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59" name="Tijdelijke aanduiding voor dianummer 5">
            <a:extLst>
              <a:ext uri="{FF2B5EF4-FFF2-40B4-BE49-F238E27FC236}">
                <a16:creationId xmlns:a16="http://schemas.microsoft.com/office/drawing/2014/main" id="{20569B14-4B5C-4FCD-AD99-698F62E56972}"/>
              </a:ext>
            </a:extLst>
          </p:cNvPr>
          <p:cNvSpPr>
            <a:spLocks noGrp="1" noSelect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8DFFE0-FB05-4ED9-B2C1-B380A10517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83677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image slide EM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LS_Logo2 (JU-Free) Employment" hidden="1">
            <a:extLst>
              <a:ext uri="{FF2B5EF4-FFF2-40B4-BE49-F238E27FC236}">
                <a16:creationId xmlns:a16="http://schemas.microsoft.com/office/drawing/2014/main" id="{F039C3BA-7F05-4E74-A4A3-0A1106DF7811}"/>
              </a:ext>
            </a:extLst>
          </p:cNvPr>
          <p:cNvSpPr>
            <a:spLocks/>
          </p:cNvSpPr>
          <p:nvPr userDrawn="1"/>
        </p:nvSpPr>
        <p:spPr bwMode="auto">
          <a:xfrm>
            <a:off x="1155700" y="7712075"/>
            <a:ext cx="1365250" cy="365125"/>
          </a:xfrm>
          <a:custGeom>
            <a:avLst/>
            <a:gdLst>
              <a:gd name="T0" fmla="*/ 234 w 3440"/>
              <a:gd name="T1" fmla="*/ 1 h 921"/>
              <a:gd name="T2" fmla="*/ 213 w 3440"/>
              <a:gd name="T3" fmla="*/ 152 h 921"/>
              <a:gd name="T4" fmla="*/ 240 w 3440"/>
              <a:gd name="T5" fmla="*/ 308 h 921"/>
              <a:gd name="T6" fmla="*/ 506 w 3440"/>
              <a:gd name="T7" fmla="*/ 309 h 921"/>
              <a:gd name="T8" fmla="*/ 668 w 3440"/>
              <a:gd name="T9" fmla="*/ 1 h 921"/>
              <a:gd name="T10" fmla="*/ 320 w 3440"/>
              <a:gd name="T11" fmla="*/ 1 h 921"/>
              <a:gd name="T12" fmla="*/ 812 w 3440"/>
              <a:gd name="T13" fmla="*/ 346 h 921"/>
              <a:gd name="T14" fmla="*/ 1036 w 3440"/>
              <a:gd name="T15" fmla="*/ 117 h 921"/>
              <a:gd name="T16" fmla="*/ 812 w 3440"/>
              <a:gd name="T17" fmla="*/ 199 h 921"/>
              <a:gd name="T18" fmla="*/ 812 w 3440"/>
              <a:gd name="T19" fmla="*/ 39 h 921"/>
              <a:gd name="T20" fmla="*/ 1141 w 3440"/>
              <a:gd name="T21" fmla="*/ 1 h 921"/>
              <a:gd name="T22" fmla="*/ 1291 w 3440"/>
              <a:gd name="T23" fmla="*/ 308 h 921"/>
              <a:gd name="T24" fmla="*/ 1503 w 3440"/>
              <a:gd name="T25" fmla="*/ 348 h 921"/>
              <a:gd name="T26" fmla="*/ 1643 w 3440"/>
              <a:gd name="T27" fmla="*/ 174 h 921"/>
              <a:gd name="T28" fmla="*/ 1875 w 3440"/>
              <a:gd name="T29" fmla="*/ 228 h 921"/>
              <a:gd name="T30" fmla="*/ 1743 w 3440"/>
              <a:gd name="T31" fmla="*/ 1 h 921"/>
              <a:gd name="T32" fmla="*/ 1875 w 3440"/>
              <a:gd name="T33" fmla="*/ 346 h 921"/>
              <a:gd name="T34" fmla="*/ 2371 w 3440"/>
              <a:gd name="T35" fmla="*/ 62 h 921"/>
              <a:gd name="T36" fmla="*/ 2360 w 3440"/>
              <a:gd name="T37" fmla="*/ 1 h 921"/>
              <a:gd name="T38" fmla="*/ 2060 w 3440"/>
              <a:gd name="T39" fmla="*/ 346 h 921"/>
              <a:gd name="T40" fmla="*/ 2725 w 3440"/>
              <a:gd name="T41" fmla="*/ 190 h 921"/>
              <a:gd name="T42" fmla="*/ 2746 w 3440"/>
              <a:gd name="T43" fmla="*/ 39 h 921"/>
              <a:gd name="T44" fmla="*/ 2752 w 3440"/>
              <a:gd name="T45" fmla="*/ 346 h 921"/>
              <a:gd name="T46" fmla="*/ 3079 w 3440"/>
              <a:gd name="T47" fmla="*/ 278 h 921"/>
              <a:gd name="T48" fmla="*/ 2872 w 3440"/>
              <a:gd name="T49" fmla="*/ 346 h 921"/>
              <a:gd name="T50" fmla="*/ 3118 w 3440"/>
              <a:gd name="T51" fmla="*/ 1 h 921"/>
              <a:gd name="T52" fmla="*/ 3176 w 3440"/>
              <a:gd name="T53" fmla="*/ 39 h 921"/>
              <a:gd name="T54" fmla="*/ 3327 w 3440"/>
              <a:gd name="T55" fmla="*/ 39 h 921"/>
              <a:gd name="T56" fmla="*/ 264 w 3440"/>
              <a:gd name="T57" fmla="*/ 690 h 921"/>
              <a:gd name="T58" fmla="*/ 0 w 3440"/>
              <a:gd name="T59" fmla="*/ 919 h 921"/>
              <a:gd name="T60" fmla="*/ 226 w 3440"/>
              <a:gd name="T61" fmla="*/ 691 h 921"/>
              <a:gd name="T62" fmla="*/ 128 w 3440"/>
              <a:gd name="T63" fmla="*/ 772 h 921"/>
              <a:gd name="T64" fmla="*/ 329 w 3440"/>
              <a:gd name="T65" fmla="*/ 919 h 921"/>
              <a:gd name="T66" fmla="*/ 369 w 3440"/>
              <a:gd name="T67" fmla="*/ 574 h 921"/>
              <a:gd name="T68" fmla="*/ 806 w 3440"/>
              <a:gd name="T69" fmla="*/ 831 h 921"/>
              <a:gd name="T70" fmla="*/ 692 w 3440"/>
              <a:gd name="T71" fmla="*/ 574 h 921"/>
              <a:gd name="T72" fmla="*/ 635 w 3440"/>
              <a:gd name="T73" fmla="*/ 794 h 921"/>
              <a:gd name="T74" fmla="*/ 975 w 3440"/>
              <a:gd name="T75" fmla="*/ 919 h 921"/>
              <a:gd name="T76" fmla="*/ 1127 w 3440"/>
              <a:gd name="T77" fmla="*/ 574 h 921"/>
              <a:gd name="T78" fmla="*/ 1223 w 3440"/>
              <a:gd name="T79" fmla="*/ 919 h 921"/>
              <a:gd name="T80" fmla="*/ 1223 w 3440"/>
              <a:gd name="T81" fmla="*/ 733 h 921"/>
              <a:gd name="T82" fmla="*/ 1184 w 3440"/>
              <a:gd name="T83" fmla="*/ 574 h 921"/>
              <a:gd name="T84" fmla="*/ 1428 w 3440"/>
              <a:gd name="T85" fmla="*/ 746 h 921"/>
              <a:gd name="T86" fmla="*/ 1609 w 3440"/>
              <a:gd name="T87" fmla="*/ 610 h 921"/>
              <a:gd name="T88" fmla="*/ 2051 w 3440"/>
              <a:gd name="T89" fmla="*/ 801 h 921"/>
              <a:gd name="T90" fmla="*/ 1992 w 3440"/>
              <a:gd name="T91" fmla="*/ 810 h 921"/>
              <a:gd name="T92" fmla="*/ 1861 w 3440"/>
              <a:gd name="T93" fmla="*/ 574 h 921"/>
              <a:gd name="T94" fmla="*/ 2090 w 3440"/>
              <a:gd name="T95" fmla="*/ 691 h 921"/>
              <a:gd name="T96" fmla="*/ 1992 w 3440"/>
              <a:gd name="T97" fmla="*/ 772 h 921"/>
              <a:gd name="T98" fmla="*/ 2217 w 3440"/>
              <a:gd name="T99" fmla="*/ 574 h 921"/>
              <a:gd name="T100" fmla="*/ 2379 w 3440"/>
              <a:gd name="T101" fmla="*/ 882 h 921"/>
              <a:gd name="T102" fmla="*/ 2565 w 3440"/>
              <a:gd name="T103" fmla="*/ 919 h 9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3440" h="921">
                <a:moveTo>
                  <a:pt x="240" y="346"/>
                </a:moveTo>
                <a:cubicBezTo>
                  <a:pt x="0" y="346"/>
                  <a:pt x="0" y="346"/>
                  <a:pt x="0" y="346"/>
                </a:cubicBezTo>
                <a:cubicBezTo>
                  <a:pt x="0" y="1"/>
                  <a:pt x="0" y="1"/>
                  <a:pt x="0" y="1"/>
                </a:cubicBezTo>
                <a:cubicBezTo>
                  <a:pt x="234" y="1"/>
                  <a:pt x="234" y="1"/>
                  <a:pt x="234" y="1"/>
                </a:cubicBezTo>
                <a:cubicBezTo>
                  <a:pt x="234" y="39"/>
                  <a:pt x="234" y="39"/>
                  <a:pt x="234" y="39"/>
                </a:cubicBezTo>
                <a:cubicBezTo>
                  <a:pt x="40" y="39"/>
                  <a:pt x="40" y="39"/>
                  <a:pt x="40" y="39"/>
                </a:cubicBezTo>
                <a:cubicBezTo>
                  <a:pt x="40" y="152"/>
                  <a:pt x="40" y="152"/>
                  <a:pt x="40" y="152"/>
                </a:cubicBezTo>
                <a:cubicBezTo>
                  <a:pt x="213" y="152"/>
                  <a:pt x="213" y="152"/>
                  <a:pt x="213" y="152"/>
                </a:cubicBezTo>
                <a:cubicBezTo>
                  <a:pt x="213" y="190"/>
                  <a:pt x="213" y="190"/>
                  <a:pt x="213" y="190"/>
                </a:cubicBezTo>
                <a:cubicBezTo>
                  <a:pt x="40" y="190"/>
                  <a:pt x="40" y="190"/>
                  <a:pt x="40" y="190"/>
                </a:cubicBezTo>
                <a:cubicBezTo>
                  <a:pt x="40" y="308"/>
                  <a:pt x="40" y="308"/>
                  <a:pt x="40" y="308"/>
                </a:cubicBezTo>
                <a:cubicBezTo>
                  <a:pt x="240" y="308"/>
                  <a:pt x="240" y="308"/>
                  <a:pt x="240" y="308"/>
                </a:cubicBezTo>
                <a:lnTo>
                  <a:pt x="240" y="346"/>
                </a:lnTo>
                <a:close/>
                <a:moveTo>
                  <a:pt x="357" y="62"/>
                </a:moveTo>
                <a:cubicBezTo>
                  <a:pt x="482" y="309"/>
                  <a:pt x="482" y="309"/>
                  <a:pt x="482" y="309"/>
                </a:cubicBezTo>
                <a:cubicBezTo>
                  <a:pt x="506" y="309"/>
                  <a:pt x="506" y="309"/>
                  <a:pt x="506" y="309"/>
                </a:cubicBezTo>
                <a:cubicBezTo>
                  <a:pt x="631" y="62"/>
                  <a:pt x="631" y="62"/>
                  <a:pt x="631" y="62"/>
                </a:cubicBezTo>
                <a:cubicBezTo>
                  <a:pt x="632" y="346"/>
                  <a:pt x="632" y="346"/>
                  <a:pt x="632" y="346"/>
                </a:cubicBezTo>
                <a:cubicBezTo>
                  <a:pt x="668" y="346"/>
                  <a:pt x="668" y="346"/>
                  <a:pt x="668" y="346"/>
                </a:cubicBezTo>
                <a:cubicBezTo>
                  <a:pt x="668" y="1"/>
                  <a:pt x="668" y="1"/>
                  <a:pt x="668" y="1"/>
                </a:cubicBezTo>
                <a:cubicBezTo>
                  <a:pt x="620" y="1"/>
                  <a:pt x="620" y="1"/>
                  <a:pt x="620" y="1"/>
                </a:cubicBezTo>
                <a:cubicBezTo>
                  <a:pt x="495" y="249"/>
                  <a:pt x="495" y="249"/>
                  <a:pt x="495" y="249"/>
                </a:cubicBezTo>
                <a:cubicBezTo>
                  <a:pt x="369" y="1"/>
                  <a:pt x="369" y="1"/>
                  <a:pt x="369" y="1"/>
                </a:cubicBezTo>
                <a:cubicBezTo>
                  <a:pt x="320" y="1"/>
                  <a:pt x="320" y="1"/>
                  <a:pt x="320" y="1"/>
                </a:cubicBezTo>
                <a:cubicBezTo>
                  <a:pt x="320" y="346"/>
                  <a:pt x="320" y="346"/>
                  <a:pt x="320" y="346"/>
                </a:cubicBezTo>
                <a:cubicBezTo>
                  <a:pt x="357" y="346"/>
                  <a:pt x="357" y="346"/>
                  <a:pt x="357" y="346"/>
                </a:cubicBezTo>
                <a:lnTo>
                  <a:pt x="357" y="62"/>
                </a:lnTo>
                <a:close/>
                <a:moveTo>
                  <a:pt x="812" y="346"/>
                </a:moveTo>
                <a:cubicBezTo>
                  <a:pt x="773" y="346"/>
                  <a:pt x="773" y="346"/>
                  <a:pt x="773" y="346"/>
                </a:cubicBezTo>
                <a:cubicBezTo>
                  <a:pt x="773" y="1"/>
                  <a:pt x="773" y="1"/>
                  <a:pt x="773" y="1"/>
                </a:cubicBezTo>
                <a:cubicBezTo>
                  <a:pt x="902" y="1"/>
                  <a:pt x="902" y="1"/>
                  <a:pt x="902" y="1"/>
                </a:cubicBezTo>
                <a:cubicBezTo>
                  <a:pt x="987" y="1"/>
                  <a:pt x="1036" y="44"/>
                  <a:pt x="1036" y="117"/>
                </a:cubicBezTo>
                <a:cubicBezTo>
                  <a:pt x="1036" y="193"/>
                  <a:pt x="987" y="237"/>
                  <a:pt x="902" y="237"/>
                </a:cubicBezTo>
                <a:cubicBezTo>
                  <a:pt x="812" y="237"/>
                  <a:pt x="812" y="237"/>
                  <a:pt x="812" y="237"/>
                </a:cubicBezTo>
                <a:lnTo>
                  <a:pt x="812" y="346"/>
                </a:lnTo>
                <a:close/>
                <a:moveTo>
                  <a:pt x="812" y="199"/>
                </a:moveTo>
                <a:cubicBezTo>
                  <a:pt x="900" y="199"/>
                  <a:pt x="900" y="199"/>
                  <a:pt x="900" y="199"/>
                </a:cubicBezTo>
                <a:cubicBezTo>
                  <a:pt x="962" y="199"/>
                  <a:pt x="998" y="172"/>
                  <a:pt x="998" y="118"/>
                </a:cubicBezTo>
                <a:cubicBezTo>
                  <a:pt x="998" y="66"/>
                  <a:pt x="962" y="39"/>
                  <a:pt x="900" y="39"/>
                </a:cubicBezTo>
                <a:cubicBezTo>
                  <a:pt x="812" y="39"/>
                  <a:pt x="812" y="39"/>
                  <a:pt x="812" y="39"/>
                </a:cubicBezTo>
                <a:lnTo>
                  <a:pt x="812" y="199"/>
                </a:lnTo>
                <a:close/>
                <a:moveTo>
                  <a:pt x="1291" y="308"/>
                </a:moveTo>
                <a:cubicBezTo>
                  <a:pt x="1141" y="308"/>
                  <a:pt x="1141" y="308"/>
                  <a:pt x="1141" y="308"/>
                </a:cubicBezTo>
                <a:cubicBezTo>
                  <a:pt x="1141" y="1"/>
                  <a:pt x="1141" y="1"/>
                  <a:pt x="1141" y="1"/>
                </a:cubicBezTo>
                <a:cubicBezTo>
                  <a:pt x="1101" y="1"/>
                  <a:pt x="1101" y="1"/>
                  <a:pt x="1101" y="1"/>
                </a:cubicBezTo>
                <a:cubicBezTo>
                  <a:pt x="1101" y="346"/>
                  <a:pt x="1101" y="346"/>
                  <a:pt x="1101" y="346"/>
                </a:cubicBezTo>
                <a:cubicBezTo>
                  <a:pt x="1291" y="346"/>
                  <a:pt x="1291" y="346"/>
                  <a:pt x="1291" y="346"/>
                </a:cubicBezTo>
                <a:lnTo>
                  <a:pt x="1291" y="308"/>
                </a:lnTo>
                <a:close/>
                <a:moveTo>
                  <a:pt x="1323" y="174"/>
                </a:moveTo>
                <a:cubicBezTo>
                  <a:pt x="1323" y="76"/>
                  <a:pt x="1402" y="0"/>
                  <a:pt x="1503" y="0"/>
                </a:cubicBezTo>
                <a:cubicBezTo>
                  <a:pt x="1603" y="0"/>
                  <a:pt x="1683" y="77"/>
                  <a:pt x="1683" y="174"/>
                </a:cubicBezTo>
                <a:cubicBezTo>
                  <a:pt x="1683" y="271"/>
                  <a:pt x="1603" y="348"/>
                  <a:pt x="1503" y="348"/>
                </a:cubicBezTo>
                <a:cubicBezTo>
                  <a:pt x="1402" y="348"/>
                  <a:pt x="1323" y="271"/>
                  <a:pt x="1323" y="174"/>
                </a:cubicBezTo>
                <a:close/>
                <a:moveTo>
                  <a:pt x="1363" y="174"/>
                </a:moveTo>
                <a:cubicBezTo>
                  <a:pt x="1363" y="249"/>
                  <a:pt x="1427" y="310"/>
                  <a:pt x="1503" y="310"/>
                </a:cubicBezTo>
                <a:cubicBezTo>
                  <a:pt x="1580" y="310"/>
                  <a:pt x="1643" y="249"/>
                  <a:pt x="1643" y="174"/>
                </a:cubicBezTo>
                <a:cubicBezTo>
                  <a:pt x="1643" y="98"/>
                  <a:pt x="1580" y="38"/>
                  <a:pt x="1503" y="38"/>
                </a:cubicBezTo>
                <a:cubicBezTo>
                  <a:pt x="1427" y="38"/>
                  <a:pt x="1363" y="98"/>
                  <a:pt x="1363" y="174"/>
                </a:cubicBezTo>
                <a:close/>
                <a:moveTo>
                  <a:pt x="1875" y="346"/>
                </a:moveTo>
                <a:cubicBezTo>
                  <a:pt x="1875" y="228"/>
                  <a:pt x="1875" y="228"/>
                  <a:pt x="1875" y="228"/>
                </a:cubicBezTo>
                <a:cubicBezTo>
                  <a:pt x="2005" y="1"/>
                  <a:pt x="2005" y="1"/>
                  <a:pt x="2005" y="1"/>
                </a:cubicBezTo>
                <a:cubicBezTo>
                  <a:pt x="1965" y="1"/>
                  <a:pt x="1965" y="1"/>
                  <a:pt x="1965" y="1"/>
                </a:cubicBezTo>
                <a:cubicBezTo>
                  <a:pt x="1855" y="181"/>
                  <a:pt x="1855" y="181"/>
                  <a:pt x="1855" y="181"/>
                </a:cubicBezTo>
                <a:cubicBezTo>
                  <a:pt x="1743" y="1"/>
                  <a:pt x="1743" y="1"/>
                  <a:pt x="1743" y="1"/>
                </a:cubicBezTo>
                <a:cubicBezTo>
                  <a:pt x="1703" y="1"/>
                  <a:pt x="1703" y="1"/>
                  <a:pt x="1703" y="1"/>
                </a:cubicBezTo>
                <a:cubicBezTo>
                  <a:pt x="1836" y="229"/>
                  <a:pt x="1836" y="229"/>
                  <a:pt x="1836" y="229"/>
                </a:cubicBezTo>
                <a:cubicBezTo>
                  <a:pt x="1836" y="346"/>
                  <a:pt x="1836" y="346"/>
                  <a:pt x="1836" y="346"/>
                </a:cubicBezTo>
                <a:lnTo>
                  <a:pt x="1875" y="346"/>
                </a:lnTo>
                <a:close/>
                <a:moveTo>
                  <a:pt x="2097" y="62"/>
                </a:moveTo>
                <a:cubicBezTo>
                  <a:pt x="2222" y="309"/>
                  <a:pt x="2222" y="309"/>
                  <a:pt x="2222" y="309"/>
                </a:cubicBezTo>
                <a:cubicBezTo>
                  <a:pt x="2246" y="309"/>
                  <a:pt x="2246" y="309"/>
                  <a:pt x="2246" y="309"/>
                </a:cubicBezTo>
                <a:cubicBezTo>
                  <a:pt x="2371" y="62"/>
                  <a:pt x="2371" y="62"/>
                  <a:pt x="2371" y="62"/>
                </a:cubicBezTo>
                <a:cubicBezTo>
                  <a:pt x="2371" y="346"/>
                  <a:pt x="2371" y="346"/>
                  <a:pt x="2371" y="346"/>
                </a:cubicBezTo>
                <a:cubicBezTo>
                  <a:pt x="2408" y="346"/>
                  <a:pt x="2408" y="346"/>
                  <a:pt x="2408" y="346"/>
                </a:cubicBezTo>
                <a:cubicBezTo>
                  <a:pt x="2408" y="1"/>
                  <a:pt x="2408" y="1"/>
                  <a:pt x="2408" y="1"/>
                </a:cubicBezTo>
                <a:cubicBezTo>
                  <a:pt x="2360" y="1"/>
                  <a:pt x="2360" y="1"/>
                  <a:pt x="2360" y="1"/>
                </a:cubicBezTo>
                <a:cubicBezTo>
                  <a:pt x="2234" y="249"/>
                  <a:pt x="2234" y="249"/>
                  <a:pt x="2234" y="249"/>
                </a:cubicBezTo>
                <a:cubicBezTo>
                  <a:pt x="2108" y="1"/>
                  <a:pt x="2108" y="1"/>
                  <a:pt x="2108" y="1"/>
                </a:cubicBezTo>
                <a:cubicBezTo>
                  <a:pt x="2060" y="1"/>
                  <a:pt x="2060" y="1"/>
                  <a:pt x="2060" y="1"/>
                </a:cubicBezTo>
                <a:cubicBezTo>
                  <a:pt x="2060" y="346"/>
                  <a:pt x="2060" y="346"/>
                  <a:pt x="2060" y="346"/>
                </a:cubicBezTo>
                <a:cubicBezTo>
                  <a:pt x="2097" y="346"/>
                  <a:pt x="2097" y="346"/>
                  <a:pt x="2097" y="346"/>
                </a:cubicBezTo>
                <a:lnTo>
                  <a:pt x="2097" y="62"/>
                </a:lnTo>
                <a:close/>
                <a:moveTo>
                  <a:pt x="2552" y="190"/>
                </a:moveTo>
                <a:cubicBezTo>
                  <a:pt x="2725" y="190"/>
                  <a:pt x="2725" y="190"/>
                  <a:pt x="2725" y="190"/>
                </a:cubicBezTo>
                <a:cubicBezTo>
                  <a:pt x="2725" y="152"/>
                  <a:pt x="2725" y="152"/>
                  <a:pt x="2725" y="152"/>
                </a:cubicBezTo>
                <a:cubicBezTo>
                  <a:pt x="2552" y="152"/>
                  <a:pt x="2552" y="152"/>
                  <a:pt x="2552" y="152"/>
                </a:cubicBezTo>
                <a:cubicBezTo>
                  <a:pt x="2552" y="39"/>
                  <a:pt x="2552" y="39"/>
                  <a:pt x="2552" y="39"/>
                </a:cubicBezTo>
                <a:cubicBezTo>
                  <a:pt x="2746" y="39"/>
                  <a:pt x="2746" y="39"/>
                  <a:pt x="2746" y="39"/>
                </a:cubicBezTo>
                <a:cubicBezTo>
                  <a:pt x="2746" y="1"/>
                  <a:pt x="2746" y="1"/>
                  <a:pt x="2746" y="1"/>
                </a:cubicBezTo>
                <a:cubicBezTo>
                  <a:pt x="2512" y="1"/>
                  <a:pt x="2512" y="1"/>
                  <a:pt x="2512" y="1"/>
                </a:cubicBezTo>
                <a:cubicBezTo>
                  <a:pt x="2512" y="346"/>
                  <a:pt x="2512" y="346"/>
                  <a:pt x="2512" y="346"/>
                </a:cubicBezTo>
                <a:cubicBezTo>
                  <a:pt x="2752" y="346"/>
                  <a:pt x="2752" y="346"/>
                  <a:pt x="2752" y="346"/>
                </a:cubicBezTo>
                <a:cubicBezTo>
                  <a:pt x="2752" y="308"/>
                  <a:pt x="2752" y="308"/>
                  <a:pt x="2752" y="308"/>
                </a:cubicBezTo>
                <a:cubicBezTo>
                  <a:pt x="2552" y="308"/>
                  <a:pt x="2552" y="308"/>
                  <a:pt x="2552" y="308"/>
                </a:cubicBezTo>
                <a:lnTo>
                  <a:pt x="2552" y="190"/>
                </a:lnTo>
                <a:close/>
                <a:moveTo>
                  <a:pt x="3079" y="278"/>
                </a:moveTo>
                <a:cubicBezTo>
                  <a:pt x="2873" y="1"/>
                  <a:pt x="2873" y="1"/>
                  <a:pt x="2873" y="1"/>
                </a:cubicBezTo>
                <a:cubicBezTo>
                  <a:pt x="2832" y="1"/>
                  <a:pt x="2832" y="1"/>
                  <a:pt x="2832" y="1"/>
                </a:cubicBezTo>
                <a:cubicBezTo>
                  <a:pt x="2832" y="346"/>
                  <a:pt x="2832" y="346"/>
                  <a:pt x="2832" y="346"/>
                </a:cubicBezTo>
                <a:cubicBezTo>
                  <a:pt x="2872" y="346"/>
                  <a:pt x="2872" y="346"/>
                  <a:pt x="2872" y="346"/>
                </a:cubicBezTo>
                <a:cubicBezTo>
                  <a:pt x="2872" y="69"/>
                  <a:pt x="2872" y="69"/>
                  <a:pt x="2872" y="69"/>
                </a:cubicBezTo>
                <a:cubicBezTo>
                  <a:pt x="3078" y="346"/>
                  <a:pt x="3078" y="346"/>
                  <a:pt x="3078" y="346"/>
                </a:cubicBezTo>
                <a:cubicBezTo>
                  <a:pt x="3118" y="346"/>
                  <a:pt x="3118" y="346"/>
                  <a:pt x="3118" y="346"/>
                </a:cubicBezTo>
                <a:cubicBezTo>
                  <a:pt x="3118" y="1"/>
                  <a:pt x="3118" y="1"/>
                  <a:pt x="3118" y="1"/>
                </a:cubicBezTo>
                <a:cubicBezTo>
                  <a:pt x="3079" y="1"/>
                  <a:pt x="3079" y="1"/>
                  <a:pt x="3079" y="1"/>
                </a:cubicBezTo>
                <a:lnTo>
                  <a:pt x="3079" y="278"/>
                </a:lnTo>
                <a:close/>
                <a:moveTo>
                  <a:pt x="3176" y="1"/>
                </a:moveTo>
                <a:cubicBezTo>
                  <a:pt x="3176" y="39"/>
                  <a:pt x="3176" y="39"/>
                  <a:pt x="3176" y="39"/>
                </a:cubicBezTo>
                <a:cubicBezTo>
                  <a:pt x="3288" y="39"/>
                  <a:pt x="3288" y="39"/>
                  <a:pt x="3288" y="39"/>
                </a:cubicBezTo>
                <a:cubicBezTo>
                  <a:pt x="3288" y="346"/>
                  <a:pt x="3288" y="346"/>
                  <a:pt x="3288" y="346"/>
                </a:cubicBezTo>
                <a:cubicBezTo>
                  <a:pt x="3327" y="346"/>
                  <a:pt x="3327" y="346"/>
                  <a:pt x="3327" y="346"/>
                </a:cubicBezTo>
                <a:cubicBezTo>
                  <a:pt x="3327" y="39"/>
                  <a:pt x="3327" y="39"/>
                  <a:pt x="3327" y="39"/>
                </a:cubicBezTo>
                <a:cubicBezTo>
                  <a:pt x="3440" y="39"/>
                  <a:pt x="3440" y="39"/>
                  <a:pt x="3440" y="39"/>
                </a:cubicBezTo>
                <a:cubicBezTo>
                  <a:pt x="3440" y="1"/>
                  <a:pt x="3440" y="1"/>
                  <a:pt x="3440" y="1"/>
                </a:cubicBezTo>
                <a:lnTo>
                  <a:pt x="3176" y="1"/>
                </a:lnTo>
                <a:close/>
                <a:moveTo>
                  <a:pt x="264" y="690"/>
                </a:moveTo>
                <a:cubicBezTo>
                  <a:pt x="264" y="766"/>
                  <a:pt x="215" y="810"/>
                  <a:pt x="130" y="810"/>
                </a:cubicBezTo>
                <a:cubicBezTo>
                  <a:pt x="40" y="810"/>
                  <a:pt x="40" y="810"/>
                  <a:pt x="40" y="810"/>
                </a:cubicBezTo>
                <a:cubicBezTo>
                  <a:pt x="40" y="919"/>
                  <a:pt x="40" y="919"/>
                  <a:pt x="40" y="919"/>
                </a:cubicBezTo>
                <a:cubicBezTo>
                  <a:pt x="0" y="919"/>
                  <a:pt x="0" y="919"/>
                  <a:pt x="0" y="919"/>
                </a:cubicBezTo>
                <a:cubicBezTo>
                  <a:pt x="0" y="574"/>
                  <a:pt x="0" y="574"/>
                  <a:pt x="0" y="574"/>
                </a:cubicBezTo>
                <a:cubicBezTo>
                  <a:pt x="130" y="574"/>
                  <a:pt x="130" y="574"/>
                  <a:pt x="130" y="574"/>
                </a:cubicBezTo>
                <a:cubicBezTo>
                  <a:pt x="215" y="574"/>
                  <a:pt x="264" y="616"/>
                  <a:pt x="264" y="690"/>
                </a:cubicBezTo>
                <a:close/>
                <a:moveTo>
                  <a:pt x="226" y="691"/>
                </a:moveTo>
                <a:cubicBezTo>
                  <a:pt x="226" y="639"/>
                  <a:pt x="190" y="612"/>
                  <a:pt x="128" y="612"/>
                </a:cubicBezTo>
                <a:cubicBezTo>
                  <a:pt x="40" y="612"/>
                  <a:pt x="40" y="612"/>
                  <a:pt x="40" y="612"/>
                </a:cubicBezTo>
                <a:cubicBezTo>
                  <a:pt x="40" y="772"/>
                  <a:pt x="40" y="772"/>
                  <a:pt x="40" y="772"/>
                </a:cubicBezTo>
                <a:cubicBezTo>
                  <a:pt x="128" y="772"/>
                  <a:pt x="128" y="772"/>
                  <a:pt x="128" y="772"/>
                </a:cubicBezTo>
                <a:cubicBezTo>
                  <a:pt x="190" y="772"/>
                  <a:pt x="226" y="744"/>
                  <a:pt x="226" y="691"/>
                </a:cubicBezTo>
                <a:close/>
                <a:moveTo>
                  <a:pt x="369" y="574"/>
                </a:moveTo>
                <a:cubicBezTo>
                  <a:pt x="329" y="574"/>
                  <a:pt x="329" y="574"/>
                  <a:pt x="329" y="574"/>
                </a:cubicBezTo>
                <a:cubicBezTo>
                  <a:pt x="329" y="919"/>
                  <a:pt x="329" y="919"/>
                  <a:pt x="329" y="919"/>
                </a:cubicBezTo>
                <a:cubicBezTo>
                  <a:pt x="520" y="919"/>
                  <a:pt x="520" y="919"/>
                  <a:pt x="520" y="919"/>
                </a:cubicBezTo>
                <a:cubicBezTo>
                  <a:pt x="520" y="881"/>
                  <a:pt x="520" y="881"/>
                  <a:pt x="520" y="881"/>
                </a:cubicBezTo>
                <a:cubicBezTo>
                  <a:pt x="369" y="881"/>
                  <a:pt x="369" y="881"/>
                  <a:pt x="369" y="881"/>
                </a:cubicBezTo>
                <a:lnTo>
                  <a:pt x="369" y="574"/>
                </a:lnTo>
                <a:close/>
                <a:moveTo>
                  <a:pt x="733" y="574"/>
                </a:moveTo>
                <a:cubicBezTo>
                  <a:pt x="887" y="919"/>
                  <a:pt x="887" y="919"/>
                  <a:pt x="887" y="919"/>
                </a:cubicBezTo>
                <a:cubicBezTo>
                  <a:pt x="844" y="919"/>
                  <a:pt x="844" y="919"/>
                  <a:pt x="844" y="919"/>
                </a:cubicBezTo>
                <a:cubicBezTo>
                  <a:pt x="806" y="831"/>
                  <a:pt x="806" y="831"/>
                  <a:pt x="806" y="831"/>
                </a:cubicBezTo>
                <a:cubicBezTo>
                  <a:pt x="618" y="831"/>
                  <a:pt x="618" y="831"/>
                  <a:pt x="618" y="831"/>
                </a:cubicBezTo>
                <a:cubicBezTo>
                  <a:pt x="579" y="919"/>
                  <a:pt x="579" y="919"/>
                  <a:pt x="579" y="919"/>
                </a:cubicBezTo>
                <a:cubicBezTo>
                  <a:pt x="538" y="919"/>
                  <a:pt x="538" y="919"/>
                  <a:pt x="538" y="919"/>
                </a:cubicBezTo>
                <a:cubicBezTo>
                  <a:pt x="692" y="574"/>
                  <a:pt x="692" y="574"/>
                  <a:pt x="692" y="574"/>
                </a:cubicBezTo>
                <a:lnTo>
                  <a:pt x="733" y="574"/>
                </a:lnTo>
                <a:close/>
                <a:moveTo>
                  <a:pt x="789" y="794"/>
                </a:moveTo>
                <a:cubicBezTo>
                  <a:pt x="711" y="619"/>
                  <a:pt x="711" y="619"/>
                  <a:pt x="711" y="619"/>
                </a:cubicBezTo>
                <a:cubicBezTo>
                  <a:pt x="635" y="794"/>
                  <a:pt x="635" y="794"/>
                  <a:pt x="635" y="794"/>
                </a:cubicBezTo>
                <a:lnTo>
                  <a:pt x="789" y="794"/>
                </a:lnTo>
                <a:close/>
                <a:moveTo>
                  <a:pt x="862" y="612"/>
                </a:moveTo>
                <a:cubicBezTo>
                  <a:pt x="975" y="612"/>
                  <a:pt x="975" y="612"/>
                  <a:pt x="975" y="612"/>
                </a:cubicBezTo>
                <a:cubicBezTo>
                  <a:pt x="975" y="919"/>
                  <a:pt x="975" y="919"/>
                  <a:pt x="975" y="919"/>
                </a:cubicBezTo>
                <a:cubicBezTo>
                  <a:pt x="1014" y="919"/>
                  <a:pt x="1014" y="919"/>
                  <a:pt x="1014" y="919"/>
                </a:cubicBezTo>
                <a:cubicBezTo>
                  <a:pt x="1014" y="612"/>
                  <a:pt x="1014" y="612"/>
                  <a:pt x="1014" y="612"/>
                </a:cubicBezTo>
                <a:cubicBezTo>
                  <a:pt x="1127" y="612"/>
                  <a:pt x="1127" y="612"/>
                  <a:pt x="1127" y="612"/>
                </a:cubicBezTo>
                <a:cubicBezTo>
                  <a:pt x="1127" y="574"/>
                  <a:pt x="1127" y="574"/>
                  <a:pt x="1127" y="574"/>
                </a:cubicBezTo>
                <a:cubicBezTo>
                  <a:pt x="862" y="574"/>
                  <a:pt x="862" y="574"/>
                  <a:pt x="862" y="574"/>
                </a:cubicBezTo>
                <a:lnTo>
                  <a:pt x="862" y="612"/>
                </a:lnTo>
                <a:close/>
                <a:moveTo>
                  <a:pt x="1184" y="919"/>
                </a:moveTo>
                <a:cubicBezTo>
                  <a:pt x="1223" y="919"/>
                  <a:pt x="1223" y="919"/>
                  <a:pt x="1223" y="919"/>
                </a:cubicBezTo>
                <a:cubicBezTo>
                  <a:pt x="1223" y="771"/>
                  <a:pt x="1223" y="771"/>
                  <a:pt x="1223" y="771"/>
                </a:cubicBezTo>
                <a:cubicBezTo>
                  <a:pt x="1384" y="771"/>
                  <a:pt x="1384" y="771"/>
                  <a:pt x="1384" y="771"/>
                </a:cubicBezTo>
                <a:cubicBezTo>
                  <a:pt x="1384" y="733"/>
                  <a:pt x="1384" y="733"/>
                  <a:pt x="1384" y="733"/>
                </a:cubicBezTo>
                <a:cubicBezTo>
                  <a:pt x="1223" y="733"/>
                  <a:pt x="1223" y="733"/>
                  <a:pt x="1223" y="733"/>
                </a:cubicBezTo>
                <a:cubicBezTo>
                  <a:pt x="1223" y="612"/>
                  <a:pt x="1223" y="612"/>
                  <a:pt x="1223" y="612"/>
                </a:cubicBezTo>
                <a:cubicBezTo>
                  <a:pt x="1403" y="612"/>
                  <a:pt x="1403" y="612"/>
                  <a:pt x="1403" y="612"/>
                </a:cubicBezTo>
                <a:cubicBezTo>
                  <a:pt x="1403" y="574"/>
                  <a:pt x="1403" y="574"/>
                  <a:pt x="1403" y="574"/>
                </a:cubicBezTo>
                <a:cubicBezTo>
                  <a:pt x="1184" y="574"/>
                  <a:pt x="1184" y="574"/>
                  <a:pt x="1184" y="574"/>
                </a:cubicBezTo>
                <a:lnTo>
                  <a:pt x="1184" y="919"/>
                </a:lnTo>
                <a:close/>
                <a:moveTo>
                  <a:pt x="1789" y="746"/>
                </a:moveTo>
                <a:cubicBezTo>
                  <a:pt x="1789" y="843"/>
                  <a:pt x="1709" y="921"/>
                  <a:pt x="1609" y="921"/>
                </a:cubicBezTo>
                <a:cubicBezTo>
                  <a:pt x="1508" y="921"/>
                  <a:pt x="1428" y="843"/>
                  <a:pt x="1428" y="746"/>
                </a:cubicBezTo>
                <a:cubicBezTo>
                  <a:pt x="1428" y="649"/>
                  <a:pt x="1508" y="573"/>
                  <a:pt x="1609" y="573"/>
                </a:cubicBezTo>
                <a:cubicBezTo>
                  <a:pt x="1709" y="573"/>
                  <a:pt x="1789" y="649"/>
                  <a:pt x="1789" y="746"/>
                </a:cubicBezTo>
                <a:close/>
                <a:moveTo>
                  <a:pt x="1749" y="746"/>
                </a:moveTo>
                <a:cubicBezTo>
                  <a:pt x="1749" y="671"/>
                  <a:pt x="1686" y="610"/>
                  <a:pt x="1609" y="610"/>
                </a:cubicBezTo>
                <a:cubicBezTo>
                  <a:pt x="1532" y="610"/>
                  <a:pt x="1468" y="671"/>
                  <a:pt x="1468" y="746"/>
                </a:cubicBezTo>
                <a:cubicBezTo>
                  <a:pt x="1468" y="822"/>
                  <a:pt x="1532" y="883"/>
                  <a:pt x="1609" y="883"/>
                </a:cubicBezTo>
                <a:cubicBezTo>
                  <a:pt x="1686" y="883"/>
                  <a:pt x="1749" y="822"/>
                  <a:pt x="1749" y="746"/>
                </a:cubicBezTo>
                <a:close/>
                <a:moveTo>
                  <a:pt x="2051" y="801"/>
                </a:moveTo>
                <a:cubicBezTo>
                  <a:pt x="2131" y="919"/>
                  <a:pt x="2131" y="919"/>
                  <a:pt x="2131" y="919"/>
                </a:cubicBezTo>
                <a:cubicBezTo>
                  <a:pt x="2086" y="919"/>
                  <a:pt x="2086" y="919"/>
                  <a:pt x="2086" y="919"/>
                </a:cubicBezTo>
                <a:cubicBezTo>
                  <a:pt x="2015" y="809"/>
                  <a:pt x="2015" y="809"/>
                  <a:pt x="2015" y="809"/>
                </a:cubicBezTo>
                <a:cubicBezTo>
                  <a:pt x="2008" y="809"/>
                  <a:pt x="2000" y="810"/>
                  <a:pt x="1992" y="810"/>
                </a:cubicBezTo>
                <a:cubicBezTo>
                  <a:pt x="1900" y="810"/>
                  <a:pt x="1900" y="810"/>
                  <a:pt x="1900" y="810"/>
                </a:cubicBezTo>
                <a:cubicBezTo>
                  <a:pt x="1900" y="919"/>
                  <a:pt x="1900" y="919"/>
                  <a:pt x="1900" y="919"/>
                </a:cubicBezTo>
                <a:cubicBezTo>
                  <a:pt x="1861" y="919"/>
                  <a:pt x="1861" y="919"/>
                  <a:pt x="1861" y="919"/>
                </a:cubicBezTo>
                <a:cubicBezTo>
                  <a:pt x="1861" y="574"/>
                  <a:pt x="1861" y="574"/>
                  <a:pt x="1861" y="574"/>
                </a:cubicBezTo>
                <a:cubicBezTo>
                  <a:pt x="1992" y="574"/>
                  <a:pt x="1992" y="574"/>
                  <a:pt x="1992" y="574"/>
                </a:cubicBezTo>
                <a:cubicBezTo>
                  <a:pt x="2078" y="574"/>
                  <a:pt x="2128" y="616"/>
                  <a:pt x="2128" y="690"/>
                </a:cubicBezTo>
                <a:cubicBezTo>
                  <a:pt x="2128" y="747"/>
                  <a:pt x="2100" y="785"/>
                  <a:pt x="2051" y="801"/>
                </a:cubicBezTo>
                <a:close/>
                <a:moveTo>
                  <a:pt x="2090" y="691"/>
                </a:moveTo>
                <a:cubicBezTo>
                  <a:pt x="2090" y="639"/>
                  <a:pt x="2054" y="612"/>
                  <a:pt x="1992" y="612"/>
                </a:cubicBezTo>
                <a:cubicBezTo>
                  <a:pt x="1900" y="612"/>
                  <a:pt x="1900" y="612"/>
                  <a:pt x="1900" y="612"/>
                </a:cubicBezTo>
                <a:cubicBezTo>
                  <a:pt x="1900" y="772"/>
                  <a:pt x="1900" y="772"/>
                  <a:pt x="1900" y="772"/>
                </a:cubicBezTo>
                <a:cubicBezTo>
                  <a:pt x="1992" y="772"/>
                  <a:pt x="1992" y="772"/>
                  <a:pt x="1992" y="772"/>
                </a:cubicBezTo>
                <a:cubicBezTo>
                  <a:pt x="2054" y="772"/>
                  <a:pt x="2090" y="744"/>
                  <a:pt x="2090" y="691"/>
                </a:cubicBezTo>
                <a:close/>
                <a:moveTo>
                  <a:pt x="2392" y="822"/>
                </a:moveTo>
                <a:cubicBezTo>
                  <a:pt x="2266" y="574"/>
                  <a:pt x="2266" y="574"/>
                  <a:pt x="2266" y="574"/>
                </a:cubicBezTo>
                <a:cubicBezTo>
                  <a:pt x="2217" y="574"/>
                  <a:pt x="2217" y="574"/>
                  <a:pt x="2217" y="574"/>
                </a:cubicBezTo>
                <a:cubicBezTo>
                  <a:pt x="2217" y="919"/>
                  <a:pt x="2217" y="919"/>
                  <a:pt x="2217" y="919"/>
                </a:cubicBezTo>
                <a:cubicBezTo>
                  <a:pt x="2254" y="919"/>
                  <a:pt x="2254" y="919"/>
                  <a:pt x="2254" y="919"/>
                </a:cubicBezTo>
                <a:cubicBezTo>
                  <a:pt x="2254" y="635"/>
                  <a:pt x="2254" y="635"/>
                  <a:pt x="2254" y="635"/>
                </a:cubicBezTo>
                <a:cubicBezTo>
                  <a:pt x="2379" y="882"/>
                  <a:pt x="2379" y="882"/>
                  <a:pt x="2379" y="882"/>
                </a:cubicBezTo>
                <a:cubicBezTo>
                  <a:pt x="2403" y="882"/>
                  <a:pt x="2403" y="882"/>
                  <a:pt x="2403" y="882"/>
                </a:cubicBezTo>
                <a:cubicBezTo>
                  <a:pt x="2528" y="635"/>
                  <a:pt x="2528" y="635"/>
                  <a:pt x="2528" y="635"/>
                </a:cubicBezTo>
                <a:cubicBezTo>
                  <a:pt x="2529" y="919"/>
                  <a:pt x="2529" y="919"/>
                  <a:pt x="2529" y="919"/>
                </a:cubicBezTo>
                <a:cubicBezTo>
                  <a:pt x="2565" y="919"/>
                  <a:pt x="2565" y="919"/>
                  <a:pt x="2565" y="919"/>
                </a:cubicBezTo>
                <a:cubicBezTo>
                  <a:pt x="2565" y="574"/>
                  <a:pt x="2565" y="574"/>
                  <a:pt x="2565" y="574"/>
                </a:cubicBezTo>
                <a:cubicBezTo>
                  <a:pt x="2517" y="574"/>
                  <a:pt x="2517" y="574"/>
                  <a:pt x="2517" y="574"/>
                </a:cubicBezTo>
                <a:lnTo>
                  <a:pt x="2392" y="82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114324" tIns="57162" rIns="114324" bIns="57162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251">
              <a:latin typeface="+mn-lt"/>
            </a:endParaRPr>
          </a:p>
        </p:txBody>
      </p:sp>
      <p:sp>
        <p:nvSpPr>
          <p:cNvPr id="11" name="LS_Logo4 (JU-Free) Swipe" hidden="1">
            <a:extLst>
              <a:ext uri="{FF2B5EF4-FFF2-40B4-BE49-F238E27FC236}">
                <a16:creationId xmlns:a16="http://schemas.microsoft.com/office/drawing/2014/main" id="{3D59C41C-5A1D-4694-A41A-DA453F86AE11}"/>
              </a:ext>
            </a:extLst>
          </p:cNvPr>
          <p:cNvSpPr>
            <a:spLocks/>
          </p:cNvSpPr>
          <p:nvPr userDrawn="1"/>
        </p:nvSpPr>
        <p:spPr bwMode="auto">
          <a:xfrm>
            <a:off x="1143000" y="7820025"/>
            <a:ext cx="615950" cy="138113"/>
          </a:xfrm>
          <a:custGeom>
            <a:avLst/>
            <a:gdLst>
              <a:gd name="T0" fmla="*/ 256 w 1551"/>
              <a:gd name="T1" fmla="*/ 253 h 347"/>
              <a:gd name="T2" fmla="*/ 132 w 1551"/>
              <a:gd name="T3" fmla="*/ 347 h 347"/>
              <a:gd name="T4" fmla="*/ 0 w 1551"/>
              <a:gd name="T5" fmla="*/ 295 h 347"/>
              <a:gd name="T6" fmla="*/ 18 w 1551"/>
              <a:gd name="T7" fmla="*/ 259 h 347"/>
              <a:gd name="T8" fmla="*/ 132 w 1551"/>
              <a:gd name="T9" fmla="*/ 308 h 347"/>
              <a:gd name="T10" fmla="*/ 213 w 1551"/>
              <a:gd name="T11" fmla="*/ 255 h 347"/>
              <a:gd name="T12" fmla="*/ 20 w 1551"/>
              <a:gd name="T13" fmla="*/ 89 h 347"/>
              <a:gd name="T14" fmla="*/ 139 w 1551"/>
              <a:gd name="T15" fmla="*/ 0 h 347"/>
              <a:gd name="T16" fmla="*/ 248 w 1551"/>
              <a:gd name="T17" fmla="*/ 32 h 347"/>
              <a:gd name="T18" fmla="*/ 231 w 1551"/>
              <a:gd name="T19" fmla="*/ 69 h 347"/>
              <a:gd name="T20" fmla="*/ 136 w 1551"/>
              <a:gd name="T21" fmla="*/ 40 h 347"/>
              <a:gd name="T22" fmla="*/ 63 w 1551"/>
              <a:gd name="T23" fmla="*/ 86 h 347"/>
              <a:gd name="T24" fmla="*/ 256 w 1551"/>
              <a:gd name="T25" fmla="*/ 253 h 347"/>
              <a:gd name="T26" fmla="*/ 652 w 1551"/>
              <a:gd name="T27" fmla="*/ 300 h 347"/>
              <a:gd name="T28" fmla="*/ 558 w 1551"/>
              <a:gd name="T29" fmla="*/ 1 h 347"/>
              <a:gd name="T30" fmla="*/ 518 w 1551"/>
              <a:gd name="T31" fmla="*/ 2 h 347"/>
              <a:gd name="T32" fmla="*/ 425 w 1551"/>
              <a:gd name="T33" fmla="*/ 300 h 347"/>
              <a:gd name="T34" fmla="*/ 330 w 1551"/>
              <a:gd name="T35" fmla="*/ 1 h 347"/>
              <a:gd name="T36" fmla="*/ 288 w 1551"/>
              <a:gd name="T37" fmla="*/ 1 h 347"/>
              <a:gd name="T38" fmla="*/ 403 w 1551"/>
              <a:gd name="T39" fmla="*/ 346 h 347"/>
              <a:gd name="T40" fmla="*/ 444 w 1551"/>
              <a:gd name="T41" fmla="*/ 346 h 347"/>
              <a:gd name="T42" fmla="*/ 538 w 1551"/>
              <a:gd name="T43" fmla="*/ 56 h 347"/>
              <a:gd name="T44" fmla="*/ 631 w 1551"/>
              <a:gd name="T45" fmla="*/ 346 h 347"/>
              <a:gd name="T46" fmla="*/ 671 w 1551"/>
              <a:gd name="T47" fmla="*/ 346 h 347"/>
              <a:gd name="T48" fmla="*/ 787 w 1551"/>
              <a:gd name="T49" fmla="*/ 1 h 347"/>
              <a:gd name="T50" fmla="*/ 746 w 1551"/>
              <a:gd name="T51" fmla="*/ 1 h 347"/>
              <a:gd name="T52" fmla="*/ 652 w 1551"/>
              <a:gd name="T53" fmla="*/ 300 h 347"/>
              <a:gd name="T54" fmla="*/ 838 w 1551"/>
              <a:gd name="T55" fmla="*/ 346 h 347"/>
              <a:gd name="T56" fmla="*/ 877 w 1551"/>
              <a:gd name="T57" fmla="*/ 346 h 347"/>
              <a:gd name="T58" fmla="*/ 877 w 1551"/>
              <a:gd name="T59" fmla="*/ 1 h 347"/>
              <a:gd name="T60" fmla="*/ 838 w 1551"/>
              <a:gd name="T61" fmla="*/ 1 h 347"/>
              <a:gd name="T62" fmla="*/ 838 w 1551"/>
              <a:gd name="T63" fmla="*/ 346 h 347"/>
              <a:gd name="T64" fmla="*/ 1245 w 1551"/>
              <a:gd name="T65" fmla="*/ 117 h 347"/>
              <a:gd name="T66" fmla="*/ 1111 w 1551"/>
              <a:gd name="T67" fmla="*/ 237 h 347"/>
              <a:gd name="T68" fmla="*/ 1021 w 1551"/>
              <a:gd name="T69" fmla="*/ 237 h 347"/>
              <a:gd name="T70" fmla="*/ 1021 w 1551"/>
              <a:gd name="T71" fmla="*/ 346 h 347"/>
              <a:gd name="T72" fmla="*/ 981 w 1551"/>
              <a:gd name="T73" fmla="*/ 346 h 347"/>
              <a:gd name="T74" fmla="*/ 981 w 1551"/>
              <a:gd name="T75" fmla="*/ 1 h 347"/>
              <a:gd name="T76" fmla="*/ 1111 w 1551"/>
              <a:gd name="T77" fmla="*/ 1 h 347"/>
              <a:gd name="T78" fmla="*/ 1245 w 1551"/>
              <a:gd name="T79" fmla="*/ 117 h 347"/>
              <a:gd name="T80" fmla="*/ 1207 w 1551"/>
              <a:gd name="T81" fmla="*/ 118 h 347"/>
              <a:gd name="T82" fmla="*/ 1109 w 1551"/>
              <a:gd name="T83" fmla="*/ 39 h 347"/>
              <a:gd name="T84" fmla="*/ 1021 w 1551"/>
              <a:gd name="T85" fmla="*/ 39 h 347"/>
              <a:gd name="T86" fmla="*/ 1021 w 1551"/>
              <a:gd name="T87" fmla="*/ 199 h 347"/>
              <a:gd name="T88" fmla="*/ 1109 w 1551"/>
              <a:gd name="T89" fmla="*/ 199 h 347"/>
              <a:gd name="T90" fmla="*/ 1207 w 1551"/>
              <a:gd name="T91" fmla="*/ 118 h 347"/>
              <a:gd name="T92" fmla="*/ 1350 w 1551"/>
              <a:gd name="T93" fmla="*/ 309 h 347"/>
              <a:gd name="T94" fmla="*/ 1350 w 1551"/>
              <a:gd name="T95" fmla="*/ 190 h 347"/>
              <a:gd name="T96" fmla="*/ 1524 w 1551"/>
              <a:gd name="T97" fmla="*/ 190 h 347"/>
              <a:gd name="T98" fmla="*/ 1524 w 1551"/>
              <a:gd name="T99" fmla="*/ 153 h 347"/>
              <a:gd name="T100" fmla="*/ 1350 w 1551"/>
              <a:gd name="T101" fmla="*/ 153 h 347"/>
              <a:gd name="T102" fmla="*/ 1350 w 1551"/>
              <a:gd name="T103" fmla="*/ 39 h 347"/>
              <a:gd name="T104" fmla="*/ 1544 w 1551"/>
              <a:gd name="T105" fmla="*/ 39 h 347"/>
              <a:gd name="T106" fmla="*/ 1544 w 1551"/>
              <a:gd name="T107" fmla="*/ 1 h 347"/>
              <a:gd name="T108" fmla="*/ 1311 w 1551"/>
              <a:gd name="T109" fmla="*/ 1 h 347"/>
              <a:gd name="T110" fmla="*/ 1311 w 1551"/>
              <a:gd name="T111" fmla="*/ 346 h 347"/>
              <a:gd name="T112" fmla="*/ 1551 w 1551"/>
              <a:gd name="T113" fmla="*/ 346 h 347"/>
              <a:gd name="T114" fmla="*/ 1551 w 1551"/>
              <a:gd name="T115" fmla="*/ 309 h 347"/>
              <a:gd name="T116" fmla="*/ 1350 w 1551"/>
              <a:gd name="T117" fmla="*/ 309 h 3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551" h="347">
                <a:moveTo>
                  <a:pt x="256" y="253"/>
                </a:moveTo>
                <a:cubicBezTo>
                  <a:pt x="256" y="311"/>
                  <a:pt x="206" y="347"/>
                  <a:pt x="132" y="347"/>
                </a:cubicBezTo>
                <a:cubicBezTo>
                  <a:pt x="82" y="347"/>
                  <a:pt x="33" y="326"/>
                  <a:pt x="0" y="295"/>
                </a:cubicBezTo>
                <a:cubicBezTo>
                  <a:pt x="18" y="259"/>
                  <a:pt x="18" y="259"/>
                  <a:pt x="18" y="259"/>
                </a:cubicBezTo>
                <a:cubicBezTo>
                  <a:pt x="50" y="290"/>
                  <a:pt x="94" y="308"/>
                  <a:pt x="132" y="308"/>
                </a:cubicBezTo>
                <a:cubicBezTo>
                  <a:pt x="182" y="308"/>
                  <a:pt x="213" y="288"/>
                  <a:pt x="213" y="255"/>
                </a:cubicBezTo>
                <a:cubicBezTo>
                  <a:pt x="214" y="164"/>
                  <a:pt x="20" y="213"/>
                  <a:pt x="20" y="89"/>
                </a:cubicBezTo>
                <a:cubicBezTo>
                  <a:pt x="20" y="35"/>
                  <a:pt x="68" y="0"/>
                  <a:pt x="139" y="0"/>
                </a:cubicBezTo>
                <a:cubicBezTo>
                  <a:pt x="179" y="0"/>
                  <a:pt x="220" y="13"/>
                  <a:pt x="248" y="32"/>
                </a:cubicBezTo>
                <a:cubicBezTo>
                  <a:pt x="231" y="69"/>
                  <a:pt x="231" y="69"/>
                  <a:pt x="231" y="69"/>
                </a:cubicBezTo>
                <a:cubicBezTo>
                  <a:pt x="200" y="48"/>
                  <a:pt x="164" y="40"/>
                  <a:pt x="136" y="40"/>
                </a:cubicBezTo>
                <a:cubicBezTo>
                  <a:pt x="92" y="40"/>
                  <a:pt x="63" y="57"/>
                  <a:pt x="63" y="86"/>
                </a:cubicBezTo>
                <a:cubicBezTo>
                  <a:pt x="63" y="174"/>
                  <a:pt x="257" y="128"/>
                  <a:pt x="256" y="253"/>
                </a:cubicBezTo>
                <a:close/>
                <a:moveTo>
                  <a:pt x="652" y="300"/>
                </a:moveTo>
                <a:cubicBezTo>
                  <a:pt x="558" y="1"/>
                  <a:pt x="558" y="1"/>
                  <a:pt x="558" y="1"/>
                </a:cubicBezTo>
                <a:cubicBezTo>
                  <a:pt x="518" y="2"/>
                  <a:pt x="518" y="2"/>
                  <a:pt x="518" y="2"/>
                </a:cubicBezTo>
                <a:cubicBezTo>
                  <a:pt x="425" y="300"/>
                  <a:pt x="425" y="300"/>
                  <a:pt x="425" y="300"/>
                </a:cubicBezTo>
                <a:cubicBezTo>
                  <a:pt x="330" y="1"/>
                  <a:pt x="330" y="1"/>
                  <a:pt x="330" y="1"/>
                </a:cubicBezTo>
                <a:cubicBezTo>
                  <a:pt x="288" y="1"/>
                  <a:pt x="288" y="1"/>
                  <a:pt x="288" y="1"/>
                </a:cubicBezTo>
                <a:cubicBezTo>
                  <a:pt x="403" y="346"/>
                  <a:pt x="403" y="346"/>
                  <a:pt x="403" y="346"/>
                </a:cubicBezTo>
                <a:cubicBezTo>
                  <a:pt x="444" y="346"/>
                  <a:pt x="444" y="346"/>
                  <a:pt x="444" y="346"/>
                </a:cubicBezTo>
                <a:cubicBezTo>
                  <a:pt x="538" y="56"/>
                  <a:pt x="538" y="56"/>
                  <a:pt x="538" y="56"/>
                </a:cubicBezTo>
                <a:cubicBezTo>
                  <a:pt x="631" y="346"/>
                  <a:pt x="631" y="346"/>
                  <a:pt x="631" y="346"/>
                </a:cubicBezTo>
                <a:cubicBezTo>
                  <a:pt x="671" y="346"/>
                  <a:pt x="671" y="346"/>
                  <a:pt x="671" y="346"/>
                </a:cubicBezTo>
                <a:cubicBezTo>
                  <a:pt x="787" y="1"/>
                  <a:pt x="787" y="1"/>
                  <a:pt x="787" y="1"/>
                </a:cubicBezTo>
                <a:cubicBezTo>
                  <a:pt x="746" y="1"/>
                  <a:pt x="746" y="1"/>
                  <a:pt x="746" y="1"/>
                </a:cubicBezTo>
                <a:lnTo>
                  <a:pt x="652" y="300"/>
                </a:lnTo>
                <a:close/>
                <a:moveTo>
                  <a:pt x="838" y="346"/>
                </a:moveTo>
                <a:cubicBezTo>
                  <a:pt x="877" y="346"/>
                  <a:pt x="877" y="346"/>
                  <a:pt x="877" y="346"/>
                </a:cubicBezTo>
                <a:cubicBezTo>
                  <a:pt x="877" y="1"/>
                  <a:pt x="877" y="1"/>
                  <a:pt x="877" y="1"/>
                </a:cubicBezTo>
                <a:cubicBezTo>
                  <a:pt x="838" y="1"/>
                  <a:pt x="838" y="1"/>
                  <a:pt x="838" y="1"/>
                </a:cubicBezTo>
                <a:lnTo>
                  <a:pt x="838" y="346"/>
                </a:lnTo>
                <a:close/>
                <a:moveTo>
                  <a:pt x="1245" y="117"/>
                </a:moveTo>
                <a:cubicBezTo>
                  <a:pt x="1245" y="193"/>
                  <a:pt x="1196" y="237"/>
                  <a:pt x="1111" y="237"/>
                </a:cubicBezTo>
                <a:cubicBezTo>
                  <a:pt x="1021" y="237"/>
                  <a:pt x="1021" y="237"/>
                  <a:pt x="1021" y="237"/>
                </a:cubicBezTo>
                <a:cubicBezTo>
                  <a:pt x="1021" y="346"/>
                  <a:pt x="1021" y="346"/>
                  <a:pt x="1021" y="346"/>
                </a:cubicBezTo>
                <a:cubicBezTo>
                  <a:pt x="981" y="346"/>
                  <a:pt x="981" y="346"/>
                  <a:pt x="981" y="346"/>
                </a:cubicBezTo>
                <a:cubicBezTo>
                  <a:pt x="981" y="1"/>
                  <a:pt x="981" y="1"/>
                  <a:pt x="981" y="1"/>
                </a:cubicBezTo>
                <a:cubicBezTo>
                  <a:pt x="1111" y="1"/>
                  <a:pt x="1111" y="1"/>
                  <a:pt x="1111" y="1"/>
                </a:cubicBezTo>
                <a:cubicBezTo>
                  <a:pt x="1196" y="1"/>
                  <a:pt x="1245" y="44"/>
                  <a:pt x="1245" y="117"/>
                </a:cubicBezTo>
                <a:close/>
                <a:moveTo>
                  <a:pt x="1207" y="118"/>
                </a:moveTo>
                <a:cubicBezTo>
                  <a:pt x="1207" y="66"/>
                  <a:pt x="1171" y="39"/>
                  <a:pt x="1109" y="39"/>
                </a:cubicBezTo>
                <a:cubicBezTo>
                  <a:pt x="1021" y="39"/>
                  <a:pt x="1021" y="39"/>
                  <a:pt x="1021" y="39"/>
                </a:cubicBezTo>
                <a:cubicBezTo>
                  <a:pt x="1021" y="199"/>
                  <a:pt x="1021" y="199"/>
                  <a:pt x="1021" y="199"/>
                </a:cubicBezTo>
                <a:cubicBezTo>
                  <a:pt x="1109" y="199"/>
                  <a:pt x="1109" y="199"/>
                  <a:pt x="1109" y="199"/>
                </a:cubicBezTo>
                <a:cubicBezTo>
                  <a:pt x="1171" y="199"/>
                  <a:pt x="1207" y="172"/>
                  <a:pt x="1207" y="118"/>
                </a:cubicBezTo>
                <a:close/>
                <a:moveTo>
                  <a:pt x="1350" y="309"/>
                </a:moveTo>
                <a:cubicBezTo>
                  <a:pt x="1350" y="190"/>
                  <a:pt x="1350" y="190"/>
                  <a:pt x="1350" y="190"/>
                </a:cubicBezTo>
                <a:cubicBezTo>
                  <a:pt x="1524" y="190"/>
                  <a:pt x="1524" y="190"/>
                  <a:pt x="1524" y="190"/>
                </a:cubicBezTo>
                <a:cubicBezTo>
                  <a:pt x="1524" y="153"/>
                  <a:pt x="1524" y="153"/>
                  <a:pt x="1524" y="153"/>
                </a:cubicBezTo>
                <a:cubicBezTo>
                  <a:pt x="1350" y="153"/>
                  <a:pt x="1350" y="153"/>
                  <a:pt x="1350" y="153"/>
                </a:cubicBezTo>
                <a:cubicBezTo>
                  <a:pt x="1350" y="39"/>
                  <a:pt x="1350" y="39"/>
                  <a:pt x="1350" y="39"/>
                </a:cubicBezTo>
                <a:cubicBezTo>
                  <a:pt x="1544" y="39"/>
                  <a:pt x="1544" y="39"/>
                  <a:pt x="1544" y="39"/>
                </a:cubicBezTo>
                <a:cubicBezTo>
                  <a:pt x="1544" y="1"/>
                  <a:pt x="1544" y="1"/>
                  <a:pt x="1544" y="1"/>
                </a:cubicBezTo>
                <a:cubicBezTo>
                  <a:pt x="1311" y="1"/>
                  <a:pt x="1311" y="1"/>
                  <a:pt x="1311" y="1"/>
                </a:cubicBezTo>
                <a:cubicBezTo>
                  <a:pt x="1311" y="346"/>
                  <a:pt x="1311" y="346"/>
                  <a:pt x="1311" y="346"/>
                </a:cubicBezTo>
                <a:cubicBezTo>
                  <a:pt x="1551" y="346"/>
                  <a:pt x="1551" y="346"/>
                  <a:pt x="1551" y="346"/>
                </a:cubicBezTo>
                <a:cubicBezTo>
                  <a:pt x="1551" y="309"/>
                  <a:pt x="1551" y="309"/>
                  <a:pt x="1551" y="309"/>
                </a:cubicBezTo>
                <a:lnTo>
                  <a:pt x="1350" y="30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114324" tIns="57162" rIns="114324" bIns="57162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251">
              <a:latin typeface="+mn-lt"/>
            </a:endParaRPr>
          </a:p>
        </p:txBody>
      </p:sp>
      <p:sp>
        <p:nvSpPr>
          <p:cNvPr id="12" name="LS_Logo6 (JU-Free) Taxonomy" hidden="1">
            <a:extLst>
              <a:ext uri="{FF2B5EF4-FFF2-40B4-BE49-F238E27FC236}">
                <a16:creationId xmlns:a16="http://schemas.microsoft.com/office/drawing/2014/main" id="{A3AF1740-1919-461D-84D7-0A04DFD271C5}"/>
              </a:ext>
            </a:extLst>
          </p:cNvPr>
          <p:cNvSpPr>
            <a:spLocks/>
          </p:cNvSpPr>
          <p:nvPr userDrawn="1"/>
        </p:nvSpPr>
        <p:spPr bwMode="auto">
          <a:xfrm>
            <a:off x="1136650" y="7712075"/>
            <a:ext cx="1131888" cy="365125"/>
          </a:xfrm>
          <a:custGeom>
            <a:avLst/>
            <a:gdLst>
              <a:gd name="T0" fmla="*/ 0 w 2851"/>
              <a:gd name="T1" fmla="*/ 1 h 921"/>
              <a:gd name="T2" fmla="*/ 151 w 2851"/>
              <a:gd name="T3" fmla="*/ 39 h 921"/>
              <a:gd name="T4" fmla="*/ 112 w 2851"/>
              <a:gd name="T5" fmla="*/ 39 h 921"/>
              <a:gd name="T6" fmla="*/ 433 w 2851"/>
              <a:gd name="T7" fmla="*/ 1 h 921"/>
              <a:gd name="T8" fmla="*/ 506 w 2851"/>
              <a:gd name="T9" fmla="*/ 259 h 921"/>
              <a:gd name="T10" fmla="*/ 238 w 2851"/>
              <a:gd name="T11" fmla="*/ 346 h 921"/>
              <a:gd name="T12" fmla="*/ 412 w 2851"/>
              <a:gd name="T13" fmla="*/ 46 h 921"/>
              <a:gd name="T14" fmla="*/ 750 w 2851"/>
              <a:gd name="T15" fmla="*/ 202 h 921"/>
              <a:gd name="T16" fmla="*/ 775 w 2851"/>
              <a:gd name="T17" fmla="*/ 167 h 921"/>
              <a:gd name="T18" fmla="*/ 750 w 2851"/>
              <a:gd name="T19" fmla="*/ 134 h 921"/>
              <a:gd name="T20" fmla="*/ 726 w 2851"/>
              <a:gd name="T21" fmla="*/ 169 h 921"/>
              <a:gd name="T22" fmla="*/ 924 w 2851"/>
              <a:gd name="T23" fmla="*/ 174 h 921"/>
              <a:gd name="T24" fmla="*/ 1105 w 2851"/>
              <a:gd name="T25" fmla="*/ 348 h 921"/>
              <a:gd name="T26" fmla="*/ 1105 w 2851"/>
              <a:gd name="T27" fmla="*/ 310 h 921"/>
              <a:gd name="T28" fmla="*/ 964 w 2851"/>
              <a:gd name="T29" fmla="*/ 174 h 921"/>
              <a:gd name="T30" fmla="*/ 1642 w 2851"/>
              <a:gd name="T31" fmla="*/ 346 h 921"/>
              <a:gd name="T32" fmla="*/ 1603 w 2851"/>
              <a:gd name="T33" fmla="*/ 278 h 921"/>
              <a:gd name="T34" fmla="*/ 1356 w 2851"/>
              <a:gd name="T35" fmla="*/ 346 h 921"/>
              <a:gd name="T36" fmla="*/ 1895 w 2851"/>
              <a:gd name="T37" fmla="*/ 348 h 921"/>
              <a:gd name="T38" fmla="*/ 2074 w 2851"/>
              <a:gd name="T39" fmla="*/ 174 h 921"/>
              <a:gd name="T40" fmla="*/ 1895 w 2851"/>
              <a:gd name="T41" fmla="*/ 38 h 921"/>
              <a:gd name="T42" fmla="*/ 2034 w 2851"/>
              <a:gd name="T43" fmla="*/ 174 h 921"/>
              <a:gd name="T44" fmla="*/ 2332 w 2851"/>
              <a:gd name="T45" fmla="*/ 309 h 921"/>
              <a:gd name="T46" fmla="*/ 2494 w 2851"/>
              <a:gd name="T47" fmla="*/ 346 h 921"/>
              <a:gd name="T48" fmla="*/ 2321 w 2851"/>
              <a:gd name="T49" fmla="*/ 249 h 921"/>
              <a:gd name="T50" fmla="*/ 2146 w 2851"/>
              <a:gd name="T51" fmla="*/ 346 h 921"/>
              <a:gd name="T52" fmla="*/ 2811 w 2851"/>
              <a:gd name="T53" fmla="*/ 1 h 921"/>
              <a:gd name="T54" fmla="*/ 2549 w 2851"/>
              <a:gd name="T55" fmla="*/ 1 h 921"/>
              <a:gd name="T56" fmla="*/ 2721 w 2851"/>
              <a:gd name="T57" fmla="*/ 346 h 921"/>
              <a:gd name="T58" fmla="*/ 2811 w 2851"/>
              <a:gd name="T59" fmla="*/ 1 h 921"/>
              <a:gd name="T60" fmla="*/ 46 w 2851"/>
              <a:gd name="T61" fmla="*/ 574 h 921"/>
              <a:gd name="T62" fmla="*/ 84 w 2851"/>
              <a:gd name="T63" fmla="*/ 635 h 921"/>
              <a:gd name="T64" fmla="*/ 357 w 2851"/>
              <a:gd name="T65" fmla="*/ 635 h 921"/>
              <a:gd name="T66" fmla="*/ 394 w 2851"/>
              <a:gd name="T67" fmla="*/ 574 h 921"/>
              <a:gd name="T68" fmla="*/ 644 w 2851"/>
              <a:gd name="T69" fmla="*/ 574 h 921"/>
              <a:gd name="T70" fmla="*/ 716 w 2851"/>
              <a:gd name="T71" fmla="*/ 831 h 921"/>
              <a:gd name="T72" fmla="*/ 449 w 2851"/>
              <a:gd name="T73" fmla="*/ 919 h 921"/>
              <a:gd name="T74" fmla="*/ 700 w 2851"/>
              <a:gd name="T75" fmla="*/ 794 h 921"/>
              <a:gd name="T76" fmla="*/ 700 w 2851"/>
              <a:gd name="T77" fmla="*/ 794 h 921"/>
              <a:gd name="T78" fmla="*/ 851 w 2851"/>
              <a:gd name="T79" fmla="*/ 574 h 921"/>
              <a:gd name="T80" fmla="*/ 891 w 2851"/>
              <a:gd name="T81" fmla="*/ 642 h 921"/>
              <a:gd name="T82" fmla="*/ 1137 w 2851"/>
              <a:gd name="T83" fmla="*/ 574 h 921"/>
              <a:gd name="T84" fmla="*/ 1387 w 2851"/>
              <a:gd name="T85" fmla="*/ 574 h 921"/>
              <a:gd name="T86" fmla="*/ 1460 w 2851"/>
              <a:gd name="T87" fmla="*/ 831 h 921"/>
              <a:gd name="T88" fmla="*/ 1192 w 2851"/>
              <a:gd name="T89" fmla="*/ 919 h 921"/>
              <a:gd name="T90" fmla="*/ 1443 w 2851"/>
              <a:gd name="T91" fmla="*/ 794 h 921"/>
              <a:gd name="T92" fmla="*/ 1443 w 2851"/>
              <a:gd name="T93" fmla="*/ 794 h 921"/>
              <a:gd name="T94" fmla="*/ 1862 w 2851"/>
              <a:gd name="T95" fmla="*/ 620 h 921"/>
              <a:gd name="T96" fmla="*/ 1733 w 2851"/>
              <a:gd name="T97" fmla="*/ 921 h 921"/>
              <a:gd name="T98" fmla="*/ 1826 w 2851"/>
              <a:gd name="T99" fmla="*/ 750 h 921"/>
              <a:gd name="T100" fmla="*/ 1594 w 2851"/>
              <a:gd name="T101" fmla="*/ 746 h 921"/>
              <a:gd name="T102" fmla="*/ 2169 w 2851"/>
              <a:gd name="T103" fmla="*/ 763 h 921"/>
              <a:gd name="T104" fmla="*/ 1996 w 2851"/>
              <a:gd name="T105" fmla="*/ 612 h 921"/>
              <a:gd name="T106" fmla="*/ 1956 w 2851"/>
              <a:gd name="T107" fmla="*/ 574 h 921"/>
              <a:gd name="T108" fmla="*/ 2196 w 2851"/>
              <a:gd name="T109" fmla="*/ 881 h 921"/>
              <a:gd name="T110" fmla="*/ 2466 w 2851"/>
              <a:gd name="T111" fmla="*/ 801 h 921"/>
              <a:gd name="T112" fmla="*/ 2430 w 2851"/>
              <a:gd name="T113" fmla="*/ 809 h 921"/>
              <a:gd name="T114" fmla="*/ 2316 w 2851"/>
              <a:gd name="T115" fmla="*/ 919 h 921"/>
              <a:gd name="T116" fmla="*/ 2407 w 2851"/>
              <a:gd name="T117" fmla="*/ 574 h 921"/>
              <a:gd name="T118" fmla="*/ 2505 w 2851"/>
              <a:gd name="T119" fmla="*/ 691 h 921"/>
              <a:gd name="T120" fmla="*/ 2316 w 2851"/>
              <a:gd name="T121" fmla="*/ 772 h 9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851" h="921">
                <a:moveTo>
                  <a:pt x="112" y="39"/>
                </a:moveTo>
                <a:cubicBezTo>
                  <a:pt x="0" y="39"/>
                  <a:pt x="0" y="39"/>
                  <a:pt x="0" y="39"/>
                </a:cubicBezTo>
                <a:cubicBezTo>
                  <a:pt x="0" y="1"/>
                  <a:pt x="0" y="1"/>
                  <a:pt x="0" y="1"/>
                </a:cubicBezTo>
                <a:cubicBezTo>
                  <a:pt x="263" y="1"/>
                  <a:pt x="263" y="1"/>
                  <a:pt x="263" y="1"/>
                </a:cubicBezTo>
                <a:cubicBezTo>
                  <a:pt x="263" y="39"/>
                  <a:pt x="263" y="39"/>
                  <a:pt x="263" y="39"/>
                </a:cubicBezTo>
                <a:cubicBezTo>
                  <a:pt x="151" y="39"/>
                  <a:pt x="151" y="39"/>
                  <a:pt x="151" y="39"/>
                </a:cubicBezTo>
                <a:cubicBezTo>
                  <a:pt x="151" y="346"/>
                  <a:pt x="151" y="346"/>
                  <a:pt x="151" y="346"/>
                </a:cubicBezTo>
                <a:cubicBezTo>
                  <a:pt x="112" y="346"/>
                  <a:pt x="112" y="346"/>
                  <a:pt x="112" y="346"/>
                </a:cubicBezTo>
                <a:lnTo>
                  <a:pt x="112" y="39"/>
                </a:lnTo>
                <a:close/>
                <a:moveTo>
                  <a:pt x="238" y="346"/>
                </a:moveTo>
                <a:cubicBezTo>
                  <a:pt x="393" y="1"/>
                  <a:pt x="393" y="1"/>
                  <a:pt x="393" y="1"/>
                </a:cubicBezTo>
                <a:cubicBezTo>
                  <a:pt x="433" y="1"/>
                  <a:pt x="433" y="1"/>
                  <a:pt x="433" y="1"/>
                </a:cubicBezTo>
                <a:cubicBezTo>
                  <a:pt x="587" y="346"/>
                  <a:pt x="587" y="346"/>
                  <a:pt x="587" y="346"/>
                </a:cubicBezTo>
                <a:cubicBezTo>
                  <a:pt x="544" y="346"/>
                  <a:pt x="544" y="346"/>
                  <a:pt x="544" y="346"/>
                </a:cubicBezTo>
                <a:cubicBezTo>
                  <a:pt x="506" y="259"/>
                  <a:pt x="506" y="259"/>
                  <a:pt x="506" y="259"/>
                </a:cubicBezTo>
                <a:cubicBezTo>
                  <a:pt x="318" y="259"/>
                  <a:pt x="318" y="259"/>
                  <a:pt x="318" y="259"/>
                </a:cubicBezTo>
                <a:cubicBezTo>
                  <a:pt x="280" y="346"/>
                  <a:pt x="280" y="346"/>
                  <a:pt x="280" y="346"/>
                </a:cubicBezTo>
                <a:lnTo>
                  <a:pt x="238" y="346"/>
                </a:lnTo>
                <a:close/>
                <a:moveTo>
                  <a:pt x="335" y="221"/>
                </a:moveTo>
                <a:cubicBezTo>
                  <a:pt x="489" y="221"/>
                  <a:pt x="489" y="221"/>
                  <a:pt x="489" y="221"/>
                </a:cubicBezTo>
                <a:cubicBezTo>
                  <a:pt x="412" y="46"/>
                  <a:pt x="412" y="46"/>
                  <a:pt x="412" y="46"/>
                </a:cubicBezTo>
                <a:lnTo>
                  <a:pt x="335" y="221"/>
                </a:lnTo>
                <a:close/>
                <a:moveTo>
                  <a:pt x="646" y="346"/>
                </a:moveTo>
                <a:cubicBezTo>
                  <a:pt x="750" y="202"/>
                  <a:pt x="750" y="202"/>
                  <a:pt x="750" y="202"/>
                </a:cubicBezTo>
                <a:cubicBezTo>
                  <a:pt x="854" y="346"/>
                  <a:pt x="854" y="346"/>
                  <a:pt x="854" y="346"/>
                </a:cubicBezTo>
                <a:cubicBezTo>
                  <a:pt x="902" y="346"/>
                  <a:pt x="902" y="346"/>
                  <a:pt x="902" y="346"/>
                </a:cubicBezTo>
                <a:cubicBezTo>
                  <a:pt x="775" y="167"/>
                  <a:pt x="775" y="167"/>
                  <a:pt x="775" y="167"/>
                </a:cubicBezTo>
                <a:cubicBezTo>
                  <a:pt x="892" y="1"/>
                  <a:pt x="892" y="1"/>
                  <a:pt x="892" y="1"/>
                </a:cubicBezTo>
                <a:cubicBezTo>
                  <a:pt x="846" y="1"/>
                  <a:pt x="846" y="1"/>
                  <a:pt x="846" y="1"/>
                </a:cubicBezTo>
                <a:cubicBezTo>
                  <a:pt x="750" y="134"/>
                  <a:pt x="750" y="134"/>
                  <a:pt x="750" y="134"/>
                </a:cubicBezTo>
                <a:cubicBezTo>
                  <a:pt x="655" y="1"/>
                  <a:pt x="655" y="1"/>
                  <a:pt x="655" y="1"/>
                </a:cubicBezTo>
                <a:cubicBezTo>
                  <a:pt x="609" y="1"/>
                  <a:pt x="609" y="1"/>
                  <a:pt x="609" y="1"/>
                </a:cubicBezTo>
                <a:cubicBezTo>
                  <a:pt x="726" y="169"/>
                  <a:pt x="726" y="169"/>
                  <a:pt x="726" y="169"/>
                </a:cubicBezTo>
                <a:cubicBezTo>
                  <a:pt x="600" y="346"/>
                  <a:pt x="600" y="346"/>
                  <a:pt x="600" y="346"/>
                </a:cubicBezTo>
                <a:lnTo>
                  <a:pt x="646" y="346"/>
                </a:lnTo>
                <a:close/>
                <a:moveTo>
                  <a:pt x="924" y="174"/>
                </a:moveTo>
                <a:cubicBezTo>
                  <a:pt x="924" y="76"/>
                  <a:pt x="1004" y="0"/>
                  <a:pt x="1105" y="0"/>
                </a:cubicBezTo>
                <a:cubicBezTo>
                  <a:pt x="1205" y="0"/>
                  <a:pt x="1284" y="77"/>
                  <a:pt x="1284" y="174"/>
                </a:cubicBezTo>
                <a:cubicBezTo>
                  <a:pt x="1284" y="271"/>
                  <a:pt x="1205" y="348"/>
                  <a:pt x="1105" y="348"/>
                </a:cubicBezTo>
                <a:cubicBezTo>
                  <a:pt x="1004" y="348"/>
                  <a:pt x="924" y="271"/>
                  <a:pt x="924" y="174"/>
                </a:cubicBezTo>
                <a:close/>
                <a:moveTo>
                  <a:pt x="964" y="174"/>
                </a:moveTo>
                <a:cubicBezTo>
                  <a:pt x="964" y="249"/>
                  <a:pt x="1028" y="310"/>
                  <a:pt x="1105" y="310"/>
                </a:cubicBezTo>
                <a:cubicBezTo>
                  <a:pt x="1181" y="310"/>
                  <a:pt x="1244" y="249"/>
                  <a:pt x="1244" y="174"/>
                </a:cubicBezTo>
                <a:cubicBezTo>
                  <a:pt x="1244" y="98"/>
                  <a:pt x="1181" y="38"/>
                  <a:pt x="1105" y="38"/>
                </a:cubicBezTo>
                <a:cubicBezTo>
                  <a:pt x="1028" y="38"/>
                  <a:pt x="964" y="98"/>
                  <a:pt x="964" y="174"/>
                </a:cubicBezTo>
                <a:close/>
                <a:moveTo>
                  <a:pt x="1395" y="69"/>
                </a:moveTo>
                <a:cubicBezTo>
                  <a:pt x="1602" y="346"/>
                  <a:pt x="1602" y="346"/>
                  <a:pt x="1602" y="346"/>
                </a:cubicBezTo>
                <a:cubicBezTo>
                  <a:pt x="1642" y="346"/>
                  <a:pt x="1642" y="346"/>
                  <a:pt x="1642" y="346"/>
                </a:cubicBezTo>
                <a:cubicBezTo>
                  <a:pt x="1642" y="1"/>
                  <a:pt x="1642" y="1"/>
                  <a:pt x="1642" y="1"/>
                </a:cubicBezTo>
                <a:cubicBezTo>
                  <a:pt x="1603" y="1"/>
                  <a:pt x="1603" y="1"/>
                  <a:pt x="1603" y="1"/>
                </a:cubicBezTo>
                <a:cubicBezTo>
                  <a:pt x="1603" y="278"/>
                  <a:pt x="1603" y="278"/>
                  <a:pt x="1603" y="278"/>
                </a:cubicBezTo>
                <a:cubicBezTo>
                  <a:pt x="1397" y="1"/>
                  <a:pt x="1397" y="1"/>
                  <a:pt x="1397" y="1"/>
                </a:cubicBezTo>
                <a:cubicBezTo>
                  <a:pt x="1356" y="1"/>
                  <a:pt x="1356" y="1"/>
                  <a:pt x="1356" y="1"/>
                </a:cubicBezTo>
                <a:cubicBezTo>
                  <a:pt x="1356" y="346"/>
                  <a:pt x="1356" y="346"/>
                  <a:pt x="1356" y="346"/>
                </a:cubicBezTo>
                <a:cubicBezTo>
                  <a:pt x="1395" y="346"/>
                  <a:pt x="1395" y="346"/>
                  <a:pt x="1395" y="346"/>
                </a:cubicBezTo>
                <a:lnTo>
                  <a:pt x="1395" y="69"/>
                </a:lnTo>
                <a:close/>
                <a:moveTo>
                  <a:pt x="1895" y="348"/>
                </a:moveTo>
                <a:cubicBezTo>
                  <a:pt x="1794" y="348"/>
                  <a:pt x="1714" y="271"/>
                  <a:pt x="1714" y="174"/>
                </a:cubicBezTo>
                <a:cubicBezTo>
                  <a:pt x="1714" y="76"/>
                  <a:pt x="1794" y="0"/>
                  <a:pt x="1895" y="0"/>
                </a:cubicBezTo>
                <a:cubicBezTo>
                  <a:pt x="1995" y="0"/>
                  <a:pt x="2074" y="77"/>
                  <a:pt x="2074" y="174"/>
                </a:cubicBezTo>
                <a:cubicBezTo>
                  <a:pt x="2074" y="271"/>
                  <a:pt x="1995" y="348"/>
                  <a:pt x="1895" y="348"/>
                </a:cubicBezTo>
                <a:close/>
                <a:moveTo>
                  <a:pt x="2034" y="174"/>
                </a:moveTo>
                <a:cubicBezTo>
                  <a:pt x="2034" y="98"/>
                  <a:pt x="1971" y="38"/>
                  <a:pt x="1895" y="38"/>
                </a:cubicBezTo>
                <a:cubicBezTo>
                  <a:pt x="1818" y="38"/>
                  <a:pt x="1754" y="98"/>
                  <a:pt x="1754" y="174"/>
                </a:cubicBezTo>
                <a:cubicBezTo>
                  <a:pt x="1754" y="249"/>
                  <a:pt x="1818" y="310"/>
                  <a:pt x="1895" y="310"/>
                </a:cubicBezTo>
                <a:cubicBezTo>
                  <a:pt x="1971" y="310"/>
                  <a:pt x="2034" y="249"/>
                  <a:pt x="2034" y="174"/>
                </a:cubicBezTo>
                <a:close/>
                <a:moveTo>
                  <a:pt x="2183" y="62"/>
                </a:moveTo>
                <a:cubicBezTo>
                  <a:pt x="2308" y="309"/>
                  <a:pt x="2308" y="309"/>
                  <a:pt x="2308" y="309"/>
                </a:cubicBezTo>
                <a:cubicBezTo>
                  <a:pt x="2332" y="309"/>
                  <a:pt x="2332" y="309"/>
                  <a:pt x="2332" y="309"/>
                </a:cubicBezTo>
                <a:cubicBezTo>
                  <a:pt x="2457" y="62"/>
                  <a:pt x="2457" y="62"/>
                  <a:pt x="2457" y="62"/>
                </a:cubicBezTo>
                <a:cubicBezTo>
                  <a:pt x="2458" y="346"/>
                  <a:pt x="2458" y="346"/>
                  <a:pt x="2458" y="346"/>
                </a:cubicBezTo>
                <a:cubicBezTo>
                  <a:pt x="2494" y="346"/>
                  <a:pt x="2494" y="346"/>
                  <a:pt x="2494" y="346"/>
                </a:cubicBezTo>
                <a:cubicBezTo>
                  <a:pt x="2494" y="1"/>
                  <a:pt x="2494" y="1"/>
                  <a:pt x="2494" y="1"/>
                </a:cubicBezTo>
                <a:cubicBezTo>
                  <a:pt x="2446" y="1"/>
                  <a:pt x="2446" y="1"/>
                  <a:pt x="2446" y="1"/>
                </a:cubicBezTo>
                <a:cubicBezTo>
                  <a:pt x="2321" y="249"/>
                  <a:pt x="2321" y="249"/>
                  <a:pt x="2321" y="249"/>
                </a:cubicBezTo>
                <a:cubicBezTo>
                  <a:pt x="2195" y="1"/>
                  <a:pt x="2195" y="1"/>
                  <a:pt x="2195" y="1"/>
                </a:cubicBezTo>
                <a:cubicBezTo>
                  <a:pt x="2146" y="1"/>
                  <a:pt x="2146" y="1"/>
                  <a:pt x="2146" y="1"/>
                </a:cubicBezTo>
                <a:cubicBezTo>
                  <a:pt x="2146" y="346"/>
                  <a:pt x="2146" y="346"/>
                  <a:pt x="2146" y="346"/>
                </a:cubicBezTo>
                <a:cubicBezTo>
                  <a:pt x="2183" y="346"/>
                  <a:pt x="2183" y="346"/>
                  <a:pt x="2183" y="346"/>
                </a:cubicBezTo>
                <a:lnTo>
                  <a:pt x="2183" y="62"/>
                </a:lnTo>
                <a:close/>
                <a:moveTo>
                  <a:pt x="2811" y="1"/>
                </a:moveTo>
                <a:cubicBezTo>
                  <a:pt x="2701" y="181"/>
                  <a:pt x="2701" y="181"/>
                  <a:pt x="2701" y="181"/>
                </a:cubicBezTo>
                <a:cubicBezTo>
                  <a:pt x="2589" y="1"/>
                  <a:pt x="2589" y="1"/>
                  <a:pt x="2589" y="1"/>
                </a:cubicBezTo>
                <a:cubicBezTo>
                  <a:pt x="2549" y="1"/>
                  <a:pt x="2549" y="1"/>
                  <a:pt x="2549" y="1"/>
                </a:cubicBezTo>
                <a:cubicBezTo>
                  <a:pt x="2682" y="229"/>
                  <a:pt x="2682" y="229"/>
                  <a:pt x="2682" y="229"/>
                </a:cubicBezTo>
                <a:cubicBezTo>
                  <a:pt x="2682" y="346"/>
                  <a:pt x="2682" y="346"/>
                  <a:pt x="2682" y="346"/>
                </a:cubicBezTo>
                <a:cubicBezTo>
                  <a:pt x="2721" y="346"/>
                  <a:pt x="2721" y="346"/>
                  <a:pt x="2721" y="346"/>
                </a:cubicBezTo>
                <a:cubicBezTo>
                  <a:pt x="2721" y="228"/>
                  <a:pt x="2721" y="228"/>
                  <a:pt x="2721" y="228"/>
                </a:cubicBezTo>
                <a:cubicBezTo>
                  <a:pt x="2851" y="1"/>
                  <a:pt x="2851" y="1"/>
                  <a:pt x="2851" y="1"/>
                </a:cubicBezTo>
                <a:lnTo>
                  <a:pt x="2811" y="1"/>
                </a:lnTo>
                <a:close/>
                <a:moveTo>
                  <a:pt x="221" y="822"/>
                </a:moveTo>
                <a:cubicBezTo>
                  <a:pt x="95" y="574"/>
                  <a:pt x="95" y="574"/>
                  <a:pt x="95" y="574"/>
                </a:cubicBezTo>
                <a:cubicBezTo>
                  <a:pt x="46" y="574"/>
                  <a:pt x="46" y="574"/>
                  <a:pt x="46" y="574"/>
                </a:cubicBezTo>
                <a:cubicBezTo>
                  <a:pt x="46" y="919"/>
                  <a:pt x="46" y="919"/>
                  <a:pt x="46" y="919"/>
                </a:cubicBezTo>
                <a:cubicBezTo>
                  <a:pt x="84" y="919"/>
                  <a:pt x="84" y="919"/>
                  <a:pt x="84" y="919"/>
                </a:cubicBezTo>
                <a:cubicBezTo>
                  <a:pt x="84" y="635"/>
                  <a:pt x="84" y="635"/>
                  <a:pt x="84" y="635"/>
                </a:cubicBezTo>
                <a:cubicBezTo>
                  <a:pt x="208" y="882"/>
                  <a:pt x="208" y="882"/>
                  <a:pt x="208" y="882"/>
                </a:cubicBezTo>
                <a:cubicBezTo>
                  <a:pt x="232" y="882"/>
                  <a:pt x="232" y="882"/>
                  <a:pt x="232" y="882"/>
                </a:cubicBezTo>
                <a:cubicBezTo>
                  <a:pt x="357" y="635"/>
                  <a:pt x="357" y="635"/>
                  <a:pt x="357" y="635"/>
                </a:cubicBezTo>
                <a:cubicBezTo>
                  <a:pt x="358" y="919"/>
                  <a:pt x="358" y="919"/>
                  <a:pt x="358" y="919"/>
                </a:cubicBezTo>
                <a:cubicBezTo>
                  <a:pt x="394" y="919"/>
                  <a:pt x="394" y="919"/>
                  <a:pt x="394" y="919"/>
                </a:cubicBezTo>
                <a:cubicBezTo>
                  <a:pt x="394" y="574"/>
                  <a:pt x="394" y="574"/>
                  <a:pt x="394" y="574"/>
                </a:cubicBezTo>
                <a:cubicBezTo>
                  <a:pt x="346" y="574"/>
                  <a:pt x="346" y="574"/>
                  <a:pt x="346" y="574"/>
                </a:cubicBezTo>
                <a:lnTo>
                  <a:pt x="221" y="822"/>
                </a:lnTo>
                <a:close/>
                <a:moveTo>
                  <a:pt x="644" y="574"/>
                </a:moveTo>
                <a:cubicBezTo>
                  <a:pt x="797" y="919"/>
                  <a:pt x="797" y="919"/>
                  <a:pt x="797" y="919"/>
                </a:cubicBezTo>
                <a:cubicBezTo>
                  <a:pt x="755" y="919"/>
                  <a:pt x="755" y="919"/>
                  <a:pt x="755" y="919"/>
                </a:cubicBezTo>
                <a:cubicBezTo>
                  <a:pt x="716" y="831"/>
                  <a:pt x="716" y="831"/>
                  <a:pt x="716" y="831"/>
                </a:cubicBezTo>
                <a:cubicBezTo>
                  <a:pt x="529" y="831"/>
                  <a:pt x="529" y="831"/>
                  <a:pt x="529" y="831"/>
                </a:cubicBezTo>
                <a:cubicBezTo>
                  <a:pt x="490" y="919"/>
                  <a:pt x="490" y="919"/>
                  <a:pt x="490" y="919"/>
                </a:cubicBezTo>
                <a:cubicBezTo>
                  <a:pt x="449" y="919"/>
                  <a:pt x="449" y="919"/>
                  <a:pt x="449" y="919"/>
                </a:cubicBezTo>
                <a:cubicBezTo>
                  <a:pt x="603" y="574"/>
                  <a:pt x="603" y="574"/>
                  <a:pt x="603" y="574"/>
                </a:cubicBezTo>
                <a:lnTo>
                  <a:pt x="644" y="574"/>
                </a:lnTo>
                <a:close/>
                <a:moveTo>
                  <a:pt x="700" y="794"/>
                </a:moveTo>
                <a:cubicBezTo>
                  <a:pt x="622" y="619"/>
                  <a:pt x="622" y="619"/>
                  <a:pt x="622" y="619"/>
                </a:cubicBezTo>
                <a:cubicBezTo>
                  <a:pt x="545" y="794"/>
                  <a:pt x="545" y="794"/>
                  <a:pt x="545" y="794"/>
                </a:cubicBezTo>
                <a:lnTo>
                  <a:pt x="700" y="794"/>
                </a:lnTo>
                <a:close/>
                <a:moveTo>
                  <a:pt x="1099" y="851"/>
                </a:moveTo>
                <a:cubicBezTo>
                  <a:pt x="892" y="574"/>
                  <a:pt x="892" y="574"/>
                  <a:pt x="892" y="574"/>
                </a:cubicBezTo>
                <a:cubicBezTo>
                  <a:pt x="851" y="574"/>
                  <a:pt x="851" y="574"/>
                  <a:pt x="851" y="574"/>
                </a:cubicBezTo>
                <a:cubicBezTo>
                  <a:pt x="851" y="919"/>
                  <a:pt x="851" y="919"/>
                  <a:pt x="851" y="919"/>
                </a:cubicBezTo>
                <a:cubicBezTo>
                  <a:pt x="891" y="919"/>
                  <a:pt x="891" y="919"/>
                  <a:pt x="891" y="919"/>
                </a:cubicBezTo>
                <a:cubicBezTo>
                  <a:pt x="891" y="642"/>
                  <a:pt x="891" y="642"/>
                  <a:pt x="891" y="642"/>
                </a:cubicBezTo>
                <a:cubicBezTo>
                  <a:pt x="1097" y="919"/>
                  <a:pt x="1097" y="919"/>
                  <a:pt x="1097" y="919"/>
                </a:cubicBezTo>
                <a:cubicBezTo>
                  <a:pt x="1137" y="919"/>
                  <a:pt x="1137" y="919"/>
                  <a:pt x="1137" y="919"/>
                </a:cubicBezTo>
                <a:cubicBezTo>
                  <a:pt x="1137" y="574"/>
                  <a:pt x="1137" y="574"/>
                  <a:pt x="1137" y="574"/>
                </a:cubicBezTo>
                <a:cubicBezTo>
                  <a:pt x="1099" y="574"/>
                  <a:pt x="1099" y="574"/>
                  <a:pt x="1099" y="574"/>
                </a:cubicBezTo>
                <a:lnTo>
                  <a:pt x="1099" y="851"/>
                </a:lnTo>
                <a:close/>
                <a:moveTo>
                  <a:pt x="1387" y="574"/>
                </a:moveTo>
                <a:cubicBezTo>
                  <a:pt x="1541" y="919"/>
                  <a:pt x="1541" y="919"/>
                  <a:pt x="1541" y="919"/>
                </a:cubicBezTo>
                <a:cubicBezTo>
                  <a:pt x="1498" y="919"/>
                  <a:pt x="1498" y="919"/>
                  <a:pt x="1498" y="919"/>
                </a:cubicBezTo>
                <a:cubicBezTo>
                  <a:pt x="1460" y="831"/>
                  <a:pt x="1460" y="831"/>
                  <a:pt x="1460" y="831"/>
                </a:cubicBezTo>
                <a:cubicBezTo>
                  <a:pt x="1272" y="831"/>
                  <a:pt x="1272" y="831"/>
                  <a:pt x="1272" y="831"/>
                </a:cubicBezTo>
                <a:cubicBezTo>
                  <a:pt x="1234" y="919"/>
                  <a:pt x="1234" y="919"/>
                  <a:pt x="1234" y="919"/>
                </a:cubicBezTo>
                <a:cubicBezTo>
                  <a:pt x="1192" y="919"/>
                  <a:pt x="1192" y="919"/>
                  <a:pt x="1192" y="919"/>
                </a:cubicBezTo>
                <a:cubicBezTo>
                  <a:pt x="1346" y="574"/>
                  <a:pt x="1346" y="574"/>
                  <a:pt x="1346" y="574"/>
                </a:cubicBezTo>
                <a:lnTo>
                  <a:pt x="1387" y="574"/>
                </a:lnTo>
                <a:close/>
                <a:moveTo>
                  <a:pt x="1443" y="794"/>
                </a:moveTo>
                <a:cubicBezTo>
                  <a:pt x="1365" y="619"/>
                  <a:pt x="1365" y="619"/>
                  <a:pt x="1365" y="619"/>
                </a:cubicBezTo>
                <a:cubicBezTo>
                  <a:pt x="1289" y="794"/>
                  <a:pt x="1289" y="794"/>
                  <a:pt x="1289" y="794"/>
                </a:cubicBezTo>
                <a:lnTo>
                  <a:pt x="1443" y="794"/>
                </a:lnTo>
                <a:close/>
                <a:moveTo>
                  <a:pt x="1735" y="610"/>
                </a:moveTo>
                <a:cubicBezTo>
                  <a:pt x="1774" y="610"/>
                  <a:pt x="1812" y="625"/>
                  <a:pt x="1840" y="650"/>
                </a:cubicBezTo>
                <a:cubicBezTo>
                  <a:pt x="1862" y="620"/>
                  <a:pt x="1862" y="620"/>
                  <a:pt x="1862" y="620"/>
                </a:cubicBezTo>
                <a:cubicBezTo>
                  <a:pt x="1829" y="591"/>
                  <a:pt x="1783" y="573"/>
                  <a:pt x="1735" y="573"/>
                </a:cubicBezTo>
                <a:cubicBezTo>
                  <a:pt x="1634" y="573"/>
                  <a:pt x="1554" y="649"/>
                  <a:pt x="1554" y="746"/>
                </a:cubicBezTo>
                <a:cubicBezTo>
                  <a:pt x="1554" y="843"/>
                  <a:pt x="1634" y="921"/>
                  <a:pt x="1733" y="921"/>
                </a:cubicBezTo>
                <a:cubicBezTo>
                  <a:pt x="1780" y="921"/>
                  <a:pt x="1827" y="902"/>
                  <a:pt x="1861" y="875"/>
                </a:cubicBezTo>
                <a:cubicBezTo>
                  <a:pt x="1861" y="750"/>
                  <a:pt x="1861" y="750"/>
                  <a:pt x="1861" y="750"/>
                </a:cubicBezTo>
                <a:cubicBezTo>
                  <a:pt x="1826" y="750"/>
                  <a:pt x="1826" y="750"/>
                  <a:pt x="1826" y="750"/>
                </a:cubicBezTo>
                <a:cubicBezTo>
                  <a:pt x="1826" y="854"/>
                  <a:pt x="1826" y="854"/>
                  <a:pt x="1826" y="854"/>
                </a:cubicBezTo>
                <a:cubicBezTo>
                  <a:pt x="1800" y="872"/>
                  <a:pt x="1767" y="883"/>
                  <a:pt x="1736" y="883"/>
                </a:cubicBezTo>
                <a:cubicBezTo>
                  <a:pt x="1657" y="883"/>
                  <a:pt x="1594" y="823"/>
                  <a:pt x="1594" y="746"/>
                </a:cubicBezTo>
                <a:cubicBezTo>
                  <a:pt x="1594" y="671"/>
                  <a:pt x="1657" y="610"/>
                  <a:pt x="1735" y="610"/>
                </a:cubicBezTo>
                <a:close/>
                <a:moveTo>
                  <a:pt x="1996" y="763"/>
                </a:moveTo>
                <a:cubicBezTo>
                  <a:pt x="2169" y="763"/>
                  <a:pt x="2169" y="763"/>
                  <a:pt x="2169" y="763"/>
                </a:cubicBezTo>
                <a:cubicBezTo>
                  <a:pt x="2169" y="725"/>
                  <a:pt x="2169" y="725"/>
                  <a:pt x="2169" y="725"/>
                </a:cubicBezTo>
                <a:cubicBezTo>
                  <a:pt x="1996" y="725"/>
                  <a:pt x="1996" y="725"/>
                  <a:pt x="1996" y="725"/>
                </a:cubicBezTo>
                <a:cubicBezTo>
                  <a:pt x="1996" y="612"/>
                  <a:pt x="1996" y="612"/>
                  <a:pt x="1996" y="612"/>
                </a:cubicBezTo>
                <a:cubicBezTo>
                  <a:pt x="2190" y="612"/>
                  <a:pt x="2190" y="612"/>
                  <a:pt x="2190" y="612"/>
                </a:cubicBezTo>
                <a:cubicBezTo>
                  <a:pt x="2190" y="574"/>
                  <a:pt x="2190" y="574"/>
                  <a:pt x="2190" y="574"/>
                </a:cubicBezTo>
                <a:cubicBezTo>
                  <a:pt x="1956" y="574"/>
                  <a:pt x="1956" y="574"/>
                  <a:pt x="1956" y="574"/>
                </a:cubicBezTo>
                <a:cubicBezTo>
                  <a:pt x="1956" y="919"/>
                  <a:pt x="1956" y="919"/>
                  <a:pt x="1956" y="919"/>
                </a:cubicBezTo>
                <a:cubicBezTo>
                  <a:pt x="2196" y="919"/>
                  <a:pt x="2196" y="919"/>
                  <a:pt x="2196" y="919"/>
                </a:cubicBezTo>
                <a:cubicBezTo>
                  <a:pt x="2196" y="881"/>
                  <a:pt x="2196" y="881"/>
                  <a:pt x="2196" y="881"/>
                </a:cubicBezTo>
                <a:cubicBezTo>
                  <a:pt x="1996" y="881"/>
                  <a:pt x="1996" y="881"/>
                  <a:pt x="1996" y="881"/>
                </a:cubicBezTo>
                <a:lnTo>
                  <a:pt x="1996" y="763"/>
                </a:lnTo>
                <a:close/>
                <a:moveTo>
                  <a:pt x="2466" y="801"/>
                </a:moveTo>
                <a:cubicBezTo>
                  <a:pt x="2546" y="919"/>
                  <a:pt x="2546" y="919"/>
                  <a:pt x="2546" y="919"/>
                </a:cubicBezTo>
                <a:cubicBezTo>
                  <a:pt x="2501" y="919"/>
                  <a:pt x="2501" y="919"/>
                  <a:pt x="2501" y="919"/>
                </a:cubicBezTo>
                <a:cubicBezTo>
                  <a:pt x="2430" y="809"/>
                  <a:pt x="2430" y="809"/>
                  <a:pt x="2430" y="809"/>
                </a:cubicBezTo>
                <a:cubicBezTo>
                  <a:pt x="2423" y="809"/>
                  <a:pt x="2415" y="810"/>
                  <a:pt x="2407" y="810"/>
                </a:cubicBezTo>
                <a:cubicBezTo>
                  <a:pt x="2316" y="810"/>
                  <a:pt x="2316" y="810"/>
                  <a:pt x="2316" y="810"/>
                </a:cubicBezTo>
                <a:cubicBezTo>
                  <a:pt x="2316" y="919"/>
                  <a:pt x="2316" y="919"/>
                  <a:pt x="2316" y="919"/>
                </a:cubicBezTo>
                <a:cubicBezTo>
                  <a:pt x="2276" y="919"/>
                  <a:pt x="2276" y="919"/>
                  <a:pt x="2276" y="919"/>
                </a:cubicBezTo>
                <a:cubicBezTo>
                  <a:pt x="2276" y="574"/>
                  <a:pt x="2276" y="574"/>
                  <a:pt x="2276" y="574"/>
                </a:cubicBezTo>
                <a:cubicBezTo>
                  <a:pt x="2407" y="574"/>
                  <a:pt x="2407" y="574"/>
                  <a:pt x="2407" y="574"/>
                </a:cubicBezTo>
                <a:cubicBezTo>
                  <a:pt x="2493" y="574"/>
                  <a:pt x="2543" y="616"/>
                  <a:pt x="2543" y="690"/>
                </a:cubicBezTo>
                <a:cubicBezTo>
                  <a:pt x="2543" y="747"/>
                  <a:pt x="2515" y="785"/>
                  <a:pt x="2466" y="801"/>
                </a:cubicBezTo>
                <a:close/>
                <a:moveTo>
                  <a:pt x="2505" y="691"/>
                </a:moveTo>
                <a:cubicBezTo>
                  <a:pt x="2505" y="639"/>
                  <a:pt x="2469" y="612"/>
                  <a:pt x="2407" y="612"/>
                </a:cubicBezTo>
                <a:cubicBezTo>
                  <a:pt x="2316" y="612"/>
                  <a:pt x="2316" y="612"/>
                  <a:pt x="2316" y="612"/>
                </a:cubicBezTo>
                <a:cubicBezTo>
                  <a:pt x="2316" y="772"/>
                  <a:pt x="2316" y="772"/>
                  <a:pt x="2316" y="772"/>
                </a:cubicBezTo>
                <a:cubicBezTo>
                  <a:pt x="2407" y="772"/>
                  <a:pt x="2407" y="772"/>
                  <a:pt x="2407" y="772"/>
                </a:cubicBezTo>
                <a:cubicBezTo>
                  <a:pt x="2469" y="772"/>
                  <a:pt x="2505" y="744"/>
                  <a:pt x="2505" y="69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114324" tIns="57162" rIns="114324" bIns="57162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251">
              <a:latin typeface="+mn-lt"/>
            </a:endParaRPr>
          </a:p>
        </p:txBody>
      </p:sp>
      <p:sp>
        <p:nvSpPr>
          <p:cNvPr id="13" name="LS_Logo13(JU-Free) Enterprise" hidden="1">
            <a:extLst>
              <a:ext uri="{FF2B5EF4-FFF2-40B4-BE49-F238E27FC236}">
                <a16:creationId xmlns:a16="http://schemas.microsoft.com/office/drawing/2014/main" id="{173EE0E4-5BAA-47DA-AFAC-7F98A5E43ABB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136650" y="7712075"/>
            <a:ext cx="2205038" cy="365125"/>
          </a:xfrm>
          <a:custGeom>
            <a:avLst/>
            <a:gdLst>
              <a:gd name="T0" fmla="*/ 36 w 5552"/>
              <a:gd name="T1" fmla="*/ 156 h 921"/>
              <a:gd name="T2" fmla="*/ 613 w 5552"/>
              <a:gd name="T3" fmla="*/ 345 h 921"/>
              <a:gd name="T4" fmla="*/ 363 w 5552"/>
              <a:gd name="T5" fmla="*/ 345 h 921"/>
              <a:gd name="T6" fmla="*/ 948 w 5552"/>
              <a:gd name="T7" fmla="*/ 34 h 921"/>
              <a:gd name="T8" fmla="*/ 1042 w 5552"/>
              <a:gd name="T9" fmla="*/ 314 h 921"/>
              <a:gd name="T10" fmla="*/ 1240 w 5552"/>
              <a:gd name="T11" fmla="*/ 3 h 921"/>
              <a:gd name="T12" fmla="*/ 1369 w 5552"/>
              <a:gd name="T13" fmla="*/ 345 h 921"/>
              <a:gd name="T14" fmla="*/ 1523 w 5552"/>
              <a:gd name="T15" fmla="*/ 228 h 921"/>
              <a:gd name="T16" fmla="*/ 1565 w 5552"/>
              <a:gd name="T17" fmla="*/ 120 h 921"/>
              <a:gd name="T18" fmla="*/ 1917 w 5552"/>
              <a:gd name="T19" fmla="*/ 206 h 921"/>
              <a:gd name="T20" fmla="*/ 1917 w 5552"/>
              <a:gd name="T21" fmla="*/ 34 h 921"/>
              <a:gd name="T22" fmla="*/ 1814 w 5552"/>
              <a:gd name="T23" fmla="*/ 205 h 921"/>
              <a:gd name="T24" fmla="*/ 2161 w 5552"/>
              <a:gd name="T25" fmla="*/ 237 h 921"/>
              <a:gd name="T26" fmla="*/ 2301 w 5552"/>
              <a:gd name="T27" fmla="*/ 120 h 921"/>
              <a:gd name="T28" fmla="*/ 2069 w 5552"/>
              <a:gd name="T29" fmla="*/ 34 h 921"/>
              <a:gd name="T30" fmla="*/ 2423 w 5552"/>
              <a:gd name="T31" fmla="*/ 345 h 921"/>
              <a:gd name="T32" fmla="*/ 2568 w 5552"/>
              <a:gd name="T33" fmla="*/ 48 h 921"/>
              <a:gd name="T34" fmla="*/ 2565 w 5552"/>
              <a:gd name="T35" fmla="*/ 13 h 921"/>
              <a:gd name="T36" fmla="*/ 2708 w 5552"/>
              <a:gd name="T37" fmla="*/ 224 h 921"/>
              <a:gd name="T38" fmla="*/ 2555 w 5552"/>
              <a:gd name="T39" fmla="*/ 336 h 921"/>
              <a:gd name="T40" fmla="*/ 3077 w 5552"/>
              <a:gd name="T41" fmla="*/ 314 h 921"/>
              <a:gd name="T42" fmla="*/ 3070 w 5552"/>
              <a:gd name="T43" fmla="*/ 34 h 921"/>
              <a:gd name="T44" fmla="*/ 30 w 5552"/>
              <a:gd name="T45" fmla="*/ 576 h 921"/>
              <a:gd name="T46" fmla="*/ 321 w 5552"/>
              <a:gd name="T47" fmla="*/ 645 h 921"/>
              <a:gd name="T48" fmla="*/ 761 w 5552"/>
              <a:gd name="T49" fmla="*/ 919 h 921"/>
              <a:gd name="T50" fmla="*/ 604 w 5552"/>
              <a:gd name="T51" fmla="*/ 576 h 921"/>
              <a:gd name="T52" fmla="*/ 867 w 5552"/>
              <a:gd name="T53" fmla="*/ 919 h 921"/>
              <a:gd name="T54" fmla="*/ 1153 w 5552"/>
              <a:gd name="T55" fmla="*/ 624 h 921"/>
              <a:gd name="T56" fmla="*/ 1069 w 5552"/>
              <a:gd name="T57" fmla="*/ 658 h 921"/>
              <a:gd name="T58" fmla="*/ 1328 w 5552"/>
              <a:gd name="T59" fmla="*/ 848 h 921"/>
              <a:gd name="T60" fmla="*/ 1679 w 5552"/>
              <a:gd name="T61" fmla="*/ 729 h 921"/>
              <a:gd name="T62" fmla="*/ 1679 w 5552"/>
              <a:gd name="T63" fmla="*/ 761 h 921"/>
              <a:gd name="T64" fmla="*/ 1862 w 5552"/>
              <a:gd name="T65" fmla="*/ 919 h 921"/>
              <a:gd name="T66" fmla="*/ 1974 w 5552"/>
              <a:gd name="T67" fmla="*/ 919 h 921"/>
              <a:gd name="T68" fmla="*/ 2224 w 5552"/>
              <a:gd name="T69" fmla="*/ 854 h 921"/>
              <a:gd name="T70" fmla="*/ 2429 w 5552"/>
              <a:gd name="T71" fmla="*/ 596 h 921"/>
              <a:gd name="T72" fmla="*/ 2647 w 5552"/>
              <a:gd name="T73" fmla="*/ 878 h 921"/>
              <a:gd name="T74" fmla="*/ 2377 w 5552"/>
              <a:gd name="T75" fmla="*/ 747 h 921"/>
              <a:gd name="T76" fmla="*/ 2914 w 5552"/>
              <a:gd name="T77" fmla="*/ 919 h 921"/>
              <a:gd name="T78" fmla="*/ 3082 w 5552"/>
              <a:gd name="T79" fmla="*/ 630 h 921"/>
              <a:gd name="T80" fmla="*/ 3260 w 5552"/>
              <a:gd name="T81" fmla="*/ 576 h 921"/>
              <a:gd name="T82" fmla="*/ 3650 w 5552"/>
              <a:gd name="T83" fmla="*/ 576 h 921"/>
              <a:gd name="T84" fmla="*/ 3615 w 5552"/>
              <a:gd name="T85" fmla="*/ 576 h 921"/>
              <a:gd name="T86" fmla="*/ 3913 w 5552"/>
              <a:gd name="T87" fmla="*/ 607 h 921"/>
              <a:gd name="T88" fmla="*/ 3793 w 5552"/>
              <a:gd name="T89" fmla="*/ 607 h 921"/>
              <a:gd name="T90" fmla="*/ 4163 w 5552"/>
              <a:gd name="T91" fmla="*/ 607 h 921"/>
              <a:gd name="T92" fmla="*/ 4738 w 5552"/>
              <a:gd name="T93" fmla="*/ 837 h 921"/>
              <a:gd name="T94" fmla="*/ 4490 w 5552"/>
              <a:gd name="T95" fmla="*/ 596 h 921"/>
              <a:gd name="T96" fmla="*/ 4582 w 5552"/>
              <a:gd name="T97" fmla="*/ 605 h 921"/>
              <a:gd name="T98" fmla="*/ 4656 w 5552"/>
              <a:gd name="T99" fmla="*/ 871 h 921"/>
              <a:gd name="T100" fmla="*/ 4971 w 5552"/>
              <a:gd name="T101" fmla="*/ 810 h 921"/>
              <a:gd name="T102" fmla="*/ 5111 w 5552"/>
              <a:gd name="T103" fmla="*/ 693 h 921"/>
              <a:gd name="T104" fmla="*/ 4879 w 5552"/>
              <a:gd name="T105" fmla="*/ 607 h 921"/>
              <a:gd name="T106" fmla="*/ 5196 w 5552"/>
              <a:gd name="T107" fmla="*/ 576 h 921"/>
              <a:gd name="T108" fmla="*/ 5517 w 5552"/>
              <a:gd name="T109" fmla="*/ 919 h 9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5552" h="921">
                <a:moveTo>
                  <a:pt x="242" y="345"/>
                </a:moveTo>
                <a:cubicBezTo>
                  <a:pt x="0" y="345"/>
                  <a:pt x="0" y="345"/>
                  <a:pt x="0" y="345"/>
                </a:cubicBezTo>
                <a:cubicBezTo>
                  <a:pt x="0" y="3"/>
                  <a:pt x="0" y="3"/>
                  <a:pt x="0" y="3"/>
                </a:cubicBezTo>
                <a:cubicBezTo>
                  <a:pt x="235" y="3"/>
                  <a:pt x="235" y="3"/>
                  <a:pt x="235" y="3"/>
                </a:cubicBezTo>
                <a:cubicBezTo>
                  <a:pt x="235" y="34"/>
                  <a:pt x="235" y="34"/>
                  <a:pt x="235" y="34"/>
                </a:cubicBezTo>
                <a:cubicBezTo>
                  <a:pt x="36" y="34"/>
                  <a:pt x="36" y="34"/>
                  <a:pt x="36" y="34"/>
                </a:cubicBezTo>
                <a:cubicBezTo>
                  <a:pt x="36" y="156"/>
                  <a:pt x="36" y="156"/>
                  <a:pt x="36" y="156"/>
                </a:cubicBezTo>
                <a:cubicBezTo>
                  <a:pt x="213" y="156"/>
                  <a:pt x="213" y="156"/>
                  <a:pt x="213" y="156"/>
                </a:cubicBezTo>
                <a:cubicBezTo>
                  <a:pt x="213" y="187"/>
                  <a:pt x="213" y="187"/>
                  <a:pt x="213" y="187"/>
                </a:cubicBezTo>
                <a:cubicBezTo>
                  <a:pt x="36" y="187"/>
                  <a:pt x="36" y="187"/>
                  <a:pt x="36" y="187"/>
                </a:cubicBezTo>
                <a:cubicBezTo>
                  <a:pt x="36" y="314"/>
                  <a:pt x="36" y="314"/>
                  <a:pt x="36" y="314"/>
                </a:cubicBezTo>
                <a:cubicBezTo>
                  <a:pt x="242" y="314"/>
                  <a:pt x="242" y="314"/>
                  <a:pt x="242" y="314"/>
                </a:cubicBezTo>
                <a:lnTo>
                  <a:pt x="242" y="345"/>
                </a:lnTo>
                <a:close/>
                <a:moveTo>
                  <a:pt x="613" y="345"/>
                </a:moveTo>
                <a:cubicBezTo>
                  <a:pt x="613" y="3"/>
                  <a:pt x="613" y="3"/>
                  <a:pt x="613" y="3"/>
                </a:cubicBezTo>
                <a:cubicBezTo>
                  <a:pt x="578" y="3"/>
                  <a:pt x="578" y="3"/>
                  <a:pt x="578" y="3"/>
                </a:cubicBezTo>
                <a:cubicBezTo>
                  <a:pt x="578" y="281"/>
                  <a:pt x="578" y="281"/>
                  <a:pt x="578" y="281"/>
                </a:cubicBezTo>
                <a:cubicBezTo>
                  <a:pt x="357" y="3"/>
                  <a:pt x="357" y="3"/>
                  <a:pt x="357" y="3"/>
                </a:cubicBezTo>
                <a:cubicBezTo>
                  <a:pt x="327" y="3"/>
                  <a:pt x="327" y="3"/>
                  <a:pt x="327" y="3"/>
                </a:cubicBezTo>
                <a:cubicBezTo>
                  <a:pt x="327" y="345"/>
                  <a:pt x="327" y="345"/>
                  <a:pt x="327" y="345"/>
                </a:cubicBezTo>
                <a:cubicBezTo>
                  <a:pt x="363" y="345"/>
                  <a:pt x="363" y="345"/>
                  <a:pt x="363" y="345"/>
                </a:cubicBezTo>
                <a:cubicBezTo>
                  <a:pt x="363" y="67"/>
                  <a:pt x="363" y="67"/>
                  <a:pt x="363" y="67"/>
                </a:cubicBezTo>
                <a:cubicBezTo>
                  <a:pt x="583" y="345"/>
                  <a:pt x="583" y="345"/>
                  <a:pt x="583" y="345"/>
                </a:cubicBezTo>
                <a:lnTo>
                  <a:pt x="613" y="345"/>
                </a:lnTo>
                <a:close/>
                <a:moveTo>
                  <a:pt x="791" y="345"/>
                </a:moveTo>
                <a:cubicBezTo>
                  <a:pt x="828" y="345"/>
                  <a:pt x="828" y="345"/>
                  <a:pt x="828" y="345"/>
                </a:cubicBezTo>
                <a:cubicBezTo>
                  <a:pt x="828" y="34"/>
                  <a:pt x="828" y="34"/>
                  <a:pt x="828" y="34"/>
                </a:cubicBezTo>
                <a:cubicBezTo>
                  <a:pt x="948" y="34"/>
                  <a:pt x="948" y="34"/>
                  <a:pt x="948" y="34"/>
                </a:cubicBezTo>
                <a:cubicBezTo>
                  <a:pt x="948" y="3"/>
                  <a:pt x="948" y="3"/>
                  <a:pt x="948" y="3"/>
                </a:cubicBezTo>
                <a:cubicBezTo>
                  <a:pt x="671" y="3"/>
                  <a:pt x="671" y="3"/>
                  <a:pt x="671" y="3"/>
                </a:cubicBezTo>
                <a:cubicBezTo>
                  <a:pt x="671" y="34"/>
                  <a:pt x="671" y="34"/>
                  <a:pt x="671" y="34"/>
                </a:cubicBezTo>
                <a:cubicBezTo>
                  <a:pt x="791" y="34"/>
                  <a:pt x="791" y="34"/>
                  <a:pt x="791" y="34"/>
                </a:cubicBezTo>
                <a:lnTo>
                  <a:pt x="791" y="345"/>
                </a:lnTo>
                <a:close/>
                <a:moveTo>
                  <a:pt x="1248" y="314"/>
                </a:moveTo>
                <a:cubicBezTo>
                  <a:pt x="1042" y="314"/>
                  <a:pt x="1042" y="314"/>
                  <a:pt x="1042" y="314"/>
                </a:cubicBezTo>
                <a:cubicBezTo>
                  <a:pt x="1042" y="187"/>
                  <a:pt x="1042" y="187"/>
                  <a:pt x="1042" y="187"/>
                </a:cubicBezTo>
                <a:cubicBezTo>
                  <a:pt x="1219" y="187"/>
                  <a:pt x="1219" y="187"/>
                  <a:pt x="1219" y="187"/>
                </a:cubicBezTo>
                <a:cubicBezTo>
                  <a:pt x="1219" y="156"/>
                  <a:pt x="1219" y="156"/>
                  <a:pt x="1219" y="156"/>
                </a:cubicBezTo>
                <a:cubicBezTo>
                  <a:pt x="1042" y="156"/>
                  <a:pt x="1042" y="156"/>
                  <a:pt x="1042" y="156"/>
                </a:cubicBezTo>
                <a:cubicBezTo>
                  <a:pt x="1042" y="34"/>
                  <a:pt x="1042" y="34"/>
                  <a:pt x="1042" y="34"/>
                </a:cubicBezTo>
                <a:cubicBezTo>
                  <a:pt x="1240" y="34"/>
                  <a:pt x="1240" y="34"/>
                  <a:pt x="1240" y="34"/>
                </a:cubicBezTo>
                <a:cubicBezTo>
                  <a:pt x="1240" y="3"/>
                  <a:pt x="1240" y="3"/>
                  <a:pt x="1240" y="3"/>
                </a:cubicBezTo>
                <a:cubicBezTo>
                  <a:pt x="1006" y="3"/>
                  <a:pt x="1006" y="3"/>
                  <a:pt x="1006" y="3"/>
                </a:cubicBezTo>
                <a:cubicBezTo>
                  <a:pt x="1006" y="345"/>
                  <a:pt x="1006" y="345"/>
                  <a:pt x="1006" y="345"/>
                </a:cubicBezTo>
                <a:cubicBezTo>
                  <a:pt x="1248" y="345"/>
                  <a:pt x="1248" y="345"/>
                  <a:pt x="1248" y="345"/>
                </a:cubicBezTo>
                <a:lnTo>
                  <a:pt x="1248" y="314"/>
                </a:lnTo>
                <a:close/>
                <a:moveTo>
                  <a:pt x="1461" y="237"/>
                </a:moveTo>
                <a:cubicBezTo>
                  <a:pt x="1369" y="237"/>
                  <a:pt x="1369" y="237"/>
                  <a:pt x="1369" y="237"/>
                </a:cubicBezTo>
                <a:cubicBezTo>
                  <a:pt x="1369" y="345"/>
                  <a:pt x="1369" y="345"/>
                  <a:pt x="1369" y="345"/>
                </a:cubicBezTo>
                <a:cubicBezTo>
                  <a:pt x="1333" y="345"/>
                  <a:pt x="1333" y="345"/>
                  <a:pt x="1333" y="345"/>
                </a:cubicBezTo>
                <a:cubicBezTo>
                  <a:pt x="1333" y="3"/>
                  <a:pt x="1333" y="3"/>
                  <a:pt x="1333" y="3"/>
                </a:cubicBezTo>
                <a:cubicBezTo>
                  <a:pt x="1461" y="3"/>
                  <a:pt x="1461" y="3"/>
                  <a:pt x="1461" y="3"/>
                </a:cubicBezTo>
                <a:cubicBezTo>
                  <a:pt x="1505" y="3"/>
                  <a:pt x="1539" y="13"/>
                  <a:pt x="1564" y="34"/>
                </a:cubicBezTo>
                <a:cubicBezTo>
                  <a:pt x="1588" y="55"/>
                  <a:pt x="1601" y="84"/>
                  <a:pt x="1601" y="120"/>
                </a:cubicBezTo>
                <a:cubicBezTo>
                  <a:pt x="1601" y="147"/>
                  <a:pt x="1594" y="169"/>
                  <a:pt x="1581" y="188"/>
                </a:cubicBezTo>
                <a:cubicBezTo>
                  <a:pt x="1567" y="206"/>
                  <a:pt x="1548" y="220"/>
                  <a:pt x="1523" y="228"/>
                </a:cubicBezTo>
                <a:cubicBezTo>
                  <a:pt x="1606" y="345"/>
                  <a:pt x="1606" y="345"/>
                  <a:pt x="1606" y="345"/>
                </a:cubicBezTo>
                <a:cubicBezTo>
                  <a:pt x="1567" y="345"/>
                  <a:pt x="1567" y="345"/>
                  <a:pt x="1567" y="345"/>
                </a:cubicBezTo>
                <a:cubicBezTo>
                  <a:pt x="1488" y="235"/>
                  <a:pt x="1488" y="235"/>
                  <a:pt x="1488" y="235"/>
                </a:cubicBezTo>
                <a:cubicBezTo>
                  <a:pt x="1480" y="236"/>
                  <a:pt x="1470" y="237"/>
                  <a:pt x="1461" y="237"/>
                </a:cubicBezTo>
                <a:close/>
                <a:moveTo>
                  <a:pt x="1460" y="206"/>
                </a:moveTo>
                <a:cubicBezTo>
                  <a:pt x="1494" y="206"/>
                  <a:pt x="1520" y="198"/>
                  <a:pt x="1538" y="183"/>
                </a:cubicBezTo>
                <a:cubicBezTo>
                  <a:pt x="1556" y="168"/>
                  <a:pt x="1565" y="147"/>
                  <a:pt x="1565" y="120"/>
                </a:cubicBezTo>
                <a:cubicBezTo>
                  <a:pt x="1565" y="92"/>
                  <a:pt x="1556" y="71"/>
                  <a:pt x="1538" y="56"/>
                </a:cubicBezTo>
                <a:cubicBezTo>
                  <a:pt x="1520" y="42"/>
                  <a:pt x="1494" y="34"/>
                  <a:pt x="1460" y="34"/>
                </a:cubicBezTo>
                <a:cubicBezTo>
                  <a:pt x="1369" y="34"/>
                  <a:pt x="1369" y="34"/>
                  <a:pt x="1369" y="34"/>
                </a:cubicBezTo>
                <a:cubicBezTo>
                  <a:pt x="1369" y="206"/>
                  <a:pt x="1369" y="206"/>
                  <a:pt x="1369" y="206"/>
                </a:cubicBezTo>
                <a:lnTo>
                  <a:pt x="1460" y="206"/>
                </a:lnTo>
                <a:close/>
                <a:moveTo>
                  <a:pt x="1954" y="120"/>
                </a:moveTo>
                <a:cubicBezTo>
                  <a:pt x="1954" y="157"/>
                  <a:pt x="1942" y="185"/>
                  <a:pt x="1917" y="206"/>
                </a:cubicBezTo>
                <a:cubicBezTo>
                  <a:pt x="1893" y="227"/>
                  <a:pt x="1858" y="237"/>
                  <a:pt x="1815" y="237"/>
                </a:cubicBezTo>
                <a:cubicBezTo>
                  <a:pt x="1723" y="237"/>
                  <a:pt x="1723" y="237"/>
                  <a:pt x="1723" y="237"/>
                </a:cubicBezTo>
                <a:cubicBezTo>
                  <a:pt x="1723" y="345"/>
                  <a:pt x="1723" y="345"/>
                  <a:pt x="1723" y="345"/>
                </a:cubicBezTo>
                <a:cubicBezTo>
                  <a:pt x="1686" y="345"/>
                  <a:pt x="1686" y="345"/>
                  <a:pt x="1686" y="345"/>
                </a:cubicBezTo>
                <a:cubicBezTo>
                  <a:pt x="1686" y="3"/>
                  <a:pt x="1686" y="3"/>
                  <a:pt x="1686" y="3"/>
                </a:cubicBezTo>
                <a:cubicBezTo>
                  <a:pt x="1815" y="3"/>
                  <a:pt x="1815" y="3"/>
                  <a:pt x="1815" y="3"/>
                </a:cubicBezTo>
                <a:cubicBezTo>
                  <a:pt x="1858" y="3"/>
                  <a:pt x="1893" y="13"/>
                  <a:pt x="1917" y="34"/>
                </a:cubicBezTo>
                <a:cubicBezTo>
                  <a:pt x="1942" y="55"/>
                  <a:pt x="1954" y="84"/>
                  <a:pt x="1954" y="120"/>
                </a:cubicBezTo>
                <a:close/>
                <a:moveTo>
                  <a:pt x="1918" y="120"/>
                </a:moveTo>
                <a:cubicBezTo>
                  <a:pt x="1918" y="92"/>
                  <a:pt x="1909" y="71"/>
                  <a:pt x="1891" y="56"/>
                </a:cubicBezTo>
                <a:cubicBezTo>
                  <a:pt x="1873" y="42"/>
                  <a:pt x="1848" y="34"/>
                  <a:pt x="1814" y="34"/>
                </a:cubicBezTo>
                <a:cubicBezTo>
                  <a:pt x="1723" y="34"/>
                  <a:pt x="1723" y="34"/>
                  <a:pt x="1723" y="34"/>
                </a:cubicBezTo>
                <a:cubicBezTo>
                  <a:pt x="1723" y="205"/>
                  <a:pt x="1723" y="205"/>
                  <a:pt x="1723" y="205"/>
                </a:cubicBezTo>
                <a:cubicBezTo>
                  <a:pt x="1814" y="205"/>
                  <a:pt x="1814" y="205"/>
                  <a:pt x="1814" y="205"/>
                </a:cubicBezTo>
                <a:cubicBezTo>
                  <a:pt x="1848" y="205"/>
                  <a:pt x="1873" y="198"/>
                  <a:pt x="1891" y="183"/>
                </a:cubicBezTo>
                <a:cubicBezTo>
                  <a:pt x="1909" y="168"/>
                  <a:pt x="1918" y="147"/>
                  <a:pt x="1918" y="120"/>
                </a:cubicBezTo>
                <a:close/>
                <a:moveTo>
                  <a:pt x="2223" y="228"/>
                </a:moveTo>
                <a:cubicBezTo>
                  <a:pt x="2306" y="345"/>
                  <a:pt x="2306" y="345"/>
                  <a:pt x="2306" y="345"/>
                </a:cubicBezTo>
                <a:cubicBezTo>
                  <a:pt x="2267" y="345"/>
                  <a:pt x="2267" y="345"/>
                  <a:pt x="2267" y="345"/>
                </a:cubicBezTo>
                <a:cubicBezTo>
                  <a:pt x="2188" y="235"/>
                  <a:pt x="2188" y="235"/>
                  <a:pt x="2188" y="235"/>
                </a:cubicBezTo>
                <a:cubicBezTo>
                  <a:pt x="2179" y="236"/>
                  <a:pt x="2170" y="237"/>
                  <a:pt x="2161" y="237"/>
                </a:cubicBezTo>
                <a:cubicBezTo>
                  <a:pt x="2069" y="237"/>
                  <a:pt x="2069" y="237"/>
                  <a:pt x="2069" y="237"/>
                </a:cubicBezTo>
                <a:cubicBezTo>
                  <a:pt x="2069" y="345"/>
                  <a:pt x="2069" y="345"/>
                  <a:pt x="2069" y="345"/>
                </a:cubicBezTo>
                <a:cubicBezTo>
                  <a:pt x="2033" y="345"/>
                  <a:pt x="2033" y="345"/>
                  <a:pt x="2033" y="345"/>
                </a:cubicBezTo>
                <a:cubicBezTo>
                  <a:pt x="2033" y="3"/>
                  <a:pt x="2033" y="3"/>
                  <a:pt x="2033" y="3"/>
                </a:cubicBezTo>
                <a:cubicBezTo>
                  <a:pt x="2161" y="3"/>
                  <a:pt x="2161" y="3"/>
                  <a:pt x="2161" y="3"/>
                </a:cubicBezTo>
                <a:cubicBezTo>
                  <a:pt x="2205" y="3"/>
                  <a:pt x="2239" y="13"/>
                  <a:pt x="2264" y="34"/>
                </a:cubicBezTo>
                <a:cubicBezTo>
                  <a:pt x="2288" y="55"/>
                  <a:pt x="2301" y="84"/>
                  <a:pt x="2301" y="120"/>
                </a:cubicBezTo>
                <a:cubicBezTo>
                  <a:pt x="2301" y="147"/>
                  <a:pt x="2294" y="169"/>
                  <a:pt x="2280" y="188"/>
                </a:cubicBezTo>
                <a:cubicBezTo>
                  <a:pt x="2267" y="206"/>
                  <a:pt x="2248" y="220"/>
                  <a:pt x="2223" y="228"/>
                </a:cubicBezTo>
                <a:close/>
                <a:moveTo>
                  <a:pt x="2238" y="183"/>
                </a:moveTo>
                <a:cubicBezTo>
                  <a:pt x="2256" y="168"/>
                  <a:pt x="2265" y="147"/>
                  <a:pt x="2265" y="120"/>
                </a:cubicBezTo>
                <a:cubicBezTo>
                  <a:pt x="2265" y="92"/>
                  <a:pt x="2256" y="71"/>
                  <a:pt x="2238" y="56"/>
                </a:cubicBezTo>
                <a:cubicBezTo>
                  <a:pt x="2220" y="42"/>
                  <a:pt x="2194" y="34"/>
                  <a:pt x="2160" y="34"/>
                </a:cubicBezTo>
                <a:cubicBezTo>
                  <a:pt x="2069" y="34"/>
                  <a:pt x="2069" y="34"/>
                  <a:pt x="2069" y="34"/>
                </a:cubicBezTo>
                <a:cubicBezTo>
                  <a:pt x="2069" y="206"/>
                  <a:pt x="2069" y="206"/>
                  <a:pt x="2069" y="206"/>
                </a:cubicBezTo>
                <a:cubicBezTo>
                  <a:pt x="2160" y="206"/>
                  <a:pt x="2160" y="206"/>
                  <a:pt x="2160" y="206"/>
                </a:cubicBezTo>
                <a:cubicBezTo>
                  <a:pt x="2194" y="206"/>
                  <a:pt x="2220" y="198"/>
                  <a:pt x="2238" y="183"/>
                </a:cubicBezTo>
                <a:close/>
                <a:moveTo>
                  <a:pt x="2423" y="3"/>
                </a:moveTo>
                <a:cubicBezTo>
                  <a:pt x="2386" y="3"/>
                  <a:pt x="2386" y="3"/>
                  <a:pt x="2386" y="3"/>
                </a:cubicBezTo>
                <a:cubicBezTo>
                  <a:pt x="2386" y="345"/>
                  <a:pt x="2386" y="345"/>
                  <a:pt x="2386" y="345"/>
                </a:cubicBezTo>
                <a:cubicBezTo>
                  <a:pt x="2423" y="345"/>
                  <a:pt x="2423" y="345"/>
                  <a:pt x="2423" y="345"/>
                </a:cubicBezTo>
                <a:lnTo>
                  <a:pt x="2423" y="3"/>
                </a:lnTo>
                <a:close/>
                <a:moveTo>
                  <a:pt x="2701" y="178"/>
                </a:moveTo>
                <a:cubicBezTo>
                  <a:pt x="2685" y="172"/>
                  <a:pt x="2665" y="165"/>
                  <a:pt x="2640" y="159"/>
                </a:cubicBezTo>
                <a:cubicBezTo>
                  <a:pt x="2619" y="154"/>
                  <a:pt x="2602" y="149"/>
                  <a:pt x="2589" y="145"/>
                </a:cubicBezTo>
                <a:cubicBezTo>
                  <a:pt x="2577" y="140"/>
                  <a:pt x="2566" y="134"/>
                  <a:pt x="2558" y="126"/>
                </a:cubicBezTo>
                <a:cubicBezTo>
                  <a:pt x="2550" y="117"/>
                  <a:pt x="2545" y="106"/>
                  <a:pt x="2545" y="93"/>
                </a:cubicBezTo>
                <a:cubicBezTo>
                  <a:pt x="2545" y="75"/>
                  <a:pt x="2553" y="60"/>
                  <a:pt x="2568" y="48"/>
                </a:cubicBezTo>
                <a:cubicBezTo>
                  <a:pt x="2583" y="36"/>
                  <a:pt x="2606" y="31"/>
                  <a:pt x="2636" y="31"/>
                </a:cubicBezTo>
                <a:cubicBezTo>
                  <a:pt x="2651" y="31"/>
                  <a:pt x="2667" y="33"/>
                  <a:pt x="2684" y="38"/>
                </a:cubicBezTo>
                <a:cubicBezTo>
                  <a:pt x="2700" y="42"/>
                  <a:pt x="2715" y="50"/>
                  <a:pt x="2730" y="59"/>
                </a:cubicBezTo>
                <a:cubicBezTo>
                  <a:pt x="2742" y="30"/>
                  <a:pt x="2742" y="30"/>
                  <a:pt x="2742" y="30"/>
                </a:cubicBezTo>
                <a:cubicBezTo>
                  <a:pt x="2728" y="21"/>
                  <a:pt x="2712" y="13"/>
                  <a:pt x="2693" y="8"/>
                </a:cubicBezTo>
                <a:cubicBezTo>
                  <a:pt x="2675" y="3"/>
                  <a:pt x="2655" y="0"/>
                  <a:pt x="2636" y="0"/>
                </a:cubicBezTo>
                <a:cubicBezTo>
                  <a:pt x="2608" y="0"/>
                  <a:pt x="2584" y="4"/>
                  <a:pt x="2565" y="13"/>
                </a:cubicBezTo>
                <a:cubicBezTo>
                  <a:pt x="2546" y="21"/>
                  <a:pt x="2532" y="32"/>
                  <a:pt x="2523" y="47"/>
                </a:cubicBezTo>
                <a:cubicBezTo>
                  <a:pt x="2514" y="61"/>
                  <a:pt x="2510" y="76"/>
                  <a:pt x="2510" y="94"/>
                </a:cubicBezTo>
                <a:cubicBezTo>
                  <a:pt x="2510" y="115"/>
                  <a:pt x="2515" y="132"/>
                  <a:pt x="2526" y="144"/>
                </a:cubicBezTo>
                <a:cubicBezTo>
                  <a:pt x="2537" y="157"/>
                  <a:pt x="2550" y="166"/>
                  <a:pt x="2565" y="172"/>
                </a:cubicBezTo>
                <a:cubicBezTo>
                  <a:pt x="2581" y="178"/>
                  <a:pt x="2601" y="184"/>
                  <a:pt x="2627" y="191"/>
                </a:cubicBezTo>
                <a:cubicBezTo>
                  <a:pt x="2649" y="196"/>
                  <a:pt x="2665" y="201"/>
                  <a:pt x="2677" y="205"/>
                </a:cubicBezTo>
                <a:cubicBezTo>
                  <a:pt x="2689" y="209"/>
                  <a:pt x="2700" y="216"/>
                  <a:pt x="2708" y="224"/>
                </a:cubicBezTo>
                <a:cubicBezTo>
                  <a:pt x="2716" y="232"/>
                  <a:pt x="2720" y="243"/>
                  <a:pt x="2720" y="257"/>
                </a:cubicBezTo>
                <a:cubicBezTo>
                  <a:pt x="2720" y="275"/>
                  <a:pt x="2713" y="289"/>
                  <a:pt x="2697" y="300"/>
                </a:cubicBezTo>
                <a:cubicBezTo>
                  <a:pt x="2682" y="312"/>
                  <a:pt x="2659" y="317"/>
                  <a:pt x="2629" y="317"/>
                </a:cubicBezTo>
                <a:cubicBezTo>
                  <a:pt x="2607" y="317"/>
                  <a:pt x="2585" y="313"/>
                  <a:pt x="2565" y="306"/>
                </a:cubicBezTo>
                <a:cubicBezTo>
                  <a:pt x="2544" y="298"/>
                  <a:pt x="2528" y="288"/>
                  <a:pt x="2516" y="276"/>
                </a:cubicBezTo>
                <a:cubicBezTo>
                  <a:pt x="2501" y="304"/>
                  <a:pt x="2501" y="304"/>
                  <a:pt x="2501" y="304"/>
                </a:cubicBezTo>
                <a:cubicBezTo>
                  <a:pt x="2514" y="317"/>
                  <a:pt x="2532" y="328"/>
                  <a:pt x="2555" y="336"/>
                </a:cubicBezTo>
                <a:cubicBezTo>
                  <a:pt x="2579" y="344"/>
                  <a:pt x="2603" y="348"/>
                  <a:pt x="2629" y="348"/>
                </a:cubicBezTo>
                <a:cubicBezTo>
                  <a:pt x="2657" y="348"/>
                  <a:pt x="2680" y="344"/>
                  <a:pt x="2699" y="336"/>
                </a:cubicBezTo>
                <a:cubicBezTo>
                  <a:pt x="2719" y="327"/>
                  <a:pt x="2733" y="316"/>
                  <a:pt x="2742" y="302"/>
                </a:cubicBezTo>
                <a:cubicBezTo>
                  <a:pt x="2752" y="288"/>
                  <a:pt x="2756" y="272"/>
                  <a:pt x="2756" y="255"/>
                </a:cubicBezTo>
                <a:cubicBezTo>
                  <a:pt x="2756" y="234"/>
                  <a:pt x="2751" y="217"/>
                  <a:pt x="2740" y="205"/>
                </a:cubicBezTo>
                <a:cubicBezTo>
                  <a:pt x="2729" y="193"/>
                  <a:pt x="2716" y="184"/>
                  <a:pt x="2701" y="178"/>
                </a:cubicBezTo>
                <a:close/>
                <a:moveTo>
                  <a:pt x="3077" y="314"/>
                </a:moveTo>
                <a:cubicBezTo>
                  <a:pt x="2871" y="314"/>
                  <a:pt x="2871" y="314"/>
                  <a:pt x="2871" y="314"/>
                </a:cubicBezTo>
                <a:cubicBezTo>
                  <a:pt x="2871" y="187"/>
                  <a:pt x="2871" y="187"/>
                  <a:pt x="2871" y="187"/>
                </a:cubicBezTo>
                <a:cubicBezTo>
                  <a:pt x="3048" y="187"/>
                  <a:pt x="3048" y="187"/>
                  <a:pt x="3048" y="187"/>
                </a:cubicBezTo>
                <a:cubicBezTo>
                  <a:pt x="3048" y="156"/>
                  <a:pt x="3048" y="156"/>
                  <a:pt x="3048" y="156"/>
                </a:cubicBezTo>
                <a:cubicBezTo>
                  <a:pt x="2871" y="156"/>
                  <a:pt x="2871" y="156"/>
                  <a:pt x="2871" y="156"/>
                </a:cubicBezTo>
                <a:cubicBezTo>
                  <a:pt x="2871" y="34"/>
                  <a:pt x="2871" y="34"/>
                  <a:pt x="2871" y="34"/>
                </a:cubicBezTo>
                <a:cubicBezTo>
                  <a:pt x="3070" y="34"/>
                  <a:pt x="3070" y="34"/>
                  <a:pt x="3070" y="34"/>
                </a:cubicBezTo>
                <a:cubicBezTo>
                  <a:pt x="3070" y="3"/>
                  <a:pt x="3070" y="3"/>
                  <a:pt x="3070" y="3"/>
                </a:cubicBezTo>
                <a:cubicBezTo>
                  <a:pt x="2835" y="3"/>
                  <a:pt x="2835" y="3"/>
                  <a:pt x="2835" y="3"/>
                </a:cubicBezTo>
                <a:cubicBezTo>
                  <a:pt x="2835" y="345"/>
                  <a:pt x="2835" y="345"/>
                  <a:pt x="2835" y="345"/>
                </a:cubicBezTo>
                <a:cubicBezTo>
                  <a:pt x="3077" y="345"/>
                  <a:pt x="3077" y="345"/>
                  <a:pt x="3077" y="345"/>
                </a:cubicBezTo>
                <a:lnTo>
                  <a:pt x="3077" y="314"/>
                </a:lnTo>
                <a:close/>
                <a:moveTo>
                  <a:pt x="178" y="830"/>
                </a:moveTo>
                <a:cubicBezTo>
                  <a:pt x="30" y="576"/>
                  <a:pt x="30" y="576"/>
                  <a:pt x="30" y="576"/>
                </a:cubicBezTo>
                <a:cubicBezTo>
                  <a:pt x="0" y="576"/>
                  <a:pt x="0" y="576"/>
                  <a:pt x="0" y="576"/>
                </a:cubicBezTo>
                <a:cubicBezTo>
                  <a:pt x="0" y="919"/>
                  <a:pt x="0" y="919"/>
                  <a:pt x="0" y="919"/>
                </a:cubicBezTo>
                <a:cubicBezTo>
                  <a:pt x="35" y="919"/>
                  <a:pt x="35" y="919"/>
                  <a:pt x="35" y="919"/>
                </a:cubicBezTo>
                <a:cubicBezTo>
                  <a:pt x="35" y="646"/>
                  <a:pt x="35" y="646"/>
                  <a:pt x="35" y="646"/>
                </a:cubicBezTo>
                <a:cubicBezTo>
                  <a:pt x="169" y="875"/>
                  <a:pt x="169" y="875"/>
                  <a:pt x="169" y="875"/>
                </a:cubicBezTo>
                <a:cubicBezTo>
                  <a:pt x="186" y="875"/>
                  <a:pt x="186" y="875"/>
                  <a:pt x="186" y="875"/>
                </a:cubicBezTo>
                <a:cubicBezTo>
                  <a:pt x="321" y="645"/>
                  <a:pt x="321" y="645"/>
                  <a:pt x="321" y="645"/>
                </a:cubicBezTo>
                <a:cubicBezTo>
                  <a:pt x="321" y="919"/>
                  <a:pt x="321" y="919"/>
                  <a:pt x="321" y="919"/>
                </a:cubicBezTo>
                <a:cubicBezTo>
                  <a:pt x="356" y="919"/>
                  <a:pt x="356" y="919"/>
                  <a:pt x="356" y="919"/>
                </a:cubicBezTo>
                <a:cubicBezTo>
                  <a:pt x="356" y="576"/>
                  <a:pt x="356" y="576"/>
                  <a:pt x="356" y="576"/>
                </a:cubicBezTo>
                <a:cubicBezTo>
                  <a:pt x="326" y="576"/>
                  <a:pt x="326" y="576"/>
                  <a:pt x="326" y="576"/>
                </a:cubicBezTo>
                <a:lnTo>
                  <a:pt x="178" y="830"/>
                </a:lnTo>
                <a:close/>
                <a:moveTo>
                  <a:pt x="604" y="576"/>
                </a:moveTo>
                <a:cubicBezTo>
                  <a:pt x="761" y="919"/>
                  <a:pt x="761" y="919"/>
                  <a:pt x="761" y="919"/>
                </a:cubicBezTo>
                <a:cubicBezTo>
                  <a:pt x="723" y="919"/>
                  <a:pt x="723" y="919"/>
                  <a:pt x="723" y="919"/>
                </a:cubicBezTo>
                <a:cubicBezTo>
                  <a:pt x="682" y="827"/>
                  <a:pt x="682" y="827"/>
                  <a:pt x="682" y="827"/>
                </a:cubicBezTo>
                <a:cubicBezTo>
                  <a:pt x="491" y="827"/>
                  <a:pt x="491" y="827"/>
                  <a:pt x="491" y="827"/>
                </a:cubicBezTo>
                <a:cubicBezTo>
                  <a:pt x="450" y="919"/>
                  <a:pt x="450" y="919"/>
                  <a:pt x="450" y="919"/>
                </a:cubicBezTo>
                <a:cubicBezTo>
                  <a:pt x="412" y="919"/>
                  <a:pt x="412" y="919"/>
                  <a:pt x="412" y="919"/>
                </a:cubicBezTo>
                <a:cubicBezTo>
                  <a:pt x="569" y="576"/>
                  <a:pt x="569" y="576"/>
                  <a:pt x="569" y="576"/>
                </a:cubicBezTo>
                <a:lnTo>
                  <a:pt x="604" y="576"/>
                </a:lnTo>
                <a:close/>
                <a:moveTo>
                  <a:pt x="669" y="798"/>
                </a:moveTo>
                <a:cubicBezTo>
                  <a:pt x="586" y="614"/>
                  <a:pt x="586" y="614"/>
                  <a:pt x="586" y="614"/>
                </a:cubicBezTo>
                <a:cubicBezTo>
                  <a:pt x="504" y="798"/>
                  <a:pt x="504" y="798"/>
                  <a:pt x="504" y="798"/>
                </a:cubicBezTo>
                <a:lnTo>
                  <a:pt x="669" y="798"/>
                </a:lnTo>
                <a:close/>
                <a:moveTo>
                  <a:pt x="747" y="607"/>
                </a:moveTo>
                <a:cubicBezTo>
                  <a:pt x="867" y="607"/>
                  <a:pt x="867" y="607"/>
                  <a:pt x="867" y="607"/>
                </a:cubicBezTo>
                <a:cubicBezTo>
                  <a:pt x="867" y="919"/>
                  <a:pt x="867" y="919"/>
                  <a:pt x="867" y="919"/>
                </a:cubicBezTo>
                <a:cubicBezTo>
                  <a:pt x="903" y="919"/>
                  <a:pt x="903" y="919"/>
                  <a:pt x="903" y="919"/>
                </a:cubicBezTo>
                <a:cubicBezTo>
                  <a:pt x="903" y="607"/>
                  <a:pt x="903" y="607"/>
                  <a:pt x="903" y="607"/>
                </a:cubicBezTo>
                <a:cubicBezTo>
                  <a:pt x="1024" y="607"/>
                  <a:pt x="1024" y="607"/>
                  <a:pt x="1024" y="607"/>
                </a:cubicBezTo>
                <a:cubicBezTo>
                  <a:pt x="1024" y="576"/>
                  <a:pt x="1024" y="576"/>
                  <a:pt x="1024" y="576"/>
                </a:cubicBezTo>
                <a:cubicBezTo>
                  <a:pt x="747" y="576"/>
                  <a:pt x="747" y="576"/>
                  <a:pt x="747" y="576"/>
                </a:cubicBezTo>
                <a:lnTo>
                  <a:pt x="747" y="607"/>
                </a:lnTo>
                <a:close/>
                <a:moveTo>
                  <a:pt x="1153" y="624"/>
                </a:moveTo>
                <a:cubicBezTo>
                  <a:pt x="1175" y="612"/>
                  <a:pt x="1200" y="605"/>
                  <a:pt x="1227" y="605"/>
                </a:cubicBezTo>
                <a:cubicBezTo>
                  <a:pt x="1267" y="605"/>
                  <a:pt x="1301" y="619"/>
                  <a:pt x="1328" y="646"/>
                </a:cubicBezTo>
                <a:cubicBezTo>
                  <a:pt x="1351" y="623"/>
                  <a:pt x="1351" y="623"/>
                  <a:pt x="1351" y="623"/>
                </a:cubicBezTo>
                <a:cubicBezTo>
                  <a:pt x="1336" y="607"/>
                  <a:pt x="1318" y="594"/>
                  <a:pt x="1296" y="586"/>
                </a:cubicBezTo>
                <a:cubicBezTo>
                  <a:pt x="1275" y="577"/>
                  <a:pt x="1251" y="573"/>
                  <a:pt x="1226" y="573"/>
                </a:cubicBezTo>
                <a:cubicBezTo>
                  <a:pt x="1192" y="573"/>
                  <a:pt x="1161" y="581"/>
                  <a:pt x="1134" y="596"/>
                </a:cubicBezTo>
                <a:cubicBezTo>
                  <a:pt x="1106" y="611"/>
                  <a:pt x="1085" y="631"/>
                  <a:pt x="1069" y="658"/>
                </a:cubicBezTo>
                <a:cubicBezTo>
                  <a:pt x="1054" y="685"/>
                  <a:pt x="1046" y="714"/>
                  <a:pt x="1046" y="747"/>
                </a:cubicBezTo>
                <a:cubicBezTo>
                  <a:pt x="1046" y="780"/>
                  <a:pt x="1054" y="810"/>
                  <a:pt x="1069" y="837"/>
                </a:cubicBezTo>
                <a:cubicBezTo>
                  <a:pt x="1085" y="863"/>
                  <a:pt x="1106" y="884"/>
                  <a:pt x="1133" y="899"/>
                </a:cubicBezTo>
                <a:cubicBezTo>
                  <a:pt x="1161" y="914"/>
                  <a:pt x="1191" y="921"/>
                  <a:pt x="1225" y="921"/>
                </a:cubicBezTo>
                <a:cubicBezTo>
                  <a:pt x="1251" y="921"/>
                  <a:pt x="1274" y="917"/>
                  <a:pt x="1296" y="908"/>
                </a:cubicBezTo>
                <a:cubicBezTo>
                  <a:pt x="1318" y="900"/>
                  <a:pt x="1336" y="887"/>
                  <a:pt x="1351" y="871"/>
                </a:cubicBezTo>
                <a:cubicBezTo>
                  <a:pt x="1328" y="848"/>
                  <a:pt x="1328" y="848"/>
                  <a:pt x="1328" y="848"/>
                </a:cubicBezTo>
                <a:cubicBezTo>
                  <a:pt x="1301" y="875"/>
                  <a:pt x="1268" y="889"/>
                  <a:pt x="1227" y="889"/>
                </a:cubicBezTo>
                <a:cubicBezTo>
                  <a:pt x="1200" y="889"/>
                  <a:pt x="1175" y="883"/>
                  <a:pt x="1153" y="871"/>
                </a:cubicBezTo>
                <a:cubicBezTo>
                  <a:pt x="1131" y="858"/>
                  <a:pt x="1113" y="841"/>
                  <a:pt x="1101" y="820"/>
                </a:cubicBezTo>
                <a:cubicBezTo>
                  <a:pt x="1088" y="798"/>
                  <a:pt x="1082" y="774"/>
                  <a:pt x="1082" y="747"/>
                </a:cubicBezTo>
                <a:cubicBezTo>
                  <a:pt x="1082" y="721"/>
                  <a:pt x="1088" y="696"/>
                  <a:pt x="1101" y="675"/>
                </a:cubicBezTo>
                <a:cubicBezTo>
                  <a:pt x="1113" y="653"/>
                  <a:pt x="1131" y="636"/>
                  <a:pt x="1153" y="624"/>
                </a:cubicBezTo>
                <a:close/>
                <a:moveTo>
                  <a:pt x="1679" y="729"/>
                </a:moveTo>
                <a:cubicBezTo>
                  <a:pt x="1464" y="729"/>
                  <a:pt x="1464" y="729"/>
                  <a:pt x="1464" y="729"/>
                </a:cubicBezTo>
                <a:cubicBezTo>
                  <a:pt x="1464" y="576"/>
                  <a:pt x="1464" y="576"/>
                  <a:pt x="1464" y="576"/>
                </a:cubicBezTo>
                <a:cubicBezTo>
                  <a:pt x="1428" y="576"/>
                  <a:pt x="1428" y="576"/>
                  <a:pt x="1428" y="576"/>
                </a:cubicBezTo>
                <a:cubicBezTo>
                  <a:pt x="1428" y="919"/>
                  <a:pt x="1428" y="919"/>
                  <a:pt x="1428" y="919"/>
                </a:cubicBezTo>
                <a:cubicBezTo>
                  <a:pt x="1464" y="919"/>
                  <a:pt x="1464" y="919"/>
                  <a:pt x="1464" y="919"/>
                </a:cubicBezTo>
                <a:cubicBezTo>
                  <a:pt x="1464" y="761"/>
                  <a:pt x="1464" y="761"/>
                  <a:pt x="1464" y="761"/>
                </a:cubicBezTo>
                <a:cubicBezTo>
                  <a:pt x="1679" y="761"/>
                  <a:pt x="1679" y="761"/>
                  <a:pt x="1679" y="761"/>
                </a:cubicBezTo>
                <a:cubicBezTo>
                  <a:pt x="1679" y="919"/>
                  <a:pt x="1679" y="919"/>
                  <a:pt x="1679" y="919"/>
                </a:cubicBezTo>
                <a:cubicBezTo>
                  <a:pt x="1714" y="919"/>
                  <a:pt x="1714" y="919"/>
                  <a:pt x="1714" y="919"/>
                </a:cubicBezTo>
                <a:cubicBezTo>
                  <a:pt x="1714" y="576"/>
                  <a:pt x="1714" y="576"/>
                  <a:pt x="1714" y="576"/>
                </a:cubicBezTo>
                <a:cubicBezTo>
                  <a:pt x="1679" y="576"/>
                  <a:pt x="1679" y="576"/>
                  <a:pt x="1679" y="576"/>
                </a:cubicBezTo>
                <a:lnTo>
                  <a:pt x="1679" y="729"/>
                </a:lnTo>
                <a:close/>
                <a:moveTo>
                  <a:pt x="1826" y="919"/>
                </a:moveTo>
                <a:cubicBezTo>
                  <a:pt x="1862" y="919"/>
                  <a:pt x="1862" y="919"/>
                  <a:pt x="1862" y="919"/>
                </a:cubicBezTo>
                <a:cubicBezTo>
                  <a:pt x="1862" y="576"/>
                  <a:pt x="1862" y="576"/>
                  <a:pt x="1862" y="576"/>
                </a:cubicBezTo>
                <a:cubicBezTo>
                  <a:pt x="1826" y="576"/>
                  <a:pt x="1826" y="576"/>
                  <a:pt x="1826" y="576"/>
                </a:cubicBezTo>
                <a:lnTo>
                  <a:pt x="1826" y="919"/>
                </a:lnTo>
                <a:close/>
                <a:moveTo>
                  <a:pt x="2224" y="854"/>
                </a:moveTo>
                <a:cubicBezTo>
                  <a:pt x="2003" y="576"/>
                  <a:pt x="2003" y="576"/>
                  <a:pt x="2003" y="576"/>
                </a:cubicBezTo>
                <a:cubicBezTo>
                  <a:pt x="1974" y="576"/>
                  <a:pt x="1974" y="576"/>
                  <a:pt x="1974" y="576"/>
                </a:cubicBezTo>
                <a:cubicBezTo>
                  <a:pt x="1974" y="919"/>
                  <a:pt x="1974" y="919"/>
                  <a:pt x="1974" y="919"/>
                </a:cubicBezTo>
                <a:cubicBezTo>
                  <a:pt x="2010" y="919"/>
                  <a:pt x="2010" y="919"/>
                  <a:pt x="2010" y="919"/>
                </a:cubicBezTo>
                <a:cubicBezTo>
                  <a:pt x="2010" y="641"/>
                  <a:pt x="2010" y="641"/>
                  <a:pt x="2010" y="641"/>
                </a:cubicBezTo>
                <a:cubicBezTo>
                  <a:pt x="2230" y="919"/>
                  <a:pt x="2230" y="919"/>
                  <a:pt x="2230" y="919"/>
                </a:cubicBezTo>
                <a:cubicBezTo>
                  <a:pt x="2260" y="919"/>
                  <a:pt x="2260" y="919"/>
                  <a:pt x="2260" y="919"/>
                </a:cubicBezTo>
                <a:cubicBezTo>
                  <a:pt x="2260" y="576"/>
                  <a:pt x="2260" y="576"/>
                  <a:pt x="2260" y="576"/>
                </a:cubicBezTo>
                <a:cubicBezTo>
                  <a:pt x="2224" y="576"/>
                  <a:pt x="2224" y="576"/>
                  <a:pt x="2224" y="576"/>
                </a:cubicBezTo>
                <a:lnTo>
                  <a:pt x="2224" y="854"/>
                </a:lnTo>
                <a:close/>
                <a:moveTo>
                  <a:pt x="2448" y="624"/>
                </a:moveTo>
                <a:cubicBezTo>
                  <a:pt x="2471" y="612"/>
                  <a:pt x="2496" y="605"/>
                  <a:pt x="2523" y="605"/>
                </a:cubicBezTo>
                <a:cubicBezTo>
                  <a:pt x="2565" y="605"/>
                  <a:pt x="2599" y="619"/>
                  <a:pt x="2627" y="646"/>
                </a:cubicBezTo>
                <a:cubicBezTo>
                  <a:pt x="2649" y="623"/>
                  <a:pt x="2649" y="623"/>
                  <a:pt x="2649" y="623"/>
                </a:cubicBezTo>
                <a:cubicBezTo>
                  <a:pt x="2634" y="606"/>
                  <a:pt x="2616" y="594"/>
                  <a:pt x="2594" y="586"/>
                </a:cubicBezTo>
                <a:cubicBezTo>
                  <a:pt x="2572" y="577"/>
                  <a:pt x="2548" y="573"/>
                  <a:pt x="2522" y="573"/>
                </a:cubicBezTo>
                <a:cubicBezTo>
                  <a:pt x="2487" y="573"/>
                  <a:pt x="2456" y="581"/>
                  <a:pt x="2429" y="596"/>
                </a:cubicBezTo>
                <a:cubicBezTo>
                  <a:pt x="2402" y="611"/>
                  <a:pt x="2380" y="631"/>
                  <a:pt x="2364" y="658"/>
                </a:cubicBezTo>
                <a:cubicBezTo>
                  <a:pt x="2349" y="685"/>
                  <a:pt x="2341" y="714"/>
                  <a:pt x="2341" y="747"/>
                </a:cubicBezTo>
                <a:cubicBezTo>
                  <a:pt x="2341" y="780"/>
                  <a:pt x="2349" y="810"/>
                  <a:pt x="2364" y="837"/>
                </a:cubicBezTo>
                <a:cubicBezTo>
                  <a:pt x="2380" y="863"/>
                  <a:pt x="2402" y="884"/>
                  <a:pt x="2429" y="899"/>
                </a:cubicBezTo>
                <a:cubicBezTo>
                  <a:pt x="2456" y="914"/>
                  <a:pt x="2487" y="921"/>
                  <a:pt x="2521" y="921"/>
                </a:cubicBezTo>
                <a:cubicBezTo>
                  <a:pt x="2546" y="921"/>
                  <a:pt x="2569" y="918"/>
                  <a:pt x="2590" y="910"/>
                </a:cubicBezTo>
                <a:cubicBezTo>
                  <a:pt x="2612" y="903"/>
                  <a:pt x="2631" y="892"/>
                  <a:pt x="2647" y="878"/>
                </a:cubicBezTo>
                <a:cubicBezTo>
                  <a:pt x="2647" y="747"/>
                  <a:pt x="2647" y="747"/>
                  <a:pt x="2647" y="747"/>
                </a:cubicBezTo>
                <a:cubicBezTo>
                  <a:pt x="2612" y="747"/>
                  <a:pt x="2612" y="747"/>
                  <a:pt x="2612" y="747"/>
                </a:cubicBezTo>
                <a:cubicBezTo>
                  <a:pt x="2612" y="863"/>
                  <a:pt x="2612" y="863"/>
                  <a:pt x="2612" y="863"/>
                </a:cubicBezTo>
                <a:cubicBezTo>
                  <a:pt x="2588" y="880"/>
                  <a:pt x="2558" y="889"/>
                  <a:pt x="2523" y="889"/>
                </a:cubicBezTo>
                <a:cubicBezTo>
                  <a:pt x="2495" y="889"/>
                  <a:pt x="2470" y="883"/>
                  <a:pt x="2448" y="871"/>
                </a:cubicBezTo>
                <a:cubicBezTo>
                  <a:pt x="2426" y="858"/>
                  <a:pt x="2408" y="841"/>
                  <a:pt x="2396" y="820"/>
                </a:cubicBezTo>
                <a:cubicBezTo>
                  <a:pt x="2383" y="798"/>
                  <a:pt x="2377" y="774"/>
                  <a:pt x="2377" y="747"/>
                </a:cubicBezTo>
                <a:cubicBezTo>
                  <a:pt x="2377" y="721"/>
                  <a:pt x="2383" y="696"/>
                  <a:pt x="2396" y="675"/>
                </a:cubicBezTo>
                <a:cubicBezTo>
                  <a:pt x="2408" y="653"/>
                  <a:pt x="2426" y="636"/>
                  <a:pt x="2448" y="624"/>
                </a:cubicBezTo>
                <a:close/>
                <a:moveTo>
                  <a:pt x="3146" y="693"/>
                </a:moveTo>
                <a:cubicBezTo>
                  <a:pt x="3146" y="730"/>
                  <a:pt x="3133" y="759"/>
                  <a:pt x="3108" y="779"/>
                </a:cubicBezTo>
                <a:cubicBezTo>
                  <a:pt x="3084" y="800"/>
                  <a:pt x="3049" y="810"/>
                  <a:pt x="3006" y="810"/>
                </a:cubicBezTo>
                <a:cubicBezTo>
                  <a:pt x="2914" y="810"/>
                  <a:pt x="2914" y="810"/>
                  <a:pt x="2914" y="810"/>
                </a:cubicBezTo>
                <a:cubicBezTo>
                  <a:pt x="2914" y="919"/>
                  <a:pt x="2914" y="919"/>
                  <a:pt x="2914" y="919"/>
                </a:cubicBezTo>
                <a:cubicBezTo>
                  <a:pt x="2877" y="919"/>
                  <a:pt x="2877" y="919"/>
                  <a:pt x="2877" y="919"/>
                </a:cubicBezTo>
                <a:cubicBezTo>
                  <a:pt x="2877" y="576"/>
                  <a:pt x="2877" y="576"/>
                  <a:pt x="2877" y="576"/>
                </a:cubicBezTo>
                <a:cubicBezTo>
                  <a:pt x="3006" y="576"/>
                  <a:pt x="3006" y="576"/>
                  <a:pt x="3006" y="576"/>
                </a:cubicBezTo>
                <a:cubicBezTo>
                  <a:pt x="3049" y="576"/>
                  <a:pt x="3084" y="587"/>
                  <a:pt x="3108" y="607"/>
                </a:cubicBezTo>
                <a:cubicBezTo>
                  <a:pt x="3133" y="628"/>
                  <a:pt x="3146" y="657"/>
                  <a:pt x="3146" y="693"/>
                </a:cubicBezTo>
                <a:close/>
                <a:moveTo>
                  <a:pt x="3109" y="693"/>
                </a:moveTo>
                <a:cubicBezTo>
                  <a:pt x="3109" y="666"/>
                  <a:pt x="3100" y="645"/>
                  <a:pt x="3082" y="630"/>
                </a:cubicBezTo>
                <a:cubicBezTo>
                  <a:pt x="3064" y="615"/>
                  <a:pt x="3039" y="607"/>
                  <a:pt x="3005" y="607"/>
                </a:cubicBezTo>
                <a:cubicBezTo>
                  <a:pt x="2914" y="607"/>
                  <a:pt x="2914" y="607"/>
                  <a:pt x="2914" y="607"/>
                </a:cubicBezTo>
                <a:cubicBezTo>
                  <a:pt x="2914" y="779"/>
                  <a:pt x="2914" y="779"/>
                  <a:pt x="2914" y="779"/>
                </a:cubicBezTo>
                <a:cubicBezTo>
                  <a:pt x="3005" y="779"/>
                  <a:pt x="3005" y="779"/>
                  <a:pt x="3005" y="779"/>
                </a:cubicBezTo>
                <a:cubicBezTo>
                  <a:pt x="3039" y="779"/>
                  <a:pt x="3064" y="771"/>
                  <a:pt x="3082" y="756"/>
                </a:cubicBezTo>
                <a:cubicBezTo>
                  <a:pt x="3100" y="742"/>
                  <a:pt x="3109" y="721"/>
                  <a:pt x="3109" y="693"/>
                </a:cubicBezTo>
                <a:close/>
                <a:moveTo>
                  <a:pt x="3260" y="576"/>
                </a:moveTo>
                <a:cubicBezTo>
                  <a:pt x="3224" y="576"/>
                  <a:pt x="3224" y="576"/>
                  <a:pt x="3224" y="576"/>
                </a:cubicBezTo>
                <a:cubicBezTo>
                  <a:pt x="3224" y="919"/>
                  <a:pt x="3224" y="919"/>
                  <a:pt x="3224" y="919"/>
                </a:cubicBezTo>
                <a:cubicBezTo>
                  <a:pt x="3452" y="919"/>
                  <a:pt x="3452" y="919"/>
                  <a:pt x="3452" y="919"/>
                </a:cubicBezTo>
                <a:cubicBezTo>
                  <a:pt x="3452" y="887"/>
                  <a:pt x="3452" y="887"/>
                  <a:pt x="3452" y="887"/>
                </a:cubicBezTo>
                <a:cubicBezTo>
                  <a:pt x="3260" y="887"/>
                  <a:pt x="3260" y="887"/>
                  <a:pt x="3260" y="887"/>
                </a:cubicBezTo>
                <a:lnTo>
                  <a:pt x="3260" y="576"/>
                </a:lnTo>
                <a:close/>
                <a:moveTo>
                  <a:pt x="3650" y="576"/>
                </a:moveTo>
                <a:cubicBezTo>
                  <a:pt x="3807" y="919"/>
                  <a:pt x="3807" y="919"/>
                  <a:pt x="3807" y="919"/>
                </a:cubicBezTo>
                <a:cubicBezTo>
                  <a:pt x="3769" y="919"/>
                  <a:pt x="3769" y="919"/>
                  <a:pt x="3769" y="919"/>
                </a:cubicBezTo>
                <a:cubicBezTo>
                  <a:pt x="3728" y="827"/>
                  <a:pt x="3728" y="827"/>
                  <a:pt x="3728" y="827"/>
                </a:cubicBezTo>
                <a:cubicBezTo>
                  <a:pt x="3537" y="827"/>
                  <a:pt x="3537" y="827"/>
                  <a:pt x="3537" y="827"/>
                </a:cubicBezTo>
                <a:cubicBezTo>
                  <a:pt x="3496" y="919"/>
                  <a:pt x="3496" y="919"/>
                  <a:pt x="3496" y="919"/>
                </a:cubicBezTo>
                <a:cubicBezTo>
                  <a:pt x="3458" y="919"/>
                  <a:pt x="3458" y="919"/>
                  <a:pt x="3458" y="919"/>
                </a:cubicBezTo>
                <a:cubicBezTo>
                  <a:pt x="3615" y="576"/>
                  <a:pt x="3615" y="576"/>
                  <a:pt x="3615" y="576"/>
                </a:cubicBezTo>
                <a:lnTo>
                  <a:pt x="3650" y="576"/>
                </a:lnTo>
                <a:close/>
                <a:moveTo>
                  <a:pt x="3714" y="798"/>
                </a:moveTo>
                <a:cubicBezTo>
                  <a:pt x="3632" y="614"/>
                  <a:pt x="3632" y="614"/>
                  <a:pt x="3632" y="614"/>
                </a:cubicBezTo>
                <a:cubicBezTo>
                  <a:pt x="3550" y="798"/>
                  <a:pt x="3550" y="798"/>
                  <a:pt x="3550" y="798"/>
                </a:cubicBezTo>
                <a:lnTo>
                  <a:pt x="3714" y="798"/>
                </a:lnTo>
                <a:close/>
                <a:moveTo>
                  <a:pt x="3793" y="607"/>
                </a:moveTo>
                <a:cubicBezTo>
                  <a:pt x="3913" y="607"/>
                  <a:pt x="3913" y="607"/>
                  <a:pt x="3913" y="607"/>
                </a:cubicBezTo>
                <a:cubicBezTo>
                  <a:pt x="3913" y="919"/>
                  <a:pt x="3913" y="919"/>
                  <a:pt x="3913" y="919"/>
                </a:cubicBezTo>
                <a:cubicBezTo>
                  <a:pt x="3949" y="919"/>
                  <a:pt x="3949" y="919"/>
                  <a:pt x="3949" y="919"/>
                </a:cubicBezTo>
                <a:cubicBezTo>
                  <a:pt x="3949" y="607"/>
                  <a:pt x="3949" y="607"/>
                  <a:pt x="3949" y="607"/>
                </a:cubicBezTo>
                <a:cubicBezTo>
                  <a:pt x="4070" y="607"/>
                  <a:pt x="4070" y="607"/>
                  <a:pt x="4070" y="607"/>
                </a:cubicBezTo>
                <a:cubicBezTo>
                  <a:pt x="4070" y="576"/>
                  <a:pt x="4070" y="576"/>
                  <a:pt x="4070" y="576"/>
                </a:cubicBezTo>
                <a:cubicBezTo>
                  <a:pt x="3793" y="576"/>
                  <a:pt x="3793" y="576"/>
                  <a:pt x="3793" y="576"/>
                </a:cubicBezTo>
                <a:lnTo>
                  <a:pt x="3793" y="607"/>
                </a:lnTo>
                <a:close/>
                <a:moveTo>
                  <a:pt x="4127" y="919"/>
                </a:moveTo>
                <a:cubicBezTo>
                  <a:pt x="4163" y="919"/>
                  <a:pt x="4163" y="919"/>
                  <a:pt x="4163" y="919"/>
                </a:cubicBezTo>
                <a:cubicBezTo>
                  <a:pt x="4163" y="773"/>
                  <a:pt x="4163" y="773"/>
                  <a:pt x="4163" y="773"/>
                </a:cubicBezTo>
                <a:cubicBezTo>
                  <a:pt x="4340" y="773"/>
                  <a:pt x="4340" y="773"/>
                  <a:pt x="4340" y="773"/>
                </a:cubicBezTo>
                <a:cubicBezTo>
                  <a:pt x="4340" y="742"/>
                  <a:pt x="4340" y="742"/>
                  <a:pt x="4340" y="742"/>
                </a:cubicBezTo>
                <a:cubicBezTo>
                  <a:pt x="4163" y="742"/>
                  <a:pt x="4163" y="742"/>
                  <a:pt x="4163" y="742"/>
                </a:cubicBezTo>
                <a:cubicBezTo>
                  <a:pt x="4163" y="607"/>
                  <a:pt x="4163" y="607"/>
                  <a:pt x="4163" y="607"/>
                </a:cubicBezTo>
                <a:cubicBezTo>
                  <a:pt x="4362" y="607"/>
                  <a:pt x="4362" y="607"/>
                  <a:pt x="4362" y="607"/>
                </a:cubicBezTo>
                <a:cubicBezTo>
                  <a:pt x="4362" y="576"/>
                  <a:pt x="4362" y="576"/>
                  <a:pt x="4362" y="576"/>
                </a:cubicBezTo>
                <a:cubicBezTo>
                  <a:pt x="4127" y="576"/>
                  <a:pt x="4127" y="576"/>
                  <a:pt x="4127" y="576"/>
                </a:cubicBezTo>
                <a:lnTo>
                  <a:pt x="4127" y="919"/>
                </a:lnTo>
                <a:close/>
                <a:moveTo>
                  <a:pt x="4738" y="658"/>
                </a:moveTo>
                <a:cubicBezTo>
                  <a:pt x="4754" y="685"/>
                  <a:pt x="4762" y="714"/>
                  <a:pt x="4762" y="747"/>
                </a:cubicBezTo>
                <a:cubicBezTo>
                  <a:pt x="4762" y="780"/>
                  <a:pt x="4754" y="810"/>
                  <a:pt x="4738" y="837"/>
                </a:cubicBezTo>
                <a:cubicBezTo>
                  <a:pt x="4723" y="863"/>
                  <a:pt x="4701" y="884"/>
                  <a:pt x="4674" y="899"/>
                </a:cubicBezTo>
                <a:cubicBezTo>
                  <a:pt x="4647" y="914"/>
                  <a:pt x="4616" y="921"/>
                  <a:pt x="4582" y="921"/>
                </a:cubicBezTo>
                <a:cubicBezTo>
                  <a:pt x="4548" y="921"/>
                  <a:pt x="4517" y="914"/>
                  <a:pt x="4490" y="899"/>
                </a:cubicBezTo>
                <a:cubicBezTo>
                  <a:pt x="4462" y="884"/>
                  <a:pt x="4441" y="863"/>
                  <a:pt x="4425" y="836"/>
                </a:cubicBezTo>
                <a:cubicBezTo>
                  <a:pt x="4410" y="810"/>
                  <a:pt x="4402" y="780"/>
                  <a:pt x="4402" y="747"/>
                </a:cubicBezTo>
                <a:cubicBezTo>
                  <a:pt x="4402" y="714"/>
                  <a:pt x="4410" y="685"/>
                  <a:pt x="4425" y="658"/>
                </a:cubicBezTo>
                <a:cubicBezTo>
                  <a:pt x="4441" y="632"/>
                  <a:pt x="4462" y="611"/>
                  <a:pt x="4490" y="596"/>
                </a:cubicBezTo>
                <a:cubicBezTo>
                  <a:pt x="4517" y="581"/>
                  <a:pt x="4548" y="573"/>
                  <a:pt x="4582" y="573"/>
                </a:cubicBezTo>
                <a:cubicBezTo>
                  <a:pt x="4616" y="573"/>
                  <a:pt x="4647" y="581"/>
                  <a:pt x="4674" y="596"/>
                </a:cubicBezTo>
                <a:cubicBezTo>
                  <a:pt x="4701" y="611"/>
                  <a:pt x="4723" y="631"/>
                  <a:pt x="4738" y="658"/>
                </a:cubicBezTo>
                <a:close/>
                <a:moveTo>
                  <a:pt x="4725" y="747"/>
                </a:moveTo>
                <a:cubicBezTo>
                  <a:pt x="4725" y="721"/>
                  <a:pt x="4719" y="696"/>
                  <a:pt x="4707" y="675"/>
                </a:cubicBezTo>
                <a:cubicBezTo>
                  <a:pt x="4694" y="653"/>
                  <a:pt x="4677" y="636"/>
                  <a:pt x="4656" y="624"/>
                </a:cubicBezTo>
                <a:cubicBezTo>
                  <a:pt x="4634" y="612"/>
                  <a:pt x="4609" y="605"/>
                  <a:pt x="4582" y="605"/>
                </a:cubicBezTo>
                <a:cubicBezTo>
                  <a:pt x="4555" y="605"/>
                  <a:pt x="4531" y="612"/>
                  <a:pt x="4509" y="624"/>
                </a:cubicBezTo>
                <a:cubicBezTo>
                  <a:pt x="4487" y="636"/>
                  <a:pt x="4469" y="653"/>
                  <a:pt x="4457" y="675"/>
                </a:cubicBezTo>
                <a:cubicBezTo>
                  <a:pt x="4444" y="696"/>
                  <a:pt x="4438" y="721"/>
                  <a:pt x="4438" y="747"/>
                </a:cubicBezTo>
                <a:cubicBezTo>
                  <a:pt x="4438" y="774"/>
                  <a:pt x="4444" y="798"/>
                  <a:pt x="4457" y="820"/>
                </a:cubicBezTo>
                <a:cubicBezTo>
                  <a:pt x="4469" y="842"/>
                  <a:pt x="4487" y="859"/>
                  <a:pt x="4509" y="871"/>
                </a:cubicBezTo>
                <a:cubicBezTo>
                  <a:pt x="4531" y="883"/>
                  <a:pt x="4555" y="889"/>
                  <a:pt x="4582" y="889"/>
                </a:cubicBezTo>
                <a:cubicBezTo>
                  <a:pt x="4609" y="889"/>
                  <a:pt x="4634" y="883"/>
                  <a:pt x="4656" y="871"/>
                </a:cubicBezTo>
                <a:cubicBezTo>
                  <a:pt x="4677" y="859"/>
                  <a:pt x="4694" y="842"/>
                  <a:pt x="4707" y="820"/>
                </a:cubicBezTo>
                <a:cubicBezTo>
                  <a:pt x="4719" y="798"/>
                  <a:pt x="4725" y="774"/>
                  <a:pt x="4725" y="747"/>
                </a:cubicBezTo>
                <a:close/>
                <a:moveTo>
                  <a:pt x="5033" y="801"/>
                </a:moveTo>
                <a:cubicBezTo>
                  <a:pt x="5116" y="919"/>
                  <a:pt x="5116" y="919"/>
                  <a:pt x="5116" y="919"/>
                </a:cubicBezTo>
                <a:cubicBezTo>
                  <a:pt x="5077" y="919"/>
                  <a:pt x="5077" y="919"/>
                  <a:pt x="5077" y="919"/>
                </a:cubicBezTo>
                <a:cubicBezTo>
                  <a:pt x="4998" y="808"/>
                  <a:pt x="4998" y="808"/>
                  <a:pt x="4998" y="808"/>
                </a:cubicBezTo>
                <a:cubicBezTo>
                  <a:pt x="4990" y="809"/>
                  <a:pt x="4980" y="810"/>
                  <a:pt x="4971" y="810"/>
                </a:cubicBezTo>
                <a:cubicBezTo>
                  <a:pt x="4879" y="810"/>
                  <a:pt x="4879" y="810"/>
                  <a:pt x="4879" y="810"/>
                </a:cubicBezTo>
                <a:cubicBezTo>
                  <a:pt x="4879" y="919"/>
                  <a:pt x="4879" y="919"/>
                  <a:pt x="4879" y="919"/>
                </a:cubicBezTo>
                <a:cubicBezTo>
                  <a:pt x="4843" y="919"/>
                  <a:pt x="4843" y="919"/>
                  <a:pt x="4843" y="919"/>
                </a:cubicBezTo>
                <a:cubicBezTo>
                  <a:pt x="4843" y="576"/>
                  <a:pt x="4843" y="576"/>
                  <a:pt x="4843" y="576"/>
                </a:cubicBezTo>
                <a:cubicBezTo>
                  <a:pt x="4971" y="576"/>
                  <a:pt x="4971" y="576"/>
                  <a:pt x="4971" y="576"/>
                </a:cubicBezTo>
                <a:cubicBezTo>
                  <a:pt x="5015" y="576"/>
                  <a:pt x="5049" y="587"/>
                  <a:pt x="5074" y="607"/>
                </a:cubicBezTo>
                <a:cubicBezTo>
                  <a:pt x="5098" y="628"/>
                  <a:pt x="5111" y="657"/>
                  <a:pt x="5111" y="693"/>
                </a:cubicBezTo>
                <a:cubicBezTo>
                  <a:pt x="5111" y="720"/>
                  <a:pt x="5104" y="743"/>
                  <a:pt x="5091" y="761"/>
                </a:cubicBezTo>
                <a:cubicBezTo>
                  <a:pt x="5077" y="780"/>
                  <a:pt x="5058" y="793"/>
                  <a:pt x="5033" y="801"/>
                </a:cubicBezTo>
                <a:close/>
                <a:moveTo>
                  <a:pt x="5048" y="757"/>
                </a:moveTo>
                <a:cubicBezTo>
                  <a:pt x="5066" y="742"/>
                  <a:pt x="5075" y="721"/>
                  <a:pt x="5075" y="693"/>
                </a:cubicBezTo>
                <a:cubicBezTo>
                  <a:pt x="5075" y="666"/>
                  <a:pt x="5066" y="645"/>
                  <a:pt x="5048" y="630"/>
                </a:cubicBezTo>
                <a:cubicBezTo>
                  <a:pt x="5030" y="615"/>
                  <a:pt x="5004" y="607"/>
                  <a:pt x="4970" y="607"/>
                </a:cubicBezTo>
                <a:cubicBezTo>
                  <a:pt x="4879" y="607"/>
                  <a:pt x="4879" y="607"/>
                  <a:pt x="4879" y="607"/>
                </a:cubicBezTo>
                <a:cubicBezTo>
                  <a:pt x="4879" y="779"/>
                  <a:pt x="4879" y="779"/>
                  <a:pt x="4879" y="779"/>
                </a:cubicBezTo>
                <a:cubicBezTo>
                  <a:pt x="4970" y="779"/>
                  <a:pt x="4970" y="779"/>
                  <a:pt x="4970" y="779"/>
                </a:cubicBezTo>
                <a:cubicBezTo>
                  <a:pt x="5004" y="779"/>
                  <a:pt x="5030" y="772"/>
                  <a:pt x="5048" y="757"/>
                </a:cubicBezTo>
                <a:close/>
                <a:moveTo>
                  <a:pt x="5522" y="576"/>
                </a:moveTo>
                <a:cubicBezTo>
                  <a:pt x="5375" y="830"/>
                  <a:pt x="5375" y="830"/>
                  <a:pt x="5375" y="830"/>
                </a:cubicBezTo>
                <a:cubicBezTo>
                  <a:pt x="5226" y="576"/>
                  <a:pt x="5226" y="576"/>
                  <a:pt x="5226" y="576"/>
                </a:cubicBezTo>
                <a:cubicBezTo>
                  <a:pt x="5196" y="576"/>
                  <a:pt x="5196" y="576"/>
                  <a:pt x="5196" y="576"/>
                </a:cubicBezTo>
                <a:cubicBezTo>
                  <a:pt x="5196" y="919"/>
                  <a:pt x="5196" y="919"/>
                  <a:pt x="5196" y="919"/>
                </a:cubicBezTo>
                <a:cubicBezTo>
                  <a:pt x="5231" y="919"/>
                  <a:pt x="5231" y="919"/>
                  <a:pt x="5231" y="919"/>
                </a:cubicBezTo>
                <a:cubicBezTo>
                  <a:pt x="5231" y="646"/>
                  <a:pt x="5231" y="646"/>
                  <a:pt x="5231" y="646"/>
                </a:cubicBezTo>
                <a:cubicBezTo>
                  <a:pt x="5366" y="875"/>
                  <a:pt x="5366" y="875"/>
                  <a:pt x="5366" y="875"/>
                </a:cubicBezTo>
                <a:cubicBezTo>
                  <a:pt x="5383" y="875"/>
                  <a:pt x="5383" y="875"/>
                  <a:pt x="5383" y="875"/>
                </a:cubicBezTo>
                <a:cubicBezTo>
                  <a:pt x="5517" y="645"/>
                  <a:pt x="5517" y="645"/>
                  <a:pt x="5517" y="645"/>
                </a:cubicBezTo>
                <a:cubicBezTo>
                  <a:pt x="5517" y="919"/>
                  <a:pt x="5517" y="919"/>
                  <a:pt x="5517" y="919"/>
                </a:cubicBezTo>
                <a:cubicBezTo>
                  <a:pt x="5552" y="919"/>
                  <a:pt x="5552" y="919"/>
                  <a:pt x="5552" y="919"/>
                </a:cubicBezTo>
                <a:cubicBezTo>
                  <a:pt x="5552" y="576"/>
                  <a:pt x="5552" y="576"/>
                  <a:pt x="5552" y="576"/>
                </a:cubicBezTo>
                <a:lnTo>
                  <a:pt x="5522" y="57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114324" tIns="57162" rIns="114324" bIns="57162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2251">
              <a:latin typeface="+mn-lt"/>
            </a:endParaRPr>
          </a:p>
        </p:txBody>
      </p:sp>
      <p:sp>
        <p:nvSpPr>
          <p:cNvPr id="9" name="Tijdelijke aanduiding voor afbeelding 7"/>
          <p:cNvSpPr>
            <a:spLocks noGrp="1" noSelect="1"/>
          </p:cNvSpPr>
          <p:nvPr>
            <p:ph type="pic" sz="quarter" idx="14"/>
          </p:nvPr>
        </p:nvSpPr>
        <p:spPr bwMode="gray">
          <a:xfrm>
            <a:off x="0" y="0"/>
            <a:ext cx="7627031" cy="85772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3" name="Tijdelijke aanduiding voor inhoud 2"/>
          <p:cNvSpPr>
            <a:spLocks noGrp="1" noSelect="1"/>
          </p:cNvSpPr>
          <p:nvPr>
            <p:ph idx="1"/>
          </p:nvPr>
        </p:nvSpPr>
        <p:spPr bwMode="gray">
          <a:xfrm>
            <a:off x="8101687" y="1868538"/>
            <a:ext cx="6301313" cy="549305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8" name="Title 2"/>
          <p:cNvSpPr>
            <a:spLocks noGrp="1" noSelect="1"/>
          </p:cNvSpPr>
          <p:nvPr>
            <p:ph type="body" sz="quarter" idx="13"/>
          </p:nvPr>
        </p:nvSpPr>
        <p:spPr bwMode="gray">
          <a:xfrm>
            <a:off x="8101687" y="900501"/>
            <a:ext cx="6301313" cy="631382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376" b="0" cap="all">
                <a:solidFill>
                  <a:schemeClr val="accent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3376" b="0" cap="all">
                <a:solidFill>
                  <a:srgbClr val="7800AF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3376" b="0" cap="all">
                <a:solidFill>
                  <a:srgbClr val="7800AF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376" b="0" cap="all">
                <a:solidFill>
                  <a:srgbClr val="7800AF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376" b="0" cap="all">
                <a:solidFill>
                  <a:srgbClr val="7800AF"/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376" b="0" cap="all">
                <a:solidFill>
                  <a:srgbClr val="7800AF"/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376" b="0" cap="all">
                <a:solidFill>
                  <a:srgbClr val="7800AF"/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376" b="0" cap="all">
                <a:solidFill>
                  <a:srgbClr val="7800AF"/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376" b="0" cap="all">
                <a:solidFill>
                  <a:srgbClr val="7800AF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 noSelect="1"/>
          </p:cNvSpPr>
          <p:nvPr>
            <p:ph type="title"/>
          </p:nvPr>
        </p:nvSpPr>
        <p:spPr bwMode="gray">
          <a:xfrm>
            <a:off x="8101687" y="510036"/>
            <a:ext cx="6301313" cy="495275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15" name="Freeform 5 (PHJU)"/>
          <p:cNvSpPr>
            <a:spLocks noGrp="1" noSelect="1"/>
          </p:cNvSpPr>
          <p:nvPr>
            <p:ph type="body" idx="1000"/>
          </p:nvPr>
        </p:nvSpPr>
        <p:spPr bwMode="gray">
          <a:xfrm>
            <a:off x="331461" y="7598431"/>
            <a:ext cx="670858" cy="603585"/>
          </a:xfrm>
          <a:custGeom>
            <a:avLst/>
            <a:gdLst>
              <a:gd name="T0" fmla="*/ 352 w 1693"/>
              <a:gd name="T1" fmla="*/ 140 h 1525"/>
              <a:gd name="T2" fmla="*/ 352 w 1693"/>
              <a:gd name="T3" fmla="*/ 47 h 1525"/>
              <a:gd name="T4" fmla="*/ 1646 w 1693"/>
              <a:gd name="T5" fmla="*/ 549 h 1525"/>
              <a:gd name="T6" fmla="*/ 1646 w 1693"/>
              <a:gd name="T7" fmla="*/ 642 h 1525"/>
              <a:gd name="T8" fmla="*/ 1646 w 1693"/>
              <a:gd name="T9" fmla="*/ 549 h 1525"/>
              <a:gd name="T10" fmla="*/ 1403 w 1693"/>
              <a:gd name="T11" fmla="*/ 429 h 1525"/>
              <a:gd name="T12" fmla="*/ 1496 w 1693"/>
              <a:gd name="T13" fmla="*/ 429 h 1525"/>
              <a:gd name="T14" fmla="*/ 644 w 1693"/>
              <a:gd name="T15" fmla="*/ 48 h 1525"/>
              <a:gd name="T16" fmla="*/ 644 w 1693"/>
              <a:gd name="T17" fmla="*/ 141 h 1525"/>
              <a:gd name="T18" fmla="*/ 644 w 1693"/>
              <a:gd name="T19" fmla="*/ 48 h 1525"/>
              <a:gd name="T20" fmla="*/ 777 w 1693"/>
              <a:gd name="T21" fmla="*/ 47 h 1525"/>
              <a:gd name="T22" fmla="*/ 870 w 1693"/>
              <a:gd name="T23" fmla="*/ 47 h 1525"/>
              <a:gd name="T24" fmla="*/ 954 w 1693"/>
              <a:gd name="T25" fmla="*/ 146 h 1525"/>
              <a:gd name="T26" fmla="*/ 954 w 1693"/>
              <a:gd name="T27" fmla="*/ 53 h 1525"/>
              <a:gd name="T28" fmla="*/ 954 w 1693"/>
              <a:gd name="T29" fmla="*/ 146 h 1525"/>
              <a:gd name="T30" fmla="*/ 1048 w 1693"/>
              <a:gd name="T31" fmla="*/ 132 h 1525"/>
              <a:gd name="T32" fmla="*/ 1172 w 1693"/>
              <a:gd name="T33" fmla="*/ 132 h 1525"/>
              <a:gd name="T34" fmla="*/ 1291 w 1693"/>
              <a:gd name="T35" fmla="*/ 8 h 1525"/>
              <a:gd name="T36" fmla="*/ 1291 w 1693"/>
              <a:gd name="T37" fmla="*/ 132 h 1525"/>
              <a:gd name="T38" fmla="*/ 1291 w 1693"/>
              <a:gd name="T39" fmla="*/ 8 h 1525"/>
              <a:gd name="T40" fmla="*/ 149 w 1693"/>
              <a:gd name="T41" fmla="*/ 1180 h 1525"/>
              <a:gd name="T42" fmla="*/ 335 w 1693"/>
              <a:gd name="T43" fmla="*/ 1180 h 1525"/>
              <a:gd name="T44" fmla="*/ 46 w 1693"/>
              <a:gd name="T45" fmla="*/ 677 h 1525"/>
              <a:gd name="T46" fmla="*/ 46 w 1693"/>
              <a:gd name="T47" fmla="*/ 770 h 1525"/>
              <a:gd name="T48" fmla="*/ 46 w 1693"/>
              <a:gd name="T49" fmla="*/ 677 h 1525"/>
              <a:gd name="T50" fmla="*/ 1236 w 1693"/>
              <a:gd name="T51" fmla="*/ 1401 h 1525"/>
              <a:gd name="T52" fmla="*/ 1329 w 1693"/>
              <a:gd name="T53" fmla="*/ 1401 h 1525"/>
              <a:gd name="T54" fmla="*/ 250 w 1693"/>
              <a:gd name="T55" fmla="*/ 1065 h 1525"/>
              <a:gd name="T56" fmla="*/ 250 w 1693"/>
              <a:gd name="T57" fmla="*/ 972 h 1525"/>
              <a:gd name="T58" fmla="*/ 250 w 1693"/>
              <a:gd name="T59" fmla="*/ 1065 h 1525"/>
              <a:gd name="T60" fmla="*/ 885 w 1693"/>
              <a:gd name="T61" fmla="*/ 1432 h 1525"/>
              <a:gd name="T62" fmla="*/ 1071 w 1693"/>
              <a:gd name="T63" fmla="*/ 1432 h 1525"/>
              <a:gd name="T64" fmla="*/ 589 w 1693"/>
              <a:gd name="T65" fmla="*/ 1253 h 1525"/>
              <a:gd name="T66" fmla="*/ 589 w 1693"/>
              <a:gd name="T67" fmla="*/ 1377 h 1525"/>
              <a:gd name="T68" fmla="*/ 589 w 1693"/>
              <a:gd name="T69" fmla="*/ 1253 h 1525"/>
              <a:gd name="T70" fmla="*/ 407 w 1693"/>
              <a:gd name="T71" fmla="*/ 1320 h 1525"/>
              <a:gd name="T72" fmla="*/ 500 w 1693"/>
              <a:gd name="T73" fmla="*/ 1320 h 15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693" h="1525">
                <a:moveTo>
                  <a:pt x="398" y="94"/>
                </a:moveTo>
                <a:cubicBezTo>
                  <a:pt x="398" y="119"/>
                  <a:pt x="377" y="140"/>
                  <a:pt x="352" y="140"/>
                </a:cubicBezTo>
                <a:cubicBezTo>
                  <a:pt x="326" y="140"/>
                  <a:pt x="305" y="119"/>
                  <a:pt x="305" y="94"/>
                </a:cubicBezTo>
                <a:cubicBezTo>
                  <a:pt x="305" y="68"/>
                  <a:pt x="326" y="47"/>
                  <a:pt x="352" y="47"/>
                </a:cubicBezTo>
                <a:cubicBezTo>
                  <a:pt x="377" y="47"/>
                  <a:pt x="398" y="68"/>
                  <a:pt x="398" y="94"/>
                </a:cubicBezTo>
                <a:close/>
                <a:moveTo>
                  <a:pt x="1646" y="549"/>
                </a:moveTo>
                <a:cubicBezTo>
                  <a:pt x="1621" y="549"/>
                  <a:pt x="1600" y="570"/>
                  <a:pt x="1600" y="596"/>
                </a:cubicBezTo>
                <a:cubicBezTo>
                  <a:pt x="1600" y="621"/>
                  <a:pt x="1621" y="642"/>
                  <a:pt x="1646" y="642"/>
                </a:cubicBezTo>
                <a:cubicBezTo>
                  <a:pt x="1672" y="642"/>
                  <a:pt x="1693" y="621"/>
                  <a:pt x="1693" y="596"/>
                </a:cubicBezTo>
                <a:cubicBezTo>
                  <a:pt x="1693" y="570"/>
                  <a:pt x="1672" y="549"/>
                  <a:pt x="1646" y="549"/>
                </a:cubicBezTo>
                <a:close/>
                <a:moveTo>
                  <a:pt x="1450" y="382"/>
                </a:moveTo>
                <a:cubicBezTo>
                  <a:pt x="1424" y="382"/>
                  <a:pt x="1403" y="403"/>
                  <a:pt x="1403" y="429"/>
                </a:cubicBezTo>
                <a:cubicBezTo>
                  <a:pt x="1403" y="454"/>
                  <a:pt x="1424" y="475"/>
                  <a:pt x="1450" y="475"/>
                </a:cubicBezTo>
                <a:cubicBezTo>
                  <a:pt x="1475" y="475"/>
                  <a:pt x="1496" y="454"/>
                  <a:pt x="1496" y="429"/>
                </a:cubicBezTo>
                <a:cubicBezTo>
                  <a:pt x="1496" y="403"/>
                  <a:pt x="1475" y="382"/>
                  <a:pt x="1450" y="382"/>
                </a:cubicBezTo>
                <a:close/>
                <a:moveTo>
                  <a:pt x="644" y="48"/>
                </a:moveTo>
                <a:cubicBezTo>
                  <a:pt x="619" y="48"/>
                  <a:pt x="598" y="69"/>
                  <a:pt x="598" y="95"/>
                </a:cubicBezTo>
                <a:cubicBezTo>
                  <a:pt x="598" y="120"/>
                  <a:pt x="619" y="141"/>
                  <a:pt x="644" y="141"/>
                </a:cubicBezTo>
                <a:cubicBezTo>
                  <a:pt x="670" y="141"/>
                  <a:pt x="691" y="120"/>
                  <a:pt x="691" y="95"/>
                </a:cubicBezTo>
                <a:cubicBezTo>
                  <a:pt x="691" y="69"/>
                  <a:pt x="670" y="48"/>
                  <a:pt x="644" y="48"/>
                </a:cubicBezTo>
                <a:close/>
                <a:moveTo>
                  <a:pt x="824" y="0"/>
                </a:moveTo>
                <a:cubicBezTo>
                  <a:pt x="798" y="0"/>
                  <a:pt x="777" y="21"/>
                  <a:pt x="777" y="47"/>
                </a:cubicBezTo>
                <a:cubicBezTo>
                  <a:pt x="777" y="72"/>
                  <a:pt x="798" y="93"/>
                  <a:pt x="824" y="93"/>
                </a:cubicBezTo>
                <a:cubicBezTo>
                  <a:pt x="849" y="93"/>
                  <a:pt x="870" y="72"/>
                  <a:pt x="870" y="47"/>
                </a:cubicBezTo>
                <a:cubicBezTo>
                  <a:pt x="870" y="21"/>
                  <a:pt x="849" y="0"/>
                  <a:pt x="824" y="0"/>
                </a:cubicBezTo>
                <a:close/>
                <a:moveTo>
                  <a:pt x="954" y="146"/>
                </a:moveTo>
                <a:cubicBezTo>
                  <a:pt x="980" y="146"/>
                  <a:pt x="1000" y="125"/>
                  <a:pt x="1000" y="100"/>
                </a:cubicBezTo>
                <a:cubicBezTo>
                  <a:pt x="1000" y="74"/>
                  <a:pt x="980" y="53"/>
                  <a:pt x="954" y="53"/>
                </a:cubicBezTo>
                <a:cubicBezTo>
                  <a:pt x="928" y="53"/>
                  <a:pt x="907" y="74"/>
                  <a:pt x="907" y="100"/>
                </a:cubicBezTo>
                <a:cubicBezTo>
                  <a:pt x="907" y="125"/>
                  <a:pt x="928" y="146"/>
                  <a:pt x="954" y="146"/>
                </a:cubicBezTo>
                <a:close/>
                <a:moveTo>
                  <a:pt x="1110" y="70"/>
                </a:moveTo>
                <a:cubicBezTo>
                  <a:pt x="1076" y="70"/>
                  <a:pt x="1048" y="98"/>
                  <a:pt x="1048" y="132"/>
                </a:cubicBezTo>
                <a:cubicBezTo>
                  <a:pt x="1048" y="167"/>
                  <a:pt x="1076" y="194"/>
                  <a:pt x="1110" y="194"/>
                </a:cubicBezTo>
                <a:cubicBezTo>
                  <a:pt x="1145" y="194"/>
                  <a:pt x="1172" y="167"/>
                  <a:pt x="1172" y="132"/>
                </a:cubicBezTo>
                <a:cubicBezTo>
                  <a:pt x="1172" y="98"/>
                  <a:pt x="1145" y="70"/>
                  <a:pt x="1110" y="70"/>
                </a:cubicBezTo>
                <a:close/>
                <a:moveTo>
                  <a:pt x="1291" y="8"/>
                </a:moveTo>
                <a:cubicBezTo>
                  <a:pt x="1257" y="8"/>
                  <a:pt x="1229" y="36"/>
                  <a:pt x="1229" y="70"/>
                </a:cubicBezTo>
                <a:cubicBezTo>
                  <a:pt x="1229" y="104"/>
                  <a:pt x="1257" y="132"/>
                  <a:pt x="1291" y="132"/>
                </a:cubicBezTo>
                <a:cubicBezTo>
                  <a:pt x="1325" y="132"/>
                  <a:pt x="1353" y="104"/>
                  <a:pt x="1353" y="70"/>
                </a:cubicBezTo>
                <a:cubicBezTo>
                  <a:pt x="1353" y="36"/>
                  <a:pt x="1325" y="8"/>
                  <a:pt x="1291" y="8"/>
                </a:cubicBezTo>
                <a:close/>
                <a:moveTo>
                  <a:pt x="242" y="1087"/>
                </a:moveTo>
                <a:cubicBezTo>
                  <a:pt x="190" y="1087"/>
                  <a:pt x="149" y="1129"/>
                  <a:pt x="149" y="1180"/>
                </a:cubicBezTo>
                <a:cubicBezTo>
                  <a:pt x="149" y="1232"/>
                  <a:pt x="190" y="1273"/>
                  <a:pt x="242" y="1273"/>
                </a:cubicBezTo>
                <a:cubicBezTo>
                  <a:pt x="293" y="1273"/>
                  <a:pt x="335" y="1232"/>
                  <a:pt x="335" y="1180"/>
                </a:cubicBezTo>
                <a:cubicBezTo>
                  <a:pt x="335" y="1129"/>
                  <a:pt x="293" y="1087"/>
                  <a:pt x="242" y="1087"/>
                </a:cubicBezTo>
                <a:close/>
                <a:moveTo>
                  <a:pt x="46" y="677"/>
                </a:moveTo>
                <a:cubicBezTo>
                  <a:pt x="20" y="677"/>
                  <a:pt x="0" y="698"/>
                  <a:pt x="0" y="724"/>
                </a:cubicBezTo>
                <a:cubicBezTo>
                  <a:pt x="0" y="749"/>
                  <a:pt x="20" y="770"/>
                  <a:pt x="46" y="770"/>
                </a:cubicBezTo>
                <a:cubicBezTo>
                  <a:pt x="72" y="770"/>
                  <a:pt x="93" y="749"/>
                  <a:pt x="93" y="724"/>
                </a:cubicBezTo>
                <a:cubicBezTo>
                  <a:pt x="93" y="698"/>
                  <a:pt x="72" y="677"/>
                  <a:pt x="46" y="677"/>
                </a:cubicBezTo>
                <a:close/>
                <a:moveTo>
                  <a:pt x="1282" y="1354"/>
                </a:moveTo>
                <a:cubicBezTo>
                  <a:pt x="1257" y="1354"/>
                  <a:pt x="1236" y="1375"/>
                  <a:pt x="1236" y="1401"/>
                </a:cubicBezTo>
                <a:cubicBezTo>
                  <a:pt x="1236" y="1426"/>
                  <a:pt x="1257" y="1447"/>
                  <a:pt x="1282" y="1447"/>
                </a:cubicBezTo>
                <a:cubicBezTo>
                  <a:pt x="1308" y="1447"/>
                  <a:pt x="1329" y="1426"/>
                  <a:pt x="1329" y="1401"/>
                </a:cubicBezTo>
                <a:cubicBezTo>
                  <a:pt x="1329" y="1375"/>
                  <a:pt x="1308" y="1354"/>
                  <a:pt x="1282" y="1354"/>
                </a:cubicBezTo>
                <a:close/>
                <a:moveTo>
                  <a:pt x="250" y="1065"/>
                </a:moveTo>
                <a:cubicBezTo>
                  <a:pt x="276" y="1065"/>
                  <a:pt x="296" y="1044"/>
                  <a:pt x="296" y="1018"/>
                </a:cubicBezTo>
                <a:cubicBezTo>
                  <a:pt x="296" y="993"/>
                  <a:pt x="276" y="972"/>
                  <a:pt x="250" y="972"/>
                </a:cubicBezTo>
                <a:cubicBezTo>
                  <a:pt x="224" y="972"/>
                  <a:pt x="203" y="993"/>
                  <a:pt x="203" y="1018"/>
                </a:cubicBezTo>
                <a:cubicBezTo>
                  <a:pt x="203" y="1044"/>
                  <a:pt x="224" y="1065"/>
                  <a:pt x="250" y="1065"/>
                </a:cubicBezTo>
                <a:close/>
                <a:moveTo>
                  <a:pt x="978" y="1339"/>
                </a:moveTo>
                <a:cubicBezTo>
                  <a:pt x="927" y="1339"/>
                  <a:pt x="885" y="1380"/>
                  <a:pt x="885" y="1432"/>
                </a:cubicBezTo>
                <a:cubicBezTo>
                  <a:pt x="885" y="1483"/>
                  <a:pt x="927" y="1525"/>
                  <a:pt x="978" y="1525"/>
                </a:cubicBezTo>
                <a:cubicBezTo>
                  <a:pt x="1029" y="1525"/>
                  <a:pt x="1071" y="1483"/>
                  <a:pt x="1071" y="1432"/>
                </a:cubicBezTo>
                <a:cubicBezTo>
                  <a:pt x="1071" y="1380"/>
                  <a:pt x="1029" y="1339"/>
                  <a:pt x="978" y="1339"/>
                </a:cubicBezTo>
                <a:close/>
                <a:moveTo>
                  <a:pt x="589" y="1253"/>
                </a:moveTo>
                <a:cubicBezTo>
                  <a:pt x="555" y="1253"/>
                  <a:pt x="527" y="1281"/>
                  <a:pt x="527" y="1315"/>
                </a:cubicBezTo>
                <a:cubicBezTo>
                  <a:pt x="527" y="1349"/>
                  <a:pt x="555" y="1377"/>
                  <a:pt x="589" y="1377"/>
                </a:cubicBezTo>
                <a:cubicBezTo>
                  <a:pt x="623" y="1377"/>
                  <a:pt x="651" y="1349"/>
                  <a:pt x="651" y="1315"/>
                </a:cubicBezTo>
                <a:cubicBezTo>
                  <a:pt x="651" y="1281"/>
                  <a:pt x="623" y="1253"/>
                  <a:pt x="589" y="1253"/>
                </a:cubicBezTo>
                <a:close/>
                <a:moveTo>
                  <a:pt x="454" y="1273"/>
                </a:moveTo>
                <a:cubicBezTo>
                  <a:pt x="428" y="1273"/>
                  <a:pt x="407" y="1294"/>
                  <a:pt x="407" y="1320"/>
                </a:cubicBezTo>
                <a:cubicBezTo>
                  <a:pt x="407" y="1345"/>
                  <a:pt x="428" y="1366"/>
                  <a:pt x="454" y="1366"/>
                </a:cubicBezTo>
                <a:cubicBezTo>
                  <a:pt x="479" y="1366"/>
                  <a:pt x="500" y="1345"/>
                  <a:pt x="500" y="1320"/>
                </a:cubicBezTo>
                <a:cubicBezTo>
                  <a:pt x="500" y="1294"/>
                  <a:pt x="479" y="1273"/>
                  <a:pt x="454" y="1273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82592" indent="-382592" algn="l" defTabSz="1143274" rtl="0" eaLnBrk="1" latinLnBrk="0" hangingPunct="1">
              <a:lnSpc>
                <a:spcPct val="130000"/>
              </a:lnSpc>
              <a:spcBef>
                <a:spcPts val="3251"/>
              </a:spcBef>
              <a:buClr>
                <a:schemeClr val="accent1"/>
              </a:buClr>
              <a:buFont typeface="Century Gothic" panose="020B0502020202020204" pitchFamily="34" charset="0"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Freeform 6 (PHJU)"/>
          <p:cNvSpPr>
            <a:spLocks noGrp="1" noSelect="1"/>
          </p:cNvSpPr>
          <p:nvPr>
            <p:ph type="body" idx="1001"/>
          </p:nvPr>
        </p:nvSpPr>
        <p:spPr bwMode="gray">
          <a:xfrm>
            <a:off x="333446" y="7548794"/>
            <a:ext cx="672844" cy="673078"/>
          </a:xfrm>
          <a:custGeom>
            <a:avLst/>
            <a:gdLst>
              <a:gd name="T0" fmla="*/ 1263 w 1693"/>
              <a:gd name="T1" fmla="*/ 382 h 1701"/>
              <a:gd name="T2" fmla="*/ 1544 w 1693"/>
              <a:gd name="T3" fmla="*/ 394 h 1701"/>
              <a:gd name="T4" fmla="*/ 1080 w 1693"/>
              <a:gd name="T5" fmla="*/ 34 h 1701"/>
              <a:gd name="T6" fmla="*/ 1600 w 1693"/>
              <a:gd name="T7" fmla="*/ 851 h 1701"/>
              <a:gd name="T8" fmla="*/ 1370 w 1693"/>
              <a:gd name="T9" fmla="*/ 291 h 1701"/>
              <a:gd name="T10" fmla="*/ 1370 w 1693"/>
              <a:gd name="T11" fmla="*/ 291 h 1701"/>
              <a:gd name="T12" fmla="*/ 792 w 1693"/>
              <a:gd name="T13" fmla="*/ 273 h 1701"/>
              <a:gd name="T14" fmla="*/ 410 w 1693"/>
              <a:gd name="T15" fmla="*/ 127 h 1701"/>
              <a:gd name="T16" fmla="*/ 606 w 1693"/>
              <a:gd name="T17" fmla="*/ 91 h 1701"/>
              <a:gd name="T18" fmla="*/ 513 w 1693"/>
              <a:gd name="T19" fmla="*/ 320 h 1701"/>
              <a:gd name="T20" fmla="*/ 513 w 1693"/>
              <a:gd name="T21" fmla="*/ 320 h 1701"/>
              <a:gd name="T22" fmla="*/ 1535 w 1693"/>
              <a:gd name="T23" fmla="*/ 524 h 1701"/>
              <a:gd name="T24" fmla="*/ 784 w 1693"/>
              <a:gd name="T25" fmla="*/ 82 h 1701"/>
              <a:gd name="T26" fmla="*/ 704 w 1693"/>
              <a:gd name="T27" fmla="*/ 51 h 1701"/>
              <a:gd name="T28" fmla="*/ 958 w 1693"/>
              <a:gd name="T29" fmla="*/ 63 h 1701"/>
              <a:gd name="T30" fmla="*/ 1111 w 1693"/>
              <a:gd name="T31" fmla="*/ 394 h 1701"/>
              <a:gd name="T32" fmla="*/ 1111 w 1693"/>
              <a:gd name="T33" fmla="*/ 394 h 1701"/>
              <a:gd name="T34" fmla="*/ 1575 w 1693"/>
              <a:gd name="T35" fmla="*/ 726 h 1701"/>
              <a:gd name="T36" fmla="*/ 1239 w 1693"/>
              <a:gd name="T37" fmla="*/ 208 h 1701"/>
              <a:gd name="T38" fmla="*/ 512 w 1693"/>
              <a:gd name="T39" fmla="*/ 1574 h 1701"/>
              <a:gd name="T40" fmla="*/ 1341 w 1693"/>
              <a:gd name="T41" fmla="*/ 1434 h 1701"/>
              <a:gd name="T42" fmla="*/ 1341 w 1693"/>
              <a:gd name="T43" fmla="*/ 1434 h 1701"/>
              <a:gd name="T44" fmla="*/ 893 w 1693"/>
              <a:gd name="T45" fmla="*/ 1335 h 1701"/>
              <a:gd name="T46" fmla="*/ 1126 w 1693"/>
              <a:gd name="T47" fmla="*/ 1657 h 1701"/>
              <a:gd name="T48" fmla="*/ 1126 w 1693"/>
              <a:gd name="T49" fmla="*/ 1428 h 1701"/>
              <a:gd name="T50" fmla="*/ 104 w 1693"/>
              <a:gd name="T51" fmla="*/ 1130 h 1701"/>
              <a:gd name="T52" fmla="*/ 104 w 1693"/>
              <a:gd name="T53" fmla="*/ 1130 h 1701"/>
              <a:gd name="T54" fmla="*/ 1048 w 1693"/>
              <a:gd name="T55" fmla="*/ 1526 h 1701"/>
              <a:gd name="T56" fmla="*/ 822 w 1693"/>
              <a:gd name="T57" fmla="*/ 1528 h 1701"/>
              <a:gd name="T58" fmla="*/ 738 w 1693"/>
              <a:gd name="T59" fmla="*/ 1428 h 1701"/>
              <a:gd name="T60" fmla="*/ 935 w 1693"/>
              <a:gd name="T61" fmla="*/ 1605 h 1701"/>
              <a:gd name="T62" fmla="*/ 935 w 1693"/>
              <a:gd name="T63" fmla="*/ 1605 h 1701"/>
              <a:gd name="T64" fmla="*/ 852 w 1693"/>
              <a:gd name="T65" fmla="*/ 1639 h 1701"/>
              <a:gd name="T66" fmla="*/ 481 w 1693"/>
              <a:gd name="T67" fmla="*/ 1307 h 1701"/>
              <a:gd name="T68" fmla="*/ 362 w 1693"/>
              <a:gd name="T69" fmla="*/ 1456 h 1701"/>
              <a:gd name="T70" fmla="*/ 340 w 1693"/>
              <a:gd name="T71" fmla="*/ 1495 h 1701"/>
              <a:gd name="T72" fmla="*/ 402 w 1693"/>
              <a:gd name="T73" fmla="*/ 1442 h 1701"/>
              <a:gd name="T74" fmla="*/ 0 w 1693"/>
              <a:gd name="T75" fmla="*/ 979 h 1701"/>
              <a:gd name="T76" fmla="*/ 111 w 1693"/>
              <a:gd name="T77" fmla="*/ 1099 h 1701"/>
              <a:gd name="T78" fmla="*/ 360 w 1693"/>
              <a:gd name="T79" fmla="*/ 1382 h 1701"/>
              <a:gd name="T80" fmla="*/ 800 w 1693"/>
              <a:gd name="T81" fmla="*/ 851 h 1701"/>
              <a:gd name="T82" fmla="*/ 975 w 1693"/>
              <a:gd name="T83" fmla="*/ 935 h 1701"/>
              <a:gd name="T84" fmla="*/ 1094 w 1693"/>
              <a:gd name="T85" fmla="*/ 723 h 1701"/>
              <a:gd name="T86" fmla="*/ 1371 w 1693"/>
              <a:gd name="T87" fmla="*/ 789 h 1701"/>
              <a:gd name="T88" fmla="*/ 1313 w 1693"/>
              <a:gd name="T89" fmla="*/ 1025 h 1701"/>
              <a:gd name="T90" fmla="*/ 1229 w 1693"/>
              <a:gd name="T91" fmla="*/ 851 h 1701"/>
              <a:gd name="T92" fmla="*/ 496 w 1693"/>
              <a:gd name="T93" fmla="*/ 838 h 1701"/>
              <a:gd name="T94" fmla="*/ 764 w 1693"/>
              <a:gd name="T95" fmla="*/ 683 h 1701"/>
              <a:gd name="T96" fmla="*/ 447 w 1693"/>
              <a:gd name="T97" fmla="*/ 683 h 1701"/>
              <a:gd name="T98" fmla="*/ 333 w 1693"/>
              <a:gd name="T99" fmla="*/ 1018 h 17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693" h="1701">
                <a:moveTo>
                  <a:pt x="1451" y="487"/>
                </a:moveTo>
                <a:cubicBezTo>
                  <a:pt x="1412" y="487"/>
                  <a:pt x="1378" y="463"/>
                  <a:pt x="1365" y="429"/>
                </a:cubicBezTo>
                <a:cubicBezTo>
                  <a:pt x="1354" y="438"/>
                  <a:pt x="1340" y="444"/>
                  <a:pt x="1325" y="444"/>
                </a:cubicBezTo>
                <a:cubicBezTo>
                  <a:pt x="1291" y="444"/>
                  <a:pt x="1263" y="416"/>
                  <a:pt x="1263" y="382"/>
                </a:cubicBezTo>
                <a:cubicBezTo>
                  <a:pt x="1263" y="347"/>
                  <a:pt x="1291" y="320"/>
                  <a:pt x="1325" y="320"/>
                </a:cubicBezTo>
                <a:cubicBezTo>
                  <a:pt x="1345" y="320"/>
                  <a:pt x="1362" y="329"/>
                  <a:pt x="1373" y="343"/>
                </a:cubicBezTo>
                <a:cubicBezTo>
                  <a:pt x="1390" y="317"/>
                  <a:pt x="1418" y="301"/>
                  <a:pt x="1451" y="301"/>
                </a:cubicBezTo>
                <a:cubicBezTo>
                  <a:pt x="1502" y="301"/>
                  <a:pt x="1544" y="343"/>
                  <a:pt x="1544" y="394"/>
                </a:cubicBezTo>
                <a:cubicBezTo>
                  <a:pt x="1544" y="445"/>
                  <a:pt x="1502" y="487"/>
                  <a:pt x="1451" y="487"/>
                </a:cubicBezTo>
                <a:close/>
                <a:moveTo>
                  <a:pt x="1080" y="220"/>
                </a:moveTo>
                <a:cubicBezTo>
                  <a:pt x="1132" y="220"/>
                  <a:pt x="1174" y="179"/>
                  <a:pt x="1174" y="127"/>
                </a:cubicBezTo>
                <a:cubicBezTo>
                  <a:pt x="1174" y="76"/>
                  <a:pt x="1132" y="34"/>
                  <a:pt x="1080" y="34"/>
                </a:cubicBezTo>
                <a:cubicBezTo>
                  <a:pt x="1029" y="34"/>
                  <a:pt x="987" y="76"/>
                  <a:pt x="987" y="127"/>
                </a:cubicBezTo>
                <a:cubicBezTo>
                  <a:pt x="987" y="179"/>
                  <a:pt x="1029" y="220"/>
                  <a:pt x="1080" y="220"/>
                </a:cubicBezTo>
                <a:close/>
                <a:moveTo>
                  <a:pt x="1646" y="804"/>
                </a:moveTo>
                <a:cubicBezTo>
                  <a:pt x="1621" y="804"/>
                  <a:pt x="1600" y="825"/>
                  <a:pt x="1600" y="851"/>
                </a:cubicBezTo>
                <a:cubicBezTo>
                  <a:pt x="1600" y="876"/>
                  <a:pt x="1621" y="897"/>
                  <a:pt x="1646" y="897"/>
                </a:cubicBezTo>
                <a:cubicBezTo>
                  <a:pt x="1672" y="897"/>
                  <a:pt x="1693" y="876"/>
                  <a:pt x="1693" y="851"/>
                </a:cubicBezTo>
                <a:cubicBezTo>
                  <a:pt x="1693" y="825"/>
                  <a:pt x="1672" y="804"/>
                  <a:pt x="1646" y="804"/>
                </a:cubicBezTo>
                <a:close/>
                <a:moveTo>
                  <a:pt x="1370" y="291"/>
                </a:moveTo>
                <a:cubicBezTo>
                  <a:pt x="1396" y="291"/>
                  <a:pt x="1416" y="270"/>
                  <a:pt x="1416" y="245"/>
                </a:cubicBezTo>
                <a:cubicBezTo>
                  <a:pt x="1416" y="219"/>
                  <a:pt x="1396" y="198"/>
                  <a:pt x="1370" y="198"/>
                </a:cubicBezTo>
                <a:cubicBezTo>
                  <a:pt x="1344" y="198"/>
                  <a:pt x="1323" y="219"/>
                  <a:pt x="1323" y="245"/>
                </a:cubicBezTo>
                <a:cubicBezTo>
                  <a:pt x="1323" y="270"/>
                  <a:pt x="1344" y="291"/>
                  <a:pt x="1370" y="291"/>
                </a:cubicBezTo>
                <a:close/>
                <a:moveTo>
                  <a:pt x="746" y="320"/>
                </a:moveTo>
                <a:cubicBezTo>
                  <a:pt x="746" y="345"/>
                  <a:pt x="767" y="366"/>
                  <a:pt x="792" y="366"/>
                </a:cubicBezTo>
                <a:cubicBezTo>
                  <a:pt x="818" y="366"/>
                  <a:pt x="839" y="345"/>
                  <a:pt x="839" y="320"/>
                </a:cubicBezTo>
                <a:cubicBezTo>
                  <a:pt x="839" y="294"/>
                  <a:pt x="818" y="273"/>
                  <a:pt x="792" y="273"/>
                </a:cubicBezTo>
                <a:cubicBezTo>
                  <a:pt x="767" y="273"/>
                  <a:pt x="746" y="294"/>
                  <a:pt x="746" y="320"/>
                </a:cubicBezTo>
                <a:close/>
                <a:moveTo>
                  <a:pt x="410" y="220"/>
                </a:moveTo>
                <a:cubicBezTo>
                  <a:pt x="436" y="220"/>
                  <a:pt x="457" y="199"/>
                  <a:pt x="457" y="174"/>
                </a:cubicBezTo>
                <a:cubicBezTo>
                  <a:pt x="457" y="148"/>
                  <a:pt x="436" y="127"/>
                  <a:pt x="410" y="127"/>
                </a:cubicBezTo>
                <a:cubicBezTo>
                  <a:pt x="384" y="127"/>
                  <a:pt x="363" y="148"/>
                  <a:pt x="363" y="174"/>
                </a:cubicBezTo>
                <a:cubicBezTo>
                  <a:pt x="363" y="199"/>
                  <a:pt x="384" y="220"/>
                  <a:pt x="410" y="220"/>
                </a:cubicBezTo>
                <a:close/>
                <a:moveTo>
                  <a:pt x="559" y="138"/>
                </a:moveTo>
                <a:cubicBezTo>
                  <a:pt x="585" y="138"/>
                  <a:pt x="606" y="117"/>
                  <a:pt x="606" y="91"/>
                </a:cubicBezTo>
                <a:cubicBezTo>
                  <a:pt x="606" y="65"/>
                  <a:pt x="585" y="45"/>
                  <a:pt x="559" y="45"/>
                </a:cubicBezTo>
                <a:cubicBezTo>
                  <a:pt x="534" y="45"/>
                  <a:pt x="513" y="65"/>
                  <a:pt x="513" y="91"/>
                </a:cubicBezTo>
                <a:cubicBezTo>
                  <a:pt x="513" y="117"/>
                  <a:pt x="534" y="138"/>
                  <a:pt x="559" y="138"/>
                </a:cubicBezTo>
                <a:close/>
                <a:moveTo>
                  <a:pt x="513" y="320"/>
                </a:moveTo>
                <a:cubicBezTo>
                  <a:pt x="538" y="320"/>
                  <a:pt x="559" y="299"/>
                  <a:pt x="559" y="273"/>
                </a:cubicBezTo>
                <a:cubicBezTo>
                  <a:pt x="559" y="247"/>
                  <a:pt x="538" y="227"/>
                  <a:pt x="513" y="227"/>
                </a:cubicBezTo>
                <a:cubicBezTo>
                  <a:pt x="487" y="227"/>
                  <a:pt x="466" y="247"/>
                  <a:pt x="466" y="273"/>
                </a:cubicBezTo>
                <a:cubicBezTo>
                  <a:pt x="466" y="299"/>
                  <a:pt x="487" y="320"/>
                  <a:pt x="513" y="320"/>
                </a:cubicBezTo>
                <a:close/>
                <a:moveTo>
                  <a:pt x="1581" y="571"/>
                </a:moveTo>
                <a:cubicBezTo>
                  <a:pt x="1607" y="571"/>
                  <a:pt x="1628" y="550"/>
                  <a:pt x="1628" y="524"/>
                </a:cubicBezTo>
                <a:cubicBezTo>
                  <a:pt x="1628" y="499"/>
                  <a:pt x="1607" y="478"/>
                  <a:pt x="1581" y="478"/>
                </a:cubicBezTo>
                <a:cubicBezTo>
                  <a:pt x="1556" y="478"/>
                  <a:pt x="1535" y="499"/>
                  <a:pt x="1535" y="524"/>
                </a:cubicBezTo>
                <a:cubicBezTo>
                  <a:pt x="1535" y="550"/>
                  <a:pt x="1556" y="571"/>
                  <a:pt x="1581" y="571"/>
                </a:cubicBezTo>
                <a:close/>
                <a:moveTo>
                  <a:pt x="714" y="236"/>
                </a:moveTo>
                <a:cubicBezTo>
                  <a:pt x="766" y="236"/>
                  <a:pt x="807" y="194"/>
                  <a:pt x="807" y="143"/>
                </a:cubicBezTo>
                <a:cubicBezTo>
                  <a:pt x="807" y="119"/>
                  <a:pt x="798" y="98"/>
                  <a:pt x="784" y="82"/>
                </a:cubicBezTo>
                <a:cubicBezTo>
                  <a:pt x="792" y="73"/>
                  <a:pt x="797" y="62"/>
                  <a:pt x="797" y="50"/>
                </a:cubicBezTo>
                <a:cubicBezTo>
                  <a:pt x="797" y="24"/>
                  <a:pt x="776" y="3"/>
                  <a:pt x="751" y="3"/>
                </a:cubicBezTo>
                <a:cubicBezTo>
                  <a:pt x="725" y="3"/>
                  <a:pt x="704" y="24"/>
                  <a:pt x="704" y="50"/>
                </a:cubicBezTo>
                <a:cubicBezTo>
                  <a:pt x="704" y="50"/>
                  <a:pt x="704" y="50"/>
                  <a:pt x="704" y="51"/>
                </a:cubicBezTo>
                <a:cubicBezTo>
                  <a:pt x="658" y="56"/>
                  <a:pt x="621" y="95"/>
                  <a:pt x="621" y="143"/>
                </a:cubicBezTo>
                <a:cubicBezTo>
                  <a:pt x="621" y="194"/>
                  <a:pt x="663" y="236"/>
                  <a:pt x="714" y="236"/>
                </a:cubicBezTo>
                <a:close/>
                <a:moveTo>
                  <a:pt x="896" y="125"/>
                </a:moveTo>
                <a:cubicBezTo>
                  <a:pt x="930" y="125"/>
                  <a:pt x="958" y="97"/>
                  <a:pt x="958" y="63"/>
                </a:cubicBezTo>
                <a:cubicBezTo>
                  <a:pt x="958" y="28"/>
                  <a:pt x="930" y="0"/>
                  <a:pt x="896" y="0"/>
                </a:cubicBezTo>
                <a:cubicBezTo>
                  <a:pt x="862" y="0"/>
                  <a:pt x="834" y="28"/>
                  <a:pt x="834" y="63"/>
                </a:cubicBezTo>
                <a:cubicBezTo>
                  <a:pt x="834" y="97"/>
                  <a:pt x="862" y="125"/>
                  <a:pt x="896" y="125"/>
                </a:cubicBezTo>
                <a:close/>
                <a:moveTo>
                  <a:pt x="1111" y="394"/>
                </a:moveTo>
                <a:cubicBezTo>
                  <a:pt x="1111" y="420"/>
                  <a:pt x="1132" y="440"/>
                  <a:pt x="1157" y="440"/>
                </a:cubicBezTo>
                <a:cubicBezTo>
                  <a:pt x="1183" y="440"/>
                  <a:pt x="1204" y="420"/>
                  <a:pt x="1204" y="394"/>
                </a:cubicBezTo>
                <a:cubicBezTo>
                  <a:pt x="1204" y="368"/>
                  <a:pt x="1183" y="347"/>
                  <a:pt x="1157" y="347"/>
                </a:cubicBezTo>
                <a:cubicBezTo>
                  <a:pt x="1132" y="347"/>
                  <a:pt x="1111" y="368"/>
                  <a:pt x="1111" y="394"/>
                </a:cubicBezTo>
                <a:close/>
                <a:moveTo>
                  <a:pt x="1637" y="664"/>
                </a:moveTo>
                <a:cubicBezTo>
                  <a:pt x="1637" y="630"/>
                  <a:pt x="1609" y="602"/>
                  <a:pt x="1575" y="602"/>
                </a:cubicBezTo>
                <a:cubicBezTo>
                  <a:pt x="1540" y="602"/>
                  <a:pt x="1513" y="630"/>
                  <a:pt x="1513" y="664"/>
                </a:cubicBezTo>
                <a:cubicBezTo>
                  <a:pt x="1513" y="698"/>
                  <a:pt x="1540" y="726"/>
                  <a:pt x="1575" y="726"/>
                </a:cubicBezTo>
                <a:cubicBezTo>
                  <a:pt x="1609" y="726"/>
                  <a:pt x="1637" y="698"/>
                  <a:pt x="1637" y="664"/>
                </a:cubicBezTo>
                <a:close/>
                <a:moveTo>
                  <a:pt x="1239" y="301"/>
                </a:moveTo>
                <a:cubicBezTo>
                  <a:pt x="1264" y="301"/>
                  <a:pt x="1285" y="280"/>
                  <a:pt x="1285" y="254"/>
                </a:cubicBezTo>
                <a:cubicBezTo>
                  <a:pt x="1285" y="229"/>
                  <a:pt x="1264" y="208"/>
                  <a:pt x="1239" y="208"/>
                </a:cubicBezTo>
                <a:cubicBezTo>
                  <a:pt x="1213" y="208"/>
                  <a:pt x="1192" y="229"/>
                  <a:pt x="1192" y="254"/>
                </a:cubicBezTo>
                <a:cubicBezTo>
                  <a:pt x="1192" y="280"/>
                  <a:pt x="1213" y="301"/>
                  <a:pt x="1239" y="301"/>
                </a:cubicBezTo>
                <a:close/>
                <a:moveTo>
                  <a:pt x="605" y="1481"/>
                </a:moveTo>
                <a:cubicBezTo>
                  <a:pt x="554" y="1481"/>
                  <a:pt x="512" y="1522"/>
                  <a:pt x="512" y="1574"/>
                </a:cubicBezTo>
                <a:cubicBezTo>
                  <a:pt x="512" y="1625"/>
                  <a:pt x="554" y="1667"/>
                  <a:pt x="605" y="1667"/>
                </a:cubicBezTo>
                <a:cubicBezTo>
                  <a:pt x="656" y="1667"/>
                  <a:pt x="698" y="1625"/>
                  <a:pt x="698" y="1574"/>
                </a:cubicBezTo>
                <a:cubicBezTo>
                  <a:pt x="698" y="1522"/>
                  <a:pt x="656" y="1481"/>
                  <a:pt x="605" y="1481"/>
                </a:cubicBezTo>
                <a:close/>
                <a:moveTo>
                  <a:pt x="1341" y="1434"/>
                </a:moveTo>
                <a:cubicBezTo>
                  <a:pt x="1315" y="1434"/>
                  <a:pt x="1294" y="1455"/>
                  <a:pt x="1294" y="1481"/>
                </a:cubicBezTo>
                <a:cubicBezTo>
                  <a:pt x="1294" y="1506"/>
                  <a:pt x="1315" y="1527"/>
                  <a:pt x="1341" y="1527"/>
                </a:cubicBezTo>
                <a:cubicBezTo>
                  <a:pt x="1366" y="1527"/>
                  <a:pt x="1387" y="1506"/>
                  <a:pt x="1387" y="1481"/>
                </a:cubicBezTo>
                <a:cubicBezTo>
                  <a:pt x="1387" y="1455"/>
                  <a:pt x="1366" y="1434"/>
                  <a:pt x="1341" y="1434"/>
                </a:cubicBezTo>
                <a:close/>
                <a:moveTo>
                  <a:pt x="846" y="1382"/>
                </a:moveTo>
                <a:cubicBezTo>
                  <a:pt x="846" y="1407"/>
                  <a:pt x="867" y="1428"/>
                  <a:pt x="893" y="1428"/>
                </a:cubicBezTo>
                <a:cubicBezTo>
                  <a:pt x="919" y="1428"/>
                  <a:pt x="940" y="1407"/>
                  <a:pt x="940" y="1382"/>
                </a:cubicBezTo>
                <a:cubicBezTo>
                  <a:pt x="940" y="1356"/>
                  <a:pt x="919" y="1335"/>
                  <a:pt x="893" y="1335"/>
                </a:cubicBezTo>
                <a:cubicBezTo>
                  <a:pt x="867" y="1335"/>
                  <a:pt x="846" y="1356"/>
                  <a:pt x="846" y="1382"/>
                </a:cubicBezTo>
                <a:close/>
                <a:moveTo>
                  <a:pt x="1126" y="1563"/>
                </a:moveTo>
                <a:cubicBezTo>
                  <a:pt x="1100" y="1563"/>
                  <a:pt x="1080" y="1584"/>
                  <a:pt x="1080" y="1610"/>
                </a:cubicBezTo>
                <a:cubicBezTo>
                  <a:pt x="1080" y="1636"/>
                  <a:pt x="1100" y="1657"/>
                  <a:pt x="1126" y="1657"/>
                </a:cubicBezTo>
                <a:cubicBezTo>
                  <a:pt x="1152" y="1657"/>
                  <a:pt x="1173" y="1636"/>
                  <a:pt x="1173" y="1610"/>
                </a:cubicBezTo>
                <a:cubicBezTo>
                  <a:pt x="1173" y="1584"/>
                  <a:pt x="1152" y="1563"/>
                  <a:pt x="1126" y="1563"/>
                </a:cubicBezTo>
                <a:close/>
                <a:moveTo>
                  <a:pt x="1173" y="1381"/>
                </a:moveTo>
                <a:cubicBezTo>
                  <a:pt x="1147" y="1381"/>
                  <a:pt x="1126" y="1402"/>
                  <a:pt x="1126" y="1428"/>
                </a:cubicBezTo>
                <a:cubicBezTo>
                  <a:pt x="1126" y="1454"/>
                  <a:pt x="1147" y="1475"/>
                  <a:pt x="1173" y="1475"/>
                </a:cubicBezTo>
                <a:cubicBezTo>
                  <a:pt x="1198" y="1475"/>
                  <a:pt x="1219" y="1454"/>
                  <a:pt x="1219" y="1428"/>
                </a:cubicBezTo>
                <a:cubicBezTo>
                  <a:pt x="1219" y="1402"/>
                  <a:pt x="1198" y="1381"/>
                  <a:pt x="1173" y="1381"/>
                </a:cubicBezTo>
                <a:close/>
                <a:moveTo>
                  <a:pt x="104" y="1130"/>
                </a:moveTo>
                <a:cubicBezTo>
                  <a:pt x="78" y="1130"/>
                  <a:pt x="58" y="1151"/>
                  <a:pt x="58" y="1177"/>
                </a:cubicBezTo>
                <a:cubicBezTo>
                  <a:pt x="58" y="1202"/>
                  <a:pt x="78" y="1223"/>
                  <a:pt x="104" y="1223"/>
                </a:cubicBezTo>
                <a:cubicBezTo>
                  <a:pt x="130" y="1223"/>
                  <a:pt x="151" y="1202"/>
                  <a:pt x="151" y="1177"/>
                </a:cubicBezTo>
                <a:cubicBezTo>
                  <a:pt x="151" y="1151"/>
                  <a:pt x="130" y="1130"/>
                  <a:pt x="104" y="1130"/>
                </a:cubicBezTo>
                <a:close/>
                <a:moveTo>
                  <a:pt x="1094" y="1480"/>
                </a:moveTo>
                <a:cubicBezTo>
                  <a:pt x="1094" y="1454"/>
                  <a:pt x="1074" y="1433"/>
                  <a:pt x="1048" y="1433"/>
                </a:cubicBezTo>
                <a:cubicBezTo>
                  <a:pt x="1022" y="1433"/>
                  <a:pt x="1001" y="1454"/>
                  <a:pt x="1001" y="1480"/>
                </a:cubicBezTo>
                <a:cubicBezTo>
                  <a:pt x="1001" y="1505"/>
                  <a:pt x="1022" y="1526"/>
                  <a:pt x="1048" y="1526"/>
                </a:cubicBezTo>
                <a:cubicBezTo>
                  <a:pt x="1074" y="1526"/>
                  <a:pt x="1094" y="1505"/>
                  <a:pt x="1094" y="1480"/>
                </a:cubicBezTo>
                <a:close/>
                <a:moveTo>
                  <a:pt x="915" y="1528"/>
                </a:moveTo>
                <a:cubicBezTo>
                  <a:pt x="915" y="1502"/>
                  <a:pt x="894" y="1481"/>
                  <a:pt x="869" y="1481"/>
                </a:cubicBezTo>
                <a:cubicBezTo>
                  <a:pt x="843" y="1481"/>
                  <a:pt x="822" y="1502"/>
                  <a:pt x="822" y="1528"/>
                </a:cubicBezTo>
                <a:cubicBezTo>
                  <a:pt x="822" y="1553"/>
                  <a:pt x="843" y="1574"/>
                  <a:pt x="869" y="1574"/>
                </a:cubicBezTo>
                <a:cubicBezTo>
                  <a:pt x="894" y="1574"/>
                  <a:pt x="915" y="1553"/>
                  <a:pt x="915" y="1528"/>
                </a:cubicBezTo>
                <a:close/>
                <a:moveTo>
                  <a:pt x="785" y="1475"/>
                </a:moveTo>
                <a:cubicBezTo>
                  <a:pt x="785" y="1449"/>
                  <a:pt x="764" y="1428"/>
                  <a:pt x="738" y="1428"/>
                </a:cubicBezTo>
                <a:cubicBezTo>
                  <a:pt x="713" y="1428"/>
                  <a:pt x="692" y="1449"/>
                  <a:pt x="692" y="1475"/>
                </a:cubicBezTo>
                <a:cubicBezTo>
                  <a:pt x="692" y="1500"/>
                  <a:pt x="713" y="1521"/>
                  <a:pt x="738" y="1521"/>
                </a:cubicBezTo>
                <a:cubicBezTo>
                  <a:pt x="764" y="1521"/>
                  <a:pt x="785" y="1500"/>
                  <a:pt x="785" y="1475"/>
                </a:cubicBezTo>
                <a:close/>
                <a:moveTo>
                  <a:pt x="935" y="1605"/>
                </a:moveTo>
                <a:cubicBezTo>
                  <a:pt x="909" y="1605"/>
                  <a:pt x="888" y="1626"/>
                  <a:pt x="888" y="1651"/>
                </a:cubicBezTo>
                <a:cubicBezTo>
                  <a:pt x="888" y="1677"/>
                  <a:pt x="909" y="1698"/>
                  <a:pt x="935" y="1698"/>
                </a:cubicBezTo>
                <a:cubicBezTo>
                  <a:pt x="961" y="1698"/>
                  <a:pt x="981" y="1677"/>
                  <a:pt x="981" y="1651"/>
                </a:cubicBezTo>
                <a:cubicBezTo>
                  <a:pt x="981" y="1626"/>
                  <a:pt x="961" y="1605"/>
                  <a:pt x="935" y="1605"/>
                </a:cubicBezTo>
                <a:close/>
                <a:moveTo>
                  <a:pt x="790" y="1577"/>
                </a:moveTo>
                <a:cubicBezTo>
                  <a:pt x="755" y="1577"/>
                  <a:pt x="728" y="1604"/>
                  <a:pt x="728" y="1639"/>
                </a:cubicBezTo>
                <a:cubicBezTo>
                  <a:pt x="728" y="1673"/>
                  <a:pt x="755" y="1701"/>
                  <a:pt x="790" y="1701"/>
                </a:cubicBezTo>
                <a:cubicBezTo>
                  <a:pt x="824" y="1701"/>
                  <a:pt x="852" y="1673"/>
                  <a:pt x="852" y="1639"/>
                </a:cubicBezTo>
                <a:cubicBezTo>
                  <a:pt x="852" y="1604"/>
                  <a:pt x="824" y="1577"/>
                  <a:pt x="790" y="1577"/>
                </a:cubicBezTo>
                <a:close/>
                <a:moveTo>
                  <a:pt x="574" y="1307"/>
                </a:moveTo>
                <a:cubicBezTo>
                  <a:pt x="574" y="1281"/>
                  <a:pt x="554" y="1261"/>
                  <a:pt x="528" y="1261"/>
                </a:cubicBezTo>
                <a:cubicBezTo>
                  <a:pt x="502" y="1261"/>
                  <a:pt x="481" y="1281"/>
                  <a:pt x="481" y="1307"/>
                </a:cubicBezTo>
                <a:cubicBezTo>
                  <a:pt x="481" y="1333"/>
                  <a:pt x="502" y="1354"/>
                  <a:pt x="528" y="1354"/>
                </a:cubicBezTo>
                <a:cubicBezTo>
                  <a:pt x="554" y="1354"/>
                  <a:pt x="574" y="1333"/>
                  <a:pt x="574" y="1307"/>
                </a:cubicBezTo>
                <a:close/>
                <a:moveTo>
                  <a:pt x="402" y="1442"/>
                </a:moveTo>
                <a:cubicBezTo>
                  <a:pt x="386" y="1442"/>
                  <a:pt x="373" y="1447"/>
                  <a:pt x="362" y="1456"/>
                </a:cubicBezTo>
                <a:cubicBezTo>
                  <a:pt x="362" y="1431"/>
                  <a:pt x="341" y="1410"/>
                  <a:pt x="316" y="1410"/>
                </a:cubicBezTo>
                <a:cubicBezTo>
                  <a:pt x="290" y="1410"/>
                  <a:pt x="269" y="1431"/>
                  <a:pt x="269" y="1457"/>
                </a:cubicBezTo>
                <a:cubicBezTo>
                  <a:pt x="269" y="1482"/>
                  <a:pt x="290" y="1503"/>
                  <a:pt x="316" y="1503"/>
                </a:cubicBezTo>
                <a:cubicBezTo>
                  <a:pt x="325" y="1503"/>
                  <a:pt x="333" y="1500"/>
                  <a:pt x="340" y="1495"/>
                </a:cubicBezTo>
                <a:cubicBezTo>
                  <a:pt x="340" y="1498"/>
                  <a:pt x="340" y="1501"/>
                  <a:pt x="340" y="1504"/>
                </a:cubicBezTo>
                <a:cubicBezTo>
                  <a:pt x="340" y="1538"/>
                  <a:pt x="367" y="1566"/>
                  <a:pt x="402" y="1566"/>
                </a:cubicBezTo>
                <a:cubicBezTo>
                  <a:pt x="436" y="1566"/>
                  <a:pt x="464" y="1538"/>
                  <a:pt x="464" y="1504"/>
                </a:cubicBezTo>
                <a:cubicBezTo>
                  <a:pt x="464" y="1470"/>
                  <a:pt x="436" y="1442"/>
                  <a:pt x="402" y="1442"/>
                </a:cubicBezTo>
                <a:close/>
                <a:moveTo>
                  <a:pt x="111" y="975"/>
                </a:moveTo>
                <a:cubicBezTo>
                  <a:pt x="104" y="975"/>
                  <a:pt x="98" y="976"/>
                  <a:pt x="92" y="978"/>
                </a:cubicBezTo>
                <a:cubicBezTo>
                  <a:pt x="92" y="953"/>
                  <a:pt x="71" y="932"/>
                  <a:pt x="46" y="932"/>
                </a:cubicBezTo>
                <a:cubicBezTo>
                  <a:pt x="20" y="932"/>
                  <a:pt x="0" y="953"/>
                  <a:pt x="0" y="979"/>
                </a:cubicBezTo>
                <a:cubicBezTo>
                  <a:pt x="0" y="1004"/>
                  <a:pt x="20" y="1025"/>
                  <a:pt x="46" y="1025"/>
                </a:cubicBezTo>
                <a:cubicBezTo>
                  <a:pt x="47" y="1025"/>
                  <a:pt x="49" y="1024"/>
                  <a:pt x="50" y="1024"/>
                </a:cubicBezTo>
                <a:cubicBezTo>
                  <a:pt x="49" y="1028"/>
                  <a:pt x="49" y="1033"/>
                  <a:pt x="49" y="1037"/>
                </a:cubicBezTo>
                <a:cubicBezTo>
                  <a:pt x="49" y="1071"/>
                  <a:pt x="76" y="1099"/>
                  <a:pt x="111" y="1099"/>
                </a:cubicBezTo>
                <a:cubicBezTo>
                  <a:pt x="145" y="1099"/>
                  <a:pt x="173" y="1071"/>
                  <a:pt x="173" y="1037"/>
                </a:cubicBezTo>
                <a:cubicBezTo>
                  <a:pt x="173" y="1003"/>
                  <a:pt x="145" y="975"/>
                  <a:pt x="111" y="975"/>
                </a:cubicBezTo>
                <a:close/>
                <a:moveTo>
                  <a:pt x="298" y="1320"/>
                </a:moveTo>
                <a:cubicBezTo>
                  <a:pt x="298" y="1354"/>
                  <a:pt x="326" y="1382"/>
                  <a:pt x="360" y="1382"/>
                </a:cubicBezTo>
                <a:cubicBezTo>
                  <a:pt x="394" y="1382"/>
                  <a:pt x="422" y="1354"/>
                  <a:pt x="422" y="1320"/>
                </a:cubicBezTo>
                <a:cubicBezTo>
                  <a:pt x="422" y="1285"/>
                  <a:pt x="394" y="1257"/>
                  <a:pt x="360" y="1257"/>
                </a:cubicBezTo>
                <a:cubicBezTo>
                  <a:pt x="326" y="1257"/>
                  <a:pt x="298" y="1285"/>
                  <a:pt x="298" y="1320"/>
                </a:cubicBezTo>
                <a:close/>
                <a:moveTo>
                  <a:pt x="800" y="851"/>
                </a:moveTo>
                <a:cubicBezTo>
                  <a:pt x="800" y="947"/>
                  <a:pt x="878" y="1025"/>
                  <a:pt x="975" y="1025"/>
                </a:cubicBezTo>
                <a:cubicBezTo>
                  <a:pt x="1021" y="1025"/>
                  <a:pt x="1063" y="1007"/>
                  <a:pt x="1094" y="978"/>
                </a:cubicBezTo>
                <a:cubicBezTo>
                  <a:pt x="1032" y="912"/>
                  <a:pt x="1032" y="912"/>
                  <a:pt x="1032" y="912"/>
                </a:cubicBezTo>
                <a:cubicBezTo>
                  <a:pt x="1017" y="926"/>
                  <a:pt x="997" y="935"/>
                  <a:pt x="975" y="935"/>
                </a:cubicBezTo>
                <a:cubicBezTo>
                  <a:pt x="928" y="935"/>
                  <a:pt x="890" y="897"/>
                  <a:pt x="890" y="851"/>
                </a:cubicBezTo>
                <a:cubicBezTo>
                  <a:pt x="890" y="804"/>
                  <a:pt x="928" y="766"/>
                  <a:pt x="975" y="766"/>
                </a:cubicBezTo>
                <a:cubicBezTo>
                  <a:pt x="997" y="766"/>
                  <a:pt x="1017" y="775"/>
                  <a:pt x="1032" y="789"/>
                </a:cubicBezTo>
                <a:cubicBezTo>
                  <a:pt x="1094" y="723"/>
                  <a:pt x="1094" y="723"/>
                  <a:pt x="1094" y="723"/>
                </a:cubicBezTo>
                <a:cubicBezTo>
                  <a:pt x="1063" y="694"/>
                  <a:pt x="1021" y="676"/>
                  <a:pt x="975" y="676"/>
                </a:cubicBezTo>
                <a:cubicBezTo>
                  <a:pt x="878" y="676"/>
                  <a:pt x="800" y="754"/>
                  <a:pt x="800" y="851"/>
                </a:cubicBezTo>
                <a:close/>
                <a:moveTo>
                  <a:pt x="1313" y="766"/>
                </a:moveTo>
                <a:cubicBezTo>
                  <a:pt x="1335" y="766"/>
                  <a:pt x="1355" y="775"/>
                  <a:pt x="1371" y="789"/>
                </a:cubicBezTo>
                <a:cubicBezTo>
                  <a:pt x="1432" y="723"/>
                  <a:pt x="1432" y="723"/>
                  <a:pt x="1432" y="723"/>
                </a:cubicBezTo>
                <a:cubicBezTo>
                  <a:pt x="1401" y="694"/>
                  <a:pt x="1359" y="676"/>
                  <a:pt x="1313" y="676"/>
                </a:cubicBezTo>
                <a:cubicBezTo>
                  <a:pt x="1216" y="676"/>
                  <a:pt x="1138" y="754"/>
                  <a:pt x="1138" y="851"/>
                </a:cubicBezTo>
                <a:cubicBezTo>
                  <a:pt x="1138" y="947"/>
                  <a:pt x="1216" y="1025"/>
                  <a:pt x="1313" y="1025"/>
                </a:cubicBezTo>
                <a:cubicBezTo>
                  <a:pt x="1359" y="1025"/>
                  <a:pt x="1401" y="1007"/>
                  <a:pt x="1432" y="978"/>
                </a:cubicBezTo>
                <a:cubicBezTo>
                  <a:pt x="1370" y="912"/>
                  <a:pt x="1370" y="912"/>
                  <a:pt x="1370" y="912"/>
                </a:cubicBezTo>
                <a:cubicBezTo>
                  <a:pt x="1355" y="926"/>
                  <a:pt x="1335" y="935"/>
                  <a:pt x="1313" y="935"/>
                </a:cubicBezTo>
                <a:cubicBezTo>
                  <a:pt x="1266" y="935"/>
                  <a:pt x="1229" y="897"/>
                  <a:pt x="1229" y="851"/>
                </a:cubicBezTo>
                <a:cubicBezTo>
                  <a:pt x="1229" y="804"/>
                  <a:pt x="1266" y="766"/>
                  <a:pt x="1313" y="766"/>
                </a:cubicBezTo>
                <a:close/>
                <a:moveTo>
                  <a:pt x="342" y="1018"/>
                </a:moveTo>
                <a:cubicBezTo>
                  <a:pt x="439" y="1018"/>
                  <a:pt x="439" y="1018"/>
                  <a:pt x="439" y="1018"/>
                </a:cubicBezTo>
                <a:cubicBezTo>
                  <a:pt x="496" y="838"/>
                  <a:pt x="496" y="838"/>
                  <a:pt x="496" y="838"/>
                </a:cubicBezTo>
                <a:cubicBezTo>
                  <a:pt x="553" y="1018"/>
                  <a:pt x="553" y="1018"/>
                  <a:pt x="553" y="1018"/>
                </a:cubicBezTo>
                <a:cubicBezTo>
                  <a:pt x="650" y="1018"/>
                  <a:pt x="650" y="1018"/>
                  <a:pt x="650" y="1018"/>
                </a:cubicBezTo>
                <a:cubicBezTo>
                  <a:pt x="659" y="1018"/>
                  <a:pt x="659" y="1018"/>
                  <a:pt x="659" y="1018"/>
                </a:cubicBezTo>
                <a:cubicBezTo>
                  <a:pt x="764" y="683"/>
                  <a:pt x="764" y="683"/>
                  <a:pt x="764" y="683"/>
                </a:cubicBezTo>
                <a:cubicBezTo>
                  <a:pt x="658" y="683"/>
                  <a:pt x="658" y="683"/>
                  <a:pt x="658" y="683"/>
                </a:cubicBezTo>
                <a:cubicBezTo>
                  <a:pt x="601" y="864"/>
                  <a:pt x="601" y="864"/>
                  <a:pt x="601" y="864"/>
                </a:cubicBezTo>
                <a:cubicBezTo>
                  <a:pt x="544" y="683"/>
                  <a:pt x="544" y="683"/>
                  <a:pt x="544" y="683"/>
                </a:cubicBezTo>
                <a:cubicBezTo>
                  <a:pt x="447" y="683"/>
                  <a:pt x="447" y="683"/>
                  <a:pt x="447" y="683"/>
                </a:cubicBezTo>
                <a:cubicBezTo>
                  <a:pt x="390" y="864"/>
                  <a:pt x="390" y="864"/>
                  <a:pt x="390" y="864"/>
                </a:cubicBezTo>
                <a:cubicBezTo>
                  <a:pt x="334" y="683"/>
                  <a:pt x="334" y="683"/>
                  <a:pt x="334" y="683"/>
                </a:cubicBezTo>
                <a:cubicBezTo>
                  <a:pt x="227" y="683"/>
                  <a:pt x="227" y="683"/>
                  <a:pt x="227" y="683"/>
                </a:cubicBezTo>
                <a:cubicBezTo>
                  <a:pt x="333" y="1018"/>
                  <a:pt x="333" y="1018"/>
                  <a:pt x="333" y="1018"/>
                </a:cubicBezTo>
                <a:lnTo>
                  <a:pt x="342" y="101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82592" indent="-382592" algn="l" defTabSz="1143274" rtl="0" eaLnBrk="1" latinLnBrk="0" hangingPunct="1">
              <a:lnSpc>
                <a:spcPct val="130000"/>
              </a:lnSpc>
              <a:spcBef>
                <a:spcPts val="3251"/>
              </a:spcBef>
              <a:buClr>
                <a:schemeClr val="accent1"/>
              </a:buClr>
              <a:buFont typeface="Century Gothic" panose="020B0502020202020204" pitchFamily="34" charset="0"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ijdelijke aanduiding voor dianummer 5">
            <a:extLst>
              <a:ext uri="{FF2B5EF4-FFF2-40B4-BE49-F238E27FC236}">
                <a16:creationId xmlns:a16="http://schemas.microsoft.com/office/drawing/2014/main" id="{E653C3E1-AD34-4272-BC74-FB48F541700D}"/>
              </a:ext>
            </a:extLst>
          </p:cNvPr>
          <p:cNvSpPr>
            <a:spLocks noGrp="1" noSelect="1"/>
          </p:cNvSpPr>
          <p:nvPr>
            <p:ph type="sldNum" sz="quarter" idx="100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E98272-66F9-4D97-885B-683B2C1A13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26679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header slide EM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4">
            <a:extLst>
              <a:ext uri="{FF2B5EF4-FFF2-40B4-BE49-F238E27FC236}">
                <a16:creationId xmlns:a16="http://schemas.microsoft.com/office/drawing/2014/main" id="{4CC1C176-FE4C-4E84-95C1-1617657C8D66}"/>
              </a:ext>
            </a:extLst>
          </p:cNvPr>
          <p:cNvGrpSpPr>
            <a:grpSpLocks noSelect="1" noChangeAspect="1"/>
          </p:cNvGrpSpPr>
          <p:nvPr userDrawn="1"/>
        </p:nvGrpSpPr>
        <p:grpSpPr bwMode="auto">
          <a:xfrm>
            <a:off x="344488" y="7553325"/>
            <a:ext cx="674687" cy="674688"/>
            <a:chOff x="3456" y="1776"/>
            <a:chExt cx="760" cy="760"/>
          </a:xfrm>
        </p:grpSpPr>
        <p:sp>
          <p:nvSpPr>
            <p:cNvPr id="8" name="Oval 5">
              <a:extLst>
                <a:ext uri="{FF2B5EF4-FFF2-40B4-BE49-F238E27FC236}">
                  <a16:creationId xmlns:a16="http://schemas.microsoft.com/office/drawing/2014/main" id="{1029C9DA-B5E2-47B2-B7D9-3E67497A2D68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4068" y="1910"/>
              <a:ext cx="82" cy="84"/>
            </a:xfrm>
            <a:prstGeom prst="ellipse">
              <a:avLst/>
            </a:prstGeom>
            <a:solidFill>
              <a:srgbClr val="150F7D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51">
                <a:latin typeface="+mn-lt"/>
              </a:endParaRPr>
            </a:p>
          </p:txBody>
        </p:sp>
        <p:sp>
          <p:nvSpPr>
            <p:cNvPr id="9" name="Oval 6">
              <a:extLst>
                <a:ext uri="{FF2B5EF4-FFF2-40B4-BE49-F238E27FC236}">
                  <a16:creationId xmlns:a16="http://schemas.microsoft.com/office/drawing/2014/main" id="{8BF57830-0BFC-475B-A576-EFF110DBEFAA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3901" y="1790"/>
              <a:ext cx="82" cy="84"/>
            </a:xfrm>
            <a:prstGeom prst="ellipse">
              <a:avLst/>
            </a:prstGeom>
            <a:solidFill>
              <a:srgbClr val="150F7D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51">
                <a:latin typeface="+mn-lt"/>
              </a:endParaRPr>
            </a:p>
          </p:txBody>
        </p:sp>
        <p:sp>
          <p:nvSpPr>
            <p:cNvPr id="10" name="Oval 7">
              <a:extLst>
                <a:ext uri="{FF2B5EF4-FFF2-40B4-BE49-F238E27FC236}">
                  <a16:creationId xmlns:a16="http://schemas.microsoft.com/office/drawing/2014/main" id="{053044FE-E419-4DE1-A09E-858C1179999F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4175" y="2135"/>
              <a:ext cx="41" cy="41"/>
            </a:xfrm>
            <a:prstGeom prst="ellipse">
              <a:avLst/>
            </a:prstGeom>
            <a:solidFill>
              <a:srgbClr val="150F7D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51">
                <a:latin typeface="+mn-lt"/>
              </a:endParaRPr>
            </a:p>
          </p:txBody>
        </p:sp>
        <p:sp>
          <p:nvSpPr>
            <p:cNvPr id="11" name="Oval 8">
              <a:extLst>
                <a:ext uri="{FF2B5EF4-FFF2-40B4-BE49-F238E27FC236}">
                  <a16:creationId xmlns:a16="http://schemas.microsoft.com/office/drawing/2014/main" id="{35419C9B-FFE0-4C86-B7DA-E4EC16F7ECC3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4051" y="1864"/>
              <a:ext cx="41" cy="43"/>
            </a:xfrm>
            <a:prstGeom prst="ellipse">
              <a:avLst/>
            </a:prstGeom>
            <a:solidFill>
              <a:srgbClr val="150F7D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51">
                <a:latin typeface="+mn-lt"/>
              </a:endParaRPr>
            </a:p>
          </p:txBody>
        </p:sp>
        <p:sp>
          <p:nvSpPr>
            <p:cNvPr id="12" name="Oval 9">
              <a:extLst>
                <a:ext uri="{FF2B5EF4-FFF2-40B4-BE49-F238E27FC236}">
                  <a16:creationId xmlns:a16="http://schemas.microsoft.com/office/drawing/2014/main" id="{9549EFE6-A737-4F74-9D36-40BCDA1647FD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3594" y="1855"/>
              <a:ext cx="41" cy="41"/>
            </a:xfrm>
            <a:prstGeom prst="ellipse">
              <a:avLst/>
            </a:prstGeom>
            <a:solidFill>
              <a:srgbClr val="5700C8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51">
                <a:latin typeface="+mn-lt"/>
              </a:endParaRPr>
            </a:p>
          </p:txBody>
        </p:sp>
        <p:sp>
          <p:nvSpPr>
            <p:cNvPr id="13" name="Oval 10">
              <a:extLst>
                <a:ext uri="{FF2B5EF4-FFF2-40B4-BE49-F238E27FC236}">
                  <a16:creationId xmlns:a16="http://schemas.microsoft.com/office/drawing/2014/main" id="{458B6994-07F4-4C83-9A45-06C28B4F3337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3792" y="1898"/>
              <a:ext cx="43" cy="41"/>
            </a:xfrm>
            <a:prstGeom prst="ellipse">
              <a:avLst/>
            </a:prstGeom>
            <a:solidFill>
              <a:srgbClr val="150F7D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51">
                <a:latin typeface="+mn-lt"/>
              </a:endParaRPr>
            </a:p>
          </p:txBody>
        </p:sp>
        <p:sp>
          <p:nvSpPr>
            <p:cNvPr id="15" name="Oval 11">
              <a:extLst>
                <a:ext uri="{FF2B5EF4-FFF2-40B4-BE49-F238E27FC236}">
                  <a16:creationId xmlns:a16="http://schemas.microsoft.com/office/drawing/2014/main" id="{1BE30CD8-B4B9-4E91-860A-388E31AAA6D7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3622" y="1833"/>
              <a:ext cx="41" cy="41"/>
            </a:xfrm>
            <a:prstGeom prst="ellipse">
              <a:avLst/>
            </a:prstGeom>
            <a:solidFill>
              <a:srgbClr val="150F7D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51">
                <a:latin typeface="+mn-lt"/>
              </a:endParaRPr>
            </a:p>
          </p:txBody>
        </p:sp>
        <p:sp>
          <p:nvSpPr>
            <p:cNvPr id="16" name="Oval 12">
              <a:extLst>
                <a:ext uri="{FF2B5EF4-FFF2-40B4-BE49-F238E27FC236}">
                  <a16:creationId xmlns:a16="http://schemas.microsoft.com/office/drawing/2014/main" id="{73B73171-F4E6-456C-862C-EDCB80669B06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3688" y="1796"/>
              <a:ext cx="43" cy="41"/>
            </a:xfrm>
            <a:prstGeom prst="ellipse">
              <a:avLst/>
            </a:prstGeom>
            <a:solidFill>
              <a:srgbClr val="150F7D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51">
                <a:latin typeface="+mn-lt"/>
              </a:endParaRPr>
            </a:p>
          </p:txBody>
        </p:sp>
        <p:sp>
          <p:nvSpPr>
            <p:cNvPr id="17" name="Oval 13">
              <a:extLst>
                <a:ext uri="{FF2B5EF4-FFF2-40B4-BE49-F238E27FC236}">
                  <a16:creationId xmlns:a16="http://schemas.microsoft.com/office/drawing/2014/main" id="{CFA5232E-4F5A-4B60-8E33-6B83B6D2BCD5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3669" y="1876"/>
              <a:ext cx="41" cy="43"/>
            </a:xfrm>
            <a:prstGeom prst="ellipse">
              <a:avLst/>
            </a:prstGeom>
            <a:solidFill>
              <a:srgbClr val="150F7D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51">
                <a:latin typeface="+mn-lt"/>
              </a:endParaRPr>
            </a:p>
          </p:txBody>
        </p:sp>
        <p:sp>
          <p:nvSpPr>
            <p:cNvPr id="18" name="Oval 14">
              <a:extLst>
                <a:ext uri="{FF2B5EF4-FFF2-40B4-BE49-F238E27FC236}">
                  <a16:creationId xmlns:a16="http://schemas.microsoft.com/office/drawing/2014/main" id="{3341811A-C2AD-4117-8DE6-657699CD0FFD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4171" y="2078"/>
              <a:ext cx="41" cy="41"/>
            </a:xfrm>
            <a:prstGeom prst="ellipse">
              <a:avLst/>
            </a:prstGeom>
            <a:solidFill>
              <a:srgbClr val="5700C8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51">
                <a:latin typeface="+mn-lt"/>
              </a:endParaRPr>
            </a:p>
          </p:txBody>
        </p:sp>
        <p:sp>
          <p:nvSpPr>
            <p:cNvPr id="19" name="Oval 15">
              <a:extLst>
                <a:ext uri="{FF2B5EF4-FFF2-40B4-BE49-F238E27FC236}">
                  <a16:creationId xmlns:a16="http://schemas.microsoft.com/office/drawing/2014/main" id="{05DC6360-767C-4E9D-81F2-5E01F43AC4DC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4146" y="1989"/>
              <a:ext cx="41" cy="43"/>
            </a:xfrm>
            <a:prstGeom prst="ellipse">
              <a:avLst/>
            </a:prstGeom>
            <a:solidFill>
              <a:srgbClr val="150F7D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51">
                <a:latin typeface="+mn-lt"/>
              </a:endParaRPr>
            </a:p>
          </p:txBody>
        </p:sp>
        <p:sp>
          <p:nvSpPr>
            <p:cNvPr id="20" name="Oval 16">
              <a:extLst>
                <a:ext uri="{FF2B5EF4-FFF2-40B4-BE49-F238E27FC236}">
                  <a16:creationId xmlns:a16="http://schemas.microsoft.com/office/drawing/2014/main" id="{84D749A2-E268-4856-872F-2154E924B89A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4084" y="2003"/>
              <a:ext cx="41" cy="41"/>
            </a:xfrm>
            <a:prstGeom prst="ellipse">
              <a:avLst/>
            </a:prstGeom>
            <a:solidFill>
              <a:srgbClr val="5700C8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51">
                <a:latin typeface="+mn-lt"/>
              </a:endParaRPr>
            </a:p>
          </p:txBody>
        </p:sp>
        <p:sp>
          <p:nvSpPr>
            <p:cNvPr id="21" name="Oval 17">
              <a:extLst>
                <a:ext uri="{FF2B5EF4-FFF2-40B4-BE49-F238E27FC236}">
                  <a16:creationId xmlns:a16="http://schemas.microsoft.com/office/drawing/2014/main" id="{DF81176F-DF66-44DE-8AA2-67DE1BD2810B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3737" y="1797"/>
              <a:ext cx="84" cy="84"/>
            </a:xfrm>
            <a:prstGeom prst="ellipse">
              <a:avLst/>
            </a:prstGeom>
            <a:solidFill>
              <a:srgbClr val="150F7D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51">
                <a:latin typeface="+mn-lt"/>
              </a:endParaRPr>
            </a:p>
          </p:txBody>
        </p:sp>
        <p:sp>
          <p:nvSpPr>
            <p:cNvPr id="22" name="Oval 18">
              <a:extLst>
                <a:ext uri="{FF2B5EF4-FFF2-40B4-BE49-F238E27FC236}">
                  <a16:creationId xmlns:a16="http://schemas.microsoft.com/office/drawing/2014/main" id="{7D473576-2695-4A22-93C5-9D3E0AB142E4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3724" y="1855"/>
              <a:ext cx="41" cy="41"/>
            </a:xfrm>
            <a:prstGeom prst="ellipse">
              <a:avLst/>
            </a:prstGeom>
            <a:solidFill>
              <a:srgbClr val="5700C8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51">
                <a:latin typeface="+mn-lt"/>
              </a:endParaRPr>
            </a:p>
          </p:txBody>
        </p:sp>
        <p:sp>
          <p:nvSpPr>
            <p:cNvPr id="23" name="Oval 19">
              <a:extLst>
                <a:ext uri="{FF2B5EF4-FFF2-40B4-BE49-F238E27FC236}">
                  <a16:creationId xmlns:a16="http://schemas.microsoft.com/office/drawing/2014/main" id="{036EED43-7B1F-4A29-A2D5-F0AD72190183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3805" y="1833"/>
              <a:ext cx="41" cy="41"/>
            </a:xfrm>
            <a:prstGeom prst="ellipse">
              <a:avLst/>
            </a:prstGeom>
            <a:solidFill>
              <a:srgbClr val="5700C8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51">
                <a:latin typeface="+mn-lt"/>
              </a:endParaRPr>
            </a:p>
          </p:txBody>
        </p:sp>
        <p:sp>
          <p:nvSpPr>
            <p:cNvPr id="24" name="Oval 20">
              <a:extLst>
                <a:ext uri="{FF2B5EF4-FFF2-40B4-BE49-F238E27FC236}">
                  <a16:creationId xmlns:a16="http://schemas.microsoft.com/office/drawing/2014/main" id="{BDB34CC8-6EE2-417E-A163-630A4D2A2B6B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3862" y="1856"/>
              <a:ext cx="43" cy="41"/>
            </a:xfrm>
            <a:prstGeom prst="ellipse">
              <a:avLst/>
            </a:prstGeom>
            <a:solidFill>
              <a:srgbClr val="5700C8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51">
                <a:latin typeface="+mn-lt"/>
              </a:endParaRPr>
            </a:p>
          </p:txBody>
        </p:sp>
        <p:sp>
          <p:nvSpPr>
            <p:cNvPr id="25" name="Oval 21">
              <a:extLst>
                <a:ext uri="{FF2B5EF4-FFF2-40B4-BE49-F238E27FC236}">
                  <a16:creationId xmlns:a16="http://schemas.microsoft.com/office/drawing/2014/main" id="{9B792BCC-076D-4EBD-8472-53DCB8F10AC3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3774" y="1778"/>
              <a:ext cx="41" cy="41"/>
            </a:xfrm>
            <a:prstGeom prst="ellipse">
              <a:avLst/>
            </a:prstGeom>
            <a:solidFill>
              <a:srgbClr val="150F7D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51">
                <a:latin typeface="+mn-lt"/>
              </a:endParaRPr>
            </a:p>
          </p:txBody>
        </p:sp>
        <p:sp>
          <p:nvSpPr>
            <p:cNvPr id="26" name="Oval 22">
              <a:extLst>
                <a:ext uri="{FF2B5EF4-FFF2-40B4-BE49-F238E27FC236}">
                  <a16:creationId xmlns:a16="http://schemas.microsoft.com/office/drawing/2014/main" id="{2A729A65-C2E6-4E66-85B3-C1555546AFFD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3832" y="1776"/>
              <a:ext cx="57" cy="55"/>
            </a:xfrm>
            <a:prstGeom prst="ellipse">
              <a:avLst/>
            </a:prstGeom>
            <a:solidFill>
              <a:srgbClr val="150F7D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51">
                <a:latin typeface="+mn-lt"/>
              </a:endParaRPr>
            </a:p>
          </p:txBody>
        </p:sp>
        <p:sp>
          <p:nvSpPr>
            <p:cNvPr id="27" name="Oval 23">
              <a:extLst>
                <a:ext uri="{FF2B5EF4-FFF2-40B4-BE49-F238E27FC236}">
                  <a16:creationId xmlns:a16="http://schemas.microsoft.com/office/drawing/2014/main" id="{A832C068-97AD-48DB-9A87-BA17F382E527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3957" y="1932"/>
              <a:ext cx="41" cy="41"/>
            </a:xfrm>
            <a:prstGeom prst="ellipse">
              <a:avLst/>
            </a:prstGeom>
            <a:solidFill>
              <a:srgbClr val="150F7D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51">
                <a:latin typeface="+mn-lt"/>
              </a:endParaRPr>
            </a:p>
          </p:txBody>
        </p:sp>
        <p:sp>
          <p:nvSpPr>
            <p:cNvPr id="28" name="Oval 24">
              <a:extLst>
                <a:ext uri="{FF2B5EF4-FFF2-40B4-BE49-F238E27FC236}">
                  <a16:creationId xmlns:a16="http://schemas.microsoft.com/office/drawing/2014/main" id="{36A4C458-284B-411B-A9DE-9002054491E8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3925" y="1864"/>
              <a:ext cx="57" cy="55"/>
            </a:xfrm>
            <a:prstGeom prst="ellipse">
              <a:avLst/>
            </a:prstGeom>
            <a:solidFill>
              <a:srgbClr val="5700C8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51">
                <a:latin typeface="+mn-lt"/>
              </a:endParaRPr>
            </a:p>
          </p:txBody>
        </p:sp>
        <p:sp>
          <p:nvSpPr>
            <p:cNvPr id="29" name="Oval 25">
              <a:extLst>
                <a:ext uri="{FF2B5EF4-FFF2-40B4-BE49-F238E27FC236}">
                  <a16:creationId xmlns:a16="http://schemas.microsoft.com/office/drawing/2014/main" id="{BC19AD8B-08BE-43E7-8B79-23A252B793F3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4007" y="1837"/>
              <a:ext cx="54" cy="55"/>
            </a:xfrm>
            <a:prstGeom prst="ellipse">
              <a:avLst/>
            </a:prstGeom>
            <a:solidFill>
              <a:srgbClr val="5700C8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51">
                <a:latin typeface="+mn-lt"/>
              </a:endParaRPr>
            </a:p>
          </p:txBody>
        </p:sp>
        <p:sp>
          <p:nvSpPr>
            <p:cNvPr id="30" name="Oval 26">
              <a:extLst>
                <a:ext uri="{FF2B5EF4-FFF2-40B4-BE49-F238E27FC236}">
                  <a16:creationId xmlns:a16="http://schemas.microsoft.com/office/drawing/2014/main" id="{BCCF86D3-D0E0-4C28-BE26-BA053BF0A5A9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4136" y="2044"/>
              <a:ext cx="55" cy="55"/>
            </a:xfrm>
            <a:prstGeom prst="ellipse">
              <a:avLst/>
            </a:prstGeom>
            <a:solidFill>
              <a:srgbClr val="150F7D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51">
                <a:latin typeface="+mn-lt"/>
              </a:endParaRPr>
            </a:p>
          </p:txBody>
        </p:sp>
        <p:sp>
          <p:nvSpPr>
            <p:cNvPr id="31" name="Oval 27">
              <a:extLst>
                <a:ext uri="{FF2B5EF4-FFF2-40B4-BE49-F238E27FC236}">
                  <a16:creationId xmlns:a16="http://schemas.microsoft.com/office/drawing/2014/main" id="{5892A72B-5875-49CA-AF4F-A5D973B28D24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4025" y="1919"/>
              <a:ext cx="55" cy="55"/>
            </a:xfrm>
            <a:prstGeom prst="ellipse">
              <a:avLst/>
            </a:prstGeom>
            <a:solidFill>
              <a:srgbClr val="150F7D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51">
                <a:latin typeface="+mn-lt"/>
              </a:endParaRPr>
            </a:p>
          </p:txBody>
        </p:sp>
        <p:sp>
          <p:nvSpPr>
            <p:cNvPr id="32" name="Oval 28">
              <a:extLst>
                <a:ext uri="{FF2B5EF4-FFF2-40B4-BE49-F238E27FC236}">
                  <a16:creationId xmlns:a16="http://schemas.microsoft.com/office/drawing/2014/main" id="{D5D88A8B-A345-45B5-B8F2-1B8E96349AF1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3992" y="1869"/>
              <a:ext cx="41" cy="41"/>
            </a:xfrm>
            <a:prstGeom prst="ellipse">
              <a:avLst/>
            </a:prstGeom>
            <a:solidFill>
              <a:srgbClr val="150F7D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51">
                <a:latin typeface="+mn-lt"/>
              </a:endParaRPr>
            </a:p>
          </p:txBody>
        </p:sp>
        <p:sp>
          <p:nvSpPr>
            <p:cNvPr id="33" name="Oval 29">
              <a:extLst>
                <a:ext uri="{FF2B5EF4-FFF2-40B4-BE49-F238E27FC236}">
                  <a16:creationId xmlns:a16="http://schemas.microsoft.com/office/drawing/2014/main" id="{D1B9AC02-89C0-435C-B34A-DB0AB9F6D267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3522" y="2320"/>
              <a:ext cx="84" cy="82"/>
            </a:xfrm>
            <a:prstGeom prst="ellipse">
              <a:avLst/>
            </a:prstGeom>
            <a:solidFill>
              <a:srgbClr val="5700C8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51">
                <a:latin typeface="+mn-lt"/>
              </a:endParaRPr>
            </a:p>
          </p:txBody>
        </p:sp>
        <p:sp>
          <p:nvSpPr>
            <p:cNvPr id="34" name="Oval 30">
              <a:extLst>
                <a:ext uri="{FF2B5EF4-FFF2-40B4-BE49-F238E27FC236}">
                  <a16:creationId xmlns:a16="http://schemas.microsoft.com/office/drawing/2014/main" id="{D0C9DECF-4D2F-47DF-8689-7EB9E11F84C4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3688" y="2438"/>
              <a:ext cx="84" cy="84"/>
            </a:xfrm>
            <a:prstGeom prst="ellipse">
              <a:avLst/>
            </a:prstGeom>
            <a:solidFill>
              <a:srgbClr val="150F7D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51">
                <a:latin typeface="+mn-lt"/>
              </a:endParaRPr>
            </a:p>
          </p:txBody>
        </p:sp>
        <p:sp>
          <p:nvSpPr>
            <p:cNvPr id="35" name="Oval 31">
              <a:extLst>
                <a:ext uri="{FF2B5EF4-FFF2-40B4-BE49-F238E27FC236}">
                  <a16:creationId xmlns:a16="http://schemas.microsoft.com/office/drawing/2014/main" id="{C323831C-AA03-43DF-996F-3088CD9E9E73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3456" y="2135"/>
              <a:ext cx="41" cy="41"/>
            </a:xfrm>
            <a:prstGeom prst="ellipse">
              <a:avLst/>
            </a:prstGeom>
            <a:solidFill>
              <a:srgbClr val="5700C8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51">
                <a:latin typeface="+mn-lt"/>
              </a:endParaRPr>
            </a:p>
          </p:txBody>
        </p:sp>
        <p:sp>
          <p:nvSpPr>
            <p:cNvPr id="36" name="Oval 32">
              <a:extLst>
                <a:ext uri="{FF2B5EF4-FFF2-40B4-BE49-F238E27FC236}">
                  <a16:creationId xmlns:a16="http://schemas.microsoft.com/office/drawing/2014/main" id="{4B668219-496C-4F24-BEA0-CDAEE2FCE54C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3579" y="2405"/>
              <a:ext cx="43" cy="43"/>
            </a:xfrm>
            <a:prstGeom prst="ellipse">
              <a:avLst/>
            </a:prstGeom>
            <a:solidFill>
              <a:srgbClr val="150F7D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51">
                <a:latin typeface="+mn-lt"/>
              </a:endParaRPr>
            </a:p>
          </p:txBody>
        </p:sp>
        <p:sp>
          <p:nvSpPr>
            <p:cNvPr id="37" name="Oval 33">
              <a:extLst>
                <a:ext uri="{FF2B5EF4-FFF2-40B4-BE49-F238E27FC236}">
                  <a16:creationId xmlns:a16="http://schemas.microsoft.com/office/drawing/2014/main" id="{8A2C457C-7895-45A1-8326-200F70B4DBA2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4037" y="2416"/>
              <a:ext cx="43" cy="41"/>
            </a:xfrm>
            <a:prstGeom prst="ellipse">
              <a:avLst/>
            </a:prstGeom>
            <a:solidFill>
              <a:srgbClr val="150F7D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51">
                <a:latin typeface="+mn-lt"/>
              </a:endParaRPr>
            </a:p>
          </p:txBody>
        </p:sp>
        <p:sp>
          <p:nvSpPr>
            <p:cNvPr id="39" name="Oval 34">
              <a:extLst>
                <a:ext uri="{FF2B5EF4-FFF2-40B4-BE49-F238E27FC236}">
                  <a16:creationId xmlns:a16="http://schemas.microsoft.com/office/drawing/2014/main" id="{884E1EFB-3928-42D8-8518-F0D12CCA8DBD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3839" y="2373"/>
              <a:ext cx="41" cy="41"/>
            </a:xfrm>
            <a:prstGeom prst="ellipse">
              <a:avLst/>
            </a:prstGeom>
            <a:solidFill>
              <a:srgbClr val="150F7D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51">
                <a:latin typeface="+mn-lt"/>
              </a:endParaRPr>
            </a:p>
          </p:txBody>
        </p:sp>
        <p:sp>
          <p:nvSpPr>
            <p:cNvPr id="40" name="Oval 35">
              <a:extLst>
                <a:ext uri="{FF2B5EF4-FFF2-40B4-BE49-F238E27FC236}">
                  <a16:creationId xmlns:a16="http://schemas.microsoft.com/office/drawing/2014/main" id="{EE04F23F-D32D-4388-9653-325D1990E8D4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4009" y="2438"/>
              <a:ext cx="43" cy="41"/>
            </a:xfrm>
            <a:prstGeom prst="ellipse">
              <a:avLst/>
            </a:prstGeom>
            <a:solidFill>
              <a:srgbClr val="5700C8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51">
                <a:latin typeface="+mn-lt"/>
              </a:endParaRPr>
            </a:p>
          </p:txBody>
        </p:sp>
        <p:sp>
          <p:nvSpPr>
            <p:cNvPr id="41" name="Oval 36">
              <a:extLst>
                <a:ext uri="{FF2B5EF4-FFF2-40B4-BE49-F238E27FC236}">
                  <a16:creationId xmlns:a16="http://schemas.microsoft.com/office/drawing/2014/main" id="{A20D3C4B-3784-4D01-8CCF-3BFBE47EE33F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3942" y="2475"/>
              <a:ext cx="41" cy="41"/>
            </a:xfrm>
            <a:prstGeom prst="ellipse">
              <a:avLst/>
            </a:prstGeom>
            <a:solidFill>
              <a:srgbClr val="150F7D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51">
                <a:latin typeface="+mn-lt"/>
              </a:endParaRPr>
            </a:p>
          </p:txBody>
        </p:sp>
        <p:sp>
          <p:nvSpPr>
            <p:cNvPr id="42" name="Oval 37">
              <a:extLst>
                <a:ext uri="{FF2B5EF4-FFF2-40B4-BE49-F238E27FC236}">
                  <a16:creationId xmlns:a16="http://schemas.microsoft.com/office/drawing/2014/main" id="{19A54411-025B-4949-B1BF-0CB62BB66861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3964" y="2393"/>
              <a:ext cx="41" cy="43"/>
            </a:xfrm>
            <a:prstGeom prst="ellipse">
              <a:avLst/>
            </a:prstGeom>
            <a:solidFill>
              <a:srgbClr val="150F7D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51">
                <a:latin typeface="+mn-lt"/>
              </a:endParaRPr>
            </a:p>
          </p:txBody>
        </p:sp>
        <p:sp>
          <p:nvSpPr>
            <p:cNvPr id="44" name="Oval 38">
              <a:extLst>
                <a:ext uri="{FF2B5EF4-FFF2-40B4-BE49-F238E27FC236}">
                  <a16:creationId xmlns:a16="http://schemas.microsoft.com/office/drawing/2014/main" id="{8BD78C65-2C59-4310-9560-0F65B792C026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3460" y="2193"/>
              <a:ext cx="41" cy="41"/>
            </a:xfrm>
            <a:prstGeom prst="ellipse">
              <a:avLst/>
            </a:prstGeom>
            <a:solidFill>
              <a:srgbClr val="150F7D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51">
                <a:latin typeface="+mn-lt"/>
              </a:endParaRPr>
            </a:p>
          </p:txBody>
        </p:sp>
        <p:sp>
          <p:nvSpPr>
            <p:cNvPr id="45" name="Oval 39">
              <a:extLst>
                <a:ext uri="{FF2B5EF4-FFF2-40B4-BE49-F238E27FC236}">
                  <a16:creationId xmlns:a16="http://schemas.microsoft.com/office/drawing/2014/main" id="{16768DEC-7707-4C12-BB94-7DD5996EBF71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3486" y="2280"/>
              <a:ext cx="41" cy="43"/>
            </a:xfrm>
            <a:prstGeom prst="ellipse">
              <a:avLst/>
            </a:prstGeom>
            <a:solidFill>
              <a:srgbClr val="150F7D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51">
                <a:latin typeface="+mn-lt"/>
              </a:endParaRPr>
            </a:p>
          </p:txBody>
        </p:sp>
        <p:sp>
          <p:nvSpPr>
            <p:cNvPr id="46" name="Oval 40">
              <a:extLst>
                <a:ext uri="{FF2B5EF4-FFF2-40B4-BE49-F238E27FC236}">
                  <a16:creationId xmlns:a16="http://schemas.microsoft.com/office/drawing/2014/main" id="{1FAA6B7A-9CC4-4BA6-84F5-2BDA41FF3102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3547" y="2268"/>
              <a:ext cx="41" cy="41"/>
            </a:xfrm>
            <a:prstGeom prst="ellipse">
              <a:avLst/>
            </a:prstGeom>
            <a:solidFill>
              <a:srgbClr val="5700C8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51">
                <a:latin typeface="+mn-lt"/>
              </a:endParaRPr>
            </a:p>
          </p:txBody>
        </p:sp>
        <p:sp>
          <p:nvSpPr>
            <p:cNvPr id="47" name="Oval 41">
              <a:extLst>
                <a:ext uri="{FF2B5EF4-FFF2-40B4-BE49-F238E27FC236}">
                  <a16:creationId xmlns:a16="http://schemas.microsoft.com/office/drawing/2014/main" id="{06544327-A575-4C81-9A4D-7B0524CDD11B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3851" y="2430"/>
              <a:ext cx="84" cy="84"/>
            </a:xfrm>
            <a:prstGeom prst="ellipse">
              <a:avLst/>
            </a:prstGeom>
            <a:solidFill>
              <a:srgbClr val="5700C8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51">
                <a:latin typeface="+mn-lt"/>
              </a:endParaRPr>
            </a:p>
          </p:txBody>
        </p:sp>
        <p:sp>
          <p:nvSpPr>
            <p:cNvPr id="48" name="Oval 42">
              <a:extLst>
                <a:ext uri="{FF2B5EF4-FFF2-40B4-BE49-F238E27FC236}">
                  <a16:creationId xmlns:a16="http://schemas.microsoft.com/office/drawing/2014/main" id="{1CA705C8-3BD5-4656-BE66-64A555416859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3907" y="2416"/>
              <a:ext cx="43" cy="41"/>
            </a:xfrm>
            <a:prstGeom prst="ellipse">
              <a:avLst/>
            </a:prstGeom>
            <a:solidFill>
              <a:srgbClr val="150F7D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51">
                <a:latin typeface="+mn-lt"/>
              </a:endParaRPr>
            </a:p>
          </p:txBody>
        </p:sp>
        <p:sp>
          <p:nvSpPr>
            <p:cNvPr id="49" name="Oval 43">
              <a:extLst>
                <a:ext uri="{FF2B5EF4-FFF2-40B4-BE49-F238E27FC236}">
                  <a16:creationId xmlns:a16="http://schemas.microsoft.com/office/drawing/2014/main" id="{939CA2AE-7B84-4255-A67F-08F0DDE2E967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3826" y="2438"/>
              <a:ext cx="43" cy="41"/>
            </a:xfrm>
            <a:prstGeom prst="ellipse">
              <a:avLst/>
            </a:prstGeom>
            <a:solidFill>
              <a:srgbClr val="150F7D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51">
                <a:latin typeface="+mn-lt"/>
              </a:endParaRPr>
            </a:p>
          </p:txBody>
        </p:sp>
        <p:sp>
          <p:nvSpPr>
            <p:cNvPr id="51" name="Oval 44">
              <a:extLst>
                <a:ext uri="{FF2B5EF4-FFF2-40B4-BE49-F238E27FC236}">
                  <a16:creationId xmlns:a16="http://schemas.microsoft.com/office/drawing/2014/main" id="{EE46268D-D2FF-4F77-B610-4F2157797620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3769" y="2414"/>
              <a:ext cx="43" cy="41"/>
            </a:xfrm>
            <a:prstGeom prst="ellipse">
              <a:avLst/>
            </a:prstGeom>
            <a:solidFill>
              <a:srgbClr val="150F7D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51">
                <a:latin typeface="+mn-lt"/>
              </a:endParaRPr>
            </a:p>
          </p:txBody>
        </p:sp>
        <p:sp>
          <p:nvSpPr>
            <p:cNvPr id="52" name="Oval 45">
              <a:extLst>
                <a:ext uri="{FF2B5EF4-FFF2-40B4-BE49-F238E27FC236}">
                  <a16:creationId xmlns:a16="http://schemas.microsoft.com/office/drawing/2014/main" id="{ABFC24FD-45EE-40F7-BA5D-05CA5CF42E29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3857" y="2493"/>
              <a:ext cx="41" cy="41"/>
            </a:xfrm>
            <a:prstGeom prst="ellipse">
              <a:avLst/>
            </a:prstGeom>
            <a:solidFill>
              <a:srgbClr val="150F7D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51">
                <a:latin typeface="+mn-lt"/>
              </a:endParaRPr>
            </a:p>
          </p:txBody>
        </p:sp>
        <p:sp>
          <p:nvSpPr>
            <p:cNvPr id="53" name="Oval 46">
              <a:extLst>
                <a:ext uri="{FF2B5EF4-FFF2-40B4-BE49-F238E27FC236}">
                  <a16:creationId xmlns:a16="http://schemas.microsoft.com/office/drawing/2014/main" id="{FE796C0B-2F70-4C01-B88D-AF9E22855CCD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3785" y="2481"/>
              <a:ext cx="55" cy="55"/>
            </a:xfrm>
            <a:prstGeom prst="ellipse">
              <a:avLst/>
            </a:prstGeom>
            <a:solidFill>
              <a:srgbClr val="150F7D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51">
                <a:latin typeface="+mn-lt"/>
              </a:endParaRPr>
            </a:p>
          </p:txBody>
        </p:sp>
        <p:sp>
          <p:nvSpPr>
            <p:cNvPr id="54" name="Oval 47">
              <a:extLst>
                <a:ext uri="{FF2B5EF4-FFF2-40B4-BE49-F238E27FC236}">
                  <a16:creationId xmlns:a16="http://schemas.microsoft.com/office/drawing/2014/main" id="{66A07188-B489-4AD5-8B4C-4E30D675D075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3674" y="2339"/>
              <a:ext cx="43" cy="41"/>
            </a:xfrm>
            <a:prstGeom prst="ellipse">
              <a:avLst/>
            </a:prstGeom>
            <a:solidFill>
              <a:srgbClr val="150F7D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51">
                <a:latin typeface="+mn-lt"/>
              </a:endParaRPr>
            </a:p>
          </p:txBody>
        </p:sp>
        <p:sp>
          <p:nvSpPr>
            <p:cNvPr id="55" name="Oval 48">
              <a:extLst>
                <a:ext uri="{FF2B5EF4-FFF2-40B4-BE49-F238E27FC236}">
                  <a16:creationId xmlns:a16="http://schemas.microsoft.com/office/drawing/2014/main" id="{79CD9A0E-4262-4562-B026-1F307BA54407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3692" y="2393"/>
              <a:ext cx="55" cy="55"/>
            </a:xfrm>
            <a:prstGeom prst="ellipse">
              <a:avLst/>
            </a:prstGeom>
            <a:solidFill>
              <a:srgbClr val="5700C8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51">
                <a:latin typeface="+mn-lt"/>
              </a:endParaRPr>
            </a:p>
          </p:txBody>
        </p:sp>
        <p:sp>
          <p:nvSpPr>
            <p:cNvPr id="56" name="Oval 49">
              <a:extLst>
                <a:ext uri="{FF2B5EF4-FFF2-40B4-BE49-F238E27FC236}">
                  <a16:creationId xmlns:a16="http://schemas.microsoft.com/office/drawing/2014/main" id="{9413CD59-1E81-4CC4-8B44-4A081CF1EC74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3612" y="2420"/>
              <a:ext cx="55" cy="55"/>
            </a:xfrm>
            <a:prstGeom prst="ellipse">
              <a:avLst/>
            </a:prstGeom>
            <a:solidFill>
              <a:srgbClr val="150F7D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51">
                <a:latin typeface="+mn-lt"/>
              </a:endParaRPr>
            </a:p>
          </p:txBody>
        </p:sp>
        <p:sp>
          <p:nvSpPr>
            <p:cNvPr id="57" name="Oval 50">
              <a:extLst>
                <a:ext uri="{FF2B5EF4-FFF2-40B4-BE49-F238E27FC236}">
                  <a16:creationId xmlns:a16="http://schemas.microsoft.com/office/drawing/2014/main" id="{7463AE29-B005-46CE-940B-08B5581588E6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3483" y="2212"/>
              <a:ext cx="54" cy="55"/>
            </a:xfrm>
            <a:prstGeom prst="ellipse">
              <a:avLst/>
            </a:prstGeom>
            <a:solidFill>
              <a:srgbClr val="150F7D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51">
                <a:latin typeface="+mn-lt"/>
              </a:endParaRPr>
            </a:p>
          </p:txBody>
        </p:sp>
        <p:sp>
          <p:nvSpPr>
            <p:cNvPr id="58" name="Oval 51">
              <a:extLst>
                <a:ext uri="{FF2B5EF4-FFF2-40B4-BE49-F238E27FC236}">
                  <a16:creationId xmlns:a16="http://schemas.microsoft.com/office/drawing/2014/main" id="{2E4C2D44-A74A-4C36-B336-28CEC4FC653B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3594" y="2338"/>
              <a:ext cx="54" cy="55"/>
            </a:xfrm>
            <a:prstGeom prst="ellipse">
              <a:avLst/>
            </a:prstGeom>
            <a:solidFill>
              <a:srgbClr val="150F7D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51">
                <a:latin typeface="+mn-lt"/>
              </a:endParaRPr>
            </a:p>
          </p:txBody>
        </p:sp>
        <p:sp>
          <p:nvSpPr>
            <p:cNvPr id="59" name="Oval 52">
              <a:extLst>
                <a:ext uri="{FF2B5EF4-FFF2-40B4-BE49-F238E27FC236}">
                  <a16:creationId xmlns:a16="http://schemas.microsoft.com/office/drawing/2014/main" id="{456E4793-4116-4F64-9D64-288B8075DDFA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3638" y="2402"/>
              <a:ext cx="41" cy="41"/>
            </a:xfrm>
            <a:prstGeom prst="ellipse">
              <a:avLst/>
            </a:prstGeom>
            <a:solidFill>
              <a:srgbClr val="5700C8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51">
                <a:latin typeface="+mn-lt"/>
              </a:endParaRPr>
            </a:p>
          </p:txBody>
        </p:sp>
        <p:sp>
          <p:nvSpPr>
            <p:cNvPr id="60" name="Freeform 53">
              <a:extLst>
                <a:ext uri="{FF2B5EF4-FFF2-40B4-BE49-F238E27FC236}">
                  <a16:creationId xmlns:a16="http://schemas.microsoft.com/office/drawing/2014/main" id="{A01278BB-DD9D-4FBB-BCC7-5BE8A14CAAF0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3817" y="2078"/>
              <a:ext cx="132" cy="156"/>
            </a:xfrm>
            <a:custGeom>
              <a:avLst/>
              <a:gdLst>
                <a:gd name="T0" fmla="*/ 519 w 657"/>
                <a:gd name="T1" fmla="*/ 528 h 780"/>
                <a:gd name="T2" fmla="*/ 390 w 657"/>
                <a:gd name="T3" fmla="*/ 579 h 780"/>
                <a:gd name="T4" fmla="*/ 202 w 657"/>
                <a:gd name="T5" fmla="*/ 390 h 780"/>
                <a:gd name="T6" fmla="*/ 390 w 657"/>
                <a:gd name="T7" fmla="*/ 202 h 780"/>
                <a:gd name="T8" fmla="*/ 519 w 657"/>
                <a:gd name="T9" fmla="*/ 253 h 780"/>
                <a:gd name="T10" fmla="*/ 657 w 657"/>
                <a:gd name="T11" fmla="*/ 106 h 780"/>
                <a:gd name="T12" fmla="*/ 390 w 657"/>
                <a:gd name="T13" fmla="*/ 0 h 780"/>
                <a:gd name="T14" fmla="*/ 0 w 657"/>
                <a:gd name="T15" fmla="*/ 390 h 780"/>
                <a:gd name="T16" fmla="*/ 390 w 657"/>
                <a:gd name="T17" fmla="*/ 780 h 780"/>
                <a:gd name="T18" fmla="*/ 657 w 657"/>
                <a:gd name="T19" fmla="*/ 675 h 780"/>
                <a:gd name="T20" fmla="*/ 519 w 657"/>
                <a:gd name="T21" fmla="*/ 528 h 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57" h="780">
                  <a:moveTo>
                    <a:pt x="519" y="528"/>
                  </a:moveTo>
                  <a:cubicBezTo>
                    <a:pt x="485" y="559"/>
                    <a:pt x="440" y="579"/>
                    <a:pt x="390" y="579"/>
                  </a:cubicBezTo>
                  <a:cubicBezTo>
                    <a:pt x="286" y="579"/>
                    <a:pt x="202" y="494"/>
                    <a:pt x="202" y="390"/>
                  </a:cubicBezTo>
                  <a:cubicBezTo>
                    <a:pt x="202" y="286"/>
                    <a:pt x="286" y="202"/>
                    <a:pt x="390" y="202"/>
                  </a:cubicBezTo>
                  <a:cubicBezTo>
                    <a:pt x="440" y="202"/>
                    <a:pt x="485" y="221"/>
                    <a:pt x="519" y="253"/>
                  </a:cubicBezTo>
                  <a:cubicBezTo>
                    <a:pt x="657" y="106"/>
                    <a:pt x="657" y="106"/>
                    <a:pt x="657" y="106"/>
                  </a:cubicBezTo>
                  <a:cubicBezTo>
                    <a:pt x="587" y="40"/>
                    <a:pt x="493" y="0"/>
                    <a:pt x="390" y="0"/>
                  </a:cubicBezTo>
                  <a:cubicBezTo>
                    <a:pt x="174" y="0"/>
                    <a:pt x="0" y="175"/>
                    <a:pt x="0" y="390"/>
                  </a:cubicBezTo>
                  <a:cubicBezTo>
                    <a:pt x="0" y="606"/>
                    <a:pt x="174" y="780"/>
                    <a:pt x="390" y="780"/>
                  </a:cubicBezTo>
                  <a:cubicBezTo>
                    <a:pt x="493" y="780"/>
                    <a:pt x="587" y="740"/>
                    <a:pt x="657" y="675"/>
                  </a:cubicBezTo>
                  <a:lnTo>
                    <a:pt x="519" y="528"/>
                  </a:lnTo>
                  <a:close/>
                </a:path>
              </a:pathLst>
            </a:custGeom>
            <a:solidFill>
              <a:srgbClr val="150F7D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51">
                <a:latin typeface="+mn-lt"/>
              </a:endParaRPr>
            </a:p>
          </p:txBody>
        </p:sp>
        <p:sp>
          <p:nvSpPr>
            <p:cNvPr id="61" name="Freeform 54">
              <a:extLst>
                <a:ext uri="{FF2B5EF4-FFF2-40B4-BE49-F238E27FC236}">
                  <a16:creationId xmlns:a16="http://schemas.microsoft.com/office/drawing/2014/main" id="{7747751D-FAEE-41F9-BFD8-5806DA50F460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3969" y="2078"/>
              <a:ext cx="131" cy="156"/>
            </a:xfrm>
            <a:custGeom>
              <a:avLst/>
              <a:gdLst>
                <a:gd name="T0" fmla="*/ 519 w 657"/>
                <a:gd name="T1" fmla="*/ 528 h 780"/>
                <a:gd name="T2" fmla="*/ 390 w 657"/>
                <a:gd name="T3" fmla="*/ 579 h 780"/>
                <a:gd name="T4" fmla="*/ 202 w 657"/>
                <a:gd name="T5" fmla="*/ 390 h 780"/>
                <a:gd name="T6" fmla="*/ 390 w 657"/>
                <a:gd name="T7" fmla="*/ 202 h 780"/>
                <a:gd name="T8" fmla="*/ 519 w 657"/>
                <a:gd name="T9" fmla="*/ 253 h 780"/>
                <a:gd name="T10" fmla="*/ 657 w 657"/>
                <a:gd name="T11" fmla="*/ 106 h 780"/>
                <a:gd name="T12" fmla="*/ 390 w 657"/>
                <a:gd name="T13" fmla="*/ 0 h 780"/>
                <a:gd name="T14" fmla="*/ 0 w 657"/>
                <a:gd name="T15" fmla="*/ 390 h 780"/>
                <a:gd name="T16" fmla="*/ 390 w 657"/>
                <a:gd name="T17" fmla="*/ 780 h 780"/>
                <a:gd name="T18" fmla="*/ 657 w 657"/>
                <a:gd name="T19" fmla="*/ 675 h 780"/>
                <a:gd name="T20" fmla="*/ 519 w 657"/>
                <a:gd name="T21" fmla="*/ 528 h 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57" h="780">
                  <a:moveTo>
                    <a:pt x="519" y="528"/>
                  </a:moveTo>
                  <a:cubicBezTo>
                    <a:pt x="485" y="559"/>
                    <a:pt x="440" y="579"/>
                    <a:pt x="390" y="579"/>
                  </a:cubicBezTo>
                  <a:cubicBezTo>
                    <a:pt x="286" y="579"/>
                    <a:pt x="202" y="494"/>
                    <a:pt x="202" y="390"/>
                  </a:cubicBezTo>
                  <a:cubicBezTo>
                    <a:pt x="202" y="286"/>
                    <a:pt x="286" y="202"/>
                    <a:pt x="390" y="202"/>
                  </a:cubicBezTo>
                  <a:cubicBezTo>
                    <a:pt x="440" y="202"/>
                    <a:pt x="485" y="221"/>
                    <a:pt x="519" y="253"/>
                  </a:cubicBezTo>
                  <a:cubicBezTo>
                    <a:pt x="657" y="106"/>
                    <a:pt x="657" y="106"/>
                    <a:pt x="657" y="106"/>
                  </a:cubicBezTo>
                  <a:cubicBezTo>
                    <a:pt x="587" y="40"/>
                    <a:pt x="493" y="0"/>
                    <a:pt x="390" y="0"/>
                  </a:cubicBezTo>
                  <a:cubicBezTo>
                    <a:pt x="175" y="0"/>
                    <a:pt x="0" y="175"/>
                    <a:pt x="0" y="390"/>
                  </a:cubicBezTo>
                  <a:cubicBezTo>
                    <a:pt x="0" y="606"/>
                    <a:pt x="175" y="780"/>
                    <a:pt x="390" y="780"/>
                  </a:cubicBezTo>
                  <a:cubicBezTo>
                    <a:pt x="493" y="780"/>
                    <a:pt x="587" y="740"/>
                    <a:pt x="657" y="675"/>
                  </a:cubicBezTo>
                  <a:lnTo>
                    <a:pt x="519" y="528"/>
                  </a:lnTo>
                  <a:close/>
                </a:path>
              </a:pathLst>
            </a:custGeom>
            <a:solidFill>
              <a:srgbClr val="150F7D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51">
                <a:latin typeface="+mn-lt"/>
              </a:endParaRPr>
            </a:p>
          </p:txBody>
        </p:sp>
        <p:sp>
          <p:nvSpPr>
            <p:cNvPr id="62" name="Freeform 55">
              <a:extLst>
                <a:ext uri="{FF2B5EF4-FFF2-40B4-BE49-F238E27FC236}">
                  <a16:creationId xmlns:a16="http://schemas.microsoft.com/office/drawing/2014/main" id="{0FF3D8B4-29DE-4D6E-96B9-7E454FFF2414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3562" y="2082"/>
              <a:ext cx="240" cy="148"/>
            </a:xfrm>
            <a:custGeom>
              <a:avLst/>
              <a:gdLst>
                <a:gd name="T0" fmla="*/ 193 w 240"/>
                <a:gd name="T1" fmla="*/ 0 h 150"/>
                <a:gd name="T2" fmla="*/ 168 w 240"/>
                <a:gd name="T3" fmla="*/ 81 h 150"/>
                <a:gd name="T4" fmla="*/ 142 w 240"/>
                <a:gd name="T5" fmla="*/ 0 h 150"/>
                <a:gd name="T6" fmla="*/ 99 w 240"/>
                <a:gd name="T7" fmla="*/ 0 h 150"/>
                <a:gd name="T8" fmla="*/ 73 w 240"/>
                <a:gd name="T9" fmla="*/ 81 h 150"/>
                <a:gd name="T10" fmla="*/ 48 w 240"/>
                <a:gd name="T11" fmla="*/ 0 h 150"/>
                <a:gd name="T12" fmla="*/ 0 w 240"/>
                <a:gd name="T13" fmla="*/ 0 h 150"/>
                <a:gd name="T14" fmla="*/ 48 w 240"/>
                <a:gd name="T15" fmla="*/ 150 h 150"/>
                <a:gd name="T16" fmla="*/ 52 w 240"/>
                <a:gd name="T17" fmla="*/ 150 h 150"/>
                <a:gd name="T18" fmla="*/ 95 w 240"/>
                <a:gd name="T19" fmla="*/ 150 h 150"/>
                <a:gd name="T20" fmla="*/ 120 w 240"/>
                <a:gd name="T21" fmla="*/ 69 h 150"/>
                <a:gd name="T22" fmla="*/ 146 w 240"/>
                <a:gd name="T23" fmla="*/ 150 h 150"/>
                <a:gd name="T24" fmla="*/ 189 w 240"/>
                <a:gd name="T25" fmla="*/ 150 h 150"/>
                <a:gd name="T26" fmla="*/ 193 w 240"/>
                <a:gd name="T27" fmla="*/ 150 h 150"/>
                <a:gd name="T28" fmla="*/ 240 w 240"/>
                <a:gd name="T29" fmla="*/ 0 h 150"/>
                <a:gd name="T30" fmla="*/ 193 w 240"/>
                <a:gd name="T31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0" h="150">
                  <a:moveTo>
                    <a:pt x="193" y="0"/>
                  </a:moveTo>
                  <a:lnTo>
                    <a:pt x="168" y="81"/>
                  </a:lnTo>
                  <a:lnTo>
                    <a:pt x="142" y="0"/>
                  </a:lnTo>
                  <a:lnTo>
                    <a:pt x="99" y="0"/>
                  </a:lnTo>
                  <a:lnTo>
                    <a:pt x="73" y="81"/>
                  </a:lnTo>
                  <a:lnTo>
                    <a:pt x="48" y="0"/>
                  </a:lnTo>
                  <a:lnTo>
                    <a:pt x="0" y="0"/>
                  </a:lnTo>
                  <a:lnTo>
                    <a:pt x="48" y="150"/>
                  </a:lnTo>
                  <a:lnTo>
                    <a:pt x="52" y="150"/>
                  </a:lnTo>
                  <a:lnTo>
                    <a:pt x="95" y="150"/>
                  </a:lnTo>
                  <a:lnTo>
                    <a:pt x="120" y="69"/>
                  </a:lnTo>
                  <a:lnTo>
                    <a:pt x="146" y="150"/>
                  </a:lnTo>
                  <a:lnTo>
                    <a:pt x="189" y="150"/>
                  </a:lnTo>
                  <a:lnTo>
                    <a:pt x="193" y="150"/>
                  </a:lnTo>
                  <a:lnTo>
                    <a:pt x="240" y="0"/>
                  </a:lnTo>
                  <a:lnTo>
                    <a:pt x="193" y="0"/>
                  </a:lnTo>
                  <a:close/>
                </a:path>
              </a:pathLst>
            </a:custGeom>
            <a:solidFill>
              <a:srgbClr val="150F7D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51">
                <a:latin typeface="+mn-lt"/>
              </a:endParaRPr>
            </a:p>
          </p:txBody>
        </p:sp>
      </p:grpSp>
      <p:sp>
        <p:nvSpPr>
          <p:cNvPr id="63" name="LS_Logo2 (JU-Free) Employment" hidden="1">
            <a:extLst>
              <a:ext uri="{FF2B5EF4-FFF2-40B4-BE49-F238E27FC236}">
                <a16:creationId xmlns:a16="http://schemas.microsoft.com/office/drawing/2014/main" id="{A9C022BE-B888-419B-A76C-06ECD4923C76}"/>
              </a:ext>
            </a:extLst>
          </p:cNvPr>
          <p:cNvSpPr>
            <a:spLocks/>
          </p:cNvSpPr>
          <p:nvPr userDrawn="1"/>
        </p:nvSpPr>
        <p:spPr bwMode="auto">
          <a:xfrm>
            <a:off x="1155700" y="7712075"/>
            <a:ext cx="1365250" cy="365125"/>
          </a:xfrm>
          <a:custGeom>
            <a:avLst/>
            <a:gdLst>
              <a:gd name="T0" fmla="*/ 234 w 3440"/>
              <a:gd name="T1" fmla="*/ 1 h 921"/>
              <a:gd name="T2" fmla="*/ 213 w 3440"/>
              <a:gd name="T3" fmla="*/ 152 h 921"/>
              <a:gd name="T4" fmla="*/ 240 w 3440"/>
              <a:gd name="T5" fmla="*/ 308 h 921"/>
              <a:gd name="T6" fmla="*/ 506 w 3440"/>
              <a:gd name="T7" fmla="*/ 309 h 921"/>
              <a:gd name="T8" fmla="*/ 668 w 3440"/>
              <a:gd name="T9" fmla="*/ 1 h 921"/>
              <a:gd name="T10" fmla="*/ 320 w 3440"/>
              <a:gd name="T11" fmla="*/ 1 h 921"/>
              <a:gd name="T12" fmla="*/ 812 w 3440"/>
              <a:gd name="T13" fmla="*/ 346 h 921"/>
              <a:gd name="T14" fmla="*/ 1036 w 3440"/>
              <a:gd name="T15" fmla="*/ 117 h 921"/>
              <a:gd name="T16" fmla="*/ 812 w 3440"/>
              <a:gd name="T17" fmla="*/ 199 h 921"/>
              <a:gd name="T18" fmla="*/ 812 w 3440"/>
              <a:gd name="T19" fmla="*/ 39 h 921"/>
              <a:gd name="T20" fmla="*/ 1141 w 3440"/>
              <a:gd name="T21" fmla="*/ 1 h 921"/>
              <a:gd name="T22" fmla="*/ 1291 w 3440"/>
              <a:gd name="T23" fmla="*/ 308 h 921"/>
              <a:gd name="T24" fmla="*/ 1503 w 3440"/>
              <a:gd name="T25" fmla="*/ 348 h 921"/>
              <a:gd name="T26" fmla="*/ 1643 w 3440"/>
              <a:gd name="T27" fmla="*/ 174 h 921"/>
              <a:gd name="T28" fmla="*/ 1875 w 3440"/>
              <a:gd name="T29" fmla="*/ 228 h 921"/>
              <a:gd name="T30" fmla="*/ 1743 w 3440"/>
              <a:gd name="T31" fmla="*/ 1 h 921"/>
              <a:gd name="T32" fmla="*/ 1875 w 3440"/>
              <a:gd name="T33" fmla="*/ 346 h 921"/>
              <a:gd name="T34" fmla="*/ 2371 w 3440"/>
              <a:gd name="T35" fmla="*/ 62 h 921"/>
              <a:gd name="T36" fmla="*/ 2360 w 3440"/>
              <a:gd name="T37" fmla="*/ 1 h 921"/>
              <a:gd name="T38" fmla="*/ 2060 w 3440"/>
              <a:gd name="T39" fmla="*/ 346 h 921"/>
              <a:gd name="T40" fmla="*/ 2725 w 3440"/>
              <a:gd name="T41" fmla="*/ 190 h 921"/>
              <a:gd name="T42" fmla="*/ 2746 w 3440"/>
              <a:gd name="T43" fmla="*/ 39 h 921"/>
              <a:gd name="T44" fmla="*/ 2752 w 3440"/>
              <a:gd name="T45" fmla="*/ 346 h 921"/>
              <a:gd name="T46" fmla="*/ 3079 w 3440"/>
              <a:gd name="T47" fmla="*/ 278 h 921"/>
              <a:gd name="T48" fmla="*/ 2872 w 3440"/>
              <a:gd name="T49" fmla="*/ 346 h 921"/>
              <a:gd name="T50" fmla="*/ 3118 w 3440"/>
              <a:gd name="T51" fmla="*/ 1 h 921"/>
              <a:gd name="T52" fmla="*/ 3176 w 3440"/>
              <a:gd name="T53" fmla="*/ 39 h 921"/>
              <a:gd name="T54" fmla="*/ 3327 w 3440"/>
              <a:gd name="T55" fmla="*/ 39 h 921"/>
              <a:gd name="T56" fmla="*/ 264 w 3440"/>
              <a:gd name="T57" fmla="*/ 690 h 921"/>
              <a:gd name="T58" fmla="*/ 0 w 3440"/>
              <a:gd name="T59" fmla="*/ 919 h 921"/>
              <a:gd name="T60" fmla="*/ 226 w 3440"/>
              <a:gd name="T61" fmla="*/ 691 h 921"/>
              <a:gd name="T62" fmla="*/ 128 w 3440"/>
              <a:gd name="T63" fmla="*/ 772 h 921"/>
              <a:gd name="T64" fmla="*/ 329 w 3440"/>
              <a:gd name="T65" fmla="*/ 919 h 921"/>
              <a:gd name="T66" fmla="*/ 369 w 3440"/>
              <a:gd name="T67" fmla="*/ 574 h 921"/>
              <a:gd name="T68" fmla="*/ 806 w 3440"/>
              <a:gd name="T69" fmla="*/ 831 h 921"/>
              <a:gd name="T70" fmla="*/ 692 w 3440"/>
              <a:gd name="T71" fmla="*/ 574 h 921"/>
              <a:gd name="T72" fmla="*/ 635 w 3440"/>
              <a:gd name="T73" fmla="*/ 794 h 921"/>
              <a:gd name="T74" fmla="*/ 975 w 3440"/>
              <a:gd name="T75" fmla="*/ 919 h 921"/>
              <a:gd name="T76" fmla="*/ 1127 w 3440"/>
              <a:gd name="T77" fmla="*/ 574 h 921"/>
              <a:gd name="T78" fmla="*/ 1223 w 3440"/>
              <a:gd name="T79" fmla="*/ 919 h 921"/>
              <a:gd name="T80" fmla="*/ 1223 w 3440"/>
              <a:gd name="T81" fmla="*/ 733 h 921"/>
              <a:gd name="T82" fmla="*/ 1184 w 3440"/>
              <a:gd name="T83" fmla="*/ 574 h 921"/>
              <a:gd name="T84" fmla="*/ 1428 w 3440"/>
              <a:gd name="T85" fmla="*/ 746 h 921"/>
              <a:gd name="T86" fmla="*/ 1609 w 3440"/>
              <a:gd name="T87" fmla="*/ 610 h 921"/>
              <a:gd name="T88" fmla="*/ 2051 w 3440"/>
              <a:gd name="T89" fmla="*/ 801 h 921"/>
              <a:gd name="T90" fmla="*/ 1992 w 3440"/>
              <a:gd name="T91" fmla="*/ 810 h 921"/>
              <a:gd name="T92" fmla="*/ 1861 w 3440"/>
              <a:gd name="T93" fmla="*/ 574 h 921"/>
              <a:gd name="T94" fmla="*/ 2090 w 3440"/>
              <a:gd name="T95" fmla="*/ 691 h 921"/>
              <a:gd name="T96" fmla="*/ 1992 w 3440"/>
              <a:gd name="T97" fmla="*/ 772 h 921"/>
              <a:gd name="T98" fmla="*/ 2217 w 3440"/>
              <a:gd name="T99" fmla="*/ 574 h 921"/>
              <a:gd name="T100" fmla="*/ 2379 w 3440"/>
              <a:gd name="T101" fmla="*/ 882 h 921"/>
              <a:gd name="T102" fmla="*/ 2565 w 3440"/>
              <a:gd name="T103" fmla="*/ 919 h 9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3440" h="921">
                <a:moveTo>
                  <a:pt x="240" y="346"/>
                </a:moveTo>
                <a:cubicBezTo>
                  <a:pt x="0" y="346"/>
                  <a:pt x="0" y="346"/>
                  <a:pt x="0" y="346"/>
                </a:cubicBezTo>
                <a:cubicBezTo>
                  <a:pt x="0" y="1"/>
                  <a:pt x="0" y="1"/>
                  <a:pt x="0" y="1"/>
                </a:cubicBezTo>
                <a:cubicBezTo>
                  <a:pt x="234" y="1"/>
                  <a:pt x="234" y="1"/>
                  <a:pt x="234" y="1"/>
                </a:cubicBezTo>
                <a:cubicBezTo>
                  <a:pt x="234" y="39"/>
                  <a:pt x="234" y="39"/>
                  <a:pt x="234" y="39"/>
                </a:cubicBezTo>
                <a:cubicBezTo>
                  <a:pt x="40" y="39"/>
                  <a:pt x="40" y="39"/>
                  <a:pt x="40" y="39"/>
                </a:cubicBezTo>
                <a:cubicBezTo>
                  <a:pt x="40" y="152"/>
                  <a:pt x="40" y="152"/>
                  <a:pt x="40" y="152"/>
                </a:cubicBezTo>
                <a:cubicBezTo>
                  <a:pt x="213" y="152"/>
                  <a:pt x="213" y="152"/>
                  <a:pt x="213" y="152"/>
                </a:cubicBezTo>
                <a:cubicBezTo>
                  <a:pt x="213" y="190"/>
                  <a:pt x="213" y="190"/>
                  <a:pt x="213" y="190"/>
                </a:cubicBezTo>
                <a:cubicBezTo>
                  <a:pt x="40" y="190"/>
                  <a:pt x="40" y="190"/>
                  <a:pt x="40" y="190"/>
                </a:cubicBezTo>
                <a:cubicBezTo>
                  <a:pt x="40" y="308"/>
                  <a:pt x="40" y="308"/>
                  <a:pt x="40" y="308"/>
                </a:cubicBezTo>
                <a:cubicBezTo>
                  <a:pt x="240" y="308"/>
                  <a:pt x="240" y="308"/>
                  <a:pt x="240" y="308"/>
                </a:cubicBezTo>
                <a:lnTo>
                  <a:pt x="240" y="346"/>
                </a:lnTo>
                <a:close/>
                <a:moveTo>
                  <a:pt x="357" y="62"/>
                </a:moveTo>
                <a:cubicBezTo>
                  <a:pt x="482" y="309"/>
                  <a:pt x="482" y="309"/>
                  <a:pt x="482" y="309"/>
                </a:cubicBezTo>
                <a:cubicBezTo>
                  <a:pt x="506" y="309"/>
                  <a:pt x="506" y="309"/>
                  <a:pt x="506" y="309"/>
                </a:cubicBezTo>
                <a:cubicBezTo>
                  <a:pt x="631" y="62"/>
                  <a:pt x="631" y="62"/>
                  <a:pt x="631" y="62"/>
                </a:cubicBezTo>
                <a:cubicBezTo>
                  <a:pt x="632" y="346"/>
                  <a:pt x="632" y="346"/>
                  <a:pt x="632" y="346"/>
                </a:cubicBezTo>
                <a:cubicBezTo>
                  <a:pt x="668" y="346"/>
                  <a:pt x="668" y="346"/>
                  <a:pt x="668" y="346"/>
                </a:cubicBezTo>
                <a:cubicBezTo>
                  <a:pt x="668" y="1"/>
                  <a:pt x="668" y="1"/>
                  <a:pt x="668" y="1"/>
                </a:cubicBezTo>
                <a:cubicBezTo>
                  <a:pt x="620" y="1"/>
                  <a:pt x="620" y="1"/>
                  <a:pt x="620" y="1"/>
                </a:cubicBezTo>
                <a:cubicBezTo>
                  <a:pt x="495" y="249"/>
                  <a:pt x="495" y="249"/>
                  <a:pt x="495" y="249"/>
                </a:cubicBezTo>
                <a:cubicBezTo>
                  <a:pt x="369" y="1"/>
                  <a:pt x="369" y="1"/>
                  <a:pt x="369" y="1"/>
                </a:cubicBezTo>
                <a:cubicBezTo>
                  <a:pt x="320" y="1"/>
                  <a:pt x="320" y="1"/>
                  <a:pt x="320" y="1"/>
                </a:cubicBezTo>
                <a:cubicBezTo>
                  <a:pt x="320" y="346"/>
                  <a:pt x="320" y="346"/>
                  <a:pt x="320" y="346"/>
                </a:cubicBezTo>
                <a:cubicBezTo>
                  <a:pt x="357" y="346"/>
                  <a:pt x="357" y="346"/>
                  <a:pt x="357" y="346"/>
                </a:cubicBezTo>
                <a:lnTo>
                  <a:pt x="357" y="62"/>
                </a:lnTo>
                <a:close/>
                <a:moveTo>
                  <a:pt x="812" y="346"/>
                </a:moveTo>
                <a:cubicBezTo>
                  <a:pt x="773" y="346"/>
                  <a:pt x="773" y="346"/>
                  <a:pt x="773" y="346"/>
                </a:cubicBezTo>
                <a:cubicBezTo>
                  <a:pt x="773" y="1"/>
                  <a:pt x="773" y="1"/>
                  <a:pt x="773" y="1"/>
                </a:cubicBezTo>
                <a:cubicBezTo>
                  <a:pt x="902" y="1"/>
                  <a:pt x="902" y="1"/>
                  <a:pt x="902" y="1"/>
                </a:cubicBezTo>
                <a:cubicBezTo>
                  <a:pt x="987" y="1"/>
                  <a:pt x="1036" y="44"/>
                  <a:pt x="1036" y="117"/>
                </a:cubicBezTo>
                <a:cubicBezTo>
                  <a:pt x="1036" y="193"/>
                  <a:pt x="987" y="237"/>
                  <a:pt x="902" y="237"/>
                </a:cubicBezTo>
                <a:cubicBezTo>
                  <a:pt x="812" y="237"/>
                  <a:pt x="812" y="237"/>
                  <a:pt x="812" y="237"/>
                </a:cubicBezTo>
                <a:lnTo>
                  <a:pt x="812" y="346"/>
                </a:lnTo>
                <a:close/>
                <a:moveTo>
                  <a:pt x="812" y="199"/>
                </a:moveTo>
                <a:cubicBezTo>
                  <a:pt x="900" y="199"/>
                  <a:pt x="900" y="199"/>
                  <a:pt x="900" y="199"/>
                </a:cubicBezTo>
                <a:cubicBezTo>
                  <a:pt x="962" y="199"/>
                  <a:pt x="998" y="172"/>
                  <a:pt x="998" y="118"/>
                </a:cubicBezTo>
                <a:cubicBezTo>
                  <a:pt x="998" y="66"/>
                  <a:pt x="962" y="39"/>
                  <a:pt x="900" y="39"/>
                </a:cubicBezTo>
                <a:cubicBezTo>
                  <a:pt x="812" y="39"/>
                  <a:pt x="812" y="39"/>
                  <a:pt x="812" y="39"/>
                </a:cubicBezTo>
                <a:lnTo>
                  <a:pt x="812" y="199"/>
                </a:lnTo>
                <a:close/>
                <a:moveTo>
                  <a:pt x="1291" y="308"/>
                </a:moveTo>
                <a:cubicBezTo>
                  <a:pt x="1141" y="308"/>
                  <a:pt x="1141" y="308"/>
                  <a:pt x="1141" y="308"/>
                </a:cubicBezTo>
                <a:cubicBezTo>
                  <a:pt x="1141" y="1"/>
                  <a:pt x="1141" y="1"/>
                  <a:pt x="1141" y="1"/>
                </a:cubicBezTo>
                <a:cubicBezTo>
                  <a:pt x="1101" y="1"/>
                  <a:pt x="1101" y="1"/>
                  <a:pt x="1101" y="1"/>
                </a:cubicBezTo>
                <a:cubicBezTo>
                  <a:pt x="1101" y="346"/>
                  <a:pt x="1101" y="346"/>
                  <a:pt x="1101" y="346"/>
                </a:cubicBezTo>
                <a:cubicBezTo>
                  <a:pt x="1291" y="346"/>
                  <a:pt x="1291" y="346"/>
                  <a:pt x="1291" y="346"/>
                </a:cubicBezTo>
                <a:lnTo>
                  <a:pt x="1291" y="308"/>
                </a:lnTo>
                <a:close/>
                <a:moveTo>
                  <a:pt x="1323" y="174"/>
                </a:moveTo>
                <a:cubicBezTo>
                  <a:pt x="1323" y="76"/>
                  <a:pt x="1402" y="0"/>
                  <a:pt x="1503" y="0"/>
                </a:cubicBezTo>
                <a:cubicBezTo>
                  <a:pt x="1603" y="0"/>
                  <a:pt x="1683" y="77"/>
                  <a:pt x="1683" y="174"/>
                </a:cubicBezTo>
                <a:cubicBezTo>
                  <a:pt x="1683" y="271"/>
                  <a:pt x="1603" y="348"/>
                  <a:pt x="1503" y="348"/>
                </a:cubicBezTo>
                <a:cubicBezTo>
                  <a:pt x="1402" y="348"/>
                  <a:pt x="1323" y="271"/>
                  <a:pt x="1323" y="174"/>
                </a:cubicBezTo>
                <a:close/>
                <a:moveTo>
                  <a:pt x="1363" y="174"/>
                </a:moveTo>
                <a:cubicBezTo>
                  <a:pt x="1363" y="249"/>
                  <a:pt x="1427" y="310"/>
                  <a:pt x="1503" y="310"/>
                </a:cubicBezTo>
                <a:cubicBezTo>
                  <a:pt x="1580" y="310"/>
                  <a:pt x="1643" y="249"/>
                  <a:pt x="1643" y="174"/>
                </a:cubicBezTo>
                <a:cubicBezTo>
                  <a:pt x="1643" y="98"/>
                  <a:pt x="1580" y="38"/>
                  <a:pt x="1503" y="38"/>
                </a:cubicBezTo>
                <a:cubicBezTo>
                  <a:pt x="1427" y="38"/>
                  <a:pt x="1363" y="98"/>
                  <a:pt x="1363" y="174"/>
                </a:cubicBezTo>
                <a:close/>
                <a:moveTo>
                  <a:pt x="1875" y="346"/>
                </a:moveTo>
                <a:cubicBezTo>
                  <a:pt x="1875" y="228"/>
                  <a:pt x="1875" y="228"/>
                  <a:pt x="1875" y="228"/>
                </a:cubicBezTo>
                <a:cubicBezTo>
                  <a:pt x="2005" y="1"/>
                  <a:pt x="2005" y="1"/>
                  <a:pt x="2005" y="1"/>
                </a:cubicBezTo>
                <a:cubicBezTo>
                  <a:pt x="1965" y="1"/>
                  <a:pt x="1965" y="1"/>
                  <a:pt x="1965" y="1"/>
                </a:cubicBezTo>
                <a:cubicBezTo>
                  <a:pt x="1855" y="181"/>
                  <a:pt x="1855" y="181"/>
                  <a:pt x="1855" y="181"/>
                </a:cubicBezTo>
                <a:cubicBezTo>
                  <a:pt x="1743" y="1"/>
                  <a:pt x="1743" y="1"/>
                  <a:pt x="1743" y="1"/>
                </a:cubicBezTo>
                <a:cubicBezTo>
                  <a:pt x="1703" y="1"/>
                  <a:pt x="1703" y="1"/>
                  <a:pt x="1703" y="1"/>
                </a:cubicBezTo>
                <a:cubicBezTo>
                  <a:pt x="1836" y="229"/>
                  <a:pt x="1836" y="229"/>
                  <a:pt x="1836" y="229"/>
                </a:cubicBezTo>
                <a:cubicBezTo>
                  <a:pt x="1836" y="346"/>
                  <a:pt x="1836" y="346"/>
                  <a:pt x="1836" y="346"/>
                </a:cubicBezTo>
                <a:lnTo>
                  <a:pt x="1875" y="346"/>
                </a:lnTo>
                <a:close/>
                <a:moveTo>
                  <a:pt x="2097" y="62"/>
                </a:moveTo>
                <a:cubicBezTo>
                  <a:pt x="2222" y="309"/>
                  <a:pt x="2222" y="309"/>
                  <a:pt x="2222" y="309"/>
                </a:cubicBezTo>
                <a:cubicBezTo>
                  <a:pt x="2246" y="309"/>
                  <a:pt x="2246" y="309"/>
                  <a:pt x="2246" y="309"/>
                </a:cubicBezTo>
                <a:cubicBezTo>
                  <a:pt x="2371" y="62"/>
                  <a:pt x="2371" y="62"/>
                  <a:pt x="2371" y="62"/>
                </a:cubicBezTo>
                <a:cubicBezTo>
                  <a:pt x="2371" y="346"/>
                  <a:pt x="2371" y="346"/>
                  <a:pt x="2371" y="346"/>
                </a:cubicBezTo>
                <a:cubicBezTo>
                  <a:pt x="2408" y="346"/>
                  <a:pt x="2408" y="346"/>
                  <a:pt x="2408" y="346"/>
                </a:cubicBezTo>
                <a:cubicBezTo>
                  <a:pt x="2408" y="1"/>
                  <a:pt x="2408" y="1"/>
                  <a:pt x="2408" y="1"/>
                </a:cubicBezTo>
                <a:cubicBezTo>
                  <a:pt x="2360" y="1"/>
                  <a:pt x="2360" y="1"/>
                  <a:pt x="2360" y="1"/>
                </a:cubicBezTo>
                <a:cubicBezTo>
                  <a:pt x="2234" y="249"/>
                  <a:pt x="2234" y="249"/>
                  <a:pt x="2234" y="249"/>
                </a:cubicBezTo>
                <a:cubicBezTo>
                  <a:pt x="2108" y="1"/>
                  <a:pt x="2108" y="1"/>
                  <a:pt x="2108" y="1"/>
                </a:cubicBezTo>
                <a:cubicBezTo>
                  <a:pt x="2060" y="1"/>
                  <a:pt x="2060" y="1"/>
                  <a:pt x="2060" y="1"/>
                </a:cubicBezTo>
                <a:cubicBezTo>
                  <a:pt x="2060" y="346"/>
                  <a:pt x="2060" y="346"/>
                  <a:pt x="2060" y="346"/>
                </a:cubicBezTo>
                <a:cubicBezTo>
                  <a:pt x="2097" y="346"/>
                  <a:pt x="2097" y="346"/>
                  <a:pt x="2097" y="346"/>
                </a:cubicBezTo>
                <a:lnTo>
                  <a:pt x="2097" y="62"/>
                </a:lnTo>
                <a:close/>
                <a:moveTo>
                  <a:pt x="2552" y="190"/>
                </a:moveTo>
                <a:cubicBezTo>
                  <a:pt x="2725" y="190"/>
                  <a:pt x="2725" y="190"/>
                  <a:pt x="2725" y="190"/>
                </a:cubicBezTo>
                <a:cubicBezTo>
                  <a:pt x="2725" y="152"/>
                  <a:pt x="2725" y="152"/>
                  <a:pt x="2725" y="152"/>
                </a:cubicBezTo>
                <a:cubicBezTo>
                  <a:pt x="2552" y="152"/>
                  <a:pt x="2552" y="152"/>
                  <a:pt x="2552" y="152"/>
                </a:cubicBezTo>
                <a:cubicBezTo>
                  <a:pt x="2552" y="39"/>
                  <a:pt x="2552" y="39"/>
                  <a:pt x="2552" y="39"/>
                </a:cubicBezTo>
                <a:cubicBezTo>
                  <a:pt x="2746" y="39"/>
                  <a:pt x="2746" y="39"/>
                  <a:pt x="2746" y="39"/>
                </a:cubicBezTo>
                <a:cubicBezTo>
                  <a:pt x="2746" y="1"/>
                  <a:pt x="2746" y="1"/>
                  <a:pt x="2746" y="1"/>
                </a:cubicBezTo>
                <a:cubicBezTo>
                  <a:pt x="2512" y="1"/>
                  <a:pt x="2512" y="1"/>
                  <a:pt x="2512" y="1"/>
                </a:cubicBezTo>
                <a:cubicBezTo>
                  <a:pt x="2512" y="346"/>
                  <a:pt x="2512" y="346"/>
                  <a:pt x="2512" y="346"/>
                </a:cubicBezTo>
                <a:cubicBezTo>
                  <a:pt x="2752" y="346"/>
                  <a:pt x="2752" y="346"/>
                  <a:pt x="2752" y="346"/>
                </a:cubicBezTo>
                <a:cubicBezTo>
                  <a:pt x="2752" y="308"/>
                  <a:pt x="2752" y="308"/>
                  <a:pt x="2752" y="308"/>
                </a:cubicBezTo>
                <a:cubicBezTo>
                  <a:pt x="2552" y="308"/>
                  <a:pt x="2552" y="308"/>
                  <a:pt x="2552" y="308"/>
                </a:cubicBezTo>
                <a:lnTo>
                  <a:pt x="2552" y="190"/>
                </a:lnTo>
                <a:close/>
                <a:moveTo>
                  <a:pt x="3079" y="278"/>
                </a:moveTo>
                <a:cubicBezTo>
                  <a:pt x="2873" y="1"/>
                  <a:pt x="2873" y="1"/>
                  <a:pt x="2873" y="1"/>
                </a:cubicBezTo>
                <a:cubicBezTo>
                  <a:pt x="2832" y="1"/>
                  <a:pt x="2832" y="1"/>
                  <a:pt x="2832" y="1"/>
                </a:cubicBezTo>
                <a:cubicBezTo>
                  <a:pt x="2832" y="346"/>
                  <a:pt x="2832" y="346"/>
                  <a:pt x="2832" y="346"/>
                </a:cubicBezTo>
                <a:cubicBezTo>
                  <a:pt x="2872" y="346"/>
                  <a:pt x="2872" y="346"/>
                  <a:pt x="2872" y="346"/>
                </a:cubicBezTo>
                <a:cubicBezTo>
                  <a:pt x="2872" y="69"/>
                  <a:pt x="2872" y="69"/>
                  <a:pt x="2872" y="69"/>
                </a:cubicBezTo>
                <a:cubicBezTo>
                  <a:pt x="3078" y="346"/>
                  <a:pt x="3078" y="346"/>
                  <a:pt x="3078" y="346"/>
                </a:cubicBezTo>
                <a:cubicBezTo>
                  <a:pt x="3118" y="346"/>
                  <a:pt x="3118" y="346"/>
                  <a:pt x="3118" y="346"/>
                </a:cubicBezTo>
                <a:cubicBezTo>
                  <a:pt x="3118" y="1"/>
                  <a:pt x="3118" y="1"/>
                  <a:pt x="3118" y="1"/>
                </a:cubicBezTo>
                <a:cubicBezTo>
                  <a:pt x="3079" y="1"/>
                  <a:pt x="3079" y="1"/>
                  <a:pt x="3079" y="1"/>
                </a:cubicBezTo>
                <a:lnTo>
                  <a:pt x="3079" y="278"/>
                </a:lnTo>
                <a:close/>
                <a:moveTo>
                  <a:pt x="3176" y="1"/>
                </a:moveTo>
                <a:cubicBezTo>
                  <a:pt x="3176" y="39"/>
                  <a:pt x="3176" y="39"/>
                  <a:pt x="3176" y="39"/>
                </a:cubicBezTo>
                <a:cubicBezTo>
                  <a:pt x="3288" y="39"/>
                  <a:pt x="3288" y="39"/>
                  <a:pt x="3288" y="39"/>
                </a:cubicBezTo>
                <a:cubicBezTo>
                  <a:pt x="3288" y="346"/>
                  <a:pt x="3288" y="346"/>
                  <a:pt x="3288" y="346"/>
                </a:cubicBezTo>
                <a:cubicBezTo>
                  <a:pt x="3327" y="346"/>
                  <a:pt x="3327" y="346"/>
                  <a:pt x="3327" y="346"/>
                </a:cubicBezTo>
                <a:cubicBezTo>
                  <a:pt x="3327" y="39"/>
                  <a:pt x="3327" y="39"/>
                  <a:pt x="3327" y="39"/>
                </a:cubicBezTo>
                <a:cubicBezTo>
                  <a:pt x="3440" y="39"/>
                  <a:pt x="3440" y="39"/>
                  <a:pt x="3440" y="39"/>
                </a:cubicBezTo>
                <a:cubicBezTo>
                  <a:pt x="3440" y="1"/>
                  <a:pt x="3440" y="1"/>
                  <a:pt x="3440" y="1"/>
                </a:cubicBezTo>
                <a:lnTo>
                  <a:pt x="3176" y="1"/>
                </a:lnTo>
                <a:close/>
                <a:moveTo>
                  <a:pt x="264" y="690"/>
                </a:moveTo>
                <a:cubicBezTo>
                  <a:pt x="264" y="766"/>
                  <a:pt x="215" y="810"/>
                  <a:pt x="130" y="810"/>
                </a:cubicBezTo>
                <a:cubicBezTo>
                  <a:pt x="40" y="810"/>
                  <a:pt x="40" y="810"/>
                  <a:pt x="40" y="810"/>
                </a:cubicBezTo>
                <a:cubicBezTo>
                  <a:pt x="40" y="919"/>
                  <a:pt x="40" y="919"/>
                  <a:pt x="40" y="919"/>
                </a:cubicBezTo>
                <a:cubicBezTo>
                  <a:pt x="0" y="919"/>
                  <a:pt x="0" y="919"/>
                  <a:pt x="0" y="919"/>
                </a:cubicBezTo>
                <a:cubicBezTo>
                  <a:pt x="0" y="574"/>
                  <a:pt x="0" y="574"/>
                  <a:pt x="0" y="574"/>
                </a:cubicBezTo>
                <a:cubicBezTo>
                  <a:pt x="130" y="574"/>
                  <a:pt x="130" y="574"/>
                  <a:pt x="130" y="574"/>
                </a:cubicBezTo>
                <a:cubicBezTo>
                  <a:pt x="215" y="574"/>
                  <a:pt x="264" y="616"/>
                  <a:pt x="264" y="690"/>
                </a:cubicBezTo>
                <a:close/>
                <a:moveTo>
                  <a:pt x="226" y="691"/>
                </a:moveTo>
                <a:cubicBezTo>
                  <a:pt x="226" y="639"/>
                  <a:pt x="190" y="612"/>
                  <a:pt x="128" y="612"/>
                </a:cubicBezTo>
                <a:cubicBezTo>
                  <a:pt x="40" y="612"/>
                  <a:pt x="40" y="612"/>
                  <a:pt x="40" y="612"/>
                </a:cubicBezTo>
                <a:cubicBezTo>
                  <a:pt x="40" y="772"/>
                  <a:pt x="40" y="772"/>
                  <a:pt x="40" y="772"/>
                </a:cubicBezTo>
                <a:cubicBezTo>
                  <a:pt x="128" y="772"/>
                  <a:pt x="128" y="772"/>
                  <a:pt x="128" y="772"/>
                </a:cubicBezTo>
                <a:cubicBezTo>
                  <a:pt x="190" y="772"/>
                  <a:pt x="226" y="744"/>
                  <a:pt x="226" y="691"/>
                </a:cubicBezTo>
                <a:close/>
                <a:moveTo>
                  <a:pt x="369" y="574"/>
                </a:moveTo>
                <a:cubicBezTo>
                  <a:pt x="329" y="574"/>
                  <a:pt x="329" y="574"/>
                  <a:pt x="329" y="574"/>
                </a:cubicBezTo>
                <a:cubicBezTo>
                  <a:pt x="329" y="919"/>
                  <a:pt x="329" y="919"/>
                  <a:pt x="329" y="919"/>
                </a:cubicBezTo>
                <a:cubicBezTo>
                  <a:pt x="520" y="919"/>
                  <a:pt x="520" y="919"/>
                  <a:pt x="520" y="919"/>
                </a:cubicBezTo>
                <a:cubicBezTo>
                  <a:pt x="520" y="881"/>
                  <a:pt x="520" y="881"/>
                  <a:pt x="520" y="881"/>
                </a:cubicBezTo>
                <a:cubicBezTo>
                  <a:pt x="369" y="881"/>
                  <a:pt x="369" y="881"/>
                  <a:pt x="369" y="881"/>
                </a:cubicBezTo>
                <a:lnTo>
                  <a:pt x="369" y="574"/>
                </a:lnTo>
                <a:close/>
                <a:moveTo>
                  <a:pt x="733" y="574"/>
                </a:moveTo>
                <a:cubicBezTo>
                  <a:pt x="887" y="919"/>
                  <a:pt x="887" y="919"/>
                  <a:pt x="887" y="919"/>
                </a:cubicBezTo>
                <a:cubicBezTo>
                  <a:pt x="844" y="919"/>
                  <a:pt x="844" y="919"/>
                  <a:pt x="844" y="919"/>
                </a:cubicBezTo>
                <a:cubicBezTo>
                  <a:pt x="806" y="831"/>
                  <a:pt x="806" y="831"/>
                  <a:pt x="806" y="831"/>
                </a:cubicBezTo>
                <a:cubicBezTo>
                  <a:pt x="618" y="831"/>
                  <a:pt x="618" y="831"/>
                  <a:pt x="618" y="831"/>
                </a:cubicBezTo>
                <a:cubicBezTo>
                  <a:pt x="579" y="919"/>
                  <a:pt x="579" y="919"/>
                  <a:pt x="579" y="919"/>
                </a:cubicBezTo>
                <a:cubicBezTo>
                  <a:pt x="538" y="919"/>
                  <a:pt x="538" y="919"/>
                  <a:pt x="538" y="919"/>
                </a:cubicBezTo>
                <a:cubicBezTo>
                  <a:pt x="692" y="574"/>
                  <a:pt x="692" y="574"/>
                  <a:pt x="692" y="574"/>
                </a:cubicBezTo>
                <a:lnTo>
                  <a:pt x="733" y="574"/>
                </a:lnTo>
                <a:close/>
                <a:moveTo>
                  <a:pt x="789" y="794"/>
                </a:moveTo>
                <a:cubicBezTo>
                  <a:pt x="711" y="619"/>
                  <a:pt x="711" y="619"/>
                  <a:pt x="711" y="619"/>
                </a:cubicBezTo>
                <a:cubicBezTo>
                  <a:pt x="635" y="794"/>
                  <a:pt x="635" y="794"/>
                  <a:pt x="635" y="794"/>
                </a:cubicBezTo>
                <a:lnTo>
                  <a:pt x="789" y="794"/>
                </a:lnTo>
                <a:close/>
                <a:moveTo>
                  <a:pt x="862" y="612"/>
                </a:moveTo>
                <a:cubicBezTo>
                  <a:pt x="975" y="612"/>
                  <a:pt x="975" y="612"/>
                  <a:pt x="975" y="612"/>
                </a:cubicBezTo>
                <a:cubicBezTo>
                  <a:pt x="975" y="919"/>
                  <a:pt x="975" y="919"/>
                  <a:pt x="975" y="919"/>
                </a:cubicBezTo>
                <a:cubicBezTo>
                  <a:pt x="1014" y="919"/>
                  <a:pt x="1014" y="919"/>
                  <a:pt x="1014" y="919"/>
                </a:cubicBezTo>
                <a:cubicBezTo>
                  <a:pt x="1014" y="612"/>
                  <a:pt x="1014" y="612"/>
                  <a:pt x="1014" y="612"/>
                </a:cubicBezTo>
                <a:cubicBezTo>
                  <a:pt x="1127" y="612"/>
                  <a:pt x="1127" y="612"/>
                  <a:pt x="1127" y="612"/>
                </a:cubicBezTo>
                <a:cubicBezTo>
                  <a:pt x="1127" y="574"/>
                  <a:pt x="1127" y="574"/>
                  <a:pt x="1127" y="574"/>
                </a:cubicBezTo>
                <a:cubicBezTo>
                  <a:pt x="862" y="574"/>
                  <a:pt x="862" y="574"/>
                  <a:pt x="862" y="574"/>
                </a:cubicBezTo>
                <a:lnTo>
                  <a:pt x="862" y="612"/>
                </a:lnTo>
                <a:close/>
                <a:moveTo>
                  <a:pt x="1184" y="919"/>
                </a:moveTo>
                <a:cubicBezTo>
                  <a:pt x="1223" y="919"/>
                  <a:pt x="1223" y="919"/>
                  <a:pt x="1223" y="919"/>
                </a:cubicBezTo>
                <a:cubicBezTo>
                  <a:pt x="1223" y="771"/>
                  <a:pt x="1223" y="771"/>
                  <a:pt x="1223" y="771"/>
                </a:cubicBezTo>
                <a:cubicBezTo>
                  <a:pt x="1384" y="771"/>
                  <a:pt x="1384" y="771"/>
                  <a:pt x="1384" y="771"/>
                </a:cubicBezTo>
                <a:cubicBezTo>
                  <a:pt x="1384" y="733"/>
                  <a:pt x="1384" y="733"/>
                  <a:pt x="1384" y="733"/>
                </a:cubicBezTo>
                <a:cubicBezTo>
                  <a:pt x="1223" y="733"/>
                  <a:pt x="1223" y="733"/>
                  <a:pt x="1223" y="733"/>
                </a:cubicBezTo>
                <a:cubicBezTo>
                  <a:pt x="1223" y="612"/>
                  <a:pt x="1223" y="612"/>
                  <a:pt x="1223" y="612"/>
                </a:cubicBezTo>
                <a:cubicBezTo>
                  <a:pt x="1403" y="612"/>
                  <a:pt x="1403" y="612"/>
                  <a:pt x="1403" y="612"/>
                </a:cubicBezTo>
                <a:cubicBezTo>
                  <a:pt x="1403" y="574"/>
                  <a:pt x="1403" y="574"/>
                  <a:pt x="1403" y="574"/>
                </a:cubicBezTo>
                <a:cubicBezTo>
                  <a:pt x="1184" y="574"/>
                  <a:pt x="1184" y="574"/>
                  <a:pt x="1184" y="574"/>
                </a:cubicBezTo>
                <a:lnTo>
                  <a:pt x="1184" y="919"/>
                </a:lnTo>
                <a:close/>
                <a:moveTo>
                  <a:pt x="1789" y="746"/>
                </a:moveTo>
                <a:cubicBezTo>
                  <a:pt x="1789" y="843"/>
                  <a:pt x="1709" y="921"/>
                  <a:pt x="1609" y="921"/>
                </a:cubicBezTo>
                <a:cubicBezTo>
                  <a:pt x="1508" y="921"/>
                  <a:pt x="1428" y="843"/>
                  <a:pt x="1428" y="746"/>
                </a:cubicBezTo>
                <a:cubicBezTo>
                  <a:pt x="1428" y="649"/>
                  <a:pt x="1508" y="573"/>
                  <a:pt x="1609" y="573"/>
                </a:cubicBezTo>
                <a:cubicBezTo>
                  <a:pt x="1709" y="573"/>
                  <a:pt x="1789" y="649"/>
                  <a:pt x="1789" y="746"/>
                </a:cubicBezTo>
                <a:close/>
                <a:moveTo>
                  <a:pt x="1749" y="746"/>
                </a:moveTo>
                <a:cubicBezTo>
                  <a:pt x="1749" y="671"/>
                  <a:pt x="1686" y="610"/>
                  <a:pt x="1609" y="610"/>
                </a:cubicBezTo>
                <a:cubicBezTo>
                  <a:pt x="1532" y="610"/>
                  <a:pt x="1468" y="671"/>
                  <a:pt x="1468" y="746"/>
                </a:cubicBezTo>
                <a:cubicBezTo>
                  <a:pt x="1468" y="822"/>
                  <a:pt x="1532" y="883"/>
                  <a:pt x="1609" y="883"/>
                </a:cubicBezTo>
                <a:cubicBezTo>
                  <a:pt x="1686" y="883"/>
                  <a:pt x="1749" y="822"/>
                  <a:pt x="1749" y="746"/>
                </a:cubicBezTo>
                <a:close/>
                <a:moveTo>
                  <a:pt x="2051" y="801"/>
                </a:moveTo>
                <a:cubicBezTo>
                  <a:pt x="2131" y="919"/>
                  <a:pt x="2131" y="919"/>
                  <a:pt x="2131" y="919"/>
                </a:cubicBezTo>
                <a:cubicBezTo>
                  <a:pt x="2086" y="919"/>
                  <a:pt x="2086" y="919"/>
                  <a:pt x="2086" y="919"/>
                </a:cubicBezTo>
                <a:cubicBezTo>
                  <a:pt x="2015" y="809"/>
                  <a:pt x="2015" y="809"/>
                  <a:pt x="2015" y="809"/>
                </a:cubicBezTo>
                <a:cubicBezTo>
                  <a:pt x="2008" y="809"/>
                  <a:pt x="2000" y="810"/>
                  <a:pt x="1992" y="810"/>
                </a:cubicBezTo>
                <a:cubicBezTo>
                  <a:pt x="1900" y="810"/>
                  <a:pt x="1900" y="810"/>
                  <a:pt x="1900" y="810"/>
                </a:cubicBezTo>
                <a:cubicBezTo>
                  <a:pt x="1900" y="919"/>
                  <a:pt x="1900" y="919"/>
                  <a:pt x="1900" y="919"/>
                </a:cubicBezTo>
                <a:cubicBezTo>
                  <a:pt x="1861" y="919"/>
                  <a:pt x="1861" y="919"/>
                  <a:pt x="1861" y="919"/>
                </a:cubicBezTo>
                <a:cubicBezTo>
                  <a:pt x="1861" y="574"/>
                  <a:pt x="1861" y="574"/>
                  <a:pt x="1861" y="574"/>
                </a:cubicBezTo>
                <a:cubicBezTo>
                  <a:pt x="1992" y="574"/>
                  <a:pt x="1992" y="574"/>
                  <a:pt x="1992" y="574"/>
                </a:cubicBezTo>
                <a:cubicBezTo>
                  <a:pt x="2078" y="574"/>
                  <a:pt x="2128" y="616"/>
                  <a:pt x="2128" y="690"/>
                </a:cubicBezTo>
                <a:cubicBezTo>
                  <a:pt x="2128" y="747"/>
                  <a:pt x="2100" y="785"/>
                  <a:pt x="2051" y="801"/>
                </a:cubicBezTo>
                <a:close/>
                <a:moveTo>
                  <a:pt x="2090" y="691"/>
                </a:moveTo>
                <a:cubicBezTo>
                  <a:pt x="2090" y="639"/>
                  <a:pt x="2054" y="612"/>
                  <a:pt x="1992" y="612"/>
                </a:cubicBezTo>
                <a:cubicBezTo>
                  <a:pt x="1900" y="612"/>
                  <a:pt x="1900" y="612"/>
                  <a:pt x="1900" y="612"/>
                </a:cubicBezTo>
                <a:cubicBezTo>
                  <a:pt x="1900" y="772"/>
                  <a:pt x="1900" y="772"/>
                  <a:pt x="1900" y="772"/>
                </a:cubicBezTo>
                <a:cubicBezTo>
                  <a:pt x="1992" y="772"/>
                  <a:pt x="1992" y="772"/>
                  <a:pt x="1992" y="772"/>
                </a:cubicBezTo>
                <a:cubicBezTo>
                  <a:pt x="2054" y="772"/>
                  <a:pt x="2090" y="744"/>
                  <a:pt x="2090" y="691"/>
                </a:cubicBezTo>
                <a:close/>
                <a:moveTo>
                  <a:pt x="2392" y="822"/>
                </a:moveTo>
                <a:cubicBezTo>
                  <a:pt x="2266" y="574"/>
                  <a:pt x="2266" y="574"/>
                  <a:pt x="2266" y="574"/>
                </a:cubicBezTo>
                <a:cubicBezTo>
                  <a:pt x="2217" y="574"/>
                  <a:pt x="2217" y="574"/>
                  <a:pt x="2217" y="574"/>
                </a:cubicBezTo>
                <a:cubicBezTo>
                  <a:pt x="2217" y="919"/>
                  <a:pt x="2217" y="919"/>
                  <a:pt x="2217" y="919"/>
                </a:cubicBezTo>
                <a:cubicBezTo>
                  <a:pt x="2254" y="919"/>
                  <a:pt x="2254" y="919"/>
                  <a:pt x="2254" y="919"/>
                </a:cubicBezTo>
                <a:cubicBezTo>
                  <a:pt x="2254" y="635"/>
                  <a:pt x="2254" y="635"/>
                  <a:pt x="2254" y="635"/>
                </a:cubicBezTo>
                <a:cubicBezTo>
                  <a:pt x="2379" y="882"/>
                  <a:pt x="2379" y="882"/>
                  <a:pt x="2379" y="882"/>
                </a:cubicBezTo>
                <a:cubicBezTo>
                  <a:pt x="2403" y="882"/>
                  <a:pt x="2403" y="882"/>
                  <a:pt x="2403" y="882"/>
                </a:cubicBezTo>
                <a:cubicBezTo>
                  <a:pt x="2528" y="635"/>
                  <a:pt x="2528" y="635"/>
                  <a:pt x="2528" y="635"/>
                </a:cubicBezTo>
                <a:cubicBezTo>
                  <a:pt x="2529" y="919"/>
                  <a:pt x="2529" y="919"/>
                  <a:pt x="2529" y="919"/>
                </a:cubicBezTo>
                <a:cubicBezTo>
                  <a:pt x="2565" y="919"/>
                  <a:pt x="2565" y="919"/>
                  <a:pt x="2565" y="919"/>
                </a:cubicBezTo>
                <a:cubicBezTo>
                  <a:pt x="2565" y="574"/>
                  <a:pt x="2565" y="574"/>
                  <a:pt x="2565" y="574"/>
                </a:cubicBezTo>
                <a:cubicBezTo>
                  <a:pt x="2517" y="574"/>
                  <a:pt x="2517" y="574"/>
                  <a:pt x="2517" y="574"/>
                </a:cubicBezTo>
                <a:lnTo>
                  <a:pt x="2392" y="822"/>
                </a:lnTo>
                <a:close/>
              </a:path>
            </a:pathLst>
          </a:custGeom>
          <a:solidFill>
            <a:srgbClr val="001450"/>
          </a:solidFill>
          <a:ln>
            <a:noFill/>
          </a:ln>
        </p:spPr>
        <p:txBody>
          <a:bodyPr lIns="114324" tIns="57162" rIns="114324" bIns="57162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251">
              <a:latin typeface="+mn-lt"/>
            </a:endParaRPr>
          </a:p>
        </p:txBody>
      </p:sp>
      <p:sp>
        <p:nvSpPr>
          <p:cNvPr id="64" name="LS_Logo4 (JU-Free) Swipe" hidden="1">
            <a:extLst>
              <a:ext uri="{FF2B5EF4-FFF2-40B4-BE49-F238E27FC236}">
                <a16:creationId xmlns:a16="http://schemas.microsoft.com/office/drawing/2014/main" id="{E0CCACDA-AC1D-4D1C-80AF-228EB3293E52}"/>
              </a:ext>
            </a:extLst>
          </p:cNvPr>
          <p:cNvSpPr>
            <a:spLocks/>
          </p:cNvSpPr>
          <p:nvPr userDrawn="1"/>
        </p:nvSpPr>
        <p:spPr bwMode="auto">
          <a:xfrm>
            <a:off x="1143000" y="7820025"/>
            <a:ext cx="615950" cy="138113"/>
          </a:xfrm>
          <a:custGeom>
            <a:avLst/>
            <a:gdLst>
              <a:gd name="T0" fmla="*/ 256 w 1551"/>
              <a:gd name="T1" fmla="*/ 253 h 347"/>
              <a:gd name="T2" fmla="*/ 132 w 1551"/>
              <a:gd name="T3" fmla="*/ 347 h 347"/>
              <a:gd name="T4" fmla="*/ 0 w 1551"/>
              <a:gd name="T5" fmla="*/ 295 h 347"/>
              <a:gd name="T6" fmla="*/ 18 w 1551"/>
              <a:gd name="T7" fmla="*/ 259 h 347"/>
              <a:gd name="T8" fmla="*/ 132 w 1551"/>
              <a:gd name="T9" fmla="*/ 308 h 347"/>
              <a:gd name="T10" fmla="*/ 213 w 1551"/>
              <a:gd name="T11" fmla="*/ 255 h 347"/>
              <a:gd name="T12" fmla="*/ 20 w 1551"/>
              <a:gd name="T13" fmla="*/ 89 h 347"/>
              <a:gd name="T14" fmla="*/ 139 w 1551"/>
              <a:gd name="T15" fmla="*/ 0 h 347"/>
              <a:gd name="T16" fmla="*/ 248 w 1551"/>
              <a:gd name="T17" fmla="*/ 32 h 347"/>
              <a:gd name="T18" fmla="*/ 231 w 1551"/>
              <a:gd name="T19" fmla="*/ 69 h 347"/>
              <a:gd name="T20" fmla="*/ 136 w 1551"/>
              <a:gd name="T21" fmla="*/ 40 h 347"/>
              <a:gd name="T22" fmla="*/ 63 w 1551"/>
              <a:gd name="T23" fmla="*/ 86 h 347"/>
              <a:gd name="T24" fmla="*/ 256 w 1551"/>
              <a:gd name="T25" fmla="*/ 253 h 347"/>
              <a:gd name="T26" fmla="*/ 652 w 1551"/>
              <a:gd name="T27" fmla="*/ 300 h 347"/>
              <a:gd name="T28" fmla="*/ 558 w 1551"/>
              <a:gd name="T29" fmla="*/ 1 h 347"/>
              <a:gd name="T30" fmla="*/ 518 w 1551"/>
              <a:gd name="T31" fmla="*/ 2 h 347"/>
              <a:gd name="T32" fmla="*/ 425 w 1551"/>
              <a:gd name="T33" fmla="*/ 300 h 347"/>
              <a:gd name="T34" fmla="*/ 330 w 1551"/>
              <a:gd name="T35" fmla="*/ 1 h 347"/>
              <a:gd name="T36" fmla="*/ 288 w 1551"/>
              <a:gd name="T37" fmla="*/ 1 h 347"/>
              <a:gd name="T38" fmla="*/ 403 w 1551"/>
              <a:gd name="T39" fmla="*/ 346 h 347"/>
              <a:gd name="T40" fmla="*/ 444 w 1551"/>
              <a:gd name="T41" fmla="*/ 346 h 347"/>
              <a:gd name="T42" fmla="*/ 538 w 1551"/>
              <a:gd name="T43" fmla="*/ 56 h 347"/>
              <a:gd name="T44" fmla="*/ 631 w 1551"/>
              <a:gd name="T45" fmla="*/ 346 h 347"/>
              <a:gd name="T46" fmla="*/ 671 w 1551"/>
              <a:gd name="T47" fmla="*/ 346 h 347"/>
              <a:gd name="T48" fmla="*/ 787 w 1551"/>
              <a:gd name="T49" fmla="*/ 1 h 347"/>
              <a:gd name="T50" fmla="*/ 746 w 1551"/>
              <a:gd name="T51" fmla="*/ 1 h 347"/>
              <a:gd name="T52" fmla="*/ 652 w 1551"/>
              <a:gd name="T53" fmla="*/ 300 h 347"/>
              <a:gd name="T54" fmla="*/ 838 w 1551"/>
              <a:gd name="T55" fmla="*/ 346 h 347"/>
              <a:gd name="T56" fmla="*/ 877 w 1551"/>
              <a:gd name="T57" fmla="*/ 346 h 347"/>
              <a:gd name="T58" fmla="*/ 877 w 1551"/>
              <a:gd name="T59" fmla="*/ 1 h 347"/>
              <a:gd name="T60" fmla="*/ 838 w 1551"/>
              <a:gd name="T61" fmla="*/ 1 h 347"/>
              <a:gd name="T62" fmla="*/ 838 w 1551"/>
              <a:gd name="T63" fmla="*/ 346 h 347"/>
              <a:gd name="T64" fmla="*/ 1245 w 1551"/>
              <a:gd name="T65" fmla="*/ 117 h 347"/>
              <a:gd name="T66" fmla="*/ 1111 w 1551"/>
              <a:gd name="T67" fmla="*/ 237 h 347"/>
              <a:gd name="T68" fmla="*/ 1021 w 1551"/>
              <a:gd name="T69" fmla="*/ 237 h 347"/>
              <a:gd name="T70" fmla="*/ 1021 w 1551"/>
              <a:gd name="T71" fmla="*/ 346 h 347"/>
              <a:gd name="T72" fmla="*/ 981 w 1551"/>
              <a:gd name="T73" fmla="*/ 346 h 347"/>
              <a:gd name="T74" fmla="*/ 981 w 1551"/>
              <a:gd name="T75" fmla="*/ 1 h 347"/>
              <a:gd name="T76" fmla="*/ 1111 w 1551"/>
              <a:gd name="T77" fmla="*/ 1 h 347"/>
              <a:gd name="T78" fmla="*/ 1245 w 1551"/>
              <a:gd name="T79" fmla="*/ 117 h 347"/>
              <a:gd name="T80" fmla="*/ 1207 w 1551"/>
              <a:gd name="T81" fmla="*/ 118 h 347"/>
              <a:gd name="T82" fmla="*/ 1109 w 1551"/>
              <a:gd name="T83" fmla="*/ 39 h 347"/>
              <a:gd name="T84" fmla="*/ 1021 w 1551"/>
              <a:gd name="T85" fmla="*/ 39 h 347"/>
              <a:gd name="T86" fmla="*/ 1021 w 1551"/>
              <a:gd name="T87" fmla="*/ 199 h 347"/>
              <a:gd name="T88" fmla="*/ 1109 w 1551"/>
              <a:gd name="T89" fmla="*/ 199 h 347"/>
              <a:gd name="T90" fmla="*/ 1207 w 1551"/>
              <a:gd name="T91" fmla="*/ 118 h 347"/>
              <a:gd name="T92" fmla="*/ 1350 w 1551"/>
              <a:gd name="T93" fmla="*/ 309 h 347"/>
              <a:gd name="T94" fmla="*/ 1350 w 1551"/>
              <a:gd name="T95" fmla="*/ 190 h 347"/>
              <a:gd name="T96" fmla="*/ 1524 w 1551"/>
              <a:gd name="T97" fmla="*/ 190 h 347"/>
              <a:gd name="T98" fmla="*/ 1524 w 1551"/>
              <a:gd name="T99" fmla="*/ 153 h 347"/>
              <a:gd name="T100" fmla="*/ 1350 w 1551"/>
              <a:gd name="T101" fmla="*/ 153 h 347"/>
              <a:gd name="T102" fmla="*/ 1350 w 1551"/>
              <a:gd name="T103" fmla="*/ 39 h 347"/>
              <a:gd name="T104" fmla="*/ 1544 w 1551"/>
              <a:gd name="T105" fmla="*/ 39 h 347"/>
              <a:gd name="T106" fmla="*/ 1544 w 1551"/>
              <a:gd name="T107" fmla="*/ 1 h 347"/>
              <a:gd name="T108" fmla="*/ 1311 w 1551"/>
              <a:gd name="T109" fmla="*/ 1 h 347"/>
              <a:gd name="T110" fmla="*/ 1311 w 1551"/>
              <a:gd name="T111" fmla="*/ 346 h 347"/>
              <a:gd name="T112" fmla="*/ 1551 w 1551"/>
              <a:gd name="T113" fmla="*/ 346 h 347"/>
              <a:gd name="T114" fmla="*/ 1551 w 1551"/>
              <a:gd name="T115" fmla="*/ 309 h 347"/>
              <a:gd name="T116" fmla="*/ 1350 w 1551"/>
              <a:gd name="T117" fmla="*/ 309 h 3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551" h="347">
                <a:moveTo>
                  <a:pt x="256" y="253"/>
                </a:moveTo>
                <a:cubicBezTo>
                  <a:pt x="256" y="311"/>
                  <a:pt x="206" y="347"/>
                  <a:pt x="132" y="347"/>
                </a:cubicBezTo>
                <a:cubicBezTo>
                  <a:pt x="82" y="347"/>
                  <a:pt x="33" y="326"/>
                  <a:pt x="0" y="295"/>
                </a:cubicBezTo>
                <a:cubicBezTo>
                  <a:pt x="18" y="259"/>
                  <a:pt x="18" y="259"/>
                  <a:pt x="18" y="259"/>
                </a:cubicBezTo>
                <a:cubicBezTo>
                  <a:pt x="50" y="290"/>
                  <a:pt x="94" y="308"/>
                  <a:pt x="132" y="308"/>
                </a:cubicBezTo>
                <a:cubicBezTo>
                  <a:pt x="182" y="308"/>
                  <a:pt x="213" y="288"/>
                  <a:pt x="213" y="255"/>
                </a:cubicBezTo>
                <a:cubicBezTo>
                  <a:pt x="214" y="164"/>
                  <a:pt x="20" y="213"/>
                  <a:pt x="20" y="89"/>
                </a:cubicBezTo>
                <a:cubicBezTo>
                  <a:pt x="20" y="35"/>
                  <a:pt x="68" y="0"/>
                  <a:pt x="139" y="0"/>
                </a:cubicBezTo>
                <a:cubicBezTo>
                  <a:pt x="179" y="0"/>
                  <a:pt x="220" y="13"/>
                  <a:pt x="248" y="32"/>
                </a:cubicBezTo>
                <a:cubicBezTo>
                  <a:pt x="231" y="69"/>
                  <a:pt x="231" y="69"/>
                  <a:pt x="231" y="69"/>
                </a:cubicBezTo>
                <a:cubicBezTo>
                  <a:pt x="200" y="48"/>
                  <a:pt x="164" y="40"/>
                  <a:pt x="136" y="40"/>
                </a:cubicBezTo>
                <a:cubicBezTo>
                  <a:pt x="92" y="40"/>
                  <a:pt x="63" y="57"/>
                  <a:pt x="63" y="86"/>
                </a:cubicBezTo>
                <a:cubicBezTo>
                  <a:pt x="63" y="174"/>
                  <a:pt x="257" y="128"/>
                  <a:pt x="256" y="253"/>
                </a:cubicBezTo>
                <a:close/>
                <a:moveTo>
                  <a:pt x="652" y="300"/>
                </a:moveTo>
                <a:cubicBezTo>
                  <a:pt x="558" y="1"/>
                  <a:pt x="558" y="1"/>
                  <a:pt x="558" y="1"/>
                </a:cubicBezTo>
                <a:cubicBezTo>
                  <a:pt x="518" y="2"/>
                  <a:pt x="518" y="2"/>
                  <a:pt x="518" y="2"/>
                </a:cubicBezTo>
                <a:cubicBezTo>
                  <a:pt x="425" y="300"/>
                  <a:pt x="425" y="300"/>
                  <a:pt x="425" y="300"/>
                </a:cubicBezTo>
                <a:cubicBezTo>
                  <a:pt x="330" y="1"/>
                  <a:pt x="330" y="1"/>
                  <a:pt x="330" y="1"/>
                </a:cubicBezTo>
                <a:cubicBezTo>
                  <a:pt x="288" y="1"/>
                  <a:pt x="288" y="1"/>
                  <a:pt x="288" y="1"/>
                </a:cubicBezTo>
                <a:cubicBezTo>
                  <a:pt x="403" y="346"/>
                  <a:pt x="403" y="346"/>
                  <a:pt x="403" y="346"/>
                </a:cubicBezTo>
                <a:cubicBezTo>
                  <a:pt x="444" y="346"/>
                  <a:pt x="444" y="346"/>
                  <a:pt x="444" y="346"/>
                </a:cubicBezTo>
                <a:cubicBezTo>
                  <a:pt x="538" y="56"/>
                  <a:pt x="538" y="56"/>
                  <a:pt x="538" y="56"/>
                </a:cubicBezTo>
                <a:cubicBezTo>
                  <a:pt x="631" y="346"/>
                  <a:pt x="631" y="346"/>
                  <a:pt x="631" y="346"/>
                </a:cubicBezTo>
                <a:cubicBezTo>
                  <a:pt x="671" y="346"/>
                  <a:pt x="671" y="346"/>
                  <a:pt x="671" y="346"/>
                </a:cubicBezTo>
                <a:cubicBezTo>
                  <a:pt x="787" y="1"/>
                  <a:pt x="787" y="1"/>
                  <a:pt x="787" y="1"/>
                </a:cubicBezTo>
                <a:cubicBezTo>
                  <a:pt x="746" y="1"/>
                  <a:pt x="746" y="1"/>
                  <a:pt x="746" y="1"/>
                </a:cubicBezTo>
                <a:lnTo>
                  <a:pt x="652" y="300"/>
                </a:lnTo>
                <a:close/>
                <a:moveTo>
                  <a:pt x="838" y="346"/>
                </a:moveTo>
                <a:cubicBezTo>
                  <a:pt x="877" y="346"/>
                  <a:pt x="877" y="346"/>
                  <a:pt x="877" y="346"/>
                </a:cubicBezTo>
                <a:cubicBezTo>
                  <a:pt x="877" y="1"/>
                  <a:pt x="877" y="1"/>
                  <a:pt x="877" y="1"/>
                </a:cubicBezTo>
                <a:cubicBezTo>
                  <a:pt x="838" y="1"/>
                  <a:pt x="838" y="1"/>
                  <a:pt x="838" y="1"/>
                </a:cubicBezTo>
                <a:lnTo>
                  <a:pt x="838" y="346"/>
                </a:lnTo>
                <a:close/>
                <a:moveTo>
                  <a:pt x="1245" y="117"/>
                </a:moveTo>
                <a:cubicBezTo>
                  <a:pt x="1245" y="193"/>
                  <a:pt x="1196" y="237"/>
                  <a:pt x="1111" y="237"/>
                </a:cubicBezTo>
                <a:cubicBezTo>
                  <a:pt x="1021" y="237"/>
                  <a:pt x="1021" y="237"/>
                  <a:pt x="1021" y="237"/>
                </a:cubicBezTo>
                <a:cubicBezTo>
                  <a:pt x="1021" y="346"/>
                  <a:pt x="1021" y="346"/>
                  <a:pt x="1021" y="346"/>
                </a:cubicBezTo>
                <a:cubicBezTo>
                  <a:pt x="981" y="346"/>
                  <a:pt x="981" y="346"/>
                  <a:pt x="981" y="346"/>
                </a:cubicBezTo>
                <a:cubicBezTo>
                  <a:pt x="981" y="1"/>
                  <a:pt x="981" y="1"/>
                  <a:pt x="981" y="1"/>
                </a:cubicBezTo>
                <a:cubicBezTo>
                  <a:pt x="1111" y="1"/>
                  <a:pt x="1111" y="1"/>
                  <a:pt x="1111" y="1"/>
                </a:cubicBezTo>
                <a:cubicBezTo>
                  <a:pt x="1196" y="1"/>
                  <a:pt x="1245" y="44"/>
                  <a:pt x="1245" y="117"/>
                </a:cubicBezTo>
                <a:close/>
                <a:moveTo>
                  <a:pt x="1207" y="118"/>
                </a:moveTo>
                <a:cubicBezTo>
                  <a:pt x="1207" y="66"/>
                  <a:pt x="1171" y="39"/>
                  <a:pt x="1109" y="39"/>
                </a:cubicBezTo>
                <a:cubicBezTo>
                  <a:pt x="1021" y="39"/>
                  <a:pt x="1021" y="39"/>
                  <a:pt x="1021" y="39"/>
                </a:cubicBezTo>
                <a:cubicBezTo>
                  <a:pt x="1021" y="199"/>
                  <a:pt x="1021" y="199"/>
                  <a:pt x="1021" y="199"/>
                </a:cubicBezTo>
                <a:cubicBezTo>
                  <a:pt x="1109" y="199"/>
                  <a:pt x="1109" y="199"/>
                  <a:pt x="1109" y="199"/>
                </a:cubicBezTo>
                <a:cubicBezTo>
                  <a:pt x="1171" y="199"/>
                  <a:pt x="1207" y="172"/>
                  <a:pt x="1207" y="118"/>
                </a:cubicBezTo>
                <a:close/>
                <a:moveTo>
                  <a:pt x="1350" y="309"/>
                </a:moveTo>
                <a:cubicBezTo>
                  <a:pt x="1350" y="190"/>
                  <a:pt x="1350" y="190"/>
                  <a:pt x="1350" y="190"/>
                </a:cubicBezTo>
                <a:cubicBezTo>
                  <a:pt x="1524" y="190"/>
                  <a:pt x="1524" y="190"/>
                  <a:pt x="1524" y="190"/>
                </a:cubicBezTo>
                <a:cubicBezTo>
                  <a:pt x="1524" y="153"/>
                  <a:pt x="1524" y="153"/>
                  <a:pt x="1524" y="153"/>
                </a:cubicBezTo>
                <a:cubicBezTo>
                  <a:pt x="1350" y="153"/>
                  <a:pt x="1350" y="153"/>
                  <a:pt x="1350" y="153"/>
                </a:cubicBezTo>
                <a:cubicBezTo>
                  <a:pt x="1350" y="39"/>
                  <a:pt x="1350" y="39"/>
                  <a:pt x="1350" y="39"/>
                </a:cubicBezTo>
                <a:cubicBezTo>
                  <a:pt x="1544" y="39"/>
                  <a:pt x="1544" y="39"/>
                  <a:pt x="1544" y="39"/>
                </a:cubicBezTo>
                <a:cubicBezTo>
                  <a:pt x="1544" y="1"/>
                  <a:pt x="1544" y="1"/>
                  <a:pt x="1544" y="1"/>
                </a:cubicBezTo>
                <a:cubicBezTo>
                  <a:pt x="1311" y="1"/>
                  <a:pt x="1311" y="1"/>
                  <a:pt x="1311" y="1"/>
                </a:cubicBezTo>
                <a:cubicBezTo>
                  <a:pt x="1311" y="346"/>
                  <a:pt x="1311" y="346"/>
                  <a:pt x="1311" y="346"/>
                </a:cubicBezTo>
                <a:cubicBezTo>
                  <a:pt x="1551" y="346"/>
                  <a:pt x="1551" y="346"/>
                  <a:pt x="1551" y="346"/>
                </a:cubicBezTo>
                <a:cubicBezTo>
                  <a:pt x="1551" y="309"/>
                  <a:pt x="1551" y="309"/>
                  <a:pt x="1551" y="309"/>
                </a:cubicBezTo>
                <a:lnTo>
                  <a:pt x="1350" y="309"/>
                </a:lnTo>
                <a:close/>
              </a:path>
            </a:pathLst>
          </a:custGeom>
          <a:solidFill>
            <a:srgbClr val="001450"/>
          </a:solidFill>
          <a:ln>
            <a:noFill/>
          </a:ln>
        </p:spPr>
        <p:txBody>
          <a:bodyPr lIns="114324" tIns="57162" rIns="114324" bIns="57162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251">
              <a:latin typeface="+mn-lt"/>
            </a:endParaRPr>
          </a:p>
        </p:txBody>
      </p:sp>
      <p:sp>
        <p:nvSpPr>
          <p:cNvPr id="65" name="LS_Logo6 (JU-Free) Taxonomy" hidden="1">
            <a:extLst>
              <a:ext uri="{FF2B5EF4-FFF2-40B4-BE49-F238E27FC236}">
                <a16:creationId xmlns:a16="http://schemas.microsoft.com/office/drawing/2014/main" id="{97CD0032-925D-4F41-B614-7885F18BF990}"/>
              </a:ext>
            </a:extLst>
          </p:cNvPr>
          <p:cNvSpPr>
            <a:spLocks/>
          </p:cNvSpPr>
          <p:nvPr userDrawn="1"/>
        </p:nvSpPr>
        <p:spPr bwMode="auto">
          <a:xfrm>
            <a:off x="1136650" y="7712075"/>
            <a:ext cx="1131888" cy="365125"/>
          </a:xfrm>
          <a:custGeom>
            <a:avLst/>
            <a:gdLst>
              <a:gd name="T0" fmla="*/ 0 w 2851"/>
              <a:gd name="T1" fmla="*/ 1 h 921"/>
              <a:gd name="T2" fmla="*/ 151 w 2851"/>
              <a:gd name="T3" fmla="*/ 39 h 921"/>
              <a:gd name="T4" fmla="*/ 112 w 2851"/>
              <a:gd name="T5" fmla="*/ 39 h 921"/>
              <a:gd name="T6" fmla="*/ 433 w 2851"/>
              <a:gd name="T7" fmla="*/ 1 h 921"/>
              <a:gd name="T8" fmla="*/ 506 w 2851"/>
              <a:gd name="T9" fmla="*/ 259 h 921"/>
              <a:gd name="T10" fmla="*/ 238 w 2851"/>
              <a:gd name="T11" fmla="*/ 346 h 921"/>
              <a:gd name="T12" fmla="*/ 412 w 2851"/>
              <a:gd name="T13" fmla="*/ 46 h 921"/>
              <a:gd name="T14" fmla="*/ 750 w 2851"/>
              <a:gd name="T15" fmla="*/ 202 h 921"/>
              <a:gd name="T16" fmla="*/ 775 w 2851"/>
              <a:gd name="T17" fmla="*/ 167 h 921"/>
              <a:gd name="T18" fmla="*/ 750 w 2851"/>
              <a:gd name="T19" fmla="*/ 134 h 921"/>
              <a:gd name="T20" fmla="*/ 726 w 2851"/>
              <a:gd name="T21" fmla="*/ 169 h 921"/>
              <a:gd name="T22" fmla="*/ 924 w 2851"/>
              <a:gd name="T23" fmla="*/ 174 h 921"/>
              <a:gd name="T24" fmla="*/ 1105 w 2851"/>
              <a:gd name="T25" fmla="*/ 348 h 921"/>
              <a:gd name="T26" fmla="*/ 1105 w 2851"/>
              <a:gd name="T27" fmla="*/ 310 h 921"/>
              <a:gd name="T28" fmla="*/ 964 w 2851"/>
              <a:gd name="T29" fmla="*/ 174 h 921"/>
              <a:gd name="T30" fmla="*/ 1642 w 2851"/>
              <a:gd name="T31" fmla="*/ 346 h 921"/>
              <a:gd name="T32" fmla="*/ 1603 w 2851"/>
              <a:gd name="T33" fmla="*/ 278 h 921"/>
              <a:gd name="T34" fmla="*/ 1356 w 2851"/>
              <a:gd name="T35" fmla="*/ 346 h 921"/>
              <a:gd name="T36" fmla="*/ 1895 w 2851"/>
              <a:gd name="T37" fmla="*/ 348 h 921"/>
              <a:gd name="T38" fmla="*/ 2074 w 2851"/>
              <a:gd name="T39" fmla="*/ 174 h 921"/>
              <a:gd name="T40" fmla="*/ 1895 w 2851"/>
              <a:gd name="T41" fmla="*/ 38 h 921"/>
              <a:gd name="T42" fmla="*/ 2034 w 2851"/>
              <a:gd name="T43" fmla="*/ 174 h 921"/>
              <a:gd name="T44" fmla="*/ 2332 w 2851"/>
              <a:gd name="T45" fmla="*/ 309 h 921"/>
              <a:gd name="T46" fmla="*/ 2494 w 2851"/>
              <a:gd name="T47" fmla="*/ 346 h 921"/>
              <a:gd name="T48" fmla="*/ 2321 w 2851"/>
              <a:gd name="T49" fmla="*/ 249 h 921"/>
              <a:gd name="T50" fmla="*/ 2146 w 2851"/>
              <a:gd name="T51" fmla="*/ 346 h 921"/>
              <a:gd name="T52" fmla="*/ 2811 w 2851"/>
              <a:gd name="T53" fmla="*/ 1 h 921"/>
              <a:gd name="T54" fmla="*/ 2549 w 2851"/>
              <a:gd name="T55" fmla="*/ 1 h 921"/>
              <a:gd name="T56" fmla="*/ 2721 w 2851"/>
              <a:gd name="T57" fmla="*/ 346 h 921"/>
              <a:gd name="T58" fmla="*/ 2811 w 2851"/>
              <a:gd name="T59" fmla="*/ 1 h 921"/>
              <a:gd name="T60" fmla="*/ 46 w 2851"/>
              <a:gd name="T61" fmla="*/ 574 h 921"/>
              <a:gd name="T62" fmla="*/ 84 w 2851"/>
              <a:gd name="T63" fmla="*/ 635 h 921"/>
              <a:gd name="T64" fmla="*/ 357 w 2851"/>
              <a:gd name="T65" fmla="*/ 635 h 921"/>
              <a:gd name="T66" fmla="*/ 394 w 2851"/>
              <a:gd name="T67" fmla="*/ 574 h 921"/>
              <a:gd name="T68" fmla="*/ 644 w 2851"/>
              <a:gd name="T69" fmla="*/ 574 h 921"/>
              <a:gd name="T70" fmla="*/ 716 w 2851"/>
              <a:gd name="T71" fmla="*/ 831 h 921"/>
              <a:gd name="T72" fmla="*/ 449 w 2851"/>
              <a:gd name="T73" fmla="*/ 919 h 921"/>
              <a:gd name="T74" fmla="*/ 700 w 2851"/>
              <a:gd name="T75" fmla="*/ 794 h 921"/>
              <a:gd name="T76" fmla="*/ 700 w 2851"/>
              <a:gd name="T77" fmla="*/ 794 h 921"/>
              <a:gd name="T78" fmla="*/ 851 w 2851"/>
              <a:gd name="T79" fmla="*/ 574 h 921"/>
              <a:gd name="T80" fmla="*/ 891 w 2851"/>
              <a:gd name="T81" fmla="*/ 642 h 921"/>
              <a:gd name="T82" fmla="*/ 1137 w 2851"/>
              <a:gd name="T83" fmla="*/ 574 h 921"/>
              <a:gd name="T84" fmla="*/ 1387 w 2851"/>
              <a:gd name="T85" fmla="*/ 574 h 921"/>
              <a:gd name="T86" fmla="*/ 1460 w 2851"/>
              <a:gd name="T87" fmla="*/ 831 h 921"/>
              <a:gd name="T88" fmla="*/ 1192 w 2851"/>
              <a:gd name="T89" fmla="*/ 919 h 921"/>
              <a:gd name="T90" fmla="*/ 1443 w 2851"/>
              <a:gd name="T91" fmla="*/ 794 h 921"/>
              <a:gd name="T92" fmla="*/ 1443 w 2851"/>
              <a:gd name="T93" fmla="*/ 794 h 921"/>
              <a:gd name="T94" fmla="*/ 1862 w 2851"/>
              <a:gd name="T95" fmla="*/ 620 h 921"/>
              <a:gd name="T96" fmla="*/ 1733 w 2851"/>
              <a:gd name="T97" fmla="*/ 921 h 921"/>
              <a:gd name="T98" fmla="*/ 1826 w 2851"/>
              <a:gd name="T99" fmla="*/ 750 h 921"/>
              <a:gd name="T100" fmla="*/ 1594 w 2851"/>
              <a:gd name="T101" fmla="*/ 746 h 921"/>
              <a:gd name="T102" fmla="*/ 2169 w 2851"/>
              <a:gd name="T103" fmla="*/ 763 h 921"/>
              <a:gd name="T104" fmla="*/ 1996 w 2851"/>
              <a:gd name="T105" fmla="*/ 612 h 921"/>
              <a:gd name="T106" fmla="*/ 1956 w 2851"/>
              <a:gd name="T107" fmla="*/ 574 h 921"/>
              <a:gd name="T108" fmla="*/ 2196 w 2851"/>
              <a:gd name="T109" fmla="*/ 881 h 921"/>
              <a:gd name="T110" fmla="*/ 2466 w 2851"/>
              <a:gd name="T111" fmla="*/ 801 h 921"/>
              <a:gd name="T112" fmla="*/ 2430 w 2851"/>
              <a:gd name="T113" fmla="*/ 809 h 921"/>
              <a:gd name="T114" fmla="*/ 2316 w 2851"/>
              <a:gd name="T115" fmla="*/ 919 h 921"/>
              <a:gd name="T116" fmla="*/ 2407 w 2851"/>
              <a:gd name="T117" fmla="*/ 574 h 921"/>
              <a:gd name="T118" fmla="*/ 2505 w 2851"/>
              <a:gd name="T119" fmla="*/ 691 h 921"/>
              <a:gd name="T120" fmla="*/ 2316 w 2851"/>
              <a:gd name="T121" fmla="*/ 772 h 9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851" h="921">
                <a:moveTo>
                  <a:pt x="112" y="39"/>
                </a:moveTo>
                <a:cubicBezTo>
                  <a:pt x="0" y="39"/>
                  <a:pt x="0" y="39"/>
                  <a:pt x="0" y="39"/>
                </a:cubicBezTo>
                <a:cubicBezTo>
                  <a:pt x="0" y="1"/>
                  <a:pt x="0" y="1"/>
                  <a:pt x="0" y="1"/>
                </a:cubicBezTo>
                <a:cubicBezTo>
                  <a:pt x="263" y="1"/>
                  <a:pt x="263" y="1"/>
                  <a:pt x="263" y="1"/>
                </a:cubicBezTo>
                <a:cubicBezTo>
                  <a:pt x="263" y="39"/>
                  <a:pt x="263" y="39"/>
                  <a:pt x="263" y="39"/>
                </a:cubicBezTo>
                <a:cubicBezTo>
                  <a:pt x="151" y="39"/>
                  <a:pt x="151" y="39"/>
                  <a:pt x="151" y="39"/>
                </a:cubicBezTo>
                <a:cubicBezTo>
                  <a:pt x="151" y="346"/>
                  <a:pt x="151" y="346"/>
                  <a:pt x="151" y="346"/>
                </a:cubicBezTo>
                <a:cubicBezTo>
                  <a:pt x="112" y="346"/>
                  <a:pt x="112" y="346"/>
                  <a:pt x="112" y="346"/>
                </a:cubicBezTo>
                <a:lnTo>
                  <a:pt x="112" y="39"/>
                </a:lnTo>
                <a:close/>
                <a:moveTo>
                  <a:pt x="238" y="346"/>
                </a:moveTo>
                <a:cubicBezTo>
                  <a:pt x="393" y="1"/>
                  <a:pt x="393" y="1"/>
                  <a:pt x="393" y="1"/>
                </a:cubicBezTo>
                <a:cubicBezTo>
                  <a:pt x="433" y="1"/>
                  <a:pt x="433" y="1"/>
                  <a:pt x="433" y="1"/>
                </a:cubicBezTo>
                <a:cubicBezTo>
                  <a:pt x="587" y="346"/>
                  <a:pt x="587" y="346"/>
                  <a:pt x="587" y="346"/>
                </a:cubicBezTo>
                <a:cubicBezTo>
                  <a:pt x="544" y="346"/>
                  <a:pt x="544" y="346"/>
                  <a:pt x="544" y="346"/>
                </a:cubicBezTo>
                <a:cubicBezTo>
                  <a:pt x="506" y="259"/>
                  <a:pt x="506" y="259"/>
                  <a:pt x="506" y="259"/>
                </a:cubicBezTo>
                <a:cubicBezTo>
                  <a:pt x="318" y="259"/>
                  <a:pt x="318" y="259"/>
                  <a:pt x="318" y="259"/>
                </a:cubicBezTo>
                <a:cubicBezTo>
                  <a:pt x="280" y="346"/>
                  <a:pt x="280" y="346"/>
                  <a:pt x="280" y="346"/>
                </a:cubicBezTo>
                <a:lnTo>
                  <a:pt x="238" y="346"/>
                </a:lnTo>
                <a:close/>
                <a:moveTo>
                  <a:pt x="335" y="221"/>
                </a:moveTo>
                <a:cubicBezTo>
                  <a:pt x="489" y="221"/>
                  <a:pt x="489" y="221"/>
                  <a:pt x="489" y="221"/>
                </a:cubicBezTo>
                <a:cubicBezTo>
                  <a:pt x="412" y="46"/>
                  <a:pt x="412" y="46"/>
                  <a:pt x="412" y="46"/>
                </a:cubicBezTo>
                <a:lnTo>
                  <a:pt x="335" y="221"/>
                </a:lnTo>
                <a:close/>
                <a:moveTo>
                  <a:pt x="646" y="346"/>
                </a:moveTo>
                <a:cubicBezTo>
                  <a:pt x="750" y="202"/>
                  <a:pt x="750" y="202"/>
                  <a:pt x="750" y="202"/>
                </a:cubicBezTo>
                <a:cubicBezTo>
                  <a:pt x="854" y="346"/>
                  <a:pt x="854" y="346"/>
                  <a:pt x="854" y="346"/>
                </a:cubicBezTo>
                <a:cubicBezTo>
                  <a:pt x="902" y="346"/>
                  <a:pt x="902" y="346"/>
                  <a:pt x="902" y="346"/>
                </a:cubicBezTo>
                <a:cubicBezTo>
                  <a:pt x="775" y="167"/>
                  <a:pt x="775" y="167"/>
                  <a:pt x="775" y="167"/>
                </a:cubicBezTo>
                <a:cubicBezTo>
                  <a:pt x="892" y="1"/>
                  <a:pt x="892" y="1"/>
                  <a:pt x="892" y="1"/>
                </a:cubicBezTo>
                <a:cubicBezTo>
                  <a:pt x="846" y="1"/>
                  <a:pt x="846" y="1"/>
                  <a:pt x="846" y="1"/>
                </a:cubicBezTo>
                <a:cubicBezTo>
                  <a:pt x="750" y="134"/>
                  <a:pt x="750" y="134"/>
                  <a:pt x="750" y="134"/>
                </a:cubicBezTo>
                <a:cubicBezTo>
                  <a:pt x="655" y="1"/>
                  <a:pt x="655" y="1"/>
                  <a:pt x="655" y="1"/>
                </a:cubicBezTo>
                <a:cubicBezTo>
                  <a:pt x="609" y="1"/>
                  <a:pt x="609" y="1"/>
                  <a:pt x="609" y="1"/>
                </a:cubicBezTo>
                <a:cubicBezTo>
                  <a:pt x="726" y="169"/>
                  <a:pt x="726" y="169"/>
                  <a:pt x="726" y="169"/>
                </a:cubicBezTo>
                <a:cubicBezTo>
                  <a:pt x="600" y="346"/>
                  <a:pt x="600" y="346"/>
                  <a:pt x="600" y="346"/>
                </a:cubicBezTo>
                <a:lnTo>
                  <a:pt x="646" y="346"/>
                </a:lnTo>
                <a:close/>
                <a:moveTo>
                  <a:pt x="924" y="174"/>
                </a:moveTo>
                <a:cubicBezTo>
                  <a:pt x="924" y="76"/>
                  <a:pt x="1004" y="0"/>
                  <a:pt x="1105" y="0"/>
                </a:cubicBezTo>
                <a:cubicBezTo>
                  <a:pt x="1205" y="0"/>
                  <a:pt x="1284" y="77"/>
                  <a:pt x="1284" y="174"/>
                </a:cubicBezTo>
                <a:cubicBezTo>
                  <a:pt x="1284" y="271"/>
                  <a:pt x="1205" y="348"/>
                  <a:pt x="1105" y="348"/>
                </a:cubicBezTo>
                <a:cubicBezTo>
                  <a:pt x="1004" y="348"/>
                  <a:pt x="924" y="271"/>
                  <a:pt x="924" y="174"/>
                </a:cubicBezTo>
                <a:close/>
                <a:moveTo>
                  <a:pt x="964" y="174"/>
                </a:moveTo>
                <a:cubicBezTo>
                  <a:pt x="964" y="249"/>
                  <a:pt x="1028" y="310"/>
                  <a:pt x="1105" y="310"/>
                </a:cubicBezTo>
                <a:cubicBezTo>
                  <a:pt x="1181" y="310"/>
                  <a:pt x="1244" y="249"/>
                  <a:pt x="1244" y="174"/>
                </a:cubicBezTo>
                <a:cubicBezTo>
                  <a:pt x="1244" y="98"/>
                  <a:pt x="1181" y="38"/>
                  <a:pt x="1105" y="38"/>
                </a:cubicBezTo>
                <a:cubicBezTo>
                  <a:pt x="1028" y="38"/>
                  <a:pt x="964" y="98"/>
                  <a:pt x="964" y="174"/>
                </a:cubicBezTo>
                <a:close/>
                <a:moveTo>
                  <a:pt x="1395" y="69"/>
                </a:moveTo>
                <a:cubicBezTo>
                  <a:pt x="1602" y="346"/>
                  <a:pt x="1602" y="346"/>
                  <a:pt x="1602" y="346"/>
                </a:cubicBezTo>
                <a:cubicBezTo>
                  <a:pt x="1642" y="346"/>
                  <a:pt x="1642" y="346"/>
                  <a:pt x="1642" y="346"/>
                </a:cubicBezTo>
                <a:cubicBezTo>
                  <a:pt x="1642" y="1"/>
                  <a:pt x="1642" y="1"/>
                  <a:pt x="1642" y="1"/>
                </a:cubicBezTo>
                <a:cubicBezTo>
                  <a:pt x="1603" y="1"/>
                  <a:pt x="1603" y="1"/>
                  <a:pt x="1603" y="1"/>
                </a:cubicBezTo>
                <a:cubicBezTo>
                  <a:pt x="1603" y="278"/>
                  <a:pt x="1603" y="278"/>
                  <a:pt x="1603" y="278"/>
                </a:cubicBezTo>
                <a:cubicBezTo>
                  <a:pt x="1397" y="1"/>
                  <a:pt x="1397" y="1"/>
                  <a:pt x="1397" y="1"/>
                </a:cubicBezTo>
                <a:cubicBezTo>
                  <a:pt x="1356" y="1"/>
                  <a:pt x="1356" y="1"/>
                  <a:pt x="1356" y="1"/>
                </a:cubicBezTo>
                <a:cubicBezTo>
                  <a:pt x="1356" y="346"/>
                  <a:pt x="1356" y="346"/>
                  <a:pt x="1356" y="346"/>
                </a:cubicBezTo>
                <a:cubicBezTo>
                  <a:pt x="1395" y="346"/>
                  <a:pt x="1395" y="346"/>
                  <a:pt x="1395" y="346"/>
                </a:cubicBezTo>
                <a:lnTo>
                  <a:pt x="1395" y="69"/>
                </a:lnTo>
                <a:close/>
                <a:moveTo>
                  <a:pt x="1895" y="348"/>
                </a:moveTo>
                <a:cubicBezTo>
                  <a:pt x="1794" y="348"/>
                  <a:pt x="1714" y="271"/>
                  <a:pt x="1714" y="174"/>
                </a:cubicBezTo>
                <a:cubicBezTo>
                  <a:pt x="1714" y="76"/>
                  <a:pt x="1794" y="0"/>
                  <a:pt x="1895" y="0"/>
                </a:cubicBezTo>
                <a:cubicBezTo>
                  <a:pt x="1995" y="0"/>
                  <a:pt x="2074" y="77"/>
                  <a:pt x="2074" y="174"/>
                </a:cubicBezTo>
                <a:cubicBezTo>
                  <a:pt x="2074" y="271"/>
                  <a:pt x="1995" y="348"/>
                  <a:pt x="1895" y="348"/>
                </a:cubicBezTo>
                <a:close/>
                <a:moveTo>
                  <a:pt x="2034" y="174"/>
                </a:moveTo>
                <a:cubicBezTo>
                  <a:pt x="2034" y="98"/>
                  <a:pt x="1971" y="38"/>
                  <a:pt x="1895" y="38"/>
                </a:cubicBezTo>
                <a:cubicBezTo>
                  <a:pt x="1818" y="38"/>
                  <a:pt x="1754" y="98"/>
                  <a:pt x="1754" y="174"/>
                </a:cubicBezTo>
                <a:cubicBezTo>
                  <a:pt x="1754" y="249"/>
                  <a:pt x="1818" y="310"/>
                  <a:pt x="1895" y="310"/>
                </a:cubicBezTo>
                <a:cubicBezTo>
                  <a:pt x="1971" y="310"/>
                  <a:pt x="2034" y="249"/>
                  <a:pt x="2034" y="174"/>
                </a:cubicBezTo>
                <a:close/>
                <a:moveTo>
                  <a:pt x="2183" y="62"/>
                </a:moveTo>
                <a:cubicBezTo>
                  <a:pt x="2308" y="309"/>
                  <a:pt x="2308" y="309"/>
                  <a:pt x="2308" y="309"/>
                </a:cubicBezTo>
                <a:cubicBezTo>
                  <a:pt x="2332" y="309"/>
                  <a:pt x="2332" y="309"/>
                  <a:pt x="2332" y="309"/>
                </a:cubicBezTo>
                <a:cubicBezTo>
                  <a:pt x="2457" y="62"/>
                  <a:pt x="2457" y="62"/>
                  <a:pt x="2457" y="62"/>
                </a:cubicBezTo>
                <a:cubicBezTo>
                  <a:pt x="2458" y="346"/>
                  <a:pt x="2458" y="346"/>
                  <a:pt x="2458" y="346"/>
                </a:cubicBezTo>
                <a:cubicBezTo>
                  <a:pt x="2494" y="346"/>
                  <a:pt x="2494" y="346"/>
                  <a:pt x="2494" y="346"/>
                </a:cubicBezTo>
                <a:cubicBezTo>
                  <a:pt x="2494" y="1"/>
                  <a:pt x="2494" y="1"/>
                  <a:pt x="2494" y="1"/>
                </a:cubicBezTo>
                <a:cubicBezTo>
                  <a:pt x="2446" y="1"/>
                  <a:pt x="2446" y="1"/>
                  <a:pt x="2446" y="1"/>
                </a:cubicBezTo>
                <a:cubicBezTo>
                  <a:pt x="2321" y="249"/>
                  <a:pt x="2321" y="249"/>
                  <a:pt x="2321" y="249"/>
                </a:cubicBezTo>
                <a:cubicBezTo>
                  <a:pt x="2195" y="1"/>
                  <a:pt x="2195" y="1"/>
                  <a:pt x="2195" y="1"/>
                </a:cubicBezTo>
                <a:cubicBezTo>
                  <a:pt x="2146" y="1"/>
                  <a:pt x="2146" y="1"/>
                  <a:pt x="2146" y="1"/>
                </a:cubicBezTo>
                <a:cubicBezTo>
                  <a:pt x="2146" y="346"/>
                  <a:pt x="2146" y="346"/>
                  <a:pt x="2146" y="346"/>
                </a:cubicBezTo>
                <a:cubicBezTo>
                  <a:pt x="2183" y="346"/>
                  <a:pt x="2183" y="346"/>
                  <a:pt x="2183" y="346"/>
                </a:cubicBezTo>
                <a:lnTo>
                  <a:pt x="2183" y="62"/>
                </a:lnTo>
                <a:close/>
                <a:moveTo>
                  <a:pt x="2811" y="1"/>
                </a:moveTo>
                <a:cubicBezTo>
                  <a:pt x="2701" y="181"/>
                  <a:pt x="2701" y="181"/>
                  <a:pt x="2701" y="181"/>
                </a:cubicBezTo>
                <a:cubicBezTo>
                  <a:pt x="2589" y="1"/>
                  <a:pt x="2589" y="1"/>
                  <a:pt x="2589" y="1"/>
                </a:cubicBezTo>
                <a:cubicBezTo>
                  <a:pt x="2549" y="1"/>
                  <a:pt x="2549" y="1"/>
                  <a:pt x="2549" y="1"/>
                </a:cubicBezTo>
                <a:cubicBezTo>
                  <a:pt x="2682" y="229"/>
                  <a:pt x="2682" y="229"/>
                  <a:pt x="2682" y="229"/>
                </a:cubicBezTo>
                <a:cubicBezTo>
                  <a:pt x="2682" y="346"/>
                  <a:pt x="2682" y="346"/>
                  <a:pt x="2682" y="346"/>
                </a:cubicBezTo>
                <a:cubicBezTo>
                  <a:pt x="2721" y="346"/>
                  <a:pt x="2721" y="346"/>
                  <a:pt x="2721" y="346"/>
                </a:cubicBezTo>
                <a:cubicBezTo>
                  <a:pt x="2721" y="228"/>
                  <a:pt x="2721" y="228"/>
                  <a:pt x="2721" y="228"/>
                </a:cubicBezTo>
                <a:cubicBezTo>
                  <a:pt x="2851" y="1"/>
                  <a:pt x="2851" y="1"/>
                  <a:pt x="2851" y="1"/>
                </a:cubicBezTo>
                <a:lnTo>
                  <a:pt x="2811" y="1"/>
                </a:lnTo>
                <a:close/>
                <a:moveTo>
                  <a:pt x="221" y="822"/>
                </a:moveTo>
                <a:cubicBezTo>
                  <a:pt x="95" y="574"/>
                  <a:pt x="95" y="574"/>
                  <a:pt x="95" y="574"/>
                </a:cubicBezTo>
                <a:cubicBezTo>
                  <a:pt x="46" y="574"/>
                  <a:pt x="46" y="574"/>
                  <a:pt x="46" y="574"/>
                </a:cubicBezTo>
                <a:cubicBezTo>
                  <a:pt x="46" y="919"/>
                  <a:pt x="46" y="919"/>
                  <a:pt x="46" y="919"/>
                </a:cubicBezTo>
                <a:cubicBezTo>
                  <a:pt x="84" y="919"/>
                  <a:pt x="84" y="919"/>
                  <a:pt x="84" y="919"/>
                </a:cubicBezTo>
                <a:cubicBezTo>
                  <a:pt x="84" y="635"/>
                  <a:pt x="84" y="635"/>
                  <a:pt x="84" y="635"/>
                </a:cubicBezTo>
                <a:cubicBezTo>
                  <a:pt x="208" y="882"/>
                  <a:pt x="208" y="882"/>
                  <a:pt x="208" y="882"/>
                </a:cubicBezTo>
                <a:cubicBezTo>
                  <a:pt x="232" y="882"/>
                  <a:pt x="232" y="882"/>
                  <a:pt x="232" y="882"/>
                </a:cubicBezTo>
                <a:cubicBezTo>
                  <a:pt x="357" y="635"/>
                  <a:pt x="357" y="635"/>
                  <a:pt x="357" y="635"/>
                </a:cubicBezTo>
                <a:cubicBezTo>
                  <a:pt x="358" y="919"/>
                  <a:pt x="358" y="919"/>
                  <a:pt x="358" y="919"/>
                </a:cubicBezTo>
                <a:cubicBezTo>
                  <a:pt x="394" y="919"/>
                  <a:pt x="394" y="919"/>
                  <a:pt x="394" y="919"/>
                </a:cubicBezTo>
                <a:cubicBezTo>
                  <a:pt x="394" y="574"/>
                  <a:pt x="394" y="574"/>
                  <a:pt x="394" y="574"/>
                </a:cubicBezTo>
                <a:cubicBezTo>
                  <a:pt x="346" y="574"/>
                  <a:pt x="346" y="574"/>
                  <a:pt x="346" y="574"/>
                </a:cubicBezTo>
                <a:lnTo>
                  <a:pt x="221" y="822"/>
                </a:lnTo>
                <a:close/>
                <a:moveTo>
                  <a:pt x="644" y="574"/>
                </a:moveTo>
                <a:cubicBezTo>
                  <a:pt x="797" y="919"/>
                  <a:pt x="797" y="919"/>
                  <a:pt x="797" y="919"/>
                </a:cubicBezTo>
                <a:cubicBezTo>
                  <a:pt x="755" y="919"/>
                  <a:pt x="755" y="919"/>
                  <a:pt x="755" y="919"/>
                </a:cubicBezTo>
                <a:cubicBezTo>
                  <a:pt x="716" y="831"/>
                  <a:pt x="716" y="831"/>
                  <a:pt x="716" y="831"/>
                </a:cubicBezTo>
                <a:cubicBezTo>
                  <a:pt x="529" y="831"/>
                  <a:pt x="529" y="831"/>
                  <a:pt x="529" y="831"/>
                </a:cubicBezTo>
                <a:cubicBezTo>
                  <a:pt x="490" y="919"/>
                  <a:pt x="490" y="919"/>
                  <a:pt x="490" y="919"/>
                </a:cubicBezTo>
                <a:cubicBezTo>
                  <a:pt x="449" y="919"/>
                  <a:pt x="449" y="919"/>
                  <a:pt x="449" y="919"/>
                </a:cubicBezTo>
                <a:cubicBezTo>
                  <a:pt x="603" y="574"/>
                  <a:pt x="603" y="574"/>
                  <a:pt x="603" y="574"/>
                </a:cubicBezTo>
                <a:lnTo>
                  <a:pt x="644" y="574"/>
                </a:lnTo>
                <a:close/>
                <a:moveTo>
                  <a:pt x="700" y="794"/>
                </a:moveTo>
                <a:cubicBezTo>
                  <a:pt x="622" y="619"/>
                  <a:pt x="622" y="619"/>
                  <a:pt x="622" y="619"/>
                </a:cubicBezTo>
                <a:cubicBezTo>
                  <a:pt x="545" y="794"/>
                  <a:pt x="545" y="794"/>
                  <a:pt x="545" y="794"/>
                </a:cubicBezTo>
                <a:lnTo>
                  <a:pt x="700" y="794"/>
                </a:lnTo>
                <a:close/>
                <a:moveTo>
                  <a:pt x="1099" y="851"/>
                </a:moveTo>
                <a:cubicBezTo>
                  <a:pt x="892" y="574"/>
                  <a:pt x="892" y="574"/>
                  <a:pt x="892" y="574"/>
                </a:cubicBezTo>
                <a:cubicBezTo>
                  <a:pt x="851" y="574"/>
                  <a:pt x="851" y="574"/>
                  <a:pt x="851" y="574"/>
                </a:cubicBezTo>
                <a:cubicBezTo>
                  <a:pt x="851" y="919"/>
                  <a:pt x="851" y="919"/>
                  <a:pt x="851" y="919"/>
                </a:cubicBezTo>
                <a:cubicBezTo>
                  <a:pt x="891" y="919"/>
                  <a:pt x="891" y="919"/>
                  <a:pt x="891" y="919"/>
                </a:cubicBezTo>
                <a:cubicBezTo>
                  <a:pt x="891" y="642"/>
                  <a:pt x="891" y="642"/>
                  <a:pt x="891" y="642"/>
                </a:cubicBezTo>
                <a:cubicBezTo>
                  <a:pt x="1097" y="919"/>
                  <a:pt x="1097" y="919"/>
                  <a:pt x="1097" y="919"/>
                </a:cubicBezTo>
                <a:cubicBezTo>
                  <a:pt x="1137" y="919"/>
                  <a:pt x="1137" y="919"/>
                  <a:pt x="1137" y="919"/>
                </a:cubicBezTo>
                <a:cubicBezTo>
                  <a:pt x="1137" y="574"/>
                  <a:pt x="1137" y="574"/>
                  <a:pt x="1137" y="574"/>
                </a:cubicBezTo>
                <a:cubicBezTo>
                  <a:pt x="1099" y="574"/>
                  <a:pt x="1099" y="574"/>
                  <a:pt x="1099" y="574"/>
                </a:cubicBezTo>
                <a:lnTo>
                  <a:pt x="1099" y="851"/>
                </a:lnTo>
                <a:close/>
                <a:moveTo>
                  <a:pt x="1387" y="574"/>
                </a:moveTo>
                <a:cubicBezTo>
                  <a:pt x="1541" y="919"/>
                  <a:pt x="1541" y="919"/>
                  <a:pt x="1541" y="919"/>
                </a:cubicBezTo>
                <a:cubicBezTo>
                  <a:pt x="1498" y="919"/>
                  <a:pt x="1498" y="919"/>
                  <a:pt x="1498" y="919"/>
                </a:cubicBezTo>
                <a:cubicBezTo>
                  <a:pt x="1460" y="831"/>
                  <a:pt x="1460" y="831"/>
                  <a:pt x="1460" y="831"/>
                </a:cubicBezTo>
                <a:cubicBezTo>
                  <a:pt x="1272" y="831"/>
                  <a:pt x="1272" y="831"/>
                  <a:pt x="1272" y="831"/>
                </a:cubicBezTo>
                <a:cubicBezTo>
                  <a:pt x="1234" y="919"/>
                  <a:pt x="1234" y="919"/>
                  <a:pt x="1234" y="919"/>
                </a:cubicBezTo>
                <a:cubicBezTo>
                  <a:pt x="1192" y="919"/>
                  <a:pt x="1192" y="919"/>
                  <a:pt x="1192" y="919"/>
                </a:cubicBezTo>
                <a:cubicBezTo>
                  <a:pt x="1346" y="574"/>
                  <a:pt x="1346" y="574"/>
                  <a:pt x="1346" y="574"/>
                </a:cubicBezTo>
                <a:lnTo>
                  <a:pt x="1387" y="574"/>
                </a:lnTo>
                <a:close/>
                <a:moveTo>
                  <a:pt x="1443" y="794"/>
                </a:moveTo>
                <a:cubicBezTo>
                  <a:pt x="1365" y="619"/>
                  <a:pt x="1365" y="619"/>
                  <a:pt x="1365" y="619"/>
                </a:cubicBezTo>
                <a:cubicBezTo>
                  <a:pt x="1289" y="794"/>
                  <a:pt x="1289" y="794"/>
                  <a:pt x="1289" y="794"/>
                </a:cubicBezTo>
                <a:lnTo>
                  <a:pt x="1443" y="794"/>
                </a:lnTo>
                <a:close/>
                <a:moveTo>
                  <a:pt x="1735" y="610"/>
                </a:moveTo>
                <a:cubicBezTo>
                  <a:pt x="1774" y="610"/>
                  <a:pt x="1812" y="625"/>
                  <a:pt x="1840" y="650"/>
                </a:cubicBezTo>
                <a:cubicBezTo>
                  <a:pt x="1862" y="620"/>
                  <a:pt x="1862" y="620"/>
                  <a:pt x="1862" y="620"/>
                </a:cubicBezTo>
                <a:cubicBezTo>
                  <a:pt x="1829" y="591"/>
                  <a:pt x="1783" y="573"/>
                  <a:pt x="1735" y="573"/>
                </a:cubicBezTo>
                <a:cubicBezTo>
                  <a:pt x="1634" y="573"/>
                  <a:pt x="1554" y="649"/>
                  <a:pt x="1554" y="746"/>
                </a:cubicBezTo>
                <a:cubicBezTo>
                  <a:pt x="1554" y="843"/>
                  <a:pt x="1634" y="921"/>
                  <a:pt x="1733" y="921"/>
                </a:cubicBezTo>
                <a:cubicBezTo>
                  <a:pt x="1780" y="921"/>
                  <a:pt x="1827" y="902"/>
                  <a:pt x="1861" y="875"/>
                </a:cubicBezTo>
                <a:cubicBezTo>
                  <a:pt x="1861" y="750"/>
                  <a:pt x="1861" y="750"/>
                  <a:pt x="1861" y="750"/>
                </a:cubicBezTo>
                <a:cubicBezTo>
                  <a:pt x="1826" y="750"/>
                  <a:pt x="1826" y="750"/>
                  <a:pt x="1826" y="750"/>
                </a:cubicBezTo>
                <a:cubicBezTo>
                  <a:pt x="1826" y="854"/>
                  <a:pt x="1826" y="854"/>
                  <a:pt x="1826" y="854"/>
                </a:cubicBezTo>
                <a:cubicBezTo>
                  <a:pt x="1800" y="872"/>
                  <a:pt x="1767" y="883"/>
                  <a:pt x="1736" y="883"/>
                </a:cubicBezTo>
                <a:cubicBezTo>
                  <a:pt x="1657" y="883"/>
                  <a:pt x="1594" y="823"/>
                  <a:pt x="1594" y="746"/>
                </a:cubicBezTo>
                <a:cubicBezTo>
                  <a:pt x="1594" y="671"/>
                  <a:pt x="1657" y="610"/>
                  <a:pt x="1735" y="610"/>
                </a:cubicBezTo>
                <a:close/>
                <a:moveTo>
                  <a:pt x="1996" y="763"/>
                </a:moveTo>
                <a:cubicBezTo>
                  <a:pt x="2169" y="763"/>
                  <a:pt x="2169" y="763"/>
                  <a:pt x="2169" y="763"/>
                </a:cubicBezTo>
                <a:cubicBezTo>
                  <a:pt x="2169" y="725"/>
                  <a:pt x="2169" y="725"/>
                  <a:pt x="2169" y="725"/>
                </a:cubicBezTo>
                <a:cubicBezTo>
                  <a:pt x="1996" y="725"/>
                  <a:pt x="1996" y="725"/>
                  <a:pt x="1996" y="725"/>
                </a:cubicBezTo>
                <a:cubicBezTo>
                  <a:pt x="1996" y="612"/>
                  <a:pt x="1996" y="612"/>
                  <a:pt x="1996" y="612"/>
                </a:cubicBezTo>
                <a:cubicBezTo>
                  <a:pt x="2190" y="612"/>
                  <a:pt x="2190" y="612"/>
                  <a:pt x="2190" y="612"/>
                </a:cubicBezTo>
                <a:cubicBezTo>
                  <a:pt x="2190" y="574"/>
                  <a:pt x="2190" y="574"/>
                  <a:pt x="2190" y="574"/>
                </a:cubicBezTo>
                <a:cubicBezTo>
                  <a:pt x="1956" y="574"/>
                  <a:pt x="1956" y="574"/>
                  <a:pt x="1956" y="574"/>
                </a:cubicBezTo>
                <a:cubicBezTo>
                  <a:pt x="1956" y="919"/>
                  <a:pt x="1956" y="919"/>
                  <a:pt x="1956" y="919"/>
                </a:cubicBezTo>
                <a:cubicBezTo>
                  <a:pt x="2196" y="919"/>
                  <a:pt x="2196" y="919"/>
                  <a:pt x="2196" y="919"/>
                </a:cubicBezTo>
                <a:cubicBezTo>
                  <a:pt x="2196" y="881"/>
                  <a:pt x="2196" y="881"/>
                  <a:pt x="2196" y="881"/>
                </a:cubicBezTo>
                <a:cubicBezTo>
                  <a:pt x="1996" y="881"/>
                  <a:pt x="1996" y="881"/>
                  <a:pt x="1996" y="881"/>
                </a:cubicBezTo>
                <a:lnTo>
                  <a:pt x="1996" y="763"/>
                </a:lnTo>
                <a:close/>
                <a:moveTo>
                  <a:pt x="2466" y="801"/>
                </a:moveTo>
                <a:cubicBezTo>
                  <a:pt x="2546" y="919"/>
                  <a:pt x="2546" y="919"/>
                  <a:pt x="2546" y="919"/>
                </a:cubicBezTo>
                <a:cubicBezTo>
                  <a:pt x="2501" y="919"/>
                  <a:pt x="2501" y="919"/>
                  <a:pt x="2501" y="919"/>
                </a:cubicBezTo>
                <a:cubicBezTo>
                  <a:pt x="2430" y="809"/>
                  <a:pt x="2430" y="809"/>
                  <a:pt x="2430" y="809"/>
                </a:cubicBezTo>
                <a:cubicBezTo>
                  <a:pt x="2423" y="809"/>
                  <a:pt x="2415" y="810"/>
                  <a:pt x="2407" y="810"/>
                </a:cubicBezTo>
                <a:cubicBezTo>
                  <a:pt x="2316" y="810"/>
                  <a:pt x="2316" y="810"/>
                  <a:pt x="2316" y="810"/>
                </a:cubicBezTo>
                <a:cubicBezTo>
                  <a:pt x="2316" y="919"/>
                  <a:pt x="2316" y="919"/>
                  <a:pt x="2316" y="919"/>
                </a:cubicBezTo>
                <a:cubicBezTo>
                  <a:pt x="2276" y="919"/>
                  <a:pt x="2276" y="919"/>
                  <a:pt x="2276" y="919"/>
                </a:cubicBezTo>
                <a:cubicBezTo>
                  <a:pt x="2276" y="574"/>
                  <a:pt x="2276" y="574"/>
                  <a:pt x="2276" y="574"/>
                </a:cubicBezTo>
                <a:cubicBezTo>
                  <a:pt x="2407" y="574"/>
                  <a:pt x="2407" y="574"/>
                  <a:pt x="2407" y="574"/>
                </a:cubicBezTo>
                <a:cubicBezTo>
                  <a:pt x="2493" y="574"/>
                  <a:pt x="2543" y="616"/>
                  <a:pt x="2543" y="690"/>
                </a:cubicBezTo>
                <a:cubicBezTo>
                  <a:pt x="2543" y="747"/>
                  <a:pt x="2515" y="785"/>
                  <a:pt x="2466" y="801"/>
                </a:cubicBezTo>
                <a:close/>
                <a:moveTo>
                  <a:pt x="2505" y="691"/>
                </a:moveTo>
                <a:cubicBezTo>
                  <a:pt x="2505" y="639"/>
                  <a:pt x="2469" y="612"/>
                  <a:pt x="2407" y="612"/>
                </a:cubicBezTo>
                <a:cubicBezTo>
                  <a:pt x="2316" y="612"/>
                  <a:pt x="2316" y="612"/>
                  <a:pt x="2316" y="612"/>
                </a:cubicBezTo>
                <a:cubicBezTo>
                  <a:pt x="2316" y="772"/>
                  <a:pt x="2316" y="772"/>
                  <a:pt x="2316" y="772"/>
                </a:cubicBezTo>
                <a:cubicBezTo>
                  <a:pt x="2407" y="772"/>
                  <a:pt x="2407" y="772"/>
                  <a:pt x="2407" y="772"/>
                </a:cubicBezTo>
                <a:cubicBezTo>
                  <a:pt x="2469" y="772"/>
                  <a:pt x="2505" y="744"/>
                  <a:pt x="2505" y="691"/>
                </a:cubicBezTo>
                <a:close/>
              </a:path>
            </a:pathLst>
          </a:custGeom>
          <a:solidFill>
            <a:srgbClr val="001450"/>
          </a:solidFill>
          <a:ln>
            <a:noFill/>
          </a:ln>
        </p:spPr>
        <p:txBody>
          <a:bodyPr lIns="114324" tIns="57162" rIns="114324" bIns="57162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251">
              <a:latin typeface="+mn-lt"/>
            </a:endParaRPr>
          </a:p>
        </p:txBody>
      </p:sp>
      <p:sp>
        <p:nvSpPr>
          <p:cNvPr id="66" name="LS_Logo13(JU-Free) Enterprise" hidden="1">
            <a:extLst>
              <a:ext uri="{FF2B5EF4-FFF2-40B4-BE49-F238E27FC236}">
                <a16:creationId xmlns:a16="http://schemas.microsoft.com/office/drawing/2014/main" id="{C4AC4280-5AC6-4EA4-A2BF-559AFB19F3A1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136650" y="7712075"/>
            <a:ext cx="2205038" cy="365125"/>
          </a:xfrm>
          <a:custGeom>
            <a:avLst/>
            <a:gdLst>
              <a:gd name="T0" fmla="*/ 36 w 5552"/>
              <a:gd name="T1" fmla="*/ 156 h 921"/>
              <a:gd name="T2" fmla="*/ 613 w 5552"/>
              <a:gd name="T3" fmla="*/ 345 h 921"/>
              <a:gd name="T4" fmla="*/ 363 w 5552"/>
              <a:gd name="T5" fmla="*/ 345 h 921"/>
              <a:gd name="T6" fmla="*/ 948 w 5552"/>
              <a:gd name="T7" fmla="*/ 34 h 921"/>
              <a:gd name="T8" fmla="*/ 1042 w 5552"/>
              <a:gd name="T9" fmla="*/ 314 h 921"/>
              <a:gd name="T10" fmla="*/ 1240 w 5552"/>
              <a:gd name="T11" fmla="*/ 3 h 921"/>
              <a:gd name="T12" fmla="*/ 1369 w 5552"/>
              <a:gd name="T13" fmla="*/ 345 h 921"/>
              <a:gd name="T14" fmla="*/ 1523 w 5552"/>
              <a:gd name="T15" fmla="*/ 228 h 921"/>
              <a:gd name="T16" fmla="*/ 1565 w 5552"/>
              <a:gd name="T17" fmla="*/ 120 h 921"/>
              <a:gd name="T18" fmla="*/ 1917 w 5552"/>
              <a:gd name="T19" fmla="*/ 206 h 921"/>
              <a:gd name="T20" fmla="*/ 1917 w 5552"/>
              <a:gd name="T21" fmla="*/ 34 h 921"/>
              <a:gd name="T22" fmla="*/ 1814 w 5552"/>
              <a:gd name="T23" fmla="*/ 205 h 921"/>
              <a:gd name="T24" fmla="*/ 2161 w 5552"/>
              <a:gd name="T25" fmla="*/ 237 h 921"/>
              <a:gd name="T26" fmla="*/ 2301 w 5552"/>
              <a:gd name="T27" fmla="*/ 120 h 921"/>
              <a:gd name="T28" fmla="*/ 2069 w 5552"/>
              <a:gd name="T29" fmla="*/ 34 h 921"/>
              <a:gd name="T30" fmla="*/ 2423 w 5552"/>
              <a:gd name="T31" fmla="*/ 345 h 921"/>
              <a:gd name="T32" fmla="*/ 2568 w 5552"/>
              <a:gd name="T33" fmla="*/ 48 h 921"/>
              <a:gd name="T34" fmla="*/ 2565 w 5552"/>
              <a:gd name="T35" fmla="*/ 13 h 921"/>
              <a:gd name="T36" fmla="*/ 2708 w 5552"/>
              <a:gd name="T37" fmla="*/ 224 h 921"/>
              <a:gd name="T38" fmla="*/ 2555 w 5552"/>
              <a:gd name="T39" fmla="*/ 336 h 921"/>
              <a:gd name="T40" fmla="*/ 3077 w 5552"/>
              <a:gd name="T41" fmla="*/ 314 h 921"/>
              <a:gd name="T42" fmla="*/ 3070 w 5552"/>
              <a:gd name="T43" fmla="*/ 34 h 921"/>
              <a:gd name="T44" fmla="*/ 30 w 5552"/>
              <a:gd name="T45" fmla="*/ 576 h 921"/>
              <a:gd name="T46" fmla="*/ 321 w 5552"/>
              <a:gd name="T47" fmla="*/ 645 h 921"/>
              <a:gd name="T48" fmla="*/ 761 w 5552"/>
              <a:gd name="T49" fmla="*/ 919 h 921"/>
              <a:gd name="T50" fmla="*/ 604 w 5552"/>
              <a:gd name="T51" fmla="*/ 576 h 921"/>
              <a:gd name="T52" fmla="*/ 867 w 5552"/>
              <a:gd name="T53" fmla="*/ 919 h 921"/>
              <a:gd name="T54" fmla="*/ 1153 w 5552"/>
              <a:gd name="T55" fmla="*/ 624 h 921"/>
              <a:gd name="T56" fmla="*/ 1069 w 5552"/>
              <a:gd name="T57" fmla="*/ 658 h 921"/>
              <a:gd name="T58" fmla="*/ 1328 w 5552"/>
              <a:gd name="T59" fmla="*/ 848 h 921"/>
              <a:gd name="T60" fmla="*/ 1679 w 5552"/>
              <a:gd name="T61" fmla="*/ 729 h 921"/>
              <a:gd name="T62" fmla="*/ 1679 w 5552"/>
              <a:gd name="T63" fmla="*/ 761 h 921"/>
              <a:gd name="T64" fmla="*/ 1862 w 5552"/>
              <a:gd name="T65" fmla="*/ 919 h 921"/>
              <a:gd name="T66" fmla="*/ 1974 w 5552"/>
              <a:gd name="T67" fmla="*/ 919 h 921"/>
              <a:gd name="T68" fmla="*/ 2224 w 5552"/>
              <a:gd name="T69" fmla="*/ 854 h 921"/>
              <a:gd name="T70" fmla="*/ 2429 w 5552"/>
              <a:gd name="T71" fmla="*/ 596 h 921"/>
              <a:gd name="T72" fmla="*/ 2647 w 5552"/>
              <a:gd name="T73" fmla="*/ 878 h 921"/>
              <a:gd name="T74" fmla="*/ 2377 w 5552"/>
              <a:gd name="T75" fmla="*/ 747 h 921"/>
              <a:gd name="T76" fmla="*/ 2914 w 5552"/>
              <a:gd name="T77" fmla="*/ 919 h 921"/>
              <a:gd name="T78" fmla="*/ 3082 w 5552"/>
              <a:gd name="T79" fmla="*/ 630 h 921"/>
              <a:gd name="T80" fmla="*/ 3260 w 5552"/>
              <a:gd name="T81" fmla="*/ 576 h 921"/>
              <a:gd name="T82" fmla="*/ 3650 w 5552"/>
              <a:gd name="T83" fmla="*/ 576 h 921"/>
              <a:gd name="T84" fmla="*/ 3615 w 5552"/>
              <a:gd name="T85" fmla="*/ 576 h 921"/>
              <a:gd name="T86" fmla="*/ 3913 w 5552"/>
              <a:gd name="T87" fmla="*/ 607 h 921"/>
              <a:gd name="T88" fmla="*/ 3793 w 5552"/>
              <a:gd name="T89" fmla="*/ 607 h 921"/>
              <a:gd name="T90" fmla="*/ 4163 w 5552"/>
              <a:gd name="T91" fmla="*/ 607 h 921"/>
              <a:gd name="T92" fmla="*/ 4738 w 5552"/>
              <a:gd name="T93" fmla="*/ 837 h 921"/>
              <a:gd name="T94" fmla="*/ 4490 w 5552"/>
              <a:gd name="T95" fmla="*/ 596 h 921"/>
              <a:gd name="T96" fmla="*/ 4582 w 5552"/>
              <a:gd name="T97" fmla="*/ 605 h 921"/>
              <a:gd name="T98" fmla="*/ 4656 w 5552"/>
              <a:gd name="T99" fmla="*/ 871 h 921"/>
              <a:gd name="T100" fmla="*/ 4971 w 5552"/>
              <a:gd name="T101" fmla="*/ 810 h 921"/>
              <a:gd name="T102" fmla="*/ 5111 w 5552"/>
              <a:gd name="T103" fmla="*/ 693 h 921"/>
              <a:gd name="T104" fmla="*/ 4879 w 5552"/>
              <a:gd name="T105" fmla="*/ 607 h 921"/>
              <a:gd name="T106" fmla="*/ 5196 w 5552"/>
              <a:gd name="T107" fmla="*/ 576 h 921"/>
              <a:gd name="T108" fmla="*/ 5517 w 5552"/>
              <a:gd name="T109" fmla="*/ 919 h 9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5552" h="921">
                <a:moveTo>
                  <a:pt x="242" y="345"/>
                </a:moveTo>
                <a:cubicBezTo>
                  <a:pt x="0" y="345"/>
                  <a:pt x="0" y="345"/>
                  <a:pt x="0" y="345"/>
                </a:cubicBezTo>
                <a:cubicBezTo>
                  <a:pt x="0" y="3"/>
                  <a:pt x="0" y="3"/>
                  <a:pt x="0" y="3"/>
                </a:cubicBezTo>
                <a:cubicBezTo>
                  <a:pt x="235" y="3"/>
                  <a:pt x="235" y="3"/>
                  <a:pt x="235" y="3"/>
                </a:cubicBezTo>
                <a:cubicBezTo>
                  <a:pt x="235" y="34"/>
                  <a:pt x="235" y="34"/>
                  <a:pt x="235" y="34"/>
                </a:cubicBezTo>
                <a:cubicBezTo>
                  <a:pt x="36" y="34"/>
                  <a:pt x="36" y="34"/>
                  <a:pt x="36" y="34"/>
                </a:cubicBezTo>
                <a:cubicBezTo>
                  <a:pt x="36" y="156"/>
                  <a:pt x="36" y="156"/>
                  <a:pt x="36" y="156"/>
                </a:cubicBezTo>
                <a:cubicBezTo>
                  <a:pt x="213" y="156"/>
                  <a:pt x="213" y="156"/>
                  <a:pt x="213" y="156"/>
                </a:cubicBezTo>
                <a:cubicBezTo>
                  <a:pt x="213" y="187"/>
                  <a:pt x="213" y="187"/>
                  <a:pt x="213" y="187"/>
                </a:cubicBezTo>
                <a:cubicBezTo>
                  <a:pt x="36" y="187"/>
                  <a:pt x="36" y="187"/>
                  <a:pt x="36" y="187"/>
                </a:cubicBezTo>
                <a:cubicBezTo>
                  <a:pt x="36" y="314"/>
                  <a:pt x="36" y="314"/>
                  <a:pt x="36" y="314"/>
                </a:cubicBezTo>
                <a:cubicBezTo>
                  <a:pt x="242" y="314"/>
                  <a:pt x="242" y="314"/>
                  <a:pt x="242" y="314"/>
                </a:cubicBezTo>
                <a:lnTo>
                  <a:pt x="242" y="345"/>
                </a:lnTo>
                <a:close/>
                <a:moveTo>
                  <a:pt x="613" y="345"/>
                </a:moveTo>
                <a:cubicBezTo>
                  <a:pt x="613" y="3"/>
                  <a:pt x="613" y="3"/>
                  <a:pt x="613" y="3"/>
                </a:cubicBezTo>
                <a:cubicBezTo>
                  <a:pt x="578" y="3"/>
                  <a:pt x="578" y="3"/>
                  <a:pt x="578" y="3"/>
                </a:cubicBezTo>
                <a:cubicBezTo>
                  <a:pt x="578" y="281"/>
                  <a:pt x="578" y="281"/>
                  <a:pt x="578" y="281"/>
                </a:cubicBezTo>
                <a:cubicBezTo>
                  <a:pt x="357" y="3"/>
                  <a:pt x="357" y="3"/>
                  <a:pt x="357" y="3"/>
                </a:cubicBezTo>
                <a:cubicBezTo>
                  <a:pt x="327" y="3"/>
                  <a:pt x="327" y="3"/>
                  <a:pt x="327" y="3"/>
                </a:cubicBezTo>
                <a:cubicBezTo>
                  <a:pt x="327" y="345"/>
                  <a:pt x="327" y="345"/>
                  <a:pt x="327" y="345"/>
                </a:cubicBezTo>
                <a:cubicBezTo>
                  <a:pt x="363" y="345"/>
                  <a:pt x="363" y="345"/>
                  <a:pt x="363" y="345"/>
                </a:cubicBezTo>
                <a:cubicBezTo>
                  <a:pt x="363" y="67"/>
                  <a:pt x="363" y="67"/>
                  <a:pt x="363" y="67"/>
                </a:cubicBezTo>
                <a:cubicBezTo>
                  <a:pt x="583" y="345"/>
                  <a:pt x="583" y="345"/>
                  <a:pt x="583" y="345"/>
                </a:cubicBezTo>
                <a:lnTo>
                  <a:pt x="613" y="345"/>
                </a:lnTo>
                <a:close/>
                <a:moveTo>
                  <a:pt x="791" y="345"/>
                </a:moveTo>
                <a:cubicBezTo>
                  <a:pt x="828" y="345"/>
                  <a:pt x="828" y="345"/>
                  <a:pt x="828" y="345"/>
                </a:cubicBezTo>
                <a:cubicBezTo>
                  <a:pt x="828" y="34"/>
                  <a:pt x="828" y="34"/>
                  <a:pt x="828" y="34"/>
                </a:cubicBezTo>
                <a:cubicBezTo>
                  <a:pt x="948" y="34"/>
                  <a:pt x="948" y="34"/>
                  <a:pt x="948" y="34"/>
                </a:cubicBezTo>
                <a:cubicBezTo>
                  <a:pt x="948" y="3"/>
                  <a:pt x="948" y="3"/>
                  <a:pt x="948" y="3"/>
                </a:cubicBezTo>
                <a:cubicBezTo>
                  <a:pt x="671" y="3"/>
                  <a:pt x="671" y="3"/>
                  <a:pt x="671" y="3"/>
                </a:cubicBezTo>
                <a:cubicBezTo>
                  <a:pt x="671" y="34"/>
                  <a:pt x="671" y="34"/>
                  <a:pt x="671" y="34"/>
                </a:cubicBezTo>
                <a:cubicBezTo>
                  <a:pt x="791" y="34"/>
                  <a:pt x="791" y="34"/>
                  <a:pt x="791" y="34"/>
                </a:cubicBezTo>
                <a:lnTo>
                  <a:pt x="791" y="345"/>
                </a:lnTo>
                <a:close/>
                <a:moveTo>
                  <a:pt x="1248" y="314"/>
                </a:moveTo>
                <a:cubicBezTo>
                  <a:pt x="1042" y="314"/>
                  <a:pt x="1042" y="314"/>
                  <a:pt x="1042" y="314"/>
                </a:cubicBezTo>
                <a:cubicBezTo>
                  <a:pt x="1042" y="187"/>
                  <a:pt x="1042" y="187"/>
                  <a:pt x="1042" y="187"/>
                </a:cubicBezTo>
                <a:cubicBezTo>
                  <a:pt x="1219" y="187"/>
                  <a:pt x="1219" y="187"/>
                  <a:pt x="1219" y="187"/>
                </a:cubicBezTo>
                <a:cubicBezTo>
                  <a:pt x="1219" y="156"/>
                  <a:pt x="1219" y="156"/>
                  <a:pt x="1219" y="156"/>
                </a:cubicBezTo>
                <a:cubicBezTo>
                  <a:pt x="1042" y="156"/>
                  <a:pt x="1042" y="156"/>
                  <a:pt x="1042" y="156"/>
                </a:cubicBezTo>
                <a:cubicBezTo>
                  <a:pt x="1042" y="34"/>
                  <a:pt x="1042" y="34"/>
                  <a:pt x="1042" y="34"/>
                </a:cubicBezTo>
                <a:cubicBezTo>
                  <a:pt x="1240" y="34"/>
                  <a:pt x="1240" y="34"/>
                  <a:pt x="1240" y="34"/>
                </a:cubicBezTo>
                <a:cubicBezTo>
                  <a:pt x="1240" y="3"/>
                  <a:pt x="1240" y="3"/>
                  <a:pt x="1240" y="3"/>
                </a:cubicBezTo>
                <a:cubicBezTo>
                  <a:pt x="1006" y="3"/>
                  <a:pt x="1006" y="3"/>
                  <a:pt x="1006" y="3"/>
                </a:cubicBezTo>
                <a:cubicBezTo>
                  <a:pt x="1006" y="345"/>
                  <a:pt x="1006" y="345"/>
                  <a:pt x="1006" y="345"/>
                </a:cubicBezTo>
                <a:cubicBezTo>
                  <a:pt x="1248" y="345"/>
                  <a:pt x="1248" y="345"/>
                  <a:pt x="1248" y="345"/>
                </a:cubicBezTo>
                <a:lnTo>
                  <a:pt x="1248" y="314"/>
                </a:lnTo>
                <a:close/>
                <a:moveTo>
                  <a:pt x="1461" y="237"/>
                </a:moveTo>
                <a:cubicBezTo>
                  <a:pt x="1369" y="237"/>
                  <a:pt x="1369" y="237"/>
                  <a:pt x="1369" y="237"/>
                </a:cubicBezTo>
                <a:cubicBezTo>
                  <a:pt x="1369" y="345"/>
                  <a:pt x="1369" y="345"/>
                  <a:pt x="1369" y="345"/>
                </a:cubicBezTo>
                <a:cubicBezTo>
                  <a:pt x="1333" y="345"/>
                  <a:pt x="1333" y="345"/>
                  <a:pt x="1333" y="345"/>
                </a:cubicBezTo>
                <a:cubicBezTo>
                  <a:pt x="1333" y="3"/>
                  <a:pt x="1333" y="3"/>
                  <a:pt x="1333" y="3"/>
                </a:cubicBezTo>
                <a:cubicBezTo>
                  <a:pt x="1461" y="3"/>
                  <a:pt x="1461" y="3"/>
                  <a:pt x="1461" y="3"/>
                </a:cubicBezTo>
                <a:cubicBezTo>
                  <a:pt x="1505" y="3"/>
                  <a:pt x="1539" y="13"/>
                  <a:pt x="1564" y="34"/>
                </a:cubicBezTo>
                <a:cubicBezTo>
                  <a:pt x="1588" y="55"/>
                  <a:pt x="1601" y="84"/>
                  <a:pt x="1601" y="120"/>
                </a:cubicBezTo>
                <a:cubicBezTo>
                  <a:pt x="1601" y="147"/>
                  <a:pt x="1594" y="169"/>
                  <a:pt x="1581" y="188"/>
                </a:cubicBezTo>
                <a:cubicBezTo>
                  <a:pt x="1567" y="206"/>
                  <a:pt x="1548" y="220"/>
                  <a:pt x="1523" y="228"/>
                </a:cubicBezTo>
                <a:cubicBezTo>
                  <a:pt x="1606" y="345"/>
                  <a:pt x="1606" y="345"/>
                  <a:pt x="1606" y="345"/>
                </a:cubicBezTo>
                <a:cubicBezTo>
                  <a:pt x="1567" y="345"/>
                  <a:pt x="1567" y="345"/>
                  <a:pt x="1567" y="345"/>
                </a:cubicBezTo>
                <a:cubicBezTo>
                  <a:pt x="1488" y="235"/>
                  <a:pt x="1488" y="235"/>
                  <a:pt x="1488" y="235"/>
                </a:cubicBezTo>
                <a:cubicBezTo>
                  <a:pt x="1480" y="236"/>
                  <a:pt x="1470" y="237"/>
                  <a:pt x="1461" y="237"/>
                </a:cubicBezTo>
                <a:close/>
                <a:moveTo>
                  <a:pt x="1460" y="206"/>
                </a:moveTo>
                <a:cubicBezTo>
                  <a:pt x="1494" y="206"/>
                  <a:pt x="1520" y="198"/>
                  <a:pt x="1538" y="183"/>
                </a:cubicBezTo>
                <a:cubicBezTo>
                  <a:pt x="1556" y="168"/>
                  <a:pt x="1565" y="147"/>
                  <a:pt x="1565" y="120"/>
                </a:cubicBezTo>
                <a:cubicBezTo>
                  <a:pt x="1565" y="92"/>
                  <a:pt x="1556" y="71"/>
                  <a:pt x="1538" y="56"/>
                </a:cubicBezTo>
                <a:cubicBezTo>
                  <a:pt x="1520" y="42"/>
                  <a:pt x="1494" y="34"/>
                  <a:pt x="1460" y="34"/>
                </a:cubicBezTo>
                <a:cubicBezTo>
                  <a:pt x="1369" y="34"/>
                  <a:pt x="1369" y="34"/>
                  <a:pt x="1369" y="34"/>
                </a:cubicBezTo>
                <a:cubicBezTo>
                  <a:pt x="1369" y="206"/>
                  <a:pt x="1369" y="206"/>
                  <a:pt x="1369" y="206"/>
                </a:cubicBezTo>
                <a:lnTo>
                  <a:pt x="1460" y="206"/>
                </a:lnTo>
                <a:close/>
                <a:moveTo>
                  <a:pt x="1954" y="120"/>
                </a:moveTo>
                <a:cubicBezTo>
                  <a:pt x="1954" y="157"/>
                  <a:pt x="1942" y="185"/>
                  <a:pt x="1917" y="206"/>
                </a:cubicBezTo>
                <a:cubicBezTo>
                  <a:pt x="1893" y="227"/>
                  <a:pt x="1858" y="237"/>
                  <a:pt x="1815" y="237"/>
                </a:cubicBezTo>
                <a:cubicBezTo>
                  <a:pt x="1723" y="237"/>
                  <a:pt x="1723" y="237"/>
                  <a:pt x="1723" y="237"/>
                </a:cubicBezTo>
                <a:cubicBezTo>
                  <a:pt x="1723" y="345"/>
                  <a:pt x="1723" y="345"/>
                  <a:pt x="1723" y="345"/>
                </a:cubicBezTo>
                <a:cubicBezTo>
                  <a:pt x="1686" y="345"/>
                  <a:pt x="1686" y="345"/>
                  <a:pt x="1686" y="345"/>
                </a:cubicBezTo>
                <a:cubicBezTo>
                  <a:pt x="1686" y="3"/>
                  <a:pt x="1686" y="3"/>
                  <a:pt x="1686" y="3"/>
                </a:cubicBezTo>
                <a:cubicBezTo>
                  <a:pt x="1815" y="3"/>
                  <a:pt x="1815" y="3"/>
                  <a:pt x="1815" y="3"/>
                </a:cubicBezTo>
                <a:cubicBezTo>
                  <a:pt x="1858" y="3"/>
                  <a:pt x="1893" y="13"/>
                  <a:pt x="1917" y="34"/>
                </a:cubicBezTo>
                <a:cubicBezTo>
                  <a:pt x="1942" y="55"/>
                  <a:pt x="1954" y="84"/>
                  <a:pt x="1954" y="120"/>
                </a:cubicBezTo>
                <a:close/>
                <a:moveTo>
                  <a:pt x="1918" y="120"/>
                </a:moveTo>
                <a:cubicBezTo>
                  <a:pt x="1918" y="92"/>
                  <a:pt x="1909" y="71"/>
                  <a:pt x="1891" y="56"/>
                </a:cubicBezTo>
                <a:cubicBezTo>
                  <a:pt x="1873" y="42"/>
                  <a:pt x="1848" y="34"/>
                  <a:pt x="1814" y="34"/>
                </a:cubicBezTo>
                <a:cubicBezTo>
                  <a:pt x="1723" y="34"/>
                  <a:pt x="1723" y="34"/>
                  <a:pt x="1723" y="34"/>
                </a:cubicBezTo>
                <a:cubicBezTo>
                  <a:pt x="1723" y="205"/>
                  <a:pt x="1723" y="205"/>
                  <a:pt x="1723" y="205"/>
                </a:cubicBezTo>
                <a:cubicBezTo>
                  <a:pt x="1814" y="205"/>
                  <a:pt x="1814" y="205"/>
                  <a:pt x="1814" y="205"/>
                </a:cubicBezTo>
                <a:cubicBezTo>
                  <a:pt x="1848" y="205"/>
                  <a:pt x="1873" y="198"/>
                  <a:pt x="1891" y="183"/>
                </a:cubicBezTo>
                <a:cubicBezTo>
                  <a:pt x="1909" y="168"/>
                  <a:pt x="1918" y="147"/>
                  <a:pt x="1918" y="120"/>
                </a:cubicBezTo>
                <a:close/>
                <a:moveTo>
                  <a:pt x="2223" y="228"/>
                </a:moveTo>
                <a:cubicBezTo>
                  <a:pt x="2306" y="345"/>
                  <a:pt x="2306" y="345"/>
                  <a:pt x="2306" y="345"/>
                </a:cubicBezTo>
                <a:cubicBezTo>
                  <a:pt x="2267" y="345"/>
                  <a:pt x="2267" y="345"/>
                  <a:pt x="2267" y="345"/>
                </a:cubicBezTo>
                <a:cubicBezTo>
                  <a:pt x="2188" y="235"/>
                  <a:pt x="2188" y="235"/>
                  <a:pt x="2188" y="235"/>
                </a:cubicBezTo>
                <a:cubicBezTo>
                  <a:pt x="2179" y="236"/>
                  <a:pt x="2170" y="237"/>
                  <a:pt x="2161" y="237"/>
                </a:cubicBezTo>
                <a:cubicBezTo>
                  <a:pt x="2069" y="237"/>
                  <a:pt x="2069" y="237"/>
                  <a:pt x="2069" y="237"/>
                </a:cubicBezTo>
                <a:cubicBezTo>
                  <a:pt x="2069" y="345"/>
                  <a:pt x="2069" y="345"/>
                  <a:pt x="2069" y="345"/>
                </a:cubicBezTo>
                <a:cubicBezTo>
                  <a:pt x="2033" y="345"/>
                  <a:pt x="2033" y="345"/>
                  <a:pt x="2033" y="345"/>
                </a:cubicBezTo>
                <a:cubicBezTo>
                  <a:pt x="2033" y="3"/>
                  <a:pt x="2033" y="3"/>
                  <a:pt x="2033" y="3"/>
                </a:cubicBezTo>
                <a:cubicBezTo>
                  <a:pt x="2161" y="3"/>
                  <a:pt x="2161" y="3"/>
                  <a:pt x="2161" y="3"/>
                </a:cubicBezTo>
                <a:cubicBezTo>
                  <a:pt x="2205" y="3"/>
                  <a:pt x="2239" y="13"/>
                  <a:pt x="2264" y="34"/>
                </a:cubicBezTo>
                <a:cubicBezTo>
                  <a:pt x="2288" y="55"/>
                  <a:pt x="2301" y="84"/>
                  <a:pt x="2301" y="120"/>
                </a:cubicBezTo>
                <a:cubicBezTo>
                  <a:pt x="2301" y="147"/>
                  <a:pt x="2294" y="169"/>
                  <a:pt x="2280" y="188"/>
                </a:cubicBezTo>
                <a:cubicBezTo>
                  <a:pt x="2267" y="206"/>
                  <a:pt x="2248" y="220"/>
                  <a:pt x="2223" y="228"/>
                </a:cubicBezTo>
                <a:close/>
                <a:moveTo>
                  <a:pt x="2238" y="183"/>
                </a:moveTo>
                <a:cubicBezTo>
                  <a:pt x="2256" y="168"/>
                  <a:pt x="2265" y="147"/>
                  <a:pt x="2265" y="120"/>
                </a:cubicBezTo>
                <a:cubicBezTo>
                  <a:pt x="2265" y="92"/>
                  <a:pt x="2256" y="71"/>
                  <a:pt x="2238" y="56"/>
                </a:cubicBezTo>
                <a:cubicBezTo>
                  <a:pt x="2220" y="42"/>
                  <a:pt x="2194" y="34"/>
                  <a:pt x="2160" y="34"/>
                </a:cubicBezTo>
                <a:cubicBezTo>
                  <a:pt x="2069" y="34"/>
                  <a:pt x="2069" y="34"/>
                  <a:pt x="2069" y="34"/>
                </a:cubicBezTo>
                <a:cubicBezTo>
                  <a:pt x="2069" y="206"/>
                  <a:pt x="2069" y="206"/>
                  <a:pt x="2069" y="206"/>
                </a:cubicBezTo>
                <a:cubicBezTo>
                  <a:pt x="2160" y="206"/>
                  <a:pt x="2160" y="206"/>
                  <a:pt x="2160" y="206"/>
                </a:cubicBezTo>
                <a:cubicBezTo>
                  <a:pt x="2194" y="206"/>
                  <a:pt x="2220" y="198"/>
                  <a:pt x="2238" y="183"/>
                </a:cubicBezTo>
                <a:close/>
                <a:moveTo>
                  <a:pt x="2423" y="3"/>
                </a:moveTo>
                <a:cubicBezTo>
                  <a:pt x="2386" y="3"/>
                  <a:pt x="2386" y="3"/>
                  <a:pt x="2386" y="3"/>
                </a:cubicBezTo>
                <a:cubicBezTo>
                  <a:pt x="2386" y="345"/>
                  <a:pt x="2386" y="345"/>
                  <a:pt x="2386" y="345"/>
                </a:cubicBezTo>
                <a:cubicBezTo>
                  <a:pt x="2423" y="345"/>
                  <a:pt x="2423" y="345"/>
                  <a:pt x="2423" y="345"/>
                </a:cubicBezTo>
                <a:lnTo>
                  <a:pt x="2423" y="3"/>
                </a:lnTo>
                <a:close/>
                <a:moveTo>
                  <a:pt x="2701" y="178"/>
                </a:moveTo>
                <a:cubicBezTo>
                  <a:pt x="2685" y="172"/>
                  <a:pt x="2665" y="165"/>
                  <a:pt x="2640" y="159"/>
                </a:cubicBezTo>
                <a:cubicBezTo>
                  <a:pt x="2619" y="154"/>
                  <a:pt x="2602" y="149"/>
                  <a:pt x="2589" y="145"/>
                </a:cubicBezTo>
                <a:cubicBezTo>
                  <a:pt x="2577" y="140"/>
                  <a:pt x="2566" y="134"/>
                  <a:pt x="2558" y="126"/>
                </a:cubicBezTo>
                <a:cubicBezTo>
                  <a:pt x="2550" y="117"/>
                  <a:pt x="2545" y="106"/>
                  <a:pt x="2545" y="93"/>
                </a:cubicBezTo>
                <a:cubicBezTo>
                  <a:pt x="2545" y="75"/>
                  <a:pt x="2553" y="60"/>
                  <a:pt x="2568" y="48"/>
                </a:cubicBezTo>
                <a:cubicBezTo>
                  <a:pt x="2583" y="36"/>
                  <a:pt x="2606" y="31"/>
                  <a:pt x="2636" y="31"/>
                </a:cubicBezTo>
                <a:cubicBezTo>
                  <a:pt x="2651" y="31"/>
                  <a:pt x="2667" y="33"/>
                  <a:pt x="2684" y="38"/>
                </a:cubicBezTo>
                <a:cubicBezTo>
                  <a:pt x="2700" y="42"/>
                  <a:pt x="2715" y="50"/>
                  <a:pt x="2730" y="59"/>
                </a:cubicBezTo>
                <a:cubicBezTo>
                  <a:pt x="2742" y="30"/>
                  <a:pt x="2742" y="30"/>
                  <a:pt x="2742" y="30"/>
                </a:cubicBezTo>
                <a:cubicBezTo>
                  <a:pt x="2728" y="21"/>
                  <a:pt x="2712" y="13"/>
                  <a:pt x="2693" y="8"/>
                </a:cubicBezTo>
                <a:cubicBezTo>
                  <a:pt x="2675" y="3"/>
                  <a:pt x="2655" y="0"/>
                  <a:pt x="2636" y="0"/>
                </a:cubicBezTo>
                <a:cubicBezTo>
                  <a:pt x="2608" y="0"/>
                  <a:pt x="2584" y="4"/>
                  <a:pt x="2565" y="13"/>
                </a:cubicBezTo>
                <a:cubicBezTo>
                  <a:pt x="2546" y="21"/>
                  <a:pt x="2532" y="32"/>
                  <a:pt x="2523" y="47"/>
                </a:cubicBezTo>
                <a:cubicBezTo>
                  <a:pt x="2514" y="61"/>
                  <a:pt x="2510" y="76"/>
                  <a:pt x="2510" y="94"/>
                </a:cubicBezTo>
                <a:cubicBezTo>
                  <a:pt x="2510" y="115"/>
                  <a:pt x="2515" y="132"/>
                  <a:pt x="2526" y="144"/>
                </a:cubicBezTo>
                <a:cubicBezTo>
                  <a:pt x="2537" y="157"/>
                  <a:pt x="2550" y="166"/>
                  <a:pt x="2565" y="172"/>
                </a:cubicBezTo>
                <a:cubicBezTo>
                  <a:pt x="2581" y="178"/>
                  <a:pt x="2601" y="184"/>
                  <a:pt x="2627" y="191"/>
                </a:cubicBezTo>
                <a:cubicBezTo>
                  <a:pt x="2649" y="196"/>
                  <a:pt x="2665" y="201"/>
                  <a:pt x="2677" y="205"/>
                </a:cubicBezTo>
                <a:cubicBezTo>
                  <a:pt x="2689" y="209"/>
                  <a:pt x="2700" y="216"/>
                  <a:pt x="2708" y="224"/>
                </a:cubicBezTo>
                <a:cubicBezTo>
                  <a:pt x="2716" y="232"/>
                  <a:pt x="2720" y="243"/>
                  <a:pt x="2720" y="257"/>
                </a:cubicBezTo>
                <a:cubicBezTo>
                  <a:pt x="2720" y="275"/>
                  <a:pt x="2713" y="289"/>
                  <a:pt x="2697" y="300"/>
                </a:cubicBezTo>
                <a:cubicBezTo>
                  <a:pt x="2682" y="312"/>
                  <a:pt x="2659" y="317"/>
                  <a:pt x="2629" y="317"/>
                </a:cubicBezTo>
                <a:cubicBezTo>
                  <a:pt x="2607" y="317"/>
                  <a:pt x="2585" y="313"/>
                  <a:pt x="2565" y="306"/>
                </a:cubicBezTo>
                <a:cubicBezTo>
                  <a:pt x="2544" y="298"/>
                  <a:pt x="2528" y="288"/>
                  <a:pt x="2516" y="276"/>
                </a:cubicBezTo>
                <a:cubicBezTo>
                  <a:pt x="2501" y="304"/>
                  <a:pt x="2501" y="304"/>
                  <a:pt x="2501" y="304"/>
                </a:cubicBezTo>
                <a:cubicBezTo>
                  <a:pt x="2514" y="317"/>
                  <a:pt x="2532" y="328"/>
                  <a:pt x="2555" y="336"/>
                </a:cubicBezTo>
                <a:cubicBezTo>
                  <a:pt x="2579" y="344"/>
                  <a:pt x="2603" y="348"/>
                  <a:pt x="2629" y="348"/>
                </a:cubicBezTo>
                <a:cubicBezTo>
                  <a:pt x="2657" y="348"/>
                  <a:pt x="2680" y="344"/>
                  <a:pt x="2699" y="336"/>
                </a:cubicBezTo>
                <a:cubicBezTo>
                  <a:pt x="2719" y="327"/>
                  <a:pt x="2733" y="316"/>
                  <a:pt x="2742" y="302"/>
                </a:cubicBezTo>
                <a:cubicBezTo>
                  <a:pt x="2752" y="288"/>
                  <a:pt x="2756" y="272"/>
                  <a:pt x="2756" y="255"/>
                </a:cubicBezTo>
                <a:cubicBezTo>
                  <a:pt x="2756" y="234"/>
                  <a:pt x="2751" y="217"/>
                  <a:pt x="2740" y="205"/>
                </a:cubicBezTo>
                <a:cubicBezTo>
                  <a:pt x="2729" y="193"/>
                  <a:pt x="2716" y="184"/>
                  <a:pt x="2701" y="178"/>
                </a:cubicBezTo>
                <a:close/>
                <a:moveTo>
                  <a:pt x="3077" y="314"/>
                </a:moveTo>
                <a:cubicBezTo>
                  <a:pt x="2871" y="314"/>
                  <a:pt x="2871" y="314"/>
                  <a:pt x="2871" y="314"/>
                </a:cubicBezTo>
                <a:cubicBezTo>
                  <a:pt x="2871" y="187"/>
                  <a:pt x="2871" y="187"/>
                  <a:pt x="2871" y="187"/>
                </a:cubicBezTo>
                <a:cubicBezTo>
                  <a:pt x="3048" y="187"/>
                  <a:pt x="3048" y="187"/>
                  <a:pt x="3048" y="187"/>
                </a:cubicBezTo>
                <a:cubicBezTo>
                  <a:pt x="3048" y="156"/>
                  <a:pt x="3048" y="156"/>
                  <a:pt x="3048" y="156"/>
                </a:cubicBezTo>
                <a:cubicBezTo>
                  <a:pt x="2871" y="156"/>
                  <a:pt x="2871" y="156"/>
                  <a:pt x="2871" y="156"/>
                </a:cubicBezTo>
                <a:cubicBezTo>
                  <a:pt x="2871" y="34"/>
                  <a:pt x="2871" y="34"/>
                  <a:pt x="2871" y="34"/>
                </a:cubicBezTo>
                <a:cubicBezTo>
                  <a:pt x="3070" y="34"/>
                  <a:pt x="3070" y="34"/>
                  <a:pt x="3070" y="34"/>
                </a:cubicBezTo>
                <a:cubicBezTo>
                  <a:pt x="3070" y="3"/>
                  <a:pt x="3070" y="3"/>
                  <a:pt x="3070" y="3"/>
                </a:cubicBezTo>
                <a:cubicBezTo>
                  <a:pt x="2835" y="3"/>
                  <a:pt x="2835" y="3"/>
                  <a:pt x="2835" y="3"/>
                </a:cubicBezTo>
                <a:cubicBezTo>
                  <a:pt x="2835" y="345"/>
                  <a:pt x="2835" y="345"/>
                  <a:pt x="2835" y="345"/>
                </a:cubicBezTo>
                <a:cubicBezTo>
                  <a:pt x="3077" y="345"/>
                  <a:pt x="3077" y="345"/>
                  <a:pt x="3077" y="345"/>
                </a:cubicBezTo>
                <a:lnTo>
                  <a:pt x="3077" y="314"/>
                </a:lnTo>
                <a:close/>
                <a:moveTo>
                  <a:pt x="178" y="830"/>
                </a:moveTo>
                <a:cubicBezTo>
                  <a:pt x="30" y="576"/>
                  <a:pt x="30" y="576"/>
                  <a:pt x="30" y="576"/>
                </a:cubicBezTo>
                <a:cubicBezTo>
                  <a:pt x="0" y="576"/>
                  <a:pt x="0" y="576"/>
                  <a:pt x="0" y="576"/>
                </a:cubicBezTo>
                <a:cubicBezTo>
                  <a:pt x="0" y="919"/>
                  <a:pt x="0" y="919"/>
                  <a:pt x="0" y="919"/>
                </a:cubicBezTo>
                <a:cubicBezTo>
                  <a:pt x="35" y="919"/>
                  <a:pt x="35" y="919"/>
                  <a:pt x="35" y="919"/>
                </a:cubicBezTo>
                <a:cubicBezTo>
                  <a:pt x="35" y="646"/>
                  <a:pt x="35" y="646"/>
                  <a:pt x="35" y="646"/>
                </a:cubicBezTo>
                <a:cubicBezTo>
                  <a:pt x="169" y="875"/>
                  <a:pt x="169" y="875"/>
                  <a:pt x="169" y="875"/>
                </a:cubicBezTo>
                <a:cubicBezTo>
                  <a:pt x="186" y="875"/>
                  <a:pt x="186" y="875"/>
                  <a:pt x="186" y="875"/>
                </a:cubicBezTo>
                <a:cubicBezTo>
                  <a:pt x="321" y="645"/>
                  <a:pt x="321" y="645"/>
                  <a:pt x="321" y="645"/>
                </a:cubicBezTo>
                <a:cubicBezTo>
                  <a:pt x="321" y="919"/>
                  <a:pt x="321" y="919"/>
                  <a:pt x="321" y="919"/>
                </a:cubicBezTo>
                <a:cubicBezTo>
                  <a:pt x="356" y="919"/>
                  <a:pt x="356" y="919"/>
                  <a:pt x="356" y="919"/>
                </a:cubicBezTo>
                <a:cubicBezTo>
                  <a:pt x="356" y="576"/>
                  <a:pt x="356" y="576"/>
                  <a:pt x="356" y="576"/>
                </a:cubicBezTo>
                <a:cubicBezTo>
                  <a:pt x="326" y="576"/>
                  <a:pt x="326" y="576"/>
                  <a:pt x="326" y="576"/>
                </a:cubicBezTo>
                <a:lnTo>
                  <a:pt x="178" y="830"/>
                </a:lnTo>
                <a:close/>
                <a:moveTo>
                  <a:pt x="604" y="576"/>
                </a:moveTo>
                <a:cubicBezTo>
                  <a:pt x="761" y="919"/>
                  <a:pt x="761" y="919"/>
                  <a:pt x="761" y="919"/>
                </a:cubicBezTo>
                <a:cubicBezTo>
                  <a:pt x="723" y="919"/>
                  <a:pt x="723" y="919"/>
                  <a:pt x="723" y="919"/>
                </a:cubicBezTo>
                <a:cubicBezTo>
                  <a:pt x="682" y="827"/>
                  <a:pt x="682" y="827"/>
                  <a:pt x="682" y="827"/>
                </a:cubicBezTo>
                <a:cubicBezTo>
                  <a:pt x="491" y="827"/>
                  <a:pt x="491" y="827"/>
                  <a:pt x="491" y="827"/>
                </a:cubicBezTo>
                <a:cubicBezTo>
                  <a:pt x="450" y="919"/>
                  <a:pt x="450" y="919"/>
                  <a:pt x="450" y="919"/>
                </a:cubicBezTo>
                <a:cubicBezTo>
                  <a:pt x="412" y="919"/>
                  <a:pt x="412" y="919"/>
                  <a:pt x="412" y="919"/>
                </a:cubicBezTo>
                <a:cubicBezTo>
                  <a:pt x="569" y="576"/>
                  <a:pt x="569" y="576"/>
                  <a:pt x="569" y="576"/>
                </a:cubicBezTo>
                <a:lnTo>
                  <a:pt x="604" y="576"/>
                </a:lnTo>
                <a:close/>
                <a:moveTo>
                  <a:pt x="669" y="798"/>
                </a:moveTo>
                <a:cubicBezTo>
                  <a:pt x="586" y="614"/>
                  <a:pt x="586" y="614"/>
                  <a:pt x="586" y="614"/>
                </a:cubicBezTo>
                <a:cubicBezTo>
                  <a:pt x="504" y="798"/>
                  <a:pt x="504" y="798"/>
                  <a:pt x="504" y="798"/>
                </a:cubicBezTo>
                <a:lnTo>
                  <a:pt x="669" y="798"/>
                </a:lnTo>
                <a:close/>
                <a:moveTo>
                  <a:pt x="747" y="607"/>
                </a:moveTo>
                <a:cubicBezTo>
                  <a:pt x="867" y="607"/>
                  <a:pt x="867" y="607"/>
                  <a:pt x="867" y="607"/>
                </a:cubicBezTo>
                <a:cubicBezTo>
                  <a:pt x="867" y="919"/>
                  <a:pt x="867" y="919"/>
                  <a:pt x="867" y="919"/>
                </a:cubicBezTo>
                <a:cubicBezTo>
                  <a:pt x="903" y="919"/>
                  <a:pt x="903" y="919"/>
                  <a:pt x="903" y="919"/>
                </a:cubicBezTo>
                <a:cubicBezTo>
                  <a:pt x="903" y="607"/>
                  <a:pt x="903" y="607"/>
                  <a:pt x="903" y="607"/>
                </a:cubicBezTo>
                <a:cubicBezTo>
                  <a:pt x="1024" y="607"/>
                  <a:pt x="1024" y="607"/>
                  <a:pt x="1024" y="607"/>
                </a:cubicBezTo>
                <a:cubicBezTo>
                  <a:pt x="1024" y="576"/>
                  <a:pt x="1024" y="576"/>
                  <a:pt x="1024" y="576"/>
                </a:cubicBezTo>
                <a:cubicBezTo>
                  <a:pt x="747" y="576"/>
                  <a:pt x="747" y="576"/>
                  <a:pt x="747" y="576"/>
                </a:cubicBezTo>
                <a:lnTo>
                  <a:pt x="747" y="607"/>
                </a:lnTo>
                <a:close/>
                <a:moveTo>
                  <a:pt x="1153" y="624"/>
                </a:moveTo>
                <a:cubicBezTo>
                  <a:pt x="1175" y="612"/>
                  <a:pt x="1200" y="605"/>
                  <a:pt x="1227" y="605"/>
                </a:cubicBezTo>
                <a:cubicBezTo>
                  <a:pt x="1267" y="605"/>
                  <a:pt x="1301" y="619"/>
                  <a:pt x="1328" y="646"/>
                </a:cubicBezTo>
                <a:cubicBezTo>
                  <a:pt x="1351" y="623"/>
                  <a:pt x="1351" y="623"/>
                  <a:pt x="1351" y="623"/>
                </a:cubicBezTo>
                <a:cubicBezTo>
                  <a:pt x="1336" y="607"/>
                  <a:pt x="1318" y="594"/>
                  <a:pt x="1296" y="586"/>
                </a:cubicBezTo>
                <a:cubicBezTo>
                  <a:pt x="1275" y="577"/>
                  <a:pt x="1251" y="573"/>
                  <a:pt x="1226" y="573"/>
                </a:cubicBezTo>
                <a:cubicBezTo>
                  <a:pt x="1192" y="573"/>
                  <a:pt x="1161" y="581"/>
                  <a:pt x="1134" y="596"/>
                </a:cubicBezTo>
                <a:cubicBezTo>
                  <a:pt x="1106" y="611"/>
                  <a:pt x="1085" y="631"/>
                  <a:pt x="1069" y="658"/>
                </a:cubicBezTo>
                <a:cubicBezTo>
                  <a:pt x="1054" y="685"/>
                  <a:pt x="1046" y="714"/>
                  <a:pt x="1046" y="747"/>
                </a:cubicBezTo>
                <a:cubicBezTo>
                  <a:pt x="1046" y="780"/>
                  <a:pt x="1054" y="810"/>
                  <a:pt x="1069" y="837"/>
                </a:cubicBezTo>
                <a:cubicBezTo>
                  <a:pt x="1085" y="863"/>
                  <a:pt x="1106" y="884"/>
                  <a:pt x="1133" y="899"/>
                </a:cubicBezTo>
                <a:cubicBezTo>
                  <a:pt x="1161" y="914"/>
                  <a:pt x="1191" y="921"/>
                  <a:pt x="1225" y="921"/>
                </a:cubicBezTo>
                <a:cubicBezTo>
                  <a:pt x="1251" y="921"/>
                  <a:pt x="1274" y="917"/>
                  <a:pt x="1296" y="908"/>
                </a:cubicBezTo>
                <a:cubicBezTo>
                  <a:pt x="1318" y="900"/>
                  <a:pt x="1336" y="887"/>
                  <a:pt x="1351" y="871"/>
                </a:cubicBezTo>
                <a:cubicBezTo>
                  <a:pt x="1328" y="848"/>
                  <a:pt x="1328" y="848"/>
                  <a:pt x="1328" y="848"/>
                </a:cubicBezTo>
                <a:cubicBezTo>
                  <a:pt x="1301" y="875"/>
                  <a:pt x="1268" y="889"/>
                  <a:pt x="1227" y="889"/>
                </a:cubicBezTo>
                <a:cubicBezTo>
                  <a:pt x="1200" y="889"/>
                  <a:pt x="1175" y="883"/>
                  <a:pt x="1153" y="871"/>
                </a:cubicBezTo>
                <a:cubicBezTo>
                  <a:pt x="1131" y="858"/>
                  <a:pt x="1113" y="841"/>
                  <a:pt x="1101" y="820"/>
                </a:cubicBezTo>
                <a:cubicBezTo>
                  <a:pt x="1088" y="798"/>
                  <a:pt x="1082" y="774"/>
                  <a:pt x="1082" y="747"/>
                </a:cubicBezTo>
                <a:cubicBezTo>
                  <a:pt x="1082" y="721"/>
                  <a:pt x="1088" y="696"/>
                  <a:pt x="1101" y="675"/>
                </a:cubicBezTo>
                <a:cubicBezTo>
                  <a:pt x="1113" y="653"/>
                  <a:pt x="1131" y="636"/>
                  <a:pt x="1153" y="624"/>
                </a:cubicBezTo>
                <a:close/>
                <a:moveTo>
                  <a:pt x="1679" y="729"/>
                </a:moveTo>
                <a:cubicBezTo>
                  <a:pt x="1464" y="729"/>
                  <a:pt x="1464" y="729"/>
                  <a:pt x="1464" y="729"/>
                </a:cubicBezTo>
                <a:cubicBezTo>
                  <a:pt x="1464" y="576"/>
                  <a:pt x="1464" y="576"/>
                  <a:pt x="1464" y="576"/>
                </a:cubicBezTo>
                <a:cubicBezTo>
                  <a:pt x="1428" y="576"/>
                  <a:pt x="1428" y="576"/>
                  <a:pt x="1428" y="576"/>
                </a:cubicBezTo>
                <a:cubicBezTo>
                  <a:pt x="1428" y="919"/>
                  <a:pt x="1428" y="919"/>
                  <a:pt x="1428" y="919"/>
                </a:cubicBezTo>
                <a:cubicBezTo>
                  <a:pt x="1464" y="919"/>
                  <a:pt x="1464" y="919"/>
                  <a:pt x="1464" y="919"/>
                </a:cubicBezTo>
                <a:cubicBezTo>
                  <a:pt x="1464" y="761"/>
                  <a:pt x="1464" y="761"/>
                  <a:pt x="1464" y="761"/>
                </a:cubicBezTo>
                <a:cubicBezTo>
                  <a:pt x="1679" y="761"/>
                  <a:pt x="1679" y="761"/>
                  <a:pt x="1679" y="761"/>
                </a:cubicBezTo>
                <a:cubicBezTo>
                  <a:pt x="1679" y="919"/>
                  <a:pt x="1679" y="919"/>
                  <a:pt x="1679" y="919"/>
                </a:cubicBezTo>
                <a:cubicBezTo>
                  <a:pt x="1714" y="919"/>
                  <a:pt x="1714" y="919"/>
                  <a:pt x="1714" y="919"/>
                </a:cubicBezTo>
                <a:cubicBezTo>
                  <a:pt x="1714" y="576"/>
                  <a:pt x="1714" y="576"/>
                  <a:pt x="1714" y="576"/>
                </a:cubicBezTo>
                <a:cubicBezTo>
                  <a:pt x="1679" y="576"/>
                  <a:pt x="1679" y="576"/>
                  <a:pt x="1679" y="576"/>
                </a:cubicBezTo>
                <a:lnTo>
                  <a:pt x="1679" y="729"/>
                </a:lnTo>
                <a:close/>
                <a:moveTo>
                  <a:pt x="1826" y="919"/>
                </a:moveTo>
                <a:cubicBezTo>
                  <a:pt x="1862" y="919"/>
                  <a:pt x="1862" y="919"/>
                  <a:pt x="1862" y="919"/>
                </a:cubicBezTo>
                <a:cubicBezTo>
                  <a:pt x="1862" y="576"/>
                  <a:pt x="1862" y="576"/>
                  <a:pt x="1862" y="576"/>
                </a:cubicBezTo>
                <a:cubicBezTo>
                  <a:pt x="1826" y="576"/>
                  <a:pt x="1826" y="576"/>
                  <a:pt x="1826" y="576"/>
                </a:cubicBezTo>
                <a:lnTo>
                  <a:pt x="1826" y="919"/>
                </a:lnTo>
                <a:close/>
                <a:moveTo>
                  <a:pt x="2224" y="854"/>
                </a:moveTo>
                <a:cubicBezTo>
                  <a:pt x="2003" y="576"/>
                  <a:pt x="2003" y="576"/>
                  <a:pt x="2003" y="576"/>
                </a:cubicBezTo>
                <a:cubicBezTo>
                  <a:pt x="1974" y="576"/>
                  <a:pt x="1974" y="576"/>
                  <a:pt x="1974" y="576"/>
                </a:cubicBezTo>
                <a:cubicBezTo>
                  <a:pt x="1974" y="919"/>
                  <a:pt x="1974" y="919"/>
                  <a:pt x="1974" y="919"/>
                </a:cubicBezTo>
                <a:cubicBezTo>
                  <a:pt x="2010" y="919"/>
                  <a:pt x="2010" y="919"/>
                  <a:pt x="2010" y="919"/>
                </a:cubicBezTo>
                <a:cubicBezTo>
                  <a:pt x="2010" y="641"/>
                  <a:pt x="2010" y="641"/>
                  <a:pt x="2010" y="641"/>
                </a:cubicBezTo>
                <a:cubicBezTo>
                  <a:pt x="2230" y="919"/>
                  <a:pt x="2230" y="919"/>
                  <a:pt x="2230" y="919"/>
                </a:cubicBezTo>
                <a:cubicBezTo>
                  <a:pt x="2260" y="919"/>
                  <a:pt x="2260" y="919"/>
                  <a:pt x="2260" y="919"/>
                </a:cubicBezTo>
                <a:cubicBezTo>
                  <a:pt x="2260" y="576"/>
                  <a:pt x="2260" y="576"/>
                  <a:pt x="2260" y="576"/>
                </a:cubicBezTo>
                <a:cubicBezTo>
                  <a:pt x="2224" y="576"/>
                  <a:pt x="2224" y="576"/>
                  <a:pt x="2224" y="576"/>
                </a:cubicBezTo>
                <a:lnTo>
                  <a:pt x="2224" y="854"/>
                </a:lnTo>
                <a:close/>
                <a:moveTo>
                  <a:pt x="2448" y="624"/>
                </a:moveTo>
                <a:cubicBezTo>
                  <a:pt x="2471" y="612"/>
                  <a:pt x="2496" y="605"/>
                  <a:pt x="2523" y="605"/>
                </a:cubicBezTo>
                <a:cubicBezTo>
                  <a:pt x="2565" y="605"/>
                  <a:pt x="2599" y="619"/>
                  <a:pt x="2627" y="646"/>
                </a:cubicBezTo>
                <a:cubicBezTo>
                  <a:pt x="2649" y="623"/>
                  <a:pt x="2649" y="623"/>
                  <a:pt x="2649" y="623"/>
                </a:cubicBezTo>
                <a:cubicBezTo>
                  <a:pt x="2634" y="606"/>
                  <a:pt x="2616" y="594"/>
                  <a:pt x="2594" y="586"/>
                </a:cubicBezTo>
                <a:cubicBezTo>
                  <a:pt x="2572" y="577"/>
                  <a:pt x="2548" y="573"/>
                  <a:pt x="2522" y="573"/>
                </a:cubicBezTo>
                <a:cubicBezTo>
                  <a:pt x="2487" y="573"/>
                  <a:pt x="2456" y="581"/>
                  <a:pt x="2429" y="596"/>
                </a:cubicBezTo>
                <a:cubicBezTo>
                  <a:pt x="2402" y="611"/>
                  <a:pt x="2380" y="631"/>
                  <a:pt x="2364" y="658"/>
                </a:cubicBezTo>
                <a:cubicBezTo>
                  <a:pt x="2349" y="685"/>
                  <a:pt x="2341" y="714"/>
                  <a:pt x="2341" y="747"/>
                </a:cubicBezTo>
                <a:cubicBezTo>
                  <a:pt x="2341" y="780"/>
                  <a:pt x="2349" y="810"/>
                  <a:pt x="2364" y="837"/>
                </a:cubicBezTo>
                <a:cubicBezTo>
                  <a:pt x="2380" y="863"/>
                  <a:pt x="2402" y="884"/>
                  <a:pt x="2429" y="899"/>
                </a:cubicBezTo>
                <a:cubicBezTo>
                  <a:pt x="2456" y="914"/>
                  <a:pt x="2487" y="921"/>
                  <a:pt x="2521" y="921"/>
                </a:cubicBezTo>
                <a:cubicBezTo>
                  <a:pt x="2546" y="921"/>
                  <a:pt x="2569" y="918"/>
                  <a:pt x="2590" y="910"/>
                </a:cubicBezTo>
                <a:cubicBezTo>
                  <a:pt x="2612" y="903"/>
                  <a:pt x="2631" y="892"/>
                  <a:pt x="2647" y="878"/>
                </a:cubicBezTo>
                <a:cubicBezTo>
                  <a:pt x="2647" y="747"/>
                  <a:pt x="2647" y="747"/>
                  <a:pt x="2647" y="747"/>
                </a:cubicBezTo>
                <a:cubicBezTo>
                  <a:pt x="2612" y="747"/>
                  <a:pt x="2612" y="747"/>
                  <a:pt x="2612" y="747"/>
                </a:cubicBezTo>
                <a:cubicBezTo>
                  <a:pt x="2612" y="863"/>
                  <a:pt x="2612" y="863"/>
                  <a:pt x="2612" y="863"/>
                </a:cubicBezTo>
                <a:cubicBezTo>
                  <a:pt x="2588" y="880"/>
                  <a:pt x="2558" y="889"/>
                  <a:pt x="2523" y="889"/>
                </a:cubicBezTo>
                <a:cubicBezTo>
                  <a:pt x="2495" y="889"/>
                  <a:pt x="2470" y="883"/>
                  <a:pt x="2448" y="871"/>
                </a:cubicBezTo>
                <a:cubicBezTo>
                  <a:pt x="2426" y="858"/>
                  <a:pt x="2408" y="841"/>
                  <a:pt x="2396" y="820"/>
                </a:cubicBezTo>
                <a:cubicBezTo>
                  <a:pt x="2383" y="798"/>
                  <a:pt x="2377" y="774"/>
                  <a:pt x="2377" y="747"/>
                </a:cubicBezTo>
                <a:cubicBezTo>
                  <a:pt x="2377" y="721"/>
                  <a:pt x="2383" y="696"/>
                  <a:pt x="2396" y="675"/>
                </a:cubicBezTo>
                <a:cubicBezTo>
                  <a:pt x="2408" y="653"/>
                  <a:pt x="2426" y="636"/>
                  <a:pt x="2448" y="624"/>
                </a:cubicBezTo>
                <a:close/>
                <a:moveTo>
                  <a:pt x="3146" y="693"/>
                </a:moveTo>
                <a:cubicBezTo>
                  <a:pt x="3146" y="730"/>
                  <a:pt x="3133" y="759"/>
                  <a:pt x="3108" y="779"/>
                </a:cubicBezTo>
                <a:cubicBezTo>
                  <a:pt x="3084" y="800"/>
                  <a:pt x="3049" y="810"/>
                  <a:pt x="3006" y="810"/>
                </a:cubicBezTo>
                <a:cubicBezTo>
                  <a:pt x="2914" y="810"/>
                  <a:pt x="2914" y="810"/>
                  <a:pt x="2914" y="810"/>
                </a:cubicBezTo>
                <a:cubicBezTo>
                  <a:pt x="2914" y="919"/>
                  <a:pt x="2914" y="919"/>
                  <a:pt x="2914" y="919"/>
                </a:cubicBezTo>
                <a:cubicBezTo>
                  <a:pt x="2877" y="919"/>
                  <a:pt x="2877" y="919"/>
                  <a:pt x="2877" y="919"/>
                </a:cubicBezTo>
                <a:cubicBezTo>
                  <a:pt x="2877" y="576"/>
                  <a:pt x="2877" y="576"/>
                  <a:pt x="2877" y="576"/>
                </a:cubicBezTo>
                <a:cubicBezTo>
                  <a:pt x="3006" y="576"/>
                  <a:pt x="3006" y="576"/>
                  <a:pt x="3006" y="576"/>
                </a:cubicBezTo>
                <a:cubicBezTo>
                  <a:pt x="3049" y="576"/>
                  <a:pt x="3084" y="587"/>
                  <a:pt x="3108" y="607"/>
                </a:cubicBezTo>
                <a:cubicBezTo>
                  <a:pt x="3133" y="628"/>
                  <a:pt x="3146" y="657"/>
                  <a:pt x="3146" y="693"/>
                </a:cubicBezTo>
                <a:close/>
                <a:moveTo>
                  <a:pt x="3109" y="693"/>
                </a:moveTo>
                <a:cubicBezTo>
                  <a:pt x="3109" y="666"/>
                  <a:pt x="3100" y="645"/>
                  <a:pt x="3082" y="630"/>
                </a:cubicBezTo>
                <a:cubicBezTo>
                  <a:pt x="3064" y="615"/>
                  <a:pt x="3039" y="607"/>
                  <a:pt x="3005" y="607"/>
                </a:cubicBezTo>
                <a:cubicBezTo>
                  <a:pt x="2914" y="607"/>
                  <a:pt x="2914" y="607"/>
                  <a:pt x="2914" y="607"/>
                </a:cubicBezTo>
                <a:cubicBezTo>
                  <a:pt x="2914" y="779"/>
                  <a:pt x="2914" y="779"/>
                  <a:pt x="2914" y="779"/>
                </a:cubicBezTo>
                <a:cubicBezTo>
                  <a:pt x="3005" y="779"/>
                  <a:pt x="3005" y="779"/>
                  <a:pt x="3005" y="779"/>
                </a:cubicBezTo>
                <a:cubicBezTo>
                  <a:pt x="3039" y="779"/>
                  <a:pt x="3064" y="771"/>
                  <a:pt x="3082" y="756"/>
                </a:cubicBezTo>
                <a:cubicBezTo>
                  <a:pt x="3100" y="742"/>
                  <a:pt x="3109" y="721"/>
                  <a:pt x="3109" y="693"/>
                </a:cubicBezTo>
                <a:close/>
                <a:moveTo>
                  <a:pt x="3260" y="576"/>
                </a:moveTo>
                <a:cubicBezTo>
                  <a:pt x="3224" y="576"/>
                  <a:pt x="3224" y="576"/>
                  <a:pt x="3224" y="576"/>
                </a:cubicBezTo>
                <a:cubicBezTo>
                  <a:pt x="3224" y="919"/>
                  <a:pt x="3224" y="919"/>
                  <a:pt x="3224" y="919"/>
                </a:cubicBezTo>
                <a:cubicBezTo>
                  <a:pt x="3452" y="919"/>
                  <a:pt x="3452" y="919"/>
                  <a:pt x="3452" y="919"/>
                </a:cubicBezTo>
                <a:cubicBezTo>
                  <a:pt x="3452" y="887"/>
                  <a:pt x="3452" y="887"/>
                  <a:pt x="3452" y="887"/>
                </a:cubicBezTo>
                <a:cubicBezTo>
                  <a:pt x="3260" y="887"/>
                  <a:pt x="3260" y="887"/>
                  <a:pt x="3260" y="887"/>
                </a:cubicBezTo>
                <a:lnTo>
                  <a:pt x="3260" y="576"/>
                </a:lnTo>
                <a:close/>
                <a:moveTo>
                  <a:pt x="3650" y="576"/>
                </a:moveTo>
                <a:cubicBezTo>
                  <a:pt x="3807" y="919"/>
                  <a:pt x="3807" y="919"/>
                  <a:pt x="3807" y="919"/>
                </a:cubicBezTo>
                <a:cubicBezTo>
                  <a:pt x="3769" y="919"/>
                  <a:pt x="3769" y="919"/>
                  <a:pt x="3769" y="919"/>
                </a:cubicBezTo>
                <a:cubicBezTo>
                  <a:pt x="3728" y="827"/>
                  <a:pt x="3728" y="827"/>
                  <a:pt x="3728" y="827"/>
                </a:cubicBezTo>
                <a:cubicBezTo>
                  <a:pt x="3537" y="827"/>
                  <a:pt x="3537" y="827"/>
                  <a:pt x="3537" y="827"/>
                </a:cubicBezTo>
                <a:cubicBezTo>
                  <a:pt x="3496" y="919"/>
                  <a:pt x="3496" y="919"/>
                  <a:pt x="3496" y="919"/>
                </a:cubicBezTo>
                <a:cubicBezTo>
                  <a:pt x="3458" y="919"/>
                  <a:pt x="3458" y="919"/>
                  <a:pt x="3458" y="919"/>
                </a:cubicBezTo>
                <a:cubicBezTo>
                  <a:pt x="3615" y="576"/>
                  <a:pt x="3615" y="576"/>
                  <a:pt x="3615" y="576"/>
                </a:cubicBezTo>
                <a:lnTo>
                  <a:pt x="3650" y="576"/>
                </a:lnTo>
                <a:close/>
                <a:moveTo>
                  <a:pt x="3714" y="798"/>
                </a:moveTo>
                <a:cubicBezTo>
                  <a:pt x="3632" y="614"/>
                  <a:pt x="3632" y="614"/>
                  <a:pt x="3632" y="614"/>
                </a:cubicBezTo>
                <a:cubicBezTo>
                  <a:pt x="3550" y="798"/>
                  <a:pt x="3550" y="798"/>
                  <a:pt x="3550" y="798"/>
                </a:cubicBezTo>
                <a:lnTo>
                  <a:pt x="3714" y="798"/>
                </a:lnTo>
                <a:close/>
                <a:moveTo>
                  <a:pt x="3793" y="607"/>
                </a:moveTo>
                <a:cubicBezTo>
                  <a:pt x="3913" y="607"/>
                  <a:pt x="3913" y="607"/>
                  <a:pt x="3913" y="607"/>
                </a:cubicBezTo>
                <a:cubicBezTo>
                  <a:pt x="3913" y="919"/>
                  <a:pt x="3913" y="919"/>
                  <a:pt x="3913" y="919"/>
                </a:cubicBezTo>
                <a:cubicBezTo>
                  <a:pt x="3949" y="919"/>
                  <a:pt x="3949" y="919"/>
                  <a:pt x="3949" y="919"/>
                </a:cubicBezTo>
                <a:cubicBezTo>
                  <a:pt x="3949" y="607"/>
                  <a:pt x="3949" y="607"/>
                  <a:pt x="3949" y="607"/>
                </a:cubicBezTo>
                <a:cubicBezTo>
                  <a:pt x="4070" y="607"/>
                  <a:pt x="4070" y="607"/>
                  <a:pt x="4070" y="607"/>
                </a:cubicBezTo>
                <a:cubicBezTo>
                  <a:pt x="4070" y="576"/>
                  <a:pt x="4070" y="576"/>
                  <a:pt x="4070" y="576"/>
                </a:cubicBezTo>
                <a:cubicBezTo>
                  <a:pt x="3793" y="576"/>
                  <a:pt x="3793" y="576"/>
                  <a:pt x="3793" y="576"/>
                </a:cubicBezTo>
                <a:lnTo>
                  <a:pt x="3793" y="607"/>
                </a:lnTo>
                <a:close/>
                <a:moveTo>
                  <a:pt x="4127" y="919"/>
                </a:moveTo>
                <a:cubicBezTo>
                  <a:pt x="4163" y="919"/>
                  <a:pt x="4163" y="919"/>
                  <a:pt x="4163" y="919"/>
                </a:cubicBezTo>
                <a:cubicBezTo>
                  <a:pt x="4163" y="773"/>
                  <a:pt x="4163" y="773"/>
                  <a:pt x="4163" y="773"/>
                </a:cubicBezTo>
                <a:cubicBezTo>
                  <a:pt x="4340" y="773"/>
                  <a:pt x="4340" y="773"/>
                  <a:pt x="4340" y="773"/>
                </a:cubicBezTo>
                <a:cubicBezTo>
                  <a:pt x="4340" y="742"/>
                  <a:pt x="4340" y="742"/>
                  <a:pt x="4340" y="742"/>
                </a:cubicBezTo>
                <a:cubicBezTo>
                  <a:pt x="4163" y="742"/>
                  <a:pt x="4163" y="742"/>
                  <a:pt x="4163" y="742"/>
                </a:cubicBezTo>
                <a:cubicBezTo>
                  <a:pt x="4163" y="607"/>
                  <a:pt x="4163" y="607"/>
                  <a:pt x="4163" y="607"/>
                </a:cubicBezTo>
                <a:cubicBezTo>
                  <a:pt x="4362" y="607"/>
                  <a:pt x="4362" y="607"/>
                  <a:pt x="4362" y="607"/>
                </a:cubicBezTo>
                <a:cubicBezTo>
                  <a:pt x="4362" y="576"/>
                  <a:pt x="4362" y="576"/>
                  <a:pt x="4362" y="576"/>
                </a:cubicBezTo>
                <a:cubicBezTo>
                  <a:pt x="4127" y="576"/>
                  <a:pt x="4127" y="576"/>
                  <a:pt x="4127" y="576"/>
                </a:cubicBezTo>
                <a:lnTo>
                  <a:pt x="4127" y="919"/>
                </a:lnTo>
                <a:close/>
                <a:moveTo>
                  <a:pt x="4738" y="658"/>
                </a:moveTo>
                <a:cubicBezTo>
                  <a:pt x="4754" y="685"/>
                  <a:pt x="4762" y="714"/>
                  <a:pt x="4762" y="747"/>
                </a:cubicBezTo>
                <a:cubicBezTo>
                  <a:pt x="4762" y="780"/>
                  <a:pt x="4754" y="810"/>
                  <a:pt x="4738" y="837"/>
                </a:cubicBezTo>
                <a:cubicBezTo>
                  <a:pt x="4723" y="863"/>
                  <a:pt x="4701" y="884"/>
                  <a:pt x="4674" y="899"/>
                </a:cubicBezTo>
                <a:cubicBezTo>
                  <a:pt x="4647" y="914"/>
                  <a:pt x="4616" y="921"/>
                  <a:pt x="4582" y="921"/>
                </a:cubicBezTo>
                <a:cubicBezTo>
                  <a:pt x="4548" y="921"/>
                  <a:pt x="4517" y="914"/>
                  <a:pt x="4490" y="899"/>
                </a:cubicBezTo>
                <a:cubicBezTo>
                  <a:pt x="4462" y="884"/>
                  <a:pt x="4441" y="863"/>
                  <a:pt x="4425" y="836"/>
                </a:cubicBezTo>
                <a:cubicBezTo>
                  <a:pt x="4410" y="810"/>
                  <a:pt x="4402" y="780"/>
                  <a:pt x="4402" y="747"/>
                </a:cubicBezTo>
                <a:cubicBezTo>
                  <a:pt x="4402" y="714"/>
                  <a:pt x="4410" y="685"/>
                  <a:pt x="4425" y="658"/>
                </a:cubicBezTo>
                <a:cubicBezTo>
                  <a:pt x="4441" y="632"/>
                  <a:pt x="4462" y="611"/>
                  <a:pt x="4490" y="596"/>
                </a:cubicBezTo>
                <a:cubicBezTo>
                  <a:pt x="4517" y="581"/>
                  <a:pt x="4548" y="573"/>
                  <a:pt x="4582" y="573"/>
                </a:cubicBezTo>
                <a:cubicBezTo>
                  <a:pt x="4616" y="573"/>
                  <a:pt x="4647" y="581"/>
                  <a:pt x="4674" y="596"/>
                </a:cubicBezTo>
                <a:cubicBezTo>
                  <a:pt x="4701" y="611"/>
                  <a:pt x="4723" y="631"/>
                  <a:pt x="4738" y="658"/>
                </a:cubicBezTo>
                <a:close/>
                <a:moveTo>
                  <a:pt x="4725" y="747"/>
                </a:moveTo>
                <a:cubicBezTo>
                  <a:pt x="4725" y="721"/>
                  <a:pt x="4719" y="696"/>
                  <a:pt x="4707" y="675"/>
                </a:cubicBezTo>
                <a:cubicBezTo>
                  <a:pt x="4694" y="653"/>
                  <a:pt x="4677" y="636"/>
                  <a:pt x="4656" y="624"/>
                </a:cubicBezTo>
                <a:cubicBezTo>
                  <a:pt x="4634" y="612"/>
                  <a:pt x="4609" y="605"/>
                  <a:pt x="4582" y="605"/>
                </a:cubicBezTo>
                <a:cubicBezTo>
                  <a:pt x="4555" y="605"/>
                  <a:pt x="4531" y="612"/>
                  <a:pt x="4509" y="624"/>
                </a:cubicBezTo>
                <a:cubicBezTo>
                  <a:pt x="4487" y="636"/>
                  <a:pt x="4469" y="653"/>
                  <a:pt x="4457" y="675"/>
                </a:cubicBezTo>
                <a:cubicBezTo>
                  <a:pt x="4444" y="696"/>
                  <a:pt x="4438" y="721"/>
                  <a:pt x="4438" y="747"/>
                </a:cubicBezTo>
                <a:cubicBezTo>
                  <a:pt x="4438" y="774"/>
                  <a:pt x="4444" y="798"/>
                  <a:pt x="4457" y="820"/>
                </a:cubicBezTo>
                <a:cubicBezTo>
                  <a:pt x="4469" y="842"/>
                  <a:pt x="4487" y="859"/>
                  <a:pt x="4509" y="871"/>
                </a:cubicBezTo>
                <a:cubicBezTo>
                  <a:pt x="4531" y="883"/>
                  <a:pt x="4555" y="889"/>
                  <a:pt x="4582" y="889"/>
                </a:cubicBezTo>
                <a:cubicBezTo>
                  <a:pt x="4609" y="889"/>
                  <a:pt x="4634" y="883"/>
                  <a:pt x="4656" y="871"/>
                </a:cubicBezTo>
                <a:cubicBezTo>
                  <a:pt x="4677" y="859"/>
                  <a:pt x="4694" y="842"/>
                  <a:pt x="4707" y="820"/>
                </a:cubicBezTo>
                <a:cubicBezTo>
                  <a:pt x="4719" y="798"/>
                  <a:pt x="4725" y="774"/>
                  <a:pt x="4725" y="747"/>
                </a:cubicBezTo>
                <a:close/>
                <a:moveTo>
                  <a:pt x="5033" y="801"/>
                </a:moveTo>
                <a:cubicBezTo>
                  <a:pt x="5116" y="919"/>
                  <a:pt x="5116" y="919"/>
                  <a:pt x="5116" y="919"/>
                </a:cubicBezTo>
                <a:cubicBezTo>
                  <a:pt x="5077" y="919"/>
                  <a:pt x="5077" y="919"/>
                  <a:pt x="5077" y="919"/>
                </a:cubicBezTo>
                <a:cubicBezTo>
                  <a:pt x="4998" y="808"/>
                  <a:pt x="4998" y="808"/>
                  <a:pt x="4998" y="808"/>
                </a:cubicBezTo>
                <a:cubicBezTo>
                  <a:pt x="4990" y="809"/>
                  <a:pt x="4980" y="810"/>
                  <a:pt x="4971" y="810"/>
                </a:cubicBezTo>
                <a:cubicBezTo>
                  <a:pt x="4879" y="810"/>
                  <a:pt x="4879" y="810"/>
                  <a:pt x="4879" y="810"/>
                </a:cubicBezTo>
                <a:cubicBezTo>
                  <a:pt x="4879" y="919"/>
                  <a:pt x="4879" y="919"/>
                  <a:pt x="4879" y="919"/>
                </a:cubicBezTo>
                <a:cubicBezTo>
                  <a:pt x="4843" y="919"/>
                  <a:pt x="4843" y="919"/>
                  <a:pt x="4843" y="919"/>
                </a:cubicBezTo>
                <a:cubicBezTo>
                  <a:pt x="4843" y="576"/>
                  <a:pt x="4843" y="576"/>
                  <a:pt x="4843" y="576"/>
                </a:cubicBezTo>
                <a:cubicBezTo>
                  <a:pt x="4971" y="576"/>
                  <a:pt x="4971" y="576"/>
                  <a:pt x="4971" y="576"/>
                </a:cubicBezTo>
                <a:cubicBezTo>
                  <a:pt x="5015" y="576"/>
                  <a:pt x="5049" y="587"/>
                  <a:pt x="5074" y="607"/>
                </a:cubicBezTo>
                <a:cubicBezTo>
                  <a:pt x="5098" y="628"/>
                  <a:pt x="5111" y="657"/>
                  <a:pt x="5111" y="693"/>
                </a:cubicBezTo>
                <a:cubicBezTo>
                  <a:pt x="5111" y="720"/>
                  <a:pt x="5104" y="743"/>
                  <a:pt x="5091" y="761"/>
                </a:cubicBezTo>
                <a:cubicBezTo>
                  <a:pt x="5077" y="780"/>
                  <a:pt x="5058" y="793"/>
                  <a:pt x="5033" y="801"/>
                </a:cubicBezTo>
                <a:close/>
                <a:moveTo>
                  <a:pt x="5048" y="757"/>
                </a:moveTo>
                <a:cubicBezTo>
                  <a:pt x="5066" y="742"/>
                  <a:pt x="5075" y="721"/>
                  <a:pt x="5075" y="693"/>
                </a:cubicBezTo>
                <a:cubicBezTo>
                  <a:pt x="5075" y="666"/>
                  <a:pt x="5066" y="645"/>
                  <a:pt x="5048" y="630"/>
                </a:cubicBezTo>
                <a:cubicBezTo>
                  <a:pt x="5030" y="615"/>
                  <a:pt x="5004" y="607"/>
                  <a:pt x="4970" y="607"/>
                </a:cubicBezTo>
                <a:cubicBezTo>
                  <a:pt x="4879" y="607"/>
                  <a:pt x="4879" y="607"/>
                  <a:pt x="4879" y="607"/>
                </a:cubicBezTo>
                <a:cubicBezTo>
                  <a:pt x="4879" y="779"/>
                  <a:pt x="4879" y="779"/>
                  <a:pt x="4879" y="779"/>
                </a:cubicBezTo>
                <a:cubicBezTo>
                  <a:pt x="4970" y="779"/>
                  <a:pt x="4970" y="779"/>
                  <a:pt x="4970" y="779"/>
                </a:cubicBezTo>
                <a:cubicBezTo>
                  <a:pt x="5004" y="779"/>
                  <a:pt x="5030" y="772"/>
                  <a:pt x="5048" y="757"/>
                </a:cubicBezTo>
                <a:close/>
                <a:moveTo>
                  <a:pt x="5522" y="576"/>
                </a:moveTo>
                <a:cubicBezTo>
                  <a:pt x="5375" y="830"/>
                  <a:pt x="5375" y="830"/>
                  <a:pt x="5375" y="830"/>
                </a:cubicBezTo>
                <a:cubicBezTo>
                  <a:pt x="5226" y="576"/>
                  <a:pt x="5226" y="576"/>
                  <a:pt x="5226" y="576"/>
                </a:cubicBezTo>
                <a:cubicBezTo>
                  <a:pt x="5196" y="576"/>
                  <a:pt x="5196" y="576"/>
                  <a:pt x="5196" y="576"/>
                </a:cubicBezTo>
                <a:cubicBezTo>
                  <a:pt x="5196" y="919"/>
                  <a:pt x="5196" y="919"/>
                  <a:pt x="5196" y="919"/>
                </a:cubicBezTo>
                <a:cubicBezTo>
                  <a:pt x="5231" y="919"/>
                  <a:pt x="5231" y="919"/>
                  <a:pt x="5231" y="919"/>
                </a:cubicBezTo>
                <a:cubicBezTo>
                  <a:pt x="5231" y="646"/>
                  <a:pt x="5231" y="646"/>
                  <a:pt x="5231" y="646"/>
                </a:cubicBezTo>
                <a:cubicBezTo>
                  <a:pt x="5366" y="875"/>
                  <a:pt x="5366" y="875"/>
                  <a:pt x="5366" y="875"/>
                </a:cubicBezTo>
                <a:cubicBezTo>
                  <a:pt x="5383" y="875"/>
                  <a:pt x="5383" y="875"/>
                  <a:pt x="5383" y="875"/>
                </a:cubicBezTo>
                <a:cubicBezTo>
                  <a:pt x="5517" y="645"/>
                  <a:pt x="5517" y="645"/>
                  <a:pt x="5517" y="645"/>
                </a:cubicBezTo>
                <a:cubicBezTo>
                  <a:pt x="5517" y="919"/>
                  <a:pt x="5517" y="919"/>
                  <a:pt x="5517" y="919"/>
                </a:cubicBezTo>
                <a:cubicBezTo>
                  <a:pt x="5552" y="919"/>
                  <a:pt x="5552" y="919"/>
                  <a:pt x="5552" y="919"/>
                </a:cubicBezTo>
                <a:cubicBezTo>
                  <a:pt x="5552" y="576"/>
                  <a:pt x="5552" y="576"/>
                  <a:pt x="5552" y="576"/>
                </a:cubicBezTo>
                <a:lnTo>
                  <a:pt x="5522" y="576"/>
                </a:lnTo>
                <a:close/>
              </a:path>
            </a:pathLst>
          </a:custGeom>
          <a:solidFill>
            <a:srgbClr val="001450"/>
          </a:solidFill>
          <a:ln>
            <a:noFill/>
          </a:ln>
        </p:spPr>
        <p:txBody>
          <a:bodyPr lIns="114324" tIns="57162" rIns="114324" bIns="57162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2251">
              <a:latin typeface="+mn-lt"/>
            </a:endParaRPr>
          </a:p>
        </p:txBody>
      </p:sp>
      <p:sp>
        <p:nvSpPr>
          <p:cNvPr id="38" name="Tijdelijke aanduiding voor afbeelding 37"/>
          <p:cNvSpPr>
            <a:spLocks noGrp="1" noSelect="1"/>
          </p:cNvSpPr>
          <p:nvPr>
            <p:ph type="pic" sz="quarter" idx="14"/>
          </p:nvPr>
        </p:nvSpPr>
        <p:spPr bwMode="gray">
          <a:xfrm>
            <a:off x="0" y="0"/>
            <a:ext cx="15243175" cy="5695663"/>
          </a:xfrm>
          <a:custGeom>
            <a:avLst/>
            <a:gdLst>
              <a:gd name="connsiteX0" fmla="*/ 0 w 12192000"/>
              <a:gd name="connsiteY0" fmla="*/ 0 h 4554000"/>
              <a:gd name="connsiteX1" fmla="*/ 12192000 w 12192000"/>
              <a:gd name="connsiteY1" fmla="*/ 0 h 4554000"/>
              <a:gd name="connsiteX2" fmla="*/ 12192000 w 12192000"/>
              <a:gd name="connsiteY2" fmla="*/ 4554000 h 4554000"/>
              <a:gd name="connsiteX3" fmla="*/ 9906000 w 12192000"/>
              <a:gd name="connsiteY3" fmla="*/ 4554000 h 4554000"/>
              <a:gd name="connsiteX4" fmla="*/ 9906000 w 12192000"/>
              <a:gd name="connsiteY4" fmla="*/ 4536283 h 4554000"/>
              <a:gd name="connsiteX5" fmla="*/ 9906000 w 12192000"/>
              <a:gd name="connsiteY5" fmla="*/ 3436759 h 4554000"/>
              <a:gd name="connsiteX6" fmla="*/ 9868856 w 12192000"/>
              <a:gd name="connsiteY6" fmla="*/ 3347034 h 4554000"/>
              <a:gd name="connsiteX7" fmla="*/ 9779010 w 12192000"/>
              <a:gd name="connsiteY7" fmla="*/ 3309939 h 4554000"/>
              <a:gd name="connsiteX8" fmla="*/ 6096000 w 12192000"/>
              <a:gd name="connsiteY8" fmla="*/ 3309939 h 4554000"/>
              <a:gd name="connsiteX9" fmla="*/ 2412990 w 12192000"/>
              <a:gd name="connsiteY9" fmla="*/ 3309939 h 4554000"/>
              <a:gd name="connsiteX10" fmla="*/ 2323145 w 12192000"/>
              <a:gd name="connsiteY10" fmla="*/ 3347034 h 4554000"/>
              <a:gd name="connsiteX11" fmla="*/ 2286000 w 12192000"/>
              <a:gd name="connsiteY11" fmla="*/ 3436759 h 4554000"/>
              <a:gd name="connsiteX12" fmla="*/ 2286000 w 12192000"/>
              <a:gd name="connsiteY12" fmla="*/ 4536283 h 4554000"/>
              <a:gd name="connsiteX13" fmla="*/ 2286000 w 12192000"/>
              <a:gd name="connsiteY13" fmla="*/ 4553463 h 4554000"/>
              <a:gd name="connsiteX14" fmla="*/ 2286000 w 12192000"/>
              <a:gd name="connsiteY14" fmla="*/ 4554000 h 4554000"/>
              <a:gd name="connsiteX15" fmla="*/ 0 w 12192000"/>
              <a:gd name="connsiteY15" fmla="*/ 4554000 h 455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192000" h="4554000">
                <a:moveTo>
                  <a:pt x="0" y="0"/>
                </a:moveTo>
                <a:lnTo>
                  <a:pt x="12192000" y="0"/>
                </a:lnTo>
                <a:lnTo>
                  <a:pt x="12192000" y="4554000"/>
                </a:lnTo>
                <a:lnTo>
                  <a:pt x="9906000" y="4554000"/>
                </a:lnTo>
                <a:lnTo>
                  <a:pt x="9906000" y="4536283"/>
                </a:lnTo>
                <a:cubicBezTo>
                  <a:pt x="9906000" y="4536283"/>
                  <a:pt x="9906000" y="4536283"/>
                  <a:pt x="9906000" y="3436759"/>
                </a:cubicBezTo>
                <a:cubicBezTo>
                  <a:pt x="9906000" y="3401566"/>
                  <a:pt x="9892031" y="3369861"/>
                  <a:pt x="9868856" y="3347034"/>
                </a:cubicBezTo>
                <a:cubicBezTo>
                  <a:pt x="9845998" y="3323889"/>
                  <a:pt x="9814250" y="3309939"/>
                  <a:pt x="9779010" y="3309939"/>
                </a:cubicBezTo>
                <a:cubicBezTo>
                  <a:pt x="9779010" y="3309939"/>
                  <a:pt x="9779010" y="3309939"/>
                  <a:pt x="6096000" y="3309939"/>
                </a:cubicBezTo>
                <a:cubicBezTo>
                  <a:pt x="6096000" y="3309939"/>
                  <a:pt x="6096000" y="3309939"/>
                  <a:pt x="2412990" y="3309939"/>
                </a:cubicBezTo>
                <a:cubicBezTo>
                  <a:pt x="2378068" y="3309939"/>
                  <a:pt x="2346320" y="3323889"/>
                  <a:pt x="2323145" y="3347034"/>
                </a:cubicBezTo>
                <a:cubicBezTo>
                  <a:pt x="2300286" y="3369861"/>
                  <a:pt x="2286000" y="3401566"/>
                  <a:pt x="2286000" y="3436759"/>
                </a:cubicBezTo>
                <a:cubicBezTo>
                  <a:pt x="2286000" y="3436759"/>
                  <a:pt x="2286000" y="3436759"/>
                  <a:pt x="2286000" y="4536283"/>
                </a:cubicBezTo>
                <a:cubicBezTo>
                  <a:pt x="2286000" y="4536283"/>
                  <a:pt x="2286000" y="4536283"/>
                  <a:pt x="2286000" y="4553463"/>
                </a:cubicBezTo>
                <a:lnTo>
                  <a:pt x="2286000" y="4554000"/>
                </a:lnTo>
                <a:lnTo>
                  <a:pt x="0" y="4554000"/>
                </a:lnTo>
                <a:close/>
              </a:path>
            </a:pathLst>
          </a:custGeom>
          <a:noFill/>
        </p:spPr>
        <p:txBody>
          <a:bodyPr wrap="square"/>
          <a:lstStyle>
            <a:lvl1pPr marL="0" indent="0"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50" name="Rectangle 26 (PHJU)"/>
          <p:cNvSpPr>
            <a:spLocks noGrp="1" noSelect="1" noChangeArrowheads="1"/>
          </p:cNvSpPr>
          <p:nvPr>
            <p:ph type="body" idx="1000"/>
          </p:nvPr>
        </p:nvSpPr>
        <p:spPr bwMode="gray">
          <a:xfrm>
            <a:off x="0" y="1511202"/>
            <a:ext cx="4249433" cy="4201270"/>
          </a:xfrm>
          <a:prstGeom prst="rect">
            <a:avLst/>
          </a:prstGeom>
          <a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a:blipFill>
          <a:ln>
            <a:noFill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82592" indent="-382592" algn="l" defTabSz="1143274" rtl="0" eaLnBrk="1" latinLnBrk="0" hangingPunct="1">
              <a:lnSpc>
                <a:spcPct val="130000"/>
              </a:lnSpc>
              <a:spcBef>
                <a:spcPts val="3251"/>
              </a:spcBef>
              <a:buClr>
                <a:schemeClr val="accent1"/>
              </a:buClr>
              <a:buFont typeface="Century Gothic" panose="020B0502020202020204" pitchFamily="34" charset="0"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Freeform 22 (PHJU)"/>
          <p:cNvSpPr>
            <a:spLocks noGrp="1" noSelect="1" noChangeAspect="1"/>
          </p:cNvSpPr>
          <p:nvPr>
            <p:ph type="body" idx="1001"/>
          </p:nvPr>
        </p:nvSpPr>
        <p:spPr bwMode="gray">
          <a:xfrm>
            <a:off x="2859220" y="4136005"/>
            <a:ext cx="9532986" cy="3058117"/>
          </a:xfrm>
          <a:custGeom>
            <a:avLst/>
            <a:gdLst>
              <a:gd name="T0" fmla="*/ 23602 w 24002"/>
              <a:gd name="T1" fmla="*/ 7736 h 7736"/>
              <a:gd name="T2" fmla="*/ 12001 w 24002"/>
              <a:gd name="T3" fmla="*/ 7736 h 7736"/>
              <a:gd name="T4" fmla="*/ 400 w 24002"/>
              <a:gd name="T5" fmla="*/ 7736 h 7736"/>
              <a:gd name="T6" fmla="*/ 117 w 24002"/>
              <a:gd name="T7" fmla="*/ 7619 h 7736"/>
              <a:gd name="T8" fmla="*/ 0 w 24002"/>
              <a:gd name="T9" fmla="*/ 7336 h 7736"/>
              <a:gd name="T10" fmla="*/ 0 w 24002"/>
              <a:gd name="T11" fmla="*/ 3868 h 7736"/>
              <a:gd name="T12" fmla="*/ 0 w 24002"/>
              <a:gd name="T13" fmla="*/ 400 h 7736"/>
              <a:gd name="T14" fmla="*/ 117 w 24002"/>
              <a:gd name="T15" fmla="*/ 117 h 7736"/>
              <a:gd name="T16" fmla="*/ 400 w 24002"/>
              <a:gd name="T17" fmla="*/ 0 h 7736"/>
              <a:gd name="T18" fmla="*/ 12001 w 24002"/>
              <a:gd name="T19" fmla="*/ 0 h 7736"/>
              <a:gd name="T20" fmla="*/ 23602 w 24002"/>
              <a:gd name="T21" fmla="*/ 0 h 7736"/>
              <a:gd name="T22" fmla="*/ 23885 w 24002"/>
              <a:gd name="T23" fmla="*/ 117 h 7736"/>
              <a:gd name="T24" fmla="*/ 24002 w 24002"/>
              <a:gd name="T25" fmla="*/ 400 h 7736"/>
              <a:gd name="T26" fmla="*/ 24002 w 24002"/>
              <a:gd name="T27" fmla="*/ 3868 h 7736"/>
              <a:gd name="T28" fmla="*/ 24002 w 24002"/>
              <a:gd name="T29" fmla="*/ 7336 h 7736"/>
              <a:gd name="T30" fmla="*/ 23885 w 24002"/>
              <a:gd name="T31" fmla="*/ 7619 h 7736"/>
              <a:gd name="T32" fmla="*/ 23602 w 24002"/>
              <a:gd name="T33" fmla="*/ 7736 h 77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4002" h="7736">
                <a:moveTo>
                  <a:pt x="23602" y="7736"/>
                </a:moveTo>
                <a:cubicBezTo>
                  <a:pt x="12001" y="7736"/>
                  <a:pt x="12001" y="7736"/>
                  <a:pt x="12001" y="7736"/>
                </a:cubicBezTo>
                <a:cubicBezTo>
                  <a:pt x="400" y="7736"/>
                  <a:pt x="400" y="7736"/>
                  <a:pt x="400" y="7736"/>
                </a:cubicBezTo>
                <a:cubicBezTo>
                  <a:pt x="290" y="7736"/>
                  <a:pt x="190" y="7691"/>
                  <a:pt x="117" y="7619"/>
                </a:cubicBezTo>
                <a:cubicBezTo>
                  <a:pt x="45" y="7547"/>
                  <a:pt x="0" y="7447"/>
                  <a:pt x="0" y="7336"/>
                </a:cubicBezTo>
                <a:cubicBezTo>
                  <a:pt x="0" y="3868"/>
                  <a:pt x="0" y="3868"/>
                  <a:pt x="0" y="3868"/>
                </a:cubicBezTo>
                <a:cubicBezTo>
                  <a:pt x="0" y="400"/>
                  <a:pt x="0" y="400"/>
                  <a:pt x="0" y="400"/>
                </a:cubicBezTo>
                <a:cubicBezTo>
                  <a:pt x="0" y="289"/>
                  <a:pt x="45" y="189"/>
                  <a:pt x="117" y="117"/>
                </a:cubicBezTo>
                <a:cubicBezTo>
                  <a:pt x="190" y="44"/>
                  <a:pt x="290" y="0"/>
                  <a:pt x="400" y="0"/>
                </a:cubicBezTo>
                <a:cubicBezTo>
                  <a:pt x="12001" y="0"/>
                  <a:pt x="12001" y="0"/>
                  <a:pt x="12001" y="0"/>
                </a:cubicBezTo>
                <a:cubicBezTo>
                  <a:pt x="23602" y="0"/>
                  <a:pt x="23602" y="0"/>
                  <a:pt x="23602" y="0"/>
                </a:cubicBezTo>
                <a:cubicBezTo>
                  <a:pt x="23713" y="0"/>
                  <a:pt x="23813" y="44"/>
                  <a:pt x="23885" y="117"/>
                </a:cubicBezTo>
                <a:cubicBezTo>
                  <a:pt x="23958" y="189"/>
                  <a:pt x="24002" y="289"/>
                  <a:pt x="24002" y="400"/>
                </a:cubicBezTo>
                <a:cubicBezTo>
                  <a:pt x="24002" y="3868"/>
                  <a:pt x="24002" y="3868"/>
                  <a:pt x="24002" y="3868"/>
                </a:cubicBezTo>
                <a:cubicBezTo>
                  <a:pt x="24002" y="7336"/>
                  <a:pt x="24002" y="7336"/>
                  <a:pt x="24002" y="7336"/>
                </a:cubicBezTo>
                <a:cubicBezTo>
                  <a:pt x="24002" y="7447"/>
                  <a:pt x="23958" y="7547"/>
                  <a:pt x="23885" y="7619"/>
                </a:cubicBezTo>
                <a:cubicBezTo>
                  <a:pt x="23813" y="7691"/>
                  <a:pt x="23713" y="7736"/>
                  <a:pt x="23602" y="7736"/>
                </a:cubicBezTo>
                <a:close/>
              </a:path>
            </a:pathLst>
          </a:custGeom>
          <a:gradFill>
            <a:gsLst>
              <a:gs pos="0">
                <a:srgbClr val="5700C8"/>
              </a:gs>
              <a:gs pos="50000">
                <a:srgbClr val="150F7D"/>
              </a:gs>
              <a:gs pos="100000">
                <a:srgbClr val="150F7D"/>
              </a:gs>
            </a:gsLst>
            <a:lin ang="18900000" scaled="0"/>
          </a:gradFill>
          <a:ln>
            <a:noFill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82592" indent="-382592" algn="l" defTabSz="1143274" rtl="0" eaLnBrk="1" latinLnBrk="0" hangingPunct="1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 typeface="Century Gothic" panose="020B0502020202020204" pitchFamily="34" charset="0"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ijdelijke aanduiding voor tekst 13"/>
          <p:cNvSpPr>
            <a:spLocks noGrp="1" noSelect="1"/>
          </p:cNvSpPr>
          <p:nvPr>
            <p:ph type="body" sz="quarter" idx="13"/>
          </p:nvPr>
        </p:nvSpPr>
        <p:spPr bwMode="gray">
          <a:xfrm>
            <a:off x="3365177" y="5292607"/>
            <a:ext cx="8551781" cy="1699906"/>
          </a:xfrm>
        </p:spPr>
        <p:txBody>
          <a:bodyPr/>
          <a:lstStyle>
            <a:lvl1pPr marL="0" indent="0" algn="ctr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None/>
              <a:defRPr sz="3376" b="0">
                <a:solidFill>
                  <a:schemeClr val="bg1"/>
                </a:solidFill>
              </a:defRPr>
            </a:lvl1pPr>
            <a:lvl2pPr marL="0" indent="0" algn="ctr">
              <a:lnSpc>
                <a:spcPct val="105000"/>
              </a:lnSpc>
              <a:spcBef>
                <a:spcPts val="0"/>
              </a:spcBef>
              <a:buNone/>
              <a:defRPr sz="3376" b="0">
                <a:solidFill>
                  <a:schemeClr val="bg1"/>
                </a:solidFill>
              </a:defRPr>
            </a:lvl2pPr>
            <a:lvl3pPr marL="0" indent="0" algn="ctr">
              <a:lnSpc>
                <a:spcPct val="105000"/>
              </a:lnSpc>
              <a:spcBef>
                <a:spcPts val="0"/>
              </a:spcBef>
              <a:buNone/>
              <a:defRPr sz="3376" b="0">
                <a:solidFill>
                  <a:schemeClr val="bg1"/>
                </a:solidFill>
              </a:defRPr>
            </a:lvl3pPr>
            <a:lvl4pPr marL="0" indent="0" algn="ctr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None/>
              <a:defRPr sz="3376" b="0">
                <a:solidFill>
                  <a:schemeClr val="bg1"/>
                </a:solidFill>
              </a:defRPr>
            </a:lvl4pPr>
            <a:lvl5pPr marL="0" indent="0" algn="ctr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None/>
              <a:defRPr sz="3376" b="0">
                <a:solidFill>
                  <a:schemeClr val="bg1"/>
                </a:solidFill>
              </a:defRPr>
            </a:lvl5pPr>
            <a:lvl6pPr marL="0" indent="0" algn="ctr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None/>
              <a:defRPr sz="3376" b="0">
                <a:solidFill>
                  <a:schemeClr val="bg1"/>
                </a:solidFill>
              </a:defRPr>
            </a:lvl6pPr>
            <a:lvl7pPr marL="0" indent="0" algn="ctr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None/>
              <a:defRPr sz="3376" b="0">
                <a:solidFill>
                  <a:schemeClr val="bg1"/>
                </a:solidFill>
              </a:defRPr>
            </a:lvl7pPr>
            <a:lvl8pPr marL="0" indent="0" algn="ctr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None/>
              <a:defRPr sz="3376" b="0">
                <a:solidFill>
                  <a:schemeClr val="bg1"/>
                </a:solidFill>
              </a:defRPr>
            </a:lvl8pPr>
            <a:lvl9pPr marL="0" indent="0" algn="ctr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None/>
              <a:defRPr sz="3376" b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el 1"/>
          <p:cNvSpPr>
            <a:spLocks noGrp="1" noSelect="1"/>
          </p:cNvSpPr>
          <p:nvPr>
            <p:ph type="ctrTitle"/>
          </p:nvPr>
        </p:nvSpPr>
        <p:spPr bwMode="gray">
          <a:xfrm>
            <a:off x="3365177" y="4329476"/>
            <a:ext cx="8551781" cy="745403"/>
          </a:xfrm>
        </p:spPr>
        <p:txBody>
          <a:bodyPr anchor="b" anchorCtr="0"/>
          <a:lstStyle>
            <a:lvl1pPr algn="ctr">
              <a:lnSpc>
                <a:spcPct val="95000"/>
              </a:lnSpc>
              <a:defRPr sz="1625" b="1" cap="all" baseline="0">
                <a:solidFill>
                  <a:schemeClr val="bg1"/>
                </a:solidFill>
              </a:defRPr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67" name="Tijdelijke aanduiding voor dianummer 11">
            <a:extLst>
              <a:ext uri="{FF2B5EF4-FFF2-40B4-BE49-F238E27FC236}">
                <a16:creationId xmlns:a16="http://schemas.microsoft.com/office/drawing/2014/main" id="{BB839DFA-4556-4B52-AFFC-EB3167AD980D}"/>
              </a:ext>
            </a:extLst>
          </p:cNvPr>
          <p:cNvSpPr>
            <a:spLocks noGrp="1" noSelect="1"/>
          </p:cNvSpPr>
          <p:nvPr>
            <p:ph type="sldNum" sz="quarter" idx="100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</a:t>
            </a:r>
            <a:fld id="{33B1A507-7B08-48EC-A456-E5032355577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03514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r Graph slide EM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6">
            <a:extLst>
              <a:ext uri="{FF2B5EF4-FFF2-40B4-BE49-F238E27FC236}">
                <a16:creationId xmlns:a16="http://schemas.microsoft.com/office/drawing/2014/main" id="{BE25201C-89E1-4F6D-9A66-F70677C900D2}"/>
              </a:ext>
            </a:extLst>
          </p:cNvPr>
          <p:cNvGrpSpPr>
            <a:grpSpLocks noSelect="1" noChangeAspect="1"/>
          </p:cNvGrpSpPr>
          <p:nvPr userDrawn="1"/>
        </p:nvGrpSpPr>
        <p:grpSpPr bwMode="auto">
          <a:xfrm>
            <a:off x="344488" y="7553325"/>
            <a:ext cx="674687" cy="674688"/>
            <a:chOff x="3456" y="1776"/>
            <a:chExt cx="760" cy="760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E9B9E402-8722-4FE9-8B09-F7612BFE34B2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4068" y="1910"/>
              <a:ext cx="82" cy="84"/>
            </a:xfrm>
            <a:prstGeom prst="ellipse">
              <a:avLst/>
            </a:prstGeom>
            <a:solidFill>
              <a:srgbClr val="150F7D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51">
                <a:latin typeface="+mn-lt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70D115DF-55C4-4CC6-8AFA-98C895F84DD1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3901" y="1790"/>
              <a:ext cx="82" cy="84"/>
            </a:xfrm>
            <a:prstGeom prst="ellipse">
              <a:avLst/>
            </a:prstGeom>
            <a:solidFill>
              <a:srgbClr val="150F7D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51">
                <a:latin typeface="+mn-lt"/>
              </a:endParaRPr>
            </a:p>
          </p:txBody>
        </p:sp>
        <p:sp>
          <p:nvSpPr>
            <p:cNvPr id="9" name="Oval 7">
              <a:extLst>
                <a:ext uri="{FF2B5EF4-FFF2-40B4-BE49-F238E27FC236}">
                  <a16:creationId xmlns:a16="http://schemas.microsoft.com/office/drawing/2014/main" id="{FD527767-29B4-4DB4-907C-9142EA6D77B8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4175" y="2135"/>
              <a:ext cx="41" cy="41"/>
            </a:xfrm>
            <a:prstGeom prst="ellipse">
              <a:avLst/>
            </a:prstGeom>
            <a:solidFill>
              <a:srgbClr val="150F7D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51">
                <a:latin typeface="+mn-lt"/>
              </a:endParaRPr>
            </a:p>
          </p:txBody>
        </p:sp>
        <p:sp>
          <p:nvSpPr>
            <p:cNvPr id="10" name="Oval 8">
              <a:extLst>
                <a:ext uri="{FF2B5EF4-FFF2-40B4-BE49-F238E27FC236}">
                  <a16:creationId xmlns:a16="http://schemas.microsoft.com/office/drawing/2014/main" id="{CED16AF6-A379-495E-BB32-DF5135D669F0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4051" y="1864"/>
              <a:ext cx="41" cy="43"/>
            </a:xfrm>
            <a:prstGeom prst="ellipse">
              <a:avLst/>
            </a:prstGeom>
            <a:solidFill>
              <a:srgbClr val="150F7D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51">
                <a:latin typeface="+mn-lt"/>
              </a:endParaRPr>
            </a:p>
          </p:txBody>
        </p:sp>
        <p:sp>
          <p:nvSpPr>
            <p:cNvPr id="11" name="Oval 9">
              <a:extLst>
                <a:ext uri="{FF2B5EF4-FFF2-40B4-BE49-F238E27FC236}">
                  <a16:creationId xmlns:a16="http://schemas.microsoft.com/office/drawing/2014/main" id="{5D907B3B-B139-4D1C-B014-3381231AFA65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3594" y="1855"/>
              <a:ext cx="41" cy="41"/>
            </a:xfrm>
            <a:prstGeom prst="ellipse">
              <a:avLst/>
            </a:prstGeom>
            <a:solidFill>
              <a:srgbClr val="5700C8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51">
                <a:latin typeface="+mn-lt"/>
              </a:endParaRPr>
            </a:p>
          </p:txBody>
        </p:sp>
        <p:sp>
          <p:nvSpPr>
            <p:cNvPr id="12" name="Oval 10">
              <a:extLst>
                <a:ext uri="{FF2B5EF4-FFF2-40B4-BE49-F238E27FC236}">
                  <a16:creationId xmlns:a16="http://schemas.microsoft.com/office/drawing/2014/main" id="{F748644A-D019-47A6-B81E-C4F6F5C8208C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3792" y="1898"/>
              <a:ext cx="43" cy="41"/>
            </a:xfrm>
            <a:prstGeom prst="ellipse">
              <a:avLst/>
            </a:prstGeom>
            <a:solidFill>
              <a:srgbClr val="150F7D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51">
                <a:latin typeface="+mn-lt"/>
              </a:endParaRPr>
            </a:p>
          </p:txBody>
        </p:sp>
        <p:sp>
          <p:nvSpPr>
            <p:cNvPr id="13" name="Oval 11">
              <a:extLst>
                <a:ext uri="{FF2B5EF4-FFF2-40B4-BE49-F238E27FC236}">
                  <a16:creationId xmlns:a16="http://schemas.microsoft.com/office/drawing/2014/main" id="{4C065ED8-F900-497F-9475-D08311FA698B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3622" y="1833"/>
              <a:ext cx="41" cy="41"/>
            </a:xfrm>
            <a:prstGeom prst="ellipse">
              <a:avLst/>
            </a:prstGeom>
            <a:solidFill>
              <a:srgbClr val="150F7D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51">
                <a:latin typeface="+mn-lt"/>
              </a:endParaRPr>
            </a:p>
          </p:txBody>
        </p:sp>
        <p:sp>
          <p:nvSpPr>
            <p:cNvPr id="14" name="Oval 12">
              <a:extLst>
                <a:ext uri="{FF2B5EF4-FFF2-40B4-BE49-F238E27FC236}">
                  <a16:creationId xmlns:a16="http://schemas.microsoft.com/office/drawing/2014/main" id="{E7D4F8ED-4544-42C6-95B3-523BA62281FF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3688" y="1796"/>
              <a:ext cx="43" cy="41"/>
            </a:xfrm>
            <a:prstGeom prst="ellipse">
              <a:avLst/>
            </a:prstGeom>
            <a:solidFill>
              <a:srgbClr val="150F7D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51">
                <a:latin typeface="+mn-lt"/>
              </a:endParaRPr>
            </a:p>
          </p:txBody>
        </p:sp>
        <p:sp>
          <p:nvSpPr>
            <p:cNvPr id="15" name="Oval 13">
              <a:extLst>
                <a:ext uri="{FF2B5EF4-FFF2-40B4-BE49-F238E27FC236}">
                  <a16:creationId xmlns:a16="http://schemas.microsoft.com/office/drawing/2014/main" id="{943013D7-8ECA-4ACA-8EF4-387B86066E23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3669" y="1876"/>
              <a:ext cx="41" cy="43"/>
            </a:xfrm>
            <a:prstGeom prst="ellipse">
              <a:avLst/>
            </a:prstGeom>
            <a:solidFill>
              <a:srgbClr val="150F7D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51">
                <a:latin typeface="+mn-lt"/>
              </a:endParaRPr>
            </a:p>
          </p:txBody>
        </p:sp>
        <p:sp>
          <p:nvSpPr>
            <p:cNvPr id="16" name="Oval 14">
              <a:extLst>
                <a:ext uri="{FF2B5EF4-FFF2-40B4-BE49-F238E27FC236}">
                  <a16:creationId xmlns:a16="http://schemas.microsoft.com/office/drawing/2014/main" id="{9738E562-216C-4556-8B91-20EA0FF5BA04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4171" y="2078"/>
              <a:ext cx="41" cy="41"/>
            </a:xfrm>
            <a:prstGeom prst="ellipse">
              <a:avLst/>
            </a:prstGeom>
            <a:solidFill>
              <a:srgbClr val="5700C8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51">
                <a:latin typeface="+mn-lt"/>
              </a:endParaRPr>
            </a:p>
          </p:txBody>
        </p:sp>
        <p:sp>
          <p:nvSpPr>
            <p:cNvPr id="17" name="Oval 15">
              <a:extLst>
                <a:ext uri="{FF2B5EF4-FFF2-40B4-BE49-F238E27FC236}">
                  <a16:creationId xmlns:a16="http://schemas.microsoft.com/office/drawing/2014/main" id="{4F9F500E-8D89-4A56-BD25-432E37D22630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4146" y="1989"/>
              <a:ext cx="41" cy="43"/>
            </a:xfrm>
            <a:prstGeom prst="ellipse">
              <a:avLst/>
            </a:prstGeom>
            <a:solidFill>
              <a:srgbClr val="150F7D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51">
                <a:latin typeface="+mn-lt"/>
              </a:endParaRPr>
            </a:p>
          </p:txBody>
        </p:sp>
        <p:sp>
          <p:nvSpPr>
            <p:cNvPr id="18" name="Oval 16">
              <a:extLst>
                <a:ext uri="{FF2B5EF4-FFF2-40B4-BE49-F238E27FC236}">
                  <a16:creationId xmlns:a16="http://schemas.microsoft.com/office/drawing/2014/main" id="{DA87C96B-7D03-45EA-8AEE-82F943D8B771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4084" y="2003"/>
              <a:ext cx="41" cy="41"/>
            </a:xfrm>
            <a:prstGeom prst="ellipse">
              <a:avLst/>
            </a:prstGeom>
            <a:solidFill>
              <a:srgbClr val="5700C8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51">
                <a:latin typeface="+mn-lt"/>
              </a:endParaRPr>
            </a:p>
          </p:txBody>
        </p:sp>
        <p:sp>
          <p:nvSpPr>
            <p:cNvPr id="19" name="Oval 17">
              <a:extLst>
                <a:ext uri="{FF2B5EF4-FFF2-40B4-BE49-F238E27FC236}">
                  <a16:creationId xmlns:a16="http://schemas.microsoft.com/office/drawing/2014/main" id="{DCE6F5C6-ECF9-4274-A683-D810D018B3D8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3737" y="1797"/>
              <a:ext cx="84" cy="84"/>
            </a:xfrm>
            <a:prstGeom prst="ellipse">
              <a:avLst/>
            </a:prstGeom>
            <a:solidFill>
              <a:srgbClr val="150F7D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51">
                <a:latin typeface="+mn-lt"/>
              </a:endParaRPr>
            </a:p>
          </p:txBody>
        </p:sp>
        <p:sp>
          <p:nvSpPr>
            <p:cNvPr id="20" name="Oval 18">
              <a:extLst>
                <a:ext uri="{FF2B5EF4-FFF2-40B4-BE49-F238E27FC236}">
                  <a16:creationId xmlns:a16="http://schemas.microsoft.com/office/drawing/2014/main" id="{B6826208-3663-402B-808D-39E6495B46FA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3724" y="1855"/>
              <a:ext cx="41" cy="41"/>
            </a:xfrm>
            <a:prstGeom prst="ellipse">
              <a:avLst/>
            </a:prstGeom>
            <a:solidFill>
              <a:srgbClr val="5700C8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51">
                <a:latin typeface="+mn-lt"/>
              </a:endParaRPr>
            </a:p>
          </p:txBody>
        </p:sp>
        <p:sp>
          <p:nvSpPr>
            <p:cNvPr id="21" name="Oval 19">
              <a:extLst>
                <a:ext uri="{FF2B5EF4-FFF2-40B4-BE49-F238E27FC236}">
                  <a16:creationId xmlns:a16="http://schemas.microsoft.com/office/drawing/2014/main" id="{C6F83E01-B464-4369-9D04-DCAAF117475B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3805" y="1833"/>
              <a:ext cx="41" cy="41"/>
            </a:xfrm>
            <a:prstGeom prst="ellipse">
              <a:avLst/>
            </a:prstGeom>
            <a:solidFill>
              <a:srgbClr val="5700C8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51">
                <a:latin typeface="+mn-lt"/>
              </a:endParaRPr>
            </a:p>
          </p:txBody>
        </p:sp>
        <p:sp>
          <p:nvSpPr>
            <p:cNvPr id="22" name="Oval 20">
              <a:extLst>
                <a:ext uri="{FF2B5EF4-FFF2-40B4-BE49-F238E27FC236}">
                  <a16:creationId xmlns:a16="http://schemas.microsoft.com/office/drawing/2014/main" id="{991FA50A-4BFF-4CC8-A0B5-34663478621F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3862" y="1856"/>
              <a:ext cx="43" cy="41"/>
            </a:xfrm>
            <a:prstGeom prst="ellipse">
              <a:avLst/>
            </a:prstGeom>
            <a:solidFill>
              <a:srgbClr val="5700C8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51">
                <a:latin typeface="+mn-lt"/>
              </a:endParaRPr>
            </a:p>
          </p:txBody>
        </p:sp>
        <p:sp>
          <p:nvSpPr>
            <p:cNvPr id="23" name="Oval 21">
              <a:extLst>
                <a:ext uri="{FF2B5EF4-FFF2-40B4-BE49-F238E27FC236}">
                  <a16:creationId xmlns:a16="http://schemas.microsoft.com/office/drawing/2014/main" id="{F637EC75-6082-4FEB-A35C-CFB447DA6DA2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3774" y="1778"/>
              <a:ext cx="41" cy="41"/>
            </a:xfrm>
            <a:prstGeom prst="ellipse">
              <a:avLst/>
            </a:prstGeom>
            <a:solidFill>
              <a:srgbClr val="150F7D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51">
                <a:latin typeface="+mn-lt"/>
              </a:endParaRPr>
            </a:p>
          </p:txBody>
        </p:sp>
        <p:sp>
          <p:nvSpPr>
            <p:cNvPr id="24" name="Oval 22">
              <a:extLst>
                <a:ext uri="{FF2B5EF4-FFF2-40B4-BE49-F238E27FC236}">
                  <a16:creationId xmlns:a16="http://schemas.microsoft.com/office/drawing/2014/main" id="{C1B5AEC3-C7B2-4F09-9A2B-AEDB80244AAF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3832" y="1776"/>
              <a:ext cx="57" cy="55"/>
            </a:xfrm>
            <a:prstGeom prst="ellipse">
              <a:avLst/>
            </a:prstGeom>
            <a:solidFill>
              <a:srgbClr val="150F7D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51">
                <a:latin typeface="+mn-lt"/>
              </a:endParaRPr>
            </a:p>
          </p:txBody>
        </p:sp>
        <p:sp>
          <p:nvSpPr>
            <p:cNvPr id="25" name="Oval 23">
              <a:extLst>
                <a:ext uri="{FF2B5EF4-FFF2-40B4-BE49-F238E27FC236}">
                  <a16:creationId xmlns:a16="http://schemas.microsoft.com/office/drawing/2014/main" id="{720E9139-ED15-4DAA-90D6-B8F6B2C87142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3957" y="1932"/>
              <a:ext cx="41" cy="41"/>
            </a:xfrm>
            <a:prstGeom prst="ellipse">
              <a:avLst/>
            </a:prstGeom>
            <a:solidFill>
              <a:srgbClr val="150F7D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51">
                <a:latin typeface="+mn-lt"/>
              </a:endParaRPr>
            </a:p>
          </p:txBody>
        </p:sp>
        <p:sp>
          <p:nvSpPr>
            <p:cNvPr id="26" name="Oval 24">
              <a:extLst>
                <a:ext uri="{FF2B5EF4-FFF2-40B4-BE49-F238E27FC236}">
                  <a16:creationId xmlns:a16="http://schemas.microsoft.com/office/drawing/2014/main" id="{52D469F4-824B-4C2F-AE8B-C33469DE3423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3925" y="1864"/>
              <a:ext cx="57" cy="55"/>
            </a:xfrm>
            <a:prstGeom prst="ellipse">
              <a:avLst/>
            </a:prstGeom>
            <a:solidFill>
              <a:srgbClr val="5700C8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51">
                <a:latin typeface="+mn-lt"/>
              </a:endParaRPr>
            </a:p>
          </p:txBody>
        </p:sp>
        <p:sp>
          <p:nvSpPr>
            <p:cNvPr id="27" name="Oval 25">
              <a:extLst>
                <a:ext uri="{FF2B5EF4-FFF2-40B4-BE49-F238E27FC236}">
                  <a16:creationId xmlns:a16="http://schemas.microsoft.com/office/drawing/2014/main" id="{986C4FA2-E240-4848-A2FB-43F5F2A60B38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4007" y="1837"/>
              <a:ext cx="54" cy="55"/>
            </a:xfrm>
            <a:prstGeom prst="ellipse">
              <a:avLst/>
            </a:prstGeom>
            <a:solidFill>
              <a:srgbClr val="5700C8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51">
                <a:latin typeface="+mn-lt"/>
              </a:endParaRPr>
            </a:p>
          </p:txBody>
        </p:sp>
        <p:sp>
          <p:nvSpPr>
            <p:cNvPr id="28" name="Oval 26">
              <a:extLst>
                <a:ext uri="{FF2B5EF4-FFF2-40B4-BE49-F238E27FC236}">
                  <a16:creationId xmlns:a16="http://schemas.microsoft.com/office/drawing/2014/main" id="{79CC4DDD-708F-4769-BE73-D380CC79BBC7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4136" y="2044"/>
              <a:ext cx="55" cy="55"/>
            </a:xfrm>
            <a:prstGeom prst="ellipse">
              <a:avLst/>
            </a:prstGeom>
            <a:solidFill>
              <a:srgbClr val="150F7D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51">
                <a:latin typeface="+mn-lt"/>
              </a:endParaRPr>
            </a:p>
          </p:txBody>
        </p:sp>
        <p:sp>
          <p:nvSpPr>
            <p:cNvPr id="29" name="Oval 27">
              <a:extLst>
                <a:ext uri="{FF2B5EF4-FFF2-40B4-BE49-F238E27FC236}">
                  <a16:creationId xmlns:a16="http://schemas.microsoft.com/office/drawing/2014/main" id="{CFE15664-16AD-4388-AD22-4FC13B2A15DD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4025" y="1919"/>
              <a:ext cx="55" cy="55"/>
            </a:xfrm>
            <a:prstGeom prst="ellipse">
              <a:avLst/>
            </a:prstGeom>
            <a:solidFill>
              <a:srgbClr val="150F7D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51">
                <a:latin typeface="+mn-lt"/>
              </a:endParaRPr>
            </a:p>
          </p:txBody>
        </p:sp>
        <p:sp>
          <p:nvSpPr>
            <p:cNvPr id="30" name="Oval 28">
              <a:extLst>
                <a:ext uri="{FF2B5EF4-FFF2-40B4-BE49-F238E27FC236}">
                  <a16:creationId xmlns:a16="http://schemas.microsoft.com/office/drawing/2014/main" id="{32546C9B-A6FB-498B-8D25-FF5FE5FA11C2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3992" y="1869"/>
              <a:ext cx="41" cy="41"/>
            </a:xfrm>
            <a:prstGeom prst="ellipse">
              <a:avLst/>
            </a:prstGeom>
            <a:solidFill>
              <a:srgbClr val="150F7D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51">
                <a:latin typeface="+mn-lt"/>
              </a:endParaRPr>
            </a:p>
          </p:txBody>
        </p:sp>
        <p:sp>
          <p:nvSpPr>
            <p:cNvPr id="31" name="Oval 29">
              <a:extLst>
                <a:ext uri="{FF2B5EF4-FFF2-40B4-BE49-F238E27FC236}">
                  <a16:creationId xmlns:a16="http://schemas.microsoft.com/office/drawing/2014/main" id="{0835BFA9-2A5B-45A8-9A45-D92B40E8EA47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3522" y="2320"/>
              <a:ext cx="84" cy="82"/>
            </a:xfrm>
            <a:prstGeom prst="ellipse">
              <a:avLst/>
            </a:prstGeom>
            <a:solidFill>
              <a:srgbClr val="5700C8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51">
                <a:latin typeface="+mn-lt"/>
              </a:endParaRPr>
            </a:p>
          </p:txBody>
        </p:sp>
        <p:sp>
          <p:nvSpPr>
            <p:cNvPr id="32" name="Oval 30">
              <a:extLst>
                <a:ext uri="{FF2B5EF4-FFF2-40B4-BE49-F238E27FC236}">
                  <a16:creationId xmlns:a16="http://schemas.microsoft.com/office/drawing/2014/main" id="{F7BE12EB-11E6-49E6-9F09-027A4B49C2FF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3688" y="2438"/>
              <a:ext cx="84" cy="84"/>
            </a:xfrm>
            <a:prstGeom prst="ellipse">
              <a:avLst/>
            </a:prstGeom>
            <a:solidFill>
              <a:srgbClr val="150F7D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51">
                <a:latin typeface="+mn-lt"/>
              </a:endParaRPr>
            </a:p>
          </p:txBody>
        </p:sp>
        <p:sp>
          <p:nvSpPr>
            <p:cNvPr id="33" name="Oval 31">
              <a:extLst>
                <a:ext uri="{FF2B5EF4-FFF2-40B4-BE49-F238E27FC236}">
                  <a16:creationId xmlns:a16="http://schemas.microsoft.com/office/drawing/2014/main" id="{7313374B-93FC-4C17-BB02-64D54136AC25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3456" y="2135"/>
              <a:ext cx="41" cy="41"/>
            </a:xfrm>
            <a:prstGeom prst="ellipse">
              <a:avLst/>
            </a:prstGeom>
            <a:solidFill>
              <a:srgbClr val="5700C8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51">
                <a:latin typeface="+mn-lt"/>
              </a:endParaRPr>
            </a:p>
          </p:txBody>
        </p:sp>
        <p:sp>
          <p:nvSpPr>
            <p:cNvPr id="34" name="Oval 32">
              <a:extLst>
                <a:ext uri="{FF2B5EF4-FFF2-40B4-BE49-F238E27FC236}">
                  <a16:creationId xmlns:a16="http://schemas.microsoft.com/office/drawing/2014/main" id="{1BBB2C6F-92D8-4705-A7C8-89950BB8DEE0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3579" y="2405"/>
              <a:ext cx="43" cy="43"/>
            </a:xfrm>
            <a:prstGeom prst="ellipse">
              <a:avLst/>
            </a:prstGeom>
            <a:solidFill>
              <a:srgbClr val="150F7D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51">
                <a:latin typeface="+mn-lt"/>
              </a:endParaRPr>
            </a:p>
          </p:txBody>
        </p:sp>
        <p:sp>
          <p:nvSpPr>
            <p:cNvPr id="35" name="Oval 33">
              <a:extLst>
                <a:ext uri="{FF2B5EF4-FFF2-40B4-BE49-F238E27FC236}">
                  <a16:creationId xmlns:a16="http://schemas.microsoft.com/office/drawing/2014/main" id="{8D559F1F-5813-4546-A060-3E10B0C268F3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4037" y="2416"/>
              <a:ext cx="43" cy="41"/>
            </a:xfrm>
            <a:prstGeom prst="ellipse">
              <a:avLst/>
            </a:prstGeom>
            <a:solidFill>
              <a:srgbClr val="150F7D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51">
                <a:latin typeface="+mn-lt"/>
              </a:endParaRPr>
            </a:p>
          </p:txBody>
        </p:sp>
        <p:sp>
          <p:nvSpPr>
            <p:cNvPr id="36" name="Oval 34">
              <a:extLst>
                <a:ext uri="{FF2B5EF4-FFF2-40B4-BE49-F238E27FC236}">
                  <a16:creationId xmlns:a16="http://schemas.microsoft.com/office/drawing/2014/main" id="{46AD967A-AE18-4636-BCD1-06FC2312E037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3839" y="2373"/>
              <a:ext cx="41" cy="41"/>
            </a:xfrm>
            <a:prstGeom prst="ellipse">
              <a:avLst/>
            </a:prstGeom>
            <a:solidFill>
              <a:srgbClr val="150F7D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51">
                <a:latin typeface="+mn-lt"/>
              </a:endParaRPr>
            </a:p>
          </p:txBody>
        </p:sp>
        <p:sp>
          <p:nvSpPr>
            <p:cNvPr id="37" name="Oval 35">
              <a:extLst>
                <a:ext uri="{FF2B5EF4-FFF2-40B4-BE49-F238E27FC236}">
                  <a16:creationId xmlns:a16="http://schemas.microsoft.com/office/drawing/2014/main" id="{C223430F-199B-47C9-962D-751E8BC50CB7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4009" y="2438"/>
              <a:ext cx="43" cy="41"/>
            </a:xfrm>
            <a:prstGeom prst="ellipse">
              <a:avLst/>
            </a:prstGeom>
            <a:solidFill>
              <a:srgbClr val="5700C8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51">
                <a:latin typeface="+mn-lt"/>
              </a:endParaRPr>
            </a:p>
          </p:txBody>
        </p:sp>
        <p:sp>
          <p:nvSpPr>
            <p:cNvPr id="38" name="Oval 36">
              <a:extLst>
                <a:ext uri="{FF2B5EF4-FFF2-40B4-BE49-F238E27FC236}">
                  <a16:creationId xmlns:a16="http://schemas.microsoft.com/office/drawing/2014/main" id="{2D3E08C9-AB50-46A4-950E-CE317A889591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3942" y="2475"/>
              <a:ext cx="41" cy="41"/>
            </a:xfrm>
            <a:prstGeom prst="ellipse">
              <a:avLst/>
            </a:prstGeom>
            <a:solidFill>
              <a:srgbClr val="150F7D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51">
                <a:latin typeface="+mn-lt"/>
              </a:endParaRPr>
            </a:p>
          </p:txBody>
        </p:sp>
        <p:sp>
          <p:nvSpPr>
            <p:cNvPr id="39" name="Oval 37">
              <a:extLst>
                <a:ext uri="{FF2B5EF4-FFF2-40B4-BE49-F238E27FC236}">
                  <a16:creationId xmlns:a16="http://schemas.microsoft.com/office/drawing/2014/main" id="{EC17C10D-60A4-447C-B9BF-309C12386CEA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3964" y="2393"/>
              <a:ext cx="41" cy="43"/>
            </a:xfrm>
            <a:prstGeom prst="ellipse">
              <a:avLst/>
            </a:prstGeom>
            <a:solidFill>
              <a:srgbClr val="150F7D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51">
                <a:latin typeface="+mn-lt"/>
              </a:endParaRPr>
            </a:p>
          </p:txBody>
        </p:sp>
        <p:sp>
          <p:nvSpPr>
            <p:cNvPr id="40" name="Oval 38">
              <a:extLst>
                <a:ext uri="{FF2B5EF4-FFF2-40B4-BE49-F238E27FC236}">
                  <a16:creationId xmlns:a16="http://schemas.microsoft.com/office/drawing/2014/main" id="{D1562DA5-6F0F-4C7A-9EFF-D454BF506E33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3460" y="2193"/>
              <a:ext cx="41" cy="41"/>
            </a:xfrm>
            <a:prstGeom prst="ellipse">
              <a:avLst/>
            </a:prstGeom>
            <a:solidFill>
              <a:srgbClr val="150F7D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51">
                <a:latin typeface="+mn-lt"/>
              </a:endParaRPr>
            </a:p>
          </p:txBody>
        </p:sp>
        <p:sp>
          <p:nvSpPr>
            <p:cNvPr id="41" name="Oval 39">
              <a:extLst>
                <a:ext uri="{FF2B5EF4-FFF2-40B4-BE49-F238E27FC236}">
                  <a16:creationId xmlns:a16="http://schemas.microsoft.com/office/drawing/2014/main" id="{943147E5-8511-4A84-A950-59007FD0557D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3486" y="2280"/>
              <a:ext cx="41" cy="43"/>
            </a:xfrm>
            <a:prstGeom prst="ellipse">
              <a:avLst/>
            </a:prstGeom>
            <a:solidFill>
              <a:srgbClr val="150F7D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51">
                <a:latin typeface="+mn-lt"/>
              </a:endParaRPr>
            </a:p>
          </p:txBody>
        </p:sp>
        <p:sp>
          <p:nvSpPr>
            <p:cNvPr id="42" name="Oval 40">
              <a:extLst>
                <a:ext uri="{FF2B5EF4-FFF2-40B4-BE49-F238E27FC236}">
                  <a16:creationId xmlns:a16="http://schemas.microsoft.com/office/drawing/2014/main" id="{8D053BC7-6D41-4286-B937-0793B7D97DF7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3547" y="2268"/>
              <a:ext cx="41" cy="41"/>
            </a:xfrm>
            <a:prstGeom prst="ellipse">
              <a:avLst/>
            </a:prstGeom>
            <a:solidFill>
              <a:srgbClr val="5700C8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51">
                <a:latin typeface="+mn-lt"/>
              </a:endParaRPr>
            </a:p>
          </p:txBody>
        </p:sp>
        <p:sp>
          <p:nvSpPr>
            <p:cNvPr id="43" name="Oval 41">
              <a:extLst>
                <a:ext uri="{FF2B5EF4-FFF2-40B4-BE49-F238E27FC236}">
                  <a16:creationId xmlns:a16="http://schemas.microsoft.com/office/drawing/2014/main" id="{C4609980-417B-4920-B078-BBBDE516998B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3851" y="2430"/>
              <a:ext cx="84" cy="84"/>
            </a:xfrm>
            <a:prstGeom prst="ellipse">
              <a:avLst/>
            </a:prstGeom>
            <a:solidFill>
              <a:srgbClr val="5700C8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51">
                <a:latin typeface="+mn-lt"/>
              </a:endParaRPr>
            </a:p>
          </p:txBody>
        </p:sp>
        <p:sp>
          <p:nvSpPr>
            <p:cNvPr id="44" name="Oval 42">
              <a:extLst>
                <a:ext uri="{FF2B5EF4-FFF2-40B4-BE49-F238E27FC236}">
                  <a16:creationId xmlns:a16="http://schemas.microsoft.com/office/drawing/2014/main" id="{C19FBDFA-A5C9-46A6-AB6E-36B8685C9350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3907" y="2416"/>
              <a:ext cx="43" cy="41"/>
            </a:xfrm>
            <a:prstGeom prst="ellipse">
              <a:avLst/>
            </a:prstGeom>
            <a:solidFill>
              <a:srgbClr val="150F7D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51">
                <a:latin typeface="+mn-lt"/>
              </a:endParaRPr>
            </a:p>
          </p:txBody>
        </p:sp>
        <p:sp>
          <p:nvSpPr>
            <p:cNvPr id="45" name="Oval 43">
              <a:extLst>
                <a:ext uri="{FF2B5EF4-FFF2-40B4-BE49-F238E27FC236}">
                  <a16:creationId xmlns:a16="http://schemas.microsoft.com/office/drawing/2014/main" id="{A4D3070F-7DB1-4672-927B-B23742AD2ABA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3826" y="2438"/>
              <a:ext cx="43" cy="41"/>
            </a:xfrm>
            <a:prstGeom prst="ellipse">
              <a:avLst/>
            </a:prstGeom>
            <a:solidFill>
              <a:srgbClr val="150F7D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51">
                <a:latin typeface="+mn-lt"/>
              </a:endParaRPr>
            </a:p>
          </p:txBody>
        </p:sp>
        <p:sp>
          <p:nvSpPr>
            <p:cNvPr id="46" name="Oval 44">
              <a:extLst>
                <a:ext uri="{FF2B5EF4-FFF2-40B4-BE49-F238E27FC236}">
                  <a16:creationId xmlns:a16="http://schemas.microsoft.com/office/drawing/2014/main" id="{8DA51B01-E655-4792-B327-ECFBAEAB557C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3769" y="2414"/>
              <a:ext cx="43" cy="41"/>
            </a:xfrm>
            <a:prstGeom prst="ellipse">
              <a:avLst/>
            </a:prstGeom>
            <a:solidFill>
              <a:srgbClr val="150F7D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51">
                <a:latin typeface="+mn-lt"/>
              </a:endParaRPr>
            </a:p>
          </p:txBody>
        </p:sp>
        <p:sp>
          <p:nvSpPr>
            <p:cNvPr id="47" name="Oval 45">
              <a:extLst>
                <a:ext uri="{FF2B5EF4-FFF2-40B4-BE49-F238E27FC236}">
                  <a16:creationId xmlns:a16="http://schemas.microsoft.com/office/drawing/2014/main" id="{B53EA799-D1A5-4878-AA59-A9262808C80B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3857" y="2493"/>
              <a:ext cx="41" cy="41"/>
            </a:xfrm>
            <a:prstGeom prst="ellipse">
              <a:avLst/>
            </a:prstGeom>
            <a:solidFill>
              <a:srgbClr val="150F7D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51">
                <a:latin typeface="+mn-lt"/>
              </a:endParaRPr>
            </a:p>
          </p:txBody>
        </p:sp>
        <p:sp>
          <p:nvSpPr>
            <p:cNvPr id="48" name="Oval 46">
              <a:extLst>
                <a:ext uri="{FF2B5EF4-FFF2-40B4-BE49-F238E27FC236}">
                  <a16:creationId xmlns:a16="http://schemas.microsoft.com/office/drawing/2014/main" id="{5F36EA4D-3FE1-40CC-97AD-32384A05B321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3785" y="2481"/>
              <a:ext cx="55" cy="55"/>
            </a:xfrm>
            <a:prstGeom prst="ellipse">
              <a:avLst/>
            </a:prstGeom>
            <a:solidFill>
              <a:srgbClr val="150F7D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51">
                <a:latin typeface="+mn-lt"/>
              </a:endParaRPr>
            </a:p>
          </p:txBody>
        </p:sp>
        <p:sp>
          <p:nvSpPr>
            <p:cNvPr id="49" name="Oval 47">
              <a:extLst>
                <a:ext uri="{FF2B5EF4-FFF2-40B4-BE49-F238E27FC236}">
                  <a16:creationId xmlns:a16="http://schemas.microsoft.com/office/drawing/2014/main" id="{C84ADD6E-9C58-46EC-B77F-BE481C8D9CEA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3674" y="2339"/>
              <a:ext cx="43" cy="41"/>
            </a:xfrm>
            <a:prstGeom prst="ellipse">
              <a:avLst/>
            </a:prstGeom>
            <a:solidFill>
              <a:srgbClr val="150F7D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51">
                <a:latin typeface="+mn-lt"/>
              </a:endParaRPr>
            </a:p>
          </p:txBody>
        </p:sp>
        <p:sp>
          <p:nvSpPr>
            <p:cNvPr id="50" name="Oval 48">
              <a:extLst>
                <a:ext uri="{FF2B5EF4-FFF2-40B4-BE49-F238E27FC236}">
                  <a16:creationId xmlns:a16="http://schemas.microsoft.com/office/drawing/2014/main" id="{5F63F2F2-3AFC-4476-954C-2C22F1F58031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3692" y="2393"/>
              <a:ext cx="55" cy="55"/>
            </a:xfrm>
            <a:prstGeom prst="ellipse">
              <a:avLst/>
            </a:prstGeom>
            <a:solidFill>
              <a:srgbClr val="5700C8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51">
                <a:latin typeface="+mn-lt"/>
              </a:endParaRPr>
            </a:p>
          </p:txBody>
        </p:sp>
        <p:sp>
          <p:nvSpPr>
            <p:cNvPr id="51" name="Oval 49">
              <a:extLst>
                <a:ext uri="{FF2B5EF4-FFF2-40B4-BE49-F238E27FC236}">
                  <a16:creationId xmlns:a16="http://schemas.microsoft.com/office/drawing/2014/main" id="{EF0F57FB-DEEF-42CB-9B3B-5B533EBAF578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3612" y="2420"/>
              <a:ext cx="55" cy="55"/>
            </a:xfrm>
            <a:prstGeom prst="ellipse">
              <a:avLst/>
            </a:prstGeom>
            <a:solidFill>
              <a:srgbClr val="150F7D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51">
                <a:latin typeface="+mn-lt"/>
              </a:endParaRPr>
            </a:p>
          </p:txBody>
        </p:sp>
        <p:sp>
          <p:nvSpPr>
            <p:cNvPr id="52" name="Oval 50">
              <a:extLst>
                <a:ext uri="{FF2B5EF4-FFF2-40B4-BE49-F238E27FC236}">
                  <a16:creationId xmlns:a16="http://schemas.microsoft.com/office/drawing/2014/main" id="{8D700EBD-275C-4E6C-95D5-DF31916E5F0A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3483" y="2212"/>
              <a:ext cx="54" cy="55"/>
            </a:xfrm>
            <a:prstGeom prst="ellipse">
              <a:avLst/>
            </a:prstGeom>
            <a:solidFill>
              <a:srgbClr val="150F7D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51">
                <a:latin typeface="+mn-lt"/>
              </a:endParaRPr>
            </a:p>
          </p:txBody>
        </p:sp>
        <p:sp>
          <p:nvSpPr>
            <p:cNvPr id="53" name="Oval 51">
              <a:extLst>
                <a:ext uri="{FF2B5EF4-FFF2-40B4-BE49-F238E27FC236}">
                  <a16:creationId xmlns:a16="http://schemas.microsoft.com/office/drawing/2014/main" id="{B96D8249-DCFC-4F7F-850E-B5B8049D8572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3594" y="2338"/>
              <a:ext cx="54" cy="55"/>
            </a:xfrm>
            <a:prstGeom prst="ellipse">
              <a:avLst/>
            </a:prstGeom>
            <a:solidFill>
              <a:srgbClr val="150F7D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51">
                <a:latin typeface="+mn-lt"/>
              </a:endParaRPr>
            </a:p>
          </p:txBody>
        </p:sp>
        <p:sp>
          <p:nvSpPr>
            <p:cNvPr id="54" name="Oval 52">
              <a:extLst>
                <a:ext uri="{FF2B5EF4-FFF2-40B4-BE49-F238E27FC236}">
                  <a16:creationId xmlns:a16="http://schemas.microsoft.com/office/drawing/2014/main" id="{150B8C37-6309-4202-B446-14B5DD3EA462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3638" y="2402"/>
              <a:ext cx="41" cy="41"/>
            </a:xfrm>
            <a:prstGeom prst="ellipse">
              <a:avLst/>
            </a:prstGeom>
            <a:solidFill>
              <a:srgbClr val="5700C8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51">
                <a:latin typeface="+mn-lt"/>
              </a:endParaRPr>
            </a:p>
          </p:txBody>
        </p:sp>
        <p:sp>
          <p:nvSpPr>
            <p:cNvPr id="55" name="Freeform 53">
              <a:extLst>
                <a:ext uri="{FF2B5EF4-FFF2-40B4-BE49-F238E27FC236}">
                  <a16:creationId xmlns:a16="http://schemas.microsoft.com/office/drawing/2014/main" id="{4AFAF5F8-55A0-4B80-B7FF-7E5507A90A50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3817" y="2078"/>
              <a:ext cx="132" cy="156"/>
            </a:xfrm>
            <a:custGeom>
              <a:avLst/>
              <a:gdLst>
                <a:gd name="T0" fmla="*/ 519 w 657"/>
                <a:gd name="T1" fmla="*/ 528 h 780"/>
                <a:gd name="T2" fmla="*/ 390 w 657"/>
                <a:gd name="T3" fmla="*/ 579 h 780"/>
                <a:gd name="T4" fmla="*/ 202 w 657"/>
                <a:gd name="T5" fmla="*/ 390 h 780"/>
                <a:gd name="T6" fmla="*/ 390 w 657"/>
                <a:gd name="T7" fmla="*/ 202 h 780"/>
                <a:gd name="T8" fmla="*/ 519 w 657"/>
                <a:gd name="T9" fmla="*/ 253 h 780"/>
                <a:gd name="T10" fmla="*/ 657 w 657"/>
                <a:gd name="T11" fmla="*/ 106 h 780"/>
                <a:gd name="T12" fmla="*/ 390 w 657"/>
                <a:gd name="T13" fmla="*/ 0 h 780"/>
                <a:gd name="T14" fmla="*/ 0 w 657"/>
                <a:gd name="T15" fmla="*/ 390 h 780"/>
                <a:gd name="T16" fmla="*/ 390 w 657"/>
                <a:gd name="T17" fmla="*/ 780 h 780"/>
                <a:gd name="T18" fmla="*/ 657 w 657"/>
                <a:gd name="T19" fmla="*/ 675 h 780"/>
                <a:gd name="T20" fmla="*/ 519 w 657"/>
                <a:gd name="T21" fmla="*/ 528 h 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57" h="780">
                  <a:moveTo>
                    <a:pt x="519" y="528"/>
                  </a:moveTo>
                  <a:cubicBezTo>
                    <a:pt x="485" y="559"/>
                    <a:pt x="440" y="579"/>
                    <a:pt x="390" y="579"/>
                  </a:cubicBezTo>
                  <a:cubicBezTo>
                    <a:pt x="286" y="579"/>
                    <a:pt x="202" y="494"/>
                    <a:pt x="202" y="390"/>
                  </a:cubicBezTo>
                  <a:cubicBezTo>
                    <a:pt x="202" y="286"/>
                    <a:pt x="286" y="202"/>
                    <a:pt x="390" y="202"/>
                  </a:cubicBezTo>
                  <a:cubicBezTo>
                    <a:pt x="440" y="202"/>
                    <a:pt x="485" y="221"/>
                    <a:pt x="519" y="253"/>
                  </a:cubicBezTo>
                  <a:cubicBezTo>
                    <a:pt x="657" y="106"/>
                    <a:pt x="657" y="106"/>
                    <a:pt x="657" y="106"/>
                  </a:cubicBezTo>
                  <a:cubicBezTo>
                    <a:pt x="587" y="40"/>
                    <a:pt x="493" y="0"/>
                    <a:pt x="390" y="0"/>
                  </a:cubicBezTo>
                  <a:cubicBezTo>
                    <a:pt x="174" y="0"/>
                    <a:pt x="0" y="175"/>
                    <a:pt x="0" y="390"/>
                  </a:cubicBezTo>
                  <a:cubicBezTo>
                    <a:pt x="0" y="606"/>
                    <a:pt x="174" y="780"/>
                    <a:pt x="390" y="780"/>
                  </a:cubicBezTo>
                  <a:cubicBezTo>
                    <a:pt x="493" y="780"/>
                    <a:pt x="587" y="740"/>
                    <a:pt x="657" y="675"/>
                  </a:cubicBezTo>
                  <a:lnTo>
                    <a:pt x="519" y="528"/>
                  </a:lnTo>
                  <a:close/>
                </a:path>
              </a:pathLst>
            </a:custGeom>
            <a:solidFill>
              <a:srgbClr val="150F7D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51">
                <a:latin typeface="+mn-lt"/>
              </a:endParaRPr>
            </a:p>
          </p:txBody>
        </p:sp>
        <p:sp>
          <p:nvSpPr>
            <p:cNvPr id="56" name="Freeform 54">
              <a:extLst>
                <a:ext uri="{FF2B5EF4-FFF2-40B4-BE49-F238E27FC236}">
                  <a16:creationId xmlns:a16="http://schemas.microsoft.com/office/drawing/2014/main" id="{A95B0136-20A1-47F5-81C5-682D3D8E6302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3969" y="2078"/>
              <a:ext cx="131" cy="156"/>
            </a:xfrm>
            <a:custGeom>
              <a:avLst/>
              <a:gdLst>
                <a:gd name="T0" fmla="*/ 519 w 657"/>
                <a:gd name="T1" fmla="*/ 528 h 780"/>
                <a:gd name="T2" fmla="*/ 390 w 657"/>
                <a:gd name="T3" fmla="*/ 579 h 780"/>
                <a:gd name="T4" fmla="*/ 202 w 657"/>
                <a:gd name="T5" fmla="*/ 390 h 780"/>
                <a:gd name="T6" fmla="*/ 390 w 657"/>
                <a:gd name="T7" fmla="*/ 202 h 780"/>
                <a:gd name="T8" fmla="*/ 519 w 657"/>
                <a:gd name="T9" fmla="*/ 253 h 780"/>
                <a:gd name="T10" fmla="*/ 657 w 657"/>
                <a:gd name="T11" fmla="*/ 106 h 780"/>
                <a:gd name="T12" fmla="*/ 390 w 657"/>
                <a:gd name="T13" fmla="*/ 0 h 780"/>
                <a:gd name="T14" fmla="*/ 0 w 657"/>
                <a:gd name="T15" fmla="*/ 390 h 780"/>
                <a:gd name="T16" fmla="*/ 390 w 657"/>
                <a:gd name="T17" fmla="*/ 780 h 780"/>
                <a:gd name="T18" fmla="*/ 657 w 657"/>
                <a:gd name="T19" fmla="*/ 675 h 780"/>
                <a:gd name="T20" fmla="*/ 519 w 657"/>
                <a:gd name="T21" fmla="*/ 528 h 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57" h="780">
                  <a:moveTo>
                    <a:pt x="519" y="528"/>
                  </a:moveTo>
                  <a:cubicBezTo>
                    <a:pt x="485" y="559"/>
                    <a:pt x="440" y="579"/>
                    <a:pt x="390" y="579"/>
                  </a:cubicBezTo>
                  <a:cubicBezTo>
                    <a:pt x="286" y="579"/>
                    <a:pt x="202" y="494"/>
                    <a:pt x="202" y="390"/>
                  </a:cubicBezTo>
                  <a:cubicBezTo>
                    <a:pt x="202" y="286"/>
                    <a:pt x="286" y="202"/>
                    <a:pt x="390" y="202"/>
                  </a:cubicBezTo>
                  <a:cubicBezTo>
                    <a:pt x="440" y="202"/>
                    <a:pt x="485" y="221"/>
                    <a:pt x="519" y="253"/>
                  </a:cubicBezTo>
                  <a:cubicBezTo>
                    <a:pt x="657" y="106"/>
                    <a:pt x="657" y="106"/>
                    <a:pt x="657" y="106"/>
                  </a:cubicBezTo>
                  <a:cubicBezTo>
                    <a:pt x="587" y="40"/>
                    <a:pt x="493" y="0"/>
                    <a:pt x="390" y="0"/>
                  </a:cubicBezTo>
                  <a:cubicBezTo>
                    <a:pt x="175" y="0"/>
                    <a:pt x="0" y="175"/>
                    <a:pt x="0" y="390"/>
                  </a:cubicBezTo>
                  <a:cubicBezTo>
                    <a:pt x="0" y="606"/>
                    <a:pt x="175" y="780"/>
                    <a:pt x="390" y="780"/>
                  </a:cubicBezTo>
                  <a:cubicBezTo>
                    <a:pt x="493" y="780"/>
                    <a:pt x="587" y="740"/>
                    <a:pt x="657" y="675"/>
                  </a:cubicBezTo>
                  <a:lnTo>
                    <a:pt x="519" y="528"/>
                  </a:lnTo>
                  <a:close/>
                </a:path>
              </a:pathLst>
            </a:custGeom>
            <a:solidFill>
              <a:srgbClr val="150F7D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51">
                <a:latin typeface="+mn-lt"/>
              </a:endParaRPr>
            </a:p>
          </p:txBody>
        </p:sp>
        <p:sp>
          <p:nvSpPr>
            <p:cNvPr id="57" name="Freeform 55">
              <a:extLst>
                <a:ext uri="{FF2B5EF4-FFF2-40B4-BE49-F238E27FC236}">
                  <a16:creationId xmlns:a16="http://schemas.microsoft.com/office/drawing/2014/main" id="{41C987C4-98CD-4100-AEF5-424B108177CF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3562" y="2082"/>
              <a:ext cx="240" cy="148"/>
            </a:xfrm>
            <a:custGeom>
              <a:avLst/>
              <a:gdLst>
                <a:gd name="T0" fmla="*/ 193 w 240"/>
                <a:gd name="T1" fmla="*/ 0 h 150"/>
                <a:gd name="T2" fmla="*/ 168 w 240"/>
                <a:gd name="T3" fmla="*/ 81 h 150"/>
                <a:gd name="T4" fmla="*/ 142 w 240"/>
                <a:gd name="T5" fmla="*/ 0 h 150"/>
                <a:gd name="T6" fmla="*/ 99 w 240"/>
                <a:gd name="T7" fmla="*/ 0 h 150"/>
                <a:gd name="T8" fmla="*/ 73 w 240"/>
                <a:gd name="T9" fmla="*/ 81 h 150"/>
                <a:gd name="T10" fmla="*/ 48 w 240"/>
                <a:gd name="T11" fmla="*/ 0 h 150"/>
                <a:gd name="T12" fmla="*/ 0 w 240"/>
                <a:gd name="T13" fmla="*/ 0 h 150"/>
                <a:gd name="T14" fmla="*/ 48 w 240"/>
                <a:gd name="T15" fmla="*/ 150 h 150"/>
                <a:gd name="T16" fmla="*/ 52 w 240"/>
                <a:gd name="T17" fmla="*/ 150 h 150"/>
                <a:gd name="T18" fmla="*/ 95 w 240"/>
                <a:gd name="T19" fmla="*/ 150 h 150"/>
                <a:gd name="T20" fmla="*/ 120 w 240"/>
                <a:gd name="T21" fmla="*/ 69 h 150"/>
                <a:gd name="T22" fmla="*/ 146 w 240"/>
                <a:gd name="T23" fmla="*/ 150 h 150"/>
                <a:gd name="T24" fmla="*/ 189 w 240"/>
                <a:gd name="T25" fmla="*/ 150 h 150"/>
                <a:gd name="T26" fmla="*/ 193 w 240"/>
                <a:gd name="T27" fmla="*/ 150 h 150"/>
                <a:gd name="T28" fmla="*/ 240 w 240"/>
                <a:gd name="T29" fmla="*/ 0 h 150"/>
                <a:gd name="T30" fmla="*/ 193 w 240"/>
                <a:gd name="T31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0" h="150">
                  <a:moveTo>
                    <a:pt x="193" y="0"/>
                  </a:moveTo>
                  <a:lnTo>
                    <a:pt x="168" y="81"/>
                  </a:lnTo>
                  <a:lnTo>
                    <a:pt x="142" y="0"/>
                  </a:lnTo>
                  <a:lnTo>
                    <a:pt x="99" y="0"/>
                  </a:lnTo>
                  <a:lnTo>
                    <a:pt x="73" y="81"/>
                  </a:lnTo>
                  <a:lnTo>
                    <a:pt x="48" y="0"/>
                  </a:lnTo>
                  <a:lnTo>
                    <a:pt x="0" y="0"/>
                  </a:lnTo>
                  <a:lnTo>
                    <a:pt x="48" y="150"/>
                  </a:lnTo>
                  <a:lnTo>
                    <a:pt x="52" y="150"/>
                  </a:lnTo>
                  <a:lnTo>
                    <a:pt x="95" y="150"/>
                  </a:lnTo>
                  <a:lnTo>
                    <a:pt x="120" y="69"/>
                  </a:lnTo>
                  <a:lnTo>
                    <a:pt x="146" y="150"/>
                  </a:lnTo>
                  <a:lnTo>
                    <a:pt x="189" y="150"/>
                  </a:lnTo>
                  <a:lnTo>
                    <a:pt x="193" y="150"/>
                  </a:lnTo>
                  <a:lnTo>
                    <a:pt x="240" y="0"/>
                  </a:lnTo>
                  <a:lnTo>
                    <a:pt x="193" y="0"/>
                  </a:lnTo>
                  <a:close/>
                </a:path>
              </a:pathLst>
            </a:custGeom>
            <a:solidFill>
              <a:srgbClr val="150F7D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51">
                <a:latin typeface="+mn-lt"/>
              </a:endParaRPr>
            </a:p>
          </p:txBody>
        </p:sp>
      </p:grpSp>
      <p:sp>
        <p:nvSpPr>
          <p:cNvPr id="58" name="LS_Logo2 (JU-Free) Employment" hidden="1">
            <a:extLst>
              <a:ext uri="{FF2B5EF4-FFF2-40B4-BE49-F238E27FC236}">
                <a16:creationId xmlns:a16="http://schemas.microsoft.com/office/drawing/2014/main" id="{DE6F401C-6E6B-4510-9043-C586453FDC1A}"/>
              </a:ext>
            </a:extLst>
          </p:cNvPr>
          <p:cNvSpPr>
            <a:spLocks/>
          </p:cNvSpPr>
          <p:nvPr userDrawn="1"/>
        </p:nvSpPr>
        <p:spPr bwMode="auto">
          <a:xfrm>
            <a:off x="1155700" y="7712075"/>
            <a:ext cx="1365250" cy="365125"/>
          </a:xfrm>
          <a:custGeom>
            <a:avLst/>
            <a:gdLst>
              <a:gd name="T0" fmla="*/ 234 w 3440"/>
              <a:gd name="T1" fmla="*/ 1 h 921"/>
              <a:gd name="T2" fmla="*/ 213 w 3440"/>
              <a:gd name="T3" fmla="*/ 152 h 921"/>
              <a:gd name="T4" fmla="*/ 240 w 3440"/>
              <a:gd name="T5" fmla="*/ 308 h 921"/>
              <a:gd name="T6" fmla="*/ 506 w 3440"/>
              <a:gd name="T7" fmla="*/ 309 h 921"/>
              <a:gd name="T8" fmla="*/ 668 w 3440"/>
              <a:gd name="T9" fmla="*/ 1 h 921"/>
              <a:gd name="T10" fmla="*/ 320 w 3440"/>
              <a:gd name="T11" fmla="*/ 1 h 921"/>
              <a:gd name="T12" fmla="*/ 812 w 3440"/>
              <a:gd name="T13" fmla="*/ 346 h 921"/>
              <a:gd name="T14" fmla="*/ 1036 w 3440"/>
              <a:gd name="T15" fmla="*/ 117 h 921"/>
              <a:gd name="T16" fmla="*/ 812 w 3440"/>
              <a:gd name="T17" fmla="*/ 199 h 921"/>
              <a:gd name="T18" fmla="*/ 812 w 3440"/>
              <a:gd name="T19" fmla="*/ 39 h 921"/>
              <a:gd name="T20" fmla="*/ 1141 w 3440"/>
              <a:gd name="T21" fmla="*/ 1 h 921"/>
              <a:gd name="T22" fmla="*/ 1291 w 3440"/>
              <a:gd name="T23" fmla="*/ 308 h 921"/>
              <a:gd name="T24" fmla="*/ 1503 w 3440"/>
              <a:gd name="T25" fmla="*/ 348 h 921"/>
              <a:gd name="T26" fmla="*/ 1643 w 3440"/>
              <a:gd name="T27" fmla="*/ 174 h 921"/>
              <a:gd name="T28" fmla="*/ 1875 w 3440"/>
              <a:gd name="T29" fmla="*/ 228 h 921"/>
              <a:gd name="T30" fmla="*/ 1743 w 3440"/>
              <a:gd name="T31" fmla="*/ 1 h 921"/>
              <a:gd name="T32" fmla="*/ 1875 w 3440"/>
              <a:gd name="T33" fmla="*/ 346 h 921"/>
              <a:gd name="T34" fmla="*/ 2371 w 3440"/>
              <a:gd name="T35" fmla="*/ 62 h 921"/>
              <a:gd name="T36" fmla="*/ 2360 w 3440"/>
              <a:gd name="T37" fmla="*/ 1 h 921"/>
              <a:gd name="T38" fmla="*/ 2060 w 3440"/>
              <a:gd name="T39" fmla="*/ 346 h 921"/>
              <a:gd name="T40" fmla="*/ 2725 w 3440"/>
              <a:gd name="T41" fmla="*/ 190 h 921"/>
              <a:gd name="T42" fmla="*/ 2746 w 3440"/>
              <a:gd name="T43" fmla="*/ 39 h 921"/>
              <a:gd name="T44" fmla="*/ 2752 w 3440"/>
              <a:gd name="T45" fmla="*/ 346 h 921"/>
              <a:gd name="T46" fmla="*/ 3079 w 3440"/>
              <a:gd name="T47" fmla="*/ 278 h 921"/>
              <a:gd name="T48" fmla="*/ 2872 w 3440"/>
              <a:gd name="T49" fmla="*/ 346 h 921"/>
              <a:gd name="T50" fmla="*/ 3118 w 3440"/>
              <a:gd name="T51" fmla="*/ 1 h 921"/>
              <a:gd name="T52" fmla="*/ 3176 w 3440"/>
              <a:gd name="T53" fmla="*/ 39 h 921"/>
              <a:gd name="T54" fmla="*/ 3327 w 3440"/>
              <a:gd name="T55" fmla="*/ 39 h 921"/>
              <a:gd name="T56" fmla="*/ 264 w 3440"/>
              <a:gd name="T57" fmla="*/ 690 h 921"/>
              <a:gd name="T58" fmla="*/ 0 w 3440"/>
              <a:gd name="T59" fmla="*/ 919 h 921"/>
              <a:gd name="T60" fmla="*/ 226 w 3440"/>
              <a:gd name="T61" fmla="*/ 691 h 921"/>
              <a:gd name="T62" fmla="*/ 128 w 3440"/>
              <a:gd name="T63" fmla="*/ 772 h 921"/>
              <a:gd name="T64" fmla="*/ 329 w 3440"/>
              <a:gd name="T65" fmla="*/ 919 h 921"/>
              <a:gd name="T66" fmla="*/ 369 w 3440"/>
              <a:gd name="T67" fmla="*/ 574 h 921"/>
              <a:gd name="T68" fmla="*/ 806 w 3440"/>
              <a:gd name="T69" fmla="*/ 831 h 921"/>
              <a:gd name="T70" fmla="*/ 692 w 3440"/>
              <a:gd name="T71" fmla="*/ 574 h 921"/>
              <a:gd name="T72" fmla="*/ 635 w 3440"/>
              <a:gd name="T73" fmla="*/ 794 h 921"/>
              <a:gd name="T74" fmla="*/ 975 w 3440"/>
              <a:gd name="T75" fmla="*/ 919 h 921"/>
              <a:gd name="T76" fmla="*/ 1127 w 3440"/>
              <a:gd name="T77" fmla="*/ 574 h 921"/>
              <a:gd name="T78" fmla="*/ 1223 w 3440"/>
              <a:gd name="T79" fmla="*/ 919 h 921"/>
              <a:gd name="T80" fmla="*/ 1223 w 3440"/>
              <a:gd name="T81" fmla="*/ 733 h 921"/>
              <a:gd name="T82" fmla="*/ 1184 w 3440"/>
              <a:gd name="T83" fmla="*/ 574 h 921"/>
              <a:gd name="T84" fmla="*/ 1428 w 3440"/>
              <a:gd name="T85" fmla="*/ 746 h 921"/>
              <a:gd name="T86" fmla="*/ 1609 w 3440"/>
              <a:gd name="T87" fmla="*/ 610 h 921"/>
              <a:gd name="T88" fmla="*/ 2051 w 3440"/>
              <a:gd name="T89" fmla="*/ 801 h 921"/>
              <a:gd name="T90" fmla="*/ 1992 w 3440"/>
              <a:gd name="T91" fmla="*/ 810 h 921"/>
              <a:gd name="T92" fmla="*/ 1861 w 3440"/>
              <a:gd name="T93" fmla="*/ 574 h 921"/>
              <a:gd name="T94" fmla="*/ 2090 w 3440"/>
              <a:gd name="T95" fmla="*/ 691 h 921"/>
              <a:gd name="T96" fmla="*/ 1992 w 3440"/>
              <a:gd name="T97" fmla="*/ 772 h 921"/>
              <a:gd name="T98" fmla="*/ 2217 w 3440"/>
              <a:gd name="T99" fmla="*/ 574 h 921"/>
              <a:gd name="T100" fmla="*/ 2379 w 3440"/>
              <a:gd name="T101" fmla="*/ 882 h 921"/>
              <a:gd name="T102" fmla="*/ 2565 w 3440"/>
              <a:gd name="T103" fmla="*/ 919 h 9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3440" h="921">
                <a:moveTo>
                  <a:pt x="240" y="346"/>
                </a:moveTo>
                <a:cubicBezTo>
                  <a:pt x="0" y="346"/>
                  <a:pt x="0" y="346"/>
                  <a:pt x="0" y="346"/>
                </a:cubicBezTo>
                <a:cubicBezTo>
                  <a:pt x="0" y="1"/>
                  <a:pt x="0" y="1"/>
                  <a:pt x="0" y="1"/>
                </a:cubicBezTo>
                <a:cubicBezTo>
                  <a:pt x="234" y="1"/>
                  <a:pt x="234" y="1"/>
                  <a:pt x="234" y="1"/>
                </a:cubicBezTo>
                <a:cubicBezTo>
                  <a:pt x="234" y="39"/>
                  <a:pt x="234" y="39"/>
                  <a:pt x="234" y="39"/>
                </a:cubicBezTo>
                <a:cubicBezTo>
                  <a:pt x="40" y="39"/>
                  <a:pt x="40" y="39"/>
                  <a:pt x="40" y="39"/>
                </a:cubicBezTo>
                <a:cubicBezTo>
                  <a:pt x="40" y="152"/>
                  <a:pt x="40" y="152"/>
                  <a:pt x="40" y="152"/>
                </a:cubicBezTo>
                <a:cubicBezTo>
                  <a:pt x="213" y="152"/>
                  <a:pt x="213" y="152"/>
                  <a:pt x="213" y="152"/>
                </a:cubicBezTo>
                <a:cubicBezTo>
                  <a:pt x="213" y="190"/>
                  <a:pt x="213" y="190"/>
                  <a:pt x="213" y="190"/>
                </a:cubicBezTo>
                <a:cubicBezTo>
                  <a:pt x="40" y="190"/>
                  <a:pt x="40" y="190"/>
                  <a:pt x="40" y="190"/>
                </a:cubicBezTo>
                <a:cubicBezTo>
                  <a:pt x="40" y="308"/>
                  <a:pt x="40" y="308"/>
                  <a:pt x="40" y="308"/>
                </a:cubicBezTo>
                <a:cubicBezTo>
                  <a:pt x="240" y="308"/>
                  <a:pt x="240" y="308"/>
                  <a:pt x="240" y="308"/>
                </a:cubicBezTo>
                <a:lnTo>
                  <a:pt x="240" y="346"/>
                </a:lnTo>
                <a:close/>
                <a:moveTo>
                  <a:pt x="357" y="62"/>
                </a:moveTo>
                <a:cubicBezTo>
                  <a:pt x="482" y="309"/>
                  <a:pt x="482" y="309"/>
                  <a:pt x="482" y="309"/>
                </a:cubicBezTo>
                <a:cubicBezTo>
                  <a:pt x="506" y="309"/>
                  <a:pt x="506" y="309"/>
                  <a:pt x="506" y="309"/>
                </a:cubicBezTo>
                <a:cubicBezTo>
                  <a:pt x="631" y="62"/>
                  <a:pt x="631" y="62"/>
                  <a:pt x="631" y="62"/>
                </a:cubicBezTo>
                <a:cubicBezTo>
                  <a:pt x="632" y="346"/>
                  <a:pt x="632" y="346"/>
                  <a:pt x="632" y="346"/>
                </a:cubicBezTo>
                <a:cubicBezTo>
                  <a:pt x="668" y="346"/>
                  <a:pt x="668" y="346"/>
                  <a:pt x="668" y="346"/>
                </a:cubicBezTo>
                <a:cubicBezTo>
                  <a:pt x="668" y="1"/>
                  <a:pt x="668" y="1"/>
                  <a:pt x="668" y="1"/>
                </a:cubicBezTo>
                <a:cubicBezTo>
                  <a:pt x="620" y="1"/>
                  <a:pt x="620" y="1"/>
                  <a:pt x="620" y="1"/>
                </a:cubicBezTo>
                <a:cubicBezTo>
                  <a:pt x="495" y="249"/>
                  <a:pt x="495" y="249"/>
                  <a:pt x="495" y="249"/>
                </a:cubicBezTo>
                <a:cubicBezTo>
                  <a:pt x="369" y="1"/>
                  <a:pt x="369" y="1"/>
                  <a:pt x="369" y="1"/>
                </a:cubicBezTo>
                <a:cubicBezTo>
                  <a:pt x="320" y="1"/>
                  <a:pt x="320" y="1"/>
                  <a:pt x="320" y="1"/>
                </a:cubicBezTo>
                <a:cubicBezTo>
                  <a:pt x="320" y="346"/>
                  <a:pt x="320" y="346"/>
                  <a:pt x="320" y="346"/>
                </a:cubicBezTo>
                <a:cubicBezTo>
                  <a:pt x="357" y="346"/>
                  <a:pt x="357" y="346"/>
                  <a:pt x="357" y="346"/>
                </a:cubicBezTo>
                <a:lnTo>
                  <a:pt x="357" y="62"/>
                </a:lnTo>
                <a:close/>
                <a:moveTo>
                  <a:pt x="812" y="346"/>
                </a:moveTo>
                <a:cubicBezTo>
                  <a:pt x="773" y="346"/>
                  <a:pt x="773" y="346"/>
                  <a:pt x="773" y="346"/>
                </a:cubicBezTo>
                <a:cubicBezTo>
                  <a:pt x="773" y="1"/>
                  <a:pt x="773" y="1"/>
                  <a:pt x="773" y="1"/>
                </a:cubicBezTo>
                <a:cubicBezTo>
                  <a:pt x="902" y="1"/>
                  <a:pt x="902" y="1"/>
                  <a:pt x="902" y="1"/>
                </a:cubicBezTo>
                <a:cubicBezTo>
                  <a:pt x="987" y="1"/>
                  <a:pt x="1036" y="44"/>
                  <a:pt x="1036" y="117"/>
                </a:cubicBezTo>
                <a:cubicBezTo>
                  <a:pt x="1036" y="193"/>
                  <a:pt x="987" y="237"/>
                  <a:pt x="902" y="237"/>
                </a:cubicBezTo>
                <a:cubicBezTo>
                  <a:pt x="812" y="237"/>
                  <a:pt x="812" y="237"/>
                  <a:pt x="812" y="237"/>
                </a:cubicBezTo>
                <a:lnTo>
                  <a:pt x="812" y="346"/>
                </a:lnTo>
                <a:close/>
                <a:moveTo>
                  <a:pt x="812" y="199"/>
                </a:moveTo>
                <a:cubicBezTo>
                  <a:pt x="900" y="199"/>
                  <a:pt x="900" y="199"/>
                  <a:pt x="900" y="199"/>
                </a:cubicBezTo>
                <a:cubicBezTo>
                  <a:pt x="962" y="199"/>
                  <a:pt x="998" y="172"/>
                  <a:pt x="998" y="118"/>
                </a:cubicBezTo>
                <a:cubicBezTo>
                  <a:pt x="998" y="66"/>
                  <a:pt x="962" y="39"/>
                  <a:pt x="900" y="39"/>
                </a:cubicBezTo>
                <a:cubicBezTo>
                  <a:pt x="812" y="39"/>
                  <a:pt x="812" y="39"/>
                  <a:pt x="812" y="39"/>
                </a:cubicBezTo>
                <a:lnTo>
                  <a:pt x="812" y="199"/>
                </a:lnTo>
                <a:close/>
                <a:moveTo>
                  <a:pt x="1291" y="308"/>
                </a:moveTo>
                <a:cubicBezTo>
                  <a:pt x="1141" y="308"/>
                  <a:pt x="1141" y="308"/>
                  <a:pt x="1141" y="308"/>
                </a:cubicBezTo>
                <a:cubicBezTo>
                  <a:pt x="1141" y="1"/>
                  <a:pt x="1141" y="1"/>
                  <a:pt x="1141" y="1"/>
                </a:cubicBezTo>
                <a:cubicBezTo>
                  <a:pt x="1101" y="1"/>
                  <a:pt x="1101" y="1"/>
                  <a:pt x="1101" y="1"/>
                </a:cubicBezTo>
                <a:cubicBezTo>
                  <a:pt x="1101" y="346"/>
                  <a:pt x="1101" y="346"/>
                  <a:pt x="1101" y="346"/>
                </a:cubicBezTo>
                <a:cubicBezTo>
                  <a:pt x="1291" y="346"/>
                  <a:pt x="1291" y="346"/>
                  <a:pt x="1291" y="346"/>
                </a:cubicBezTo>
                <a:lnTo>
                  <a:pt x="1291" y="308"/>
                </a:lnTo>
                <a:close/>
                <a:moveTo>
                  <a:pt x="1323" y="174"/>
                </a:moveTo>
                <a:cubicBezTo>
                  <a:pt x="1323" y="76"/>
                  <a:pt x="1402" y="0"/>
                  <a:pt x="1503" y="0"/>
                </a:cubicBezTo>
                <a:cubicBezTo>
                  <a:pt x="1603" y="0"/>
                  <a:pt x="1683" y="77"/>
                  <a:pt x="1683" y="174"/>
                </a:cubicBezTo>
                <a:cubicBezTo>
                  <a:pt x="1683" y="271"/>
                  <a:pt x="1603" y="348"/>
                  <a:pt x="1503" y="348"/>
                </a:cubicBezTo>
                <a:cubicBezTo>
                  <a:pt x="1402" y="348"/>
                  <a:pt x="1323" y="271"/>
                  <a:pt x="1323" y="174"/>
                </a:cubicBezTo>
                <a:close/>
                <a:moveTo>
                  <a:pt x="1363" y="174"/>
                </a:moveTo>
                <a:cubicBezTo>
                  <a:pt x="1363" y="249"/>
                  <a:pt x="1427" y="310"/>
                  <a:pt x="1503" y="310"/>
                </a:cubicBezTo>
                <a:cubicBezTo>
                  <a:pt x="1580" y="310"/>
                  <a:pt x="1643" y="249"/>
                  <a:pt x="1643" y="174"/>
                </a:cubicBezTo>
                <a:cubicBezTo>
                  <a:pt x="1643" y="98"/>
                  <a:pt x="1580" y="38"/>
                  <a:pt x="1503" y="38"/>
                </a:cubicBezTo>
                <a:cubicBezTo>
                  <a:pt x="1427" y="38"/>
                  <a:pt x="1363" y="98"/>
                  <a:pt x="1363" y="174"/>
                </a:cubicBezTo>
                <a:close/>
                <a:moveTo>
                  <a:pt x="1875" y="346"/>
                </a:moveTo>
                <a:cubicBezTo>
                  <a:pt x="1875" y="228"/>
                  <a:pt x="1875" y="228"/>
                  <a:pt x="1875" y="228"/>
                </a:cubicBezTo>
                <a:cubicBezTo>
                  <a:pt x="2005" y="1"/>
                  <a:pt x="2005" y="1"/>
                  <a:pt x="2005" y="1"/>
                </a:cubicBezTo>
                <a:cubicBezTo>
                  <a:pt x="1965" y="1"/>
                  <a:pt x="1965" y="1"/>
                  <a:pt x="1965" y="1"/>
                </a:cubicBezTo>
                <a:cubicBezTo>
                  <a:pt x="1855" y="181"/>
                  <a:pt x="1855" y="181"/>
                  <a:pt x="1855" y="181"/>
                </a:cubicBezTo>
                <a:cubicBezTo>
                  <a:pt x="1743" y="1"/>
                  <a:pt x="1743" y="1"/>
                  <a:pt x="1743" y="1"/>
                </a:cubicBezTo>
                <a:cubicBezTo>
                  <a:pt x="1703" y="1"/>
                  <a:pt x="1703" y="1"/>
                  <a:pt x="1703" y="1"/>
                </a:cubicBezTo>
                <a:cubicBezTo>
                  <a:pt x="1836" y="229"/>
                  <a:pt x="1836" y="229"/>
                  <a:pt x="1836" y="229"/>
                </a:cubicBezTo>
                <a:cubicBezTo>
                  <a:pt x="1836" y="346"/>
                  <a:pt x="1836" y="346"/>
                  <a:pt x="1836" y="346"/>
                </a:cubicBezTo>
                <a:lnTo>
                  <a:pt x="1875" y="346"/>
                </a:lnTo>
                <a:close/>
                <a:moveTo>
                  <a:pt x="2097" y="62"/>
                </a:moveTo>
                <a:cubicBezTo>
                  <a:pt x="2222" y="309"/>
                  <a:pt x="2222" y="309"/>
                  <a:pt x="2222" y="309"/>
                </a:cubicBezTo>
                <a:cubicBezTo>
                  <a:pt x="2246" y="309"/>
                  <a:pt x="2246" y="309"/>
                  <a:pt x="2246" y="309"/>
                </a:cubicBezTo>
                <a:cubicBezTo>
                  <a:pt x="2371" y="62"/>
                  <a:pt x="2371" y="62"/>
                  <a:pt x="2371" y="62"/>
                </a:cubicBezTo>
                <a:cubicBezTo>
                  <a:pt x="2371" y="346"/>
                  <a:pt x="2371" y="346"/>
                  <a:pt x="2371" y="346"/>
                </a:cubicBezTo>
                <a:cubicBezTo>
                  <a:pt x="2408" y="346"/>
                  <a:pt x="2408" y="346"/>
                  <a:pt x="2408" y="346"/>
                </a:cubicBezTo>
                <a:cubicBezTo>
                  <a:pt x="2408" y="1"/>
                  <a:pt x="2408" y="1"/>
                  <a:pt x="2408" y="1"/>
                </a:cubicBezTo>
                <a:cubicBezTo>
                  <a:pt x="2360" y="1"/>
                  <a:pt x="2360" y="1"/>
                  <a:pt x="2360" y="1"/>
                </a:cubicBezTo>
                <a:cubicBezTo>
                  <a:pt x="2234" y="249"/>
                  <a:pt x="2234" y="249"/>
                  <a:pt x="2234" y="249"/>
                </a:cubicBezTo>
                <a:cubicBezTo>
                  <a:pt x="2108" y="1"/>
                  <a:pt x="2108" y="1"/>
                  <a:pt x="2108" y="1"/>
                </a:cubicBezTo>
                <a:cubicBezTo>
                  <a:pt x="2060" y="1"/>
                  <a:pt x="2060" y="1"/>
                  <a:pt x="2060" y="1"/>
                </a:cubicBezTo>
                <a:cubicBezTo>
                  <a:pt x="2060" y="346"/>
                  <a:pt x="2060" y="346"/>
                  <a:pt x="2060" y="346"/>
                </a:cubicBezTo>
                <a:cubicBezTo>
                  <a:pt x="2097" y="346"/>
                  <a:pt x="2097" y="346"/>
                  <a:pt x="2097" y="346"/>
                </a:cubicBezTo>
                <a:lnTo>
                  <a:pt x="2097" y="62"/>
                </a:lnTo>
                <a:close/>
                <a:moveTo>
                  <a:pt x="2552" y="190"/>
                </a:moveTo>
                <a:cubicBezTo>
                  <a:pt x="2725" y="190"/>
                  <a:pt x="2725" y="190"/>
                  <a:pt x="2725" y="190"/>
                </a:cubicBezTo>
                <a:cubicBezTo>
                  <a:pt x="2725" y="152"/>
                  <a:pt x="2725" y="152"/>
                  <a:pt x="2725" y="152"/>
                </a:cubicBezTo>
                <a:cubicBezTo>
                  <a:pt x="2552" y="152"/>
                  <a:pt x="2552" y="152"/>
                  <a:pt x="2552" y="152"/>
                </a:cubicBezTo>
                <a:cubicBezTo>
                  <a:pt x="2552" y="39"/>
                  <a:pt x="2552" y="39"/>
                  <a:pt x="2552" y="39"/>
                </a:cubicBezTo>
                <a:cubicBezTo>
                  <a:pt x="2746" y="39"/>
                  <a:pt x="2746" y="39"/>
                  <a:pt x="2746" y="39"/>
                </a:cubicBezTo>
                <a:cubicBezTo>
                  <a:pt x="2746" y="1"/>
                  <a:pt x="2746" y="1"/>
                  <a:pt x="2746" y="1"/>
                </a:cubicBezTo>
                <a:cubicBezTo>
                  <a:pt x="2512" y="1"/>
                  <a:pt x="2512" y="1"/>
                  <a:pt x="2512" y="1"/>
                </a:cubicBezTo>
                <a:cubicBezTo>
                  <a:pt x="2512" y="346"/>
                  <a:pt x="2512" y="346"/>
                  <a:pt x="2512" y="346"/>
                </a:cubicBezTo>
                <a:cubicBezTo>
                  <a:pt x="2752" y="346"/>
                  <a:pt x="2752" y="346"/>
                  <a:pt x="2752" y="346"/>
                </a:cubicBezTo>
                <a:cubicBezTo>
                  <a:pt x="2752" y="308"/>
                  <a:pt x="2752" y="308"/>
                  <a:pt x="2752" y="308"/>
                </a:cubicBezTo>
                <a:cubicBezTo>
                  <a:pt x="2552" y="308"/>
                  <a:pt x="2552" y="308"/>
                  <a:pt x="2552" y="308"/>
                </a:cubicBezTo>
                <a:lnTo>
                  <a:pt x="2552" y="190"/>
                </a:lnTo>
                <a:close/>
                <a:moveTo>
                  <a:pt x="3079" y="278"/>
                </a:moveTo>
                <a:cubicBezTo>
                  <a:pt x="2873" y="1"/>
                  <a:pt x="2873" y="1"/>
                  <a:pt x="2873" y="1"/>
                </a:cubicBezTo>
                <a:cubicBezTo>
                  <a:pt x="2832" y="1"/>
                  <a:pt x="2832" y="1"/>
                  <a:pt x="2832" y="1"/>
                </a:cubicBezTo>
                <a:cubicBezTo>
                  <a:pt x="2832" y="346"/>
                  <a:pt x="2832" y="346"/>
                  <a:pt x="2832" y="346"/>
                </a:cubicBezTo>
                <a:cubicBezTo>
                  <a:pt x="2872" y="346"/>
                  <a:pt x="2872" y="346"/>
                  <a:pt x="2872" y="346"/>
                </a:cubicBezTo>
                <a:cubicBezTo>
                  <a:pt x="2872" y="69"/>
                  <a:pt x="2872" y="69"/>
                  <a:pt x="2872" y="69"/>
                </a:cubicBezTo>
                <a:cubicBezTo>
                  <a:pt x="3078" y="346"/>
                  <a:pt x="3078" y="346"/>
                  <a:pt x="3078" y="346"/>
                </a:cubicBezTo>
                <a:cubicBezTo>
                  <a:pt x="3118" y="346"/>
                  <a:pt x="3118" y="346"/>
                  <a:pt x="3118" y="346"/>
                </a:cubicBezTo>
                <a:cubicBezTo>
                  <a:pt x="3118" y="1"/>
                  <a:pt x="3118" y="1"/>
                  <a:pt x="3118" y="1"/>
                </a:cubicBezTo>
                <a:cubicBezTo>
                  <a:pt x="3079" y="1"/>
                  <a:pt x="3079" y="1"/>
                  <a:pt x="3079" y="1"/>
                </a:cubicBezTo>
                <a:lnTo>
                  <a:pt x="3079" y="278"/>
                </a:lnTo>
                <a:close/>
                <a:moveTo>
                  <a:pt x="3176" y="1"/>
                </a:moveTo>
                <a:cubicBezTo>
                  <a:pt x="3176" y="39"/>
                  <a:pt x="3176" y="39"/>
                  <a:pt x="3176" y="39"/>
                </a:cubicBezTo>
                <a:cubicBezTo>
                  <a:pt x="3288" y="39"/>
                  <a:pt x="3288" y="39"/>
                  <a:pt x="3288" y="39"/>
                </a:cubicBezTo>
                <a:cubicBezTo>
                  <a:pt x="3288" y="346"/>
                  <a:pt x="3288" y="346"/>
                  <a:pt x="3288" y="346"/>
                </a:cubicBezTo>
                <a:cubicBezTo>
                  <a:pt x="3327" y="346"/>
                  <a:pt x="3327" y="346"/>
                  <a:pt x="3327" y="346"/>
                </a:cubicBezTo>
                <a:cubicBezTo>
                  <a:pt x="3327" y="39"/>
                  <a:pt x="3327" y="39"/>
                  <a:pt x="3327" y="39"/>
                </a:cubicBezTo>
                <a:cubicBezTo>
                  <a:pt x="3440" y="39"/>
                  <a:pt x="3440" y="39"/>
                  <a:pt x="3440" y="39"/>
                </a:cubicBezTo>
                <a:cubicBezTo>
                  <a:pt x="3440" y="1"/>
                  <a:pt x="3440" y="1"/>
                  <a:pt x="3440" y="1"/>
                </a:cubicBezTo>
                <a:lnTo>
                  <a:pt x="3176" y="1"/>
                </a:lnTo>
                <a:close/>
                <a:moveTo>
                  <a:pt x="264" y="690"/>
                </a:moveTo>
                <a:cubicBezTo>
                  <a:pt x="264" y="766"/>
                  <a:pt x="215" y="810"/>
                  <a:pt x="130" y="810"/>
                </a:cubicBezTo>
                <a:cubicBezTo>
                  <a:pt x="40" y="810"/>
                  <a:pt x="40" y="810"/>
                  <a:pt x="40" y="810"/>
                </a:cubicBezTo>
                <a:cubicBezTo>
                  <a:pt x="40" y="919"/>
                  <a:pt x="40" y="919"/>
                  <a:pt x="40" y="919"/>
                </a:cubicBezTo>
                <a:cubicBezTo>
                  <a:pt x="0" y="919"/>
                  <a:pt x="0" y="919"/>
                  <a:pt x="0" y="919"/>
                </a:cubicBezTo>
                <a:cubicBezTo>
                  <a:pt x="0" y="574"/>
                  <a:pt x="0" y="574"/>
                  <a:pt x="0" y="574"/>
                </a:cubicBezTo>
                <a:cubicBezTo>
                  <a:pt x="130" y="574"/>
                  <a:pt x="130" y="574"/>
                  <a:pt x="130" y="574"/>
                </a:cubicBezTo>
                <a:cubicBezTo>
                  <a:pt x="215" y="574"/>
                  <a:pt x="264" y="616"/>
                  <a:pt x="264" y="690"/>
                </a:cubicBezTo>
                <a:close/>
                <a:moveTo>
                  <a:pt x="226" y="691"/>
                </a:moveTo>
                <a:cubicBezTo>
                  <a:pt x="226" y="639"/>
                  <a:pt x="190" y="612"/>
                  <a:pt x="128" y="612"/>
                </a:cubicBezTo>
                <a:cubicBezTo>
                  <a:pt x="40" y="612"/>
                  <a:pt x="40" y="612"/>
                  <a:pt x="40" y="612"/>
                </a:cubicBezTo>
                <a:cubicBezTo>
                  <a:pt x="40" y="772"/>
                  <a:pt x="40" y="772"/>
                  <a:pt x="40" y="772"/>
                </a:cubicBezTo>
                <a:cubicBezTo>
                  <a:pt x="128" y="772"/>
                  <a:pt x="128" y="772"/>
                  <a:pt x="128" y="772"/>
                </a:cubicBezTo>
                <a:cubicBezTo>
                  <a:pt x="190" y="772"/>
                  <a:pt x="226" y="744"/>
                  <a:pt x="226" y="691"/>
                </a:cubicBezTo>
                <a:close/>
                <a:moveTo>
                  <a:pt x="369" y="574"/>
                </a:moveTo>
                <a:cubicBezTo>
                  <a:pt x="329" y="574"/>
                  <a:pt x="329" y="574"/>
                  <a:pt x="329" y="574"/>
                </a:cubicBezTo>
                <a:cubicBezTo>
                  <a:pt x="329" y="919"/>
                  <a:pt x="329" y="919"/>
                  <a:pt x="329" y="919"/>
                </a:cubicBezTo>
                <a:cubicBezTo>
                  <a:pt x="520" y="919"/>
                  <a:pt x="520" y="919"/>
                  <a:pt x="520" y="919"/>
                </a:cubicBezTo>
                <a:cubicBezTo>
                  <a:pt x="520" y="881"/>
                  <a:pt x="520" y="881"/>
                  <a:pt x="520" y="881"/>
                </a:cubicBezTo>
                <a:cubicBezTo>
                  <a:pt x="369" y="881"/>
                  <a:pt x="369" y="881"/>
                  <a:pt x="369" y="881"/>
                </a:cubicBezTo>
                <a:lnTo>
                  <a:pt x="369" y="574"/>
                </a:lnTo>
                <a:close/>
                <a:moveTo>
                  <a:pt x="733" y="574"/>
                </a:moveTo>
                <a:cubicBezTo>
                  <a:pt x="887" y="919"/>
                  <a:pt x="887" y="919"/>
                  <a:pt x="887" y="919"/>
                </a:cubicBezTo>
                <a:cubicBezTo>
                  <a:pt x="844" y="919"/>
                  <a:pt x="844" y="919"/>
                  <a:pt x="844" y="919"/>
                </a:cubicBezTo>
                <a:cubicBezTo>
                  <a:pt x="806" y="831"/>
                  <a:pt x="806" y="831"/>
                  <a:pt x="806" y="831"/>
                </a:cubicBezTo>
                <a:cubicBezTo>
                  <a:pt x="618" y="831"/>
                  <a:pt x="618" y="831"/>
                  <a:pt x="618" y="831"/>
                </a:cubicBezTo>
                <a:cubicBezTo>
                  <a:pt x="579" y="919"/>
                  <a:pt x="579" y="919"/>
                  <a:pt x="579" y="919"/>
                </a:cubicBezTo>
                <a:cubicBezTo>
                  <a:pt x="538" y="919"/>
                  <a:pt x="538" y="919"/>
                  <a:pt x="538" y="919"/>
                </a:cubicBezTo>
                <a:cubicBezTo>
                  <a:pt x="692" y="574"/>
                  <a:pt x="692" y="574"/>
                  <a:pt x="692" y="574"/>
                </a:cubicBezTo>
                <a:lnTo>
                  <a:pt x="733" y="574"/>
                </a:lnTo>
                <a:close/>
                <a:moveTo>
                  <a:pt x="789" y="794"/>
                </a:moveTo>
                <a:cubicBezTo>
                  <a:pt x="711" y="619"/>
                  <a:pt x="711" y="619"/>
                  <a:pt x="711" y="619"/>
                </a:cubicBezTo>
                <a:cubicBezTo>
                  <a:pt x="635" y="794"/>
                  <a:pt x="635" y="794"/>
                  <a:pt x="635" y="794"/>
                </a:cubicBezTo>
                <a:lnTo>
                  <a:pt x="789" y="794"/>
                </a:lnTo>
                <a:close/>
                <a:moveTo>
                  <a:pt x="862" y="612"/>
                </a:moveTo>
                <a:cubicBezTo>
                  <a:pt x="975" y="612"/>
                  <a:pt x="975" y="612"/>
                  <a:pt x="975" y="612"/>
                </a:cubicBezTo>
                <a:cubicBezTo>
                  <a:pt x="975" y="919"/>
                  <a:pt x="975" y="919"/>
                  <a:pt x="975" y="919"/>
                </a:cubicBezTo>
                <a:cubicBezTo>
                  <a:pt x="1014" y="919"/>
                  <a:pt x="1014" y="919"/>
                  <a:pt x="1014" y="919"/>
                </a:cubicBezTo>
                <a:cubicBezTo>
                  <a:pt x="1014" y="612"/>
                  <a:pt x="1014" y="612"/>
                  <a:pt x="1014" y="612"/>
                </a:cubicBezTo>
                <a:cubicBezTo>
                  <a:pt x="1127" y="612"/>
                  <a:pt x="1127" y="612"/>
                  <a:pt x="1127" y="612"/>
                </a:cubicBezTo>
                <a:cubicBezTo>
                  <a:pt x="1127" y="574"/>
                  <a:pt x="1127" y="574"/>
                  <a:pt x="1127" y="574"/>
                </a:cubicBezTo>
                <a:cubicBezTo>
                  <a:pt x="862" y="574"/>
                  <a:pt x="862" y="574"/>
                  <a:pt x="862" y="574"/>
                </a:cubicBezTo>
                <a:lnTo>
                  <a:pt x="862" y="612"/>
                </a:lnTo>
                <a:close/>
                <a:moveTo>
                  <a:pt x="1184" y="919"/>
                </a:moveTo>
                <a:cubicBezTo>
                  <a:pt x="1223" y="919"/>
                  <a:pt x="1223" y="919"/>
                  <a:pt x="1223" y="919"/>
                </a:cubicBezTo>
                <a:cubicBezTo>
                  <a:pt x="1223" y="771"/>
                  <a:pt x="1223" y="771"/>
                  <a:pt x="1223" y="771"/>
                </a:cubicBezTo>
                <a:cubicBezTo>
                  <a:pt x="1384" y="771"/>
                  <a:pt x="1384" y="771"/>
                  <a:pt x="1384" y="771"/>
                </a:cubicBezTo>
                <a:cubicBezTo>
                  <a:pt x="1384" y="733"/>
                  <a:pt x="1384" y="733"/>
                  <a:pt x="1384" y="733"/>
                </a:cubicBezTo>
                <a:cubicBezTo>
                  <a:pt x="1223" y="733"/>
                  <a:pt x="1223" y="733"/>
                  <a:pt x="1223" y="733"/>
                </a:cubicBezTo>
                <a:cubicBezTo>
                  <a:pt x="1223" y="612"/>
                  <a:pt x="1223" y="612"/>
                  <a:pt x="1223" y="612"/>
                </a:cubicBezTo>
                <a:cubicBezTo>
                  <a:pt x="1403" y="612"/>
                  <a:pt x="1403" y="612"/>
                  <a:pt x="1403" y="612"/>
                </a:cubicBezTo>
                <a:cubicBezTo>
                  <a:pt x="1403" y="574"/>
                  <a:pt x="1403" y="574"/>
                  <a:pt x="1403" y="574"/>
                </a:cubicBezTo>
                <a:cubicBezTo>
                  <a:pt x="1184" y="574"/>
                  <a:pt x="1184" y="574"/>
                  <a:pt x="1184" y="574"/>
                </a:cubicBezTo>
                <a:lnTo>
                  <a:pt x="1184" y="919"/>
                </a:lnTo>
                <a:close/>
                <a:moveTo>
                  <a:pt x="1789" y="746"/>
                </a:moveTo>
                <a:cubicBezTo>
                  <a:pt x="1789" y="843"/>
                  <a:pt x="1709" y="921"/>
                  <a:pt x="1609" y="921"/>
                </a:cubicBezTo>
                <a:cubicBezTo>
                  <a:pt x="1508" y="921"/>
                  <a:pt x="1428" y="843"/>
                  <a:pt x="1428" y="746"/>
                </a:cubicBezTo>
                <a:cubicBezTo>
                  <a:pt x="1428" y="649"/>
                  <a:pt x="1508" y="573"/>
                  <a:pt x="1609" y="573"/>
                </a:cubicBezTo>
                <a:cubicBezTo>
                  <a:pt x="1709" y="573"/>
                  <a:pt x="1789" y="649"/>
                  <a:pt x="1789" y="746"/>
                </a:cubicBezTo>
                <a:close/>
                <a:moveTo>
                  <a:pt x="1749" y="746"/>
                </a:moveTo>
                <a:cubicBezTo>
                  <a:pt x="1749" y="671"/>
                  <a:pt x="1686" y="610"/>
                  <a:pt x="1609" y="610"/>
                </a:cubicBezTo>
                <a:cubicBezTo>
                  <a:pt x="1532" y="610"/>
                  <a:pt x="1468" y="671"/>
                  <a:pt x="1468" y="746"/>
                </a:cubicBezTo>
                <a:cubicBezTo>
                  <a:pt x="1468" y="822"/>
                  <a:pt x="1532" y="883"/>
                  <a:pt x="1609" y="883"/>
                </a:cubicBezTo>
                <a:cubicBezTo>
                  <a:pt x="1686" y="883"/>
                  <a:pt x="1749" y="822"/>
                  <a:pt x="1749" y="746"/>
                </a:cubicBezTo>
                <a:close/>
                <a:moveTo>
                  <a:pt x="2051" y="801"/>
                </a:moveTo>
                <a:cubicBezTo>
                  <a:pt x="2131" y="919"/>
                  <a:pt x="2131" y="919"/>
                  <a:pt x="2131" y="919"/>
                </a:cubicBezTo>
                <a:cubicBezTo>
                  <a:pt x="2086" y="919"/>
                  <a:pt x="2086" y="919"/>
                  <a:pt x="2086" y="919"/>
                </a:cubicBezTo>
                <a:cubicBezTo>
                  <a:pt x="2015" y="809"/>
                  <a:pt x="2015" y="809"/>
                  <a:pt x="2015" y="809"/>
                </a:cubicBezTo>
                <a:cubicBezTo>
                  <a:pt x="2008" y="809"/>
                  <a:pt x="2000" y="810"/>
                  <a:pt x="1992" y="810"/>
                </a:cubicBezTo>
                <a:cubicBezTo>
                  <a:pt x="1900" y="810"/>
                  <a:pt x="1900" y="810"/>
                  <a:pt x="1900" y="810"/>
                </a:cubicBezTo>
                <a:cubicBezTo>
                  <a:pt x="1900" y="919"/>
                  <a:pt x="1900" y="919"/>
                  <a:pt x="1900" y="919"/>
                </a:cubicBezTo>
                <a:cubicBezTo>
                  <a:pt x="1861" y="919"/>
                  <a:pt x="1861" y="919"/>
                  <a:pt x="1861" y="919"/>
                </a:cubicBezTo>
                <a:cubicBezTo>
                  <a:pt x="1861" y="574"/>
                  <a:pt x="1861" y="574"/>
                  <a:pt x="1861" y="574"/>
                </a:cubicBezTo>
                <a:cubicBezTo>
                  <a:pt x="1992" y="574"/>
                  <a:pt x="1992" y="574"/>
                  <a:pt x="1992" y="574"/>
                </a:cubicBezTo>
                <a:cubicBezTo>
                  <a:pt x="2078" y="574"/>
                  <a:pt x="2128" y="616"/>
                  <a:pt x="2128" y="690"/>
                </a:cubicBezTo>
                <a:cubicBezTo>
                  <a:pt x="2128" y="747"/>
                  <a:pt x="2100" y="785"/>
                  <a:pt x="2051" y="801"/>
                </a:cubicBezTo>
                <a:close/>
                <a:moveTo>
                  <a:pt x="2090" y="691"/>
                </a:moveTo>
                <a:cubicBezTo>
                  <a:pt x="2090" y="639"/>
                  <a:pt x="2054" y="612"/>
                  <a:pt x="1992" y="612"/>
                </a:cubicBezTo>
                <a:cubicBezTo>
                  <a:pt x="1900" y="612"/>
                  <a:pt x="1900" y="612"/>
                  <a:pt x="1900" y="612"/>
                </a:cubicBezTo>
                <a:cubicBezTo>
                  <a:pt x="1900" y="772"/>
                  <a:pt x="1900" y="772"/>
                  <a:pt x="1900" y="772"/>
                </a:cubicBezTo>
                <a:cubicBezTo>
                  <a:pt x="1992" y="772"/>
                  <a:pt x="1992" y="772"/>
                  <a:pt x="1992" y="772"/>
                </a:cubicBezTo>
                <a:cubicBezTo>
                  <a:pt x="2054" y="772"/>
                  <a:pt x="2090" y="744"/>
                  <a:pt x="2090" y="691"/>
                </a:cubicBezTo>
                <a:close/>
                <a:moveTo>
                  <a:pt x="2392" y="822"/>
                </a:moveTo>
                <a:cubicBezTo>
                  <a:pt x="2266" y="574"/>
                  <a:pt x="2266" y="574"/>
                  <a:pt x="2266" y="574"/>
                </a:cubicBezTo>
                <a:cubicBezTo>
                  <a:pt x="2217" y="574"/>
                  <a:pt x="2217" y="574"/>
                  <a:pt x="2217" y="574"/>
                </a:cubicBezTo>
                <a:cubicBezTo>
                  <a:pt x="2217" y="919"/>
                  <a:pt x="2217" y="919"/>
                  <a:pt x="2217" y="919"/>
                </a:cubicBezTo>
                <a:cubicBezTo>
                  <a:pt x="2254" y="919"/>
                  <a:pt x="2254" y="919"/>
                  <a:pt x="2254" y="919"/>
                </a:cubicBezTo>
                <a:cubicBezTo>
                  <a:pt x="2254" y="635"/>
                  <a:pt x="2254" y="635"/>
                  <a:pt x="2254" y="635"/>
                </a:cubicBezTo>
                <a:cubicBezTo>
                  <a:pt x="2379" y="882"/>
                  <a:pt x="2379" y="882"/>
                  <a:pt x="2379" y="882"/>
                </a:cubicBezTo>
                <a:cubicBezTo>
                  <a:pt x="2403" y="882"/>
                  <a:pt x="2403" y="882"/>
                  <a:pt x="2403" y="882"/>
                </a:cubicBezTo>
                <a:cubicBezTo>
                  <a:pt x="2528" y="635"/>
                  <a:pt x="2528" y="635"/>
                  <a:pt x="2528" y="635"/>
                </a:cubicBezTo>
                <a:cubicBezTo>
                  <a:pt x="2529" y="919"/>
                  <a:pt x="2529" y="919"/>
                  <a:pt x="2529" y="919"/>
                </a:cubicBezTo>
                <a:cubicBezTo>
                  <a:pt x="2565" y="919"/>
                  <a:pt x="2565" y="919"/>
                  <a:pt x="2565" y="919"/>
                </a:cubicBezTo>
                <a:cubicBezTo>
                  <a:pt x="2565" y="574"/>
                  <a:pt x="2565" y="574"/>
                  <a:pt x="2565" y="574"/>
                </a:cubicBezTo>
                <a:cubicBezTo>
                  <a:pt x="2517" y="574"/>
                  <a:pt x="2517" y="574"/>
                  <a:pt x="2517" y="574"/>
                </a:cubicBezTo>
                <a:lnTo>
                  <a:pt x="2392" y="822"/>
                </a:lnTo>
                <a:close/>
              </a:path>
            </a:pathLst>
          </a:custGeom>
          <a:solidFill>
            <a:srgbClr val="001450"/>
          </a:solidFill>
          <a:ln>
            <a:noFill/>
          </a:ln>
        </p:spPr>
        <p:txBody>
          <a:bodyPr lIns="114324" tIns="57162" rIns="114324" bIns="57162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251">
              <a:latin typeface="+mn-lt"/>
            </a:endParaRPr>
          </a:p>
        </p:txBody>
      </p:sp>
      <p:sp>
        <p:nvSpPr>
          <p:cNvPr id="59" name="LS_Logo4 (JU-Free) Swipe" hidden="1">
            <a:extLst>
              <a:ext uri="{FF2B5EF4-FFF2-40B4-BE49-F238E27FC236}">
                <a16:creationId xmlns:a16="http://schemas.microsoft.com/office/drawing/2014/main" id="{BB91D875-CE3A-4A7B-AA44-CE5D15FBD3E6}"/>
              </a:ext>
            </a:extLst>
          </p:cNvPr>
          <p:cNvSpPr>
            <a:spLocks/>
          </p:cNvSpPr>
          <p:nvPr userDrawn="1"/>
        </p:nvSpPr>
        <p:spPr bwMode="auto">
          <a:xfrm>
            <a:off x="1143000" y="7820025"/>
            <a:ext cx="615950" cy="138113"/>
          </a:xfrm>
          <a:custGeom>
            <a:avLst/>
            <a:gdLst>
              <a:gd name="T0" fmla="*/ 256 w 1551"/>
              <a:gd name="T1" fmla="*/ 253 h 347"/>
              <a:gd name="T2" fmla="*/ 132 w 1551"/>
              <a:gd name="T3" fmla="*/ 347 h 347"/>
              <a:gd name="T4" fmla="*/ 0 w 1551"/>
              <a:gd name="T5" fmla="*/ 295 h 347"/>
              <a:gd name="T6" fmla="*/ 18 w 1551"/>
              <a:gd name="T7" fmla="*/ 259 h 347"/>
              <a:gd name="T8" fmla="*/ 132 w 1551"/>
              <a:gd name="T9" fmla="*/ 308 h 347"/>
              <a:gd name="T10" fmla="*/ 213 w 1551"/>
              <a:gd name="T11" fmla="*/ 255 h 347"/>
              <a:gd name="T12" fmla="*/ 20 w 1551"/>
              <a:gd name="T13" fmla="*/ 89 h 347"/>
              <a:gd name="T14" fmla="*/ 139 w 1551"/>
              <a:gd name="T15" fmla="*/ 0 h 347"/>
              <a:gd name="T16" fmla="*/ 248 w 1551"/>
              <a:gd name="T17" fmla="*/ 32 h 347"/>
              <a:gd name="T18" fmla="*/ 231 w 1551"/>
              <a:gd name="T19" fmla="*/ 69 h 347"/>
              <a:gd name="T20" fmla="*/ 136 w 1551"/>
              <a:gd name="T21" fmla="*/ 40 h 347"/>
              <a:gd name="T22" fmla="*/ 63 w 1551"/>
              <a:gd name="T23" fmla="*/ 86 h 347"/>
              <a:gd name="T24" fmla="*/ 256 w 1551"/>
              <a:gd name="T25" fmla="*/ 253 h 347"/>
              <a:gd name="T26" fmla="*/ 652 w 1551"/>
              <a:gd name="T27" fmla="*/ 300 h 347"/>
              <a:gd name="T28" fmla="*/ 558 w 1551"/>
              <a:gd name="T29" fmla="*/ 1 h 347"/>
              <a:gd name="T30" fmla="*/ 518 w 1551"/>
              <a:gd name="T31" fmla="*/ 2 h 347"/>
              <a:gd name="T32" fmla="*/ 425 w 1551"/>
              <a:gd name="T33" fmla="*/ 300 h 347"/>
              <a:gd name="T34" fmla="*/ 330 w 1551"/>
              <a:gd name="T35" fmla="*/ 1 h 347"/>
              <a:gd name="T36" fmla="*/ 288 w 1551"/>
              <a:gd name="T37" fmla="*/ 1 h 347"/>
              <a:gd name="T38" fmla="*/ 403 w 1551"/>
              <a:gd name="T39" fmla="*/ 346 h 347"/>
              <a:gd name="T40" fmla="*/ 444 w 1551"/>
              <a:gd name="T41" fmla="*/ 346 h 347"/>
              <a:gd name="T42" fmla="*/ 538 w 1551"/>
              <a:gd name="T43" fmla="*/ 56 h 347"/>
              <a:gd name="T44" fmla="*/ 631 w 1551"/>
              <a:gd name="T45" fmla="*/ 346 h 347"/>
              <a:gd name="T46" fmla="*/ 671 w 1551"/>
              <a:gd name="T47" fmla="*/ 346 h 347"/>
              <a:gd name="T48" fmla="*/ 787 w 1551"/>
              <a:gd name="T49" fmla="*/ 1 h 347"/>
              <a:gd name="T50" fmla="*/ 746 w 1551"/>
              <a:gd name="T51" fmla="*/ 1 h 347"/>
              <a:gd name="T52" fmla="*/ 652 w 1551"/>
              <a:gd name="T53" fmla="*/ 300 h 347"/>
              <a:gd name="T54" fmla="*/ 838 w 1551"/>
              <a:gd name="T55" fmla="*/ 346 h 347"/>
              <a:gd name="T56" fmla="*/ 877 w 1551"/>
              <a:gd name="T57" fmla="*/ 346 h 347"/>
              <a:gd name="T58" fmla="*/ 877 w 1551"/>
              <a:gd name="T59" fmla="*/ 1 h 347"/>
              <a:gd name="T60" fmla="*/ 838 w 1551"/>
              <a:gd name="T61" fmla="*/ 1 h 347"/>
              <a:gd name="T62" fmla="*/ 838 w 1551"/>
              <a:gd name="T63" fmla="*/ 346 h 347"/>
              <a:gd name="T64" fmla="*/ 1245 w 1551"/>
              <a:gd name="T65" fmla="*/ 117 h 347"/>
              <a:gd name="T66" fmla="*/ 1111 w 1551"/>
              <a:gd name="T67" fmla="*/ 237 h 347"/>
              <a:gd name="T68" fmla="*/ 1021 w 1551"/>
              <a:gd name="T69" fmla="*/ 237 h 347"/>
              <a:gd name="T70" fmla="*/ 1021 w 1551"/>
              <a:gd name="T71" fmla="*/ 346 h 347"/>
              <a:gd name="T72" fmla="*/ 981 w 1551"/>
              <a:gd name="T73" fmla="*/ 346 h 347"/>
              <a:gd name="T74" fmla="*/ 981 w 1551"/>
              <a:gd name="T75" fmla="*/ 1 h 347"/>
              <a:gd name="T76" fmla="*/ 1111 w 1551"/>
              <a:gd name="T77" fmla="*/ 1 h 347"/>
              <a:gd name="T78" fmla="*/ 1245 w 1551"/>
              <a:gd name="T79" fmla="*/ 117 h 347"/>
              <a:gd name="T80" fmla="*/ 1207 w 1551"/>
              <a:gd name="T81" fmla="*/ 118 h 347"/>
              <a:gd name="T82" fmla="*/ 1109 w 1551"/>
              <a:gd name="T83" fmla="*/ 39 h 347"/>
              <a:gd name="T84" fmla="*/ 1021 w 1551"/>
              <a:gd name="T85" fmla="*/ 39 h 347"/>
              <a:gd name="T86" fmla="*/ 1021 w 1551"/>
              <a:gd name="T87" fmla="*/ 199 h 347"/>
              <a:gd name="T88" fmla="*/ 1109 w 1551"/>
              <a:gd name="T89" fmla="*/ 199 h 347"/>
              <a:gd name="T90" fmla="*/ 1207 w 1551"/>
              <a:gd name="T91" fmla="*/ 118 h 347"/>
              <a:gd name="T92" fmla="*/ 1350 w 1551"/>
              <a:gd name="T93" fmla="*/ 309 h 347"/>
              <a:gd name="T94" fmla="*/ 1350 w 1551"/>
              <a:gd name="T95" fmla="*/ 190 h 347"/>
              <a:gd name="T96" fmla="*/ 1524 w 1551"/>
              <a:gd name="T97" fmla="*/ 190 h 347"/>
              <a:gd name="T98" fmla="*/ 1524 w 1551"/>
              <a:gd name="T99" fmla="*/ 153 h 347"/>
              <a:gd name="T100" fmla="*/ 1350 w 1551"/>
              <a:gd name="T101" fmla="*/ 153 h 347"/>
              <a:gd name="T102" fmla="*/ 1350 w 1551"/>
              <a:gd name="T103" fmla="*/ 39 h 347"/>
              <a:gd name="T104" fmla="*/ 1544 w 1551"/>
              <a:gd name="T105" fmla="*/ 39 h 347"/>
              <a:gd name="T106" fmla="*/ 1544 w 1551"/>
              <a:gd name="T107" fmla="*/ 1 h 347"/>
              <a:gd name="T108" fmla="*/ 1311 w 1551"/>
              <a:gd name="T109" fmla="*/ 1 h 347"/>
              <a:gd name="T110" fmla="*/ 1311 w 1551"/>
              <a:gd name="T111" fmla="*/ 346 h 347"/>
              <a:gd name="T112" fmla="*/ 1551 w 1551"/>
              <a:gd name="T113" fmla="*/ 346 h 347"/>
              <a:gd name="T114" fmla="*/ 1551 w 1551"/>
              <a:gd name="T115" fmla="*/ 309 h 347"/>
              <a:gd name="T116" fmla="*/ 1350 w 1551"/>
              <a:gd name="T117" fmla="*/ 309 h 3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551" h="347">
                <a:moveTo>
                  <a:pt x="256" y="253"/>
                </a:moveTo>
                <a:cubicBezTo>
                  <a:pt x="256" y="311"/>
                  <a:pt x="206" y="347"/>
                  <a:pt x="132" y="347"/>
                </a:cubicBezTo>
                <a:cubicBezTo>
                  <a:pt x="82" y="347"/>
                  <a:pt x="33" y="326"/>
                  <a:pt x="0" y="295"/>
                </a:cubicBezTo>
                <a:cubicBezTo>
                  <a:pt x="18" y="259"/>
                  <a:pt x="18" y="259"/>
                  <a:pt x="18" y="259"/>
                </a:cubicBezTo>
                <a:cubicBezTo>
                  <a:pt x="50" y="290"/>
                  <a:pt x="94" y="308"/>
                  <a:pt x="132" y="308"/>
                </a:cubicBezTo>
                <a:cubicBezTo>
                  <a:pt x="182" y="308"/>
                  <a:pt x="213" y="288"/>
                  <a:pt x="213" y="255"/>
                </a:cubicBezTo>
                <a:cubicBezTo>
                  <a:pt x="214" y="164"/>
                  <a:pt x="20" y="213"/>
                  <a:pt x="20" y="89"/>
                </a:cubicBezTo>
                <a:cubicBezTo>
                  <a:pt x="20" y="35"/>
                  <a:pt x="68" y="0"/>
                  <a:pt x="139" y="0"/>
                </a:cubicBezTo>
                <a:cubicBezTo>
                  <a:pt x="179" y="0"/>
                  <a:pt x="220" y="13"/>
                  <a:pt x="248" y="32"/>
                </a:cubicBezTo>
                <a:cubicBezTo>
                  <a:pt x="231" y="69"/>
                  <a:pt x="231" y="69"/>
                  <a:pt x="231" y="69"/>
                </a:cubicBezTo>
                <a:cubicBezTo>
                  <a:pt x="200" y="48"/>
                  <a:pt x="164" y="40"/>
                  <a:pt x="136" y="40"/>
                </a:cubicBezTo>
                <a:cubicBezTo>
                  <a:pt x="92" y="40"/>
                  <a:pt x="63" y="57"/>
                  <a:pt x="63" y="86"/>
                </a:cubicBezTo>
                <a:cubicBezTo>
                  <a:pt x="63" y="174"/>
                  <a:pt x="257" y="128"/>
                  <a:pt x="256" y="253"/>
                </a:cubicBezTo>
                <a:close/>
                <a:moveTo>
                  <a:pt x="652" y="300"/>
                </a:moveTo>
                <a:cubicBezTo>
                  <a:pt x="558" y="1"/>
                  <a:pt x="558" y="1"/>
                  <a:pt x="558" y="1"/>
                </a:cubicBezTo>
                <a:cubicBezTo>
                  <a:pt x="518" y="2"/>
                  <a:pt x="518" y="2"/>
                  <a:pt x="518" y="2"/>
                </a:cubicBezTo>
                <a:cubicBezTo>
                  <a:pt x="425" y="300"/>
                  <a:pt x="425" y="300"/>
                  <a:pt x="425" y="300"/>
                </a:cubicBezTo>
                <a:cubicBezTo>
                  <a:pt x="330" y="1"/>
                  <a:pt x="330" y="1"/>
                  <a:pt x="330" y="1"/>
                </a:cubicBezTo>
                <a:cubicBezTo>
                  <a:pt x="288" y="1"/>
                  <a:pt x="288" y="1"/>
                  <a:pt x="288" y="1"/>
                </a:cubicBezTo>
                <a:cubicBezTo>
                  <a:pt x="403" y="346"/>
                  <a:pt x="403" y="346"/>
                  <a:pt x="403" y="346"/>
                </a:cubicBezTo>
                <a:cubicBezTo>
                  <a:pt x="444" y="346"/>
                  <a:pt x="444" y="346"/>
                  <a:pt x="444" y="346"/>
                </a:cubicBezTo>
                <a:cubicBezTo>
                  <a:pt x="538" y="56"/>
                  <a:pt x="538" y="56"/>
                  <a:pt x="538" y="56"/>
                </a:cubicBezTo>
                <a:cubicBezTo>
                  <a:pt x="631" y="346"/>
                  <a:pt x="631" y="346"/>
                  <a:pt x="631" y="346"/>
                </a:cubicBezTo>
                <a:cubicBezTo>
                  <a:pt x="671" y="346"/>
                  <a:pt x="671" y="346"/>
                  <a:pt x="671" y="346"/>
                </a:cubicBezTo>
                <a:cubicBezTo>
                  <a:pt x="787" y="1"/>
                  <a:pt x="787" y="1"/>
                  <a:pt x="787" y="1"/>
                </a:cubicBezTo>
                <a:cubicBezTo>
                  <a:pt x="746" y="1"/>
                  <a:pt x="746" y="1"/>
                  <a:pt x="746" y="1"/>
                </a:cubicBezTo>
                <a:lnTo>
                  <a:pt x="652" y="300"/>
                </a:lnTo>
                <a:close/>
                <a:moveTo>
                  <a:pt x="838" y="346"/>
                </a:moveTo>
                <a:cubicBezTo>
                  <a:pt x="877" y="346"/>
                  <a:pt x="877" y="346"/>
                  <a:pt x="877" y="346"/>
                </a:cubicBezTo>
                <a:cubicBezTo>
                  <a:pt x="877" y="1"/>
                  <a:pt x="877" y="1"/>
                  <a:pt x="877" y="1"/>
                </a:cubicBezTo>
                <a:cubicBezTo>
                  <a:pt x="838" y="1"/>
                  <a:pt x="838" y="1"/>
                  <a:pt x="838" y="1"/>
                </a:cubicBezTo>
                <a:lnTo>
                  <a:pt x="838" y="346"/>
                </a:lnTo>
                <a:close/>
                <a:moveTo>
                  <a:pt x="1245" y="117"/>
                </a:moveTo>
                <a:cubicBezTo>
                  <a:pt x="1245" y="193"/>
                  <a:pt x="1196" y="237"/>
                  <a:pt x="1111" y="237"/>
                </a:cubicBezTo>
                <a:cubicBezTo>
                  <a:pt x="1021" y="237"/>
                  <a:pt x="1021" y="237"/>
                  <a:pt x="1021" y="237"/>
                </a:cubicBezTo>
                <a:cubicBezTo>
                  <a:pt x="1021" y="346"/>
                  <a:pt x="1021" y="346"/>
                  <a:pt x="1021" y="346"/>
                </a:cubicBezTo>
                <a:cubicBezTo>
                  <a:pt x="981" y="346"/>
                  <a:pt x="981" y="346"/>
                  <a:pt x="981" y="346"/>
                </a:cubicBezTo>
                <a:cubicBezTo>
                  <a:pt x="981" y="1"/>
                  <a:pt x="981" y="1"/>
                  <a:pt x="981" y="1"/>
                </a:cubicBezTo>
                <a:cubicBezTo>
                  <a:pt x="1111" y="1"/>
                  <a:pt x="1111" y="1"/>
                  <a:pt x="1111" y="1"/>
                </a:cubicBezTo>
                <a:cubicBezTo>
                  <a:pt x="1196" y="1"/>
                  <a:pt x="1245" y="44"/>
                  <a:pt x="1245" y="117"/>
                </a:cubicBezTo>
                <a:close/>
                <a:moveTo>
                  <a:pt x="1207" y="118"/>
                </a:moveTo>
                <a:cubicBezTo>
                  <a:pt x="1207" y="66"/>
                  <a:pt x="1171" y="39"/>
                  <a:pt x="1109" y="39"/>
                </a:cubicBezTo>
                <a:cubicBezTo>
                  <a:pt x="1021" y="39"/>
                  <a:pt x="1021" y="39"/>
                  <a:pt x="1021" y="39"/>
                </a:cubicBezTo>
                <a:cubicBezTo>
                  <a:pt x="1021" y="199"/>
                  <a:pt x="1021" y="199"/>
                  <a:pt x="1021" y="199"/>
                </a:cubicBezTo>
                <a:cubicBezTo>
                  <a:pt x="1109" y="199"/>
                  <a:pt x="1109" y="199"/>
                  <a:pt x="1109" y="199"/>
                </a:cubicBezTo>
                <a:cubicBezTo>
                  <a:pt x="1171" y="199"/>
                  <a:pt x="1207" y="172"/>
                  <a:pt x="1207" y="118"/>
                </a:cubicBezTo>
                <a:close/>
                <a:moveTo>
                  <a:pt x="1350" y="309"/>
                </a:moveTo>
                <a:cubicBezTo>
                  <a:pt x="1350" y="190"/>
                  <a:pt x="1350" y="190"/>
                  <a:pt x="1350" y="190"/>
                </a:cubicBezTo>
                <a:cubicBezTo>
                  <a:pt x="1524" y="190"/>
                  <a:pt x="1524" y="190"/>
                  <a:pt x="1524" y="190"/>
                </a:cubicBezTo>
                <a:cubicBezTo>
                  <a:pt x="1524" y="153"/>
                  <a:pt x="1524" y="153"/>
                  <a:pt x="1524" y="153"/>
                </a:cubicBezTo>
                <a:cubicBezTo>
                  <a:pt x="1350" y="153"/>
                  <a:pt x="1350" y="153"/>
                  <a:pt x="1350" y="153"/>
                </a:cubicBezTo>
                <a:cubicBezTo>
                  <a:pt x="1350" y="39"/>
                  <a:pt x="1350" y="39"/>
                  <a:pt x="1350" y="39"/>
                </a:cubicBezTo>
                <a:cubicBezTo>
                  <a:pt x="1544" y="39"/>
                  <a:pt x="1544" y="39"/>
                  <a:pt x="1544" y="39"/>
                </a:cubicBezTo>
                <a:cubicBezTo>
                  <a:pt x="1544" y="1"/>
                  <a:pt x="1544" y="1"/>
                  <a:pt x="1544" y="1"/>
                </a:cubicBezTo>
                <a:cubicBezTo>
                  <a:pt x="1311" y="1"/>
                  <a:pt x="1311" y="1"/>
                  <a:pt x="1311" y="1"/>
                </a:cubicBezTo>
                <a:cubicBezTo>
                  <a:pt x="1311" y="346"/>
                  <a:pt x="1311" y="346"/>
                  <a:pt x="1311" y="346"/>
                </a:cubicBezTo>
                <a:cubicBezTo>
                  <a:pt x="1551" y="346"/>
                  <a:pt x="1551" y="346"/>
                  <a:pt x="1551" y="346"/>
                </a:cubicBezTo>
                <a:cubicBezTo>
                  <a:pt x="1551" y="309"/>
                  <a:pt x="1551" y="309"/>
                  <a:pt x="1551" y="309"/>
                </a:cubicBezTo>
                <a:lnTo>
                  <a:pt x="1350" y="309"/>
                </a:lnTo>
                <a:close/>
              </a:path>
            </a:pathLst>
          </a:custGeom>
          <a:solidFill>
            <a:srgbClr val="001450"/>
          </a:solidFill>
          <a:ln>
            <a:noFill/>
          </a:ln>
        </p:spPr>
        <p:txBody>
          <a:bodyPr lIns="114324" tIns="57162" rIns="114324" bIns="57162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251">
              <a:latin typeface="+mn-lt"/>
            </a:endParaRPr>
          </a:p>
        </p:txBody>
      </p:sp>
      <p:sp>
        <p:nvSpPr>
          <p:cNvPr id="60" name="LS_Logo6 (JU-Free) Taxonomy" hidden="1">
            <a:extLst>
              <a:ext uri="{FF2B5EF4-FFF2-40B4-BE49-F238E27FC236}">
                <a16:creationId xmlns:a16="http://schemas.microsoft.com/office/drawing/2014/main" id="{7D0177CF-3C45-45DF-AC8F-676A3E70553C}"/>
              </a:ext>
            </a:extLst>
          </p:cNvPr>
          <p:cNvSpPr>
            <a:spLocks/>
          </p:cNvSpPr>
          <p:nvPr userDrawn="1"/>
        </p:nvSpPr>
        <p:spPr bwMode="auto">
          <a:xfrm>
            <a:off x="1136650" y="7712075"/>
            <a:ext cx="1131888" cy="365125"/>
          </a:xfrm>
          <a:custGeom>
            <a:avLst/>
            <a:gdLst>
              <a:gd name="T0" fmla="*/ 0 w 2851"/>
              <a:gd name="T1" fmla="*/ 1 h 921"/>
              <a:gd name="T2" fmla="*/ 151 w 2851"/>
              <a:gd name="T3" fmla="*/ 39 h 921"/>
              <a:gd name="T4" fmla="*/ 112 w 2851"/>
              <a:gd name="T5" fmla="*/ 39 h 921"/>
              <a:gd name="T6" fmla="*/ 433 w 2851"/>
              <a:gd name="T7" fmla="*/ 1 h 921"/>
              <a:gd name="T8" fmla="*/ 506 w 2851"/>
              <a:gd name="T9" fmla="*/ 259 h 921"/>
              <a:gd name="T10" fmla="*/ 238 w 2851"/>
              <a:gd name="T11" fmla="*/ 346 h 921"/>
              <a:gd name="T12" fmla="*/ 412 w 2851"/>
              <a:gd name="T13" fmla="*/ 46 h 921"/>
              <a:gd name="T14" fmla="*/ 750 w 2851"/>
              <a:gd name="T15" fmla="*/ 202 h 921"/>
              <a:gd name="T16" fmla="*/ 775 w 2851"/>
              <a:gd name="T17" fmla="*/ 167 h 921"/>
              <a:gd name="T18" fmla="*/ 750 w 2851"/>
              <a:gd name="T19" fmla="*/ 134 h 921"/>
              <a:gd name="T20" fmla="*/ 726 w 2851"/>
              <a:gd name="T21" fmla="*/ 169 h 921"/>
              <a:gd name="T22" fmla="*/ 924 w 2851"/>
              <a:gd name="T23" fmla="*/ 174 h 921"/>
              <a:gd name="T24" fmla="*/ 1105 w 2851"/>
              <a:gd name="T25" fmla="*/ 348 h 921"/>
              <a:gd name="T26" fmla="*/ 1105 w 2851"/>
              <a:gd name="T27" fmla="*/ 310 h 921"/>
              <a:gd name="T28" fmla="*/ 964 w 2851"/>
              <a:gd name="T29" fmla="*/ 174 h 921"/>
              <a:gd name="T30" fmla="*/ 1642 w 2851"/>
              <a:gd name="T31" fmla="*/ 346 h 921"/>
              <a:gd name="T32" fmla="*/ 1603 w 2851"/>
              <a:gd name="T33" fmla="*/ 278 h 921"/>
              <a:gd name="T34" fmla="*/ 1356 w 2851"/>
              <a:gd name="T35" fmla="*/ 346 h 921"/>
              <a:gd name="T36" fmla="*/ 1895 w 2851"/>
              <a:gd name="T37" fmla="*/ 348 h 921"/>
              <a:gd name="T38" fmla="*/ 2074 w 2851"/>
              <a:gd name="T39" fmla="*/ 174 h 921"/>
              <a:gd name="T40" fmla="*/ 1895 w 2851"/>
              <a:gd name="T41" fmla="*/ 38 h 921"/>
              <a:gd name="T42" fmla="*/ 2034 w 2851"/>
              <a:gd name="T43" fmla="*/ 174 h 921"/>
              <a:gd name="T44" fmla="*/ 2332 w 2851"/>
              <a:gd name="T45" fmla="*/ 309 h 921"/>
              <a:gd name="T46" fmla="*/ 2494 w 2851"/>
              <a:gd name="T47" fmla="*/ 346 h 921"/>
              <a:gd name="T48" fmla="*/ 2321 w 2851"/>
              <a:gd name="T49" fmla="*/ 249 h 921"/>
              <a:gd name="T50" fmla="*/ 2146 w 2851"/>
              <a:gd name="T51" fmla="*/ 346 h 921"/>
              <a:gd name="T52" fmla="*/ 2811 w 2851"/>
              <a:gd name="T53" fmla="*/ 1 h 921"/>
              <a:gd name="T54" fmla="*/ 2549 w 2851"/>
              <a:gd name="T55" fmla="*/ 1 h 921"/>
              <a:gd name="T56" fmla="*/ 2721 w 2851"/>
              <a:gd name="T57" fmla="*/ 346 h 921"/>
              <a:gd name="T58" fmla="*/ 2811 w 2851"/>
              <a:gd name="T59" fmla="*/ 1 h 921"/>
              <a:gd name="T60" fmla="*/ 46 w 2851"/>
              <a:gd name="T61" fmla="*/ 574 h 921"/>
              <a:gd name="T62" fmla="*/ 84 w 2851"/>
              <a:gd name="T63" fmla="*/ 635 h 921"/>
              <a:gd name="T64" fmla="*/ 357 w 2851"/>
              <a:gd name="T65" fmla="*/ 635 h 921"/>
              <a:gd name="T66" fmla="*/ 394 w 2851"/>
              <a:gd name="T67" fmla="*/ 574 h 921"/>
              <a:gd name="T68" fmla="*/ 644 w 2851"/>
              <a:gd name="T69" fmla="*/ 574 h 921"/>
              <a:gd name="T70" fmla="*/ 716 w 2851"/>
              <a:gd name="T71" fmla="*/ 831 h 921"/>
              <a:gd name="T72" fmla="*/ 449 w 2851"/>
              <a:gd name="T73" fmla="*/ 919 h 921"/>
              <a:gd name="T74" fmla="*/ 700 w 2851"/>
              <a:gd name="T75" fmla="*/ 794 h 921"/>
              <a:gd name="T76" fmla="*/ 700 w 2851"/>
              <a:gd name="T77" fmla="*/ 794 h 921"/>
              <a:gd name="T78" fmla="*/ 851 w 2851"/>
              <a:gd name="T79" fmla="*/ 574 h 921"/>
              <a:gd name="T80" fmla="*/ 891 w 2851"/>
              <a:gd name="T81" fmla="*/ 642 h 921"/>
              <a:gd name="T82" fmla="*/ 1137 w 2851"/>
              <a:gd name="T83" fmla="*/ 574 h 921"/>
              <a:gd name="T84" fmla="*/ 1387 w 2851"/>
              <a:gd name="T85" fmla="*/ 574 h 921"/>
              <a:gd name="T86" fmla="*/ 1460 w 2851"/>
              <a:gd name="T87" fmla="*/ 831 h 921"/>
              <a:gd name="T88" fmla="*/ 1192 w 2851"/>
              <a:gd name="T89" fmla="*/ 919 h 921"/>
              <a:gd name="T90" fmla="*/ 1443 w 2851"/>
              <a:gd name="T91" fmla="*/ 794 h 921"/>
              <a:gd name="T92" fmla="*/ 1443 w 2851"/>
              <a:gd name="T93" fmla="*/ 794 h 921"/>
              <a:gd name="T94" fmla="*/ 1862 w 2851"/>
              <a:gd name="T95" fmla="*/ 620 h 921"/>
              <a:gd name="T96" fmla="*/ 1733 w 2851"/>
              <a:gd name="T97" fmla="*/ 921 h 921"/>
              <a:gd name="T98" fmla="*/ 1826 w 2851"/>
              <a:gd name="T99" fmla="*/ 750 h 921"/>
              <a:gd name="T100" fmla="*/ 1594 w 2851"/>
              <a:gd name="T101" fmla="*/ 746 h 921"/>
              <a:gd name="T102" fmla="*/ 2169 w 2851"/>
              <a:gd name="T103" fmla="*/ 763 h 921"/>
              <a:gd name="T104" fmla="*/ 1996 w 2851"/>
              <a:gd name="T105" fmla="*/ 612 h 921"/>
              <a:gd name="T106" fmla="*/ 1956 w 2851"/>
              <a:gd name="T107" fmla="*/ 574 h 921"/>
              <a:gd name="T108" fmla="*/ 2196 w 2851"/>
              <a:gd name="T109" fmla="*/ 881 h 921"/>
              <a:gd name="T110" fmla="*/ 2466 w 2851"/>
              <a:gd name="T111" fmla="*/ 801 h 921"/>
              <a:gd name="T112" fmla="*/ 2430 w 2851"/>
              <a:gd name="T113" fmla="*/ 809 h 921"/>
              <a:gd name="T114" fmla="*/ 2316 w 2851"/>
              <a:gd name="T115" fmla="*/ 919 h 921"/>
              <a:gd name="T116" fmla="*/ 2407 w 2851"/>
              <a:gd name="T117" fmla="*/ 574 h 921"/>
              <a:gd name="T118" fmla="*/ 2505 w 2851"/>
              <a:gd name="T119" fmla="*/ 691 h 921"/>
              <a:gd name="T120" fmla="*/ 2316 w 2851"/>
              <a:gd name="T121" fmla="*/ 772 h 9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851" h="921">
                <a:moveTo>
                  <a:pt x="112" y="39"/>
                </a:moveTo>
                <a:cubicBezTo>
                  <a:pt x="0" y="39"/>
                  <a:pt x="0" y="39"/>
                  <a:pt x="0" y="39"/>
                </a:cubicBezTo>
                <a:cubicBezTo>
                  <a:pt x="0" y="1"/>
                  <a:pt x="0" y="1"/>
                  <a:pt x="0" y="1"/>
                </a:cubicBezTo>
                <a:cubicBezTo>
                  <a:pt x="263" y="1"/>
                  <a:pt x="263" y="1"/>
                  <a:pt x="263" y="1"/>
                </a:cubicBezTo>
                <a:cubicBezTo>
                  <a:pt x="263" y="39"/>
                  <a:pt x="263" y="39"/>
                  <a:pt x="263" y="39"/>
                </a:cubicBezTo>
                <a:cubicBezTo>
                  <a:pt x="151" y="39"/>
                  <a:pt x="151" y="39"/>
                  <a:pt x="151" y="39"/>
                </a:cubicBezTo>
                <a:cubicBezTo>
                  <a:pt x="151" y="346"/>
                  <a:pt x="151" y="346"/>
                  <a:pt x="151" y="346"/>
                </a:cubicBezTo>
                <a:cubicBezTo>
                  <a:pt x="112" y="346"/>
                  <a:pt x="112" y="346"/>
                  <a:pt x="112" y="346"/>
                </a:cubicBezTo>
                <a:lnTo>
                  <a:pt x="112" y="39"/>
                </a:lnTo>
                <a:close/>
                <a:moveTo>
                  <a:pt x="238" y="346"/>
                </a:moveTo>
                <a:cubicBezTo>
                  <a:pt x="393" y="1"/>
                  <a:pt x="393" y="1"/>
                  <a:pt x="393" y="1"/>
                </a:cubicBezTo>
                <a:cubicBezTo>
                  <a:pt x="433" y="1"/>
                  <a:pt x="433" y="1"/>
                  <a:pt x="433" y="1"/>
                </a:cubicBezTo>
                <a:cubicBezTo>
                  <a:pt x="587" y="346"/>
                  <a:pt x="587" y="346"/>
                  <a:pt x="587" y="346"/>
                </a:cubicBezTo>
                <a:cubicBezTo>
                  <a:pt x="544" y="346"/>
                  <a:pt x="544" y="346"/>
                  <a:pt x="544" y="346"/>
                </a:cubicBezTo>
                <a:cubicBezTo>
                  <a:pt x="506" y="259"/>
                  <a:pt x="506" y="259"/>
                  <a:pt x="506" y="259"/>
                </a:cubicBezTo>
                <a:cubicBezTo>
                  <a:pt x="318" y="259"/>
                  <a:pt x="318" y="259"/>
                  <a:pt x="318" y="259"/>
                </a:cubicBezTo>
                <a:cubicBezTo>
                  <a:pt x="280" y="346"/>
                  <a:pt x="280" y="346"/>
                  <a:pt x="280" y="346"/>
                </a:cubicBezTo>
                <a:lnTo>
                  <a:pt x="238" y="346"/>
                </a:lnTo>
                <a:close/>
                <a:moveTo>
                  <a:pt x="335" y="221"/>
                </a:moveTo>
                <a:cubicBezTo>
                  <a:pt x="489" y="221"/>
                  <a:pt x="489" y="221"/>
                  <a:pt x="489" y="221"/>
                </a:cubicBezTo>
                <a:cubicBezTo>
                  <a:pt x="412" y="46"/>
                  <a:pt x="412" y="46"/>
                  <a:pt x="412" y="46"/>
                </a:cubicBezTo>
                <a:lnTo>
                  <a:pt x="335" y="221"/>
                </a:lnTo>
                <a:close/>
                <a:moveTo>
                  <a:pt x="646" y="346"/>
                </a:moveTo>
                <a:cubicBezTo>
                  <a:pt x="750" y="202"/>
                  <a:pt x="750" y="202"/>
                  <a:pt x="750" y="202"/>
                </a:cubicBezTo>
                <a:cubicBezTo>
                  <a:pt x="854" y="346"/>
                  <a:pt x="854" y="346"/>
                  <a:pt x="854" y="346"/>
                </a:cubicBezTo>
                <a:cubicBezTo>
                  <a:pt x="902" y="346"/>
                  <a:pt x="902" y="346"/>
                  <a:pt x="902" y="346"/>
                </a:cubicBezTo>
                <a:cubicBezTo>
                  <a:pt x="775" y="167"/>
                  <a:pt x="775" y="167"/>
                  <a:pt x="775" y="167"/>
                </a:cubicBezTo>
                <a:cubicBezTo>
                  <a:pt x="892" y="1"/>
                  <a:pt x="892" y="1"/>
                  <a:pt x="892" y="1"/>
                </a:cubicBezTo>
                <a:cubicBezTo>
                  <a:pt x="846" y="1"/>
                  <a:pt x="846" y="1"/>
                  <a:pt x="846" y="1"/>
                </a:cubicBezTo>
                <a:cubicBezTo>
                  <a:pt x="750" y="134"/>
                  <a:pt x="750" y="134"/>
                  <a:pt x="750" y="134"/>
                </a:cubicBezTo>
                <a:cubicBezTo>
                  <a:pt x="655" y="1"/>
                  <a:pt x="655" y="1"/>
                  <a:pt x="655" y="1"/>
                </a:cubicBezTo>
                <a:cubicBezTo>
                  <a:pt x="609" y="1"/>
                  <a:pt x="609" y="1"/>
                  <a:pt x="609" y="1"/>
                </a:cubicBezTo>
                <a:cubicBezTo>
                  <a:pt x="726" y="169"/>
                  <a:pt x="726" y="169"/>
                  <a:pt x="726" y="169"/>
                </a:cubicBezTo>
                <a:cubicBezTo>
                  <a:pt x="600" y="346"/>
                  <a:pt x="600" y="346"/>
                  <a:pt x="600" y="346"/>
                </a:cubicBezTo>
                <a:lnTo>
                  <a:pt x="646" y="346"/>
                </a:lnTo>
                <a:close/>
                <a:moveTo>
                  <a:pt x="924" y="174"/>
                </a:moveTo>
                <a:cubicBezTo>
                  <a:pt x="924" y="76"/>
                  <a:pt x="1004" y="0"/>
                  <a:pt x="1105" y="0"/>
                </a:cubicBezTo>
                <a:cubicBezTo>
                  <a:pt x="1205" y="0"/>
                  <a:pt x="1284" y="77"/>
                  <a:pt x="1284" y="174"/>
                </a:cubicBezTo>
                <a:cubicBezTo>
                  <a:pt x="1284" y="271"/>
                  <a:pt x="1205" y="348"/>
                  <a:pt x="1105" y="348"/>
                </a:cubicBezTo>
                <a:cubicBezTo>
                  <a:pt x="1004" y="348"/>
                  <a:pt x="924" y="271"/>
                  <a:pt x="924" y="174"/>
                </a:cubicBezTo>
                <a:close/>
                <a:moveTo>
                  <a:pt x="964" y="174"/>
                </a:moveTo>
                <a:cubicBezTo>
                  <a:pt x="964" y="249"/>
                  <a:pt x="1028" y="310"/>
                  <a:pt x="1105" y="310"/>
                </a:cubicBezTo>
                <a:cubicBezTo>
                  <a:pt x="1181" y="310"/>
                  <a:pt x="1244" y="249"/>
                  <a:pt x="1244" y="174"/>
                </a:cubicBezTo>
                <a:cubicBezTo>
                  <a:pt x="1244" y="98"/>
                  <a:pt x="1181" y="38"/>
                  <a:pt x="1105" y="38"/>
                </a:cubicBezTo>
                <a:cubicBezTo>
                  <a:pt x="1028" y="38"/>
                  <a:pt x="964" y="98"/>
                  <a:pt x="964" y="174"/>
                </a:cubicBezTo>
                <a:close/>
                <a:moveTo>
                  <a:pt x="1395" y="69"/>
                </a:moveTo>
                <a:cubicBezTo>
                  <a:pt x="1602" y="346"/>
                  <a:pt x="1602" y="346"/>
                  <a:pt x="1602" y="346"/>
                </a:cubicBezTo>
                <a:cubicBezTo>
                  <a:pt x="1642" y="346"/>
                  <a:pt x="1642" y="346"/>
                  <a:pt x="1642" y="346"/>
                </a:cubicBezTo>
                <a:cubicBezTo>
                  <a:pt x="1642" y="1"/>
                  <a:pt x="1642" y="1"/>
                  <a:pt x="1642" y="1"/>
                </a:cubicBezTo>
                <a:cubicBezTo>
                  <a:pt x="1603" y="1"/>
                  <a:pt x="1603" y="1"/>
                  <a:pt x="1603" y="1"/>
                </a:cubicBezTo>
                <a:cubicBezTo>
                  <a:pt x="1603" y="278"/>
                  <a:pt x="1603" y="278"/>
                  <a:pt x="1603" y="278"/>
                </a:cubicBezTo>
                <a:cubicBezTo>
                  <a:pt x="1397" y="1"/>
                  <a:pt x="1397" y="1"/>
                  <a:pt x="1397" y="1"/>
                </a:cubicBezTo>
                <a:cubicBezTo>
                  <a:pt x="1356" y="1"/>
                  <a:pt x="1356" y="1"/>
                  <a:pt x="1356" y="1"/>
                </a:cubicBezTo>
                <a:cubicBezTo>
                  <a:pt x="1356" y="346"/>
                  <a:pt x="1356" y="346"/>
                  <a:pt x="1356" y="346"/>
                </a:cubicBezTo>
                <a:cubicBezTo>
                  <a:pt x="1395" y="346"/>
                  <a:pt x="1395" y="346"/>
                  <a:pt x="1395" y="346"/>
                </a:cubicBezTo>
                <a:lnTo>
                  <a:pt x="1395" y="69"/>
                </a:lnTo>
                <a:close/>
                <a:moveTo>
                  <a:pt x="1895" y="348"/>
                </a:moveTo>
                <a:cubicBezTo>
                  <a:pt x="1794" y="348"/>
                  <a:pt x="1714" y="271"/>
                  <a:pt x="1714" y="174"/>
                </a:cubicBezTo>
                <a:cubicBezTo>
                  <a:pt x="1714" y="76"/>
                  <a:pt x="1794" y="0"/>
                  <a:pt x="1895" y="0"/>
                </a:cubicBezTo>
                <a:cubicBezTo>
                  <a:pt x="1995" y="0"/>
                  <a:pt x="2074" y="77"/>
                  <a:pt x="2074" y="174"/>
                </a:cubicBezTo>
                <a:cubicBezTo>
                  <a:pt x="2074" y="271"/>
                  <a:pt x="1995" y="348"/>
                  <a:pt x="1895" y="348"/>
                </a:cubicBezTo>
                <a:close/>
                <a:moveTo>
                  <a:pt x="2034" y="174"/>
                </a:moveTo>
                <a:cubicBezTo>
                  <a:pt x="2034" y="98"/>
                  <a:pt x="1971" y="38"/>
                  <a:pt x="1895" y="38"/>
                </a:cubicBezTo>
                <a:cubicBezTo>
                  <a:pt x="1818" y="38"/>
                  <a:pt x="1754" y="98"/>
                  <a:pt x="1754" y="174"/>
                </a:cubicBezTo>
                <a:cubicBezTo>
                  <a:pt x="1754" y="249"/>
                  <a:pt x="1818" y="310"/>
                  <a:pt x="1895" y="310"/>
                </a:cubicBezTo>
                <a:cubicBezTo>
                  <a:pt x="1971" y="310"/>
                  <a:pt x="2034" y="249"/>
                  <a:pt x="2034" y="174"/>
                </a:cubicBezTo>
                <a:close/>
                <a:moveTo>
                  <a:pt x="2183" y="62"/>
                </a:moveTo>
                <a:cubicBezTo>
                  <a:pt x="2308" y="309"/>
                  <a:pt x="2308" y="309"/>
                  <a:pt x="2308" y="309"/>
                </a:cubicBezTo>
                <a:cubicBezTo>
                  <a:pt x="2332" y="309"/>
                  <a:pt x="2332" y="309"/>
                  <a:pt x="2332" y="309"/>
                </a:cubicBezTo>
                <a:cubicBezTo>
                  <a:pt x="2457" y="62"/>
                  <a:pt x="2457" y="62"/>
                  <a:pt x="2457" y="62"/>
                </a:cubicBezTo>
                <a:cubicBezTo>
                  <a:pt x="2458" y="346"/>
                  <a:pt x="2458" y="346"/>
                  <a:pt x="2458" y="346"/>
                </a:cubicBezTo>
                <a:cubicBezTo>
                  <a:pt x="2494" y="346"/>
                  <a:pt x="2494" y="346"/>
                  <a:pt x="2494" y="346"/>
                </a:cubicBezTo>
                <a:cubicBezTo>
                  <a:pt x="2494" y="1"/>
                  <a:pt x="2494" y="1"/>
                  <a:pt x="2494" y="1"/>
                </a:cubicBezTo>
                <a:cubicBezTo>
                  <a:pt x="2446" y="1"/>
                  <a:pt x="2446" y="1"/>
                  <a:pt x="2446" y="1"/>
                </a:cubicBezTo>
                <a:cubicBezTo>
                  <a:pt x="2321" y="249"/>
                  <a:pt x="2321" y="249"/>
                  <a:pt x="2321" y="249"/>
                </a:cubicBezTo>
                <a:cubicBezTo>
                  <a:pt x="2195" y="1"/>
                  <a:pt x="2195" y="1"/>
                  <a:pt x="2195" y="1"/>
                </a:cubicBezTo>
                <a:cubicBezTo>
                  <a:pt x="2146" y="1"/>
                  <a:pt x="2146" y="1"/>
                  <a:pt x="2146" y="1"/>
                </a:cubicBezTo>
                <a:cubicBezTo>
                  <a:pt x="2146" y="346"/>
                  <a:pt x="2146" y="346"/>
                  <a:pt x="2146" y="346"/>
                </a:cubicBezTo>
                <a:cubicBezTo>
                  <a:pt x="2183" y="346"/>
                  <a:pt x="2183" y="346"/>
                  <a:pt x="2183" y="346"/>
                </a:cubicBezTo>
                <a:lnTo>
                  <a:pt x="2183" y="62"/>
                </a:lnTo>
                <a:close/>
                <a:moveTo>
                  <a:pt x="2811" y="1"/>
                </a:moveTo>
                <a:cubicBezTo>
                  <a:pt x="2701" y="181"/>
                  <a:pt x="2701" y="181"/>
                  <a:pt x="2701" y="181"/>
                </a:cubicBezTo>
                <a:cubicBezTo>
                  <a:pt x="2589" y="1"/>
                  <a:pt x="2589" y="1"/>
                  <a:pt x="2589" y="1"/>
                </a:cubicBezTo>
                <a:cubicBezTo>
                  <a:pt x="2549" y="1"/>
                  <a:pt x="2549" y="1"/>
                  <a:pt x="2549" y="1"/>
                </a:cubicBezTo>
                <a:cubicBezTo>
                  <a:pt x="2682" y="229"/>
                  <a:pt x="2682" y="229"/>
                  <a:pt x="2682" y="229"/>
                </a:cubicBezTo>
                <a:cubicBezTo>
                  <a:pt x="2682" y="346"/>
                  <a:pt x="2682" y="346"/>
                  <a:pt x="2682" y="346"/>
                </a:cubicBezTo>
                <a:cubicBezTo>
                  <a:pt x="2721" y="346"/>
                  <a:pt x="2721" y="346"/>
                  <a:pt x="2721" y="346"/>
                </a:cubicBezTo>
                <a:cubicBezTo>
                  <a:pt x="2721" y="228"/>
                  <a:pt x="2721" y="228"/>
                  <a:pt x="2721" y="228"/>
                </a:cubicBezTo>
                <a:cubicBezTo>
                  <a:pt x="2851" y="1"/>
                  <a:pt x="2851" y="1"/>
                  <a:pt x="2851" y="1"/>
                </a:cubicBezTo>
                <a:lnTo>
                  <a:pt x="2811" y="1"/>
                </a:lnTo>
                <a:close/>
                <a:moveTo>
                  <a:pt x="221" y="822"/>
                </a:moveTo>
                <a:cubicBezTo>
                  <a:pt x="95" y="574"/>
                  <a:pt x="95" y="574"/>
                  <a:pt x="95" y="574"/>
                </a:cubicBezTo>
                <a:cubicBezTo>
                  <a:pt x="46" y="574"/>
                  <a:pt x="46" y="574"/>
                  <a:pt x="46" y="574"/>
                </a:cubicBezTo>
                <a:cubicBezTo>
                  <a:pt x="46" y="919"/>
                  <a:pt x="46" y="919"/>
                  <a:pt x="46" y="919"/>
                </a:cubicBezTo>
                <a:cubicBezTo>
                  <a:pt x="84" y="919"/>
                  <a:pt x="84" y="919"/>
                  <a:pt x="84" y="919"/>
                </a:cubicBezTo>
                <a:cubicBezTo>
                  <a:pt x="84" y="635"/>
                  <a:pt x="84" y="635"/>
                  <a:pt x="84" y="635"/>
                </a:cubicBezTo>
                <a:cubicBezTo>
                  <a:pt x="208" y="882"/>
                  <a:pt x="208" y="882"/>
                  <a:pt x="208" y="882"/>
                </a:cubicBezTo>
                <a:cubicBezTo>
                  <a:pt x="232" y="882"/>
                  <a:pt x="232" y="882"/>
                  <a:pt x="232" y="882"/>
                </a:cubicBezTo>
                <a:cubicBezTo>
                  <a:pt x="357" y="635"/>
                  <a:pt x="357" y="635"/>
                  <a:pt x="357" y="635"/>
                </a:cubicBezTo>
                <a:cubicBezTo>
                  <a:pt x="358" y="919"/>
                  <a:pt x="358" y="919"/>
                  <a:pt x="358" y="919"/>
                </a:cubicBezTo>
                <a:cubicBezTo>
                  <a:pt x="394" y="919"/>
                  <a:pt x="394" y="919"/>
                  <a:pt x="394" y="919"/>
                </a:cubicBezTo>
                <a:cubicBezTo>
                  <a:pt x="394" y="574"/>
                  <a:pt x="394" y="574"/>
                  <a:pt x="394" y="574"/>
                </a:cubicBezTo>
                <a:cubicBezTo>
                  <a:pt x="346" y="574"/>
                  <a:pt x="346" y="574"/>
                  <a:pt x="346" y="574"/>
                </a:cubicBezTo>
                <a:lnTo>
                  <a:pt x="221" y="822"/>
                </a:lnTo>
                <a:close/>
                <a:moveTo>
                  <a:pt x="644" y="574"/>
                </a:moveTo>
                <a:cubicBezTo>
                  <a:pt x="797" y="919"/>
                  <a:pt x="797" y="919"/>
                  <a:pt x="797" y="919"/>
                </a:cubicBezTo>
                <a:cubicBezTo>
                  <a:pt x="755" y="919"/>
                  <a:pt x="755" y="919"/>
                  <a:pt x="755" y="919"/>
                </a:cubicBezTo>
                <a:cubicBezTo>
                  <a:pt x="716" y="831"/>
                  <a:pt x="716" y="831"/>
                  <a:pt x="716" y="831"/>
                </a:cubicBezTo>
                <a:cubicBezTo>
                  <a:pt x="529" y="831"/>
                  <a:pt x="529" y="831"/>
                  <a:pt x="529" y="831"/>
                </a:cubicBezTo>
                <a:cubicBezTo>
                  <a:pt x="490" y="919"/>
                  <a:pt x="490" y="919"/>
                  <a:pt x="490" y="919"/>
                </a:cubicBezTo>
                <a:cubicBezTo>
                  <a:pt x="449" y="919"/>
                  <a:pt x="449" y="919"/>
                  <a:pt x="449" y="919"/>
                </a:cubicBezTo>
                <a:cubicBezTo>
                  <a:pt x="603" y="574"/>
                  <a:pt x="603" y="574"/>
                  <a:pt x="603" y="574"/>
                </a:cubicBezTo>
                <a:lnTo>
                  <a:pt x="644" y="574"/>
                </a:lnTo>
                <a:close/>
                <a:moveTo>
                  <a:pt x="700" y="794"/>
                </a:moveTo>
                <a:cubicBezTo>
                  <a:pt x="622" y="619"/>
                  <a:pt x="622" y="619"/>
                  <a:pt x="622" y="619"/>
                </a:cubicBezTo>
                <a:cubicBezTo>
                  <a:pt x="545" y="794"/>
                  <a:pt x="545" y="794"/>
                  <a:pt x="545" y="794"/>
                </a:cubicBezTo>
                <a:lnTo>
                  <a:pt x="700" y="794"/>
                </a:lnTo>
                <a:close/>
                <a:moveTo>
                  <a:pt x="1099" y="851"/>
                </a:moveTo>
                <a:cubicBezTo>
                  <a:pt x="892" y="574"/>
                  <a:pt x="892" y="574"/>
                  <a:pt x="892" y="574"/>
                </a:cubicBezTo>
                <a:cubicBezTo>
                  <a:pt x="851" y="574"/>
                  <a:pt x="851" y="574"/>
                  <a:pt x="851" y="574"/>
                </a:cubicBezTo>
                <a:cubicBezTo>
                  <a:pt x="851" y="919"/>
                  <a:pt x="851" y="919"/>
                  <a:pt x="851" y="919"/>
                </a:cubicBezTo>
                <a:cubicBezTo>
                  <a:pt x="891" y="919"/>
                  <a:pt x="891" y="919"/>
                  <a:pt x="891" y="919"/>
                </a:cubicBezTo>
                <a:cubicBezTo>
                  <a:pt x="891" y="642"/>
                  <a:pt x="891" y="642"/>
                  <a:pt x="891" y="642"/>
                </a:cubicBezTo>
                <a:cubicBezTo>
                  <a:pt x="1097" y="919"/>
                  <a:pt x="1097" y="919"/>
                  <a:pt x="1097" y="919"/>
                </a:cubicBezTo>
                <a:cubicBezTo>
                  <a:pt x="1137" y="919"/>
                  <a:pt x="1137" y="919"/>
                  <a:pt x="1137" y="919"/>
                </a:cubicBezTo>
                <a:cubicBezTo>
                  <a:pt x="1137" y="574"/>
                  <a:pt x="1137" y="574"/>
                  <a:pt x="1137" y="574"/>
                </a:cubicBezTo>
                <a:cubicBezTo>
                  <a:pt x="1099" y="574"/>
                  <a:pt x="1099" y="574"/>
                  <a:pt x="1099" y="574"/>
                </a:cubicBezTo>
                <a:lnTo>
                  <a:pt x="1099" y="851"/>
                </a:lnTo>
                <a:close/>
                <a:moveTo>
                  <a:pt x="1387" y="574"/>
                </a:moveTo>
                <a:cubicBezTo>
                  <a:pt x="1541" y="919"/>
                  <a:pt x="1541" y="919"/>
                  <a:pt x="1541" y="919"/>
                </a:cubicBezTo>
                <a:cubicBezTo>
                  <a:pt x="1498" y="919"/>
                  <a:pt x="1498" y="919"/>
                  <a:pt x="1498" y="919"/>
                </a:cubicBezTo>
                <a:cubicBezTo>
                  <a:pt x="1460" y="831"/>
                  <a:pt x="1460" y="831"/>
                  <a:pt x="1460" y="831"/>
                </a:cubicBezTo>
                <a:cubicBezTo>
                  <a:pt x="1272" y="831"/>
                  <a:pt x="1272" y="831"/>
                  <a:pt x="1272" y="831"/>
                </a:cubicBezTo>
                <a:cubicBezTo>
                  <a:pt x="1234" y="919"/>
                  <a:pt x="1234" y="919"/>
                  <a:pt x="1234" y="919"/>
                </a:cubicBezTo>
                <a:cubicBezTo>
                  <a:pt x="1192" y="919"/>
                  <a:pt x="1192" y="919"/>
                  <a:pt x="1192" y="919"/>
                </a:cubicBezTo>
                <a:cubicBezTo>
                  <a:pt x="1346" y="574"/>
                  <a:pt x="1346" y="574"/>
                  <a:pt x="1346" y="574"/>
                </a:cubicBezTo>
                <a:lnTo>
                  <a:pt x="1387" y="574"/>
                </a:lnTo>
                <a:close/>
                <a:moveTo>
                  <a:pt x="1443" y="794"/>
                </a:moveTo>
                <a:cubicBezTo>
                  <a:pt x="1365" y="619"/>
                  <a:pt x="1365" y="619"/>
                  <a:pt x="1365" y="619"/>
                </a:cubicBezTo>
                <a:cubicBezTo>
                  <a:pt x="1289" y="794"/>
                  <a:pt x="1289" y="794"/>
                  <a:pt x="1289" y="794"/>
                </a:cubicBezTo>
                <a:lnTo>
                  <a:pt x="1443" y="794"/>
                </a:lnTo>
                <a:close/>
                <a:moveTo>
                  <a:pt x="1735" y="610"/>
                </a:moveTo>
                <a:cubicBezTo>
                  <a:pt x="1774" y="610"/>
                  <a:pt x="1812" y="625"/>
                  <a:pt x="1840" y="650"/>
                </a:cubicBezTo>
                <a:cubicBezTo>
                  <a:pt x="1862" y="620"/>
                  <a:pt x="1862" y="620"/>
                  <a:pt x="1862" y="620"/>
                </a:cubicBezTo>
                <a:cubicBezTo>
                  <a:pt x="1829" y="591"/>
                  <a:pt x="1783" y="573"/>
                  <a:pt x="1735" y="573"/>
                </a:cubicBezTo>
                <a:cubicBezTo>
                  <a:pt x="1634" y="573"/>
                  <a:pt x="1554" y="649"/>
                  <a:pt x="1554" y="746"/>
                </a:cubicBezTo>
                <a:cubicBezTo>
                  <a:pt x="1554" y="843"/>
                  <a:pt x="1634" y="921"/>
                  <a:pt x="1733" y="921"/>
                </a:cubicBezTo>
                <a:cubicBezTo>
                  <a:pt x="1780" y="921"/>
                  <a:pt x="1827" y="902"/>
                  <a:pt x="1861" y="875"/>
                </a:cubicBezTo>
                <a:cubicBezTo>
                  <a:pt x="1861" y="750"/>
                  <a:pt x="1861" y="750"/>
                  <a:pt x="1861" y="750"/>
                </a:cubicBezTo>
                <a:cubicBezTo>
                  <a:pt x="1826" y="750"/>
                  <a:pt x="1826" y="750"/>
                  <a:pt x="1826" y="750"/>
                </a:cubicBezTo>
                <a:cubicBezTo>
                  <a:pt x="1826" y="854"/>
                  <a:pt x="1826" y="854"/>
                  <a:pt x="1826" y="854"/>
                </a:cubicBezTo>
                <a:cubicBezTo>
                  <a:pt x="1800" y="872"/>
                  <a:pt x="1767" y="883"/>
                  <a:pt x="1736" y="883"/>
                </a:cubicBezTo>
                <a:cubicBezTo>
                  <a:pt x="1657" y="883"/>
                  <a:pt x="1594" y="823"/>
                  <a:pt x="1594" y="746"/>
                </a:cubicBezTo>
                <a:cubicBezTo>
                  <a:pt x="1594" y="671"/>
                  <a:pt x="1657" y="610"/>
                  <a:pt x="1735" y="610"/>
                </a:cubicBezTo>
                <a:close/>
                <a:moveTo>
                  <a:pt x="1996" y="763"/>
                </a:moveTo>
                <a:cubicBezTo>
                  <a:pt x="2169" y="763"/>
                  <a:pt x="2169" y="763"/>
                  <a:pt x="2169" y="763"/>
                </a:cubicBezTo>
                <a:cubicBezTo>
                  <a:pt x="2169" y="725"/>
                  <a:pt x="2169" y="725"/>
                  <a:pt x="2169" y="725"/>
                </a:cubicBezTo>
                <a:cubicBezTo>
                  <a:pt x="1996" y="725"/>
                  <a:pt x="1996" y="725"/>
                  <a:pt x="1996" y="725"/>
                </a:cubicBezTo>
                <a:cubicBezTo>
                  <a:pt x="1996" y="612"/>
                  <a:pt x="1996" y="612"/>
                  <a:pt x="1996" y="612"/>
                </a:cubicBezTo>
                <a:cubicBezTo>
                  <a:pt x="2190" y="612"/>
                  <a:pt x="2190" y="612"/>
                  <a:pt x="2190" y="612"/>
                </a:cubicBezTo>
                <a:cubicBezTo>
                  <a:pt x="2190" y="574"/>
                  <a:pt x="2190" y="574"/>
                  <a:pt x="2190" y="574"/>
                </a:cubicBezTo>
                <a:cubicBezTo>
                  <a:pt x="1956" y="574"/>
                  <a:pt x="1956" y="574"/>
                  <a:pt x="1956" y="574"/>
                </a:cubicBezTo>
                <a:cubicBezTo>
                  <a:pt x="1956" y="919"/>
                  <a:pt x="1956" y="919"/>
                  <a:pt x="1956" y="919"/>
                </a:cubicBezTo>
                <a:cubicBezTo>
                  <a:pt x="2196" y="919"/>
                  <a:pt x="2196" y="919"/>
                  <a:pt x="2196" y="919"/>
                </a:cubicBezTo>
                <a:cubicBezTo>
                  <a:pt x="2196" y="881"/>
                  <a:pt x="2196" y="881"/>
                  <a:pt x="2196" y="881"/>
                </a:cubicBezTo>
                <a:cubicBezTo>
                  <a:pt x="1996" y="881"/>
                  <a:pt x="1996" y="881"/>
                  <a:pt x="1996" y="881"/>
                </a:cubicBezTo>
                <a:lnTo>
                  <a:pt x="1996" y="763"/>
                </a:lnTo>
                <a:close/>
                <a:moveTo>
                  <a:pt x="2466" y="801"/>
                </a:moveTo>
                <a:cubicBezTo>
                  <a:pt x="2546" y="919"/>
                  <a:pt x="2546" y="919"/>
                  <a:pt x="2546" y="919"/>
                </a:cubicBezTo>
                <a:cubicBezTo>
                  <a:pt x="2501" y="919"/>
                  <a:pt x="2501" y="919"/>
                  <a:pt x="2501" y="919"/>
                </a:cubicBezTo>
                <a:cubicBezTo>
                  <a:pt x="2430" y="809"/>
                  <a:pt x="2430" y="809"/>
                  <a:pt x="2430" y="809"/>
                </a:cubicBezTo>
                <a:cubicBezTo>
                  <a:pt x="2423" y="809"/>
                  <a:pt x="2415" y="810"/>
                  <a:pt x="2407" y="810"/>
                </a:cubicBezTo>
                <a:cubicBezTo>
                  <a:pt x="2316" y="810"/>
                  <a:pt x="2316" y="810"/>
                  <a:pt x="2316" y="810"/>
                </a:cubicBezTo>
                <a:cubicBezTo>
                  <a:pt x="2316" y="919"/>
                  <a:pt x="2316" y="919"/>
                  <a:pt x="2316" y="919"/>
                </a:cubicBezTo>
                <a:cubicBezTo>
                  <a:pt x="2276" y="919"/>
                  <a:pt x="2276" y="919"/>
                  <a:pt x="2276" y="919"/>
                </a:cubicBezTo>
                <a:cubicBezTo>
                  <a:pt x="2276" y="574"/>
                  <a:pt x="2276" y="574"/>
                  <a:pt x="2276" y="574"/>
                </a:cubicBezTo>
                <a:cubicBezTo>
                  <a:pt x="2407" y="574"/>
                  <a:pt x="2407" y="574"/>
                  <a:pt x="2407" y="574"/>
                </a:cubicBezTo>
                <a:cubicBezTo>
                  <a:pt x="2493" y="574"/>
                  <a:pt x="2543" y="616"/>
                  <a:pt x="2543" y="690"/>
                </a:cubicBezTo>
                <a:cubicBezTo>
                  <a:pt x="2543" y="747"/>
                  <a:pt x="2515" y="785"/>
                  <a:pt x="2466" y="801"/>
                </a:cubicBezTo>
                <a:close/>
                <a:moveTo>
                  <a:pt x="2505" y="691"/>
                </a:moveTo>
                <a:cubicBezTo>
                  <a:pt x="2505" y="639"/>
                  <a:pt x="2469" y="612"/>
                  <a:pt x="2407" y="612"/>
                </a:cubicBezTo>
                <a:cubicBezTo>
                  <a:pt x="2316" y="612"/>
                  <a:pt x="2316" y="612"/>
                  <a:pt x="2316" y="612"/>
                </a:cubicBezTo>
                <a:cubicBezTo>
                  <a:pt x="2316" y="772"/>
                  <a:pt x="2316" y="772"/>
                  <a:pt x="2316" y="772"/>
                </a:cubicBezTo>
                <a:cubicBezTo>
                  <a:pt x="2407" y="772"/>
                  <a:pt x="2407" y="772"/>
                  <a:pt x="2407" y="772"/>
                </a:cubicBezTo>
                <a:cubicBezTo>
                  <a:pt x="2469" y="772"/>
                  <a:pt x="2505" y="744"/>
                  <a:pt x="2505" y="691"/>
                </a:cubicBezTo>
                <a:close/>
              </a:path>
            </a:pathLst>
          </a:custGeom>
          <a:solidFill>
            <a:srgbClr val="001450"/>
          </a:solidFill>
          <a:ln>
            <a:noFill/>
          </a:ln>
        </p:spPr>
        <p:txBody>
          <a:bodyPr lIns="114324" tIns="57162" rIns="114324" bIns="57162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251">
              <a:latin typeface="+mn-lt"/>
            </a:endParaRPr>
          </a:p>
        </p:txBody>
      </p:sp>
      <p:sp>
        <p:nvSpPr>
          <p:cNvPr id="61" name="LS_Logo13(JU-Free) Enterprise" hidden="1">
            <a:extLst>
              <a:ext uri="{FF2B5EF4-FFF2-40B4-BE49-F238E27FC236}">
                <a16:creationId xmlns:a16="http://schemas.microsoft.com/office/drawing/2014/main" id="{3A39555B-DB65-43C3-AADE-427A23C00539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136650" y="7712075"/>
            <a:ext cx="2205038" cy="365125"/>
          </a:xfrm>
          <a:custGeom>
            <a:avLst/>
            <a:gdLst>
              <a:gd name="T0" fmla="*/ 36 w 5552"/>
              <a:gd name="T1" fmla="*/ 156 h 921"/>
              <a:gd name="T2" fmla="*/ 613 w 5552"/>
              <a:gd name="T3" fmla="*/ 345 h 921"/>
              <a:gd name="T4" fmla="*/ 363 w 5552"/>
              <a:gd name="T5" fmla="*/ 345 h 921"/>
              <a:gd name="T6" fmla="*/ 948 w 5552"/>
              <a:gd name="T7" fmla="*/ 34 h 921"/>
              <a:gd name="T8" fmla="*/ 1042 w 5552"/>
              <a:gd name="T9" fmla="*/ 314 h 921"/>
              <a:gd name="T10" fmla="*/ 1240 w 5552"/>
              <a:gd name="T11" fmla="*/ 3 h 921"/>
              <a:gd name="T12" fmla="*/ 1369 w 5552"/>
              <a:gd name="T13" fmla="*/ 345 h 921"/>
              <a:gd name="T14" fmla="*/ 1523 w 5552"/>
              <a:gd name="T15" fmla="*/ 228 h 921"/>
              <a:gd name="T16" fmla="*/ 1565 w 5552"/>
              <a:gd name="T17" fmla="*/ 120 h 921"/>
              <a:gd name="T18" fmla="*/ 1917 w 5552"/>
              <a:gd name="T19" fmla="*/ 206 h 921"/>
              <a:gd name="T20" fmla="*/ 1917 w 5552"/>
              <a:gd name="T21" fmla="*/ 34 h 921"/>
              <a:gd name="T22" fmla="*/ 1814 w 5552"/>
              <a:gd name="T23" fmla="*/ 205 h 921"/>
              <a:gd name="T24" fmla="*/ 2161 w 5552"/>
              <a:gd name="T25" fmla="*/ 237 h 921"/>
              <a:gd name="T26" fmla="*/ 2301 w 5552"/>
              <a:gd name="T27" fmla="*/ 120 h 921"/>
              <a:gd name="T28" fmla="*/ 2069 w 5552"/>
              <a:gd name="T29" fmla="*/ 34 h 921"/>
              <a:gd name="T30" fmla="*/ 2423 w 5552"/>
              <a:gd name="T31" fmla="*/ 345 h 921"/>
              <a:gd name="T32" fmla="*/ 2568 w 5552"/>
              <a:gd name="T33" fmla="*/ 48 h 921"/>
              <a:gd name="T34" fmla="*/ 2565 w 5552"/>
              <a:gd name="T35" fmla="*/ 13 h 921"/>
              <a:gd name="T36" fmla="*/ 2708 w 5552"/>
              <a:gd name="T37" fmla="*/ 224 h 921"/>
              <a:gd name="T38" fmla="*/ 2555 w 5552"/>
              <a:gd name="T39" fmla="*/ 336 h 921"/>
              <a:gd name="T40" fmla="*/ 3077 w 5552"/>
              <a:gd name="T41" fmla="*/ 314 h 921"/>
              <a:gd name="T42" fmla="*/ 3070 w 5552"/>
              <a:gd name="T43" fmla="*/ 34 h 921"/>
              <a:gd name="T44" fmla="*/ 30 w 5552"/>
              <a:gd name="T45" fmla="*/ 576 h 921"/>
              <a:gd name="T46" fmla="*/ 321 w 5552"/>
              <a:gd name="T47" fmla="*/ 645 h 921"/>
              <a:gd name="T48" fmla="*/ 761 w 5552"/>
              <a:gd name="T49" fmla="*/ 919 h 921"/>
              <a:gd name="T50" fmla="*/ 604 w 5552"/>
              <a:gd name="T51" fmla="*/ 576 h 921"/>
              <a:gd name="T52" fmla="*/ 867 w 5552"/>
              <a:gd name="T53" fmla="*/ 919 h 921"/>
              <a:gd name="T54" fmla="*/ 1153 w 5552"/>
              <a:gd name="T55" fmla="*/ 624 h 921"/>
              <a:gd name="T56" fmla="*/ 1069 w 5552"/>
              <a:gd name="T57" fmla="*/ 658 h 921"/>
              <a:gd name="T58" fmla="*/ 1328 w 5552"/>
              <a:gd name="T59" fmla="*/ 848 h 921"/>
              <a:gd name="T60" fmla="*/ 1679 w 5552"/>
              <a:gd name="T61" fmla="*/ 729 h 921"/>
              <a:gd name="T62" fmla="*/ 1679 w 5552"/>
              <a:gd name="T63" fmla="*/ 761 h 921"/>
              <a:gd name="T64" fmla="*/ 1862 w 5552"/>
              <a:gd name="T65" fmla="*/ 919 h 921"/>
              <a:gd name="T66" fmla="*/ 1974 w 5552"/>
              <a:gd name="T67" fmla="*/ 919 h 921"/>
              <a:gd name="T68" fmla="*/ 2224 w 5552"/>
              <a:gd name="T69" fmla="*/ 854 h 921"/>
              <a:gd name="T70" fmla="*/ 2429 w 5552"/>
              <a:gd name="T71" fmla="*/ 596 h 921"/>
              <a:gd name="T72" fmla="*/ 2647 w 5552"/>
              <a:gd name="T73" fmla="*/ 878 h 921"/>
              <a:gd name="T74" fmla="*/ 2377 w 5552"/>
              <a:gd name="T75" fmla="*/ 747 h 921"/>
              <a:gd name="T76" fmla="*/ 2914 w 5552"/>
              <a:gd name="T77" fmla="*/ 919 h 921"/>
              <a:gd name="T78" fmla="*/ 3082 w 5552"/>
              <a:gd name="T79" fmla="*/ 630 h 921"/>
              <a:gd name="T80" fmla="*/ 3260 w 5552"/>
              <a:gd name="T81" fmla="*/ 576 h 921"/>
              <a:gd name="T82" fmla="*/ 3650 w 5552"/>
              <a:gd name="T83" fmla="*/ 576 h 921"/>
              <a:gd name="T84" fmla="*/ 3615 w 5552"/>
              <a:gd name="T85" fmla="*/ 576 h 921"/>
              <a:gd name="T86" fmla="*/ 3913 w 5552"/>
              <a:gd name="T87" fmla="*/ 607 h 921"/>
              <a:gd name="T88" fmla="*/ 3793 w 5552"/>
              <a:gd name="T89" fmla="*/ 607 h 921"/>
              <a:gd name="T90" fmla="*/ 4163 w 5552"/>
              <a:gd name="T91" fmla="*/ 607 h 921"/>
              <a:gd name="T92" fmla="*/ 4738 w 5552"/>
              <a:gd name="T93" fmla="*/ 837 h 921"/>
              <a:gd name="T94" fmla="*/ 4490 w 5552"/>
              <a:gd name="T95" fmla="*/ 596 h 921"/>
              <a:gd name="T96" fmla="*/ 4582 w 5552"/>
              <a:gd name="T97" fmla="*/ 605 h 921"/>
              <a:gd name="T98" fmla="*/ 4656 w 5552"/>
              <a:gd name="T99" fmla="*/ 871 h 921"/>
              <a:gd name="T100" fmla="*/ 4971 w 5552"/>
              <a:gd name="T101" fmla="*/ 810 h 921"/>
              <a:gd name="T102" fmla="*/ 5111 w 5552"/>
              <a:gd name="T103" fmla="*/ 693 h 921"/>
              <a:gd name="T104" fmla="*/ 4879 w 5552"/>
              <a:gd name="T105" fmla="*/ 607 h 921"/>
              <a:gd name="T106" fmla="*/ 5196 w 5552"/>
              <a:gd name="T107" fmla="*/ 576 h 921"/>
              <a:gd name="T108" fmla="*/ 5517 w 5552"/>
              <a:gd name="T109" fmla="*/ 919 h 9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5552" h="921">
                <a:moveTo>
                  <a:pt x="242" y="345"/>
                </a:moveTo>
                <a:cubicBezTo>
                  <a:pt x="0" y="345"/>
                  <a:pt x="0" y="345"/>
                  <a:pt x="0" y="345"/>
                </a:cubicBezTo>
                <a:cubicBezTo>
                  <a:pt x="0" y="3"/>
                  <a:pt x="0" y="3"/>
                  <a:pt x="0" y="3"/>
                </a:cubicBezTo>
                <a:cubicBezTo>
                  <a:pt x="235" y="3"/>
                  <a:pt x="235" y="3"/>
                  <a:pt x="235" y="3"/>
                </a:cubicBezTo>
                <a:cubicBezTo>
                  <a:pt x="235" y="34"/>
                  <a:pt x="235" y="34"/>
                  <a:pt x="235" y="34"/>
                </a:cubicBezTo>
                <a:cubicBezTo>
                  <a:pt x="36" y="34"/>
                  <a:pt x="36" y="34"/>
                  <a:pt x="36" y="34"/>
                </a:cubicBezTo>
                <a:cubicBezTo>
                  <a:pt x="36" y="156"/>
                  <a:pt x="36" y="156"/>
                  <a:pt x="36" y="156"/>
                </a:cubicBezTo>
                <a:cubicBezTo>
                  <a:pt x="213" y="156"/>
                  <a:pt x="213" y="156"/>
                  <a:pt x="213" y="156"/>
                </a:cubicBezTo>
                <a:cubicBezTo>
                  <a:pt x="213" y="187"/>
                  <a:pt x="213" y="187"/>
                  <a:pt x="213" y="187"/>
                </a:cubicBezTo>
                <a:cubicBezTo>
                  <a:pt x="36" y="187"/>
                  <a:pt x="36" y="187"/>
                  <a:pt x="36" y="187"/>
                </a:cubicBezTo>
                <a:cubicBezTo>
                  <a:pt x="36" y="314"/>
                  <a:pt x="36" y="314"/>
                  <a:pt x="36" y="314"/>
                </a:cubicBezTo>
                <a:cubicBezTo>
                  <a:pt x="242" y="314"/>
                  <a:pt x="242" y="314"/>
                  <a:pt x="242" y="314"/>
                </a:cubicBezTo>
                <a:lnTo>
                  <a:pt x="242" y="345"/>
                </a:lnTo>
                <a:close/>
                <a:moveTo>
                  <a:pt x="613" y="345"/>
                </a:moveTo>
                <a:cubicBezTo>
                  <a:pt x="613" y="3"/>
                  <a:pt x="613" y="3"/>
                  <a:pt x="613" y="3"/>
                </a:cubicBezTo>
                <a:cubicBezTo>
                  <a:pt x="578" y="3"/>
                  <a:pt x="578" y="3"/>
                  <a:pt x="578" y="3"/>
                </a:cubicBezTo>
                <a:cubicBezTo>
                  <a:pt x="578" y="281"/>
                  <a:pt x="578" y="281"/>
                  <a:pt x="578" y="281"/>
                </a:cubicBezTo>
                <a:cubicBezTo>
                  <a:pt x="357" y="3"/>
                  <a:pt x="357" y="3"/>
                  <a:pt x="357" y="3"/>
                </a:cubicBezTo>
                <a:cubicBezTo>
                  <a:pt x="327" y="3"/>
                  <a:pt x="327" y="3"/>
                  <a:pt x="327" y="3"/>
                </a:cubicBezTo>
                <a:cubicBezTo>
                  <a:pt x="327" y="345"/>
                  <a:pt x="327" y="345"/>
                  <a:pt x="327" y="345"/>
                </a:cubicBezTo>
                <a:cubicBezTo>
                  <a:pt x="363" y="345"/>
                  <a:pt x="363" y="345"/>
                  <a:pt x="363" y="345"/>
                </a:cubicBezTo>
                <a:cubicBezTo>
                  <a:pt x="363" y="67"/>
                  <a:pt x="363" y="67"/>
                  <a:pt x="363" y="67"/>
                </a:cubicBezTo>
                <a:cubicBezTo>
                  <a:pt x="583" y="345"/>
                  <a:pt x="583" y="345"/>
                  <a:pt x="583" y="345"/>
                </a:cubicBezTo>
                <a:lnTo>
                  <a:pt x="613" y="345"/>
                </a:lnTo>
                <a:close/>
                <a:moveTo>
                  <a:pt x="791" y="345"/>
                </a:moveTo>
                <a:cubicBezTo>
                  <a:pt x="828" y="345"/>
                  <a:pt x="828" y="345"/>
                  <a:pt x="828" y="345"/>
                </a:cubicBezTo>
                <a:cubicBezTo>
                  <a:pt x="828" y="34"/>
                  <a:pt x="828" y="34"/>
                  <a:pt x="828" y="34"/>
                </a:cubicBezTo>
                <a:cubicBezTo>
                  <a:pt x="948" y="34"/>
                  <a:pt x="948" y="34"/>
                  <a:pt x="948" y="34"/>
                </a:cubicBezTo>
                <a:cubicBezTo>
                  <a:pt x="948" y="3"/>
                  <a:pt x="948" y="3"/>
                  <a:pt x="948" y="3"/>
                </a:cubicBezTo>
                <a:cubicBezTo>
                  <a:pt x="671" y="3"/>
                  <a:pt x="671" y="3"/>
                  <a:pt x="671" y="3"/>
                </a:cubicBezTo>
                <a:cubicBezTo>
                  <a:pt x="671" y="34"/>
                  <a:pt x="671" y="34"/>
                  <a:pt x="671" y="34"/>
                </a:cubicBezTo>
                <a:cubicBezTo>
                  <a:pt x="791" y="34"/>
                  <a:pt x="791" y="34"/>
                  <a:pt x="791" y="34"/>
                </a:cubicBezTo>
                <a:lnTo>
                  <a:pt x="791" y="345"/>
                </a:lnTo>
                <a:close/>
                <a:moveTo>
                  <a:pt x="1248" y="314"/>
                </a:moveTo>
                <a:cubicBezTo>
                  <a:pt x="1042" y="314"/>
                  <a:pt x="1042" y="314"/>
                  <a:pt x="1042" y="314"/>
                </a:cubicBezTo>
                <a:cubicBezTo>
                  <a:pt x="1042" y="187"/>
                  <a:pt x="1042" y="187"/>
                  <a:pt x="1042" y="187"/>
                </a:cubicBezTo>
                <a:cubicBezTo>
                  <a:pt x="1219" y="187"/>
                  <a:pt x="1219" y="187"/>
                  <a:pt x="1219" y="187"/>
                </a:cubicBezTo>
                <a:cubicBezTo>
                  <a:pt x="1219" y="156"/>
                  <a:pt x="1219" y="156"/>
                  <a:pt x="1219" y="156"/>
                </a:cubicBezTo>
                <a:cubicBezTo>
                  <a:pt x="1042" y="156"/>
                  <a:pt x="1042" y="156"/>
                  <a:pt x="1042" y="156"/>
                </a:cubicBezTo>
                <a:cubicBezTo>
                  <a:pt x="1042" y="34"/>
                  <a:pt x="1042" y="34"/>
                  <a:pt x="1042" y="34"/>
                </a:cubicBezTo>
                <a:cubicBezTo>
                  <a:pt x="1240" y="34"/>
                  <a:pt x="1240" y="34"/>
                  <a:pt x="1240" y="34"/>
                </a:cubicBezTo>
                <a:cubicBezTo>
                  <a:pt x="1240" y="3"/>
                  <a:pt x="1240" y="3"/>
                  <a:pt x="1240" y="3"/>
                </a:cubicBezTo>
                <a:cubicBezTo>
                  <a:pt x="1006" y="3"/>
                  <a:pt x="1006" y="3"/>
                  <a:pt x="1006" y="3"/>
                </a:cubicBezTo>
                <a:cubicBezTo>
                  <a:pt x="1006" y="345"/>
                  <a:pt x="1006" y="345"/>
                  <a:pt x="1006" y="345"/>
                </a:cubicBezTo>
                <a:cubicBezTo>
                  <a:pt x="1248" y="345"/>
                  <a:pt x="1248" y="345"/>
                  <a:pt x="1248" y="345"/>
                </a:cubicBezTo>
                <a:lnTo>
                  <a:pt x="1248" y="314"/>
                </a:lnTo>
                <a:close/>
                <a:moveTo>
                  <a:pt x="1461" y="237"/>
                </a:moveTo>
                <a:cubicBezTo>
                  <a:pt x="1369" y="237"/>
                  <a:pt x="1369" y="237"/>
                  <a:pt x="1369" y="237"/>
                </a:cubicBezTo>
                <a:cubicBezTo>
                  <a:pt x="1369" y="345"/>
                  <a:pt x="1369" y="345"/>
                  <a:pt x="1369" y="345"/>
                </a:cubicBezTo>
                <a:cubicBezTo>
                  <a:pt x="1333" y="345"/>
                  <a:pt x="1333" y="345"/>
                  <a:pt x="1333" y="345"/>
                </a:cubicBezTo>
                <a:cubicBezTo>
                  <a:pt x="1333" y="3"/>
                  <a:pt x="1333" y="3"/>
                  <a:pt x="1333" y="3"/>
                </a:cubicBezTo>
                <a:cubicBezTo>
                  <a:pt x="1461" y="3"/>
                  <a:pt x="1461" y="3"/>
                  <a:pt x="1461" y="3"/>
                </a:cubicBezTo>
                <a:cubicBezTo>
                  <a:pt x="1505" y="3"/>
                  <a:pt x="1539" y="13"/>
                  <a:pt x="1564" y="34"/>
                </a:cubicBezTo>
                <a:cubicBezTo>
                  <a:pt x="1588" y="55"/>
                  <a:pt x="1601" y="84"/>
                  <a:pt x="1601" y="120"/>
                </a:cubicBezTo>
                <a:cubicBezTo>
                  <a:pt x="1601" y="147"/>
                  <a:pt x="1594" y="169"/>
                  <a:pt x="1581" y="188"/>
                </a:cubicBezTo>
                <a:cubicBezTo>
                  <a:pt x="1567" y="206"/>
                  <a:pt x="1548" y="220"/>
                  <a:pt x="1523" y="228"/>
                </a:cubicBezTo>
                <a:cubicBezTo>
                  <a:pt x="1606" y="345"/>
                  <a:pt x="1606" y="345"/>
                  <a:pt x="1606" y="345"/>
                </a:cubicBezTo>
                <a:cubicBezTo>
                  <a:pt x="1567" y="345"/>
                  <a:pt x="1567" y="345"/>
                  <a:pt x="1567" y="345"/>
                </a:cubicBezTo>
                <a:cubicBezTo>
                  <a:pt x="1488" y="235"/>
                  <a:pt x="1488" y="235"/>
                  <a:pt x="1488" y="235"/>
                </a:cubicBezTo>
                <a:cubicBezTo>
                  <a:pt x="1480" y="236"/>
                  <a:pt x="1470" y="237"/>
                  <a:pt x="1461" y="237"/>
                </a:cubicBezTo>
                <a:close/>
                <a:moveTo>
                  <a:pt x="1460" y="206"/>
                </a:moveTo>
                <a:cubicBezTo>
                  <a:pt x="1494" y="206"/>
                  <a:pt x="1520" y="198"/>
                  <a:pt x="1538" y="183"/>
                </a:cubicBezTo>
                <a:cubicBezTo>
                  <a:pt x="1556" y="168"/>
                  <a:pt x="1565" y="147"/>
                  <a:pt x="1565" y="120"/>
                </a:cubicBezTo>
                <a:cubicBezTo>
                  <a:pt x="1565" y="92"/>
                  <a:pt x="1556" y="71"/>
                  <a:pt x="1538" y="56"/>
                </a:cubicBezTo>
                <a:cubicBezTo>
                  <a:pt x="1520" y="42"/>
                  <a:pt x="1494" y="34"/>
                  <a:pt x="1460" y="34"/>
                </a:cubicBezTo>
                <a:cubicBezTo>
                  <a:pt x="1369" y="34"/>
                  <a:pt x="1369" y="34"/>
                  <a:pt x="1369" y="34"/>
                </a:cubicBezTo>
                <a:cubicBezTo>
                  <a:pt x="1369" y="206"/>
                  <a:pt x="1369" y="206"/>
                  <a:pt x="1369" y="206"/>
                </a:cubicBezTo>
                <a:lnTo>
                  <a:pt x="1460" y="206"/>
                </a:lnTo>
                <a:close/>
                <a:moveTo>
                  <a:pt x="1954" y="120"/>
                </a:moveTo>
                <a:cubicBezTo>
                  <a:pt x="1954" y="157"/>
                  <a:pt x="1942" y="185"/>
                  <a:pt x="1917" y="206"/>
                </a:cubicBezTo>
                <a:cubicBezTo>
                  <a:pt x="1893" y="227"/>
                  <a:pt x="1858" y="237"/>
                  <a:pt x="1815" y="237"/>
                </a:cubicBezTo>
                <a:cubicBezTo>
                  <a:pt x="1723" y="237"/>
                  <a:pt x="1723" y="237"/>
                  <a:pt x="1723" y="237"/>
                </a:cubicBezTo>
                <a:cubicBezTo>
                  <a:pt x="1723" y="345"/>
                  <a:pt x="1723" y="345"/>
                  <a:pt x="1723" y="345"/>
                </a:cubicBezTo>
                <a:cubicBezTo>
                  <a:pt x="1686" y="345"/>
                  <a:pt x="1686" y="345"/>
                  <a:pt x="1686" y="345"/>
                </a:cubicBezTo>
                <a:cubicBezTo>
                  <a:pt x="1686" y="3"/>
                  <a:pt x="1686" y="3"/>
                  <a:pt x="1686" y="3"/>
                </a:cubicBezTo>
                <a:cubicBezTo>
                  <a:pt x="1815" y="3"/>
                  <a:pt x="1815" y="3"/>
                  <a:pt x="1815" y="3"/>
                </a:cubicBezTo>
                <a:cubicBezTo>
                  <a:pt x="1858" y="3"/>
                  <a:pt x="1893" y="13"/>
                  <a:pt x="1917" y="34"/>
                </a:cubicBezTo>
                <a:cubicBezTo>
                  <a:pt x="1942" y="55"/>
                  <a:pt x="1954" y="84"/>
                  <a:pt x="1954" y="120"/>
                </a:cubicBezTo>
                <a:close/>
                <a:moveTo>
                  <a:pt x="1918" y="120"/>
                </a:moveTo>
                <a:cubicBezTo>
                  <a:pt x="1918" y="92"/>
                  <a:pt x="1909" y="71"/>
                  <a:pt x="1891" y="56"/>
                </a:cubicBezTo>
                <a:cubicBezTo>
                  <a:pt x="1873" y="42"/>
                  <a:pt x="1848" y="34"/>
                  <a:pt x="1814" y="34"/>
                </a:cubicBezTo>
                <a:cubicBezTo>
                  <a:pt x="1723" y="34"/>
                  <a:pt x="1723" y="34"/>
                  <a:pt x="1723" y="34"/>
                </a:cubicBezTo>
                <a:cubicBezTo>
                  <a:pt x="1723" y="205"/>
                  <a:pt x="1723" y="205"/>
                  <a:pt x="1723" y="205"/>
                </a:cubicBezTo>
                <a:cubicBezTo>
                  <a:pt x="1814" y="205"/>
                  <a:pt x="1814" y="205"/>
                  <a:pt x="1814" y="205"/>
                </a:cubicBezTo>
                <a:cubicBezTo>
                  <a:pt x="1848" y="205"/>
                  <a:pt x="1873" y="198"/>
                  <a:pt x="1891" y="183"/>
                </a:cubicBezTo>
                <a:cubicBezTo>
                  <a:pt x="1909" y="168"/>
                  <a:pt x="1918" y="147"/>
                  <a:pt x="1918" y="120"/>
                </a:cubicBezTo>
                <a:close/>
                <a:moveTo>
                  <a:pt x="2223" y="228"/>
                </a:moveTo>
                <a:cubicBezTo>
                  <a:pt x="2306" y="345"/>
                  <a:pt x="2306" y="345"/>
                  <a:pt x="2306" y="345"/>
                </a:cubicBezTo>
                <a:cubicBezTo>
                  <a:pt x="2267" y="345"/>
                  <a:pt x="2267" y="345"/>
                  <a:pt x="2267" y="345"/>
                </a:cubicBezTo>
                <a:cubicBezTo>
                  <a:pt x="2188" y="235"/>
                  <a:pt x="2188" y="235"/>
                  <a:pt x="2188" y="235"/>
                </a:cubicBezTo>
                <a:cubicBezTo>
                  <a:pt x="2179" y="236"/>
                  <a:pt x="2170" y="237"/>
                  <a:pt x="2161" y="237"/>
                </a:cubicBezTo>
                <a:cubicBezTo>
                  <a:pt x="2069" y="237"/>
                  <a:pt x="2069" y="237"/>
                  <a:pt x="2069" y="237"/>
                </a:cubicBezTo>
                <a:cubicBezTo>
                  <a:pt x="2069" y="345"/>
                  <a:pt x="2069" y="345"/>
                  <a:pt x="2069" y="345"/>
                </a:cubicBezTo>
                <a:cubicBezTo>
                  <a:pt x="2033" y="345"/>
                  <a:pt x="2033" y="345"/>
                  <a:pt x="2033" y="345"/>
                </a:cubicBezTo>
                <a:cubicBezTo>
                  <a:pt x="2033" y="3"/>
                  <a:pt x="2033" y="3"/>
                  <a:pt x="2033" y="3"/>
                </a:cubicBezTo>
                <a:cubicBezTo>
                  <a:pt x="2161" y="3"/>
                  <a:pt x="2161" y="3"/>
                  <a:pt x="2161" y="3"/>
                </a:cubicBezTo>
                <a:cubicBezTo>
                  <a:pt x="2205" y="3"/>
                  <a:pt x="2239" y="13"/>
                  <a:pt x="2264" y="34"/>
                </a:cubicBezTo>
                <a:cubicBezTo>
                  <a:pt x="2288" y="55"/>
                  <a:pt x="2301" y="84"/>
                  <a:pt x="2301" y="120"/>
                </a:cubicBezTo>
                <a:cubicBezTo>
                  <a:pt x="2301" y="147"/>
                  <a:pt x="2294" y="169"/>
                  <a:pt x="2280" y="188"/>
                </a:cubicBezTo>
                <a:cubicBezTo>
                  <a:pt x="2267" y="206"/>
                  <a:pt x="2248" y="220"/>
                  <a:pt x="2223" y="228"/>
                </a:cubicBezTo>
                <a:close/>
                <a:moveTo>
                  <a:pt x="2238" y="183"/>
                </a:moveTo>
                <a:cubicBezTo>
                  <a:pt x="2256" y="168"/>
                  <a:pt x="2265" y="147"/>
                  <a:pt x="2265" y="120"/>
                </a:cubicBezTo>
                <a:cubicBezTo>
                  <a:pt x="2265" y="92"/>
                  <a:pt x="2256" y="71"/>
                  <a:pt x="2238" y="56"/>
                </a:cubicBezTo>
                <a:cubicBezTo>
                  <a:pt x="2220" y="42"/>
                  <a:pt x="2194" y="34"/>
                  <a:pt x="2160" y="34"/>
                </a:cubicBezTo>
                <a:cubicBezTo>
                  <a:pt x="2069" y="34"/>
                  <a:pt x="2069" y="34"/>
                  <a:pt x="2069" y="34"/>
                </a:cubicBezTo>
                <a:cubicBezTo>
                  <a:pt x="2069" y="206"/>
                  <a:pt x="2069" y="206"/>
                  <a:pt x="2069" y="206"/>
                </a:cubicBezTo>
                <a:cubicBezTo>
                  <a:pt x="2160" y="206"/>
                  <a:pt x="2160" y="206"/>
                  <a:pt x="2160" y="206"/>
                </a:cubicBezTo>
                <a:cubicBezTo>
                  <a:pt x="2194" y="206"/>
                  <a:pt x="2220" y="198"/>
                  <a:pt x="2238" y="183"/>
                </a:cubicBezTo>
                <a:close/>
                <a:moveTo>
                  <a:pt x="2423" y="3"/>
                </a:moveTo>
                <a:cubicBezTo>
                  <a:pt x="2386" y="3"/>
                  <a:pt x="2386" y="3"/>
                  <a:pt x="2386" y="3"/>
                </a:cubicBezTo>
                <a:cubicBezTo>
                  <a:pt x="2386" y="345"/>
                  <a:pt x="2386" y="345"/>
                  <a:pt x="2386" y="345"/>
                </a:cubicBezTo>
                <a:cubicBezTo>
                  <a:pt x="2423" y="345"/>
                  <a:pt x="2423" y="345"/>
                  <a:pt x="2423" y="345"/>
                </a:cubicBezTo>
                <a:lnTo>
                  <a:pt x="2423" y="3"/>
                </a:lnTo>
                <a:close/>
                <a:moveTo>
                  <a:pt x="2701" y="178"/>
                </a:moveTo>
                <a:cubicBezTo>
                  <a:pt x="2685" y="172"/>
                  <a:pt x="2665" y="165"/>
                  <a:pt x="2640" y="159"/>
                </a:cubicBezTo>
                <a:cubicBezTo>
                  <a:pt x="2619" y="154"/>
                  <a:pt x="2602" y="149"/>
                  <a:pt x="2589" y="145"/>
                </a:cubicBezTo>
                <a:cubicBezTo>
                  <a:pt x="2577" y="140"/>
                  <a:pt x="2566" y="134"/>
                  <a:pt x="2558" y="126"/>
                </a:cubicBezTo>
                <a:cubicBezTo>
                  <a:pt x="2550" y="117"/>
                  <a:pt x="2545" y="106"/>
                  <a:pt x="2545" y="93"/>
                </a:cubicBezTo>
                <a:cubicBezTo>
                  <a:pt x="2545" y="75"/>
                  <a:pt x="2553" y="60"/>
                  <a:pt x="2568" y="48"/>
                </a:cubicBezTo>
                <a:cubicBezTo>
                  <a:pt x="2583" y="36"/>
                  <a:pt x="2606" y="31"/>
                  <a:pt x="2636" y="31"/>
                </a:cubicBezTo>
                <a:cubicBezTo>
                  <a:pt x="2651" y="31"/>
                  <a:pt x="2667" y="33"/>
                  <a:pt x="2684" y="38"/>
                </a:cubicBezTo>
                <a:cubicBezTo>
                  <a:pt x="2700" y="42"/>
                  <a:pt x="2715" y="50"/>
                  <a:pt x="2730" y="59"/>
                </a:cubicBezTo>
                <a:cubicBezTo>
                  <a:pt x="2742" y="30"/>
                  <a:pt x="2742" y="30"/>
                  <a:pt x="2742" y="30"/>
                </a:cubicBezTo>
                <a:cubicBezTo>
                  <a:pt x="2728" y="21"/>
                  <a:pt x="2712" y="13"/>
                  <a:pt x="2693" y="8"/>
                </a:cubicBezTo>
                <a:cubicBezTo>
                  <a:pt x="2675" y="3"/>
                  <a:pt x="2655" y="0"/>
                  <a:pt x="2636" y="0"/>
                </a:cubicBezTo>
                <a:cubicBezTo>
                  <a:pt x="2608" y="0"/>
                  <a:pt x="2584" y="4"/>
                  <a:pt x="2565" y="13"/>
                </a:cubicBezTo>
                <a:cubicBezTo>
                  <a:pt x="2546" y="21"/>
                  <a:pt x="2532" y="32"/>
                  <a:pt x="2523" y="47"/>
                </a:cubicBezTo>
                <a:cubicBezTo>
                  <a:pt x="2514" y="61"/>
                  <a:pt x="2510" y="76"/>
                  <a:pt x="2510" y="94"/>
                </a:cubicBezTo>
                <a:cubicBezTo>
                  <a:pt x="2510" y="115"/>
                  <a:pt x="2515" y="132"/>
                  <a:pt x="2526" y="144"/>
                </a:cubicBezTo>
                <a:cubicBezTo>
                  <a:pt x="2537" y="157"/>
                  <a:pt x="2550" y="166"/>
                  <a:pt x="2565" y="172"/>
                </a:cubicBezTo>
                <a:cubicBezTo>
                  <a:pt x="2581" y="178"/>
                  <a:pt x="2601" y="184"/>
                  <a:pt x="2627" y="191"/>
                </a:cubicBezTo>
                <a:cubicBezTo>
                  <a:pt x="2649" y="196"/>
                  <a:pt x="2665" y="201"/>
                  <a:pt x="2677" y="205"/>
                </a:cubicBezTo>
                <a:cubicBezTo>
                  <a:pt x="2689" y="209"/>
                  <a:pt x="2700" y="216"/>
                  <a:pt x="2708" y="224"/>
                </a:cubicBezTo>
                <a:cubicBezTo>
                  <a:pt x="2716" y="232"/>
                  <a:pt x="2720" y="243"/>
                  <a:pt x="2720" y="257"/>
                </a:cubicBezTo>
                <a:cubicBezTo>
                  <a:pt x="2720" y="275"/>
                  <a:pt x="2713" y="289"/>
                  <a:pt x="2697" y="300"/>
                </a:cubicBezTo>
                <a:cubicBezTo>
                  <a:pt x="2682" y="312"/>
                  <a:pt x="2659" y="317"/>
                  <a:pt x="2629" y="317"/>
                </a:cubicBezTo>
                <a:cubicBezTo>
                  <a:pt x="2607" y="317"/>
                  <a:pt x="2585" y="313"/>
                  <a:pt x="2565" y="306"/>
                </a:cubicBezTo>
                <a:cubicBezTo>
                  <a:pt x="2544" y="298"/>
                  <a:pt x="2528" y="288"/>
                  <a:pt x="2516" y="276"/>
                </a:cubicBezTo>
                <a:cubicBezTo>
                  <a:pt x="2501" y="304"/>
                  <a:pt x="2501" y="304"/>
                  <a:pt x="2501" y="304"/>
                </a:cubicBezTo>
                <a:cubicBezTo>
                  <a:pt x="2514" y="317"/>
                  <a:pt x="2532" y="328"/>
                  <a:pt x="2555" y="336"/>
                </a:cubicBezTo>
                <a:cubicBezTo>
                  <a:pt x="2579" y="344"/>
                  <a:pt x="2603" y="348"/>
                  <a:pt x="2629" y="348"/>
                </a:cubicBezTo>
                <a:cubicBezTo>
                  <a:pt x="2657" y="348"/>
                  <a:pt x="2680" y="344"/>
                  <a:pt x="2699" y="336"/>
                </a:cubicBezTo>
                <a:cubicBezTo>
                  <a:pt x="2719" y="327"/>
                  <a:pt x="2733" y="316"/>
                  <a:pt x="2742" y="302"/>
                </a:cubicBezTo>
                <a:cubicBezTo>
                  <a:pt x="2752" y="288"/>
                  <a:pt x="2756" y="272"/>
                  <a:pt x="2756" y="255"/>
                </a:cubicBezTo>
                <a:cubicBezTo>
                  <a:pt x="2756" y="234"/>
                  <a:pt x="2751" y="217"/>
                  <a:pt x="2740" y="205"/>
                </a:cubicBezTo>
                <a:cubicBezTo>
                  <a:pt x="2729" y="193"/>
                  <a:pt x="2716" y="184"/>
                  <a:pt x="2701" y="178"/>
                </a:cubicBezTo>
                <a:close/>
                <a:moveTo>
                  <a:pt x="3077" y="314"/>
                </a:moveTo>
                <a:cubicBezTo>
                  <a:pt x="2871" y="314"/>
                  <a:pt x="2871" y="314"/>
                  <a:pt x="2871" y="314"/>
                </a:cubicBezTo>
                <a:cubicBezTo>
                  <a:pt x="2871" y="187"/>
                  <a:pt x="2871" y="187"/>
                  <a:pt x="2871" y="187"/>
                </a:cubicBezTo>
                <a:cubicBezTo>
                  <a:pt x="3048" y="187"/>
                  <a:pt x="3048" y="187"/>
                  <a:pt x="3048" y="187"/>
                </a:cubicBezTo>
                <a:cubicBezTo>
                  <a:pt x="3048" y="156"/>
                  <a:pt x="3048" y="156"/>
                  <a:pt x="3048" y="156"/>
                </a:cubicBezTo>
                <a:cubicBezTo>
                  <a:pt x="2871" y="156"/>
                  <a:pt x="2871" y="156"/>
                  <a:pt x="2871" y="156"/>
                </a:cubicBezTo>
                <a:cubicBezTo>
                  <a:pt x="2871" y="34"/>
                  <a:pt x="2871" y="34"/>
                  <a:pt x="2871" y="34"/>
                </a:cubicBezTo>
                <a:cubicBezTo>
                  <a:pt x="3070" y="34"/>
                  <a:pt x="3070" y="34"/>
                  <a:pt x="3070" y="34"/>
                </a:cubicBezTo>
                <a:cubicBezTo>
                  <a:pt x="3070" y="3"/>
                  <a:pt x="3070" y="3"/>
                  <a:pt x="3070" y="3"/>
                </a:cubicBezTo>
                <a:cubicBezTo>
                  <a:pt x="2835" y="3"/>
                  <a:pt x="2835" y="3"/>
                  <a:pt x="2835" y="3"/>
                </a:cubicBezTo>
                <a:cubicBezTo>
                  <a:pt x="2835" y="345"/>
                  <a:pt x="2835" y="345"/>
                  <a:pt x="2835" y="345"/>
                </a:cubicBezTo>
                <a:cubicBezTo>
                  <a:pt x="3077" y="345"/>
                  <a:pt x="3077" y="345"/>
                  <a:pt x="3077" y="345"/>
                </a:cubicBezTo>
                <a:lnTo>
                  <a:pt x="3077" y="314"/>
                </a:lnTo>
                <a:close/>
                <a:moveTo>
                  <a:pt x="178" y="830"/>
                </a:moveTo>
                <a:cubicBezTo>
                  <a:pt x="30" y="576"/>
                  <a:pt x="30" y="576"/>
                  <a:pt x="30" y="576"/>
                </a:cubicBezTo>
                <a:cubicBezTo>
                  <a:pt x="0" y="576"/>
                  <a:pt x="0" y="576"/>
                  <a:pt x="0" y="576"/>
                </a:cubicBezTo>
                <a:cubicBezTo>
                  <a:pt x="0" y="919"/>
                  <a:pt x="0" y="919"/>
                  <a:pt x="0" y="919"/>
                </a:cubicBezTo>
                <a:cubicBezTo>
                  <a:pt x="35" y="919"/>
                  <a:pt x="35" y="919"/>
                  <a:pt x="35" y="919"/>
                </a:cubicBezTo>
                <a:cubicBezTo>
                  <a:pt x="35" y="646"/>
                  <a:pt x="35" y="646"/>
                  <a:pt x="35" y="646"/>
                </a:cubicBezTo>
                <a:cubicBezTo>
                  <a:pt x="169" y="875"/>
                  <a:pt x="169" y="875"/>
                  <a:pt x="169" y="875"/>
                </a:cubicBezTo>
                <a:cubicBezTo>
                  <a:pt x="186" y="875"/>
                  <a:pt x="186" y="875"/>
                  <a:pt x="186" y="875"/>
                </a:cubicBezTo>
                <a:cubicBezTo>
                  <a:pt x="321" y="645"/>
                  <a:pt x="321" y="645"/>
                  <a:pt x="321" y="645"/>
                </a:cubicBezTo>
                <a:cubicBezTo>
                  <a:pt x="321" y="919"/>
                  <a:pt x="321" y="919"/>
                  <a:pt x="321" y="919"/>
                </a:cubicBezTo>
                <a:cubicBezTo>
                  <a:pt x="356" y="919"/>
                  <a:pt x="356" y="919"/>
                  <a:pt x="356" y="919"/>
                </a:cubicBezTo>
                <a:cubicBezTo>
                  <a:pt x="356" y="576"/>
                  <a:pt x="356" y="576"/>
                  <a:pt x="356" y="576"/>
                </a:cubicBezTo>
                <a:cubicBezTo>
                  <a:pt x="326" y="576"/>
                  <a:pt x="326" y="576"/>
                  <a:pt x="326" y="576"/>
                </a:cubicBezTo>
                <a:lnTo>
                  <a:pt x="178" y="830"/>
                </a:lnTo>
                <a:close/>
                <a:moveTo>
                  <a:pt x="604" y="576"/>
                </a:moveTo>
                <a:cubicBezTo>
                  <a:pt x="761" y="919"/>
                  <a:pt x="761" y="919"/>
                  <a:pt x="761" y="919"/>
                </a:cubicBezTo>
                <a:cubicBezTo>
                  <a:pt x="723" y="919"/>
                  <a:pt x="723" y="919"/>
                  <a:pt x="723" y="919"/>
                </a:cubicBezTo>
                <a:cubicBezTo>
                  <a:pt x="682" y="827"/>
                  <a:pt x="682" y="827"/>
                  <a:pt x="682" y="827"/>
                </a:cubicBezTo>
                <a:cubicBezTo>
                  <a:pt x="491" y="827"/>
                  <a:pt x="491" y="827"/>
                  <a:pt x="491" y="827"/>
                </a:cubicBezTo>
                <a:cubicBezTo>
                  <a:pt x="450" y="919"/>
                  <a:pt x="450" y="919"/>
                  <a:pt x="450" y="919"/>
                </a:cubicBezTo>
                <a:cubicBezTo>
                  <a:pt x="412" y="919"/>
                  <a:pt x="412" y="919"/>
                  <a:pt x="412" y="919"/>
                </a:cubicBezTo>
                <a:cubicBezTo>
                  <a:pt x="569" y="576"/>
                  <a:pt x="569" y="576"/>
                  <a:pt x="569" y="576"/>
                </a:cubicBezTo>
                <a:lnTo>
                  <a:pt x="604" y="576"/>
                </a:lnTo>
                <a:close/>
                <a:moveTo>
                  <a:pt x="669" y="798"/>
                </a:moveTo>
                <a:cubicBezTo>
                  <a:pt x="586" y="614"/>
                  <a:pt x="586" y="614"/>
                  <a:pt x="586" y="614"/>
                </a:cubicBezTo>
                <a:cubicBezTo>
                  <a:pt x="504" y="798"/>
                  <a:pt x="504" y="798"/>
                  <a:pt x="504" y="798"/>
                </a:cubicBezTo>
                <a:lnTo>
                  <a:pt x="669" y="798"/>
                </a:lnTo>
                <a:close/>
                <a:moveTo>
                  <a:pt x="747" y="607"/>
                </a:moveTo>
                <a:cubicBezTo>
                  <a:pt x="867" y="607"/>
                  <a:pt x="867" y="607"/>
                  <a:pt x="867" y="607"/>
                </a:cubicBezTo>
                <a:cubicBezTo>
                  <a:pt x="867" y="919"/>
                  <a:pt x="867" y="919"/>
                  <a:pt x="867" y="919"/>
                </a:cubicBezTo>
                <a:cubicBezTo>
                  <a:pt x="903" y="919"/>
                  <a:pt x="903" y="919"/>
                  <a:pt x="903" y="919"/>
                </a:cubicBezTo>
                <a:cubicBezTo>
                  <a:pt x="903" y="607"/>
                  <a:pt x="903" y="607"/>
                  <a:pt x="903" y="607"/>
                </a:cubicBezTo>
                <a:cubicBezTo>
                  <a:pt x="1024" y="607"/>
                  <a:pt x="1024" y="607"/>
                  <a:pt x="1024" y="607"/>
                </a:cubicBezTo>
                <a:cubicBezTo>
                  <a:pt x="1024" y="576"/>
                  <a:pt x="1024" y="576"/>
                  <a:pt x="1024" y="576"/>
                </a:cubicBezTo>
                <a:cubicBezTo>
                  <a:pt x="747" y="576"/>
                  <a:pt x="747" y="576"/>
                  <a:pt x="747" y="576"/>
                </a:cubicBezTo>
                <a:lnTo>
                  <a:pt x="747" y="607"/>
                </a:lnTo>
                <a:close/>
                <a:moveTo>
                  <a:pt x="1153" y="624"/>
                </a:moveTo>
                <a:cubicBezTo>
                  <a:pt x="1175" y="612"/>
                  <a:pt x="1200" y="605"/>
                  <a:pt x="1227" y="605"/>
                </a:cubicBezTo>
                <a:cubicBezTo>
                  <a:pt x="1267" y="605"/>
                  <a:pt x="1301" y="619"/>
                  <a:pt x="1328" y="646"/>
                </a:cubicBezTo>
                <a:cubicBezTo>
                  <a:pt x="1351" y="623"/>
                  <a:pt x="1351" y="623"/>
                  <a:pt x="1351" y="623"/>
                </a:cubicBezTo>
                <a:cubicBezTo>
                  <a:pt x="1336" y="607"/>
                  <a:pt x="1318" y="594"/>
                  <a:pt x="1296" y="586"/>
                </a:cubicBezTo>
                <a:cubicBezTo>
                  <a:pt x="1275" y="577"/>
                  <a:pt x="1251" y="573"/>
                  <a:pt x="1226" y="573"/>
                </a:cubicBezTo>
                <a:cubicBezTo>
                  <a:pt x="1192" y="573"/>
                  <a:pt x="1161" y="581"/>
                  <a:pt x="1134" y="596"/>
                </a:cubicBezTo>
                <a:cubicBezTo>
                  <a:pt x="1106" y="611"/>
                  <a:pt x="1085" y="631"/>
                  <a:pt x="1069" y="658"/>
                </a:cubicBezTo>
                <a:cubicBezTo>
                  <a:pt x="1054" y="685"/>
                  <a:pt x="1046" y="714"/>
                  <a:pt x="1046" y="747"/>
                </a:cubicBezTo>
                <a:cubicBezTo>
                  <a:pt x="1046" y="780"/>
                  <a:pt x="1054" y="810"/>
                  <a:pt x="1069" y="837"/>
                </a:cubicBezTo>
                <a:cubicBezTo>
                  <a:pt x="1085" y="863"/>
                  <a:pt x="1106" y="884"/>
                  <a:pt x="1133" y="899"/>
                </a:cubicBezTo>
                <a:cubicBezTo>
                  <a:pt x="1161" y="914"/>
                  <a:pt x="1191" y="921"/>
                  <a:pt x="1225" y="921"/>
                </a:cubicBezTo>
                <a:cubicBezTo>
                  <a:pt x="1251" y="921"/>
                  <a:pt x="1274" y="917"/>
                  <a:pt x="1296" y="908"/>
                </a:cubicBezTo>
                <a:cubicBezTo>
                  <a:pt x="1318" y="900"/>
                  <a:pt x="1336" y="887"/>
                  <a:pt x="1351" y="871"/>
                </a:cubicBezTo>
                <a:cubicBezTo>
                  <a:pt x="1328" y="848"/>
                  <a:pt x="1328" y="848"/>
                  <a:pt x="1328" y="848"/>
                </a:cubicBezTo>
                <a:cubicBezTo>
                  <a:pt x="1301" y="875"/>
                  <a:pt x="1268" y="889"/>
                  <a:pt x="1227" y="889"/>
                </a:cubicBezTo>
                <a:cubicBezTo>
                  <a:pt x="1200" y="889"/>
                  <a:pt x="1175" y="883"/>
                  <a:pt x="1153" y="871"/>
                </a:cubicBezTo>
                <a:cubicBezTo>
                  <a:pt x="1131" y="858"/>
                  <a:pt x="1113" y="841"/>
                  <a:pt x="1101" y="820"/>
                </a:cubicBezTo>
                <a:cubicBezTo>
                  <a:pt x="1088" y="798"/>
                  <a:pt x="1082" y="774"/>
                  <a:pt x="1082" y="747"/>
                </a:cubicBezTo>
                <a:cubicBezTo>
                  <a:pt x="1082" y="721"/>
                  <a:pt x="1088" y="696"/>
                  <a:pt x="1101" y="675"/>
                </a:cubicBezTo>
                <a:cubicBezTo>
                  <a:pt x="1113" y="653"/>
                  <a:pt x="1131" y="636"/>
                  <a:pt x="1153" y="624"/>
                </a:cubicBezTo>
                <a:close/>
                <a:moveTo>
                  <a:pt x="1679" y="729"/>
                </a:moveTo>
                <a:cubicBezTo>
                  <a:pt x="1464" y="729"/>
                  <a:pt x="1464" y="729"/>
                  <a:pt x="1464" y="729"/>
                </a:cubicBezTo>
                <a:cubicBezTo>
                  <a:pt x="1464" y="576"/>
                  <a:pt x="1464" y="576"/>
                  <a:pt x="1464" y="576"/>
                </a:cubicBezTo>
                <a:cubicBezTo>
                  <a:pt x="1428" y="576"/>
                  <a:pt x="1428" y="576"/>
                  <a:pt x="1428" y="576"/>
                </a:cubicBezTo>
                <a:cubicBezTo>
                  <a:pt x="1428" y="919"/>
                  <a:pt x="1428" y="919"/>
                  <a:pt x="1428" y="919"/>
                </a:cubicBezTo>
                <a:cubicBezTo>
                  <a:pt x="1464" y="919"/>
                  <a:pt x="1464" y="919"/>
                  <a:pt x="1464" y="919"/>
                </a:cubicBezTo>
                <a:cubicBezTo>
                  <a:pt x="1464" y="761"/>
                  <a:pt x="1464" y="761"/>
                  <a:pt x="1464" y="761"/>
                </a:cubicBezTo>
                <a:cubicBezTo>
                  <a:pt x="1679" y="761"/>
                  <a:pt x="1679" y="761"/>
                  <a:pt x="1679" y="761"/>
                </a:cubicBezTo>
                <a:cubicBezTo>
                  <a:pt x="1679" y="919"/>
                  <a:pt x="1679" y="919"/>
                  <a:pt x="1679" y="919"/>
                </a:cubicBezTo>
                <a:cubicBezTo>
                  <a:pt x="1714" y="919"/>
                  <a:pt x="1714" y="919"/>
                  <a:pt x="1714" y="919"/>
                </a:cubicBezTo>
                <a:cubicBezTo>
                  <a:pt x="1714" y="576"/>
                  <a:pt x="1714" y="576"/>
                  <a:pt x="1714" y="576"/>
                </a:cubicBezTo>
                <a:cubicBezTo>
                  <a:pt x="1679" y="576"/>
                  <a:pt x="1679" y="576"/>
                  <a:pt x="1679" y="576"/>
                </a:cubicBezTo>
                <a:lnTo>
                  <a:pt x="1679" y="729"/>
                </a:lnTo>
                <a:close/>
                <a:moveTo>
                  <a:pt x="1826" y="919"/>
                </a:moveTo>
                <a:cubicBezTo>
                  <a:pt x="1862" y="919"/>
                  <a:pt x="1862" y="919"/>
                  <a:pt x="1862" y="919"/>
                </a:cubicBezTo>
                <a:cubicBezTo>
                  <a:pt x="1862" y="576"/>
                  <a:pt x="1862" y="576"/>
                  <a:pt x="1862" y="576"/>
                </a:cubicBezTo>
                <a:cubicBezTo>
                  <a:pt x="1826" y="576"/>
                  <a:pt x="1826" y="576"/>
                  <a:pt x="1826" y="576"/>
                </a:cubicBezTo>
                <a:lnTo>
                  <a:pt x="1826" y="919"/>
                </a:lnTo>
                <a:close/>
                <a:moveTo>
                  <a:pt x="2224" y="854"/>
                </a:moveTo>
                <a:cubicBezTo>
                  <a:pt x="2003" y="576"/>
                  <a:pt x="2003" y="576"/>
                  <a:pt x="2003" y="576"/>
                </a:cubicBezTo>
                <a:cubicBezTo>
                  <a:pt x="1974" y="576"/>
                  <a:pt x="1974" y="576"/>
                  <a:pt x="1974" y="576"/>
                </a:cubicBezTo>
                <a:cubicBezTo>
                  <a:pt x="1974" y="919"/>
                  <a:pt x="1974" y="919"/>
                  <a:pt x="1974" y="919"/>
                </a:cubicBezTo>
                <a:cubicBezTo>
                  <a:pt x="2010" y="919"/>
                  <a:pt x="2010" y="919"/>
                  <a:pt x="2010" y="919"/>
                </a:cubicBezTo>
                <a:cubicBezTo>
                  <a:pt x="2010" y="641"/>
                  <a:pt x="2010" y="641"/>
                  <a:pt x="2010" y="641"/>
                </a:cubicBezTo>
                <a:cubicBezTo>
                  <a:pt x="2230" y="919"/>
                  <a:pt x="2230" y="919"/>
                  <a:pt x="2230" y="919"/>
                </a:cubicBezTo>
                <a:cubicBezTo>
                  <a:pt x="2260" y="919"/>
                  <a:pt x="2260" y="919"/>
                  <a:pt x="2260" y="919"/>
                </a:cubicBezTo>
                <a:cubicBezTo>
                  <a:pt x="2260" y="576"/>
                  <a:pt x="2260" y="576"/>
                  <a:pt x="2260" y="576"/>
                </a:cubicBezTo>
                <a:cubicBezTo>
                  <a:pt x="2224" y="576"/>
                  <a:pt x="2224" y="576"/>
                  <a:pt x="2224" y="576"/>
                </a:cubicBezTo>
                <a:lnTo>
                  <a:pt x="2224" y="854"/>
                </a:lnTo>
                <a:close/>
                <a:moveTo>
                  <a:pt x="2448" y="624"/>
                </a:moveTo>
                <a:cubicBezTo>
                  <a:pt x="2471" y="612"/>
                  <a:pt x="2496" y="605"/>
                  <a:pt x="2523" y="605"/>
                </a:cubicBezTo>
                <a:cubicBezTo>
                  <a:pt x="2565" y="605"/>
                  <a:pt x="2599" y="619"/>
                  <a:pt x="2627" y="646"/>
                </a:cubicBezTo>
                <a:cubicBezTo>
                  <a:pt x="2649" y="623"/>
                  <a:pt x="2649" y="623"/>
                  <a:pt x="2649" y="623"/>
                </a:cubicBezTo>
                <a:cubicBezTo>
                  <a:pt x="2634" y="606"/>
                  <a:pt x="2616" y="594"/>
                  <a:pt x="2594" y="586"/>
                </a:cubicBezTo>
                <a:cubicBezTo>
                  <a:pt x="2572" y="577"/>
                  <a:pt x="2548" y="573"/>
                  <a:pt x="2522" y="573"/>
                </a:cubicBezTo>
                <a:cubicBezTo>
                  <a:pt x="2487" y="573"/>
                  <a:pt x="2456" y="581"/>
                  <a:pt x="2429" y="596"/>
                </a:cubicBezTo>
                <a:cubicBezTo>
                  <a:pt x="2402" y="611"/>
                  <a:pt x="2380" y="631"/>
                  <a:pt x="2364" y="658"/>
                </a:cubicBezTo>
                <a:cubicBezTo>
                  <a:pt x="2349" y="685"/>
                  <a:pt x="2341" y="714"/>
                  <a:pt x="2341" y="747"/>
                </a:cubicBezTo>
                <a:cubicBezTo>
                  <a:pt x="2341" y="780"/>
                  <a:pt x="2349" y="810"/>
                  <a:pt x="2364" y="837"/>
                </a:cubicBezTo>
                <a:cubicBezTo>
                  <a:pt x="2380" y="863"/>
                  <a:pt x="2402" y="884"/>
                  <a:pt x="2429" y="899"/>
                </a:cubicBezTo>
                <a:cubicBezTo>
                  <a:pt x="2456" y="914"/>
                  <a:pt x="2487" y="921"/>
                  <a:pt x="2521" y="921"/>
                </a:cubicBezTo>
                <a:cubicBezTo>
                  <a:pt x="2546" y="921"/>
                  <a:pt x="2569" y="918"/>
                  <a:pt x="2590" y="910"/>
                </a:cubicBezTo>
                <a:cubicBezTo>
                  <a:pt x="2612" y="903"/>
                  <a:pt x="2631" y="892"/>
                  <a:pt x="2647" y="878"/>
                </a:cubicBezTo>
                <a:cubicBezTo>
                  <a:pt x="2647" y="747"/>
                  <a:pt x="2647" y="747"/>
                  <a:pt x="2647" y="747"/>
                </a:cubicBezTo>
                <a:cubicBezTo>
                  <a:pt x="2612" y="747"/>
                  <a:pt x="2612" y="747"/>
                  <a:pt x="2612" y="747"/>
                </a:cubicBezTo>
                <a:cubicBezTo>
                  <a:pt x="2612" y="863"/>
                  <a:pt x="2612" y="863"/>
                  <a:pt x="2612" y="863"/>
                </a:cubicBezTo>
                <a:cubicBezTo>
                  <a:pt x="2588" y="880"/>
                  <a:pt x="2558" y="889"/>
                  <a:pt x="2523" y="889"/>
                </a:cubicBezTo>
                <a:cubicBezTo>
                  <a:pt x="2495" y="889"/>
                  <a:pt x="2470" y="883"/>
                  <a:pt x="2448" y="871"/>
                </a:cubicBezTo>
                <a:cubicBezTo>
                  <a:pt x="2426" y="858"/>
                  <a:pt x="2408" y="841"/>
                  <a:pt x="2396" y="820"/>
                </a:cubicBezTo>
                <a:cubicBezTo>
                  <a:pt x="2383" y="798"/>
                  <a:pt x="2377" y="774"/>
                  <a:pt x="2377" y="747"/>
                </a:cubicBezTo>
                <a:cubicBezTo>
                  <a:pt x="2377" y="721"/>
                  <a:pt x="2383" y="696"/>
                  <a:pt x="2396" y="675"/>
                </a:cubicBezTo>
                <a:cubicBezTo>
                  <a:pt x="2408" y="653"/>
                  <a:pt x="2426" y="636"/>
                  <a:pt x="2448" y="624"/>
                </a:cubicBezTo>
                <a:close/>
                <a:moveTo>
                  <a:pt x="3146" y="693"/>
                </a:moveTo>
                <a:cubicBezTo>
                  <a:pt x="3146" y="730"/>
                  <a:pt x="3133" y="759"/>
                  <a:pt x="3108" y="779"/>
                </a:cubicBezTo>
                <a:cubicBezTo>
                  <a:pt x="3084" y="800"/>
                  <a:pt x="3049" y="810"/>
                  <a:pt x="3006" y="810"/>
                </a:cubicBezTo>
                <a:cubicBezTo>
                  <a:pt x="2914" y="810"/>
                  <a:pt x="2914" y="810"/>
                  <a:pt x="2914" y="810"/>
                </a:cubicBezTo>
                <a:cubicBezTo>
                  <a:pt x="2914" y="919"/>
                  <a:pt x="2914" y="919"/>
                  <a:pt x="2914" y="919"/>
                </a:cubicBezTo>
                <a:cubicBezTo>
                  <a:pt x="2877" y="919"/>
                  <a:pt x="2877" y="919"/>
                  <a:pt x="2877" y="919"/>
                </a:cubicBezTo>
                <a:cubicBezTo>
                  <a:pt x="2877" y="576"/>
                  <a:pt x="2877" y="576"/>
                  <a:pt x="2877" y="576"/>
                </a:cubicBezTo>
                <a:cubicBezTo>
                  <a:pt x="3006" y="576"/>
                  <a:pt x="3006" y="576"/>
                  <a:pt x="3006" y="576"/>
                </a:cubicBezTo>
                <a:cubicBezTo>
                  <a:pt x="3049" y="576"/>
                  <a:pt x="3084" y="587"/>
                  <a:pt x="3108" y="607"/>
                </a:cubicBezTo>
                <a:cubicBezTo>
                  <a:pt x="3133" y="628"/>
                  <a:pt x="3146" y="657"/>
                  <a:pt x="3146" y="693"/>
                </a:cubicBezTo>
                <a:close/>
                <a:moveTo>
                  <a:pt x="3109" y="693"/>
                </a:moveTo>
                <a:cubicBezTo>
                  <a:pt x="3109" y="666"/>
                  <a:pt x="3100" y="645"/>
                  <a:pt x="3082" y="630"/>
                </a:cubicBezTo>
                <a:cubicBezTo>
                  <a:pt x="3064" y="615"/>
                  <a:pt x="3039" y="607"/>
                  <a:pt x="3005" y="607"/>
                </a:cubicBezTo>
                <a:cubicBezTo>
                  <a:pt x="2914" y="607"/>
                  <a:pt x="2914" y="607"/>
                  <a:pt x="2914" y="607"/>
                </a:cubicBezTo>
                <a:cubicBezTo>
                  <a:pt x="2914" y="779"/>
                  <a:pt x="2914" y="779"/>
                  <a:pt x="2914" y="779"/>
                </a:cubicBezTo>
                <a:cubicBezTo>
                  <a:pt x="3005" y="779"/>
                  <a:pt x="3005" y="779"/>
                  <a:pt x="3005" y="779"/>
                </a:cubicBezTo>
                <a:cubicBezTo>
                  <a:pt x="3039" y="779"/>
                  <a:pt x="3064" y="771"/>
                  <a:pt x="3082" y="756"/>
                </a:cubicBezTo>
                <a:cubicBezTo>
                  <a:pt x="3100" y="742"/>
                  <a:pt x="3109" y="721"/>
                  <a:pt x="3109" y="693"/>
                </a:cubicBezTo>
                <a:close/>
                <a:moveTo>
                  <a:pt x="3260" y="576"/>
                </a:moveTo>
                <a:cubicBezTo>
                  <a:pt x="3224" y="576"/>
                  <a:pt x="3224" y="576"/>
                  <a:pt x="3224" y="576"/>
                </a:cubicBezTo>
                <a:cubicBezTo>
                  <a:pt x="3224" y="919"/>
                  <a:pt x="3224" y="919"/>
                  <a:pt x="3224" y="919"/>
                </a:cubicBezTo>
                <a:cubicBezTo>
                  <a:pt x="3452" y="919"/>
                  <a:pt x="3452" y="919"/>
                  <a:pt x="3452" y="919"/>
                </a:cubicBezTo>
                <a:cubicBezTo>
                  <a:pt x="3452" y="887"/>
                  <a:pt x="3452" y="887"/>
                  <a:pt x="3452" y="887"/>
                </a:cubicBezTo>
                <a:cubicBezTo>
                  <a:pt x="3260" y="887"/>
                  <a:pt x="3260" y="887"/>
                  <a:pt x="3260" y="887"/>
                </a:cubicBezTo>
                <a:lnTo>
                  <a:pt x="3260" y="576"/>
                </a:lnTo>
                <a:close/>
                <a:moveTo>
                  <a:pt x="3650" y="576"/>
                </a:moveTo>
                <a:cubicBezTo>
                  <a:pt x="3807" y="919"/>
                  <a:pt x="3807" y="919"/>
                  <a:pt x="3807" y="919"/>
                </a:cubicBezTo>
                <a:cubicBezTo>
                  <a:pt x="3769" y="919"/>
                  <a:pt x="3769" y="919"/>
                  <a:pt x="3769" y="919"/>
                </a:cubicBezTo>
                <a:cubicBezTo>
                  <a:pt x="3728" y="827"/>
                  <a:pt x="3728" y="827"/>
                  <a:pt x="3728" y="827"/>
                </a:cubicBezTo>
                <a:cubicBezTo>
                  <a:pt x="3537" y="827"/>
                  <a:pt x="3537" y="827"/>
                  <a:pt x="3537" y="827"/>
                </a:cubicBezTo>
                <a:cubicBezTo>
                  <a:pt x="3496" y="919"/>
                  <a:pt x="3496" y="919"/>
                  <a:pt x="3496" y="919"/>
                </a:cubicBezTo>
                <a:cubicBezTo>
                  <a:pt x="3458" y="919"/>
                  <a:pt x="3458" y="919"/>
                  <a:pt x="3458" y="919"/>
                </a:cubicBezTo>
                <a:cubicBezTo>
                  <a:pt x="3615" y="576"/>
                  <a:pt x="3615" y="576"/>
                  <a:pt x="3615" y="576"/>
                </a:cubicBezTo>
                <a:lnTo>
                  <a:pt x="3650" y="576"/>
                </a:lnTo>
                <a:close/>
                <a:moveTo>
                  <a:pt x="3714" y="798"/>
                </a:moveTo>
                <a:cubicBezTo>
                  <a:pt x="3632" y="614"/>
                  <a:pt x="3632" y="614"/>
                  <a:pt x="3632" y="614"/>
                </a:cubicBezTo>
                <a:cubicBezTo>
                  <a:pt x="3550" y="798"/>
                  <a:pt x="3550" y="798"/>
                  <a:pt x="3550" y="798"/>
                </a:cubicBezTo>
                <a:lnTo>
                  <a:pt x="3714" y="798"/>
                </a:lnTo>
                <a:close/>
                <a:moveTo>
                  <a:pt x="3793" y="607"/>
                </a:moveTo>
                <a:cubicBezTo>
                  <a:pt x="3913" y="607"/>
                  <a:pt x="3913" y="607"/>
                  <a:pt x="3913" y="607"/>
                </a:cubicBezTo>
                <a:cubicBezTo>
                  <a:pt x="3913" y="919"/>
                  <a:pt x="3913" y="919"/>
                  <a:pt x="3913" y="919"/>
                </a:cubicBezTo>
                <a:cubicBezTo>
                  <a:pt x="3949" y="919"/>
                  <a:pt x="3949" y="919"/>
                  <a:pt x="3949" y="919"/>
                </a:cubicBezTo>
                <a:cubicBezTo>
                  <a:pt x="3949" y="607"/>
                  <a:pt x="3949" y="607"/>
                  <a:pt x="3949" y="607"/>
                </a:cubicBezTo>
                <a:cubicBezTo>
                  <a:pt x="4070" y="607"/>
                  <a:pt x="4070" y="607"/>
                  <a:pt x="4070" y="607"/>
                </a:cubicBezTo>
                <a:cubicBezTo>
                  <a:pt x="4070" y="576"/>
                  <a:pt x="4070" y="576"/>
                  <a:pt x="4070" y="576"/>
                </a:cubicBezTo>
                <a:cubicBezTo>
                  <a:pt x="3793" y="576"/>
                  <a:pt x="3793" y="576"/>
                  <a:pt x="3793" y="576"/>
                </a:cubicBezTo>
                <a:lnTo>
                  <a:pt x="3793" y="607"/>
                </a:lnTo>
                <a:close/>
                <a:moveTo>
                  <a:pt x="4127" y="919"/>
                </a:moveTo>
                <a:cubicBezTo>
                  <a:pt x="4163" y="919"/>
                  <a:pt x="4163" y="919"/>
                  <a:pt x="4163" y="919"/>
                </a:cubicBezTo>
                <a:cubicBezTo>
                  <a:pt x="4163" y="773"/>
                  <a:pt x="4163" y="773"/>
                  <a:pt x="4163" y="773"/>
                </a:cubicBezTo>
                <a:cubicBezTo>
                  <a:pt x="4340" y="773"/>
                  <a:pt x="4340" y="773"/>
                  <a:pt x="4340" y="773"/>
                </a:cubicBezTo>
                <a:cubicBezTo>
                  <a:pt x="4340" y="742"/>
                  <a:pt x="4340" y="742"/>
                  <a:pt x="4340" y="742"/>
                </a:cubicBezTo>
                <a:cubicBezTo>
                  <a:pt x="4163" y="742"/>
                  <a:pt x="4163" y="742"/>
                  <a:pt x="4163" y="742"/>
                </a:cubicBezTo>
                <a:cubicBezTo>
                  <a:pt x="4163" y="607"/>
                  <a:pt x="4163" y="607"/>
                  <a:pt x="4163" y="607"/>
                </a:cubicBezTo>
                <a:cubicBezTo>
                  <a:pt x="4362" y="607"/>
                  <a:pt x="4362" y="607"/>
                  <a:pt x="4362" y="607"/>
                </a:cubicBezTo>
                <a:cubicBezTo>
                  <a:pt x="4362" y="576"/>
                  <a:pt x="4362" y="576"/>
                  <a:pt x="4362" y="576"/>
                </a:cubicBezTo>
                <a:cubicBezTo>
                  <a:pt x="4127" y="576"/>
                  <a:pt x="4127" y="576"/>
                  <a:pt x="4127" y="576"/>
                </a:cubicBezTo>
                <a:lnTo>
                  <a:pt x="4127" y="919"/>
                </a:lnTo>
                <a:close/>
                <a:moveTo>
                  <a:pt x="4738" y="658"/>
                </a:moveTo>
                <a:cubicBezTo>
                  <a:pt x="4754" y="685"/>
                  <a:pt x="4762" y="714"/>
                  <a:pt x="4762" y="747"/>
                </a:cubicBezTo>
                <a:cubicBezTo>
                  <a:pt x="4762" y="780"/>
                  <a:pt x="4754" y="810"/>
                  <a:pt x="4738" y="837"/>
                </a:cubicBezTo>
                <a:cubicBezTo>
                  <a:pt x="4723" y="863"/>
                  <a:pt x="4701" y="884"/>
                  <a:pt x="4674" y="899"/>
                </a:cubicBezTo>
                <a:cubicBezTo>
                  <a:pt x="4647" y="914"/>
                  <a:pt x="4616" y="921"/>
                  <a:pt x="4582" y="921"/>
                </a:cubicBezTo>
                <a:cubicBezTo>
                  <a:pt x="4548" y="921"/>
                  <a:pt x="4517" y="914"/>
                  <a:pt x="4490" y="899"/>
                </a:cubicBezTo>
                <a:cubicBezTo>
                  <a:pt x="4462" y="884"/>
                  <a:pt x="4441" y="863"/>
                  <a:pt x="4425" y="836"/>
                </a:cubicBezTo>
                <a:cubicBezTo>
                  <a:pt x="4410" y="810"/>
                  <a:pt x="4402" y="780"/>
                  <a:pt x="4402" y="747"/>
                </a:cubicBezTo>
                <a:cubicBezTo>
                  <a:pt x="4402" y="714"/>
                  <a:pt x="4410" y="685"/>
                  <a:pt x="4425" y="658"/>
                </a:cubicBezTo>
                <a:cubicBezTo>
                  <a:pt x="4441" y="632"/>
                  <a:pt x="4462" y="611"/>
                  <a:pt x="4490" y="596"/>
                </a:cubicBezTo>
                <a:cubicBezTo>
                  <a:pt x="4517" y="581"/>
                  <a:pt x="4548" y="573"/>
                  <a:pt x="4582" y="573"/>
                </a:cubicBezTo>
                <a:cubicBezTo>
                  <a:pt x="4616" y="573"/>
                  <a:pt x="4647" y="581"/>
                  <a:pt x="4674" y="596"/>
                </a:cubicBezTo>
                <a:cubicBezTo>
                  <a:pt x="4701" y="611"/>
                  <a:pt x="4723" y="631"/>
                  <a:pt x="4738" y="658"/>
                </a:cubicBezTo>
                <a:close/>
                <a:moveTo>
                  <a:pt x="4725" y="747"/>
                </a:moveTo>
                <a:cubicBezTo>
                  <a:pt x="4725" y="721"/>
                  <a:pt x="4719" y="696"/>
                  <a:pt x="4707" y="675"/>
                </a:cubicBezTo>
                <a:cubicBezTo>
                  <a:pt x="4694" y="653"/>
                  <a:pt x="4677" y="636"/>
                  <a:pt x="4656" y="624"/>
                </a:cubicBezTo>
                <a:cubicBezTo>
                  <a:pt x="4634" y="612"/>
                  <a:pt x="4609" y="605"/>
                  <a:pt x="4582" y="605"/>
                </a:cubicBezTo>
                <a:cubicBezTo>
                  <a:pt x="4555" y="605"/>
                  <a:pt x="4531" y="612"/>
                  <a:pt x="4509" y="624"/>
                </a:cubicBezTo>
                <a:cubicBezTo>
                  <a:pt x="4487" y="636"/>
                  <a:pt x="4469" y="653"/>
                  <a:pt x="4457" y="675"/>
                </a:cubicBezTo>
                <a:cubicBezTo>
                  <a:pt x="4444" y="696"/>
                  <a:pt x="4438" y="721"/>
                  <a:pt x="4438" y="747"/>
                </a:cubicBezTo>
                <a:cubicBezTo>
                  <a:pt x="4438" y="774"/>
                  <a:pt x="4444" y="798"/>
                  <a:pt x="4457" y="820"/>
                </a:cubicBezTo>
                <a:cubicBezTo>
                  <a:pt x="4469" y="842"/>
                  <a:pt x="4487" y="859"/>
                  <a:pt x="4509" y="871"/>
                </a:cubicBezTo>
                <a:cubicBezTo>
                  <a:pt x="4531" y="883"/>
                  <a:pt x="4555" y="889"/>
                  <a:pt x="4582" y="889"/>
                </a:cubicBezTo>
                <a:cubicBezTo>
                  <a:pt x="4609" y="889"/>
                  <a:pt x="4634" y="883"/>
                  <a:pt x="4656" y="871"/>
                </a:cubicBezTo>
                <a:cubicBezTo>
                  <a:pt x="4677" y="859"/>
                  <a:pt x="4694" y="842"/>
                  <a:pt x="4707" y="820"/>
                </a:cubicBezTo>
                <a:cubicBezTo>
                  <a:pt x="4719" y="798"/>
                  <a:pt x="4725" y="774"/>
                  <a:pt x="4725" y="747"/>
                </a:cubicBezTo>
                <a:close/>
                <a:moveTo>
                  <a:pt x="5033" y="801"/>
                </a:moveTo>
                <a:cubicBezTo>
                  <a:pt x="5116" y="919"/>
                  <a:pt x="5116" y="919"/>
                  <a:pt x="5116" y="919"/>
                </a:cubicBezTo>
                <a:cubicBezTo>
                  <a:pt x="5077" y="919"/>
                  <a:pt x="5077" y="919"/>
                  <a:pt x="5077" y="919"/>
                </a:cubicBezTo>
                <a:cubicBezTo>
                  <a:pt x="4998" y="808"/>
                  <a:pt x="4998" y="808"/>
                  <a:pt x="4998" y="808"/>
                </a:cubicBezTo>
                <a:cubicBezTo>
                  <a:pt x="4990" y="809"/>
                  <a:pt x="4980" y="810"/>
                  <a:pt x="4971" y="810"/>
                </a:cubicBezTo>
                <a:cubicBezTo>
                  <a:pt x="4879" y="810"/>
                  <a:pt x="4879" y="810"/>
                  <a:pt x="4879" y="810"/>
                </a:cubicBezTo>
                <a:cubicBezTo>
                  <a:pt x="4879" y="919"/>
                  <a:pt x="4879" y="919"/>
                  <a:pt x="4879" y="919"/>
                </a:cubicBezTo>
                <a:cubicBezTo>
                  <a:pt x="4843" y="919"/>
                  <a:pt x="4843" y="919"/>
                  <a:pt x="4843" y="919"/>
                </a:cubicBezTo>
                <a:cubicBezTo>
                  <a:pt x="4843" y="576"/>
                  <a:pt x="4843" y="576"/>
                  <a:pt x="4843" y="576"/>
                </a:cubicBezTo>
                <a:cubicBezTo>
                  <a:pt x="4971" y="576"/>
                  <a:pt x="4971" y="576"/>
                  <a:pt x="4971" y="576"/>
                </a:cubicBezTo>
                <a:cubicBezTo>
                  <a:pt x="5015" y="576"/>
                  <a:pt x="5049" y="587"/>
                  <a:pt x="5074" y="607"/>
                </a:cubicBezTo>
                <a:cubicBezTo>
                  <a:pt x="5098" y="628"/>
                  <a:pt x="5111" y="657"/>
                  <a:pt x="5111" y="693"/>
                </a:cubicBezTo>
                <a:cubicBezTo>
                  <a:pt x="5111" y="720"/>
                  <a:pt x="5104" y="743"/>
                  <a:pt x="5091" y="761"/>
                </a:cubicBezTo>
                <a:cubicBezTo>
                  <a:pt x="5077" y="780"/>
                  <a:pt x="5058" y="793"/>
                  <a:pt x="5033" y="801"/>
                </a:cubicBezTo>
                <a:close/>
                <a:moveTo>
                  <a:pt x="5048" y="757"/>
                </a:moveTo>
                <a:cubicBezTo>
                  <a:pt x="5066" y="742"/>
                  <a:pt x="5075" y="721"/>
                  <a:pt x="5075" y="693"/>
                </a:cubicBezTo>
                <a:cubicBezTo>
                  <a:pt x="5075" y="666"/>
                  <a:pt x="5066" y="645"/>
                  <a:pt x="5048" y="630"/>
                </a:cubicBezTo>
                <a:cubicBezTo>
                  <a:pt x="5030" y="615"/>
                  <a:pt x="5004" y="607"/>
                  <a:pt x="4970" y="607"/>
                </a:cubicBezTo>
                <a:cubicBezTo>
                  <a:pt x="4879" y="607"/>
                  <a:pt x="4879" y="607"/>
                  <a:pt x="4879" y="607"/>
                </a:cubicBezTo>
                <a:cubicBezTo>
                  <a:pt x="4879" y="779"/>
                  <a:pt x="4879" y="779"/>
                  <a:pt x="4879" y="779"/>
                </a:cubicBezTo>
                <a:cubicBezTo>
                  <a:pt x="4970" y="779"/>
                  <a:pt x="4970" y="779"/>
                  <a:pt x="4970" y="779"/>
                </a:cubicBezTo>
                <a:cubicBezTo>
                  <a:pt x="5004" y="779"/>
                  <a:pt x="5030" y="772"/>
                  <a:pt x="5048" y="757"/>
                </a:cubicBezTo>
                <a:close/>
                <a:moveTo>
                  <a:pt x="5522" y="576"/>
                </a:moveTo>
                <a:cubicBezTo>
                  <a:pt x="5375" y="830"/>
                  <a:pt x="5375" y="830"/>
                  <a:pt x="5375" y="830"/>
                </a:cubicBezTo>
                <a:cubicBezTo>
                  <a:pt x="5226" y="576"/>
                  <a:pt x="5226" y="576"/>
                  <a:pt x="5226" y="576"/>
                </a:cubicBezTo>
                <a:cubicBezTo>
                  <a:pt x="5196" y="576"/>
                  <a:pt x="5196" y="576"/>
                  <a:pt x="5196" y="576"/>
                </a:cubicBezTo>
                <a:cubicBezTo>
                  <a:pt x="5196" y="919"/>
                  <a:pt x="5196" y="919"/>
                  <a:pt x="5196" y="919"/>
                </a:cubicBezTo>
                <a:cubicBezTo>
                  <a:pt x="5231" y="919"/>
                  <a:pt x="5231" y="919"/>
                  <a:pt x="5231" y="919"/>
                </a:cubicBezTo>
                <a:cubicBezTo>
                  <a:pt x="5231" y="646"/>
                  <a:pt x="5231" y="646"/>
                  <a:pt x="5231" y="646"/>
                </a:cubicBezTo>
                <a:cubicBezTo>
                  <a:pt x="5366" y="875"/>
                  <a:pt x="5366" y="875"/>
                  <a:pt x="5366" y="875"/>
                </a:cubicBezTo>
                <a:cubicBezTo>
                  <a:pt x="5383" y="875"/>
                  <a:pt x="5383" y="875"/>
                  <a:pt x="5383" y="875"/>
                </a:cubicBezTo>
                <a:cubicBezTo>
                  <a:pt x="5517" y="645"/>
                  <a:pt x="5517" y="645"/>
                  <a:pt x="5517" y="645"/>
                </a:cubicBezTo>
                <a:cubicBezTo>
                  <a:pt x="5517" y="919"/>
                  <a:pt x="5517" y="919"/>
                  <a:pt x="5517" y="919"/>
                </a:cubicBezTo>
                <a:cubicBezTo>
                  <a:pt x="5552" y="919"/>
                  <a:pt x="5552" y="919"/>
                  <a:pt x="5552" y="919"/>
                </a:cubicBezTo>
                <a:cubicBezTo>
                  <a:pt x="5552" y="576"/>
                  <a:pt x="5552" y="576"/>
                  <a:pt x="5552" y="576"/>
                </a:cubicBezTo>
                <a:lnTo>
                  <a:pt x="5522" y="576"/>
                </a:lnTo>
                <a:close/>
              </a:path>
            </a:pathLst>
          </a:custGeom>
          <a:solidFill>
            <a:srgbClr val="001450"/>
          </a:solidFill>
          <a:ln>
            <a:noFill/>
          </a:ln>
        </p:spPr>
        <p:txBody>
          <a:bodyPr lIns="114324" tIns="57162" rIns="114324" bIns="57162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2251">
              <a:latin typeface="+mn-lt"/>
            </a:endParaRPr>
          </a:p>
        </p:txBody>
      </p:sp>
      <p:sp>
        <p:nvSpPr>
          <p:cNvPr id="3" name="Tijdelijke aanduiding voor inhoud 2"/>
          <p:cNvSpPr>
            <a:spLocks noGrp="1" noSelect="1"/>
          </p:cNvSpPr>
          <p:nvPr>
            <p:ph idx="1"/>
          </p:nvPr>
        </p:nvSpPr>
        <p:spPr bwMode="gray"/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8" name="Title 2"/>
          <p:cNvSpPr>
            <a:spLocks noGrp="1" noSelect="1"/>
          </p:cNvSpPr>
          <p:nvPr>
            <p:ph type="body" sz="quarter" idx="13"/>
          </p:nvPr>
        </p:nvSpPr>
        <p:spPr bwMode="gray">
          <a:xfrm>
            <a:off x="855179" y="900501"/>
            <a:ext cx="13718858" cy="631382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376" b="0" cap="all">
                <a:solidFill>
                  <a:schemeClr val="accent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3376" b="0" cap="all">
                <a:solidFill>
                  <a:srgbClr val="7800AF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3376" b="0" cap="all">
                <a:solidFill>
                  <a:srgbClr val="7800AF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376" b="0" cap="all">
                <a:solidFill>
                  <a:srgbClr val="7800AF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376" b="0" cap="all">
                <a:solidFill>
                  <a:srgbClr val="7800AF"/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376" b="0" cap="all">
                <a:solidFill>
                  <a:srgbClr val="7800AF"/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376" b="0" cap="all">
                <a:solidFill>
                  <a:srgbClr val="7800AF"/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376" b="0" cap="all">
                <a:solidFill>
                  <a:srgbClr val="7800AF"/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376" b="0" cap="all">
                <a:solidFill>
                  <a:srgbClr val="7800AF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 noSelect="1"/>
          </p:cNvSpPr>
          <p:nvPr>
            <p:ph type="title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62" name="Tijdelijke aanduiding voor dianummer 5">
            <a:extLst>
              <a:ext uri="{FF2B5EF4-FFF2-40B4-BE49-F238E27FC236}">
                <a16:creationId xmlns:a16="http://schemas.microsoft.com/office/drawing/2014/main" id="{3D50EFD4-B601-421A-8E71-3C7651BF1E0E}"/>
              </a:ext>
            </a:extLst>
          </p:cNvPr>
          <p:cNvSpPr>
            <a:spLocks noGrp="1" noSelect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8E2439-B0E4-421E-AA48-0836F17567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94280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 &amp; textbox EM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S_Logo2 (JU-Free) Employment" hidden="1">
            <a:extLst>
              <a:ext uri="{FF2B5EF4-FFF2-40B4-BE49-F238E27FC236}">
                <a16:creationId xmlns:a16="http://schemas.microsoft.com/office/drawing/2014/main" id="{2EB0B328-6024-4D45-BF40-889F219F0BB9}"/>
              </a:ext>
            </a:extLst>
          </p:cNvPr>
          <p:cNvSpPr>
            <a:spLocks/>
          </p:cNvSpPr>
          <p:nvPr userDrawn="1"/>
        </p:nvSpPr>
        <p:spPr bwMode="auto">
          <a:xfrm>
            <a:off x="1155700" y="7712075"/>
            <a:ext cx="1365250" cy="365125"/>
          </a:xfrm>
          <a:custGeom>
            <a:avLst/>
            <a:gdLst>
              <a:gd name="T0" fmla="*/ 234 w 3440"/>
              <a:gd name="T1" fmla="*/ 1 h 921"/>
              <a:gd name="T2" fmla="*/ 213 w 3440"/>
              <a:gd name="T3" fmla="*/ 152 h 921"/>
              <a:gd name="T4" fmla="*/ 240 w 3440"/>
              <a:gd name="T5" fmla="*/ 308 h 921"/>
              <a:gd name="T6" fmla="*/ 506 w 3440"/>
              <a:gd name="T7" fmla="*/ 309 h 921"/>
              <a:gd name="T8" fmla="*/ 668 w 3440"/>
              <a:gd name="T9" fmla="*/ 1 h 921"/>
              <a:gd name="T10" fmla="*/ 320 w 3440"/>
              <a:gd name="T11" fmla="*/ 1 h 921"/>
              <a:gd name="T12" fmla="*/ 812 w 3440"/>
              <a:gd name="T13" fmla="*/ 346 h 921"/>
              <a:gd name="T14" fmla="*/ 1036 w 3440"/>
              <a:gd name="T15" fmla="*/ 117 h 921"/>
              <a:gd name="T16" fmla="*/ 812 w 3440"/>
              <a:gd name="T17" fmla="*/ 199 h 921"/>
              <a:gd name="T18" fmla="*/ 812 w 3440"/>
              <a:gd name="T19" fmla="*/ 39 h 921"/>
              <a:gd name="T20" fmla="*/ 1141 w 3440"/>
              <a:gd name="T21" fmla="*/ 1 h 921"/>
              <a:gd name="T22" fmla="*/ 1291 w 3440"/>
              <a:gd name="T23" fmla="*/ 308 h 921"/>
              <a:gd name="T24" fmla="*/ 1503 w 3440"/>
              <a:gd name="T25" fmla="*/ 348 h 921"/>
              <a:gd name="T26" fmla="*/ 1643 w 3440"/>
              <a:gd name="T27" fmla="*/ 174 h 921"/>
              <a:gd name="T28" fmla="*/ 1875 w 3440"/>
              <a:gd name="T29" fmla="*/ 228 h 921"/>
              <a:gd name="T30" fmla="*/ 1743 w 3440"/>
              <a:gd name="T31" fmla="*/ 1 h 921"/>
              <a:gd name="T32" fmla="*/ 1875 w 3440"/>
              <a:gd name="T33" fmla="*/ 346 h 921"/>
              <a:gd name="T34" fmla="*/ 2371 w 3440"/>
              <a:gd name="T35" fmla="*/ 62 h 921"/>
              <a:gd name="T36" fmla="*/ 2360 w 3440"/>
              <a:gd name="T37" fmla="*/ 1 h 921"/>
              <a:gd name="T38" fmla="*/ 2060 w 3440"/>
              <a:gd name="T39" fmla="*/ 346 h 921"/>
              <a:gd name="T40" fmla="*/ 2725 w 3440"/>
              <a:gd name="T41" fmla="*/ 190 h 921"/>
              <a:gd name="T42" fmla="*/ 2746 w 3440"/>
              <a:gd name="T43" fmla="*/ 39 h 921"/>
              <a:gd name="T44" fmla="*/ 2752 w 3440"/>
              <a:gd name="T45" fmla="*/ 346 h 921"/>
              <a:gd name="T46" fmla="*/ 3079 w 3440"/>
              <a:gd name="T47" fmla="*/ 278 h 921"/>
              <a:gd name="T48" fmla="*/ 2872 w 3440"/>
              <a:gd name="T49" fmla="*/ 346 h 921"/>
              <a:gd name="T50" fmla="*/ 3118 w 3440"/>
              <a:gd name="T51" fmla="*/ 1 h 921"/>
              <a:gd name="T52" fmla="*/ 3176 w 3440"/>
              <a:gd name="T53" fmla="*/ 39 h 921"/>
              <a:gd name="T54" fmla="*/ 3327 w 3440"/>
              <a:gd name="T55" fmla="*/ 39 h 921"/>
              <a:gd name="T56" fmla="*/ 264 w 3440"/>
              <a:gd name="T57" fmla="*/ 690 h 921"/>
              <a:gd name="T58" fmla="*/ 0 w 3440"/>
              <a:gd name="T59" fmla="*/ 919 h 921"/>
              <a:gd name="T60" fmla="*/ 226 w 3440"/>
              <a:gd name="T61" fmla="*/ 691 h 921"/>
              <a:gd name="T62" fmla="*/ 128 w 3440"/>
              <a:gd name="T63" fmla="*/ 772 h 921"/>
              <a:gd name="T64" fmla="*/ 329 w 3440"/>
              <a:gd name="T65" fmla="*/ 919 h 921"/>
              <a:gd name="T66" fmla="*/ 369 w 3440"/>
              <a:gd name="T67" fmla="*/ 574 h 921"/>
              <a:gd name="T68" fmla="*/ 806 w 3440"/>
              <a:gd name="T69" fmla="*/ 831 h 921"/>
              <a:gd name="T70" fmla="*/ 692 w 3440"/>
              <a:gd name="T71" fmla="*/ 574 h 921"/>
              <a:gd name="T72" fmla="*/ 635 w 3440"/>
              <a:gd name="T73" fmla="*/ 794 h 921"/>
              <a:gd name="T74" fmla="*/ 975 w 3440"/>
              <a:gd name="T75" fmla="*/ 919 h 921"/>
              <a:gd name="T76" fmla="*/ 1127 w 3440"/>
              <a:gd name="T77" fmla="*/ 574 h 921"/>
              <a:gd name="T78" fmla="*/ 1223 w 3440"/>
              <a:gd name="T79" fmla="*/ 919 h 921"/>
              <a:gd name="T80" fmla="*/ 1223 w 3440"/>
              <a:gd name="T81" fmla="*/ 733 h 921"/>
              <a:gd name="T82" fmla="*/ 1184 w 3440"/>
              <a:gd name="T83" fmla="*/ 574 h 921"/>
              <a:gd name="T84" fmla="*/ 1428 w 3440"/>
              <a:gd name="T85" fmla="*/ 746 h 921"/>
              <a:gd name="T86" fmla="*/ 1609 w 3440"/>
              <a:gd name="T87" fmla="*/ 610 h 921"/>
              <a:gd name="T88" fmla="*/ 2051 w 3440"/>
              <a:gd name="T89" fmla="*/ 801 h 921"/>
              <a:gd name="T90" fmla="*/ 1992 w 3440"/>
              <a:gd name="T91" fmla="*/ 810 h 921"/>
              <a:gd name="T92" fmla="*/ 1861 w 3440"/>
              <a:gd name="T93" fmla="*/ 574 h 921"/>
              <a:gd name="T94" fmla="*/ 2090 w 3440"/>
              <a:gd name="T95" fmla="*/ 691 h 921"/>
              <a:gd name="T96" fmla="*/ 1992 w 3440"/>
              <a:gd name="T97" fmla="*/ 772 h 921"/>
              <a:gd name="T98" fmla="*/ 2217 w 3440"/>
              <a:gd name="T99" fmla="*/ 574 h 921"/>
              <a:gd name="T100" fmla="*/ 2379 w 3440"/>
              <a:gd name="T101" fmla="*/ 882 h 921"/>
              <a:gd name="T102" fmla="*/ 2565 w 3440"/>
              <a:gd name="T103" fmla="*/ 919 h 9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3440" h="921">
                <a:moveTo>
                  <a:pt x="240" y="346"/>
                </a:moveTo>
                <a:cubicBezTo>
                  <a:pt x="0" y="346"/>
                  <a:pt x="0" y="346"/>
                  <a:pt x="0" y="346"/>
                </a:cubicBezTo>
                <a:cubicBezTo>
                  <a:pt x="0" y="1"/>
                  <a:pt x="0" y="1"/>
                  <a:pt x="0" y="1"/>
                </a:cubicBezTo>
                <a:cubicBezTo>
                  <a:pt x="234" y="1"/>
                  <a:pt x="234" y="1"/>
                  <a:pt x="234" y="1"/>
                </a:cubicBezTo>
                <a:cubicBezTo>
                  <a:pt x="234" y="39"/>
                  <a:pt x="234" y="39"/>
                  <a:pt x="234" y="39"/>
                </a:cubicBezTo>
                <a:cubicBezTo>
                  <a:pt x="40" y="39"/>
                  <a:pt x="40" y="39"/>
                  <a:pt x="40" y="39"/>
                </a:cubicBezTo>
                <a:cubicBezTo>
                  <a:pt x="40" y="152"/>
                  <a:pt x="40" y="152"/>
                  <a:pt x="40" y="152"/>
                </a:cubicBezTo>
                <a:cubicBezTo>
                  <a:pt x="213" y="152"/>
                  <a:pt x="213" y="152"/>
                  <a:pt x="213" y="152"/>
                </a:cubicBezTo>
                <a:cubicBezTo>
                  <a:pt x="213" y="190"/>
                  <a:pt x="213" y="190"/>
                  <a:pt x="213" y="190"/>
                </a:cubicBezTo>
                <a:cubicBezTo>
                  <a:pt x="40" y="190"/>
                  <a:pt x="40" y="190"/>
                  <a:pt x="40" y="190"/>
                </a:cubicBezTo>
                <a:cubicBezTo>
                  <a:pt x="40" y="308"/>
                  <a:pt x="40" y="308"/>
                  <a:pt x="40" y="308"/>
                </a:cubicBezTo>
                <a:cubicBezTo>
                  <a:pt x="240" y="308"/>
                  <a:pt x="240" y="308"/>
                  <a:pt x="240" y="308"/>
                </a:cubicBezTo>
                <a:lnTo>
                  <a:pt x="240" y="346"/>
                </a:lnTo>
                <a:close/>
                <a:moveTo>
                  <a:pt x="357" y="62"/>
                </a:moveTo>
                <a:cubicBezTo>
                  <a:pt x="482" y="309"/>
                  <a:pt x="482" y="309"/>
                  <a:pt x="482" y="309"/>
                </a:cubicBezTo>
                <a:cubicBezTo>
                  <a:pt x="506" y="309"/>
                  <a:pt x="506" y="309"/>
                  <a:pt x="506" y="309"/>
                </a:cubicBezTo>
                <a:cubicBezTo>
                  <a:pt x="631" y="62"/>
                  <a:pt x="631" y="62"/>
                  <a:pt x="631" y="62"/>
                </a:cubicBezTo>
                <a:cubicBezTo>
                  <a:pt x="632" y="346"/>
                  <a:pt x="632" y="346"/>
                  <a:pt x="632" y="346"/>
                </a:cubicBezTo>
                <a:cubicBezTo>
                  <a:pt x="668" y="346"/>
                  <a:pt x="668" y="346"/>
                  <a:pt x="668" y="346"/>
                </a:cubicBezTo>
                <a:cubicBezTo>
                  <a:pt x="668" y="1"/>
                  <a:pt x="668" y="1"/>
                  <a:pt x="668" y="1"/>
                </a:cubicBezTo>
                <a:cubicBezTo>
                  <a:pt x="620" y="1"/>
                  <a:pt x="620" y="1"/>
                  <a:pt x="620" y="1"/>
                </a:cubicBezTo>
                <a:cubicBezTo>
                  <a:pt x="495" y="249"/>
                  <a:pt x="495" y="249"/>
                  <a:pt x="495" y="249"/>
                </a:cubicBezTo>
                <a:cubicBezTo>
                  <a:pt x="369" y="1"/>
                  <a:pt x="369" y="1"/>
                  <a:pt x="369" y="1"/>
                </a:cubicBezTo>
                <a:cubicBezTo>
                  <a:pt x="320" y="1"/>
                  <a:pt x="320" y="1"/>
                  <a:pt x="320" y="1"/>
                </a:cubicBezTo>
                <a:cubicBezTo>
                  <a:pt x="320" y="346"/>
                  <a:pt x="320" y="346"/>
                  <a:pt x="320" y="346"/>
                </a:cubicBezTo>
                <a:cubicBezTo>
                  <a:pt x="357" y="346"/>
                  <a:pt x="357" y="346"/>
                  <a:pt x="357" y="346"/>
                </a:cubicBezTo>
                <a:lnTo>
                  <a:pt x="357" y="62"/>
                </a:lnTo>
                <a:close/>
                <a:moveTo>
                  <a:pt x="812" y="346"/>
                </a:moveTo>
                <a:cubicBezTo>
                  <a:pt x="773" y="346"/>
                  <a:pt x="773" y="346"/>
                  <a:pt x="773" y="346"/>
                </a:cubicBezTo>
                <a:cubicBezTo>
                  <a:pt x="773" y="1"/>
                  <a:pt x="773" y="1"/>
                  <a:pt x="773" y="1"/>
                </a:cubicBezTo>
                <a:cubicBezTo>
                  <a:pt x="902" y="1"/>
                  <a:pt x="902" y="1"/>
                  <a:pt x="902" y="1"/>
                </a:cubicBezTo>
                <a:cubicBezTo>
                  <a:pt x="987" y="1"/>
                  <a:pt x="1036" y="44"/>
                  <a:pt x="1036" y="117"/>
                </a:cubicBezTo>
                <a:cubicBezTo>
                  <a:pt x="1036" y="193"/>
                  <a:pt x="987" y="237"/>
                  <a:pt x="902" y="237"/>
                </a:cubicBezTo>
                <a:cubicBezTo>
                  <a:pt x="812" y="237"/>
                  <a:pt x="812" y="237"/>
                  <a:pt x="812" y="237"/>
                </a:cubicBezTo>
                <a:lnTo>
                  <a:pt x="812" y="346"/>
                </a:lnTo>
                <a:close/>
                <a:moveTo>
                  <a:pt x="812" y="199"/>
                </a:moveTo>
                <a:cubicBezTo>
                  <a:pt x="900" y="199"/>
                  <a:pt x="900" y="199"/>
                  <a:pt x="900" y="199"/>
                </a:cubicBezTo>
                <a:cubicBezTo>
                  <a:pt x="962" y="199"/>
                  <a:pt x="998" y="172"/>
                  <a:pt x="998" y="118"/>
                </a:cubicBezTo>
                <a:cubicBezTo>
                  <a:pt x="998" y="66"/>
                  <a:pt x="962" y="39"/>
                  <a:pt x="900" y="39"/>
                </a:cubicBezTo>
                <a:cubicBezTo>
                  <a:pt x="812" y="39"/>
                  <a:pt x="812" y="39"/>
                  <a:pt x="812" y="39"/>
                </a:cubicBezTo>
                <a:lnTo>
                  <a:pt x="812" y="199"/>
                </a:lnTo>
                <a:close/>
                <a:moveTo>
                  <a:pt x="1291" y="308"/>
                </a:moveTo>
                <a:cubicBezTo>
                  <a:pt x="1141" y="308"/>
                  <a:pt x="1141" y="308"/>
                  <a:pt x="1141" y="308"/>
                </a:cubicBezTo>
                <a:cubicBezTo>
                  <a:pt x="1141" y="1"/>
                  <a:pt x="1141" y="1"/>
                  <a:pt x="1141" y="1"/>
                </a:cubicBezTo>
                <a:cubicBezTo>
                  <a:pt x="1101" y="1"/>
                  <a:pt x="1101" y="1"/>
                  <a:pt x="1101" y="1"/>
                </a:cubicBezTo>
                <a:cubicBezTo>
                  <a:pt x="1101" y="346"/>
                  <a:pt x="1101" y="346"/>
                  <a:pt x="1101" y="346"/>
                </a:cubicBezTo>
                <a:cubicBezTo>
                  <a:pt x="1291" y="346"/>
                  <a:pt x="1291" y="346"/>
                  <a:pt x="1291" y="346"/>
                </a:cubicBezTo>
                <a:lnTo>
                  <a:pt x="1291" y="308"/>
                </a:lnTo>
                <a:close/>
                <a:moveTo>
                  <a:pt x="1323" y="174"/>
                </a:moveTo>
                <a:cubicBezTo>
                  <a:pt x="1323" y="76"/>
                  <a:pt x="1402" y="0"/>
                  <a:pt x="1503" y="0"/>
                </a:cubicBezTo>
                <a:cubicBezTo>
                  <a:pt x="1603" y="0"/>
                  <a:pt x="1683" y="77"/>
                  <a:pt x="1683" y="174"/>
                </a:cubicBezTo>
                <a:cubicBezTo>
                  <a:pt x="1683" y="271"/>
                  <a:pt x="1603" y="348"/>
                  <a:pt x="1503" y="348"/>
                </a:cubicBezTo>
                <a:cubicBezTo>
                  <a:pt x="1402" y="348"/>
                  <a:pt x="1323" y="271"/>
                  <a:pt x="1323" y="174"/>
                </a:cubicBezTo>
                <a:close/>
                <a:moveTo>
                  <a:pt x="1363" y="174"/>
                </a:moveTo>
                <a:cubicBezTo>
                  <a:pt x="1363" y="249"/>
                  <a:pt x="1427" y="310"/>
                  <a:pt x="1503" y="310"/>
                </a:cubicBezTo>
                <a:cubicBezTo>
                  <a:pt x="1580" y="310"/>
                  <a:pt x="1643" y="249"/>
                  <a:pt x="1643" y="174"/>
                </a:cubicBezTo>
                <a:cubicBezTo>
                  <a:pt x="1643" y="98"/>
                  <a:pt x="1580" y="38"/>
                  <a:pt x="1503" y="38"/>
                </a:cubicBezTo>
                <a:cubicBezTo>
                  <a:pt x="1427" y="38"/>
                  <a:pt x="1363" y="98"/>
                  <a:pt x="1363" y="174"/>
                </a:cubicBezTo>
                <a:close/>
                <a:moveTo>
                  <a:pt x="1875" y="346"/>
                </a:moveTo>
                <a:cubicBezTo>
                  <a:pt x="1875" y="228"/>
                  <a:pt x="1875" y="228"/>
                  <a:pt x="1875" y="228"/>
                </a:cubicBezTo>
                <a:cubicBezTo>
                  <a:pt x="2005" y="1"/>
                  <a:pt x="2005" y="1"/>
                  <a:pt x="2005" y="1"/>
                </a:cubicBezTo>
                <a:cubicBezTo>
                  <a:pt x="1965" y="1"/>
                  <a:pt x="1965" y="1"/>
                  <a:pt x="1965" y="1"/>
                </a:cubicBezTo>
                <a:cubicBezTo>
                  <a:pt x="1855" y="181"/>
                  <a:pt x="1855" y="181"/>
                  <a:pt x="1855" y="181"/>
                </a:cubicBezTo>
                <a:cubicBezTo>
                  <a:pt x="1743" y="1"/>
                  <a:pt x="1743" y="1"/>
                  <a:pt x="1743" y="1"/>
                </a:cubicBezTo>
                <a:cubicBezTo>
                  <a:pt x="1703" y="1"/>
                  <a:pt x="1703" y="1"/>
                  <a:pt x="1703" y="1"/>
                </a:cubicBezTo>
                <a:cubicBezTo>
                  <a:pt x="1836" y="229"/>
                  <a:pt x="1836" y="229"/>
                  <a:pt x="1836" y="229"/>
                </a:cubicBezTo>
                <a:cubicBezTo>
                  <a:pt x="1836" y="346"/>
                  <a:pt x="1836" y="346"/>
                  <a:pt x="1836" y="346"/>
                </a:cubicBezTo>
                <a:lnTo>
                  <a:pt x="1875" y="346"/>
                </a:lnTo>
                <a:close/>
                <a:moveTo>
                  <a:pt x="2097" y="62"/>
                </a:moveTo>
                <a:cubicBezTo>
                  <a:pt x="2222" y="309"/>
                  <a:pt x="2222" y="309"/>
                  <a:pt x="2222" y="309"/>
                </a:cubicBezTo>
                <a:cubicBezTo>
                  <a:pt x="2246" y="309"/>
                  <a:pt x="2246" y="309"/>
                  <a:pt x="2246" y="309"/>
                </a:cubicBezTo>
                <a:cubicBezTo>
                  <a:pt x="2371" y="62"/>
                  <a:pt x="2371" y="62"/>
                  <a:pt x="2371" y="62"/>
                </a:cubicBezTo>
                <a:cubicBezTo>
                  <a:pt x="2371" y="346"/>
                  <a:pt x="2371" y="346"/>
                  <a:pt x="2371" y="346"/>
                </a:cubicBezTo>
                <a:cubicBezTo>
                  <a:pt x="2408" y="346"/>
                  <a:pt x="2408" y="346"/>
                  <a:pt x="2408" y="346"/>
                </a:cubicBezTo>
                <a:cubicBezTo>
                  <a:pt x="2408" y="1"/>
                  <a:pt x="2408" y="1"/>
                  <a:pt x="2408" y="1"/>
                </a:cubicBezTo>
                <a:cubicBezTo>
                  <a:pt x="2360" y="1"/>
                  <a:pt x="2360" y="1"/>
                  <a:pt x="2360" y="1"/>
                </a:cubicBezTo>
                <a:cubicBezTo>
                  <a:pt x="2234" y="249"/>
                  <a:pt x="2234" y="249"/>
                  <a:pt x="2234" y="249"/>
                </a:cubicBezTo>
                <a:cubicBezTo>
                  <a:pt x="2108" y="1"/>
                  <a:pt x="2108" y="1"/>
                  <a:pt x="2108" y="1"/>
                </a:cubicBezTo>
                <a:cubicBezTo>
                  <a:pt x="2060" y="1"/>
                  <a:pt x="2060" y="1"/>
                  <a:pt x="2060" y="1"/>
                </a:cubicBezTo>
                <a:cubicBezTo>
                  <a:pt x="2060" y="346"/>
                  <a:pt x="2060" y="346"/>
                  <a:pt x="2060" y="346"/>
                </a:cubicBezTo>
                <a:cubicBezTo>
                  <a:pt x="2097" y="346"/>
                  <a:pt x="2097" y="346"/>
                  <a:pt x="2097" y="346"/>
                </a:cubicBezTo>
                <a:lnTo>
                  <a:pt x="2097" y="62"/>
                </a:lnTo>
                <a:close/>
                <a:moveTo>
                  <a:pt x="2552" y="190"/>
                </a:moveTo>
                <a:cubicBezTo>
                  <a:pt x="2725" y="190"/>
                  <a:pt x="2725" y="190"/>
                  <a:pt x="2725" y="190"/>
                </a:cubicBezTo>
                <a:cubicBezTo>
                  <a:pt x="2725" y="152"/>
                  <a:pt x="2725" y="152"/>
                  <a:pt x="2725" y="152"/>
                </a:cubicBezTo>
                <a:cubicBezTo>
                  <a:pt x="2552" y="152"/>
                  <a:pt x="2552" y="152"/>
                  <a:pt x="2552" y="152"/>
                </a:cubicBezTo>
                <a:cubicBezTo>
                  <a:pt x="2552" y="39"/>
                  <a:pt x="2552" y="39"/>
                  <a:pt x="2552" y="39"/>
                </a:cubicBezTo>
                <a:cubicBezTo>
                  <a:pt x="2746" y="39"/>
                  <a:pt x="2746" y="39"/>
                  <a:pt x="2746" y="39"/>
                </a:cubicBezTo>
                <a:cubicBezTo>
                  <a:pt x="2746" y="1"/>
                  <a:pt x="2746" y="1"/>
                  <a:pt x="2746" y="1"/>
                </a:cubicBezTo>
                <a:cubicBezTo>
                  <a:pt x="2512" y="1"/>
                  <a:pt x="2512" y="1"/>
                  <a:pt x="2512" y="1"/>
                </a:cubicBezTo>
                <a:cubicBezTo>
                  <a:pt x="2512" y="346"/>
                  <a:pt x="2512" y="346"/>
                  <a:pt x="2512" y="346"/>
                </a:cubicBezTo>
                <a:cubicBezTo>
                  <a:pt x="2752" y="346"/>
                  <a:pt x="2752" y="346"/>
                  <a:pt x="2752" y="346"/>
                </a:cubicBezTo>
                <a:cubicBezTo>
                  <a:pt x="2752" y="308"/>
                  <a:pt x="2752" y="308"/>
                  <a:pt x="2752" y="308"/>
                </a:cubicBezTo>
                <a:cubicBezTo>
                  <a:pt x="2552" y="308"/>
                  <a:pt x="2552" y="308"/>
                  <a:pt x="2552" y="308"/>
                </a:cubicBezTo>
                <a:lnTo>
                  <a:pt x="2552" y="190"/>
                </a:lnTo>
                <a:close/>
                <a:moveTo>
                  <a:pt x="3079" y="278"/>
                </a:moveTo>
                <a:cubicBezTo>
                  <a:pt x="2873" y="1"/>
                  <a:pt x="2873" y="1"/>
                  <a:pt x="2873" y="1"/>
                </a:cubicBezTo>
                <a:cubicBezTo>
                  <a:pt x="2832" y="1"/>
                  <a:pt x="2832" y="1"/>
                  <a:pt x="2832" y="1"/>
                </a:cubicBezTo>
                <a:cubicBezTo>
                  <a:pt x="2832" y="346"/>
                  <a:pt x="2832" y="346"/>
                  <a:pt x="2832" y="346"/>
                </a:cubicBezTo>
                <a:cubicBezTo>
                  <a:pt x="2872" y="346"/>
                  <a:pt x="2872" y="346"/>
                  <a:pt x="2872" y="346"/>
                </a:cubicBezTo>
                <a:cubicBezTo>
                  <a:pt x="2872" y="69"/>
                  <a:pt x="2872" y="69"/>
                  <a:pt x="2872" y="69"/>
                </a:cubicBezTo>
                <a:cubicBezTo>
                  <a:pt x="3078" y="346"/>
                  <a:pt x="3078" y="346"/>
                  <a:pt x="3078" y="346"/>
                </a:cubicBezTo>
                <a:cubicBezTo>
                  <a:pt x="3118" y="346"/>
                  <a:pt x="3118" y="346"/>
                  <a:pt x="3118" y="346"/>
                </a:cubicBezTo>
                <a:cubicBezTo>
                  <a:pt x="3118" y="1"/>
                  <a:pt x="3118" y="1"/>
                  <a:pt x="3118" y="1"/>
                </a:cubicBezTo>
                <a:cubicBezTo>
                  <a:pt x="3079" y="1"/>
                  <a:pt x="3079" y="1"/>
                  <a:pt x="3079" y="1"/>
                </a:cubicBezTo>
                <a:lnTo>
                  <a:pt x="3079" y="278"/>
                </a:lnTo>
                <a:close/>
                <a:moveTo>
                  <a:pt x="3176" y="1"/>
                </a:moveTo>
                <a:cubicBezTo>
                  <a:pt x="3176" y="39"/>
                  <a:pt x="3176" y="39"/>
                  <a:pt x="3176" y="39"/>
                </a:cubicBezTo>
                <a:cubicBezTo>
                  <a:pt x="3288" y="39"/>
                  <a:pt x="3288" y="39"/>
                  <a:pt x="3288" y="39"/>
                </a:cubicBezTo>
                <a:cubicBezTo>
                  <a:pt x="3288" y="346"/>
                  <a:pt x="3288" y="346"/>
                  <a:pt x="3288" y="346"/>
                </a:cubicBezTo>
                <a:cubicBezTo>
                  <a:pt x="3327" y="346"/>
                  <a:pt x="3327" y="346"/>
                  <a:pt x="3327" y="346"/>
                </a:cubicBezTo>
                <a:cubicBezTo>
                  <a:pt x="3327" y="39"/>
                  <a:pt x="3327" y="39"/>
                  <a:pt x="3327" y="39"/>
                </a:cubicBezTo>
                <a:cubicBezTo>
                  <a:pt x="3440" y="39"/>
                  <a:pt x="3440" y="39"/>
                  <a:pt x="3440" y="39"/>
                </a:cubicBezTo>
                <a:cubicBezTo>
                  <a:pt x="3440" y="1"/>
                  <a:pt x="3440" y="1"/>
                  <a:pt x="3440" y="1"/>
                </a:cubicBezTo>
                <a:lnTo>
                  <a:pt x="3176" y="1"/>
                </a:lnTo>
                <a:close/>
                <a:moveTo>
                  <a:pt x="264" y="690"/>
                </a:moveTo>
                <a:cubicBezTo>
                  <a:pt x="264" y="766"/>
                  <a:pt x="215" y="810"/>
                  <a:pt x="130" y="810"/>
                </a:cubicBezTo>
                <a:cubicBezTo>
                  <a:pt x="40" y="810"/>
                  <a:pt x="40" y="810"/>
                  <a:pt x="40" y="810"/>
                </a:cubicBezTo>
                <a:cubicBezTo>
                  <a:pt x="40" y="919"/>
                  <a:pt x="40" y="919"/>
                  <a:pt x="40" y="919"/>
                </a:cubicBezTo>
                <a:cubicBezTo>
                  <a:pt x="0" y="919"/>
                  <a:pt x="0" y="919"/>
                  <a:pt x="0" y="919"/>
                </a:cubicBezTo>
                <a:cubicBezTo>
                  <a:pt x="0" y="574"/>
                  <a:pt x="0" y="574"/>
                  <a:pt x="0" y="574"/>
                </a:cubicBezTo>
                <a:cubicBezTo>
                  <a:pt x="130" y="574"/>
                  <a:pt x="130" y="574"/>
                  <a:pt x="130" y="574"/>
                </a:cubicBezTo>
                <a:cubicBezTo>
                  <a:pt x="215" y="574"/>
                  <a:pt x="264" y="616"/>
                  <a:pt x="264" y="690"/>
                </a:cubicBezTo>
                <a:close/>
                <a:moveTo>
                  <a:pt x="226" y="691"/>
                </a:moveTo>
                <a:cubicBezTo>
                  <a:pt x="226" y="639"/>
                  <a:pt x="190" y="612"/>
                  <a:pt x="128" y="612"/>
                </a:cubicBezTo>
                <a:cubicBezTo>
                  <a:pt x="40" y="612"/>
                  <a:pt x="40" y="612"/>
                  <a:pt x="40" y="612"/>
                </a:cubicBezTo>
                <a:cubicBezTo>
                  <a:pt x="40" y="772"/>
                  <a:pt x="40" y="772"/>
                  <a:pt x="40" y="772"/>
                </a:cubicBezTo>
                <a:cubicBezTo>
                  <a:pt x="128" y="772"/>
                  <a:pt x="128" y="772"/>
                  <a:pt x="128" y="772"/>
                </a:cubicBezTo>
                <a:cubicBezTo>
                  <a:pt x="190" y="772"/>
                  <a:pt x="226" y="744"/>
                  <a:pt x="226" y="691"/>
                </a:cubicBezTo>
                <a:close/>
                <a:moveTo>
                  <a:pt x="369" y="574"/>
                </a:moveTo>
                <a:cubicBezTo>
                  <a:pt x="329" y="574"/>
                  <a:pt x="329" y="574"/>
                  <a:pt x="329" y="574"/>
                </a:cubicBezTo>
                <a:cubicBezTo>
                  <a:pt x="329" y="919"/>
                  <a:pt x="329" y="919"/>
                  <a:pt x="329" y="919"/>
                </a:cubicBezTo>
                <a:cubicBezTo>
                  <a:pt x="520" y="919"/>
                  <a:pt x="520" y="919"/>
                  <a:pt x="520" y="919"/>
                </a:cubicBezTo>
                <a:cubicBezTo>
                  <a:pt x="520" y="881"/>
                  <a:pt x="520" y="881"/>
                  <a:pt x="520" y="881"/>
                </a:cubicBezTo>
                <a:cubicBezTo>
                  <a:pt x="369" y="881"/>
                  <a:pt x="369" y="881"/>
                  <a:pt x="369" y="881"/>
                </a:cubicBezTo>
                <a:lnTo>
                  <a:pt x="369" y="574"/>
                </a:lnTo>
                <a:close/>
                <a:moveTo>
                  <a:pt x="733" y="574"/>
                </a:moveTo>
                <a:cubicBezTo>
                  <a:pt x="887" y="919"/>
                  <a:pt x="887" y="919"/>
                  <a:pt x="887" y="919"/>
                </a:cubicBezTo>
                <a:cubicBezTo>
                  <a:pt x="844" y="919"/>
                  <a:pt x="844" y="919"/>
                  <a:pt x="844" y="919"/>
                </a:cubicBezTo>
                <a:cubicBezTo>
                  <a:pt x="806" y="831"/>
                  <a:pt x="806" y="831"/>
                  <a:pt x="806" y="831"/>
                </a:cubicBezTo>
                <a:cubicBezTo>
                  <a:pt x="618" y="831"/>
                  <a:pt x="618" y="831"/>
                  <a:pt x="618" y="831"/>
                </a:cubicBezTo>
                <a:cubicBezTo>
                  <a:pt x="579" y="919"/>
                  <a:pt x="579" y="919"/>
                  <a:pt x="579" y="919"/>
                </a:cubicBezTo>
                <a:cubicBezTo>
                  <a:pt x="538" y="919"/>
                  <a:pt x="538" y="919"/>
                  <a:pt x="538" y="919"/>
                </a:cubicBezTo>
                <a:cubicBezTo>
                  <a:pt x="692" y="574"/>
                  <a:pt x="692" y="574"/>
                  <a:pt x="692" y="574"/>
                </a:cubicBezTo>
                <a:lnTo>
                  <a:pt x="733" y="574"/>
                </a:lnTo>
                <a:close/>
                <a:moveTo>
                  <a:pt x="789" y="794"/>
                </a:moveTo>
                <a:cubicBezTo>
                  <a:pt x="711" y="619"/>
                  <a:pt x="711" y="619"/>
                  <a:pt x="711" y="619"/>
                </a:cubicBezTo>
                <a:cubicBezTo>
                  <a:pt x="635" y="794"/>
                  <a:pt x="635" y="794"/>
                  <a:pt x="635" y="794"/>
                </a:cubicBezTo>
                <a:lnTo>
                  <a:pt x="789" y="794"/>
                </a:lnTo>
                <a:close/>
                <a:moveTo>
                  <a:pt x="862" y="612"/>
                </a:moveTo>
                <a:cubicBezTo>
                  <a:pt x="975" y="612"/>
                  <a:pt x="975" y="612"/>
                  <a:pt x="975" y="612"/>
                </a:cubicBezTo>
                <a:cubicBezTo>
                  <a:pt x="975" y="919"/>
                  <a:pt x="975" y="919"/>
                  <a:pt x="975" y="919"/>
                </a:cubicBezTo>
                <a:cubicBezTo>
                  <a:pt x="1014" y="919"/>
                  <a:pt x="1014" y="919"/>
                  <a:pt x="1014" y="919"/>
                </a:cubicBezTo>
                <a:cubicBezTo>
                  <a:pt x="1014" y="612"/>
                  <a:pt x="1014" y="612"/>
                  <a:pt x="1014" y="612"/>
                </a:cubicBezTo>
                <a:cubicBezTo>
                  <a:pt x="1127" y="612"/>
                  <a:pt x="1127" y="612"/>
                  <a:pt x="1127" y="612"/>
                </a:cubicBezTo>
                <a:cubicBezTo>
                  <a:pt x="1127" y="574"/>
                  <a:pt x="1127" y="574"/>
                  <a:pt x="1127" y="574"/>
                </a:cubicBezTo>
                <a:cubicBezTo>
                  <a:pt x="862" y="574"/>
                  <a:pt x="862" y="574"/>
                  <a:pt x="862" y="574"/>
                </a:cubicBezTo>
                <a:lnTo>
                  <a:pt x="862" y="612"/>
                </a:lnTo>
                <a:close/>
                <a:moveTo>
                  <a:pt x="1184" y="919"/>
                </a:moveTo>
                <a:cubicBezTo>
                  <a:pt x="1223" y="919"/>
                  <a:pt x="1223" y="919"/>
                  <a:pt x="1223" y="919"/>
                </a:cubicBezTo>
                <a:cubicBezTo>
                  <a:pt x="1223" y="771"/>
                  <a:pt x="1223" y="771"/>
                  <a:pt x="1223" y="771"/>
                </a:cubicBezTo>
                <a:cubicBezTo>
                  <a:pt x="1384" y="771"/>
                  <a:pt x="1384" y="771"/>
                  <a:pt x="1384" y="771"/>
                </a:cubicBezTo>
                <a:cubicBezTo>
                  <a:pt x="1384" y="733"/>
                  <a:pt x="1384" y="733"/>
                  <a:pt x="1384" y="733"/>
                </a:cubicBezTo>
                <a:cubicBezTo>
                  <a:pt x="1223" y="733"/>
                  <a:pt x="1223" y="733"/>
                  <a:pt x="1223" y="733"/>
                </a:cubicBezTo>
                <a:cubicBezTo>
                  <a:pt x="1223" y="612"/>
                  <a:pt x="1223" y="612"/>
                  <a:pt x="1223" y="612"/>
                </a:cubicBezTo>
                <a:cubicBezTo>
                  <a:pt x="1403" y="612"/>
                  <a:pt x="1403" y="612"/>
                  <a:pt x="1403" y="612"/>
                </a:cubicBezTo>
                <a:cubicBezTo>
                  <a:pt x="1403" y="574"/>
                  <a:pt x="1403" y="574"/>
                  <a:pt x="1403" y="574"/>
                </a:cubicBezTo>
                <a:cubicBezTo>
                  <a:pt x="1184" y="574"/>
                  <a:pt x="1184" y="574"/>
                  <a:pt x="1184" y="574"/>
                </a:cubicBezTo>
                <a:lnTo>
                  <a:pt x="1184" y="919"/>
                </a:lnTo>
                <a:close/>
                <a:moveTo>
                  <a:pt x="1789" y="746"/>
                </a:moveTo>
                <a:cubicBezTo>
                  <a:pt x="1789" y="843"/>
                  <a:pt x="1709" y="921"/>
                  <a:pt x="1609" y="921"/>
                </a:cubicBezTo>
                <a:cubicBezTo>
                  <a:pt x="1508" y="921"/>
                  <a:pt x="1428" y="843"/>
                  <a:pt x="1428" y="746"/>
                </a:cubicBezTo>
                <a:cubicBezTo>
                  <a:pt x="1428" y="649"/>
                  <a:pt x="1508" y="573"/>
                  <a:pt x="1609" y="573"/>
                </a:cubicBezTo>
                <a:cubicBezTo>
                  <a:pt x="1709" y="573"/>
                  <a:pt x="1789" y="649"/>
                  <a:pt x="1789" y="746"/>
                </a:cubicBezTo>
                <a:close/>
                <a:moveTo>
                  <a:pt x="1749" y="746"/>
                </a:moveTo>
                <a:cubicBezTo>
                  <a:pt x="1749" y="671"/>
                  <a:pt x="1686" y="610"/>
                  <a:pt x="1609" y="610"/>
                </a:cubicBezTo>
                <a:cubicBezTo>
                  <a:pt x="1532" y="610"/>
                  <a:pt x="1468" y="671"/>
                  <a:pt x="1468" y="746"/>
                </a:cubicBezTo>
                <a:cubicBezTo>
                  <a:pt x="1468" y="822"/>
                  <a:pt x="1532" y="883"/>
                  <a:pt x="1609" y="883"/>
                </a:cubicBezTo>
                <a:cubicBezTo>
                  <a:pt x="1686" y="883"/>
                  <a:pt x="1749" y="822"/>
                  <a:pt x="1749" y="746"/>
                </a:cubicBezTo>
                <a:close/>
                <a:moveTo>
                  <a:pt x="2051" y="801"/>
                </a:moveTo>
                <a:cubicBezTo>
                  <a:pt x="2131" y="919"/>
                  <a:pt x="2131" y="919"/>
                  <a:pt x="2131" y="919"/>
                </a:cubicBezTo>
                <a:cubicBezTo>
                  <a:pt x="2086" y="919"/>
                  <a:pt x="2086" y="919"/>
                  <a:pt x="2086" y="919"/>
                </a:cubicBezTo>
                <a:cubicBezTo>
                  <a:pt x="2015" y="809"/>
                  <a:pt x="2015" y="809"/>
                  <a:pt x="2015" y="809"/>
                </a:cubicBezTo>
                <a:cubicBezTo>
                  <a:pt x="2008" y="809"/>
                  <a:pt x="2000" y="810"/>
                  <a:pt x="1992" y="810"/>
                </a:cubicBezTo>
                <a:cubicBezTo>
                  <a:pt x="1900" y="810"/>
                  <a:pt x="1900" y="810"/>
                  <a:pt x="1900" y="810"/>
                </a:cubicBezTo>
                <a:cubicBezTo>
                  <a:pt x="1900" y="919"/>
                  <a:pt x="1900" y="919"/>
                  <a:pt x="1900" y="919"/>
                </a:cubicBezTo>
                <a:cubicBezTo>
                  <a:pt x="1861" y="919"/>
                  <a:pt x="1861" y="919"/>
                  <a:pt x="1861" y="919"/>
                </a:cubicBezTo>
                <a:cubicBezTo>
                  <a:pt x="1861" y="574"/>
                  <a:pt x="1861" y="574"/>
                  <a:pt x="1861" y="574"/>
                </a:cubicBezTo>
                <a:cubicBezTo>
                  <a:pt x="1992" y="574"/>
                  <a:pt x="1992" y="574"/>
                  <a:pt x="1992" y="574"/>
                </a:cubicBezTo>
                <a:cubicBezTo>
                  <a:pt x="2078" y="574"/>
                  <a:pt x="2128" y="616"/>
                  <a:pt x="2128" y="690"/>
                </a:cubicBezTo>
                <a:cubicBezTo>
                  <a:pt x="2128" y="747"/>
                  <a:pt x="2100" y="785"/>
                  <a:pt x="2051" y="801"/>
                </a:cubicBezTo>
                <a:close/>
                <a:moveTo>
                  <a:pt x="2090" y="691"/>
                </a:moveTo>
                <a:cubicBezTo>
                  <a:pt x="2090" y="639"/>
                  <a:pt x="2054" y="612"/>
                  <a:pt x="1992" y="612"/>
                </a:cubicBezTo>
                <a:cubicBezTo>
                  <a:pt x="1900" y="612"/>
                  <a:pt x="1900" y="612"/>
                  <a:pt x="1900" y="612"/>
                </a:cubicBezTo>
                <a:cubicBezTo>
                  <a:pt x="1900" y="772"/>
                  <a:pt x="1900" y="772"/>
                  <a:pt x="1900" y="772"/>
                </a:cubicBezTo>
                <a:cubicBezTo>
                  <a:pt x="1992" y="772"/>
                  <a:pt x="1992" y="772"/>
                  <a:pt x="1992" y="772"/>
                </a:cubicBezTo>
                <a:cubicBezTo>
                  <a:pt x="2054" y="772"/>
                  <a:pt x="2090" y="744"/>
                  <a:pt x="2090" y="691"/>
                </a:cubicBezTo>
                <a:close/>
                <a:moveTo>
                  <a:pt x="2392" y="822"/>
                </a:moveTo>
                <a:cubicBezTo>
                  <a:pt x="2266" y="574"/>
                  <a:pt x="2266" y="574"/>
                  <a:pt x="2266" y="574"/>
                </a:cubicBezTo>
                <a:cubicBezTo>
                  <a:pt x="2217" y="574"/>
                  <a:pt x="2217" y="574"/>
                  <a:pt x="2217" y="574"/>
                </a:cubicBezTo>
                <a:cubicBezTo>
                  <a:pt x="2217" y="919"/>
                  <a:pt x="2217" y="919"/>
                  <a:pt x="2217" y="919"/>
                </a:cubicBezTo>
                <a:cubicBezTo>
                  <a:pt x="2254" y="919"/>
                  <a:pt x="2254" y="919"/>
                  <a:pt x="2254" y="919"/>
                </a:cubicBezTo>
                <a:cubicBezTo>
                  <a:pt x="2254" y="635"/>
                  <a:pt x="2254" y="635"/>
                  <a:pt x="2254" y="635"/>
                </a:cubicBezTo>
                <a:cubicBezTo>
                  <a:pt x="2379" y="882"/>
                  <a:pt x="2379" y="882"/>
                  <a:pt x="2379" y="882"/>
                </a:cubicBezTo>
                <a:cubicBezTo>
                  <a:pt x="2403" y="882"/>
                  <a:pt x="2403" y="882"/>
                  <a:pt x="2403" y="882"/>
                </a:cubicBezTo>
                <a:cubicBezTo>
                  <a:pt x="2528" y="635"/>
                  <a:pt x="2528" y="635"/>
                  <a:pt x="2528" y="635"/>
                </a:cubicBezTo>
                <a:cubicBezTo>
                  <a:pt x="2529" y="919"/>
                  <a:pt x="2529" y="919"/>
                  <a:pt x="2529" y="919"/>
                </a:cubicBezTo>
                <a:cubicBezTo>
                  <a:pt x="2565" y="919"/>
                  <a:pt x="2565" y="919"/>
                  <a:pt x="2565" y="919"/>
                </a:cubicBezTo>
                <a:cubicBezTo>
                  <a:pt x="2565" y="574"/>
                  <a:pt x="2565" y="574"/>
                  <a:pt x="2565" y="574"/>
                </a:cubicBezTo>
                <a:cubicBezTo>
                  <a:pt x="2517" y="574"/>
                  <a:pt x="2517" y="574"/>
                  <a:pt x="2517" y="574"/>
                </a:cubicBezTo>
                <a:lnTo>
                  <a:pt x="2392" y="82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114324" tIns="57162" rIns="114324" bIns="57162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251">
              <a:latin typeface="+mn-lt"/>
            </a:endParaRPr>
          </a:p>
        </p:txBody>
      </p:sp>
      <p:sp>
        <p:nvSpPr>
          <p:cNvPr id="9" name="LS_Logo4 (JU-Free) Swipe" hidden="1">
            <a:extLst>
              <a:ext uri="{FF2B5EF4-FFF2-40B4-BE49-F238E27FC236}">
                <a16:creationId xmlns:a16="http://schemas.microsoft.com/office/drawing/2014/main" id="{F3779824-1B23-45AF-879E-FDF096B1C1E6}"/>
              </a:ext>
            </a:extLst>
          </p:cNvPr>
          <p:cNvSpPr>
            <a:spLocks/>
          </p:cNvSpPr>
          <p:nvPr userDrawn="1"/>
        </p:nvSpPr>
        <p:spPr bwMode="auto">
          <a:xfrm>
            <a:off x="1143000" y="7820025"/>
            <a:ext cx="615950" cy="138113"/>
          </a:xfrm>
          <a:custGeom>
            <a:avLst/>
            <a:gdLst>
              <a:gd name="T0" fmla="*/ 256 w 1551"/>
              <a:gd name="T1" fmla="*/ 253 h 347"/>
              <a:gd name="T2" fmla="*/ 132 w 1551"/>
              <a:gd name="T3" fmla="*/ 347 h 347"/>
              <a:gd name="T4" fmla="*/ 0 w 1551"/>
              <a:gd name="T5" fmla="*/ 295 h 347"/>
              <a:gd name="T6" fmla="*/ 18 w 1551"/>
              <a:gd name="T7" fmla="*/ 259 h 347"/>
              <a:gd name="T8" fmla="*/ 132 w 1551"/>
              <a:gd name="T9" fmla="*/ 308 h 347"/>
              <a:gd name="T10" fmla="*/ 213 w 1551"/>
              <a:gd name="T11" fmla="*/ 255 h 347"/>
              <a:gd name="T12" fmla="*/ 20 w 1551"/>
              <a:gd name="T13" fmla="*/ 89 h 347"/>
              <a:gd name="T14" fmla="*/ 139 w 1551"/>
              <a:gd name="T15" fmla="*/ 0 h 347"/>
              <a:gd name="T16" fmla="*/ 248 w 1551"/>
              <a:gd name="T17" fmla="*/ 32 h 347"/>
              <a:gd name="T18" fmla="*/ 231 w 1551"/>
              <a:gd name="T19" fmla="*/ 69 h 347"/>
              <a:gd name="T20" fmla="*/ 136 w 1551"/>
              <a:gd name="T21" fmla="*/ 40 h 347"/>
              <a:gd name="T22" fmla="*/ 63 w 1551"/>
              <a:gd name="T23" fmla="*/ 86 h 347"/>
              <a:gd name="T24" fmla="*/ 256 w 1551"/>
              <a:gd name="T25" fmla="*/ 253 h 347"/>
              <a:gd name="T26" fmla="*/ 652 w 1551"/>
              <a:gd name="T27" fmla="*/ 300 h 347"/>
              <a:gd name="T28" fmla="*/ 558 w 1551"/>
              <a:gd name="T29" fmla="*/ 1 h 347"/>
              <a:gd name="T30" fmla="*/ 518 w 1551"/>
              <a:gd name="T31" fmla="*/ 2 h 347"/>
              <a:gd name="T32" fmla="*/ 425 w 1551"/>
              <a:gd name="T33" fmla="*/ 300 h 347"/>
              <a:gd name="T34" fmla="*/ 330 w 1551"/>
              <a:gd name="T35" fmla="*/ 1 h 347"/>
              <a:gd name="T36" fmla="*/ 288 w 1551"/>
              <a:gd name="T37" fmla="*/ 1 h 347"/>
              <a:gd name="T38" fmla="*/ 403 w 1551"/>
              <a:gd name="T39" fmla="*/ 346 h 347"/>
              <a:gd name="T40" fmla="*/ 444 w 1551"/>
              <a:gd name="T41" fmla="*/ 346 h 347"/>
              <a:gd name="T42" fmla="*/ 538 w 1551"/>
              <a:gd name="T43" fmla="*/ 56 h 347"/>
              <a:gd name="T44" fmla="*/ 631 w 1551"/>
              <a:gd name="T45" fmla="*/ 346 h 347"/>
              <a:gd name="T46" fmla="*/ 671 w 1551"/>
              <a:gd name="T47" fmla="*/ 346 h 347"/>
              <a:gd name="T48" fmla="*/ 787 w 1551"/>
              <a:gd name="T49" fmla="*/ 1 h 347"/>
              <a:gd name="T50" fmla="*/ 746 w 1551"/>
              <a:gd name="T51" fmla="*/ 1 h 347"/>
              <a:gd name="T52" fmla="*/ 652 w 1551"/>
              <a:gd name="T53" fmla="*/ 300 h 347"/>
              <a:gd name="T54" fmla="*/ 838 w 1551"/>
              <a:gd name="T55" fmla="*/ 346 h 347"/>
              <a:gd name="T56" fmla="*/ 877 w 1551"/>
              <a:gd name="T57" fmla="*/ 346 h 347"/>
              <a:gd name="T58" fmla="*/ 877 w 1551"/>
              <a:gd name="T59" fmla="*/ 1 h 347"/>
              <a:gd name="T60" fmla="*/ 838 w 1551"/>
              <a:gd name="T61" fmla="*/ 1 h 347"/>
              <a:gd name="T62" fmla="*/ 838 w 1551"/>
              <a:gd name="T63" fmla="*/ 346 h 347"/>
              <a:gd name="T64" fmla="*/ 1245 w 1551"/>
              <a:gd name="T65" fmla="*/ 117 h 347"/>
              <a:gd name="T66" fmla="*/ 1111 w 1551"/>
              <a:gd name="T67" fmla="*/ 237 h 347"/>
              <a:gd name="T68" fmla="*/ 1021 w 1551"/>
              <a:gd name="T69" fmla="*/ 237 h 347"/>
              <a:gd name="T70" fmla="*/ 1021 w 1551"/>
              <a:gd name="T71" fmla="*/ 346 h 347"/>
              <a:gd name="T72" fmla="*/ 981 w 1551"/>
              <a:gd name="T73" fmla="*/ 346 h 347"/>
              <a:gd name="T74" fmla="*/ 981 w 1551"/>
              <a:gd name="T75" fmla="*/ 1 h 347"/>
              <a:gd name="T76" fmla="*/ 1111 w 1551"/>
              <a:gd name="T77" fmla="*/ 1 h 347"/>
              <a:gd name="T78" fmla="*/ 1245 w 1551"/>
              <a:gd name="T79" fmla="*/ 117 h 347"/>
              <a:gd name="T80" fmla="*/ 1207 w 1551"/>
              <a:gd name="T81" fmla="*/ 118 h 347"/>
              <a:gd name="T82" fmla="*/ 1109 w 1551"/>
              <a:gd name="T83" fmla="*/ 39 h 347"/>
              <a:gd name="T84" fmla="*/ 1021 w 1551"/>
              <a:gd name="T85" fmla="*/ 39 h 347"/>
              <a:gd name="T86" fmla="*/ 1021 w 1551"/>
              <a:gd name="T87" fmla="*/ 199 h 347"/>
              <a:gd name="T88" fmla="*/ 1109 w 1551"/>
              <a:gd name="T89" fmla="*/ 199 h 347"/>
              <a:gd name="T90" fmla="*/ 1207 w 1551"/>
              <a:gd name="T91" fmla="*/ 118 h 347"/>
              <a:gd name="T92" fmla="*/ 1350 w 1551"/>
              <a:gd name="T93" fmla="*/ 309 h 347"/>
              <a:gd name="T94" fmla="*/ 1350 w 1551"/>
              <a:gd name="T95" fmla="*/ 190 h 347"/>
              <a:gd name="T96" fmla="*/ 1524 w 1551"/>
              <a:gd name="T97" fmla="*/ 190 h 347"/>
              <a:gd name="T98" fmla="*/ 1524 w 1551"/>
              <a:gd name="T99" fmla="*/ 153 h 347"/>
              <a:gd name="T100" fmla="*/ 1350 w 1551"/>
              <a:gd name="T101" fmla="*/ 153 h 347"/>
              <a:gd name="T102" fmla="*/ 1350 w 1551"/>
              <a:gd name="T103" fmla="*/ 39 h 347"/>
              <a:gd name="T104" fmla="*/ 1544 w 1551"/>
              <a:gd name="T105" fmla="*/ 39 h 347"/>
              <a:gd name="T106" fmla="*/ 1544 w 1551"/>
              <a:gd name="T107" fmla="*/ 1 h 347"/>
              <a:gd name="T108" fmla="*/ 1311 w 1551"/>
              <a:gd name="T109" fmla="*/ 1 h 347"/>
              <a:gd name="T110" fmla="*/ 1311 w 1551"/>
              <a:gd name="T111" fmla="*/ 346 h 347"/>
              <a:gd name="T112" fmla="*/ 1551 w 1551"/>
              <a:gd name="T113" fmla="*/ 346 h 347"/>
              <a:gd name="T114" fmla="*/ 1551 w 1551"/>
              <a:gd name="T115" fmla="*/ 309 h 347"/>
              <a:gd name="T116" fmla="*/ 1350 w 1551"/>
              <a:gd name="T117" fmla="*/ 309 h 3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551" h="347">
                <a:moveTo>
                  <a:pt x="256" y="253"/>
                </a:moveTo>
                <a:cubicBezTo>
                  <a:pt x="256" y="311"/>
                  <a:pt x="206" y="347"/>
                  <a:pt x="132" y="347"/>
                </a:cubicBezTo>
                <a:cubicBezTo>
                  <a:pt x="82" y="347"/>
                  <a:pt x="33" y="326"/>
                  <a:pt x="0" y="295"/>
                </a:cubicBezTo>
                <a:cubicBezTo>
                  <a:pt x="18" y="259"/>
                  <a:pt x="18" y="259"/>
                  <a:pt x="18" y="259"/>
                </a:cubicBezTo>
                <a:cubicBezTo>
                  <a:pt x="50" y="290"/>
                  <a:pt x="94" y="308"/>
                  <a:pt x="132" y="308"/>
                </a:cubicBezTo>
                <a:cubicBezTo>
                  <a:pt x="182" y="308"/>
                  <a:pt x="213" y="288"/>
                  <a:pt x="213" y="255"/>
                </a:cubicBezTo>
                <a:cubicBezTo>
                  <a:pt x="214" y="164"/>
                  <a:pt x="20" y="213"/>
                  <a:pt x="20" y="89"/>
                </a:cubicBezTo>
                <a:cubicBezTo>
                  <a:pt x="20" y="35"/>
                  <a:pt x="68" y="0"/>
                  <a:pt x="139" y="0"/>
                </a:cubicBezTo>
                <a:cubicBezTo>
                  <a:pt x="179" y="0"/>
                  <a:pt x="220" y="13"/>
                  <a:pt x="248" y="32"/>
                </a:cubicBezTo>
                <a:cubicBezTo>
                  <a:pt x="231" y="69"/>
                  <a:pt x="231" y="69"/>
                  <a:pt x="231" y="69"/>
                </a:cubicBezTo>
                <a:cubicBezTo>
                  <a:pt x="200" y="48"/>
                  <a:pt x="164" y="40"/>
                  <a:pt x="136" y="40"/>
                </a:cubicBezTo>
                <a:cubicBezTo>
                  <a:pt x="92" y="40"/>
                  <a:pt x="63" y="57"/>
                  <a:pt x="63" y="86"/>
                </a:cubicBezTo>
                <a:cubicBezTo>
                  <a:pt x="63" y="174"/>
                  <a:pt x="257" y="128"/>
                  <a:pt x="256" y="253"/>
                </a:cubicBezTo>
                <a:close/>
                <a:moveTo>
                  <a:pt x="652" y="300"/>
                </a:moveTo>
                <a:cubicBezTo>
                  <a:pt x="558" y="1"/>
                  <a:pt x="558" y="1"/>
                  <a:pt x="558" y="1"/>
                </a:cubicBezTo>
                <a:cubicBezTo>
                  <a:pt x="518" y="2"/>
                  <a:pt x="518" y="2"/>
                  <a:pt x="518" y="2"/>
                </a:cubicBezTo>
                <a:cubicBezTo>
                  <a:pt x="425" y="300"/>
                  <a:pt x="425" y="300"/>
                  <a:pt x="425" y="300"/>
                </a:cubicBezTo>
                <a:cubicBezTo>
                  <a:pt x="330" y="1"/>
                  <a:pt x="330" y="1"/>
                  <a:pt x="330" y="1"/>
                </a:cubicBezTo>
                <a:cubicBezTo>
                  <a:pt x="288" y="1"/>
                  <a:pt x="288" y="1"/>
                  <a:pt x="288" y="1"/>
                </a:cubicBezTo>
                <a:cubicBezTo>
                  <a:pt x="403" y="346"/>
                  <a:pt x="403" y="346"/>
                  <a:pt x="403" y="346"/>
                </a:cubicBezTo>
                <a:cubicBezTo>
                  <a:pt x="444" y="346"/>
                  <a:pt x="444" y="346"/>
                  <a:pt x="444" y="346"/>
                </a:cubicBezTo>
                <a:cubicBezTo>
                  <a:pt x="538" y="56"/>
                  <a:pt x="538" y="56"/>
                  <a:pt x="538" y="56"/>
                </a:cubicBezTo>
                <a:cubicBezTo>
                  <a:pt x="631" y="346"/>
                  <a:pt x="631" y="346"/>
                  <a:pt x="631" y="346"/>
                </a:cubicBezTo>
                <a:cubicBezTo>
                  <a:pt x="671" y="346"/>
                  <a:pt x="671" y="346"/>
                  <a:pt x="671" y="346"/>
                </a:cubicBezTo>
                <a:cubicBezTo>
                  <a:pt x="787" y="1"/>
                  <a:pt x="787" y="1"/>
                  <a:pt x="787" y="1"/>
                </a:cubicBezTo>
                <a:cubicBezTo>
                  <a:pt x="746" y="1"/>
                  <a:pt x="746" y="1"/>
                  <a:pt x="746" y="1"/>
                </a:cubicBezTo>
                <a:lnTo>
                  <a:pt x="652" y="300"/>
                </a:lnTo>
                <a:close/>
                <a:moveTo>
                  <a:pt x="838" y="346"/>
                </a:moveTo>
                <a:cubicBezTo>
                  <a:pt x="877" y="346"/>
                  <a:pt x="877" y="346"/>
                  <a:pt x="877" y="346"/>
                </a:cubicBezTo>
                <a:cubicBezTo>
                  <a:pt x="877" y="1"/>
                  <a:pt x="877" y="1"/>
                  <a:pt x="877" y="1"/>
                </a:cubicBezTo>
                <a:cubicBezTo>
                  <a:pt x="838" y="1"/>
                  <a:pt x="838" y="1"/>
                  <a:pt x="838" y="1"/>
                </a:cubicBezTo>
                <a:lnTo>
                  <a:pt x="838" y="346"/>
                </a:lnTo>
                <a:close/>
                <a:moveTo>
                  <a:pt x="1245" y="117"/>
                </a:moveTo>
                <a:cubicBezTo>
                  <a:pt x="1245" y="193"/>
                  <a:pt x="1196" y="237"/>
                  <a:pt x="1111" y="237"/>
                </a:cubicBezTo>
                <a:cubicBezTo>
                  <a:pt x="1021" y="237"/>
                  <a:pt x="1021" y="237"/>
                  <a:pt x="1021" y="237"/>
                </a:cubicBezTo>
                <a:cubicBezTo>
                  <a:pt x="1021" y="346"/>
                  <a:pt x="1021" y="346"/>
                  <a:pt x="1021" y="346"/>
                </a:cubicBezTo>
                <a:cubicBezTo>
                  <a:pt x="981" y="346"/>
                  <a:pt x="981" y="346"/>
                  <a:pt x="981" y="346"/>
                </a:cubicBezTo>
                <a:cubicBezTo>
                  <a:pt x="981" y="1"/>
                  <a:pt x="981" y="1"/>
                  <a:pt x="981" y="1"/>
                </a:cubicBezTo>
                <a:cubicBezTo>
                  <a:pt x="1111" y="1"/>
                  <a:pt x="1111" y="1"/>
                  <a:pt x="1111" y="1"/>
                </a:cubicBezTo>
                <a:cubicBezTo>
                  <a:pt x="1196" y="1"/>
                  <a:pt x="1245" y="44"/>
                  <a:pt x="1245" y="117"/>
                </a:cubicBezTo>
                <a:close/>
                <a:moveTo>
                  <a:pt x="1207" y="118"/>
                </a:moveTo>
                <a:cubicBezTo>
                  <a:pt x="1207" y="66"/>
                  <a:pt x="1171" y="39"/>
                  <a:pt x="1109" y="39"/>
                </a:cubicBezTo>
                <a:cubicBezTo>
                  <a:pt x="1021" y="39"/>
                  <a:pt x="1021" y="39"/>
                  <a:pt x="1021" y="39"/>
                </a:cubicBezTo>
                <a:cubicBezTo>
                  <a:pt x="1021" y="199"/>
                  <a:pt x="1021" y="199"/>
                  <a:pt x="1021" y="199"/>
                </a:cubicBezTo>
                <a:cubicBezTo>
                  <a:pt x="1109" y="199"/>
                  <a:pt x="1109" y="199"/>
                  <a:pt x="1109" y="199"/>
                </a:cubicBezTo>
                <a:cubicBezTo>
                  <a:pt x="1171" y="199"/>
                  <a:pt x="1207" y="172"/>
                  <a:pt x="1207" y="118"/>
                </a:cubicBezTo>
                <a:close/>
                <a:moveTo>
                  <a:pt x="1350" y="309"/>
                </a:moveTo>
                <a:cubicBezTo>
                  <a:pt x="1350" y="190"/>
                  <a:pt x="1350" y="190"/>
                  <a:pt x="1350" y="190"/>
                </a:cubicBezTo>
                <a:cubicBezTo>
                  <a:pt x="1524" y="190"/>
                  <a:pt x="1524" y="190"/>
                  <a:pt x="1524" y="190"/>
                </a:cubicBezTo>
                <a:cubicBezTo>
                  <a:pt x="1524" y="153"/>
                  <a:pt x="1524" y="153"/>
                  <a:pt x="1524" y="153"/>
                </a:cubicBezTo>
                <a:cubicBezTo>
                  <a:pt x="1350" y="153"/>
                  <a:pt x="1350" y="153"/>
                  <a:pt x="1350" y="153"/>
                </a:cubicBezTo>
                <a:cubicBezTo>
                  <a:pt x="1350" y="39"/>
                  <a:pt x="1350" y="39"/>
                  <a:pt x="1350" y="39"/>
                </a:cubicBezTo>
                <a:cubicBezTo>
                  <a:pt x="1544" y="39"/>
                  <a:pt x="1544" y="39"/>
                  <a:pt x="1544" y="39"/>
                </a:cubicBezTo>
                <a:cubicBezTo>
                  <a:pt x="1544" y="1"/>
                  <a:pt x="1544" y="1"/>
                  <a:pt x="1544" y="1"/>
                </a:cubicBezTo>
                <a:cubicBezTo>
                  <a:pt x="1311" y="1"/>
                  <a:pt x="1311" y="1"/>
                  <a:pt x="1311" y="1"/>
                </a:cubicBezTo>
                <a:cubicBezTo>
                  <a:pt x="1311" y="346"/>
                  <a:pt x="1311" y="346"/>
                  <a:pt x="1311" y="346"/>
                </a:cubicBezTo>
                <a:cubicBezTo>
                  <a:pt x="1551" y="346"/>
                  <a:pt x="1551" y="346"/>
                  <a:pt x="1551" y="346"/>
                </a:cubicBezTo>
                <a:cubicBezTo>
                  <a:pt x="1551" y="309"/>
                  <a:pt x="1551" y="309"/>
                  <a:pt x="1551" y="309"/>
                </a:cubicBezTo>
                <a:lnTo>
                  <a:pt x="1350" y="30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114324" tIns="57162" rIns="114324" bIns="57162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251">
              <a:latin typeface="+mn-lt"/>
            </a:endParaRPr>
          </a:p>
        </p:txBody>
      </p:sp>
      <p:sp>
        <p:nvSpPr>
          <p:cNvPr id="13" name="LS_Logo6 (JU-Free) Taxonomy" hidden="1">
            <a:extLst>
              <a:ext uri="{FF2B5EF4-FFF2-40B4-BE49-F238E27FC236}">
                <a16:creationId xmlns:a16="http://schemas.microsoft.com/office/drawing/2014/main" id="{520D8DF6-6C82-487E-8B8D-FD5596510110}"/>
              </a:ext>
            </a:extLst>
          </p:cNvPr>
          <p:cNvSpPr>
            <a:spLocks/>
          </p:cNvSpPr>
          <p:nvPr userDrawn="1"/>
        </p:nvSpPr>
        <p:spPr bwMode="auto">
          <a:xfrm>
            <a:off x="1136650" y="7712075"/>
            <a:ext cx="1131888" cy="365125"/>
          </a:xfrm>
          <a:custGeom>
            <a:avLst/>
            <a:gdLst>
              <a:gd name="T0" fmla="*/ 0 w 2851"/>
              <a:gd name="T1" fmla="*/ 1 h 921"/>
              <a:gd name="T2" fmla="*/ 151 w 2851"/>
              <a:gd name="T3" fmla="*/ 39 h 921"/>
              <a:gd name="T4" fmla="*/ 112 w 2851"/>
              <a:gd name="T5" fmla="*/ 39 h 921"/>
              <a:gd name="T6" fmla="*/ 433 w 2851"/>
              <a:gd name="T7" fmla="*/ 1 h 921"/>
              <a:gd name="T8" fmla="*/ 506 w 2851"/>
              <a:gd name="T9" fmla="*/ 259 h 921"/>
              <a:gd name="T10" fmla="*/ 238 w 2851"/>
              <a:gd name="T11" fmla="*/ 346 h 921"/>
              <a:gd name="T12" fmla="*/ 412 w 2851"/>
              <a:gd name="T13" fmla="*/ 46 h 921"/>
              <a:gd name="T14" fmla="*/ 750 w 2851"/>
              <a:gd name="T15" fmla="*/ 202 h 921"/>
              <a:gd name="T16" fmla="*/ 775 w 2851"/>
              <a:gd name="T17" fmla="*/ 167 h 921"/>
              <a:gd name="T18" fmla="*/ 750 w 2851"/>
              <a:gd name="T19" fmla="*/ 134 h 921"/>
              <a:gd name="T20" fmla="*/ 726 w 2851"/>
              <a:gd name="T21" fmla="*/ 169 h 921"/>
              <a:gd name="T22" fmla="*/ 924 w 2851"/>
              <a:gd name="T23" fmla="*/ 174 h 921"/>
              <a:gd name="T24" fmla="*/ 1105 w 2851"/>
              <a:gd name="T25" fmla="*/ 348 h 921"/>
              <a:gd name="T26" fmla="*/ 1105 w 2851"/>
              <a:gd name="T27" fmla="*/ 310 h 921"/>
              <a:gd name="T28" fmla="*/ 964 w 2851"/>
              <a:gd name="T29" fmla="*/ 174 h 921"/>
              <a:gd name="T30" fmla="*/ 1642 w 2851"/>
              <a:gd name="T31" fmla="*/ 346 h 921"/>
              <a:gd name="T32" fmla="*/ 1603 w 2851"/>
              <a:gd name="T33" fmla="*/ 278 h 921"/>
              <a:gd name="T34" fmla="*/ 1356 w 2851"/>
              <a:gd name="T35" fmla="*/ 346 h 921"/>
              <a:gd name="T36" fmla="*/ 1895 w 2851"/>
              <a:gd name="T37" fmla="*/ 348 h 921"/>
              <a:gd name="T38" fmla="*/ 2074 w 2851"/>
              <a:gd name="T39" fmla="*/ 174 h 921"/>
              <a:gd name="T40" fmla="*/ 1895 w 2851"/>
              <a:gd name="T41" fmla="*/ 38 h 921"/>
              <a:gd name="T42" fmla="*/ 2034 w 2851"/>
              <a:gd name="T43" fmla="*/ 174 h 921"/>
              <a:gd name="T44" fmla="*/ 2332 w 2851"/>
              <a:gd name="T45" fmla="*/ 309 h 921"/>
              <a:gd name="T46" fmla="*/ 2494 w 2851"/>
              <a:gd name="T47" fmla="*/ 346 h 921"/>
              <a:gd name="T48" fmla="*/ 2321 w 2851"/>
              <a:gd name="T49" fmla="*/ 249 h 921"/>
              <a:gd name="T50" fmla="*/ 2146 w 2851"/>
              <a:gd name="T51" fmla="*/ 346 h 921"/>
              <a:gd name="T52" fmla="*/ 2811 w 2851"/>
              <a:gd name="T53" fmla="*/ 1 h 921"/>
              <a:gd name="T54" fmla="*/ 2549 w 2851"/>
              <a:gd name="T55" fmla="*/ 1 h 921"/>
              <a:gd name="T56" fmla="*/ 2721 w 2851"/>
              <a:gd name="T57" fmla="*/ 346 h 921"/>
              <a:gd name="T58" fmla="*/ 2811 w 2851"/>
              <a:gd name="T59" fmla="*/ 1 h 921"/>
              <a:gd name="T60" fmla="*/ 46 w 2851"/>
              <a:gd name="T61" fmla="*/ 574 h 921"/>
              <a:gd name="T62" fmla="*/ 84 w 2851"/>
              <a:gd name="T63" fmla="*/ 635 h 921"/>
              <a:gd name="T64" fmla="*/ 357 w 2851"/>
              <a:gd name="T65" fmla="*/ 635 h 921"/>
              <a:gd name="T66" fmla="*/ 394 w 2851"/>
              <a:gd name="T67" fmla="*/ 574 h 921"/>
              <a:gd name="T68" fmla="*/ 644 w 2851"/>
              <a:gd name="T69" fmla="*/ 574 h 921"/>
              <a:gd name="T70" fmla="*/ 716 w 2851"/>
              <a:gd name="T71" fmla="*/ 831 h 921"/>
              <a:gd name="T72" fmla="*/ 449 w 2851"/>
              <a:gd name="T73" fmla="*/ 919 h 921"/>
              <a:gd name="T74" fmla="*/ 700 w 2851"/>
              <a:gd name="T75" fmla="*/ 794 h 921"/>
              <a:gd name="T76" fmla="*/ 700 w 2851"/>
              <a:gd name="T77" fmla="*/ 794 h 921"/>
              <a:gd name="T78" fmla="*/ 851 w 2851"/>
              <a:gd name="T79" fmla="*/ 574 h 921"/>
              <a:gd name="T80" fmla="*/ 891 w 2851"/>
              <a:gd name="T81" fmla="*/ 642 h 921"/>
              <a:gd name="T82" fmla="*/ 1137 w 2851"/>
              <a:gd name="T83" fmla="*/ 574 h 921"/>
              <a:gd name="T84" fmla="*/ 1387 w 2851"/>
              <a:gd name="T85" fmla="*/ 574 h 921"/>
              <a:gd name="T86" fmla="*/ 1460 w 2851"/>
              <a:gd name="T87" fmla="*/ 831 h 921"/>
              <a:gd name="T88" fmla="*/ 1192 w 2851"/>
              <a:gd name="T89" fmla="*/ 919 h 921"/>
              <a:gd name="T90" fmla="*/ 1443 w 2851"/>
              <a:gd name="T91" fmla="*/ 794 h 921"/>
              <a:gd name="T92" fmla="*/ 1443 w 2851"/>
              <a:gd name="T93" fmla="*/ 794 h 921"/>
              <a:gd name="T94" fmla="*/ 1862 w 2851"/>
              <a:gd name="T95" fmla="*/ 620 h 921"/>
              <a:gd name="T96" fmla="*/ 1733 w 2851"/>
              <a:gd name="T97" fmla="*/ 921 h 921"/>
              <a:gd name="T98" fmla="*/ 1826 w 2851"/>
              <a:gd name="T99" fmla="*/ 750 h 921"/>
              <a:gd name="T100" fmla="*/ 1594 w 2851"/>
              <a:gd name="T101" fmla="*/ 746 h 921"/>
              <a:gd name="T102" fmla="*/ 2169 w 2851"/>
              <a:gd name="T103" fmla="*/ 763 h 921"/>
              <a:gd name="T104" fmla="*/ 1996 w 2851"/>
              <a:gd name="T105" fmla="*/ 612 h 921"/>
              <a:gd name="T106" fmla="*/ 1956 w 2851"/>
              <a:gd name="T107" fmla="*/ 574 h 921"/>
              <a:gd name="T108" fmla="*/ 2196 w 2851"/>
              <a:gd name="T109" fmla="*/ 881 h 921"/>
              <a:gd name="T110" fmla="*/ 2466 w 2851"/>
              <a:gd name="T111" fmla="*/ 801 h 921"/>
              <a:gd name="T112" fmla="*/ 2430 w 2851"/>
              <a:gd name="T113" fmla="*/ 809 h 921"/>
              <a:gd name="T114" fmla="*/ 2316 w 2851"/>
              <a:gd name="T115" fmla="*/ 919 h 921"/>
              <a:gd name="T116" fmla="*/ 2407 w 2851"/>
              <a:gd name="T117" fmla="*/ 574 h 921"/>
              <a:gd name="T118" fmla="*/ 2505 w 2851"/>
              <a:gd name="T119" fmla="*/ 691 h 921"/>
              <a:gd name="T120" fmla="*/ 2316 w 2851"/>
              <a:gd name="T121" fmla="*/ 772 h 9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851" h="921">
                <a:moveTo>
                  <a:pt x="112" y="39"/>
                </a:moveTo>
                <a:cubicBezTo>
                  <a:pt x="0" y="39"/>
                  <a:pt x="0" y="39"/>
                  <a:pt x="0" y="39"/>
                </a:cubicBezTo>
                <a:cubicBezTo>
                  <a:pt x="0" y="1"/>
                  <a:pt x="0" y="1"/>
                  <a:pt x="0" y="1"/>
                </a:cubicBezTo>
                <a:cubicBezTo>
                  <a:pt x="263" y="1"/>
                  <a:pt x="263" y="1"/>
                  <a:pt x="263" y="1"/>
                </a:cubicBezTo>
                <a:cubicBezTo>
                  <a:pt x="263" y="39"/>
                  <a:pt x="263" y="39"/>
                  <a:pt x="263" y="39"/>
                </a:cubicBezTo>
                <a:cubicBezTo>
                  <a:pt x="151" y="39"/>
                  <a:pt x="151" y="39"/>
                  <a:pt x="151" y="39"/>
                </a:cubicBezTo>
                <a:cubicBezTo>
                  <a:pt x="151" y="346"/>
                  <a:pt x="151" y="346"/>
                  <a:pt x="151" y="346"/>
                </a:cubicBezTo>
                <a:cubicBezTo>
                  <a:pt x="112" y="346"/>
                  <a:pt x="112" y="346"/>
                  <a:pt x="112" y="346"/>
                </a:cubicBezTo>
                <a:lnTo>
                  <a:pt x="112" y="39"/>
                </a:lnTo>
                <a:close/>
                <a:moveTo>
                  <a:pt x="238" y="346"/>
                </a:moveTo>
                <a:cubicBezTo>
                  <a:pt x="393" y="1"/>
                  <a:pt x="393" y="1"/>
                  <a:pt x="393" y="1"/>
                </a:cubicBezTo>
                <a:cubicBezTo>
                  <a:pt x="433" y="1"/>
                  <a:pt x="433" y="1"/>
                  <a:pt x="433" y="1"/>
                </a:cubicBezTo>
                <a:cubicBezTo>
                  <a:pt x="587" y="346"/>
                  <a:pt x="587" y="346"/>
                  <a:pt x="587" y="346"/>
                </a:cubicBezTo>
                <a:cubicBezTo>
                  <a:pt x="544" y="346"/>
                  <a:pt x="544" y="346"/>
                  <a:pt x="544" y="346"/>
                </a:cubicBezTo>
                <a:cubicBezTo>
                  <a:pt x="506" y="259"/>
                  <a:pt x="506" y="259"/>
                  <a:pt x="506" y="259"/>
                </a:cubicBezTo>
                <a:cubicBezTo>
                  <a:pt x="318" y="259"/>
                  <a:pt x="318" y="259"/>
                  <a:pt x="318" y="259"/>
                </a:cubicBezTo>
                <a:cubicBezTo>
                  <a:pt x="280" y="346"/>
                  <a:pt x="280" y="346"/>
                  <a:pt x="280" y="346"/>
                </a:cubicBezTo>
                <a:lnTo>
                  <a:pt x="238" y="346"/>
                </a:lnTo>
                <a:close/>
                <a:moveTo>
                  <a:pt x="335" y="221"/>
                </a:moveTo>
                <a:cubicBezTo>
                  <a:pt x="489" y="221"/>
                  <a:pt x="489" y="221"/>
                  <a:pt x="489" y="221"/>
                </a:cubicBezTo>
                <a:cubicBezTo>
                  <a:pt x="412" y="46"/>
                  <a:pt x="412" y="46"/>
                  <a:pt x="412" y="46"/>
                </a:cubicBezTo>
                <a:lnTo>
                  <a:pt x="335" y="221"/>
                </a:lnTo>
                <a:close/>
                <a:moveTo>
                  <a:pt x="646" y="346"/>
                </a:moveTo>
                <a:cubicBezTo>
                  <a:pt x="750" y="202"/>
                  <a:pt x="750" y="202"/>
                  <a:pt x="750" y="202"/>
                </a:cubicBezTo>
                <a:cubicBezTo>
                  <a:pt x="854" y="346"/>
                  <a:pt x="854" y="346"/>
                  <a:pt x="854" y="346"/>
                </a:cubicBezTo>
                <a:cubicBezTo>
                  <a:pt x="902" y="346"/>
                  <a:pt x="902" y="346"/>
                  <a:pt x="902" y="346"/>
                </a:cubicBezTo>
                <a:cubicBezTo>
                  <a:pt x="775" y="167"/>
                  <a:pt x="775" y="167"/>
                  <a:pt x="775" y="167"/>
                </a:cubicBezTo>
                <a:cubicBezTo>
                  <a:pt x="892" y="1"/>
                  <a:pt x="892" y="1"/>
                  <a:pt x="892" y="1"/>
                </a:cubicBezTo>
                <a:cubicBezTo>
                  <a:pt x="846" y="1"/>
                  <a:pt x="846" y="1"/>
                  <a:pt x="846" y="1"/>
                </a:cubicBezTo>
                <a:cubicBezTo>
                  <a:pt x="750" y="134"/>
                  <a:pt x="750" y="134"/>
                  <a:pt x="750" y="134"/>
                </a:cubicBezTo>
                <a:cubicBezTo>
                  <a:pt x="655" y="1"/>
                  <a:pt x="655" y="1"/>
                  <a:pt x="655" y="1"/>
                </a:cubicBezTo>
                <a:cubicBezTo>
                  <a:pt x="609" y="1"/>
                  <a:pt x="609" y="1"/>
                  <a:pt x="609" y="1"/>
                </a:cubicBezTo>
                <a:cubicBezTo>
                  <a:pt x="726" y="169"/>
                  <a:pt x="726" y="169"/>
                  <a:pt x="726" y="169"/>
                </a:cubicBezTo>
                <a:cubicBezTo>
                  <a:pt x="600" y="346"/>
                  <a:pt x="600" y="346"/>
                  <a:pt x="600" y="346"/>
                </a:cubicBezTo>
                <a:lnTo>
                  <a:pt x="646" y="346"/>
                </a:lnTo>
                <a:close/>
                <a:moveTo>
                  <a:pt x="924" y="174"/>
                </a:moveTo>
                <a:cubicBezTo>
                  <a:pt x="924" y="76"/>
                  <a:pt x="1004" y="0"/>
                  <a:pt x="1105" y="0"/>
                </a:cubicBezTo>
                <a:cubicBezTo>
                  <a:pt x="1205" y="0"/>
                  <a:pt x="1284" y="77"/>
                  <a:pt x="1284" y="174"/>
                </a:cubicBezTo>
                <a:cubicBezTo>
                  <a:pt x="1284" y="271"/>
                  <a:pt x="1205" y="348"/>
                  <a:pt x="1105" y="348"/>
                </a:cubicBezTo>
                <a:cubicBezTo>
                  <a:pt x="1004" y="348"/>
                  <a:pt x="924" y="271"/>
                  <a:pt x="924" y="174"/>
                </a:cubicBezTo>
                <a:close/>
                <a:moveTo>
                  <a:pt x="964" y="174"/>
                </a:moveTo>
                <a:cubicBezTo>
                  <a:pt x="964" y="249"/>
                  <a:pt x="1028" y="310"/>
                  <a:pt x="1105" y="310"/>
                </a:cubicBezTo>
                <a:cubicBezTo>
                  <a:pt x="1181" y="310"/>
                  <a:pt x="1244" y="249"/>
                  <a:pt x="1244" y="174"/>
                </a:cubicBezTo>
                <a:cubicBezTo>
                  <a:pt x="1244" y="98"/>
                  <a:pt x="1181" y="38"/>
                  <a:pt x="1105" y="38"/>
                </a:cubicBezTo>
                <a:cubicBezTo>
                  <a:pt x="1028" y="38"/>
                  <a:pt x="964" y="98"/>
                  <a:pt x="964" y="174"/>
                </a:cubicBezTo>
                <a:close/>
                <a:moveTo>
                  <a:pt x="1395" y="69"/>
                </a:moveTo>
                <a:cubicBezTo>
                  <a:pt x="1602" y="346"/>
                  <a:pt x="1602" y="346"/>
                  <a:pt x="1602" y="346"/>
                </a:cubicBezTo>
                <a:cubicBezTo>
                  <a:pt x="1642" y="346"/>
                  <a:pt x="1642" y="346"/>
                  <a:pt x="1642" y="346"/>
                </a:cubicBezTo>
                <a:cubicBezTo>
                  <a:pt x="1642" y="1"/>
                  <a:pt x="1642" y="1"/>
                  <a:pt x="1642" y="1"/>
                </a:cubicBezTo>
                <a:cubicBezTo>
                  <a:pt x="1603" y="1"/>
                  <a:pt x="1603" y="1"/>
                  <a:pt x="1603" y="1"/>
                </a:cubicBezTo>
                <a:cubicBezTo>
                  <a:pt x="1603" y="278"/>
                  <a:pt x="1603" y="278"/>
                  <a:pt x="1603" y="278"/>
                </a:cubicBezTo>
                <a:cubicBezTo>
                  <a:pt x="1397" y="1"/>
                  <a:pt x="1397" y="1"/>
                  <a:pt x="1397" y="1"/>
                </a:cubicBezTo>
                <a:cubicBezTo>
                  <a:pt x="1356" y="1"/>
                  <a:pt x="1356" y="1"/>
                  <a:pt x="1356" y="1"/>
                </a:cubicBezTo>
                <a:cubicBezTo>
                  <a:pt x="1356" y="346"/>
                  <a:pt x="1356" y="346"/>
                  <a:pt x="1356" y="346"/>
                </a:cubicBezTo>
                <a:cubicBezTo>
                  <a:pt x="1395" y="346"/>
                  <a:pt x="1395" y="346"/>
                  <a:pt x="1395" y="346"/>
                </a:cubicBezTo>
                <a:lnTo>
                  <a:pt x="1395" y="69"/>
                </a:lnTo>
                <a:close/>
                <a:moveTo>
                  <a:pt x="1895" y="348"/>
                </a:moveTo>
                <a:cubicBezTo>
                  <a:pt x="1794" y="348"/>
                  <a:pt x="1714" y="271"/>
                  <a:pt x="1714" y="174"/>
                </a:cubicBezTo>
                <a:cubicBezTo>
                  <a:pt x="1714" y="76"/>
                  <a:pt x="1794" y="0"/>
                  <a:pt x="1895" y="0"/>
                </a:cubicBezTo>
                <a:cubicBezTo>
                  <a:pt x="1995" y="0"/>
                  <a:pt x="2074" y="77"/>
                  <a:pt x="2074" y="174"/>
                </a:cubicBezTo>
                <a:cubicBezTo>
                  <a:pt x="2074" y="271"/>
                  <a:pt x="1995" y="348"/>
                  <a:pt x="1895" y="348"/>
                </a:cubicBezTo>
                <a:close/>
                <a:moveTo>
                  <a:pt x="2034" y="174"/>
                </a:moveTo>
                <a:cubicBezTo>
                  <a:pt x="2034" y="98"/>
                  <a:pt x="1971" y="38"/>
                  <a:pt x="1895" y="38"/>
                </a:cubicBezTo>
                <a:cubicBezTo>
                  <a:pt x="1818" y="38"/>
                  <a:pt x="1754" y="98"/>
                  <a:pt x="1754" y="174"/>
                </a:cubicBezTo>
                <a:cubicBezTo>
                  <a:pt x="1754" y="249"/>
                  <a:pt x="1818" y="310"/>
                  <a:pt x="1895" y="310"/>
                </a:cubicBezTo>
                <a:cubicBezTo>
                  <a:pt x="1971" y="310"/>
                  <a:pt x="2034" y="249"/>
                  <a:pt x="2034" y="174"/>
                </a:cubicBezTo>
                <a:close/>
                <a:moveTo>
                  <a:pt x="2183" y="62"/>
                </a:moveTo>
                <a:cubicBezTo>
                  <a:pt x="2308" y="309"/>
                  <a:pt x="2308" y="309"/>
                  <a:pt x="2308" y="309"/>
                </a:cubicBezTo>
                <a:cubicBezTo>
                  <a:pt x="2332" y="309"/>
                  <a:pt x="2332" y="309"/>
                  <a:pt x="2332" y="309"/>
                </a:cubicBezTo>
                <a:cubicBezTo>
                  <a:pt x="2457" y="62"/>
                  <a:pt x="2457" y="62"/>
                  <a:pt x="2457" y="62"/>
                </a:cubicBezTo>
                <a:cubicBezTo>
                  <a:pt x="2458" y="346"/>
                  <a:pt x="2458" y="346"/>
                  <a:pt x="2458" y="346"/>
                </a:cubicBezTo>
                <a:cubicBezTo>
                  <a:pt x="2494" y="346"/>
                  <a:pt x="2494" y="346"/>
                  <a:pt x="2494" y="346"/>
                </a:cubicBezTo>
                <a:cubicBezTo>
                  <a:pt x="2494" y="1"/>
                  <a:pt x="2494" y="1"/>
                  <a:pt x="2494" y="1"/>
                </a:cubicBezTo>
                <a:cubicBezTo>
                  <a:pt x="2446" y="1"/>
                  <a:pt x="2446" y="1"/>
                  <a:pt x="2446" y="1"/>
                </a:cubicBezTo>
                <a:cubicBezTo>
                  <a:pt x="2321" y="249"/>
                  <a:pt x="2321" y="249"/>
                  <a:pt x="2321" y="249"/>
                </a:cubicBezTo>
                <a:cubicBezTo>
                  <a:pt x="2195" y="1"/>
                  <a:pt x="2195" y="1"/>
                  <a:pt x="2195" y="1"/>
                </a:cubicBezTo>
                <a:cubicBezTo>
                  <a:pt x="2146" y="1"/>
                  <a:pt x="2146" y="1"/>
                  <a:pt x="2146" y="1"/>
                </a:cubicBezTo>
                <a:cubicBezTo>
                  <a:pt x="2146" y="346"/>
                  <a:pt x="2146" y="346"/>
                  <a:pt x="2146" y="346"/>
                </a:cubicBezTo>
                <a:cubicBezTo>
                  <a:pt x="2183" y="346"/>
                  <a:pt x="2183" y="346"/>
                  <a:pt x="2183" y="346"/>
                </a:cubicBezTo>
                <a:lnTo>
                  <a:pt x="2183" y="62"/>
                </a:lnTo>
                <a:close/>
                <a:moveTo>
                  <a:pt x="2811" y="1"/>
                </a:moveTo>
                <a:cubicBezTo>
                  <a:pt x="2701" y="181"/>
                  <a:pt x="2701" y="181"/>
                  <a:pt x="2701" y="181"/>
                </a:cubicBezTo>
                <a:cubicBezTo>
                  <a:pt x="2589" y="1"/>
                  <a:pt x="2589" y="1"/>
                  <a:pt x="2589" y="1"/>
                </a:cubicBezTo>
                <a:cubicBezTo>
                  <a:pt x="2549" y="1"/>
                  <a:pt x="2549" y="1"/>
                  <a:pt x="2549" y="1"/>
                </a:cubicBezTo>
                <a:cubicBezTo>
                  <a:pt x="2682" y="229"/>
                  <a:pt x="2682" y="229"/>
                  <a:pt x="2682" y="229"/>
                </a:cubicBezTo>
                <a:cubicBezTo>
                  <a:pt x="2682" y="346"/>
                  <a:pt x="2682" y="346"/>
                  <a:pt x="2682" y="346"/>
                </a:cubicBezTo>
                <a:cubicBezTo>
                  <a:pt x="2721" y="346"/>
                  <a:pt x="2721" y="346"/>
                  <a:pt x="2721" y="346"/>
                </a:cubicBezTo>
                <a:cubicBezTo>
                  <a:pt x="2721" y="228"/>
                  <a:pt x="2721" y="228"/>
                  <a:pt x="2721" y="228"/>
                </a:cubicBezTo>
                <a:cubicBezTo>
                  <a:pt x="2851" y="1"/>
                  <a:pt x="2851" y="1"/>
                  <a:pt x="2851" y="1"/>
                </a:cubicBezTo>
                <a:lnTo>
                  <a:pt x="2811" y="1"/>
                </a:lnTo>
                <a:close/>
                <a:moveTo>
                  <a:pt x="221" y="822"/>
                </a:moveTo>
                <a:cubicBezTo>
                  <a:pt x="95" y="574"/>
                  <a:pt x="95" y="574"/>
                  <a:pt x="95" y="574"/>
                </a:cubicBezTo>
                <a:cubicBezTo>
                  <a:pt x="46" y="574"/>
                  <a:pt x="46" y="574"/>
                  <a:pt x="46" y="574"/>
                </a:cubicBezTo>
                <a:cubicBezTo>
                  <a:pt x="46" y="919"/>
                  <a:pt x="46" y="919"/>
                  <a:pt x="46" y="919"/>
                </a:cubicBezTo>
                <a:cubicBezTo>
                  <a:pt x="84" y="919"/>
                  <a:pt x="84" y="919"/>
                  <a:pt x="84" y="919"/>
                </a:cubicBezTo>
                <a:cubicBezTo>
                  <a:pt x="84" y="635"/>
                  <a:pt x="84" y="635"/>
                  <a:pt x="84" y="635"/>
                </a:cubicBezTo>
                <a:cubicBezTo>
                  <a:pt x="208" y="882"/>
                  <a:pt x="208" y="882"/>
                  <a:pt x="208" y="882"/>
                </a:cubicBezTo>
                <a:cubicBezTo>
                  <a:pt x="232" y="882"/>
                  <a:pt x="232" y="882"/>
                  <a:pt x="232" y="882"/>
                </a:cubicBezTo>
                <a:cubicBezTo>
                  <a:pt x="357" y="635"/>
                  <a:pt x="357" y="635"/>
                  <a:pt x="357" y="635"/>
                </a:cubicBezTo>
                <a:cubicBezTo>
                  <a:pt x="358" y="919"/>
                  <a:pt x="358" y="919"/>
                  <a:pt x="358" y="919"/>
                </a:cubicBezTo>
                <a:cubicBezTo>
                  <a:pt x="394" y="919"/>
                  <a:pt x="394" y="919"/>
                  <a:pt x="394" y="919"/>
                </a:cubicBezTo>
                <a:cubicBezTo>
                  <a:pt x="394" y="574"/>
                  <a:pt x="394" y="574"/>
                  <a:pt x="394" y="574"/>
                </a:cubicBezTo>
                <a:cubicBezTo>
                  <a:pt x="346" y="574"/>
                  <a:pt x="346" y="574"/>
                  <a:pt x="346" y="574"/>
                </a:cubicBezTo>
                <a:lnTo>
                  <a:pt x="221" y="822"/>
                </a:lnTo>
                <a:close/>
                <a:moveTo>
                  <a:pt x="644" y="574"/>
                </a:moveTo>
                <a:cubicBezTo>
                  <a:pt x="797" y="919"/>
                  <a:pt x="797" y="919"/>
                  <a:pt x="797" y="919"/>
                </a:cubicBezTo>
                <a:cubicBezTo>
                  <a:pt x="755" y="919"/>
                  <a:pt x="755" y="919"/>
                  <a:pt x="755" y="919"/>
                </a:cubicBezTo>
                <a:cubicBezTo>
                  <a:pt x="716" y="831"/>
                  <a:pt x="716" y="831"/>
                  <a:pt x="716" y="831"/>
                </a:cubicBezTo>
                <a:cubicBezTo>
                  <a:pt x="529" y="831"/>
                  <a:pt x="529" y="831"/>
                  <a:pt x="529" y="831"/>
                </a:cubicBezTo>
                <a:cubicBezTo>
                  <a:pt x="490" y="919"/>
                  <a:pt x="490" y="919"/>
                  <a:pt x="490" y="919"/>
                </a:cubicBezTo>
                <a:cubicBezTo>
                  <a:pt x="449" y="919"/>
                  <a:pt x="449" y="919"/>
                  <a:pt x="449" y="919"/>
                </a:cubicBezTo>
                <a:cubicBezTo>
                  <a:pt x="603" y="574"/>
                  <a:pt x="603" y="574"/>
                  <a:pt x="603" y="574"/>
                </a:cubicBezTo>
                <a:lnTo>
                  <a:pt x="644" y="574"/>
                </a:lnTo>
                <a:close/>
                <a:moveTo>
                  <a:pt x="700" y="794"/>
                </a:moveTo>
                <a:cubicBezTo>
                  <a:pt x="622" y="619"/>
                  <a:pt x="622" y="619"/>
                  <a:pt x="622" y="619"/>
                </a:cubicBezTo>
                <a:cubicBezTo>
                  <a:pt x="545" y="794"/>
                  <a:pt x="545" y="794"/>
                  <a:pt x="545" y="794"/>
                </a:cubicBezTo>
                <a:lnTo>
                  <a:pt x="700" y="794"/>
                </a:lnTo>
                <a:close/>
                <a:moveTo>
                  <a:pt x="1099" y="851"/>
                </a:moveTo>
                <a:cubicBezTo>
                  <a:pt x="892" y="574"/>
                  <a:pt x="892" y="574"/>
                  <a:pt x="892" y="574"/>
                </a:cubicBezTo>
                <a:cubicBezTo>
                  <a:pt x="851" y="574"/>
                  <a:pt x="851" y="574"/>
                  <a:pt x="851" y="574"/>
                </a:cubicBezTo>
                <a:cubicBezTo>
                  <a:pt x="851" y="919"/>
                  <a:pt x="851" y="919"/>
                  <a:pt x="851" y="919"/>
                </a:cubicBezTo>
                <a:cubicBezTo>
                  <a:pt x="891" y="919"/>
                  <a:pt x="891" y="919"/>
                  <a:pt x="891" y="919"/>
                </a:cubicBezTo>
                <a:cubicBezTo>
                  <a:pt x="891" y="642"/>
                  <a:pt x="891" y="642"/>
                  <a:pt x="891" y="642"/>
                </a:cubicBezTo>
                <a:cubicBezTo>
                  <a:pt x="1097" y="919"/>
                  <a:pt x="1097" y="919"/>
                  <a:pt x="1097" y="919"/>
                </a:cubicBezTo>
                <a:cubicBezTo>
                  <a:pt x="1137" y="919"/>
                  <a:pt x="1137" y="919"/>
                  <a:pt x="1137" y="919"/>
                </a:cubicBezTo>
                <a:cubicBezTo>
                  <a:pt x="1137" y="574"/>
                  <a:pt x="1137" y="574"/>
                  <a:pt x="1137" y="574"/>
                </a:cubicBezTo>
                <a:cubicBezTo>
                  <a:pt x="1099" y="574"/>
                  <a:pt x="1099" y="574"/>
                  <a:pt x="1099" y="574"/>
                </a:cubicBezTo>
                <a:lnTo>
                  <a:pt x="1099" y="851"/>
                </a:lnTo>
                <a:close/>
                <a:moveTo>
                  <a:pt x="1387" y="574"/>
                </a:moveTo>
                <a:cubicBezTo>
                  <a:pt x="1541" y="919"/>
                  <a:pt x="1541" y="919"/>
                  <a:pt x="1541" y="919"/>
                </a:cubicBezTo>
                <a:cubicBezTo>
                  <a:pt x="1498" y="919"/>
                  <a:pt x="1498" y="919"/>
                  <a:pt x="1498" y="919"/>
                </a:cubicBezTo>
                <a:cubicBezTo>
                  <a:pt x="1460" y="831"/>
                  <a:pt x="1460" y="831"/>
                  <a:pt x="1460" y="831"/>
                </a:cubicBezTo>
                <a:cubicBezTo>
                  <a:pt x="1272" y="831"/>
                  <a:pt x="1272" y="831"/>
                  <a:pt x="1272" y="831"/>
                </a:cubicBezTo>
                <a:cubicBezTo>
                  <a:pt x="1234" y="919"/>
                  <a:pt x="1234" y="919"/>
                  <a:pt x="1234" y="919"/>
                </a:cubicBezTo>
                <a:cubicBezTo>
                  <a:pt x="1192" y="919"/>
                  <a:pt x="1192" y="919"/>
                  <a:pt x="1192" y="919"/>
                </a:cubicBezTo>
                <a:cubicBezTo>
                  <a:pt x="1346" y="574"/>
                  <a:pt x="1346" y="574"/>
                  <a:pt x="1346" y="574"/>
                </a:cubicBezTo>
                <a:lnTo>
                  <a:pt x="1387" y="574"/>
                </a:lnTo>
                <a:close/>
                <a:moveTo>
                  <a:pt x="1443" y="794"/>
                </a:moveTo>
                <a:cubicBezTo>
                  <a:pt x="1365" y="619"/>
                  <a:pt x="1365" y="619"/>
                  <a:pt x="1365" y="619"/>
                </a:cubicBezTo>
                <a:cubicBezTo>
                  <a:pt x="1289" y="794"/>
                  <a:pt x="1289" y="794"/>
                  <a:pt x="1289" y="794"/>
                </a:cubicBezTo>
                <a:lnTo>
                  <a:pt x="1443" y="794"/>
                </a:lnTo>
                <a:close/>
                <a:moveTo>
                  <a:pt x="1735" y="610"/>
                </a:moveTo>
                <a:cubicBezTo>
                  <a:pt x="1774" y="610"/>
                  <a:pt x="1812" y="625"/>
                  <a:pt x="1840" y="650"/>
                </a:cubicBezTo>
                <a:cubicBezTo>
                  <a:pt x="1862" y="620"/>
                  <a:pt x="1862" y="620"/>
                  <a:pt x="1862" y="620"/>
                </a:cubicBezTo>
                <a:cubicBezTo>
                  <a:pt x="1829" y="591"/>
                  <a:pt x="1783" y="573"/>
                  <a:pt x="1735" y="573"/>
                </a:cubicBezTo>
                <a:cubicBezTo>
                  <a:pt x="1634" y="573"/>
                  <a:pt x="1554" y="649"/>
                  <a:pt x="1554" y="746"/>
                </a:cubicBezTo>
                <a:cubicBezTo>
                  <a:pt x="1554" y="843"/>
                  <a:pt x="1634" y="921"/>
                  <a:pt x="1733" y="921"/>
                </a:cubicBezTo>
                <a:cubicBezTo>
                  <a:pt x="1780" y="921"/>
                  <a:pt x="1827" y="902"/>
                  <a:pt x="1861" y="875"/>
                </a:cubicBezTo>
                <a:cubicBezTo>
                  <a:pt x="1861" y="750"/>
                  <a:pt x="1861" y="750"/>
                  <a:pt x="1861" y="750"/>
                </a:cubicBezTo>
                <a:cubicBezTo>
                  <a:pt x="1826" y="750"/>
                  <a:pt x="1826" y="750"/>
                  <a:pt x="1826" y="750"/>
                </a:cubicBezTo>
                <a:cubicBezTo>
                  <a:pt x="1826" y="854"/>
                  <a:pt x="1826" y="854"/>
                  <a:pt x="1826" y="854"/>
                </a:cubicBezTo>
                <a:cubicBezTo>
                  <a:pt x="1800" y="872"/>
                  <a:pt x="1767" y="883"/>
                  <a:pt x="1736" y="883"/>
                </a:cubicBezTo>
                <a:cubicBezTo>
                  <a:pt x="1657" y="883"/>
                  <a:pt x="1594" y="823"/>
                  <a:pt x="1594" y="746"/>
                </a:cubicBezTo>
                <a:cubicBezTo>
                  <a:pt x="1594" y="671"/>
                  <a:pt x="1657" y="610"/>
                  <a:pt x="1735" y="610"/>
                </a:cubicBezTo>
                <a:close/>
                <a:moveTo>
                  <a:pt x="1996" y="763"/>
                </a:moveTo>
                <a:cubicBezTo>
                  <a:pt x="2169" y="763"/>
                  <a:pt x="2169" y="763"/>
                  <a:pt x="2169" y="763"/>
                </a:cubicBezTo>
                <a:cubicBezTo>
                  <a:pt x="2169" y="725"/>
                  <a:pt x="2169" y="725"/>
                  <a:pt x="2169" y="725"/>
                </a:cubicBezTo>
                <a:cubicBezTo>
                  <a:pt x="1996" y="725"/>
                  <a:pt x="1996" y="725"/>
                  <a:pt x="1996" y="725"/>
                </a:cubicBezTo>
                <a:cubicBezTo>
                  <a:pt x="1996" y="612"/>
                  <a:pt x="1996" y="612"/>
                  <a:pt x="1996" y="612"/>
                </a:cubicBezTo>
                <a:cubicBezTo>
                  <a:pt x="2190" y="612"/>
                  <a:pt x="2190" y="612"/>
                  <a:pt x="2190" y="612"/>
                </a:cubicBezTo>
                <a:cubicBezTo>
                  <a:pt x="2190" y="574"/>
                  <a:pt x="2190" y="574"/>
                  <a:pt x="2190" y="574"/>
                </a:cubicBezTo>
                <a:cubicBezTo>
                  <a:pt x="1956" y="574"/>
                  <a:pt x="1956" y="574"/>
                  <a:pt x="1956" y="574"/>
                </a:cubicBezTo>
                <a:cubicBezTo>
                  <a:pt x="1956" y="919"/>
                  <a:pt x="1956" y="919"/>
                  <a:pt x="1956" y="919"/>
                </a:cubicBezTo>
                <a:cubicBezTo>
                  <a:pt x="2196" y="919"/>
                  <a:pt x="2196" y="919"/>
                  <a:pt x="2196" y="919"/>
                </a:cubicBezTo>
                <a:cubicBezTo>
                  <a:pt x="2196" y="881"/>
                  <a:pt x="2196" y="881"/>
                  <a:pt x="2196" y="881"/>
                </a:cubicBezTo>
                <a:cubicBezTo>
                  <a:pt x="1996" y="881"/>
                  <a:pt x="1996" y="881"/>
                  <a:pt x="1996" y="881"/>
                </a:cubicBezTo>
                <a:lnTo>
                  <a:pt x="1996" y="763"/>
                </a:lnTo>
                <a:close/>
                <a:moveTo>
                  <a:pt x="2466" y="801"/>
                </a:moveTo>
                <a:cubicBezTo>
                  <a:pt x="2546" y="919"/>
                  <a:pt x="2546" y="919"/>
                  <a:pt x="2546" y="919"/>
                </a:cubicBezTo>
                <a:cubicBezTo>
                  <a:pt x="2501" y="919"/>
                  <a:pt x="2501" y="919"/>
                  <a:pt x="2501" y="919"/>
                </a:cubicBezTo>
                <a:cubicBezTo>
                  <a:pt x="2430" y="809"/>
                  <a:pt x="2430" y="809"/>
                  <a:pt x="2430" y="809"/>
                </a:cubicBezTo>
                <a:cubicBezTo>
                  <a:pt x="2423" y="809"/>
                  <a:pt x="2415" y="810"/>
                  <a:pt x="2407" y="810"/>
                </a:cubicBezTo>
                <a:cubicBezTo>
                  <a:pt x="2316" y="810"/>
                  <a:pt x="2316" y="810"/>
                  <a:pt x="2316" y="810"/>
                </a:cubicBezTo>
                <a:cubicBezTo>
                  <a:pt x="2316" y="919"/>
                  <a:pt x="2316" y="919"/>
                  <a:pt x="2316" y="919"/>
                </a:cubicBezTo>
                <a:cubicBezTo>
                  <a:pt x="2276" y="919"/>
                  <a:pt x="2276" y="919"/>
                  <a:pt x="2276" y="919"/>
                </a:cubicBezTo>
                <a:cubicBezTo>
                  <a:pt x="2276" y="574"/>
                  <a:pt x="2276" y="574"/>
                  <a:pt x="2276" y="574"/>
                </a:cubicBezTo>
                <a:cubicBezTo>
                  <a:pt x="2407" y="574"/>
                  <a:pt x="2407" y="574"/>
                  <a:pt x="2407" y="574"/>
                </a:cubicBezTo>
                <a:cubicBezTo>
                  <a:pt x="2493" y="574"/>
                  <a:pt x="2543" y="616"/>
                  <a:pt x="2543" y="690"/>
                </a:cubicBezTo>
                <a:cubicBezTo>
                  <a:pt x="2543" y="747"/>
                  <a:pt x="2515" y="785"/>
                  <a:pt x="2466" y="801"/>
                </a:cubicBezTo>
                <a:close/>
                <a:moveTo>
                  <a:pt x="2505" y="691"/>
                </a:moveTo>
                <a:cubicBezTo>
                  <a:pt x="2505" y="639"/>
                  <a:pt x="2469" y="612"/>
                  <a:pt x="2407" y="612"/>
                </a:cubicBezTo>
                <a:cubicBezTo>
                  <a:pt x="2316" y="612"/>
                  <a:pt x="2316" y="612"/>
                  <a:pt x="2316" y="612"/>
                </a:cubicBezTo>
                <a:cubicBezTo>
                  <a:pt x="2316" y="772"/>
                  <a:pt x="2316" y="772"/>
                  <a:pt x="2316" y="772"/>
                </a:cubicBezTo>
                <a:cubicBezTo>
                  <a:pt x="2407" y="772"/>
                  <a:pt x="2407" y="772"/>
                  <a:pt x="2407" y="772"/>
                </a:cubicBezTo>
                <a:cubicBezTo>
                  <a:pt x="2469" y="772"/>
                  <a:pt x="2505" y="744"/>
                  <a:pt x="2505" y="69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114324" tIns="57162" rIns="114324" bIns="57162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251">
              <a:latin typeface="+mn-lt"/>
            </a:endParaRPr>
          </a:p>
        </p:txBody>
      </p:sp>
      <p:sp>
        <p:nvSpPr>
          <p:cNvPr id="14" name="LS_Logo13(JU-Free) Enterprise" hidden="1">
            <a:extLst>
              <a:ext uri="{FF2B5EF4-FFF2-40B4-BE49-F238E27FC236}">
                <a16:creationId xmlns:a16="http://schemas.microsoft.com/office/drawing/2014/main" id="{37CD8D1B-DC66-4148-84C8-83C434F98E9C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136650" y="7712075"/>
            <a:ext cx="2205038" cy="365125"/>
          </a:xfrm>
          <a:custGeom>
            <a:avLst/>
            <a:gdLst>
              <a:gd name="T0" fmla="*/ 36 w 5552"/>
              <a:gd name="T1" fmla="*/ 156 h 921"/>
              <a:gd name="T2" fmla="*/ 613 w 5552"/>
              <a:gd name="T3" fmla="*/ 345 h 921"/>
              <a:gd name="T4" fmla="*/ 363 w 5552"/>
              <a:gd name="T5" fmla="*/ 345 h 921"/>
              <a:gd name="T6" fmla="*/ 948 w 5552"/>
              <a:gd name="T7" fmla="*/ 34 h 921"/>
              <a:gd name="T8" fmla="*/ 1042 w 5552"/>
              <a:gd name="T9" fmla="*/ 314 h 921"/>
              <a:gd name="T10" fmla="*/ 1240 w 5552"/>
              <a:gd name="T11" fmla="*/ 3 h 921"/>
              <a:gd name="T12" fmla="*/ 1369 w 5552"/>
              <a:gd name="T13" fmla="*/ 345 h 921"/>
              <a:gd name="T14" fmla="*/ 1523 w 5552"/>
              <a:gd name="T15" fmla="*/ 228 h 921"/>
              <a:gd name="T16" fmla="*/ 1565 w 5552"/>
              <a:gd name="T17" fmla="*/ 120 h 921"/>
              <a:gd name="T18" fmla="*/ 1917 w 5552"/>
              <a:gd name="T19" fmla="*/ 206 h 921"/>
              <a:gd name="T20" fmla="*/ 1917 w 5552"/>
              <a:gd name="T21" fmla="*/ 34 h 921"/>
              <a:gd name="T22" fmla="*/ 1814 w 5552"/>
              <a:gd name="T23" fmla="*/ 205 h 921"/>
              <a:gd name="T24" fmla="*/ 2161 w 5552"/>
              <a:gd name="T25" fmla="*/ 237 h 921"/>
              <a:gd name="T26" fmla="*/ 2301 w 5552"/>
              <a:gd name="T27" fmla="*/ 120 h 921"/>
              <a:gd name="T28" fmla="*/ 2069 w 5552"/>
              <a:gd name="T29" fmla="*/ 34 h 921"/>
              <a:gd name="T30" fmla="*/ 2423 w 5552"/>
              <a:gd name="T31" fmla="*/ 345 h 921"/>
              <a:gd name="T32" fmla="*/ 2568 w 5552"/>
              <a:gd name="T33" fmla="*/ 48 h 921"/>
              <a:gd name="T34" fmla="*/ 2565 w 5552"/>
              <a:gd name="T35" fmla="*/ 13 h 921"/>
              <a:gd name="T36" fmla="*/ 2708 w 5552"/>
              <a:gd name="T37" fmla="*/ 224 h 921"/>
              <a:gd name="T38" fmla="*/ 2555 w 5552"/>
              <a:gd name="T39" fmla="*/ 336 h 921"/>
              <a:gd name="T40" fmla="*/ 3077 w 5552"/>
              <a:gd name="T41" fmla="*/ 314 h 921"/>
              <a:gd name="T42" fmla="*/ 3070 w 5552"/>
              <a:gd name="T43" fmla="*/ 34 h 921"/>
              <a:gd name="T44" fmla="*/ 30 w 5552"/>
              <a:gd name="T45" fmla="*/ 576 h 921"/>
              <a:gd name="T46" fmla="*/ 321 w 5552"/>
              <a:gd name="T47" fmla="*/ 645 h 921"/>
              <a:gd name="T48" fmla="*/ 761 w 5552"/>
              <a:gd name="T49" fmla="*/ 919 h 921"/>
              <a:gd name="T50" fmla="*/ 604 w 5552"/>
              <a:gd name="T51" fmla="*/ 576 h 921"/>
              <a:gd name="T52" fmla="*/ 867 w 5552"/>
              <a:gd name="T53" fmla="*/ 919 h 921"/>
              <a:gd name="T54" fmla="*/ 1153 w 5552"/>
              <a:gd name="T55" fmla="*/ 624 h 921"/>
              <a:gd name="T56" fmla="*/ 1069 w 5552"/>
              <a:gd name="T57" fmla="*/ 658 h 921"/>
              <a:gd name="T58" fmla="*/ 1328 w 5552"/>
              <a:gd name="T59" fmla="*/ 848 h 921"/>
              <a:gd name="T60" fmla="*/ 1679 w 5552"/>
              <a:gd name="T61" fmla="*/ 729 h 921"/>
              <a:gd name="T62" fmla="*/ 1679 w 5552"/>
              <a:gd name="T63" fmla="*/ 761 h 921"/>
              <a:gd name="T64" fmla="*/ 1862 w 5552"/>
              <a:gd name="T65" fmla="*/ 919 h 921"/>
              <a:gd name="T66" fmla="*/ 1974 w 5552"/>
              <a:gd name="T67" fmla="*/ 919 h 921"/>
              <a:gd name="T68" fmla="*/ 2224 w 5552"/>
              <a:gd name="T69" fmla="*/ 854 h 921"/>
              <a:gd name="T70" fmla="*/ 2429 w 5552"/>
              <a:gd name="T71" fmla="*/ 596 h 921"/>
              <a:gd name="T72" fmla="*/ 2647 w 5552"/>
              <a:gd name="T73" fmla="*/ 878 h 921"/>
              <a:gd name="T74" fmla="*/ 2377 w 5552"/>
              <a:gd name="T75" fmla="*/ 747 h 921"/>
              <a:gd name="T76" fmla="*/ 2914 w 5552"/>
              <a:gd name="T77" fmla="*/ 919 h 921"/>
              <a:gd name="T78" fmla="*/ 3082 w 5552"/>
              <a:gd name="T79" fmla="*/ 630 h 921"/>
              <a:gd name="T80" fmla="*/ 3260 w 5552"/>
              <a:gd name="T81" fmla="*/ 576 h 921"/>
              <a:gd name="T82" fmla="*/ 3650 w 5552"/>
              <a:gd name="T83" fmla="*/ 576 h 921"/>
              <a:gd name="T84" fmla="*/ 3615 w 5552"/>
              <a:gd name="T85" fmla="*/ 576 h 921"/>
              <a:gd name="T86" fmla="*/ 3913 w 5552"/>
              <a:gd name="T87" fmla="*/ 607 h 921"/>
              <a:gd name="T88" fmla="*/ 3793 w 5552"/>
              <a:gd name="T89" fmla="*/ 607 h 921"/>
              <a:gd name="T90" fmla="*/ 4163 w 5552"/>
              <a:gd name="T91" fmla="*/ 607 h 921"/>
              <a:gd name="T92" fmla="*/ 4738 w 5552"/>
              <a:gd name="T93" fmla="*/ 837 h 921"/>
              <a:gd name="T94" fmla="*/ 4490 w 5552"/>
              <a:gd name="T95" fmla="*/ 596 h 921"/>
              <a:gd name="T96" fmla="*/ 4582 w 5552"/>
              <a:gd name="T97" fmla="*/ 605 h 921"/>
              <a:gd name="T98" fmla="*/ 4656 w 5552"/>
              <a:gd name="T99" fmla="*/ 871 h 921"/>
              <a:gd name="T100" fmla="*/ 4971 w 5552"/>
              <a:gd name="T101" fmla="*/ 810 h 921"/>
              <a:gd name="T102" fmla="*/ 5111 w 5552"/>
              <a:gd name="T103" fmla="*/ 693 h 921"/>
              <a:gd name="T104" fmla="*/ 4879 w 5552"/>
              <a:gd name="T105" fmla="*/ 607 h 921"/>
              <a:gd name="T106" fmla="*/ 5196 w 5552"/>
              <a:gd name="T107" fmla="*/ 576 h 921"/>
              <a:gd name="T108" fmla="*/ 5517 w 5552"/>
              <a:gd name="T109" fmla="*/ 919 h 9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5552" h="921">
                <a:moveTo>
                  <a:pt x="242" y="345"/>
                </a:moveTo>
                <a:cubicBezTo>
                  <a:pt x="0" y="345"/>
                  <a:pt x="0" y="345"/>
                  <a:pt x="0" y="345"/>
                </a:cubicBezTo>
                <a:cubicBezTo>
                  <a:pt x="0" y="3"/>
                  <a:pt x="0" y="3"/>
                  <a:pt x="0" y="3"/>
                </a:cubicBezTo>
                <a:cubicBezTo>
                  <a:pt x="235" y="3"/>
                  <a:pt x="235" y="3"/>
                  <a:pt x="235" y="3"/>
                </a:cubicBezTo>
                <a:cubicBezTo>
                  <a:pt x="235" y="34"/>
                  <a:pt x="235" y="34"/>
                  <a:pt x="235" y="34"/>
                </a:cubicBezTo>
                <a:cubicBezTo>
                  <a:pt x="36" y="34"/>
                  <a:pt x="36" y="34"/>
                  <a:pt x="36" y="34"/>
                </a:cubicBezTo>
                <a:cubicBezTo>
                  <a:pt x="36" y="156"/>
                  <a:pt x="36" y="156"/>
                  <a:pt x="36" y="156"/>
                </a:cubicBezTo>
                <a:cubicBezTo>
                  <a:pt x="213" y="156"/>
                  <a:pt x="213" y="156"/>
                  <a:pt x="213" y="156"/>
                </a:cubicBezTo>
                <a:cubicBezTo>
                  <a:pt x="213" y="187"/>
                  <a:pt x="213" y="187"/>
                  <a:pt x="213" y="187"/>
                </a:cubicBezTo>
                <a:cubicBezTo>
                  <a:pt x="36" y="187"/>
                  <a:pt x="36" y="187"/>
                  <a:pt x="36" y="187"/>
                </a:cubicBezTo>
                <a:cubicBezTo>
                  <a:pt x="36" y="314"/>
                  <a:pt x="36" y="314"/>
                  <a:pt x="36" y="314"/>
                </a:cubicBezTo>
                <a:cubicBezTo>
                  <a:pt x="242" y="314"/>
                  <a:pt x="242" y="314"/>
                  <a:pt x="242" y="314"/>
                </a:cubicBezTo>
                <a:lnTo>
                  <a:pt x="242" y="345"/>
                </a:lnTo>
                <a:close/>
                <a:moveTo>
                  <a:pt x="613" y="345"/>
                </a:moveTo>
                <a:cubicBezTo>
                  <a:pt x="613" y="3"/>
                  <a:pt x="613" y="3"/>
                  <a:pt x="613" y="3"/>
                </a:cubicBezTo>
                <a:cubicBezTo>
                  <a:pt x="578" y="3"/>
                  <a:pt x="578" y="3"/>
                  <a:pt x="578" y="3"/>
                </a:cubicBezTo>
                <a:cubicBezTo>
                  <a:pt x="578" y="281"/>
                  <a:pt x="578" y="281"/>
                  <a:pt x="578" y="281"/>
                </a:cubicBezTo>
                <a:cubicBezTo>
                  <a:pt x="357" y="3"/>
                  <a:pt x="357" y="3"/>
                  <a:pt x="357" y="3"/>
                </a:cubicBezTo>
                <a:cubicBezTo>
                  <a:pt x="327" y="3"/>
                  <a:pt x="327" y="3"/>
                  <a:pt x="327" y="3"/>
                </a:cubicBezTo>
                <a:cubicBezTo>
                  <a:pt x="327" y="345"/>
                  <a:pt x="327" y="345"/>
                  <a:pt x="327" y="345"/>
                </a:cubicBezTo>
                <a:cubicBezTo>
                  <a:pt x="363" y="345"/>
                  <a:pt x="363" y="345"/>
                  <a:pt x="363" y="345"/>
                </a:cubicBezTo>
                <a:cubicBezTo>
                  <a:pt x="363" y="67"/>
                  <a:pt x="363" y="67"/>
                  <a:pt x="363" y="67"/>
                </a:cubicBezTo>
                <a:cubicBezTo>
                  <a:pt x="583" y="345"/>
                  <a:pt x="583" y="345"/>
                  <a:pt x="583" y="345"/>
                </a:cubicBezTo>
                <a:lnTo>
                  <a:pt x="613" y="345"/>
                </a:lnTo>
                <a:close/>
                <a:moveTo>
                  <a:pt x="791" y="345"/>
                </a:moveTo>
                <a:cubicBezTo>
                  <a:pt x="828" y="345"/>
                  <a:pt x="828" y="345"/>
                  <a:pt x="828" y="345"/>
                </a:cubicBezTo>
                <a:cubicBezTo>
                  <a:pt x="828" y="34"/>
                  <a:pt x="828" y="34"/>
                  <a:pt x="828" y="34"/>
                </a:cubicBezTo>
                <a:cubicBezTo>
                  <a:pt x="948" y="34"/>
                  <a:pt x="948" y="34"/>
                  <a:pt x="948" y="34"/>
                </a:cubicBezTo>
                <a:cubicBezTo>
                  <a:pt x="948" y="3"/>
                  <a:pt x="948" y="3"/>
                  <a:pt x="948" y="3"/>
                </a:cubicBezTo>
                <a:cubicBezTo>
                  <a:pt x="671" y="3"/>
                  <a:pt x="671" y="3"/>
                  <a:pt x="671" y="3"/>
                </a:cubicBezTo>
                <a:cubicBezTo>
                  <a:pt x="671" y="34"/>
                  <a:pt x="671" y="34"/>
                  <a:pt x="671" y="34"/>
                </a:cubicBezTo>
                <a:cubicBezTo>
                  <a:pt x="791" y="34"/>
                  <a:pt x="791" y="34"/>
                  <a:pt x="791" y="34"/>
                </a:cubicBezTo>
                <a:lnTo>
                  <a:pt x="791" y="345"/>
                </a:lnTo>
                <a:close/>
                <a:moveTo>
                  <a:pt x="1248" y="314"/>
                </a:moveTo>
                <a:cubicBezTo>
                  <a:pt x="1042" y="314"/>
                  <a:pt x="1042" y="314"/>
                  <a:pt x="1042" y="314"/>
                </a:cubicBezTo>
                <a:cubicBezTo>
                  <a:pt x="1042" y="187"/>
                  <a:pt x="1042" y="187"/>
                  <a:pt x="1042" y="187"/>
                </a:cubicBezTo>
                <a:cubicBezTo>
                  <a:pt x="1219" y="187"/>
                  <a:pt x="1219" y="187"/>
                  <a:pt x="1219" y="187"/>
                </a:cubicBezTo>
                <a:cubicBezTo>
                  <a:pt x="1219" y="156"/>
                  <a:pt x="1219" y="156"/>
                  <a:pt x="1219" y="156"/>
                </a:cubicBezTo>
                <a:cubicBezTo>
                  <a:pt x="1042" y="156"/>
                  <a:pt x="1042" y="156"/>
                  <a:pt x="1042" y="156"/>
                </a:cubicBezTo>
                <a:cubicBezTo>
                  <a:pt x="1042" y="34"/>
                  <a:pt x="1042" y="34"/>
                  <a:pt x="1042" y="34"/>
                </a:cubicBezTo>
                <a:cubicBezTo>
                  <a:pt x="1240" y="34"/>
                  <a:pt x="1240" y="34"/>
                  <a:pt x="1240" y="34"/>
                </a:cubicBezTo>
                <a:cubicBezTo>
                  <a:pt x="1240" y="3"/>
                  <a:pt x="1240" y="3"/>
                  <a:pt x="1240" y="3"/>
                </a:cubicBezTo>
                <a:cubicBezTo>
                  <a:pt x="1006" y="3"/>
                  <a:pt x="1006" y="3"/>
                  <a:pt x="1006" y="3"/>
                </a:cubicBezTo>
                <a:cubicBezTo>
                  <a:pt x="1006" y="345"/>
                  <a:pt x="1006" y="345"/>
                  <a:pt x="1006" y="345"/>
                </a:cubicBezTo>
                <a:cubicBezTo>
                  <a:pt x="1248" y="345"/>
                  <a:pt x="1248" y="345"/>
                  <a:pt x="1248" y="345"/>
                </a:cubicBezTo>
                <a:lnTo>
                  <a:pt x="1248" y="314"/>
                </a:lnTo>
                <a:close/>
                <a:moveTo>
                  <a:pt x="1461" y="237"/>
                </a:moveTo>
                <a:cubicBezTo>
                  <a:pt x="1369" y="237"/>
                  <a:pt x="1369" y="237"/>
                  <a:pt x="1369" y="237"/>
                </a:cubicBezTo>
                <a:cubicBezTo>
                  <a:pt x="1369" y="345"/>
                  <a:pt x="1369" y="345"/>
                  <a:pt x="1369" y="345"/>
                </a:cubicBezTo>
                <a:cubicBezTo>
                  <a:pt x="1333" y="345"/>
                  <a:pt x="1333" y="345"/>
                  <a:pt x="1333" y="345"/>
                </a:cubicBezTo>
                <a:cubicBezTo>
                  <a:pt x="1333" y="3"/>
                  <a:pt x="1333" y="3"/>
                  <a:pt x="1333" y="3"/>
                </a:cubicBezTo>
                <a:cubicBezTo>
                  <a:pt x="1461" y="3"/>
                  <a:pt x="1461" y="3"/>
                  <a:pt x="1461" y="3"/>
                </a:cubicBezTo>
                <a:cubicBezTo>
                  <a:pt x="1505" y="3"/>
                  <a:pt x="1539" y="13"/>
                  <a:pt x="1564" y="34"/>
                </a:cubicBezTo>
                <a:cubicBezTo>
                  <a:pt x="1588" y="55"/>
                  <a:pt x="1601" y="84"/>
                  <a:pt x="1601" y="120"/>
                </a:cubicBezTo>
                <a:cubicBezTo>
                  <a:pt x="1601" y="147"/>
                  <a:pt x="1594" y="169"/>
                  <a:pt x="1581" y="188"/>
                </a:cubicBezTo>
                <a:cubicBezTo>
                  <a:pt x="1567" y="206"/>
                  <a:pt x="1548" y="220"/>
                  <a:pt x="1523" y="228"/>
                </a:cubicBezTo>
                <a:cubicBezTo>
                  <a:pt x="1606" y="345"/>
                  <a:pt x="1606" y="345"/>
                  <a:pt x="1606" y="345"/>
                </a:cubicBezTo>
                <a:cubicBezTo>
                  <a:pt x="1567" y="345"/>
                  <a:pt x="1567" y="345"/>
                  <a:pt x="1567" y="345"/>
                </a:cubicBezTo>
                <a:cubicBezTo>
                  <a:pt x="1488" y="235"/>
                  <a:pt x="1488" y="235"/>
                  <a:pt x="1488" y="235"/>
                </a:cubicBezTo>
                <a:cubicBezTo>
                  <a:pt x="1480" y="236"/>
                  <a:pt x="1470" y="237"/>
                  <a:pt x="1461" y="237"/>
                </a:cubicBezTo>
                <a:close/>
                <a:moveTo>
                  <a:pt x="1460" y="206"/>
                </a:moveTo>
                <a:cubicBezTo>
                  <a:pt x="1494" y="206"/>
                  <a:pt x="1520" y="198"/>
                  <a:pt x="1538" y="183"/>
                </a:cubicBezTo>
                <a:cubicBezTo>
                  <a:pt x="1556" y="168"/>
                  <a:pt x="1565" y="147"/>
                  <a:pt x="1565" y="120"/>
                </a:cubicBezTo>
                <a:cubicBezTo>
                  <a:pt x="1565" y="92"/>
                  <a:pt x="1556" y="71"/>
                  <a:pt x="1538" y="56"/>
                </a:cubicBezTo>
                <a:cubicBezTo>
                  <a:pt x="1520" y="42"/>
                  <a:pt x="1494" y="34"/>
                  <a:pt x="1460" y="34"/>
                </a:cubicBezTo>
                <a:cubicBezTo>
                  <a:pt x="1369" y="34"/>
                  <a:pt x="1369" y="34"/>
                  <a:pt x="1369" y="34"/>
                </a:cubicBezTo>
                <a:cubicBezTo>
                  <a:pt x="1369" y="206"/>
                  <a:pt x="1369" y="206"/>
                  <a:pt x="1369" y="206"/>
                </a:cubicBezTo>
                <a:lnTo>
                  <a:pt x="1460" y="206"/>
                </a:lnTo>
                <a:close/>
                <a:moveTo>
                  <a:pt x="1954" y="120"/>
                </a:moveTo>
                <a:cubicBezTo>
                  <a:pt x="1954" y="157"/>
                  <a:pt x="1942" y="185"/>
                  <a:pt x="1917" y="206"/>
                </a:cubicBezTo>
                <a:cubicBezTo>
                  <a:pt x="1893" y="227"/>
                  <a:pt x="1858" y="237"/>
                  <a:pt x="1815" y="237"/>
                </a:cubicBezTo>
                <a:cubicBezTo>
                  <a:pt x="1723" y="237"/>
                  <a:pt x="1723" y="237"/>
                  <a:pt x="1723" y="237"/>
                </a:cubicBezTo>
                <a:cubicBezTo>
                  <a:pt x="1723" y="345"/>
                  <a:pt x="1723" y="345"/>
                  <a:pt x="1723" y="345"/>
                </a:cubicBezTo>
                <a:cubicBezTo>
                  <a:pt x="1686" y="345"/>
                  <a:pt x="1686" y="345"/>
                  <a:pt x="1686" y="345"/>
                </a:cubicBezTo>
                <a:cubicBezTo>
                  <a:pt x="1686" y="3"/>
                  <a:pt x="1686" y="3"/>
                  <a:pt x="1686" y="3"/>
                </a:cubicBezTo>
                <a:cubicBezTo>
                  <a:pt x="1815" y="3"/>
                  <a:pt x="1815" y="3"/>
                  <a:pt x="1815" y="3"/>
                </a:cubicBezTo>
                <a:cubicBezTo>
                  <a:pt x="1858" y="3"/>
                  <a:pt x="1893" y="13"/>
                  <a:pt x="1917" y="34"/>
                </a:cubicBezTo>
                <a:cubicBezTo>
                  <a:pt x="1942" y="55"/>
                  <a:pt x="1954" y="84"/>
                  <a:pt x="1954" y="120"/>
                </a:cubicBezTo>
                <a:close/>
                <a:moveTo>
                  <a:pt x="1918" y="120"/>
                </a:moveTo>
                <a:cubicBezTo>
                  <a:pt x="1918" y="92"/>
                  <a:pt x="1909" y="71"/>
                  <a:pt x="1891" y="56"/>
                </a:cubicBezTo>
                <a:cubicBezTo>
                  <a:pt x="1873" y="42"/>
                  <a:pt x="1848" y="34"/>
                  <a:pt x="1814" y="34"/>
                </a:cubicBezTo>
                <a:cubicBezTo>
                  <a:pt x="1723" y="34"/>
                  <a:pt x="1723" y="34"/>
                  <a:pt x="1723" y="34"/>
                </a:cubicBezTo>
                <a:cubicBezTo>
                  <a:pt x="1723" y="205"/>
                  <a:pt x="1723" y="205"/>
                  <a:pt x="1723" y="205"/>
                </a:cubicBezTo>
                <a:cubicBezTo>
                  <a:pt x="1814" y="205"/>
                  <a:pt x="1814" y="205"/>
                  <a:pt x="1814" y="205"/>
                </a:cubicBezTo>
                <a:cubicBezTo>
                  <a:pt x="1848" y="205"/>
                  <a:pt x="1873" y="198"/>
                  <a:pt x="1891" y="183"/>
                </a:cubicBezTo>
                <a:cubicBezTo>
                  <a:pt x="1909" y="168"/>
                  <a:pt x="1918" y="147"/>
                  <a:pt x="1918" y="120"/>
                </a:cubicBezTo>
                <a:close/>
                <a:moveTo>
                  <a:pt x="2223" y="228"/>
                </a:moveTo>
                <a:cubicBezTo>
                  <a:pt x="2306" y="345"/>
                  <a:pt x="2306" y="345"/>
                  <a:pt x="2306" y="345"/>
                </a:cubicBezTo>
                <a:cubicBezTo>
                  <a:pt x="2267" y="345"/>
                  <a:pt x="2267" y="345"/>
                  <a:pt x="2267" y="345"/>
                </a:cubicBezTo>
                <a:cubicBezTo>
                  <a:pt x="2188" y="235"/>
                  <a:pt x="2188" y="235"/>
                  <a:pt x="2188" y="235"/>
                </a:cubicBezTo>
                <a:cubicBezTo>
                  <a:pt x="2179" y="236"/>
                  <a:pt x="2170" y="237"/>
                  <a:pt x="2161" y="237"/>
                </a:cubicBezTo>
                <a:cubicBezTo>
                  <a:pt x="2069" y="237"/>
                  <a:pt x="2069" y="237"/>
                  <a:pt x="2069" y="237"/>
                </a:cubicBezTo>
                <a:cubicBezTo>
                  <a:pt x="2069" y="345"/>
                  <a:pt x="2069" y="345"/>
                  <a:pt x="2069" y="345"/>
                </a:cubicBezTo>
                <a:cubicBezTo>
                  <a:pt x="2033" y="345"/>
                  <a:pt x="2033" y="345"/>
                  <a:pt x="2033" y="345"/>
                </a:cubicBezTo>
                <a:cubicBezTo>
                  <a:pt x="2033" y="3"/>
                  <a:pt x="2033" y="3"/>
                  <a:pt x="2033" y="3"/>
                </a:cubicBezTo>
                <a:cubicBezTo>
                  <a:pt x="2161" y="3"/>
                  <a:pt x="2161" y="3"/>
                  <a:pt x="2161" y="3"/>
                </a:cubicBezTo>
                <a:cubicBezTo>
                  <a:pt x="2205" y="3"/>
                  <a:pt x="2239" y="13"/>
                  <a:pt x="2264" y="34"/>
                </a:cubicBezTo>
                <a:cubicBezTo>
                  <a:pt x="2288" y="55"/>
                  <a:pt x="2301" y="84"/>
                  <a:pt x="2301" y="120"/>
                </a:cubicBezTo>
                <a:cubicBezTo>
                  <a:pt x="2301" y="147"/>
                  <a:pt x="2294" y="169"/>
                  <a:pt x="2280" y="188"/>
                </a:cubicBezTo>
                <a:cubicBezTo>
                  <a:pt x="2267" y="206"/>
                  <a:pt x="2248" y="220"/>
                  <a:pt x="2223" y="228"/>
                </a:cubicBezTo>
                <a:close/>
                <a:moveTo>
                  <a:pt x="2238" y="183"/>
                </a:moveTo>
                <a:cubicBezTo>
                  <a:pt x="2256" y="168"/>
                  <a:pt x="2265" y="147"/>
                  <a:pt x="2265" y="120"/>
                </a:cubicBezTo>
                <a:cubicBezTo>
                  <a:pt x="2265" y="92"/>
                  <a:pt x="2256" y="71"/>
                  <a:pt x="2238" y="56"/>
                </a:cubicBezTo>
                <a:cubicBezTo>
                  <a:pt x="2220" y="42"/>
                  <a:pt x="2194" y="34"/>
                  <a:pt x="2160" y="34"/>
                </a:cubicBezTo>
                <a:cubicBezTo>
                  <a:pt x="2069" y="34"/>
                  <a:pt x="2069" y="34"/>
                  <a:pt x="2069" y="34"/>
                </a:cubicBezTo>
                <a:cubicBezTo>
                  <a:pt x="2069" y="206"/>
                  <a:pt x="2069" y="206"/>
                  <a:pt x="2069" y="206"/>
                </a:cubicBezTo>
                <a:cubicBezTo>
                  <a:pt x="2160" y="206"/>
                  <a:pt x="2160" y="206"/>
                  <a:pt x="2160" y="206"/>
                </a:cubicBezTo>
                <a:cubicBezTo>
                  <a:pt x="2194" y="206"/>
                  <a:pt x="2220" y="198"/>
                  <a:pt x="2238" y="183"/>
                </a:cubicBezTo>
                <a:close/>
                <a:moveTo>
                  <a:pt x="2423" y="3"/>
                </a:moveTo>
                <a:cubicBezTo>
                  <a:pt x="2386" y="3"/>
                  <a:pt x="2386" y="3"/>
                  <a:pt x="2386" y="3"/>
                </a:cubicBezTo>
                <a:cubicBezTo>
                  <a:pt x="2386" y="345"/>
                  <a:pt x="2386" y="345"/>
                  <a:pt x="2386" y="345"/>
                </a:cubicBezTo>
                <a:cubicBezTo>
                  <a:pt x="2423" y="345"/>
                  <a:pt x="2423" y="345"/>
                  <a:pt x="2423" y="345"/>
                </a:cubicBezTo>
                <a:lnTo>
                  <a:pt x="2423" y="3"/>
                </a:lnTo>
                <a:close/>
                <a:moveTo>
                  <a:pt x="2701" y="178"/>
                </a:moveTo>
                <a:cubicBezTo>
                  <a:pt x="2685" y="172"/>
                  <a:pt x="2665" y="165"/>
                  <a:pt x="2640" y="159"/>
                </a:cubicBezTo>
                <a:cubicBezTo>
                  <a:pt x="2619" y="154"/>
                  <a:pt x="2602" y="149"/>
                  <a:pt x="2589" y="145"/>
                </a:cubicBezTo>
                <a:cubicBezTo>
                  <a:pt x="2577" y="140"/>
                  <a:pt x="2566" y="134"/>
                  <a:pt x="2558" y="126"/>
                </a:cubicBezTo>
                <a:cubicBezTo>
                  <a:pt x="2550" y="117"/>
                  <a:pt x="2545" y="106"/>
                  <a:pt x="2545" y="93"/>
                </a:cubicBezTo>
                <a:cubicBezTo>
                  <a:pt x="2545" y="75"/>
                  <a:pt x="2553" y="60"/>
                  <a:pt x="2568" y="48"/>
                </a:cubicBezTo>
                <a:cubicBezTo>
                  <a:pt x="2583" y="36"/>
                  <a:pt x="2606" y="31"/>
                  <a:pt x="2636" y="31"/>
                </a:cubicBezTo>
                <a:cubicBezTo>
                  <a:pt x="2651" y="31"/>
                  <a:pt x="2667" y="33"/>
                  <a:pt x="2684" y="38"/>
                </a:cubicBezTo>
                <a:cubicBezTo>
                  <a:pt x="2700" y="42"/>
                  <a:pt x="2715" y="50"/>
                  <a:pt x="2730" y="59"/>
                </a:cubicBezTo>
                <a:cubicBezTo>
                  <a:pt x="2742" y="30"/>
                  <a:pt x="2742" y="30"/>
                  <a:pt x="2742" y="30"/>
                </a:cubicBezTo>
                <a:cubicBezTo>
                  <a:pt x="2728" y="21"/>
                  <a:pt x="2712" y="13"/>
                  <a:pt x="2693" y="8"/>
                </a:cubicBezTo>
                <a:cubicBezTo>
                  <a:pt x="2675" y="3"/>
                  <a:pt x="2655" y="0"/>
                  <a:pt x="2636" y="0"/>
                </a:cubicBezTo>
                <a:cubicBezTo>
                  <a:pt x="2608" y="0"/>
                  <a:pt x="2584" y="4"/>
                  <a:pt x="2565" y="13"/>
                </a:cubicBezTo>
                <a:cubicBezTo>
                  <a:pt x="2546" y="21"/>
                  <a:pt x="2532" y="32"/>
                  <a:pt x="2523" y="47"/>
                </a:cubicBezTo>
                <a:cubicBezTo>
                  <a:pt x="2514" y="61"/>
                  <a:pt x="2510" y="76"/>
                  <a:pt x="2510" y="94"/>
                </a:cubicBezTo>
                <a:cubicBezTo>
                  <a:pt x="2510" y="115"/>
                  <a:pt x="2515" y="132"/>
                  <a:pt x="2526" y="144"/>
                </a:cubicBezTo>
                <a:cubicBezTo>
                  <a:pt x="2537" y="157"/>
                  <a:pt x="2550" y="166"/>
                  <a:pt x="2565" y="172"/>
                </a:cubicBezTo>
                <a:cubicBezTo>
                  <a:pt x="2581" y="178"/>
                  <a:pt x="2601" y="184"/>
                  <a:pt x="2627" y="191"/>
                </a:cubicBezTo>
                <a:cubicBezTo>
                  <a:pt x="2649" y="196"/>
                  <a:pt x="2665" y="201"/>
                  <a:pt x="2677" y="205"/>
                </a:cubicBezTo>
                <a:cubicBezTo>
                  <a:pt x="2689" y="209"/>
                  <a:pt x="2700" y="216"/>
                  <a:pt x="2708" y="224"/>
                </a:cubicBezTo>
                <a:cubicBezTo>
                  <a:pt x="2716" y="232"/>
                  <a:pt x="2720" y="243"/>
                  <a:pt x="2720" y="257"/>
                </a:cubicBezTo>
                <a:cubicBezTo>
                  <a:pt x="2720" y="275"/>
                  <a:pt x="2713" y="289"/>
                  <a:pt x="2697" y="300"/>
                </a:cubicBezTo>
                <a:cubicBezTo>
                  <a:pt x="2682" y="312"/>
                  <a:pt x="2659" y="317"/>
                  <a:pt x="2629" y="317"/>
                </a:cubicBezTo>
                <a:cubicBezTo>
                  <a:pt x="2607" y="317"/>
                  <a:pt x="2585" y="313"/>
                  <a:pt x="2565" y="306"/>
                </a:cubicBezTo>
                <a:cubicBezTo>
                  <a:pt x="2544" y="298"/>
                  <a:pt x="2528" y="288"/>
                  <a:pt x="2516" y="276"/>
                </a:cubicBezTo>
                <a:cubicBezTo>
                  <a:pt x="2501" y="304"/>
                  <a:pt x="2501" y="304"/>
                  <a:pt x="2501" y="304"/>
                </a:cubicBezTo>
                <a:cubicBezTo>
                  <a:pt x="2514" y="317"/>
                  <a:pt x="2532" y="328"/>
                  <a:pt x="2555" y="336"/>
                </a:cubicBezTo>
                <a:cubicBezTo>
                  <a:pt x="2579" y="344"/>
                  <a:pt x="2603" y="348"/>
                  <a:pt x="2629" y="348"/>
                </a:cubicBezTo>
                <a:cubicBezTo>
                  <a:pt x="2657" y="348"/>
                  <a:pt x="2680" y="344"/>
                  <a:pt x="2699" y="336"/>
                </a:cubicBezTo>
                <a:cubicBezTo>
                  <a:pt x="2719" y="327"/>
                  <a:pt x="2733" y="316"/>
                  <a:pt x="2742" y="302"/>
                </a:cubicBezTo>
                <a:cubicBezTo>
                  <a:pt x="2752" y="288"/>
                  <a:pt x="2756" y="272"/>
                  <a:pt x="2756" y="255"/>
                </a:cubicBezTo>
                <a:cubicBezTo>
                  <a:pt x="2756" y="234"/>
                  <a:pt x="2751" y="217"/>
                  <a:pt x="2740" y="205"/>
                </a:cubicBezTo>
                <a:cubicBezTo>
                  <a:pt x="2729" y="193"/>
                  <a:pt x="2716" y="184"/>
                  <a:pt x="2701" y="178"/>
                </a:cubicBezTo>
                <a:close/>
                <a:moveTo>
                  <a:pt x="3077" y="314"/>
                </a:moveTo>
                <a:cubicBezTo>
                  <a:pt x="2871" y="314"/>
                  <a:pt x="2871" y="314"/>
                  <a:pt x="2871" y="314"/>
                </a:cubicBezTo>
                <a:cubicBezTo>
                  <a:pt x="2871" y="187"/>
                  <a:pt x="2871" y="187"/>
                  <a:pt x="2871" y="187"/>
                </a:cubicBezTo>
                <a:cubicBezTo>
                  <a:pt x="3048" y="187"/>
                  <a:pt x="3048" y="187"/>
                  <a:pt x="3048" y="187"/>
                </a:cubicBezTo>
                <a:cubicBezTo>
                  <a:pt x="3048" y="156"/>
                  <a:pt x="3048" y="156"/>
                  <a:pt x="3048" y="156"/>
                </a:cubicBezTo>
                <a:cubicBezTo>
                  <a:pt x="2871" y="156"/>
                  <a:pt x="2871" y="156"/>
                  <a:pt x="2871" y="156"/>
                </a:cubicBezTo>
                <a:cubicBezTo>
                  <a:pt x="2871" y="34"/>
                  <a:pt x="2871" y="34"/>
                  <a:pt x="2871" y="34"/>
                </a:cubicBezTo>
                <a:cubicBezTo>
                  <a:pt x="3070" y="34"/>
                  <a:pt x="3070" y="34"/>
                  <a:pt x="3070" y="34"/>
                </a:cubicBezTo>
                <a:cubicBezTo>
                  <a:pt x="3070" y="3"/>
                  <a:pt x="3070" y="3"/>
                  <a:pt x="3070" y="3"/>
                </a:cubicBezTo>
                <a:cubicBezTo>
                  <a:pt x="2835" y="3"/>
                  <a:pt x="2835" y="3"/>
                  <a:pt x="2835" y="3"/>
                </a:cubicBezTo>
                <a:cubicBezTo>
                  <a:pt x="2835" y="345"/>
                  <a:pt x="2835" y="345"/>
                  <a:pt x="2835" y="345"/>
                </a:cubicBezTo>
                <a:cubicBezTo>
                  <a:pt x="3077" y="345"/>
                  <a:pt x="3077" y="345"/>
                  <a:pt x="3077" y="345"/>
                </a:cubicBezTo>
                <a:lnTo>
                  <a:pt x="3077" y="314"/>
                </a:lnTo>
                <a:close/>
                <a:moveTo>
                  <a:pt x="178" y="830"/>
                </a:moveTo>
                <a:cubicBezTo>
                  <a:pt x="30" y="576"/>
                  <a:pt x="30" y="576"/>
                  <a:pt x="30" y="576"/>
                </a:cubicBezTo>
                <a:cubicBezTo>
                  <a:pt x="0" y="576"/>
                  <a:pt x="0" y="576"/>
                  <a:pt x="0" y="576"/>
                </a:cubicBezTo>
                <a:cubicBezTo>
                  <a:pt x="0" y="919"/>
                  <a:pt x="0" y="919"/>
                  <a:pt x="0" y="919"/>
                </a:cubicBezTo>
                <a:cubicBezTo>
                  <a:pt x="35" y="919"/>
                  <a:pt x="35" y="919"/>
                  <a:pt x="35" y="919"/>
                </a:cubicBezTo>
                <a:cubicBezTo>
                  <a:pt x="35" y="646"/>
                  <a:pt x="35" y="646"/>
                  <a:pt x="35" y="646"/>
                </a:cubicBezTo>
                <a:cubicBezTo>
                  <a:pt x="169" y="875"/>
                  <a:pt x="169" y="875"/>
                  <a:pt x="169" y="875"/>
                </a:cubicBezTo>
                <a:cubicBezTo>
                  <a:pt x="186" y="875"/>
                  <a:pt x="186" y="875"/>
                  <a:pt x="186" y="875"/>
                </a:cubicBezTo>
                <a:cubicBezTo>
                  <a:pt x="321" y="645"/>
                  <a:pt x="321" y="645"/>
                  <a:pt x="321" y="645"/>
                </a:cubicBezTo>
                <a:cubicBezTo>
                  <a:pt x="321" y="919"/>
                  <a:pt x="321" y="919"/>
                  <a:pt x="321" y="919"/>
                </a:cubicBezTo>
                <a:cubicBezTo>
                  <a:pt x="356" y="919"/>
                  <a:pt x="356" y="919"/>
                  <a:pt x="356" y="919"/>
                </a:cubicBezTo>
                <a:cubicBezTo>
                  <a:pt x="356" y="576"/>
                  <a:pt x="356" y="576"/>
                  <a:pt x="356" y="576"/>
                </a:cubicBezTo>
                <a:cubicBezTo>
                  <a:pt x="326" y="576"/>
                  <a:pt x="326" y="576"/>
                  <a:pt x="326" y="576"/>
                </a:cubicBezTo>
                <a:lnTo>
                  <a:pt x="178" y="830"/>
                </a:lnTo>
                <a:close/>
                <a:moveTo>
                  <a:pt x="604" y="576"/>
                </a:moveTo>
                <a:cubicBezTo>
                  <a:pt x="761" y="919"/>
                  <a:pt x="761" y="919"/>
                  <a:pt x="761" y="919"/>
                </a:cubicBezTo>
                <a:cubicBezTo>
                  <a:pt x="723" y="919"/>
                  <a:pt x="723" y="919"/>
                  <a:pt x="723" y="919"/>
                </a:cubicBezTo>
                <a:cubicBezTo>
                  <a:pt x="682" y="827"/>
                  <a:pt x="682" y="827"/>
                  <a:pt x="682" y="827"/>
                </a:cubicBezTo>
                <a:cubicBezTo>
                  <a:pt x="491" y="827"/>
                  <a:pt x="491" y="827"/>
                  <a:pt x="491" y="827"/>
                </a:cubicBezTo>
                <a:cubicBezTo>
                  <a:pt x="450" y="919"/>
                  <a:pt x="450" y="919"/>
                  <a:pt x="450" y="919"/>
                </a:cubicBezTo>
                <a:cubicBezTo>
                  <a:pt x="412" y="919"/>
                  <a:pt x="412" y="919"/>
                  <a:pt x="412" y="919"/>
                </a:cubicBezTo>
                <a:cubicBezTo>
                  <a:pt x="569" y="576"/>
                  <a:pt x="569" y="576"/>
                  <a:pt x="569" y="576"/>
                </a:cubicBezTo>
                <a:lnTo>
                  <a:pt x="604" y="576"/>
                </a:lnTo>
                <a:close/>
                <a:moveTo>
                  <a:pt x="669" y="798"/>
                </a:moveTo>
                <a:cubicBezTo>
                  <a:pt x="586" y="614"/>
                  <a:pt x="586" y="614"/>
                  <a:pt x="586" y="614"/>
                </a:cubicBezTo>
                <a:cubicBezTo>
                  <a:pt x="504" y="798"/>
                  <a:pt x="504" y="798"/>
                  <a:pt x="504" y="798"/>
                </a:cubicBezTo>
                <a:lnTo>
                  <a:pt x="669" y="798"/>
                </a:lnTo>
                <a:close/>
                <a:moveTo>
                  <a:pt x="747" y="607"/>
                </a:moveTo>
                <a:cubicBezTo>
                  <a:pt x="867" y="607"/>
                  <a:pt x="867" y="607"/>
                  <a:pt x="867" y="607"/>
                </a:cubicBezTo>
                <a:cubicBezTo>
                  <a:pt x="867" y="919"/>
                  <a:pt x="867" y="919"/>
                  <a:pt x="867" y="919"/>
                </a:cubicBezTo>
                <a:cubicBezTo>
                  <a:pt x="903" y="919"/>
                  <a:pt x="903" y="919"/>
                  <a:pt x="903" y="919"/>
                </a:cubicBezTo>
                <a:cubicBezTo>
                  <a:pt x="903" y="607"/>
                  <a:pt x="903" y="607"/>
                  <a:pt x="903" y="607"/>
                </a:cubicBezTo>
                <a:cubicBezTo>
                  <a:pt x="1024" y="607"/>
                  <a:pt x="1024" y="607"/>
                  <a:pt x="1024" y="607"/>
                </a:cubicBezTo>
                <a:cubicBezTo>
                  <a:pt x="1024" y="576"/>
                  <a:pt x="1024" y="576"/>
                  <a:pt x="1024" y="576"/>
                </a:cubicBezTo>
                <a:cubicBezTo>
                  <a:pt x="747" y="576"/>
                  <a:pt x="747" y="576"/>
                  <a:pt x="747" y="576"/>
                </a:cubicBezTo>
                <a:lnTo>
                  <a:pt x="747" y="607"/>
                </a:lnTo>
                <a:close/>
                <a:moveTo>
                  <a:pt x="1153" y="624"/>
                </a:moveTo>
                <a:cubicBezTo>
                  <a:pt x="1175" y="612"/>
                  <a:pt x="1200" y="605"/>
                  <a:pt x="1227" y="605"/>
                </a:cubicBezTo>
                <a:cubicBezTo>
                  <a:pt x="1267" y="605"/>
                  <a:pt x="1301" y="619"/>
                  <a:pt x="1328" y="646"/>
                </a:cubicBezTo>
                <a:cubicBezTo>
                  <a:pt x="1351" y="623"/>
                  <a:pt x="1351" y="623"/>
                  <a:pt x="1351" y="623"/>
                </a:cubicBezTo>
                <a:cubicBezTo>
                  <a:pt x="1336" y="607"/>
                  <a:pt x="1318" y="594"/>
                  <a:pt x="1296" y="586"/>
                </a:cubicBezTo>
                <a:cubicBezTo>
                  <a:pt x="1275" y="577"/>
                  <a:pt x="1251" y="573"/>
                  <a:pt x="1226" y="573"/>
                </a:cubicBezTo>
                <a:cubicBezTo>
                  <a:pt x="1192" y="573"/>
                  <a:pt x="1161" y="581"/>
                  <a:pt x="1134" y="596"/>
                </a:cubicBezTo>
                <a:cubicBezTo>
                  <a:pt x="1106" y="611"/>
                  <a:pt x="1085" y="631"/>
                  <a:pt x="1069" y="658"/>
                </a:cubicBezTo>
                <a:cubicBezTo>
                  <a:pt x="1054" y="685"/>
                  <a:pt x="1046" y="714"/>
                  <a:pt x="1046" y="747"/>
                </a:cubicBezTo>
                <a:cubicBezTo>
                  <a:pt x="1046" y="780"/>
                  <a:pt x="1054" y="810"/>
                  <a:pt x="1069" y="837"/>
                </a:cubicBezTo>
                <a:cubicBezTo>
                  <a:pt x="1085" y="863"/>
                  <a:pt x="1106" y="884"/>
                  <a:pt x="1133" y="899"/>
                </a:cubicBezTo>
                <a:cubicBezTo>
                  <a:pt x="1161" y="914"/>
                  <a:pt x="1191" y="921"/>
                  <a:pt x="1225" y="921"/>
                </a:cubicBezTo>
                <a:cubicBezTo>
                  <a:pt x="1251" y="921"/>
                  <a:pt x="1274" y="917"/>
                  <a:pt x="1296" y="908"/>
                </a:cubicBezTo>
                <a:cubicBezTo>
                  <a:pt x="1318" y="900"/>
                  <a:pt x="1336" y="887"/>
                  <a:pt x="1351" y="871"/>
                </a:cubicBezTo>
                <a:cubicBezTo>
                  <a:pt x="1328" y="848"/>
                  <a:pt x="1328" y="848"/>
                  <a:pt x="1328" y="848"/>
                </a:cubicBezTo>
                <a:cubicBezTo>
                  <a:pt x="1301" y="875"/>
                  <a:pt x="1268" y="889"/>
                  <a:pt x="1227" y="889"/>
                </a:cubicBezTo>
                <a:cubicBezTo>
                  <a:pt x="1200" y="889"/>
                  <a:pt x="1175" y="883"/>
                  <a:pt x="1153" y="871"/>
                </a:cubicBezTo>
                <a:cubicBezTo>
                  <a:pt x="1131" y="858"/>
                  <a:pt x="1113" y="841"/>
                  <a:pt x="1101" y="820"/>
                </a:cubicBezTo>
                <a:cubicBezTo>
                  <a:pt x="1088" y="798"/>
                  <a:pt x="1082" y="774"/>
                  <a:pt x="1082" y="747"/>
                </a:cubicBezTo>
                <a:cubicBezTo>
                  <a:pt x="1082" y="721"/>
                  <a:pt x="1088" y="696"/>
                  <a:pt x="1101" y="675"/>
                </a:cubicBezTo>
                <a:cubicBezTo>
                  <a:pt x="1113" y="653"/>
                  <a:pt x="1131" y="636"/>
                  <a:pt x="1153" y="624"/>
                </a:cubicBezTo>
                <a:close/>
                <a:moveTo>
                  <a:pt x="1679" y="729"/>
                </a:moveTo>
                <a:cubicBezTo>
                  <a:pt x="1464" y="729"/>
                  <a:pt x="1464" y="729"/>
                  <a:pt x="1464" y="729"/>
                </a:cubicBezTo>
                <a:cubicBezTo>
                  <a:pt x="1464" y="576"/>
                  <a:pt x="1464" y="576"/>
                  <a:pt x="1464" y="576"/>
                </a:cubicBezTo>
                <a:cubicBezTo>
                  <a:pt x="1428" y="576"/>
                  <a:pt x="1428" y="576"/>
                  <a:pt x="1428" y="576"/>
                </a:cubicBezTo>
                <a:cubicBezTo>
                  <a:pt x="1428" y="919"/>
                  <a:pt x="1428" y="919"/>
                  <a:pt x="1428" y="919"/>
                </a:cubicBezTo>
                <a:cubicBezTo>
                  <a:pt x="1464" y="919"/>
                  <a:pt x="1464" y="919"/>
                  <a:pt x="1464" y="919"/>
                </a:cubicBezTo>
                <a:cubicBezTo>
                  <a:pt x="1464" y="761"/>
                  <a:pt x="1464" y="761"/>
                  <a:pt x="1464" y="761"/>
                </a:cubicBezTo>
                <a:cubicBezTo>
                  <a:pt x="1679" y="761"/>
                  <a:pt x="1679" y="761"/>
                  <a:pt x="1679" y="761"/>
                </a:cubicBezTo>
                <a:cubicBezTo>
                  <a:pt x="1679" y="919"/>
                  <a:pt x="1679" y="919"/>
                  <a:pt x="1679" y="919"/>
                </a:cubicBezTo>
                <a:cubicBezTo>
                  <a:pt x="1714" y="919"/>
                  <a:pt x="1714" y="919"/>
                  <a:pt x="1714" y="919"/>
                </a:cubicBezTo>
                <a:cubicBezTo>
                  <a:pt x="1714" y="576"/>
                  <a:pt x="1714" y="576"/>
                  <a:pt x="1714" y="576"/>
                </a:cubicBezTo>
                <a:cubicBezTo>
                  <a:pt x="1679" y="576"/>
                  <a:pt x="1679" y="576"/>
                  <a:pt x="1679" y="576"/>
                </a:cubicBezTo>
                <a:lnTo>
                  <a:pt x="1679" y="729"/>
                </a:lnTo>
                <a:close/>
                <a:moveTo>
                  <a:pt x="1826" y="919"/>
                </a:moveTo>
                <a:cubicBezTo>
                  <a:pt x="1862" y="919"/>
                  <a:pt x="1862" y="919"/>
                  <a:pt x="1862" y="919"/>
                </a:cubicBezTo>
                <a:cubicBezTo>
                  <a:pt x="1862" y="576"/>
                  <a:pt x="1862" y="576"/>
                  <a:pt x="1862" y="576"/>
                </a:cubicBezTo>
                <a:cubicBezTo>
                  <a:pt x="1826" y="576"/>
                  <a:pt x="1826" y="576"/>
                  <a:pt x="1826" y="576"/>
                </a:cubicBezTo>
                <a:lnTo>
                  <a:pt x="1826" y="919"/>
                </a:lnTo>
                <a:close/>
                <a:moveTo>
                  <a:pt x="2224" y="854"/>
                </a:moveTo>
                <a:cubicBezTo>
                  <a:pt x="2003" y="576"/>
                  <a:pt x="2003" y="576"/>
                  <a:pt x="2003" y="576"/>
                </a:cubicBezTo>
                <a:cubicBezTo>
                  <a:pt x="1974" y="576"/>
                  <a:pt x="1974" y="576"/>
                  <a:pt x="1974" y="576"/>
                </a:cubicBezTo>
                <a:cubicBezTo>
                  <a:pt x="1974" y="919"/>
                  <a:pt x="1974" y="919"/>
                  <a:pt x="1974" y="919"/>
                </a:cubicBezTo>
                <a:cubicBezTo>
                  <a:pt x="2010" y="919"/>
                  <a:pt x="2010" y="919"/>
                  <a:pt x="2010" y="919"/>
                </a:cubicBezTo>
                <a:cubicBezTo>
                  <a:pt x="2010" y="641"/>
                  <a:pt x="2010" y="641"/>
                  <a:pt x="2010" y="641"/>
                </a:cubicBezTo>
                <a:cubicBezTo>
                  <a:pt x="2230" y="919"/>
                  <a:pt x="2230" y="919"/>
                  <a:pt x="2230" y="919"/>
                </a:cubicBezTo>
                <a:cubicBezTo>
                  <a:pt x="2260" y="919"/>
                  <a:pt x="2260" y="919"/>
                  <a:pt x="2260" y="919"/>
                </a:cubicBezTo>
                <a:cubicBezTo>
                  <a:pt x="2260" y="576"/>
                  <a:pt x="2260" y="576"/>
                  <a:pt x="2260" y="576"/>
                </a:cubicBezTo>
                <a:cubicBezTo>
                  <a:pt x="2224" y="576"/>
                  <a:pt x="2224" y="576"/>
                  <a:pt x="2224" y="576"/>
                </a:cubicBezTo>
                <a:lnTo>
                  <a:pt x="2224" y="854"/>
                </a:lnTo>
                <a:close/>
                <a:moveTo>
                  <a:pt x="2448" y="624"/>
                </a:moveTo>
                <a:cubicBezTo>
                  <a:pt x="2471" y="612"/>
                  <a:pt x="2496" y="605"/>
                  <a:pt x="2523" y="605"/>
                </a:cubicBezTo>
                <a:cubicBezTo>
                  <a:pt x="2565" y="605"/>
                  <a:pt x="2599" y="619"/>
                  <a:pt x="2627" y="646"/>
                </a:cubicBezTo>
                <a:cubicBezTo>
                  <a:pt x="2649" y="623"/>
                  <a:pt x="2649" y="623"/>
                  <a:pt x="2649" y="623"/>
                </a:cubicBezTo>
                <a:cubicBezTo>
                  <a:pt x="2634" y="606"/>
                  <a:pt x="2616" y="594"/>
                  <a:pt x="2594" y="586"/>
                </a:cubicBezTo>
                <a:cubicBezTo>
                  <a:pt x="2572" y="577"/>
                  <a:pt x="2548" y="573"/>
                  <a:pt x="2522" y="573"/>
                </a:cubicBezTo>
                <a:cubicBezTo>
                  <a:pt x="2487" y="573"/>
                  <a:pt x="2456" y="581"/>
                  <a:pt x="2429" y="596"/>
                </a:cubicBezTo>
                <a:cubicBezTo>
                  <a:pt x="2402" y="611"/>
                  <a:pt x="2380" y="631"/>
                  <a:pt x="2364" y="658"/>
                </a:cubicBezTo>
                <a:cubicBezTo>
                  <a:pt x="2349" y="685"/>
                  <a:pt x="2341" y="714"/>
                  <a:pt x="2341" y="747"/>
                </a:cubicBezTo>
                <a:cubicBezTo>
                  <a:pt x="2341" y="780"/>
                  <a:pt x="2349" y="810"/>
                  <a:pt x="2364" y="837"/>
                </a:cubicBezTo>
                <a:cubicBezTo>
                  <a:pt x="2380" y="863"/>
                  <a:pt x="2402" y="884"/>
                  <a:pt x="2429" y="899"/>
                </a:cubicBezTo>
                <a:cubicBezTo>
                  <a:pt x="2456" y="914"/>
                  <a:pt x="2487" y="921"/>
                  <a:pt x="2521" y="921"/>
                </a:cubicBezTo>
                <a:cubicBezTo>
                  <a:pt x="2546" y="921"/>
                  <a:pt x="2569" y="918"/>
                  <a:pt x="2590" y="910"/>
                </a:cubicBezTo>
                <a:cubicBezTo>
                  <a:pt x="2612" y="903"/>
                  <a:pt x="2631" y="892"/>
                  <a:pt x="2647" y="878"/>
                </a:cubicBezTo>
                <a:cubicBezTo>
                  <a:pt x="2647" y="747"/>
                  <a:pt x="2647" y="747"/>
                  <a:pt x="2647" y="747"/>
                </a:cubicBezTo>
                <a:cubicBezTo>
                  <a:pt x="2612" y="747"/>
                  <a:pt x="2612" y="747"/>
                  <a:pt x="2612" y="747"/>
                </a:cubicBezTo>
                <a:cubicBezTo>
                  <a:pt x="2612" y="863"/>
                  <a:pt x="2612" y="863"/>
                  <a:pt x="2612" y="863"/>
                </a:cubicBezTo>
                <a:cubicBezTo>
                  <a:pt x="2588" y="880"/>
                  <a:pt x="2558" y="889"/>
                  <a:pt x="2523" y="889"/>
                </a:cubicBezTo>
                <a:cubicBezTo>
                  <a:pt x="2495" y="889"/>
                  <a:pt x="2470" y="883"/>
                  <a:pt x="2448" y="871"/>
                </a:cubicBezTo>
                <a:cubicBezTo>
                  <a:pt x="2426" y="858"/>
                  <a:pt x="2408" y="841"/>
                  <a:pt x="2396" y="820"/>
                </a:cubicBezTo>
                <a:cubicBezTo>
                  <a:pt x="2383" y="798"/>
                  <a:pt x="2377" y="774"/>
                  <a:pt x="2377" y="747"/>
                </a:cubicBezTo>
                <a:cubicBezTo>
                  <a:pt x="2377" y="721"/>
                  <a:pt x="2383" y="696"/>
                  <a:pt x="2396" y="675"/>
                </a:cubicBezTo>
                <a:cubicBezTo>
                  <a:pt x="2408" y="653"/>
                  <a:pt x="2426" y="636"/>
                  <a:pt x="2448" y="624"/>
                </a:cubicBezTo>
                <a:close/>
                <a:moveTo>
                  <a:pt x="3146" y="693"/>
                </a:moveTo>
                <a:cubicBezTo>
                  <a:pt x="3146" y="730"/>
                  <a:pt x="3133" y="759"/>
                  <a:pt x="3108" y="779"/>
                </a:cubicBezTo>
                <a:cubicBezTo>
                  <a:pt x="3084" y="800"/>
                  <a:pt x="3049" y="810"/>
                  <a:pt x="3006" y="810"/>
                </a:cubicBezTo>
                <a:cubicBezTo>
                  <a:pt x="2914" y="810"/>
                  <a:pt x="2914" y="810"/>
                  <a:pt x="2914" y="810"/>
                </a:cubicBezTo>
                <a:cubicBezTo>
                  <a:pt x="2914" y="919"/>
                  <a:pt x="2914" y="919"/>
                  <a:pt x="2914" y="919"/>
                </a:cubicBezTo>
                <a:cubicBezTo>
                  <a:pt x="2877" y="919"/>
                  <a:pt x="2877" y="919"/>
                  <a:pt x="2877" y="919"/>
                </a:cubicBezTo>
                <a:cubicBezTo>
                  <a:pt x="2877" y="576"/>
                  <a:pt x="2877" y="576"/>
                  <a:pt x="2877" y="576"/>
                </a:cubicBezTo>
                <a:cubicBezTo>
                  <a:pt x="3006" y="576"/>
                  <a:pt x="3006" y="576"/>
                  <a:pt x="3006" y="576"/>
                </a:cubicBezTo>
                <a:cubicBezTo>
                  <a:pt x="3049" y="576"/>
                  <a:pt x="3084" y="587"/>
                  <a:pt x="3108" y="607"/>
                </a:cubicBezTo>
                <a:cubicBezTo>
                  <a:pt x="3133" y="628"/>
                  <a:pt x="3146" y="657"/>
                  <a:pt x="3146" y="693"/>
                </a:cubicBezTo>
                <a:close/>
                <a:moveTo>
                  <a:pt x="3109" y="693"/>
                </a:moveTo>
                <a:cubicBezTo>
                  <a:pt x="3109" y="666"/>
                  <a:pt x="3100" y="645"/>
                  <a:pt x="3082" y="630"/>
                </a:cubicBezTo>
                <a:cubicBezTo>
                  <a:pt x="3064" y="615"/>
                  <a:pt x="3039" y="607"/>
                  <a:pt x="3005" y="607"/>
                </a:cubicBezTo>
                <a:cubicBezTo>
                  <a:pt x="2914" y="607"/>
                  <a:pt x="2914" y="607"/>
                  <a:pt x="2914" y="607"/>
                </a:cubicBezTo>
                <a:cubicBezTo>
                  <a:pt x="2914" y="779"/>
                  <a:pt x="2914" y="779"/>
                  <a:pt x="2914" y="779"/>
                </a:cubicBezTo>
                <a:cubicBezTo>
                  <a:pt x="3005" y="779"/>
                  <a:pt x="3005" y="779"/>
                  <a:pt x="3005" y="779"/>
                </a:cubicBezTo>
                <a:cubicBezTo>
                  <a:pt x="3039" y="779"/>
                  <a:pt x="3064" y="771"/>
                  <a:pt x="3082" y="756"/>
                </a:cubicBezTo>
                <a:cubicBezTo>
                  <a:pt x="3100" y="742"/>
                  <a:pt x="3109" y="721"/>
                  <a:pt x="3109" y="693"/>
                </a:cubicBezTo>
                <a:close/>
                <a:moveTo>
                  <a:pt x="3260" y="576"/>
                </a:moveTo>
                <a:cubicBezTo>
                  <a:pt x="3224" y="576"/>
                  <a:pt x="3224" y="576"/>
                  <a:pt x="3224" y="576"/>
                </a:cubicBezTo>
                <a:cubicBezTo>
                  <a:pt x="3224" y="919"/>
                  <a:pt x="3224" y="919"/>
                  <a:pt x="3224" y="919"/>
                </a:cubicBezTo>
                <a:cubicBezTo>
                  <a:pt x="3452" y="919"/>
                  <a:pt x="3452" y="919"/>
                  <a:pt x="3452" y="919"/>
                </a:cubicBezTo>
                <a:cubicBezTo>
                  <a:pt x="3452" y="887"/>
                  <a:pt x="3452" y="887"/>
                  <a:pt x="3452" y="887"/>
                </a:cubicBezTo>
                <a:cubicBezTo>
                  <a:pt x="3260" y="887"/>
                  <a:pt x="3260" y="887"/>
                  <a:pt x="3260" y="887"/>
                </a:cubicBezTo>
                <a:lnTo>
                  <a:pt x="3260" y="576"/>
                </a:lnTo>
                <a:close/>
                <a:moveTo>
                  <a:pt x="3650" y="576"/>
                </a:moveTo>
                <a:cubicBezTo>
                  <a:pt x="3807" y="919"/>
                  <a:pt x="3807" y="919"/>
                  <a:pt x="3807" y="919"/>
                </a:cubicBezTo>
                <a:cubicBezTo>
                  <a:pt x="3769" y="919"/>
                  <a:pt x="3769" y="919"/>
                  <a:pt x="3769" y="919"/>
                </a:cubicBezTo>
                <a:cubicBezTo>
                  <a:pt x="3728" y="827"/>
                  <a:pt x="3728" y="827"/>
                  <a:pt x="3728" y="827"/>
                </a:cubicBezTo>
                <a:cubicBezTo>
                  <a:pt x="3537" y="827"/>
                  <a:pt x="3537" y="827"/>
                  <a:pt x="3537" y="827"/>
                </a:cubicBezTo>
                <a:cubicBezTo>
                  <a:pt x="3496" y="919"/>
                  <a:pt x="3496" y="919"/>
                  <a:pt x="3496" y="919"/>
                </a:cubicBezTo>
                <a:cubicBezTo>
                  <a:pt x="3458" y="919"/>
                  <a:pt x="3458" y="919"/>
                  <a:pt x="3458" y="919"/>
                </a:cubicBezTo>
                <a:cubicBezTo>
                  <a:pt x="3615" y="576"/>
                  <a:pt x="3615" y="576"/>
                  <a:pt x="3615" y="576"/>
                </a:cubicBezTo>
                <a:lnTo>
                  <a:pt x="3650" y="576"/>
                </a:lnTo>
                <a:close/>
                <a:moveTo>
                  <a:pt x="3714" y="798"/>
                </a:moveTo>
                <a:cubicBezTo>
                  <a:pt x="3632" y="614"/>
                  <a:pt x="3632" y="614"/>
                  <a:pt x="3632" y="614"/>
                </a:cubicBezTo>
                <a:cubicBezTo>
                  <a:pt x="3550" y="798"/>
                  <a:pt x="3550" y="798"/>
                  <a:pt x="3550" y="798"/>
                </a:cubicBezTo>
                <a:lnTo>
                  <a:pt x="3714" y="798"/>
                </a:lnTo>
                <a:close/>
                <a:moveTo>
                  <a:pt x="3793" y="607"/>
                </a:moveTo>
                <a:cubicBezTo>
                  <a:pt x="3913" y="607"/>
                  <a:pt x="3913" y="607"/>
                  <a:pt x="3913" y="607"/>
                </a:cubicBezTo>
                <a:cubicBezTo>
                  <a:pt x="3913" y="919"/>
                  <a:pt x="3913" y="919"/>
                  <a:pt x="3913" y="919"/>
                </a:cubicBezTo>
                <a:cubicBezTo>
                  <a:pt x="3949" y="919"/>
                  <a:pt x="3949" y="919"/>
                  <a:pt x="3949" y="919"/>
                </a:cubicBezTo>
                <a:cubicBezTo>
                  <a:pt x="3949" y="607"/>
                  <a:pt x="3949" y="607"/>
                  <a:pt x="3949" y="607"/>
                </a:cubicBezTo>
                <a:cubicBezTo>
                  <a:pt x="4070" y="607"/>
                  <a:pt x="4070" y="607"/>
                  <a:pt x="4070" y="607"/>
                </a:cubicBezTo>
                <a:cubicBezTo>
                  <a:pt x="4070" y="576"/>
                  <a:pt x="4070" y="576"/>
                  <a:pt x="4070" y="576"/>
                </a:cubicBezTo>
                <a:cubicBezTo>
                  <a:pt x="3793" y="576"/>
                  <a:pt x="3793" y="576"/>
                  <a:pt x="3793" y="576"/>
                </a:cubicBezTo>
                <a:lnTo>
                  <a:pt x="3793" y="607"/>
                </a:lnTo>
                <a:close/>
                <a:moveTo>
                  <a:pt x="4127" y="919"/>
                </a:moveTo>
                <a:cubicBezTo>
                  <a:pt x="4163" y="919"/>
                  <a:pt x="4163" y="919"/>
                  <a:pt x="4163" y="919"/>
                </a:cubicBezTo>
                <a:cubicBezTo>
                  <a:pt x="4163" y="773"/>
                  <a:pt x="4163" y="773"/>
                  <a:pt x="4163" y="773"/>
                </a:cubicBezTo>
                <a:cubicBezTo>
                  <a:pt x="4340" y="773"/>
                  <a:pt x="4340" y="773"/>
                  <a:pt x="4340" y="773"/>
                </a:cubicBezTo>
                <a:cubicBezTo>
                  <a:pt x="4340" y="742"/>
                  <a:pt x="4340" y="742"/>
                  <a:pt x="4340" y="742"/>
                </a:cubicBezTo>
                <a:cubicBezTo>
                  <a:pt x="4163" y="742"/>
                  <a:pt x="4163" y="742"/>
                  <a:pt x="4163" y="742"/>
                </a:cubicBezTo>
                <a:cubicBezTo>
                  <a:pt x="4163" y="607"/>
                  <a:pt x="4163" y="607"/>
                  <a:pt x="4163" y="607"/>
                </a:cubicBezTo>
                <a:cubicBezTo>
                  <a:pt x="4362" y="607"/>
                  <a:pt x="4362" y="607"/>
                  <a:pt x="4362" y="607"/>
                </a:cubicBezTo>
                <a:cubicBezTo>
                  <a:pt x="4362" y="576"/>
                  <a:pt x="4362" y="576"/>
                  <a:pt x="4362" y="576"/>
                </a:cubicBezTo>
                <a:cubicBezTo>
                  <a:pt x="4127" y="576"/>
                  <a:pt x="4127" y="576"/>
                  <a:pt x="4127" y="576"/>
                </a:cubicBezTo>
                <a:lnTo>
                  <a:pt x="4127" y="919"/>
                </a:lnTo>
                <a:close/>
                <a:moveTo>
                  <a:pt x="4738" y="658"/>
                </a:moveTo>
                <a:cubicBezTo>
                  <a:pt x="4754" y="685"/>
                  <a:pt x="4762" y="714"/>
                  <a:pt x="4762" y="747"/>
                </a:cubicBezTo>
                <a:cubicBezTo>
                  <a:pt x="4762" y="780"/>
                  <a:pt x="4754" y="810"/>
                  <a:pt x="4738" y="837"/>
                </a:cubicBezTo>
                <a:cubicBezTo>
                  <a:pt x="4723" y="863"/>
                  <a:pt x="4701" y="884"/>
                  <a:pt x="4674" y="899"/>
                </a:cubicBezTo>
                <a:cubicBezTo>
                  <a:pt x="4647" y="914"/>
                  <a:pt x="4616" y="921"/>
                  <a:pt x="4582" y="921"/>
                </a:cubicBezTo>
                <a:cubicBezTo>
                  <a:pt x="4548" y="921"/>
                  <a:pt x="4517" y="914"/>
                  <a:pt x="4490" y="899"/>
                </a:cubicBezTo>
                <a:cubicBezTo>
                  <a:pt x="4462" y="884"/>
                  <a:pt x="4441" y="863"/>
                  <a:pt x="4425" y="836"/>
                </a:cubicBezTo>
                <a:cubicBezTo>
                  <a:pt x="4410" y="810"/>
                  <a:pt x="4402" y="780"/>
                  <a:pt x="4402" y="747"/>
                </a:cubicBezTo>
                <a:cubicBezTo>
                  <a:pt x="4402" y="714"/>
                  <a:pt x="4410" y="685"/>
                  <a:pt x="4425" y="658"/>
                </a:cubicBezTo>
                <a:cubicBezTo>
                  <a:pt x="4441" y="632"/>
                  <a:pt x="4462" y="611"/>
                  <a:pt x="4490" y="596"/>
                </a:cubicBezTo>
                <a:cubicBezTo>
                  <a:pt x="4517" y="581"/>
                  <a:pt x="4548" y="573"/>
                  <a:pt x="4582" y="573"/>
                </a:cubicBezTo>
                <a:cubicBezTo>
                  <a:pt x="4616" y="573"/>
                  <a:pt x="4647" y="581"/>
                  <a:pt x="4674" y="596"/>
                </a:cubicBezTo>
                <a:cubicBezTo>
                  <a:pt x="4701" y="611"/>
                  <a:pt x="4723" y="631"/>
                  <a:pt x="4738" y="658"/>
                </a:cubicBezTo>
                <a:close/>
                <a:moveTo>
                  <a:pt x="4725" y="747"/>
                </a:moveTo>
                <a:cubicBezTo>
                  <a:pt x="4725" y="721"/>
                  <a:pt x="4719" y="696"/>
                  <a:pt x="4707" y="675"/>
                </a:cubicBezTo>
                <a:cubicBezTo>
                  <a:pt x="4694" y="653"/>
                  <a:pt x="4677" y="636"/>
                  <a:pt x="4656" y="624"/>
                </a:cubicBezTo>
                <a:cubicBezTo>
                  <a:pt x="4634" y="612"/>
                  <a:pt x="4609" y="605"/>
                  <a:pt x="4582" y="605"/>
                </a:cubicBezTo>
                <a:cubicBezTo>
                  <a:pt x="4555" y="605"/>
                  <a:pt x="4531" y="612"/>
                  <a:pt x="4509" y="624"/>
                </a:cubicBezTo>
                <a:cubicBezTo>
                  <a:pt x="4487" y="636"/>
                  <a:pt x="4469" y="653"/>
                  <a:pt x="4457" y="675"/>
                </a:cubicBezTo>
                <a:cubicBezTo>
                  <a:pt x="4444" y="696"/>
                  <a:pt x="4438" y="721"/>
                  <a:pt x="4438" y="747"/>
                </a:cubicBezTo>
                <a:cubicBezTo>
                  <a:pt x="4438" y="774"/>
                  <a:pt x="4444" y="798"/>
                  <a:pt x="4457" y="820"/>
                </a:cubicBezTo>
                <a:cubicBezTo>
                  <a:pt x="4469" y="842"/>
                  <a:pt x="4487" y="859"/>
                  <a:pt x="4509" y="871"/>
                </a:cubicBezTo>
                <a:cubicBezTo>
                  <a:pt x="4531" y="883"/>
                  <a:pt x="4555" y="889"/>
                  <a:pt x="4582" y="889"/>
                </a:cubicBezTo>
                <a:cubicBezTo>
                  <a:pt x="4609" y="889"/>
                  <a:pt x="4634" y="883"/>
                  <a:pt x="4656" y="871"/>
                </a:cubicBezTo>
                <a:cubicBezTo>
                  <a:pt x="4677" y="859"/>
                  <a:pt x="4694" y="842"/>
                  <a:pt x="4707" y="820"/>
                </a:cubicBezTo>
                <a:cubicBezTo>
                  <a:pt x="4719" y="798"/>
                  <a:pt x="4725" y="774"/>
                  <a:pt x="4725" y="747"/>
                </a:cubicBezTo>
                <a:close/>
                <a:moveTo>
                  <a:pt x="5033" y="801"/>
                </a:moveTo>
                <a:cubicBezTo>
                  <a:pt x="5116" y="919"/>
                  <a:pt x="5116" y="919"/>
                  <a:pt x="5116" y="919"/>
                </a:cubicBezTo>
                <a:cubicBezTo>
                  <a:pt x="5077" y="919"/>
                  <a:pt x="5077" y="919"/>
                  <a:pt x="5077" y="919"/>
                </a:cubicBezTo>
                <a:cubicBezTo>
                  <a:pt x="4998" y="808"/>
                  <a:pt x="4998" y="808"/>
                  <a:pt x="4998" y="808"/>
                </a:cubicBezTo>
                <a:cubicBezTo>
                  <a:pt x="4990" y="809"/>
                  <a:pt x="4980" y="810"/>
                  <a:pt x="4971" y="810"/>
                </a:cubicBezTo>
                <a:cubicBezTo>
                  <a:pt x="4879" y="810"/>
                  <a:pt x="4879" y="810"/>
                  <a:pt x="4879" y="810"/>
                </a:cubicBezTo>
                <a:cubicBezTo>
                  <a:pt x="4879" y="919"/>
                  <a:pt x="4879" y="919"/>
                  <a:pt x="4879" y="919"/>
                </a:cubicBezTo>
                <a:cubicBezTo>
                  <a:pt x="4843" y="919"/>
                  <a:pt x="4843" y="919"/>
                  <a:pt x="4843" y="919"/>
                </a:cubicBezTo>
                <a:cubicBezTo>
                  <a:pt x="4843" y="576"/>
                  <a:pt x="4843" y="576"/>
                  <a:pt x="4843" y="576"/>
                </a:cubicBezTo>
                <a:cubicBezTo>
                  <a:pt x="4971" y="576"/>
                  <a:pt x="4971" y="576"/>
                  <a:pt x="4971" y="576"/>
                </a:cubicBezTo>
                <a:cubicBezTo>
                  <a:pt x="5015" y="576"/>
                  <a:pt x="5049" y="587"/>
                  <a:pt x="5074" y="607"/>
                </a:cubicBezTo>
                <a:cubicBezTo>
                  <a:pt x="5098" y="628"/>
                  <a:pt x="5111" y="657"/>
                  <a:pt x="5111" y="693"/>
                </a:cubicBezTo>
                <a:cubicBezTo>
                  <a:pt x="5111" y="720"/>
                  <a:pt x="5104" y="743"/>
                  <a:pt x="5091" y="761"/>
                </a:cubicBezTo>
                <a:cubicBezTo>
                  <a:pt x="5077" y="780"/>
                  <a:pt x="5058" y="793"/>
                  <a:pt x="5033" y="801"/>
                </a:cubicBezTo>
                <a:close/>
                <a:moveTo>
                  <a:pt x="5048" y="757"/>
                </a:moveTo>
                <a:cubicBezTo>
                  <a:pt x="5066" y="742"/>
                  <a:pt x="5075" y="721"/>
                  <a:pt x="5075" y="693"/>
                </a:cubicBezTo>
                <a:cubicBezTo>
                  <a:pt x="5075" y="666"/>
                  <a:pt x="5066" y="645"/>
                  <a:pt x="5048" y="630"/>
                </a:cubicBezTo>
                <a:cubicBezTo>
                  <a:pt x="5030" y="615"/>
                  <a:pt x="5004" y="607"/>
                  <a:pt x="4970" y="607"/>
                </a:cubicBezTo>
                <a:cubicBezTo>
                  <a:pt x="4879" y="607"/>
                  <a:pt x="4879" y="607"/>
                  <a:pt x="4879" y="607"/>
                </a:cubicBezTo>
                <a:cubicBezTo>
                  <a:pt x="4879" y="779"/>
                  <a:pt x="4879" y="779"/>
                  <a:pt x="4879" y="779"/>
                </a:cubicBezTo>
                <a:cubicBezTo>
                  <a:pt x="4970" y="779"/>
                  <a:pt x="4970" y="779"/>
                  <a:pt x="4970" y="779"/>
                </a:cubicBezTo>
                <a:cubicBezTo>
                  <a:pt x="5004" y="779"/>
                  <a:pt x="5030" y="772"/>
                  <a:pt x="5048" y="757"/>
                </a:cubicBezTo>
                <a:close/>
                <a:moveTo>
                  <a:pt x="5522" y="576"/>
                </a:moveTo>
                <a:cubicBezTo>
                  <a:pt x="5375" y="830"/>
                  <a:pt x="5375" y="830"/>
                  <a:pt x="5375" y="830"/>
                </a:cubicBezTo>
                <a:cubicBezTo>
                  <a:pt x="5226" y="576"/>
                  <a:pt x="5226" y="576"/>
                  <a:pt x="5226" y="576"/>
                </a:cubicBezTo>
                <a:cubicBezTo>
                  <a:pt x="5196" y="576"/>
                  <a:pt x="5196" y="576"/>
                  <a:pt x="5196" y="576"/>
                </a:cubicBezTo>
                <a:cubicBezTo>
                  <a:pt x="5196" y="919"/>
                  <a:pt x="5196" y="919"/>
                  <a:pt x="5196" y="919"/>
                </a:cubicBezTo>
                <a:cubicBezTo>
                  <a:pt x="5231" y="919"/>
                  <a:pt x="5231" y="919"/>
                  <a:pt x="5231" y="919"/>
                </a:cubicBezTo>
                <a:cubicBezTo>
                  <a:pt x="5231" y="646"/>
                  <a:pt x="5231" y="646"/>
                  <a:pt x="5231" y="646"/>
                </a:cubicBezTo>
                <a:cubicBezTo>
                  <a:pt x="5366" y="875"/>
                  <a:pt x="5366" y="875"/>
                  <a:pt x="5366" y="875"/>
                </a:cubicBezTo>
                <a:cubicBezTo>
                  <a:pt x="5383" y="875"/>
                  <a:pt x="5383" y="875"/>
                  <a:pt x="5383" y="875"/>
                </a:cubicBezTo>
                <a:cubicBezTo>
                  <a:pt x="5517" y="645"/>
                  <a:pt x="5517" y="645"/>
                  <a:pt x="5517" y="645"/>
                </a:cubicBezTo>
                <a:cubicBezTo>
                  <a:pt x="5517" y="919"/>
                  <a:pt x="5517" y="919"/>
                  <a:pt x="5517" y="919"/>
                </a:cubicBezTo>
                <a:cubicBezTo>
                  <a:pt x="5552" y="919"/>
                  <a:pt x="5552" y="919"/>
                  <a:pt x="5552" y="919"/>
                </a:cubicBezTo>
                <a:cubicBezTo>
                  <a:pt x="5552" y="576"/>
                  <a:pt x="5552" y="576"/>
                  <a:pt x="5552" y="576"/>
                </a:cubicBezTo>
                <a:lnTo>
                  <a:pt x="5522" y="57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114324" tIns="57162" rIns="114324" bIns="57162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2251">
              <a:latin typeface="+mn-lt"/>
            </a:endParaRPr>
          </a:p>
        </p:txBody>
      </p:sp>
      <p:sp>
        <p:nvSpPr>
          <p:cNvPr id="8" name="Tijdelijke aanduiding voor afbeelding 7"/>
          <p:cNvSpPr>
            <a:spLocks noGrp="1" noSelect="1"/>
          </p:cNvSpPr>
          <p:nvPr>
            <p:ph type="pic" sz="quarter" idx="13"/>
          </p:nvPr>
        </p:nvSpPr>
        <p:spPr bwMode="gray">
          <a:xfrm>
            <a:off x="0" y="0"/>
            <a:ext cx="15243175" cy="85772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2" name="Titel 1"/>
          <p:cNvSpPr>
            <a:spLocks noGrp="1" noSelect="1"/>
          </p:cNvSpPr>
          <p:nvPr>
            <p:ph type="title"/>
          </p:nvPr>
        </p:nvSpPr>
        <p:spPr bwMode="gray">
          <a:xfrm>
            <a:off x="887842" y="608061"/>
            <a:ext cx="5716191" cy="2701500"/>
          </a:xfrm>
          <a:prstGeom prst="roundRect">
            <a:avLst>
              <a:gd name="adj" fmla="val 3199"/>
            </a:avLst>
          </a:prstGeom>
          <a:gradFill flip="none" rotWithShape="1">
            <a:gsLst>
              <a:gs pos="0">
                <a:srgbClr val="5700C8"/>
              </a:gs>
              <a:gs pos="50000">
                <a:srgbClr val="150F7D"/>
              </a:gs>
              <a:gs pos="100000">
                <a:srgbClr val="150F7D"/>
              </a:gs>
            </a:gsLst>
            <a:lin ang="18900000" scaled="1"/>
            <a:tileRect/>
          </a:gradFill>
          <a:ln>
            <a:noFill/>
          </a:ln>
        </p:spPr>
        <p:txBody>
          <a:bodyPr lIns="252000" tIns="180000" rIns="144000"/>
          <a:lstStyle>
            <a:lvl1pPr>
              <a:lnSpc>
                <a:spcPct val="107000"/>
              </a:lnSpc>
              <a:defRPr cap="none" baseline="0">
                <a:solidFill>
                  <a:schemeClr val="bg1"/>
                </a:solidFill>
              </a:defRPr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10" name="Rectangle 26 (PHJU)"/>
          <p:cNvSpPr>
            <a:spLocks noGrp="1" noSelect="1" noChangeArrowheads="1"/>
          </p:cNvSpPr>
          <p:nvPr>
            <p:ph type="body" idx="1000"/>
          </p:nvPr>
        </p:nvSpPr>
        <p:spPr bwMode="gray">
          <a:xfrm>
            <a:off x="0" y="4375993"/>
            <a:ext cx="4249433" cy="4201270"/>
          </a:xfrm>
          <a:prstGeom prst="rect">
            <a:avLst/>
          </a:prstGeom>
          <a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a:blipFill>
          <a:ln>
            <a:noFill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82592" indent="-382592" algn="l" defTabSz="1143274" rtl="0" eaLnBrk="1" latinLnBrk="0" hangingPunct="1">
              <a:lnSpc>
                <a:spcPct val="130000"/>
              </a:lnSpc>
              <a:spcBef>
                <a:spcPts val="3251"/>
              </a:spcBef>
              <a:buClr>
                <a:schemeClr val="accent1"/>
              </a:buClr>
              <a:buFont typeface="Century Gothic" panose="020B0502020202020204" pitchFamily="34" charset="0"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Freeform 5 (PHJU)"/>
          <p:cNvSpPr>
            <a:spLocks noGrp="1" noSelect="1"/>
          </p:cNvSpPr>
          <p:nvPr>
            <p:ph type="body" idx="1001"/>
          </p:nvPr>
        </p:nvSpPr>
        <p:spPr bwMode="gray">
          <a:xfrm>
            <a:off x="331461" y="7598431"/>
            <a:ext cx="670858" cy="603585"/>
          </a:xfrm>
          <a:custGeom>
            <a:avLst/>
            <a:gdLst>
              <a:gd name="T0" fmla="*/ 352 w 1693"/>
              <a:gd name="T1" fmla="*/ 140 h 1525"/>
              <a:gd name="T2" fmla="*/ 352 w 1693"/>
              <a:gd name="T3" fmla="*/ 47 h 1525"/>
              <a:gd name="T4" fmla="*/ 1646 w 1693"/>
              <a:gd name="T5" fmla="*/ 549 h 1525"/>
              <a:gd name="T6" fmla="*/ 1646 w 1693"/>
              <a:gd name="T7" fmla="*/ 642 h 1525"/>
              <a:gd name="T8" fmla="*/ 1646 w 1693"/>
              <a:gd name="T9" fmla="*/ 549 h 1525"/>
              <a:gd name="T10" fmla="*/ 1403 w 1693"/>
              <a:gd name="T11" fmla="*/ 429 h 1525"/>
              <a:gd name="T12" fmla="*/ 1496 w 1693"/>
              <a:gd name="T13" fmla="*/ 429 h 1525"/>
              <a:gd name="T14" fmla="*/ 644 w 1693"/>
              <a:gd name="T15" fmla="*/ 48 h 1525"/>
              <a:gd name="T16" fmla="*/ 644 w 1693"/>
              <a:gd name="T17" fmla="*/ 141 h 1525"/>
              <a:gd name="T18" fmla="*/ 644 w 1693"/>
              <a:gd name="T19" fmla="*/ 48 h 1525"/>
              <a:gd name="T20" fmla="*/ 777 w 1693"/>
              <a:gd name="T21" fmla="*/ 47 h 1525"/>
              <a:gd name="T22" fmla="*/ 870 w 1693"/>
              <a:gd name="T23" fmla="*/ 47 h 1525"/>
              <a:gd name="T24" fmla="*/ 954 w 1693"/>
              <a:gd name="T25" fmla="*/ 146 h 1525"/>
              <a:gd name="T26" fmla="*/ 954 w 1693"/>
              <a:gd name="T27" fmla="*/ 53 h 1525"/>
              <a:gd name="T28" fmla="*/ 954 w 1693"/>
              <a:gd name="T29" fmla="*/ 146 h 1525"/>
              <a:gd name="T30" fmla="*/ 1048 w 1693"/>
              <a:gd name="T31" fmla="*/ 132 h 1525"/>
              <a:gd name="T32" fmla="*/ 1172 w 1693"/>
              <a:gd name="T33" fmla="*/ 132 h 1525"/>
              <a:gd name="T34" fmla="*/ 1291 w 1693"/>
              <a:gd name="T35" fmla="*/ 8 h 1525"/>
              <a:gd name="T36" fmla="*/ 1291 w 1693"/>
              <a:gd name="T37" fmla="*/ 132 h 1525"/>
              <a:gd name="T38" fmla="*/ 1291 w 1693"/>
              <a:gd name="T39" fmla="*/ 8 h 1525"/>
              <a:gd name="T40" fmla="*/ 149 w 1693"/>
              <a:gd name="T41" fmla="*/ 1180 h 1525"/>
              <a:gd name="T42" fmla="*/ 335 w 1693"/>
              <a:gd name="T43" fmla="*/ 1180 h 1525"/>
              <a:gd name="T44" fmla="*/ 46 w 1693"/>
              <a:gd name="T45" fmla="*/ 677 h 1525"/>
              <a:gd name="T46" fmla="*/ 46 w 1693"/>
              <a:gd name="T47" fmla="*/ 770 h 1525"/>
              <a:gd name="T48" fmla="*/ 46 w 1693"/>
              <a:gd name="T49" fmla="*/ 677 h 1525"/>
              <a:gd name="T50" fmla="*/ 1236 w 1693"/>
              <a:gd name="T51" fmla="*/ 1401 h 1525"/>
              <a:gd name="T52" fmla="*/ 1329 w 1693"/>
              <a:gd name="T53" fmla="*/ 1401 h 1525"/>
              <a:gd name="T54" fmla="*/ 250 w 1693"/>
              <a:gd name="T55" fmla="*/ 1065 h 1525"/>
              <a:gd name="T56" fmla="*/ 250 w 1693"/>
              <a:gd name="T57" fmla="*/ 972 h 1525"/>
              <a:gd name="T58" fmla="*/ 250 w 1693"/>
              <a:gd name="T59" fmla="*/ 1065 h 1525"/>
              <a:gd name="T60" fmla="*/ 885 w 1693"/>
              <a:gd name="T61" fmla="*/ 1432 h 1525"/>
              <a:gd name="T62" fmla="*/ 1071 w 1693"/>
              <a:gd name="T63" fmla="*/ 1432 h 1525"/>
              <a:gd name="T64" fmla="*/ 589 w 1693"/>
              <a:gd name="T65" fmla="*/ 1253 h 1525"/>
              <a:gd name="T66" fmla="*/ 589 w 1693"/>
              <a:gd name="T67" fmla="*/ 1377 h 1525"/>
              <a:gd name="T68" fmla="*/ 589 w 1693"/>
              <a:gd name="T69" fmla="*/ 1253 h 1525"/>
              <a:gd name="T70" fmla="*/ 407 w 1693"/>
              <a:gd name="T71" fmla="*/ 1320 h 1525"/>
              <a:gd name="T72" fmla="*/ 500 w 1693"/>
              <a:gd name="T73" fmla="*/ 1320 h 15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693" h="1525">
                <a:moveTo>
                  <a:pt x="398" y="94"/>
                </a:moveTo>
                <a:cubicBezTo>
                  <a:pt x="398" y="119"/>
                  <a:pt x="377" y="140"/>
                  <a:pt x="352" y="140"/>
                </a:cubicBezTo>
                <a:cubicBezTo>
                  <a:pt x="326" y="140"/>
                  <a:pt x="305" y="119"/>
                  <a:pt x="305" y="94"/>
                </a:cubicBezTo>
                <a:cubicBezTo>
                  <a:pt x="305" y="68"/>
                  <a:pt x="326" y="47"/>
                  <a:pt x="352" y="47"/>
                </a:cubicBezTo>
                <a:cubicBezTo>
                  <a:pt x="377" y="47"/>
                  <a:pt x="398" y="68"/>
                  <a:pt x="398" y="94"/>
                </a:cubicBezTo>
                <a:close/>
                <a:moveTo>
                  <a:pt x="1646" y="549"/>
                </a:moveTo>
                <a:cubicBezTo>
                  <a:pt x="1621" y="549"/>
                  <a:pt x="1600" y="570"/>
                  <a:pt x="1600" y="596"/>
                </a:cubicBezTo>
                <a:cubicBezTo>
                  <a:pt x="1600" y="621"/>
                  <a:pt x="1621" y="642"/>
                  <a:pt x="1646" y="642"/>
                </a:cubicBezTo>
                <a:cubicBezTo>
                  <a:pt x="1672" y="642"/>
                  <a:pt x="1693" y="621"/>
                  <a:pt x="1693" y="596"/>
                </a:cubicBezTo>
                <a:cubicBezTo>
                  <a:pt x="1693" y="570"/>
                  <a:pt x="1672" y="549"/>
                  <a:pt x="1646" y="549"/>
                </a:cubicBezTo>
                <a:close/>
                <a:moveTo>
                  <a:pt x="1450" y="382"/>
                </a:moveTo>
                <a:cubicBezTo>
                  <a:pt x="1424" y="382"/>
                  <a:pt x="1403" y="403"/>
                  <a:pt x="1403" y="429"/>
                </a:cubicBezTo>
                <a:cubicBezTo>
                  <a:pt x="1403" y="454"/>
                  <a:pt x="1424" y="475"/>
                  <a:pt x="1450" y="475"/>
                </a:cubicBezTo>
                <a:cubicBezTo>
                  <a:pt x="1475" y="475"/>
                  <a:pt x="1496" y="454"/>
                  <a:pt x="1496" y="429"/>
                </a:cubicBezTo>
                <a:cubicBezTo>
                  <a:pt x="1496" y="403"/>
                  <a:pt x="1475" y="382"/>
                  <a:pt x="1450" y="382"/>
                </a:cubicBezTo>
                <a:close/>
                <a:moveTo>
                  <a:pt x="644" y="48"/>
                </a:moveTo>
                <a:cubicBezTo>
                  <a:pt x="619" y="48"/>
                  <a:pt x="598" y="69"/>
                  <a:pt x="598" y="95"/>
                </a:cubicBezTo>
                <a:cubicBezTo>
                  <a:pt x="598" y="120"/>
                  <a:pt x="619" y="141"/>
                  <a:pt x="644" y="141"/>
                </a:cubicBezTo>
                <a:cubicBezTo>
                  <a:pt x="670" y="141"/>
                  <a:pt x="691" y="120"/>
                  <a:pt x="691" y="95"/>
                </a:cubicBezTo>
                <a:cubicBezTo>
                  <a:pt x="691" y="69"/>
                  <a:pt x="670" y="48"/>
                  <a:pt x="644" y="48"/>
                </a:cubicBezTo>
                <a:close/>
                <a:moveTo>
                  <a:pt x="824" y="0"/>
                </a:moveTo>
                <a:cubicBezTo>
                  <a:pt x="798" y="0"/>
                  <a:pt x="777" y="21"/>
                  <a:pt x="777" y="47"/>
                </a:cubicBezTo>
                <a:cubicBezTo>
                  <a:pt x="777" y="72"/>
                  <a:pt x="798" y="93"/>
                  <a:pt x="824" y="93"/>
                </a:cubicBezTo>
                <a:cubicBezTo>
                  <a:pt x="849" y="93"/>
                  <a:pt x="870" y="72"/>
                  <a:pt x="870" y="47"/>
                </a:cubicBezTo>
                <a:cubicBezTo>
                  <a:pt x="870" y="21"/>
                  <a:pt x="849" y="0"/>
                  <a:pt x="824" y="0"/>
                </a:cubicBezTo>
                <a:close/>
                <a:moveTo>
                  <a:pt x="954" y="146"/>
                </a:moveTo>
                <a:cubicBezTo>
                  <a:pt x="980" y="146"/>
                  <a:pt x="1000" y="125"/>
                  <a:pt x="1000" y="100"/>
                </a:cubicBezTo>
                <a:cubicBezTo>
                  <a:pt x="1000" y="74"/>
                  <a:pt x="980" y="53"/>
                  <a:pt x="954" y="53"/>
                </a:cubicBezTo>
                <a:cubicBezTo>
                  <a:pt x="928" y="53"/>
                  <a:pt x="907" y="74"/>
                  <a:pt x="907" y="100"/>
                </a:cubicBezTo>
                <a:cubicBezTo>
                  <a:pt x="907" y="125"/>
                  <a:pt x="928" y="146"/>
                  <a:pt x="954" y="146"/>
                </a:cubicBezTo>
                <a:close/>
                <a:moveTo>
                  <a:pt x="1110" y="70"/>
                </a:moveTo>
                <a:cubicBezTo>
                  <a:pt x="1076" y="70"/>
                  <a:pt x="1048" y="98"/>
                  <a:pt x="1048" y="132"/>
                </a:cubicBezTo>
                <a:cubicBezTo>
                  <a:pt x="1048" y="167"/>
                  <a:pt x="1076" y="194"/>
                  <a:pt x="1110" y="194"/>
                </a:cubicBezTo>
                <a:cubicBezTo>
                  <a:pt x="1145" y="194"/>
                  <a:pt x="1172" y="167"/>
                  <a:pt x="1172" y="132"/>
                </a:cubicBezTo>
                <a:cubicBezTo>
                  <a:pt x="1172" y="98"/>
                  <a:pt x="1145" y="70"/>
                  <a:pt x="1110" y="70"/>
                </a:cubicBezTo>
                <a:close/>
                <a:moveTo>
                  <a:pt x="1291" y="8"/>
                </a:moveTo>
                <a:cubicBezTo>
                  <a:pt x="1257" y="8"/>
                  <a:pt x="1229" y="36"/>
                  <a:pt x="1229" y="70"/>
                </a:cubicBezTo>
                <a:cubicBezTo>
                  <a:pt x="1229" y="104"/>
                  <a:pt x="1257" y="132"/>
                  <a:pt x="1291" y="132"/>
                </a:cubicBezTo>
                <a:cubicBezTo>
                  <a:pt x="1325" y="132"/>
                  <a:pt x="1353" y="104"/>
                  <a:pt x="1353" y="70"/>
                </a:cubicBezTo>
                <a:cubicBezTo>
                  <a:pt x="1353" y="36"/>
                  <a:pt x="1325" y="8"/>
                  <a:pt x="1291" y="8"/>
                </a:cubicBezTo>
                <a:close/>
                <a:moveTo>
                  <a:pt x="242" y="1087"/>
                </a:moveTo>
                <a:cubicBezTo>
                  <a:pt x="190" y="1087"/>
                  <a:pt x="149" y="1129"/>
                  <a:pt x="149" y="1180"/>
                </a:cubicBezTo>
                <a:cubicBezTo>
                  <a:pt x="149" y="1232"/>
                  <a:pt x="190" y="1273"/>
                  <a:pt x="242" y="1273"/>
                </a:cubicBezTo>
                <a:cubicBezTo>
                  <a:pt x="293" y="1273"/>
                  <a:pt x="335" y="1232"/>
                  <a:pt x="335" y="1180"/>
                </a:cubicBezTo>
                <a:cubicBezTo>
                  <a:pt x="335" y="1129"/>
                  <a:pt x="293" y="1087"/>
                  <a:pt x="242" y="1087"/>
                </a:cubicBezTo>
                <a:close/>
                <a:moveTo>
                  <a:pt x="46" y="677"/>
                </a:moveTo>
                <a:cubicBezTo>
                  <a:pt x="20" y="677"/>
                  <a:pt x="0" y="698"/>
                  <a:pt x="0" y="724"/>
                </a:cubicBezTo>
                <a:cubicBezTo>
                  <a:pt x="0" y="749"/>
                  <a:pt x="20" y="770"/>
                  <a:pt x="46" y="770"/>
                </a:cubicBezTo>
                <a:cubicBezTo>
                  <a:pt x="72" y="770"/>
                  <a:pt x="93" y="749"/>
                  <a:pt x="93" y="724"/>
                </a:cubicBezTo>
                <a:cubicBezTo>
                  <a:pt x="93" y="698"/>
                  <a:pt x="72" y="677"/>
                  <a:pt x="46" y="677"/>
                </a:cubicBezTo>
                <a:close/>
                <a:moveTo>
                  <a:pt x="1282" y="1354"/>
                </a:moveTo>
                <a:cubicBezTo>
                  <a:pt x="1257" y="1354"/>
                  <a:pt x="1236" y="1375"/>
                  <a:pt x="1236" y="1401"/>
                </a:cubicBezTo>
                <a:cubicBezTo>
                  <a:pt x="1236" y="1426"/>
                  <a:pt x="1257" y="1447"/>
                  <a:pt x="1282" y="1447"/>
                </a:cubicBezTo>
                <a:cubicBezTo>
                  <a:pt x="1308" y="1447"/>
                  <a:pt x="1329" y="1426"/>
                  <a:pt x="1329" y="1401"/>
                </a:cubicBezTo>
                <a:cubicBezTo>
                  <a:pt x="1329" y="1375"/>
                  <a:pt x="1308" y="1354"/>
                  <a:pt x="1282" y="1354"/>
                </a:cubicBezTo>
                <a:close/>
                <a:moveTo>
                  <a:pt x="250" y="1065"/>
                </a:moveTo>
                <a:cubicBezTo>
                  <a:pt x="276" y="1065"/>
                  <a:pt x="296" y="1044"/>
                  <a:pt x="296" y="1018"/>
                </a:cubicBezTo>
                <a:cubicBezTo>
                  <a:pt x="296" y="993"/>
                  <a:pt x="276" y="972"/>
                  <a:pt x="250" y="972"/>
                </a:cubicBezTo>
                <a:cubicBezTo>
                  <a:pt x="224" y="972"/>
                  <a:pt x="203" y="993"/>
                  <a:pt x="203" y="1018"/>
                </a:cubicBezTo>
                <a:cubicBezTo>
                  <a:pt x="203" y="1044"/>
                  <a:pt x="224" y="1065"/>
                  <a:pt x="250" y="1065"/>
                </a:cubicBezTo>
                <a:close/>
                <a:moveTo>
                  <a:pt x="978" y="1339"/>
                </a:moveTo>
                <a:cubicBezTo>
                  <a:pt x="927" y="1339"/>
                  <a:pt x="885" y="1380"/>
                  <a:pt x="885" y="1432"/>
                </a:cubicBezTo>
                <a:cubicBezTo>
                  <a:pt x="885" y="1483"/>
                  <a:pt x="927" y="1525"/>
                  <a:pt x="978" y="1525"/>
                </a:cubicBezTo>
                <a:cubicBezTo>
                  <a:pt x="1029" y="1525"/>
                  <a:pt x="1071" y="1483"/>
                  <a:pt x="1071" y="1432"/>
                </a:cubicBezTo>
                <a:cubicBezTo>
                  <a:pt x="1071" y="1380"/>
                  <a:pt x="1029" y="1339"/>
                  <a:pt x="978" y="1339"/>
                </a:cubicBezTo>
                <a:close/>
                <a:moveTo>
                  <a:pt x="589" y="1253"/>
                </a:moveTo>
                <a:cubicBezTo>
                  <a:pt x="555" y="1253"/>
                  <a:pt x="527" y="1281"/>
                  <a:pt x="527" y="1315"/>
                </a:cubicBezTo>
                <a:cubicBezTo>
                  <a:pt x="527" y="1349"/>
                  <a:pt x="555" y="1377"/>
                  <a:pt x="589" y="1377"/>
                </a:cubicBezTo>
                <a:cubicBezTo>
                  <a:pt x="623" y="1377"/>
                  <a:pt x="651" y="1349"/>
                  <a:pt x="651" y="1315"/>
                </a:cubicBezTo>
                <a:cubicBezTo>
                  <a:pt x="651" y="1281"/>
                  <a:pt x="623" y="1253"/>
                  <a:pt x="589" y="1253"/>
                </a:cubicBezTo>
                <a:close/>
                <a:moveTo>
                  <a:pt x="454" y="1273"/>
                </a:moveTo>
                <a:cubicBezTo>
                  <a:pt x="428" y="1273"/>
                  <a:pt x="407" y="1294"/>
                  <a:pt x="407" y="1320"/>
                </a:cubicBezTo>
                <a:cubicBezTo>
                  <a:pt x="407" y="1345"/>
                  <a:pt x="428" y="1366"/>
                  <a:pt x="454" y="1366"/>
                </a:cubicBezTo>
                <a:cubicBezTo>
                  <a:pt x="479" y="1366"/>
                  <a:pt x="500" y="1345"/>
                  <a:pt x="500" y="1320"/>
                </a:cubicBezTo>
                <a:cubicBezTo>
                  <a:pt x="500" y="1294"/>
                  <a:pt x="479" y="1273"/>
                  <a:pt x="454" y="1273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82592" indent="-382592" algn="l" defTabSz="1143274" rtl="0" eaLnBrk="1" latinLnBrk="0" hangingPunct="1">
              <a:lnSpc>
                <a:spcPct val="130000"/>
              </a:lnSpc>
              <a:spcBef>
                <a:spcPts val="3251"/>
              </a:spcBef>
              <a:buClr>
                <a:schemeClr val="accent1"/>
              </a:buClr>
              <a:buFont typeface="Century Gothic" panose="020B0502020202020204" pitchFamily="34" charset="0"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Freeform 6 (PHJU)"/>
          <p:cNvSpPr>
            <a:spLocks noGrp="1" noSelect="1"/>
          </p:cNvSpPr>
          <p:nvPr>
            <p:ph type="body" idx="1002"/>
          </p:nvPr>
        </p:nvSpPr>
        <p:spPr bwMode="gray">
          <a:xfrm>
            <a:off x="333446" y="7548794"/>
            <a:ext cx="672844" cy="673078"/>
          </a:xfrm>
          <a:custGeom>
            <a:avLst/>
            <a:gdLst>
              <a:gd name="T0" fmla="*/ 1263 w 1693"/>
              <a:gd name="T1" fmla="*/ 382 h 1701"/>
              <a:gd name="T2" fmla="*/ 1544 w 1693"/>
              <a:gd name="T3" fmla="*/ 394 h 1701"/>
              <a:gd name="T4" fmla="*/ 1080 w 1693"/>
              <a:gd name="T5" fmla="*/ 34 h 1701"/>
              <a:gd name="T6" fmla="*/ 1600 w 1693"/>
              <a:gd name="T7" fmla="*/ 851 h 1701"/>
              <a:gd name="T8" fmla="*/ 1370 w 1693"/>
              <a:gd name="T9" fmla="*/ 291 h 1701"/>
              <a:gd name="T10" fmla="*/ 1370 w 1693"/>
              <a:gd name="T11" fmla="*/ 291 h 1701"/>
              <a:gd name="T12" fmla="*/ 792 w 1693"/>
              <a:gd name="T13" fmla="*/ 273 h 1701"/>
              <a:gd name="T14" fmla="*/ 410 w 1693"/>
              <a:gd name="T15" fmla="*/ 127 h 1701"/>
              <a:gd name="T16" fmla="*/ 606 w 1693"/>
              <a:gd name="T17" fmla="*/ 91 h 1701"/>
              <a:gd name="T18" fmla="*/ 513 w 1693"/>
              <a:gd name="T19" fmla="*/ 320 h 1701"/>
              <a:gd name="T20" fmla="*/ 513 w 1693"/>
              <a:gd name="T21" fmla="*/ 320 h 1701"/>
              <a:gd name="T22" fmla="*/ 1535 w 1693"/>
              <a:gd name="T23" fmla="*/ 524 h 1701"/>
              <a:gd name="T24" fmla="*/ 784 w 1693"/>
              <a:gd name="T25" fmla="*/ 82 h 1701"/>
              <a:gd name="T26" fmla="*/ 704 w 1693"/>
              <a:gd name="T27" fmla="*/ 51 h 1701"/>
              <a:gd name="T28" fmla="*/ 958 w 1693"/>
              <a:gd name="T29" fmla="*/ 63 h 1701"/>
              <a:gd name="T30" fmla="*/ 1111 w 1693"/>
              <a:gd name="T31" fmla="*/ 394 h 1701"/>
              <a:gd name="T32" fmla="*/ 1111 w 1693"/>
              <a:gd name="T33" fmla="*/ 394 h 1701"/>
              <a:gd name="T34" fmla="*/ 1575 w 1693"/>
              <a:gd name="T35" fmla="*/ 726 h 1701"/>
              <a:gd name="T36" fmla="*/ 1239 w 1693"/>
              <a:gd name="T37" fmla="*/ 208 h 1701"/>
              <a:gd name="T38" fmla="*/ 512 w 1693"/>
              <a:gd name="T39" fmla="*/ 1574 h 1701"/>
              <a:gd name="T40" fmla="*/ 1341 w 1693"/>
              <a:gd name="T41" fmla="*/ 1434 h 1701"/>
              <a:gd name="T42" fmla="*/ 1341 w 1693"/>
              <a:gd name="T43" fmla="*/ 1434 h 1701"/>
              <a:gd name="T44" fmla="*/ 893 w 1693"/>
              <a:gd name="T45" fmla="*/ 1335 h 1701"/>
              <a:gd name="T46" fmla="*/ 1126 w 1693"/>
              <a:gd name="T47" fmla="*/ 1657 h 1701"/>
              <a:gd name="T48" fmla="*/ 1126 w 1693"/>
              <a:gd name="T49" fmla="*/ 1428 h 1701"/>
              <a:gd name="T50" fmla="*/ 104 w 1693"/>
              <a:gd name="T51" fmla="*/ 1130 h 1701"/>
              <a:gd name="T52" fmla="*/ 104 w 1693"/>
              <a:gd name="T53" fmla="*/ 1130 h 1701"/>
              <a:gd name="T54" fmla="*/ 1048 w 1693"/>
              <a:gd name="T55" fmla="*/ 1526 h 1701"/>
              <a:gd name="T56" fmla="*/ 822 w 1693"/>
              <a:gd name="T57" fmla="*/ 1528 h 1701"/>
              <a:gd name="T58" fmla="*/ 738 w 1693"/>
              <a:gd name="T59" fmla="*/ 1428 h 1701"/>
              <a:gd name="T60" fmla="*/ 935 w 1693"/>
              <a:gd name="T61" fmla="*/ 1605 h 1701"/>
              <a:gd name="T62" fmla="*/ 935 w 1693"/>
              <a:gd name="T63" fmla="*/ 1605 h 1701"/>
              <a:gd name="T64" fmla="*/ 852 w 1693"/>
              <a:gd name="T65" fmla="*/ 1639 h 1701"/>
              <a:gd name="T66" fmla="*/ 481 w 1693"/>
              <a:gd name="T67" fmla="*/ 1307 h 1701"/>
              <a:gd name="T68" fmla="*/ 362 w 1693"/>
              <a:gd name="T69" fmla="*/ 1456 h 1701"/>
              <a:gd name="T70" fmla="*/ 340 w 1693"/>
              <a:gd name="T71" fmla="*/ 1495 h 1701"/>
              <a:gd name="T72" fmla="*/ 402 w 1693"/>
              <a:gd name="T73" fmla="*/ 1442 h 1701"/>
              <a:gd name="T74" fmla="*/ 0 w 1693"/>
              <a:gd name="T75" fmla="*/ 979 h 1701"/>
              <a:gd name="T76" fmla="*/ 111 w 1693"/>
              <a:gd name="T77" fmla="*/ 1099 h 1701"/>
              <a:gd name="T78" fmla="*/ 360 w 1693"/>
              <a:gd name="T79" fmla="*/ 1382 h 1701"/>
              <a:gd name="T80" fmla="*/ 800 w 1693"/>
              <a:gd name="T81" fmla="*/ 851 h 1701"/>
              <a:gd name="T82" fmla="*/ 975 w 1693"/>
              <a:gd name="T83" fmla="*/ 935 h 1701"/>
              <a:gd name="T84" fmla="*/ 1094 w 1693"/>
              <a:gd name="T85" fmla="*/ 723 h 1701"/>
              <a:gd name="T86" fmla="*/ 1371 w 1693"/>
              <a:gd name="T87" fmla="*/ 789 h 1701"/>
              <a:gd name="T88" fmla="*/ 1313 w 1693"/>
              <a:gd name="T89" fmla="*/ 1025 h 1701"/>
              <a:gd name="T90" fmla="*/ 1229 w 1693"/>
              <a:gd name="T91" fmla="*/ 851 h 1701"/>
              <a:gd name="T92" fmla="*/ 496 w 1693"/>
              <a:gd name="T93" fmla="*/ 838 h 1701"/>
              <a:gd name="T94" fmla="*/ 764 w 1693"/>
              <a:gd name="T95" fmla="*/ 683 h 1701"/>
              <a:gd name="T96" fmla="*/ 447 w 1693"/>
              <a:gd name="T97" fmla="*/ 683 h 1701"/>
              <a:gd name="T98" fmla="*/ 333 w 1693"/>
              <a:gd name="T99" fmla="*/ 1018 h 17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693" h="1701">
                <a:moveTo>
                  <a:pt x="1451" y="487"/>
                </a:moveTo>
                <a:cubicBezTo>
                  <a:pt x="1412" y="487"/>
                  <a:pt x="1378" y="463"/>
                  <a:pt x="1365" y="429"/>
                </a:cubicBezTo>
                <a:cubicBezTo>
                  <a:pt x="1354" y="438"/>
                  <a:pt x="1340" y="444"/>
                  <a:pt x="1325" y="444"/>
                </a:cubicBezTo>
                <a:cubicBezTo>
                  <a:pt x="1291" y="444"/>
                  <a:pt x="1263" y="416"/>
                  <a:pt x="1263" y="382"/>
                </a:cubicBezTo>
                <a:cubicBezTo>
                  <a:pt x="1263" y="347"/>
                  <a:pt x="1291" y="320"/>
                  <a:pt x="1325" y="320"/>
                </a:cubicBezTo>
                <a:cubicBezTo>
                  <a:pt x="1345" y="320"/>
                  <a:pt x="1362" y="329"/>
                  <a:pt x="1373" y="343"/>
                </a:cubicBezTo>
                <a:cubicBezTo>
                  <a:pt x="1390" y="317"/>
                  <a:pt x="1418" y="301"/>
                  <a:pt x="1451" y="301"/>
                </a:cubicBezTo>
                <a:cubicBezTo>
                  <a:pt x="1502" y="301"/>
                  <a:pt x="1544" y="343"/>
                  <a:pt x="1544" y="394"/>
                </a:cubicBezTo>
                <a:cubicBezTo>
                  <a:pt x="1544" y="445"/>
                  <a:pt x="1502" y="487"/>
                  <a:pt x="1451" y="487"/>
                </a:cubicBezTo>
                <a:close/>
                <a:moveTo>
                  <a:pt x="1080" y="220"/>
                </a:moveTo>
                <a:cubicBezTo>
                  <a:pt x="1132" y="220"/>
                  <a:pt x="1174" y="179"/>
                  <a:pt x="1174" y="127"/>
                </a:cubicBezTo>
                <a:cubicBezTo>
                  <a:pt x="1174" y="76"/>
                  <a:pt x="1132" y="34"/>
                  <a:pt x="1080" y="34"/>
                </a:cubicBezTo>
                <a:cubicBezTo>
                  <a:pt x="1029" y="34"/>
                  <a:pt x="987" y="76"/>
                  <a:pt x="987" y="127"/>
                </a:cubicBezTo>
                <a:cubicBezTo>
                  <a:pt x="987" y="179"/>
                  <a:pt x="1029" y="220"/>
                  <a:pt x="1080" y="220"/>
                </a:cubicBezTo>
                <a:close/>
                <a:moveTo>
                  <a:pt x="1646" y="804"/>
                </a:moveTo>
                <a:cubicBezTo>
                  <a:pt x="1621" y="804"/>
                  <a:pt x="1600" y="825"/>
                  <a:pt x="1600" y="851"/>
                </a:cubicBezTo>
                <a:cubicBezTo>
                  <a:pt x="1600" y="876"/>
                  <a:pt x="1621" y="897"/>
                  <a:pt x="1646" y="897"/>
                </a:cubicBezTo>
                <a:cubicBezTo>
                  <a:pt x="1672" y="897"/>
                  <a:pt x="1693" y="876"/>
                  <a:pt x="1693" y="851"/>
                </a:cubicBezTo>
                <a:cubicBezTo>
                  <a:pt x="1693" y="825"/>
                  <a:pt x="1672" y="804"/>
                  <a:pt x="1646" y="804"/>
                </a:cubicBezTo>
                <a:close/>
                <a:moveTo>
                  <a:pt x="1370" y="291"/>
                </a:moveTo>
                <a:cubicBezTo>
                  <a:pt x="1396" y="291"/>
                  <a:pt x="1416" y="270"/>
                  <a:pt x="1416" y="245"/>
                </a:cubicBezTo>
                <a:cubicBezTo>
                  <a:pt x="1416" y="219"/>
                  <a:pt x="1396" y="198"/>
                  <a:pt x="1370" y="198"/>
                </a:cubicBezTo>
                <a:cubicBezTo>
                  <a:pt x="1344" y="198"/>
                  <a:pt x="1323" y="219"/>
                  <a:pt x="1323" y="245"/>
                </a:cubicBezTo>
                <a:cubicBezTo>
                  <a:pt x="1323" y="270"/>
                  <a:pt x="1344" y="291"/>
                  <a:pt x="1370" y="291"/>
                </a:cubicBezTo>
                <a:close/>
                <a:moveTo>
                  <a:pt x="746" y="320"/>
                </a:moveTo>
                <a:cubicBezTo>
                  <a:pt x="746" y="345"/>
                  <a:pt x="767" y="366"/>
                  <a:pt x="792" y="366"/>
                </a:cubicBezTo>
                <a:cubicBezTo>
                  <a:pt x="818" y="366"/>
                  <a:pt x="839" y="345"/>
                  <a:pt x="839" y="320"/>
                </a:cubicBezTo>
                <a:cubicBezTo>
                  <a:pt x="839" y="294"/>
                  <a:pt x="818" y="273"/>
                  <a:pt x="792" y="273"/>
                </a:cubicBezTo>
                <a:cubicBezTo>
                  <a:pt x="767" y="273"/>
                  <a:pt x="746" y="294"/>
                  <a:pt x="746" y="320"/>
                </a:cubicBezTo>
                <a:close/>
                <a:moveTo>
                  <a:pt x="410" y="220"/>
                </a:moveTo>
                <a:cubicBezTo>
                  <a:pt x="436" y="220"/>
                  <a:pt x="457" y="199"/>
                  <a:pt x="457" y="174"/>
                </a:cubicBezTo>
                <a:cubicBezTo>
                  <a:pt x="457" y="148"/>
                  <a:pt x="436" y="127"/>
                  <a:pt x="410" y="127"/>
                </a:cubicBezTo>
                <a:cubicBezTo>
                  <a:pt x="384" y="127"/>
                  <a:pt x="363" y="148"/>
                  <a:pt x="363" y="174"/>
                </a:cubicBezTo>
                <a:cubicBezTo>
                  <a:pt x="363" y="199"/>
                  <a:pt x="384" y="220"/>
                  <a:pt x="410" y="220"/>
                </a:cubicBezTo>
                <a:close/>
                <a:moveTo>
                  <a:pt x="559" y="138"/>
                </a:moveTo>
                <a:cubicBezTo>
                  <a:pt x="585" y="138"/>
                  <a:pt x="606" y="117"/>
                  <a:pt x="606" y="91"/>
                </a:cubicBezTo>
                <a:cubicBezTo>
                  <a:pt x="606" y="65"/>
                  <a:pt x="585" y="45"/>
                  <a:pt x="559" y="45"/>
                </a:cubicBezTo>
                <a:cubicBezTo>
                  <a:pt x="534" y="45"/>
                  <a:pt x="513" y="65"/>
                  <a:pt x="513" y="91"/>
                </a:cubicBezTo>
                <a:cubicBezTo>
                  <a:pt x="513" y="117"/>
                  <a:pt x="534" y="138"/>
                  <a:pt x="559" y="138"/>
                </a:cubicBezTo>
                <a:close/>
                <a:moveTo>
                  <a:pt x="513" y="320"/>
                </a:moveTo>
                <a:cubicBezTo>
                  <a:pt x="538" y="320"/>
                  <a:pt x="559" y="299"/>
                  <a:pt x="559" y="273"/>
                </a:cubicBezTo>
                <a:cubicBezTo>
                  <a:pt x="559" y="247"/>
                  <a:pt x="538" y="227"/>
                  <a:pt x="513" y="227"/>
                </a:cubicBezTo>
                <a:cubicBezTo>
                  <a:pt x="487" y="227"/>
                  <a:pt x="466" y="247"/>
                  <a:pt x="466" y="273"/>
                </a:cubicBezTo>
                <a:cubicBezTo>
                  <a:pt x="466" y="299"/>
                  <a:pt x="487" y="320"/>
                  <a:pt x="513" y="320"/>
                </a:cubicBezTo>
                <a:close/>
                <a:moveTo>
                  <a:pt x="1581" y="571"/>
                </a:moveTo>
                <a:cubicBezTo>
                  <a:pt x="1607" y="571"/>
                  <a:pt x="1628" y="550"/>
                  <a:pt x="1628" y="524"/>
                </a:cubicBezTo>
                <a:cubicBezTo>
                  <a:pt x="1628" y="499"/>
                  <a:pt x="1607" y="478"/>
                  <a:pt x="1581" y="478"/>
                </a:cubicBezTo>
                <a:cubicBezTo>
                  <a:pt x="1556" y="478"/>
                  <a:pt x="1535" y="499"/>
                  <a:pt x="1535" y="524"/>
                </a:cubicBezTo>
                <a:cubicBezTo>
                  <a:pt x="1535" y="550"/>
                  <a:pt x="1556" y="571"/>
                  <a:pt x="1581" y="571"/>
                </a:cubicBezTo>
                <a:close/>
                <a:moveTo>
                  <a:pt x="714" y="236"/>
                </a:moveTo>
                <a:cubicBezTo>
                  <a:pt x="766" y="236"/>
                  <a:pt x="807" y="194"/>
                  <a:pt x="807" y="143"/>
                </a:cubicBezTo>
                <a:cubicBezTo>
                  <a:pt x="807" y="119"/>
                  <a:pt x="798" y="98"/>
                  <a:pt x="784" y="82"/>
                </a:cubicBezTo>
                <a:cubicBezTo>
                  <a:pt x="792" y="73"/>
                  <a:pt x="797" y="62"/>
                  <a:pt x="797" y="50"/>
                </a:cubicBezTo>
                <a:cubicBezTo>
                  <a:pt x="797" y="24"/>
                  <a:pt x="776" y="3"/>
                  <a:pt x="751" y="3"/>
                </a:cubicBezTo>
                <a:cubicBezTo>
                  <a:pt x="725" y="3"/>
                  <a:pt x="704" y="24"/>
                  <a:pt x="704" y="50"/>
                </a:cubicBezTo>
                <a:cubicBezTo>
                  <a:pt x="704" y="50"/>
                  <a:pt x="704" y="50"/>
                  <a:pt x="704" y="51"/>
                </a:cubicBezTo>
                <a:cubicBezTo>
                  <a:pt x="658" y="56"/>
                  <a:pt x="621" y="95"/>
                  <a:pt x="621" y="143"/>
                </a:cubicBezTo>
                <a:cubicBezTo>
                  <a:pt x="621" y="194"/>
                  <a:pt x="663" y="236"/>
                  <a:pt x="714" y="236"/>
                </a:cubicBezTo>
                <a:close/>
                <a:moveTo>
                  <a:pt x="896" y="125"/>
                </a:moveTo>
                <a:cubicBezTo>
                  <a:pt x="930" y="125"/>
                  <a:pt x="958" y="97"/>
                  <a:pt x="958" y="63"/>
                </a:cubicBezTo>
                <a:cubicBezTo>
                  <a:pt x="958" y="28"/>
                  <a:pt x="930" y="0"/>
                  <a:pt x="896" y="0"/>
                </a:cubicBezTo>
                <a:cubicBezTo>
                  <a:pt x="862" y="0"/>
                  <a:pt x="834" y="28"/>
                  <a:pt x="834" y="63"/>
                </a:cubicBezTo>
                <a:cubicBezTo>
                  <a:pt x="834" y="97"/>
                  <a:pt x="862" y="125"/>
                  <a:pt x="896" y="125"/>
                </a:cubicBezTo>
                <a:close/>
                <a:moveTo>
                  <a:pt x="1111" y="394"/>
                </a:moveTo>
                <a:cubicBezTo>
                  <a:pt x="1111" y="420"/>
                  <a:pt x="1132" y="440"/>
                  <a:pt x="1157" y="440"/>
                </a:cubicBezTo>
                <a:cubicBezTo>
                  <a:pt x="1183" y="440"/>
                  <a:pt x="1204" y="420"/>
                  <a:pt x="1204" y="394"/>
                </a:cubicBezTo>
                <a:cubicBezTo>
                  <a:pt x="1204" y="368"/>
                  <a:pt x="1183" y="347"/>
                  <a:pt x="1157" y="347"/>
                </a:cubicBezTo>
                <a:cubicBezTo>
                  <a:pt x="1132" y="347"/>
                  <a:pt x="1111" y="368"/>
                  <a:pt x="1111" y="394"/>
                </a:cubicBezTo>
                <a:close/>
                <a:moveTo>
                  <a:pt x="1637" y="664"/>
                </a:moveTo>
                <a:cubicBezTo>
                  <a:pt x="1637" y="630"/>
                  <a:pt x="1609" y="602"/>
                  <a:pt x="1575" y="602"/>
                </a:cubicBezTo>
                <a:cubicBezTo>
                  <a:pt x="1540" y="602"/>
                  <a:pt x="1513" y="630"/>
                  <a:pt x="1513" y="664"/>
                </a:cubicBezTo>
                <a:cubicBezTo>
                  <a:pt x="1513" y="698"/>
                  <a:pt x="1540" y="726"/>
                  <a:pt x="1575" y="726"/>
                </a:cubicBezTo>
                <a:cubicBezTo>
                  <a:pt x="1609" y="726"/>
                  <a:pt x="1637" y="698"/>
                  <a:pt x="1637" y="664"/>
                </a:cubicBezTo>
                <a:close/>
                <a:moveTo>
                  <a:pt x="1239" y="301"/>
                </a:moveTo>
                <a:cubicBezTo>
                  <a:pt x="1264" y="301"/>
                  <a:pt x="1285" y="280"/>
                  <a:pt x="1285" y="254"/>
                </a:cubicBezTo>
                <a:cubicBezTo>
                  <a:pt x="1285" y="229"/>
                  <a:pt x="1264" y="208"/>
                  <a:pt x="1239" y="208"/>
                </a:cubicBezTo>
                <a:cubicBezTo>
                  <a:pt x="1213" y="208"/>
                  <a:pt x="1192" y="229"/>
                  <a:pt x="1192" y="254"/>
                </a:cubicBezTo>
                <a:cubicBezTo>
                  <a:pt x="1192" y="280"/>
                  <a:pt x="1213" y="301"/>
                  <a:pt x="1239" y="301"/>
                </a:cubicBezTo>
                <a:close/>
                <a:moveTo>
                  <a:pt x="605" y="1481"/>
                </a:moveTo>
                <a:cubicBezTo>
                  <a:pt x="554" y="1481"/>
                  <a:pt x="512" y="1522"/>
                  <a:pt x="512" y="1574"/>
                </a:cubicBezTo>
                <a:cubicBezTo>
                  <a:pt x="512" y="1625"/>
                  <a:pt x="554" y="1667"/>
                  <a:pt x="605" y="1667"/>
                </a:cubicBezTo>
                <a:cubicBezTo>
                  <a:pt x="656" y="1667"/>
                  <a:pt x="698" y="1625"/>
                  <a:pt x="698" y="1574"/>
                </a:cubicBezTo>
                <a:cubicBezTo>
                  <a:pt x="698" y="1522"/>
                  <a:pt x="656" y="1481"/>
                  <a:pt x="605" y="1481"/>
                </a:cubicBezTo>
                <a:close/>
                <a:moveTo>
                  <a:pt x="1341" y="1434"/>
                </a:moveTo>
                <a:cubicBezTo>
                  <a:pt x="1315" y="1434"/>
                  <a:pt x="1294" y="1455"/>
                  <a:pt x="1294" y="1481"/>
                </a:cubicBezTo>
                <a:cubicBezTo>
                  <a:pt x="1294" y="1506"/>
                  <a:pt x="1315" y="1527"/>
                  <a:pt x="1341" y="1527"/>
                </a:cubicBezTo>
                <a:cubicBezTo>
                  <a:pt x="1366" y="1527"/>
                  <a:pt x="1387" y="1506"/>
                  <a:pt x="1387" y="1481"/>
                </a:cubicBezTo>
                <a:cubicBezTo>
                  <a:pt x="1387" y="1455"/>
                  <a:pt x="1366" y="1434"/>
                  <a:pt x="1341" y="1434"/>
                </a:cubicBezTo>
                <a:close/>
                <a:moveTo>
                  <a:pt x="846" y="1382"/>
                </a:moveTo>
                <a:cubicBezTo>
                  <a:pt x="846" y="1407"/>
                  <a:pt x="867" y="1428"/>
                  <a:pt x="893" y="1428"/>
                </a:cubicBezTo>
                <a:cubicBezTo>
                  <a:pt x="919" y="1428"/>
                  <a:pt x="940" y="1407"/>
                  <a:pt x="940" y="1382"/>
                </a:cubicBezTo>
                <a:cubicBezTo>
                  <a:pt x="940" y="1356"/>
                  <a:pt x="919" y="1335"/>
                  <a:pt x="893" y="1335"/>
                </a:cubicBezTo>
                <a:cubicBezTo>
                  <a:pt x="867" y="1335"/>
                  <a:pt x="846" y="1356"/>
                  <a:pt x="846" y="1382"/>
                </a:cubicBezTo>
                <a:close/>
                <a:moveTo>
                  <a:pt x="1126" y="1563"/>
                </a:moveTo>
                <a:cubicBezTo>
                  <a:pt x="1100" y="1563"/>
                  <a:pt x="1080" y="1584"/>
                  <a:pt x="1080" y="1610"/>
                </a:cubicBezTo>
                <a:cubicBezTo>
                  <a:pt x="1080" y="1636"/>
                  <a:pt x="1100" y="1657"/>
                  <a:pt x="1126" y="1657"/>
                </a:cubicBezTo>
                <a:cubicBezTo>
                  <a:pt x="1152" y="1657"/>
                  <a:pt x="1173" y="1636"/>
                  <a:pt x="1173" y="1610"/>
                </a:cubicBezTo>
                <a:cubicBezTo>
                  <a:pt x="1173" y="1584"/>
                  <a:pt x="1152" y="1563"/>
                  <a:pt x="1126" y="1563"/>
                </a:cubicBezTo>
                <a:close/>
                <a:moveTo>
                  <a:pt x="1173" y="1381"/>
                </a:moveTo>
                <a:cubicBezTo>
                  <a:pt x="1147" y="1381"/>
                  <a:pt x="1126" y="1402"/>
                  <a:pt x="1126" y="1428"/>
                </a:cubicBezTo>
                <a:cubicBezTo>
                  <a:pt x="1126" y="1454"/>
                  <a:pt x="1147" y="1475"/>
                  <a:pt x="1173" y="1475"/>
                </a:cubicBezTo>
                <a:cubicBezTo>
                  <a:pt x="1198" y="1475"/>
                  <a:pt x="1219" y="1454"/>
                  <a:pt x="1219" y="1428"/>
                </a:cubicBezTo>
                <a:cubicBezTo>
                  <a:pt x="1219" y="1402"/>
                  <a:pt x="1198" y="1381"/>
                  <a:pt x="1173" y="1381"/>
                </a:cubicBezTo>
                <a:close/>
                <a:moveTo>
                  <a:pt x="104" y="1130"/>
                </a:moveTo>
                <a:cubicBezTo>
                  <a:pt x="78" y="1130"/>
                  <a:pt x="58" y="1151"/>
                  <a:pt x="58" y="1177"/>
                </a:cubicBezTo>
                <a:cubicBezTo>
                  <a:pt x="58" y="1202"/>
                  <a:pt x="78" y="1223"/>
                  <a:pt x="104" y="1223"/>
                </a:cubicBezTo>
                <a:cubicBezTo>
                  <a:pt x="130" y="1223"/>
                  <a:pt x="151" y="1202"/>
                  <a:pt x="151" y="1177"/>
                </a:cubicBezTo>
                <a:cubicBezTo>
                  <a:pt x="151" y="1151"/>
                  <a:pt x="130" y="1130"/>
                  <a:pt x="104" y="1130"/>
                </a:cubicBezTo>
                <a:close/>
                <a:moveTo>
                  <a:pt x="1094" y="1480"/>
                </a:moveTo>
                <a:cubicBezTo>
                  <a:pt x="1094" y="1454"/>
                  <a:pt x="1074" y="1433"/>
                  <a:pt x="1048" y="1433"/>
                </a:cubicBezTo>
                <a:cubicBezTo>
                  <a:pt x="1022" y="1433"/>
                  <a:pt x="1001" y="1454"/>
                  <a:pt x="1001" y="1480"/>
                </a:cubicBezTo>
                <a:cubicBezTo>
                  <a:pt x="1001" y="1505"/>
                  <a:pt x="1022" y="1526"/>
                  <a:pt x="1048" y="1526"/>
                </a:cubicBezTo>
                <a:cubicBezTo>
                  <a:pt x="1074" y="1526"/>
                  <a:pt x="1094" y="1505"/>
                  <a:pt x="1094" y="1480"/>
                </a:cubicBezTo>
                <a:close/>
                <a:moveTo>
                  <a:pt x="915" y="1528"/>
                </a:moveTo>
                <a:cubicBezTo>
                  <a:pt x="915" y="1502"/>
                  <a:pt x="894" y="1481"/>
                  <a:pt x="869" y="1481"/>
                </a:cubicBezTo>
                <a:cubicBezTo>
                  <a:pt x="843" y="1481"/>
                  <a:pt x="822" y="1502"/>
                  <a:pt x="822" y="1528"/>
                </a:cubicBezTo>
                <a:cubicBezTo>
                  <a:pt x="822" y="1553"/>
                  <a:pt x="843" y="1574"/>
                  <a:pt x="869" y="1574"/>
                </a:cubicBezTo>
                <a:cubicBezTo>
                  <a:pt x="894" y="1574"/>
                  <a:pt x="915" y="1553"/>
                  <a:pt x="915" y="1528"/>
                </a:cubicBezTo>
                <a:close/>
                <a:moveTo>
                  <a:pt x="785" y="1475"/>
                </a:moveTo>
                <a:cubicBezTo>
                  <a:pt x="785" y="1449"/>
                  <a:pt x="764" y="1428"/>
                  <a:pt x="738" y="1428"/>
                </a:cubicBezTo>
                <a:cubicBezTo>
                  <a:pt x="713" y="1428"/>
                  <a:pt x="692" y="1449"/>
                  <a:pt x="692" y="1475"/>
                </a:cubicBezTo>
                <a:cubicBezTo>
                  <a:pt x="692" y="1500"/>
                  <a:pt x="713" y="1521"/>
                  <a:pt x="738" y="1521"/>
                </a:cubicBezTo>
                <a:cubicBezTo>
                  <a:pt x="764" y="1521"/>
                  <a:pt x="785" y="1500"/>
                  <a:pt x="785" y="1475"/>
                </a:cubicBezTo>
                <a:close/>
                <a:moveTo>
                  <a:pt x="935" y="1605"/>
                </a:moveTo>
                <a:cubicBezTo>
                  <a:pt x="909" y="1605"/>
                  <a:pt x="888" y="1626"/>
                  <a:pt x="888" y="1651"/>
                </a:cubicBezTo>
                <a:cubicBezTo>
                  <a:pt x="888" y="1677"/>
                  <a:pt x="909" y="1698"/>
                  <a:pt x="935" y="1698"/>
                </a:cubicBezTo>
                <a:cubicBezTo>
                  <a:pt x="961" y="1698"/>
                  <a:pt x="981" y="1677"/>
                  <a:pt x="981" y="1651"/>
                </a:cubicBezTo>
                <a:cubicBezTo>
                  <a:pt x="981" y="1626"/>
                  <a:pt x="961" y="1605"/>
                  <a:pt x="935" y="1605"/>
                </a:cubicBezTo>
                <a:close/>
                <a:moveTo>
                  <a:pt x="790" y="1577"/>
                </a:moveTo>
                <a:cubicBezTo>
                  <a:pt x="755" y="1577"/>
                  <a:pt x="728" y="1604"/>
                  <a:pt x="728" y="1639"/>
                </a:cubicBezTo>
                <a:cubicBezTo>
                  <a:pt x="728" y="1673"/>
                  <a:pt x="755" y="1701"/>
                  <a:pt x="790" y="1701"/>
                </a:cubicBezTo>
                <a:cubicBezTo>
                  <a:pt x="824" y="1701"/>
                  <a:pt x="852" y="1673"/>
                  <a:pt x="852" y="1639"/>
                </a:cubicBezTo>
                <a:cubicBezTo>
                  <a:pt x="852" y="1604"/>
                  <a:pt x="824" y="1577"/>
                  <a:pt x="790" y="1577"/>
                </a:cubicBezTo>
                <a:close/>
                <a:moveTo>
                  <a:pt x="574" y="1307"/>
                </a:moveTo>
                <a:cubicBezTo>
                  <a:pt x="574" y="1281"/>
                  <a:pt x="554" y="1261"/>
                  <a:pt x="528" y="1261"/>
                </a:cubicBezTo>
                <a:cubicBezTo>
                  <a:pt x="502" y="1261"/>
                  <a:pt x="481" y="1281"/>
                  <a:pt x="481" y="1307"/>
                </a:cubicBezTo>
                <a:cubicBezTo>
                  <a:pt x="481" y="1333"/>
                  <a:pt x="502" y="1354"/>
                  <a:pt x="528" y="1354"/>
                </a:cubicBezTo>
                <a:cubicBezTo>
                  <a:pt x="554" y="1354"/>
                  <a:pt x="574" y="1333"/>
                  <a:pt x="574" y="1307"/>
                </a:cubicBezTo>
                <a:close/>
                <a:moveTo>
                  <a:pt x="402" y="1442"/>
                </a:moveTo>
                <a:cubicBezTo>
                  <a:pt x="386" y="1442"/>
                  <a:pt x="373" y="1447"/>
                  <a:pt x="362" y="1456"/>
                </a:cubicBezTo>
                <a:cubicBezTo>
                  <a:pt x="362" y="1431"/>
                  <a:pt x="341" y="1410"/>
                  <a:pt x="316" y="1410"/>
                </a:cubicBezTo>
                <a:cubicBezTo>
                  <a:pt x="290" y="1410"/>
                  <a:pt x="269" y="1431"/>
                  <a:pt x="269" y="1457"/>
                </a:cubicBezTo>
                <a:cubicBezTo>
                  <a:pt x="269" y="1482"/>
                  <a:pt x="290" y="1503"/>
                  <a:pt x="316" y="1503"/>
                </a:cubicBezTo>
                <a:cubicBezTo>
                  <a:pt x="325" y="1503"/>
                  <a:pt x="333" y="1500"/>
                  <a:pt x="340" y="1495"/>
                </a:cubicBezTo>
                <a:cubicBezTo>
                  <a:pt x="340" y="1498"/>
                  <a:pt x="340" y="1501"/>
                  <a:pt x="340" y="1504"/>
                </a:cubicBezTo>
                <a:cubicBezTo>
                  <a:pt x="340" y="1538"/>
                  <a:pt x="367" y="1566"/>
                  <a:pt x="402" y="1566"/>
                </a:cubicBezTo>
                <a:cubicBezTo>
                  <a:pt x="436" y="1566"/>
                  <a:pt x="464" y="1538"/>
                  <a:pt x="464" y="1504"/>
                </a:cubicBezTo>
                <a:cubicBezTo>
                  <a:pt x="464" y="1470"/>
                  <a:pt x="436" y="1442"/>
                  <a:pt x="402" y="1442"/>
                </a:cubicBezTo>
                <a:close/>
                <a:moveTo>
                  <a:pt x="111" y="975"/>
                </a:moveTo>
                <a:cubicBezTo>
                  <a:pt x="104" y="975"/>
                  <a:pt x="98" y="976"/>
                  <a:pt x="92" y="978"/>
                </a:cubicBezTo>
                <a:cubicBezTo>
                  <a:pt x="92" y="953"/>
                  <a:pt x="71" y="932"/>
                  <a:pt x="46" y="932"/>
                </a:cubicBezTo>
                <a:cubicBezTo>
                  <a:pt x="20" y="932"/>
                  <a:pt x="0" y="953"/>
                  <a:pt x="0" y="979"/>
                </a:cubicBezTo>
                <a:cubicBezTo>
                  <a:pt x="0" y="1004"/>
                  <a:pt x="20" y="1025"/>
                  <a:pt x="46" y="1025"/>
                </a:cubicBezTo>
                <a:cubicBezTo>
                  <a:pt x="47" y="1025"/>
                  <a:pt x="49" y="1024"/>
                  <a:pt x="50" y="1024"/>
                </a:cubicBezTo>
                <a:cubicBezTo>
                  <a:pt x="49" y="1028"/>
                  <a:pt x="49" y="1033"/>
                  <a:pt x="49" y="1037"/>
                </a:cubicBezTo>
                <a:cubicBezTo>
                  <a:pt x="49" y="1071"/>
                  <a:pt x="76" y="1099"/>
                  <a:pt x="111" y="1099"/>
                </a:cubicBezTo>
                <a:cubicBezTo>
                  <a:pt x="145" y="1099"/>
                  <a:pt x="173" y="1071"/>
                  <a:pt x="173" y="1037"/>
                </a:cubicBezTo>
                <a:cubicBezTo>
                  <a:pt x="173" y="1003"/>
                  <a:pt x="145" y="975"/>
                  <a:pt x="111" y="975"/>
                </a:cubicBezTo>
                <a:close/>
                <a:moveTo>
                  <a:pt x="298" y="1320"/>
                </a:moveTo>
                <a:cubicBezTo>
                  <a:pt x="298" y="1354"/>
                  <a:pt x="326" y="1382"/>
                  <a:pt x="360" y="1382"/>
                </a:cubicBezTo>
                <a:cubicBezTo>
                  <a:pt x="394" y="1382"/>
                  <a:pt x="422" y="1354"/>
                  <a:pt x="422" y="1320"/>
                </a:cubicBezTo>
                <a:cubicBezTo>
                  <a:pt x="422" y="1285"/>
                  <a:pt x="394" y="1257"/>
                  <a:pt x="360" y="1257"/>
                </a:cubicBezTo>
                <a:cubicBezTo>
                  <a:pt x="326" y="1257"/>
                  <a:pt x="298" y="1285"/>
                  <a:pt x="298" y="1320"/>
                </a:cubicBezTo>
                <a:close/>
                <a:moveTo>
                  <a:pt x="800" y="851"/>
                </a:moveTo>
                <a:cubicBezTo>
                  <a:pt x="800" y="947"/>
                  <a:pt x="878" y="1025"/>
                  <a:pt x="975" y="1025"/>
                </a:cubicBezTo>
                <a:cubicBezTo>
                  <a:pt x="1021" y="1025"/>
                  <a:pt x="1063" y="1007"/>
                  <a:pt x="1094" y="978"/>
                </a:cubicBezTo>
                <a:cubicBezTo>
                  <a:pt x="1032" y="912"/>
                  <a:pt x="1032" y="912"/>
                  <a:pt x="1032" y="912"/>
                </a:cubicBezTo>
                <a:cubicBezTo>
                  <a:pt x="1017" y="926"/>
                  <a:pt x="997" y="935"/>
                  <a:pt x="975" y="935"/>
                </a:cubicBezTo>
                <a:cubicBezTo>
                  <a:pt x="928" y="935"/>
                  <a:pt x="890" y="897"/>
                  <a:pt x="890" y="851"/>
                </a:cubicBezTo>
                <a:cubicBezTo>
                  <a:pt x="890" y="804"/>
                  <a:pt x="928" y="766"/>
                  <a:pt x="975" y="766"/>
                </a:cubicBezTo>
                <a:cubicBezTo>
                  <a:pt x="997" y="766"/>
                  <a:pt x="1017" y="775"/>
                  <a:pt x="1032" y="789"/>
                </a:cubicBezTo>
                <a:cubicBezTo>
                  <a:pt x="1094" y="723"/>
                  <a:pt x="1094" y="723"/>
                  <a:pt x="1094" y="723"/>
                </a:cubicBezTo>
                <a:cubicBezTo>
                  <a:pt x="1063" y="694"/>
                  <a:pt x="1021" y="676"/>
                  <a:pt x="975" y="676"/>
                </a:cubicBezTo>
                <a:cubicBezTo>
                  <a:pt x="878" y="676"/>
                  <a:pt x="800" y="754"/>
                  <a:pt x="800" y="851"/>
                </a:cubicBezTo>
                <a:close/>
                <a:moveTo>
                  <a:pt x="1313" y="766"/>
                </a:moveTo>
                <a:cubicBezTo>
                  <a:pt x="1335" y="766"/>
                  <a:pt x="1355" y="775"/>
                  <a:pt x="1371" y="789"/>
                </a:cubicBezTo>
                <a:cubicBezTo>
                  <a:pt x="1432" y="723"/>
                  <a:pt x="1432" y="723"/>
                  <a:pt x="1432" y="723"/>
                </a:cubicBezTo>
                <a:cubicBezTo>
                  <a:pt x="1401" y="694"/>
                  <a:pt x="1359" y="676"/>
                  <a:pt x="1313" y="676"/>
                </a:cubicBezTo>
                <a:cubicBezTo>
                  <a:pt x="1216" y="676"/>
                  <a:pt x="1138" y="754"/>
                  <a:pt x="1138" y="851"/>
                </a:cubicBezTo>
                <a:cubicBezTo>
                  <a:pt x="1138" y="947"/>
                  <a:pt x="1216" y="1025"/>
                  <a:pt x="1313" y="1025"/>
                </a:cubicBezTo>
                <a:cubicBezTo>
                  <a:pt x="1359" y="1025"/>
                  <a:pt x="1401" y="1007"/>
                  <a:pt x="1432" y="978"/>
                </a:cubicBezTo>
                <a:cubicBezTo>
                  <a:pt x="1370" y="912"/>
                  <a:pt x="1370" y="912"/>
                  <a:pt x="1370" y="912"/>
                </a:cubicBezTo>
                <a:cubicBezTo>
                  <a:pt x="1355" y="926"/>
                  <a:pt x="1335" y="935"/>
                  <a:pt x="1313" y="935"/>
                </a:cubicBezTo>
                <a:cubicBezTo>
                  <a:pt x="1266" y="935"/>
                  <a:pt x="1229" y="897"/>
                  <a:pt x="1229" y="851"/>
                </a:cubicBezTo>
                <a:cubicBezTo>
                  <a:pt x="1229" y="804"/>
                  <a:pt x="1266" y="766"/>
                  <a:pt x="1313" y="766"/>
                </a:cubicBezTo>
                <a:close/>
                <a:moveTo>
                  <a:pt x="342" y="1018"/>
                </a:moveTo>
                <a:cubicBezTo>
                  <a:pt x="439" y="1018"/>
                  <a:pt x="439" y="1018"/>
                  <a:pt x="439" y="1018"/>
                </a:cubicBezTo>
                <a:cubicBezTo>
                  <a:pt x="496" y="838"/>
                  <a:pt x="496" y="838"/>
                  <a:pt x="496" y="838"/>
                </a:cubicBezTo>
                <a:cubicBezTo>
                  <a:pt x="553" y="1018"/>
                  <a:pt x="553" y="1018"/>
                  <a:pt x="553" y="1018"/>
                </a:cubicBezTo>
                <a:cubicBezTo>
                  <a:pt x="650" y="1018"/>
                  <a:pt x="650" y="1018"/>
                  <a:pt x="650" y="1018"/>
                </a:cubicBezTo>
                <a:cubicBezTo>
                  <a:pt x="659" y="1018"/>
                  <a:pt x="659" y="1018"/>
                  <a:pt x="659" y="1018"/>
                </a:cubicBezTo>
                <a:cubicBezTo>
                  <a:pt x="764" y="683"/>
                  <a:pt x="764" y="683"/>
                  <a:pt x="764" y="683"/>
                </a:cubicBezTo>
                <a:cubicBezTo>
                  <a:pt x="658" y="683"/>
                  <a:pt x="658" y="683"/>
                  <a:pt x="658" y="683"/>
                </a:cubicBezTo>
                <a:cubicBezTo>
                  <a:pt x="601" y="864"/>
                  <a:pt x="601" y="864"/>
                  <a:pt x="601" y="864"/>
                </a:cubicBezTo>
                <a:cubicBezTo>
                  <a:pt x="544" y="683"/>
                  <a:pt x="544" y="683"/>
                  <a:pt x="544" y="683"/>
                </a:cubicBezTo>
                <a:cubicBezTo>
                  <a:pt x="447" y="683"/>
                  <a:pt x="447" y="683"/>
                  <a:pt x="447" y="683"/>
                </a:cubicBezTo>
                <a:cubicBezTo>
                  <a:pt x="390" y="864"/>
                  <a:pt x="390" y="864"/>
                  <a:pt x="390" y="864"/>
                </a:cubicBezTo>
                <a:cubicBezTo>
                  <a:pt x="334" y="683"/>
                  <a:pt x="334" y="683"/>
                  <a:pt x="334" y="683"/>
                </a:cubicBezTo>
                <a:cubicBezTo>
                  <a:pt x="227" y="683"/>
                  <a:pt x="227" y="683"/>
                  <a:pt x="227" y="683"/>
                </a:cubicBezTo>
                <a:cubicBezTo>
                  <a:pt x="333" y="1018"/>
                  <a:pt x="333" y="1018"/>
                  <a:pt x="333" y="1018"/>
                </a:cubicBezTo>
                <a:lnTo>
                  <a:pt x="342" y="101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82592" indent="-382592" algn="l" defTabSz="1143274" rtl="0" eaLnBrk="1" latinLnBrk="0" hangingPunct="1">
              <a:lnSpc>
                <a:spcPct val="130000"/>
              </a:lnSpc>
              <a:spcBef>
                <a:spcPts val="3251"/>
              </a:spcBef>
              <a:buClr>
                <a:schemeClr val="accent1"/>
              </a:buClr>
              <a:buFont typeface="Century Gothic" panose="020B0502020202020204" pitchFamily="34" charset="0"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***Tijdelijke aanduiding voor dianummer 4">
            <a:extLst>
              <a:ext uri="{FF2B5EF4-FFF2-40B4-BE49-F238E27FC236}">
                <a16:creationId xmlns:a16="http://schemas.microsoft.com/office/drawing/2014/main" id="{C69A15D4-9B46-4A54-A51C-9AD887693B41}"/>
              </a:ext>
            </a:extLst>
          </p:cNvPr>
          <p:cNvSpPr>
            <a:spLocks noGrp="1" noSelect="1"/>
          </p:cNvSpPr>
          <p:nvPr>
            <p:ph type="sldNum" sz="quarter" idx="100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3B974F58-C414-4D73-8A51-D1936AE506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85861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-column slide EM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4">
            <a:extLst>
              <a:ext uri="{FF2B5EF4-FFF2-40B4-BE49-F238E27FC236}">
                <a16:creationId xmlns:a16="http://schemas.microsoft.com/office/drawing/2014/main" id="{C5C1DCD6-316B-498C-A9AD-6222982D512E}"/>
              </a:ext>
            </a:extLst>
          </p:cNvPr>
          <p:cNvGrpSpPr>
            <a:grpSpLocks noSelect="1" noChangeAspect="1"/>
          </p:cNvGrpSpPr>
          <p:nvPr userDrawn="1"/>
        </p:nvGrpSpPr>
        <p:grpSpPr bwMode="auto">
          <a:xfrm>
            <a:off x="344488" y="7553325"/>
            <a:ext cx="674687" cy="674688"/>
            <a:chOff x="3456" y="1776"/>
            <a:chExt cx="760" cy="760"/>
          </a:xfrm>
        </p:grpSpPr>
        <p:sp>
          <p:nvSpPr>
            <p:cNvPr id="10" name="Oval 5">
              <a:extLst>
                <a:ext uri="{FF2B5EF4-FFF2-40B4-BE49-F238E27FC236}">
                  <a16:creationId xmlns:a16="http://schemas.microsoft.com/office/drawing/2014/main" id="{01EA8191-B6C3-47B3-8434-6825B6AA0510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4068" y="1910"/>
              <a:ext cx="82" cy="84"/>
            </a:xfrm>
            <a:prstGeom prst="ellipse">
              <a:avLst/>
            </a:prstGeom>
            <a:solidFill>
              <a:srgbClr val="150F7D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51">
                <a:latin typeface="+mn-lt"/>
              </a:endParaRPr>
            </a:p>
          </p:txBody>
        </p:sp>
        <p:sp>
          <p:nvSpPr>
            <p:cNvPr id="12" name="Oval 6">
              <a:extLst>
                <a:ext uri="{FF2B5EF4-FFF2-40B4-BE49-F238E27FC236}">
                  <a16:creationId xmlns:a16="http://schemas.microsoft.com/office/drawing/2014/main" id="{97BA1E8C-2F58-457E-BC1A-2BCD7AE03356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3901" y="1790"/>
              <a:ext cx="82" cy="84"/>
            </a:xfrm>
            <a:prstGeom prst="ellipse">
              <a:avLst/>
            </a:prstGeom>
            <a:solidFill>
              <a:srgbClr val="150F7D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51">
                <a:latin typeface="+mn-lt"/>
              </a:endParaRPr>
            </a:p>
          </p:txBody>
        </p:sp>
        <p:sp>
          <p:nvSpPr>
            <p:cNvPr id="13" name="Oval 7">
              <a:extLst>
                <a:ext uri="{FF2B5EF4-FFF2-40B4-BE49-F238E27FC236}">
                  <a16:creationId xmlns:a16="http://schemas.microsoft.com/office/drawing/2014/main" id="{7E0EC0E1-6300-41C7-A6FD-42618EFA7BE3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4175" y="2135"/>
              <a:ext cx="41" cy="41"/>
            </a:xfrm>
            <a:prstGeom prst="ellipse">
              <a:avLst/>
            </a:prstGeom>
            <a:solidFill>
              <a:srgbClr val="150F7D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51">
                <a:latin typeface="+mn-lt"/>
              </a:endParaRPr>
            </a:p>
          </p:txBody>
        </p:sp>
        <p:sp>
          <p:nvSpPr>
            <p:cNvPr id="14" name="Oval 8">
              <a:extLst>
                <a:ext uri="{FF2B5EF4-FFF2-40B4-BE49-F238E27FC236}">
                  <a16:creationId xmlns:a16="http://schemas.microsoft.com/office/drawing/2014/main" id="{ACE7D9D1-F761-483F-B860-9F18F644003A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4051" y="1864"/>
              <a:ext cx="41" cy="43"/>
            </a:xfrm>
            <a:prstGeom prst="ellipse">
              <a:avLst/>
            </a:prstGeom>
            <a:solidFill>
              <a:srgbClr val="150F7D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51">
                <a:latin typeface="+mn-lt"/>
              </a:endParaRPr>
            </a:p>
          </p:txBody>
        </p:sp>
        <p:sp>
          <p:nvSpPr>
            <p:cNvPr id="15" name="Oval 9">
              <a:extLst>
                <a:ext uri="{FF2B5EF4-FFF2-40B4-BE49-F238E27FC236}">
                  <a16:creationId xmlns:a16="http://schemas.microsoft.com/office/drawing/2014/main" id="{FE221B7D-6AA8-4852-B2A0-2868A446C562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3594" y="1855"/>
              <a:ext cx="41" cy="41"/>
            </a:xfrm>
            <a:prstGeom prst="ellipse">
              <a:avLst/>
            </a:prstGeom>
            <a:solidFill>
              <a:srgbClr val="5700C8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51">
                <a:latin typeface="+mn-lt"/>
              </a:endParaRPr>
            </a:p>
          </p:txBody>
        </p:sp>
        <p:sp>
          <p:nvSpPr>
            <p:cNvPr id="16" name="Oval 10">
              <a:extLst>
                <a:ext uri="{FF2B5EF4-FFF2-40B4-BE49-F238E27FC236}">
                  <a16:creationId xmlns:a16="http://schemas.microsoft.com/office/drawing/2014/main" id="{782A6AE8-BF7D-4A8E-AA3E-FA6740F539F4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3792" y="1898"/>
              <a:ext cx="43" cy="41"/>
            </a:xfrm>
            <a:prstGeom prst="ellipse">
              <a:avLst/>
            </a:prstGeom>
            <a:solidFill>
              <a:srgbClr val="150F7D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51">
                <a:latin typeface="+mn-lt"/>
              </a:endParaRPr>
            </a:p>
          </p:txBody>
        </p:sp>
        <p:sp>
          <p:nvSpPr>
            <p:cNvPr id="17" name="Oval 11">
              <a:extLst>
                <a:ext uri="{FF2B5EF4-FFF2-40B4-BE49-F238E27FC236}">
                  <a16:creationId xmlns:a16="http://schemas.microsoft.com/office/drawing/2014/main" id="{22338F5F-5941-456E-AE02-CD8BD95D665D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3622" y="1833"/>
              <a:ext cx="41" cy="41"/>
            </a:xfrm>
            <a:prstGeom prst="ellipse">
              <a:avLst/>
            </a:prstGeom>
            <a:solidFill>
              <a:srgbClr val="150F7D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51">
                <a:latin typeface="+mn-lt"/>
              </a:endParaRPr>
            </a:p>
          </p:txBody>
        </p:sp>
        <p:sp>
          <p:nvSpPr>
            <p:cNvPr id="18" name="Oval 12">
              <a:extLst>
                <a:ext uri="{FF2B5EF4-FFF2-40B4-BE49-F238E27FC236}">
                  <a16:creationId xmlns:a16="http://schemas.microsoft.com/office/drawing/2014/main" id="{77FA15FD-6937-44A3-806F-FA97FB102E8D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3688" y="1796"/>
              <a:ext cx="43" cy="41"/>
            </a:xfrm>
            <a:prstGeom prst="ellipse">
              <a:avLst/>
            </a:prstGeom>
            <a:solidFill>
              <a:srgbClr val="150F7D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51">
                <a:latin typeface="+mn-lt"/>
              </a:endParaRPr>
            </a:p>
          </p:txBody>
        </p:sp>
        <p:sp>
          <p:nvSpPr>
            <p:cNvPr id="19" name="Oval 13">
              <a:extLst>
                <a:ext uri="{FF2B5EF4-FFF2-40B4-BE49-F238E27FC236}">
                  <a16:creationId xmlns:a16="http://schemas.microsoft.com/office/drawing/2014/main" id="{88ABE627-48EB-4AB5-97D5-B45017F115BD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3669" y="1876"/>
              <a:ext cx="41" cy="43"/>
            </a:xfrm>
            <a:prstGeom prst="ellipse">
              <a:avLst/>
            </a:prstGeom>
            <a:solidFill>
              <a:srgbClr val="150F7D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51">
                <a:latin typeface="+mn-lt"/>
              </a:endParaRPr>
            </a:p>
          </p:txBody>
        </p:sp>
        <p:sp>
          <p:nvSpPr>
            <p:cNvPr id="20" name="Oval 14">
              <a:extLst>
                <a:ext uri="{FF2B5EF4-FFF2-40B4-BE49-F238E27FC236}">
                  <a16:creationId xmlns:a16="http://schemas.microsoft.com/office/drawing/2014/main" id="{641B7B52-BD8B-4956-9A05-F10C7781B6BD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4171" y="2078"/>
              <a:ext cx="41" cy="41"/>
            </a:xfrm>
            <a:prstGeom prst="ellipse">
              <a:avLst/>
            </a:prstGeom>
            <a:solidFill>
              <a:srgbClr val="5700C8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51">
                <a:latin typeface="+mn-lt"/>
              </a:endParaRPr>
            </a:p>
          </p:txBody>
        </p:sp>
        <p:sp>
          <p:nvSpPr>
            <p:cNvPr id="21" name="Oval 15">
              <a:extLst>
                <a:ext uri="{FF2B5EF4-FFF2-40B4-BE49-F238E27FC236}">
                  <a16:creationId xmlns:a16="http://schemas.microsoft.com/office/drawing/2014/main" id="{84C34B27-49E2-48AA-A114-5EC1B3F6DCB8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4146" y="1989"/>
              <a:ext cx="41" cy="43"/>
            </a:xfrm>
            <a:prstGeom prst="ellipse">
              <a:avLst/>
            </a:prstGeom>
            <a:solidFill>
              <a:srgbClr val="150F7D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51">
                <a:latin typeface="+mn-lt"/>
              </a:endParaRPr>
            </a:p>
          </p:txBody>
        </p:sp>
        <p:sp>
          <p:nvSpPr>
            <p:cNvPr id="22" name="Oval 16">
              <a:extLst>
                <a:ext uri="{FF2B5EF4-FFF2-40B4-BE49-F238E27FC236}">
                  <a16:creationId xmlns:a16="http://schemas.microsoft.com/office/drawing/2014/main" id="{C8FBB4D5-CFDA-47AE-9FD8-BEB5D2FA37EC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4084" y="2003"/>
              <a:ext cx="41" cy="41"/>
            </a:xfrm>
            <a:prstGeom prst="ellipse">
              <a:avLst/>
            </a:prstGeom>
            <a:solidFill>
              <a:srgbClr val="5700C8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51">
                <a:latin typeface="+mn-lt"/>
              </a:endParaRPr>
            </a:p>
          </p:txBody>
        </p:sp>
        <p:sp>
          <p:nvSpPr>
            <p:cNvPr id="23" name="Oval 17">
              <a:extLst>
                <a:ext uri="{FF2B5EF4-FFF2-40B4-BE49-F238E27FC236}">
                  <a16:creationId xmlns:a16="http://schemas.microsoft.com/office/drawing/2014/main" id="{CAF446F4-495C-4AAC-8BA6-600731791F09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3737" y="1797"/>
              <a:ext cx="84" cy="84"/>
            </a:xfrm>
            <a:prstGeom prst="ellipse">
              <a:avLst/>
            </a:prstGeom>
            <a:solidFill>
              <a:srgbClr val="150F7D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51">
                <a:latin typeface="+mn-lt"/>
              </a:endParaRPr>
            </a:p>
          </p:txBody>
        </p:sp>
        <p:sp>
          <p:nvSpPr>
            <p:cNvPr id="24" name="Oval 18">
              <a:extLst>
                <a:ext uri="{FF2B5EF4-FFF2-40B4-BE49-F238E27FC236}">
                  <a16:creationId xmlns:a16="http://schemas.microsoft.com/office/drawing/2014/main" id="{2D275FF3-1B99-473A-9C3A-DE3BC334B899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3724" y="1855"/>
              <a:ext cx="41" cy="41"/>
            </a:xfrm>
            <a:prstGeom prst="ellipse">
              <a:avLst/>
            </a:prstGeom>
            <a:solidFill>
              <a:srgbClr val="5700C8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51">
                <a:latin typeface="+mn-lt"/>
              </a:endParaRPr>
            </a:p>
          </p:txBody>
        </p:sp>
        <p:sp>
          <p:nvSpPr>
            <p:cNvPr id="25" name="Oval 19">
              <a:extLst>
                <a:ext uri="{FF2B5EF4-FFF2-40B4-BE49-F238E27FC236}">
                  <a16:creationId xmlns:a16="http://schemas.microsoft.com/office/drawing/2014/main" id="{21C5A0A3-504A-4866-B582-6A3FD5C728A8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3805" y="1833"/>
              <a:ext cx="41" cy="41"/>
            </a:xfrm>
            <a:prstGeom prst="ellipse">
              <a:avLst/>
            </a:prstGeom>
            <a:solidFill>
              <a:srgbClr val="5700C8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51">
                <a:latin typeface="+mn-lt"/>
              </a:endParaRPr>
            </a:p>
          </p:txBody>
        </p:sp>
        <p:sp>
          <p:nvSpPr>
            <p:cNvPr id="26" name="Oval 20">
              <a:extLst>
                <a:ext uri="{FF2B5EF4-FFF2-40B4-BE49-F238E27FC236}">
                  <a16:creationId xmlns:a16="http://schemas.microsoft.com/office/drawing/2014/main" id="{16B6980F-E6DE-4FEC-82B6-CE780949941D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3862" y="1856"/>
              <a:ext cx="43" cy="41"/>
            </a:xfrm>
            <a:prstGeom prst="ellipse">
              <a:avLst/>
            </a:prstGeom>
            <a:solidFill>
              <a:srgbClr val="5700C8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51">
                <a:latin typeface="+mn-lt"/>
              </a:endParaRPr>
            </a:p>
          </p:txBody>
        </p:sp>
        <p:sp>
          <p:nvSpPr>
            <p:cNvPr id="27" name="Oval 21">
              <a:extLst>
                <a:ext uri="{FF2B5EF4-FFF2-40B4-BE49-F238E27FC236}">
                  <a16:creationId xmlns:a16="http://schemas.microsoft.com/office/drawing/2014/main" id="{DDD9AEA7-8E83-44FE-BCD6-8E358FD9D44A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3774" y="1778"/>
              <a:ext cx="41" cy="41"/>
            </a:xfrm>
            <a:prstGeom prst="ellipse">
              <a:avLst/>
            </a:prstGeom>
            <a:solidFill>
              <a:srgbClr val="150F7D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51">
                <a:latin typeface="+mn-lt"/>
              </a:endParaRPr>
            </a:p>
          </p:txBody>
        </p:sp>
        <p:sp>
          <p:nvSpPr>
            <p:cNvPr id="28" name="Oval 22">
              <a:extLst>
                <a:ext uri="{FF2B5EF4-FFF2-40B4-BE49-F238E27FC236}">
                  <a16:creationId xmlns:a16="http://schemas.microsoft.com/office/drawing/2014/main" id="{3BC195D2-F1E5-4E7C-B8C6-C032B3F2D894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3832" y="1776"/>
              <a:ext cx="57" cy="55"/>
            </a:xfrm>
            <a:prstGeom prst="ellipse">
              <a:avLst/>
            </a:prstGeom>
            <a:solidFill>
              <a:srgbClr val="150F7D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51">
                <a:latin typeface="+mn-lt"/>
              </a:endParaRPr>
            </a:p>
          </p:txBody>
        </p:sp>
        <p:sp>
          <p:nvSpPr>
            <p:cNvPr id="29" name="Oval 23">
              <a:extLst>
                <a:ext uri="{FF2B5EF4-FFF2-40B4-BE49-F238E27FC236}">
                  <a16:creationId xmlns:a16="http://schemas.microsoft.com/office/drawing/2014/main" id="{69D9C789-DDED-4460-BE45-2C8BBE10C49E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3957" y="1932"/>
              <a:ext cx="41" cy="41"/>
            </a:xfrm>
            <a:prstGeom prst="ellipse">
              <a:avLst/>
            </a:prstGeom>
            <a:solidFill>
              <a:srgbClr val="150F7D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51">
                <a:latin typeface="+mn-lt"/>
              </a:endParaRPr>
            </a:p>
          </p:txBody>
        </p:sp>
        <p:sp>
          <p:nvSpPr>
            <p:cNvPr id="30" name="Oval 24">
              <a:extLst>
                <a:ext uri="{FF2B5EF4-FFF2-40B4-BE49-F238E27FC236}">
                  <a16:creationId xmlns:a16="http://schemas.microsoft.com/office/drawing/2014/main" id="{F90AA068-564D-4F14-9E21-9B24EE9D1356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3925" y="1864"/>
              <a:ext cx="57" cy="55"/>
            </a:xfrm>
            <a:prstGeom prst="ellipse">
              <a:avLst/>
            </a:prstGeom>
            <a:solidFill>
              <a:srgbClr val="5700C8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51">
                <a:latin typeface="+mn-lt"/>
              </a:endParaRPr>
            </a:p>
          </p:txBody>
        </p:sp>
        <p:sp>
          <p:nvSpPr>
            <p:cNvPr id="31" name="Oval 25">
              <a:extLst>
                <a:ext uri="{FF2B5EF4-FFF2-40B4-BE49-F238E27FC236}">
                  <a16:creationId xmlns:a16="http://schemas.microsoft.com/office/drawing/2014/main" id="{836EEABE-0EFB-45FB-812E-1291000E510A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4007" y="1837"/>
              <a:ext cx="54" cy="55"/>
            </a:xfrm>
            <a:prstGeom prst="ellipse">
              <a:avLst/>
            </a:prstGeom>
            <a:solidFill>
              <a:srgbClr val="5700C8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51">
                <a:latin typeface="+mn-lt"/>
              </a:endParaRPr>
            </a:p>
          </p:txBody>
        </p:sp>
        <p:sp>
          <p:nvSpPr>
            <p:cNvPr id="32" name="Oval 26">
              <a:extLst>
                <a:ext uri="{FF2B5EF4-FFF2-40B4-BE49-F238E27FC236}">
                  <a16:creationId xmlns:a16="http://schemas.microsoft.com/office/drawing/2014/main" id="{460BC03F-A272-4014-A844-BD5FA2F59F55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4136" y="2044"/>
              <a:ext cx="55" cy="55"/>
            </a:xfrm>
            <a:prstGeom prst="ellipse">
              <a:avLst/>
            </a:prstGeom>
            <a:solidFill>
              <a:srgbClr val="150F7D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51">
                <a:latin typeface="+mn-lt"/>
              </a:endParaRPr>
            </a:p>
          </p:txBody>
        </p:sp>
        <p:sp>
          <p:nvSpPr>
            <p:cNvPr id="33" name="Oval 27">
              <a:extLst>
                <a:ext uri="{FF2B5EF4-FFF2-40B4-BE49-F238E27FC236}">
                  <a16:creationId xmlns:a16="http://schemas.microsoft.com/office/drawing/2014/main" id="{E6CBC719-1D87-4588-85B7-AEAA1D6CC50C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4025" y="1919"/>
              <a:ext cx="55" cy="55"/>
            </a:xfrm>
            <a:prstGeom prst="ellipse">
              <a:avLst/>
            </a:prstGeom>
            <a:solidFill>
              <a:srgbClr val="150F7D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51">
                <a:latin typeface="+mn-lt"/>
              </a:endParaRPr>
            </a:p>
          </p:txBody>
        </p:sp>
        <p:sp>
          <p:nvSpPr>
            <p:cNvPr id="34" name="Oval 28">
              <a:extLst>
                <a:ext uri="{FF2B5EF4-FFF2-40B4-BE49-F238E27FC236}">
                  <a16:creationId xmlns:a16="http://schemas.microsoft.com/office/drawing/2014/main" id="{97034424-2646-467D-9DF9-3DCBA28C2597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3992" y="1869"/>
              <a:ext cx="41" cy="41"/>
            </a:xfrm>
            <a:prstGeom prst="ellipse">
              <a:avLst/>
            </a:prstGeom>
            <a:solidFill>
              <a:srgbClr val="150F7D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51">
                <a:latin typeface="+mn-lt"/>
              </a:endParaRPr>
            </a:p>
          </p:txBody>
        </p:sp>
        <p:sp>
          <p:nvSpPr>
            <p:cNvPr id="35" name="Oval 29">
              <a:extLst>
                <a:ext uri="{FF2B5EF4-FFF2-40B4-BE49-F238E27FC236}">
                  <a16:creationId xmlns:a16="http://schemas.microsoft.com/office/drawing/2014/main" id="{92DB48FE-7833-49BF-BFB5-56233F220CD8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3522" y="2320"/>
              <a:ext cx="84" cy="82"/>
            </a:xfrm>
            <a:prstGeom prst="ellipse">
              <a:avLst/>
            </a:prstGeom>
            <a:solidFill>
              <a:srgbClr val="5700C8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51">
                <a:latin typeface="+mn-lt"/>
              </a:endParaRPr>
            </a:p>
          </p:txBody>
        </p:sp>
        <p:sp>
          <p:nvSpPr>
            <p:cNvPr id="36" name="Oval 30">
              <a:extLst>
                <a:ext uri="{FF2B5EF4-FFF2-40B4-BE49-F238E27FC236}">
                  <a16:creationId xmlns:a16="http://schemas.microsoft.com/office/drawing/2014/main" id="{E2004A97-AB92-44A7-8223-8094EC930267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3688" y="2438"/>
              <a:ext cx="84" cy="84"/>
            </a:xfrm>
            <a:prstGeom prst="ellipse">
              <a:avLst/>
            </a:prstGeom>
            <a:solidFill>
              <a:srgbClr val="150F7D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51">
                <a:latin typeface="+mn-lt"/>
              </a:endParaRPr>
            </a:p>
          </p:txBody>
        </p:sp>
        <p:sp>
          <p:nvSpPr>
            <p:cNvPr id="37" name="Oval 31">
              <a:extLst>
                <a:ext uri="{FF2B5EF4-FFF2-40B4-BE49-F238E27FC236}">
                  <a16:creationId xmlns:a16="http://schemas.microsoft.com/office/drawing/2014/main" id="{9A4B9AF0-AD18-4AB8-BC1F-CB73511BD7D5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3456" y="2135"/>
              <a:ext cx="41" cy="41"/>
            </a:xfrm>
            <a:prstGeom prst="ellipse">
              <a:avLst/>
            </a:prstGeom>
            <a:solidFill>
              <a:srgbClr val="5700C8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51">
                <a:latin typeface="+mn-lt"/>
              </a:endParaRPr>
            </a:p>
          </p:txBody>
        </p:sp>
        <p:sp>
          <p:nvSpPr>
            <p:cNvPr id="38" name="Oval 32">
              <a:extLst>
                <a:ext uri="{FF2B5EF4-FFF2-40B4-BE49-F238E27FC236}">
                  <a16:creationId xmlns:a16="http://schemas.microsoft.com/office/drawing/2014/main" id="{693AD253-B926-40AC-B2C1-0158F04866D4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3579" y="2405"/>
              <a:ext cx="43" cy="43"/>
            </a:xfrm>
            <a:prstGeom prst="ellipse">
              <a:avLst/>
            </a:prstGeom>
            <a:solidFill>
              <a:srgbClr val="150F7D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51">
                <a:latin typeface="+mn-lt"/>
              </a:endParaRPr>
            </a:p>
          </p:txBody>
        </p:sp>
        <p:sp>
          <p:nvSpPr>
            <p:cNvPr id="39" name="Oval 33">
              <a:extLst>
                <a:ext uri="{FF2B5EF4-FFF2-40B4-BE49-F238E27FC236}">
                  <a16:creationId xmlns:a16="http://schemas.microsoft.com/office/drawing/2014/main" id="{1E690025-569D-4B5B-8563-29D6B698CC8E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4037" y="2416"/>
              <a:ext cx="43" cy="41"/>
            </a:xfrm>
            <a:prstGeom prst="ellipse">
              <a:avLst/>
            </a:prstGeom>
            <a:solidFill>
              <a:srgbClr val="150F7D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51">
                <a:latin typeface="+mn-lt"/>
              </a:endParaRPr>
            </a:p>
          </p:txBody>
        </p:sp>
        <p:sp>
          <p:nvSpPr>
            <p:cNvPr id="40" name="Oval 34">
              <a:extLst>
                <a:ext uri="{FF2B5EF4-FFF2-40B4-BE49-F238E27FC236}">
                  <a16:creationId xmlns:a16="http://schemas.microsoft.com/office/drawing/2014/main" id="{F96DDEBF-C5EC-4E8C-A9D7-30DF64A5597E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3839" y="2373"/>
              <a:ext cx="41" cy="41"/>
            </a:xfrm>
            <a:prstGeom prst="ellipse">
              <a:avLst/>
            </a:prstGeom>
            <a:solidFill>
              <a:srgbClr val="150F7D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51">
                <a:latin typeface="+mn-lt"/>
              </a:endParaRPr>
            </a:p>
          </p:txBody>
        </p:sp>
        <p:sp>
          <p:nvSpPr>
            <p:cNvPr id="41" name="Oval 35">
              <a:extLst>
                <a:ext uri="{FF2B5EF4-FFF2-40B4-BE49-F238E27FC236}">
                  <a16:creationId xmlns:a16="http://schemas.microsoft.com/office/drawing/2014/main" id="{2AC3AD58-8E2D-4546-A3B0-C3ECC8F1A01D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4009" y="2438"/>
              <a:ext cx="43" cy="41"/>
            </a:xfrm>
            <a:prstGeom prst="ellipse">
              <a:avLst/>
            </a:prstGeom>
            <a:solidFill>
              <a:srgbClr val="5700C8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51">
                <a:latin typeface="+mn-lt"/>
              </a:endParaRPr>
            </a:p>
          </p:txBody>
        </p:sp>
        <p:sp>
          <p:nvSpPr>
            <p:cNvPr id="42" name="Oval 36">
              <a:extLst>
                <a:ext uri="{FF2B5EF4-FFF2-40B4-BE49-F238E27FC236}">
                  <a16:creationId xmlns:a16="http://schemas.microsoft.com/office/drawing/2014/main" id="{5ACBDBCF-C2BB-4CD6-B2B9-067271309237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3942" y="2475"/>
              <a:ext cx="41" cy="41"/>
            </a:xfrm>
            <a:prstGeom prst="ellipse">
              <a:avLst/>
            </a:prstGeom>
            <a:solidFill>
              <a:srgbClr val="150F7D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51">
                <a:latin typeface="+mn-lt"/>
              </a:endParaRPr>
            </a:p>
          </p:txBody>
        </p:sp>
        <p:sp>
          <p:nvSpPr>
            <p:cNvPr id="43" name="Oval 37">
              <a:extLst>
                <a:ext uri="{FF2B5EF4-FFF2-40B4-BE49-F238E27FC236}">
                  <a16:creationId xmlns:a16="http://schemas.microsoft.com/office/drawing/2014/main" id="{045CE183-E8EA-48A8-9971-BFDB05277422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3964" y="2393"/>
              <a:ext cx="41" cy="43"/>
            </a:xfrm>
            <a:prstGeom prst="ellipse">
              <a:avLst/>
            </a:prstGeom>
            <a:solidFill>
              <a:srgbClr val="150F7D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51">
                <a:latin typeface="+mn-lt"/>
              </a:endParaRPr>
            </a:p>
          </p:txBody>
        </p:sp>
        <p:sp>
          <p:nvSpPr>
            <p:cNvPr id="44" name="Oval 38">
              <a:extLst>
                <a:ext uri="{FF2B5EF4-FFF2-40B4-BE49-F238E27FC236}">
                  <a16:creationId xmlns:a16="http://schemas.microsoft.com/office/drawing/2014/main" id="{F4D81254-9B4A-4754-93F4-FE1A3569FB94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3460" y="2193"/>
              <a:ext cx="41" cy="41"/>
            </a:xfrm>
            <a:prstGeom prst="ellipse">
              <a:avLst/>
            </a:prstGeom>
            <a:solidFill>
              <a:srgbClr val="150F7D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51">
                <a:latin typeface="+mn-lt"/>
              </a:endParaRPr>
            </a:p>
          </p:txBody>
        </p:sp>
        <p:sp>
          <p:nvSpPr>
            <p:cNvPr id="45" name="Oval 39">
              <a:extLst>
                <a:ext uri="{FF2B5EF4-FFF2-40B4-BE49-F238E27FC236}">
                  <a16:creationId xmlns:a16="http://schemas.microsoft.com/office/drawing/2014/main" id="{D1A24EF0-6614-4A8F-9940-A1AA64D7DDB2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3486" y="2280"/>
              <a:ext cx="41" cy="43"/>
            </a:xfrm>
            <a:prstGeom prst="ellipse">
              <a:avLst/>
            </a:prstGeom>
            <a:solidFill>
              <a:srgbClr val="150F7D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51">
                <a:latin typeface="+mn-lt"/>
              </a:endParaRPr>
            </a:p>
          </p:txBody>
        </p:sp>
        <p:sp>
          <p:nvSpPr>
            <p:cNvPr id="46" name="Oval 40">
              <a:extLst>
                <a:ext uri="{FF2B5EF4-FFF2-40B4-BE49-F238E27FC236}">
                  <a16:creationId xmlns:a16="http://schemas.microsoft.com/office/drawing/2014/main" id="{C17EE05F-C94C-484B-A883-F6C02F7938B9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3547" y="2268"/>
              <a:ext cx="41" cy="41"/>
            </a:xfrm>
            <a:prstGeom prst="ellipse">
              <a:avLst/>
            </a:prstGeom>
            <a:solidFill>
              <a:srgbClr val="5700C8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51">
                <a:latin typeface="+mn-lt"/>
              </a:endParaRPr>
            </a:p>
          </p:txBody>
        </p:sp>
        <p:sp>
          <p:nvSpPr>
            <p:cNvPr id="47" name="Oval 41">
              <a:extLst>
                <a:ext uri="{FF2B5EF4-FFF2-40B4-BE49-F238E27FC236}">
                  <a16:creationId xmlns:a16="http://schemas.microsoft.com/office/drawing/2014/main" id="{04CBFF10-8FC7-4C15-B9A9-B66218C2A9C8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3851" y="2430"/>
              <a:ext cx="84" cy="84"/>
            </a:xfrm>
            <a:prstGeom prst="ellipse">
              <a:avLst/>
            </a:prstGeom>
            <a:solidFill>
              <a:srgbClr val="5700C8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51">
                <a:latin typeface="+mn-lt"/>
              </a:endParaRPr>
            </a:p>
          </p:txBody>
        </p:sp>
        <p:sp>
          <p:nvSpPr>
            <p:cNvPr id="48" name="Oval 42">
              <a:extLst>
                <a:ext uri="{FF2B5EF4-FFF2-40B4-BE49-F238E27FC236}">
                  <a16:creationId xmlns:a16="http://schemas.microsoft.com/office/drawing/2014/main" id="{D4E44EDC-DAC5-40C5-9E21-540BEF557CB4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3907" y="2416"/>
              <a:ext cx="43" cy="41"/>
            </a:xfrm>
            <a:prstGeom prst="ellipse">
              <a:avLst/>
            </a:prstGeom>
            <a:solidFill>
              <a:srgbClr val="150F7D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51">
                <a:latin typeface="+mn-lt"/>
              </a:endParaRPr>
            </a:p>
          </p:txBody>
        </p:sp>
        <p:sp>
          <p:nvSpPr>
            <p:cNvPr id="49" name="Oval 43">
              <a:extLst>
                <a:ext uri="{FF2B5EF4-FFF2-40B4-BE49-F238E27FC236}">
                  <a16:creationId xmlns:a16="http://schemas.microsoft.com/office/drawing/2014/main" id="{5A690FEC-6D87-43F2-AF10-2E4206E43E92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3826" y="2438"/>
              <a:ext cx="43" cy="41"/>
            </a:xfrm>
            <a:prstGeom prst="ellipse">
              <a:avLst/>
            </a:prstGeom>
            <a:solidFill>
              <a:srgbClr val="150F7D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51">
                <a:latin typeface="+mn-lt"/>
              </a:endParaRPr>
            </a:p>
          </p:txBody>
        </p:sp>
        <p:sp>
          <p:nvSpPr>
            <p:cNvPr id="50" name="Oval 44">
              <a:extLst>
                <a:ext uri="{FF2B5EF4-FFF2-40B4-BE49-F238E27FC236}">
                  <a16:creationId xmlns:a16="http://schemas.microsoft.com/office/drawing/2014/main" id="{B7FCB92D-0980-4930-B489-2B004E1B6240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3769" y="2414"/>
              <a:ext cx="43" cy="41"/>
            </a:xfrm>
            <a:prstGeom prst="ellipse">
              <a:avLst/>
            </a:prstGeom>
            <a:solidFill>
              <a:srgbClr val="150F7D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51">
                <a:latin typeface="+mn-lt"/>
              </a:endParaRPr>
            </a:p>
          </p:txBody>
        </p:sp>
        <p:sp>
          <p:nvSpPr>
            <p:cNvPr id="51" name="Oval 45">
              <a:extLst>
                <a:ext uri="{FF2B5EF4-FFF2-40B4-BE49-F238E27FC236}">
                  <a16:creationId xmlns:a16="http://schemas.microsoft.com/office/drawing/2014/main" id="{D716427E-E69B-46EB-9CB7-6A17EC7E9402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3857" y="2493"/>
              <a:ext cx="41" cy="41"/>
            </a:xfrm>
            <a:prstGeom prst="ellipse">
              <a:avLst/>
            </a:prstGeom>
            <a:solidFill>
              <a:srgbClr val="150F7D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51">
                <a:latin typeface="+mn-lt"/>
              </a:endParaRPr>
            </a:p>
          </p:txBody>
        </p:sp>
        <p:sp>
          <p:nvSpPr>
            <p:cNvPr id="52" name="Oval 46">
              <a:extLst>
                <a:ext uri="{FF2B5EF4-FFF2-40B4-BE49-F238E27FC236}">
                  <a16:creationId xmlns:a16="http://schemas.microsoft.com/office/drawing/2014/main" id="{4C12B3FB-7538-46CD-8E8F-130ABE5E6FA3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3785" y="2481"/>
              <a:ext cx="55" cy="55"/>
            </a:xfrm>
            <a:prstGeom prst="ellipse">
              <a:avLst/>
            </a:prstGeom>
            <a:solidFill>
              <a:srgbClr val="150F7D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51">
                <a:latin typeface="+mn-lt"/>
              </a:endParaRPr>
            </a:p>
          </p:txBody>
        </p:sp>
        <p:sp>
          <p:nvSpPr>
            <p:cNvPr id="53" name="Oval 47">
              <a:extLst>
                <a:ext uri="{FF2B5EF4-FFF2-40B4-BE49-F238E27FC236}">
                  <a16:creationId xmlns:a16="http://schemas.microsoft.com/office/drawing/2014/main" id="{1EE2B054-4C0A-4C6C-8F42-E552E4EC76BD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3674" y="2339"/>
              <a:ext cx="43" cy="41"/>
            </a:xfrm>
            <a:prstGeom prst="ellipse">
              <a:avLst/>
            </a:prstGeom>
            <a:solidFill>
              <a:srgbClr val="150F7D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51">
                <a:latin typeface="+mn-lt"/>
              </a:endParaRPr>
            </a:p>
          </p:txBody>
        </p:sp>
        <p:sp>
          <p:nvSpPr>
            <p:cNvPr id="54" name="Oval 48">
              <a:extLst>
                <a:ext uri="{FF2B5EF4-FFF2-40B4-BE49-F238E27FC236}">
                  <a16:creationId xmlns:a16="http://schemas.microsoft.com/office/drawing/2014/main" id="{D2AEBC37-B689-4FFE-AA9D-E3718E0508AE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3692" y="2393"/>
              <a:ext cx="55" cy="55"/>
            </a:xfrm>
            <a:prstGeom prst="ellipse">
              <a:avLst/>
            </a:prstGeom>
            <a:solidFill>
              <a:srgbClr val="5700C8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51">
                <a:latin typeface="+mn-lt"/>
              </a:endParaRPr>
            </a:p>
          </p:txBody>
        </p:sp>
        <p:sp>
          <p:nvSpPr>
            <p:cNvPr id="55" name="Oval 49">
              <a:extLst>
                <a:ext uri="{FF2B5EF4-FFF2-40B4-BE49-F238E27FC236}">
                  <a16:creationId xmlns:a16="http://schemas.microsoft.com/office/drawing/2014/main" id="{5A35124B-5CCB-499F-9828-269FF028BA7C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3612" y="2420"/>
              <a:ext cx="55" cy="55"/>
            </a:xfrm>
            <a:prstGeom prst="ellipse">
              <a:avLst/>
            </a:prstGeom>
            <a:solidFill>
              <a:srgbClr val="150F7D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51">
                <a:latin typeface="+mn-lt"/>
              </a:endParaRPr>
            </a:p>
          </p:txBody>
        </p:sp>
        <p:sp>
          <p:nvSpPr>
            <p:cNvPr id="56" name="Oval 50">
              <a:extLst>
                <a:ext uri="{FF2B5EF4-FFF2-40B4-BE49-F238E27FC236}">
                  <a16:creationId xmlns:a16="http://schemas.microsoft.com/office/drawing/2014/main" id="{4EEFAC51-0693-4175-B9C8-B5D14C4AC11B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3483" y="2212"/>
              <a:ext cx="54" cy="55"/>
            </a:xfrm>
            <a:prstGeom prst="ellipse">
              <a:avLst/>
            </a:prstGeom>
            <a:solidFill>
              <a:srgbClr val="150F7D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51">
                <a:latin typeface="+mn-lt"/>
              </a:endParaRPr>
            </a:p>
          </p:txBody>
        </p:sp>
        <p:sp>
          <p:nvSpPr>
            <p:cNvPr id="57" name="Oval 51">
              <a:extLst>
                <a:ext uri="{FF2B5EF4-FFF2-40B4-BE49-F238E27FC236}">
                  <a16:creationId xmlns:a16="http://schemas.microsoft.com/office/drawing/2014/main" id="{2B61F64C-A6E4-4279-BA96-0B8514C53F68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3594" y="2338"/>
              <a:ext cx="54" cy="55"/>
            </a:xfrm>
            <a:prstGeom prst="ellipse">
              <a:avLst/>
            </a:prstGeom>
            <a:solidFill>
              <a:srgbClr val="150F7D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51">
                <a:latin typeface="+mn-lt"/>
              </a:endParaRPr>
            </a:p>
          </p:txBody>
        </p:sp>
        <p:sp>
          <p:nvSpPr>
            <p:cNvPr id="58" name="Oval 52">
              <a:extLst>
                <a:ext uri="{FF2B5EF4-FFF2-40B4-BE49-F238E27FC236}">
                  <a16:creationId xmlns:a16="http://schemas.microsoft.com/office/drawing/2014/main" id="{9E6076AA-180E-4CD7-B307-40F266DF757F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3638" y="2402"/>
              <a:ext cx="41" cy="41"/>
            </a:xfrm>
            <a:prstGeom prst="ellipse">
              <a:avLst/>
            </a:prstGeom>
            <a:solidFill>
              <a:srgbClr val="5700C8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51">
                <a:latin typeface="+mn-lt"/>
              </a:endParaRPr>
            </a:p>
          </p:txBody>
        </p:sp>
        <p:sp>
          <p:nvSpPr>
            <p:cNvPr id="59" name="Freeform 53">
              <a:extLst>
                <a:ext uri="{FF2B5EF4-FFF2-40B4-BE49-F238E27FC236}">
                  <a16:creationId xmlns:a16="http://schemas.microsoft.com/office/drawing/2014/main" id="{48FBA9B6-5139-4EEB-B197-6A50BD30986B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3817" y="2078"/>
              <a:ext cx="132" cy="156"/>
            </a:xfrm>
            <a:custGeom>
              <a:avLst/>
              <a:gdLst>
                <a:gd name="T0" fmla="*/ 519 w 657"/>
                <a:gd name="T1" fmla="*/ 528 h 780"/>
                <a:gd name="T2" fmla="*/ 390 w 657"/>
                <a:gd name="T3" fmla="*/ 579 h 780"/>
                <a:gd name="T4" fmla="*/ 202 w 657"/>
                <a:gd name="T5" fmla="*/ 390 h 780"/>
                <a:gd name="T6" fmla="*/ 390 w 657"/>
                <a:gd name="T7" fmla="*/ 202 h 780"/>
                <a:gd name="T8" fmla="*/ 519 w 657"/>
                <a:gd name="T9" fmla="*/ 253 h 780"/>
                <a:gd name="T10" fmla="*/ 657 w 657"/>
                <a:gd name="T11" fmla="*/ 106 h 780"/>
                <a:gd name="T12" fmla="*/ 390 w 657"/>
                <a:gd name="T13" fmla="*/ 0 h 780"/>
                <a:gd name="T14" fmla="*/ 0 w 657"/>
                <a:gd name="T15" fmla="*/ 390 h 780"/>
                <a:gd name="T16" fmla="*/ 390 w 657"/>
                <a:gd name="T17" fmla="*/ 780 h 780"/>
                <a:gd name="T18" fmla="*/ 657 w 657"/>
                <a:gd name="T19" fmla="*/ 675 h 780"/>
                <a:gd name="T20" fmla="*/ 519 w 657"/>
                <a:gd name="T21" fmla="*/ 528 h 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57" h="780">
                  <a:moveTo>
                    <a:pt x="519" y="528"/>
                  </a:moveTo>
                  <a:cubicBezTo>
                    <a:pt x="485" y="559"/>
                    <a:pt x="440" y="579"/>
                    <a:pt x="390" y="579"/>
                  </a:cubicBezTo>
                  <a:cubicBezTo>
                    <a:pt x="286" y="579"/>
                    <a:pt x="202" y="494"/>
                    <a:pt x="202" y="390"/>
                  </a:cubicBezTo>
                  <a:cubicBezTo>
                    <a:pt x="202" y="286"/>
                    <a:pt x="286" y="202"/>
                    <a:pt x="390" y="202"/>
                  </a:cubicBezTo>
                  <a:cubicBezTo>
                    <a:pt x="440" y="202"/>
                    <a:pt x="485" y="221"/>
                    <a:pt x="519" y="253"/>
                  </a:cubicBezTo>
                  <a:cubicBezTo>
                    <a:pt x="657" y="106"/>
                    <a:pt x="657" y="106"/>
                    <a:pt x="657" y="106"/>
                  </a:cubicBezTo>
                  <a:cubicBezTo>
                    <a:pt x="587" y="40"/>
                    <a:pt x="493" y="0"/>
                    <a:pt x="390" y="0"/>
                  </a:cubicBezTo>
                  <a:cubicBezTo>
                    <a:pt x="174" y="0"/>
                    <a:pt x="0" y="175"/>
                    <a:pt x="0" y="390"/>
                  </a:cubicBezTo>
                  <a:cubicBezTo>
                    <a:pt x="0" y="606"/>
                    <a:pt x="174" y="780"/>
                    <a:pt x="390" y="780"/>
                  </a:cubicBezTo>
                  <a:cubicBezTo>
                    <a:pt x="493" y="780"/>
                    <a:pt x="587" y="740"/>
                    <a:pt x="657" y="675"/>
                  </a:cubicBezTo>
                  <a:lnTo>
                    <a:pt x="519" y="528"/>
                  </a:lnTo>
                  <a:close/>
                </a:path>
              </a:pathLst>
            </a:custGeom>
            <a:solidFill>
              <a:srgbClr val="150F7D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51">
                <a:latin typeface="+mn-lt"/>
              </a:endParaRPr>
            </a:p>
          </p:txBody>
        </p:sp>
        <p:sp>
          <p:nvSpPr>
            <p:cNvPr id="60" name="Freeform 54">
              <a:extLst>
                <a:ext uri="{FF2B5EF4-FFF2-40B4-BE49-F238E27FC236}">
                  <a16:creationId xmlns:a16="http://schemas.microsoft.com/office/drawing/2014/main" id="{128EB40D-5B56-48EF-8E67-D0E644F90455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3969" y="2078"/>
              <a:ext cx="131" cy="156"/>
            </a:xfrm>
            <a:custGeom>
              <a:avLst/>
              <a:gdLst>
                <a:gd name="T0" fmla="*/ 519 w 657"/>
                <a:gd name="T1" fmla="*/ 528 h 780"/>
                <a:gd name="T2" fmla="*/ 390 w 657"/>
                <a:gd name="T3" fmla="*/ 579 h 780"/>
                <a:gd name="T4" fmla="*/ 202 w 657"/>
                <a:gd name="T5" fmla="*/ 390 h 780"/>
                <a:gd name="T6" fmla="*/ 390 w 657"/>
                <a:gd name="T7" fmla="*/ 202 h 780"/>
                <a:gd name="T8" fmla="*/ 519 w 657"/>
                <a:gd name="T9" fmla="*/ 253 h 780"/>
                <a:gd name="T10" fmla="*/ 657 w 657"/>
                <a:gd name="T11" fmla="*/ 106 h 780"/>
                <a:gd name="T12" fmla="*/ 390 w 657"/>
                <a:gd name="T13" fmla="*/ 0 h 780"/>
                <a:gd name="T14" fmla="*/ 0 w 657"/>
                <a:gd name="T15" fmla="*/ 390 h 780"/>
                <a:gd name="T16" fmla="*/ 390 w 657"/>
                <a:gd name="T17" fmla="*/ 780 h 780"/>
                <a:gd name="T18" fmla="*/ 657 w 657"/>
                <a:gd name="T19" fmla="*/ 675 h 780"/>
                <a:gd name="T20" fmla="*/ 519 w 657"/>
                <a:gd name="T21" fmla="*/ 528 h 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57" h="780">
                  <a:moveTo>
                    <a:pt x="519" y="528"/>
                  </a:moveTo>
                  <a:cubicBezTo>
                    <a:pt x="485" y="559"/>
                    <a:pt x="440" y="579"/>
                    <a:pt x="390" y="579"/>
                  </a:cubicBezTo>
                  <a:cubicBezTo>
                    <a:pt x="286" y="579"/>
                    <a:pt x="202" y="494"/>
                    <a:pt x="202" y="390"/>
                  </a:cubicBezTo>
                  <a:cubicBezTo>
                    <a:pt x="202" y="286"/>
                    <a:pt x="286" y="202"/>
                    <a:pt x="390" y="202"/>
                  </a:cubicBezTo>
                  <a:cubicBezTo>
                    <a:pt x="440" y="202"/>
                    <a:pt x="485" y="221"/>
                    <a:pt x="519" y="253"/>
                  </a:cubicBezTo>
                  <a:cubicBezTo>
                    <a:pt x="657" y="106"/>
                    <a:pt x="657" y="106"/>
                    <a:pt x="657" y="106"/>
                  </a:cubicBezTo>
                  <a:cubicBezTo>
                    <a:pt x="587" y="40"/>
                    <a:pt x="493" y="0"/>
                    <a:pt x="390" y="0"/>
                  </a:cubicBezTo>
                  <a:cubicBezTo>
                    <a:pt x="175" y="0"/>
                    <a:pt x="0" y="175"/>
                    <a:pt x="0" y="390"/>
                  </a:cubicBezTo>
                  <a:cubicBezTo>
                    <a:pt x="0" y="606"/>
                    <a:pt x="175" y="780"/>
                    <a:pt x="390" y="780"/>
                  </a:cubicBezTo>
                  <a:cubicBezTo>
                    <a:pt x="493" y="780"/>
                    <a:pt x="587" y="740"/>
                    <a:pt x="657" y="675"/>
                  </a:cubicBezTo>
                  <a:lnTo>
                    <a:pt x="519" y="528"/>
                  </a:lnTo>
                  <a:close/>
                </a:path>
              </a:pathLst>
            </a:custGeom>
            <a:solidFill>
              <a:srgbClr val="150F7D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51">
                <a:latin typeface="+mn-lt"/>
              </a:endParaRPr>
            </a:p>
          </p:txBody>
        </p:sp>
        <p:sp>
          <p:nvSpPr>
            <p:cNvPr id="61" name="Freeform 55">
              <a:extLst>
                <a:ext uri="{FF2B5EF4-FFF2-40B4-BE49-F238E27FC236}">
                  <a16:creationId xmlns:a16="http://schemas.microsoft.com/office/drawing/2014/main" id="{5B7737B4-F199-4B1B-B113-76816AFD1B98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3562" y="2082"/>
              <a:ext cx="240" cy="148"/>
            </a:xfrm>
            <a:custGeom>
              <a:avLst/>
              <a:gdLst>
                <a:gd name="T0" fmla="*/ 193 w 240"/>
                <a:gd name="T1" fmla="*/ 0 h 150"/>
                <a:gd name="T2" fmla="*/ 168 w 240"/>
                <a:gd name="T3" fmla="*/ 81 h 150"/>
                <a:gd name="T4" fmla="*/ 142 w 240"/>
                <a:gd name="T5" fmla="*/ 0 h 150"/>
                <a:gd name="T6" fmla="*/ 99 w 240"/>
                <a:gd name="T7" fmla="*/ 0 h 150"/>
                <a:gd name="T8" fmla="*/ 73 w 240"/>
                <a:gd name="T9" fmla="*/ 81 h 150"/>
                <a:gd name="T10" fmla="*/ 48 w 240"/>
                <a:gd name="T11" fmla="*/ 0 h 150"/>
                <a:gd name="T12" fmla="*/ 0 w 240"/>
                <a:gd name="T13" fmla="*/ 0 h 150"/>
                <a:gd name="T14" fmla="*/ 48 w 240"/>
                <a:gd name="T15" fmla="*/ 150 h 150"/>
                <a:gd name="T16" fmla="*/ 52 w 240"/>
                <a:gd name="T17" fmla="*/ 150 h 150"/>
                <a:gd name="T18" fmla="*/ 95 w 240"/>
                <a:gd name="T19" fmla="*/ 150 h 150"/>
                <a:gd name="T20" fmla="*/ 120 w 240"/>
                <a:gd name="T21" fmla="*/ 69 h 150"/>
                <a:gd name="T22" fmla="*/ 146 w 240"/>
                <a:gd name="T23" fmla="*/ 150 h 150"/>
                <a:gd name="T24" fmla="*/ 189 w 240"/>
                <a:gd name="T25" fmla="*/ 150 h 150"/>
                <a:gd name="T26" fmla="*/ 193 w 240"/>
                <a:gd name="T27" fmla="*/ 150 h 150"/>
                <a:gd name="T28" fmla="*/ 240 w 240"/>
                <a:gd name="T29" fmla="*/ 0 h 150"/>
                <a:gd name="T30" fmla="*/ 193 w 240"/>
                <a:gd name="T31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0" h="150">
                  <a:moveTo>
                    <a:pt x="193" y="0"/>
                  </a:moveTo>
                  <a:lnTo>
                    <a:pt x="168" y="81"/>
                  </a:lnTo>
                  <a:lnTo>
                    <a:pt x="142" y="0"/>
                  </a:lnTo>
                  <a:lnTo>
                    <a:pt x="99" y="0"/>
                  </a:lnTo>
                  <a:lnTo>
                    <a:pt x="73" y="81"/>
                  </a:lnTo>
                  <a:lnTo>
                    <a:pt x="48" y="0"/>
                  </a:lnTo>
                  <a:lnTo>
                    <a:pt x="0" y="0"/>
                  </a:lnTo>
                  <a:lnTo>
                    <a:pt x="48" y="150"/>
                  </a:lnTo>
                  <a:lnTo>
                    <a:pt x="52" y="150"/>
                  </a:lnTo>
                  <a:lnTo>
                    <a:pt x="95" y="150"/>
                  </a:lnTo>
                  <a:lnTo>
                    <a:pt x="120" y="69"/>
                  </a:lnTo>
                  <a:lnTo>
                    <a:pt x="146" y="150"/>
                  </a:lnTo>
                  <a:lnTo>
                    <a:pt x="189" y="150"/>
                  </a:lnTo>
                  <a:lnTo>
                    <a:pt x="193" y="150"/>
                  </a:lnTo>
                  <a:lnTo>
                    <a:pt x="240" y="0"/>
                  </a:lnTo>
                  <a:lnTo>
                    <a:pt x="193" y="0"/>
                  </a:lnTo>
                  <a:close/>
                </a:path>
              </a:pathLst>
            </a:custGeom>
            <a:solidFill>
              <a:srgbClr val="150F7D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51">
                <a:latin typeface="+mn-lt"/>
              </a:endParaRPr>
            </a:p>
          </p:txBody>
        </p:sp>
      </p:grpSp>
      <p:sp>
        <p:nvSpPr>
          <p:cNvPr id="62" name="LS_Logo2 (JU-Free) Employment" hidden="1">
            <a:extLst>
              <a:ext uri="{FF2B5EF4-FFF2-40B4-BE49-F238E27FC236}">
                <a16:creationId xmlns:a16="http://schemas.microsoft.com/office/drawing/2014/main" id="{1477D35A-D3E1-401A-954D-79EA405B7044}"/>
              </a:ext>
            </a:extLst>
          </p:cNvPr>
          <p:cNvSpPr>
            <a:spLocks/>
          </p:cNvSpPr>
          <p:nvPr userDrawn="1"/>
        </p:nvSpPr>
        <p:spPr bwMode="auto">
          <a:xfrm>
            <a:off x="1155700" y="7712075"/>
            <a:ext cx="1365250" cy="365125"/>
          </a:xfrm>
          <a:custGeom>
            <a:avLst/>
            <a:gdLst>
              <a:gd name="T0" fmla="*/ 234 w 3440"/>
              <a:gd name="T1" fmla="*/ 1 h 921"/>
              <a:gd name="T2" fmla="*/ 213 w 3440"/>
              <a:gd name="T3" fmla="*/ 152 h 921"/>
              <a:gd name="T4" fmla="*/ 240 w 3440"/>
              <a:gd name="T5" fmla="*/ 308 h 921"/>
              <a:gd name="T6" fmla="*/ 506 w 3440"/>
              <a:gd name="T7" fmla="*/ 309 h 921"/>
              <a:gd name="T8" fmla="*/ 668 w 3440"/>
              <a:gd name="T9" fmla="*/ 1 h 921"/>
              <a:gd name="T10" fmla="*/ 320 w 3440"/>
              <a:gd name="T11" fmla="*/ 1 h 921"/>
              <a:gd name="T12" fmla="*/ 812 w 3440"/>
              <a:gd name="T13" fmla="*/ 346 h 921"/>
              <a:gd name="T14" fmla="*/ 1036 w 3440"/>
              <a:gd name="T15" fmla="*/ 117 h 921"/>
              <a:gd name="T16" fmla="*/ 812 w 3440"/>
              <a:gd name="T17" fmla="*/ 199 h 921"/>
              <a:gd name="T18" fmla="*/ 812 w 3440"/>
              <a:gd name="T19" fmla="*/ 39 h 921"/>
              <a:gd name="T20" fmla="*/ 1141 w 3440"/>
              <a:gd name="T21" fmla="*/ 1 h 921"/>
              <a:gd name="T22" fmla="*/ 1291 w 3440"/>
              <a:gd name="T23" fmla="*/ 308 h 921"/>
              <a:gd name="T24" fmla="*/ 1503 w 3440"/>
              <a:gd name="T25" fmla="*/ 348 h 921"/>
              <a:gd name="T26" fmla="*/ 1643 w 3440"/>
              <a:gd name="T27" fmla="*/ 174 h 921"/>
              <a:gd name="T28" fmla="*/ 1875 w 3440"/>
              <a:gd name="T29" fmla="*/ 228 h 921"/>
              <a:gd name="T30" fmla="*/ 1743 w 3440"/>
              <a:gd name="T31" fmla="*/ 1 h 921"/>
              <a:gd name="T32" fmla="*/ 1875 w 3440"/>
              <a:gd name="T33" fmla="*/ 346 h 921"/>
              <a:gd name="T34" fmla="*/ 2371 w 3440"/>
              <a:gd name="T35" fmla="*/ 62 h 921"/>
              <a:gd name="T36" fmla="*/ 2360 w 3440"/>
              <a:gd name="T37" fmla="*/ 1 h 921"/>
              <a:gd name="T38" fmla="*/ 2060 w 3440"/>
              <a:gd name="T39" fmla="*/ 346 h 921"/>
              <a:gd name="T40" fmla="*/ 2725 w 3440"/>
              <a:gd name="T41" fmla="*/ 190 h 921"/>
              <a:gd name="T42" fmla="*/ 2746 w 3440"/>
              <a:gd name="T43" fmla="*/ 39 h 921"/>
              <a:gd name="T44" fmla="*/ 2752 w 3440"/>
              <a:gd name="T45" fmla="*/ 346 h 921"/>
              <a:gd name="T46" fmla="*/ 3079 w 3440"/>
              <a:gd name="T47" fmla="*/ 278 h 921"/>
              <a:gd name="T48" fmla="*/ 2872 w 3440"/>
              <a:gd name="T49" fmla="*/ 346 h 921"/>
              <a:gd name="T50" fmla="*/ 3118 w 3440"/>
              <a:gd name="T51" fmla="*/ 1 h 921"/>
              <a:gd name="T52" fmla="*/ 3176 w 3440"/>
              <a:gd name="T53" fmla="*/ 39 h 921"/>
              <a:gd name="T54" fmla="*/ 3327 w 3440"/>
              <a:gd name="T55" fmla="*/ 39 h 921"/>
              <a:gd name="T56" fmla="*/ 264 w 3440"/>
              <a:gd name="T57" fmla="*/ 690 h 921"/>
              <a:gd name="T58" fmla="*/ 0 w 3440"/>
              <a:gd name="T59" fmla="*/ 919 h 921"/>
              <a:gd name="T60" fmla="*/ 226 w 3440"/>
              <a:gd name="T61" fmla="*/ 691 h 921"/>
              <a:gd name="T62" fmla="*/ 128 w 3440"/>
              <a:gd name="T63" fmla="*/ 772 h 921"/>
              <a:gd name="T64" fmla="*/ 329 w 3440"/>
              <a:gd name="T65" fmla="*/ 919 h 921"/>
              <a:gd name="T66" fmla="*/ 369 w 3440"/>
              <a:gd name="T67" fmla="*/ 574 h 921"/>
              <a:gd name="T68" fmla="*/ 806 w 3440"/>
              <a:gd name="T69" fmla="*/ 831 h 921"/>
              <a:gd name="T70" fmla="*/ 692 w 3440"/>
              <a:gd name="T71" fmla="*/ 574 h 921"/>
              <a:gd name="T72" fmla="*/ 635 w 3440"/>
              <a:gd name="T73" fmla="*/ 794 h 921"/>
              <a:gd name="T74" fmla="*/ 975 w 3440"/>
              <a:gd name="T75" fmla="*/ 919 h 921"/>
              <a:gd name="T76" fmla="*/ 1127 w 3440"/>
              <a:gd name="T77" fmla="*/ 574 h 921"/>
              <a:gd name="T78" fmla="*/ 1223 w 3440"/>
              <a:gd name="T79" fmla="*/ 919 h 921"/>
              <a:gd name="T80" fmla="*/ 1223 w 3440"/>
              <a:gd name="T81" fmla="*/ 733 h 921"/>
              <a:gd name="T82" fmla="*/ 1184 w 3440"/>
              <a:gd name="T83" fmla="*/ 574 h 921"/>
              <a:gd name="T84" fmla="*/ 1428 w 3440"/>
              <a:gd name="T85" fmla="*/ 746 h 921"/>
              <a:gd name="T86" fmla="*/ 1609 w 3440"/>
              <a:gd name="T87" fmla="*/ 610 h 921"/>
              <a:gd name="T88" fmla="*/ 2051 w 3440"/>
              <a:gd name="T89" fmla="*/ 801 h 921"/>
              <a:gd name="T90" fmla="*/ 1992 w 3440"/>
              <a:gd name="T91" fmla="*/ 810 h 921"/>
              <a:gd name="T92" fmla="*/ 1861 w 3440"/>
              <a:gd name="T93" fmla="*/ 574 h 921"/>
              <a:gd name="T94" fmla="*/ 2090 w 3440"/>
              <a:gd name="T95" fmla="*/ 691 h 921"/>
              <a:gd name="T96" fmla="*/ 1992 w 3440"/>
              <a:gd name="T97" fmla="*/ 772 h 921"/>
              <a:gd name="T98" fmla="*/ 2217 w 3440"/>
              <a:gd name="T99" fmla="*/ 574 h 921"/>
              <a:gd name="T100" fmla="*/ 2379 w 3440"/>
              <a:gd name="T101" fmla="*/ 882 h 921"/>
              <a:gd name="T102" fmla="*/ 2565 w 3440"/>
              <a:gd name="T103" fmla="*/ 919 h 9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3440" h="921">
                <a:moveTo>
                  <a:pt x="240" y="346"/>
                </a:moveTo>
                <a:cubicBezTo>
                  <a:pt x="0" y="346"/>
                  <a:pt x="0" y="346"/>
                  <a:pt x="0" y="346"/>
                </a:cubicBezTo>
                <a:cubicBezTo>
                  <a:pt x="0" y="1"/>
                  <a:pt x="0" y="1"/>
                  <a:pt x="0" y="1"/>
                </a:cubicBezTo>
                <a:cubicBezTo>
                  <a:pt x="234" y="1"/>
                  <a:pt x="234" y="1"/>
                  <a:pt x="234" y="1"/>
                </a:cubicBezTo>
                <a:cubicBezTo>
                  <a:pt x="234" y="39"/>
                  <a:pt x="234" y="39"/>
                  <a:pt x="234" y="39"/>
                </a:cubicBezTo>
                <a:cubicBezTo>
                  <a:pt x="40" y="39"/>
                  <a:pt x="40" y="39"/>
                  <a:pt x="40" y="39"/>
                </a:cubicBezTo>
                <a:cubicBezTo>
                  <a:pt x="40" y="152"/>
                  <a:pt x="40" y="152"/>
                  <a:pt x="40" y="152"/>
                </a:cubicBezTo>
                <a:cubicBezTo>
                  <a:pt x="213" y="152"/>
                  <a:pt x="213" y="152"/>
                  <a:pt x="213" y="152"/>
                </a:cubicBezTo>
                <a:cubicBezTo>
                  <a:pt x="213" y="190"/>
                  <a:pt x="213" y="190"/>
                  <a:pt x="213" y="190"/>
                </a:cubicBezTo>
                <a:cubicBezTo>
                  <a:pt x="40" y="190"/>
                  <a:pt x="40" y="190"/>
                  <a:pt x="40" y="190"/>
                </a:cubicBezTo>
                <a:cubicBezTo>
                  <a:pt x="40" y="308"/>
                  <a:pt x="40" y="308"/>
                  <a:pt x="40" y="308"/>
                </a:cubicBezTo>
                <a:cubicBezTo>
                  <a:pt x="240" y="308"/>
                  <a:pt x="240" y="308"/>
                  <a:pt x="240" y="308"/>
                </a:cubicBezTo>
                <a:lnTo>
                  <a:pt x="240" y="346"/>
                </a:lnTo>
                <a:close/>
                <a:moveTo>
                  <a:pt x="357" y="62"/>
                </a:moveTo>
                <a:cubicBezTo>
                  <a:pt x="482" y="309"/>
                  <a:pt x="482" y="309"/>
                  <a:pt x="482" y="309"/>
                </a:cubicBezTo>
                <a:cubicBezTo>
                  <a:pt x="506" y="309"/>
                  <a:pt x="506" y="309"/>
                  <a:pt x="506" y="309"/>
                </a:cubicBezTo>
                <a:cubicBezTo>
                  <a:pt x="631" y="62"/>
                  <a:pt x="631" y="62"/>
                  <a:pt x="631" y="62"/>
                </a:cubicBezTo>
                <a:cubicBezTo>
                  <a:pt x="632" y="346"/>
                  <a:pt x="632" y="346"/>
                  <a:pt x="632" y="346"/>
                </a:cubicBezTo>
                <a:cubicBezTo>
                  <a:pt x="668" y="346"/>
                  <a:pt x="668" y="346"/>
                  <a:pt x="668" y="346"/>
                </a:cubicBezTo>
                <a:cubicBezTo>
                  <a:pt x="668" y="1"/>
                  <a:pt x="668" y="1"/>
                  <a:pt x="668" y="1"/>
                </a:cubicBezTo>
                <a:cubicBezTo>
                  <a:pt x="620" y="1"/>
                  <a:pt x="620" y="1"/>
                  <a:pt x="620" y="1"/>
                </a:cubicBezTo>
                <a:cubicBezTo>
                  <a:pt x="495" y="249"/>
                  <a:pt x="495" y="249"/>
                  <a:pt x="495" y="249"/>
                </a:cubicBezTo>
                <a:cubicBezTo>
                  <a:pt x="369" y="1"/>
                  <a:pt x="369" y="1"/>
                  <a:pt x="369" y="1"/>
                </a:cubicBezTo>
                <a:cubicBezTo>
                  <a:pt x="320" y="1"/>
                  <a:pt x="320" y="1"/>
                  <a:pt x="320" y="1"/>
                </a:cubicBezTo>
                <a:cubicBezTo>
                  <a:pt x="320" y="346"/>
                  <a:pt x="320" y="346"/>
                  <a:pt x="320" y="346"/>
                </a:cubicBezTo>
                <a:cubicBezTo>
                  <a:pt x="357" y="346"/>
                  <a:pt x="357" y="346"/>
                  <a:pt x="357" y="346"/>
                </a:cubicBezTo>
                <a:lnTo>
                  <a:pt x="357" y="62"/>
                </a:lnTo>
                <a:close/>
                <a:moveTo>
                  <a:pt x="812" y="346"/>
                </a:moveTo>
                <a:cubicBezTo>
                  <a:pt x="773" y="346"/>
                  <a:pt x="773" y="346"/>
                  <a:pt x="773" y="346"/>
                </a:cubicBezTo>
                <a:cubicBezTo>
                  <a:pt x="773" y="1"/>
                  <a:pt x="773" y="1"/>
                  <a:pt x="773" y="1"/>
                </a:cubicBezTo>
                <a:cubicBezTo>
                  <a:pt x="902" y="1"/>
                  <a:pt x="902" y="1"/>
                  <a:pt x="902" y="1"/>
                </a:cubicBezTo>
                <a:cubicBezTo>
                  <a:pt x="987" y="1"/>
                  <a:pt x="1036" y="44"/>
                  <a:pt x="1036" y="117"/>
                </a:cubicBezTo>
                <a:cubicBezTo>
                  <a:pt x="1036" y="193"/>
                  <a:pt x="987" y="237"/>
                  <a:pt x="902" y="237"/>
                </a:cubicBezTo>
                <a:cubicBezTo>
                  <a:pt x="812" y="237"/>
                  <a:pt x="812" y="237"/>
                  <a:pt x="812" y="237"/>
                </a:cubicBezTo>
                <a:lnTo>
                  <a:pt x="812" y="346"/>
                </a:lnTo>
                <a:close/>
                <a:moveTo>
                  <a:pt x="812" y="199"/>
                </a:moveTo>
                <a:cubicBezTo>
                  <a:pt x="900" y="199"/>
                  <a:pt x="900" y="199"/>
                  <a:pt x="900" y="199"/>
                </a:cubicBezTo>
                <a:cubicBezTo>
                  <a:pt x="962" y="199"/>
                  <a:pt x="998" y="172"/>
                  <a:pt x="998" y="118"/>
                </a:cubicBezTo>
                <a:cubicBezTo>
                  <a:pt x="998" y="66"/>
                  <a:pt x="962" y="39"/>
                  <a:pt x="900" y="39"/>
                </a:cubicBezTo>
                <a:cubicBezTo>
                  <a:pt x="812" y="39"/>
                  <a:pt x="812" y="39"/>
                  <a:pt x="812" y="39"/>
                </a:cubicBezTo>
                <a:lnTo>
                  <a:pt x="812" y="199"/>
                </a:lnTo>
                <a:close/>
                <a:moveTo>
                  <a:pt x="1291" y="308"/>
                </a:moveTo>
                <a:cubicBezTo>
                  <a:pt x="1141" y="308"/>
                  <a:pt x="1141" y="308"/>
                  <a:pt x="1141" y="308"/>
                </a:cubicBezTo>
                <a:cubicBezTo>
                  <a:pt x="1141" y="1"/>
                  <a:pt x="1141" y="1"/>
                  <a:pt x="1141" y="1"/>
                </a:cubicBezTo>
                <a:cubicBezTo>
                  <a:pt x="1101" y="1"/>
                  <a:pt x="1101" y="1"/>
                  <a:pt x="1101" y="1"/>
                </a:cubicBezTo>
                <a:cubicBezTo>
                  <a:pt x="1101" y="346"/>
                  <a:pt x="1101" y="346"/>
                  <a:pt x="1101" y="346"/>
                </a:cubicBezTo>
                <a:cubicBezTo>
                  <a:pt x="1291" y="346"/>
                  <a:pt x="1291" y="346"/>
                  <a:pt x="1291" y="346"/>
                </a:cubicBezTo>
                <a:lnTo>
                  <a:pt x="1291" y="308"/>
                </a:lnTo>
                <a:close/>
                <a:moveTo>
                  <a:pt x="1323" y="174"/>
                </a:moveTo>
                <a:cubicBezTo>
                  <a:pt x="1323" y="76"/>
                  <a:pt x="1402" y="0"/>
                  <a:pt x="1503" y="0"/>
                </a:cubicBezTo>
                <a:cubicBezTo>
                  <a:pt x="1603" y="0"/>
                  <a:pt x="1683" y="77"/>
                  <a:pt x="1683" y="174"/>
                </a:cubicBezTo>
                <a:cubicBezTo>
                  <a:pt x="1683" y="271"/>
                  <a:pt x="1603" y="348"/>
                  <a:pt x="1503" y="348"/>
                </a:cubicBezTo>
                <a:cubicBezTo>
                  <a:pt x="1402" y="348"/>
                  <a:pt x="1323" y="271"/>
                  <a:pt x="1323" y="174"/>
                </a:cubicBezTo>
                <a:close/>
                <a:moveTo>
                  <a:pt x="1363" y="174"/>
                </a:moveTo>
                <a:cubicBezTo>
                  <a:pt x="1363" y="249"/>
                  <a:pt x="1427" y="310"/>
                  <a:pt x="1503" y="310"/>
                </a:cubicBezTo>
                <a:cubicBezTo>
                  <a:pt x="1580" y="310"/>
                  <a:pt x="1643" y="249"/>
                  <a:pt x="1643" y="174"/>
                </a:cubicBezTo>
                <a:cubicBezTo>
                  <a:pt x="1643" y="98"/>
                  <a:pt x="1580" y="38"/>
                  <a:pt x="1503" y="38"/>
                </a:cubicBezTo>
                <a:cubicBezTo>
                  <a:pt x="1427" y="38"/>
                  <a:pt x="1363" y="98"/>
                  <a:pt x="1363" y="174"/>
                </a:cubicBezTo>
                <a:close/>
                <a:moveTo>
                  <a:pt x="1875" y="346"/>
                </a:moveTo>
                <a:cubicBezTo>
                  <a:pt x="1875" y="228"/>
                  <a:pt x="1875" y="228"/>
                  <a:pt x="1875" y="228"/>
                </a:cubicBezTo>
                <a:cubicBezTo>
                  <a:pt x="2005" y="1"/>
                  <a:pt x="2005" y="1"/>
                  <a:pt x="2005" y="1"/>
                </a:cubicBezTo>
                <a:cubicBezTo>
                  <a:pt x="1965" y="1"/>
                  <a:pt x="1965" y="1"/>
                  <a:pt x="1965" y="1"/>
                </a:cubicBezTo>
                <a:cubicBezTo>
                  <a:pt x="1855" y="181"/>
                  <a:pt x="1855" y="181"/>
                  <a:pt x="1855" y="181"/>
                </a:cubicBezTo>
                <a:cubicBezTo>
                  <a:pt x="1743" y="1"/>
                  <a:pt x="1743" y="1"/>
                  <a:pt x="1743" y="1"/>
                </a:cubicBezTo>
                <a:cubicBezTo>
                  <a:pt x="1703" y="1"/>
                  <a:pt x="1703" y="1"/>
                  <a:pt x="1703" y="1"/>
                </a:cubicBezTo>
                <a:cubicBezTo>
                  <a:pt x="1836" y="229"/>
                  <a:pt x="1836" y="229"/>
                  <a:pt x="1836" y="229"/>
                </a:cubicBezTo>
                <a:cubicBezTo>
                  <a:pt x="1836" y="346"/>
                  <a:pt x="1836" y="346"/>
                  <a:pt x="1836" y="346"/>
                </a:cubicBezTo>
                <a:lnTo>
                  <a:pt x="1875" y="346"/>
                </a:lnTo>
                <a:close/>
                <a:moveTo>
                  <a:pt x="2097" y="62"/>
                </a:moveTo>
                <a:cubicBezTo>
                  <a:pt x="2222" y="309"/>
                  <a:pt x="2222" y="309"/>
                  <a:pt x="2222" y="309"/>
                </a:cubicBezTo>
                <a:cubicBezTo>
                  <a:pt x="2246" y="309"/>
                  <a:pt x="2246" y="309"/>
                  <a:pt x="2246" y="309"/>
                </a:cubicBezTo>
                <a:cubicBezTo>
                  <a:pt x="2371" y="62"/>
                  <a:pt x="2371" y="62"/>
                  <a:pt x="2371" y="62"/>
                </a:cubicBezTo>
                <a:cubicBezTo>
                  <a:pt x="2371" y="346"/>
                  <a:pt x="2371" y="346"/>
                  <a:pt x="2371" y="346"/>
                </a:cubicBezTo>
                <a:cubicBezTo>
                  <a:pt x="2408" y="346"/>
                  <a:pt x="2408" y="346"/>
                  <a:pt x="2408" y="346"/>
                </a:cubicBezTo>
                <a:cubicBezTo>
                  <a:pt x="2408" y="1"/>
                  <a:pt x="2408" y="1"/>
                  <a:pt x="2408" y="1"/>
                </a:cubicBezTo>
                <a:cubicBezTo>
                  <a:pt x="2360" y="1"/>
                  <a:pt x="2360" y="1"/>
                  <a:pt x="2360" y="1"/>
                </a:cubicBezTo>
                <a:cubicBezTo>
                  <a:pt x="2234" y="249"/>
                  <a:pt x="2234" y="249"/>
                  <a:pt x="2234" y="249"/>
                </a:cubicBezTo>
                <a:cubicBezTo>
                  <a:pt x="2108" y="1"/>
                  <a:pt x="2108" y="1"/>
                  <a:pt x="2108" y="1"/>
                </a:cubicBezTo>
                <a:cubicBezTo>
                  <a:pt x="2060" y="1"/>
                  <a:pt x="2060" y="1"/>
                  <a:pt x="2060" y="1"/>
                </a:cubicBezTo>
                <a:cubicBezTo>
                  <a:pt x="2060" y="346"/>
                  <a:pt x="2060" y="346"/>
                  <a:pt x="2060" y="346"/>
                </a:cubicBezTo>
                <a:cubicBezTo>
                  <a:pt x="2097" y="346"/>
                  <a:pt x="2097" y="346"/>
                  <a:pt x="2097" y="346"/>
                </a:cubicBezTo>
                <a:lnTo>
                  <a:pt x="2097" y="62"/>
                </a:lnTo>
                <a:close/>
                <a:moveTo>
                  <a:pt x="2552" y="190"/>
                </a:moveTo>
                <a:cubicBezTo>
                  <a:pt x="2725" y="190"/>
                  <a:pt x="2725" y="190"/>
                  <a:pt x="2725" y="190"/>
                </a:cubicBezTo>
                <a:cubicBezTo>
                  <a:pt x="2725" y="152"/>
                  <a:pt x="2725" y="152"/>
                  <a:pt x="2725" y="152"/>
                </a:cubicBezTo>
                <a:cubicBezTo>
                  <a:pt x="2552" y="152"/>
                  <a:pt x="2552" y="152"/>
                  <a:pt x="2552" y="152"/>
                </a:cubicBezTo>
                <a:cubicBezTo>
                  <a:pt x="2552" y="39"/>
                  <a:pt x="2552" y="39"/>
                  <a:pt x="2552" y="39"/>
                </a:cubicBezTo>
                <a:cubicBezTo>
                  <a:pt x="2746" y="39"/>
                  <a:pt x="2746" y="39"/>
                  <a:pt x="2746" y="39"/>
                </a:cubicBezTo>
                <a:cubicBezTo>
                  <a:pt x="2746" y="1"/>
                  <a:pt x="2746" y="1"/>
                  <a:pt x="2746" y="1"/>
                </a:cubicBezTo>
                <a:cubicBezTo>
                  <a:pt x="2512" y="1"/>
                  <a:pt x="2512" y="1"/>
                  <a:pt x="2512" y="1"/>
                </a:cubicBezTo>
                <a:cubicBezTo>
                  <a:pt x="2512" y="346"/>
                  <a:pt x="2512" y="346"/>
                  <a:pt x="2512" y="346"/>
                </a:cubicBezTo>
                <a:cubicBezTo>
                  <a:pt x="2752" y="346"/>
                  <a:pt x="2752" y="346"/>
                  <a:pt x="2752" y="346"/>
                </a:cubicBezTo>
                <a:cubicBezTo>
                  <a:pt x="2752" y="308"/>
                  <a:pt x="2752" y="308"/>
                  <a:pt x="2752" y="308"/>
                </a:cubicBezTo>
                <a:cubicBezTo>
                  <a:pt x="2552" y="308"/>
                  <a:pt x="2552" y="308"/>
                  <a:pt x="2552" y="308"/>
                </a:cubicBezTo>
                <a:lnTo>
                  <a:pt x="2552" y="190"/>
                </a:lnTo>
                <a:close/>
                <a:moveTo>
                  <a:pt x="3079" y="278"/>
                </a:moveTo>
                <a:cubicBezTo>
                  <a:pt x="2873" y="1"/>
                  <a:pt x="2873" y="1"/>
                  <a:pt x="2873" y="1"/>
                </a:cubicBezTo>
                <a:cubicBezTo>
                  <a:pt x="2832" y="1"/>
                  <a:pt x="2832" y="1"/>
                  <a:pt x="2832" y="1"/>
                </a:cubicBezTo>
                <a:cubicBezTo>
                  <a:pt x="2832" y="346"/>
                  <a:pt x="2832" y="346"/>
                  <a:pt x="2832" y="346"/>
                </a:cubicBezTo>
                <a:cubicBezTo>
                  <a:pt x="2872" y="346"/>
                  <a:pt x="2872" y="346"/>
                  <a:pt x="2872" y="346"/>
                </a:cubicBezTo>
                <a:cubicBezTo>
                  <a:pt x="2872" y="69"/>
                  <a:pt x="2872" y="69"/>
                  <a:pt x="2872" y="69"/>
                </a:cubicBezTo>
                <a:cubicBezTo>
                  <a:pt x="3078" y="346"/>
                  <a:pt x="3078" y="346"/>
                  <a:pt x="3078" y="346"/>
                </a:cubicBezTo>
                <a:cubicBezTo>
                  <a:pt x="3118" y="346"/>
                  <a:pt x="3118" y="346"/>
                  <a:pt x="3118" y="346"/>
                </a:cubicBezTo>
                <a:cubicBezTo>
                  <a:pt x="3118" y="1"/>
                  <a:pt x="3118" y="1"/>
                  <a:pt x="3118" y="1"/>
                </a:cubicBezTo>
                <a:cubicBezTo>
                  <a:pt x="3079" y="1"/>
                  <a:pt x="3079" y="1"/>
                  <a:pt x="3079" y="1"/>
                </a:cubicBezTo>
                <a:lnTo>
                  <a:pt x="3079" y="278"/>
                </a:lnTo>
                <a:close/>
                <a:moveTo>
                  <a:pt x="3176" y="1"/>
                </a:moveTo>
                <a:cubicBezTo>
                  <a:pt x="3176" y="39"/>
                  <a:pt x="3176" y="39"/>
                  <a:pt x="3176" y="39"/>
                </a:cubicBezTo>
                <a:cubicBezTo>
                  <a:pt x="3288" y="39"/>
                  <a:pt x="3288" y="39"/>
                  <a:pt x="3288" y="39"/>
                </a:cubicBezTo>
                <a:cubicBezTo>
                  <a:pt x="3288" y="346"/>
                  <a:pt x="3288" y="346"/>
                  <a:pt x="3288" y="346"/>
                </a:cubicBezTo>
                <a:cubicBezTo>
                  <a:pt x="3327" y="346"/>
                  <a:pt x="3327" y="346"/>
                  <a:pt x="3327" y="346"/>
                </a:cubicBezTo>
                <a:cubicBezTo>
                  <a:pt x="3327" y="39"/>
                  <a:pt x="3327" y="39"/>
                  <a:pt x="3327" y="39"/>
                </a:cubicBezTo>
                <a:cubicBezTo>
                  <a:pt x="3440" y="39"/>
                  <a:pt x="3440" y="39"/>
                  <a:pt x="3440" y="39"/>
                </a:cubicBezTo>
                <a:cubicBezTo>
                  <a:pt x="3440" y="1"/>
                  <a:pt x="3440" y="1"/>
                  <a:pt x="3440" y="1"/>
                </a:cubicBezTo>
                <a:lnTo>
                  <a:pt x="3176" y="1"/>
                </a:lnTo>
                <a:close/>
                <a:moveTo>
                  <a:pt x="264" y="690"/>
                </a:moveTo>
                <a:cubicBezTo>
                  <a:pt x="264" y="766"/>
                  <a:pt x="215" y="810"/>
                  <a:pt x="130" y="810"/>
                </a:cubicBezTo>
                <a:cubicBezTo>
                  <a:pt x="40" y="810"/>
                  <a:pt x="40" y="810"/>
                  <a:pt x="40" y="810"/>
                </a:cubicBezTo>
                <a:cubicBezTo>
                  <a:pt x="40" y="919"/>
                  <a:pt x="40" y="919"/>
                  <a:pt x="40" y="919"/>
                </a:cubicBezTo>
                <a:cubicBezTo>
                  <a:pt x="0" y="919"/>
                  <a:pt x="0" y="919"/>
                  <a:pt x="0" y="919"/>
                </a:cubicBezTo>
                <a:cubicBezTo>
                  <a:pt x="0" y="574"/>
                  <a:pt x="0" y="574"/>
                  <a:pt x="0" y="574"/>
                </a:cubicBezTo>
                <a:cubicBezTo>
                  <a:pt x="130" y="574"/>
                  <a:pt x="130" y="574"/>
                  <a:pt x="130" y="574"/>
                </a:cubicBezTo>
                <a:cubicBezTo>
                  <a:pt x="215" y="574"/>
                  <a:pt x="264" y="616"/>
                  <a:pt x="264" y="690"/>
                </a:cubicBezTo>
                <a:close/>
                <a:moveTo>
                  <a:pt x="226" y="691"/>
                </a:moveTo>
                <a:cubicBezTo>
                  <a:pt x="226" y="639"/>
                  <a:pt x="190" y="612"/>
                  <a:pt x="128" y="612"/>
                </a:cubicBezTo>
                <a:cubicBezTo>
                  <a:pt x="40" y="612"/>
                  <a:pt x="40" y="612"/>
                  <a:pt x="40" y="612"/>
                </a:cubicBezTo>
                <a:cubicBezTo>
                  <a:pt x="40" y="772"/>
                  <a:pt x="40" y="772"/>
                  <a:pt x="40" y="772"/>
                </a:cubicBezTo>
                <a:cubicBezTo>
                  <a:pt x="128" y="772"/>
                  <a:pt x="128" y="772"/>
                  <a:pt x="128" y="772"/>
                </a:cubicBezTo>
                <a:cubicBezTo>
                  <a:pt x="190" y="772"/>
                  <a:pt x="226" y="744"/>
                  <a:pt x="226" y="691"/>
                </a:cubicBezTo>
                <a:close/>
                <a:moveTo>
                  <a:pt x="369" y="574"/>
                </a:moveTo>
                <a:cubicBezTo>
                  <a:pt x="329" y="574"/>
                  <a:pt x="329" y="574"/>
                  <a:pt x="329" y="574"/>
                </a:cubicBezTo>
                <a:cubicBezTo>
                  <a:pt x="329" y="919"/>
                  <a:pt x="329" y="919"/>
                  <a:pt x="329" y="919"/>
                </a:cubicBezTo>
                <a:cubicBezTo>
                  <a:pt x="520" y="919"/>
                  <a:pt x="520" y="919"/>
                  <a:pt x="520" y="919"/>
                </a:cubicBezTo>
                <a:cubicBezTo>
                  <a:pt x="520" y="881"/>
                  <a:pt x="520" y="881"/>
                  <a:pt x="520" y="881"/>
                </a:cubicBezTo>
                <a:cubicBezTo>
                  <a:pt x="369" y="881"/>
                  <a:pt x="369" y="881"/>
                  <a:pt x="369" y="881"/>
                </a:cubicBezTo>
                <a:lnTo>
                  <a:pt x="369" y="574"/>
                </a:lnTo>
                <a:close/>
                <a:moveTo>
                  <a:pt x="733" y="574"/>
                </a:moveTo>
                <a:cubicBezTo>
                  <a:pt x="887" y="919"/>
                  <a:pt x="887" y="919"/>
                  <a:pt x="887" y="919"/>
                </a:cubicBezTo>
                <a:cubicBezTo>
                  <a:pt x="844" y="919"/>
                  <a:pt x="844" y="919"/>
                  <a:pt x="844" y="919"/>
                </a:cubicBezTo>
                <a:cubicBezTo>
                  <a:pt x="806" y="831"/>
                  <a:pt x="806" y="831"/>
                  <a:pt x="806" y="831"/>
                </a:cubicBezTo>
                <a:cubicBezTo>
                  <a:pt x="618" y="831"/>
                  <a:pt x="618" y="831"/>
                  <a:pt x="618" y="831"/>
                </a:cubicBezTo>
                <a:cubicBezTo>
                  <a:pt x="579" y="919"/>
                  <a:pt x="579" y="919"/>
                  <a:pt x="579" y="919"/>
                </a:cubicBezTo>
                <a:cubicBezTo>
                  <a:pt x="538" y="919"/>
                  <a:pt x="538" y="919"/>
                  <a:pt x="538" y="919"/>
                </a:cubicBezTo>
                <a:cubicBezTo>
                  <a:pt x="692" y="574"/>
                  <a:pt x="692" y="574"/>
                  <a:pt x="692" y="574"/>
                </a:cubicBezTo>
                <a:lnTo>
                  <a:pt x="733" y="574"/>
                </a:lnTo>
                <a:close/>
                <a:moveTo>
                  <a:pt x="789" y="794"/>
                </a:moveTo>
                <a:cubicBezTo>
                  <a:pt x="711" y="619"/>
                  <a:pt x="711" y="619"/>
                  <a:pt x="711" y="619"/>
                </a:cubicBezTo>
                <a:cubicBezTo>
                  <a:pt x="635" y="794"/>
                  <a:pt x="635" y="794"/>
                  <a:pt x="635" y="794"/>
                </a:cubicBezTo>
                <a:lnTo>
                  <a:pt x="789" y="794"/>
                </a:lnTo>
                <a:close/>
                <a:moveTo>
                  <a:pt x="862" y="612"/>
                </a:moveTo>
                <a:cubicBezTo>
                  <a:pt x="975" y="612"/>
                  <a:pt x="975" y="612"/>
                  <a:pt x="975" y="612"/>
                </a:cubicBezTo>
                <a:cubicBezTo>
                  <a:pt x="975" y="919"/>
                  <a:pt x="975" y="919"/>
                  <a:pt x="975" y="919"/>
                </a:cubicBezTo>
                <a:cubicBezTo>
                  <a:pt x="1014" y="919"/>
                  <a:pt x="1014" y="919"/>
                  <a:pt x="1014" y="919"/>
                </a:cubicBezTo>
                <a:cubicBezTo>
                  <a:pt x="1014" y="612"/>
                  <a:pt x="1014" y="612"/>
                  <a:pt x="1014" y="612"/>
                </a:cubicBezTo>
                <a:cubicBezTo>
                  <a:pt x="1127" y="612"/>
                  <a:pt x="1127" y="612"/>
                  <a:pt x="1127" y="612"/>
                </a:cubicBezTo>
                <a:cubicBezTo>
                  <a:pt x="1127" y="574"/>
                  <a:pt x="1127" y="574"/>
                  <a:pt x="1127" y="574"/>
                </a:cubicBezTo>
                <a:cubicBezTo>
                  <a:pt x="862" y="574"/>
                  <a:pt x="862" y="574"/>
                  <a:pt x="862" y="574"/>
                </a:cubicBezTo>
                <a:lnTo>
                  <a:pt x="862" y="612"/>
                </a:lnTo>
                <a:close/>
                <a:moveTo>
                  <a:pt x="1184" y="919"/>
                </a:moveTo>
                <a:cubicBezTo>
                  <a:pt x="1223" y="919"/>
                  <a:pt x="1223" y="919"/>
                  <a:pt x="1223" y="919"/>
                </a:cubicBezTo>
                <a:cubicBezTo>
                  <a:pt x="1223" y="771"/>
                  <a:pt x="1223" y="771"/>
                  <a:pt x="1223" y="771"/>
                </a:cubicBezTo>
                <a:cubicBezTo>
                  <a:pt x="1384" y="771"/>
                  <a:pt x="1384" y="771"/>
                  <a:pt x="1384" y="771"/>
                </a:cubicBezTo>
                <a:cubicBezTo>
                  <a:pt x="1384" y="733"/>
                  <a:pt x="1384" y="733"/>
                  <a:pt x="1384" y="733"/>
                </a:cubicBezTo>
                <a:cubicBezTo>
                  <a:pt x="1223" y="733"/>
                  <a:pt x="1223" y="733"/>
                  <a:pt x="1223" y="733"/>
                </a:cubicBezTo>
                <a:cubicBezTo>
                  <a:pt x="1223" y="612"/>
                  <a:pt x="1223" y="612"/>
                  <a:pt x="1223" y="612"/>
                </a:cubicBezTo>
                <a:cubicBezTo>
                  <a:pt x="1403" y="612"/>
                  <a:pt x="1403" y="612"/>
                  <a:pt x="1403" y="612"/>
                </a:cubicBezTo>
                <a:cubicBezTo>
                  <a:pt x="1403" y="574"/>
                  <a:pt x="1403" y="574"/>
                  <a:pt x="1403" y="574"/>
                </a:cubicBezTo>
                <a:cubicBezTo>
                  <a:pt x="1184" y="574"/>
                  <a:pt x="1184" y="574"/>
                  <a:pt x="1184" y="574"/>
                </a:cubicBezTo>
                <a:lnTo>
                  <a:pt x="1184" y="919"/>
                </a:lnTo>
                <a:close/>
                <a:moveTo>
                  <a:pt x="1789" y="746"/>
                </a:moveTo>
                <a:cubicBezTo>
                  <a:pt x="1789" y="843"/>
                  <a:pt x="1709" y="921"/>
                  <a:pt x="1609" y="921"/>
                </a:cubicBezTo>
                <a:cubicBezTo>
                  <a:pt x="1508" y="921"/>
                  <a:pt x="1428" y="843"/>
                  <a:pt x="1428" y="746"/>
                </a:cubicBezTo>
                <a:cubicBezTo>
                  <a:pt x="1428" y="649"/>
                  <a:pt x="1508" y="573"/>
                  <a:pt x="1609" y="573"/>
                </a:cubicBezTo>
                <a:cubicBezTo>
                  <a:pt x="1709" y="573"/>
                  <a:pt x="1789" y="649"/>
                  <a:pt x="1789" y="746"/>
                </a:cubicBezTo>
                <a:close/>
                <a:moveTo>
                  <a:pt x="1749" y="746"/>
                </a:moveTo>
                <a:cubicBezTo>
                  <a:pt x="1749" y="671"/>
                  <a:pt x="1686" y="610"/>
                  <a:pt x="1609" y="610"/>
                </a:cubicBezTo>
                <a:cubicBezTo>
                  <a:pt x="1532" y="610"/>
                  <a:pt x="1468" y="671"/>
                  <a:pt x="1468" y="746"/>
                </a:cubicBezTo>
                <a:cubicBezTo>
                  <a:pt x="1468" y="822"/>
                  <a:pt x="1532" y="883"/>
                  <a:pt x="1609" y="883"/>
                </a:cubicBezTo>
                <a:cubicBezTo>
                  <a:pt x="1686" y="883"/>
                  <a:pt x="1749" y="822"/>
                  <a:pt x="1749" y="746"/>
                </a:cubicBezTo>
                <a:close/>
                <a:moveTo>
                  <a:pt x="2051" y="801"/>
                </a:moveTo>
                <a:cubicBezTo>
                  <a:pt x="2131" y="919"/>
                  <a:pt x="2131" y="919"/>
                  <a:pt x="2131" y="919"/>
                </a:cubicBezTo>
                <a:cubicBezTo>
                  <a:pt x="2086" y="919"/>
                  <a:pt x="2086" y="919"/>
                  <a:pt x="2086" y="919"/>
                </a:cubicBezTo>
                <a:cubicBezTo>
                  <a:pt x="2015" y="809"/>
                  <a:pt x="2015" y="809"/>
                  <a:pt x="2015" y="809"/>
                </a:cubicBezTo>
                <a:cubicBezTo>
                  <a:pt x="2008" y="809"/>
                  <a:pt x="2000" y="810"/>
                  <a:pt x="1992" y="810"/>
                </a:cubicBezTo>
                <a:cubicBezTo>
                  <a:pt x="1900" y="810"/>
                  <a:pt x="1900" y="810"/>
                  <a:pt x="1900" y="810"/>
                </a:cubicBezTo>
                <a:cubicBezTo>
                  <a:pt x="1900" y="919"/>
                  <a:pt x="1900" y="919"/>
                  <a:pt x="1900" y="919"/>
                </a:cubicBezTo>
                <a:cubicBezTo>
                  <a:pt x="1861" y="919"/>
                  <a:pt x="1861" y="919"/>
                  <a:pt x="1861" y="919"/>
                </a:cubicBezTo>
                <a:cubicBezTo>
                  <a:pt x="1861" y="574"/>
                  <a:pt x="1861" y="574"/>
                  <a:pt x="1861" y="574"/>
                </a:cubicBezTo>
                <a:cubicBezTo>
                  <a:pt x="1992" y="574"/>
                  <a:pt x="1992" y="574"/>
                  <a:pt x="1992" y="574"/>
                </a:cubicBezTo>
                <a:cubicBezTo>
                  <a:pt x="2078" y="574"/>
                  <a:pt x="2128" y="616"/>
                  <a:pt x="2128" y="690"/>
                </a:cubicBezTo>
                <a:cubicBezTo>
                  <a:pt x="2128" y="747"/>
                  <a:pt x="2100" y="785"/>
                  <a:pt x="2051" y="801"/>
                </a:cubicBezTo>
                <a:close/>
                <a:moveTo>
                  <a:pt x="2090" y="691"/>
                </a:moveTo>
                <a:cubicBezTo>
                  <a:pt x="2090" y="639"/>
                  <a:pt x="2054" y="612"/>
                  <a:pt x="1992" y="612"/>
                </a:cubicBezTo>
                <a:cubicBezTo>
                  <a:pt x="1900" y="612"/>
                  <a:pt x="1900" y="612"/>
                  <a:pt x="1900" y="612"/>
                </a:cubicBezTo>
                <a:cubicBezTo>
                  <a:pt x="1900" y="772"/>
                  <a:pt x="1900" y="772"/>
                  <a:pt x="1900" y="772"/>
                </a:cubicBezTo>
                <a:cubicBezTo>
                  <a:pt x="1992" y="772"/>
                  <a:pt x="1992" y="772"/>
                  <a:pt x="1992" y="772"/>
                </a:cubicBezTo>
                <a:cubicBezTo>
                  <a:pt x="2054" y="772"/>
                  <a:pt x="2090" y="744"/>
                  <a:pt x="2090" y="691"/>
                </a:cubicBezTo>
                <a:close/>
                <a:moveTo>
                  <a:pt x="2392" y="822"/>
                </a:moveTo>
                <a:cubicBezTo>
                  <a:pt x="2266" y="574"/>
                  <a:pt x="2266" y="574"/>
                  <a:pt x="2266" y="574"/>
                </a:cubicBezTo>
                <a:cubicBezTo>
                  <a:pt x="2217" y="574"/>
                  <a:pt x="2217" y="574"/>
                  <a:pt x="2217" y="574"/>
                </a:cubicBezTo>
                <a:cubicBezTo>
                  <a:pt x="2217" y="919"/>
                  <a:pt x="2217" y="919"/>
                  <a:pt x="2217" y="919"/>
                </a:cubicBezTo>
                <a:cubicBezTo>
                  <a:pt x="2254" y="919"/>
                  <a:pt x="2254" y="919"/>
                  <a:pt x="2254" y="919"/>
                </a:cubicBezTo>
                <a:cubicBezTo>
                  <a:pt x="2254" y="635"/>
                  <a:pt x="2254" y="635"/>
                  <a:pt x="2254" y="635"/>
                </a:cubicBezTo>
                <a:cubicBezTo>
                  <a:pt x="2379" y="882"/>
                  <a:pt x="2379" y="882"/>
                  <a:pt x="2379" y="882"/>
                </a:cubicBezTo>
                <a:cubicBezTo>
                  <a:pt x="2403" y="882"/>
                  <a:pt x="2403" y="882"/>
                  <a:pt x="2403" y="882"/>
                </a:cubicBezTo>
                <a:cubicBezTo>
                  <a:pt x="2528" y="635"/>
                  <a:pt x="2528" y="635"/>
                  <a:pt x="2528" y="635"/>
                </a:cubicBezTo>
                <a:cubicBezTo>
                  <a:pt x="2529" y="919"/>
                  <a:pt x="2529" y="919"/>
                  <a:pt x="2529" y="919"/>
                </a:cubicBezTo>
                <a:cubicBezTo>
                  <a:pt x="2565" y="919"/>
                  <a:pt x="2565" y="919"/>
                  <a:pt x="2565" y="919"/>
                </a:cubicBezTo>
                <a:cubicBezTo>
                  <a:pt x="2565" y="574"/>
                  <a:pt x="2565" y="574"/>
                  <a:pt x="2565" y="574"/>
                </a:cubicBezTo>
                <a:cubicBezTo>
                  <a:pt x="2517" y="574"/>
                  <a:pt x="2517" y="574"/>
                  <a:pt x="2517" y="574"/>
                </a:cubicBezTo>
                <a:lnTo>
                  <a:pt x="2392" y="822"/>
                </a:lnTo>
                <a:close/>
              </a:path>
            </a:pathLst>
          </a:custGeom>
          <a:solidFill>
            <a:srgbClr val="001450"/>
          </a:solidFill>
          <a:ln>
            <a:noFill/>
          </a:ln>
        </p:spPr>
        <p:txBody>
          <a:bodyPr lIns="114324" tIns="57162" rIns="114324" bIns="57162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251">
              <a:latin typeface="+mn-lt"/>
            </a:endParaRPr>
          </a:p>
        </p:txBody>
      </p:sp>
      <p:sp>
        <p:nvSpPr>
          <p:cNvPr id="63" name="LS_Logo4 (JU-Free) Swipe" hidden="1">
            <a:extLst>
              <a:ext uri="{FF2B5EF4-FFF2-40B4-BE49-F238E27FC236}">
                <a16:creationId xmlns:a16="http://schemas.microsoft.com/office/drawing/2014/main" id="{A9971F7D-C030-4811-A3A5-E6C6EE92B084}"/>
              </a:ext>
            </a:extLst>
          </p:cNvPr>
          <p:cNvSpPr>
            <a:spLocks/>
          </p:cNvSpPr>
          <p:nvPr userDrawn="1"/>
        </p:nvSpPr>
        <p:spPr bwMode="auto">
          <a:xfrm>
            <a:off x="1143000" y="7820025"/>
            <a:ext cx="615950" cy="138113"/>
          </a:xfrm>
          <a:custGeom>
            <a:avLst/>
            <a:gdLst>
              <a:gd name="T0" fmla="*/ 256 w 1551"/>
              <a:gd name="T1" fmla="*/ 253 h 347"/>
              <a:gd name="T2" fmla="*/ 132 w 1551"/>
              <a:gd name="T3" fmla="*/ 347 h 347"/>
              <a:gd name="T4" fmla="*/ 0 w 1551"/>
              <a:gd name="T5" fmla="*/ 295 h 347"/>
              <a:gd name="T6" fmla="*/ 18 w 1551"/>
              <a:gd name="T7" fmla="*/ 259 h 347"/>
              <a:gd name="T8" fmla="*/ 132 w 1551"/>
              <a:gd name="T9" fmla="*/ 308 h 347"/>
              <a:gd name="T10" fmla="*/ 213 w 1551"/>
              <a:gd name="T11" fmla="*/ 255 h 347"/>
              <a:gd name="T12" fmla="*/ 20 w 1551"/>
              <a:gd name="T13" fmla="*/ 89 h 347"/>
              <a:gd name="T14" fmla="*/ 139 w 1551"/>
              <a:gd name="T15" fmla="*/ 0 h 347"/>
              <a:gd name="T16" fmla="*/ 248 w 1551"/>
              <a:gd name="T17" fmla="*/ 32 h 347"/>
              <a:gd name="T18" fmla="*/ 231 w 1551"/>
              <a:gd name="T19" fmla="*/ 69 h 347"/>
              <a:gd name="T20" fmla="*/ 136 w 1551"/>
              <a:gd name="T21" fmla="*/ 40 h 347"/>
              <a:gd name="T22" fmla="*/ 63 w 1551"/>
              <a:gd name="T23" fmla="*/ 86 h 347"/>
              <a:gd name="T24" fmla="*/ 256 w 1551"/>
              <a:gd name="T25" fmla="*/ 253 h 347"/>
              <a:gd name="T26" fmla="*/ 652 w 1551"/>
              <a:gd name="T27" fmla="*/ 300 h 347"/>
              <a:gd name="T28" fmla="*/ 558 w 1551"/>
              <a:gd name="T29" fmla="*/ 1 h 347"/>
              <a:gd name="T30" fmla="*/ 518 w 1551"/>
              <a:gd name="T31" fmla="*/ 2 h 347"/>
              <a:gd name="T32" fmla="*/ 425 w 1551"/>
              <a:gd name="T33" fmla="*/ 300 h 347"/>
              <a:gd name="T34" fmla="*/ 330 w 1551"/>
              <a:gd name="T35" fmla="*/ 1 h 347"/>
              <a:gd name="T36" fmla="*/ 288 w 1551"/>
              <a:gd name="T37" fmla="*/ 1 h 347"/>
              <a:gd name="T38" fmla="*/ 403 w 1551"/>
              <a:gd name="T39" fmla="*/ 346 h 347"/>
              <a:gd name="T40" fmla="*/ 444 w 1551"/>
              <a:gd name="T41" fmla="*/ 346 h 347"/>
              <a:gd name="T42" fmla="*/ 538 w 1551"/>
              <a:gd name="T43" fmla="*/ 56 h 347"/>
              <a:gd name="T44" fmla="*/ 631 w 1551"/>
              <a:gd name="T45" fmla="*/ 346 h 347"/>
              <a:gd name="T46" fmla="*/ 671 w 1551"/>
              <a:gd name="T47" fmla="*/ 346 h 347"/>
              <a:gd name="T48" fmla="*/ 787 w 1551"/>
              <a:gd name="T49" fmla="*/ 1 h 347"/>
              <a:gd name="T50" fmla="*/ 746 w 1551"/>
              <a:gd name="T51" fmla="*/ 1 h 347"/>
              <a:gd name="T52" fmla="*/ 652 w 1551"/>
              <a:gd name="T53" fmla="*/ 300 h 347"/>
              <a:gd name="T54" fmla="*/ 838 w 1551"/>
              <a:gd name="T55" fmla="*/ 346 h 347"/>
              <a:gd name="T56" fmla="*/ 877 w 1551"/>
              <a:gd name="T57" fmla="*/ 346 h 347"/>
              <a:gd name="T58" fmla="*/ 877 w 1551"/>
              <a:gd name="T59" fmla="*/ 1 h 347"/>
              <a:gd name="T60" fmla="*/ 838 w 1551"/>
              <a:gd name="T61" fmla="*/ 1 h 347"/>
              <a:gd name="T62" fmla="*/ 838 w 1551"/>
              <a:gd name="T63" fmla="*/ 346 h 347"/>
              <a:gd name="T64" fmla="*/ 1245 w 1551"/>
              <a:gd name="T65" fmla="*/ 117 h 347"/>
              <a:gd name="T66" fmla="*/ 1111 w 1551"/>
              <a:gd name="T67" fmla="*/ 237 h 347"/>
              <a:gd name="T68" fmla="*/ 1021 w 1551"/>
              <a:gd name="T69" fmla="*/ 237 h 347"/>
              <a:gd name="T70" fmla="*/ 1021 w 1551"/>
              <a:gd name="T71" fmla="*/ 346 h 347"/>
              <a:gd name="T72" fmla="*/ 981 w 1551"/>
              <a:gd name="T73" fmla="*/ 346 h 347"/>
              <a:gd name="T74" fmla="*/ 981 w 1551"/>
              <a:gd name="T75" fmla="*/ 1 h 347"/>
              <a:gd name="T76" fmla="*/ 1111 w 1551"/>
              <a:gd name="T77" fmla="*/ 1 h 347"/>
              <a:gd name="T78" fmla="*/ 1245 w 1551"/>
              <a:gd name="T79" fmla="*/ 117 h 347"/>
              <a:gd name="T80" fmla="*/ 1207 w 1551"/>
              <a:gd name="T81" fmla="*/ 118 h 347"/>
              <a:gd name="T82" fmla="*/ 1109 w 1551"/>
              <a:gd name="T83" fmla="*/ 39 h 347"/>
              <a:gd name="T84" fmla="*/ 1021 w 1551"/>
              <a:gd name="T85" fmla="*/ 39 h 347"/>
              <a:gd name="T86" fmla="*/ 1021 w 1551"/>
              <a:gd name="T87" fmla="*/ 199 h 347"/>
              <a:gd name="T88" fmla="*/ 1109 w 1551"/>
              <a:gd name="T89" fmla="*/ 199 h 347"/>
              <a:gd name="T90" fmla="*/ 1207 w 1551"/>
              <a:gd name="T91" fmla="*/ 118 h 347"/>
              <a:gd name="T92" fmla="*/ 1350 w 1551"/>
              <a:gd name="T93" fmla="*/ 309 h 347"/>
              <a:gd name="T94" fmla="*/ 1350 w 1551"/>
              <a:gd name="T95" fmla="*/ 190 h 347"/>
              <a:gd name="T96" fmla="*/ 1524 w 1551"/>
              <a:gd name="T97" fmla="*/ 190 h 347"/>
              <a:gd name="T98" fmla="*/ 1524 w 1551"/>
              <a:gd name="T99" fmla="*/ 153 h 347"/>
              <a:gd name="T100" fmla="*/ 1350 w 1551"/>
              <a:gd name="T101" fmla="*/ 153 h 347"/>
              <a:gd name="T102" fmla="*/ 1350 w 1551"/>
              <a:gd name="T103" fmla="*/ 39 h 347"/>
              <a:gd name="T104" fmla="*/ 1544 w 1551"/>
              <a:gd name="T105" fmla="*/ 39 h 347"/>
              <a:gd name="T106" fmla="*/ 1544 w 1551"/>
              <a:gd name="T107" fmla="*/ 1 h 347"/>
              <a:gd name="T108" fmla="*/ 1311 w 1551"/>
              <a:gd name="T109" fmla="*/ 1 h 347"/>
              <a:gd name="T110" fmla="*/ 1311 w 1551"/>
              <a:gd name="T111" fmla="*/ 346 h 347"/>
              <a:gd name="T112" fmla="*/ 1551 w 1551"/>
              <a:gd name="T113" fmla="*/ 346 h 347"/>
              <a:gd name="T114" fmla="*/ 1551 w 1551"/>
              <a:gd name="T115" fmla="*/ 309 h 347"/>
              <a:gd name="T116" fmla="*/ 1350 w 1551"/>
              <a:gd name="T117" fmla="*/ 309 h 3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551" h="347">
                <a:moveTo>
                  <a:pt x="256" y="253"/>
                </a:moveTo>
                <a:cubicBezTo>
                  <a:pt x="256" y="311"/>
                  <a:pt x="206" y="347"/>
                  <a:pt x="132" y="347"/>
                </a:cubicBezTo>
                <a:cubicBezTo>
                  <a:pt x="82" y="347"/>
                  <a:pt x="33" y="326"/>
                  <a:pt x="0" y="295"/>
                </a:cubicBezTo>
                <a:cubicBezTo>
                  <a:pt x="18" y="259"/>
                  <a:pt x="18" y="259"/>
                  <a:pt x="18" y="259"/>
                </a:cubicBezTo>
                <a:cubicBezTo>
                  <a:pt x="50" y="290"/>
                  <a:pt x="94" y="308"/>
                  <a:pt x="132" y="308"/>
                </a:cubicBezTo>
                <a:cubicBezTo>
                  <a:pt x="182" y="308"/>
                  <a:pt x="213" y="288"/>
                  <a:pt x="213" y="255"/>
                </a:cubicBezTo>
                <a:cubicBezTo>
                  <a:pt x="214" y="164"/>
                  <a:pt x="20" y="213"/>
                  <a:pt x="20" y="89"/>
                </a:cubicBezTo>
                <a:cubicBezTo>
                  <a:pt x="20" y="35"/>
                  <a:pt x="68" y="0"/>
                  <a:pt x="139" y="0"/>
                </a:cubicBezTo>
                <a:cubicBezTo>
                  <a:pt x="179" y="0"/>
                  <a:pt x="220" y="13"/>
                  <a:pt x="248" y="32"/>
                </a:cubicBezTo>
                <a:cubicBezTo>
                  <a:pt x="231" y="69"/>
                  <a:pt x="231" y="69"/>
                  <a:pt x="231" y="69"/>
                </a:cubicBezTo>
                <a:cubicBezTo>
                  <a:pt x="200" y="48"/>
                  <a:pt x="164" y="40"/>
                  <a:pt x="136" y="40"/>
                </a:cubicBezTo>
                <a:cubicBezTo>
                  <a:pt x="92" y="40"/>
                  <a:pt x="63" y="57"/>
                  <a:pt x="63" y="86"/>
                </a:cubicBezTo>
                <a:cubicBezTo>
                  <a:pt x="63" y="174"/>
                  <a:pt x="257" y="128"/>
                  <a:pt x="256" y="253"/>
                </a:cubicBezTo>
                <a:close/>
                <a:moveTo>
                  <a:pt x="652" y="300"/>
                </a:moveTo>
                <a:cubicBezTo>
                  <a:pt x="558" y="1"/>
                  <a:pt x="558" y="1"/>
                  <a:pt x="558" y="1"/>
                </a:cubicBezTo>
                <a:cubicBezTo>
                  <a:pt x="518" y="2"/>
                  <a:pt x="518" y="2"/>
                  <a:pt x="518" y="2"/>
                </a:cubicBezTo>
                <a:cubicBezTo>
                  <a:pt x="425" y="300"/>
                  <a:pt x="425" y="300"/>
                  <a:pt x="425" y="300"/>
                </a:cubicBezTo>
                <a:cubicBezTo>
                  <a:pt x="330" y="1"/>
                  <a:pt x="330" y="1"/>
                  <a:pt x="330" y="1"/>
                </a:cubicBezTo>
                <a:cubicBezTo>
                  <a:pt x="288" y="1"/>
                  <a:pt x="288" y="1"/>
                  <a:pt x="288" y="1"/>
                </a:cubicBezTo>
                <a:cubicBezTo>
                  <a:pt x="403" y="346"/>
                  <a:pt x="403" y="346"/>
                  <a:pt x="403" y="346"/>
                </a:cubicBezTo>
                <a:cubicBezTo>
                  <a:pt x="444" y="346"/>
                  <a:pt x="444" y="346"/>
                  <a:pt x="444" y="346"/>
                </a:cubicBezTo>
                <a:cubicBezTo>
                  <a:pt x="538" y="56"/>
                  <a:pt x="538" y="56"/>
                  <a:pt x="538" y="56"/>
                </a:cubicBezTo>
                <a:cubicBezTo>
                  <a:pt x="631" y="346"/>
                  <a:pt x="631" y="346"/>
                  <a:pt x="631" y="346"/>
                </a:cubicBezTo>
                <a:cubicBezTo>
                  <a:pt x="671" y="346"/>
                  <a:pt x="671" y="346"/>
                  <a:pt x="671" y="346"/>
                </a:cubicBezTo>
                <a:cubicBezTo>
                  <a:pt x="787" y="1"/>
                  <a:pt x="787" y="1"/>
                  <a:pt x="787" y="1"/>
                </a:cubicBezTo>
                <a:cubicBezTo>
                  <a:pt x="746" y="1"/>
                  <a:pt x="746" y="1"/>
                  <a:pt x="746" y="1"/>
                </a:cubicBezTo>
                <a:lnTo>
                  <a:pt x="652" y="300"/>
                </a:lnTo>
                <a:close/>
                <a:moveTo>
                  <a:pt x="838" y="346"/>
                </a:moveTo>
                <a:cubicBezTo>
                  <a:pt x="877" y="346"/>
                  <a:pt x="877" y="346"/>
                  <a:pt x="877" y="346"/>
                </a:cubicBezTo>
                <a:cubicBezTo>
                  <a:pt x="877" y="1"/>
                  <a:pt x="877" y="1"/>
                  <a:pt x="877" y="1"/>
                </a:cubicBezTo>
                <a:cubicBezTo>
                  <a:pt x="838" y="1"/>
                  <a:pt x="838" y="1"/>
                  <a:pt x="838" y="1"/>
                </a:cubicBezTo>
                <a:lnTo>
                  <a:pt x="838" y="346"/>
                </a:lnTo>
                <a:close/>
                <a:moveTo>
                  <a:pt x="1245" y="117"/>
                </a:moveTo>
                <a:cubicBezTo>
                  <a:pt x="1245" y="193"/>
                  <a:pt x="1196" y="237"/>
                  <a:pt x="1111" y="237"/>
                </a:cubicBezTo>
                <a:cubicBezTo>
                  <a:pt x="1021" y="237"/>
                  <a:pt x="1021" y="237"/>
                  <a:pt x="1021" y="237"/>
                </a:cubicBezTo>
                <a:cubicBezTo>
                  <a:pt x="1021" y="346"/>
                  <a:pt x="1021" y="346"/>
                  <a:pt x="1021" y="346"/>
                </a:cubicBezTo>
                <a:cubicBezTo>
                  <a:pt x="981" y="346"/>
                  <a:pt x="981" y="346"/>
                  <a:pt x="981" y="346"/>
                </a:cubicBezTo>
                <a:cubicBezTo>
                  <a:pt x="981" y="1"/>
                  <a:pt x="981" y="1"/>
                  <a:pt x="981" y="1"/>
                </a:cubicBezTo>
                <a:cubicBezTo>
                  <a:pt x="1111" y="1"/>
                  <a:pt x="1111" y="1"/>
                  <a:pt x="1111" y="1"/>
                </a:cubicBezTo>
                <a:cubicBezTo>
                  <a:pt x="1196" y="1"/>
                  <a:pt x="1245" y="44"/>
                  <a:pt x="1245" y="117"/>
                </a:cubicBezTo>
                <a:close/>
                <a:moveTo>
                  <a:pt x="1207" y="118"/>
                </a:moveTo>
                <a:cubicBezTo>
                  <a:pt x="1207" y="66"/>
                  <a:pt x="1171" y="39"/>
                  <a:pt x="1109" y="39"/>
                </a:cubicBezTo>
                <a:cubicBezTo>
                  <a:pt x="1021" y="39"/>
                  <a:pt x="1021" y="39"/>
                  <a:pt x="1021" y="39"/>
                </a:cubicBezTo>
                <a:cubicBezTo>
                  <a:pt x="1021" y="199"/>
                  <a:pt x="1021" y="199"/>
                  <a:pt x="1021" y="199"/>
                </a:cubicBezTo>
                <a:cubicBezTo>
                  <a:pt x="1109" y="199"/>
                  <a:pt x="1109" y="199"/>
                  <a:pt x="1109" y="199"/>
                </a:cubicBezTo>
                <a:cubicBezTo>
                  <a:pt x="1171" y="199"/>
                  <a:pt x="1207" y="172"/>
                  <a:pt x="1207" y="118"/>
                </a:cubicBezTo>
                <a:close/>
                <a:moveTo>
                  <a:pt x="1350" y="309"/>
                </a:moveTo>
                <a:cubicBezTo>
                  <a:pt x="1350" y="190"/>
                  <a:pt x="1350" y="190"/>
                  <a:pt x="1350" y="190"/>
                </a:cubicBezTo>
                <a:cubicBezTo>
                  <a:pt x="1524" y="190"/>
                  <a:pt x="1524" y="190"/>
                  <a:pt x="1524" y="190"/>
                </a:cubicBezTo>
                <a:cubicBezTo>
                  <a:pt x="1524" y="153"/>
                  <a:pt x="1524" y="153"/>
                  <a:pt x="1524" y="153"/>
                </a:cubicBezTo>
                <a:cubicBezTo>
                  <a:pt x="1350" y="153"/>
                  <a:pt x="1350" y="153"/>
                  <a:pt x="1350" y="153"/>
                </a:cubicBezTo>
                <a:cubicBezTo>
                  <a:pt x="1350" y="39"/>
                  <a:pt x="1350" y="39"/>
                  <a:pt x="1350" y="39"/>
                </a:cubicBezTo>
                <a:cubicBezTo>
                  <a:pt x="1544" y="39"/>
                  <a:pt x="1544" y="39"/>
                  <a:pt x="1544" y="39"/>
                </a:cubicBezTo>
                <a:cubicBezTo>
                  <a:pt x="1544" y="1"/>
                  <a:pt x="1544" y="1"/>
                  <a:pt x="1544" y="1"/>
                </a:cubicBezTo>
                <a:cubicBezTo>
                  <a:pt x="1311" y="1"/>
                  <a:pt x="1311" y="1"/>
                  <a:pt x="1311" y="1"/>
                </a:cubicBezTo>
                <a:cubicBezTo>
                  <a:pt x="1311" y="346"/>
                  <a:pt x="1311" y="346"/>
                  <a:pt x="1311" y="346"/>
                </a:cubicBezTo>
                <a:cubicBezTo>
                  <a:pt x="1551" y="346"/>
                  <a:pt x="1551" y="346"/>
                  <a:pt x="1551" y="346"/>
                </a:cubicBezTo>
                <a:cubicBezTo>
                  <a:pt x="1551" y="309"/>
                  <a:pt x="1551" y="309"/>
                  <a:pt x="1551" y="309"/>
                </a:cubicBezTo>
                <a:lnTo>
                  <a:pt x="1350" y="309"/>
                </a:lnTo>
                <a:close/>
              </a:path>
            </a:pathLst>
          </a:custGeom>
          <a:solidFill>
            <a:srgbClr val="001450"/>
          </a:solidFill>
          <a:ln>
            <a:noFill/>
          </a:ln>
        </p:spPr>
        <p:txBody>
          <a:bodyPr lIns="114324" tIns="57162" rIns="114324" bIns="57162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251">
              <a:latin typeface="+mn-lt"/>
            </a:endParaRPr>
          </a:p>
        </p:txBody>
      </p:sp>
      <p:sp>
        <p:nvSpPr>
          <p:cNvPr id="64" name="LS_Logo6 (JU-Free) Taxonomy" hidden="1">
            <a:extLst>
              <a:ext uri="{FF2B5EF4-FFF2-40B4-BE49-F238E27FC236}">
                <a16:creationId xmlns:a16="http://schemas.microsoft.com/office/drawing/2014/main" id="{8746F379-2C61-4937-BC93-DD8A84F8B7FB}"/>
              </a:ext>
            </a:extLst>
          </p:cNvPr>
          <p:cNvSpPr>
            <a:spLocks/>
          </p:cNvSpPr>
          <p:nvPr userDrawn="1"/>
        </p:nvSpPr>
        <p:spPr bwMode="auto">
          <a:xfrm>
            <a:off x="1136650" y="7712075"/>
            <a:ext cx="1131888" cy="365125"/>
          </a:xfrm>
          <a:custGeom>
            <a:avLst/>
            <a:gdLst>
              <a:gd name="T0" fmla="*/ 0 w 2851"/>
              <a:gd name="T1" fmla="*/ 1 h 921"/>
              <a:gd name="T2" fmla="*/ 151 w 2851"/>
              <a:gd name="T3" fmla="*/ 39 h 921"/>
              <a:gd name="T4" fmla="*/ 112 w 2851"/>
              <a:gd name="T5" fmla="*/ 39 h 921"/>
              <a:gd name="T6" fmla="*/ 433 w 2851"/>
              <a:gd name="T7" fmla="*/ 1 h 921"/>
              <a:gd name="T8" fmla="*/ 506 w 2851"/>
              <a:gd name="T9" fmla="*/ 259 h 921"/>
              <a:gd name="T10" fmla="*/ 238 w 2851"/>
              <a:gd name="T11" fmla="*/ 346 h 921"/>
              <a:gd name="T12" fmla="*/ 412 w 2851"/>
              <a:gd name="T13" fmla="*/ 46 h 921"/>
              <a:gd name="T14" fmla="*/ 750 w 2851"/>
              <a:gd name="T15" fmla="*/ 202 h 921"/>
              <a:gd name="T16" fmla="*/ 775 w 2851"/>
              <a:gd name="T17" fmla="*/ 167 h 921"/>
              <a:gd name="T18" fmla="*/ 750 w 2851"/>
              <a:gd name="T19" fmla="*/ 134 h 921"/>
              <a:gd name="T20" fmla="*/ 726 w 2851"/>
              <a:gd name="T21" fmla="*/ 169 h 921"/>
              <a:gd name="T22" fmla="*/ 924 w 2851"/>
              <a:gd name="T23" fmla="*/ 174 h 921"/>
              <a:gd name="T24" fmla="*/ 1105 w 2851"/>
              <a:gd name="T25" fmla="*/ 348 h 921"/>
              <a:gd name="T26" fmla="*/ 1105 w 2851"/>
              <a:gd name="T27" fmla="*/ 310 h 921"/>
              <a:gd name="T28" fmla="*/ 964 w 2851"/>
              <a:gd name="T29" fmla="*/ 174 h 921"/>
              <a:gd name="T30" fmla="*/ 1642 w 2851"/>
              <a:gd name="T31" fmla="*/ 346 h 921"/>
              <a:gd name="T32" fmla="*/ 1603 w 2851"/>
              <a:gd name="T33" fmla="*/ 278 h 921"/>
              <a:gd name="T34" fmla="*/ 1356 w 2851"/>
              <a:gd name="T35" fmla="*/ 346 h 921"/>
              <a:gd name="T36" fmla="*/ 1895 w 2851"/>
              <a:gd name="T37" fmla="*/ 348 h 921"/>
              <a:gd name="T38" fmla="*/ 2074 w 2851"/>
              <a:gd name="T39" fmla="*/ 174 h 921"/>
              <a:gd name="T40" fmla="*/ 1895 w 2851"/>
              <a:gd name="T41" fmla="*/ 38 h 921"/>
              <a:gd name="T42" fmla="*/ 2034 w 2851"/>
              <a:gd name="T43" fmla="*/ 174 h 921"/>
              <a:gd name="T44" fmla="*/ 2332 w 2851"/>
              <a:gd name="T45" fmla="*/ 309 h 921"/>
              <a:gd name="T46" fmla="*/ 2494 w 2851"/>
              <a:gd name="T47" fmla="*/ 346 h 921"/>
              <a:gd name="T48" fmla="*/ 2321 w 2851"/>
              <a:gd name="T49" fmla="*/ 249 h 921"/>
              <a:gd name="T50" fmla="*/ 2146 w 2851"/>
              <a:gd name="T51" fmla="*/ 346 h 921"/>
              <a:gd name="T52" fmla="*/ 2811 w 2851"/>
              <a:gd name="T53" fmla="*/ 1 h 921"/>
              <a:gd name="T54" fmla="*/ 2549 w 2851"/>
              <a:gd name="T55" fmla="*/ 1 h 921"/>
              <a:gd name="T56" fmla="*/ 2721 w 2851"/>
              <a:gd name="T57" fmla="*/ 346 h 921"/>
              <a:gd name="T58" fmla="*/ 2811 w 2851"/>
              <a:gd name="T59" fmla="*/ 1 h 921"/>
              <a:gd name="T60" fmla="*/ 46 w 2851"/>
              <a:gd name="T61" fmla="*/ 574 h 921"/>
              <a:gd name="T62" fmla="*/ 84 w 2851"/>
              <a:gd name="T63" fmla="*/ 635 h 921"/>
              <a:gd name="T64" fmla="*/ 357 w 2851"/>
              <a:gd name="T65" fmla="*/ 635 h 921"/>
              <a:gd name="T66" fmla="*/ 394 w 2851"/>
              <a:gd name="T67" fmla="*/ 574 h 921"/>
              <a:gd name="T68" fmla="*/ 644 w 2851"/>
              <a:gd name="T69" fmla="*/ 574 h 921"/>
              <a:gd name="T70" fmla="*/ 716 w 2851"/>
              <a:gd name="T71" fmla="*/ 831 h 921"/>
              <a:gd name="T72" fmla="*/ 449 w 2851"/>
              <a:gd name="T73" fmla="*/ 919 h 921"/>
              <a:gd name="T74" fmla="*/ 700 w 2851"/>
              <a:gd name="T75" fmla="*/ 794 h 921"/>
              <a:gd name="T76" fmla="*/ 700 w 2851"/>
              <a:gd name="T77" fmla="*/ 794 h 921"/>
              <a:gd name="T78" fmla="*/ 851 w 2851"/>
              <a:gd name="T79" fmla="*/ 574 h 921"/>
              <a:gd name="T80" fmla="*/ 891 w 2851"/>
              <a:gd name="T81" fmla="*/ 642 h 921"/>
              <a:gd name="T82" fmla="*/ 1137 w 2851"/>
              <a:gd name="T83" fmla="*/ 574 h 921"/>
              <a:gd name="T84" fmla="*/ 1387 w 2851"/>
              <a:gd name="T85" fmla="*/ 574 h 921"/>
              <a:gd name="T86" fmla="*/ 1460 w 2851"/>
              <a:gd name="T87" fmla="*/ 831 h 921"/>
              <a:gd name="T88" fmla="*/ 1192 w 2851"/>
              <a:gd name="T89" fmla="*/ 919 h 921"/>
              <a:gd name="T90" fmla="*/ 1443 w 2851"/>
              <a:gd name="T91" fmla="*/ 794 h 921"/>
              <a:gd name="T92" fmla="*/ 1443 w 2851"/>
              <a:gd name="T93" fmla="*/ 794 h 921"/>
              <a:gd name="T94" fmla="*/ 1862 w 2851"/>
              <a:gd name="T95" fmla="*/ 620 h 921"/>
              <a:gd name="T96" fmla="*/ 1733 w 2851"/>
              <a:gd name="T97" fmla="*/ 921 h 921"/>
              <a:gd name="T98" fmla="*/ 1826 w 2851"/>
              <a:gd name="T99" fmla="*/ 750 h 921"/>
              <a:gd name="T100" fmla="*/ 1594 w 2851"/>
              <a:gd name="T101" fmla="*/ 746 h 921"/>
              <a:gd name="T102" fmla="*/ 2169 w 2851"/>
              <a:gd name="T103" fmla="*/ 763 h 921"/>
              <a:gd name="T104" fmla="*/ 1996 w 2851"/>
              <a:gd name="T105" fmla="*/ 612 h 921"/>
              <a:gd name="T106" fmla="*/ 1956 w 2851"/>
              <a:gd name="T107" fmla="*/ 574 h 921"/>
              <a:gd name="T108" fmla="*/ 2196 w 2851"/>
              <a:gd name="T109" fmla="*/ 881 h 921"/>
              <a:gd name="T110" fmla="*/ 2466 w 2851"/>
              <a:gd name="T111" fmla="*/ 801 h 921"/>
              <a:gd name="T112" fmla="*/ 2430 w 2851"/>
              <a:gd name="T113" fmla="*/ 809 h 921"/>
              <a:gd name="T114" fmla="*/ 2316 w 2851"/>
              <a:gd name="T115" fmla="*/ 919 h 921"/>
              <a:gd name="T116" fmla="*/ 2407 w 2851"/>
              <a:gd name="T117" fmla="*/ 574 h 921"/>
              <a:gd name="T118" fmla="*/ 2505 w 2851"/>
              <a:gd name="T119" fmla="*/ 691 h 921"/>
              <a:gd name="T120" fmla="*/ 2316 w 2851"/>
              <a:gd name="T121" fmla="*/ 772 h 9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851" h="921">
                <a:moveTo>
                  <a:pt x="112" y="39"/>
                </a:moveTo>
                <a:cubicBezTo>
                  <a:pt x="0" y="39"/>
                  <a:pt x="0" y="39"/>
                  <a:pt x="0" y="39"/>
                </a:cubicBezTo>
                <a:cubicBezTo>
                  <a:pt x="0" y="1"/>
                  <a:pt x="0" y="1"/>
                  <a:pt x="0" y="1"/>
                </a:cubicBezTo>
                <a:cubicBezTo>
                  <a:pt x="263" y="1"/>
                  <a:pt x="263" y="1"/>
                  <a:pt x="263" y="1"/>
                </a:cubicBezTo>
                <a:cubicBezTo>
                  <a:pt x="263" y="39"/>
                  <a:pt x="263" y="39"/>
                  <a:pt x="263" y="39"/>
                </a:cubicBezTo>
                <a:cubicBezTo>
                  <a:pt x="151" y="39"/>
                  <a:pt x="151" y="39"/>
                  <a:pt x="151" y="39"/>
                </a:cubicBezTo>
                <a:cubicBezTo>
                  <a:pt x="151" y="346"/>
                  <a:pt x="151" y="346"/>
                  <a:pt x="151" y="346"/>
                </a:cubicBezTo>
                <a:cubicBezTo>
                  <a:pt x="112" y="346"/>
                  <a:pt x="112" y="346"/>
                  <a:pt x="112" y="346"/>
                </a:cubicBezTo>
                <a:lnTo>
                  <a:pt x="112" y="39"/>
                </a:lnTo>
                <a:close/>
                <a:moveTo>
                  <a:pt x="238" y="346"/>
                </a:moveTo>
                <a:cubicBezTo>
                  <a:pt x="393" y="1"/>
                  <a:pt x="393" y="1"/>
                  <a:pt x="393" y="1"/>
                </a:cubicBezTo>
                <a:cubicBezTo>
                  <a:pt x="433" y="1"/>
                  <a:pt x="433" y="1"/>
                  <a:pt x="433" y="1"/>
                </a:cubicBezTo>
                <a:cubicBezTo>
                  <a:pt x="587" y="346"/>
                  <a:pt x="587" y="346"/>
                  <a:pt x="587" y="346"/>
                </a:cubicBezTo>
                <a:cubicBezTo>
                  <a:pt x="544" y="346"/>
                  <a:pt x="544" y="346"/>
                  <a:pt x="544" y="346"/>
                </a:cubicBezTo>
                <a:cubicBezTo>
                  <a:pt x="506" y="259"/>
                  <a:pt x="506" y="259"/>
                  <a:pt x="506" y="259"/>
                </a:cubicBezTo>
                <a:cubicBezTo>
                  <a:pt x="318" y="259"/>
                  <a:pt x="318" y="259"/>
                  <a:pt x="318" y="259"/>
                </a:cubicBezTo>
                <a:cubicBezTo>
                  <a:pt x="280" y="346"/>
                  <a:pt x="280" y="346"/>
                  <a:pt x="280" y="346"/>
                </a:cubicBezTo>
                <a:lnTo>
                  <a:pt x="238" y="346"/>
                </a:lnTo>
                <a:close/>
                <a:moveTo>
                  <a:pt x="335" y="221"/>
                </a:moveTo>
                <a:cubicBezTo>
                  <a:pt x="489" y="221"/>
                  <a:pt x="489" y="221"/>
                  <a:pt x="489" y="221"/>
                </a:cubicBezTo>
                <a:cubicBezTo>
                  <a:pt x="412" y="46"/>
                  <a:pt x="412" y="46"/>
                  <a:pt x="412" y="46"/>
                </a:cubicBezTo>
                <a:lnTo>
                  <a:pt x="335" y="221"/>
                </a:lnTo>
                <a:close/>
                <a:moveTo>
                  <a:pt x="646" y="346"/>
                </a:moveTo>
                <a:cubicBezTo>
                  <a:pt x="750" y="202"/>
                  <a:pt x="750" y="202"/>
                  <a:pt x="750" y="202"/>
                </a:cubicBezTo>
                <a:cubicBezTo>
                  <a:pt x="854" y="346"/>
                  <a:pt x="854" y="346"/>
                  <a:pt x="854" y="346"/>
                </a:cubicBezTo>
                <a:cubicBezTo>
                  <a:pt x="902" y="346"/>
                  <a:pt x="902" y="346"/>
                  <a:pt x="902" y="346"/>
                </a:cubicBezTo>
                <a:cubicBezTo>
                  <a:pt x="775" y="167"/>
                  <a:pt x="775" y="167"/>
                  <a:pt x="775" y="167"/>
                </a:cubicBezTo>
                <a:cubicBezTo>
                  <a:pt x="892" y="1"/>
                  <a:pt x="892" y="1"/>
                  <a:pt x="892" y="1"/>
                </a:cubicBezTo>
                <a:cubicBezTo>
                  <a:pt x="846" y="1"/>
                  <a:pt x="846" y="1"/>
                  <a:pt x="846" y="1"/>
                </a:cubicBezTo>
                <a:cubicBezTo>
                  <a:pt x="750" y="134"/>
                  <a:pt x="750" y="134"/>
                  <a:pt x="750" y="134"/>
                </a:cubicBezTo>
                <a:cubicBezTo>
                  <a:pt x="655" y="1"/>
                  <a:pt x="655" y="1"/>
                  <a:pt x="655" y="1"/>
                </a:cubicBezTo>
                <a:cubicBezTo>
                  <a:pt x="609" y="1"/>
                  <a:pt x="609" y="1"/>
                  <a:pt x="609" y="1"/>
                </a:cubicBezTo>
                <a:cubicBezTo>
                  <a:pt x="726" y="169"/>
                  <a:pt x="726" y="169"/>
                  <a:pt x="726" y="169"/>
                </a:cubicBezTo>
                <a:cubicBezTo>
                  <a:pt x="600" y="346"/>
                  <a:pt x="600" y="346"/>
                  <a:pt x="600" y="346"/>
                </a:cubicBezTo>
                <a:lnTo>
                  <a:pt x="646" y="346"/>
                </a:lnTo>
                <a:close/>
                <a:moveTo>
                  <a:pt x="924" y="174"/>
                </a:moveTo>
                <a:cubicBezTo>
                  <a:pt x="924" y="76"/>
                  <a:pt x="1004" y="0"/>
                  <a:pt x="1105" y="0"/>
                </a:cubicBezTo>
                <a:cubicBezTo>
                  <a:pt x="1205" y="0"/>
                  <a:pt x="1284" y="77"/>
                  <a:pt x="1284" y="174"/>
                </a:cubicBezTo>
                <a:cubicBezTo>
                  <a:pt x="1284" y="271"/>
                  <a:pt x="1205" y="348"/>
                  <a:pt x="1105" y="348"/>
                </a:cubicBezTo>
                <a:cubicBezTo>
                  <a:pt x="1004" y="348"/>
                  <a:pt x="924" y="271"/>
                  <a:pt x="924" y="174"/>
                </a:cubicBezTo>
                <a:close/>
                <a:moveTo>
                  <a:pt x="964" y="174"/>
                </a:moveTo>
                <a:cubicBezTo>
                  <a:pt x="964" y="249"/>
                  <a:pt x="1028" y="310"/>
                  <a:pt x="1105" y="310"/>
                </a:cubicBezTo>
                <a:cubicBezTo>
                  <a:pt x="1181" y="310"/>
                  <a:pt x="1244" y="249"/>
                  <a:pt x="1244" y="174"/>
                </a:cubicBezTo>
                <a:cubicBezTo>
                  <a:pt x="1244" y="98"/>
                  <a:pt x="1181" y="38"/>
                  <a:pt x="1105" y="38"/>
                </a:cubicBezTo>
                <a:cubicBezTo>
                  <a:pt x="1028" y="38"/>
                  <a:pt x="964" y="98"/>
                  <a:pt x="964" y="174"/>
                </a:cubicBezTo>
                <a:close/>
                <a:moveTo>
                  <a:pt x="1395" y="69"/>
                </a:moveTo>
                <a:cubicBezTo>
                  <a:pt x="1602" y="346"/>
                  <a:pt x="1602" y="346"/>
                  <a:pt x="1602" y="346"/>
                </a:cubicBezTo>
                <a:cubicBezTo>
                  <a:pt x="1642" y="346"/>
                  <a:pt x="1642" y="346"/>
                  <a:pt x="1642" y="346"/>
                </a:cubicBezTo>
                <a:cubicBezTo>
                  <a:pt x="1642" y="1"/>
                  <a:pt x="1642" y="1"/>
                  <a:pt x="1642" y="1"/>
                </a:cubicBezTo>
                <a:cubicBezTo>
                  <a:pt x="1603" y="1"/>
                  <a:pt x="1603" y="1"/>
                  <a:pt x="1603" y="1"/>
                </a:cubicBezTo>
                <a:cubicBezTo>
                  <a:pt x="1603" y="278"/>
                  <a:pt x="1603" y="278"/>
                  <a:pt x="1603" y="278"/>
                </a:cubicBezTo>
                <a:cubicBezTo>
                  <a:pt x="1397" y="1"/>
                  <a:pt x="1397" y="1"/>
                  <a:pt x="1397" y="1"/>
                </a:cubicBezTo>
                <a:cubicBezTo>
                  <a:pt x="1356" y="1"/>
                  <a:pt x="1356" y="1"/>
                  <a:pt x="1356" y="1"/>
                </a:cubicBezTo>
                <a:cubicBezTo>
                  <a:pt x="1356" y="346"/>
                  <a:pt x="1356" y="346"/>
                  <a:pt x="1356" y="346"/>
                </a:cubicBezTo>
                <a:cubicBezTo>
                  <a:pt x="1395" y="346"/>
                  <a:pt x="1395" y="346"/>
                  <a:pt x="1395" y="346"/>
                </a:cubicBezTo>
                <a:lnTo>
                  <a:pt x="1395" y="69"/>
                </a:lnTo>
                <a:close/>
                <a:moveTo>
                  <a:pt x="1895" y="348"/>
                </a:moveTo>
                <a:cubicBezTo>
                  <a:pt x="1794" y="348"/>
                  <a:pt x="1714" y="271"/>
                  <a:pt x="1714" y="174"/>
                </a:cubicBezTo>
                <a:cubicBezTo>
                  <a:pt x="1714" y="76"/>
                  <a:pt x="1794" y="0"/>
                  <a:pt x="1895" y="0"/>
                </a:cubicBezTo>
                <a:cubicBezTo>
                  <a:pt x="1995" y="0"/>
                  <a:pt x="2074" y="77"/>
                  <a:pt x="2074" y="174"/>
                </a:cubicBezTo>
                <a:cubicBezTo>
                  <a:pt x="2074" y="271"/>
                  <a:pt x="1995" y="348"/>
                  <a:pt x="1895" y="348"/>
                </a:cubicBezTo>
                <a:close/>
                <a:moveTo>
                  <a:pt x="2034" y="174"/>
                </a:moveTo>
                <a:cubicBezTo>
                  <a:pt x="2034" y="98"/>
                  <a:pt x="1971" y="38"/>
                  <a:pt x="1895" y="38"/>
                </a:cubicBezTo>
                <a:cubicBezTo>
                  <a:pt x="1818" y="38"/>
                  <a:pt x="1754" y="98"/>
                  <a:pt x="1754" y="174"/>
                </a:cubicBezTo>
                <a:cubicBezTo>
                  <a:pt x="1754" y="249"/>
                  <a:pt x="1818" y="310"/>
                  <a:pt x="1895" y="310"/>
                </a:cubicBezTo>
                <a:cubicBezTo>
                  <a:pt x="1971" y="310"/>
                  <a:pt x="2034" y="249"/>
                  <a:pt x="2034" y="174"/>
                </a:cubicBezTo>
                <a:close/>
                <a:moveTo>
                  <a:pt x="2183" y="62"/>
                </a:moveTo>
                <a:cubicBezTo>
                  <a:pt x="2308" y="309"/>
                  <a:pt x="2308" y="309"/>
                  <a:pt x="2308" y="309"/>
                </a:cubicBezTo>
                <a:cubicBezTo>
                  <a:pt x="2332" y="309"/>
                  <a:pt x="2332" y="309"/>
                  <a:pt x="2332" y="309"/>
                </a:cubicBezTo>
                <a:cubicBezTo>
                  <a:pt x="2457" y="62"/>
                  <a:pt x="2457" y="62"/>
                  <a:pt x="2457" y="62"/>
                </a:cubicBezTo>
                <a:cubicBezTo>
                  <a:pt x="2458" y="346"/>
                  <a:pt x="2458" y="346"/>
                  <a:pt x="2458" y="346"/>
                </a:cubicBezTo>
                <a:cubicBezTo>
                  <a:pt x="2494" y="346"/>
                  <a:pt x="2494" y="346"/>
                  <a:pt x="2494" y="346"/>
                </a:cubicBezTo>
                <a:cubicBezTo>
                  <a:pt x="2494" y="1"/>
                  <a:pt x="2494" y="1"/>
                  <a:pt x="2494" y="1"/>
                </a:cubicBezTo>
                <a:cubicBezTo>
                  <a:pt x="2446" y="1"/>
                  <a:pt x="2446" y="1"/>
                  <a:pt x="2446" y="1"/>
                </a:cubicBezTo>
                <a:cubicBezTo>
                  <a:pt x="2321" y="249"/>
                  <a:pt x="2321" y="249"/>
                  <a:pt x="2321" y="249"/>
                </a:cubicBezTo>
                <a:cubicBezTo>
                  <a:pt x="2195" y="1"/>
                  <a:pt x="2195" y="1"/>
                  <a:pt x="2195" y="1"/>
                </a:cubicBezTo>
                <a:cubicBezTo>
                  <a:pt x="2146" y="1"/>
                  <a:pt x="2146" y="1"/>
                  <a:pt x="2146" y="1"/>
                </a:cubicBezTo>
                <a:cubicBezTo>
                  <a:pt x="2146" y="346"/>
                  <a:pt x="2146" y="346"/>
                  <a:pt x="2146" y="346"/>
                </a:cubicBezTo>
                <a:cubicBezTo>
                  <a:pt x="2183" y="346"/>
                  <a:pt x="2183" y="346"/>
                  <a:pt x="2183" y="346"/>
                </a:cubicBezTo>
                <a:lnTo>
                  <a:pt x="2183" y="62"/>
                </a:lnTo>
                <a:close/>
                <a:moveTo>
                  <a:pt x="2811" y="1"/>
                </a:moveTo>
                <a:cubicBezTo>
                  <a:pt x="2701" y="181"/>
                  <a:pt x="2701" y="181"/>
                  <a:pt x="2701" y="181"/>
                </a:cubicBezTo>
                <a:cubicBezTo>
                  <a:pt x="2589" y="1"/>
                  <a:pt x="2589" y="1"/>
                  <a:pt x="2589" y="1"/>
                </a:cubicBezTo>
                <a:cubicBezTo>
                  <a:pt x="2549" y="1"/>
                  <a:pt x="2549" y="1"/>
                  <a:pt x="2549" y="1"/>
                </a:cubicBezTo>
                <a:cubicBezTo>
                  <a:pt x="2682" y="229"/>
                  <a:pt x="2682" y="229"/>
                  <a:pt x="2682" y="229"/>
                </a:cubicBezTo>
                <a:cubicBezTo>
                  <a:pt x="2682" y="346"/>
                  <a:pt x="2682" y="346"/>
                  <a:pt x="2682" y="346"/>
                </a:cubicBezTo>
                <a:cubicBezTo>
                  <a:pt x="2721" y="346"/>
                  <a:pt x="2721" y="346"/>
                  <a:pt x="2721" y="346"/>
                </a:cubicBezTo>
                <a:cubicBezTo>
                  <a:pt x="2721" y="228"/>
                  <a:pt x="2721" y="228"/>
                  <a:pt x="2721" y="228"/>
                </a:cubicBezTo>
                <a:cubicBezTo>
                  <a:pt x="2851" y="1"/>
                  <a:pt x="2851" y="1"/>
                  <a:pt x="2851" y="1"/>
                </a:cubicBezTo>
                <a:lnTo>
                  <a:pt x="2811" y="1"/>
                </a:lnTo>
                <a:close/>
                <a:moveTo>
                  <a:pt x="221" y="822"/>
                </a:moveTo>
                <a:cubicBezTo>
                  <a:pt x="95" y="574"/>
                  <a:pt x="95" y="574"/>
                  <a:pt x="95" y="574"/>
                </a:cubicBezTo>
                <a:cubicBezTo>
                  <a:pt x="46" y="574"/>
                  <a:pt x="46" y="574"/>
                  <a:pt x="46" y="574"/>
                </a:cubicBezTo>
                <a:cubicBezTo>
                  <a:pt x="46" y="919"/>
                  <a:pt x="46" y="919"/>
                  <a:pt x="46" y="919"/>
                </a:cubicBezTo>
                <a:cubicBezTo>
                  <a:pt x="84" y="919"/>
                  <a:pt x="84" y="919"/>
                  <a:pt x="84" y="919"/>
                </a:cubicBezTo>
                <a:cubicBezTo>
                  <a:pt x="84" y="635"/>
                  <a:pt x="84" y="635"/>
                  <a:pt x="84" y="635"/>
                </a:cubicBezTo>
                <a:cubicBezTo>
                  <a:pt x="208" y="882"/>
                  <a:pt x="208" y="882"/>
                  <a:pt x="208" y="882"/>
                </a:cubicBezTo>
                <a:cubicBezTo>
                  <a:pt x="232" y="882"/>
                  <a:pt x="232" y="882"/>
                  <a:pt x="232" y="882"/>
                </a:cubicBezTo>
                <a:cubicBezTo>
                  <a:pt x="357" y="635"/>
                  <a:pt x="357" y="635"/>
                  <a:pt x="357" y="635"/>
                </a:cubicBezTo>
                <a:cubicBezTo>
                  <a:pt x="358" y="919"/>
                  <a:pt x="358" y="919"/>
                  <a:pt x="358" y="919"/>
                </a:cubicBezTo>
                <a:cubicBezTo>
                  <a:pt x="394" y="919"/>
                  <a:pt x="394" y="919"/>
                  <a:pt x="394" y="919"/>
                </a:cubicBezTo>
                <a:cubicBezTo>
                  <a:pt x="394" y="574"/>
                  <a:pt x="394" y="574"/>
                  <a:pt x="394" y="574"/>
                </a:cubicBezTo>
                <a:cubicBezTo>
                  <a:pt x="346" y="574"/>
                  <a:pt x="346" y="574"/>
                  <a:pt x="346" y="574"/>
                </a:cubicBezTo>
                <a:lnTo>
                  <a:pt x="221" y="822"/>
                </a:lnTo>
                <a:close/>
                <a:moveTo>
                  <a:pt x="644" y="574"/>
                </a:moveTo>
                <a:cubicBezTo>
                  <a:pt x="797" y="919"/>
                  <a:pt x="797" y="919"/>
                  <a:pt x="797" y="919"/>
                </a:cubicBezTo>
                <a:cubicBezTo>
                  <a:pt x="755" y="919"/>
                  <a:pt x="755" y="919"/>
                  <a:pt x="755" y="919"/>
                </a:cubicBezTo>
                <a:cubicBezTo>
                  <a:pt x="716" y="831"/>
                  <a:pt x="716" y="831"/>
                  <a:pt x="716" y="831"/>
                </a:cubicBezTo>
                <a:cubicBezTo>
                  <a:pt x="529" y="831"/>
                  <a:pt x="529" y="831"/>
                  <a:pt x="529" y="831"/>
                </a:cubicBezTo>
                <a:cubicBezTo>
                  <a:pt x="490" y="919"/>
                  <a:pt x="490" y="919"/>
                  <a:pt x="490" y="919"/>
                </a:cubicBezTo>
                <a:cubicBezTo>
                  <a:pt x="449" y="919"/>
                  <a:pt x="449" y="919"/>
                  <a:pt x="449" y="919"/>
                </a:cubicBezTo>
                <a:cubicBezTo>
                  <a:pt x="603" y="574"/>
                  <a:pt x="603" y="574"/>
                  <a:pt x="603" y="574"/>
                </a:cubicBezTo>
                <a:lnTo>
                  <a:pt x="644" y="574"/>
                </a:lnTo>
                <a:close/>
                <a:moveTo>
                  <a:pt x="700" y="794"/>
                </a:moveTo>
                <a:cubicBezTo>
                  <a:pt x="622" y="619"/>
                  <a:pt x="622" y="619"/>
                  <a:pt x="622" y="619"/>
                </a:cubicBezTo>
                <a:cubicBezTo>
                  <a:pt x="545" y="794"/>
                  <a:pt x="545" y="794"/>
                  <a:pt x="545" y="794"/>
                </a:cubicBezTo>
                <a:lnTo>
                  <a:pt x="700" y="794"/>
                </a:lnTo>
                <a:close/>
                <a:moveTo>
                  <a:pt x="1099" y="851"/>
                </a:moveTo>
                <a:cubicBezTo>
                  <a:pt x="892" y="574"/>
                  <a:pt x="892" y="574"/>
                  <a:pt x="892" y="574"/>
                </a:cubicBezTo>
                <a:cubicBezTo>
                  <a:pt x="851" y="574"/>
                  <a:pt x="851" y="574"/>
                  <a:pt x="851" y="574"/>
                </a:cubicBezTo>
                <a:cubicBezTo>
                  <a:pt x="851" y="919"/>
                  <a:pt x="851" y="919"/>
                  <a:pt x="851" y="919"/>
                </a:cubicBezTo>
                <a:cubicBezTo>
                  <a:pt x="891" y="919"/>
                  <a:pt x="891" y="919"/>
                  <a:pt x="891" y="919"/>
                </a:cubicBezTo>
                <a:cubicBezTo>
                  <a:pt x="891" y="642"/>
                  <a:pt x="891" y="642"/>
                  <a:pt x="891" y="642"/>
                </a:cubicBezTo>
                <a:cubicBezTo>
                  <a:pt x="1097" y="919"/>
                  <a:pt x="1097" y="919"/>
                  <a:pt x="1097" y="919"/>
                </a:cubicBezTo>
                <a:cubicBezTo>
                  <a:pt x="1137" y="919"/>
                  <a:pt x="1137" y="919"/>
                  <a:pt x="1137" y="919"/>
                </a:cubicBezTo>
                <a:cubicBezTo>
                  <a:pt x="1137" y="574"/>
                  <a:pt x="1137" y="574"/>
                  <a:pt x="1137" y="574"/>
                </a:cubicBezTo>
                <a:cubicBezTo>
                  <a:pt x="1099" y="574"/>
                  <a:pt x="1099" y="574"/>
                  <a:pt x="1099" y="574"/>
                </a:cubicBezTo>
                <a:lnTo>
                  <a:pt x="1099" y="851"/>
                </a:lnTo>
                <a:close/>
                <a:moveTo>
                  <a:pt x="1387" y="574"/>
                </a:moveTo>
                <a:cubicBezTo>
                  <a:pt x="1541" y="919"/>
                  <a:pt x="1541" y="919"/>
                  <a:pt x="1541" y="919"/>
                </a:cubicBezTo>
                <a:cubicBezTo>
                  <a:pt x="1498" y="919"/>
                  <a:pt x="1498" y="919"/>
                  <a:pt x="1498" y="919"/>
                </a:cubicBezTo>
                <a:cubicBezTo>
                  <a:pt x="1460" y="831"/>
                  <a:pt x="1460" y="831"/>
                  <a:pt x="1460" y="831"/>
                </a:cubicBezTo>
                <a:cubicBezTo>
                  <a:pt x="1272" y="831"/>
                  <a:pt x="1272" y="831"/>
                  <a:pt x="1272" y="831"/>
                </a:cubicBezTo>
                <a:cubicBezTo>
                  <a:pt x="1234" y="919"/>
                  <a:pt x="1234" y="919"/>
                  <a:pt x="1234" y="919"/>
                </a:cubicBezTo>
                <a:cubicBezTo>
                  <a:pt x="1192" y="919"/>
                  <a:pt x="1192" y="919"/>
                  <a:pt x="1192" y="919"/>
                </a:cubicBezTo>
                <a:cubicBezTo>
                  <a:pt x="1346" y="574"/>
                  <a:pt x="1346" y="574"/>
                  <a:pt x="1346" y="574"/>
                </a:cubicBezTo>
                <a:lnTo>
                  <a:pt x="1387" y="574"/>
                </a:lnTo>
                <a:close/>
                <a:moveTo>
                  <a:pt x="1443" y="794"/>
                </a:moveTo>
                <a:cubicBezTo>
                  <a:pt x="1365" y="619"/>
                  <a:pt x="1365" y="619"/>
                  <a:pt x="1365" y="619"/>
                </a:cubicBezTo>
                <a:cubicBezTo>
                  <a:pt x="1289" y="794"/>
                  <a:pt x="1289" y="794"/>
                  <a:pt x="1289" y="794"/>
                </a:cubicBezTo>
                <a:lnTo>
                  <a:pt x="1443" y="794"/>
                </a:lnTo>
                <a:close/>
                <a:moveTo>
                  <a:pt x="1735" y="610"/>
                </a:moveTo>
                <a:cubicBezTo>
                  <a:pt x="1774" y="610"/>
                  <a:pt x="1812" y="625"/>
                  <a:pt x="1840" y="650"/>
                </a:cubicBezTo>
                <a:cubicBezTo>
                  <a:pt x="1862" y="620"/>
                  <a:pt x="1862" y="620"/>
                  <a:pt x="1862" y="620"/>
                </a:cubicBezTo>
                <a:cubicBezTo>
                  <a:pt x="1829" y="591"/>
                  <a:pt x="1783" y="573"/>
                  <a:pt x="1735" y="573"/>
                </a:cubicBezTo>
                <a:cubicBezTo>
                  <a:pt x="1634" y="573"/>
                  <a:pt x="1554" y="649"/>
                  <a:pt x="1554" y="746"/>
                </a:cubicBezTo>
                <a:cubicBezTo>
                  <a:pt x="1554" y="843"/>
                  <a:pt x="1634" y="921"/>
                  <a:pt x="1733" y="921"/>
                </a:cubicBezTo>
                <a:cubicBezTo>
                  <a:pt x="1780" y="921"/>
                  <a:pt x="1827" y="902"/>
                  <a:pt x="1861" y="875"/>
                </a:cubicBezTo>
                <a:cubicBezTo>
                  <a:pt x="1861" y="750"/>
                  <a:pt x="1861" y="750"/>
                  <a:pt x="1861" y="750"/>
                </a:cubicBezTo>
                <a:cubicBezTo>
                  <a:pt x="1826" y="750"/>
                  <a:pt x="1826" y="750"/>
                  <a:pt x="1826" y="750"/>
                </a:cubicBezTo>
                <a:cubicBezTo>
                  <a:pt x="1826" y="854"/>
                  <a:pt x="1826" y="854"/>
                  <a:pt x="1826" y="854"/>
                </a:cubicBezTo>
                <a:cubicBezTo>
                  <a:pt x="1800" y="872"/>
                  <a:pt x="1767" y="883"/>
                  <a:pt x="1736" y="883"/>
                </a:cubicBezTo>
                <a:cubicBezTo>
                  <a:pt x="1657" y="883"/>
                  <a:pt x="1594" y="823"/>
                  <a:pt x="1594" y="746"/>
                </a:cubicBezTo>
                <a:cubicBezTo>
                  <a:pt x="1594" y="671"/>
                  <a:pt x="1657" y="610"/>
                  <a:pt x="1735" y="610"/>
                </a:cubicBezTo>
                <a:close/>
                <a:moveTo>
                  <a:pt x="1996" y="763"/>
                </a:moveTo>
                <a:cubicBezTo>
                  <a:pt x="2169" y="763"/>
                  <a:pt x="2169" y="763"/>
                  <a:pt x="2169" y="763"/>
                </a:cubicBezTo>
                <a:cubicBezTo>
                  <a:pt x="2169" y="725"/>
                  <a:pt x="2169" y="725"/>
                  <a:pt x="2169" y="725"/>
                </a:cubicBezTo>
                <a:cubicBezTo>
                  <a:pt x="1996" y="725"/>
                  <a:pt x="1996" y="725"/>
                  <a:pt x="1996" y="725"/>
                </a:cubicBezTo>
                <a:cubicBezTo>
                  <a:pt x="1996" y="612"/>
                  <a:pt x="1996" y="612"/>
                  <a:pt x="1996" y="612"/>
                </a:cubicBezTo>
                <a:cubicBezTo>
                  <a:pt x="2190" y="612"/>
                  <a:pt x="2190" y="612"/>
                  <a:pt x="2190" y="612"/>
                </a:cubicBezTo>
                <a:cubicBezTo>
                  <a:pt x="2190" y="574"/>
                  <a:pt x="2190" y="574"/>
                  <a:pt x="2190" y="574"/>
                </a:cubicBezTo>
                <a:cubicBezTo>
                  <a:pt x="1956" y="574"/>
                  <a:pt x="1956" y="574"/>
                  <a:pt x="1956" y="574"/>
                </a:cubicBezTo>
                <a:cubicBezTo>
                  <a:pt x="1956" y="919"/>
                  <a:pt x="1956" y="919"/>
                  <a:pt x="1956" y="919"/>
                </a:cubicBezTo>
                <a:cubicBezTo>
                  <a:pt x="2196" y="919"/>
                  <a:pt x="2196" y="919"/>
                  <a:pt x="2196" y="919"/>
                </a:cubicBezTo>
                <a:cubicBezTo>
                  <a:pt x="2196" y="881"/>
                  <a:pt x="2196" y="881"/>
                  <a:pt x="2196" y="881"/>
                </a:cubicBezTo>
                <a:cubicBezTo>
                  <a:pt x="1996" y="881"/>
                  <a:pt x="1996" y="881"/>
                  <a:pt x="1996" y="881"/>
                </a:cubicBezTo>
                <a:lnTo>
                  <a:pt x="1996" y="763"/>
                </a:lnTo>
                <a:close/>
                <a:moveTo>
                  <a:pt x="2466" y="801"/>
                </a:moveTo>
                <a:cubicBezTo>
                  <a:pt x="2546" y="919"/>
                  <a:pt x="2546" y="919"/>
                  <a:pt x="2546" y="919"/>
                </a:cubicBezTo>
                <a:cubicBezTo>
                  <a:pt x="2501" y="919"/>
                  <a:pt x="2501" y="919"/>
                  <a:pt x="2501" y="919"/>
                </a:cubicBezTo>
                <a:cubicBezTo>
                  <a:pt x="2430" y="809"/>
                  <a:pt x="2430" y="809"/>
                  <a:pt x="2430" y="809"/>
                </a:cubicBezTo>
                <a:cubicBezTo>
                  <a:pt x="2423" y="809"/>
                  <a:pt x="2415" y="810"/>
                  <a:pt x="2407" y="810"/>
                </a:cubicBezTo>
                <a:cubicBezTo>
                  <a:pt x="2316" y="810"/>
                  <a:pt x="2316" y="810"/>
                  <a:pt x="2316" y="810"/>
                </a:cubicBezTo>
                <a:cubicBezTo>
                  <a:pt x="2316" y="919"/>
                  <a:pt x="2316" y="919"/>
                  <a:pt x="2316" y="919"/>
                </a:cubicBezTo>
                <a:cubicBezTo>
                  <a:pt x="2276" y="919"/>
                  <a:pt x="2276" y="919"/>
                  <a:pt x="2276" y="919"/>
                </a:cubicBezTo>
                <a:cubicBezTo>
                  <a:pt x="2276" y="574"/>
                  <a:pt x="2276" y="574"/>
                  <a:pt x="2276" y="574"/>
                </a:cubicBezTo>
                <a:cubicBezTo>
                  <a:pt x="2407" y="574"/>
                  <a:pt x="2407" y="574"/>
                  <a:pt x="2407" y="574"/>
                </a:cubicBezTo>
                <a:cubicBezTo>
                  <a:pt x="2493" y="574"/>
                  <a:pt x="2543" y="616"/>
                  <a:pt x="2543" y="690"/>
                </a:cubicBezTo>
                <a:cubicBezTo>
                  <a:pt x="2543" y="747"/>
                  <a:pt x="2515" y="785"/>
                  <a:pt x="2466" y="801"/>
                </a:cubicBezTo>
                <a:close/>
                <a:moveTo>
                  <a:pt x="2505" y="691"/>
                </a:moveTo>
                <a:cubicBezTo>
                  <a:pt x="2505" y="639"/>
                  <a:pt x="2469" y="612"/>
                  <a:pt x="2407" y="612"/>
                </a:cubicBezTo>
                <a:cubicBezTo>
                  <a:pt x="2316" y="612"/>
                  <a:pt x="2316" y="612"/>
                  <a:pt x="2316" y="612"/>
                </a:cubicBezTo>
                <a:cubicBezTo>
                  <a:pt x="2316" y="772"/>
                  <a:pt x="2316" y="772"/>
                  <a:pt x="2316" y="772"/>
                </a:cubicBezTo>
                <a:cubicBezTo>
                  <a:pt x="2407" y="772"/>
                  <a:pt x="2407" y="772"/>
                  <a:pt x="2407" y="772"/>
                </a:cubicBezTo>
                <a:cubicBezTo>
                  <a:pt x="2469" y="772"/>
                  <a:pt x="2505" y="744"/>
                  <a:pt x="2505" y="691"/>
                </a:cubicBezTo>
                <a:close/>
              </a:path>
            </a:pathLst>
          </a:custGeom>
          <a:solidFill>
            <a:srgbClr val="001450"/>
          </a:solidFill>
          <a:ln>
            <a:noFill/>
          </a:ln>
        </p:spPr>
        <p:txBody>
          <a:bodyPr lIns="114324" tIns="57162" rIns="114324" bIns="57162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251">
              <a:latin typeface="+mn-lt"/>
            </a:endParaRPr>
          </a:p>
        </p:txBody>
      </p:sp>
      <p:sp>
        <p:nvSpPr>
          <p:cNvPr id="65" name="LS_Logo13(JU-Free) Enterprise" hidden="1">
            <a:extLst>
              <a:ext uri="{FF2B5EF4-FFF2-40B4-BE49-F238E27FC236}">
                <a16:creationId xmlns:a16="http://schemas.microsoft.com/office/drawing/2014/main" id="{C4BD4C3E-3307-4438-BE49-C4122BF3873C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136650" y="7712075"/>
            <a:ext cx="2205038" cy="365125"/>
          </a:xfrm>
          <a:custGeom>
            <a:avLst/>
            <a:gdLst>
              <a:gd name="T0" fmla="*/ 36 w 5552"/>
              <a:gd name="T1" fmla="*/ 156 h 921"/>
              <a:gd name="T2" fmla="*/ 613 w 5552"/>
              <a:gd name="T3" fmla="*/ 345 h 921"/>
              <a:gd name="T4" fmla="*/ 363 w 5552"/>
              <a:gd name="T5" fmla="*/ 345 h 921"/>
              <a:gd name="T6" fmla="*/ 948 w 5552"/>
              <a:gd name="T7" fmla="*/ 34 h 921"/>
              <a:gd name="T8" fmla="*/ 1042 w 5552"/>
              <a:gd name="T9" fmla="*/ 314 h 921"/>
              <a:gd name="T10" fmla="*/ 1240 w 5552"/>
              <a:gd name="T11" fmla="*/ 3 h 921"/>
              <a:gd name="T12" fmla="*/ 1369 w 5552"/>
              <a:gd name="T13" fmla="*/ 345 h 921"/>
              <a:gd name="T14" fmla="*/ 1523 w 5552"/>
              <a:gd name="T15" fmla="*/ 228 h 921"/>
              <a:gd name="T16" fmla="*/ 1565 w 5552"/>
              <a:gd name="T17" fmla="*/ 120 h 921"/>
              <a:gd name="T18" fmla="*/ 1917 w 5552"/>
              <a:gd name="T19" fmla="*/ 206 h 921"/>
              <a:gd name="T20" fmla="*/ 1917 w 5552"/>
              <a:gd name="T21" fmla="*/ 34 h 921"/>
              <a:gd name="T22" fmla="*/ 1814 w 5552"/>
              <a:gd name="T23" fmla="*/ 205 h 921"/>
              <a:gd name="T24" fmla="*/ 2161 w 5552"/>
              <a:gd name="T25" fmla="*/ 237 h 921"/>
              <a:gd name="T26" fmla="*/ 2301 w 5552"/>
              <a:gd name="T27" fmla="*/ 120 h 921"/>
              <a:gd name="T28" fmla="*/ 2069 w 5552"/>
              <a:gd name="T29" fmla="*/ 34 h 921"/>
              <a:gd name="T30" fmla="*/ 2423 w 5552"/>
              <a:gd name="T31" fmla="*/ 345 h 921"/>
              <a:gd name="T32" fmla="*/ 2568 w 5552"/>
              <a:gd name="T33" fmla="*/ 48 h 921"/>
              <a:gd name="T34" fmla="*/ 2565 w 5552"/>
              <a:gd name="T35" fmla="*/ 13 h 921"/>
              <a:gd name="T36" fmla="*/ 2708 w 5552"/>
              <a:gd name="T37" fmla="*/ 224 h 921"/>
              <a:gd name="T38" fmla="*/ 2555 w 5552"/>
              <a:gd name="T39" fmla="*/ 336 h 921"/>
              <a:gd name="T40" fmla="*/ 3077 w 5552"/>
              <a:gd name="T41" fmla="*/ 314 h 921"/>
              <a:gd name="T42" fmla="*/ 3070 w 5552"/>
              <a:gd name="T43" fmla="*/ 34 h 921"/>
              <a:gd name="T44" fmla="*/ 30 w 5552"/>
              <a:gd name="T45" fmla="*/ 576 h 921"/>
              <a:gd name="T46" fmla="*/ 321 w 5552"/>
              <a:gd name="T47" fmla="*/ 645 h 921"/>
              <a:gd name="T48" fmla="*/ 761 w 5552"/>
              <a:gd name="T49" fmla="*/ 919 h 921"/>
              <a:gd name="T50" fmla="*/ 604 w 5552"/>
              <a:gd name="T51" fmla="*/ 576 h 921"/>
              <a:gd name="T52" fmla="*/ 867 w 5552"/>
              <a:gd name="T53" fmla="*/ 919 h 921"/>
              <a:gd name="T54" fmla="*/ 1153 w 5552"/>
              <a:gd name="T55" fmla="*/ 624 h 921"/>
              <a:gd name="T56" fmla="*/ 1069 w 5552"/>
              <a:gd name="T57" fmla="*/ 658 h 921"/>
              <a:gd name="T58" fmla="*/ 1328 w 5552"/>
              <a:gd name="T59" fmla="*/ 848 h 921"/>
              <a:gd name="T60" fmla="*/ 1679 w 5552"/>
              <a:gd name="T61" fmla="*/ 729 h 921"/>
              <a:gd name="T62" fmla="*/ 1679 w 5552"/>
              <a:gd name="T63" fmla="*/ 761 h 921"/>
              <a:gd name="T64" fmla="*/ 1862 w 5552"/>
              <a:gd name="T65" fmla="*/ 919 h 921"/>
              <a:gd name="T66" fmla="*/ 1974 w 5552"/>
              <a:gd name="T67" fmla="*/ 919 h 921"/>
              <a:gd name="T68" fmla="*/ 2224 w 5552"/>
              <a:gd name="T69" fmla="*/ 854 h 921"/>
              <a:gd name="T70" fmla="*/ 2429 w 5552"/>
              <a:gd name="T71" fmla="*/ 596 h 921"/>
              <a:gd name="T72" fmla="*/ 2647 w 5552"/>
              <a:gd name="T73" fmla="*/ 878 h 921"/>
              <a:gd name="T74" fmla="*/ 2377 w 5552"/>
              <a:gd name="T75" fmla="*/ 747 h 921"/>
              <a:gd name="T76" fmla="*/ 2914 w 5552"/>
              <a:gd name="T77" fmla="*/ 919 h 921"/>
              <a:gd name="T78" fmla="*/ 3082 w 5552"/>
              <a:gd name="T79" fmla="*/ 630 h 921"/>
              <a:gd name="T80" fmla="*/ 3260 w 5552"/>
              <a:gd name="T81" fmla="*/ 576 h 921"/>
              <a:gd name="T82" fmla="*/ 3650 w 5552"/>
              <a:gd name="T83" fmla="*/ 576 h 921"/>
              <a:gd name="T84" fmla="*/ 3615 w 5552"/>
              <a:gd name="T85" fmla="*/ 576 h 921"/>
              <a:gd name="T86" fmla="*/ 3913 w 5552"/>
              <a:gd name="T87" fmla="*/ 607 h 921"/>
              <a:gd name="T88" fmla="*/ 3793 w 5552"/>
              <a:gd name="T89" fmla="*/ 607 h 921"/>
              <a:gd name="T90" fmla="*/ 4163 w 5552"/>
              <a:gd name="T91" fmla="*/ 607 h 921"/>
              <a:gd name="T92" fmla="*/ 4738 w 5552"/>
              <a:gd name="T93" fmla="*/ 837 h 921"/>
              <a:gd name="T94" fmla="*/ 4490 w 5552"/>
              <a:gd name="T95" fmla="*/ 596 h 921"/>
              <a:gd name="T96" fmla="*/ 4582 w 5552"/>
              <a:gd name="T97" fmla="*/ 605 h 921"/>
              <a:gd name="T98" fmla="*/ 4656 w 5552"/>
              <a:gd name="T99" fmla="*/ 871 h 921"/>
              <a:gd name="T100" fmla="*/ 4971 w 5552"/>
              <a:gd name="T101" fmla="*/ 810 h 921"/>
              <a:gd name="T102" fmla="*/ 5111 w 5552"/>
              <a:gd name="T103" fmla="*/ 693 h 921"/>
              <a:gd name="T104" fmla="*/ 4879 w 5552"/>
              <a:gd name="T105" fmla="*/ 607 h 921"/>
              <a:gd name="T106" fmla="*/ 5196 w 5552"/>
              <a:gd name="T107" fmla="*/ 576 h 921"/>
              <a:gd name="T108" fmla="*/ 5517 w 5552"/>
              <a:gd name="T109" fmla="*/ 919 h 9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5552" h="921">
                <a:moveTo>
                  <a:pt x="242" y="345"/>
                </a:moveTo>
                <a:cubicBezTo>
                  <a:pt x="0" y="345"/>
                  <a:pt x="0" y="345"/>
                  <a:pt x="0" y="345"/>
                </a:cubicBezTo>
                <a:cubicBezTo>
                  <a:pt x="0" y="3"/>
                  <a:pt x="0" y="3"/>
                  <a:pt x="0" y="3"/>
                </a:cubicBezTo>
                <a:cubicBezTo>
                  <a:pt x="235" y="3"/>
                  <a:pt x="235" y="3"/>
                  <a:pt x="235" y="3"/>
                </a:cubicBezTo>
                <a:cubicBezTo>
                  <a:pt x="235" y="34"/>
                  <a:pt x="235" y="34"/>
                  <a:pt x="235" y="34"/>
                </a:cubicBezTo>
                <a:cubicBezTo>
                  <a:pt x="36" y="34"/>
                  <a:pt x="36" y="34"/>
                  <a:pt x="36" y="34"/>
                </a:cubicBezTo>
                <a:cubicBezTo>
                  <a:pt x="36" y="156"/>
                  <a:pt x="36" y="156"/>
                  <a:pt x="36" y="156"/>
                </a:cubicBezTo>
                <a:cubicBezTo>
                  <a:pt x="213" y="156"/>
                  <a:pt x="213" y="156"/>
                  <a:pt x="213" y="156"/>
                </a:cubicBezTo>
                <a:cubicBezTo>
                  <a:pt x="213" y="187"/>
                  <a:pt x="213" y="187"/>
                  <a:pt x="213" y="187"/>
                </a:cubicBezTo>
                <a:cubicBezTo>
                  <a:pt x="36" y="187"/>
                  <a:pt x="36" y="187"/>
                  <a:pt x="36" y="187"/>
                </a:cubicBezTo>
                <a:cubicBezTo>
                  <a:pt x="36" y="314"/>
                  <a:pt x="36" y="314"/>
                  <a:pt x="36" y="314"/>
                </a:cubicBezTo>
                <a:cubicBezTo>
                  <a:pt x="242" y="314"/>
                  <a:pt x="242" y="314"/>
                  <a:pt x="242" y="314"/>
                </a:cubicBezTo>
                <a:lnTo>
                  <a:pt x="242" y="345"/>
                </a:lnTo>
                <a:close/>
                <a:moveTo>
                  <a:pt x="613" y="345"/>
                </a:moveTo>
                <a:cubicBezTo>
                  <a:pt x="613" y="3"/>
                  <a:pt x="613" y="3"/>
                  <a:pt x="613" y="3"/>
                </a:cubicBezTo>
                <a:cubicBezTo>
                  <a:pt x="578" y="3"/>
                  <a:pt x="578" y="3"/>
                  <a:pt x="578" y="3"/>
                </a:cubicBezTo>
                <a:cubicBezTo>
                  <a:pt x="578" y="281"/>
                  <a:pt x="578" y="281"/>
                  <a:pt x="578" y="281"/>
                </a:cubicBezTo>
                <a:cubicBezTo>
                  <a:pt x="357" y="3"/>
                  <a:pt x="357" y="3"/>
                  <a:pt x="357" y="3"/>
                </a:cubicBezTo>
                <a:cubicBezTo>
                  <a:pt x="327" y="3"/>
                  <a:pt x="327" y="3"/>
                  <a:pt x="327" y="3"/>
                </a:cubicBezTo>
                <a:cubicBezTo>
                  <a:pt x="327" y="345"/>
                  <a:pt x="327" y="345"/>
                  <a:pt x="327" y="345"/>
                </a:cubicBezTo>
                <a:cubicBezTo>
                  <a:pt x="363" y="345"/>
                  <a:pt x="363" y="345"/>
                  <a:pt x="363" y="345"/>
                </a:cubicBezTo>
                <a:cubicBezTo>
                  <a:pt x="363" y="67"/>
                  <a:pt x="363" y="67"/>
                  <a:pt x="363" y="67"/>
                </a:cubicBezTo>
                <a:cubicBezTo>
                  <a:pt x="583" y="345"/>
                  <a:pt x="583" y="345"/>
                  <a:pt x="583" y="345"/>
                </a:cubicBezTo>
                <a:lnTo>
                  <a:pt x="613" y="345"/>
                </a:lnTo>
                <a:close/>
                <a:moveTo>
                  <a:pt x="791" y="345"/>
                </a:moveTo>
                <a:cubicBezTo>
                  <a:pt x="828" y="345"/>
                  <a:pt x="828" y="345"/>
                  <a:pt x="828" y="345"/>
                </a:cubicBezTo>
                <a:cubicBezTo>
                  <a:pt x="828" y="34"/>
                  <a:pt x="828" y="34"/>
                  <a:pt x="828" y="34"/>
                </a:cubicBezTo>
                <a:cubicBezTo>
                  <a:pt x="948" y="34"/>
                  <a:pt x="948" y="34"/>
                  <a:pt x="948" y="34"/>
                </a:cubicBezTo>
                <a:cubicBezTo>
                  <a:pt x="948" y="3"/>
                  <a:pt x="948" y="3"/>
                  <a:pt x="948" y="3"/>
                </a:cubicBezTo>
                <a:cubicBezTo>
                  <a:pt x="671" y="3"/>
                  <a:pt x="671" y="3"/>
                  <a:pt x="671" y="3"/>
                </a:cubicBezTo>
                <a:cubicBezTo>
                  <a:pt x="671" y="34"/>
                  <a:pt x="671" y="34"/>
                  <a:pt x="671" y="34"/>
                </a:cubicBezTo>
                <a:cubicBezTo>
                  <a:pt x="791" y="34"/>
                  <a:pt x="791" y="34"/>
                  <a:pt x="791" y="34"/>
                </a:cubicBezTo>
                <a:lnTo>
                  <a:pt x="791" y="345"/>
                </a:lnTo>
                <a:close/>
                <a:moveTo>
                  <a:pt x="1248" y="314"/>
                </a:moveTo>
                <a:cubicBezTo>
                  <a:pt x="1042" y="314"/>
                  <a:pt x="1042" y="314"/>
                  <a:pt x="1042" y="314"/>
                </a:cubicBezTo>
                <a:cubicBezTo>
                  <a:pt x="1042" y="187"/>
                  <a:pt x="1042" y="187"/>
                  <a:pt x="1042" y="187"/>
                </a:cubicBezTo>
                <a:cubicBezTo>
                  <a:pt x="1219" y="187"/>
                  <a:pt x="1219" y="187"/>
                  <a:pt x="1219" y="187"/>
                </a:cubicBezTo>
                <a:cubicBezTo>
                  <a:pt x="1219" y="156"/>
                  <a:pt x="1219" y="156"/>
                  <a:pt x="1219" y="156"/>
                </a:cubicBezTo>
                <a:cubicBezTo>
                  <a:pt x="1042" y="156"/>
                  <a:pt x="1042" y="156"/>
                  <a:pt x="1042" y="156"/>
                </a:cubicBezTo>
                <a:cubicBezTo>
                  <a:pt x="1042" y="34"/>
                  <a:pt x="1042" y="34"/>
                  <a:pt x="1042" y="34"/>
                </a:cubicBezTo>
                <a:cubicBezTo>
                  <a:pt x="1240" y="34"/>
                  <a:pt x="1240" y="34"/>
                  <a:pt x="1240" y="34"/>
                </a:cubicBezTo>
                <a:cubicBezTo>
                  <a:pt x="1240" y="3"/>
                  <a:pt x="1240" y="3"/>
                  <a:pt x="1240" y="3"/>
                </a:cubicBezTo>
                <a:cubicBezTo>
                  <a:pt x="1006" y="3"/>
                  <a:pt x="1006" y="3"/>
                  <a:pt x="1006" y="3"/>
                </a:cubicBezTo>
                <a:cubicBezTo>
                  <a:pt x="1006" y="345"/>
                  <a:pt x="1006" y="345"/>
                  <a:pt x="1006" y="345"/>
                </a:cubicBezTo>
                <a:cubicBezTo>
                  <a:pt x="1248" y="345"/>
                  <a:pt x="1248" y="345"/>
                  <a:pt x="1248" y="345"/>
                </a:cubicBezTo>
                <a:lnTo>
                  <a:pt x="1248" y="314"/>
                </a:lnTo>
                <a:close/>
                <a:moveTo>
                  <a:pt x="1461" y="237"/>
                </a:moveTo>
                <a:cubicBezTo>
                  <a:pt x="1369" y="237"/>
                  <a:pt x="1369" y="237"/>
                  <a:pt x="1369" y="237"/>
                </a:cubicBezTo>
                <a:cubicBezTo>
                  <a:pt x="1369" y="345"/>
                  <a:pt x="1369" y="345"/>
                  <a:pt x="1369" y="345"/>
                </a:cubicBezTo>
                <a:cubicBezTo>
                  <a:pt x="1333" y="345"/>
                  <a:pt x="1333" y="345"/>
                  <a:pt x="1333" y="345"/>
                </a:cubicBezTo>
                <a:cubicBezTo>
                  <a:pt x="1333" y="3"/>
                  <a:pt x="1333" y="3"/>
                  <a:pt x="1333" y="3"/>
                </a:cubicBezTo>
                <a:cubicBezTo>
                  <a:pt x="1461" y="3"/>
                  <a:pt x="1461" y="3"/>
                  <a:pt x="1461" y="3"/>
                </a:cubicBezTo>
                <a:cubicBezTo>
                  <a:pt x="1505" y="3"/>
                  <a:pt x="1539" y="13"/>
                  <a:pt x="1564" y="34"/>
                </a:cubicBezTo>
                <a:cubicBezTo>
                  <a:pt x="1588" y="55"/>
                  <a:pt x="1601" y="84"/>
                  <a:pt x="1601" y="120"/>
                </a:cubicBezTo>
                <a:cubicBezTo>
                  <a:pt x="1601" y="147"/>
                  <a:pt x="1594" y="169"/>
                  <a:pt x="1581" y="188"/>
                </a:cubicBezTo>
                <a:cubicBezTo>
                  <a:pt x="1567" y="206"/>
                  <a:pt x="1548" y="220"/>
                  <a:pt x="1523" y="228"/>
                </a:cubicBezTo>
                <a:cubicBezTo>
                  <a:pt x="1606" y="345"/>
                  <a:pt x="1606" y="345"/>
                  <a:pt x="1606" y="345"/>
                </a:cubicBezTo>
                <a:cubicBezTo>
                  <a:pt x="1567" y="345"/>
                  <a:pt x="1567" y="345"/>
                  <a:pt x="1567" y="345"/>
                </a:cubicBezTo>
                <a:cubicBezTo>
                  <a:pt x="1488" y="235"/>
                  <a:pt x="1488" y="235"/>
                  <a:pt x="1488" y="235"/>
                </a:cubicBezTo>
                <a:cubicBezTo>
                  <a:pt x="1480" y="236"/>
                  <a:pt x="1470" y="237"/>
                  <a:pt x="1461" y="237"/>
                </a:cubicBezTo>
                <a:close/>
                <a:moveTo>
                  <a:pt x="1460" y="206"/>
                </a:moveTo>
                <a:cubicBezTo>
                  <a:pt x="1494" y="206"/>
                  <a:pt x="1520" y="198"/>
                  <a:pt x="1538" y="183"/>
                </a:cubicBezTo>
                <a:cubicBezTo>
                  <a:pt x="1556" y="168"/>
                  <a:pt x="1565" y="147"/>
                  <a:pt x="1565" y="120"/>
                </a:cubicBezTo>
                <a:cubicBezTo>
                  <a:pt x="1565" y="92"/>
                  <a:pt x="1556" y="71"/>
                  <a:pt x="1538" y="56"/>
                </a:cubicBezTo>
                <a:cubicBezTo>
                  <a:pt x="1520" y="42"/>
                  <a:pt x="1494" y="34"/>
                  <a:pt x="1460" y="34"/>
                </a:cubicBezTo>
                <a:cubicBezTo>
                  <a:pt x="1369" y="34"/>
                  <a:pt x="1369" y="34"/>
                  <a:pt x="1369" y="34"/>
                </a:cubicBezTo>
                <a:cubicBezTo>
                  <a:pt x="1369" y="206"/>
                  <a:pt x="1369" y="206"/>
                  <a:pt x="1369" y="206"/>
                </a:cubicBezTo>
                <a:lnTo>
                  <a:pt x="1460" y="206"/>
                </a:lnTo>
                <a:close/>
                <a:moveTo>
                  <a:pt x="1954" y="120"/>
                </a:moveTo>
                <a:cubicBezTo>
                  <a:pt x="1954" y="157"/>
                  <a:pt x="1942" y="185"/>
                  <a:pt x="1917" y="206"/>
                </a:cubicBezTo>
                <a:cubicBezTo>
                  <a:pt x="1893" y="227"/>
                  <a:pt x="1858" y="237"/>
                  <a:pt x="1815" y="237"/>
                </a:cubicBezTo>
                <a:cubicBezTo>
                  <a:pt x="1723" y="237"/>
                  <a:pt x="1723" y="237"/>
                  <a:pt x="1723" y="237"/>
                </a:cubicBezTo>
                <a:cubicBezTo>
                  <a:pt x="1723" y="345"/>
                  <a:pt x="1723" y="345"/>
                  <a:pt x="1723" y="345"/>
                </a:cubicBezTo>
                <a:cubicBezTo>
                  <a:pt x="1686" y="345"/>
                  <a:pt x="1686" y="345"/>
                  <a:pt x="1686" y="345"/>
                </a:cubicBezTo>
                <a:cubicBezTo>
                  <a:pt x="1686" y="3"/>
                  <a:pt x="1686" y="3"/>
                  <a:pt x="1686" y="3"/>
                </a:cubicBezTo>
                <a:cubicBezTo>
                  <a:pt x="1815" y="3"/>
                  <a:pt x="1815" y="3"/>
                  <a:pt x="1815" y="3"/>
                </a:cubicBezTo>
                <a:cubicBezTo>
                  <a:pt x="1858" y="3"/>
                  <a:pt x="1893" y="13"/>
                  <a:pt x="1917" y="34"/>
                </a:cubicBezTo>
                <a:cubicBezTo>
                  <a:pt x="1942" y="55"/>
                  <a:pt x="1954" y="84"/>
                  <a:pt x="1954" y="120"/>
                </a:cubicBezTo>
                <a:close/>
                <a:moveTo>
                  <a:pt x="1918" y="120"/>
                </a:moveTo>
                <a:cubicBezTo>
                  <a:pt x="1918" y="92"/>
                  <a:pt x="1909" y="71"/>
                  <a:pt x="1891" y="56"/>
                </a:cubicBezTo>
                <a:cubicBezTo>
                  <a:pt x="1873" y="42"/>
                  <a:pt x="1848" y="34"/>
                  <a:pt x="1814" y="34"/>
                </a:cubicBezTo>
                <a:cubicBezTo>
                  <a:pt x="1723" y="34"/>
                  <a:pt x="1723" y="34"/>
                  <a:pt x="1723" y="34"/>
                </a:cubicBezTo>
                <a:cubicBezTo>
                  <a:pt x="1723" y="205"/>
                  <a:pt x="1723" y="205"/>
                  <a:pt x="1723" y="205"/>
                </a:cubicBezTo>
                <a:cubicBezTo>
                  <a:pt x="1814" y="205"/>
                  <a:pt x="1814" y="205"/>
                  <a:pt x="1814" y="205"/>
                </a:cubicBezTo>
                <a:cubicBezTo>
                  <a:pt x="1848" y="205"/>
                  <a:pt x="1873" y="198"/>
                  <a:pt x="1891" y="183"/>
                </a:cubicBezTo>
                <a:cubicBezTo>
                  <a:pt x="1909" y="168"/>
                  <a:pt x="1918" y="147"/>
                  <a:pt x="1918" y="120"/>
                </a:cubicBezTo>
                <a:close/>
                <a:moveTo>
                  <a:pt x="2223" y="228"/>
                </a:moveTo>
                <a:cubicBezTo>
                  <a:pt x="2306" y="345"/>
                  <a:pt x="2306" y="345"/>
                  <a:pt x="2306" y="345"/>
                </a:cubicBezTo>
                <a:cubicBezTo>
                  <a:pt x="2267" y="345"/>
                  <a:pt x="2267" y="345"/>
                  <a:pt x="2267" y="345"/>
                </a:cubicBezTo>
                <a:cubicBezTo>
                  <a:pt x="2188" y="235"/>
                  <a:pt x="2188" y="235"/>
                  <a:pt x="2188" y="235"/>
                </a:cubicBezTo>
                <a:cubicBezTo>
                  <a:pt x="2179" y="236"/>
                  <a:pt x="2170" y="237"/>
                  <a:pt x="2161" y="237"/>
                </a:cubicBezTo>
                <a:cubicBezTo>
                  <a:pt x="2069" y="237"/>
                  <a:pt x="2069" y="237"/>
                  <a:pt x="2069" y="237"/>
                </a:cubicBezTo>
                <a:cubicBezTo>
                  <a:pt x="2069" y="345"/>
                  <a:pt x="2069" y="345"/>
                  <a:pt x="2069" y="345"/>
                </a:cubicBezTo>
                <a:cubicBezTo>
                  <a:pt x="2033" y="345"/>
                  <a:pt x="2033" y="345"/>
                  <a:pt x="2033" y="345"/>
                </a:cubicBezTo>
                <a:cubicBezTo>
                  <a:pt x="2033" y="3"/>
                  <a:pt x="2033" y="3"/>
                  <a:pt x="2033" y="3"/>
                </a:cubicBezTo>
                <a:cubicBezTo>
                  <a:pt x="2161" y="3"/>
                  <a:pt x="2161" y="3"/>
                  <a:pt x="2161" y="3"/>
                </a:cubicBezTo>
                <a:cubicBezTo>
                  <a:pt x="2205" y="3"/>
                  <a:pt x="2239" y="13"/>
                  <a:pt x="2264" y="34"/>
                </a:cubicBezTo>
                <a:cubicBezTo>
                  <a:pt x="2288" y="55"/>
                  <a:pt x="2301" y="84"/>
                  <a:pt x="2301" y="120"/>
                </a:cubicBezTo>
                <a:cubicBezTo>
                  <a:pt x="2301" y="147"/>
                  <a:pt x="2294" y="169"/>
                  <a:pt x="2280" y="188"/>
                </a:cubicBezTo>
                <a:cubicBezTo>
                  <a:pt x="2267" y="206"/>
                  <a:pt x="2248" y="220"/>
                  <a:pt x="2223" y="228"/>
                </a:cubicBezTo>
                <a:close/>
                <a:moveTo>
                  <a:pt x="2238" y="183"/>
                </a:moveTo>
                <a:cubicBezTo>
                  <a:pt x="2256" y="168"/>
                  <a:pt x="2265" y="147"/>
                  <a:pt x="2265" y="120"/>
                </a:cubicBezTo>
                <a:cubicBezTo>
                  <a:pt x="2265" y="92"/>
                  <a:pt x="2256" y="71"/>
                  <a:pt x="2238" y="56"/>
                </a:cubicBezTo>
                <a:cubicBezTo>
                  <a:pt x="2220" y="42"/>
                  <a:pt x="2194" y="34"/>
                  <a:pt x="2160" y="34"/>
                </a:cubicBezTo>
                <a:cubicBezTo>
                  <a:pt x="2069" y="34"/>
                  <a:pt x="2069" y="34"/>
                  <a:pt x="2069" y="34"/>
                </a:cubicBezTo>
                <a:cubicBezTo>
                  <a:pt x="2069" y="206"/>
                  <a:pt x="2069" y="206"/>
                  <a:pt x="2069" y="206"/>
                </a:cubicBezTo>
                <a:cubicBezTo>
                  <a:pt x="2160" y="206"/>
                  <a:pt x="2160" y="206"/>
                  <a:pt x="2160" y="206"/>
                </a:cubicBezTo>
                <a:cubicBezTo>
                  <a:pt x="2194" y="206"/>
                  <a:pt x="2220" y="198"/>
                  <a:pt x="2238" y="183"/>
                </a:cubicBezTo>
                <a:close/>
                <a:moveTo>
                  <a:pt x="2423" y="3"/>
                </a:moveTo>
                <a:cubicBezTo>
                  <a:pt x="2386" y="3"/>
                  <a:pt x="2386" y="3"/>
                  <a:pt x="2386" y="3"/>
                </a:cubicBezTo>
                <a:cubicBezTo>
                  <a:pt x="2386" y="345"/>
                  <a:pt x="2386" y="345"/>
                  <a:pt x="2386" y="345"/>
                </a:cubicBezTo>
                <a:cubicBezTo>
                  <a:pt x="2423" y="345"/>
                  <a:pt x="2423" y="345"/>
                  <a:pt x="2423" y="345"/>
                </a:cubicBezTo>
                <a:lnTo>
                  <a:pt x="2423" y="3"/>
                </a:lnTo>
                <a:close/>
                <a:moveTo>
                  <a:pt x="2701" y="178"/>
                </a:moveTo>
                <a:cubicBezTo>
                  <a:pt x="2685" y="172"/>
                  <a:pt x="2665" y="165"/>
                  <a:pt x="2640" y="159"/>
                </a:cubicBezTo>
                <a:cubicBezTo>
                  <a:pt x="2619" y="154"/>
                  <a:pt x="2602" y="149"/>
                  <a:pt x="2589" y="145"/>
                </a:cubicBezTo>
                <a:cubicBezTo>
                  <a:pt x="2577" y="140"/>
                  <a:pt x="2566" y="134"/>
                  <a:pt x="2558" y="126"/>
                </a:cubicBezTo>
                <a:cubicBezTo>
                  <a:pt x="2550" y="117"/>
                  <a:pt x="2545" y="106"/>
                  <a:pt x="2545" y="93"/>
                </a:cubicBezTo>
                <a:cubicBezTo>
                  <a:pt x="2545" y="75"/>
                  <a:pt x="2553" y="60"/>
                  <a:pt x="2568" y="48"/>
                </a:cubicBezTo>
                <a:cubicBezTo>
                  <a:pt x="2583" y="36"/>
                  <a:pt x="2606" y="31"/>
                  <a:pt x="2636" y="31"/>
                </a:cubicBezTo>
                <a:cubicBezTo>
                  <a:pt x="2651" y="31"/>
                  <a:pt x="2667" y="33"/>
                  <a:pt x="2684" y="38"/>
                </a:cubicBezTo>
                <a:cubicBezTo>
                  <a:pt x="2700" y="42"/>
                  <a:pt x="2715" y="50"/>
                  <a:pt x="2730" y="59"/>
                </a:cubicBezTo>
                <a:cubicBezTo>
                  <a:pt x="2742" y="30"/>
                  <a:pt x="2742" y="30"/>
                  <a:pt x="2742" y="30"/>
                </a:cubicBezTo>
                <a:cubicBezTo>
                  <a:pt x="2728" y="21"/>
                  <a:pt x="2712" y="13"/>
                  <a:pt x="2693" y="8"/>
                </a:cubicBezTo>
                <a:cubicBezTo>
                  <a:pt x="2675" y="3"/>
                  <a:pt x="2655" y="0"/>
                  <a:pt x="2636" y="0"/>
                </a:cubicBezTo>
                <a:cubicBezTo>
                  <a:pt x="2608" y="0"/>
                  <a:pt x="2584" y="4"/>
                  <a:pt x="2565" y="13"/>
                </a:cubicBezTo>
                <a:cubicBezTo>
                  <a:pt x="2546" y="21"/>
                  <a:pt x="2532" y="32"/>
                  <a:pt x="2523" y="47"/>
                </a:cubicBezTo>
                <a:cubicBezTo>
                  <a:pt x="2514" y="61"/>
                  <a:pt x="2510" y="76"/>
                  <a:pt x="2510" y="94"/>
                </a:cubicBezTo>
                <a:cubicBezTo>
                  <a:pt x="2510" y="115"/>
                  <a:pt x="2515" y="132"/>
                  <a:pt x="2526" y="144"/>
                </a:cubicBezTo>
                <a:cubicBezTo>
                  <a:pt x="2537" y="157"/>
                  <a:pt x="2550" y="166"/>
                  <a:pt x="2565" y="172"/>
                </a:cubicBezTo>
                <a:cubicBezTo>
                  <a:pt x="2581" y="178"/>
                  <a:pt x="2601" y="184"/>
                  <a:pt x="2627" y="191"/>
                </a:cubicBezTo>
                <a:cubicBezTo>
                  <a:pt x="2649" y="196"/>
                  <a:pt x="2665" y="201"/>
                  <a:pt x="2677" y="205"/>
                </a:cubicBezTo>
                <a:cubicBezTo>
                  <a:pt x="2689" y="209"/>
                  <a:pt x="2700" y="216"/>
                  <a:pt x="2708" y="224"/>
                </a:cubicBezTo>
                <a:cubicBezTo>
                  <a:pt x="2716" y="232"/>
                  <a:pt x="2720" y="243"/>
                  <a:pt x="2720" y="257"/>
                </a:cubicBezTo>
                <a:cubicBezTo>
                  <a:pt x="2720" y="275"/>
                  <a:pt x="2713" y="289"/>
                  <a:pt x="2697" y="300"/>
                </a:cubicBezTo>
                <a:cubicBezTo>
                  <a:pt x="2682" y="312"/>
                  <a:pt x="2659" y="317"/>
                  <a:pt x="2629" y="317"/>
                </a:cubicBezTo>
                <a:cubicBezTo>
                  <a:pt x="2607" y="317"/>
                  <a:pt x="2585" y="313"/>
                  <a:pt x="2565" y="306"/>
                </a:cubicBezTo>
                <a:cubicBezTo>
                  <a:pt x="2544" y="298"/>
                  <a:pt x="2528" y="288"/>
                  <a:pt x="2516" y="276"/>
                </a:cubicBezTo>
                <a:cubicBezTo>
                  <a:pt x="2501" y="304"/>
                  <a:pt x="2501" y="304"/>
                  <a:pt x="2501" y="304"/>
                </a:cubicBezTo>
                <a:cubicBezTo>
                  <a:pt x="2514" y="317"/>
                  <a:pt x="2532" y="328"/>
                  <a:pt x="2555" y="336"/>
                </a:cubicBezTo>
                <a:cubicBezTo>
                  <a:pt x="2579" y="344"/>
                  <a:pt x="2603" y="348"/>
                  <a:pt x="2629" y="348"/>
                </a:cubicBezTo>
                <a:cubicBezTo>
                  <a:pt x="2657" y="348"/>
                  <a:pt x="2680" y="344"/>
                  <a:pt x="2699" y="336"/>
                </a:cubicBezTo>
                <a:cubicBezTo>
                  <a:pt x="2719" y="327"/>
                  <a:pt x="2733" y="316"/>
                  <a:pt x="2742" y="302"/>
                </a:cubicBezTo>
                <a:cubicBezTo>
                  <a:pt x="2752" y="288"/>
                  <a:pt x="2756" y="272"/>
                  <a:pt x="2756" y="255"/>
                </a:cubicBezTo>
                <a:cubicBezTo>
                  <a:pt x="2756" y="234"/>
                  <a:pt x="2751" y="217"/>
                  <a:pt x="2740" y="205"/>
                </a:cubicBezTo>
                <a:cubicBezTo>
                  <a:pt x="2729" y="193"/>
                  <a:pt x="2716" y="184"/>
                  <a:pt x="2701" y="178"/>
                </a:cubicBezTo>
                <a:close/>
                <a:moveTo>
                  <a:pt x="3077" y="314"/>
                </a:moveTo>
                <a:cubicBezTo>
                  <a:pt x="2871" y="314"/>
                  <a:pt x="2871" y="314"/>
                  <a:pt x="2871" y="314"/>
                </a:cubicBezTo>
                <a:cubicBezTo>
                  <a:pt x="2871" y="187"/>
                  <a:pt x="2871" y="187"/>
                  <a:pt x="2871" y="187"/>
                </a:cubicBezTo>
                <a:cubicBezTo>
                  <a:pt x="3048" y="187"/>
                  <a:pt x="3048" y="187"/>
                  <a:pt x="3048" y="187"/>
                </a:cubicBezTo>
                <a:cubicBezTo>
                  <a:pt x="3048" y="156"/>
                  <a:pt x="3048" y="156"/>
                  <a:pt x="3048" y="156"/>
                </a:cubicBezTo>
                <a:cubicBezTo>
                  <a:pt x="2871" y="156"/>
                  <a:pt x="2871" y="156"/>
                  <a:pt x="2871" y="156"/>
                </a:cubicBezTo>
                <a:cubicBezTo>
                  <a:pt x="2871" y="34"/>
                  <a:pt x="2871" y="34"/>
                  <a:pt x="2871" y="34"/>
                </a:cubicBezTo>
                <a:cubicBezTo>
                  <a:pt x="3070" y="34"/>
                  <a:pt x="3070" y="34"/>
                  <a:pt x="3070" y="34"/>
                </a:cubicBezTo>
                <a:cubicBezTo>
                  <a:pt x="3070" y="3"/>
                  <a:pt x="3070" y="3"/>
                  <a:pt x="3070" y="3"/>
                </a:cubicBezTo>
                <a:cubicBezTo>
                  <a:pt x="2835" y="3"/>
                  <a:pt x="2835" y="3"/>
                  <a:pt x="2835" y="3"/>
                </a:cubicBezTo>
                <a:cubicBezTo>
                  <a:pt x="2835" y="345"/>
                  <a:pt x="2835" y="345"/>
                  <a:pt x="2835" y="345"/>
                </a:cubicBezTo>
                <a:cubicBezTo>
                  <a:pt x="3077" y="345"/>
                  <a:pt x="3077" y="345"/>
                  <a:pt x="3077" y="345"/>
                </a:cubicBezTo>
                <a:lnTo>
                  <a:pt x="3077" y="314"/>
                </a:lnTo>
                <a:close/>
                <a:moveTo>
                  <a:pt x="178" y="830"/>
                </a:moveTo>
                <a:cubicBezTo>
                  <a:pt x="30" y="576"/>
                  <a:pt x="30" y="576"/>
                  <a:pt x="30" y="576"/>
                </a:cubicBezTo>
                <a:cubicBezTo>
                  <a:pt x="0" y="576"/>
                  <a:pt x="0" y="576"/>
                  <a:pt x="0" y="576"/>
                </a:cubicBezTo>
                <a:cubicBezTo>
                  <a:pt x="0" y="919"/>
                  <a:pt x="0" y="919"/>
                  <a:pt x="0" y="919"/>
                </a:cubicBezTo>
                <a:cubicBezTo>
                  <a:pt x="35" y="919"/>
                  <a:pt x="35" y="919"/>
                  <a:pt x="35" y="919"/>
                </a:cubicBezTo>
                <a:cubicBezTo>
                  <a:pt x="35" y="646"/>
                  <a:pt x="35" y="646"/>
                  <a:pt x="35" y="646"/>
                </a:cubicBezTo>
                <a:cubicBezTo>
                  <a:pt x="169" y="875"/>
                  <a:pt x="169" y="875"/>
                  <a:pt x="169" y="875"/>
                </a:cubicBezTo>
                <a:cubicBezTo>
                  <a:pt x="186" y="875"/>
                  <a:pt x="186" y="875"/>
                  <a:pt x="186" y="875"/>
                </a:cubicBezTo>
                <a:cubicBezTo>
                  <a:pt x="321" y="645"/>
                  <a:pt x="321" y="645"/>
                  <a:pt x="321" y="645"/>
                </a:cubicBezTo>
                <a:cubicBezTo>
                  <a:pt x="321" y="919"/>
                  <a:pt x="321" y="919"/>
                  <a:pt x="321" y="919"/>
                </a:cubicBezTo>
                <a:cubicBezTo>
                  <a:pt x="356" y="919"/>
                  <a:pt x="356" y="919"/>
                  <a:pt x="356" y="919"/>
                </a:cubicBezTo>
                <a:cubicBezTo>
                  <a:pt x="356" y="576"/>
                  <a:pt x="356" y="576"/>
                  <a:pt x="356" y="576"/>
                </a:cubicBezTo>
                <a:cubicBezTo>
                  <a:pt x="326" y="576"/>
                  <a:pt x="326" y="576"/>
                  <a:pt x="326" y="576"/>
                </a:cubicBezTo>
                <a:lnTo>
                  <a:pt x="178" y="830"/>
                </a:lnTo>
                <a:close/>
                <a:moveTo>
                  <a:pt x="604" y="576"/>
                </a:moveTo>
                <a:cubicBezTo>
                  <a:pt x="761" y="919"/>
                  <a:pt x="761" y="919"/>
                  <a:pt x="761" y="919"/>
                </a:cubicBezTo>
                <a:cubicBezTo>
                  <a:pt x="723" y="919"/>
                  <a:pt x="723" y="919"/>
                  <a:pt x="723" y="919"/>
                </a:cubicBezTo>
                <a:cubicBezTo>
                  <a:pt x="682" y="827"/>
                  <a:pt x="682" y="827"/>
                  <a:pt x="682" y="827"/>
                </a:cubicBezTo>
                <a:cubicBezTo>
                  <a:pt x="491" y="827"/>
                  <a:pt x="491" y="827"/>
                  <a:pt x="491" y="827"/>
                </a:cubicBezTo>
                <a:cubicBezTo>
                  <a:pt x="450" y="919"/>
                  <a:pt x="450" y="919"/>
                  <a:pt x="450" y="919"/>
                </a:cubicBezTo>
                <a:cubicBezTo>
                  <a:pt x="412" y="919"/>
                  <a:pt x="412" y="919"/>
                  <a:pt x="412" y="919"/>
                </a:cubicBezTo>
                <a:cubicBezTo>
                  <a:pt x="569" y="576"/>
                  <a:pt x="569" y="576"/>
                  <a:pt x="569" y="576"/>
                </a:cubicBezTo>
                <a:lnTo>
                  <a:pt x="604" y="576"/>
                </a:lnTo>
                <a:close/>
                <a:moveTo>
                  <a:pt x="669" y="798"/>
                </a:moveTo>
                <a:cubicBezTo>
                  <a:pt x="586" y="614"/>
                  <a:pt x="586" y="614"/>
                  <a:pt x="586" y="614"/>
                </a:cubicBezTo>
                <a:cubicBezTo>
                  <a:pt x="504" y="798"/>
                  <a:pt x="504" y="798"/>
                  <a:pt x="504" y="798"/>
                </a:cubicBezTo>
                <a:lnTo>
                  <a:pt x="669" y="798"/>
                </a:lnTo>
                <a:close/>
                <a:moveTo>
                  <a:pt x="747" y="607"/>
                </a:moveTo>
                <a:cubicBezTo>
                  <a:pt x="867" y="607"/>
                  <a:pt x="867" y="607"/>
                  <a:pt x="867" y="607"/>
                </a:cubicBezTo>
                <a:cubicBezTo>
                  <a:pt x="867" y="919"/>
                  <a:pt x="867" y="919"/>
                  <a:pt x="867" y="919"/>
                </a:cubicBezTo>
                <a:cubicBezTo>
                  <a:pt x="903" y="919"/>
                  <a:pt x="903" y="919"/>
                  <a:pt x="903" y="919"/>
                </a:cubicBezTo>
                <a:cubicBezTo>
                  <a:pt x="903" y="607"/>
                  <a:pt x="903" y="607"/>
                  <a:pt x="903" y="607"/>
                </a:cubicBezTo>
                <a:cubicBezTo>
                  <a:pt x="1024" y="607"/>
                  <a:pt x="1024" y="607"/>
                  <a:pt x="1024" y="607"/>
                </a:cubicBezTo>
                <a:cubicBezTo>
                  <a:pt x="1024" y="576"/>
                  <a:pt x="1024" y="576"/>
                  <a:pt x="1024" y="576"/>
                </a:cubicBezTo>
                <a:cubicBezTo>
                  <a:pt x="747" y="576"/>
                  <a:pt x="747" y="576"/>
                  <a:pt x="747" y="576"/>
                </a:cubicBezTo>
                <a:lnTo>
                  <a:pt x="747" y="607"/>
                </a:lnTo>
                <a:close/>
                <a:moveTo>
                  <a:pt x="1153" y="624"/>
                </a:moveTo>
                <a:cubicBezTo>
                  <a:pt x="1175" y="612"/>
                  <a:pt x="1200" y="605"/>
                  <a:pt x="1227" y="605"/>
                </a:cubicBezTo>
                <a:cubicBezTo>
                  <a:pt x="1267" y="605"/>
                  <a:pt x="1301" y="619"/>
                  <a:pt x="1328" y="646"/>
                </a:cubicBezTo>
                <a:cubicBezTo>
                  <a:pt x="1351" y="623"/>
                  <a:pt x="1351" y="623"/>
                  <a:pt x="1351" y="623"/>
                </a:cubicBezTo>
                <a:cubicBezTo>
                  <a:pt x="1336" y="607"/>
                  <a:pt x="1318" y="594"/>
                  <a:pt x="1296" y="586"/>
                </a:cubicBezTo>
                <a:cubicBezTo>
                  <a:pt x="1275" y="577"/>
                  <a:pt x="1251" y="573"/>
                  <a:pt x="1226" y="573"/>
                </a:cubicBezTo>
                <a:cubicBezTo>
                  <a:pt x="1192" y="573"/>
                  <a:pt x="1161" y="581"/>
                  <a:pt x="1134" y="596"/>
                </a:cubicBezTo>
                <a:cubicBezTo>
                  <a:pt x="1106" y="611"/>
                  <a:pt x="1085" y="631"/>
                  <a:pt x="1069" y="658"/>
                </a:cubicBezTo>
                <a:cubicBezTo>
                  <a:pt x="1054" y="685"/>
                  <a:pt x="1046" y="714"/>
                  <a:pt x="1046" y="747"/>
                </a:cubicBezTo>
                <a:cubicBezTo>
                  <a:pt x="1046" y="780"/>
                  <a:pt x="1054" y="810"/>
                  <a:pt x="1069" y="837"/>
                </a:cubicBezTo>
                <a:cubicBezTo>
                  <a:pt x="1085" y="863"/>
                  <a:pt x="1106" y="884"/>
                  <a:pt x="1133" y="899"/>
                </a:cubicBezTo>
                <a:cubicBezTo>
                  <a:pt x="1161" y="914"/>
                  <a:pt x="1191" y="921"/>
                  <a:pt x="1225" y="921"/>
                </a:cubicBezTo>
                <a:cubicBezTo>
                  <a:pt x="1251" y="921"/>
                  <a:pt x="1274" y="917"/>
                  <a:pt x="1296" y="908"/>
                </a:cubicBezTo>
                <a:cubicBezTo>
                  <a:pt x="1318" y="900"/>
                  <a:pt x="1336" y="887"/>
                  <a:pt x="1351" y="871"/>
                </a:cubicBezTo>
                <a:cubicBezTo>
                  <a:pt x="1328" y="848"/>
                  <a:pt x="1328" y="848"/>
                  <a:pt x="1328" y="848"/>
                </a:cubicBezTo>
                <a:cubicBezTo>
                  <a:pt x="1301" y="875"/>
                  <a:pt x="1268" y="889"/>
                  <a:pt x="1227" y="889"/>
                </a:cubicBezTo>
                <a:cubicBezTo>
                  <a:pt x="1200" y="889"/>
                  <a:pt x="1175" y="883"/>
                  <a:pt x="1153" y="871"/>
                </a:cubicBezTo>
                <a:cubicBezTo>
                  <a:pt x="1131" y="858"/>
                  <a:pt x="1113" y="841"/>
                  <a:pt x="1101" y="820"/>
                </a:cubicBezTo>
                <a:cubicBezTo>
                  <a:pt x="1088" y="798"/>
                  <a:pt x="1082" y="774"/>
                  <a:pt x="1082" y="747"/>
                </a:cubicBezTo>
                <a:cubicBezTo>
                  <a:pt x="1082" y="721"/>
                  <a:pt x="1088" y="696"/>
                  <a:pt x="1101" y="675"/>
                </a:cubicBezTo>
                <a:cubicBezTo>
                  <a:pt x="1113" y="653"/>
                  <a:pt x="1131" y="636"/>
                  <a:pt x="1153" y="624"/>
                </a:cubicBezTo>
                <a:close/>
                <a:moveTo>
                  <a:pt x="1679" y="729"/>
                </a:moveTo>
                <a:cubicBezTo>
                  <a:pt x="1464" y="729"/>
                  <a:pt x="1464" y="729"/>
                  <a:pt x="1464" y="729"/>
                </a:cubicBezTo>
                <a:cubicBezTo>
                  <a:pt x="1464" y="576"/>
                  <a:pt x="1464" y="576"/>
                  <a:pt x="1464" y="576"/>
                </a:cubicBezTo>
                <a:cubicBezTo>
                  <a:pt x="1428" y="576"/>
                  <a:pt x="1428" y="576"/>
                  <a:pt x="1428" y="576"/>
                </a:cubicBezTo>
                <a:cubicBezTo>
                  <a:pt x="1428" y="919"/>
                  <a:pt x="1428" y="919"/>
                  <a:pt x="1428" y="919"/>
                </a:cubicBezTo>
                <a:cubicBezTo>
                  <a:pt x="1464" y="919"/>
                  <a:pt x="1464" y="919"/>
                  <a:pt x="1464" y="919"/>
                </a:cubicBezTo>
                <a:cubicBezTo>
                  <a:pt x="1464" y="761"/>
                  <a:pt x="1464" y="761"/>
                  <a:pt x="1464" y="761"/>
                </a:cubicBezTo>
                <a:cubicBezTo>
                  <a:pt x="1679" y="761"/>
                  <a:pt x="1679" y="761"/>
                  <a:pt x="1679" y="761"/>
                </a:cubicBezTo>
                <a:cubicBezTo>
                  <a:pt x="1679" y="919"/>
                  <a:pt x="1679" y="919"/>
                  <a:pt x="1679" y="919"/>
                </a:cubicBezTo>
                <a:cubicBezTo>
                  <a:pt x="1714" y="919"/>
                  <a:pt x="1714" y="919"/>
                  <a:pt x="1714" y="919"/>
                </a:cubicBezTo>
                <a:cubicBezTo>
                  <a:pt x="1714" y="576"/>
                  <a:pt x="1714" y="576"/>
                  <a:pt x="1714" y="576"/>
                </a:cubicBezTo>
                <a:cubicBezTo>
                  <a:pt x="1679" y="576"/>
                  <a:pt x="1679" y="576"/>
                  <a:pt x="1679" y="576"/>
                </a:cubicBezTo>
                <a:lnTo>
                  <a:pt x="1679" y="729"/>
                </a:lnTo>
                <a:close/>
                <a:moveTo>
                  <a:pt x="1826" y="919"/>
                </a:moveTo>
                <a:cubicBezTo>
                  <a:pt x="1862" y="919"/>
                  <a:pt x="1862" y="919"/>
                  <a:pt x="1862" y="919"/>
                </a:cubicBezTo>
                <a:cubicBezTo>
                  <a:pt x="1862" y="576"/>
                  <a:pt x="1862" y="576"/>
                  <a:pt x="1862" y="576"/>
                </a:cubicBezTo>
                <a:cubicBezTo>
                  <a:pt x="1826" y="576"/>
                  <a:pt x="1826" y="576"/>
                  <a:pt x="1826" y="576"/>
                </a:cubicBezTo>
                <a:lnTo>
                  <a:pt x="1826" y="919"/>
                </a:lnTo>
                <a:close/>
                <a:moveTo>
                  <a:pt x="2224" y="854"/>
                </a:moveTo>
                <a:cubicBezTo>
                  <a:pt x="2003" y="576"/>
                  <a:pt x="2003" y="576"/>
                  <a:pt x="2003" y="576"/>
                </a:cubicBezTo>
                <a:cubicBezTo>
                  <a:pt x="1974" y="576"/>
                  <a:pt x="1974" y="576"/>
                  <a:pt x="1974" y="576"/>
                </a:cubicBezTo>
                <a:cubicBezTo>
                  <a:pt x="1974" y="919"/>
                  <a:pt x="1974" y="919"/>
                  <a:pt x="1974" y="919"/>
                </a:cubicBezTo>
                <a:cubicBezTo>
                  <a:pt x="2010" y="919"/>
                  <a:pt x="2010" y="919"/>
                  <a:pt x="2010" y="919"/>
                </a:cubicBezTo>
                <a:cubicBezTo>
                  <a:pt x="2010" y="641"/>
                  <a:pt x="2010" y="641"/>
                  <a:pt x="2010" y="641"/>
                </a:cubicBezTo>
                <a:cubicBezTo>
                  <a:pt x="2230" y="919"/>
                  <a:pt x="2230" y="919"/>
                  <a:pt x="2230" y="919"/>
                </a:cubicBezTo>
                <a:cubicBezTo>
                  <a:pt x="2260" y="919"/>
                  <a:pt x="2260" y="919"/>
                  <a:pt x="2260" y="919"/>
                </a:cubicBezTo>
                <a:cubicBezTo>
                  <a:pt x="2260" y="576"/>
                  <a:pt x="2260" y="576"/>
                  <a:pt x="2260" y="576"/>
                </a:cubicBezTo>
                <a:cubicBezTo>
                  <a:pt x="2224" y="576"/>
                  <a:pt x="2224" y="576"/>
                  <a:pt x="2224" y="576"/>
                </a:cubicBezTo>
                <a:lnTo>
                  <a:pt x="2224" y="854"/>
                </a:lnTo>
                <a:close/>
                <a:moveTo>
                  <a:pt x="2448" y="624"/>
                </a:moveTo>
                <a:cubicBezTo>
                  <a:pt x="2471" y="612"/>
                  <a:pt x="2496" y="605"/>
                  <a:pt x="2523" y="605"/>
                </a:cubicBezTo>
                <a:cubicBezTo>
                  <a:pt x="2565" y="605"/>
                  <a:pt x="2599" y="619"/>
                  <a:pt x="2627" y="646"/>
                </a:cubicBezTo>
                <a:cubicBezTo>
                  <a:pt x="2649" y="623"/>
                  <a:pt x="2649" y="623"/>
                  <a:pt x="2649" y="623"/>
                </a:cubicBezTo>
                <a:cubicBezTo>
                  <a:pt x="2634" y="606"/>
                  <a:pt x="2616" y="594"/>
                  <a:pt x="2594" y="586"/>
                </a:cubicBezTo>
                <a:cubicBezTo>
                  <a:pt x="2572" y="577"/>
                  <a:pt x="2548" y="573"/>
                  <a:pt x="2522" y="573"/>
                </a:cubicBezTo>
                <a:cubicBezTo>
                  <a:pt x="2487" y="573"/>
                  <a:pt x="2456" y="581"/>
                  <a:pt x="2429" y="596"/>
                </a:cubicBezTo>
                <a:cubicBezTo>
                  <a:pt x="2402" y="611"/>
                  <a:pt x="2380" y="631"/>
                  <a:pt x="2364" y="658"/>
                </a:cubicBezTo>
                <a:cubicBezTo>
                  <a:pt x="2349" y="685"/>
                  <a:pt x="2341" y="714"/>
                  <a:pt x="2341" y="747"/>
                </a:cubicBezTo>
                <a:cubicBezTo>
                  <a:pt x="2341" y="780"/>
                  <a:pt x="2349" y="810"/>
                  <a:pt x="2364" y="837"/>
                </a:cubicBezTo>
                <a:cubicBezTo>
                  <a:pt x="2380" y="863"/>
                  <a:pt x="2402" y="884"/>
                  <a:pt x="2429" y="899"/>
                </a:cubicBezTo>
                <a:cubicBezTo>
                  <a:pt x="2456" y="914"/>
                  <a:pt x="2487" y="921"/>
                  <a:pt x="2521" y="921"/>
                </a:cubicBezTo>
                <a:cubicBezTo>
                  <a:pt x="2546" y="921"/>
                  <a:pt x="2569" y="918"/>
                  <a:pt x="2590" y="910"/>
                </a:cubicBezTo>
                <a:cubicBezTo>
                  <a:pt x="2612" y="903"/>
                  <a:pt x="2631" y="892"/>
                  <a:pt x="2647" y="878"/>
                </a:cubicBezTo>
                <a:cubicBezTo>
                  <a:pt x="2647" y="747"/>
                  <a:pt x="2647" y="747"/>
                  <a:pt x="2647" y="747"/>
                </a:cubicBezTo>
                <a:cubicBezTo>
                  <a:pt x="2612" y="747"/>
                  <a:pt x="2612" y="747"/>
                  <a:pt x="2612" y="747"/>
                </a:cubicBezTo>
                <a:cubicBezTo>
                  <a:pt x="2612" y="863"/>
                  <a:pt x="2612" y="863"/>
                  <a:pt x="2612" y="863"/>
                </a:cubicBezTo>
                <a:cubicBezTo>
                  <a:pt x="2588" y="880"/>
                  <a:pt x="2558" y="889"/>
                  <a:pt x="2523" y="889"/>
                </a:cubicBezTo>
                <a:cubicBezTo>
                  <a:pt x="2495" y="889"/>
                  <a:pt x="2470" y="883"/>
                  <a:pt x="2448" y="871"/>
                </a:cubicBezTo>
                <a:cubicBezTo>
                  <a:pt x="2426" y="858"/>
                  <a:pt x="2408" y="841"/>
                  <a:pt x="2396" y="820"/>
                </a:cubicBezTo>
                <a:cubicBezTo>
                  <a:pt x="2383" y="798"/>
                  <a:pt x="2377" y="774"/>
                  <a:pt x="2377" y="747"/>
                </a:cubicBezTo>
                <a:cubicBezTo>
                  <a:pt x="2377" y="721"/>
                  <a:pt x="2383" y="696"/>
                  <a:pt x="2396" y="675"/>
                </a:cubicBezTo>
                <a:cubicBezTo>
                  <a:pt x="2408" y="653"/>
                  <a:pt x="2426" y="636"/>
                  <a:pt x="2448" y="624"/>
                </a:cubicBezTo>
                <a:close/>
                <a:moveTo>
                  <a:pt x="3146" y="693"/>
                </a:moveTo>
                <a:cubicBezTo>
                  <a:pt x="3146" y="730"/>
                  <a:pt x="3133" y="759"/>
                  <a:pt x="3108" y="779"/>
                </a:cubicBezTo>
                <a:cubicBezTo>
                  <a:pt x="3084" y="800"/>
                  <a:pt x="3049" y="810"/>
                  <a:pt x="3006" y="810"/>
                </a:cubicBezTo>
                <a:cubicBezTo>
                  <a:pt x="2914" y="810"/>
                  <a:pt x="2914" y="810"/>
                  <a:pt x="2914" y="810"/>
                </a:cubicBezTo>
                <a:cubicBezTo>
                  <a:pt x="2914" y="919"/>
                  <a:pt x="2914" y="919"/>
                  <a:pt x="2914" y="919"/>
                </a:cubicBezTo>
                <a:cubicBezTo>
                  <a:pt x="2877" y="919"/>
                  <a:pt x="2877" y="919"/>
                  <a:pt x="2877" y="919"/>
                </a:cubicBezTo>
                <a:cubicBezTo>
                  <a:pt x="2877" y="576"/>
                  <a:pt x="2877" y="576"/>
                  <a:pt x="2877" y="576"/>
                </a:cubicBezTo>
                <a:cubicBezTo>
                  <a:pt x="3006" y="576"/>
                  <a:pt x="3006" y="576"/>
                  <a:pt x="3006" y="576"/>
                </a:cubicBezTo>
                <a:cubicBezTo>
                  <a:pt x="3049" y="576"/>
                  <a:pt x="3084" y="587"/>
                  <a:pt x="3108" y="607"/>
                </a:cubicBezTo>
                <a:cubicBezTo>
                  <a:pt x="3133" y="628"/>
                  <a:pt x="3146" y="657"/>
                  <a:pt x="3146" y="693"/>
                </a:cubicBezTo>
                <a:close/>
                <a:moveTo>
                  <a:pt x="3109" y="693"/>
                </a:moveTo>
                <a:cubicBezTo>
                  <a:pt x="3109" y="666"/>
                  <a:pt x="3100" y="645"/>
                  <a:pt x="3082" y="630"/>
                </a:cubicBezTo>
                <a:cubicBezTo>
                  <a:pt x="3064" y="615"/>
                  <a:pt x="3039" y="607"/>
                  <a:pt x="3005" y="607"/>
                </a:cubicBezTo>
                <a:cubicBezTo>
                  <a:pt x="2914" y="607"/>
                  <a:pt x="2914" y="607"/>
                  <a:pt x="2914" y="607"/>
                </a:cubicBezTo>
                <a:cubicBezTo>
                  <a:pt x="2914" y="779"/>
                  <a:pt x="2914" y="779"/>
                  <a:pt x="2914" y="779"/>
                </a:cubicBezTo>
                <a:cubicBezTo>
                  <a:pt x="3005" y="779"/>
                  <a:pt x="3005" y="779"/>
                  <a:pt x="3005" y="779"/>
                </a:cubicBezTo>
                <a:cubicBezTo>
                  <a:pt x="3039" y="779"/>
                  <a:pt x="3064" y="771"/>
                  <a:pt x="3082" y="756"/>
                </a:cubicBezTo>
                <a:cubicBezTo>
                  <a:pt x="3100" y="742"/>
                  <a:pt x="3109" y="721"/>
                  <a:pt x="3109" y="693"/>
                </a:cubicBezTo>
                <a:close/>
                <a:moveTo>
                  <a:pt x="3260" y="576"/>
                </a:moveTo>
                <a:cubicBezTo>
                  <a:pt x="3224" y="576"/>
                  <a:pt x="3224" y="576"/>
                  <a:pt x="3224" y="576"/>
                </a:cubicBezTo>
                <a:cubicBezTo>
                  <a:pt x="3224" y="919"/>
                  <a:pt x="3224" y="919"/>
                  <a:pt x="3224" y="919"/>
                </a:cubicBezTo>
                <a:cubicBezTo>
                  <a:pt x="3452" y="919"/>
                  <a:pt x="3452" y="919"/>
                  <a:pt x="3452" y="919"/>
                </a:cubicBezTo>
                <a:cubicBezTo>
                  <a:pt x="3452" y="887"/>
                  <a:pt x="3452" y="887"/>
                  <a:pt x="3452" y="887"/>
                </a:cubicBezTo>
                <a:cubicBezTo>
                  <a:pt x="3260" y="887"/>
                  <a:pt x="3260" y="887"/>
                  <a:pt x="3260" y="887"/>
                </a:cubicBezTo>
                <a:lnTo>
                  <a:pt x="3260" y="576"/>
                </a:lnTo>
                <a:close/>
                <a:moveTo>
                  <a:pt x="3650" y="576"/>
                </a:moveTo>
                <a:cubicBezTo>
                  <a:pt x="3807" y="919"/>
                  <a:pt x="3807" y="919"/>
                  <a:pt x="3807" y="919"/>
                </a:cubicBezTo>
                <a:cubicBezTo>
                  <a:pt x="3769" y="919"/>
                  <a:pt x="3769" y="919"/>
                  <a:pt x="3769" y="919"/>
                </a:cubicBezTo>
                <a:cubicBezTo>
                  <a:pt x="3728" y="827"/>
                  <a:pt x="3728" y="827"/>
                  <a:pt x="3728" y="827"/>
                </a:cubicBezTo>
                <a:cubicBezTo>
                  <a:pt x="3537" y="827"/>
                  <a:pt x="3537" y="827"/>
                  <a:pt x="3537" y="827"/>
                </a:cubicBezTo>
                <a:cubicBezTo>
                  <a:pt x="3496" y="919"/>
                  <a:pt x="3496" y="919"/>
                  <a:pt x="3496" y="919"/>
                </a:cubicBezTo>
                <a:cubicBezTo>
                  <a:pt x="3458" y="919"/>
                  <a:pt x="3458" y="919"/>
                  <a:pt x="3458" y="919"/>
                </a:cubicBezTo>
                <a:cubicBezTo>
                  <a:pt x="3615" y="576"/>
                  <a:pt x="3615" y="576"/>
                  <a:pt x="3615" y="576"/>
                </a:cubicBezTo>
                <a:lnTo>
                  <a:pt x="3650" y="576"/>
                </a:lnTo>
                <a:close/>
                <a:moveTo>
                  <a:pt x="3714" y="798"/>
                </a:moveTo>
                <a:cubicBezTo>
                  <a:pt x="3632" y="614"/>
                  <a:pt x="3632" y="614"/>
                  <a:pt x="3632" y="614"/>
                </a:cubicBezTo>
                <a:cubicBezTo>
                  <a:pt x="3550" y="798"/>
                  <a:pt x="3550" y="798"/>
                  <a:pt x="3550" y="798"/>
                </a:cubicBezTo>
                <a:lnTo>
                  <a:pt x="3714" y="798"/>
                </a:lnTo>
                <a:close/>
                <a:moveTo>
                  <a:pt x="3793" y="607"/>
                </a:moveTo>
                <a:cubicBezTo>
                  <a:pt x="3913" y="607"/>
                  <a:pt x="3913" y="607"/>
                  <a:pt x="3913" y="607"/>
                </a:cubicBezTo>
                <a:cubicBezTo>
                  <a:pt x="3913" y="919"/>
                  <a:pt x="3913" y="919"/>
                  <a:pt x="3913" y="919"/>
                </a:cubicBezTo>
                <a:cubicBezTo>
                  <a:pt x="3949" y="919"/>
                  <a:pt x="3949" y="919"/>
                  <a:pt x="3949" y="919"/>
                </a:cubicBezTo>
                <a:cubicBezTo>
                  <a:pt x="3949" y="607"/>
                  <a:pt x="3949" y="607"/>
                  <a:pt x="3949" y="607"/>
                </a:cubicBezTo>
                <a:cubicBezTo>
                  <a:pt x="4070" y="607"/>
                  <a:pt x="4070" y="607"/>
                  <a:pt x="4070" y="607"/>
                </a:cubicBezTo>
                <a:cubicBezTo>
                  <a:pt x="4070" y="576"/>
                  <a:pt x="4070" y="576"/>
                  <a:pt x="4070" y="576"/>
                </a:cubicBezTo>
                <a:cubicBezTo>
                  <a:pt x="3793" y="576"/>
                  <a:pt x="3793" y="576"/>
                  <a:pt x="3793" y="576"/>
                </a:cubicBezTo>
                <a:lnTo>
                  <a:pt x="3793" y="607"/>
                </a:lnTo>
                <a:close/>
                <a:moveTo>
                  <a:pt x="4127" y="919"/>
                </a:moveTo>
                <a:cubicBezTo>
                  <a:pt x="4163" y="919"/>
                  <a:pt x="4163" y="919"/>
                  <a:pt x="4163" y="919"/>
                </a:cubicBezTo>
                <a:cubicBezTo>
                  <a:pt x="4163" y="773"/>
                  <a:pt x="4163" y="773"/>
                  <a:pt x="4163" y="773"/>
                </a:cubicBezTo>
                <a:cubicBezTo>
                  <a:pt x="4340" y="773"/>
                  <a:pt x="4340" y="773"/>
                  <a:pt x="4340" y="773"/>
                </a:cubicBezTo>
                <a:cubicBezTo>
                  <a:pt x="4340" y="742"/>
                  <a:pt x="4340" y="742"/>
                  <a:pt x="4340" y="742"/>
                </a:cubicBezTo>
                <a:cubicBezTo>
                  <a:pt x="4163" y="742"/>
                  <a:pt x="4163" y="742"/>
                  <a:pt x="4163" y="742"/>
                </a:cubicBezTo>
                <a:cubicBezTo>
                  <a:pt x="4163" y="607"/>
                  <a:pt x="4163" y="607"/>
                  <a:pt x="4163" y="607"/>
                </a:cubicBezTo>
                <a:cubicBezTo>
                  <a:pt x="4362" y="607"/>
                  <a:pt x="4362" y="607"/>
                  <a:pt x="4362" y="607"/>
                </a:cubicBezTo>
                <a:cubicBezTo>
                  <a:pt x="4362" y="576"/>
                  <a:pt x="4362" y="576"/>
                  <a:pt x="4362" y="576"/>
                </a:cubicBezTo>
                <a:cubicBezTo>
                  <a:pt x="4127" y="576"/>
                  <a:pt x="4127" y="576"/>
                  <a:pt x="4127" y="576"/>
                </a:cubicBezTo>
                <a:lnTo>
                  <a:pt x="4127" y="919"/>
                </a:lnTo>
                <a:close/>
                <a:moveTo>
                  <a:pt x="4738" y="658"/>
                </a:moveTo>
                <a:cubicBezTo>
                  <a:pt x="4754" y="685"/>
                  <a:pt x="4762" y="714"/>
                  <a:pt x="4762" y="747"/>
                </a:cubicBezTo>
                <a:cubicBezTo>
                  <a:pt x="4762" y="780"/>
                  <a:pt x="4754" y="810"/>
                  <a:pt x="4738" y="837"/>
                </a:cubicBezTo>
                <a:cubicBezTo>
                  <a:pt x="4723" y="863"/>
                  <a:pt x="4701" y="884"/>
                  <a:pt x="4674" y="899"/>
                </a:cubicBezTo>
                <a:cubicBezTo>
                  <a:pt x="4647" y="914"/>
                  <a:pt x="4616" y="921"/>
                  <a:pt x="4582" y="921"/>
                </a:cubicBezTo>
                <a:cubicBezTo>
                  <a:pt x="4548" y="921"/>
                  <a:pt x="4517" y="914"/>
                  <a:pt x="4490" y="899"/>
                </a:cubicBezTo>
                <a:cubicBezTo>
                  <a:pt x="4462" y="884"/>
                  <a:pt x="4441" y="863"/>
                  <a:pt x="4425" y="836"/>
                </a:cubicBezTo>
                <a:cubicBezTo>
                  <a:pt x="4410" y="810"/>
                  <a:pt x="4402" y="780"/>
                  <a:pt x="4402" y="747"/>
                </a:cubicBezTo>
                <a:cubicBezTo>
                  <a:pt x="4402" y="714"/>
                  <a:pt x="4410" y="685"/>
                  <a:pt x="4425" y="658"/>
                </a:cubicBezTo>
                <a:cubicBezTo>
                  <a:pt x="4441" y="632"/>
                  <a:pt x="4462" y="611"/>
                  <a:pt x="4490" y="596"/>
                </a:cubicBezTo>
                <a:cubicBezTo>
                  <a:pt x="4517" y="581"/>
                  <a:pt x="4548" y="573"/>
                  <a:pt x="4582" y="573"/>
                </a:cubicBezTo>
                <a:cubicBezTo>
                  <a:pt x="4616" y="573"/>
                  <a:pt x="4647" y="581"/>
                  <a:pt x="4674" y="596"/>
                </a:cubicBezTo>
                <a:cubicBezTo>
                  <a:pt x="4701" y="611"/>
                  <a:pt x="4723" y="631"/>
                  <a:pt x="4738" y="658"/>
                </a:cubicBezTo>
                <a:close/>
                <a:moveTo>
                  <a:pt x="4725" y="747"/>
                </a:moveTo>
                <a:cubicBezTo>
                  <a:pt x="4725" y="721"/>
                  <a:pt x="4719" y="696"/>
                  <a:pt x="4707" y="675"/>
                </a:cubicBezTo>
                <a:cubicBezTo>
                  <a:pt x="4694" y="653"/>
                  <a:pt x="4677" y="636"/>
                  <a:pt x="4656" y="624"/>
                </a:cubicBezTo>
                <a:cubicBezTo>
                  <a:pt x="4634" y="612"/>
                  <a:pt x="4609" y="605"/>
                  <a:pt x="4582" y="605"/>
                </a:cubicBezTo>
                <a:cubicBezTo>
                  <a:pt x="4555" y="605"/>
                  <a:pt x="4531" y="612"/>
                  <a:pt x="4509" y="624"/>
                </a:cubicBezTo>
                <a:cubicBezTo>
                  <a:pt x="4487" y="636"/>
                  <a:pt x="4469" y="653"/>
                  <a:pt x="4457" y="675"/>
                </a:cubicBezTo>
                <a:cubicBezTo>
                  <a:pt x="4444" y="696"/>
                  <a:pt x="4438" y="721"/>
                  <a:pt x="4438" y="747"/>
                </a:cubicBezTo>
                <a:cubicBezTo>
                  <a:pt x="4438" y="774"/>
                  <a:pt x="4444" y="798"/>
                  <a:pt x="4457" y="820"/>
                </a:cubicBezTo>
                <a:cubicBezTo>
                  <a:pt x="4469" y="842"/>
                  <a:pt x="4487" y="859"/>
                  <a:pt x="4509" y="871"/>
                </a:cubicBezTo>
                <a:cubicBezTo>
                  <a:pt x="4531" y="883"/>
                  <a:pt x="4555" y="889"/>
                  <a:pt x="4582" y="889"/>
                </a:cubicBezTo>
                <a:cubicBezTo>
                  <a:pt x="4609" y="889"/>
                  <a:pt x="4634" y="883"/>
                  <a:pt x="4656" y="871"/>
                </a:cubicBezTo>
                <a:cubicBezTo>
                  <a:pt x="4677" y="859"/>
                  <a:pt x="4694" y="842"/>
                  <a:pt x="4707" y="820"/>
                </a:cubicBezTo>
                <a:cubicBezTo>
                  <a:pt x="4719" y="798"/>
                  <a:pt x="4725" y="774"/>
                  <a:pt x="4725" y="747"/>
                </a:cubicBezTo>
                <a:close/>
                <a:moveTo>
                  <a:pt x="5033" y="801"/>
                </a:moveTo>
                <a:cubicBezTo>
                  <a:pt x="5116" y="919"/>
                  <a:pt x="5116" y="919"/>
                  <a:pt x="5116" y="919"/>
                </a:cubicBezTo>
                <a:cubicBezTo>
                  <a:pt x="5077" y="919"/>
                  <a:pt x="5077" y="919"/>
                  <a:pt x="5077" y="919"/>
                </a:cubicBezTo>
                <a:cubicBezTo>
                  <a:pt x="4998" y="808"/>
                  <a:pt x="4998" y="808"/>
                  <a:pt x="4998" y="808"/>
                </a:cubicBezTo>
                <a:cubicBezTo>
                  <a:pt x="4990" y="809"/>
                  <a:pt x="4980" y="810"/>
                  <a:pt x="4971" y="810"/>
                </a:cubicBezTo>
                <a:cubicBezTo>
                  <a:pt x="4879" y="810"/>
                  <a:pt x="4879" y="810"/>
                  <a:pt x="4879" y="810"/>
                </a:cubicBezTo>
                <a:cubicBezTo>
                  <a:pt x="4879" y="919"/>
                  <a:pt x="4879" y="919"/>
                  <a:pt x="4879" y="919"/>
                </a:cubicBezTo>
                <a:cubicBezTo>
                  <a:pt x="4843" y="919"/>
                  <a:pt x="4843" y="919"/>
                  <a:pt x="4843" y="919"/>
                </a:cubicBezTo>
                <a:cubicBezTo>
                  <a:pt x="4843" y="576"/>
                  <a:pt x="4843" y="576"/>
                  <a:pt x="4843" y="576"/>
                </a:cubicBezTo>
                <a:cubicBezTo>
                  <a:pt x="4971" y="576"/>
                  <a:pt x="4971" y="576"/>
                  <a:pt x="4971" y="576"/>
                </a:cubicBezTo>
                <a:cubicBezTo>
                  <a:pt x="5015" y="576"/>
                  <a:pt x="5049" y="587"/>
                  <a:pt x="5074" y="607"/>
                </a:cubicBezTo>
                <a:cubicBezTo>
                  <a:pt x="5098" y="628"/>
                  <a:pt x="5111" y="657"/>
                  <a:pt x="5111" y="693"/>
                </a:cubicBezTo>
                <a:cubicBezTo>
                  <a:pt x="5111" y="720"/>
                  <a:pt x="5104" y="743"/>
                  <a:pt x="5091" y="761"/>
                </a:cubicBezTo>
                <a:cubicBezTo>
                  <a:pt x="5077" y="780"/>
                  <a:pt x="5058" y="793"/>
                  <a:pt x="5033" y="801"/>
                </a:cubicBezTo>
                <a:close/>
                <a:moveTo>
                  <a:pt x="5048" y="757"/>
                </a:moveTo>
                <a:cubicBezTo>
                  <a:pt x="5066" y="742"/>
                  <a:pt x="5075" y="721"/>
                  <a:pt x="5075" y="693"/>
                </a:cubicBezTo>
                <a:cubicBezTo>
                  <a:pt x="5075" y="666"/>
                  <a:pt x="5066" y="645"/>
                  <a:pt x="5048" y="630"/>
                </a:cubicBezTo>
                <a:cubicBezTo>
                  <a:pt x="5030" y="615"/>
                  <a:pt x="5004" y="607"/>
                  <a:pt x="4970" y="607"/>
                </a:cubicBezTo>
                <a:cubicBezTo>
                  <a:pt x="4879" y="607"/>
                  <a:pt x="4879" y="607"/>
                  <a:pt x="4879" y="607"/>
                </a:cubicBezTo>
                <a:cubicBezTo>
                  <a:pt x="4879" y="779"/>
                  <a:pt x="4879" y="779"/>
                  <a:pt x="4879" y="779"/>
                </a:cubicBezTo>
                <a:cubicBezTo>
                  <a:pt x="4970" y="779"/>
                  <a:pt x="4970" y="779"/>
                  <a:pt x="4970" y="779"/>
                </a:cubicBezTo>
                <a:cubicBezTo>
                  <a:pt x="5004" y="779"/>
                  <a:pt x="5030" y="772"/>
                  <a:pt x="5048" y="757"/>
                </a:cubicBezTo>
                <a:close/>
                <a:moveTo>
                  <a:pt x="5522" y="576"/>
                </a:moveTo>
                <a:cubicBezTo>
                  <a:pt x="5375" y="830"/>
                  <a:pt x="5375" y="830"/>
                  <a:pt x="5375" y="830"/>
                </a:cubicBezTo>
                <a:cubicBezTo>
                  <a:pt x="5226" y="576"/>
                  <a:pt x="5226" y="576"/>
                  <a:pt x="5226" y="576"/>
                </a:cubicBezTo>
                <a:cubicBezTo>
                  <a:pt x="5196" y="576"/>
                  <a:pt x="5196" y="576"/>
                  <a:pt x="5196" y="576"/>
                </a:cubicBezTo>
                <a:cubicBezTo>
                  <a:pt x="5196" y="919"/>
                  <a:pt x="5196" y="919"/>
                  <a:pt x="5196" y="919"/>
                </a:cubicBezTo>
                <a:cubicBezTo>
                  <a:pt x="5231" y="919"/>
                  <a:pt x="5231" y="919"/>
                  <a:pt x="5231" y="919"/>
                </a:cubicBezTo>
                <a:cubicBezTo>
                  <a:pt x="5231" y="646"/>
                  <a:pt x="5231" y="646"/>
                  <a:pt x="5231" y="646"/>
                </a:cubicBezTo>
                <a:cubicBezTo>
                  <a:pt x="5366" y="875"/>
                  <a:pt x="5366" y="875"/>
                  <a:pt x="5366" y="875"/>
                </a:cubicBezTo>
                <a:cubicBezTo>
                  <a:pt x="5383" y="875"/>
                  <a:pt x="5383" y="875"/>
                  <a:pt x="5383" y="875"/>
                </a:cubicBezTo>
                <a:cubicBezTo>
                  <a:pt x="5517" y="645"/>
                  <a:pt x="5517" y="645"/>
                  <a:pt x="5517" y="645"/>
                </a:cubicBezTo>
                <a:cubicBezTo>
                  <a:pt x="5517" y="919"/>
                  <a:pt x="5517" y="919"/>
                  <a:pt x="5517" y="919"/>
                </a:cubicBezTo>
                <a:cubicBezTo>
                  <a:pt x="5552" y="919"/>
                  <a:pt x="5552" y="919"/>
                  <a:pt x="5552" y="919"/>
                </a:cubicBezTo>
                <a:cubicBezTo>
                  <a:pt x="5552" y="576"/>
                  <a:pt x="5552" y="576"/>
                  <a:pt x="5552" y="576"/>
                </a:cubicBezTo>
                <a:lnTo>
                  <a:pt x="5522" y="576"/>
                </a:lnTo>
                <a:close/>
              </a:path>
            </a:pathLst>
          </a:custGeom>
          <a:solidFill>
            <a:srgbClr val="001450"/>
          </a:solidFill>
          <a:ln>
            <a:noFill/>
          </a:ln>
        </p:spPr>
        <p:txBody>
          <a:bodyPr lIns="114324" tIns="57162" rIns="114324" bIns="57162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2251">
              <a:latin typeface="+mn-lt"/>
            </a:endParaRPr>
          </a:p>
        </p:txBody>
      </p:sp>
      <p:sp>
        <p:nvSpPr>
          <p:cNvPr id="11" name="Tijdelijke aanduiding voor inhoud 10"/>
          <p:cNvSpPr>
            <a:spLocks noGrp="1" noSelect="1"/>
          </p:cNvSpPr>
          <p:nvPr>
            <p:ph sz="quarter" idx="14"/>
          </p:nvPr>
        </p:nvSpPr>
        <p:spPr bwMode="gray">
          <a:xfrm>
            <a:off x="7957659" y="1868538"/>
            <a:ext cx="6616378" cy="549305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9" name="Tijdelijke aanduiding voor inhoud 8"/>
          <p:cNvSpPr>
            <a:spLocks noGrp="1" noSelect="1"/>
          </p:cNvSpPr>
          <p:nvPr>
            <p:ph sz="quarter" idx="13"/>
          </p:nvPr>
        </p:nvSpPr>
        <p:spPr bwMode="gray">
          <a:xfrm>
            <a:off x="855178" y="1868538"/>
            <a:ext cx="6616378" cy="549305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6" name="Title 2"/>
          <p:cNvSpPr>
            <a:spLocks noGrp="1" noSelect="1"/>
          </p:cNvSpPr>
          <p:nvPr>
            <p:ph type="body" sz="quarter" idx="15"/>
          </p:nvPr>
        </p:nvSpPr>
        <p:spPr bwMode="gray">
          <a:xfrm>
            <a:off x="855179" y="900501"/>
            <a:ext cx="13718858" cy="631382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376" b="0" cap="all">
                <a:solidFill>
                  <a:schemeClr val="accent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3376" b="0" cap="all">
                <a:solidFill>
                  <a:srgbClr val="7800AF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3376" b="0" cap="all">
                <a:solidFill>
                  <a:srgbClr val="7800AF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376" b="0" cap="all">
                <a:solidFill>
                  <a:srgbClr val="7800AF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376" b="0" cap="all">
                <a:solidFill>
                  <a:srgbClr val="7800AF"/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376" b="0" cap="all">
                <a:solidFill>
                  <a:srgbClr val="7800AF"/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376" b="0" cap="all">
                <a:solidFill>
                  <a:srgbClr val="7800AF"/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376" b="0" cap="all">
                <a:solidFill>
                  <a:srgbClr val="7800AF"/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376" b="0" cap="all">
                <a:solidFill>
                  <a:srgbClr val="7800AF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el 7"/>
          <p:cNvSpPr>
            <a:spLocks noGrp="1" noSelect="1"/>
          </p:cNvSpPr>
          <p:nvPr>
            <p:ph type="title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en-US" noProof="1"/>
              <a:t>Click to edit Master title style</a:t>
            </a:r>
            <a:endParaRPr lang="en-US"/>
          </a:p>
        </p:txBody>
      </p:sp>
      <p:sp>
        <p:nvSpPr>
          <p:cNvPr id="66" name="Tijdelijke aanduiding voor dianummer 6">
            <a:extLst>
              <a:ext uri="{FF2B5EF4-FFF2-40B4-BE49-F238E27FC236}">
                <a16:creationId xmlns:a16="http://schemas.microsoft.com/office/drawing/2014/main" id="{8AF67880-147B-477F-AA22-C60643D304B7}"/>
              </a:ext>
            </a:extLst>
          </p:cNvPr>
          <p:cNvSpPr>
            <a:spLocks noGrp="1" noSelect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4EDAD1-2A60-4717-9893-0C7E690172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1014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&amp; image slide Corpor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LS_Logo4 (JU-Free) Swipe" hidden="1">
            <a:extLst>
              <a:ext uri="{FF2B5EF4-FFF2-40B4-BE49-F238E27FC236}">
                <a16:creationId xmlns:a16="http://schemas.microsoft.com/office/drawing/2014/main" id="{E94A1402-61A2-4A7C-AF6F-D7DAD5809146}"/>
              </a:ext>
            </a:extLst>
          </p:cNvPr>
          <p:cNvSpPr>
            <a:spLocks/>
          </p:cNvSpPr>
          <p:nvPr/>
        </p:nvSpPr>
        <p:spPr bwMode="auto">
          <a:xfrm>
            <a:off x="1143000" y="7820025"/>
            <a:ext cx="615950" cy="138113"/>
          </a:xfrm>
          <a:custGeom>
            <a:avLst/>
            <a:gdLst>
              <a:gd name="T0" fmla="*/ 2147483646 w 1551"/>
              <a:gd name="T1" fmla="*/ 2147483646 h 347"/>
              <a:gd name="T2" fmla="*/ 2147483646 w 1551"/>
              <a:gd name="T3" fmla="*/ 2147483646 h 347"/>
              <a:gd name="T4" fmla="*/ 0 w 1551"/>
              <a:gd name="T5" fmla="*/ 2147483646 h 347"/>
              <a:gd name="T6" fmla="*/ 1126228238 w 1551"/>
              <a:gd name="T7" fmla="*/ 2147483646 h 347"/>
              <a:gd name="T8" fmla="*/ 2147483646 w 1551"/>
              <a:gd name="T9" fmla="*/ 2147483646 h 347"/>
              <a:gd name="T10" fmla="*/ 2147483646 w 1551"/>
              <a:gd name="T11" fmla="*/ 2147483646 h 347"/>
              <a:gd name="T12" fmla="*/ 1251294284 w 1551"/>
              <a:gd name="T13" fmla="*/ 2147483646 h 347"/>
              <a:gd name="T14" fmla="*/ 2147483646 w 1551"/>
              <a:gd name="T15" fmla="*/ 0 h 347"/>
              <a:gd name="T16" fmla="*/ 2147483646 w 1551"/>
              <a:gd name="T17" fmla="*/ 2001479067 h 347"/>
              <a:gd name="T18" fmla="*/ 2147483646 w 1551"/>
              <a:gd name="T19" fmla="*/ 2147483646 h 347"/>
              <a:gd name="T20" fmla="*/ 2147483646 w 1551"/>
              <a:gd name="T21" fmla="*/ 2147483646 h 347"/>
              <a:gd name="T22" fmla="*/ 2147483646 w 1551"/>
              <a:gd name="T23" fmla="*/ 2147483646 h 347"/>
              <a:gd name="T24" fmla="*/ 2147483646 w 1551"/>
              <a:gd name="T25" fmla="*/ 2147483646 h 347"/>
              <a:gd name="T26" fmla="*/ 2147483646 w 1551"/>
              <a:gd name="T27" fmla="*/ 2147483646 h 347"/>
              <a:gd name="T28" fmla="*/ 2147483646 w 1551"/>
              <a:gd name="T29" fmla="*/ 62575936 h 347"/>
              <a:gd name="T30" fmla="*/ 2147483646 w 1551"/>
              <a:gd name="T31" fmla="*/ 125151871 h 347"/>
              <a:gd name="T32" fmla="*/ 2147483646 w 1551"/>
              <a:gd name="T33" fmla="*/ 2147483646 h 347"/>
              <a:gd name="T34" fmla="*/ 2147483646 w 1551"/>
              <a:gd name="T35" fmla="*/ 62575936 h 347"/>
              <a:gd name="T36" fmla="*/ 2147483646 w 1551"/>
              <a:gd name="T37" fmla="*/ 62575936 h 347"/>
              <a:gd name="T38" fmla="*/ 2147483646 w 1551"/>
              <a:gd name="T39" fmla="*/ 2147483646 h 347"/>
              <a:gd name="T40" fmla="*/ 2147483646 w 1551"/>
              <a:gd name="T41" fmla="*/ 2147483646 h 347"/>
              <a:gd name="T42" fmla="*/ 2147483646 w 1551"/>
              <a:gd name="T43" fmla="*/ 2147483646 h 347"/>
              <a:gd name="T44" fmla="*/ 2147483646 w 1551"/>
              <a:gd name="T45" fmla="*/ 2147483646 h 347"/>
              <a:gd name="T46" fmla="*/ 2147483646 w 1551"/>
              <a:gd name="T47" fmla="*/ 2147483646 h 347"/>
              <a:gd name="T48" fmla="*/ 2147483646 w 1551"/>
              <a:gd name="T49" fmla="*/ 62575936 h 347"/>
              <a:gd name="T50" fmla="*/ 2147483646 w 1551"/>
              <a:gd name="T51" fmla="*/ 62575936 h 347"/>
              <a:gd name="T52" fmla="*/ 2147483646 w 1551"/>
              <a:gd name="T53" fmla="*/ 2147483646 h 347"/>
              <a:gd name="T54" fmla="*/ 2147483646 w 1551"/>
              <a:gd name="T55" fmla="*/ 2147483646 h 347"/>
              <a:gd name="T56" fmla="*/ 2147483646 w 1551"/>
              <a:gd name="T57" fmla="*/ 2147483646 h 347"/>
              <a:gd name="T58" fmla="*/ 2147483646 w 1551"/>
              <a:gd name="T59" fmla="*/ 62575936 h 347"/>
              <a:gd name="T60" fmla="*/ 2147483646 w 1551"/>
              <a:gd name="T61" fmla="*/ 62575936 h 347"/>
              <a:gd name="T62" fmla="*/ 2147483646 w 1551"/>
              <a:gd name="T63" fmla="*/ 2147483646 h 347"/>
              <a:gd name="T64" fmla="*/ 2147483646 w 1551"/>
              <a:gd name="T65" fmla="*/ 2147483646 h 347"/>
              <a:gd name="T66" fmla="*/ 2147483646 w 1551"/>
              <a:gd name="T67" fmla="*/ 2147483646 h 347"/>
              <a:gd name="T68" fmla="*/ 2147483646 w 1551"/>
              <a:gd name="T69" fmla="*/ 2147483646 h 347"/>
              <a:gd name="T70" fmla="*/ 2147483646 w 1551"/>
              <a:gd name="T71" fmla="*/ 2147483646 h 347"/>
              <a:gd name="T72" fmla="*/ 2147483646 w 1551"/>
              <a:gd name="T73" fmla="*/ 2147483646 h 347"/>
              <a:gd name="T74" fmla="*/ 2147483646 w 1551"/>
              <a:gd name="T75" fmla="*/ 62575936 h 347"/>
              <a:gd name="T76" fmla="*/ 2147483646 w 1551"/>
              <a:gd name="T77" fmla="*/ 62575936 h 347"/>
              <a:gd name="T78" fmla="*/ 2147483646 w 1551"/>
              <a:gd name="T79" fmla="*/ 2147483646 h 347"/>
              <a:gd name="T80" fmla="*/ 2147483646 w 1551"/>
              <a:gd name="T81" fmla="*/ 2147483646 h 347"/>
              <a:gd name="T82" fmla="*/ 2147483646 w 1551"/>
              <a:gd name="T83" fmla="*/ 2147483646 h 347"/>
              <a:gd name="T84" fmla="*/ 2147483646 w 1551"/>
              <a:gd name="T85" fmla="*/ 2147483646 h 347"/>
              <a:gd name="T86" fmla="*/ 2147483646 w 1551"/>
              <a:gd name="T87" fmla="*/ 2147483646 h 347"/>
              <a:gd name="T88" fmla="*/ 2147483646 w 1551"/>
              <a:gd name="T89" fmla="*/ 2147483646 h 347"/>
              <a:gd name="T90" fmla="*/ 2147483646 w 1551"/>
              <a:gd name="T91" fmla="*/ 2147483646 h 347"/>
              <a:gd name="T92" fmla="*/ 2147483646 w 1551"/>
              <a:gd name="T93" fmla="*/ 2147483646 h 347"/>
              <a:gd name="T94" fmla="*/ 2147483646 w 1551"/>
              <a:gd name="T95" fmla="*/ 2147483646 h 347"/>
              <a:gd name="T96" fmla="*/ 2147483646 w 1551"/>
              <a:gd name="T97" fmla="*/ 2147483646 h 347"/>
              <a:gd name="T98" fmla="*/ 2147483646 w 1551"/>
              <a:gd name="T99" fmla="*/ 2147483646 h 347"/>
              <a:gd name="T100" fmla="*/ 2147483646 w 1551"/>
              <a:gd name="T101" fmla="*/ 2147483646 h 347"/>
              <a:gd name="T102" fmla="*/ 2147483646 w 1551"/>
              <a:gd name="T103" fmla="*/ 2147483646 h 347"/>
              <a:gd name="T104" fmla="*/ 2147483646 w 1551"/>
              <a:gd name="T105" fmla="*/ 2147483646 h 347"/>
              <a:gd name="T106" fmla="*/ 2147483646 w 1551"/>
              <a:gd name="T107" fmla="*/ 62575936 h 347"/>
              <a:gd name="T108" fmla="*/ 2147483646 w 1551"/>
              <a:gd name="T109" fmla="*/ 62575936 h 347"/>
              <a:gd name="T110" fmla="*/ 2147483646 w 1551"/>
              <a:gd name="T111" fmla="*/ 2147483646 h 347"/>
              <a:gd name="T112" fmla="*/ 2147483646 w 1551"/>
              <a:gd name="T113" fmla="*/ 2147483646 h 347"/>
              <a:gd name="T114" fmla="*/ 2147483646 w 1551"/>
              <a:gd name="T115" fmla="*/ 2147483646 h 347"/>
              <a:gd name="T116" fmla="*/ 2147483646 w 1551"/>
              <a:gd name="T117" fmla="*/ 2147483646 h 347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1551" h="347">
                <a:moveTo>
                  <a:pt x="256" y="253"/>
                </a:moveTo>
                <a:cubicBezTo>
                  <a:pt x="256" y="311"/>
                  <a:pt x="206" y="347"/>
                  <a:pt x="132" y="347"/>
                </a:cubicBezTo>
                <a:cubicBezTo>
                  <a:pt x="82" y="347"/>
                  <a:pt x="33" y="326"/>
                  <a:pt x="0" y="295"/>
                </a:cubicBezTo>
                <a:cubicBezTo>
                  <a:pt x="18" y="259"/>
                  <a:pt x="18" y="259"/>
                  <a:pt x="18" y="259"/>
                </a:cubicBezTo>
                <a:cubicBezTo>
                  <a:pt x="50" y="290"/>
                  <a:pt x="94" y="308"/>
                  <a:pt x="132" y="308"/>
                </a:cubicBezTo>
                <a:cubicBezTo>
                  <a:pt x="182" y="308"/>
                  <a:pt x="213" y="288"/>
                  <a:pt x="213" y="255"/>
                </a:cubicBezTo>
                <a:cubicBezTo>
                  <a:pt x="214" y="164"/>
                  <a:pt x="20" y="213"/>
                  <a:pt x="20" y="89"/>
                </a:cubicBezTo>
                <a:cubicBezTo>
                  <a:pt x="20" y="35"/>
                  <a:pt x="68" y="0"/>
                  <a:pt x="139" y="0"/>
                </a:cubicBezTo>
                <a:cubicBezTo>
                  <a:pt x="179" y="0"/>
                  <a:pt x="220" y="13"/>
                  <a:pt x="248" y="32"/>
                </a:cubicBezTo>
                <a:cubicBezTo>
                  <a:pt x="231" y="69"/>
                  <a:pt x="231" y="69"/>
                  <a:pt x="231" y="69"/>
                </a:cubicBezTo>
                <a:cubicBezTo>
                  <a:pt x="200" y="48"/>
                  <a:pt x="164" y="40"/>
                  <a:pt x="136" y="40"/>
                </a:cubicBezTo>
                <a:cubicBezTo>
                  <a:pt x="92" y="40"/>
                  <a:pt x="63" y="57"/>
                  <a:pt x="63" y="86"/>
                </a:cubicBezTo>
                <a:cubicBezTo>
                  <a:pt x="63" y="174"/>
                  <a:pt x="257" y="128"/>
                  <a:pt x="256" y="253"/>
                </a:cubicBezTo>
                <a:close/>
                <a:moveTo>
                  <a:pt x="652" y="300"/>
                </a:moveTo>
                <a:cubicBezTo>
                  <a:pt x="558" y="1"/>
                  <a:pt x="558" y="1"/>
                  <a:pt x="558" y="1"/>
                </a:cubicBezTo>
                <a:cubicBezTo>
                  <a:pt x="518" y="2"/>
                  <a:pt x="518" y="2"/>
                  <a:pt x="518" y="2"/>
                </a:cubicBezTo>
                <a:cubicBezTo>
                  <a:pt x="425" y="300"/>
                  <a:pt x="425" y="300"/>
                  <a:pt x="425" y="300"/>
                </a:cubicBezTo>
                <a:cubicBezTo>
                  <a:pt x="330" y="1"/>
                  <a:pt x="330" y="1"/>
                  <a:pt x="330" y="1"/>
                </a:cubicBezTo>
                <a:cubicBezTo>
                  <a:pt x="288" y="1"/>
                  <a:pt x="288" y="1"/>
                  <a:pt x="288" y="1"/>
                </a:cubicBezTo>
                <a:cubicBezTo>
                  <a:pt x="403" y="346"/>
                  <a:pt x="403" y="346"/>
                  <a:pt x="403" y="346"/>
                </a:cubicBezTo>
                <a:cubicBezTo>
                  <a:pt x="444" y="346"/>
                  <a:pt x="444" y="346"/>
                  <a:pt x="444" y="346"/>
                </a:cubicBezTo>
                <a:cubicBezTo>
                  <a:pt x="538" y="56"/>
                  <a:pt x="538" y="56"/>
                  <a:pt x="538" y="56"/>
                </a:cubicBezTo>
                <a:cubicBezTo>
                  <a:pt x="631" y="346"/>
                  <a:pt x="631" y="346"/>
                  <a:pt x="631" y="346"/>
                </a:cubicBezTo>
                <a:cubicBezTo>
                  <a:pt x="671" y="346"/>
                  <a:pt x="671" y="346"/>
                  <a:pt x="671" y="346"/>
                </a:cubicBezTo>
                <a:cubicBezTo>
                  <a:pt x="787" y="1"/>
                  <a:pt x="787" y="1"/>
                  <a:pt x="787" y="1"/>
                </a:cubicBezTo>
                <a:cubicBezTo>
                  <a:pt x="746" y="1"/>
                  <a:pt x="746" y="1"/>
                  <a:pt x="746" y="1"/>
                </a:cubicBezTo>
                <a:lnTo>
                  <a:pt x="652" y="300"/>
                </a:lnTo>
                <a:close/>
                <a:moveTo>
                  <a:pt x="838" y="346"/>
                </a:moveTo>
                <a:cubicBezTo>
                  <a:pt x="877" y="346"/>
                  <a:pt x="877" y="346"/>
                  <a:pt x="877" y="346"/>
                </a:cubicBezTo>
                <a:cubicBezTo>
                  <a:pt x="877" y="1"/>
                  <a:pt x="877" y="1"/>
                  <a:pt x="877" y="1"/>
                </a:cubicBezTo>
                <a:cubicBezTo>
                  <a:pt x="838" y="1"/>
                  <a:pt x="838" y="1"/>
                  <a:pt x="838" y="1"/>
                </a:cubicBezTo>
                <a:lnTo>
                  <a:pt x="838" y="346"/>
                </a:lnTo>
                <a:close/>
                <a:moveTo>
                  <a:pt x="1245" y="117"/>
                </a:moveTo>
                <a:cubicBezTo>
                  <a:pt x="1245" y="193"/>
                  <a:pt x="1196" y="237"/>
                  <a:pt x="1111" y="237"/>
                </a:cubicBezTo>
                <a:cubicBezTo>
                  <a:pt x="1021" y="237"/>
                  <a:pt x="1021" y="237"/>
                  <a:pt x="1021" y="237"/>
                </a:cubicBezTo>
                <a:cubicBezTo>
                  <a:pt x="1021" y="346"/>
                  <a:pt x="1021" y="346"/>
                  <a:pt x="1021" y="346"/>
                </a:cubicBezTo>
                <a:cubicBezTo>
                  <a:pt x="981" y="346"/>
                  <a:pt x="981" y="346"/>
                  <a:pt x="981" y="346"/>
                </a:cubicBezTo>
                <a:cubicBezTo>
                  <a:pt x="981" y="1"/>
                  <a:pt x="981" y="1"/>
                  <a:pt x="981" y="1"/>
                </a:cubicBezTo>
                <a:cubicBezTo>
                  <a:pt x="1111" y="1"/>
                  <a:pt x="1111" y="1"/>
                  <a:pt x="1111" y="1"/>
                </a:cubicBezTo>
                <a:cubicBezTo>
                  <a:pt x="1196" y="1"/>
                  <a:pt x="1245" y="44"/>
                  <a:pt x="1245" y="117"/>
                </a:cubicBezTo>
                <a:close/>
                <a:moveTo>
                  <a:pt x="1207" y="118"/>
                </a:moveTo>
                <a:cubicBezTo>
                  <a:pt x="1207" y="66"/>
                  <a:pt x="1171" y="39"/>
                  <a:pt x="1109" y="39"/>
                </a:cubicBezTo>
                <a:cubicBezTo>
                  <a:pt x="1021" y="39"/>
                  <a:pt x="1021" y="39"/>
                  <a:pt x="1021" y="39"/>
                </a:cubicBezTo>
                <a:cubicBezTo>
                  <a:pt x="1021" y="199"/>
                  <a:pt x="1021" y="199"/>
                  <a:pt x="1021" y="199"/>
                </a:cubicBezTo>
                <a:cubicBezTo>
                  <a:pt x="1109" y="199"/>
                  <a:pt x="1109" y="199"/>
                  <a:pt x="1109" y="199"/>
                </a:cubicBezTo>
                <a:cubicBezTo>
                  <a:pt x="1171" y="199"/>
                  <a:pt x="1207" y="172"/>
                  <a:pt x="1207" y="118"/>
                </a:cubicBezTo>
                <a:close/>
                <a:moveTo>
                  <a:pt x="1350" y="309"/>
                </a:moveTo>
                <a:cubicBezTo>
                  <a:pt x="1350" y="190"/>
                  <a:pt x="1350" y="190"/>
                  <a:pt x="1350" y="190"/>
                </a:cubicBezTo>
                <a:cubicBezTo>
                  <a:pt x="1524" y="190"/>
                  <a:pt x="1524" y="190"/>
                  <a:pt x="1524" y="190"/>
                </a:cubicBezTo>
                <a:cubicBezTo>
                  <a:pt x="1524" y="153"/>
                  <a:pt x="1524" y="153"/>
                  <a:pt x="1524" y="153"/>
                </a:cubicBezTo>
                <a:cubicBezTo>
                  <a:pt x="1350" y="153"/>
                  <a:pt x="1350" y="153"/>
                  <a:pt x="1350" y="153"/>
                </a:cubicBezTo>
                <a:cubicBezTo>
                  <a:pt x="1350" y="39"/>
                  <a:pt x="1350" y="39"/>
                  <a:pt x="1350" y="39"/>
                </a:cubicBezTo>
                <a:cubicBezTo>
                  <a:pt x="1544" y="39"/>
                  <a:pt x="1544" y="39"/>
                  <a:pt x="1544" y="39"/>
                </a:cubicBezTo>
                <a:cubicBezTo>
                  <a:pt x="1544" y="1"/>
                  <a:pt x="1544" y="1"/>
                  <a:pt x="1544" y="1"/>
                </a:cubicBezTo>
                <a:cubicBezTo>
                  <a:pt x="1311" y="1"/>
                  <a:pt x="1311" y="1"/>
                  <a:pt x="1311" y="1"/>
                </a:cubicBezTo>
                <a:cubicBezTo>
                  <a:pt x="1311" y="346"/>
                  <a:pt x="1311" y="346"/>
                  <a:pt x="1311" y="346"/>
                </a:cubicBezTo>
                <a:cubicBezTo>
                  <a:pt x="1551" y="346"/>
                  <a:pt x="1551" y="346"/>
                  <a:pt x="1551" y="346"/>
                </a:cubicBezTo>
                <a:cubicBezTo>
                  <a:pt x="1551" y="309"/>
                  <a:pt x="1551" y="309"/>
                  <a:pt x="1551" y="309"/>
                </a:cubicBezTo>
                <a:lnTo>
                  <a:pt x="1350" y="30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14324" tIns="57162" rIns="114324" bIns="57162"/>
          <a:lstStyle/>
          <a:p>
            <a:endParaRPr lang="en-NL"/>
          </a:p>
        </p:txBody>
      </p:sp>
      <p:sp>
        <p:nvSpPr>
          <p:cNvPr id="13" name="LS_Logo2 (JU-Free) Emploment" hidden="1">
            <a:extLst>
              <a:ext uri="{FF2B5EF4-FFF2-40B4-BE49-F238E27FC236}">
                <a16:creationId xmlns:a16="http://schemas.microsoft.com/office/drawing/2014/main" id="{08213569-EB3C-4207-8CF6-EE5A6B2C4E5B}"/>
              </a:ext>
            </a:extLst>
          </p:cNvPr>
          <p:cNvSpPr>
            <a:spLocks/>
          </p:cNvSpPr>
          <p:nvPr/>
        </p:nvSpPr>
        <p:spPr bwMode="auto">
          <a:xfrm>
            <a:off x="1155700" y="7712075"/>
            <a:ext cx="1365250" cy="365125"/>
          </a:xfrm>
          <a:custGeom>
            <a:avLst/>
            <a:gdLst>
              <a:gd name="T0" fmla="*/ 2147483646 w 3440"/>
              <a:gd name="T1" fmla="*/ 62395541 h 921"/>
              <a:gd name="T2" fmla="*/ 2147483646 w 3440"/>
              <a:gd name="T3" fmla="*/ 2147483646 h 921"/>
              <a:gd name="T4" fmla="*/ 2147483646 w 3440"/>
              <a:gd name="T5" fmla="*/ 2147483646 h 921"/>
              <a:gd name="T6" fmla="*/ 2147483646 w 3440"/>
              <a:gd name="T7" fmla="*/ 2147483646 h 921"/>
              <a:gd name="T8" fmla="*/ 2147483646 w 3440"/>
              <a:gd name="T9" fmla="*/ 62395541 h 921"/>
              <a:gd name="T10" fmla="*/ 2147483646 w 3440"/>
              <a:gd name="T11" fmla="*/ 62395541 h 921"/>
              <a:gd name="T12" fmla="*/ 2147483646 w 3440"/>
              <a:gd name="T13" fmla="*/ 2147483646 h 921"/>
              <a:gd name="T14" fmla="*/ 2147483646 w 3440"/>
              <a:gd name="T15" fmla="*/ 2147483646 h 921"/>
              <a:gd name="T16" fmla="*/ 2147483646 w 3440"/>
              <a:gd name="T17" fmla="*/ 2147483646 h 921"/>
              <a:gd name="T18" fmla="*/ 2147483646 w 3440"/>
              <a:gd name="T19" fmla="*/ 2147483646 h 921"/>
              <a:gd name="T20" fmla="*/ 2147483646 w 3440"/>
              <a:gd name="T21" fmla="*/ 62395541 h 921"/>
              <a:gd name="T22" fmla="*/ 2147483646 w 3440"/>
              <a:gd name="T23" fmla="*/ 2147483646 h 921"/>
              <a:gd name="T24" fmla="*/ 2147483646 w 3440"/>
              <a:gd name="T25" fmla="*/ 2147483646 h 921"/>
              <a:gd name="T26" fmla="*/ 2147483646 w 3440"/>
              <a:gd name="T27" fmla="*/ 2147483646 h 921"/>
              <a:gd name="T28" fmla="*/ 2147483646 w 3440"/>
              <a:gd name="T29" fmla="*/ 2147483646 h 921"/>
              <a:gd name="T30" fmla="*/ 2147483646 w 3440"/>
              <a:gd name="T31" fmla="*/ 62395541 h 921"/>
              <a:gd name="T32" fmla="*/ 2147483646 w 3440"/>
              <a:gd name="T33" fmla="*/ 2147483646 h 921"/>
              <a:gd name="T34" fmla="*/ 2147483646 w 3440"/>
              <a:gd name="T35" fmla="*/ 2147483646 h 921"/>
              <a:gd name="T36" fmla="*/ 2147483646 w 3440"/>
              <a:gd name="T37" fmla="*/ 62395541 h 921"/>
              <a:gd name="T38" fmla="*/ 2147483646 w 3440"/>
              <a:gd name="T39" fmla="*/ 2147483646 h 921"/>
              <a:gd name="T40" fmla="*/ 2147483646 w 3440"/>
              <a:gd name="T41" fmla="*/ 2147483646 h 921"/>
              <a:gd name="T42" fmla="*/ 2147483646 w 3440"/>
              <a:gd name="T43" fmla="*/ 2147483646 h 921"/>
              <a:gd name="T44" fmla="*/ 2147483646 w 3440"/>
              <a:gd name="T45" fmla="*/ 2147483646 h 921"/>
              <a:gd name="T46" fmla="*/ 2147483646 w 3440"/>
              <a:gd name="T47" fmla="*/ 2147483646 h 921"/>
              <a:gd name="T48" fmla="*/ 2147483646 w 3440"/>
              <a:gd name="T49" fmla="*/ 2147483646 h 921"/>
              <a:gd name="T50" fmla="*/ 2147483646 w 3440"/>
              <a:gd name="T51" fmla="*/ 62395541 h 921"/>
              <a:gd name="T52" fmla="*/ 2147483646 w 3440"/>
              <a:gd name="T53" fmla="*/ 2147483646 h 921"/>
              <a:gd name="T54" fmla="*/ 2147483646 w 3440"/>
              <a:gd name="T55" fmla="*/ 2147483646 h 921"/>
              <a:gd name="T56" fmla="*/ 2147483646 w 3440"/>
              <a:gd name="T57" fmla="*/ 2147483646 h 921"/>
              <a:gd name="T58" fmla="*/ 0 w 3440"/>
              <a:gd name="T59" fmla="*/ 2147483646 h 921"/>
              <a:gd name="T60" fmla="*/ 2147483646 w 3440"/>
              <a:gd name="T61" fmla="*/ 2147483646 h 921"/>
              <a:gd name="T62" fmla="*/ 2147483646 w 3440"/>
              <a:gd name="T63" fmla="*/ 2147483646 h 921"/>
              <a:gd name="T64" fmla="*/ 2147483646 w 3440"/>
              <a:gd name="T65" fmla="*/ 2147483646 h 921"/>
              <a:gd name="T66" fmla="*/ 2147483646 w 3440"/>
              <a:gd name="T67" fmla="*/ 2147483646 h 921"/>
              <a:gd name="T68" fmla="*/ 2147483646 w 3440"/>
              <a:gd name="T69" fmla="*/ 2147483646 h 921"/>
              <a:gd name="T70" fmla="*/ 2147483646 w 3440"/>
              <a:gd name="T71" fmla="*/ 2147483646 h 921"/>
              <a:gd name="T72" fmla="*/ 2147483646 w 3440"/>
              <a:gd name="T73" fmla="*/ 2147483646 h 921"/>
              <a:gd name="T74" fmla="*/ 2147483646 w 3440"/>
              <a:gd name="T75" fmla="*/ 2147483646 h 921"/>
              <a:gd name="T76" fmla="*/ 2147483646 w 3440"/>
              <a:gd name="T77" fmla="*/ 2147483646 h 921"/>
              <a:gd name="T78" fmla="*/ 2147483646 w 3440"/>
              <a:gd name="T79" fmla="*/ 2147483646 h 921"/>
              <a:gd name="T80" fmla="*/ 2147483646 w 3440"/>
              <a:gd name="T81" fmla="*/ 2147483646 h 921"/>
              <a:gd name="T82" fmla="*/ 2147483646 w 3440"/>
              <a:gd name="T83" fmla="*/ 2147483646 h 921"/>
              <a:gd name="T84" fmla="*/ 2147483646 w 3440"/>
              <a:gd name="T85" fmla="*/ 2147483646 h 921"/>
              <a:gd name="T86" fmla="*/ 2147483646 w 3440"/>
              <a:gd name="T87" fmla="*/ 2147483646 h 921"/>
              <a:gd name="T88" fmla="*/ 2147483646 w 3440"/>
              <a:gd name="T89" fmla="*/ 2147483646 h 921"/>
              <a:gd name="T90" fmla="*/ 2147483646 w 3440"/>
              <a:gd name="T91" fmla="*/ 2147483646 h 921"/>
              <a:gd name="T92" fmla="*/ 2147483646 w 3440"/>
              <a:gd name="T93" fmla="*/ 2147483646 h 921"/>
              <a:gd name="T94" fmla="*/ 2147483646 w 3440"/>
              <a:gd name="T95" fmla="*/ 2147483646 h 921"/>
              <a:gd name="T96" fmla="*/ 2147483646 w 3440"/>
              <a:gd name="T97" fmla="*/ 2147483646 h 921"/>
              <a:gd name="T98" fmla="*/ 2147483646 w 3440"/>
              <a:gd name="T99" fmla="*/ 2147483646 h 921"/>
              <a:gd name="T100" fmla="*/ 2147483646 w 3440"/>
              <a:gd name="T101" fmla="*/ 2147483646 h 921"/>
              <a:gd name="T102" fmla="*/ 2147483646 w 3440"/>
              <a:gd name="T103" fmla="*/ 2147483646 h 921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3440" h="921">
                <a:moveTo>
                  <a:pt x="240" y="346"/>
                </a:moveTo>
                <a:cubicBezTo>
                  <a:pt x="0" y="346"/>
                  <a:pt x="0" y="346"/>
                  <a:pt x="0" y="346"/>
                </a:cubicBezTo>
                <a:cubicBezTo>
                  <a:pt x="0" y="1"/>
                  <a:pt x="0" y="1"/>
                  <a:pt x="0" y="1"/>
                </a:cubicBezTo>
                <a:cubicBezTo>
                  <a:pt x="234" y="1"/>
                  <a:pt x="234" y="1"/>
                  <a:pt x="234" y="1"/>
                </a:cubicBezTo>
                <a:cubicBezTo>
                  <a:pt x="234" y="39"/>
                  <a:pt x="234" y="39"/>
                  <a:pt x="234" y="39"/>
                </a:cubicBezTo>
                <a:cubicBezTo>
                  <a:pt x="40" y="39"/>
                  <a:pt x="40" y="39"/>
                  <a:pt x="40" y="39"/>
                </a:cubicBezTo>
                <a:cubicBezTo>
                  <a:pt x="40" y="152"/>
                  <a:pt x="40" y="152"/>
                  <a:pt x="40" y="152"/>
                </a:cubicBezTo>
                <a:cubicBezTo>
                  <a:pt x="213" y="152"/>
                  <a:pt x="213" y="152"/>
                  <a:pt x="213" y="152"/>
                </a:cubicBezTo>
                <a:cubicBezTo>
                  <a:pt x="213" y="190"/>
                  <a:pt x="213" y="190"/>
                  <a:pt x="213" y="190"/>
                </a:cubicBezTo>
                <a:cubicBezTo>
                  <a:pt x="40" y="190"/>
                  <a:pt x="40" y="190"/>
                  <a:pt x="40" y="190"/>
                </a:cubicBezTo>
                <a:cubicBezTo>
                  <a:pt x="40" y="308"/>
                  <a:pt x="40" y="308"/>
                  <a:pt x="40" y="308"/>
                </a:cubicBezTo>
                <a:cubicBezTo>
                  <a:pt x="240" y="308"/>
                  <a:pt x="240" y="308"/>
                  <a:pt x="240" y="308"/>
                </a:cubicBezTo>
                <a:lnTo>
                  <a:pt x="240" y="346"/>
                </a:lnTo>
                <a:close/>
                <a:moveTo>
                  <a:pt x="357" y="62"/>
                </a:moveTo>
                <a:cubicBezTo>
                  <a:pt x="482" y="309"/>
                  <a:pt x="482" y="309"/>
                  <a:pt x="482" y="309"/>
                </a:cubicBezTo>
                <a:cubicBezTo>
                  <a:pt x="506" y="309"/>
                  <a:pt x="506" y="309"/>
                  <a:pt x="506" y="309"/>
                </a:cubicBezTo>
                <a:cubicBezTo>
                  <a:pt x="631" y="62"/>
                  <a:pt x="631" y="62"/>
                  <a:pt x="631" y="62"/>
                </a:cubicBezTo>
                <a:cubicBezTo>
                  <a:pt x="632" y="346"/>
                  <a:pt x="632" y="346"/>
                  <a:pt x="632" y="346"/>
                </a:cubicBezTo>
                <a:cubicBezTo>
                  <a:pt x="668" y="346"/>
                  <a:pt x="668" y="346"/>
                  <a:pt x="668" y="346"/>
                </a:cubicBezTo>
                <a:cubicBezTo>
                  <a:pt x="668" y="1"/>
                  <a:pt x="668" y="1"/>
                  <a:pt x="668" y="1"/>
                </a:cubicBezTo>
                <a:cubicBezTo>
                  <a:pt x="620" y="1"/>
                  <a:pt x="620" y="1"/>
                  <a:pt x="620" y="1"/>
                </a:cubicBezTo>
                <a:cubicBezTo>
                  <a:pt x="495" y="249"/>
                  <a:pt x="495" y="249"/>
                  <a:pt x="495" y="249"/>
                </a:cubicBezTo>
                <a:cubicBezTo>
                  <a:pt x="369" y="1"/>
                  <a:pt x="369" y="1"/>
                  <a:pt x="369" y="1"/>
                </a:cubicBezTo>
                <a:cubicBezTo>
                  <a:pt x="320" y="1"/>
                  <a:pt x="320" y="1"/>
                  <a:pt x="320" y="1"/>
                </a:cubicBezTo>
                <a:cubicBezTo>
                  <a:pt x="320" y="346"/>
                  <a:pt x="320" y="346"/>
                  <a:pt x="320" y="346"/>
                </a:cubicBezTo>
                <a:cubicBezTo>
                  <a:pt x="357" y="346"/>
                  <a:pt x="357" y="346"/>
                  <a:pt x="357" y="346"/>
                </a:cubicBezTo>
                <a:lnTo>
                  <a:pt x="357" y="62"/>
                </a:lnTo>
                <a:close/>
                <a:moveTo>
                  <a:pt x="812" y="346"/>
                </a:moveTo>
                <a:cubicBezTo>
                  <a:pt x="773" y="346"/>
                  <a:pt x="773" y="346"/>
                  <a:pt x="773" y="346"/>
                </a:cubicBezTo>
                <a:cubicBezTo>
                  <a:pt x="773" y="1"/>
                  <a:pt x="773" y="1"/>
                  <a:pt x="773" y="1"/>
                </a:cubicBezTo>
                <a:cubicBezTo>
                  <a:pt x="902" y="1"/>
                  <a:pt x="902" y="1"/>
                  <a:pt x="902" y="1"/>
                </a:cubicBezTo>
                <a:cubicBezTo>
                  <a:pt x="987" y="1"/>
                  <a:pt x="1036" y="44"/>
                  <a:pt x="1036" y="117"/>
                </a:cubicBezTo>
                <a:cubicBezTo>
                  <a:pt x="1036" y="193"/>
                  <a:pt x="987" y="237"/>
                  <a:pt x="902" y="237"/>
                </a:cubicBezTo>
                <a:cubicBezTo>
                  <a:pt x="812" y="237"/>
                  <a:pt x="812" y="237"/>
                  <a:pt x="812" y="237"/>
                </a:cubicBezTo>
                <a:lnTo>
                  <a:pt x="812" y="346"/>
                </a:lnTo>
                <a:close/>
                <a:moveTo>
                  <a:pt x="812" y="199"/>
                </a:moveTo>
                <a:cubicBezTo>
                  <a:pt x="900" y="199"/>
                  <a:pt x="900" y="199"/>
                  <a:pt x="900" y="199"/>
                </a:cubicBezTo>
                <a:cubicBezTo>
                  <a:pt x="962" y="199"/>
                  <a:pt x="998" y="172"/>
                  <a:pt x="998" y="118"/>
                </a:cubicBezTo>
                <a:cubicBezTo>
                  <a:pt x="998" y="66"/>
                  <a:pt x="962" y="39"/>
                  <a:pt x="900" y="39"/>
                </a:cubicBezTo>
                <a:cubicBezTo>
                  <a:pt x="812" y="39"/>
                  <a:pt x="812" y="39"/>
                  <a:pt x="812" y="39"/>
                </a:cubicBezTo>
                <a:lnTo>
                  <a:pt x="812" y="199"/>
                </a:lnTo>
                <a:close/>
                <a:moveTo>
                  <a:pt x="1291" y="308"/>
                </a:moveTo>
                <a:cubicBezTo>
                  <a:pt x="1141" y="308"/>
                  <a:pt x="1141" y="308"/>
                  <a:pt x="1141" y="308"/>
                </a:cubicBezTo>
                <a:cubicBezTo>
                  <a:pt x="1141" y="1"/>
                  <a:pt x="1141" y="1"/>
                  <a:pt x="1141" y="1"/>
                </a:cubicBezTo>
                <a:cubicBezTo>
                  <a:pt x="1101" y="1"/>
                  <a:pt x="1101" y="1"/>
                  <a:pt x="1101" y="1"/>
                </a:cubicBezTo>
                <a:cubicBezTo>
                  <a:pt x="1101" y="346"/>
                  <a:pt x="1101" y="346"/>
                  <a:pt x="1101" y="346"/>
                </a:cubicBezTo>
                <a:cubicBezTo>
                  <a:pt x="1291" y="346"/>
                  <a:pt x="1291" y="346"/>
                  <a:pt x="1291" y="346"/>
                </a:cubicBezTo>
                <a:lnTo>
                  <a:pt x="1291" y="308"/>
                </a:lnTo>
                <a:close/>
                <a:moveTo>
                  <a:pt x="1323" y="174"/>
                </a:moveTo>
                <a:cubicBezTo>
                  <a:pt x="1323" y="76"/>
                  <a:pt x="1402" y="0"/>
                  <a:pt x="1503" y="0"/>
                </a:cubicBezTo>
                <a:cubicBezTo>
                  <a:pt x="1603" y="0"/>
                  <a:pt x="1683" y="77"/>
                  <a:pt x="1683" y="174"/>
                </a:cubicBezTo>
                <a:cubicBezTo>
                  <a:pt x="1683" y="271"/>
                  <a:pt x="1603" y="348"/>
                  <a:pt x="1503" y="348"/>
                </a:cubicBezTo>
                <a:cubicBezTo>
                  <a:pt x="1402" y="348"/>
                  <a:pt x="1323" y="271"/>
                  <a:pt x="1323" y="174"/>
                </a:cubicBezTo>
                <a:close/>
                <a:moveTo>
                  <a:pt x="1363" y="174"/>
                </a:moveTo>
                <a:cubicBezTo>
                  <a:pt x="1363" y="249"/>
                  <a:pt x="1427" y="310"/>
                  <a:pt x="1503" y="310"/>
                </a:cubicBezTo>
                <a:cubicBezTo>
                  <a:pt x="1580" y="310"/>
                  <a:pt x="1643" y="249"/>
                  <a:pt x="1643" y="174"/>
                </a:cubicBezTo>
                <a:cubicBezTo>
                  <a:pt x="1643" y="98"/>
                  <a:pt x="1580" y="38"/>
                  <a:pt x="1503" y="38"/>
                </a:cubicBezTo>
                <a:cubicBezTo>
                  <a:pt x="1427" y="38"/>
                  <a:pt x="1363" y="98"/>
                  <a:pt x="1363" y="174"/>
                </a:cubicBezTo>
                <a:close/>
                <a:moveTo>
                  <a:pt x="1875" y="346"/>
                </a:moveTo>
                <a:cubicBezTo>
                  <a:pt x="1875" y="228"/>
                  <a:pt x="1875" y="228"/>
                  <a:pt x="1875" y="228"/>
                </a:cubicBezTo>
                <a:cubicBezTo>
                  <a:pt x="2005" y="1"/>
                  <a:pt x="2005" y="1"/>
                  <a:pt x="2005" y="1"/>
                </a:cubicBezTo>
                <a:cubicBezTo>
                  <a:pt x="1965" y="1"/>
                  <a:pt x="1965" y="1"/>
                  <a:pt x="1965" y="1"/>
                </a:cubicBezTo>
                <a:cubicBezTo>
                  <a:pt x="1855" y="181"/>
                  <a:pt x="1855" y="181"/>
                  <a:pt x="1855" y="181"/>
                </a:cubicBezTo>
                <a:cubicBezTo>
                  <a:pt x="1743" y="1"/>
                  <a:pt x="1743" y="1"/>
                  <a:pt x="1743" y="1"/>
                </a:cubicBezTo>
                <a:cubicBezTo>
                  <a:pt x="1703" y="1"/>
                  <a:pt x="1703" y="1"/>
                  <a:pt x="1703" y="1"/>
                </a:cubicBezTo>
                <a:cubicBezTo>
                  <a:pt x="1836" y="229"/>
                  <a:pt x="1836" y="229"/>
                  <a:pt x="1836" y="229"/>
                </a:cubicBezTo>
                <a:cubicBezTo>
                  <a:pt x="1836" y="346"/>
                  <a:pt x="1836" y="346"/>
                  <a:pt x="1836" y="346"/>
                </a:cubicBezTo>
                <a:lnTo>
                  <a:pt x="1875" y="346"/>
                </a:lnTo>
                <a:close/>
                <a:moveTo>
                  <a:pt x="2097" y="62"/>
                </a:moveTo>
                <a:cubicBezTo>
                  <a:pt x="2222" y="309"/>
                  <a:pt x="2222" y="309"/>
                  <a:pt x="2222" y="309"/>
                </a:cubicBezTo>
                <a:cubicBezTo>
                  <a:pt x="2246" y="309"/>
                  <a:pt x="2246" y="309"/>
                  <a:pt x="2246" y="309"/>
                </a:cubicBezTo>
                <a:cubicBezTo>
                  <a:pt x="2371" y="62"/>
                  <a:pt x="2371" y="62"/>
                  <a:pt x="2371" y="62"/>
                </a:cubicBezTo>
                <a:cubicBezTo>
                  <a:pt x="2371" y="346"/>
                  <a:pt x="2371" y="346"/>
                  <a:pt x="2371" y="346"/>
                </a:cubicBezTo>
                <a:cubicBezTo>
                  <a:pt x="2408" y="346"/>
                  <a:pt x="2408" y="346"/>
                  <a:pt x="2408" y="346"/>
                </a:cubicBezTo>
                <a:cubicBezTo>
                  <a:pt x="2408" y="1"/>
                  <a:pt x="2408" y="1"/>
                  <a:pt x="2408" y="1"/>
                </a:cubicBezTo>
                <a:cubicBezTo>
                  <a:pt x="2360" y="1"/>
                  <a:pt x="2360" y="1"/>
                  <a:pt x="2360" y="1"/>
                </a:cubicBezTo>
                <a:cubicBezTo>
                  <a:pt x="2234" y="249"/>
                  <a:pt x="2234" y="249"/>
                  <a:pt x="2234" y="249"/>
                </a:cubicBezTo>
                <a:cubicBezTo>
                  <a:pt x="2108" y="1"/>
                  <a:pt x="2108" y="1"/>
                  <a:pt x="2108" y="1"/>
                </a:cubicBezTo>
                <a:cubicBezTo>
                  <a:pt x="2060" y="1"/>
                  <a:pt x="2060" y="1"/>
                  <a:pt x="2060" y="1"/>
                </a:cubicBezTo>
                <a:cubicBezTo>
                  <a:pt x="2060" y="346"/>
                  <a:pt x="2060" y="346"/>
                  <a:pt x="2060" y="346"/>
                </a:cubicBezTo>
                <a:cubicBezTo>
                  <a:pt x="2097" y="346"/>
                  <a:pt x="2097" y="346"/>
                  <a:pt x="2097" y="346"/>
                </a:cubicBezTo>
                <a:lnTo>
                  <a:pt x="2097" y="62"/>
                </a:lnTo>
                <a:close/>
                <a:moveTo>
                  <a:pt x="2552" y="190"/>
                </a:moveTo>
                <a:cubicBezTo>
                  <a:pt x="2725" y="190"/>
                  <a:pt x="2725" y="190"/>
                  <a:pt x="2725" y="190"/>
                </a:cubicBezTo>
                <a:cubicBezTo>
                  <a:pt x="2725" y="152"/>
                  <a:pt x="2725" y="152"/>
                  <a:pt x="2725" y="152"/>
                </a:cubicBezTo>
                <a:cubicBezTo>
                  <a:pt x="2552" y="152"/>
                  <a:pt x="2552" y="152"/>
                  <a:pt x="2552" y="152"/>
                </a:cubicBezTo>
                <a:cubicBezTo>
                  <a:pt x="2552" y="39"/>
                  <a:pt x="2552" y="39"/>
                  <a:pt x="2552" y="39"/>
                </a:cubicBezTo>
                <a:cubicBezTo>
                  <a:pt x="2746" y="39"/>
                  <a:pt x="2746" y="39"/>
                  <a:pt x="2746" y="39"/>
                </a:cubicBezTo>
                <a:cubicBezTo>
                  <a:pt x="2746" y="1"/>
                  <a:pt x="2746" y="1"/>
                  <a:pt x="2746" y="1"/>
                </a:cubicBezTo>
                <a:cubicBezTo>
                  <a:pt x="2512" y="1"/>
                  <a:pt x="2512" y="1"/>
                  <a:pt x="2512" y="1"/>
                </a:cubicBezTo>
                <a:cubicBezTo>
                  <a:pt x="2512" y="346"/>
                  <a:pt x="2512" y="346"/>
                  <a:pt x="2512" y="346"/>
                </a:cubicBezTo>
                <a:cubicBezTo>
                  <a:pt x="2752" y="346"/>
                  <a:pt x="2752" y="346"/>
                  <a:pt x="2752" y="346"/>
                </a:cubicBezTo>
                <a:cubicBezTo>
                  <a:pt x="2752" y="308"/>
                  <a:pt x="2752" y="308"/>
                  <a:pt x="2752" y="308"/>
                </a:cubicBezTo>
                <a:cubicBezTo>
                  <a:pt x="2552" y="308"/>
                  <a:pt x="2552" y="308"/>
                  <a:pt x="2552" y="308"/>
                </a:cubicBezTo>
                <a:lnTo>
                  <a:pt x="2552" y="190"/>
                </a:lnTo>
                <a:close/>
                <a:moveTo>
                  <a:pt x="3079" y="278"/>
                </a:moveTo>
                <a:cubicBezTo>
                  <a:pt x="2873" y="1"/>
                  <a:pt x="2873" y="1"/>
                  <a:pt x="2873" y="1"/>
                </a:cubicBezTo>
                <a:cubicBezTo>
                  <a:pt x="2832" y="1"/>
                  <a:pt x="2832" y="1"/>
                  <a:pt x="2832" y="1"/>
                </a:cubicBezTo>
                <a:cubicBezTo>
                  <a:pt x="2832" y="346"/>
                  <a:pt x="2832" y="346"/>
                  <a:pt x="2832" y="346"/>
                </a:cubicBezTo>
                <a:cubicBezTo>
                  <a:pt x="2872" y="346"/>
                  <a:pt x="2872" y="346"/>
                  <a:pt x="2872" y="346"/>
                </a:cubicBezTo>
                <a:cubicBezTo>
                  <a:pt x="2872" y="69"/>
                  <a:pt x="2872" y="69"/>
                  <a:pt x="2872" y="69"/>
                </a:cubicBezTo>
                <a:cubicBezTo>
                  <a:pt x="3078" y="346"/>
                  <a:pt x="3078" y="346"/>
                  <a:pt x="3078" y="346"/>
                </a:cubicBezTo>
                <a:cubicBezTo>
                  <a:pt x="3118" y="346"/>
                  <a:pt x="3118" y="346"/>
                  <a:pt x="3118" y="346"/>
                </a:cubicBezTo>
                <a:cubicBezTo>
                  <a:pt x="3118" y="1"/>
                  <a:pt x="3118" y="1"/>
                  <a:pt x="3118" y="1"/>
                </a:cubicBezTo>
                <a:cubicBezTo>
                  <a:pt x="3079" y="1"/>
                  <a:pt x="3079" y="1"/>
                  <a:pt x="3079" y="1"/>
                </a:cubicBezTo>
                <a:lnTo>
                  <a:pt x="3079" y="278"/>
                </a:lnTo>
                <a:close/>
                <a:moveTo>
                  <a:pt x="3176" y="1"/>
                </a:moveTo>
                <a:cubicBezTo>
                  <a:pt x="3176" y="39"/>
                  <a:pt x="3176" y="39"/>
                  <a:pt x="3176" y="39"/>
                </a:cubicBezTo>
                <a:cubicBezTo>
                  <a:pt x="3288" y="39"/>
                  <a:pt x="3288" y="39"/>
                  <a:pt x="3288" y="39"/>
                </a:cubicBezTo>
                <a:cubicBezTo>
                  <a:pt x="3288" y="346"/>
                  <a:pt x="3288" y="346"/>
                  <a:pt x="3288" y="346"/>
                </a:cubicBezTo>
                <a:cubicBezTo>
                  <a:pt x="3327" y="346"/>
                  <a:pt x="3327" y="346"/>
                  <a:pt x="3327" y="346"/>
                </a:cubicBezTo>
                <a:cubicBezTo>
                  <a:pt x="3327" y="39"/>
                  <a:pt x="3327" y="39"/>
                  <a:pt x="3327" y="39"/>
                </a:cubicBezTo>
                <a:cubicBezTo>
                  <a:pt x="3440" y="39"/>
                  <a:pt x="3440" y="39"/>
                  <a:pt x="3440" y="39"/>
                </a:cubicBezTo>
                <a:cubicBezTo>
                  <a:pt x="3440" y="1"/>
                  <a:pt x="3440" y="1"/>
                  <a:pt x="3440" y="1"/>
                </a:cubicBezTo>
                <a:lnTo>
                  <a:pt x="3176" y="1"/>
                </a:lnTo>
                <a:close/>
                <a:moveTo>
                  <a:pt x="264" y="690"/>
                </a:moveTo>
                <a:cubicBezTo>
                  <a:pt x="264" y="766"/>
                  <a:pt x="215" y="810"/>
                  <a:pt x="130" y="810"/>
                </a:cubicBezTo>
                <a:cubicBezTo>
                  <a:pt x="40" y="810"/>
                  <a:pt x="40" y="810"/>
                  <a:pt x="40" y="810"/>
                </a:cubicBezTo>
                <a:cubicBezTo>
                  <a:pt x="40" y="919"/>
                  <a:pt x="40" y="919"/>
                  <a:pt x="40" y="919"/>
                </a:cubicBezTo>
                <a:cubicBezTo>
                  <a:pt x="0" y="919"/>
                  <a:pt x="0" y="919"/>
                  <a:pt x="0" y="919"/>
                </a:cubicBezTo>
                <a:cubicBezTo>
                  <a:pt x="0" y="574"/>
                  <a:pt x="0" y="574"/>
                  <a:pt x="0" y="574"/>
                </a:cubicBezTo>
                <a:cubicBezTo>
                  <a:pt x="130" y="574"/>
                  <a:pt x="130" y="574"/>
                  <a:pt x="130" y="574"/>
                </a:cubicBezTo>
                <a:cubicBezTo>
                  <a:pt x="215" y="574"/>
                  <a:pt x="264" y="616"/>
                  <a:pt x="264" y="690"/>
                </a:cubicBezTo>
                <a:close/>
                <a:moveTo>
                  <a:pt x="226" y="691"/>
                </a:moveTo>
                <a:cubicBezTo>
                  <a:pt x="226" y="639"/>
                  <a:pt x="190" y="612"/>
                  <a:pt x="128" y="612"/>
                </a:cubicBezTo>
                <a:cubicBezTo>
                  <a:pt x="40" y="612"/>
                  <a:pt x="40" y="612"/>
                  <a:pt x="40" y="612"/>
                </a:cubicBezTo>
                <a:cubicBezTo>
                  <a:pt x="40" y="772"/>
                  <a:pt x="40" y="772"/>
                  <a:pt x="40" y="772"/>
                </a:cubicBezTo>
                <a:cubicBezTo>
                  <a:pt x="128" y="772"/>
                  <a:pt x="128" y="772"/>
                  <a:pt x="128" y="772"/>
                </a:cubicBezTo>
                <a:cubicBezTo>
                  <a:pt x="190" y="772"/>
                  <a:pt x="226" y="744"/>
                  <a:pt x="226" y="691"/>
                </a:cubicBezTo>
                <a:close/>
                <a:moveTo>
                  <a:pt x="369" y="574"/>
                </a:moveTo>
                <a:cubicBezTo>
                  <a:pt x="329" y="574"/>
                  <a:pt x="329" y="574"/>
                  <a:pt x="329" y="574"/>
                </a:cubicBezTo>
                <a:cubicBezTo>
                  <a:pt x="329" y="919"/>
                  <a:pt x="329" y="919"/>
                  <a:pt x="329" y="919"/>
                </a:cubicBezTo>
                <a:cubicBezTo>
                  <a:pt x="520" y="919"/>
                  <a:pt x="520" y="919"/>
                  <a:pt x="520" y="919"/>
                </a:cubicBezTo>
                <a:cubicBezTo>
                  <a:pt x="520" y="881"/>
                  <a:pt x="520" y="881"/>
                  <a:pt x="520" y="881"/>
                </a:cubicBezTo>
                <a:cubicBezTo>
                  <a:pt x="369" y="881"/>
                  <a:pt x="369" y="881"/>
                  <a:pt x="369" y="881"/>
                </a:cubicBezTo>
                <a:lnTo>
                  <a:pt x="369" y="574"/>
                </a:lnTo>
                <a:close/>
                <a:moveTo>
                  <a:pt x="733" y="574"/>
                </a:moveTo>
                <a:cubicBezTo>
                  <a:pt x="887" y="919"/>
                  <a:pt x="887" y="919"/>
                  <a:pt x="887" y="919"/>
                </a:cubicBezTo>
                <a:cubicBezTo>
                  <a:pt x="844" y="919"/>
                  <a:pt x="844" y="919"/>
                  <a:pt x="844" y="919"/>
                </a:cubicBezTo>
                <a:cubicBezTo>
                  <a:pt x="806" y="831"/>
                  <a:pt x="806" y="831"/>
                  <a:pt x="806" y="831"/>
                </a:cubicBezTo>
                <a:cubicBezTo>
                  <a:pt x="618" y="831"/>
                  <a:pt x="618" y="831"/>
                  <a:pt x="618" y="831"/>
                </a:cubicBezTo>
                <a:cubicBezTo>
                  <a:pt x="579" y="919"/>
                  <a:pt x="579" y="919"/>
                  <a:pt x="579" y="919"/>
                </a:cubicBezTo>
                <a:cubicBezTo>
                  <a:pt x="538" y="919"/>
                  <a:pt x="538" y="919"/>
                  <a:pt x="538" y="919"/>
                </a:cubicBezTo>
                <a:cubicBezTo>
                  <a:pt x="692" y="574"/>
                  <a:pt x="692" y="574"/>
                  <a:pt x="692" y="574"/>
                </a:cubicBezTo>
                <a:lnTo>
                  <a:pt x="733" y="574"/>
                </a:lnTo>
                <a:close/>
                <a:moveTo>
                  <a:pt x="789" y="794"/>
                </a:moveTo>
                <a:cubicBezTo>
                  <a:pt x="711" y="619"/>
                  <a:pt x="711" y="619"/>
                  <a:pt x="711" y="619"/>
                </a:cubicBezTo>
                <a:cubicBezTo>
                  <a:pt x="635" y="794"/>
                  <a:pt x="635" y="794"/>
                  <a:pt x="635" y="794"/>
                </a:cubicBezTo>
                <a:lnTo>
                  <a:pt x="789" y="794"/>
                </a:lnTo>
                <a:close/>
                <a:moveTo>
                  <a:pt x="862" y="612"/>
                </a:moveTo>
                <a:cubicBezTo>
                  <a:pt x="975" y="612"/>
                  <a:pt x="975" y="612"/>
                  <a:pt x="975" y="612"/>
                </a:cubicBezTo>
                <a:cubicBezTo>
                  <a:pt x="975" y="919"/>
                  <a:pt x="975" y="919"/>
                  <a:pt x="975" y="919"/>
                </a:cubicBezTo>
                <a:cubicBezTo>
                  <a:pt x="1014" y="919"/>
                  <a:pt x="1014" y="919"/>
                  <a:pt x="1014" y="919"/>
                </a:cubicBezTo>
                <a:cubicBezTo>
                  <a:pt x="1014" y="612"/>
                  <a:pt x="1014" y="612"/>
                  <a:pt x="1014" y="612"/>
                </a:cubicBezTo>
                <a:cubicBezTo>
                  <a:pt x="1127" y="612"/>
                  <a:pt x="1127" y="612"/>
                  <a:pt x="1127" y="612"/>
                </a:cubicBezTo>
                <a:cubicBezTo>
                  <a:pt x="1127" y="574"/>
                  <a:pt x="1127" y="574"/>
                  <a:pt x="1127" y="574"/>
                </a:cubicBezTo>
                <a:cubicBezTo>
                  <a:pt x="862" y="574"/>
                  <a:pt x="862" y="574"/>
                  <a:pt x="862" y="574"/>
                </a:cubicBezTo>
                <a:lnTo>
                  <a:pt x="862" y="612"/>
                </a:lnTo>
                <a:close/>
                <a:moveTo>
                  <a:pt x="1184" y="919"/>
                </a:moveTo>
                <a:cubicBezTo>
                  <a:pt x="1223" y="919"/>
                  <a:pt x="1223" y="919"/>
                  <a:pt x="1223" y="919"/>
                </a:cubicBezTo>
                <a:cubicBezTo>
                  <a:pt x="1223" y="771"/>
                  <a:pt x="1223" y="771"/>
                  <a:pt x="1223" y="771"/>
                </a:cubicBezTo>
                <a:cubicBezTo>
                  <a:pt x="1384" y="771"/>
                  <a:pt x="1384" y="771"/>
                  <a:pt x="1384" y="771"/>
                </a:cubicBezTo>
                <a:cubicBezTo>
                  <a:pt x="1384" y="733"/>
                  <a:pt x="1384" y="733"/>
                  <a:pt x="1384" y="733"/>
                </a:cubicBezTo>
                <a:cubicBezTo>
                  <a:pt x="1223" y="733"/>
                  <a:pt x="1223" y="733"/>
                  <a:pt x="1223" y="733"/>
                </a:cubicBezTo>
                <a:cubicBezTo>
                  <a:pt x="1223" y="612"/>
                  <a:pt x="1223" y="612"/>
                  <a:pt x="1223" y="612"/>
                </a:cubicBezTo>
                <a:cubicBezTo>
                  <a:pt x="1403" y="612"/>
                  <a:pt x="1403" y="612"/>
                  <a:pt x="1403" y="612"/>
                </a:cubicBezTo>
                <a:cubicBezTo>
                  <a:pt x="1403" y="574"/>
                  <a:pt x="1403" y="574"/>
                  <a:pt x="1403" y="574"/>
                </a:cubicBezTo>
                <a:cubicBezTo>
                  <a:pt x="1184" y="574"/>
                  <a:pt x="1184" y="574"/>
                  <a:pt x="1184" y="574"/>
                </a:cubicBezTo>
                <a:lnTo>
                  <a:pt x="1184" y="919"/>
                </a:lnTo>
                <a:close/>
                <a:moveTo>
                  <a:pt x="1789" y="746"/>
                </a:moveTo>
                <a:cubicBezTo>
                  <a:pt x="1789" y="843"/>
                  <a:pt x="1709" y="921"/>
                  <a:pt x="1609" y="921"/>
                </a:cubicBezTo>
                <a:cubicBezTo>
                  <a:pt x="1508" y="921"/>
                  <a:pt x="1428" y="843"/>
                  <a:pt x="1428" y="746"/>
                </a:cubicBezTo>
                <a:cubicBezTo>
                  <a:pt x="1428" y="649"/>
                  <a:pt x="1508" y="573"/>
                  <a:pt x="1609" y="573"/>
                </a:cubicBezTo>
                <a:cubicBezTo>
                  <a:pt x="1709" y="573"/>
                  <a:pt x="1789" y="649"/>
                  <a:pt x="1789" y="746"/>
                </a:cubicBezTo>
                <a:close/>
                <a:moveTo>
                  <a:pt x="1749" y="746"/>
                </a:moveTo>
                <a:cubicBezTo>
                  <a:pt x="1749" y="671"/>
                  <a:pt x="1686" y="610"/>
                  <a:pt x="1609" y="610"/>
                </a:cubicBezTo>
                <a:cubicBezTo>
                  <a:pt x="1532" y="610"/>
                  <a:pt x="1468" y="671"/>
                  <a:pt x="1468" y="746"/>
                </a:cubicBezTo>
                <a:cubicBezTo>
                  <a:pt x="1468" y="822"/>
                  <a:pt x="1532" y="883"/>
                  <a:pt x="1609" y="883"/>
                </a:cubicBezTo>
                <a:cubicBezTo>
                  <a:pt x="1686" y="883"/>
                  <a:pt x="1749" y="822"/>
                  <a:pt x="1749" y="746"/>
                </a:cubicBezTo>
                <a:close/>
                <a:moveTo>
                  <a:pt x="2051" y="801"/>
                </a:moveTo>
                <a:cubicBezTo>
                  <a:pt x="2131" y="919"/>
                  <a:pt x="2131" y="919"/>
                  <a:pt x="2131" y="919"/>
                </a:cubicBezTo>
                <a:cubicBezTo>
                  <a:pt x="2086" y="919"/>
                  <a:pt x="2086" y="919"/>
                  <a:pt x="2086" y="919"/>
                </a:cubicBezTo>
                <a:cubicBezTo>
                  <a:pt x="2015" y="809"/>
                  <a:pt x="2015" y="809"/>
                  <a:pt x="2015" y="809"/>
                </a:cubicBezTo>
                <a:cubicBezTo>
                  <a:pt x="2008" y="809"/>
                  <a:pt x="2000" y="810"/>
                  <a:pt x="1992" y="810"/>
                </a:cubicBezTo>
                <a:cubicBezTo>
                  <a:pt x="1900" y="810"/>
                  <a:pt x="1900" y="810"/>
                  <a:pt x="1900" y="810"/>
                </a:cubicBezTo>
                <a:cubicBezTo>
                  <a:pt x="1900" y="919"/>
                  <a:pt x="1900" y="919"/>
                  <a:pt x="1900" y="919"/>
                </a:cubicBezTo>
                <a:cubicBezTo>
                  <a:pt x="1861" y="919"/>
                  <a:pt x="1861" y="919"/>
                  <a:pt x="1861" y="919"/>
                </a:cubicBezTo>
                <a:cubicBezTo>
                  <a:pt x="1861" y="574"/>
                  <a:pt x="1861" y="574"/>
                  <a:pt x="1861" y="574"/>
                </a:cubicBezTo>
                <a:cubicBezTo>
                  <a:pt x="1992" y="574"/>
                  <a:pt x="1992" y="574"/>
                  <a:pt x="1992" y="574"/>
                </a:cubicBezTo>
                <a:cubicBezTo>
                  <a:pt x="2078" y="574"/>
                  <a:pt x="2128" y="616"/>
                  <a:pt x="2128" y="690"/>
                </a:cubicBezTo>
                <a:cubicBezTo>
                  <a:pt x="2128" y="747"/>
                  <a:pt x="2100" y="785"/>
                  <a:pt x="2051" y="801"/>
                </a:cubicBezTo>
                <a:close/>
                <a:moveTo>
                  <a:pt x="2090" y="691"/>
                </a:moveTo>
                <a:cubicBezTo>
                  <a:pt x="2090" y="639"/>
                  <a:pt x="2054" y="612"/>
                  <a:pt x="1992" y="612"/>
                </a:cubicBezTo>
                <a:cubicBezTo>
                  <a:pt x="1900" y="612"/>
                  <a:pt x="1900" y="612"/>
                  <a:pt x="1900" y="612"/>
                </a:cubicBezTo>
                <a:cubicBezTo>
                  <a:pt x="1900" y="772"/>
                  <a:pt x="1900" y="772"/>
                  <a:pt x="1900" y="772"/>
                </a:cubicBezTo>
                <a:cubicBezTo>
                  <a:pt x="1992" y="772"/>
                  <a:pt x="1992" y="772"/>
                  <a:pt x="1992" y="772"/>
                </a:cubicBezTo>
                <a:cubicBezTo>
                  <a:pt x="2054" y="772"/>
                  <a:pt x="2090" y="744"/>
                  <a:pt x="2090" y="691"/>
                </a:cubicBezTo>
                <a:close/>
                <a:moveTo>
                  <a:pt x="2392" y="822"/>
                </a:moveTo>
                <a:cubicBezTo>
                  <a:pt x="2266" y="574"/>
                  <a:pt x="2266" y="574"/>
                  <a:pt x="2266" y="574"/>
                </a:cubicBezTo>
                <a:cubicBezTo>
                  <a:pt x="2217" y="574"/>
                  <a:pt x="2217" y="574"/>
                  <a:pt x="2217" y="574"/>
                </a:cubicBezTo>
                <a:cubicBezTo>
                  <a:pt x="2217" y="919"/>
                  <a:pt x="2217" y="919"/>
                  <a:pt x="2217" y="919"/>
                </a:cubicBezTo>
                <a:cubicBezTo>
                  <a:pt x="2254" y="919"/>
                  <a:pt x="2254" y="919"/>
                  <a:pt x="2254" y="919"/>
                </a:cubicBezTo>
                <a:cubicBezTo>
                  <a:pt x="2254" y="635"/>
                  <a:pt x="2254" y="635"/>
                  <a:pt x="2254" y="635"/>
                </a:cubicBezTo>
                <a:cubicBezTo>
                  <a:pt x="2379" y="882"/>
                  <a:pt x="2379" y="882"/>
                  <a:pt x="2379" y="882"/>
                </a:cubicBezTo>
                <a:cubicBezTo>
                  <a:pt x="2403" y="882"/>
                  <a:pt x="2403" y="882"/>
                  <a:pt x="2403" y="882"/>
                </a:cubicBezTo>
                <a:cubicBezTo>
                  <a:pt x="2528" y="635"/>
                  <a:pt x="2528" y="635"/>
                  <a:pt x="2528" y="635"/>
                </a:cubicBezTo>
                <a:cubicBezTo>
                  <a:pt x="2529" y="919"/>
                  <a:pt x="2529" y="919"/>
                  <a:pt x="2529" y="919"/>
                </a:cubicBezTo>
                <a:cubicBezTo>
                  <a:pt x="2565" y="919"/>
                  <a:pt x="2565" y="919"/>
                  <a:pt x="2565" y="919"/>
                </a:cubicBezTo>
                <a:cubicBezTo>
                  <a:pt x="2565" y="574"/>
                  <a:pt x="2565" y="574"/>
                  <a:pt x="2565" y="574"/>
                </a:cubicBezTo>
                <a:cubicBezTo>
                  <a:pt x="2517" y="574"/>
                  <a:pt x="2517" y="574"/>
                  <a:pt x="2517" y="574"/>
                </a:cubicBezTo>
                <a:lnTo>
                  <a:pt x="2392" y="82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14324" tIns="57162" rIns="114324" bIns="57162"/>
          <a:lstStyle/>
          <a:p>
            <a:endParaRPr lang="en-NL"/>
          </a:p>
        </p:txBody>
      </p:sp>
      <p:sp>
        <p:nvSpPr>
          <p:cNvPr id="14" name="LS_Logo6 (JU-Free) Taxonomy" hidden="1">
            <a:extLst>
              <a:ext uri="{FF2B5EF4-FFF2-40B4-BE49-F238E27FC236}">
                <a16:creationId xmlns:a16="http://schemas.microsoft.com/office/drawing/2014/main" id="{C3F928E9-D2E6-4216-A4E1-02559C77F3E1}"/>
              </a:ext>
            </a:extLst>
          </p:cNvPr>
          <p:cNvSpPr>
            <a:spLocks/>
          </p:cNvSpPr>
          <p:nvPr/>
        </p:nvSpPr>
        <p:spPr bwMode="auto">
          <a:xfrm>
            <a:off x="1136650" y="7712075"/>
            <a:ext cx="1131888" cy="365125"/>
          </a:xfrm>
          <a:custGeom>
            <a:avLst/>
            <a:gdLst>
              <a:gd name="T0" fmla="*/ 0 w 2851"/>
              <a:gd name="T1" fmla="*/ 62395541 h 921"/>
              <a:gd name="T2" fmla="*/ 2147483646 w 2851"/>
              <a:gd name="T3" fmla="*/ 2147483646 h 921"/>
              <a:gd name="T4" fmla="*/ 2147483646 w 2851"/>
              <a:gd name="T5" fmla="*/ 2147483646 h 921"/>
              <a:gd name="T6" fmla="*/ 2147483646 w 2851"/>
              <a:gd name="T7" fmla="*/ 62395541 h 921"/>
              <a:gd name="T8" fmla="*/ 2147483646 w 2851"/>
              <a:gd name="T9" fmla="*/ 2147483646 h 921"/>
              <a:gd name="T10" fmla="*/ 2147483646 w 2851"/>
              <a:gd name="T11" fmla="*/ 2147483646 h 921"/>
              <a:gd name="T12" fmla="*/ 2147483646 w 2851"/>
              <a:gd name="T13" fmla="*/ 2147483646 h 921"/>
              <a:gd name="T14" fmla="*/ 2147483646 w 2851"/>
              <a:gd name="T15" fmla="*/ 2147483646 h 921"/>
              <a:gd name="T16" fmla="*/ 2147483646 w 2851"/>
              <a:gd name="T17" fmla="*/ 2147483646 h 921"/>
              <a:gd name="T18" fmla="*/ 2147483646 w 2851"/>
              <a:gd name="T19" fmla="*/ 2147483646 h 921"/>
              <a:gd name="T20" fmla="*/ 2147483646 w 2851"/>
              <a:gd name="T21" fmla="*/ 2147483646 h 921"/>
              <a:gd name="T22" fmla="*/ 2147483646 w 2851"/>
              <a:gd name="T23" fmla="*/ 2147483646 h 921"/>
              <a:gd name="T24" fmla="*/ 2147483646 w 2851"/>
              <a:gd name="T25" fmla="*/ 2147483646 h 921"/>
              <a:gd name="T26" fmla="*/ 2147483646 w 2851"/>
              <a:gd name="T27" fmla="*/ 2147483646 h 921"/>
              <a:gd name="T28" fmla="*/ 2147483646 w 2851"/>
              <a:gd name="T29" fmla="*/ 2147483646 h 921"/>
              <a:gd name="T30" fmla="*/ 2147483646 w 2851"/>
              <a:gd name="T31" fmla="*/ 2147483646 h 921"/>
              <a:gd name="T32" fmla="*/ 2147483646 w 2851"/>
              <a:gd name="T33" fmla="*/ 2147483646 h 921"/>
              <a:gd name="T34" fmla="*/ 2147483646 w 2851"/>
              <a:gd name="T35" fmla="*/ 2147483646 h 921"/>
              <a:gd name="T36" fmla="*/ 2147483646 w 2851"/>
              <a:gd name="T37" fmla="*/ 2147483646 h 921"/>
              <a:gd name="T38" fmla="*/ 2147483646 w 2851"/>
              <a:gd name="T39" fmla="*/ 2147483646 h 921"/>
              <a:gd name="T40" fmla="*/ 2147483646 w 2851"/>
              <a:gd name="T41" fmla="*/ 2147483646 h 921"/>
              <a:gd name="T42" fmla="*/ 2147483646 w 2851"/>
              <a:gd name="T43" fmla="*/ 2147483646 h 921"/>
              <a:gd name="T44" fmla="*/ 2147483646 w 2851"/>
              <a:gd name="T45" fmla="*/ 2147483646 h 921"/>
              <a:gd name="T46" fmla="*/ 2147483646 w 2851"/>
              <a:gd name="T47" fmla="*/ 2147483646 h 921"/>
              <a:gd name="T48" fmla="*/ 2147483646 w 2851"/>
              <a:gd name="T49" fmla="*/ 2147483646 h 921"/>
              <a:gd name="T50" fmla="*/ 2147483646 w 2851"/>
              <a:gd name="T51" fmla="*/ 2147483646 h 921"/>
              <a:gd name="T52" fmla="*/ 2147483646 w 2851"/>
              <a:gd name="T53" fmla="*/ 62395541 h 921"/>
              <a:gd name="T54" fmla="*/ 2147483646 w 2851"/>
              <a:gd name="T55" fmla="*/ 62395541 h 921"/>
              <a:gd name="T56" fmla="*/ 2147483646 w 2851"/>
              <a:gd name="T57" fmla="*/ 2147483646 h 921"/>
              <a:gd name="T58" fmla="*/ 2147483646 w 2851"/>
              <a:gd name="T59" fmla="*/ 62395541 h 921"/>
              <a:gd name="T60" fmla="*/ 2147483646 w 2851"/>
              <a:gd name="T61" fmla="*/ 2147483646 h 921"/>
              <a:gd name="T62" fmla="*/ 2147483646 w 2851"/>
              <a:gd name="T63" fmla="*/ 2147483646 h 921"/>
              <a:gd name="T64" fmla="*/ 2147483646 w 2851"/>
              <a:gd name="T65" fmla="*/ 2147483646 h 921"/>
              <a:gd name="T66" fmla="*/ 2147483646 w 2851"/>
              <a:gd name="T67" fmla="*/ 2147483646 h 921"/>
              <a:gd name="T68" fmla="*/ 2147483646 w 2851"/>
              <a:gd name="T69" fmla="*/ 2147483646 h 921"/>
              <a:gd name="T70" fmla="*/ 2147483646 w 2851"/>
              <a:gd name="T71" fmla="*/ 2147483646 h 921"/>
              <a:gd name="T72" fmla="*/ 2147483646 w 2851"/>
              <a:gd name="T73" fmla="*/ 2147483646 h 921"/>
              <a:gd name="T74" fmla="*/ 2147483646 w 2851"/>
              <a:gd name="T75" fmla="*/ 2147483646 h 921"/>
              <a:gd name="T76" fmla="*/ 2147483646 w 2851"/>
              <a:gd name="T77" fmla="*/ 2147483646 h 921"/>
              <a:gd name="T78" fmla="*/ 2147483646 w 2851"/>
              <a:gd name="T79" fmla="*/ 2147483646 h 921"/>
              <a:gd name="T80" fmla="*/ 2147483646 w 2851"/>
              <a:gd name="T81" fmla="*/ 2147483646 h 921"/>
              <a:gd name="T82" fmla="*/ 2147483646 w 2851"/>
              <a:gd name="T83" fmla="*/ 2147483646 h 921"/>
              <a:gd name="T84" fmla="*/ 2147483646 w 2851"/>
              <a:gd name="T85" fmla="*/ 2147483646 h 921"/>
              <a:gd name="T86" fmla="*/ 2147483646 w 2851"/>
              <a:gd name="T87" fmla="*/ 2147483646 h 921"/>
              <a:gd name="T88" fmla="*/ 2147483646 w 2851"/>
              <a:gd name="T89" fmla="*/ 2147483646 h 921"/>
              <a:gd name="T90" fmla="*/ 2147483646 w 2851"/>
              <a:gd name="T91" fmla="*/ 2147483646 h 921"/>
              <a:gd name="T92" fmla="*/ 2147483646 w 2851"/>
              <a:gd name="T93" fmla="*/ 2147483646 h 921"/>
              <a:gd name="T94" fmla="*/ 2147483646 w 2851"/>
              <a:gd name="T95" fmla="*/ 2147483646 h 921"/>
              <a:gd name="T96" fmla="*/ 2147483646 w 2851"/>
              <a:gd name="T97" fmla="*/ 2147483646 h 921"/>
              <a:gd name="T98" fmla="*/ 2147483646 w 2851"/>
              <a:gd name="T99" fmla="*/ 2147483646 h 921"/>
              <a:gd name="T100" fmla="*/ 2147483646 w 2851"/>
              <a:gd name="T101" fmla="*/ 2147483646 h 921"/>
              <a:gd name="T102" fmla="*/ 2147483646 w 2851"/>
              <a:gd name="T103" fmla="*/ 2147483646 h 921"/>
              <a:gd name="T104" fmla="*/ 2147483646 w 2851"/>
              <a:gd name="T105" fmla="*/ 2147483646 h 921"/>
              <a:gd name="T106" fmla="*/ 2147483646 w 2851"/>
              <a:gd name="T107" fmla="*/ 2147483646 h 921"/>
              <a:gd name="T108" fmla="*/ 2147483646 w 2851"/>
              <a:gd name="T109" fmla="*/ 2147483646 h 921"/>
              <a:gd name="T110" fmla="*/ 2147483646 w 2851"/>
              <a:gd name="T111" fmla="*/ 2147483646 h 921"/>
              <a:gd name="T112" fmla="*/ 2147483646 w 2851"/>
              <a:gd name="T113" fmla="*/ 2147483646 h 921"/>
              <a:gd name="T114" fmla="*/ 2147483646 w 2851"/>
              <a:gd name="T115" fmla="*/ 2147483646 h 921"/>
              <a:gd name="T116" fmla="*/ 2147483646 w 2851"/>
              <a:gd name="T117" fmla="*/ 2147483646 h 921"/>
              <a:gd name="T118" fmla="*/ 2147483646 w 2851"/>
              <a:gd name="T119" fmla="*/ 2147483646 h 921"/>
              <a:gd name="T120" fmla="*/ 2147483646 w 2851"/>
              <a:gd name="T121" fmla="*/ 2147483646 h 921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2851" h="921">
                <a:moveTo>
                  <a:pt x="112" y="39"/>
                </a:moveTo>
                <a:cubicBezTo>
                  <a:pt x="0" y="39"/>
                  <a:pt x="0" y="39"/>
                  <a:pt x="0" y="39"/>
                </a:cubicBezTo>
                <a:cubicBezTo>
                  <a:pt x="0" y="1"/>
                  <a:pt x="0" y="1"/>
                  <a:pt x="0" y="1"/>
                </a:cubicBezTo>
                <a:cubicBezTo>
                  <a:pt x="263" y="1"/>
                  <a:pt x="263" y="1"/>
                  <a:pt x="263" y="1"/>
                </a:cubicBezTo>
                <a:cubicBezTo>
                  <a:pt x="263" y="39"/>
                  <a:pt x="263" y="39"/>
                  <a:pt x="263" y="39"/>
                </a:cubicBezTo>
                <a:cubicBezTo>
                  <a:pt x="151" y="39"/>
                  <a:pt x="151" y="39"/>
                  <a:pt x="151" y="39"/>
                </a:cubicBezTo>
                <a:cubicBezTo>
                  <a:pt x="151" y="346"/>
                  <a:pt x="151" y="346"/>
                  <a:pt x="151" y="346"/>
                </a:cubicBezTo>
                <a:cubicBezTo>
                  <a:pt x="112" y="346"/>
                  <a:pt x="112" y="346"/>
                  <a:pt x="112" y="346"/>
                </a:cubicBezTo>
                <a:lnTo>
                  <a:pt x="112" y="39"/>
                </a:lnTo>
                <a:close/>
                <a:moveTo>
                  <a:pt x="238" y="346"/>
                </a:moveTo>
                <a:cubicBezTo>
                  <a:pt x="393" y="1"/>
                  <a:pt x="393" y="1"/>
                  <a:pt x="393" y="1"/>
                </a:cubicBezTo>
                <a:cubicBezTo>
                  <a:pt x="433" y="1"/>
                  <a:pt x="433" y="1"/>
                  <a:pt x="433" y="1"/>
                </a:cubicBezTo>
                <a:cubicBezTo>
                  <a:pt x="587" y="346"/>
                  <a:pt x="587" y="346"/>
                  <a:pt x="587" y="346"/>
                </a:cubicBezTo>
                <a:cubicBezTo>
                  <a:pt x="544" y="346"/>
                  <a:pt x="544" y="346"/>
                  <a:pt x="544" y="346"/>
                </a:cubicBezTo>
                <a:cubicBezTo>
                  <a:pt x="506" y="259"/>
                  <a:pt x="506" y="259"/>
                  <a:pt x="506" y="259"/>
                </a:cubicBezTo>
                <a:cubicBezTo>
                  <a:pt x="318" y="259"/>
                  <a:pt x="318" y="259"/>
                  <a:pt x="318" y="259"/>
                </a:cubicBezTo>
                <a:cubicBezTo>
                  <a:pt x="280" y="346"/>
                  <a:pt x="280" y="346"/>
                  <a:pt x="280" y="346"/>
                </a:cubicBezTo>
                <a:lnTo>
                  <a:pt x="238" y="346"/>
                </a:lnTo>
                <a:close/>
                <a:moveTo>
                  <a:pt x="335" y="221"/>
                </a:moveTo>
                <a:cubicBezTo>
                  <a:pt x="489" y="221"/>
                  <a:pt x="489" y="221"/>
                  <a:pt x="489" y="221"/>
                </a:cubicBezTo>
                <a:cubicBezTo>
                  <a:pt x="412" y="46"/>
                  <a:pt x="412" y="46"/>
                  <a:pt x="412" y="46"/>
                </a:cubicBezTo>
                <a:lnTo>
                  <a:pt x="335" y="221"/>
                </a:lnTo>
                <a:close/>
                <a:moveTo>
                  <a:pt x="646" y="346"/>
                </a:moveTo>
                <a:cubicBezTo>
                  <a:pt x="750" y="202"/>
                  <a:pt x="750" y="202"/>
                  <a:pt x="750" y="202"/>
                </a:cubicBezTo>
                <a:cubicBezTo>
                  <a:pt x="854" y="346"/>
                  <a:pt x="854" y="346"/>
                  <a:pt x="854" y="346"/>
                </a:cubicBezTo>
                <a:cubicBezTo>
                  <a:pt x="902" y="346"/>
                  <a:pt x="902" y="346"/>
                  <a:pt x="902" y="346"/>
                </a:cubicBezTo>
                <a:cubicBezTo>
                  <a:pt x="775" y="167"/>
                  <a:pt x="775" y="167"/>
                  <a:pt x="775" y="167"/>
                </a:cubicBezTo>
                <a:cubicBezTo>
                  <a:pt x="892" y="1"/>
                  <a:pt x="892" y="1"/>
                  <a:pt x="892" y="1"/>
                </a:cubicBezTo>
                <a:cubicBezTo>
                  <a:pt x="846" y="1"/>
                  <a:pt x="846" y="1"/>
                  <a:pt x="846" y="1"/>
                </a:cubicBezTo>
                <a:cubicBezTo>
                  <a:pt x="750" y="134"/>
                  <a:pt x="750" y="134"/>
                  <a:pt x="750" y="134"/>
                </a:cubicBezTo>
                <a:cubicBezTo>
                  <a:pt x="655" y="1"/>
                  <a:pt x="655" y="1"/>
                  <a:pt x="655" y="1"/>
                </a:cubicBezTo>
                <a:cubicBezTo>
                  <a:pt x="609" y="1"/>
                  <a:pt x="609" y="1"/>
                  <a:pt x="609" y="1"/>
                </a:cubicBezTo>
                <a:cubicBezTo>
                  <a:pt x="726" y="169"/>
                  <a:pt x="726" y="169"/>
                  <a:pt x="726" y="169"/>
                </a:cubicBezTo>
                <a:cubicBezTo>
                  <a:pt x="600" y="346"/>
                  <a:pt x="600" y="346"/>
                  <a:pt x="600" y="346"/>
                </a:cubicBezTo>
                <a:lnTo>
                  <a:pt x="646" y="346"/>
                </a:lnTo>
                <a:close/>
                <a:moveTo>
                  <a:pt x="924" y="174"/>
                </a:moveTo>
                <a:cubicBezTo>
                  <a:pt x="924" y="76"/>
                  <a:pt x="1004" y="0"/>
                  <a:pt x="1105" y="0"/>
                </a:cubicBezTo>
                <a:cubicBezTo>
                  <a:pt x="1205" y="0"/>
                  <a:pt x="1284" y="77"/>
                  <a:pt x="1284" y="174"/>
                </a:cubicBezTo>
                <a:cubicBezTo>
                  <a:pt x="1284" y="271"/>
                  <a:pt x="1205" y="348"/>
                  <a:pt x="1105" y="348"/>
                </a:cubicBezTo>
                <a:cubicBezTo>
                  <a:pt x="1004" y="348"/>
                  <a:pt x="924" y="271"/>
                  <a:pt x="924" y="174"/>
                </a:cubicBezTo>
                <a:close/>
                <a:moveTo>
                  <a:pt x="964" y="174"/>
                </a:moveTo>
                <a:cubicBezTo>
                  <a:pt x="964" y="249"/>
                  <a:pt x="1028" y="310"/>
                  <a:pt x="1105" y="310"/>
                </a:cubicBezTo>
                <a:cubicBezTo>
                  <a:pt x="1181" y="310"/>
                  <a:pt x="1244" y="249"/>
                  <a:pt x="1244" y="174"/>
                </a:cubicBezTo>
                <a:cubicBezTo>
                  <a:pt x="1244" y="98"/>
                  <a:pt x="1181" y="38"/>
                  <a:pt x="1105" y="38"/>
                </a:cubicBezTo>
                <a:cubicBezTo>
                  <a:pt x="1028" y="38"/>
                  <a:pt x="964" y="98"/>
                  <a:pt x="964" y="174"/>
                </a:cubicBezTo>
                <a:close/>
                <a:moveTo>
                  <a:pt x="1395" y="69"/>
                </a:moveTo>
                <a:cubicBezTo>
                  <a:pt x="1602" y="346"/>
                  <a:pt x="1602" y="346"/>
                  <a:pt x="1602" y="346"/>
                </a:cubicBezTo>
                <a:cubicBezTo>
                  <a:pt x="1642" y="346"/>
                  <a:pt x="1642" y="346"/>
                  <a:pt x="1642" y="346"/>
                </a:cubicBezTo>
                <a:cubicBezTo>
                  <a:pt x="1642" y="1"/>
                  <a:pt x="1642" y="1"/>
                  <a:pt x="1642" y="1"/>
                </a:cubicBezTo>
                <a:cubicBezTo>
                  <a:pt x="1603" y="1"/>
                  <a:pt x="1603" y="1"/>
                  <a:pt x="1603" y="1"/>
                </a:cubicBezTo>
                <a:cubicBezTo>
                  <a:pt x="1603" y="278"/>
                  <a:pt x="1603" y="278"/>
                  <a:pt x="1603" y="278"/>
                </a:cubicBezTo>
                <a:cubicBezTo>
                  <a:pt x="1397" y="1"/>
                  <a:pt x="1397" y="1"/>
                  <a:pt x="1397" y="1"/>
                </a:cubicBezTo>
                <a:cubicBezTo>
                  <a:pt x="1356" y="1"/>
                  <a:pt x="1356" y="1"/>
                  <a:pt x="1356" y="1"/>
                </a:cubicBezTo>
                <a:cubicBezTo>
                  <a:pt x="1356" y="346"/>
                  <a:pt x="1356" y="346"/>
                  <a:pt x="1356" y="346"/>
                </a:cubicBezTo>
                <a:cubicBezTo>
                  <a:pt x="1395" y="346"/>
                  <a:pt x="1395" y="346"/>
                  <a:pt x="1395" y="346"/>
                </a:cubicBezTo>
                <a:lnTo>
                  <a:pt x="1395" y="69"/>
                </a:lnTo>
                <a:close/>
                <a:moveTo>
                  <a:pt x="1895" y="348"/>
                </a:moveTo>
                <a:cubicBezTo>
                  <a:pt x="1794" y="348"/>
                  <a:pt x="1714" y="271"/>
                  <a:pt x="1714" y="174"/>
                </a:cubicBezTo>
                <a:cubicBezTo>
                  <a:pt x="1714" y="76"/>
                  <a:pt x="1794" y="0"/>
                  <a:pt x="1895" y="0"/>
                </a:cubicBezTo>
                <a:cubicBezTo>
                  <a:pt x="1995" y="0"/>
                  <a:pt x="2074" y="77"/>
                  <a:pt x="2074" y="174"/>
                </a:cubicBezTo>
                <a:cubicBezTo>
                  <a:pt x="2074" y="271"/>
                  <a:pt x="1995" y="348"/>
                  <a:pt x="1895" y="348"/>
                </a:cubicBezTo>
                <a:close/>
                <a:moveTo>
                  <a:pt x="2034" y="174"/>
                </a:moveTo>
                <a:cubicBezTo>
                  <a:pt x="2034" y="98"/>
                  <a:pt x="1971" y="38"/>
                  <a:pt x="1895" y="38"/>
                </a:cubicBezTo>
                <a:cubicBezTo>
                  <a:pt x="1818" y="38"/>
                  <a:pt x="1754" y="98"/>
                  <a:pt x="1754" y="174"/>
                </a:cubicBezTo>
                <a:cubicBezTo>
                  <a:pt x="1754" y="249"/>
                  <a:pt x="1818" y="310"/>
                  <a:pt x="1895" y="310"/>
                </a:cubicBezTo>
                <a:cubicBezTo>
                  <a:pt x="1971" y="310"/>
                  <a:pt x="2034" y="249"/>
                  <a:pt x="2034" y="174"/>
                </a:cubicBezTo>
                <a:close/>
                <a:moveTo>
                  <a:pt x="2183" y="62"/>
                </a:moveTo>
                <a:cubicBezTo>
                  <a:pt x="2308" y="309"/>
                  <a:pt x="2308" y="309"/>
                  <a:pt x="2308" y="309"/>
                </a:cubicBezTo>
                <a:cubicBezTo>
                  <a:pt x="2332" y="309"/>
                  <a:pt x="2332" y="309"/>
                  <a:pt x="2332" y="309"/>
                </a:cubicBezTo>
                <a:cubicBezTo>
                  <a:pt x="2457" y="62"/>
                  <a:pt x="2457" y="62"/>
                  <a:pt x="2457" y="62"/>
                </a:cubicBezTo>
                <a:cubicBezTo>
                  <a:pt x="2458" y="346"/>
                  <a:pt x="2458" y="346"/>
                  <a:pt x="2458" y="346"/>
                </a:cubicBezTo>
                <a:cubicBezTo>
                  <a:pt x="2494" y="346"/>
                  <a:pt x="2494" y="346"/>
                  <a:pt x="2494" y="346"/>
                </a:cubicBezTo>
                <a:cubicBezTo>
                  <a:pt x="2494" y="1"/>
                  <a:pt x="2494" y="1"/>
                  <a:pt x="2494" y="1"/>
                </a:cubicBezTo>
                <a:cubicBezTo>
                  <a:pt x="2446" y="1"/>
                  <a:pt x="2446" y="1"/>
                  <a:pt x="2446" y="1"/>
                </a:cubicBezTo>
                <a:cubicBezTo>
                  <a:pt x="2321" y="249"/>
                  <a:pt x="2321" y="249"/>
                  <a:pt x="2321" y="249"/>
                </a:cubicBezTo>
                <a:cubicBezTo>
                  <a:pt x="2195" y="1"/>
                  <a:pt x="2195" y="1"/>
                  <a:pt x="2195" y="1"/>
                </a:cubicBezTo>
                <a:cubicBezTo>
                  <a:pt x="2146" y="1"/>
                  <a:pt x="2146" y="1"/>
                  <a:pt x="2146" y="1"/>
                </a:cubicBezTo>
                <a:cubicBezTo>
                  <a:pt x="2146" y="346"/>
                  <a:pt x="2146" y="346"/>
                  <a:pt x="2146" y="346"/>
                </a:cubicBezTo>
                <a:cubicBezTo>
                  <a:pt x="2183" y="346"/>
                  <a:pt x="2183" y="346"/>
                  <a:pt x="2183" y="346"/>
                </a:cubicBezTo>
                <a:lnTo>
                  <a:pt x="2183" y="62"/>
                </a:lnTo>
                <a:close/>
                <a:moveTo>
                  <a:pt x="2811" y="1"/>
                </a:moveTo>
                <a:cubicBezTo>
                  <a:pt x="2701" y="181"/>
                  <a:pt x="2701" y="181"/>
                  <a:pt x="2701" y="181"/>
                </a:cubicBezTo>
                <a:cubicBezTo>
                  <a:pt x="2589" y="1"/>
                  <a:pt x="2589" y="1"/>
                  <a:pt x="2589" y="1"/>
                </a:cubicBezTo>
                <a:cubicBezTo>
                  <a:pt x="2549" y="1"/>
                  <a:pt x="2549" y="1"/>
                  <a:pt x="2549" y="1"/>
                </a:cubicBezTo>
                <a:cubicBezTo>
                  <a:pt x="2682" y="229"/>
                  <a:pt x="2682" y="229"/>
                  <a:pt x="2682" y="229"/>
                </a:cubicBezTo>
                <a:cubicBezTo>
                  <a:pt x="2682" y="346"/>
                  <a:pt x="2682" y="346"/>
                  <a:pt x="2682" y="346"/>
                </a:cubicBezTo>
                <a:cubicBezTo>
                  <a:pt x="2721" y="346"/>
                  <a:pt x="2721" y="346"/>
                  <a:pt x="2721" y="346"/>
                </a:cubicBezTo>
                <a:cubicBezTo>
                  <a:pt x="2721" y="228"/>
                  <a:pt x="2721" y="228"/>
                  <a:pt x="2721" y="228"/>
                </a:cubicBezTo>
                <a:cubicBezTo>
                  <a:pt x="2851" y="1"/>
                  <a:pt x="2851" y="1"/>
                  <a:pt x="2851" y="1"/>
                </a:cubicBezTo>
                <a:lnTo>
                  <a:pt x="2811" y="1"/>
                </a:lnTo>
                <a:close/>
                <a:moveTo>
                  <a:pt x="221" y="822"/>
                </a:moveTo>
                <a:cubicBezTo>
                  <a:pt x="95" y="574"/>
                  <a:pt x="95" y="574"/>
                  <a:pt x="95" y="574"/>
                </a:cubicBezTo>
                <a:cubicBezTo>
                  <a:pt x="46" y="574"/>
                  <a:pt x="46" y="574"/>
                  <a:pt x="46" y="574"/>
                </a:cubicBezTo>
                <a:cubicBezTo>
                  <a:pt x="46" y="919"/>
                  <a:pt x="46" y="919"/>
                  <a:pt x="46" y="919"/>
                </a:cubicBezTo>
                <a:cubicBezTo>
                  <a:pt x="84" y="919"/>
                  <a:pt x="84" y="919"/>
                  <a:pt x="84" y="919"/>
                </a:cubicBezTo>
                <a:cubicBezTo>
                  <a:pt x="84" y="635"/>
                  <a:pt x="84" y="635"/>
                  <a:pt x="84" y="635"/>
                </a:cubicBezTo>
                <a:cubicBezTo>
                  <a:pt x="208" y="882"/>
                  <a:pt x="208" y="882"/>
                  <a:pt x="208" y="882"/>
                </a:cubicBezTo>
                <a:cubicBezTo>
                  <a:pt x="232" y="882"/>
                  <a:pt x="232" y="882"/>
                  <a:pt x="232" y="882"/>
                </a:cubicBezTo>
                <a:cubicBezTo>
                  <a:pt x="357" y="635"/>
                  <a:pt x="357" y="635"/>
                  <a:pt x="357" y="635"/>
                </a:cubicBezTo>
                <a:cubicBezTo>
                  <a:pt x="358" y="919"/>
                  <a:pt x="358" y="919"/>
                  <a:pt x="358" y="919"/>
                </a:cubicBezTo>
                <a:cubicBezTo>
                  <a:pt x="394" y="919"/>
                  <a:pt x="394" y="919"/>
                  <a:pt x="394" y="919"/>
                </a:cubicBezTo>
                <a:cubicBezTo>
                  <a:pt x="394" y="574"/>
                  <a:pt x="394" y="574"/>
                  <a:pt x="394" y="574"/>
                </a:cubicBezTo>
                <a:cubicBezTo>
                  <a:pt x="346" y="574"/>
                  <a:pt x="346" y="574"/>
                  <a:pt x="346" y="574"/>
                </a:cubicBezTo>
                <a:lnTo>
                  <a:pt x="221" y="822"/>
                </a:lnTo>
                <a:close/>
                <a:moveTo>
                  <a:pt x="644" y="574"/>
                </a:moveTo>
                <a:cubicBezTo>
                  <a:pt x="797" y="919"/>
                  <a:pt x="797" y="919"/>
                  <a:pt x="797" y="919"/>
                </a:cubicBezTo>
                <a:cubicBezTo>
                  <a:pt x="755" y="919"/>
                  <a:pt x="755" y="919"/>
                  <a:pt x="755" y="919"/>
                </a:cubicBezTo>
                <a:cubicBezTo>
                  <a:pt x="716" y="831"/>
                  <a:pt x="716" y="831"/>
                  <a:pt x="716" y="831"/>
                </a:cubicBezTo>
                <a:cubicBezTo>
                  <a:pt x="529" y="831"/>
                  <a:pt x="529" y="831"/>
                  <a:pt x="529" y="831"/>
                </a:cubicBezTo>
                <a:cubicBezTo>
                  <a:pt x="490" y="919"/>
                  <a:pt x="490" y="919"/>
                  <a:pt x="490" y="919"/>
                </a:cubicBezTo>
                <a:cubicBezTo>
                  <a:pt x="449" y="919"/>
                  <a:pt x="449" y="919"/>
                  <a:pt x="449" y="919"/>
                </a:cubicBezTo>
                <a:cubicBezTo>
                  <a:pt x="603" y="574"/>
                  <a:pt x="603" y="574"/>
                  <a:pt x="603" y="574"/>
                </a:cubicBezTo>
                <a:lnTo>
                  <a:pt x="644" y="574"/>
                </a:lnTo>
                <a:close/>
                <a:moveTo>
                  <a:pt x="700" y="794"/>
                </a:moveTo>
                <a:cubicBezTo>
                  <a:pt x="622" y="619"/>
                  <a:pt x="622" y="619"/>
                  <a:pt x="622" y="619"/>
                </a:cubicBezTo>
                <a:cubicBezTo>
                  <a:pt x="545" y="794"/>
                  <a:pt x="545" y="794"/>
                  <a:pt x="545" y="794"/>
                </a:cubicBezTo>
                <a:lnTo>
                  <a:pt x="700" y="794"/>
                </a:lnTo>
                <a:close/>
                <a:moveTo>
                  <a:pt x="1099" y="851"/>
                </a:moveTo>
                <a:cubicBezTo>
                  <a:pt x="892" y="574"/>
                  <a:pt x="892" y="574"/>
                  <a:pt x="892" y="574"/>
                </a:cubicBezTo>
                <a:cubicBezTo>
                  <a:pt x="851" y="574"/>
                  <a:pt x="851" y="574"/>
                  <a:pt x="851" y="574"/>
                </a:cubicBezTo>
                <a:cubicBezTo>
                  <a:pt x="851" y="919"/>
                  <a:pt x="851" y="919"/>
                  <a:pt x="851" y="919"/>
                </a:cubicBezTo>
                <a:cubicBezTo>
                  <a:pt x="891" y="919"/>
                  <a:pt x="891" y="919"/>
                  <a:pt x="891" y="919"/>
                </a:cubicBezTo>
                <a:cubicBezTo>
                  <a:pt x="891" y="642"/>
                  <a:pt x="891" y="642"/>
                  <a:pt x="891" y="642"/>
                </a:cubicBezTo>
                <a:cubicBezTo>
                  <a:pt x="1097" y="919"/>
                  <a:pt x="1097" y="919"/>
                  <a:pt x="1097" y="919"/>
                </a:cubicBezTo>
                <a:cubicBezTo>
                  <a:pt x="1137" y="919"/>
                  <a:pt x="1137" y="919"/>
                  <a:pt x="1137" y="919"/>
                </a:cubicBezTo>
                <a:cubicBezTo>
                  <a:pt x="1137" y="574"/>
                  <a:pt x="1137" y="574"/>
                  <a:pt x="1137" y="574"/>
                </a:cubicBezTo>
                <a:cubicBezTo>
                  <a:pt x="1099" y="574"/>
                  <a:pt x="1099" y="574"/>
                  <a:pt x="1099" y="574"/>
                </a:cubicBezTo>
                <a:lnTo>
                  <a:pt x="1099" y="851"/>
                </a:lnTo>
                <a:close/>
                <a:moveTo>
                  <a:pt x="1387" y="574"/>
                </a:moveTo>
                <a:cubicBezTo>
                  <a:pt x="1541" y="919"/>
                  <a:pt x="1541" y="919"/>
                  <a:pt x="1541" y="919"/>
                </a:cubicBezTo>
                <a:cubicBezTo>
                  <a:pt x="1498" y="919"/>
                  <a:pt x="1498" y="919"/>
                  <a:pt x="1498" y="919"/>
                </a:cubicBezTo>
                <a:cubicBezTo>
                  <a:pt x="1460" y="831"/>
                  <a:pt x="1460" y="831"/>
                  <a:pt x="1460" y="831"/>
                </a:cubicBezTo>
                <a:cubicBezTo>
                  <a:pt x="1272" y="831"/>
                  <a:pt x="1272" y="831"/>
                  <a:pt x="1272" y="831"/>
                </a:cubicBezTo>
                <a:cubicBezTo>
                  <a:pt x="1234" y="919"/>
                  <a:pt x="1234" y="919"/>
                  <a:pt x="1234" y="919"/>
                </a:cubicBezTo>
                <a:cubicBezTo>
                  <a:pt x="1192" y="919"/>
                  <a:pt x="1192" y="919"/>
                  <a:pt x="1192" y="919"/>
                </a:cubicBezTo>
                <a:cubicBezTo>
                  <a:pt x="1346" y="574"/>
                  <a:pt x="1346" y="574"/>
                  <a:pt x="1346" y="574"/>
                </a:cubicBezTo>
                <a:lnTo>
                  <a:pt x="1387" y="574"/>
                </a:lnTo>
                <a:close/>
                <a:moveTo>
                  <a:pt x="1443" y="794"/>
                </a:moveTo>
                <a:cubicBezTo>
                  <a:pt x="1365" y="619"/>
                  <a:pt x="1365" y="619"/>
                  <a:pt x="1365" y="619"/>
                </a:cubicBezTo>
                <a:cubicBezTo>
                  <a:pt x="1289" y="794"/>
                  <a:pt x="1289" y="794"/>
                  <a:pt x="1289" y="794"/>
                </a:cubicBezTo>
                <a:lnTo>
                  <a:pt x="1443" y="794"/>
                </a:lnTo>
                <a:close/>
                <a:moveTo>
                  <a:pt x="1735" y="610"/>
                </a:moveTo>
                <a:cubicBezTo>
                  <a:pt x="1774" y="610"/>
                  <a:pt x="1812" y="625"/>
                  <a:pt x="1840" y="650"/>
                </a:cubicBezTo>
                <a:cubicBezTo>
                  <a:pt x="1862" y="620"/>
                  <a:pt x="1862" y="620"/>
                  <a:pt x="1862" y="620"/>
                </a:cubicBezTo>
                <a:cubicBezTo>
                  <a:pt x="1829" y="591"/>
                  <a:pt x="1783" y="573"/>
                  <a:pt x="1735" y="573"/>
                </a:cubicBezTo>
                <a:cubicBezTo>
                  <a:pt x="1634" y="573"/>
                  <a:pt x="1554" y="649"/>
                  <a:pt x="1554" y="746"/>
                </a:cubicBezTo>
                <a:cubicBezTo>
                  <a:pt x="1554" y="843"/>
                  <a:pt x="1634" y="921"/>
                  <a:pt x="1733" y="921"/>
                </a:cubicBezTo>
                <a:cubicBezTo>
                  <a:pt x="1780" y="921"/>
                  <a:pt x="1827" y="902"/>
                  <a:pt x="1861" y="875"/>
                </a:cubicBezTo>
                <a:cubicBezTo>
                  <a:pt x="1861" y="750"/>
                  <a:pt x="1861" y="750"/>
                  <a:pt x="1861" y="750"/>
                </a:cubicBezTo>
                <a:cubicBezTo>
                  <a:pt x="1826" y="750"/>
                  <a:pt x="1826" y="750"/>
                  <a:pt x="1826" y="750"/>
                </a:cubicBezTo>
                <a:cubicBezTo>
                  <a:pt x="1826" y="854"/>
                  <a:pt x="1826" y="854"/>
                  <a:pt x="1826" y="854"/>
                </a:cubicBezTo>
                <a:cubicBezTo>
                  <a:pt x="1800" y="872"/>
                  <a:pt x="1767" y="883"/>
                  <a:pt x="1736" y="883"/>
                </a:cubicBezTo>
                <a:cubicBezTo>
                  <a:pt x="1657" y="883"/>
                  <a:pt x="1594" y="823"/>
                  <a:pt x="1594" y="746"/>
                </a:cubicBezTo>
                <a:cubicBezTo>
                  <a:pt x="1594" y="671"/>
                  <a:pt x="1657" y="610"/>
                  <a:pt x="1735" y="610"/>
                </a:cubicBezTo>
                <a:close/>
                <a:moveTo>
                  <a:pt x="1996" y="763"/>
                </a:moveTo>
                <a:cubicBezTo>
                  <a:pt x="2169" y="763"/>
                  <a:pt x="2169" y="763"/>
                  <a:pt x="2169" y="763"/>
                </a:cubicBezTo>
                <a:cubicBezTo>
                  <a:pt x="2169" y="725"/>
                  <a:pt x="2169" y="725"/>
                  <a:pt x="2169" y="725"/>
                </a:cubicBezTo>
                <a:cubicBezTo>
                  <a:pt x="1996" y="725"/>
                  <a:pt x="1996" y="725"/>
                  <a:pt x="1996" y="725"/>
                </a:cubicBezTo>
                <a:cubicBezTo>
                  <a:pt x="1996" y="612"/>
                  <a:pt x="1996" y="612"/>
                  <a:pt x="1996" y="612"/>
                </a:cubicBezTo>
                <a:cubicBezTo>
                  <a:pt x="2190" y="612"/>
                  <a:pt x="2190" y="612"/>
                  <a:pt x="2190" y="612"/>
                </a:cubicBezTo>
                <a:cubicBezTo>
                  <a:pt x="2190" y="574"/>
                  <a:pt x="2190" y="574"/>
                  <a:pt x="2190" y="574"/>
                </a:cubicBezTo>
                <a:cubicBezTo>
                  <a:pt x="1956" y="574"/>
                  <a:pt x="1956" y="574"/>
                  <a:pt x="1956" y="574"/>
                </a:cubicBezTo>
                <a:cubicBezTo>
                  <a:pt x="1956" y="919"/>
                  <a:pt x="1956" y="919"/>
                  <a:pt x="1956" y="919"/>
                </a:cubicBezTo>
                <a:cubicBezTo>
                  <a:pt x="2196" y="919"/>
                  <a:pt x="2196" y="919"/>
                  <a:pt x="2196" y="919"/>
                </a:cubicBezTo>
                <a:cubicBezTo>
                  <a:pt x="2196" y="881"/>
                  <a:pt x="2196" y="881"/>
                  <a:pt x="2196" y="881"/>
                </a:cubicBezTo>
                <a:cubicBezTo>
                  <a:pt x="1996" y="881"/>
                  <a:pt x="1996" y="881"/>
                  <a:pt x="1996" y="881"/>
                </a:cubicBezTo>
                <a:lnTo>
                  <a:pt x="1996" y="763"/>
                </a:lnTo>
                <a:close/>
                <a:moveTo>
                  <a:pt x="2466" y="801"/>
                </a:moveTo>
                <a:cubicBezTo>
                  <a:pt x="2546" y="919"/>
                  <a:pt x="2546" y="919"/>
                  <a:pt x="2546" y="919"/>
                </a:cubicBezTo>
                <a:cubicBezTo>
                  <a:pt x="2501" y="919"/>
                  <a:pt x="2501" y="919"/>
                  <a:pt x="2501" y="919"/>
                </a:cubicBezTo>
                <a:cubicBezTo>
                  <a:pt x="2430" y="809"/>
                  <a:pt x="2430" y="809"/>
                  <a:pt x="2430" y="809"/>
                </a:cubicBezTo>
                <a:cubicBezTo>
                  <a:pt x="2423" y="809"/>
                  <a:pt x="2415" y="810"/>
                  <a:pt x="2407" y="810"/>
                </a:cubicBezTo>
                <a:cubicBezTo>
                  <a:pt x="2316" y="810"/>
                  <a:pt x="2316" y="810"/>
                  <a:pt x="2316" y="810"/>
                </a:cubicBezTo>
                <a:cubicBezTo>
                  <a:pt x="2316" y="919"/>
                  <a:pt x="2316" y="919"/>
                  <a:pt x="2316" y="919"/>
                </a:cubicBezTo>
                <a:cubicBezTo>
                  <a:pt x="2276" y="919"/>
                  <a:pt x="2276" y="919"/>
                  <a:pt x="2276" y="919"/>
                </a:cubicBezTo>
                <a:cubicBezTo>
                  <a:pt x="2276" y="574"/>
                  <a:pt x="2276" y="574"/>
                  <a:pt x="2276" y="574"/>
                </a:cubicBezTo>
                <a:cubicBezTo>
                  <a:pt x="2407" y="574"/>
                  <a:pt x="2407" y="574"/>
                  <a:pt x="2407" y="574"/>
                </a:cubicBezTo>
                <a:cubicBezTo>
                  <a:pt x="2493" y="574"/>
                  <a:pt x="2543" y="616"/>
                  <a:pt x="2543" y="690"/>
                </a:cubicBezTo>
                <a:cubicBezTo>
                  <a:pt x="2543" y="747"/>
                  <a:pt x="2515" y="785"/>
                  <a:pt x="2466" y="801"/>
                </a:cubicBezTo>
                <a:close/>
                <a:moveTo>
                  <a:pt x="2505" y="691"/>
                </a:moveTo>
                <a:cubicBezTo>
                  <a:pt x="2505" y="639"/>
                  <a:pt x="2469" y="612"/>
                  <a:pt x="2407" y="612"/>
                </a:cubicBezTo>
                <a:cubicBezTo>
                  <a:pt x="2316" y="612"/>
                  <a:pt x="2316" y="612"/>
                  <a:pt x="2316" y="612"/>
                </a:cubicBezTo>
                <a:cubicBezTo>
                  <a:pt x="2316" y="772"/>
                  <a:pt x="2316" y="772"/>
                  <a:pt x="2316" y="772"/>
                </a:cubicBezTo>
                <a:cubicBezTo>
                  <a:pt x="2407" y="772"/>
                  <a:pt x="2407" y="772"/>
                  <a:pt x="2407" y="772"/>
                </a:cubicBezTo>
                <a:cubicBezTo>
                  <a:pt x="2469" y="772"/>
                  <a:pt x="2505" y="744"/>
                  <a:pt x="2505" y="69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14324" tIns="57162" rIns="114324" bIns="57162"/>
          <a:lstStyle/>
          <a:p>
            <a:endParaRPr lang="en-NL"/>
          </a:p>
        </p:txBody>
      </p:sp>
      <p:sp>
        <p:nvSpPr>
          <p:cNvPr id="15" name="LS_Logo10 (JU-Free) Hermes" hidden="1">
            <a:extLst>
              <a:ext uri="{FF2B5EF4-FFF2-40B4-BE49-F238E27FC236}">
                <a16:creationId xmlns:a16="http://schemas.microsoft.com/office/drawing/2014/main" id="{2B597DA0-3CB3-4291-827E-ADE6922D780D}"/>
              </a:ext>
            </a:extLst>
          </p:cNvPr>
          <p:cNvSpPr>
            <a:spLocks/>
          </p:cNvSpPr>
          <p:nvPr/>
        </p:nvSpPr>
        <p:spPr bwMode="auto">
          <a:xfrm>
            <a:off x="1157288" y="7820025"/>
            <a:ext cx="817562" cy="138113"/>
          </a:xfrm>
          <a:custGeom>
            <a:avLst/>
            <a:gdLst>
              <a:gd name="T0" fmla="*/ 2147483646 w 2062"/>
              <a:gd name="T1" fmla="*/ 2147483646 h 347"/>
              <a:gd name="T2" fmla="*/ 2147483646 w 2062"/>
              <a:gd name="T3" fmla="*/ 2147483646 h 347"/>
              <a:gd name="T4" fmla="*/ 0 w 2062"/>
              <a:gd name="T5" fmla="*/ 62575936 h 347"/>
              <a:gd name="T6" fmla="*/ 2147483646 w 2062"/>
              <a:gd name="T7" fmla="*/ 2147483646 h 347"/>
              <a:gd name="T8" fmla="*/ 2147483646 w 2062"/>
              <a:gd name="T9" fmla="*/ 62575936 h 347"/>
              <a:gd name="T10" fmla="*/ 2147483646 w 2062"/>
              <a:gd name="T11" fmla="*/ 2147483646 h 347"/>
              <a:gd name="T12" fmla="*/ 2147483646 w 2062"/>
              <a:gd name="T13" fmla="*/ 2147483646 h 347"/>
              <a:gd name="T14" fmla="*/ 2147483646 w 2062"/>
              <a:gd name="T15" fmla="*/ 2147483646 h 347"/>
              <a:gd name="T16" fmla="*/ 2147483646 w 2062"/>
              <a:gd name="T17" fmla="*/ 2147483646 h 347"/>
              <a:gd name="T18" fmla="*/ 2147483646 w 2062"/>
              <a:gd name="T19" fmla="*/ 2147483646 h 347"/>
              <a:gd name="T20" fmla="*/ 2147483646 w 2062"/>
              <a:gd name="T21" fmla="*/ 2147483646 h 347"/>
              <a:gd name="T22" fmla="*/ 2147483646 w 2062"/>
              <a:gd name="T23" fmla="*/ 62575936 h 347"/>
              <a:gd name="T24" fmla="*/ 2147483646 w 2062"/>
              <a:gd name="T25" fmla="*/ 2147483646 h 347"/>
              <a:gd name="T26" fmla="*/ 2147483646 w 2062"/>
              <a:gd name="T27" fmla="*/ 2147483646 h 347"/>
              <a:gd name="T28" fmla="*/ 2147483646 w 2062"/>
              <a:gd name="T29" fmla="*/ 2147483646 h 347"/>
              <a:gd name="T30" fmla="*/ 2147483646 w 2062"/>
              <a:gd name="T31" fmla="*/ 62575936 h 347"/>
              <a:gd name="T32" fmla="*/ 2147483646 w 2062"/>
              <a:gd name="T33" fmla="*/ 2147483646 h 347"/>
              <a:gd name="T34" fmla="*/ 2147483646 w 2062"/>
              <a:gd name="T35" fmla="*/ 2147483646 h 347"/>
              <a:gd name="T36" fmla="*/ 2147483646 w 2062"/>
              <a:gd name="T37" fmla="*/ 2147483646 h 347"/>
              <a:gd name="T38" fmla="*/ 2147483646 w 2062"/>
              <a:gd name="T39" fmla="*/ 2147483646 h 347"/>
              <a:gd name="T40" fmla="*/ 2147483646 w 2062"/>
              <a:gd name="T41" fmla="*/ 2147483646 h 347"/>
              <a:gd name="T42" fmla="*/ 2147483646 w 2062"/>
              <a:gd name="T43" fmla="*/ 2147483646 h 347"/>
              <a:gd name="T44" fmla="*/ 2147483646 w 2062"/>
              <a:gd name="T45" fmla="*/ 2147483646 h 347"/>
              <a:gd name="T46" fmla="*/ 2147483646 w 2062"/>
              <a:gd name="T47" fmla="*/ 2147483646 h 347"/>
              <a:gd name="T48" fmla="*/ 2147483646 w 2062"/>
              <a:gd name="T49" fmla="*/ 2147483646 h 347"/>
              <a:gd name="T50" fmla="*/ 2147483646 w 2062"/>
              <a:gd name="T51" fmla="*/ 62575936 h 347"/>
              <a:gd name="T52" fmla="*/ 2147483646 w 2062"/>
              <a:gd name="T53" fmla="*/ 2147483646 h 347"/>
              <a:gd name="T54" fmla="*/ 2147483646 w 2062"/>
              <a:gd name="T55" fmla="*/ 62575936 h 347"/>
              <a:gd name="T56" fmla="*/ 2147483646 w 2062"/>
              <a:gd name="T57" fmla="*/ 2147483646 h 347"/>
              <a:gd name="T58" fmla="*/ 2147483646 w 2062"/>
              <a:gd name="T59" fmla="*/ 2147483646 h 347"/>
              <a:gd name="T60" fmla="*/ 2147483646 w 2062"/>
              <a:gd name="T61" fmla="*/ 2147483646 h 347"/>
              <a:gd name="T62" fmla="*/ 2147483646 w 2062"/>
              <a:gd name="T63" fmla="*/ 2147483646 h 347"/>
              <a:gd name="T64" fmla="*/ 2147483646 w 2062"/>
              <a:gd name="T65" fmla="*/ 2147483646 h 347"/>
              <a:gd name="T66" fmla="*/ 2147483646 w 2062"/>
              <a:gd name="T67" fmla="*/ 62575936 h 347"/>
              <a:gd name="T68" fmla="*/ 2147483646 w 2062"/>
              <a:gd name="T69" fmla="*/ 2147483646 h 347"/>
              <a:gd name="T70" fmla="*/ 2147483646 w 2062"/>
              <a:gd name="T71" fmla="*/ 2001479067 h 347"/>
              <a:gd name="T72" fmla="*/ 2147483646 w 2062"/>
              <a:gd name="T73" fmla="*/ 2147483646 h 347"/>
              <a:gd name="T74" fmla="*/ 2147483646 w 2062"/>
              <a:gd name="T75" fmla="*/ 2147483646 h 347"/>
              <a:gd name="T76" fmla="*/ 2147483646 w 2062"/>
              <a:gd name="T77" fmla="*/ 2147483646 h 347"/>
              <a:gd name="T78" fmla="*/ 2147483646 w 2062"/>
              <a:gd name="T79" fmla="*/ 2147483646 h 347"/>
              <a:gd name="T80" fmla="*/ 2147483646 w 2062"/>
              <a:gd name="T81" fmla="*/ 2147483646 h 347"/>
              <a:gd name="T82" fmla="*/ 2147483646 w 2062"/>
              <a:gd name="T83" fmla="*/ 2001479067 h 347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2062" h="347">
                <a:moveTo>
                  <a:pt x="248" y="346"/>
                </a:moveTo>
                <a:cubicBezTo>
                  <a:pt x="248" y="194"/>
                  <a:pt x="248" y="194"/>
                  <a:pt x="248" y="194"/>
                </a:cubicBezTo>
                <a:cubicBezTo>
                  <a:pt x="40" y="194"/>
                  <a:pt x="40" y="194"/>
                  <a:pt x="40" y="194"/>
                </a:cubicBezTo>
                <a:cubicBezTo>
                  <a:pt x="40" y="346"/>
                  <a:pt x="40" y="346"/>
                  <a:pt x="40" y="346"/>
                </a:cubicBezTo>
                <a:cubicBezTo>
                  <a:pt x="0" y="346"/>
                  <a:pt x="0" y="346"/>
                  <a:pt x="0" y="346"/>
                </a:cubicBezTo>
                <a:cubicBezTo>
                  <a:pt x="0" y="1"/>
                  <a:pt x="0" y="1"/>
                  <a:pt x="0" y="1"/>
                </a:cubicBezTo>
                <a:cubicBezTo>
                  <a:pt x="40" y="1"/>
                  <a:pt x="40" y="1"/>
                  <a:pt x="40" y="1"/>
                </a:cubicBezTo>
                <a:cubicBezTo>
                  <a:pt x="40" y="157"/>
                  <a:pt x="40" y="157"/>
                  <a:pt x="40" y="157"/>
                </a:cubicBezTo>
                <a:cubicBezTo>
                  <a:pt x="248" y="157"/>
                  <a:pt x="248" y="157"/>
                  <a:pt x="248" y="157"/>
                </a:cubicBezTo>
                <a:cubicBezTo>
                  <a:pt x="248" y="1"/>
                  <a:pt x="248" y="1"/>
                  <a:pt x="248" y="1"/>
                </a:cubicBezTo>
                <a:cubicBezTo>
                  <a:pt x="287" y="1"/>
                  <a:pt x="287" y="1"/>
                  <a:pt x="287" y="1"/>
                </a:cubicBezTo>
                <a:cubicBezTo>
                  <a:pt x="287" y="346"/>
                  <a:pt x="287" y="346"/>
                  <a:pt x="287" y="346"/>
                </a:cubicBezTo>
                <a:lnTo>
                  <a:pt x="248" y="346"/>
                </a:lnTo>
                <a:close/>
                <a:moveTo>
                  <a:pt x="431" y="39"/>
                </a:moveTo>
                <a:cubicBezTo>
                  <a:pt x="431" y="153"/>
                  <a:pt x="431" y="153"/>
                  <a:pt x="431" y="153"/>
                </a:cubicBezTo>
                <a:cubicBezTo>
                  <a:pt x="604" y="153"/>
                  <a:pt x="604" y="153"/>
                  <a:pt x="604" y="153"/>
                </a:cubicBezTo>
                <a:cubicBezTo>
                  <a:pt x="604" y="190"/>
                  <a:pt x="604" y="190"/>
                  <a:pt x="604" y="190"/>
                </a:cubicBezTo>
                <a:cubicBezTo>
                  <a:pt x="431" y="190"/>
                  <a:pt x="431" y="190"/>
                  <a:pt x="431" y="190"/>
                </a:cubicBezTo>
                <a:cubicBezTo>
                  <a:pt x="431" y="309"/>
                  <a:pt x="431" y="309"/>
                  <a:pt x="431" y="309"/>
                </a:cubicBezTo>
                <a:cubicBezTo>
                  <a:pt x="631" y="309"/>
                  <a:pt x="631" y="309"/>
                  <a:pt x="631" y="309"/>
                </a:cubicBezTo>
                <a:cubicBezTo>
                  <a:pt x="631" y="346"/>
                  <a:pt x="631" y="346"/>
                  <a:pt x="631" y="346"/>
                </a:cubicBezTo>
                <a:cubicBezTo>
                  <a:pt x="391" y="346"/>
                  <a:pt x="391" y="346"/>
                  <a:pt x="391" y="346"/>
                </a:cubicBezTo>
                <a:cubicBezTo>
                  <a:pt x="391" y="1"/>
                  <a:pt x="391" y="1"/>
                  <a:pt x="391" y="1"/>
                </a:cubicBezTo>
                <a:cubicBezTo>
                  <a:pt x="625" y="1"/>
                  <a:pt x="625" y="1"/>
                  <a:pt x="625" y="1"/>
                </a:cubicBezTo>
                <a:cubicBezTo>
                  <a:pt x="625" y="39"/>
                  <a:pt x="625" y="39"/>
                  <a:pt x="625" y="39"/>
                </a:cubicBezTo>
                <a:lnTo>
                  <a:pt x="431" y="39"/>
                </a:lnTo>
                <a:close/>
                <a:moveTo>
                  <a:pt x="866" y="236"/>
                </a:moveTo>
                <a:cubicBezTo>
                  <a:pt x="858" y="237"/>
                  <a:pt x="850" y="237"/>
                  <a:pt x="843" y="237"/>
                </a:cubicBezTo>
                <a:cubicBezTo>
                  <a:pt x="751" y="237"/>
                  <a:pt x="751" y="237"/>
                  <a:pt x="751" y="237"/>
                </a:cubicBezTo>
                <a:cubicBezTo>
                  <a:pt x="751" y="346"/>
                  <a:pt x="751" y="346"/>
                  <a:pt x="751" y="346"/>
                </a:cubicBezTo>
                <a:cubicBezTo>
                  <a:pt x="712" y="346"/>
                  <a:pt x="712" y="346"/>
                  <a:pt x="712" y="346"/>
                </a:cubicBezTo>
                <a:cubicBezTo>
                  <a:pt x="712" y="1"/>
                  <a:pt x="712" y="1"/>
                  <a:pt x="712" y="1"/>
                </a:cubicBezTo>
                <a:cubicBezTo>
                  <a:pt x="843" y="1"/>
                  <a:pt x="843" y="1"/>
                  <a:pt x="843" y="1"/>
                </a:cubicBezTo>
                <a:cubicBezTo>
                  <a:pt x="929" y="1"/>
                  <a:pt x="978" y="44"/>
                  <a:pt x="978" y="117"/>
                </a:cubicBezTo>
                <a:cubicBezTo>
                  <a:pt x="978" y="174"/>
                  <a:pt x="951" y="213"/>
                  <a:pt x="901" y="229"/>
                </a:cubicBezTo>
                <a:cubicBezTo>
                  <a:pt x="982" y="346"/>
                  <a:pt x="982" y="346"/>
                  <a:pt x="982" y="346"/>
                </a:cubicBezTo>
                <a:cubicBezTo>
                  <a:pt x="937" y="346"/>
                  <a:pt x="937" y="346"/>
                  <a:pt x="937" y="346"/>
                </a:cubicBezTo>
                <a:lnTo>
                  <a:pt x="866" y="236"/>
                </a:lnTo>
                <a:close/>
                <a:moveTo>
                  <a:pt x="843" y="199"/>
                </a:moveTo>
                <a:cubicBezTo>
                  <a:pt x="905" y="199"/>
                  <a:pt x="941" y="172"/>
                  <a:pt x="941" y="118"/>
                </a:cubicBezTo>
                <a:cubicBezTo>
                  <a:pt x="941" y="66"/>
                  <a:pt x="905" y="39"/>
                  <a:pt x="843" y="39"/>
                </a:cubicBezTo>
                <a:cubicBezTo>
                  <a:pt x="751" y="39"/>
                  <a:pt x="751" y="39"/>
                  <a:pt x="751" y="39"/>
                </a:cubicBezTo>
                <a:cubicBezTo>
                  <a:pt x="751" y="199"/>
                  <a:pt x="751" y="199"/>
                  <a:pt x="751" y="199"/>
                </a:cubicBezTo>
                <a:lnTo>
                  <a:pt x="843" y="199"/>
                </a:lnTo>
                <a:close/>
                <a:moveTo>
                  <a:pt x="1380" y="346"/>
                </a:moveTo>
                <a:cubicBezTo>
                  <a:pt x="1379" y="62"/>
                  <a:pt x="1379" y="62"/>
                  <a:pt x="1379" y="62"/>
                </a:cubicBezTo>
                <a:cubicBezTo>
                  <a:pt x="1254" y="310"/>
                  <a:pt x="1254" y="310"/>
                  <a:pt x="1254" y="310"/>
                </a:cubicBezTo>
                <a:cubicBezTo>
                  <a:pt x="1230" y="310"/>
                  <a:pt x="1230" y="310"/>
                  <a:pt x="1230" y="310"/>
                </a:cubicBezTo>
                <a:cubicBezTo>
                  <a:pt x="1105" y="62"/>
                  <a:pt x="1105" y="62"/>
                  <a:pt x="1105" y="62"/>
                </a:cubicBezTo>
                <a:cubicBezTo>
                  <a:pt x="1105" y="346"/>
                  <a:pt x="1105" y="346"/>
                  <a:pt x="1105" y="346"/>
                </a:cubicBezTo>
                <a:cubicBezTo>
                  <a:pt x="1068" y="346"/>
                  <a:pt x="1068" y="346"/>
                  <a:pt x="1068" y="346"/>
                </a:cubicBezTo>
                <a:cubicBezTo>
                  <a:pt x="1068" y="1"/>
                  <a:pt x="1068" y="1"/>
                  <a:pt x="1068" y="1"/>
                </a:cubicBezTo>
                <a:cubicBezTo>
                  <a:pt x="1116" y="1"/>
                  <a:pt x="1116" y="1"/>
                  <a:pt x="1116" y="1"/>
                </a:cubicBezTo>
                <a:cubicBezTo>
                  <a:pt x="1242" y="249"/>
                  <a:pt x="1242" y="249"/>
                  <a:pt x="1242" y="249"/>
                </a:cubicBezTo>
                <a:cubicBezTo>
                  <a:pt x="1368" y="1"/>
                  <a:pt x="1368" y="1"/>
                  <a:pt x="1368" y="1"/>
                </a:cubicBezTo>
                <a:cubicBezTo>
                  <a:pt x="1416" y="1"/>
                  <a:pt x="1416" y="1"/>
                  <a:pt x="1416" y="1"/>
                </a:cubicBezTo>
                <a:cubicBezTo>
                  <a:pt x="1416" y="346"/>
                  <a:pt x="1416" y="346"/>
                  <a:pt x="1416" y="346"/>
                </a:cubicBezTo>
                <a:lnTo>
                  <a:pt x="1380" y="346"/>
                </a:lnTo>
                <a:close/>
                <a:moveTo>
                  <a:pt x="1560" y="39"/>
                </a:moveTo>
                <a:cubicBezTo>
                  <a:pt x="1560" y="153"/>
                  <a:pt x="1560" y="153"/>
                  <a:pt x="1560" y="153"/>
                </a:cubicBezTo>
                <a:cubicBezTo>
                  <a:pt x="1734" y="153"/>
                  <a:pt x="1734" y="153"/>
                  <a:pt x="1734" y="153"/>
                </a:cubicBezTo>
                <a:cubicBezTo>
                  <a:pt x="1734" y="190"/>
                  <a:pt x="1734" y="190"/>
                  <a:pt x="1734" y="190"/>
                </a:cubicBezTo>
                <a:cubicBezTo>
                  <a:pt x="1560" y="190"/>
                  <a:pt x="1560" y="190"/>
                  <a:pt x="1560" y="190"/>
                </a:cubicBezTo>
                <a:cubicBezTo>
                  <a:pt x="1560" y="309"/>
                  <a:pt x="1560" y="309"/>
                  <a:pt x="1560" y="309"/>
                </a:cubicBezTo>
                <a:cubicBezTo>
                  <a:pt x="1761" y="309"/>
                  <a:pt x="1761" y="309"/>
                  <a:pt x="1761" y="309"/>
                </a:cubicBezTo>
                <a:cubicBezTo>
                  <a:pt x="1761" y="346"/>
                  <a:pt x="1761" y="346"/>
                  <a:pt x="1761" y="346"/>
                </a:cubicBezTo>
                <a:cubicBezTo>
                  <a:pt x="1521" y="346"/>
                  <a:pt x="1521" y="346"/>
                  <a:pt x="1521" y="346"/>
                </a:cubicBezTo>
                <a:cubicBezTo>
                  <a:pt x="1521" y="1"/>
                  <a:pt x="1521" y="1"/>
                  <a:pt x="1521" y="1"/>
                </a:cubicBezTo>
                <a:cubicBezTo>
                  <a:pt x="1755" y="1"/>
                  <a:pt x="1755" y="1"/>
                  <a:pt x="1755" y="1"/>
                </a:cubicBezTo>
                <a:cubicBezTo>
                  <a:pt x="1755" y="39"/>
                  <a:pt x="1755" y="39"/>
                  <a:pt x="1755" y="39"/>
                </a:cubicBezTo>
                <a:lnTo>
                  <a:pt x="1560" y="39"/>
                </a:lnTo>
                <a:close/>
                <a:moveTo>
                  <a:pt x="2053" y="32"/>
                </a:moveTo>
                <a:cubicBezTo>
                  <a:pt x="2036" y="69"/>
                  <a:pt x="2036" y="69"/>
                  <a:pt x="2036" y="69"/>
                </a:cubicBezTo>
                <a:cubicBezTo>
                  <a:pt x="2005" y="48"/>
                  <a:pt x="1969" y="40"/>
                  <a:pt x="1941" y="40"/>
                </a:cubicBezTo>
                <a:cubicBezTo>
                  <a:pt x="1897" y="40"/>
                  <a:pt x="1868" y="57"/>
                  <a:pt x="1868" y="86"/>
                </a:cubicBezTo>
                <a:cubicBezTo>
                  <a:pt x="1868" y="174"/>
                  <a:pt x="2062" y="128"/>
                  <a:pt x="2061" y="253"/>
                </a:cubicBezTo>
                <a:cubicBezTo>
                  <a:pt x="2061" y="311"/>
                  <a:pt x="2010" y="347"/>
                  <a:pt x="1937" y="347"/>
                </a:cubicBezTo>
                <a:cubicBezTo>
                  <a:pt x="1886" y="347"/>
                  <a:pt x="1837" y="326"/>
                  <a:pt x="1805" y="295"/>
                </a:cubicBezTo>
                <a:cubicBezTo>
                  <a:pt x="1822" y="259"/>
                  <a:pt x="1822" y="259"/>
                  <a:pt x="1822" y="259"/>
                </a:cubicBezTo>
                <a:cubicBezTo>
                  <a:pt x="1854" y="290"/>
                  <a:pt x="1898" y="308"/>
                  <a:pt x="1937" y="308"/>
                </a:cubicBezTo>
                <a:cubicBezTo>
                  <a:pt x="1987" y="308"/>
                  <a:pt x="2018" y="288"/>
                  <a:pt x="2018" y="255"/>
                </a:cubicBezTo>
                <a:cubicBezTo>
                  <a:pt x="2018" y="164"/>
                  <a:pt x="1824" y="213"/>
                  <a:pt x="1824" y="89"/>
                </a:cubicBezTo>
                <a:cubicBezTo>
                  <a:pt x="1824" y="35"/>
                  <a:pt x="1872" y="0"/>
                  <a:pt x="1944" y="0"/>
                </a:cubicBezTo>
                <a:cubicBezTo>
                  <a:pt x="1983" y="0"/>
                  <a:pt x="2024" y="13"/>
                  <a:pt x="2053" y="3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14324" tIns="57162" rIns="114324" bIns="57162"/>
          <a:lstStyle/>
          <a:p>
            <a:endParaRPr lang="en-NL"/>
          </a:p>
        </p:txBody>
      </p:sp>
      <p:sp>
        <p:nvSpPr>
          <p:cNvPr id="16" name="LS_Logo8 (JU-Free) Hera" hidden="1">
            <a:extLst>
              <a:ext uri="{FF2B5EF4-FFF2-40B4-BE49-F238E27FC236}">
                <a16:creationId xmlns:a16="http://schemas.microsoft.com/office/drawing/2014/main" id="{0F7C69C8-368D-446E-AF67-13BBF0C61644}"/>
              </a:ext>
            </a:extLst>
          </p:cNvPr>
          <p:cNvSpPr>
            <a:spLocks/>
          </p:cNvSpPr>
          <p:nvPr/>
        </p:nvSpPr>
        <p:spPr bwMode="auto">
          <a:xfrm>
            <a:off x="1157288" y="7820025"/>
            <a:ext cx="541337" cy="138113"/>
          </a:xfrm>
          <a:custGeom>
            <a:avLst/>
            <a:gdLst>
              <a:gd name="T0" fmla="*/ 2147483646 w 1367"/>
              <a:gd name="T1" fmla="*/ 0 h 345"/>
              <a:gd name="T2" fmla="*/ 2147483646 w 1367"/>
              <a:gd name="T3" fmla="*/ 0 h 345"/>
              <a:gd name="T4" fmla="*/ 2147483646 w 1367"/>
              <a:gd name="T5" fmla="*/ 2147483646 h 345"/>
              <a:gd name="T6" fmla="*/ 2147483646 w 1367"/>
              <a:gd name="T7" fmla="*/ 2147483646 h 345"/>
              <a:gd name="T8" fmla="*/ 2147483646 w 1367"/>
              <a:gd name="T9" fmla="*/ 2147483646 h 345"/>
              <a:gd name="T10" fmla="*/ 2147483646 w 1367"/>
              <a:gd name="T11" fmla="*/ 2147483646 h 345"/>
              <a:gd name="T12" fmla="*/ 2147483646 w 1367"/>
              <a:gd name="T13" fmla="*/ 2147483646 h 345"/>
              <a:gd name="T14" fmla="*/ 0 w 1367"/>
              <a:gd name="T15" fmla="*/ 2147483646 h 345"/>
              <a:gd name="T16" fmla="*/ 0 w 1367"/>
              <a:gd name="T17" fmla="*/ 0 h 345"/>
              <a:gd name="T18" fmla="*/ 2147483646 w 1367"/>
              <a:gd name="T19" fmla="*/ 0 h 345"/>
              <a:gd name="T20" fmla="*/ 2147483646 w 1367"/>
              <a:gd name="T21" fmla="*/ 2147483646 h 345"/>
              <a:gd name="T22" fmla="*/ 2147483646 w 1367"/>
              <a:gd name="T23" fmla="*/ 2147483646 h 345"/>
              <a:gd name="T24" fmla="*/ 2147483646 w 1367"/>
              <a:gd name="T25" fmla="*/ 0 h 345"/>
              <a:gd name="T26" fmla="*/ 2147483646 w 1367"/>
              <a:gd name="T27" fmla="*/ 2147483646 h 345"/>
              <a:gd name="T28" fmla="*/ 2147483646 w 1367"/>
              <a:gd name="T29" fmla="*/ 2147483646 h 345"/>
              <a:gd name="T30" fmla="*/ 2147483646 w 1367"/>
              <a:gd name="T31" fmla="*/ 2147483646 h 345"/>
              <a:gd name="T32" fmla="*/ 2147483646 w 1367"/>
              <a:gd name="T33" fmla="*/ 2147483646 h 345"/>
              <a:gd name="T34" fmla="*/ 2147483646 w 1367"/>
              <a:gd name="T35" fmla="*/ 2147483646 h 345"/>
              <a:gd name="T36" fmla="*/ 2147483646 w 1367"/>
              <a:gd name="T37" fmla="*/ 2147483646 h 345"/>
              <a:gd name="T38" fmla="*/ 2147483646 w 1367"/>
              <a:gd name="T39" fmla="*/ 0 h 345"/>
              <a:gd name="T40" fmla="*/ 2147483646 w 1367"/>
              <a:gd name="T41" fmla="*/ 0 h 345"/>
              <a:gd name="T42" fmla="*/ 2147483646 w 1367"/>
              <a:gd name="T43" fmla="*/ 2147483646 h 345"/>
              <a:gd name="T44" fmla="*/ 2147483646 w 1367"/>
              <a:gd name="T45" fmla="*/ 2147483646 h 345"/>
              <a:gd name="T46" fmla="*/ 2147483646 w 1367"/>
              <a:gd name="T47" fmla="*/ 2147483646 h 345"/>
              <a:gd name="T48" fmla="*/ 2147483646 w 1367"/>
              <a:gd name="T49" fmla="*/ 2147483646 h 345"/>
              <a:gd name="T50" fmla="*/ 2147483646 w 1367"/>
              <a:gd name="T51" fmla="*/ 2147483646 h 345"/>
              <a:gd name="T52" fmla="*/ 2147483646 w 1367"/>
              <a:gd name="T53" fmla="*/ 2147483646 h 345"/>
              <a:gd name="T54" fmla="*/ 2147483646 w 1367"/>
              <a:gd name="T55" fmla="*/ 2147483646 h 345"/>
              <a:gd name="T56" fmla="*/ 2147483646 w 1367"/>
              <a:gd name="T57" fmla="*/ 2147483646 h 345"/>
              <a:gd name="T58" fmla="*/ 2147483646 w 1367"/>
              <a:gd name="T59" fmla="*/ 2147483646 h 345"/>
              <a:gd name="T60" fmla="*/ 2147483646 w 1367"/>
              <a:gd name="T61" fmla="*/ 2147483646 h 345"/>
              <a:gd name="T62" fmla="*/ 2147483646 w 1367"/>
              <a:gd name="T63" fmla="*/ 2147483646 h 345"/>
              <a:gd name="T64" fmla="*/ 2147483646 w 1367"/>
              <a:gd name="T65" fmla="*/ 2147483646 h 345"/>
              <a:gd name="T66" fmla="*/ 2147483646 w 1367"/>
              <a:gd name="T67" fmla="*/ 2147483646 h 345"/>
              <a:gd name="T68" fmla="*/ 2147483646 w 1367"/>
              <a:gd name="T69" fmla="*/ 0 h 345"/>
              <a:gd name="T70" fmla="*/ 2147483646 w 1367"/>
              <a:gd name="T71" fmla="*/ 0 h 345"/>
              <a:gd name="T72" fmla="*/ 2147483646 w 1367"/>
              <a:gd name="T73" fmla="*/ 2147483646 h 345"/>
              <a:gd name="T74" fmla="*/ 2147483646 w 1367"/>
              <a:gd name="T75" fmla="*/ 2147483646 h 345"/>
              <a:gd name="T76" fmla="*/ 2147483646 w 1367"/>
              <a:gd name="T77" fmla="*/ 2147483646 h 345"/>
              <a:gd name="T78" fmla="*/ 2147483646 w 1367"/>
              <a:gd name="T79" fmla="*/ 2147483646 h 345"/>
              <a:gd name="T80" fmla="*/ 2147483646 w 1367"/>
              <a:gd name="T81" fmla="*/ 2147483646 h 345"/>
              <a:gd name="T82" fmla="*/ 2147483646 w 1367"/>
              <a:gd name="T83" fmla="*/ 2147483646 h 345"/>
              <a:gd name="T84" fmla="*/ 2147483646 w 1367"/>
              <a:gd name="T85" fmla="*/ 2147483646 h 345"/>
              <a:gd name="T86" fmla="*/ 2147483646 w 1367"/>
              <a:gd name="T87" fmla="*/ 2147483646 h 345"/>
              <a:gd name="T88" fmla="*/ 2147483646 w 1367"/>
              <a:gd name="T89" fmla="*/ 2147483646 h 345"/>
              <a:gd name="T90" fmla="*/ 2147483646 w 1367"/>
              <a:gd name="T91" fmla="*/ 2147483646 h 345"/>
              <a:gd name="T92" fmla="*/ 2147483646 w 1367"/>
              <a:gd name="T93" fmla="*/ 2147483646 h 345"/>
              <a:gd name="T94" fmla="*/ 2147483646 w 1367"/>
              <a:gd name="T95" fmla="*/ 2147483646 h 345"/>
              <a:gd name="T96" fmla="*/ 2147483646 w 1367"/>
              <a:gd name="T97" fmla="*/ 2147483646 h 345"/>
              <a:gd name="T98" fmla="*/ 2147483646 w 1367"/>
              <a:gd name="T99" fmla="*/ 2147483646 h 345"/>
              <a:gd name="T100" fmla="*/ 2147483646 w 1367"/>
              <a:gd name="T101" fmla="*/ 0 h 345"/>
              <a:gd name="T102" fmla="*/ 2147483646 w 1367"/>
              <a:gd name="T103" fmla="*/ 0 h 345"/>
              <a:gd name="T104" fmla="*/ 2147483646 w 1367"/>
              <a:gd name="T105" fmla="*/ 2147483646 h 345"/>
              <a:gd name="T106" fmla="*/ 2147483646 w 1367"/>
              <a:gd name="T107" fmla="*/ 2147483646 h 345"/>
              <a:gd name="T108" fmla="*/ 2147483646 w 1367"/>
              <a:gd name="T109" fmla="*/ 2147483646 h 345"/>
              <a:gd name="T110" fmla="*/ 2147483646 w 1367"/>
              <a:gd name="T111" fmla="*/ 2147483646 h 345"/>
              <a:gd name="T112" fmla="*/ 2147483646 w 1367"/>
              <a:gd name="T113" fmla="*/ 2147483646 h 345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1367" h="345">
                <a:moveTo>
                  <a:pt x="248" y="0"/>
                </a:moveTo>
                <a:cubicBezTo>
                  <a:pt x="287" y="0"/>
                  <a:pt x="287" y="0"/>
                  <a:pt x="287" y="0"/>
                </a:cubicBezTo>
                <a:cubicBezTo>
                  <a:pt x="287" y="345"/>
                  <a:pt x="287" y="345"/>
                  <a:pt x="287" y="345"/>
                </a:cubicBezTo>
                <a:cubicBezTo>
                  <a:pt x="248" y="345"/>
                  <a:pt x="248" y="345"/>
                  <a:pt x="248" y="345"/>
                </a:cubicBezTo>
                <a:cubicBezTo>
                  <a:pt x="248" y="193"/>
                  <a:pt x="248" y="193"/>
                  <a:pt x="248" y="193"/>
                </a:cubicBezTo>
                <a:cubicBezTo>
                  <a:pt x="40" y="193"/>
                  <a:pt x="40" y="193"/>
                  <a:pt x="40" y="193"/>
                </a:cubicBezTo>
                <a:cubicBezTo>
                  <a:pt x="40" y="345"/>
                  <a:pt x="40" y="345"/>
                  <a:pt x="40" y="345"/>
                </a:cubicBezTo>
                <a:cubicBezTo>
                  <a:pt x="0" y="345"/>
                  <a:pt x="0" y="345"/>
                  <a:pt x="0" y="345"/>
                </a:cubicBezTo>
                <a:cubicBezTo>
                  <a:pt x="0" y="0"/>
                  <a:pt x="0" y="0"/>
                  <a:pt x="0" y="0"/>
                </a:cubicBezTo>
                <a:cubicBezTo>
                  <a:pt x="40" y="0"/>
                  <a:pt x="40" y="0"/>
                  <a:pt x="40" y="0"/>
                </a:cubicBezTo>
                <a:cubicBezTo>
                  <a:pt x="40" y="156"/>
                  <a:pt x="40" y="156"/>
                  <a:pt x="40" y="156"/>
                </a:cubicBezTo>
                <a:cubicBezTo>
                  <a:pt x="248" y="156"/>
                  <a:pt x="248" y="156"/>
                  <a:pt x="248" y="156"/>
                </a:cubicBezTo>
                <a:lnTo>
                  <a:pt x="248" y="0"/>
                </a:lnTo>
                <a:close/>
                <a:moveTo>
                  <a:pt x="431" y="189"/>
                </a:moveTo>
                <a:cubicBezTo>
                  <a:pt x="604" y="189"/>
                  <a:pt x="604" y="189"/>
                  <a:pt x="604" y="189"/>
                </a:cubicBezTo>
                <a:cubicBezTo>
                  <a:pt x="604" y="152"/>
                  <a:pt x="604" y="152"/>
                  <a:pt x="604" y="152"/>
                </a:cubicBezTo>
                <a:cubicBezTo>
                  <a:pt x="431" y="152"/>
                  <a:pt x="431" y="152"/>
                  <a:pt x="431" y="152"/>
                </a:cubicBezTo>
                <a:cubicBezTo>
                  <a:pt x="431" y="38"/>
                  <a:pt x="431" y="38"/>
                  <a:pt x="431" y="38"/>
                </a:cubicBezTo>
                <a:cubicBezTo>
                  <a:pt x="625" y="38"/>
                  <a:pt x="625" y="38"/>
                  <a:pt x="625" y="38"/>
                </a:cubicBezTo>
                <a:cubicBezTo>
                  <a:pt x="625" y="0"/>
                  <a:pt x="625" y="0"/>
                  <a:pt x="625" y="0"/>
                </a:cubicBezTo>
                <a:cubicBezTo>
                  <a:pt x="391" y="0"/>
                  <a:pt x="391" y="0"/>
                  <a:pt x="391" y="0"/>
                </a:cubicBezTo>
                <a:cubicBezTo>
                  <a:pt x="391" y="345"/>
                  <a:pt x="391" y="345"/>
                  <a:pt x="391" y="345"/>
                </a:cubicBezTo>
                <a:cubicBezTo>
                  <a:pt x="631" y="345"/>
                  <a:pt x="631" y="345"/>
                  <a:pt x="631" y="345"/>
                </a:cubicBezTo>
                <a:cubicBezTo>
                  <a:pt x="631" y="308"/>
                  <a:pt x="631" y="308"/>
                  <a:pt x="631" y="308"/>
                </a:cubicBezTo>
                <a:cubicBezTo>
                  <a:pt x="431" y="308"/>
                  <a:pt x="431" y="308"/>
                  <a:pt x="431" y="308"/>
                </a:cubicBezTo>
                <a:lnTo>
                  <a:pt x="431" y="189"/>
                </a:lnTo>
                <a:close/>
                <a:moveTo>
                  <a:pt x="901" y="228"/>
                </a:moveTo>
                <a:cubicBezTo>
                  <a:pt x="982" y="345"/>
                  <a:pt x="982" y="345"/>
                  <a:pt x="982" y="345"/>
                </a:cubicBezTo>
                <a:cubicBezTo>
                  <a:pt x="937" y="345"/>
                  <a:pt x="937" y="345"/>
                  <a:pt x="937" y="345"/>
                </a:cubicBezTo>
                <a:cubicBezTo>
                  <a:pt x="866" y="235"/>
                  <a:pt x="866" y="235"/>
                  <a:pt x="866" y="235"/>
                </a:cubicBezTo>
                <a:cubicBezTo>
                  <a:pt x="858" y="236"/>
                  <a:pt x="850" y="236"/>
                  <a:pt x="843" y="236"/>
                </a:cubicBezTo>
                <a:cubicBezTo>
                  <a:pt x="751" y="236"/>
                  <a:pt x="751" y="236"/>
                  <a:pt x="751" y="236"/>
                </a:cubicBezTo>
                <a:cubicBezTo>
                  <a:pt x="751" y="345"/>
                  <a:pt x="751" y="345"/>
                  <a:pt x="751" y="345"/>
                </a:cubicBezTo>
                <a:cubicBezTo>
                  <a:pt x="712" y="345"/>
                  <a:pt x="712" y="345"/>
                  <a:pt x="712" y="345"/>
                </a:cubicBezTo>
                <a:cubicBezTo>
                  <a:pt x="712" y="0"/>
                  <a:pt x="712" y="0"/>
                  <a:pt x="712" y="0"/>
                </a:cubicBezTo>
                <a:cubicBezTo>
                  <a:pt x="843" y="0"/>
                  <a:pt x="843" y="0"/>
                  <a:pt x="843" y="0"/>
                </a:cubicBezTo>
                <a:cubicBezTo>
                  <a:pt x="929" y="0"/>
                  <a:pt x="978" y="43"/>
                  <a:pt x="978" y="116"/>
                </a:cubicBezTo>
                <a:cubicBezTo>
                  <a:pt x="978" y="173"/>
                  <a:pt x="951" y="212"/>
                  <a:pt x="901" y="228"/>
                </a:cubicBezTo>
                <a:close/>
                <a:moveTo>
                  <a:pt x="941" y="117"/>
                </a:moveTo>
                <a:cubicBezTo>
                  <a:pt x="941" y="65"/>
                  <a:pt x="905" y="38"/>
                  <a:pt x="843" y="38"/>
                </a:cubicBezTo>
                <a:cubicBezTo>
                  <a:pt x="751" y="38"/>
                  <a:pt x="751" y="38"/>
                  <a:pt x="751" y="38"/>
                </a:cubicBezTo>
                <a:cubicBezTo>
                  <a:pt x="751" y="198"/>
                  <a:pt x="751" y="198"/>
                  <a:pt x="751" y="198"/>
                </a:cubicBezTo>
                <a:cubicBezTo>
                  <a:pt x="843" y="198"/>
                  <a:pt x="843" y="198"/>
                  <a:pt x="843" y="198"/>
                </a:cubicBezTo>
                <a:cubicBezTo>
                  <a:pt x="905" y="198"/>
                  <a:pt x="941" y="171"/>
                  <a:pt x="941" y="117"/>
                </a:cubicBezTo>
                <a:close/>
                <a:moveTo>
                  <a:pt x="1367" y="345"/>
                </a:moveTo>
                <a:cubicBezTo>
                  <a:pt x="1324" y="345"/>
                  <a:pt x="1324" y="345"/>
                  <a:pt x="1324" y="345"/>
                </a:cubicBezTo>
                <a:cubicBezTo>
                  <a:pt x="1286" y="258"/>
                  <a:pt x="1286" y="258"/>
                  <a:pt x="1286" y="258"/>
                </a:cubicBezTo>
                <a:cubicBezTo>
                  <a:pt x="1098" y="258"/>
                  <a:pt x="1098" y="258"/>
                  <a:pt x="1098" y="258"/>
                </a:cubicBezTo>
                <a:cubicBezTo>
                  <a:pt x="1059" y="345"/>
                  <a:pt x="1059" y="345"/>
                  <a:pt x="1059" y="345"/>
                </a:cubicBezTo>
                <a:cubicBezTo>
                  <a:pt x="1017" y="345"/>
                  <a:pt x="1017" y="345"/>
                  <a:pt x="1017" y="345"/>
                </a:cubicBezTo>
                <a:cubicBezTo>
                  <a:pt x="1172" y="0"/>
                  <a:pt x="1172" y="0"/>
                  <a:pt x="1172" y="0"/>
                </a:cubicBezTo>
                <a:cubicBezTo>
                  <a:pt x="1213" y="0"/>
                  <a:pt x="1213" y="0"/>
                  <a:pt x="1213" y="0"/>
                </a:cubicBezTo>
                <a:lnTo>
                  <a:pt x="1367" y="345"/>
                </a:lnTo>
                <a:close/>
                <a:moveTo>
                  <a:pt x="1269" y="220"/>
                </a:moveTo>
                <a:cubicBezTo>
                  <a:pt x="1191" y="45"/>
                  <a:pt x="1191" y="45"/>
                  <a:pt x="1191" y="45"/>
                </a:cubicBezTo>
                <a:cubicBezTo>
                  <a:pt x="1114" y="220"/>
                  <a:pt x="1114" y="220"/>
                  <a:pt x="1114" y="220"/>
                </a:cubicBezTo>
                <a:lnTo>
                  <a:pt x="1269" y="22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14324" tIns="57162" rIns="114324" bIns="57162"/>
          <a:lstStyle/>
          <a:p>
            <a:endParaRPr lang="en-NL"/>
          </a:p>
        </p:txBody>
      </p:sp>
      <p:sp>
        <p:nvSpPr>
          <p:cNvPr id="17" name="LS_Logo12 (JU-Free) Horus" hidden="1">
            <a:extLst>
              <a:ext uri="{FF2B5EF4-FFF2-40B4-BE49-F238E27FC236}">
                <a16:creationId xmlns:a16="http://schemas.microsoft.com/office/drawing/2014/main" id="{DE3F0128-B09D-4067-82FD-267B7DA096EE}"/>
              </a:ext>
            </a:extLst>
          </p:cNvPr>
          <p:cNvSpPr>
            <a:spLocks/>
          </p:cNvSpPr>
          <p:nvPr/>
        </p:nvSpPr>
        <p:spPr bwMode="auto">
          <a:xfrm>
            <a:off x="1157288" y="7820025"/>
            <a:ext cx="692150" cy="138113"/>
          </a:xfrm>
          <a:custGeom>
            <a:avLst/>
            <a:gdLst>
              <a:gd name="T0" fmla="*/ 2147483646 w 1746"/>
              <a:gd name="T1" fmla="*/ 62059172 h 348"/>
              <a:gd name="T2" fmla="*/ 2147483646 w 1746"/>
              <a:gd name="T3" fmla="*/ 2147483646 h 348"/>
              <a:gd name="T4" fmla="*/ 2147483646 w 1746"/>
              <a:gd name="T5" fmla="*/ 2147483646 h 348"/>
              <a:gd name="T6" fmla="*/ 0 w 1746"/>
              <a:gd name="T7" fmla="*/ 2147483646 h 348"/>
              <a:gd name="T8" fmla="*/ 2147483646 w 1746"/>
              <a:gd name="T9" fmla="*/ 62059172 h 348"/>
              <a:gd name="T10" fmla="*/ 2147483646 w 1746"/>
              <a:gd name="T11" fmla="*/ 2147483646 h 348"/>
              <a:gd name="T12" fmla="*/ 2147483646 w 1746"/>
              <a:gd name="T13" fmla="*/ 2147483646 h 348"/>
              <a:gd name="T14" fmla="*/ 2147483646 w 1746"/>
              <a:gd name="T15" fmla="*/ 2147483646 h 348"/>
              <a:gd name="T16" fmla="*/ 2147483646 w 1746"/>
              <a:gd name="T17" fmla="*/ 2147483646 h 348"/>
              <a:gd name="T18" fmla="*/ 2147483646 w 1746"/>
              <a:gd name="T19" fmla="*/ 2147483646 h 348"/>
              <a:gd name="T20" fmla="*/ 2147483646 w 1746"/>
              <a:gd name="T21" fmla="*/ 2147483646 h 348"/>
              <a:gd name="T22" fmla="*/ 2147483646 w 1746"/>
              <a:gd name="T23" fmla="*/ 2147483646 h 348"/>
              <a:gd name="T24" fmla="*/ 2147483646 w 1746"/>
              <a:gd name="T25" fmla="*/ 2147483646 h 348"/>
              <a:gd name="T26" fmla="*/ 2147483646 w 1746"/>
              <a:gd name="T27" fmla="*/ 2147483646 h 348"/>
              <a:gd name="T28" fmla="*/ 2147483646 w 1746"/>
              <a:gd name="T29" fmla="*/ 2147483646 h 348"/>
              <a:gd name="T30" fmla="*/ 2147483646 w 1746"/>
              <a:gd name="T31" fmla="*/ 62059172 h 348"/>
              <a:gd name="T32" fmla="*/ 2147483646 w 1746"/>
              <a:gd name="T33" fmla="*/ 2147483646 h 348"/>
              <a:gd name="T34" fmla="*/ 2147483646 w 1746"/>
              <a:gd name="T35" fmla="*/ 2147483646 h 348"/>
              <a:gd name="T36" fmla="*/ 2147483646 w 1746"/>
              <a:gd name="T37" fmla="*/ 2147483646 h 348"/>
              <a:gd name="T38" fmla="*/ 2147483646 w 1746"/>
              <a:gd name="T39" fmla="*/ 2147483646 h 348"/>
              <a:gd name="T40" fmla="*/ 2147483646 w 1746"/>
              <a:gd name="T41" fmla="*/ 2147483646 h 348"/>
              <a:gd name="T42" fmla="*/ 2147483646 w 1746"/>
              <a:gd name="T43" fmla="*/ 2147483646 h 348"/>
              <a:gd name="T44" fmla="*/ 2147483646 w 1746"/>
              <a:gd name="T45" fmla="*/ 62059172 h 348"/>
              <a:gd name="T46" fmla="*/ 2147483646 w 1746"/>
              <a:gd name="T47" fmla="*/ 2147483646 h 348"/>
              <a:gd name="T48" fmla="*/ 2147483646 w 1746"/>
              <a:gd name="T49" fmla="*/ 62059172 h 348"/>
              <a:gd name="T50" fmla="*/ 2147483646 w 1746"/>
              <a:gd name="T51" fmla="*/ 2147483646 h 348"/>
              <a:gd name="T52" fmla="*/ 2147483646 w 1746"/>
              <a:gd name="T53" fmla="*/ 2147483646 h 348"/>
              <a:gd name="T54" fmla="*/ 2147483646 w 1746"/>
              <a:gd name="T55" fmla="*/ 1984322256 h 348"/>
              <a:gd name="T56" fmla="*/ 2147483646 w 1746"/>
              <a:gd name="T57" fmla="*/ 2147483646 h 348"/>
              <a:gd name="T58" fmla="*/ 2147483646 w 1746"/>
              <a:gd name="T59" fmla="*/ 2147483646 h 348"/>
              <a:gd name="T60" fmla="*/ 2147483646 w 1746"/>
              <a:gd name="T61" fmla="*/ 2147483646 h 348"/>
              <a:gd name="T62" fmla="*/ 2147483646 w 1746"/>
              <a:gd name="T63" fmla="*/ 2147483646 h 348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1746" h="348">
                <a:moveTo>
                  <a:pt x="248" y="1"/>
                </a:moveTo>
                <a:cubicBezTo>
                  <a:pt x="287" y="1"/>
                  <a:pt x="287" y="1"/>
                  <a:pt x="287" y="1"/>
                </a:cubicBezTo>
                <a:cubicBezTo>
                  <a:pt x="287" y="346"/>
                  <a:pt x="287" y="346"/>
                  <a:pt x="287" y="346"/>
                </a:cubicBezTo>
                <a:cubicBezTo>
                  <a:pt x="248" y="346"/>
                  <a:pt x="248" y="346"/>
                  <a:pt x="248" y="346"/>
                </a:cubicBezTo>
                <a:cubicBezTo>
                  <a:pt x="248" y="194"/>
                  <a:pt x="248" y="194"/>
                  <a:pt x="248" y="194"/>
                </a:cubicBezTo>
                <a:cubicBezTo>
                  <a:pt x="40" y="194"/>
                  <a:pt x="40" y="194"/>
                  <a:pt x="40" y="194"/>
                </a:cubicBezTo>
                <a:cubicBezTo>
                  <a:pt x="40" y="346"/>
                  <a:pt x="40" y="346"/>
                  <a:pt x="40" y="346"/>
                </a:cubicBezTo>
                <a:cubicBezTo>
                  <a:pt x="0" y="346"/>
                  <a:pt x="0" y="346"/>
                  <a:pt x="0" y="346"/>
                </a:cubicBezTo>
                <a:cubicBezTo>
                  <a:pt x="0" y="1"/>
                  <a:pt x="0" y="1"/>
                  <a:pt x="0" y="1"/>
                </a:cubicBezTo>
                <a:cubicBezTo>
                  <a:pt x="40" y="1"/>
                  <a:pt x="40" y="1"/>
                  <a:pt x="40" y="1"/>
                </a:cubicBezTo>
                <a:cubicBezTo>
                  <a:pt x="40" y="157"/>
                  <a:pt x="40" y="157"/>
                  <a:pt x="40" y="157"/>
                </a:cubicBezTo>
                <a:cubicBezTo>
                  <a:pt x="248" y="157"/>
                  <a:pt x="248" y="157"/>
                  <a:pt x="248" y="157"/>
                </a:cubicBezTo>
                <a:lnTo>
                  <a:pt x="248" y="1"/>
                </a:lnTo>
                <a:close/>
                <a:moveTo>
                  <a:pt x="720" y="174"/>
                </a:moveTo>
                <a:cubicBezTo>
                  <a:pt x="720" y="271"/>
                  <a:pt x="640" y="348"/>
                  <a:pt x="539" y="348"/>
                </a:cubicBezTo>
                <a:cubicBezTo>
                  <a:pt x="439" y="348"/>
                  <a:pt x="359" y="271"/>
                  <a:pt x="359" y="174"/>
                </a:cubicBezTo>
                <a:cubicBezTo>
                  <a:pt x="359" y="76"/>
                  <a:pt x="439" y="0"/>
                  <a:pt x="539" y="0"/>
                </a:cubicBezTo>
                <a:cubicBezTo>
                  <a:pt x="640" y="0"/>
                  <a:pt x="720" y="77"/>
                  <a:pt x="720" y="174"/>
                </a:cubicBezTo>
                <a:close/>
                <a:moveTo>
                  <a:pt x="679" y="174"/>
                </a:moveTo>
                <a:cubicBezTo>
                  <a:pt x="679" y="98"/>
                  <a:pt x="616" y="38"/>
                  <a:pt x="539" y="38"/>
                </a:cubicBezTo>
                <a:cubicBezTo>
                  <a:pt x="463" y="38"/>
                  <a:pt x="399" y="98"/>
                  <a:pt x="399" y="174"/>
                </a:cubicBezTo>
                <a:cubicBezTo>
                  <a:pt x="399" y="249"/>
                  <a:pt x="463" y="310"/>
                  <a:pt x="539" y="310"/>
                </a:cubicBezTo>
                <a:cubicBezTo>
                  <a:pt x="616" y="310"/>
                  <a:pt x="679" y="249"/>
                  <a:pt x="679" y="174"/>
                </a:cubicBezTo>
                <a:close/>
                <a:moveTo>
                  <a:pt x="981" y="229"/>
                </a:moveTo>
                <a:cubicBezTo>
                  <a:pt x="1062" y="346"/>
                  <a:pt x="1062" y="346"/>
                  <a:pt x="1062" y="346"/>
                </a:cubicBezTo>
                <a:cubicBezTo>
                  <a:pt x="1017" y="346"/>
                  <a:pt x="1017" y="346"/>
                  <a:pt x="1017" y="346"/>
                </a:cubicBezTo>
                <a:cubicBezTo>
                  <a:pt x="945" y="236"/>
                  <a:pt x="945" y="236"/>
                  <a:pt x="945" y="236"/>
                </a:cubicBezTo>
                <a:cubicBezTo>
                  <a:pt x="938" y="237"/>
                  <a:pt x="930" y="237"/>
                  <a:pt x="922" y="237"/>
                </a:cubicBezTo>
                <a:cubicBezTo>
                  <a:pt x="831" y="237"/>
                  <a:pt x="831" y="237"/>
                  <a:pt x="831" y="237"/>
                </a:cubicBezTo>
                <a:cubicBezTo>
                  <a:pt x="831" y="346"/>
                  <a:pt x="831" y="346"/>
                  <a:pt x="831" y="346"/>
                </a:cubicBezTo>
                <a:cubicBezTo>
                  <a:pt x="791" y="346"/>
                  <a:pt x="791" y="346"/>
                  <a:pt x="791" y="346"/>
                </a:cubicBezTo>
                <a:cubicBezTo>
                  <a:pt x="791" y="1"/>
                  <a:pt x="791" y="1"/>
                  <a:pt x="791" y="1"/>
                </a:cubicBezTo>
                <a:cubicBezTo>
                  <a:pt x="922" y="1"/>
                  <a:pt x="922" y="1"/>
                  <a:pt x="922" y="1"/>
                </a:cubicBezTo>
                <a:cubicBezTo>
                  <a:pt x="1008" y="1"/>
                  <a:pt x="1058" y="44"/>
                  <a:pt x="1058" y="117"/>
                </a:cubicBezTo>
                <a:cubicBezTo>
                  <a:pt x="1058" y="174"/>
                  <a:pt x="1031" y="213"/>
                  <a:pt x="981" y="229"/>
                </a:cubicBezTo>
                <a:close/>
                <a:moveTo>
                  <a:pt x="1020" y="118"/>
                </a:moveTo>
                <a:cubicBezTo>
                  <a:pt x="1020" y="66"/>
                  <a:pt x="985" y="39"/>
                  <a:pt x="922" y="39"/>
                </a:cubicBezTo>
                <a:cubicBezTo>
                  <a:pt x="831" y="39"/>
                  <a:pt x="831" y="39"/>
                  <a:pt x="831" y="39"/>
                </a:cubicBezTo>
                <a:cubicBezTo>
                  <a:pt x="831" y="199"/>
                  <a:pt x="831" y="199"/>
                  <a:pt x="831" y="199"/>
                </a:cubicBezTo>
                <a:cubicBezTo>
                  <a:pt x="922" y="199"/>
                  <a:pt x="922" y="199"/>
                  <a:pt x="922" y="199"/>
                </a:cubicBezTo>
                <a:cubicBezTo>
                  <a:pt x="985" y="199"/>
                  <a:pt x="1020" y="172"/>
                  <a:pt x="1020" y="118"/>
                </a:cubicBezTo>
                <a:close/>
                <a:moveTo>
                  <a:pt x="1389" y="204"/>
                </a:moveTo>
                <a:cubicBezTo>
                  <a:pt x="1389" y="271"/>
                  <a:pt x="1350" y="310"/>
                  <a:pt x="1285" y="310"/>
                </a:cubicBezTo>
                <a:cubicBezTo>
                  <a:pt x="1219" y="310"/>
                  <a:pt x="1179" y="271"/>
                  <a:pt x="1179" y="204"/>
                </a:cubicBezTo>
                <a:cubicBezTo>
                  <a:pt x="1179" y="1"/>
                  <a:pt x="1179" y="1"/>
                  <a:pt x="1179" y="1"/>
                </a:cubicBezTo>
                <a:cubicBezTo>
                  <a:pt x="1139" y="1"/>
                  <a:pt x="1139" y="1"/>
                  <a:pt x="1139" y="1"/>
                </a:cubicBezTo>
                <a:cubicBezTo>
                  <a:pt x="1139" y="204"/>
                  <a:pt x="1139" y="204"/>
                  <a:pt x="1139" y="204"/>
                </a:cubicBezTo>
                <a:cubicBezTo>
                  <a:pt x="1139" y="294"/>
                  <a:pt x="1194" y="348"/>
                  <a:pt x="1285" y="348"/>
                </a:cubicBezTo>
                <a:cubicBezTo>
                  <a:pt x="1375" y="348"/>
                  <a:pt x="1429" y="294"/>
                  <a:pt x="1429" y="204"/>
                </a:cubicBezTo>
                <a:cubicBezTo>
                  <a:pt x="1429" y="1"/>
                  <a:pt x="1429" y="1"/>
                  <a:pt x="1429" y="1"/>
                </a:cubicBezTo>
                <a:cubicBezTo>
                  <a:pt x="1389" y="1"/>
                  <a:pt x="1389" y="1"/>
                  <a:pt x="1389" y="1"/>
                </a:cubicBezTo>
                <a:lnTo>
                  <a:pt x="1389" y="204"/>
                </a:lnTo>
                <a:close/>
                <a:moveTo>
                  <a:pt x="1552" y="86"/>
                </a:moveTo>
                <a:cubicBezTo>
                  <a:pt x="1552" y="57"/>
                  <a:pt x="1581" y="40"/>
                  <a:pt x="1625" y="40"/>
                </a:cubicBezTo>
                <a:cubicBezTo>
                  <a:pt x="1653" y="40"/>
                  <a:pt x="1689" y="48"/>
                  <a:pt x="1720" y="69"/>
                </a:cubicBezTo>
                <a:cubicBezTo>
                  <a:pt x="1737" y="32"/>
                  <a:pt x="1737" y="32"/>
                  <a:pt x="1737" y="32"/>
                </a:cubicBezTo>
                <a:cubicBezTo>
                  <a:pt x="1708" y="13"/>
                  <a:pt x="1667" y="0"/>
                  <a:pt x="1628" y="0"/>
                </a:cubicBezTo>
                <a:cubicBezTo>
                  <a:pt x="1556" y="0"/>
                  <a:pt x="1508" y="35"/>
                  <a:pt x="1508" y="89"/>
                </a:cubicBezTo>
                <a:cubicBezTo>
                  <a:pt x="1508" y="213"/>
                  <a:pt x="1702" y="164"/>
                  <a:pt x="1702" y="255"/>
                </a:cubicBezTo>
                <a:cubicBezTo>
                  <a:pt x="1702" y="288"/>
                  <a:pt x="1671" y="308"/>
                  <a:pt x="1621" y="308"/>
                </a:cubicBezTo>
                <a:cubicBezTo>
                  <a:pt x="1582" y="308"/>
                  <a:pt x="1539" y="290"/>
                  <a:pt x="1507" y="259"/>
                </a:cubicBezTo>
                <a:cubicBezTo>
                  <a:pt x="1489" y="295"/>
                  <a:pt x="1489" y="295"/>
                  <a:pt x="1489" y="295"/>
                </a:cubicBezTo>
                <a:cubicBezTo>
                  <a:pt x="1521" y="326"/>
                  <a:pt x="1570" y="347"/>
                  <a:pt x="1621" y="347"/>
                </a:cubicBezTo>
                <a:cubicBezTo>
                  <a:pt x="1695" y="347"/>
                  <a:pt x="1745" y="311"/>
                  <a:pt x="1745" y="253"/>
                </a:cubicBezTo>
                <a:cubicBezTo>
                  <a:pt x="1746" y="128"/>
                  <a:pt x="1552" y="174"/>
                  <a:pt x="1552" y="8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14324" tIns="57162" rIns="114324" bIns="57162"/>
          <a:lstStyle/>
          <a:p>
            <a:endParaRPr lang="en-NL"/>
          </a:p>
        </p:txBody>
      </p:sp>
      <p:sp>
        <p:nvSpPr>
          <p:cNvPr id="18" name="LS_Logo13(JU-Free) Enterprise" hidden="1">
            <a:extLst>
              <a:ext uri="{FF2B5EF4-FFF2-40B4-BE49-F238E27FC236}">
                <a16:creationId xmlns:a16="http://schemas.microsoft.com/office/drawing/2014/main" id="{2CBABC2F-65E4-47D0-9D13-B00D5B79B8B3}"/>
              </a:ext>
            </a:extLst>
          </p:cNvPr>
          <p:cNvSpPr>
            <a:spLocks noEditPoints="1"/>
          </p:cNvSpPr>
          <p:nvPr/>
        </p:nvSpPr>
        <p:spPr bwMode="auto">
          <a:xfrm>
            <a:off x="1136650" y="7712075"/>
            <a:ext cx="2205038" cy="365125"/>
          </a:xfrm>
          <a:custGeom>
            <a:avLst/>
            <a:gdLst>
              <a:gd name="T0" fmla="*/ 2147483646 w 5552"/>
              <a:gd name="T1" fmla="*/ 2147483646 h 921"/>
              <a:gd name="T2" fmla="*/ 2147483646 w 5552"/>
              <a:gd name="T3" fmla="*/ 2147483646 h 921"/>
              <a:gd name="T4" fmla="*/ 2147483646 w 5552"/>
              <a:gd name="T5" fmla="*/ 2147483646 h 921"/>
              <a:gd name="T6" fmla="*/ 2147483646 w 5552"/>
              <a:gd name="T7" fmla="*/ 2119723475 h 921"/>
              <a:gd name="T8" fmla="*/ 2147483646 w 5552"/>
              <a:gd name="T9" fmla="*/ 2147483646 h 921"/>
              <a:gd name="T10" fmla="*/ 2147483646 w 5552"/>
              <a:gd name="T11" fmla="*/ 187029632 h 921"/>
              <a:gd name="T12" fmla="*/ 2147483646 w 5552"/>
              <a:gd name="T13" fmla="*/ 2147483646 h 921"/>
              <a:gd name="T14" fmla="*/ 2147483646 w 5552"/>
              <a:gd name="T15" fmla="*/ 2147483646 h 921"/>
              <a:gd name="T16" fmla="*/ 2147483646 w 5552"/>
              <a:gd name="T17" fmla="*/ 2147483646 h 921"/>
              <a:gd name="T18" fmla="*/ 2147483646 w 5552"/>
              <a:gd name="T19" fmla="*/ 2147483646 h 921"/>
              <a:gd name="T20" fmla="*/ 2147483646 w 5552"/>
              <a:gd name="T21" fmla="*/ 2119723475 h 921"/>
              <a:gd name="T22" fmla="*/ 2147483646 w 5552"/>
              <a:gd name="T23" fmla="*/ 2147483646 h 921"/>
              <a:gd name="T24" fmla="*/ 2147483646 w 5552"/>
              <a:gd name="T25" fmla="*/ 2147483646 h 921"/>
              <a:gd name="T26" fmla="*/ 2147483646 w 5552"/>
              <a:gd name="T27" fmla="*/ 2147483646 h 921"/>
              <a:gd name="T28" fmla="*/ 2147483646 w 5552"/>
              <a:gd name="T29" fmla="*/ 2119723475 h 921"/>
              <a:gd name="T30" fmla="*/ 2147483646 w 5552"/>
              <a:gd name="T31" fmla="*/ 2147483646 h 921"/>
              <a:gd name="T32" fmla="*/ 2147483646 w 5552"/>
              <a:gd name="T33" fmla="*/ 2147483646 h 921"/>
              <a:gd name="T34" fmla="*/ 2147483646 w 5552"/>
              <a:gd name="T35" fmla="*/ 810514862 h 921"/>
              <a:gd name="T36" fmla="*/ 2147483646 w 5552"/>
              <a:gd name="T37" fmla="*/ 2147483646 h 921"/>
              <a:gd name="T38" fmla="*/ 2147483646 w 5552"/>
              <a:gd name="T39" fmla="*/ 2147483646 h 921"/>
              <a:gd name="T40" fmla="*/ 2147483646 w 5552"/>
              <a:gd name="T41" fmla="*/ 2147483646 h 921"/>
              <a:gd name="T42" fmla="*/ 2147483646 w 5552"/>
              <a:gd name="T43" fmla="*/ 2119723475 h 921"/>
              <a:gd name="T44" fmla="*/ 1879435067 w 5552"/>
              <a:gd name="T45" fmla="*/ 2147483646 h 921"/>
              <a:gd name="T46" fmla="*/ 2147483646 w 5552"/>
              <a:gd name="T47" fmla="*/ 2147483646 h 921"/>
              <a:gd name="T48" fmla="*/ 2147483646 w 5552"/>
              <a:gd name="T49" fmla="*/ 2147483646 h 921"/>
              <a:gd name="T50" fmla="*/ 2147483646 w 5552"/>
              <a:gd name="T51" fmla="*/ 2147483646 h 921"/>
              <a:gd name="T52" fmla="*/ 2147483646 w 5552"/>
              <a:gd name="T53" fmla="*/ 2147483646 h 921"/>
              <a:gd name="T54" fmla="*/ 2147483646 w 5552"/>
              <a:gd name="T55" fmla="*/ 2147483646 h 921"/>
              <a:gd name="T56" fmla="*/ 2147483646 w 5552"/>
              <a:gd name="T57" fmla="*/ 2147483646 h 921"/>
              <a:gd name="T58" fmla="*/ 2147483646 w 5552"/>
              <a:gd name="T59" fmla="*/ 2147483646 h 921"/>
              <a:gd name="T60" fmla="*/ 2147483646 w 5552"/>
              <a:gd name="T61" fmla="*/ 2147483646 h 921"/>
              <a:gd name="T62" fmla="*/ 2147483646 w 5552"/>
              <a:gd name="T63" fmla="*/ 2147483646 h 921"/>
              <a:gd name="T64" fmla="*/ 2147483646 w 5552"/>
              <a:gd name="T65" fmla="*/ 2147483646 h 921"/>
              <a:gd name="T66" fmla="*/ 2147483646 w 5552"/>
              <a:gd name="T67" fmla="*/ 2147483646 h 921"/>
              <a:gd name="T68" fmla="*/ 2147483646 w 5552"/>
              <a:gd name="T69" fmla="*/ 2147483646 h 921"/>
              <a:gd name="T70" fmla="*/ 2147483646 w 5552"/>
              <a:gd name="T71" fmla="*/ 2147483646 h 921"/>
              <a:gd name="T72" fmla="*/ 2147483646 w 5552"/>
              <a:gd name="T73" fmla="*/ 2147483646 h 921"/>
              <a:gd name="T74" fmla="*/ 2147483646 w 5552"/>
              <a:gd name="T75" fmla="*/ 2147483646 h 921"/>
              <a:gd name="T76" fmla="*/ 2147483646 w 5552"/>
              <a:gd name="T77" fmla="*/ 2147483646 h 921"/>
              <a:gd name="T78" fmla="*/ 2147483646 w 5552"/>
              <a:gd name="T79" fmla="*/ 2147483646 h 921"/>
              <a:gd name="T80" fmla="*/ 2147483646 w 5552"/>
              <a:gd name="T81" fmla="*/ 2147483646 h 921"/>
              <a:gd name="T82" fmla="*/ 2147483646 w 5552"/>
              <a:gd name="T83" fmla="*/ 2147483646 h 921"/>
              <a:gd name="T84" fmla="*/ 2147483646 w 5552"/>
              <a:gd name="T85" fmla="*/ 2147483646 h 921"/>
              <a:gd name="T86" fmla="*/ 2147483646 w 5552"/>
              <a:gd name="T87" fmla="*/ 2147483646 h 921"/>
              <a:gd name="T88" fmla="*/ 2147483646 w 5552"/>
              <a:gd name="T89" fmla="*/ 2147483646 h 921"/>
              <a:gd name="T90" fmla="*/ 2147483646 w 5552"/>
              <a:gd name="T91" fmla="*/ 2147483646 h 921"/>
              <a:gd name="T92" fmla="*/ 2147483646 w 5552"/>
              <a:gd name="T93" fmla="*/ 2147483646 h 921"/>
              <a:gd name="T94" fmla="*/ 2147483646 w 5552"/>
              <a:gd name="T95" fmla="*/ 2147483646 h 921"/>
              <a:gd name="T96" fmla="*/ 2147483646 w 5552"/>
              <a:gd name="T97" fmla="*/ 2147483646 h 921"/>
              <a:gd name="T98" fmla="*/ 2147483646 w 5552"/>
              <a:gd name="T99" fmla="*/ 2147483646 h 921"/>
              <a:gd name="T100" fmla="*/ 2147483646 w 5552"/>
              <a:gd name="T101" fmla="*/ 2147483646 h 921"/>
              <a:gd name="T102" fmla="*/ 2147483646 w 5552"/>
              <a:gd name="T103" fmla="*/ 2147483646 h 921"/>
              <a:gd name="T104" fmla="*/ 2147483646 w 5552"/>
              <a:gd name="T105" fmla="*/ 2147483646 h 921"/>
              <a:gd name="T106" fmla="*/ 2147483646 w 5552"/>
              <a:gd name="T107" fmla="*/ 2147483646 h 921"/>
              <a:gd name="T108" fmla="*/ 2147483646 w 5552"/>
              <a:gd name="T109" fmla="*/ 2147483646 h 921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5552" h="921">
                <a:moveTo>
                  <a:pt x="242" y="345"/>
                </a:moveTo>
                <a:cubicBezTo>
                  <a:pt x="0" y="345"/>
                  <a:pt x="0" y="345"/>
                  <a:pt x="0" y="345"/>
                </a:cubicBezTo>
                <a:cubicBezTo>
                  <a:pt x="0" y="3"/>
                  <a:pt x="0" y="3"/>
                  <a:pt x="0" y="3"/>
                </a:cubicBezTo>
                <a:cubicBezTo>
                  <a:pt x="235" y="3"/>
                  <a:pt x="235" y="3"/>
                  <a:pt x="235" y="3"/>
                </a:cubicBezTo>
                <a:cubicBezTo>
                  <a:pt x="235" y="34"/>
                  <a:pt x="235" y="34"/>
                  <a:pt x="235" y="34"/>
                </a:cubicBezTo>
                <a:cubicBezTo>
                  <a:pt x="36" y="34"/>
                  <a:pt x="36" y="34"/>
                  <a:pt x="36" y="34"/>
                </a:cubicBezTo>
                <a:cubicBezTo>
                  <a:pt x="36" y="156"/>
                  <a:pt x="36" y="156"/>
                  <a:pt x="36" y="156"/>
                </a:cubicBezTo>
                <a:cubicBezTo>
                  <a:pt x="213" y="156"/>
                  <a:pt x="213" y="156"/>
                  <a:pt x="213" y="156"/>
                </a:cubicBezTo>
                <a:cubicBezTo>
                  <a:pt x="213" y="187"/>
                  <a:pt x="213" y="187"/>
                  <a:pt x="213" y="187"/>
                </a:cubicBezTo>
                <a:cubicBezTo>
                  <a:pt x="36" y="187"/>
                  <a:pt x="36" y="187"/>
                  <a:pt x="36" y="187"/>
                </a:cubicBezTo>
                <a:cubicBezTo>
                  <a:pt x="36" y="314"/>
                  <a:pt x="36" y="314"/>
                  <a:pt x="36" y="314"/>
                </a:cubicBezTo>
                <a:cubicBezTo>
                  <a:pt x="242" y="314"/>
                  <a:pt x="242" y="314"/>
                  <a:pt x="242" y="314"/>
                </a:cubicBezTo>
                <a:lnTo>
                  <a:pt x="242" y="345"/>
                </a:lnTo>
                <a:close/>
                <a:moveTo>
                  <a:pt x="613" y="345"/>
                </a:moveTo>
                <a:cubicBezTo>
                  <a:pt x="613" y="3"/>
                  <a:pt x="613" y="3"/>
                  <a:pt x="613" y="3"/>
                </a:cubicBezTo>
                <a:cubicBezTo>
                  <a:pt x="578" y="3"/>
                  <a:pt x="578" y="3"/>
                  <a:pt x="578" y="3"/>
                </a:cubicBezTo>
                <a:cubicBezTo>
                  <a:pt x="578" y="281"/>
                  <a:pt x="578" y="281"/>
                  <a:pt x="578" y="281"/>
                </a:cubicBezTo>
                <a:cubicBezTo>
                  <a:pt x="357" y="3"/>
                  <a:pt x="357" y="3"/>
                  <a:pt x="357" y="3"/>
                </a:cubicBezTo>
                <a:cubicBezTo>
                  <a:pt x="327" y="3"/>
                  <a:pt x="327" y="3"/>
                  <a:pt x="327" y="3"/>
                </a:cubicBezTo>
                <a:cubicBezTo>
                  <a:pt x="327" y="345"/>
                  <a:pt x="327" y="345"/>
                  <a:pt x="327" y="345"/>
                </a:cubicBezTo>
                <a:cubicBezTo>
                  <a:pt x="363" y="345"/>
                  <a:pt x="363" y="345"/>
                  <a:pt x="363" y="345"/>
                </a:cubicBezTo>
                <a:cubicBezTo>
                  <a:pt x="363" y="67"/>
                  <a:pt x="363" y="67"/>
                  <a:pt x="363" y="67"/>
                </a:cubicBezTo>
                <a:cubicBezTo>
                  <a:pt x="583" y="345"/>
                  <a:pt x="583" y="345"/>
                  <a:pt x="583" y="345"/>
                </a:cubicBezTo>
                <a:lnTo>
                  <a:pt x="613" y="345"/>
                </a:lnTo>
                <a:close/>
                <a:moveTo>
                  <a:pt x="791" y="345"/>
                </a:moveTo>
                <a:cubicBezTo>
                  <a:pt x="828" y="345"/>
                  <a:pt x="828" y="345"/>
                  <a:pt x="828" y="345"/>
                </a:cubicBezTo>
                <a:cubicBezTo>
                  <a:pt x="828" y="34"/>
                  <a:pt x="828" y="34"/>
                  <a:pt x="828" y="34"/>
                </a:cubicBezTo>
                <a:cubicBezTo>
                  <a:pt x="948" y="34"/>
                  <a:pt x="948" y="34"/>
                  <a:pt x="948" y="34"/>
                </a:cubicBezTo>
                <a:cubicBezTo>
                  <a:pt x="948" y="3"/>
                  <a:pt x="948" y="3"/>
                  <a:pt x="948" y="3"/>
                </a:cubicBezTo>
                <a:cubicBezTo>
                  <a:pt x="671" y="3"/>
                  <a:pt x="671" y="3"/>
                  <a:pt x="671" y="3"/>
                </a:cubicBezTo>
                <a:cubicBezTo>
                  <a:pt x="671" y="34"/>
                  <a:pt x="671" y="34"/>
                  <a:pt x="671" y="34"/>
                </a:cubicBezTo>
                <a:cubicBezTo>
                  <a:pt x="791" y="34"/>
                  <a:pt x="791" y="34"/>
                  <a:pt x="791" y="34"/>
                </a:cubicBezTo>
                <a:lnTo>
                  <a:pt x="791" y="345"/>
                </a:lnTo>
                <a:close/>
                <a:moveTo>
                  <a:pt x="1248" y="314"/>
                </a:moveTo>
                <a:cubicBezTo>
                  <a:pt x="1042" y="314"/>
                  <a:pt x="1042" y="314"/>
                  <a:pt x="1042" y="314"/>
                </a:cubicBezTo>
                <a:cubicBezTo>
                  <a:pt x="1042" y="187"/>
                  <a:pt x="1042" y="187"/>
                  <a:pt x="1042" y="187"/>
                </a:cubicBezTo>
                <a:cubicBezTo>
                  <a:pt x="1219" y="187"/>
                  <a:pt x="1219" y="187"/>
                  <a:pt x="1219" y="187"/>
                </a:cubicBezTo>
                <a:cubicBezTo>
                  <a:pt x="1219" y="156"/>
                  <a:pt x="1219" y="156"/>
                  <a:pt x="1219" y="156"/>
                </a:cubicBezTo>
                <a:cubicBezTo>
                  <a:pt x="1042" y="156"/>
                  <a:pt x="1042" y="156"/>
                  <a:pt x="1042" y="156"/>
                </a:cubicBezTo>
                <a:cubicBezTo>
                  <a:pt x="1042" y="34"/>
                  <a:pt x="1042" y="34"/>
                  <a:pt x="1042" y="34"/>
                </a:cubicBezTo>
                <a:cubicBezTo>
                  <a:pt x="1240" y="34"/>
                  <a:pt x="1240" y="34"/>
                  <a:pt x="1240" y="34"/>
                </a:cubicBezTo>
                <a:cubicBezTo>
                  <a:pt x="1240" y="3"/>
                  <a:pt x="1240" y="3"/>
                  <a:pt x="1240" y="3"/>
                </a:cubicBezTo>
                <a:cubicBezTo>
                  <a:pt x="1006" y="3"/>
                  <a:pt x="1006" y="3"/>
                  <a:pt x="1006" y="3"/>
                </a:cubicBezTo>
                <a:cubicBezTo>
                  <a:pt x="1006" y="345"/>
                  <a:pt x="1006" y="345"/>
                  <a:pt x="1006" y="345"/>
                </a:cubicBezTo>
                <a:cubicBezTo>
                  <a:pt x="1248" y="345"/>
                  <a:pt x="1248" y="345"/>
                  <a:pt x="1248" y="345"/>
                </a:cubicBezTo>
                <a:lnTo>
                  <a:pt x="1248" y="314"/>
                </a:lnTo>
                <a:close/>
                <a:moveTo>
                  <a:pt x="1461" y="237"/>
                </a:moveTo>
                <a:cubicBezTo>
                  <a:pt x="1369" y="237"/>
                  <a:pt x="1369" y="237"/>
                  <a:pt x="1369" y="237"/>
                </a:cubicBezTo>
                <a:cubicBezTo>
                  <a:pt x="1369" y="345"/>
                  <a:pt x="1369" y="345"/>
                  <a:pt x="1369" y="345"/>
                </a:cubicBezTo>
                <a:cubicBezTo>
                  <a:pt x="1333" y="345"/>
                  <a:pt x="1333" y="345"/>
                  <a:pt x="1333" y="345"/>
                </a:cubicBezTo>
                <a:cubicBezTo>
                  <a:pt x="1333" y="3"/>
                  <a:pt x="1333" y="3"/>
                  <a:pt x="1333" y="3"/>
                </a:cubicBezTo>
                <a:cubicBezTo>
                  <a:pt x="1461" y="3"/>
                  <a:pt x="1461" y="3"/>
                  <a:pt x="1461" y="3"/>
                </a:cubicBezTo>
                <a:cubicBezTo>
                  <a:pt x="1505" y="3"/>
                  <a:pt x="1539" y="13"/>
                  <a:pt x="1564" y="34"/>
                </a:cubicBezTo>
                <a:cubicBezTo>
                  <a:pt x="1588" y="55"/>
                  <a:pt x="1601" y="84"/>
                  <a:pt x="1601" y="120"/>
                </a:cubicBezTo>
                <a:cubicBezTo>
                  <a:pt x="1601" y="147"/>
                  <a:pt x="1594" y="169"/>
                  <a:pt x="1581" y="188"/>
                </a:cubicBezTo>
                <a:cubicBezTo>
                  <a:pt x="1567" y="206"/>
                  <a:pt x="1548" y="220"/>
                  <a:pt x="1523" y="228"/>
                </a:cubicBezTo>
                <a:cubicBezTo>
                  <a:pt x="1606" y="345"/>
                  <a:pt x="1606" y="345"/>
                  <a:pt x="1606" y="345"/>
                </a:cubicBezTo>
                <a:cubicBezTo>
                  <a:pt x="1567" y="345"/>
                  <a:pt x="1567" y="345"/>
                  <a:pt x="1567" y="345"/>
                </a:cubicBezTo>
                <a:cubicBezTo>
                  <a:pt x="1488" y="235"/>
                  <a:pt x="1488" y="235"/>
                  <a:pt x="1488" y="235"/>
                </a:cubicBezTo>
                <a:cubicBezTo>
                  <a:pt x="1480" y="236"/>
                  <a:pt x="1470" y="237"/>
                  <a:pt x="1461" y="237"/>
                </a:cubicBezTo>
                <a:close/>
                <a:moveTo>
                  <a:pt x="1460" y="206"/>
                </a:moveTo>
                <a:cubicBezTo>
                  <a:pt x="1494" y="206"/>
                  <a:pt x="1520" y="198"/>
                  <a:pt x="1538" y="183"/>
                </a:cubicBezTo>
                <a:cubicBezTo>
                  <a:pt x="1556" y="168"/>
                  <a:pt x="1565" y="147"/>
                  <a:pt x="1565" y="120"/>
                </a:cubicBezTo>
                <a:cubicBezTo>
                  <a:pt x="1565" y="92"/>
                  <a:pt x="1556" y="71"/>
                  <a:pt x="1538" y="56"/>
                </a:cubicBezTo>
                <a:cubicBezTo>
                  <a:pt x="1520" y="42"/>
                  <a:pt x="1494" y="34"/>
                  <a:pt x="1460" y="34"/>
                </a:cubicBezTo>
                <a:cubicBezTo>
                  <a:pt x="1369" y="34"/>
                  <a:pt x="1369" y="34"/>
                  <a:pt x="1369" y="34"/>
                </a:cubicBezTo>
                <a:cubicBezTo>
                  <a:pt x="1369" y="206"/>
                  <a:pt x="1369" y="206"/>
                  <a:pt x="1369" y="206"/>
                </a:cubicBezTo>
                <a:lnTo>
                  <a:pt x="1460" y="206"/>
                </a:lnTo>
                <a:close/>
                <a:moveTo>
                  <a:pt x="1954" y="120"/>
                </a:moveTo>
                <a:cubicBezTo>
                  <a:pt x="1954" y="157"/>
                  <a:pt x="1942" y="185"/>
                  <a:pt x="1917" y="206"/>
                </a:cubicBezTo>
                <a:cubicBezTo>
                  <a:pt x="1893" y="227"/>
                  <a:pt x="1858" y="237"/>
                  <a:pt x="1815" y="237"/>
                </a:cubicBezTo>
                <a:cubicBezTo>
                  <a:pt x="1723" y="237"/>
                  <a:pt x="1723" y="237"/>
                  <a:pt x="1723" y="237"/>
                </a:cubicBezTo>
                <a:cubicBezTo>
                  <a:pt x="1723" y="345"/>
                  <a:pt x="1723" y="345"/>
                  <a:pt x="1723" y="345"/>
                </a:cubicBezTo>
                <a:cubicBezTo>
                  <a:pt x="1686" y="345"/>
                  <a:pt x="1686" y="345"/>
                  <a:pt x="1686" y="345"/>
                </a:cubicBezTo>
                <a:cubicBezTo>
                  <a:pt x="1686" y="3"/>
                  <a:pt x="1686" y="3"/>
                  <a:pt x="1686" y="3"/>
                </a:cubicBezTo>
                <a:cubicBezTo>
                  <a:pt x="1815" y="3"/>
                  <a:pt x="1815" y="3"/>
                  <a:pt x="1815" y="3"/>
                </a:cubicBezTo>
                <a:cubicBezTo>
                  <a:pt x="1858" y="3"/>
                  <a:pt x="1893" y="13"/>
                  <a:pt x="1917" y="34"/>
                </a:cubicBezTo>
                <a:cubicBezTo>
                  <a:pt x="1942" y="55"/>
                  <a:pt x="1954" y="84"/>
                  <a:pt x="1954" y="120"/>
                </a:cubicBezTo>
                <a:close/>
                <a:moveTo>
                  <a:pt x="1918" y="120"/>
                </a:moveTo>
                <a:cubicBezTo>
                  <a:pt x="1918" y="92"/>
                  <a:pt x="1909" y="71"/>
                  <a:pt x="1891" y="56"/>
                </a:cubicBezTo>
                <a:cubicBezTo>
                  <a:pt x="1873" y="42"/>
                  <a:pt x="1848" y="34"/>
                  <a:pt x="1814" y="34"/>
                </a:cubicBezTo>
                <a:cubicBezTo>
                  <a:pt x="1723" y="34"/>
                  <a:pt x="1723" y="34"/>
                  <a:pt x="1723" y="34"/>
                </a:cubicBezTo>
                <a:cubicBezTo>
                  <a:pt x="1723" y="205"/>
                  <a:pt x="1723" y="205"/>
                  <a:pt x="1723" y="205"/>
                </a:cubicBezTo>
                <a:cubicBezTo>
                  <a:pt x="1814" y="205"/>
                  <a:pt x="1814" y="205"/>
                  <a:pt x="1814" y="205"/>
                </a:cubicBezTo>
                <a:cubicBezTo>
                  <a:pt x="1848" y="205"/>
                  <a:pt x="1873" y="198"/>
                  <a:pt x="1891" y="183"/>
                </a:cubicBezTo>
                <a:cubicBezTo>
                  <a:pt x="1909" y="168"/>
                  <a:pt x="1918" y="147"/>
                  <a:pt x="1918" y="120"/>
                </a:cubicBezTo>
                <a:close/>
                <a:moveTo>
                  <a:pt x="2223" y="228"/>
                </a:moveTo>
                <a:cubicBezTo>
                  <a:pt x="2306" y="345"/>
                  <a:pt x="2306" y="345"/>
                  <a:pt x="2306" y="345"/>
                </a:cubicBezTo>
                <a:cubicBezTo>
                  <a:pt x="2267" y="345"/>
                  <a:pt x="2267" y="345"/>
                  <a:pt x="2267" y="345"/>
                </a:cubicBezTo>
                <a:cubicBezTo>
                  <a:pt x="2188" y="235"/>
                  <a:pt x="2188" y="235"/>
                  <a:pt x="2188" y="235"/>
                </a:cubicBezTo>
                <a:cubicBezTo>
                  <a:pt x="2179" y="236"/>
                  <a:pt x="2170" y="237"/>
                  <a:pt x="2161" y="237"/>
                </a:cubicBezTo>
                <a:cubicBezTo>
                  <a:pt x="2069" y="237"/>
                  <a:pt x="2069" y="237"/>
                  <a:pt x="2069" y="237"/>
                </a:cubicBezTo>
                <a:cubicBezTo>
                  <a:pt x="2069" y="345"/>
                  <a:pt x="2069" y="345"/>
                  <a:pt x="2069" y="345"/>
                </a:cubicBezTo>
                <a:cubicBezTo>
                  <a:pt x="2033" y="345"/>
                  <a:pt x="2033" y="345"/>
                  <a:pt x="2033" y="345"/>
                </a:cubicBezTo>
                <a:cubicBezTo>
                  <a:pt x="2033" y="3"/>
                  <a:pt x="2033" y="3"/>
                  <a:pt x="2033" y="3"/>
                </a:cubicBezTo>
                <a:cubicBezTo>
                  <a:pt x="2161" y="3"/>
                  <a:pt x="2161" y="3"/>
                  <a:pt x="2161" y="3"/>
                </a:cubicBezTo>
                <a:cubicBezTo>
                  <a:pt x="2205" y="3"/>
                  <a:pt x="2239" y="13"/>
                  <a:pt x="2264" y="34"/>
                </a:cubicBezTo>
                <a:cubicBezTo>
                  <a:pt x="2288" y="55"/>
                  <a:pt x="2301" y="84"/>
                  <a:pt x="2301" y="120"/>
                </a:cubicBezTo>
                <a:cubicBezTo>
                  <a:pt x="2301" y="147"/>
                  <a:pt x="2294" y="169"/>
                  <a:pt x="2280" y="188"/>
                </a:cubicBezTo>
                <a:cubicBezTo>
                  <a:pt x="2267" y="206"/>
                  <a:pt x="2248" y="220"/>
                  <a:pt x="2223" y="228"/>
                </a:cubicBezTo>
                <a:close/>
                <a:moveTo>
                  <a:pt x="2238" y="183"/>
                </a:moveTo>
                <a:cubicBezTo>
                  <a:pt x="2256" y="168"/>
                  <a:pt x="2265" y="147"/>
                  <a:pt x="2265" y="120"/>
                </a:cubicBezTo>
                <a:cubicBezTo>
                  <a:pt x="2265" y="92"/>
                  <a:pt x="2256" y="71"/>
                  <a:pt x="2238" y="56"/>
                </a:cubicBezTo>
                <a:cubicBezTo>
                  <a:pt x="2220" y="42"/>
                  <a:pt x="2194" y="34"/>
                  <a:pt x="2160" y="34"/>
                </a:cubicBezTo>
                <a:cubicBezTo>
                  <a:pt x="2069" y="34"/>
                  <a:pt x="2069" y="34"/>
                  <a:pt x="2069" y="34"/>
                </a:cubicBezTo>
                <a:cubicBezTo>
                  <a:pt x="2069" y="206"/>
                  <a:pt x="2069" y="206"/>
                  <a:pt x="2069" y="206"/>
                </a:cubicBezTo>
                <a:cubicBezTo>
                  <a:pt x="2160" y="206"/>
                  <a:pt x="2160" y="206"/>
                  <a:pt x="2160" y="206"/>
                </a:cubicBezTo>
                <a:cubicBezTo>
                  <a:pt x="2194" y="206"/>
                  <a:pt x="2220" y="198"/>
                  <a:pt x="2238" y="183"/>
                </a:cubicBezTo>
                <a:close/>
                <a:moveTo>
                  <a:pt x="2423" y="3"/>
                </a:moveTo>
                <a:cubicBezTo>
                  <a:pt x="2386" y="3"/>
                  <a:pt x="2386" y="3"/>
                  <a:pt x="2386" y="3"/>
                </a:cubicBezTo>
                <a:cubicBezTo>
                  <a:pt x="2386" y="345"/>
                  <a:pt x="2386" y="345"/>
                  <a:pt x="2386" y="345"/>
                </a:cubicBezTo>
                <a:cubicBezTo>
                  <a:pt x="2423" y="345"/>
                  <a:pt x="2423" y="345"/>
                  <a:pt x="2423" y="345"/>
                </a:cubicBezTo>
                <a:lnTo>
                  <a:pt x="2423" y="3"/>
                </a:lnTo>
                <a:close/>
                <a:moveTo>
                  <a:pt x="2701" y="178"/>
                </a:moveTo>
                <a:cubicBezTo>
                  <a:pt x="2685" y="172"/>
                  <a:pt x="2665" y="165"/>
                  <a:pt x="2640" y="159"/>
                </a:cubicBezTo>
                <a:cubicBezTo>
                  <a:pt x="2619" y="154"/>
                  <a:pt x="2602" y="149"/>
                  <a:pt x="2589" y="145"/>
                </a:cubicBezTo>
                <a:cubicBezTo>
                  <a:pt x="2577" y="140"/>
                  <a:pt x="2566" y="134"/>
                  <a:pt x="2558" y="126"/>
                </a:cubicBezTo>
                <a:cubicBezTo>
                  <a:pt x="2550" y="117"/>
                  <a:pt x="2545" y="106"/>
                  <a:pt x="2545" y="93"/>
                </a:cubicBezTo>
                <a:cubicBezTo>
                  <a:pt x="2545" y="75"/>
                  <a:pt x="2553" y="60"/>
                  <a:pt x="2568" y="48"/>
                </a:cubicBezTo>
                <a:cubicBezTo>
                  <a:pt x="2583" y="36"/>
                  <a:pt x="2606" y="31"/>
                  <a:pt x="2636" y="31"/>
                </a:cubicBezTo>
                <a:cubicBezTo>
                  <a:pt x="2651" y="31"/>
                  <a:pt x="2667" y="33"/>
                  <a:pt x="2684" y="38"/>
                </a:cubicBezTo>
                <a:cubicBezTo>
                  <a:pt x="2700" y="42"/>
                  <a:pt x="2715" y="50"/>
                  <a:pt x="2730" y="59"/>
                </a:cubicBezTo>
                <a:cubicBezTo>
                  <a:pt x="2742" y="30"/>
                  <a:pt x="2742" y="30"/>
                  <a:pt x="2742" y="30"/>
                </a:cubicBezTo>
                <a:cubicBezTo>
                  <a:pt x="2728" y="21"/>
                  <a:pt x="2712" y="13"/>
                  <a:pt x="2693" y="8"/>
                </a:cubicBezTo>
                <a:cubicBezTo>
                  <a:pt x="2675" y="3"/>
                  <a:pt x="2655" y="0"/>
                  <a:pt x="2636" y="0"/>
                </a:cubicBezTo>
                <a:cubicBezTo>
                  <a:pt x="2608" y="0"/>
                  <a:pt x="2584" y="4"/>
                  <a:pt x="2565" y="13"/>
                </a:cubicBezTo>
                <a:cubicBezTo>
                  <a:pt x="2546" y="21"/>
                  <a:pt x="2532" y="32"/>
                  <a:pt x="2523" y="47"/>
                </a:cubicBezTo>
                <a:cubicBezTo>
                  <a:pt x="2514" y="61"/>
                  <a:pt x="2510" y="76"/>
                  <a:pt x="2510" y="94"/>
                </a:cubicBezTo>
                <a:cubicBezTo>
                  <a:pt x="2510" y="115"/>
                  <a:pt x="2515" y="132"/>
                  <a:pt x="2526" y="144"/>
                </a:cubicBezTo>
                <a:cubicBezTo>
                  <a:pt x="2537" y="157"/>
                  <a:pt x="2550" y="166"/>
                  <a:pt x="2565" y="172"/>
                </a:cubicBezTo>
                <a:cubicBezTo>
                  <a:pt x="2581" y="178"/>
                  <a:pt x="2601" y="184"/>
                  <a:pt x="2627" y="191"/>
                </a:cubicBezTo>
                <a:cubicBezTo>
                  <a:pt x="2649" y="196"/>
                  <a:pt x="2665" y="201"/>
                  <a:pt x="2677" y="205"/>
                </a:cubicBezTo>
                <a:cubicBezTo>
                  <a:pt x="2689" y="209"/>
                  <a:pt x="2700" y="216"/>
                  <a:pt x="2708" y="224"/>
                </a:cubicBezTo>
                <a:cubicBezTo>
                  <a:pt x="2716" y="232"/>
                  <a:pt x="2720" y="243"/>
                  <a:pt x="2720" y="257"/>
                </a:cubicBezTo>
                <a:cubicBezTo>
                  <a:pt x="2720" y="275"/>
                  <a:pt x="2713" y="289"/>
                  <a:pt x="2697" y="300"/>
                </a:cubicBezTo>
                <a:cubicBezTo>
                  <a:pt x="2682" y="312"/>
                  <a:pt x="2659" y="317"/>
                  <a:pt x="2629" y="317"/>
                </a:cubicBezTo>
                <a:cubicBezTo>
                  <a:pt x="2607" y="317"/>
                  <a:pt x="2585" y="313"/>
                  <a:pt x="2565" y="306"/>
                </a:cubicBezTo>
                <a:cubicBezTo>
                  <a:pt x="2544" y="298"/>
                  <a:pt x="2528" y="288"/>
                  <a:pt x="2516" y="276"/>
                </a:cubicBezTo>
                <a:cubicBezTo>
                  <a:pt x="2501" y="304"/>
                  <a:pt x="2501" y="304"/>
                  <a:pt x="2501" y="304"/>
                </a:cubicBezTo>
                <a:cubicBezTo>
                  <a:pt x="2514" y="317"/>
                  <a:pt x="2532" y="328"/>
                  <a:pt x="2555" y="336"/>
                </a:cubicBezTo>
                <a:cubicBezTo>
                  <a:pt x="2579" y="344"/>
                  <a:pt x="2603" y="348"/>
                  <a:pt x="2629" y="348"/>
                </a:cubicBezTo>
                <a:cubicBezTo>
                  <a:pt x="2657" y="348"/>
                  <a:pt x="2680" y="344"/>
                  <a:pt x="2699" y="336"/>
                </a:cubicBezTo>
                <a:cubicBezTo>
                  <a:pt x="2719" y="327"/>
                  <a:pt x="2733" y="316"/>
                  <a:pt x="2742" y="302"/>
                </a:cubicBezTo>
                <a:cubicBezTo>
                  <a:pt x="2752" y="288"/>
                  <a:pt x="2756" y="272"/>
                  <a:pt x="2756" y="255"/>
                </a:cubicBezTo>
                <a:cubicBezTo>
                  <a:pt x="2756" y="234"/>
                  <a:pt x="2751" y="217"/>
                  <a:pt x="2740" y="205"/>
                </a:cubicBezTo>
                <a:cubicBezTo>
                  <a:pt x="2729" y="193"/>
                  <a:pt x="2716" y="184"/>
                  <a:pt x="2701" y="178"/>
                </a:cubicBezTo>
                <a:close/>
                <a:moveTo>
                  <a:pt x="3077" y="314"/>
                </a:moveTo>
                <a:cubicBezTo>
                  <a:pt x="2871" y="314"/>
                  <a:pt x="2871" y="314"/>
                  <a:pt x="2871" y="314"/>
                </a:cubicBezTo>
                <a:cubicBezTo>
                  <a:pt x="2871" y="187"/>
                  <a:pt x="2871" y="187"/>
                  <a:pt x="2871" y="187"/>
                </a:cubicBezTo>
                <a:cubicBezTo>
                  <a:pt x="3048" y="187"/>
                  <a:pt x="3048" y="187"/>
                  <a:pt x="3048" y="187"/>
                </a:cubicBezTo>
                <a:cubicBezTo>
                  <a:pt x="3048" y="156"/>
                  <a:pt x="3048" y="156"/>
                  <a:pt x="3048" y="156"/>
                </a:cubicBezTo>
                <a:cubicBezTo>
                  <a:pt x="2871" y="156"/>
                  <a:pt x="2871" y="156"/>
                  <a:pt x="2871" y="156"/>
                </a:cubicBezTo>
                <a:cubicBezTo>
                  <a:pt x="2871" y="34"/>
                  <a:pt x="2871" y="34"/>
                  <a:pt x="2871" y="34"/>
                </a:cubicBezTo>
                <a:cubicBezTo>
                  <a:pt x="3070" y="34"/>
                  <a:pt x="3070" y="34"/>
                  <a:pt x="3070" y="34"/>
                </a:cubicBezTo>
                <a:cubicBezTo>
                  <a:pt x="3070" y="3"/>
                  <a:pt x="3070" y="3"/>
                  <a:pt x="3070" y="3"/>
                </a:cubicBezTo>
                <a:cubicBezTo>
                  <a:pt x="2835" y="3"/>
                  <a:pt x="2835" y="3"/>
                  <a:pt x="2835" y="3"/>
                </a:cubicBezTo>
                <a:cubicBezTo>
                  <a:pt x="2835" y="345"/>
                  <a:pt x="2835" y="345"/>
                  <a:pt x="2835" y="345"/>
                </a:cubicBezTo>
                <a:cubicBezTo>
                  <a:pt x="3077" y="345"/>
                  <a:pt x="3077" y="345"/>
                  <a:pt x="3077" y="345"/>
                </a:cubicBezTo>
                <a:lnTo>
                  <a:pt x="3077" y="314"/>
                </a:lnTo>
                <a:close/>
                <a:moveTo>
                  <a:pt x="178" y="830"/>
                </a:moveTo>
                <a:cubicBezTo>
                  <a:pt x="30" y="576"/>
                  <a:pt x="30" y="576"/>
                  <a:pt x="30" y="576"/>
                </a:cubicBezTo>
                <a:cubicBezTo>
                  <a:pt x="0" y="576"/>
                  <a:pt x="0" y="576"/>
                  <a:pt x="0" y="576"/>
                </a:cubicBezTo>
                <a:cubicBezTo>
                  <a:pt x="0" y="919"/>
                  <a:pt x="0" y="919"/>
                  <a:pt x="0" y="919"/>
                </a:cubicBezTo>
                <a:cubicBezTo>
                  <a:pt x="35" y="919"/>
                  <a:pt x="35" y="919"/>
                  <a:pt x="35" y="919"/>
                </a:cubicBezTo>
                <a:cubicBezTo>
                  <a:pt x="35" y="646"/>
                  <a:pt x="35" y="646"/>
                  <a:pt x="35" y="646"/>
                </a:cubicBezTo>
                <a:cubicBezTo>
                  <a:pt x="169" y="875"/>
                  <a:pt x="169" y="875"/>
                  <a:pt x="169" y="875"/>
                </a:cubicBezTo>
                <a:cubicBezTo>
                  <a:pt x="186" y="875"/>
                  <a:pt x="186" y="875"/>
                  <a:pt x="186" y="875"/>
                </a:cubicBezTo>
                <a:cubicBezTo>
                  <a:pt x="321" y="645"/>
                  <a:pt x="321" y="645"/>
                  <a:pt x="321" y="645"/>
                </a:cubicBezTo>
                <a:cubicBezTo>
                  <a:pt x="321" y="919"/>
                  <a:pt x="321" y="919"/>
                  <a:pt x="321" y="919"/>
                </a:cubicBezTo>
                <a:cubicBezTo>
                  <a:pt x="356" y="919"/>
                  <a:pt x="356" y="919"/>
                  <a:pt x="356" y="919"/>
                </a:cubicBezTo>
                <a:cubicBezTo>
                  <a:pt x="356" y="576"/>
                  <a:pt x="356" y="576"/>
                  <a:pt x="356" y="576"/>
                </a:cubicBezTo>
                <a:cubicBezTo>
                  <a:pt x="326" y="576"/>
                  <a:pt x="326" y="576"/>
                  <a:pt x="326" y="576"/>
                </a:cubicBezTo>
                <a:lnTo>
                  <a:pt x="178" y="830"/>
                </a:lnTo>
                <a:close/>
                <a:moveTo>
                  <a:pt x="604" y="576"/>
                </a:moveTo>
                <a:cubicBezTo>
                  <a:pt x="761" y="919"/>
                  <a:pt x="761" y="919"/>
                  <a:pt x="761" y="919"/>
                </a:cubicBezTo>
                <a:cubicBezTo>
                  <a:pt x="723" y="919"/>
                  <a:pt x="723" y="919"/>
                  <a:pt x="723" y="919"/>
                </a:cubicBezTo>
                <a:cubicBezTo>
                  <a:pt x="682" y="827"/>
                  <a:pt x="682" y="827"/>
                  <a:pt x="682" y="827"/>
                </a:cubicBezTo>
                <a:cubicBezTo>
                  <a:pt x="491" y="827"/>
                  <a:pt x="491" y="827"/>
                  <a:pt x="491" y="827"/>
                </a:cubicBezTo>
                <a:cubicBezTo>
                  <a:pt x="450" y="919"/>
                  <a:pt x="450" y="919"/>
                  <a:pt x="450" y="919"/>
                </a:cubicBezTo>
                <a:cubicBezTo>
                  <a:pt x="412" y="919"/>
                  <a:pt x="412" y="919"/>
                  <a:pt x="412" y="919"/>
                </a:cubicBezTo>
                <a:cubicBezTo>
                  <a:pt x="569" y="576"/>
                  <a:pt x="569" y="576"/>
                  <a:pt x="569" y="576"/>
                </a:cubicBezTo>
                <a:lnTo>
                  <a:pt x="604" y="576"/>
                </a:lnTo>
                <a:close/>
                <a:moveTo>
                  <a:pt x="669" y="798"/>
                </a:moveTo>
                <a:cubicBezTo>
                  <a:pt x="586" y="614"/>
                  <a:pt x="586" y="614"/>
                  <a:pt x="586" y="614"/>
                </a:cubicBezTo>
                <a:cubicBezTo>
                  <a:pt x="504" y="798"/>
                  <a:pt x="504" y="798"/>
                  <a:pt x="504" y="798"/>
                </a:cubicBezTo>
                <a:lnTo>
                  <a:pt x="669" y="798"/>
                </a:lnTo>
                <a:close/>
                <a:moveTo>
                  <a:pt x="747" y="607"/>
                </a:moveTo>
                <a:cubicBezTo>
                  <a:pt x="867" y="607"/>
                  <a:pt x="867" y="607"/>
                  <a:pt x="867" y="607"/>
                </a:cubicBezTo>
                <a:cubicBezTo>
                  <a:pt x="867" y="919"/>
                  <a:pt x="867" y="919"/>
                  <a:pt x="867" y="919"/>
                </a:cubicBezTo>
                <a:cubicBezTo>
                  <a:pt x="903" y="919"/>
                  <a:pt x="903" y="919"/>
                  <a:pt x="903" y="919"/>
                </a:cubicBezTo>
                <a:cubicBezTo>
                  <a:pt x="903" y="607"/>
                  <a:pt x="903" y="607"/>
                  <a:pt x="903" y="607"/>
                </a:cubicBezTo>
                <a:cubicBezTo>
                  <a:pt x="1024" y="607"/>
                  <a:pt x="1024" y="607"/>
                  <a:pt x="1024" y="607"/>
                </a:cubicBezTo>
                <a:cubicBezTo>
                  <a:pt x="1024" y="576"/>
                  <a:pt x="1024" y="576"/>
                  <a:pt x="1024" y="576"/>
                </a:cubicBezTo>
                <a:cubicBezTo>
                  <a:pt x="747" y="576"/>
                  <a:pt x="747" y="576"/>
                  <a:pt x="747" y="576"/>
                </a:cubicBezTo>
                <a:lnTo>
                  <a:pt x="747" y="607"/>
                </a:lnTo>
                <a:close/>
                <a:moveTo>
                  <a:pt x="1153" y="624"/>
                </a:moveTo>
                <a:cubicBezTo>
                  <a:pt x="1175" y="612"/>
                  <a:pt x="1200" y="605"/>
                  <a:pt x="1227" y="605"/>
                </a:cubicBezTo>
                <a:cubicBezTo>
                  <a:pt x="1267" y="605"/>
                  <a:pt x="1301" y="619"/>
                  <a:pt x="1328" y="646"/>
                </a:cubicBezTo>
                <a:cubicBezTo>
                  <a:pt x="1351" y="623"/>
                  <a:pt x="1351" y="623"/>
                  <a:pt x="1351" y="623"/>
                </a:cubicBezTo>
                <a:cubicBezTo>
                  <a:pt x="1336" y="607"/>
                  <a:pt x="1318" y="594"/>
                  <a:pt x="1296" y="586"/>
                </a:cubicBezTo>
                <a:cubicBezTo>
                  <a:pt x="1275" y="577"/>
                  <a:pt x="1251" y="573"/>
                  <a:pt x="1226" y="573"/>
                </a:cubicBezTo>
                <a:cubicBezTo>
                  <a:pt x="1192" y="573"/>
                  <a:pt x="1161" y="581"/>
                  <a:pt x="1134" y="596"/>
                </a:cubicBezTo>
                <a:cubicBezTo>
                  <a:pt x="1106" y="611"/>
                  <a:pt x="1085" y="631"/>
                  <a:pt x="1069" y="658"/>
                </a:cubicBezTo>
                <a:cubicBezTo>
                  <a:pt x="1054" y="685"/>
                  <a:pt x="1046" y="714"/>
                  <a:pt x="1046" y="747"/>
                </a:cubicBezTo>
                <a:cubicBezTo>
                  <a:pt x="1046" y="780"/>
                  <a:pt x="1054" y="810"/>
                  <a:pt x="1069" y="837"/>
                </a:cubicBezTo>
                <a:cubicBezTo>
                  <a:pt x="1085" y="863"/>
                  <a:pt x="1106" y="884"/>
                  <a:pt x="1133" y="899"/>
                </a:cubicBezTo>
                <a:cubicBezTo>
                  <a:pt x="1161" y="914"/>
                  <a:pt x="1191" y="921"/>
                  <a:pt x="1225" y="921"/>
                </a:cubicBezTo>
                <a:cubicBezTo>
                  <a:pt x="1251" y="921"/>
                  <a:pt x="1274" y="917"/>
                  <a:pt x="1296" y="908"/>
                </a:cubicBezTo>
                <a:cubicBezTo>
                  <a:pt x="1318" y="900"/>
                  <a:pt x="1336" y="887"/>
                  <a:pt x="1351" y="871"/>
                </a:cubicBezTo>
                <a:cubicBezTo>
                  <a:pt x="1328" y="848"/>
                  <a:pt x="1328" y="848"/>
                  <a:pt x="1328" y="848"/>
                </a:cubicBezTo>
                <a:cubicBezTo>
                  <a:pt x="1301" y="875"/>
                  <a:pt x="1268" y="889"/>
                  <a:pt x="1227" y="889"/>
                </a:cubicBezTo>
                <a:cubicBezTo>
                  <a:pt x="1200" y="889"/>
                  <a:pt x="1175" y="883"/>
                  <a:pt x="1153" y="871"/>
                </a:cubicBezTo>
                <a:cubicBezTo>
                  <a:pt x="1131" y="858"/>
                  <a:pt x="1113" y="841"/>
                  <a:pt x="1101" y="820"/>
                </a:cubicBezTo>
                <a:cubicBezTo>
                  <a:pt x="1088" y="798"/>
                  <a:pt x="1082" y="774"/>
                  <a:pt x="1082" y="747"/>
                </a:cubicBezTo>
                <a:cubicBezTo>
                  <a:pt x="1082" y="721"/>
                  <a:pt x="1088" y="696"/>
                  <a:pt x="1101" y="675"/>
                </a:cubicBezTo>
                <a:cubicBezTo>
                  <a:pt x="1113" y="653"/>
                  <a:pt x="1131" y="636"/>
                  <a:pt x="1153" y="624"/>
                </a:cubicBezTo>
                <a:close/>
                <a:moveTo>
                  <a:pt x="1679" y="729"/>
                </a:moveTo>
                <a:cubicBezTo>
                  <a:pt x="1464" y="729"/>
                  <a:pt x="1464" y="729"/>
                  <a:pt x="1464" y="729"/>
                </a:cubicBezTo>
                <a:cubicBezTo>
                  <a:pt x="1464" y="576"/>
                  <a:pt x="1464" y="576"/>
                  <a:pt x="1464" y="576"/>
                </a:cubicBezTo>
                <a:cubicBezTo>
                  <a:pt x="1428" y="576"/>
                  <a:pt x="1428" y="576"/>
                  <a:pt x="1428" y="576"/>
                </a:cubicBezTo>
                <a:cubicBezTo>
                  <a:pt x="1428" y="919"/>
                  <a:pt x="1428" y="919"/>
                  <a:pt x="1428" y="919"/>
                </a:cubicBezTo>
                <a:cubicBezTo>
                  <a:pt x="1464" y="919"/>
                  <a:pt x="1464" y="919"/>
                  <a:pt x="1464" y="919"/>
                </a:cubicBezTo>
                <a:cubicBezTo>
                  <a:pt x="1464" y="761"/>
                  <a:pt x="1464" y="761"/>
                  <a:pt x="1464" y="761"/>
                </a:cubicBezTo>
                <a:cubicBezTo>
                  <a:pt x="1679" y="761"/>
                  <a:pt x="1679" y="761"/>
                  <a:pt x="1679" y="761"/>
                </a:cubicBezTo>
                <a:cubicBezTo>
                  <a:pt x="1679" y="919"/>
                  <a:pt x="1679" y="919"/>
                  <a:pt x="1679" y="919"/>
                </a:cubicBezTo>
                <a:cubicBezTo>
                  <a:pt x="1714" y="919"/>
                  <a:pt x="1714" y="919"/>
                  <a:pt x="1714" y="919"/>
                </a:cubicBezTo>
                <a:cubicBezTo>
                  <a:pt x="1714" y="576"/>
                  <a:pt x="1714" y="576"/>
                  <a:pt x="1714" y="576"/>
                </a:cubicBezTo>
                <a:cubicBezTo>
                  <a:pt x="1679" y="576"/>
                  <a:pt x="1679" y="576"/>
                  <a:pt x="1679" y="576"/>
                </a:cubicBezTo>
                <a:lnTo>
                  <a:pt x="1679" y="729"/>
                </a:lnTo>
                <a:close/>
                <a:moveTo>
                  <a:pt x="1826" y="919"/>
                </a:moveTo>
                <a:cubicBezTo>
                  <a:pt x="1862" y="919"/>
                  <a:pt x="1862" y="919"/>
                  <a:pt x="1862" y="919"/>
                </a:cubicBezTo>
                <a:cubicBezTo>
                  <a:pt x="1862" y="576"/>
                  <a:pt x="1862" y="576"/>
                  <a:pt x="1862" y="576"/>
                </a:cubicBezTo>
                <a:cubicBezTo>
                  <a:pt x="1826" y="576"/>
                  <a:pt x="1826" y="576"/>
                  <a:pt x="1826" y="576"/>
                </a:cubicBezTo>
                <a:lnTo>
                  <a:pt x="1826" y="919"/>
                </a:lnTo>
                <a:close/>
                <a:moveTo>
                  <a:pt x="2224" y="854"/>
                </a:moveTo>
                <a:cubicBezTo>
                  <a:pt x="2003" y="576"/>
                  <a:pt x="2003" y="576"/>
                  <a:pt x="2003" y="576"/>
                </a:cubicBezTo>
                <a:cubicBezTo>
                  <a:pt x="1974" y="576"/>
                  <a:pt x="1974" y="576"/>
                  <a:pt x="1974" y="576"/>
                </a:cubicBezTo>
                <a:cubicBezTo>
                  <a:pt x="1974" y="919"/>
                  <a:pt x="1974" y="919"/>
                  <a:pt x="1974" y="919"/>
                </a:cubicBezTo>
                <a:cubicBezTo>
                  <a:pt x="2010" y="919"/>
                  <a:pt x="2010" y="919"/>
                  <a:pt x="2010" y="919"/>
                </a:cubicBezTo>
                <a:cubicBezTo>
                  <a:pt x="2010" y="641"/>
                  <a:pt x="2010" y="641"/>
                  <a:pt x="2010" y="641"/>
                </a:cubicBezTo>
                <a:cubicBezTo>
                  <a:pt x="2230" y="919"/>
                  <a:pt x="2230" y="919"/>
                  <a:pt x="2230" y="919"/>
                </a:cubicBezTo>
                <a:cubicBezTo>
                  <a:pt x="2260" y="919"/>
                  <a:pt x="2260" y="919"/>
                  <a:pt x="2260" y="919"/>
                </a:cubicBezTo>
                <a:cubicBezTo>
                  <a:pt x="2260" y="576"/>
                  <a:pt x="2260" y="576"/>
                  <a:pt x="2260" y="576"/>
                </a:cubicBezTo>
                <a:cubicBezTo>
                  <a:pt x="2224" y="576"/>
                  <a:pt x="2224" y="576"/>
                  <a:pt x="2224" y="576"/>
                </a:cubicBezTo>
                <a:lnTo>
                  <a:pt x="2224" y="854"/>
                </a:lnTo>
                <a:close/>
                <a:moveTo>
                  <a:pt x="2448" y="624"/>
                </a:moveTo>
                <a:cubicBezTo>
                  <a:pt x="2471" y="612"/>
                  <a:pt x="2496" y="605"/>
                  <a:pt x="2523" y="605"/>
                </a:cubicBezTo>
                <a:cubicBezTo>
                  <a:pt x="2565" y="605"/>
                  <a:pt x="2599" y="619"/>
                  <a:pt x="2627" y="646"/>
                </a:cubicBezTo>
                <a:cubicBezTo>
                  <a:pt x="2649" y="623"/>
                  <a:pt x="2649" y="623"/>
                  <a:pt x="2649" y="623"/>
                </a:cubicBezTo>
                <a:cubicBezTo>
                  <a:pt x="2634" y="606"/>
                  <a:pt x="2616" y="594"/>
                  <a:pt x="2594" y="586"/>
                </a:cubicBezTo>
                <a:cubicBezTo>
                  <a:pt x="2572" y="577"/>
                  <a:pt x="2548" y="573"/>
                  <a:pt x="2522" y="573"/>
                </a:cubicBezTo>
                <a:cubicBezTo>
                  <a:pt x="2487" y="573"/>
                  <a:pt x="2456" y="581"/>
                  <a:pt x="2429" y="596"/>
                </a:cubicBezTo>
                <a:cubicBezTo>
                  <a:pt x="2402" y="611"/>
                  <a:pt x="2380" y="631"/>
                  <a:pt x="2364" y="658"/>
                </a:cubicBezTo>
                <a:cubicBezTo>
                  <a:pt x="2349" y="685"/>
                  <a:pt x="2341" y="714"/>
                  <a:pt x="2341" y="747"/>
                </a:cubicBezTo>
                <a:cubicBezTo>
                  <a:pt x="2341" y="780"/>
                  <a:pt x="2349" y="810"/>
                  <a:pt x="2364" y="837"/>
                </a:cubicBezTo>
                <a:cubicBezTo>
                  <a:pt x="2380" y="863"/>
                  <a:pt x="2402" y="884"/>
                  <a:pt x="2429" y="899"/>
                </a:cubicBezTo>
                <a:cubicBezTo>
                  <a:pt x="2456" y="914"/>
                  <a:pt x="2487" y="921"/>
                  <a:pt x="2521" y="921"/>
                </a:cubicBezTo>
                <a:cubicBezTo>
                  <a:pt x="2546" y="921"/>
                  <a:pt x="2569" y="918"/>
                  <a:pt x="2590" y="910"/>
                </a:cubicBezTo>
                <a:cubicBezTo>
                  <a:pt x="2612" y="903"/>
                  <a:pt x="2631" y="892"/>
                  <a:pt x="2647" y="878"/>
                </a:cubicBezTo>
                <a:cubicBezTo>
                  <a:pt x="2647" y="747"/>
                  <a:pt x="2647" y="747"/>
                  <a:pt x="2647" y="747"/>
                </a:cubicBezTo>
                <a:cubicBezTo>
                  <a:pt x="2612" y="747"/>
                  <a:pt x="2612" y="747"/>
                  <a:pt x="2612" y="747"/>
                </a:cubicBezTo>
                <a:cubicBezTo>
                  <a:pt x="2612" y="863"/>
                  <a:pt x="2612" y="863"/>
                  <a:pt x="2612" y="863"/>
                </a:cubicBezTo>
                <a:cubicBezTo>
                  <a:pt x="2588" y="880"/>
                  <a:pt x="2558" y="889"/>
                  <a:pt x="2523" y="889"/>
                </a:cubicBezTo>
                <a:cubicBezTo>
                  <a:pt x="2495" y="889"/>
                  <a:pt x="2470" y="883"/>
                  <a:pt x="2448" y="871"/>
                </a:cubicBezTo>
                <a:cubicBezTo>
                  <a:pt x="2426" y="858"/>
                  <a:pt x="2408" y="841"/>
                  <a:pt x="2396" y="820"/>
                </a:cubicBezTo>
                <a:cubicBezTo>
                  <a:pt x="2383" y="798"/>
                  <a:pt x="2377" y="774"/>
                  <a:pt x="2377" y="747"/>
                </a:cubicBezTo>
                <a:cubicBezTo>
                  <a:pt x="2377" y="721"/>
                  <a:pt x="2383" y="696"/>
                  <a:pt x="2396" y="675"/>
                </a:cubicBezTo>
                <a:cubicBezTo>
                  <a:pt x="2408" y="653"/>
                  <a:pt x="2426" y="636"/>
                  <a:pt x="2448" y="624"/>
                </a:cubicBezTo>
                <a:close/>
                <a:moveTo>
                  <a:pt x="3146" y="693"/>
                </a:moveTo>
                <a:cubicBezTo>
                  <a:pt x="3146" y="730"/>
                  <a:pt x="3133" y="759"/>
                  <a:pt x="3108" y="779"/>
                </a:cubicBezTo>
                <a:cubicBezTo>
                  <a:pt x="3084" y="800"/>
                  <a:pt x="3049" y="810"/>
                  <a:pt x="3006" y="810"/>
                </a:cubicBezTo>
                <a:cubicBezTo>
                  <a:pt x="2914" y="810"/>
                  <a:pt x="2914" y="810"/>
                  <a:pt x="2914" y="810"/>
                </a:cubicBezTo>
                <a:cubicBezTo>
                  <a:pt x="2914" y="919"/>
                  <a:pt x="2914" y="919"/>
                  <a:pt x="2914" y="919"/>
                </a:cubicBezTo>
                <a:cubicBezTo>
                  <a:pt x="2877" y="919"/>
                  <a:pt x="2877" y="919"/>
                  <a:pt x="2877" y="919"/>
                </a:cubicBezTo>
                <a:cubicBezTo>
                  <a:pt x="2877" y="576"/>
                  <a:pt x="2877" y="576"/>
                  <a:pt x="2877" y="576"/>
                </a:cubicBezTo>
                <a:cubicBezTo>
                  <a:pt x="3006" y="576"/>
                  <a:pt x="3006" y="576"/>
                  <a:pt x="3006" y="576"/>
                </a:cubicBezTo>
                <a:cubicBezTo>
                  <a:pt x="3049" y="576"/>
                  <a:pt x="3084" y="587"/>
                  <a:pt x="3108" y="607"/>
                </a:cubicBezTo>
                <a:cubicBezTo>
                  <a:pt x="3133" y="628"/>
                  <a:pt x="3146" y="657"/>
                  <a:pt x="3146" y="693"/>
                </a:cubicBezTo>
                <a:close/>
                <a:moveTo>
                  <a:pt x="3109" y="693"/>
                </a:moveTo>
                <a:cubicBezTo>
                  <a:pt x="3109" y="666"/>
                  <a:pt x="3100" y="645"/>
                  <a:pt x="3082" y="630"/>
                </a:cubicBezTo>
                <a:cubicBezTo>
                  <a:pt x="3064" y="615"/>
                  <a:pt x="3039" y="607"/>
                  <a:pt x="3005" y="607"/>
                </a:cubicBezTo>
                <a:cubicBezTo>
                  <a:pt x="2914" y="607"/>
                  <a:pt x="2914" y="607"/>
                  <a:pt x="2914" y="607"/>
                </a:cubicBezTo>
                <a:cubicBezTo>
                  <a:pt x="2914" y="779"/>
                  <a:pt x="2914" y="779"/>
                  <a:pt x="2914" y="779"/>
                </a:cubicBezTo>
                <a:cubicBezTo>
                  <a:pt x="3005" y="779"/>
                  <a:pt x="3005" y="779"/>
                  <a:pt x="3005" y="779"/>
                </a:cubicBezTo>
                <a:cubicBezTo>
                  <a:pt x="3039" y="779"/>
                  <a:pt x="3064" y="771"/>
                  <a:pt x="3082" y="756"/>
                </a:cubicBezTo>
                <a:cubicBezTo>
                  <a:pt x="3100" y="742"/>
                  <a:pt x="3109" y="721"/>
                  <a:pt x="3109" y="693"/>
                </a:cubicBezTo>
                <a:close/>
                <a:moveTo>
                  <a:pt x="3260" y="576"/>
                </a:moveTo>
                <a:cubicBezTo>
                  <a:pt x="3224" y="576"/>
                  <a:pt x="3224" y="576"/>
                  <a:pt x="3224" y="576"/>
                </a:cubicBezTo>
                <a:cubicBezTo>
                  <a:pt x="3224" y="919"/>
                  <a:pt x="3224" y="919"/>
                  <a:pt x="3224" y="919"/>
                </a:cubicBezTo>
                <a:cubicBezTo>
                  <a:pt x="3452" y="919"/>
                  <a:pt x="3452" y="919"/>
                  <a:pt x="3452" y="919"/>
                </a:cubicBezTo>
                <a:cubicBezTo>
                  <a:pt x="3452" y="887"/>
                  <a:pt x="3452" y="887"/>
                  <a:pt x="3452" y="887"/>
                </a:cubicBezTo>
                <a:cubicBezTo>
                  <a:pt x="3260" y="887"/>
                  <a:pt x="3260" y="887"/>
                  <a:pt x="3260" y="887"/>
                </a:cubicBezTo>
                <a:lnTo>
                  <a:pt x="3260" y="576"/>
                </a:lnTo>
                <a:close/>
                <a:moveTo>
                  <a:pt x="3650" y="576"/>
                </a:moveTo>
                <a:cubicBezTo>
                  <a:pt x="3807" y="919"/>
                  <a:pt x="3807" y="919"/>
                  <a:pt x="3807" y="919"/>
                </a:cubicBezTo>
                <a:cubicBezTo>
                  <a:pt x="3769" y="919"/>
                  <a:pt x="3769" y="919"/>
                  <a:pt x="3769" y="919"/>
                </a:cubicBezTo>
                <a:cubicBezTo>
                  <a:pt x="3728" y="827"/>
                  <a:pt x="3728" y="827"/>
                  <a:pt x="3728" y="827"/>
                </a:cubicBezTo>
                <a:cubicBezTo>
                  <a:pt x="3537" y="827"/>
                  <a:pt x="3537" y="827"/>
                  <a:pt x="3537" y="827"/>
                </a:cubicBezTo>
                <a:cubicBezTo>
                  <a:pt x="3496" y="919"/>
                  <a:pt x="3496" y="919"/>
                  <a:pt x="3496" y="919"/>
                </a:cubicBezTo>
                <a:cubicBezTo>
                  <a:pt x="3458" y="919"/>
                  <a:pt x="3458" y="919"/>
                  <a:pt x="3458" y="919"/>
                </a:cubicBezTo>
                <a:cubicBezTo>
                  <a:pt x="3615" y="576"/>
                  <a:pt x="3615" y="576"/>
                  <a:pt x="3615" y="576"/>
                </a:cubicBezTo>
                <a:lnTo>
                  <a:pt x="3650" y="576"/>
                </a:lnTo>
                <a:close/>
                <a:moveTo>
                  <a:pt x="3714" y="798"/>
                </a:moveTo>
                <a:cubicBezTo>
                  <a:pt x="3632" y="614"/>
                  <a:pt x="3632" y="614"/>
                  <a:pt x="3632" y="614"/>
                </a:cubicBezTo>
                <a:cubicBezTo>
                  <a:pt x="3550" y="798"/>
                  <a:pt x="3550" y="798"/>
                  <a:pt x="3550" y="798"/>
                </a:cubicBezTo>
                <a:lnTo>
                  <a:pt x="3714" y="798"/>
                </a:lnTo>
                <a:close/>
                <a:moveTo>
                  <a:pt x="3793" y="607"/>
                </a:moveTo>
                <a:cubicBezTo>
                  <a:pt x="3913" y="607"/>
                  <a:pt x="3913" y="607"/>
                  <a:pt x="3913" y="607"/>
                </a:cubicBezTo>
                <a:cubicBezTo>
                  <a:pt x="3913" y="919"/>
                  <a:pt x="3913" y="919"/>
                  <a:pt x="3913" y="919"/>
                </a:cubicBezTo>
                <a:cubicBezTo>
                  <a:pt x="3949" y="919"/>
                  <a:pt x="3949" y="919"/>
                  <a:pt x="3949" y="919"/>
                </a:cubicBezTo>
                <a:cubicBezTo>
                  <a:pt x="3949" y="607"/>
                  <a:pt x="3949" y="607"/>
                  <a:pt x="3949" y="607"/>
                </a:cubicBezTo>
                <a:cubicBezTo>
                  <a:pt x="4070" y="607"/>
                  <a:pt x="4070" y="607"/>
                  <a:pt x="4070" y="607"/>
                </a:cubicBezTo>
                <a:cubicBezTo>
                  <a:pt x="4070" y="576"/>
                  <a:pt x="4070" y="576"/>
                  <a:pt x="4070" y="576"/>
                </a:cubicBezTo>
                <a:cubicBezTo>
                  <a:pt x="3793" y="576"/>
                  <a:pt x="3793" y="576"/>
                  <a:pt x="3793" y="576"/>
                </a:cubicBezTo>
                <a:lnTo>
                  <a:pt x="3793" y="607"/>
                </a:lnTo>
                <a:close/>
                <a:moveTo>
                  <a:pt x="4127" y="919"/>
                </a:moveTo>
                <a:cubicBezTo>
                  <a:pt x="4163" y="919"/>
                  <a:pt x="4163" y="919"/>
                  <a:pt x="4163" y="919"/>
                </a:cubicBezTo>
                <a:cubicBezTo>
                  <a:pt x="4163" y="773"/>
                  <a:pt x="4163" y="773"/>
                  <a:pt x="4163" y="773"/>
                </a:cubicBezTo>
                <a:cubicBezTo>
                  <a:pt x="4340" y="773"/>
                  <a:pt x="4340" y="773"/>
                  <a:pt x="4340" y="773"/>
                </a:cubicBezTo>
                <a:cubicBezTo>
                  <a:pt x="4340" y="742"/>
                  <a:pt x="4340" y="742"/>
                  <a:pt x="4340" y="742"/>
                </a:cubicBezTo>
                <a:cubicBezTo>
                  <a:pt x="4163" y="742"/>
                  <a:pt x="4163" y="742"/>
                  <a:pt x="4163" y="742"/>
                </a:cubicBezTo>
                <a:cubicBezTo>
                  <a:pt x="4163" y="607"/>
                  <a:pt x="4163" y="607"/>
                  <a:pt x="4163" y="607"/>
                </a:cubicBezTo>
                <a:cubicBezTo>
                  <a:pt x="4362" y="607"/>
                  <a:pt x="4362" y="607"/>
                  <a:pt x="4362" y="607"/>
                </a:cubicBezTo>
                <a:cubicBezTo>
                  <a:pt x="4362" y="576"/>
                  <a:pt x="4362" y="576"/>
                  <a:pt x="4362" y="576"/>
                </a:cubicBezTo>
                <a:cubicBezTo>
                  <a:pt x="4127" y="576"/>
                  <a:pt x="4127" y="576"/>
                  <a:pt x="4127" y="576"/>
                </a:cubicBezTo>
                <a:lnTo>
                  <a:pt x="4127" y="919"/>
                </a:lnTo>
                <a:close/>
                <a:moveTo>
                  <a:pt x="4738" y="658"/>
                </a:moveTo>
                <a:cubicBezTo>
                  <a:pt x="4754" y="685"/>
                  <a:pt x="4762" y="714"/>
                  <a:pt x="4762" y="747"/>
                </a:cubicBezTo>
                <a:cubicBezTo>
                  <a:pt x="4762" y="780"/>
                  <a:pt x="4754" y="810"/>
                  <a:pt x="4738" y="837"/>
                </a:cubicBezTo>
                <a:cubicBezTo>
                  <a:pt x="4723" y="863"/>
                  <a:pt x="4701" y="884"/>
                  <a:pt x="4674" y="899"/>
                </a:cubicBezTo>
                <a:cubicBezTo>
                  <a:pt x="4647" y="914"/>
                  <a:pt x="4616" y="921"/>
                  <a:pt x="4582" y="921"/>
                </a:cubicBezTo>
                <a:cubicBezTo>
                  <a:pt x="4548" y="921"/>
                  <a:pt x="4517" y="914"/>
                  <a:pt x="4490" y="899"/>
                </a:cubicBezTo>
                <a:cubicBezTo>
                  <a:pt x="4462" y="884"/>
                  <a:pt x="4441" y="863"/>
                  <a:pt x="4425" y="836"/>
                </a:cubicBezTo>
                <a:cubicBezTo>
                  <a:pt x="4410" y="810"/>
                  <a:pt x="4402" y="780"/>
                  <a:pt x="4402" y="747"/>
                </a:cubicBezTo>
                <a:cubicBezTo>
                  <a:pt x="4402" y="714"/>
                  <a:pt x="4410" y="685"/>
                  <a:pt x="4425" y="658"/>
                </a:cubicBezTo>
                <a:cubicBezTo>
                  <a:pt x="4441" y="632"/>
                  <a:pt x="4462" y="611"/>
                  <a:pt x="4490" y="596"/>
                </a:cubicBezTo>
                <a:cubicBezTo>
                  <a:pt x="4517" y="581"/>
                  <a:pt x="4548" y="573"/>
                  <a:pt x="4582" y="573"/>
                </a:cubicBezTo>
                <a:cubicBezTo>
                  <a:pt x="4616" y="573"/>
                  <a:pt x="4647" y="581"/>
                  <a:pt x="4674" y="596"/>
                </a:cubicBezTo>
                <a:cubicBezTo>
                  <a:pt x="4701" y="611"/>
                  <a:pt x="4723" y="631"/>
                  <a:pt x="4738" y="658"/>
                </a:cubicBezTo>
                <a:close/>
                <a:moveTo>
                  <a:pt x="4725" y="747"/>
                </a:moveTo>
                <a:cubicBezTo>
                  <a:pt x="4725" y="721"/>
                  <a:pt x="4719" y="696"/>
                  <a:pt x="4707" y="675"/>
                </a:cubicBezTo>
                <a:cubicBezTo>
                  <a:pt x="4694" y="653"/>
                  <a:pt x="4677" y="636"/>
                  <a:pt x="4656" y="624"/>
                </a:cubicBezTo>
                <a:cubicBezTo>
                  <a:pt x="4634" y="612"/>
                  <a:pt x="4609" y="605"/>
                  <a:pt x="4582" y="605"/>
                </a:cubicBezTo>
                <a:cubicBezTo>
                  <a:pt x="4555" y="605"/>
                  <a:pt x="4531" y="612"/>
                  <a:pt x="4509" y="624"/>
                </a:cubicBezTo>
                <a:cubicBezTo>
                  <a:pt x="4487" y="636"/>
                  <a:pt x="4469" y="653"/>
                  <a:pt x="4457" y="675"/>
                </a:cubicBezTo>
                <a:cubicBezTo>
                  <a:pt x="4444" y="696"/>
                  <a:pt x="4438" y="721"/>
                  <a:pt x="4438" y="747"/>
                </a:cubicBezTo>
                <a:cubicBezTo>
                  <a:pt x="4438" y="774"/>
                  <a:pt x="4444" y="798"/>
                  <a:pt x="4457" y="820"/>
                </a:cubicBezTo>
                <a:cubicBezTo>
                  <a:pt x="4469" y="842"/>
                  <a:pt x="4487" y="859"/>
                  <a:pt x="4509" y="871"/>
                </a:cubicBezTo>
                <a:cubicBezTo>
                  <a:pt x="4531" y="883"/>
                  <a:pt x="4555" y="889"/>
                  <a:pt x="4582" y="889"/>
                </a:cubicBezTo>
                <a:cubicBezTo>
                  <a:pt x="4609" y="889"/>
                  <a:pt x="4634" y="883"/>
                  <a:pt x="4656" y="871"/>
                </a:cubicBezTo>
                <a:cubicBezTo>
                  <a:pt x="4677" y="859"/>
                  <a:pt x="4694" y="842"/>
                  <a:pt x="4707" y="820"/>
                </a:cubicBezTo>
                <a:cubicBezTo>
                  <a:pt x="4719" y="798"/>
                  <a:pt x="4725" y="774"/>
                  <a:pt x="4725" y="747"/>
                </a:cubicBezTo>
                <a:close/>
                <a:moveTo>
                  <a:pt x="5033" y="801"/>
                </a:moveTo>
                <a:cubicBezTo>
                  <a:pt x="5116" y="919"/>
                  <a:pt x="5116" y="919"/>
                  <a:pt x="5116" y="919"/>
                </a:cubicBezTo>
                <a:cubicBezTo>
                  <a:pt x="5077" y="919"/>
                  <a:pt x="5077" y="919"/>
                  <a:pt x="5077" y="919"/>
                </a:cubicBezTo>
                <a:cubicBezTo>
                  <a:pt x="4998" y="808"/>
                  <a:pt x="4998" y="808"/>
                  <a:pt x="4998" y="808"/>
                </a:cubicBezTo>
                <a:cubicBezTo>
                  <a:pt x="4990" y="809"/>
                  <a:pt x="4980" y="810"/>
                  <a:pt x="4971" y="810"/>
                </a:cubicBezTo>
                <a:cubicBezTo>
                  <a:pt x="4879" y="810"/>
                  <a:pt x="4879" y="810"/>
                  <a:pt x="4879" y="810"/>
                </a:cubicBezTo>
                <a:cubicBezTo>
                  <a:pt x="4879" y="919"/>
                  <a:pt x="4879" y="919"/>
                  <a:pt x="4879" y="919"/>
                </a:cubicBezTo>
                <a:cubicBezTo>
                  <a:pt x="4843" y="919"/>
                  <a:pt x="4843" y="919"/>
                  <a:pt x="4843" y="919"/>
                </a:cubicBezTo>
                <a:cubicBezTo>
                  <a:pt x="4843" y="576"/>
                  <a:pt x="4843" y="576"/>
                  <a:pt x="4843" y="576"/>
                </a:cubicBezTo>
                <a:cubicBezTo>
                  <a:pt x="4971" y="576"/>
                  <a:pt x="4971" y="576"/>
                  <a:pt x="4971" y="576"/>
                </a:cubicBezTo>
                <a:cubicBezTo>
                  <a:pt x="5015" y="576"/>
                  <a:pt x="5049" y="587"/>
                  <a:pt x="5074" y="607"/>
                </a:cubicBezTo>
                <a:cubicBezTo>
                  <a:pt x="5098" y="628"/>
                  <a:pt x="5111" y="657"/>
                  <a:pt x="5111" y="693"/>
                </a:cubicBezTo>
                <a:cubicBezTo>
                  <a:pt x="5111" y="720"/>
                  <a:pt x="5104" y="743"/>
                  <a:pt x="5091" y="761"/>
                </a:cubicBezTo>
                <a:cubicBezTo>
                  <a:pt x="5077" y="780"/>
                  <a:pt x="5058" y="793"/>
                  <a:pt x="5033" y="801"/>
                </a:cubicBezTo>
                <a:close/>
                <a:moveTo>
                  <a:pt x="5048" y="757"/>
                </a:moveTo>
                <a:cubicBezTo>
                  <a:pt x="5066" y="742"/>
                  <a:pt x="5075" y="721"/>
                  <a:pt x="5075" y="693"/>
                </a:cubicBezTo>
                <a:cubicBezTo>
                  <a:pt x="5075" y="666"/>
                  <a:pt x="5066" y="645"/>
                  <a:pt x="5048" y="630"/>
                </a:cubicBezTo>
                <a:cubicBezTo>
                  <a:pt x="5030" y="615"/>
                  <a:pt x="5004" y="607"/>
                  <a:pt x="4970" y="607"/>
                </a:cubicBezTo>
                <a:cubicBezTo>
                  <a:pt x="4879" y="607"/>
                  <a:pt x="4879" y="607"/>
                  <a:pt x="4879" y="607"/>
                </a:cubicBezTo>
                <a:cubicBezTo>
                  <a:pt x="4879" y="779"/>
                  <a:pt x="4879" y="779"/>
                  <a:pt x="4879" y="779"/>
                </a:cubicBezTo>
                <a:cubicBezTo>
                  <a:pt x="4970" y="779"/>
                  <a:pt x="4970" y="779"/>
                  <a:pt x="4970" y="779"/>
                </a:cubicBezTo>
                <a:cubicBezTo>
                  <a:pt x="5004" y="779"/>
                  <a:pt x="5030" y="772"/>
                  <a:pt x="5048" y="757"/>
                </a:cubicBezTo>
                <a:close/>
                <a:moveTo>
                  <a:pt x="5522" y="576"/>
                </a:moveTo>
                <a:cubicBezTo>
                  <a:pt x="5375" y="830"/>
                  <a:pt x="5375" y="830"/>
                  <a:pt x="5375" y="830"/>
                </a:cubicBezTo>
                <a:cubicBezTo>
                  <a:pt x="5226" y="576"/>
                  <a:pt x="5226" y="576"/>
                  <a:pt x="5226" y="576"/>
                </a:cubicBezTo>
                <a:cubicBezTo>
                  <a:pt x="5196" y="576"/>
                  <a:pt x="5196" y="576"/>
                  <a:pt x="5196" y="576"/>
                </a:cubicBezTo>
                <a:cubicBezTo>
                  <a:pt x="5196" y="919"/>
                  <a:pt x="5196" y="919"/>
                  <a:pt x="5196" y="919"/>
                </a:cubicBezTo>
                <a:cubicBezTo>
                  <a:pt x="5231" y="919"/>
                  <a:pt x="5231" y="919"/>
                  <a:pt x="5231" y="919"/>
                </a:cubicBezTo>
                <a:cubicBezTo>
                  <a:pt x="5231" y="646"/>
                  <a:pt x="5231" y="646"/>
                  <a:pt x="5231" y="646"/>
                </a:cubicBezTo>
                <a:cubicBezTo>
                  <a:pt x="5366" y="875"/>
                  <a:pt x="5366" y="875"/>
                  <a:pt x="5366" y="875"/>
                </a:cubicBezTo>
                <a:cubicBezTo>
                  <a:pt x="5383" y="875"/>
                  <a:pt x="5383" y="875"/>
                  <a:pt x="5383" y="875"/>
                </a:cubicBezTo>
                <a:cubicBezTo>
                  <a:pt x="5517" y="645"/>
                  <a:pt x="5517" y="645"/>
                  <a:pt x="5517" y="645"/>
                </a:cubicBezTo>
                <a:cubicBezTo>
                  <a:pt x="5517" y="919"/>
                  <a:pt x="5517" y="919"/>
                  <a:pt x="5517" y="919"/>
                </a:cubicBezTo>
                <a:cubicBezTo>
                  <a:pt x="5552" y="919"/>
                  <a:pt x="5552" y="919"/>
                  <a:pt x="5552" y="919"/>
                </a:cubicBezTo>
                <a:cubicBezTo>
                  <a:pt x="5552" y="576"/>
                  <a:pt x="5552" y="576"/>
                  <a:pt x="5552" y="576"/>
                </a:cubicBezTo>
                <a:lnTo>
                  <a:pt x="5522" y="57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14324" tIns="57162" rIns="114324" bIns="57162"/>
          <a:lstStyle/>
          <a:p>
            <a:endParaRPr lang="en-NL"/>
          </a:p>
        </p:txBody>
      </p:sp>
      <p:sp>
        <p:nvSpPr>
          <p:cNvPr id="9" name="Tijdelijke aanduiding voor afbeelding 7"/>
          <p:cNvSpPr>
            <a:spLocks noGrp="1" noSelect="1"/>
          </p:cNvSpPr>
          <p:nvPr>
            <p:ph type="pic" sz="quarter" idx="14"/>
          </p:nvPr>
        </p:nvSpPr>
        <p:spPr bwMode="gray">
          <a:xfrm>
            <a:off x="0" y="0"/>
            <a:ext cx="7627031" cy="8577263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3" name="Tijdelijke aanduiding voor inhoud 2"/>
          <p:cNvSpPr>
            <a:spLocks noGrp="1" noSelect="1"/>
          </p:cNvSpPr>
          <p:nvPr>
            <p:ph idx="1"/>
          </p:nvPr>
        </p:nvSpPr>
        <p:spPr bwMode="gray">
          <a:xfrm>
            <a:off x="8101688" y="1868538"/>
            <a:ext cx="6481350" cy="549305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8" name="Title 2"/>
          <p:cNvSpPr>
            <a:spLocks noGrp="1" noSelect="1"/>
          </p:cNvSpPr>
          <p:nvPr>
            <p:ph type="body" sz="quarter" idx="13"/>
          </p:nvPr>
        </p:nvSpPr>
        <p:spPr bwMode="gray">
          <a:xfrm>
            <a:off x="8101688" y="900501"/>
            <a:ext cx="6481350" cy="631382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376" b="0" cap="all">
                <a:solidFill>
                  <a:schemeClr val="accent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3376" b="0" cap="all">
                <a:solidFill>
                  <a:schemeClr val="accent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3376" b="0" cap="all">
                <a:solidFill>
                  <a:schemeClr val="accent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376" b="0" cap="all">
                <a:solidFill>
                  <a:schemeClr val="accent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376" b="0" cap="all">
                <a:solidFill>
                  <a:schemeClr val="accent1"/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376" b="0" cap="all">
                <a:solidFill>
                  <a:schemeClr val="accent1"/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376" b="0" cap="all">
                <a:solidFill>
                  <a:schemeClr val="accent1"/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376" b="0" cap="all">
                <a:solidFill>
                  <a:schemeClr val="accent1"/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376" b="0" cap="all"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 noSelect="1"/>
          </p:cNvSpPr>
          <p:nvPr>
            <p:ph type="title"/>
          </p:nvPr>
        </p:nvSpPr>
        <p:spPr bwMode="gray">
          <a:xfrm>
            <a:off x="8101688" y="510036"/>
            <a:ext cx="6481350" cy="495275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10" name="Freeform 5 (PHJU)"/>
          <p:cNvSpPr>
            <a:spLocks noGrp="1" noSelect="1"/>
          </p:cNvSpPr>
          <p:nvPr>
            <p:ph type="body" idx="1000"/>
          </p:nvPr>
        </p:nvSpPr>
        <p:spPr bwMode="gray">
          <a:xfrm>
            <a:off x="331461" y="7598431"/>
            <a:ext cx="670858" cy="603585"/>
          </a:xfrm>
          <a:custGeom>
            <a:avLst/>
            <a:gdLst>
              <a:gd name="T0" fmla="*/ 352 w 1693"/>
              <a:gd name="T1" fmla="*/ 140 h 1525"/>
              <a:gd name="T2" fmla="*/ 352 w 1693"/>
              <a:gd name="T3" fmla="*/ 47 h 1525"/>
              <a:gd name="T4" fmla="*/ 1646 w 1693"/>
              <a:gd name="T5" fmla="*/ 549 h 1525"/>
              <a:gd name="T6" fmla="*/ 1646 w 1693"/>
              <a:gd name="T7" fmla="*/ 642 h 1525"/>
              <a:gd name="T8" fmla="*/ 1646 w 1693"/>
              <a:gd name="T9" fmla="*/ 549 h 1525"/>
              <a:gd name="T10" fmla="*/ 1403 w 1693"/>
              <a:gd name="T11" fmla="*/ 429 h 1525"/>
              <a:gd name="T12" fmla="*/ 1496 w 1693"/>
              <a:gd name="T13" fmla="*/ 429 h 1525"/>
              <a:gd name="T14" fmla="*/ 644 w 1693"/>
              <a:gd name="T15" fmla="*/ 48 h 1525"/>
              <a:gd name="T16" fmla="*/ 644 w 1693"/>
              <a:gd name="T17" fmla="*/ 141 h 1525"/>
              <a:gd name="T18" fmla="*/ 644 w 1693"/>
              <a:gd name="T19" fmla="*/ 48 h 1525"/>
              <a:gd name="T20" fmla="*/ 777 w 1693"/>
              <a:gd name="T21" fmla="*/ 47 h 1525"/>
              <a:gd name="T22" fmla="*/ 870 w 1693"/>
              <a:gd name="T23" fmla="*/ 47 h 1525"/>
              <a:gd name="T24" fmla="*/ 954 w 1693"/>
              <a:gd name="T25" fmla="*/ 146 h 1525"/>
              <a:gd name="T26" fmla="*/ 954 w 1693"/>
              <a:gd name="T27" fmla="*/ 53 h 1525"/>
              <a:gd name="T28" fmla="*/ 954 w 1693"/>
              <a:gd name="T29" fmla="*/ 146 h 1525"/>
              <a:gd name="T30" fmla="*/ 1048 w 1693"/>
              <a:gd name="T31" fmla="*/ 132 h 1525"/>
              <a:gd name="T32" fmla="*/ 1172 w 1693"/>
              <a:gd name="T33" fmla="*/ 132 h 1525"/>
              <a:gd name="T34" fmla="*/ 1291 w 1693"/>
              <a:gd name="T35" fmla="*/ 8 h 1525"/>
              <a:gd name="T36" fmla="*/ 1291 w 1693"/>
              <a:gd name="T37" fmla="*/ 132 h 1525"/>
              <a:gd name="T38" fmla="*/ 1291 w 1693"/>
              <a:gd name="T39" fmla="*/ 8 h 1525"/>
              <a:gd name="T40" fmla="*/ 149 w 1693"/>
              <a:gd name="T41" fmla="*/ 1180 h 1525"/>
              <a:gd name="T42" fmla="*/ 335 w 1693"/>
              <a:gd name="T43" fmla="*/ 1180 h 1525"/>
              <a:gd name="T44" fmla="*/ 46 w 1693"/>
              <a:gd name="T45" fmla="*/ 677 h 1525"/>
              <a:gd name="T46" fmla="*/ 46 w 1693"/>
              <a:gd name="T47" fmla="*/ 770 h 1525"/>
              <a:gd name="T48" fmla="*/ 46 w 1693"/>
              <a:gd name="T49" fmla="*/ 677 h 1525"/>
              <a:gd name="T50" fmla="*/ 1236 w 1693"/>
              <a:gd name="T51" fmla="*/ 1401 h 1525"/>
              <a:gd name="T52" fmla="*/ 1329 w 1693"/>
              <a:gd name="T53" fmla="*/ 1401 h 1525"/>
              <a:gd name="T54" fmla="*/ 250 w 1693"/>
              <a:gd name="T55" fmla="*/ 1065 h 1525"/>
              <a:gd name="T56" fmla="*/ 250 w 1693"/>
              <a:gd name="T57" fmla="*/ 972 h 1525"/>
              <a:gd name="T58" fmla="*/ 250 w 1693"/>
              <a:gd name="T59" fmla="*/ 1065 h 1525"/>
              <a:gd name="T60" fmla="*/ 885 w 1693"/>
              <a:gd name="T61" fmla="*/ 1432 h 1525"/>
              <a:gd name="T62" fmla="*/ 1071 w 1693"/>
              <a:gd name="T63" fmla="*/ 1432 h 1525"/>
              <a:gd name="T64" fmla="*/ 589 w 1693"/>
              <a:gd name="T65" fmla="*/ 1253 h 1525"/>
              <a:gd name="T66" fmla="*/ 589 w 1693"/>
              <a:gd name="T67" fmla="*/ 1377 h 1525"/>
              <a:gd name="T68" fmla="*/ 589 w 1693"/>
              <a:gd name="T69" fmla="*/ 1253 h 1525"/>
              <a:gd name="T70" fmla="*/ 407 w 1693"/>
              <a:gd name="T71" fmla="*/ 1320 h 1525"/>
              <a:gd name="T72" fmla="*/ 500 w 1693"/>
              <a:gd name="T73" fmla="*/ 1320 h 15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693" h="1525">
                <a:moveTo>
                  <a:pt x="398" y="94"/>
                </a:moveTo>
                <a:cubicBezTo>
                  <a:pt x="398" y="119"/>
                  <a:pt x="377" y="140"/>
                  <a:pt x="352" y="140"/>
                </a:cubicBezTo>
                <a:cubicBezTo>
                  <a:pt x="326" y="140"/>
                  <a:pt x="305" y="119"/>
                  <a:pt x="305" y="94"/>
                </a:cubicBezTo>
                <a:cubicBezTo>
                  <a:pt x="305" y="68"/>
                  <a:pt x="326" y="47"/>
                  <a:pt x="352" y="47"/>
                </a:cubicBezTo>
                <a:cubicBezTo>
                  <a:pt x="377" y="47"/>
                  <a:pt x="398" y="68"/>
                  <a:pt x="398" y="94"/>
                </a:cubicBezTo>
                <a:close/>
                <a:moveTo>
                  <a:pt x="1646" y="549"/>
                </a:moveTo>
                <a:cubicBezTo>
                  <a:pt x="1621" y="549"/>
                  <a:pt x="1600" y="570"/>
                  <a:pt x="1600" y="596"/>
                </a:cubicBezTo>
                <a:cubicBezTo>
                  <a:pt x="1600" y="621"/>
                  <a:pt x="1621" y="642"/>
                  <a:pt x="1646" y="642"/>
                </a:cubicBezTo>
                <a:cubicBezTo>
                  <a:pt x="1672" y="642"/>
                  <a:pt x="1693" y="621"/>
                  <a:pt x="1693" y="596"/>
                </a:cubicBezTo>
                <a:cubicBezTo>
                  <a:pt x="1693" y="570"/>
                  <a:pt x="1672" y="549"/>
                  <a:pt x="1646" y="549"/>
                </a:cubicBezTo>
                <a:close/>
                <a:moveTo>
                  <a:pt x="1450" y="382"/>
                </a:moveTo>
                <a:cubicBezTo>
                  <a:pt x="1424" y="382"/>
                  <a:pt x="1403" y="403"/>
                  <a:pt x="1403" y="429"/>
                </a:cubicBezTo>
                <a:cubicBezTo>
                  <a:pt x="1403" y="454"/>
                  <a:pt x="1424" y="475"/>
                  <a:pt x="1450" y="475"/>
                </a:cubicBezTo>
                <a:cubicBezTo>
                  <a:pt x="1475" y="475"/>
                  <a:pt x="1496" y="454"/>
                  <a:pt x="1496" y="429"/>
                </a:cubicBezTo>
                <a:cubicBezTo>
                  <a:pt x="1496" y="403"/>
                  <a:pt x="1475" y="382"/>
                  <a:pt x="1450" y="382"/>
                </a:cubicBezTo>
                <a:close/>
                <a:moveTo>
                  <a:pt x="644" y="48"/>
                </a:moveTo>
                <a:cubicBezTo>
                  <a:pt x="619" y="48"/>
                  <a:pt x="598" y="69"/>
                  <a:pt x="598" y="95"/>
                </a:cubicBezTo>
                <a:cubicBezTo>
                  <a:pt x="598" y="120"/>
                  <a:pt x="619" y="141"/>
                  <a:pt x="644" y="141"/>
                </a:cubicBezTo>
                <a:cubicBezTo>
                  <a:pt x="670" y="141"/>
                  <a:pt x="691" y="120"/>
                  <a:pt x="691" y="95"/>
                </a:cubicBezTo>
                <a:cubicBezTo>
                  <a:pt x="691" y="69"/>
                  <a:pt x="670" y="48"/>
                  <a:pt x="644" y="48"/>
                </a:cubicBezTo>
                <a:close/>
                <a:moveTo>
                  <a:pt x="824" y="0"/>
                </a:moveTo>
                <a:cubicBezTo>
                  <a:pt x="798" y="0"/>
                  <a:pt x="777" y="21"/>
                  <a:pt x="777" y="47"/>
                </a:cubicBezTo>
                <a:cubicBezTo>
                  <a:pt x="777" y="72"/>
                  <a:pt x="798" y="93"/>
                  <a:pt x="824" y="93"/>
                </a:cubicBezTo>
                <a:cubicBezTo>
                  <a:pt x="849" y="93"/>
                  <a:pt x="870" y="72"/>
                  <a:pt x="870" y="47"/>
                </a:cubicBezTo>
                <a:cubicBezTo>
                  <a:pt x="870" y="21"/>
                  <a:pt x="849" y="0"/>
                  <a:pt x="824" y="0"/>
                </a:cubicBezTo>
                <a:close/>
                <a:moveTo>
                  <a:pt x="954" y="146"/>
                </a:moveTo>
                <a:cubicBezTo>
                  <a:pt x="980" y="146"/>
                  <a:pt x="1000" y="125"/>
                  <a:pt x="1000" y="100"/>
                </a:cubicBezTo>
                <a:cubicBezTo>
                  <a:pt x="1000" y="74"/>
                  <a:pt x="980" y="53"/>
                  <a:pt x="954" y="53"/>
                </a:cubicBezTo>
                <a:cubicBezTo>
                  <a:pt x="928" y="53"/>
                  <a:pt x="907" y="74"/>
                  <a:pt x="907" y="100"/>
                </a:cubicBezTo>
                <a:cubicBezTo>
                  <a:pt x="907" y="125"/>
                  <a:pt x="928" y="146"/>
                  <a:pt x="954" y="146"/>
                </a:cubicBezTo>
                <a:close/>
                <a:moveTo>
                  <a:pt x="1110" y="70"/>
                </a:moveTo>
                <a:cubicBezTo>
                  <a:pt x="1076" y="70"/>
                  <a:pt x="1048" y="98"/>
                  <a:pt x="1048" y="132"/>
                </a:cubicBezTo>
                <a:cubicBezTo>
                  <a:pt x="1048" y="167"/>
                  <a:pt x="1076" y="194"/>
                  <a:pt x="1110" y="194"/>
                </a:cubicBezTo>
                <a:cubicBezTo>
                  <a:pt x="1145" y="194"/>
                  <a:pt x="1172" y="167"/>
                  <a:pt x="1172" y="132"/>
                </a:cubicBezTo>
                <a:cubicBezTo>
                  <a:pt x="1172" y="98"/>
                  <a:pt x="1145" y="70"/>
                  <a:pt x="1110" y="70"/>
                </a:cubicBezTo>
                <a:close/>
                <a:moveTo>
                  <a:pt x="1291" y="8"/>
                </a:moveTo>
                <a:cubicBezTo>
                  <a:pt x="1257" y="8"/>
                  <a:pt x="1229" y="36"/>
                  <a:pt x="1229" y="70"/>
                </a:cubicBezTo>
                <a:cubicBezTo>
                  <a:pt x="1229" y="104"/>
                  <a:pt x="1257" y="132"/>
                  <a:pt x="1291" y="132"/>
                </a:cubicBezTo>
                <a:cubicBezTo>
                  <a:pt x="1325" y="132"/>
                  <a:pt x="1353" y="104"/>
                  <a:pt x="1353" y="70"/>
                </a:cubicBezTo>
                <a:cubicBezTo>
                  <a:pt x="1353" y="36"/>
                  <a:pt x="1325" y="8"/>
                  <a:pt x="1291" y="8"/>
                </a:cubicBezTo>
                <a:close/>
                <a:moveTo>
                  <a:pt x="242" y="1087"/>
                </a:moveTo>
                <a:cubicBezTo>
                  <a:pt x="190" y="1087"/>
                  <a:pt x="149" y="1129"/>
                  <a:pt x="149" y="1180"/>
                </a:cubicBezTo>
                <a:cubicBezTo>
                  <a:pt x="149" y="1232"/>
                  <a:pt x="190" y="1273"/>
                  <a:pt x="242" y="1273"/>
                </a:cubicBezTo>
                <a:cubicBezTo>
                  <a:pt x="293" y="1273"/>
                  <a:pt x="335" y="1232"/>
                  <a:pt x="335" y="1180"/>
                </a:cubicBezTo>
                <a:cubicBezTo>
                  <a:pt x="335" y="1129"/>
                  <a:pt x="293" y="1087"/>
                  <a:pt x="242" y="1087"/>
                </a:cubicBezTo>
                <a:close/>
                <a:moveTo>
                  <a:pt x="46" y="677"/>
                </a:moveTo>
                <a:cubicBezTo>
                  <a:pt x="20" y="677"/>
                  <a:pt x="0" y="698"/>
                  <a:pt x="0" y="724"/>
                </a:cubicBezTo>
                <a:cubicBezTo>
                  <a:pt x="0" y="749"/>
                  <a:pt x="20" y="770"/>
                  <a:pt x="46" y="770"/>
                </a:cubicBezTo>
                <a:cubicBezTo>
                  <a:pt x="72" y="770"/>
                  <a:pt x="93" y="749"/>
                  <a:pt x="93" y="724"/>
                </a:cubicBezTo>
                <a:cubicBezTo>
                  <a:pt x="93" y="698"/>
                  <a:pt x="72" y="677"/>
                  <a:pt x="46" y="677"/>
                </a:cubicBezTo>
                <a:close/>
                <a:moveTo>
                  <a:pt x="1282" y="1354"/>
                </a:moveTo>
                <a:cubicBezTo>
                  <a:pt x="1257" y="1354"/>
                  <a:pt x="1236" y="1375"/>
                  <a:pt x="1236" y="1401"/>
                </a:cubicBezTo>
                <a:cubicBezTo>
                  <a:pt x="1236" y="1426"/>
                  <a:pt x="1257" y="1447"/>
                  <a:pt x="1282" y="1447"/>
                </a:cubicBezTo>
                <a:cubicBezTo>
                  <a:pt x="1308" y="1447"/>
                  <a:pt x="1329" y="1426"/>
                  <a:pt x="1329" y="1401"/>
                </a:cubicBezTo>
                <a:cubicBezTo>
                  <a:pt x="1329" y="1375"/>
                  <a:pt x="1308" y="1354"/>
                  <a:pt x="1282" y="1354"/>
                </a:cubicBezTo>
                <a:close/>
                <a:moveTo>
                  <a:pt x="250" y="1065"/>
                </a:moveTo>
                <a:cubicBezTo>
                  <a:pt x="276" y="1065"/>
                  <a:pt x="296" y="1044"/>
                  <a:pt x="296" y="1018"/>
                </a:cubicBezTo>
                <a:cubicBezTo>
                  <a:pt x="296" y="993"/>
                  <a:pt x="276" y="972"/>
                  <a:pt x="250" y="972"/>
                </a:cubicBezTo>
                <a:cubicBezTo>
                  <a:pt x="224" y="972"/>
                  <a:pt x="203" y="993"/>
                  <a:pt x="203" y="1018"/>
                </a:cubicBezTo>
                <a:cubicBezTo>
                  <a:pt x="203" y="1044"/>
                  <a:pt x="224" y="1065"/>
                  <a:pt x="250" y="1065"/>
                </a:cubicBezTo>
                <a:close/>
                <a:moveTo>
                  <a:pt x="978" y="1339"/>
                </a:moveTo>
                <a:cubicBezTo>
                  <a:pt x="927" y="1339"/>
                  <a:pt x="885" y="1380"/>
                  <a:pt x="885" y="1432"/>
                </a:cubicBezTo>
                <a:cubicBezTo>
                  <a:pt x="885" y="1483"/>
                  <a:pt x="927" y="1525"/>
                  <a:pt x="978" y="1525"/>
                </a:cubicBezTo>
                <a:cubicBezTo>
                  <a:pt x="1029" y="1525"/>
                  <a:pt x="1071" y="1483"/>
                  <a:pt x="1071" y="1432"/>
                </a:cubicBezTo>
                <a:cubicBezTo>
                  <a:pt x="1071" y="1380"/>
                  <a:pt x="1029" y="1339"/>
                  <a:pt x="978" y="1339"/>
                </a:cubicBezTo>
                <a:close/>
                <a:moveTo>
                  <a:pt x="589" y="1253"/>
                </a:moveTo>
                <a:cubicBezTo>
                  <a:pt x="555" y="1253"/>
                  <a:pt x="527" y="1281"/>
                  <a:pt x="527" y="1315"/>
                </a:cubicBezTo>
                <a:cubicBezTo>
                  <a:pt x="527" y="1349"/>
                  <a:pt x="555" y="1377"/>
                  <a:pt x="589" y="1377"/>
                </a:cubicBezTo>
                <a:cubicBezTo>
                  <a:pt x="623" y="1377"/>
                  <a:pt x="651" y="1349"/>
                  <a:pt x="651" y="1315"/>
                </a:cubicBezTo>
                <a:cubicBezTo>
                  <a:pt x="651" y="1281"/>
                  <a:pt x="623" y="1253"/>
                  <a:pt x="589" y="1253"/>
                </a:cubicBezTo>
                <a:close/>
                <a:moveTo>
                  <a:pt x="454" y="1273"/>
                </a:moveTo>
                <a:cubicBezTo>
                  <a:pt x="428" y="1273"/>
                  <a:pt x="407" y="1294"/>
                  <a:pt x="407" y="1320"/>
                </a:cubicBezTo>
                <a:cubicBezTo>
                  <a:pt x="407" y="1345"/>
                  <a:pt x="428" y="1366"/>
                  <a:pt x="454" y="1366"/>
                </a:cubicBezTo>
                <a:cubicBezTo>
                  <a:pt x="479" y="1366"/>
                  <a:pt x="500" y="1345"/>
                  <a:pt x="500" y="1320"/>
                </a:cubicBezTo>
                <a:cubicBezTo>
                  <a:pt x="500" y="1294"/>
                  <a:pt x="479" y="1273"/>
                  <a:pt x="454" y="1273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82592" indent="-382592" algn="l" defTabSz="1143274" rtl="0" eaLnBrk="1" latinLnBrk="0" hangingPunct="1">
              <a:lnSpc>
                <a:spcPct val="130000"/>
              </a:lnSpc>
              <a:spcBef>
                <a:spcPts val="3251"/>
              </a:spcBef>
              <a:buClr>
                <a:schemeClr val="accent1"/>
              </a:buClr>
              <a:buFont typeface="Century Gothic" panose="020B0502020202020204" pitchFamily="34" charset="0"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Freeform 6 (PHJU)"/>
          <p:cNvSpPr>
            <a:spLocks noGrp="1" noSelect="1"/>
          </p:cNvSpPr>
          <p:nvPr>
            <p:ph type="body" idx="1001"/>
          </p:nvPr>
        </p:nvSpPr>
        <p:spPr bwMode="gray">
          <a:xfrm>
            <a:off x="333446" y="7548794"/>
            <a:ext cx="672844" cy="673078"/>
          </a:xfrm>
          <a:custGeom>
            <a:avLst/>
            <a:gdLst>
              <a:gd name="T0" fmla="*/ 1263 w 1693"/>
              <a:gd name="T1" fmla="*/ 382 h 1701"/>
              <a:gd name="T2" fmla="*/ 1544 w 1693"/>
              <a:gd name="T3" fmla="*/ 394 h 1701"/>
              <a:gd name="T4" fmla="*/ 1080 w 1693"/>
              <a:gd name="T5" fmla="*/ 34 h 1701"/>
              <a:gd name="T6" fmla="*/ 1600 w 1693"/>
              <a:gd name="T7" fmla="*/ 851 h 1701"/>
              <a:gd name="T8" fmla="*/ 1370 w 1693"/>
              <a:gd name="T9" fmla="*/ 291 h 1701"/>
              <a:gd name="T10" fmla="*/ 1370 w 1693"/>
              <a:gd name="T11" fmla="*/ 291 h 1701"/>
              <a:gd name="T12" fmla="*/ 792 w 1693"/>
              <a:gd name="T13" fmla="*/ 273 h 1701"/>
              <a:gd name="T14" fmla="*/ 410 w 1693"/>
              <a:gd name="T15" fmla="*/ 127 h 1701"/>
              <a:gd name="T16" fmla="*/ 606 w 1693"/>
              <a:gd name="T17" fmla="*/ 91 h 1701"/>
              <a:gd name="T18" fmla="*/ 513 w 1693"/>
              <a:gd name="T19" fmla="*/ 320 h 1701"/>
              <a:gd name="T20" fmla="*/ 513 w 1693"/>
              <a:gd name="T21" fmla="*/ 320 h 1701"/>
              <a:gd name="T22" fmla="*/ 1535 w 1693"/>
              <a:gd name="T23" fmla="*/ 524 h 1701"/>
              <a:gd name="T24" fmla="*/ 784 w 1693"/>
              <a:gd name="T25" fmla="*/ 82 h 1701"/>
              <a:gd name="T26" fmla="*/ 704 w 1693"/>
              <a:gd name="T27" fmla="*/ 51 h 1701"/>
              <a:gd name="T28" fmla="*/ 958 w 1693"/>
              <a:gd name="T29" fmla="*/ 63 h 1701"/>
              <a:gd name="T30" fmla="*/ 1111 w 1693"/>
              <a:gd name="T31" fmla="*/ 394 h 1701"/>
              <a:gd name="T32" fmla="*/ 1111 w 1693"/>
              <a:gd name="T33" fmla="*/ 394 h 1701"/>
              <a:gd name="T34" fmla="*/ 1575 w 1693"/>
              <a:gd name="T35" fmla="*/ 726 h 1701"/>
              <a:gd name="T36" fmla="*/ 1239 w 1693"/>
              <a:gd name="T37" fmla="*/ 208 h 1701"/>
              <a:gd name="T38" fmla="*/ 512 w 1693"/>
              <a:gd name="T39" fmla="*/ 1574 h 1701"/>
              <a:gd name="T40" fmla="*/ 1341 w 1693"/>
              <a:gd name="T41" fmla="*/ 1434 h 1701"/>
              <a:gd name="T42" fmla="*/ 1341 w 1693"/>
              <a:gd name="T43" fmla="*/ 1434 h 1701"/>
              <a:gd name="T44" fmla="*/ 893 w 1693"/>
              <a:gd name="T45" fmla="*/ 1335 h 1701"/>
              <a:gd name="T46" fmla="*/ 1126 w 1693"/>
              <a:gd name="T47" fmla="*/ 1657 h 1701"/>
              <a:gd name="T48" fmla="*/ 1126 w 1693"/>
              <a:gd name="T49" fmla="*/ 1428 h 1701"/>
              <a:gd name="T50" fmla="*/ 104 w 1693"/>
              <a:gd name="T51" fmla="*/ 1130 h 1701"/>
              <a:gd name="T52" fmla="*/ 104 w 1693"/>
              <a:gd name="T53" fmla="*/ 1130 h 1701"/>
              <a:gd name="T54" fmla="*/ 1048 w 1693"/>
              <a:gd name="T55" fmla="*/ 1526 h 1701"/>
              <a:gd name="T56" fmla="*/ 822 w 1693"/>
              <a:gd name="T57" fmla="*/ 1528 h 1701"/>
              <a:gd name="T58" fmla="*/ 738 w 1693"/>
              <a:gd name="T59" fmla="*/ 1428 h 1701"/>
              <a:gd name="T60" fmla="*/ 935 w 1693"/>
              <a:gd name="T61" fmla="*/ 1605 h 1701"/>
              <a:gd name="T62" fmla="*/ 935 w 1693"/>
              <a:gd name="T63" fmla="*/ 1605 h 1701"/>
              <a:gd name="T64" fmla="*/ 852 w 1693"/>
              <a:gd name="T65" fmla="*/ 1639 h 1701"/>
              <a:gd name="T66" fmla="*/ 481 w 1693"/>
              <a:gd name="T67" fmla="*/ 1307 h 1701"/>
              <a:gd name="T68" fmla="*/ 362 w 1693"/>
              <a:gd name="T69" fmla="*/ 1456 h 1701"/>
              <a:gd name="T70" fmla="*/ 340 w 1693"/>
              <a:gd name="T71" fmla="*/ 1495 h 1701"/>
              <a:gd name="T72" fmla="*/ 402 w 1693"/>
              <a:gd name="T73" fmla="*/ 1442 h 1701"/>
              <a:gd name="T74" fmla="*/ 0 w 1693"/>
              <a:gd name="T75" fmla="*/ 979 h 1701"/>
              <a:gd name="T76" fmla="*/ 111 w 1693"/>
              <a:gd name="T77" fmla="*/ 1099 h 1701"/>
              <a:gd name="T78" fmla="*/ 360 w 1693"/>
              <a:gd name="T79" fmla="*/ 1382 h 1701"/>
              <a:gd name="T80" fmla="*/ 800 w 1693"/>
              <a:gd name="T81" fmla="*/ 851 h 1701"/>
              <a:gd name="T82" fmla="*/ 975 w 1693"/>
              <a:gd name="T83" fmla="*/ 935 h 1701"/>
              <a:gd name="T84" fmla="*/ 1094 w 1693"/>
              <a:gd name="T85" fmla="*/ 723 h 1701"/>
              <a:gd name="T86" fmla="*/ 1371 w 1693"/>
              <a:gd name="T87" fmla="*/ 789 h 1701"/>
              <a:gd name="T88" fmla="*/ 1313 w 1693"/>
              <a:gd name="T89" fmla="*/ 1025 h 1701"/>
              <a:gd name="T90" fmla="*/ 1229 w 1693"/>
              <a:gd name="T91" fmla="*/ 851 h 1701"/>
              <a:gd name="T92" fmla="*/ 496 w 1693"/>
              <a:gd name="T93" fmla="*/ 838 h 1701"/>
              <a:gd name="T94" fmla="*/ 764 w 1693"/>
              <a:gd name="T95" fmla="*/ 683 h 1701"/>
              <a:gd name="T96" fmla="*/ 447 w 1693"/>
              <a:gd name="T97" fmla="*/ 683 h 1701"/>
              <a:gd name="T98" fmla="*/ 333 w 1693"/>
              <a:gd name="T99" fmla="*/ 1018 h 17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693" h="1701">
                <a:moveTo>
                  <a:pt x="1451" y="487"/>
                </a:moveTo>
                <a:cubicBezTo>
                  <a:pt x="1412" y="487"/>
                  <a:pt x="1378" y="463"/>
                  <a:pt x="1365" y="429"/>
                </a:cubicBezTo>
                <a:cubicBezTo>
                  <a:pt x="1354" y="438"/>
                  <a:pt x="1340" y="444"/>
                  <a:pt x="1325" y="444"/>
                </a:cubicBezTo>
                <a:cubicBezTo>
                  <a:pt x="1291" y="444"/>
                  <a:pt x="1263" y="416"/>
                  <a:pt x="1263" y="382"/>
                </a:cubicBezTo>
                <a:cubicBezTo>
                  <a:pt x="1263" y="347"/>
                  <a:pt x="1291" y="320"/>
                  <a:pt x="1325" y="320"/>
                </a:cubicBezTo>
                <a:cubicBezTo>
                  <a:pt x="1345" y="320"/>
                  <a:pt x="1362" y="329"/>
                  <a:pt x="1373" y="343"/>
                </a:cubicBezTo>
                <a:cubicBezTo>
                  <a:pt x="1390" y="317"/>
                  <a:pt x="1418" y="301"/>
                  <a:pt x="1451" y="301"/>
                </a:cubicBezTo>
                <a:cubicBezTo>
                  <a:pt x="1502" y="301"/>
                  <a:pt x="1544" y="343"/>
                  <a:pt x="1544" y="394"/>
                </a:cubicBezTo>
                <a:cubicBezTo>
                  <a:pt x="1544" y="445"/>
                  <a:pt x="1502" y="487"/>
                  <a:pt x="1451" y="487"/>
                </a:cubicBezTo>
                <a:close/>
                <a:moveTo>
                  <a:pt x="1080" y="220"/>
                </a:moveTo>
                <a:cubicBezTo>
                  <a:pt x="1132" y="220"/>
                  <a:pt x="1174" y="179"/>
                  <a:pt x="1174" y="127"/>
                </a:cubicBezTo>
                <a:cubicBezTo>
                  <a:pt x="1174" y="76"/>
                  <a:pt x="1132" y="34"/>
                  <a:pt x="1080" y="34"/>
                </a:cubicBezTo>
                <a:cubicBezTo>
                  <a:pt x="1029" y="34"/>
                  <a:pt x="987" y="76"/>
                  <a:pt x="987" y="127"/>
                </a:cubicBezTo>
                <a:cubicBezTo>
                  <a:pt x="987" y="179"/>
                  <a:pt x="1029" y="220"/>
                  <a:pt x="1080" y="220"/>
                </a:cubicBezTo>
                <a:close/>
                <a:moveTo>
                  <a:pt x="1646" y="804"/>
                </a:moveTo>
                <a:cubicBezTo>
                  <a:pt x="1621" y="804"/>
                  <a:pt x="1600" y="825"/>
                  <a:pt x="1600" y="851"/>
                </a:cubicBezTo>
                <a:cubicBezTo>
                  <a:pt x="1600" y="876"/>
                  <a:pt x="1621" y="897"/>
                  <a:pt x="1646" y="897"/>
                </a:cubicBezTo>
                <a:cubicBezTo>
                  <a:pt x="1672" y="897"/>
                  <a:pt x="1693" y="876"/>
                  <a:pt x="1693" y="851"/>
                </a:cubicBezTo>
                <a:cubicBezTo>
                  <a:pt x="1693" y="825"/>
                  <a:pt x="1672" y="804"/>
                  <a:pt x="1646" y="804"/>
                </a:cubicBezTo>
                <a:close/>
                <a:moveTo>
                  <a:pt x="1370" y="291"/>
                </a:moveTo>
                <a:cubicBezTo>
                  <a:pt x="1396" y="291"/>
                  <a:pt x="1416" y="270"/>
                  <a:pt x="1416" y="245"/>
                </a:cubicBezTo>
                <a:cubicBezTo>
                  <a:pt x="1416" y="219"/>
                  <a:pt x="1396" y="198"/>
                  <a:pt x="1370" y="198"/>
                </a:cubicBezTo>
                <a:cubicBezTo>
                  <a:pt x="1344" y="198"/>
                  <a:pt x="1323" y="219"/>
                  <a:pt x="1323" y="245"/>
                </a:cubicBezTo>
                <a:cubicBezTo>
                  <a:pt x="1323" y="270"/>
                  <a:pt x="1344" y="291"/>
                  <a:pt x="1370" y="291"/>
                </a:cubicBezTo>
                <a:close/>
                <a:moveTo>
                  <a:pt x="746" y="320"/>
                </a:moveTo>
                <a:cubicBezTo>
                  <a:pt x="746" y="345"/>
                  <a:pt x="767" y="366"/>
                  <a:pt x="792" y="366"/>
                </a:cubicBezTo>
                <a:cubicBezTo>
                  <a:pt x="818" y="366"/>
                  <a:pt x="839" y="345"/>
                  <a:pt x="839" y="320"/>
                </a:cubicBezTo>
                <a:cubicBezTo>
                  <a:pt x="839" y="294"/>
                  <a:pt x="818" y="273"/>
                  <a:pt x="792" y="273"/>
                </a:cubicBezTo>
                <a:cubicBezTo>
                  <a:pt x="767" y="273"/>
                  <a:pt x="746" y="294"/>
                  <a:pt x="746" y="320"/>
                </a:cubicBezTo>
                <a:close/>
                <a:moveTo>
                  <a:pt x="410" y="220"/>
                </a:moveTo>
                <a:cubicBezTo>
                  <a:pt x="436" y="220"/>
                  <a:pt x="457" y="199"/>
                  <a:pt x="457" y="174"/>
                </a:cubicBezTo>
                <a:cubicBezTo>
                  <a:pt x="457" y="148"/>
                  <a:pt x="436" y="127"/>
                  <a:pt x="410" y="127"/>
                </a:cubicBezTo>
                <a:cubicBezTo>
                  <a:pt x="384" y="127"/>
                  <a:pt x="363" y="148"/>
                  <a:pt x="363" y="174"/>
                </a:cubicBezTo>
                <a:cubicBezTo>
                  <a:pt x="363" y="199"/>
                  <a:pt x="384" y="220"/>
                  <a:pt x="410" y="220"/>
                </a:cubicBezTo>
                <a:close/>
                <a:moveTo>
                  <a:pt x="559" y="138"/>
                </a:moveTo>
                <a:cubicBezTo>
                  <a:pt x="585" y="138"/>
                  <a:pt x="606" y="117"/>
                  <a:pt x="606" y="91"/>
                </a:cubicBezTo>
                <a:cubicBezTo>
                  <a:pt x="606" y="65"/>
                  <a:pt x="585" y="45"/>
                  <a:pt x="559" y="45"/>
                </a:cubicBezTo>
                <a:cubicBezTo>
                  <a:pt x="534" y="45"/>
                  <a:pt x="513" y="65"/>
                  <a:pt x="513" y="91"/>
                </a:cubicBezTo>
                <a:cubicBezTo>
                  <a:pt x="513" y="117"/>
                  <a:pt x="534" y="138"/>
                  <a:pt x="559" y="138"/>
                </a:cubicBezTo>
                <a:close/>
                <a:moveTo>
                  <a:pt x="513" y="320"/>
                </a:moveTo>
                <a:cubicBezTo>
                  <a:pt x="538" y="320"/>
                  <a:pt x="559" y="299"/>
                  <a:pt x="559" y="273"/>
                </a:cubicBezTo>
                <a:cubicBezTo>
                  <a:pt x="559" y="247"/>
                  <a:pt x="538" y="227"/>
                  <a:pt x="513" y="227"/>
                </a:cubicBezTo>
                <a:cubicBezTo>
                  <a:pt x="487" y="227"/>
                  <a:pt x="466" y="247"/>
                  <a:pt x="466" y="273"/>
                </a:cubicBezTo>
                <a:cubicBezTo>
                  <a:pt x="466" y="299"/>
                  <a:pt x="487" y="320"/>
                  <a:pt x="513" y="320"/>
                </a:cubicBezTo>
                <a:close/>
                <a:moveTo>
                  <a:pt x="1581" y="571"/>
                </a:moveTo>
                <a:cubicBezTo>
                  <a:pt x="1607" y="571"/>
                  <a:pt x="1628" y="550"/>
                  <a:pt x="1628" y="524"/>
                </a:cubicBezTo>
                <a:cubicBezTo>
                  <a:pt x="1628" y="499"/>
                  <a:pt x="1607" y="478"/>
                  <a:pt x="1581" y="478"/>
                </a:cubicBezTo>
                <a:cubicBezTo>
                  <a:pt x="1556" y="478"/>
                  <a:pt x="1535" y="499"/>
                  <a:pt x="1535" y="524"/>
                </a:cubicBezTo>
                <a:cubicBezTo>
                  <a:pt x="1535" y="550"/>
                  <a:pt x="1556" y="571"/>
                  <a:pt x="1581" y="571"/>
                </a:cubicBezTo>
                <a:close/>
                <a:moveTo>
                  <a:pt x="714" y="236"/>
                </a:moveTo>
                <a:cubicBezTo>
                  <a:pt x="766" y="236"/>
                  <a:pt x="807" y="194"/>
                  <a:pt x="807" y="143"/>
                </a:cubicBezTo>
                <a:cubicBezTo>
                  <a:pt x="807" y="119"/>
                  <a:pt x="798" y="98"/>
                  <a:pt x="784" y="82"/>
                </a:cubicBezTo>
                <a:cubicBezTo>
                  <a:pt x="792" y="73"/>
                  <a:pt x="797" y="62"/>
                  <a:pt x="797" y="50"/>
                </a:cubicBezTo>
                <a:cubicBezTo>
                  <a:pt x="797" y="24"/>
                  <a:pt x="776" y="3"/>
                  <a:pt x="751" y="3"/>
                </a:cubicBezTo>
                <a:cubicBezTo>
                  <a:pt x="725" y="3"/>
                  <a:pt x="704" y="24"/>
                  <a:pt x="704" y="50"/>
                </a:cubicBezTo>
                <a:cubicBezTo>
                  <a:pt x="704" y="50"/>
                  <a:pt x="704" y="50"/>
                  <a:pt x="704" y="51"/>
                </a:cubicBezTo>
                <a:cubicBezTo>
                  <a:pt x="658" y="56"/>
                  <a:pt x="621" y="95"/>
                  <a:pt x="621" y="143"/>
                </a:cubicBezTo>
                <a:cubicBezTo>
                  <a:pt x="621" y="194"/>
                  <a:pt x="663" y="236"/>
                  <a:pt x="714" y="236"/>
                </a:cubicBezTo>
                <a:close/>
                <a:moveTo>
                  <a:pt x="896" y="125"/>
                </a:moveTo>
                <a:cubicBezTo>
                  <a:pt x="930" y="125"/>
                  <a:pt x="958" y="97"/>
                  <a:pt x="958" y="63"/>
                </a:cubicBezTo>
                <a:cubicBezTo>
                  <a:pt x="958" y="28"/>
                  <a:pt x="930" y="0"/>
                  <a:pt x="896" y="0"/>
                </a:cubicBezTo>
                <a:cubicBezTo>
                  <a:pt x="862" y="0"/>
                  <a:pt x="834" y="28"/>
                  <a:pt x="834" y="63"/>
                </a:cubicBezTo>
                <a:cubicBezTo>
                  <a:pt x="834" y="97"/>
                  <a:pt x="862" y="125"/>
                  <a:pt x="896" y="125"/>
                </a:cubicBezTo>
                <a:close/>
                <a:moveTo>
                  <a:pt x="1111" y="394"/>
                </a:moveTo>
                <a:cubicBezTo>
                  <a:pt x="1111" y="420"/>
                  <a:pt x="1132" y="440"/>
                  <a:pt x="1157" y="440"/>
                </a:cubicBezTo>
                <a:cubicBezTo>
                  <a:pt x="1183" y="440"/>
                  <a:pt x="1204" y="420"/>
                  <a:pt x="1204" y="394"/>
                </a:cubicBezTo>
                <a:cubicBezTo>
                  <a:pt x="1204" y="368"/>
                  <a:pt x="1183" y="347"/>
                  <a:pt x="1157" y="347"/>
                </a:cubicBezTo>
                <a:cubicBezTo>
                  <a:pt x="1132" y="347"/>
                  <a:pt x="1111" y="368"/>
                  <a:pt x="1111" y="394"/>
                </a:cubicBezTo>
                <a:close/>
                <a:moveTo>
                  <a:pt x="1637" y="664"/>
                </a:moveTo>
                <a:cubicBezTo>
                  <a:pt x="1637" y="630"/>
                  <a:pt x="1609" y="602"/>
                  <a:pt x="1575" y="602"/>
                </a:cubicBezTo>
                <a:cubicBezTo>
                  <a:pt x="1540" y="602"/>
                  <a:pt x="1513" y="630"/>
                  <a:pt x="1513" y="664"/>
                </a:cubicBezTo>
                <a:cubicBezTo>
                  <a:pt x="1513" y="698"/>
                  <a:pt x="1540" y="726"/>
                  <a:pt x="1575" y="726"/>
                </a:cubicBezTo>
                <a:cubicBezTo>
                  <a:pt x="1609" y="726"/>
                  <a:pt x="1637" y="698"/>
                  <a:pt x="1637" y="664"/>
                </a:cubicBezTo>
                <a:close/>
                <a:moveTo>
                  <a:pt x="1239" y="301"/>
                </a:moveTo>
                <a:cubicBezTo>
                  <a:pt x="1264" y="301"/>
                  <a:pt x="1285" y="280"/>
                  <a:pt x="1285" y="254"/>
                </a:cubicBezTo>
                <a:cubicBezTo>
                  <a:pt x="1285" y="229"/>
                  <a:pt x="1264" y="208"/>
                  <a:pt x="1239" y="208"/>
                </a:cubicBezTo>
                <a:cubicBezTo>
                  <a:pt x="1213" y="208"/>
                  <a:pt x="1192" y="229"/>
                  <a:pt x="1192" y="254"/>
                </a:cubicBezTo>
                <a:cubicBezTo>
                  <a:pt x="1192" y="280"/>
                  <a:pt x="1213" y="301"/>
                  <a:pt x="1239" y="301"/>
                </a:cubicBezTo>
                <a:close/>
                <a:moveTo>
                  <a:pt x="605" y="1481"/>
                </a:moveTo>
                <a:cubicBezTo>
                  <a:pt x="554" y="1481"/>
                  <a:pt x="512" y="1522"/>
                  <a:pt x="512" y="1574"/>
                </a:cubicBezTo>
                <a:cubicBezTo>
                  <a:pt x="512" y="1625"/>
                  <a:pt x="554" y="1667"/>
                  <a:pt x="605" y="1667"/>
                </a:cubicBezTo>
                <a:cubicBezTo>
                  <a:pt x="656" y="1667"/>
                  <a:pt x="698" y="1625"/>
                  <a:pt x="698" y="1574"/>
                </a:cubicBezTo>
                <a:cubicBezTo>
                  <a:pt x="698" y="1522"/>
                  <a:pt x="656" y="1481"/>
                  <a:pt x="605" y="1481"/>
                </a:cubicBezTo>
                <a:close/>
                <a:moveTo>
                  <a:pt x="1341" y="1434"/>
                </a:moveTo>
                <a:cubicBezTo>
                  <a:pt x="1315" y="1434"/>
                  <a:pt x="1294" y="1455"/>
                  <a:pt x="1294" y="1481"/>
                </a:cubicBezTo>
                <a:cubicBezTo>
                  <a:pt x="1294" y="1506"/>
                  <a:pt x="1315" y="1527"/>
                  <a:pt x="1341" y="1527"/>
                </a:cubicBezTo>
                <a:cubicBezTo>
                  <a:pt x="1366" y="1527"/>
                  <a:pt x="1387" y="1506"/>
                  <a:pt x="1387" y="1481"/>
                </a:cubicBezTo>
                <a:cubicBezTo>
                  <a:pt x="1387" y="1455"/>
                  <a:pt x="1366" y="1434"/>
                  <a:pt x="1341" y="1434"/>
                </a:cubicBezTo>
                <a:close/>
                <a:moveTo>
                  <a:pt x="846" y="1382"/>
                </a:moveTo>
                <a:cubicBezTo>
                  <a:pt x="846" y="1407"/>
                  <a:pt x="867" y="1428"/>
                  <a:pt x="893" y="1428"/>
                </a:cubicBezTo>
                <a:cubicBezTo>
                  <a:pt x="919" y="1428"/>
                  <a:pt x="940" y="1407"/>
                  <a:pt x="940" y="1382"/>
                </a:cubicBezTo>
                <a:cubicBezTo>
                  <a:pt x="940" y="1356"/>
                  <a:pt x="919" y="1335"/>
                  <a:pt x="893" y="1335"/>
                </a:cubicBezTo>
                <a:cubicBezTo>
                  <a:pt x="867" y="1335"/>
                  <a:pt x="846" y="1356"/>
                  <a:pt x="846" y="1382"/>
                </a:cubicBezTo>
                <a:close/>
                <a:moveTo>
                  <a:pt x="1126" y="1563"/>
                </a:moveTo>
                <a:cubicBezTo>
                  <a:pt x="1100" y="1563"/>
                  <a:pt x="1080" y="1584"/>
                  <a:pt x="1080" y="1610"/>
                </a:cubicBezTo>
                <a:cubicBezTo>
                  <a:pt x="1080" y="1636"/>
                  <a:pt x="1100" y="1657"/>
                  <a:pt x="1126" y="1657"/>
                </a:cubicBezTo>
                <a:cubicBezTo>
                  <a:pt x="1152" y="1657"/>
                  <a:pt x="1173" y="1636"/>
                  <a:pt x="1173" y="1610"/>
                </a:cubicBezTo>
                <a:cubicBezTo>
                  <a:pt x="1173" y="1584"/>
                  <a:pt x="1152" y="1563"/>
                  <a:pt x="1126" y="1563"/>
                </a:cubicBezTo>
                <a:close/>
                <a:moveTo>
                  <a:pt x="1173" y="1381"/>
                </a:moveTo>
                <a:cubicBezTo>
                  <a:pt x="1147" y="1381"/>
                  <a:pt x="1126" y="1402"/>
                  <a:pt x="1126" y="1428"/>
                </a:cubicBezTo>
                <a:cubicBezTo>
                  <a:pt x="1126" y="1454"/>
                  <a:pt x="1147" y="1475"/>
                  <a:pt x="1173" y="1475"/>
                </a:cubicBezTo>
                <a:cubicBezTo>
                  <a:pt x="1198" y="1475"/>
                  <a:pt x="1219" y="1454"/>
                  <a:pt x="1219" y="1428"/>
                </a:cubicBezTo>
                <a:cubicBezTo>
                  <a:pt x="1219" y="1402"/>
                  <a:pt x="1198" y="1381"/>
                  <a:pt x="1173" y="1381"/>
                </a:cubicBezTo>
                <a:close/>
                <a:moveTo>
                  <a:pt x="104" y="1130"/>
                </a:moveTo>
                <a:cubicBezTo>
                  <a:pt x="78" y="1130"/>
                  <a:pt x="58" y="1151"/>
                  <a:pt x="58" y="1177"/>
                </a:cubicBezTo>
                <a:cubicBezTo>
                  <a:pt x="58" y="1202"/>
                  <a:pt x="78" y="1223"/>
                  <a:pt x="104" y="1223"/>
                </a:cubicBezTo>
                <a:cubicBezTo>
                  <a:pt x="130" y="1223"/>
                  <a:pt x="151" y="1202"/>
                  <a:pt x="151" y="1177"/>
                </a:cubicBezTo>
                <a:cubicBezTo>
                  <a:pt x="151" y="1151"/>
                  <a:pt x="130" y="1130"/>
                  <a:pt x="104" y="1130"/>
                </a:cubicBezTo>
                <a:close/>
                <a:moveTo>
                  <a:pt x="1094" y="1480"/>
                </a:moveTo>
                <a:cubicBezTo>
                  <a:pt x="1094" y="1454"/>
                  <a:pt x="1074" y="1433"/>
                  <a:pt x="1048" y="1433"/>
                </a:cubicBezTo>
                <a:cubicBezTo>
                  <a:pt x="1022" y="1433"/>
                  <a:pt x="1001" y="1454"/>
                  <a:pt x="1001" y="1480"/>
                </a:cubicBezTo>
                <a:cubicBezTo>
                  <a:pt x="1001" y="1505"/>
                  <a:pt x="1022" y="1526"/>
                  <a:pt x="1048" y="1526"/>
                </a:cubicBezTo>
                <a:cubicBezTo>
                  <a:pt x="1074" y="1526"/>
                  <a:pt x="1094" y="1505"/>
                  <a:pt x="1094" y="1480"/>
                </a:cubicBezTo>
                <a:close/>
                <a:moveTo>
                  <a:pt x="915" y="1528"/>
                </a:moveTo>
                <a:cubicBezTo>
                  <a:pt x="915" y="1502"/>
                  <a:pt x="894" y="1481"/>
                  <a:pt x="869" y="1481"/>
                </a:cubicBezTo>
                <a:cubicBezTo>
                  <a:pt x="843" y="1481"/>
                  <a:pt x="822" y="1502"/>
                  <a:pt x="822" y="1528"/>
                </a:cubicBezTo>
                <a:cubicBezTo>
                  <a:pt x="822" y="1553"/>
                  <a:pt x="843" y="1574"/>
                  <a:pt x="869" y="1574"/>
                </a:cubicBezTo>
                <a:cubicBezTo>
                  <a:pt x="894" y="1574"/>
                  <a:pt x="915" y="1553"/>
                  <a:pt x="915" y="1528"/>
                </a:cubicBezTo>
                <a:close/>
                <a:moveTo>
                  <a:pt x="785" y="1475"/>
                </a:moveTo>
                <a:cubicBezTo>
                  <a:pt x="785" y="1449"/>
                  <a:pt x="764" y="1428"/>
                  <a:pt x="738" y="1428"/>
                </a:cubicBezTo>
                <a:cubicBezTo>
                  <a:pt x="713" y="1428"/>
                  <a:pt x="692" y="1449"/>
                  <a:pt x="692" y="1475"/>
                </a:cubicBezTo>
                <a:cubicBezTo>
                  <a:pt x="692" y="1500"/>
                  <a:pt x="713" y="1521"/>
                  <a:pt x="738" y="1521"/>
                </a:cubicBezTo>
                <a:cubicBezTo>
                  <a:pt x="764" y="1521"/>
                  <a:pt x="785" y="1500"/>
                  <a:pt x="785" y="1475"/>
                </a:cubicBezTo>
                <a:close/>
                <a:moveTo>
                  <a:pt x="935" y="1605"/>
                </a:moveTo>
                <a:cubicBezTo>
                  <a:pt x="909" y="1605"/>
                  <a:pt x="888" y="1626"/>
                  <a:pt x="888" y="1651"/>
                </a:cubicBezTo>
                <a:cubicBezTo>
                  <a:pt x="888" y="1677"/>
                  <a:pt x="909" y="1698"/>
                  <a:pt x="935" y="1698"/>
                </a:cubicBezTo>
                <a:cubicBezTo>
                  <a:pt x="961" y="1698"/>
                  <a:pt x="981" y="1677"/>
                  <a:pt x="981" y="1651"/>
                </a:cubicBezTo>
                <a:cubicBezTo>
                  <a:pt x="981" y="1626"/>
                  <a:pt x="961" y="1605"/>
                  <a:pt x="935" y="1605"/>
                </a:cubicBezTo>
                <a:close/>
                <a:moveTo>
                  <a:pt x="790" y="1577"/>
                </a:moveTo>
                <a:cubicBezTo>
                  <a:pt x="755" y="1577"/>
                  <a:pt x="728" y="1604"/>
                  <a:pt x="728" y="1639"/>
                </a:cubicBezTo>
                <a:cubicBezTo>
                  <a:pt x="728" y="1673"/>
                  <a:pt x="755" y="1701"/>
                  <a:pt x="790" y="1701"/>
                </a:cubicBezTo>
                <a:cubicBezTo>
                  <a:pt x="824" y="1701"/>
                  <a:pt x="852" y="1673"/>
                  <a:pt x="852" y="1639"/>
                </a:cubicBezTo>
                <a:cubicBezTo>
                  <a:pt x="852" y="1604"/>
                  <a:pt x="824" y="1577"/>
                  <a:pt x="790" y="1577"/>
                </a:cubicBezTo>
                <a:close/>
                <a:moveTo>
                  <a:pt x="574" y="1307"/>
                </a:moveTo>
                <a:cubicBezTo>
                  <a:pt x="574" y="1281"/>
                  <a:pt x="554" y="1261"/>
                  <a:pt x="528" y="1261"/>
                </a:cubicBezTo>
                <a:cubicBezTo>
                  <a:pt x="502" y="1261"/>
                  <a:pt x="481" y="1281"/>
                  <a:pt x="481" y="1307"/>
                </a:cubicBezTo>
                <a:cubicBezTo>
                  <a:pt x="481" y="1333"/>
                  <a:pt x="502" y="1354"/>
                  <a:pt x="528" y="1354"/>
                </a:cubicBezTo>
                <a:cubicBezTo>
                  <a:pt x="554" y="1354"/>
                  <a:pt x="574" y="1333"/>
                  <a:pt x="574" y="1307"/>
                </a:cubicBezTo>
                <a:close/>
                <a:moveTo>
                  <a:pt x="402" y="1442"/>
                </a:moveTo>
                <a:cubicBezTo>
                  <a:pt x="386" y="1442"/>
                  <a:pt x="373" y="1447"/>
                  <a:pt x="362" y="1456"/>
                </a:cubicBezTo>
                <a:cubicBezTo>
                  <a:pt x="362" y="1431"/>
                  <a:pt x="341" y="1410"/>
                  <a:pt x="316" y="1410"/>
                </a:cubicBezTo>
                <a:cubicBezTo>
                  <a:pt x="290" y="1410"/>
                  <a:pt x="269" y="1431"/>
                  <a:pt x="269" y="1457"/>
                </a:cubicBezTo>
                <a:cubicBezTo>
                  <a:pt x="269" y="1482"/>
                  <a:pt x="290" y="1503"/>
                  <a:pt x="316" y="1503"/>
                </a:cubicBezTo>
                <a:cubicBezTo>
                  <a:pt x="325" y="1503"/>
                  <a:pt x="333" y="1500"/>
                  <a:pt x="340" y="1495"/>
                </a:cubicBezTo>
                <a:cubicBezTo>
                  <a:pt x="340" y="1498"/>
                  <a:pt x="340" y="1501"/>
                  <a:pt x="340" y="1504"/>
                </a:cubicBezTo>
                <a:cubicBezTo>
                  <a:pt x="340" y="1538"/>
                  <a:pt x="367" y="1566"/>
                  <a:pt x="402" y="1566"/>
                </a:cubicBezTo>
                <a:cubicBezTo>
                  <a:pt x="436" y="1566"/>
                  <a:pt x="464" y="1538"/>
                  <a:pt x="464" y="1504"/>
                </a:cubicBezTo>
                <a:cubicBezTo>
                  <a:pt x="464" y="1470"/>
                  <a:pt x="436" y="1442"/>
                  <a:pt x="402" y="1442"/>
                </a:cubicBezTo>
                <a:close/>
                <a:moveTo>
                  <a:pt x="111" y="975"/>
                </a:moveTo>
                <a:cubicBezTo>
                  <a:pt x="104" y="975"/>
                  <a:pt x="98" y="976"/>
                  <a:pt x="92" y="978"/>
                </a:cubicBezTo>
                <a:cubicBezTo>
                  <a:pt x="92" y="953"/>
                  <a:pt x="71" y="932"/>
                  <a:pt x="46" y="932"/>
                </a:cubicBezTo>
                <a:cubicBezTo>
                  <a:pt x="20" y="932"/>
                  <a:pt x="0" y="953"/>
                  <a:pt x="0" y="979"/>
                </a:cubicBezTo>
                <a:cubicBezTo>
                  <a:pt x="0" y="1004"/>
                  <a:pt x="20" y="1025"/>
                  <a:pt x="46" y="1025"/>
                </a:cubicBezTo>
                <a:cubicBezTo>
                  <a:pt x="47" y="1025"/>
                  <a:pt x="49" y="1024"/>
                  <a:pt x="50" y="1024"/>
                </a:cubicBezTo>
                <a:cubicBezTo>
                  <a:pt x="49" y="1028"/>
                  <a:pt x="49" y="1033"/>
                  <a:pt x="49" y="1037"/>
                </a:cubicBezTo>
                <a:cubicBezTo>
                  <a:pt x="49" y="1071"/>
                  <a:pt x="76" y="1099"/>
                  <a:pt x="111" y="1099"/>
                </a:cubicBezTo>
                <a:cubicBezTo>
                  <a:pt x="145" y="1099"/>
                  <a:pt x="173" y="1071"/>
                  <a:pt x="173" y="1037"/>
                </a:cubicBezTo>
                <a:cubicBezTo>
                  <a:pt x="173" y="1003"/>
                  <a:pt x="145" y="975"/>
                  <a:pt x="111" y="975"/>
                </a:cubicBezTo>
                <a:close/>
                <a:moveTo>
                  <a:pt x="298" y="1320"/>
                </a:moveTo>
                <a:cubicBezTo>
                  <a:pt x="298" y="1354"/>
                  <a:pt x="326" y="1382"/>
                  <a:pt x="360" y="1382"/>
                </a:cubicBezTo>
                <a:cubicBezTo>
                  <a:pt x="394" y="1382"/>
                  <a:pt x="422" y="1354"/>
                  <a:pt x="422" y="1320"/>
                </a:cubicBezTo>
                <a:cubicBezTo>
                  <a:pt x="422" y="1285"/>
                  <a:pt x="394" y="1257"/>
                  <a:pt x="360" y="1257"/>
                </a:cubicBezTo>
                <a:cubicBezTo>
                  <a:pt x="326" y="1257"/>
                  <a:pt x="298" y="1285"/>
                  <a:pt x="298" y="1320"/>
                </a:cubicBezTo>
                <a:close/>
                <a:moveTo>
                  <a:pt x="800" y="851"/>
                </a:moveTo>
                <a:cubicBezTo>
                  <a:pt x="800" y="947"/>
                  <a:pt x="878" y="1025"/>
                  <a:pt x="975" y="1025"/>
                </a:cubicBezTo>
                <a:cubicBezTo>
                  <a:pt x="1021" y="1025"/>
                  <a:pt x="1063" y="1007"/>
                  <a:pt x="1094" y="978"/>
                </a:cubicBezTo>
                <a:cubicBezTo>
                  <a:pt x="1032" y="912"/>
                  <a:pt x="1032" y="912"/>
                  <a:pt x="1032" y="912"/>
                </a:cubicBezTo>
                <a:cubicBezTo>
                  <a:pt x="1017" y="926"/>
                  <a:pt x="997" y="935"/>
                  <a:pt x="975" y="935"/>
                </a:cubicBezTo>
                <a:cubicBezTo>
                  <a:pt x="928" y="935"/>
                  <a:pt x="890" y="897"/>
                  <a:pt x="890" y="851"/>
                </a:cubicBezTo>
                <a:cubicBezTo>
                  <a:pt x="890" y="804"/>
                  <a:pt x="928" y="766"/>
                  <a:pt x="975" y="766"/>
                </a:cubicBezTo>
                <a:cubicBezTo>
                  <a:pt x="997" y="766"/>
                  <a:pt x="1017" y="775"/>
                  <a:pt x="1032" y="789"/>
                </a:cubicBezTo>
                <a:cubicBezTo>
                  <a:pt x="1094" y="723"/>
                  <a:pt x="1094" y="723"/>
                  <a:pt x="1094" y="723"/>
                </a:cubicBezTo>
                <a:cubicBezTo>
                  <a:pt x="1063" y="694"/>
                  <a:pt x="1021" y="676"/>
                  <a:pt x="975" y="676"/>
                </a:cubicBezTo>
                <a:cubicBezTo>
                  <a:pt x="878" y="676"/>
                  <a:pt x="800" y="754"/>
                  <a:pt x="800" y="851"/>
                </a:cubicBezTo>
                <a:close/>
                <a:moveTo>
                  <a:pt x="1313" y="766"/>
                </a:moveTo>
                <a:cubicBezTo>
                  <a:pt x="1335" y="766"/>
                  <a:pt x="1355" y="775"/>
                  <a:pt x="1371" y="789"/>
                </a:cubicBezTo>
                <a:cubicBezTo>
                  <a:pt x="1432" y="723"/>
                  <a:pt x="1432" y="723"/>
                  <a:pt x="1432" y="723"/>
                </a:cubicBezTo>
                <a:cubicBezTo>
                  <a:pt x="1401" y="694"/>
                  <a:pt x="1359" y="676"/>
                  <a:pt x="1313" y="676"/>
                </a:cubicBezTo>
                <a:cubicBezTo>
                  <a:pt x="1216" y="676"/>
                  <a:pt x="1138" y="754"/>
                  <a:pt x="1138" y="851"/>
                </a:cubicBezTo>
                <a:cubicBezTo>
                  <a:pt x="1138" y="947"/>
                  <a:pt x="1216" y="1025"/>
                  <a:pt x="1313" y="1025"/>
                </a:cubicBezTo>
                <a:cubicBezTo>
                  <a:pt x="1359" y="1025"/>
                  <a:pt x="1401" y="1007"/>
                  <a:pt x="1432" y="978"/>
                </a:cubicBezTo>
                <a:cubicBezTo>
                  <a:pt x="1370" y="912"/>
                  <a:pt x="1370" y="912"/>
                  <a:pt x="1370" y="912"/>
                </a:cubicBezTo>
                <a:cubicBezTo>
                  <a:pt x="1355" y="926"/>
                  <a:pt x="1335" y="935"/>
                  <a:pt x="1313" y="935"/>
                </a:cubicBezTo>
                <a:cubicBezTo>
                  <a:pt x="1266" y="935"/>
                  <a:pt x="1229" y="897"/>
                  <a:pt x="1229" y="851"/>
                </a:cubicBezTo>
                <a:cubicBezTo>
                  <a:pt x="1229" y="804"/>
                  <a:pt x="1266" y="766"/>
                  <a:pt x="1313" y="766"/>
                </a:cubicBezTo>
                <a:close/>
                <a:moveTo>
                  <a:pt x="342" y="1018"/>
                </a:moveTo>
                <a:cubicBezTo>
                  <a:pt x="439" y="1018"/>
                  <a:pt x="439" y="1018"/>
                  <a:pt x="439" y="1018"/>
                </a:cubicBezTo>
                <a:cubicBezTo>
                  <a:pt x="496" y="838"/>
                  <a:pt x="496" y="838"/>
                  <a:pt x="496" y="838"/>
                </a:cubicBezTo>
                <a:cubicBezTo>
                  <a:pt x="553" y="1018"/>
                  <a:pt x="553" y="1018"/>
                  <a:pt x="553" y="1018"/>
                </a:cubicBezTo>
                <a:cubicBezTo>
                  <a:pt x="650" y="1018"/>
                  <a:pt x="650" y="1018"/>
                  <a:pt x="650" y="1018"/>
                </a:cubicBezTo>
                <a:cubicBezTo>
                  <a:pt x="659" y="1018"/>
                  <a:pt x="659" y="1018"/>
                  <a:pt x="659" y="1018"/>
                </a:cubicBezTo>
                <a:cubicBezTo>
                  <a:pt x="764" y="683"/>
                  <a:pt x="764" y="683"/>
                  <a:pt x="764" y="683"/>
                </a:cubicBezTo>
                <a:cubicBezTo>
                  <a:pt x="658" y="683"/>
                  <a:pt x="658" y="683"/>
                  <a:pt x="658" y="683"/>
                </a:cubicBezTo>
                <a:cubicBezTo>
                  <a:pt x="601" y="864"/>
                  <a:pt x="601" y="864"/>
                  <a:pt x="601" y="864"/>
                </a:cubicBezTo>
                <a:cubicBezTo>
                  <a:pt x="544" y="683"/>
                  <a:pt x="544" y="683"/>
                  <a:pt x="544" y="683"/>
                </a:cubicBezTo>
                <a:cubicBezTo>
                  <a:pt x="447" y="683"/>
                  <a:pt x="447" y="683"/>
                  <a:pt x="447" y="683"/>
                </a:cubicBezTo>
                <a:cubicBezTo>
                  <a:pt x="390" y="864"/>
                  <a:pt x="390" y="864"/>
                  <a:pt x="390" y="864"/>
                </a:cubicBezTo>
                <a:cubicBezTo>
                  <a:pt x="334" y="683"/>
                  <a:pt x="334" y="683"/>
                  <a:pt x="334" y="683"/>
                </a:cubicBezTo>
                <a:cubicBezTo>
                  <a:pt x="227" y="683"/>
                  <a:pt x="227" y="683"/>
                  <a:pt x="227" y="683"/>
                </a:cubicBezTo>
                <a:cubicBezTo>
                  <a:pt x="333" y="1018"/>
                  <a:pt x="333" y="1018"/>
                  <a:pt x="333" y="1018"/>
                </a:cubicBezTo>
                <a:lnTo>
                  <a:pt x="342" y="101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82592" indent="-382592" algn="l" defTabSz="1143274" rtl="0" eaLnBrk="1" latinLnBrk="0" hangingPunct="1">
              <a:lnSpc>
                <a:spcPct val="130000"/>
              </a:lnSpc>
              <a:spcBef>
                <a:spcPts val="3251"/>
              </a:spcBef>
              <a:buClr>
                <a:schemeClr val="accent1"/>
              </a:buClr>
              <a:buFont typeface="Century Gothic" panose="020B0502020202020204" pitchFamily="34" charset="0"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ijdelijke aanduiding voor dianummer 5">
            <a:extLst>
              <a:ext uri="{FF2B5EF4-FFF2-40B4-BE49-F238E27FC236}">
                <a16:creationId xmlns:a16="http://schemas.microsoft.com/office/drawing/2014/main" id="{1B9D6446-023F-4A0A-AFE6-77D2CA8F6974}"/>
              </a:ext>
            </a:extLst>
          </p:cNvPr>
          <p:cNvSpPr>
            <a:spLocks noGrp="1" noSelect="1"/>
          </p:cNvSpPr>
          <p:nvPr>
            <p:ph type="sldNum" sz="quarter" idx="100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55EC31-4172-4071-905C-702EE1C2DD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64412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&amp; text slide EMP">
    <p:bg>
      <p:bgPr>
        <a:gradFill rotWithShape="0">
          <a:gsLst>
            <a:gs pos="0">
              <a:srgbClr val="5700C8"/>
            </a:gs>
            <a:gs pos="50000">
              <a:srgbClr val="150F7D"/>
            </a:gs>
            <a:gs pos="100000">
              <a:srgbClr val="150F7D"/>
            </a:gs>
          </a:gsLst>
          <a:lin ang="189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4">
            <a:extLst>
              <a:ext uri="{FF2B5EF4-FFF2-40B4-BE49-F238E27FC236}">
                <a16:creationId xmlns:a16="http://schemas.microsoft.com/office/drawing/2014/main" id="{9D8DBE3E-8DCA-4CCA-A4A4-99D161E16F43}"/>
              </a:ext>
            </a:extLst>
          </p:cNvPr>
          <p:cNvGrpSpPr>
            <a:grpSpLocks noSelect="1" noChangeAspect="1"/>
          </p:cNvGrpSpPr>
          <p:nvPr userDrawn="1"/>
        </p:nvGrpSpPr>
        <p:grpSpPr bwMode="auto">
          <a:xfrm>
            <a:off x="331788" y="7548563"/>
            <a:ext cx="674687" cy="673100"/>
            <a:chOff x="167" y="3802"/>
            <a:chExt cx="340" cy="339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ACFBBFF7-7037-473B-8E5F-64904DB4C8C0}"/>
                </a:ext>
              </a:extLst>
            </p:cNvPr>
            <p:cNvSpPr>
              <a:spLocks noSelect="1"/>
            </p:cNvSpPr>
            <p:nvPr userDrawn="1"/>
          </p:nvSpPr>
          <p:spPr bwMode="invGray">
            <a:xfrm>
              <a:off x="167" y="3827"/>
              <a:ext cx="338" cy="304"/>
            </a:xfrm>
            <a:custGeom>
              <a:avLst/>
              <a:gdLst>
                <a:gd name="T0" fmla="*/ 352 w 1693"/>
                <a:gd name="T1" fmla="*/ 140 h 1525"/>
                <a:gd name="T2" fmla="*/ 352 w 1693"/>
                <a:gd name="T3" fmla="*/ 47 h 1525"/>
                <a:gd name="T4" fmla="*/ 1646 w 1693"/>
                <a:gd name="T5" fmla="*/ 549 h 1525"/>
                <a:gd name="T6" fmla="*/ 1646 w 1693"/>
                <a:gd name="T7" fmla="*/ 642 h 1525"/>
                <a:gd name="T8" fmla="*/ 1646 w 1693"/>
                <a:gd name="T9" fmla="*/ 549 h 1525"/>
                <a:gd name="T10" fmla="*/ 1403 w 1693"/>
                <a:gd name="T11" fmla="*/ 429 h 1525"/>
                <a:gd name="T12" fmla="*/ 1496 w 1693"/>
                <a:gd name="T13" fmla="*/ 429 h 1525"/>
                <a:gd name="T14" fmla="*/ 644 w 1693"/>
                <a:gd name="T15" fmla="*/ 48 h 1525"/>
                <a:gd name="T16" fmla="*/ 644 w 1693"/>
                <a:gd name="T17" fmla="*/ 141 h 1525"/>
                <a:gd name="T18" fmla="*/ 644 w 1693"/>
                <a:gd name="T19" fmla="*/ 48 h 1525"/>
                <a:gd name="T20" fmla="*/ 777 w 1693"/>
                <a:gd name="T21" fmla="*/ 47 h 1525"/>
                <a:gd name="T22" fmla="*/ 870 w 1693"/>
                <a:gd name="T23" fmla="*/ 47 h 1525"/>
                <a:gd name="T24" fmla="*/ 954 w 1693"/>
                <a:gd name="T25" fmla="*/ 146 h 1525"/>
                <a:gd name="T26" fmla="*/ 954 w 1693"/>
                <a:gd name="T27" fmla="*/ 53 h 1525"/>
                <a:gd name="T28" fmla="*/ 954 w 1693"/>
                <a:gd name="T29" fmla="*/ 146 h 1525"/>
                <a:gd name="T30" fmla="*/ 1048 w 1693"/>
                <a:gd name="T31" fmla="*/ 132 h 1525"/>
                <a:gd name="T32" fmla="*/ 1172 w 1693"/>
                <a:gd name="T33" fmla="*/ 132 h 1525"/>
                <a:gd name="T34" fmla="*/ 1291 w 1693"/>
                <a:gd name="T35" fmla="*/ 8 h 1525"/>
                <a:gd name="T36" fmla="*/ 1291 w 1693"/>
                <a:gd name="T37" fmla="*/ 132 h 1525"/>
                <a:gd name="T38" fmla="*/ 1291 w 1693"/>
                <a:gd name="T39" fmla="*/ 8 h 1525"/>
                <a:gd name="T40" fmla="*/ 149 w 1693"/>
                <a:gd name="T41" fmla="*/ 1180 h 1525"/>
                <a:gd name="T42" fmla="*/ 335 w 1693"/>
                <a:gd name="T43" fmla="*/ 1180 h 1525"/>
                <a:gd name="T44" fmla="*/ 46 w 1693"/>
                <a:gd name="T45" fmla="*/ 677 h 1525"/>
                <a:gd name="T46" fmla="*/ 46 w 1693"/>
                <a:gd name="T47" fmla="*/ 770 h 1525"/>
                <a:gd name="T48" fmla="*/ 46 w 1693"/>
                <a:gd name="T49" fmla="*/ 677 h 1525"/>
                <a:gd name="T50" fmla="*/ 1236 w 1693"/>
                <a:gd name="T51" fmla="*/ 1401 h 1525"/>
                <a:gd name="T52" fmla="*/ 1329 w 1693"/>
                <a:gd name="T53" fmla="*/ 1401 h 1525"/>
                <a:gd name="T54" fmla="*/ 250 w 1693"/>
                <a:gd name="T55" fmla="*/ 1065 h 1525"/>
                <a:gd name="T56" fmla="*/ 250 w 1693"/>
                <a:gd name="T57" fmla="*/ 972 h 1525"/>
                <a:gd name="T58" fmla="*/ 250 w 1693"/>
                <a:gd name="T59" fmla="*/ 1065 h 1525"/>
                <a:gd name="T60" fmla="*/ 885 w 1693"/>
                <a:gd name="T61" fmla="*/ 1432 h 1525"/>
                <a:gd name="T62" fmla="*/ 1071 w 1693"/>
                <a:gd name="T63" fmla="*/ 1432 h 1525"/>
                <a:gd name="T64" fmla="*/ 589 w 1693"/>
                <a:gd name="T65" fmla="*/ 1253 h 1525"/>
                <a:gd name="T66" fmla="*/ 589 w 1693"/>
                <a:gd name="T67" fmla="*/ 1377 h 1525"/>
                <a:gd name="T68" fmla="*/ 589 w 1693"/>
                <a:gd name="T69" fmla="*/ 1253 h 1525"/>
                <a:gd name="T70" fmla="*/ 407 w 1693"/>
                <a:gd name="T71" fmla="*/ 1320 h 1525"/>
                <a:gd name="T72" fmla="*/ 500 w 1693"/>
                <a:gd name="T73" fmla="*/ 1320 h 1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693" h="1525">
                  <a:moveTo>
                    <a:pt x="398" y="94"/>
                  </a:moveTo>
                  <a:cubicBezTo>
                    <a:pt x="398" y="119"/>
                    <a:pt x="377" y="140"/>
                    <a:pt x="352" y="140"/>
                  </a:cubicBezTo>
                  <a:cubicBezTo>
                    <a:pt x="326" y="140"/>
                    <a:pt x="305" y="119"/>
                    <a:pt x="305" y="94"/>
                  </a:cubicBezTo>
                  <a:cubicBezTo>
                    <a:pt x="305" y="68"/>
                    <a:pt x="326" y="47"/>
                    <a:pt x="352" y="47"/>
                  </a:cubicBezTo>
                  <a:cubicBezTo>
                    <a:pt x="377" y="47"/>
                    <a:pt x="398" y="68"/>
                    <a:pt x="398" y="94"/>
                  </a:cubicBezTo>
                  <a:close/>
                  <a:moveTo>
                    <a:pt x="1646" y="549"/>
                  </a:moveTo>
                  <a:cubicBezTo>
                    <a:pt x="1621" y="549"/>
                    <a:pt x="1600" y="570"/>
                    <a:pt x="1600" y="596"/>
                  </a:cubicBezTo>
                  <a:cubicBezTo>
                    <a:pt x="1600" y="621"/>
                    <a:pt x="1621" y="642"/>
                    <a:pt x="1646" y="642"/>
                  </a:cubicBezTo>
                  <a:cubicBezTo>
                    <a:pt x="1672" y="642"/>
                    <a:pt x="1693" y="621"/>
                    <a:pt x="1693" y="596"/>
                  </a:cubicBezTo>
                  <a:cubicBezTo>
                    <a:pt x="1693" y="570"/>
                    <a:pt x="1672" y="549"/>
                    <a:pt x="1646" y="549"/>
                  </a:cubicBezTo>
                  <a:close/>
                  <a:moveTo>
                    <a:pt x="1450" y="382"/>
                  </a:moveTo>
                  <a:cubicBezTo>
                    <a:pt x="1424" y="382"/>
                    <a:pt x="1403" y="403"/>
                    <a:pt x="1403" y="429"/>
                  </a:cubicBezTo>
                  <a:cubicBezTo>
                    <a:pt x="1403" y="454"/>
                    <a:pt x="1424" y="475"/>
                    <a:pt x="1450" y="475"/>
                  </a:cubicBezTo>
                  <a:cubicBezTo>
                    <a:pt x="1475" y="475"/>
                    <a:pt x="1496" y="454"/>
                    <a:pt x="1496" y="429"/>
                  </a:cubicBezTo>
                  <a:cubicBezTo>
                    <a:pt x="1496" y="403"/>
                    <a:pt x="1475" y="382"/>
                    <a:pt x="1450" y="382"/>
                  </a:cubicBezTo>
                  <a:close/>
                  <a:moveTo>
                    <a:pt x="644" y="48"/>
                  </a:moveTo>
                  <a:cubicBezTo>
                    <a:pt x="619" y="48"/>
                    <a:pt x="598" y="69"/>
                    <a:pt x="598" y="95"/>
                  </a:cubicBezTo>
                  <a:cubicBezTo>
                    <a:pt x="598" y="120"/>
                    <a:pt x="619" y="141"/>
                    <a:pt x="644" y="141"/>
                  </a:cubicBezTo>
                  <a:cubicBezTo>
                    <a:pt x="670" y="141"/>
                    <a:pt x="691" y="120"/>
                    <a:pt x="691" y="95"/>
                  </a:cubicBezTo>
                  <a:cubicBezTo>
                    <a:pt x="691" y="69"/>
                    <a:pt x="670" y="48"/>
                    <a:pt x="644" y="48"/>
                  </a:cubicBezTo>
                  <a:close/>
                  <a:moveTo>
                    <a:pt x="824" y="0"/>
                  </a:moveTo>
                  <a:cubicBezTo>
                    <a:pt x="798" y="0"/>
                    <a:pt x="777" y="21"/>
                    <a:pt x="777" y="47"/>
                  </a:cubicBezTo>
                  <a:cubicBezTo>
                    <a:pt x="777" y="72"/>
                    <a:pt x="798" y="93"/>
                    <a:pt x="824" y="93"/>
                  </a:cubicBezTo>
                  <a:cubicBezTo>
                    <a:pt x="849" y="93"/>
                    <a:pt x="870" y="72"/>
                    <a:pt x="870" y="47"/>
                  </a:cubicBezTo>
                  <a:cubicBezTo>
                    <a:pt x="870" y="21"/>
                    <a:pt x="849" y="0"/>
                    <a:pt x="824" y="0"/>
                  </a:cubicBezTo>
                  <a:close/>
                  <a:moveTo>
                    <a:pt x="954" y="146"/>
                  </a:moveTo>
                  <a:cubicBezTo>
                    <a:pt x="980" y="146"/>
                    <a:pt x="1000" y="125"/>
                    <a:pt x="1000" y="100"/>
                  </a:cubicBezTo>
                  <a:cubicBezTo>
                    <a:pt x="1000" y="74"/>
                    <a:pt x="980" y="53"/>
                    <a:pt x="954" y="53"/>
                  </a:cubicBezTo>
                  <a:cubicBezTo>
                    <a:pt x="928" y="53"/>
                    <a:pt x="907" y="74"/>
                    <a:pt x="907" y="100"/>
                  </a:cubicBezTo>
                  <a:cubicBezTo>
                    <a:pt x="907" y="125"/>
                    <a:pt x="928" y="146"/>
                    <a:pt x="954" y="146"/>
                  </a:cubicBezTo>
                  <a:close/>
                  <a:moveTo>
                    <a:pt x="1110" y="70"/>
                  </a:moveTo>
                  <a:cubicBezTo>
                    <a:pt x="1076" y="70"/>
                    <a:pt x="1048" y="98"/>
                    <a:pt x="1048" y="132"/>
                  </a:cubicBezTo>
                  <a:cubicBezTo>
                    <a:pt x="1048" y="167"/>
                    <a:pt x="1076" y="194"/>
                    <a:pt x="1110" y="194"/>
                  </a:cubicBezTo>
                  <a:cubicBezTo>
                    <a:pt x="1145" y="194"/>
                    <a:pt x="1172" y="167"/>
                    <a:pt x="1172" y="132"/>
                  </a:cubicBezTo>
                  <a:cubicBezTo>
                    <a:pt x="1172" y="98"/>
                    <a:pt x="1145" y="70"/>
                    <a:pt x="1110" y="70"/>
                  </a:cubicBezTo>
                  <a:close/>
                  <a:moveTo>
                    <a:pt x="1291" y="8"/>
                  </a:moveTo>
                  <a:cubicBezTo>
                    <a:pt x="1257" y="8"/>
                    <a:pt x="1229" y="36"/>
                    <a:pt x="1229" y="70"/>
                  </a:cubicBezTo>
                  <a:cubicBezTo>
                    <a:pt x="1229" y="104"/>
                    <a:pt x="1257" y="132"/>
                    <a:pt x="1291" y="132"/>
                  </a:cubicBezTo>
                  <a:cubicBezTo>
                    <a:pt x="1325" y="132"/>
                    <a:pt x="1353" y="104"/>
                    <a:pt x="1353" y="70"/>
                  </a:cubicBezTo>
                  <a:cubicBezTo>
                    <a:pt x="1353" y="36"/>
                    <a:pt x="1325" y="8"/>
                    <a:pt x="1291" y="8"/>
                  </a:cubicBezTo>
                  <a:close/>
                  <a:moveTo>
                    <a:pt x="242" y="1087"/>
                  </a:moveTo>
                  <a:cubicBezTo>
                    <a:pt x="190" y="1087"/>
                    <a:pt x="149" y="1129"/>
                    <a:pt x="149" y="1180"/>
                  </a:cubicBezTo>
                  <a:cubicBezTo>
                    <a:pt x="149" y="1232"/>
                    <a:pt x="190" y="1273"/>
                    <a:pt x="242" y="1273"/>
                  </a:cubicBezTo>
                  <a:cubicBezTo>
                    <a:pt x="293" y="1273"/>
                    <a:pt x="335" y="1232"/>
                    <a:pt x="335" y="1180"/>
                  </a:cubicBezTo>
                  <a:cubicBezTo>
                    <a:pt x="335" y="1129"/>
                    <a:pt x="293" y="1087"/>
                    <a:pt x="242" y="1087"/>
                  </a:cubicBezTo>
                  <a:close/>
                  <a:moveTo>
                    <a:pt x="46" y="677"/>
                  </a:moveTo>
                  <a:cubicBezTo>
                    <a:pt x="20" y="677"/>
                    <a:pt x="0" y="698"/>
                    <a:pt x="0" y="724"/>
                  </a:cubicBezTo>
                  <a:cubicBezTo>
                    <a:pt x="0" y="749"/>
                    <a:pt x="20" y="770"/>
                    <a:pt x="46" y="770"/>
                  </a:cubicBezTo>
                  <a:cubicBezTo>
                    <a:pt x="72" y="770"/>
                    <a:pt x="93" y="749"/>
                    <a:pt x="93" y="724"/>
                  </a:cubicBezTo>
                  <a:cubicBezTo>
                    <a:pt x="93" y="698"/>
                    <a:pt x="72" y="677"/>
                    <a:pt x="46" y="677"/>
                  </a:cubicBezTo>
                  <a:close/>
                  <a:moveTo>
                    <a:pt x="1282" y="1354"/>
                  </a:moveTo>
                  <a:cubicBezTo>
                    <a:pt x="1257" y="1354"/>
                    <a:pt x="1236" y="1375"/>
                    <a:pt x="1236" y="1401"/>
                  </a:cubicBezTo>
                  <a:cubicBezTo>
                    <a:pt x="1236" y="1426"/>
                    <a:pt x="1257" y="1447"/>
                    <a:pt x="1282" y="1447"/>
                  </a:cubicBezTo>
                  <a:cubicBezTo>
                    <a:pt x="1308" y="1447"/>
                    <a:pt x="1329" y="1426"/>
                    <a:pt x="1329" y="1401"/>
                  </a:cubicBezTo>
                  <a:cubicBezTo>
                    <a:pt x="1329" y="1375"/>
                    <a:pt x="1308" y="1354"/>
                    <a:pt x="1282" y="1354"/>
                  </a:cubicBezTo>
                  <a:close/>
                  <a:moveTo>
                    <a:pt x="250" y="1065"/>
                  </a:moveTo>
                  <a:cubicBezTo>
                    <a:pt x="276" y="1065"/>
                    <a:pt x="296" y="1044"/>
                    <a:pt x="296" y="1018"/>
                  </a:cubicBezTo>
                  <a:cubicBezTo>
                    <a:pt x="296" y="993"/>
                    <a:pt x="276" y="972"/>
                    <a:pt x="250" y="972"/>
                  </a:cubicBezTo>
                  <a:cubicBezTo>
                    <a:pt x="224" y="972"/>
                    <a:pt x="203" y="993"/>
                    <a:pt x="203" y="1018"/>
                  </a:cubicBezTo>
                  <a:cubicBezTo>
                    <a:pt x="203" y="1044"/>
                    <a:pt x="224" y="1065"/>
                    <a:pt x="250" y="1065"/>
                  </a:cubicBezTo>
                  <a:close/>
                  <a:moveTo>
                    <a:pt x="978" y="1339"/>
                  </a:moveTo>
                  <a:cubicBezTo>
                    <a:pt x="927" y="1339"/>
                    <a:pt x="885" y="1380"/>
                    <a:pt x="885" y="1432"/>
                  </a:cubicBezTo>
                  <a:cubicBezTo>
                    <a:pt x="885" y="1483"/>
                    <a:pt x="927" y="1525"/>
                    <a:pt x="978" y="1525"/>
                  </a:cubicBezTo>
                  <a:cubicBezTo>
                    <a:pt x="1029" y="1525"/>
                    <a:pt x="1071" y="1483"/>
                    <a:pt x="1071" y="1432"/>
                  </a:cubicBezTo>
                  <a:cubicBezTo>
                    <a:pt x="1071" y="1380"/>
                    <a:pt x="1029" y="1339"/>
                    <a:pt x="978" y="1339"/>
                  </a:cubicBezTo>
                  <a:close/>
                  <a:moveTo>
                    <a:pt x="589" y="1253"/>
                  </a:moveTo>
                  <a:cubicBezTo>
                    <a:pt x="555" y="1253"/>
                    <a:pt x="527" y="1281"/>
                    <a:pt x="527" y="1315"/>
                  </a:cubicBezTo>
                  <a:cubicBezTo>
                    <a:pt x="527" y="1349"/>
                    <a:pt x="555" y="1377"/>
                    <a:pt x="589" y="1377"/>
                  </a:cubicBezTo>
                  <a:cubicBezTo>
                    <a:pt x="623" y="1377"/>
                    <a:pt x="651" y="1349"/>
                    <a:pt x="651" y="1315"/>
                  </a:cubicBezTo>
                  <a:cubicBezTo>
                    <a:pt x="651" y="1281"/>
                    <a:pt x="623" y="1253"/>
                    <a:pt x="589" y="1253"/>
                  </a:cubicBezTo>
                  <a:close/>
                  <a:moveTo>
                    <a:pt x="454" y="1273"/>
                  </a:moveTo>
                  <a:cubicBezTo>
                    <a:pt x="428" y="1273"/>
                    <a:pt x="407" y="1294"/>
                    <a:pt x="407" y="1320"/>
                  </a:cubicBezTo>
                  <a:cubicBezTo>
                    <a:pt x="407" y="1345"/>
                    <a:pt x="428" y="1366"/>
                    <a:pt x="454" y="1366"/>
                  </a:cubicBezTo>
                  <a:cubicBezTo>
                    <a:pt x="479" y="1366"/>
                    <a:pt x="500" y="1345"/>
                    <a:pt x="500" y="1320"/>
                  </a:cubicBezTo>
                  <a:cubicBezTo>
                    <a:pt x="500" y="1294"/>
                    <a:pt x="479" y="1273"/>
                    <a:pt x="454" y="1273"/>
                  </a:cubicBez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51">
                <a:latin typeface="+mn-lt"/>
              </a:endParaRPr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3E1CC1F4-EA1D-4D81-8D96-5D60F7921084}"/>
                </a:ext>
              </a:extLst>
            </p:cNvPr>
            <p:cNvSpPr>
              <a:spLocks noSelect="1"/>
            </p:cNvSpPr>
            <p:nvPr userDrawn="1"/>
          </p:nvSpPr>
          <p:spPr bwMode="invGray">
            <a:xfrm>
              <a:off x="168" y="3802"/>
              <a:ext cx="339" cy="339"/>
            </a:xfrm>
            <a:custGeom>
              <a:avLst/>
              <a:gdLst>
                <a:gd name="T0" fmla="*/ 1263 w 1693"/>
                <a:gd name="T1" fmla="*/ 382 h 1701"/>
                <a:gd name="T2" fmla="*/ 1544 w 1693"/>
                <a:gd name="T3" fmla="*/ 394 h 1701"/>
                <a:gd name="T4" fmla="*/ 1080 w 1693"/>
                <a:gd name="T5" fmla="*/ 34 h 1701"/>
                <a:gd name="T6" fmla="*/ 1600 w 1693"/>
                <a:gd name="T7" fmla="*/ 851 h 1701"/>
                <a:gd name="T8" fmla="*/ 1370 w 1693"/>
                <a:gd name="T9" fmla="*/ 291 h 1701"/>
                <a:gd name="T10" fmla="*/ 1370 w 1693"/>
                <a:gd name="T11" fmla="*/ 291 h 1701"/>
                <a:gd name="T12" fmla="*/ 792 w 1693"/>
                <a:gd name="T13" fmla="*/ 273 h 1701"/>
                <a:gd name="T14" fmla="*/ 410 w 1693"/>
                <a:gd name="T15" fmla="*/ 127 h 1701"/>
                <a:gd name="T16" fmla="*/ 606 w 1693"/>
                <a:gd name="T17" fmla="*/ 91 h 1701"/>
                <a:gd name="T18" fmla="*/ 513 w 1693"/>
                <a:gd name="T19" fmla="*/ 320 h 1701"/>
                <a:gd name="T20" fmla="*/ 513 w 1693"/>
                <a:gd name="T21" fmla="*/ 320 h 1701"/>
                <a:gd name="T22" fmla="*/ 1535 w 1693"/>
                <a:gd name="T23" fmla="*/ 524 h 1701"/>
                <a:gd name="T24" fmla="*/ 784 w 1693"/>
                <a:gd name="T25" fmla="*/ 82 h 1701"/>
                <a:gd name="T26" fmla="*/ 704 w 1693"/>
                <a:gd name="T27" fmla="*/ 51 h 1701"/>
                <a:gd name="T28" fmla="*/ 958 w 1693"/>
                <a:gd name="T29" fmla="*/ 63 h 1701"/>
                <a:gd name="T30" fmla="*/ 1111 w 1693"/>
                <a:gd name="T31" fmla="*/ 394 h 1701"/>
                <a:gd name="T32" fmla="*/ 1111 w 1693"/>
                <a:gd name="T33" fmla="*/ 394 h 1701"/>
                <a:gd name="T34" fmla="*/ 1575 w 1693"/>
                <a:gd name="T35" fmla="*/ 726 h 1701"/>
                <a:gd name="T36" fmla="*/ 1239 w 1693"/>
                <a:gd name="T37" fmla="*/ 208 h 1701"/>
                <a:gd name="T38" fmla="*/ 512 w 1693"/>
                <a:gd name="T39" fmla="*/ 1574 h 1701"/>
                <a:gd name="T40" fmla="*/ 1341 w 1693"/>
                <a:gd name="T41" fmla="*/ 1434 h 1701"/>
                <a:gd name="T42" fmla="*/ 1341 w 1693"/>
                <a:gd name="T43" fmla="*/ 1434 h 1701"/>
                <a:gd name="T44" fmla="*/ 893 w 1693"/>
                <a:gd name="T45" fmla="*/ 1335 h 1701"/>
                <a:gd name="T46" fmla="*/ 1126 w 1693"/>
                <a:gd name="T47" fmla="*/ 1657 h 1701"/>
                <a:gd name="T48" fmla="*/ 1126 w 1693"/>
                <a:gd name="T49" fmla="*/ 1428 h 1701"/>
                <a:gd name="T50" fmla="*/ 104 w 1693"/>
                <a:gd name="T51" fmla="*/ 1130 h 1701"/>
                <a:gd name="T52" fmla="*/ 104 w 1693"/>
                <a:gd name="T53" fmla="*/ 1130 h 1701"/>
                <a:gd name="T54" fmla="*/ 1048 w 1693"/>
                <a:gd name="T55" fmla="*/ 1526 h 1701"/>
                <a:gd name="T56" fmla="*/ 822 w 1693"/>
                <a:gd name="T57" fmla="*/ 1528 h 1701"/>
                <a:gd name="T58" fmla="*/ 738 w 1693"/>
                <a:gd name="T59" fmla="*/ 1428 h 1701"/>
                <a:gd name="T60" fmla="*/ 935 w 1693"/>
                <a:gd name="T61" fmla="*/ 1605 h 1701"/>
                <a:gd name="T62" fmla="*/ 935 w 1693"/>
                <a:gd name="T63" fmla="*/ 1605 h 1701"/>
                <a:gd name="T64" fmla="*/ 852 w 1693"/>
                <a:gd name="T65" fmla="*/ 1639 h 1701"/>
                <a:gd name="T66" fmla="*/ 481 w 1693"/>
                <a:gd name="T67" fmla="*/ 1307 h 1701"/>
                <a:gd name="T68" fmla="*/ 362 w 1693"/>
                <a:gd name="T69" fmla="*/ 1456 h 1701"/>
                <a:gd name="T70" fmla="*/ 340 w 1693"/>
                <a:gd name="T71" fmla="*/ 1495 h 1701"/>
                <a:gd name="T72" fmla="*/ 402 w 1693"/>
                <a:gd name="T73" fmla="*/ 1442 h 1701"/>
                <a:gd name="T74" fmla="*/ 0 w 1693"/>
                <a:gd name="T75" fmla="*/ 979 h 1701"/>
                <a:gd name="T76" fmla="*/ 111 w 1693"/>
                <a:gd name="T77" fmla="*/ 1099 h 1701"/>
                <a:gd name="T78" fmla="*/ 360 w 1693"/>
                <a:gd name="T79" fmla="*/ 1382 h 1701"/>
                <a:gd name="T80" fmla="*/ 800 w 1693"/>
                <a:gd name="T81" fmla="*/ 851 h 1701"/>
                <a:gd name="T82" fmla="*/ 975 w 1693"/>
                <a:gd name="T83" fmla="*/ 935 h 1701"/>
                <a:gd name="T84" fmla="*/ 1094 w 1693"/>
                <a:gd name="T85" fmla="*/ 723 h 1701"/>
                <a:gd name="T86" fmla="*/ 1371 w 1693"/>
                <a:gd name="T87" fmla="*/ 789 h 1701"/>
                <a:gd name="T88" fmla="*/ 1313 w 1693"/>
                <a:gd name="T89" fmla="*/ 1025 h 1701"/>
                <a:gd name="T90" fmla="*/ 1229 w 1693"/>
                <a:gd name="T91" fmla="*/ 851 h 1701"/>
                <a:gd name="T92" fmla="*/ 496 w 1693"/>
                <a:gd name="T93" fmla="*/ 838 h 1701"/>
                <a:gd name="T94" fmla="*/ 764 w 1693"/>
                <a:gd name="T95" fmla="*/ 683 h 1701"/>
                <a:gd name="T96" fmla="*/ 447 w 1693"/>
                <a:gd name="T97" fmla="*/ 683 h 1701"/>
                <a:gd name="T98" fmla="*/ 333 w 1693"/>
                <a:gd name="T99" fmla="*/ 1018 h 17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693" h="1701">
                  <a:moveTo>
                    <a:pt x="1451" y="487"/>
                  </a:moveTo>
                  <a:cubicBezTo>
                    <a:pt x="1412" y="487"/>
                    <a:pt x="1378" y="463"/>
                    <a:pt x="1365" y="429"/>
                  </a:cubicBezTo>
                  <a:cubicBezTo>
                    <a:pt x="1354" y="438"/>
                    <a:pt x="1340" y="444"/>
                    <a:pt x="1325" y="444"/>
                  </a:cubicBezTo>
                  <a:cubicBezTo>
                    <a:pt x="1291" y="444"/>
                    <a:pt x="1263" y="416"/>
                    <a:pt x="1263" y="382"/>
                  </a:cubicBezTo>
                  <a:cubicBezTo>
                    <a:pt x="1263" y="347"/>
                    <a:pt x="1291" y="320"/>
                    <a:pt x="1325" y="320"/>
                  </a:cubicBezTo>
                  <a:cubicBezTo>
                    <a:pt x="1345" y="320"/>
                    <a:pt x="1362" y="329"/>
                    <a:pt x="1373" y="343"/>
                  </a:cubicBezTo>
                  <a:cubicBezTo>
                    <a:pt x="1390" y="317"/>
                    <a:pt x="1418" y="301"/>
                    <a:pt x="1451" y="301"/>
                  </a:cubicBezTo>
                  <a:cubicBezTo>
                    <a:pt x="1502" y="301"/>
                    <a:pt x="1544" y="343"/>
                    <a:pt x="1544" y="394"/>
                  </a:cubicBezTo>
                  <a:cubicBezTo>
                    <a:pt x="1544" y="445"/>
                    <a:pt x="1502" y="487"/>
                    <a:pt x="1451" y="487"/>
                  </a:cubicBezTo>
                  <a:close/>
                  <a:moveTo>
                    <a:pt x="1080" y="220"/>
                  </a:moveTo>
                  <a:cubicBezTo>
                    <a:pt x="1132" y="220"/>
                    <a:pt x="1174" y="179"/>
                    <a:pt x="1174" y="127"/>
                  </a:cubicBezTo>
                  <a:cubicBezTo>
                    <a:pt x="1174" y="76"/>
                    <a:pt x="1132" y="34"/>
                    <a:pt x="1080" y="34"/>
                  </a:cubicBezTo>
                  <a:cubicBezTo>
                    <a:pt x="1029" y="34"/>
                    <a:pt x="987" y="76"/>
                    <a:pt x="987" y="127"/>
                  </a:cubicBezTo>
                  <a:cubicBezTo>
                    <a:pt x="987" y="179"/>
                    <a:pt x="1029" y="220"/>
                    <a:pt x="1080" y="220"/>
                  </a:cubicBezTo>
                  <a:close/>
                  <a:moveTo>
                    <a:pt x="1646" y="804"/>
                  </a:moveTo>
                  <a:cubicBezTo>
                    <a:pt x="1621" y="804"/>
                    <a:pt x="1600" y="825"/>
                    <a:pt x="1600" y="851"/>
                  </a:cubicBezTo>
                  <a:cubicBezTo>
                    <a:pt x="1600" y="876"/>
                    <a:pt x="1621" y="897"/>
                    <a:pt x="1646" y="897"/>
                  </a:cubicBezTo>
                  <a:cubicBezTo>
                    <a:pt x="1672" y="897"/>
                    <a:pt x="1693" y="876"/>
                    <a:pt x="1693" y="851"/>
                  </a:cubicBezTo>
                  <a:cubicBezTo>
                    <a:pt x="1693" y="825"/>
                    <a:pt x="1672" y="804"/>
                    <a:pt x="1646" y="804"/>
                  </a:cubicBezTo>
                  <a:close/>
                  <a:moveTo>
                    <a:pt x="1370" y="291"/>
                  </a:moveTo>
                  <a:cubicBezTo>
                    <a:pt x="1396" y="291"/>
                    <a:pt x="1416" y="270"/>
                    <a:pt x="1416" y="245"/>
                  </a:cubicBezTo>
                  <a:cubicBezTo>
                    <a:pt x="1416" y="219"/>
                    <a:pt x="1396" y="198"/>
                    <a:pt x="1370" y="198"/>
                  </a:cubicBezTo>
                  <a:cubicBezTo>
                    <a:pt x="1344" y="198"/>
                    <a:pt x="1323" y="219"/>
                    <a:pt x="1323" y="245"/>
                  </a:cubicBezTo>
                  <a:cubicBezTo>
                    <a:pt x="1323" y="270"/>
                    <a:pt x="1344" y="291"/>
                    <a:pt x="1370" y="291"/>
                  </a:cubicBezTo>
                  <a:close/>
                  <a:moveTo>
                    <a:pt x="746" y="320"/>
                  </a:moveTo>
                  <a:cubicBezTo>
                    <a:pt x="746" y="345"/>
                    <a:pt x="767" y="366"/>
                    <a:pt x="792" y="366"/>
                  </a:cubicBezTo>
                  <a:cubicBezTo>
                    <a:pt x="818" y="366"/>
                    <a:pt x="839" y="345"/>
                    <a:pt x="839" y="320"/>
                  </a:cubicBezTo>
                  <a:cubicBezTo>
                    <a:pt x="839" y="294"/>
                    <a:pt x="818" y="273"/>
                    <a:pt x="792" y="273"/>
                  </a:cubicBezTo>
                  <a:cubicBezTo>
                    <a:pt x="767" y="273"/>
                    <a:pt x="746" y="294"/>
                    <a:pt x="746" y="320"/>
                  </a:cubicBezTo>
                  <a:close/>
                  <a:moveTo>
                    <a:pt x="410" y="220"/>
                  </a:moveTo>
                  <a:cubicBezTo>
                    <a:pt x="436" y="220"/>
                    <a:pt x="457" y="199"/>
                    <a:pt x="457" y="174"/>
                  </a:cubicBezTo>
                  <a:cubicBezTo>
                    <a:pt x="457" y="148"/>
                    <a:pt x="436" y="127"/>
                    <a:pt x="410" y="127"/>
                  </a:cubicBezTo>
                  <a:cubicBezTo>
                    <a:pt x="384" y="127"/>
                    <a:pt x="363" y="148"/>
                    <a:pt x="363" y="174"/>
                  </a:cubicBezTo>
                  <a:cubicBezTo>
                    <a:pt x="363" y="199"/>
                    <a:pt x="384" y="220"/>
                    <a:pt x="410" y="220"/>
                  </a:cubicBezTo>
                  <a:close/>
                  <a:moveTo>
                    <a:pt x="559" y="138"/>
                  </a:moveTo>
                  <a:cubicBezTo>
                    <a:pt x="585" y="138"/>
                    <a:pt x="606" y="117"/>
                    <a:pt x="606" y="91"/>
                  </a:cubicBezTo>
                  <a:cubicBezTo>
                    <a:pt x="606" y="65"/>
                    <a:pt x="585" y="45"/>
                    <a:pt x="559" y="45"/>
                  </a:cubicBezTo>
                  <a:cubicBezTo>
                    <a:pt x="534" y="45"/>
                    <a:pt x="513" y="65"/>
                    <a:pt x="513" y="91"/>
                  </a:cubicBezTo>
                  <a:cubicBezTo>
                    <a:pt x="513" y="117"/>
                    <a:pt x="534" y="138"/>
                    <a:pt x="559" y="138"/>
                  </a:cubicBezTo>
                  <a:close/>
                  <a:moveTo>
                    <a:pt x="513" y="320"/>
                  </a:moveTo>
                  <a:cubicBezTo>
                    <a:pt x="538" y="320"/>
                    <a:pt x="559" y="299"/>
                    <a:pt x="559" y="273"/>
                  </a:cubicBezTo>
                  <a:cubicBezTo>
                    <a:pt x="559" y="247"/>
                    <a:pt x="538" y="227"/>
                    <a:pt x="513" y="227"/>
                  </a:cubicBezTo>
                  <a:cubicBezTo>
                    <a:pt x="487" y="227"/>
                    <a:pt x="466" y="247"/>
                    <a:pt x="466" y="273"/>
                  </a:cubicBezTo>
                  <a:cubicBezTo>
                    <a:pt x="466" y="299"/>
                    <a:pt x="487" y="320"/>
                    <a:pt x="513" y="320"/>
                  </a:cubicBezTo>
                  <a:close/>
                  <a:moveTo>
                    <a:pt x="1581" y="571"/>
                  </a:moveTo>
                  <a:cubicBezTo>
                    <a:pt x="1607" y="571"/>
                    <a:pt x="1628" y="550"/>
                    <a:pt x="1628" y="524"/>
                  </a:cubicBezTo>
                  <a:cubicBezTo>
                    <a:pt x="1628" y="499"/>
                    <a:pt x="1607" y="478"/>
                    <a:pt x="1581" y="478"/>
                  </a:cubicBezTo>
                  <a:cubicBezTo>
                    <a:pt x="1556" y="478"/>
                    <a:pt x="1535" y="499"/>
                    <a:pt x="1535" y="524"/>
                  </a:cubicBezTo>
                  <a:cubicBezTo>
                    <a:pt x="1535" y="550"/>
                    <a:pt x="1556" y="571"/>
                    <a:pt x="1581" y="571"/>
                  </a:cubicBezTo>
                  <a:close/>
                  <a:moveTo>
                    <a:pt x="714" y="236"/>
                  </a:moveTo>
                  <a:cubicBezTo>
                    <a:pt x="766" y="236"/>
                    <a:pt x="807" y="194"/>
                    <a:pt x="807" y="143"/>
                  </a:cubicBezTo>
                  <a:cubicBezTo>
                    <a:pt x="807" y="119"/>
                    <a:pt x="798" y="98"/>
                    <a:pt x="784" y="82"/>
                  </a:cubicBezTo>
                  <a:cubicBezTo>
                    <a:pt x="792" y="73"/>
                    <a:pt x="797" y="62"/>
                    <a:pt x="797" y="50"/>
                  </a:cubicBezTo>
                  <a:cubicBezTo>
                    <a:pt x="797" y="24"/>
                    <a:pt x="776" y="3"/>
                    <a:pt x="751" y="3"/>
                  </a:cubicBezTo>
                  <a:cubicBezTo>
                    <a:pt x="725" y="3"/>
                    <a:pt x="704" y="24"/>
                    <a:pt x="704" y="50"/>
                  </a:cubicBezTo>
                  <a:cubicBezTo>
                    <a:pt x="704" y="50"/>
                    <a:pt x="704" y="50"/>
                    <a:pt x="704" y="51"/>
                  </a:cubicBezTo>
                  <a:cubicBezTo>
                    <a:pt x="658" y="56"/>
                    <a:pt x="621" y="95"/>
                    <a:pt x="621" y="143"/>
                  </a:cubicBezTo>
                  <a:cubicBezTo>
                    <a:pt x="621" y="194"/>
                    <a:pt x="663" y="236"/>
                    <a:pt x="714" y="236"/>
                  </a:cubicBezTo>
                  <a:close/>
                  <a:moveTo>
                    <a:pt x="896" y="125"/>
                  </a:moveTo>
                  <a:cubicBezTo>
                    <a:pt x="930" y="125"/>
                    <a:pt x="958" y="97"/>
                    <a:pt x="958" y="63"/>
                  </a:cubicBezTo>
                  <a:cubicBezTo>
                    <a:pt x="958" y="28"/>
                    <a:pt x="930" y="0"/>
                    <a:pt x="896" y="0"/>
                  </a:cubicBezTo>
                  <a:cubicBezTo>
                    <a:pt x="862" y="0"/>
                    <a:pt x="834" y="28"/>
                    <a:pt x="834" y="63"/>
                  </a:cubicBezTo>
                  <a:cubicBezTo>
                    <a:pt x="834" y="97"/>
                    <a:pt x="862" y="125"/>
                    <a:pt x="896" y="125"/>
                  </a:cubicBezTo>
                  <a:close/>
                  <a:moveTo>
                    <a:pt x="1111" y="394"/>
                  </a:moveTo>
                  <a:cubicBezTo>
                    <a:pt x="1111" y="420"/>
                    <a:pt x="1132" y="440"/>
                    <a:pt x="1157" y="440"/>
                  </a:cubicBezTo>
                  <a:cubicBezTo>
                    <a:pt x="1183" y="440"/>
                    <a:pt x="1204" y="420"/>
                    <a:pt x="1204" y="394"/>
                  </a:cubicBezTo>
                  <a:cubicBezTo>
                    <a:pt x="1204" y="368"/>
                    <a:pt x="1183" y="347"/>
                    <a:pt x="1157" y="347"/>
                  </a:cubicBezTo>
                  <a:cubicBezTo>
                    <a:pt x="1132" y="347"/>
                    <a:pt x="1111" y="368"/>
                    <a:pt x="1111" y="394"/>
                  </a:cubicBezTo>
                  <a:close/>
                  <a:moveTo>
                    <a:pt x="1637" y="664"/>
                  </a:moveTo>
                  <a:cubicBezTo>
                    <a:pt x="1637" y="630"/>
                    <a:pt x="1609" y="602"/>
                    <a:pt x="1575" y="602"/>
                  </a:cubicBezTo>
                  <a:cubicBezTo>
                    <a:pt x="1540" y="602"/>
                    <a:pt x="1513" y="630"/>
                    <a:pt x="1513" y="664"/>
                  </a:cubicBezTo>
                  <a:cubicBezTo>
                    <a:pt x="1513" y="698"/>
                    <a:pt x="1540" y="726"/>
                    <a:pt x="1575" y="726"/>
                  </a:cubicBezTo>
                  <a:cubicBezTo>
                    <a:pt x="1609" y="726"/>
                    <a:pt x="1637" y="698"/>
                    <a:pt x="1637" y="664"/>
                  </a:cubicBezTo>
                  <a:close/>
                  <a:moveTo>
                    <a:pt x="1239" y="301"/>
                  </a:moveTo>
                  <a:cubicBezTo>
                    <a:pt x="1264" y="301"/>
                    <a:pt x="1285" y="280"/>
                    <a:pt x="1285" y="254"/>
                  </a:cubicBezTo>
                  <a:cubicBezTo>
                    <a:pt x="1285" y="229"/>
                    <a:pt x="1264" y="208"/>
                    <a:pt x="1239" y="208"/>
                  </a:cubicBezTo>
                  <a:cubicBezTo>
                    <a:pt x="1213" y="208"/>
                    <a:pt x="1192" y="229"/>
                    <a:pt x="1192" y="254"/>
                  </a:cubicBezTo>
                  <a:cubicBezTo>
                    <a:pt x="1192" y="280"/>
                    <a:pt x="1213" y="301"/>
                    <a:pt x="1239" y="301"/>
                  </a:cubicBezTo>
                  <a:close/>
                  <a:moveTo>
                    <a:pt x="605" y="1481"/>
                  </a:moveTo>
                  <a:cubicBezTo>
                    <a:pt x="554" y="1481"/>
                    <a:pt x="512" y="1522"/>
                    <a:pt x="512" y="1574"/>
                  </a:cubicBezTo>
                  <a:cubicBezTo>
                    <a:pt x="512" y="1625"/>
                    <a:pt x="554" y="1667"/>
                    <a:pt x="605" y="1667"/>
                  </a:cubicBezTo>
                  <a:cubicBezTo>
                    <a:pt x="656" y="1667"/>
                    <a:pt x="698" y="1625"/>
                    <a:pt x="698" y="1574"/>
                  </a:cubicBezTo>
                  <a:cubicBezTo>
                    <a:pt x="698" y="1522"/>
                    <a:pt x="656" y="1481"/>
                    <a:pt x="605" y="1481"/>
                  </a:cubicBezTo>
                  <a:close/>
                  <a:moveTo>
                    <a:pt x="1341" y="1434"/>
                  </a:moveTo>
                  <a:cubicBezTo>
                    <a:pt x="1315" y="1434"/>
                    <a:pt x="1294" y="1455"/>
                    <a:pt x="1294" y="1481"/>
                  </a:cubicBezTo>
                  <a:cubicBezTo>
                    <a:pt x="1294" y="1506"/>
                    <a:pt x="1315" y="1527"/>
                    <a:pt x="1341" y="1527"/>
                  </a:cubicBezTo>
                  <a:cubicBezTo>
                    <a:pt x="1366" y="1527"/>
                    <a:pt x="1387" y="1506"/>
                    <a:pt x="1387" y="1481"/>
                  </a:cubicBezTo>
                  <a:cubicBezTo>
                    <a:pt x="1387" y="1455"/>
                    <a:pt x="1366" y="1434"/>
                    <a:pt x="1341" y="1434"/>
                  </a:cubicBezTo>
                  <a:close/>
                  <a:moveTo>
                    <a:pt x="846" y="1382"/>
                  </a:moveTo>
                  <a:cubicBezTo>
                    <a:pt x="846" y="1407"/>
                    <a:pt x="867" y="1428"/>
                    <a:pt x="893" y="1428"/>
                  </a:cubicBezTo>
                  <a:cubicBezTo>
                    <a:pt x="919" y="1428"/>
                    <a:pt x="940" y="1407"/>
                    <a:pt x="940" y="1382"/>
                  </a:cubicBezTo>
                  <a:cubicBezTo>
                    <a:pt x="940" y="1356"/>
                    <a:pt x="919" y="1335"/>
                    <a:pt x="893" y="1335"/>
                  </a:cubicBezTo>
                  <a:cubicBezTo>
                    <a:pt x="867" y="1335"/>
                    <a:pt x="846" y="1356"/>
                    <a:pt x="846" y="1382"/>
                  </a:cubicBezTo>
                  <a:close/>
                  <a:moveTo>
                    <a:pt x="1126" y="1563"/>
                  </a:moveTo>
                  <a:cubicBezTo>
                    <a:pt x="1100" y="1563"/>
                    <a:pt x="1080" y="1584"/>
                    <a:pt x="1080" y="1610"/>
                  </a:cubicBezTo>
                  <a:cubicBezTo>
                    <a:pt x="1080" y="1636"/>
                    <a:pt x="1100" y="1657"/>
                    <a:pt x="1126" y="1657"/>
                  </a:cubicBezTo>
                  <a:cubicBezTo>
                    <a:pt x="1152" y="1657"/>
                    <a:pt x="1173" y="1636"/>
                    <a:pt x="1173" y="1610"/>
                  </a:cubicBezTo>
                  <a:cubicBezTo>
                    <a:pt x="1173" y="1584"/>
                    <a:pt x="1152" y="1563"/>
                    <a:pt x="1126" y="1563"/>
                  </a:cubicBezTo>
                  <a:close/>
                  <a:moveTo>
                    <a:pt x="1173" y="1381"/>
                  </a:moveTo>
                  <a:cubicBezTo>
                    <a:pt x="1147" y="1381"/>
                    <a:pt x="1126" y="1402"/>
                    <a:pt x="1126" y="1428"/>
                  </a:cubicBezTo>
                  <a:cubicBezTo>
                    <a:pt x="1126" y="1454"/>
                    <a:pt x="1147" y="1475"/>
                    <a:pt x="1173" y="1475"/>
                  </a:cubicBezTo>
                  <a:cubicBezTo>
                    <a:pt x="1198" y="1475"/>
                    <a:pt x="1219" y="1454"/>
                    <a:pt x="1219" y="1428"/>
                  </a:cubicBezTo>
                  <a:cubicBezTo>
                    <a:pt x="1219" y="1402"/>
                    <a:pt x="1198" y="1381"/>
                    <a:pt x="1173" y="1381"/>
                  </a:cubicBezTo>
                  <a:close/>
                  <a:moveTo>
                    <a:pt x="104" y="1130"/>
                  </a:moveTo>
                  <a:cubicBezTo>
                    <a:pt x="78" y="1130"/>
                    <a:pt x="58" y="1151"/>
                    <a:pt x="58" y="1177"/>
                  </a:cubicBezTo>
                  <a:cubicBezTo>
                    <a:pt x="58" y="1202"/>
                    <a:pt x="78" y="1223"/>
                    <a:pt x="104" y="1223"/>
                  </a:cubicBezTo>
                  <a:cubicBezTo>
                    <a:pt x="130" y="1223"/>
                    <a:pt x="151" y="1202"/>
                    <a:pt x="151" y="1177"/>
                  </a:cubicBezTo>
                  <a:cubicBezTo>
                    <a:pt x="151" y="1151"/>
                    <a:pt x="130" y="1130"/>
                    <a:pt x="104" y="1130"/>
                  </a:cubicBezTo>
                  <a:close/>
                  <a:moveTo>
                    <a:pt x="1094" y="1480"/>
                  </a:moveTo>
                  <a:cubicBezTo>
                    <a:pt x="1094" y="1454"/>
                    <a:pt x="1074" y="1433"/>
                    <a:pt x="1048" y="1433"/>
                  </a:cubicBezTo>
                  <a:cubicBezTo>
                    <a:pt x="1022" y="1433"/>
                    <a:pt x="1001" y="1454"/>
                    <a:pt x="1001" y="1480"/>
                  </a:cubicBezTo>
                  <a:cubicBezTo>
                    <a:pt x="1001" y="1505"/>
                    <a:pt x="1022" y="1526"/>
                    <a:pt x="1048" y="1526"/>
                  </a:cubicBezTo>
                  <a:cubicBezTo>
                    <a:pt x="1074" y="1526"/>
                    <a:pt x="1094" y="1505"/>
                    <a:pt x="1094" y="1480"/>
                  </a:cubicBezTo>
                  <a:close/>
                  <a:moveTo>
                    <a:pt x="915" y="1528"/>
                  </a:moveTo>
                  <a:cubicBezTo>
                    <a:pt x="915" y="1502"/>
                    <a:pt x="894" y="1481"/>
                    <a:pt x="869" y="1481"/>
                  </a:cubicBezTo>
                  <a:cubicBezTo>
                    <a:pt x="843" y="1481"/>
                    <a:pt x="822" y="1502"/>
                    <a:pt x="822" y="1528"/>
                  </a:cubicBezTo>
                  <a:cubicBezTo>
                    <a:pt x="822" y="1553"/>
                    <a:pt x="843" y="1574"/>
                    <a:pt x="869" y="1574"/>
                  </a:cubicBezTo>
                  <a:cubicBezTo>
                    <a:pt x="894" y="1574"/>
                    <a:pt x="915" y="1553"/>
                    <a:pt x="915" y="1528"/>
                  </a:cubicBezTo>
                  <a:close/>
                  <a:moveTo>
                    <a:pt x="785" y="1475"/>
                  </a:moveTo>
                  <a:cubicBezTo>
                    <a:pt x="785" y="1449"/>
                    <a:pt x="764" y="1428"/>
                    <a:pt x="738" y="1428"/>
                  </a:cubicBezTo>
                  <a:cubicBezTo>
                    <a:pt x="713" y="1428"/>
                    <a:pt x="692" y="1449"/>
                    <a:pt x="692" y="1475"/>
                  </a:cubicBezTo>
                  <a:cubicBezTo>
                    <a:pt x="692" y="1500"/>
                    <a:pt x="713" y="1521"/>
                    <a:pt x="738" y="1521"/>
                  </a:cubicBezTo>
                  <a:cubicBezTo>
                    <a:pt x="764" y="1521"/>
                    <a:pt x="785" y="1500"/>
                    <a:pt x="785" y="1475"/>
                  </a:cubicBezTo>
                  <a:close/>
                  <a:moveTo>
                    <a:pt x="935" y="1605"/>
                  </a:moveTo>
                  <a:cubicBezTo>
                    <a:pt x="909" y="1605"/>
                    <a:pt x="888" y="1626"/>
                    <a:pt x="888" y="1651"/>
                  </a:cubicBezTo>
                  <a:cubicBezTo>
                    <a:pt x="888" y="1677"/>
                    <a:pt x="909" y="1698"/>
                    <a:pt x="935" y="1698"/>
                  </a:cubicBezTo>
                  <a:cubicBezTo>
                    <a:pt x="961" y="1698"/>
                    <a:pt x="981" y="1677"/>
                    <a:pt x="981" y="1651"/>
                  </a:cubicBezTo>
                  <a:cubicBezTo>
                    <a:pt x="981" y="1626"/>
                    <a:pt x="961" y="1605"/>
                    <a:pt x="935" y="1605"/>
                  </a:cubicBezTo>
                  <a:close/>
                  <a:moveTo>
                    <a:pt x="790" y="1577"/>
                  </a:moveTo>
                  <a:cubicBezTo>
                    <a:pt x="755" y="1577"/>
                    <a:pt x="728" y="1604"/>
                    <a:pt x="728" y="1639"/>
                  </a:cubicBezTo>
                  <a:cubicBezTo>
                    <a:pt x="728" y="1673"/>
                    <a:pt x="755" y="1701"/>
                    <a:pt x="790" y="1701"/>
                  </a:cubicBezTo>
                  <a:cubicBezTo>
                    <a:pt x="824" y="1701"/>
                    <a:pt x="852" y="1673"/>
                    <a:pt x="852" y="1639"/>
                  </a:cubicBezTo>
                  <a:cubicBezTo>
                    <a:pt x="852" y="1604"/>
                    <a:pt x="824" y="1577"/>
                    <a:pt x="790" y="1577"/>
                  </a:cubicBezTo>
                  <a:close/>
                  <a:moveTo>
                    <a:pt x="574" y="1307"/>
                  </a:moveTo>
                  <a:cubicBezTo>
                    <a:pt x="574" y="1281"/>
                    <a:pt x="554" y="1261"/>
                    <a:pt x="528" y="1261"/>
                  </a:cubicBezTo>
                  <a:cubicBezTo>
                    <a:pt x="502" y="1261"/>
                    <a:pt x="481" y="1281"/>
                    <a:pt x="481" y="1307"/>
                  </a:cubicBezTo>
                  <a:cubicBezTo>
                    <a:pt x="481" y="1333"/>
                    <a:pt x="502" y="1354"/>
                    <a:pt x="528" y="1354"/>
                  </a:cubicBezTo>
                  <a:cubicBezTo>
                    <a:pt x="554" y="1354"/>
                    <a:pt x="574" y="1333"/>
                    <a:pt x="574" y="1307"/>
                  </a:cubicBezTo>
                  <a:close/>
                  <a:moveTo>
                    <a:pt x="402" y="1442"/>
                  </a:moveTo>
                  <a:cubicBezTo>
                    <a:pt x="386" y="1442"/>
                    <a:pt x="373" y="1447"/>
                    <a:pt x="362" y="1456"/>
                  </a:cubicBezTo>
                  <a:cubicBezTo>
                    <a:pt x="362" y="1431"/>
                    <a:pt x="341" y="1410"/>
                    <a:pt x="316" y="1410"/>
                  </a:cubicBezTo>
                  <a:cubicBezTo>
                    <a:pt x="290" y="1410"/>
                    <a:pt x="269" y="1431"/>
                    <a:pt x="269" y="1457"/>
                  </a:cubicBezTo>
                  <a:cubicBezTo>
                    <a:pt x="269" y="1482"/>
                    <a:pt x="290" y="1503"/>
                    <a:pt x="316" y="1503"/>
                  </a:cubicBezTo>
                  <a:cubicBezTo>
                    <a:pt x="325" y="1503"/>
                    <a:pt x="333" y="1500"/>
                    <a:pt x="340" y="1495"/>
                  </a:cubicBezTo>
                  <a:cubicBezTo>
                    <a:pt x="340" y="1498"/>
                    <a:pt x="340" y="1501"/>
                    <a:pt x="340" y="1504"/>
                  </a:cubicBezTo>
                  <a:cubicBezTo>
                    <a:pt x="340" y="1538"/>
                    <a:pt x="367" y="1566"/>
                    <a:pt x="402" y="1566"/>
                  </a:cubicBezTo>
                  <a:cubicBezTo>
                    <a:pt x="436" y="1566"/>
                    <a:pt x="464" y="1538"/>
                    <a:pt x="464" y="1504"/>
                  </a:cubicBezTo>
                  <a:cubicBezTo>
                    <a:pt x="464" y="1470"/>
                    <a:pt x="436" y="1442"/>
                    <a:pt x="402" y="1442"/>
                  </a:cubicBezTo>
                  <a:close/>
                  <a:moveTo>
                    <a:pt x="111" y="975"/>
                  </a:moveTo>
                  <a:cubicBezTo>
                    <a:pt x="104" y="975"/>
                    <a:pt x="98" y="976"/>
                    <a:pt x="92" y="978"/>
                  </a:cubicBezTo>
                  <a:cubicBezTo>
                    <a:pt x="92" y="953"/>
                    <a:pt x="71" y="932"/>
                    <a:pt x="46" y="932"/>
                  </a:cubicBezTo>
                  <a:cubicBezTo>
                    <a:pt x="20" y="932"/>
                    <a:pt x="0" y="953"/>
                    <a:pt x="0" y="979"/>
                  </a:cubicBezTo>
                  <a:cubicBezTo>
                    <a:pt x="0" y="1004"/>
                    <a:pt x="20" y="1025"/>
                    <a:pt x="46" y="1025"/>
                  </a:cubicBezTo>
                  <a:cubicBezTo>
                    <a:pt x="47" y="1025"/>
                    <a:pt x="49" y="1024"/>
                    <a:pt x="50" y="1024"/>
                  </a:cubicBezTo>
                  <a:cubicBezTo>
                    <a:pt x="49" y="1028"/>
                    <a:pt x="49" y="1033"/>
                    <a:pt x="49" y="1037"/>
                  </a:cubicBezTo>
                  <a:cubicBezTo>
                    <a:pt x="49" y="1071"/>
                    <a:pt x="76" y="1099"/>
                    <a:pt x="111" y="1099"/>
                  </a:cubicBezTo>
                  <a:cubicBezTo>
                    <a:pt x="145" y="1099"/>
                    <a:pt x="173" y="1071"/>
                    <a:pt x="173" y="1037"/>
                  </a:cubicBezTo>
                  <a:cubicBezTo>
                    <a:pt x="173" y="1003"/>
                    <a:pt x="145" y="975"/>
                    <a:pt x="111" y="975"/>
                  </a:cubicBezTo>
                  <a:close/>
                  <a:moveTo>
                    <a:pt x="298" y="1320"/>
                  </a:moveTo>
                  <a:cubicBezTo>
                    <a:pt x="298" y="1354"/>
                    <a:pt x="326" y="1382"/>
                    <a:pt x="360" y="1382"/>
                  </a:cubicBezTo>
                  <a:cubicBezTo>
                    <a:pt x="394" y="1382"/>
                    <a:pt x="422" y="1354"/>
                    <a:pt x="422" y="1320"/>
                  </a:cubicBezTo>
                  <a:cubicBezTo>
                    <a:pt x="422" y="1285"/>
                    <a:pt x="394" y="1257"/>
                    <a:pt x="360" y="1257"/>
                  </a:cubicBezTo>
                  <a:cubicBezTo>
                    <a:pt x="326" y="1257"/>
                    <a:pt x="298" y="1285"/>
                    <a:pt x="298" y="1320"/>
                  </a:cubicBezTo>
                  <a:close/>
                  <a:moveTo>
                    <a:pt x="800" y="851"/>
                  </a:moveTo>
                  <a:cubicBezTo>
                    <a:pt x="800" y="947"/>
                    <a:pt x="878" y="1025"/>
                    <a:pt x="975" y="1025"/>
                  </a:cubicBezTo>
                  <a:cubicBezTo>
                    <a:pt x="1021" y="1025"/>
                    <a:pt x="1063" y="1007"/>
                    <a:pt x="1094" y="978"/>
                  </a:cubicBezTo>
                  <a:cubicBezTo>
                    <a:pt x="1032" y="912"/>
                    <a:pt x="1032" y="912"/>
                    <a:pt x="1032" y="912"/>
                  </a:cubicBezTo>
                  <a:cubicBezTo>
                    <a:pt x="1017" y="926"/>
                    <a:pt x="997" y="935"/>
                    <a:pt x="975" y="935"/>
                  </a:cubicBezTo>
                  <a:cubicBezTo>
                    <a:pt x="928" y="935"/>
                    <a:pt x="890" y="897"/>
                    <a:pt x="890" y="851"/>
                  </a:cubicBezTo>
                  <a:cubicBezTo>
                    <a:pt x="890" y="804"/>
                    <a:pt x="928" y="766"/>
                    <a:pt x="975" y="766"/>
                  </a:cubicBezTo>
                  <a:cubicBezTo>
                    <a:pt x="997" y="766"/>
                    <a:pt x="1017" y="775"/>
                    <a:pt x="1032" y="789"/>
                  </a:cubicBezTo>
                  <a:cubicBezTo>
                    <a:pt x="1094" y="723"/>
                    <a:pt x="1094" y="723"/>
                    <a:pt x="1094" y="723"/>
                  </a:cubicBezTo>
                  <a:cubicBezTo>
                    <a:pt x="1063" y="694"/>
                    <a:pt x="1021" y="676"/>
                    <a:pt x="975" y="676"/>
                  </a:cubicBezTo>
                  <a:cubicBezTo>
                    <a:pt x="878" y="676"/>
                    <a:pt x="800" y="754"/>
                    <a:pt x="800" y="851"/>
                  </a:cubicBezTo>
                  <a:close/>
                  <a:moveTo>
                    <a:pt x="1313" y="766"/>
                  </a:moveTo>
                  <a:cubicBezTo>
                    <a:pt x="1335" y="766"/>
                    <a:pt x="1355" y="775"/>
                    <a:pt x="1371" y="789"/>
                  </a:cubicBezTo>
                  <a:cubicBezTo>
                    <a:pt x="1432" y="723"/>
                    <a:pt x="1432" y="723"/>
                    <a:pt x="1432" y="723"/>
                  </a:cubicBezTo>
                  <a:cubicBezTo>
                    <a:pt x="1401" y="694"/>
                    <a:pt x="1359" y="676"/>
                    <a:pt x="1313" y="676"/>
                  </a:cubicBezTo>
                  <a:cubicBezTo>
                    <a:pt x="1216" y="676"/>
                    <a:pt x="1138" y="754"/>
                    <a:pt x="1138" y="851"/>
                  </a:cubicBezTo>
                  <a:cubicBezTo>
                    <a:pt x="1138" y="947"/>
                    <a:pt x="1216" y="1025"/>
                    <a:pt x="1313" y="1025"/>
                  </a:cubicBezTo>
                  <a:cubicBezTo>
                    <a:pt x="1359" y="1025"/>
                    <a:pt x="1401" y="1007"/>
                    <a:pt x="1432" y="978"/>
                  </a:cubicBezTo>
                  <a:cubicBezTo>
                    <a:pt x="1370" y="912"/>
                    <a:pt x="1370" y="912"/>
                    <a:pt x="1370" y="912"/>
                  </a:cubicBezTo>
                  <a:cubicBezTo>
                    <a:pt x="1355" y="926"/>
                    <a:pt x="1335" y="935"/>
                    <a:pt x="1313" y="935"/>
                  </a:cubicBezTo>
                  <a:cubicBezTo>
                    <a:pt x="1266" y="935"/>
                    <a:pt x="1229" y="897"/>
                    <a:pt x="1229" y="851"/>
                  </a:cubicBezTo>
                  <a:cubicBezTo>
                    <a:pt x="1229" y="804"/>
                    <a:pt x="1266" y="766"/>
                    <a:pt x="1313" y="766"/>
                  </a:cubicBezTo>
                  <a:close/>
                  <a:moveTo>
                    <a:pt x="342" y="1018"/>
                  </a:moveTo>
                  <a:cubicBezTo>
                    <a:pt x="439" y="1018"/>
                    <a:pt x="439" y="1018"/>
                    <a:pt x="439" y="1018"/>
                  </a:cubicBezTo>
                  <a:cubicBezTo>
                    <a:pt x="496" y="838"/>
                    <a:pt x="496" y="838"/>
                    <a:pt x="496" y="838"/>
                  </a:cubicBezTo>
                  <a:cubicBezTo>
                    <a:pt x="553" y="1018"/>
                    <a:pt x="553" y="1018"/>
                    <a:pt x="553" y="1018"/>
                  </a:cubicBezTo>
                  <a:cubicBezTo>
                    <a:pt x="650" y="1018"/>
                    <a:pt x="650" y="1018"/>
                    <a:pt x="650" y="1018"/>
                  </a:cubicBezTo>
                  <a:cubicBezTo>
                    <a:pt x="659" y="1018"/>
                    <a:pt x="659" y="1018"/>
                    <a:pt x="659" y="1018"/>
                  </a:cubicBezTo>
                  <a:cubicBezTo>
                    <a:pt x="764" y="683"/>
                    <a:pt x="764" y="683"/>
                    <a:pt x="764" y="683"/>
                  </a:cubicBezTo>
                  <a:cubicBezTo>
                    <a:pt x="658" y="683"/>
                    <a:pt x="658" y="683"/>
                    <a:pt x="658" y="683"/>
                  </a:cubicBezTo>
                  <a:cubicBezTo>
                    <a:pt x="601" y="864"/>
                    <a:pt x="601" y="864"/>
                    <a:pt x="601" y="864"/>
                  </a:cubicBezTo>
                  <a:cubicBezTo>
                    <a:pt x="544" y="683"/>
                    <a:pt x="544" y="683"/>
                    <a:pt x="544" y="683"/>
                  </a:cubicBezTo>
                  <a:cubicBezTo>
                    <a:pt x="447" y="683"/>
                    <a:pt x="447" y="683"/>
                    <a:pt x="447" y="683"/>
                  </a:cubicBezTo>
                  <a:cubicBezTo>
                    <a:pt x="390" y="864"/>
                    <a:pt x="390" y="864"/>
                    <a:pt x="390" y="864"/>
                  </a:cubicBezTo>
                  <a:cubicBezTo>
                    <a:pt x="334" y="683"/>
                    <a:pt x="334" y="683"/>
                    <a:pt x="334" y="683"/>
                  </a:cubicBezTo>
                  <a:cubicBezTo>
                    <a:pt x="227" y="683"/>
                    <a:pt x="227" y="683"/>
                    <a:pt x="227" y="683"/>
                  </a:cubicBezTo>
                  <a:cubicBezTo>
                    <a:pt x="333" y="1018"/>
                    <a:pt x="333" y="1018"/>
                    <a:pt x="333" y="1018"/>
                  </a:cubicBezTo>
                  <a:lnTo>
                    <a:pt x="342" y="10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51">
                <a:latin typeface="+mn-lt"/>
              </a:endParaRPr>
            </a:p>
          </p:txBody>
        </p:sp>
      </p:grpSp>
      <p:sp>
        <p:nvSpPr>
          <p:cNvPr id="11" name="LS_Logo2 (JU-Free) Employment" hidden="1">
            <a:extLst>
              <a:ext uri="{FF2B5EF4-FFF2-40B4-BE49-F238E27FC236}">
                <a16:creationId xmlns:a16="http://schemas.microsoft.com/office/drawing/2014/main" id="{82B5D9F9-F536-4FFF-BB23-62A25BA525D2}"/>
              </a:ext>
            </a:extLst>
          </p:cNvPr>
          <p:cNvSpPr>
            <a:spLocks/>
          </p:cNvSpPr>
          <p:nvPr userDrawn="1"/>
        </p:nvSpPr>
        <p:spPr bwMode="auto">
          <a:xfrm>
            <a:off x="1155700" y="7712075"/>
            <a:ext cx="1365250" cy="365125"/>
          </a:xfrm>
          <a:custGeom>
            <a:avLst/>
            <a:gdLst>
              <a:gd name="T0" fmla="*/ 234 w 3440"/>
              <a:gd name="T1" fmla="*/ 1 h 921"/>
              <a:gd name="T2" fmla="*/ 213 w 3440"/>
              <a:gd name="T3" fmla="*/ 152 h 921"/>
              <a:gd name="T4" fmla="*/ 240 w 3440"/>
              <a:gd name="T5" fmla="*/ 308 h 921"/>
              <a:gd name="T6" fmla="*/ 506 w 3440"/>
              <a:gd name="T7" fmla="*/ 309 h 921"/>
              <a:gd name="T8" fmla="*/ 668 w 3440"/>
              <a:gd name="T9" fmla="*/ 1 h 921"/>
              <a:gd name="T10" fmla="*/ 320 w 3440"/>
              <a:gd name="T11" fmla="*/ 1 h 921"/>
              <a:gd name="T12" fmla="*/ 812 w 3440"/>
              <a:gd name="T13" fmla="*/ 346 h 921"/>
              <a:gd name="T14" fmla="*/ 1036 w 3440"/>
              <a:gd name="T15" fmla="*/ 117 h 921"/>
              <a:gd name="T16" fmla="*/ 812 w 3440"/>
              <a:gd name="T17" fmla="*/ 199 h 921"/>
              <a:gd name="T18" fmla="*/ 812 w 3440"/>
              <a:gd name="T19" fmla="*/ 39 h 921"/>
              <a:gd name="T20" fmla="*/ 1141 w 3440"/>
              <a:gd name="T21" fmla="*/ 1 h 921"/>
              <a:gd name="T22" fmla="*/ 1291 w 3440"/>
              <a:gd name="T23" fmla="*/ 308 h 921"/>
              <a:gd name="T24" fmla="*/ 1503 w 3440"/>
              <a:gd name="T25" fmla="*/ 348 h 921"/>
              <a:gd name="T26" fmla="*/ 1643 w 3440"/>
              <a:gd name="T27" fmla="*/ 174 h 921"/>
              <a:gd name="T28" fmla="*/ 1875 w 3440"/>
              <a:gd name="T29" fmla="*/ 228 h 921"/>
              <a:gd name="T30" fmla="*/ 1743 w 3440"/>
              <a:gd name="T31" fmla="*/ 1 h 921"/>
              <a:gd name="T32" fmla="*/ 1875 w 3440"/>
              <a:gd name="T33" fmla="*/ 346 h 921"/>
              <a:gd name="T34" fmla="*/ 2371 w 3440"/>
              <a:gd name="T35" fmla="*/ 62 h 921"/>
              <a:gd name="T36" fmla="*/ 2360 w 3440"/>
              <a:gd name="T37" fmla="*/ 1 h 921"/>
              <a:gd name="T38" fmla="*/ 2060 w 3440"/>
              <a:gd name="T39" fmla="*/ 346 h 921"/>
              <a:gd name="T40" fmla="*/ 2725 w 3440"/>
              <a:gd name="T41" fmla="*/ 190 h 921"/>
              <a:gd name="T42" fmla="*/ 2746 w 3440"/>
              <a:gd name="T43" fmla="*/ 39 h 921"/>
              <a:gd name="T44" fmla="*/ 2752 w 3440"/>
              <a:gd name="T45" fmla="*/ 346 h 921"/>
              <a:gd name="T46" fmla="*/ 3079 w 3440"/>
              <a:gd name="T47" fmla="*/ 278 h 921"/>
              <a:gd name="T48" fmla="*/ 2872 w 3440"/>
              <a:gd name="T49" fmla="*/ 346 h 921"/>
              <a:gd name="T50" fmla="*/ 3118 w 3440"/>
              <a:gd name="T51" fmla="*/ 1 h 921"/>
              <a:gd name="T52" fmla="*/ 3176 w 3440"/>
              <a:gd name="T53" fmla="*/ 39 h 921"/>
              <a:gd name="T54" fmla="*/ 3327 w 3440"/>
              <a:gd name="T55" fmla="*/ 39 h 921"/>
              <a:gd name="T56" fmla="*/ 264 w 3440"/>
              <a:gd name="T57" fmla="*/ 690 h 921"/>
              <a:gd name="T58" fmla="*/ 0 w 3440"/>
              <a:gd name="T59" fmla="*/ 919 h 921"/>
              <a:gd name="T60" fmla="*/ 226 w 3440"/>
              <a:gd name="T61" fmla="*/ 691 h 921"/>
              <a:gd name="T62" fmla="*/ 128 w 3440"/>
              <a:gd name="T63" fmla="*/ 772 h 921"/>
              <a:gd name="T64" fmla="*/ 329 w 3440"/>
              <a:gd name="T65" fmla="*/ 919 h 921"/>
              <a:gd name="T66" fmla="*/ 369 w 3440"/>
              <a:gd name="T67" fmla="*/ 574 h 921"/>
              <a:gd name="T68" fmla="*/ 806 w 3440"/>
              <a:gd name="T69" fmla="*/ 831 h 921"/>
              <a:gd name="T70" fmla="*/ 692 w 3440"/>
              <a:gd name="T71" fmla="*/ 574 h 921"/>
              <a:gd name="T72" fmla="*/ 635 w 3440"/>
              <a:gd name="T73" fmla="*/ 794 h 921"/>
              <a:gd name="T74" fmla="*/ 975 w 3440"/>
              <a:gd name="T75" fmla="*/ 919 h 921"/>
              <a:gd name="T76" fmla="*/ 1127 w 3440"/>
              <a:gd name="T77" fmla="*/ 574 h 921"/>
              <a:gd name="T78" fmla="*/ 1223 w 3440"/>
              <a:gd name="T79" fmla="*/ 919 h 921"/>
              <a:gd name="T80" fmla="*/ 1223 w 3440"/>
              <a:gd name="T81" fmla="*/ 733 h 921"/>
              <a:gd name="T82" fmla="*/ 1184 w 3440"/>
              <a:gd name="T83" fmla="*/ 574 h 921"/>
              <a:gd name="T84" fmla="*/ 1428 w 3440"/>
              <a:gd name="T85" fmla="*/ 746 h 921"/>
              <a:gd name="T86" fmla="*/ 1609 w 3440"/>
              <a:gd name="T87" fmla="*/ 610 h 921"/>
              <a:gd name="T88" fmla="*/ 2051 w 3440"/>
              <a:gd name="T89" fmla="*/ 801 h 921"/>
              <a:gd name="T90" fmla="*/ 1992 w 3440"/>
              <a:gd name="T91" fmla="*/ 810 h 921"/>
              <a:gd name="T92" fmla="*/ 1861 w 3440"/>
              <a:gd name="T93" fmla="*/ 574 h 921"/>
              <a:gd name="T94" fmla="*/ 2090 w 3440"/>
              <a:gd name="T95" fmla="*/ 691 h 921"/>
              <a:gd name="T96" fmla="*/ 1992 w 3440"/>
              <a:gd name="T97" fmla="*/ 772 h 921"/>
              <a:gd name="T98" fmla="*/ 2217 w 3440"/>
              <a:gd name="T99" fmla="*/ 574 h 921"/>
              <a:gd name="T100" fmla="*/ 2379 w 3440"/>
              <a:gd name="T101" fmla="*/ 882 h 921"/>
              <a:gd name="T102" fmla="*/ 2565 w 3440"/>
              <a:gd name="T103" fmla="*/ 919 h 9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3440" h="921">
                <a:moveTo>
                  <a:pt x="240" y="346"/>
                </a:moveTo>
                <a:cubicBezTo>
                  <a:pt x="0" y="346"/>
                  <a:pt x="0" y="346"/>
                  <a:pt x="0" y="346"/>
                </a:cubicBezTo>
                <a:cubicBezTo>
                  <a:pt x="0" y="1"/>
                  <a:pt x="0" y="1"/>
                  <a:pt x="0" y="1"/>
                </a:cubicBezTo>
                <a:cubicBezTo>
                  <a:pt x="234" y="1"/>
                  <a:pt x="234" y="1"/>
                  <a:pt x="234" y="1"/>
                </a:cubicBezTo>
                <a:cubicBezTo>
                  <a:pt x="234" y="39"/>
                  <a:pt x="234" y="39"/>
                  <a:pt x="234" y="39"/>
                </a:cubicBezTo>
                <a:cubicBezTo>
                  <a:pt x="40" y="39"/>
                  <a:pt x="40" y="39"/>
                  <a:pt x="40" y="39"/>
                </a:cubicBezTo>
                <a:cubicBezTo>
                  <a:pt x="40" y="152"/>
                  <a:pt x="40" y="152"/>
                  <a:pt x="40" y="152"/>
                </a:cubicBezTo>
                <a:cubicBezTo>
                  <a:pt x="213" y="152"/>
                  <a:pt x="213" y="152"/>
                  <a:pt x="213" y="152"/>
                </a:cubicBezTo>
                <a:cubicBezTo>
                  <a:pt x="213" y="190"/>
                  <a:pt x="213" y="190"/>
                  <a:pt x="213" y="190"/>
                </a:cubicBezTo>
                <a:cubicBezTo>
                  <a:pt x="40" y="190"/>
                  <a:pt x="40" y="190"/>
                  <a:pt x="40" y="190"/>
                </a:cubicBezTo>
                <a:cubicBezTo>
                  <a:pt x="40" y="308"/>
                  <a:pt x="40" y="308"/>
                  <a:pt x="40" y="308"/>
                </a:cubicBezTo>
                <a:cubicBezTo>
                  <a:pt x="240" y="308"/>
                  <a:pt x="240" y="308"/>
                  <a:pt x="240" y="308"/>
                </a:cubicBezTo>
                <a:lnTo>
                  <a:pt x="240" y="346"/>
                </a:lnTo>
                <a:close/>
                <a:moveTo>
                  <a:pt x="357" y="62"/>
                </a:moveTo>
                <a:cubicBezTo>
                  <a:pt x="482" y="309"/>
                  <a:pt x="482" y="309"/>
                  <a:pt x="482" y="309"/>
                </a:cubicBezTo>
                <a:cubicBezTo>
                  <a:pt x="506" y="309"/>
                  <a:pt x="506" y="309"/>
                  <a:pt x="506" y="309"/>
                </a:cubicBezTo>
                <a:cubicBezTo>
                  <a:pt x="631" y="62"/>
                  <a:pt x="631" y="62"/>
                  <a:pt x="631" y="62"/>
                </a:cubicBezTo>
                <a:cubicBezTo>
                  <a:pt x="632" y="346"/>
                  <a:pt x="632" y="346"/>
                  <a:pt x="632" y="346"/>
                </a:cubicBezTo>
                <a:cubicBezTo>
                  <a:pt x="668" y="346"/>
                  <a:pt x="668" y="346"/>
                  <a:pt x="668" y="346"/>
                </a:cubicBezTo>
                <a:cubicBezTo>
                  <a:pt x="668" y="1"/>
                  <a:pt x="668" y="1"/>
                  <a:pt x="668" y="1"/>
                </a:cubicBezTo>
                <a:cubicBezTo>
                  <a:pt x="620" y="1"/>
                  <a:pt x="620" y="1"/>
                  <a:pt x="620" y="1"/>
                </a:cubicBezTo>
                <a:cubicBezTo>
                  <a:pt x="495" y="249"/>
                  <a:pt x="495" y="249"/>
                  <a:pt x="495" y="249"/>
                </a:cubicBezTo>
                <a:cubicBezTo>
                  <a:pt x="369" y="1"/>
                  <a:pt x="369" y="1"/>
                  <a:pt x="369" y="1"/>
                </a:cubicBezTo>
                <a:cubicBezTo>
                  <a:pt x="320" y="1"/>
                  <a:pt x="320" y="1"/>
                  <a:pt x="320" y="1"/>
                </a:cubicBezTo>
                <a:cubicBezTo>
                  <a:pt x="320" y="346"/>
                  <a:pt x="320" y="346"/>
                  <a:pt x="320" y="346"/>
                </a:cubicBezTo>
                <a:cubicBezTo>
                  <a:pt x="357" y="346"/>
                  <a:pt x="357" y="346"/>
                  <a:pt x="357" y="346"/>
                </a:cubicBezTo>
                <a:lnTo>
                  <a:pt x="357" y="62"/>
                </a:lnTo>
                <a:close/>
                <a:moveTo>
                  <a:pt x="812" y="346"/>
                </a:moveTo>
                <a:cubicBezTo>
                  <a:pt x="773" y="346"/>
                  <a:pt x="773" y="346"/>
                  <a:pt x="773" y="346"/>
                </a:cubicBezTo>
                <a:cubicBezTo>
                  <a:pt x="773" y="1"/>
                  <a:pt x="773" y="1"/>
                  <a:pt x="773" y="1"/>
                </a:cubicBezTo>
                <a:cubicBezTo>
                  <a:pt x="902" y="1"/>
                  <a:pt x="902" y="1"/>
                  <a:pt x="902" y="1"/>
                </a:cubicBezTo>
                <a:cubicBezTo>
                  <a:pt x="987" y="1"/>
                  <a:pt x="1036" y="44"/>
                  <a:pt x="1036" y="117"/>
                </a:cubicBezTo>
                <a:cubicBezTo>
                  <a:pt x="1036" y="193"/>
                  <a:pt x="987" y="237"/>
                  <a:pt x="902" y="237"/>
                </a:cubicBezTo>
                <a:cubicBezTo>
                  <a:pt x="812" y="237"/>
                  <a:pt x="812" y="237"/>
                  <a:pt x="812" y="237"/>
                </a:cubicBezTo>
                <a:lnTo>
                  <a:pt x="812" y="346"/>
                </a:lnTo>
                <a:close/>
                <a:moveTo>
                  <a:pt x="812" y="199"/>
                </a:moveTo>
                <a:cubicBezTo>
                  <a:pt x="900" y="199"/>
                  <a:pt x="900" y="199"/>
                  <a:pt x="900" y="199"/>
                </a:cubicBezTo>
                <a:cubicBezTo>
                  <a:pt x="962" y="199"/>
                  <a:pt x="998" y="172"/>
                  <a:pt x="998" y="118"/>
                </a:cubicBezTo>
                <a:cubicBezTo>
                  <a:pt x="998" y="66"/>
                  <a:pt x="962" y="39"/>
                  <a:pt x="900" y="39"/>
                </a:cubicBezTo>
                <a:cubicBezTo>
                  <a:pt x="812" y="39"/>
                  <a:pt x="812" y="39"/>
                  <a:pt x="812" y="39"/>
                </a:cubicBezTo>
                <a:lnTo>
                  <a:pt x="812" y="199"/>
                </a:lnTo>
                <a:close/>
                <a:moveTo>
                  <a:pt x="1291" y="308"/>
                </a:moveTo>
                <a:cubicBezTo>
                  <a:pt x="1141" y="308"/>
                  <a:pt x="1141" y="308"/>
                  <a:pt x="1141" y="308"/>
                </a:cubicBezTo>
                <a:cubicBezTo>
                  <a:pt x="1141" y="1"/>
                  <a:pt x="1141" y="1"/>
                  <a:pt x="1141" y="1"/>
                </a:cubicBezTo>
                <a:cubicBezTo>
                  <a:pt x="1101" y="1"/>
                  <a:pt x="1101" y="1"/>
                  <a:pt x="1101" y="1"/>
                </a:cubicBezTo>
                <a:cubicBezTo>
                  <a:pt x="1101" y="346"/>
                  <a:pt x="1101" y="346"/>
                  <a:pt x="1101" y="346"/>
                </a:cubicBezTo>
                <a:cubicBezTo>
                  <a:pt x="1291" y="346"/>
                  <a:pt x="1291" y="346"/>
                  <a:pt x="1291" y="346"/>
                </a:cubicBezTo>
                <a:lnTo>
                  <a:pt x="1291" y="308"/>
                </a:lnTo>
                <a:close/>
                <a:moveTo>
                  <a:pt x="1323" y="174"/>
                </a:moveTo>
                <a:cubicBezTo>
                  <a:pt x="1323" y="76"/>
                  <a:pt x="1402" y="0"/>
                  <a:pt x="1503" y="0"/>
                </a:cubicBezTo>
                <a:cubicBezTo>
                  <a:pt x="1603" y="0"/>
                  <a:pt x="1683" y="77"/>
                  <a:pt x="1683" y="174"/>
                </a:cubicBezTo>
                <a:cubicBezTo>
                  <a:pt x="1683" y="271"/>
                  <a:pt x="1603" y="348"/>
                  <a:pt x="1503" y="348"/>
                </a:cubicBezTo>
                <a:cubicBezTo>
                  <a:pt x="1402" y="348"/>
                  <a:pt x="1323" y="271"/>
                  <a:pt x="1323" y="174"/>
                </a:cubicBezTo>
                <a:close/>
                <a:moveTo>
                  <a:pt x="1363" y="174"/>
                </a:moveTo>
                <a:cubicBezTo>
                  <a:pt x="1363" y="249"/>
                  <a:pt x="1427" y="310"/>
                  <a:pt x="1503" y="310"/>
                </a:cubicBezTo>
                <a:cubicBezTo>
                  <a:pt x="1580" y="310"/>
                  <a:pt x="1643" y="249"/>
                  <a:pt x="1643" y="174"/>
                </a:cubicBezTo>
                <a:cubicBezTo>
                  <a:pt x="1643" y="98"/>
                  <a:pt x="1580" y="38"/>
                  <a:pt x="1503" y="38"/>
                </a:cubicBezTo>
                <a:cubicBezTo>
                  <a:pt x="1427" y="38"/>
                  <a:pt x="1363" y="98"/>
                  <a:pt x="1363" y="174"/>
                </a:cubicBezTo>
                <a:close/>
                <a:moveTo>
                  <a:pt x="1875" y="346"/>
                </a:moveTo>
                <a:cubicBezTo>
                  <a:pt x="1875" y="228"/>
                  <a:pt x="1875" y="228"/>
                  <a:pt x="1875" y="228"/>
                </a:cubicBezTo>
                <a:cubicBezTo>
                  <a:pt x="2005" y="1"/>
                  <a:pt x="2005" y="1"/>
                  <a:pt x="2005" y="1"/>
                </a:cubicBezTo>
                <a:cubicBezTo>
                  <a:pt x="1965" y="1"/>
                  <a:pt x="1965" y="1"/>
                  <a:pt x="1965" y="1"/>
                </a:cubicBezTo>
                <a:cubicBezTo>
                  <a:pt x="1855" y="181"/>
                  <a:pt x="1855" y="181"/>
                  <a:pt x="1855" y="181"/>
                </a:cubicBezTo>
                <a:cubicBezTo>
                  <a:pt x="1743" y="1"/>
                  <a:pt x="1743" y="1"/>
                  <a:pt x="1743" y="1"/>
                </a:cubicBezTo>
                <a:cubicBezTo>
                  <a:pt x="1703" y="1"/>
                  <a:pt x="1703" y="1"/>
                  <a:pt x="1703" y="1"/>
                </a:cubicBezTo>
                <a:cubicBezTo>
                  <a:pt x="1836" y="229"/>
                  <a:pt x="1836" y="229"/>
                  <a:pt x="1836" y="229"/>
                </a:cubicBezTo>
                <a:cubicBezTo>
                  <a:pt x="1836" y="346"/>
                  <a:pt x="1836" y="346"/>
                  <a:pt x="1836" y="346"/>
                </a:cubicBezTo>
                <a:lnTo>
                  <a:pt x="1875" y="346"/>
                </a:lnTo>
                <a:close/>
                <a:moveTo>
                  <a:pt x="2097" y="62"/>
                </a:moveTo>
                <a:cubicBezTo>
                  <a:pt x="2222" y="309"/>
                  <a:pt x="2222" y="309"/>
                  <a:pt x="2222" y="309"/>
                </a:cubicBezTo>
                <a:cubicBezTo>
                  <a:pt x="2246" y="309"/>
                  <a:pt x="2246" y="309"/>
                  <a:pt x="2246" y="309"/>
                </a:cubicBezTo>
                <a:cubicBezTo>
                  <a:pt x="2371" y="62"/>
                  <a:pt x="2371" y="62"/>
                  <a:pt x="2371" y="62"/>
                </a:cubicBezTo>
                <a:cubicBezTo>
                  <a:pt x="2371" y="346"/>
                  <a:pt x="2371" y="346"/>
                  <a:pt x="2371" y="346"/>
                </a:cubicBezTo>
                <a:cubicBezTo>
                  <a:pt x="2408" y="346"/>
                  <a:pt x="2408" y="346"/>
                  <a:pt x="2408" y="346"/>
                </a:cubicBezTo>
                <a:cubicBezTo>
                  <a:pt x="2408" y="1"/>
                  <a:pt x="2408" y="1"/>
                  <a:pt x="2408" y="1"/>
                </a:cubicBezTo>
                <a:cubicBezTo>
                  <a:pt x="2360" y="1"/>
                  <a:pt x="2360" y="1"/>
                  <a:pt x="2360" y="1"/>
                </a:cubicBezTo>
                <a:cubicBezTo>
                  <a:pt x="2234" y="249"/>
                  <a:pt x="2234" y="249"/>
                  <a:pt x="2234" y="249"/>
                </a:cubicBezTo>
                <a:cubicBezTo>
                  <a:pt x="2108" y="1"/>
                  <a:pt x="2108" y="1"/>
                  <a:pt x="2108" y="1"/>
                </a:cubicBezTo>
                <a:cubicBezTo>
                  <a:pt x="2060" y="1"/>
                  <a:pt x="2060" y="1"/>
                  <a:pt x="2060" y="1"/>
                </a:cubicBezTo>
                <a:cubicBezTo>
                  <a:pt x="2060" y="346"/>
                  <a:pt x="2060" y="346"/>
                  <a:pt x="2060" y="346"/>
                </a:cubicBezTo>
                <a:cubicBezTo>
                  <a:pt x="2097" y="346"/>
                  <a:pt x="2097" y="346"/>
                  <a:pt x="2097" y="346"/>
                </a:cubicBezTo>
                <a:lnTo>
                  <a:pt x="2097" y="62"/>
                </a:lnTo>
                <a:close/>
                <a:moveTo>
                  <a:pt x="2552" y="190"/>
                </a:moveTo>
                <a:cubicBezTo>
                  <a:pt x="2725" y="190"/>
                  <a:pt x="2725" y="190"/>
                  <a:pt x="2725" y="190"/>
                </a:cubicBezTo>
                <a:cubicBezTo>
                  <a:pt x="2725" y="152"/>
                  <a:pt x="2725" y="152"/>
                  <a:pt x="2725" y="152"/>
                </a:cubicBezTo>
                <a:cubicBezTo>
                  <a:pt x="2552" y="152"/>
                  <a:pt x="2552" y="152"/>
                  <a:pt x="2552" y="152"/>
                </a:cubicBezTo>
                <a:cubicBezTo>
                  <a:pt x="2552" y="39"/>
                  <a:pt x="2552" y="39"/>
                  <a:pt x="2552" y="39"/>
                </a:cubicBezTo>
                <a:cubicBezTo>
                  <a:pt x="2746" y="39"/>
                  <a:pt x="2746" y="39"/>
                  <a:pt x="2746" y="39"/>
                </a:cubicBezTo>
                <a:cubicBezTo>
                  <a:pt x="2746" y="1"/>
                  <a:pt x="2746" y="1"/>
                  <a:pt x="2746" y="1"/>
                </a:cubicBezTo>
                <a:cubicBezTo>
                  <a:pt x="2512" y="1"/>
                  <a:pt x="2512" y="1"/>
                  <a:pt x="2512" y="1"/>
                </a:cubicBezTo>
                <a:cubicBezTo>
                  <a:pt x="2512" y="346"/>
                  <a:pt x="2512" y="346"/>
                  <a:pt x="2512" y="346"/>
                </a:cubicBezTo>
                <a:cubicBezTo>
                  <a:pt x="2752" y="346"/>
                  <a:pt x="2752" y="346"/>
                  <a:pt x="2752" y="346"/>
                </a:cubicBezTo>
                <a:cubicBezTo>
                  <a:pt x="2752" y="308"/>
                  <a:pt x="2752" y="308"/>
                  <a:pt x="2752" y="308"/>
                </a:cubicBezTo>
                <a:cubicBezTo>
                  <a:pt x="2552" y="308"/>
                  <a:pt x="2552" y="308"/>
                  <a:pt x="2552" y="308"/>
                </a:cubicBezTo>
                <a:lnTo>
                  <a:pt x="2552" y="190"/>
                </a:lnTo>
                <a:close/>
                <a:moveTo>
                  <a:pt x="3079" y="278"/>
                </a:moveTo>
                <a:cubicBezTo>
                  <a:pt x="2873" y="1"/>
                  <a:pt x="2873" y="1"/>
                  <a:pt x="2873" y="1"/>
                </a:cubicBezTo>
                <a:cubicBezTo>
                  <a:pt x="2832" y="1"/>
                  <a:pt x="2832" y="1"/>
                  <a:pt x="2832" y="1"/>
                </a:cubicBezTo>
                <a:cubicBezTo>
                  <a:pt x="2832" y="346"/>
                  <a:pt x="2832" y="346"/>
                  <a:pt x="2832" y="346"/>
                </a:cubicBezTo>
                <a:cubicBezTo>
                  <a:pt x="2872" y="346"/>
                  <a:pt x="2872" y="346"/>
                  <a:pt x="2872" y="346"/>
                </a:cubicBezTo>
                <a:cubicBezTo>
                  <a:pt x="2872" y="69"/>
                  <a:pt x="2872" y="69"/>
                  <a:pt x="2872" y="69"/>
                </a:cubicBezTo>
                <a:cubicBezTo>
                  <a:pt x="3078" y="346"/>
                  <a:pt x="3078" y="346"/>
                  <a:pt x="3078" y="346"/>
                </a:cubicBezTo>
                <a:cubicBezTo>
                  <a:pt x="3118" y="346"/>
                  <a:pt x="3118" y="346"/>
                  <a:pt x="3118" y="346"/>
                </a:cubicBezTo>
                <a:cubicBezTo>
                  <a:pt x="3118" y="1"/>
                  <a:pt x="3118" y="1"/>
                  <a:pt x="3118" y="1"/>
                </a:cubicBezTo>
                <a:cubicBezTo>
                  <a:pt x="3079" y="1"/>
                  <a:pt x="3079" y="1"/>
                  <a:pt x="3079" y="1"/>
                </a:cubicBezTo>
                <a:lnTo>
                  <a:pt x="3079" y="278"/>
                </a:lnTo>
                <a:close/>
                <a:moveTo>
                  <a:pt x="3176" y="1"/>
                </a:moveTo>
                <a:cubicBezTo>
                  <a:pt x="3176" y="39"/>
                  <a:pt x="3176" y="39"/>
                  <a:pt x="3176" y="39"/>
                </a:cubicBezTo>
                <a:cubicBezTo>
                  <a:pt x="3288" y="39"/>
                  <a:pt x="3288" y="39"/>
                  <a:pt x="3288" y="39"/>
                </a:cubicBezTo>
                <a:cubicBezTo>
                  <a:pt x="3288" y="346"/>
                  <a:pt x="3288" y="346"/>
                  <a:pt x="3288" y="346"/>
                </a:cubicBezTo>
                <a:cubicBezTo>
                  <a:pt x="3327" y="346"/>
                  <a:pt x="3327" y="346"/>
                  <a:pt x="3327" y="346"/>
                </a:cubicBezTo>
                <a:cubicBezTo>
                  <a:pt x="3327" y="39"/>
                  <a:pt x="3327" y="39"/>
                  <a:pt x="3327" y="39"/>
                </a:cubicBezTo>
                <a:cubicBezTo>
                  <a:pt x="3440" y="39"/>
                  <a:pt x="3440" y="39"/>
                  <a:pt x="3440" y="39"/>
                </a:cubicBezTo>
                <a:cubicBezTo>
                  <a:pt x="3440" y="1"/>
                  <a:pt x="3440" y="1"/>
                  <a:pt x="3440" y="1"/>
                </a:cubicBezTo>
                <a:lnTo>
                  <a:pt x="3176" y="1"/>
                </a:lnTo>
                <a:close/>
                <a:moveTo>
                  <a:pt x="264" y="690"/>
                </a:moveTo>
                <a:cubicBezTo>
                  <a:pt x="264" y="766"/>
                  <a:pt x="215" y="810"/>
                  <a:pt x="130" y="810"/>
                </a:cubicBezTo>
                <a:cubicBezTo>
                  <a:pt x="40" y="810"/>
                  <a:pt x="40" y="810"/>
                  <a:pt x="40" y="810"/>
                </a:cubicBezTo>
                <a:cubicBezTo>
                  <a:pt x="40" y="919"/>
                  <a:pt x="40" y="919"/>
                  <a:pt x="40" y="919"/>
                </a:cubicBezTo>
                <a:cubicBezTo>
                  <a:pt x="0" y="919"/>
                  <a:pt x="0" y="919"/>
                  <a:pt x="0" y="919"/>
                </a:cubicBezTo>
                <a:cubicBezTo>
                  <a:pt x="0" y="574"/>
                  <a:pt x="0" y="574"/>
                  <a:pt x="0" y="574"/>
                </a:cubicBezTo>
                <a:cubicBezTo>
                  <a:pt x="130" y="574"/>
                  <a:pt x="130" y="574"/>
                  <a:pt x="130" y="574"/>
                </a:cubicBezTo>
                <a:cubicBezTo>
                  <a:pt x="215" y="574"/>
                  <a:pt x="264" y="616"/>
                  <a:pt x="264" y="690"/>
                </a:cubicBezTo>
                <a:close/>
                <a:moveTo>
                  <a:pt x="226" y="691"/>
                </a:moveTo>
                <a:cubicBezTo>
                  <a:pt x="226" y="639"/>
                  <a:pt x="190" y="612"/>
                  <a:pt x="128" y="612"/>
                </a:cubicBezTo>
                <a:cubicBezTo>
                  <a:pt x="40" y="612"/>
                  <a:pt x="40" y="612"/>
                  <a:pt x="40" y="612"/>
                </a:cubicBezTo>
                <a:cubicBezTo>
                  <a:pt x="40" y="772"/>
                  <a:pt x="40" y="772"/>
                  <a:pt x="40" y="772"/>
                </a:cubicBezTo>
                <a:cubicBezTo>
                  <a:pt x="128" y="772"/>
                  <a:pt x="128" y="772"/>
                  <a:pt x="128" y="772"/>
                </a:cubicBezTo>
                <a:cubicBezTo>
                  <a:pt x="190" y="772"/>
                  <a:pt x="226" y="744"/>
                  <a:pt x="226" y="691"/>
                </a:cubicBezTo>
                <a:close/>
                <a:moveTo>
                  <a:pt x="369" y="574"/>
                </a:moveTo>
                <a:cubicBezTo>
                  <a:pt x="329" y="574"/>
                  <a:pt x="329" y="574"/>
                  <a:pt x="329" y="574"/>
                </a:cubicBezTo>
                <a:cubicBezTo>
                  <a:pt x="329" y="919"/>
                  <a:pt x="329" y="919"/>
                  <a:pt x="329" y="919"/>
                </a:cubicBezTo>
                <a:cubicBezTo>
                  <a:pt x="520" y="919"/>
                  <a:pt x="520" y="919"/>
                  <a:pt x="520" y="919"/>
                </a:cubicBezTo>
                <a:cubicBezTo>
                  <a:pt x="520" y="881"/>
                  <a:pt x="520" y="881"/>
                  <a:pt x="520" y="881"/>
                </a:cubicBezTo>
                <a:cubicBezTo>
                  <a:pt x="369" y="881"/>
                  <a:pt x="369" y="881"/>
                  <a:pt x="369" y="881"/>
                </a:cubicBezTo>
                <a:lnTo>
                  <a:pt x="369" y="574"/>
                </a:lnTo>
                <a:close/>
                <a:moveTo>
                  <a:pt x="733" y="574"/>
                </a:moveTo>
                <a:cubicBezTo>
                  <a:pt x="887" y="919"/>
                  <a:pt x="887" y="919"/>
                  <a:pt x="887" y="919"/>
                </a:cubicBezTo>
                <a:cubicBezTo>
                  <a:pt x="844" y="919"/>
                  <a:pt x="844" y="919"/>
                  <a:pt x="844" y="919"/>
                </a:cubicBezTo>
                <a:cubicBezTo>
                  <a:pt x="806" y="831"/>
                  <a:pt x="806" y="831"/>
                  <a:pt x="806" y="831"/>
                </a:cubicBezTo>
                <a:cubicBezTo>
                  <a:pt x="618" y="831"/>
                  <a:pt x="618" y="831"/>
                  <a:pt x="618" y="831"/>
                </a:cubicBezTo>
                <a:cubicBezTo>
                  <a:pt x="579" y="919"/>
                  <a:pt x="579" y="919"/>
                  <a:pt x="579" y="919"/>
                </a:cubicBezTo>
                <a:cubicBezTo>
                  <a:pt x="538" y="919"/>
                  <a:pt x="538" y="919"/>
                  <a:pt x="538" y="919"/>
                </a:cubicBezTo>
                <a:cubicBezTo>
                  <a:pt x="692" y="574"/>
                  <a:pt x="692" y="574"/>
                  <a:pt x="692" y="574"/>
                </a:cubicBezTo>
                <a:lnTo>
                  <a:pt x="733" y="574"/>
                </a:lnTo>
                <a:close/>
                <a:moveTo>
                  <a:pt x="789" y="794"/>
                </a:moveTo>
                <a:cubicBezTo>
                  <a:pt x="711" y="619"/>
                  <a:pt x="711" y="619"/>
                  <a:pt x="711" y="619"/>
                </a:cubicBezTo>
                <a:cubicBezTo>
                  <a:pt x="635" y="794"/>
                  <a:pt x="635" y="794"/>
                  <a:pt x="635" y="794"/>
                </a:cubicBezTo>
                <a:lnTo>
                  <a:pt x="789" y="794"/>
                </a:lnTo>
                <a:close/>
                <a:moveTo>
                  <a:pt x="862" y="612"/>
                </a:moveTo>
                <a:cubicBezTo>
                  <a:pt x="975" y="612"/>
                  <a:pt x="975" y="612"/>
                  <a:pt x="975" y="612"/>
                </a:cubicBezTo>
                <a:cubicBezTo>
                  <a:pt x="975" y="919"/>
                  <a:pt x="975" y="919"/>
                  <a:pt x="975" y="919"/>
                </a:cubicBezTo>
                <a:cubicBezTo>
                  <a:pt x="1014" y="919"/>
                  <a:pt x="1014" y="919"/>
                  <a:pt x="1014" y="919"/>
                </a:cubicBezTo>
                <a:cubicBezTo>
                  <a:pt x="1014" y="612"/>
                  <a:pt x="1014" y="612"/>
                  <a:pt x="1014" y="612"/>
                </a:cubicBezTo>
                <a:cubicBezTo>
                  <a:pt x="1127" y="612"/>
                  <a:pt x="1127" y="612"/>
                  <a:pt x="1127" y="612"/>
                </a:cubicBezTo>
                <a:cubicBezTo>
                  <a:pt x="1127" y="574"/>
                  <a:pt x="1127" y="574"/>
                  <a:pt x="1127" y="574"/>
                </a:cubicBezTo>
                <a:cubicBezTo>
                  <a:pt x="862" y="574"/>
                  <a:pt x="862" y="574"/>
                  <a:pt x="862" y="574"/>
                </a:cubicBezTo>
                <a:lnTo>
                  <a:pt x="862" y="612"/>
                </a:lnTo>
                <a:close/>
                <a:moveTo>
                  <a:pt x="1184" y="919"/>
                </a:moveTo>
                <a:cubicBezTo>
                  <a:pt x="1223" y="919"/>
                  <a:pt x="1223" y="919"/>
                  <a:pt x="1223" y="919"/>
                </a:cubicBezTo>
                <a:cubicBezTo>
                  <a:pt x="1223" y="771"/>
                  <a:pt x="1223" y="771"/>
                  <a:pt x="1223" y="771"/>
                </a:cubicBezTo>
                <a:cubicBezTo>
                  <a:pt x="1384" y="771"/>
                  <a:pt x="1384" y="771"/>
                  <a:pt x="1384" y="771"/>
                </a:cubicBezTo>
                <a:cubicBezTo>
                  <a:pt x="1384" y="733"/>
                  <a:pt x="1384" y="733"/>
                  <a:pt x="1384" y="733"/>
                </a:cubicBezTo>
                <a:cubicBezTo>
                  <a:pt x="1223" y="733"/>
                  <a:pt x="1223" y="733"/>
                  <a:pt x="1223" y="733"/>
                </a:cubicBezTo>
                <a:cubicBezTo>
                  <a:pt x="1223" y="612"/>
                  <a:pt x="1223" y="612"/>
                  <a:pt x="1223" y="612"/>
                </a:cubicBezTo>
                <a:cubicBezTo>
                  <a:pt x="1403" y="612"/>
                  <a:pt x="1403" y="612"/>
                  <a:pt x="1403" y="612"/>
                </a:cubicBezTo>
                <a:cubicBezTo>
                  <a:pt x="1403" y="574"/>
                  <a:pt x="1403" y="574"/>
                  <a:pt x="1403" y="574"/>
                </a:cubicBezTo>
                <a:cubicBezTo>
                  <a:pt x="1184" y="574"/>
                  <a:pt x="1184" y="574"/>
                  <a:pt x="1184" y="574"/>
                </a:cubicBezTo>
                <a:lnTo>
                  <a:pt x="1184" y="919"/>
                </a:lnTo>
                <a:close/>
                <a:moveTo>
                  <a:pt x="1789" y="746"/>
                </a:moveTo>
                <a:cubicBezTo>
                  <a:pt x="1789" y="843"/>
                  <a:pt x="1709" y="921"/>
                  <a:pt x="1609" y="921"/>
                </a:cubicBezTo>
                <a:cubicBezTo>
                  <a:pt x="1508" y="921"/>
                  <a:pt x="1428" y="843"/>
                  <a:pt x="1428" y="746"/>
                </a:cubicBezTo>
                <a:cubicBezTo>
                  <a:pt x="1428" y="649"/>
                  <a:pt x="1508" y="573"/>
                  <a:pt x="1609" y="573"/>
                </a:cubicBezTo>
                <a:cubicBezTo>
                  <a:pt x="1709" y="573"/>
                  <a:pt x="1789" y="649"/>
                  <a:pt x="1789" y="746"/>
                </a:cubicBezTo>
                <a:close/>
                <a:moveTo>
                  <a:pt x="1749" y="746"/>
                </a:moveTo>
                <a:cubicBezTo>
                  <a:pt x="1749" y="671"/>
                  <a:pt x="1686" y="610"/>
                  <a:pt x="1609" y="610"/>
                </a:cubicBezTo>
                <a:cubicBezTo>
                  <a:pt x="1532" y="610"/>
                  <a:pt x="1468" y="671"/>
                  <a:pt x="1468" y="746"/>
                </a:cubicBezTo>
                <a:cubicBezTo>
                  <a:pt x="1468" y="822"/>
                  <a:pt x="1532" y="883"/>
                  <a:pt x="1609" y="883"/>
                </a:cubicBezTo>
                <a:cubicBezTo>
                  <a:pt x="1686" y="883"/>
                  <a:pt x="1749" y="822"/>
                  <a:pt x="1749" y="746"/>
                </a:cubicBezTo>
                <a:close/>
                <a:moveTo>
                  <a:pt x="2051" y="801"/>
                </a:moveTo>
                <a:cubicBezTo>
                  <a:pt x="2131" y="919"/>
                  <a:pt x="2131" y="919"/>
                  <a:pt x="2131" y="919"/>
                </a:cubicBezTo>
                <a:cubicBezTo>
                  <a:pt x="2086" y="919"/>
                  <a:pt x="2086" y="919"/>
                  <a:pt x="2086" y="919"/>
                </a:cubicBezTo>
                <a:cubicBezTo>
                  <a:pt x="2015" y="809"/>
                  <a:pt x="2015" y="809"/>
                  <a:pt x="2015" y="809"/>
                </a:cubicBezTo>
                <a:cubicBezTo>
                  <a:pt x="2008" y="809"/>
                  <a:pt x="2000" y="810"/>
                  <a:pt x="1992" y="810"/>
                </a:cubicBezTo>
                <a:cubicBezTo>
                  <a:pt x="1900" y="810"/>
                  <a:pt x="1900" y="810"/>
                  <a:pt x="1900" y="810"/>
                </a:cubicBezTo>
                <a:cubicBezTo>
                  <a:pt x="1900" y="919"/>
                  <a:pt x="1900" y="919"/>
                  <a:pt x="1900" y="919"/>
                </a:cubicBezTo>
                <a:cubicBezTo>
                  <a:pt x="1861" y="919"/>
                  <a:pt x="1861" y="919"/>
                  <a:pt x="1861" y="919"/>
                </a:cubicBezTo>
                <a:cubicBezTo>
                  <a:pt x="1861" y="574"/>
                  <a:pt x="1861" y="574"/>
                  <a:pt x="1861" y="574"/>
                </a:cubicBezTo>
                <a:cubicBezTo>
                  <a:pt x="1992" y="574"/>
                  <a:pt x="1992" y="574"/>
                  <a:pt x="1992" y="574"/>
                </a:cubicBezTo>
                <a:cubicBezTo>
                  <a:pt x="2078" y="574"/>
                  <a:pt x="2128" y="616"/>
                  <a:pt x="2128" y="690"/>
                </a:cubicBezTo>
                <a:cubicBezTo>
                  <a:pt x="2128" y="747"/>
                  <a:pt x="2100" y="785"/>
                  <a:pt x="2051" y="801"/>
                </a:cubicBezTo>
                <a:close/>
                <a:moveTo>
                  <a:pt x="2090" y="691"/>
                </a:moveTo>
                <a:cubicBezTo>
                  <a:pt x="2090" y="639"/>
                  <a:pt x="2054" y="612"/>
                  <a:pt x="1992" y="612"/>
                </a:cubicBezTo>
                <a:cubicBezTo>
                  <a:pt x="1900" y="612"/>
                  <a:pt x="1900" y="612"/>
                  <a:pt x="1900" y="612"/>
                </a:cubicBezTo>
                <a:cubicBezTo>
                  <a:pt x="1900" y="772"/>
                  <a:pt x="1900" y="772"/>
                  <a:pt x="1900" y="772"/>
                </a:cubicBezTo>
                <a:cubicBezTo>
                  <a:pt x="1992" y="772"/>
                  <a:pt x="1992" y="772"/>
                  <a:pt x="1992" y="772"/>
                </a:cubicBezTo>
                <a:cubicBezTo>
                  <a:pt x="2054" y="772"/>
                  <a:pt x="2090" y="744"/>
                  <a:pt x="2090" y="691"/>
                </a:cubicBezTo>
                <a:close/>
                <a:moveTo>
                  <a:pt x="2392" y="822"/>
                </a:moveTo>
                <a:cubicBezTo>
                  <a:pt x="2266" y="574"/>
                  <a:pt x="2266" y="574"/>
                  <a:pt x="2266" y="574"/>
                </a:cubicBezTo>
                <a:cubicBezTo>
                  <a:pt x="2217" y="574"/>
                  <a:pt x="2217" y="574"/>
                  <a:pt x="2217" y="574"/>
                </a:cubicBezTo>
                <a:cubicBezTo>
                  <a:pt x="2217" y="919"/>
                  <a:pt x="2217" y="919"/>
                  <a:pt x="2217" y="919"/>
                </a:cubicBezTo>
                <a:cubicBezTo>
                  <a:pt x="2254" y="919"/>
                  <a:pt x="2254" y="919"/>
                  <a:pt x="2254" y="919"/>
                </a:cubicBezTo>
                <a:cubicBezTo>
                  <a:pt x="2254" y="635"/>
                  <a:pt x="2254" y="635"/>
                  <a:pt x="2254" y="635"/>
                </a:cubicBezTo>
                <a:cubicBezTo>
                  <a:pt x="2379" y="882"/>
                  <a:pt x="2379" y="882"/>
                  <a:pt x="2379" y="882"/>
                </a:cubicBezTo>
                <a:cubicBezTo>
                  <a:pt x="2403" y="882"/>
                  <a:pt x="2403" y="882"/>
                  <a:pt x="2403" y="882"/>
                </a:cubicBezTo>
                <a:cubicBezTo>
                  <a:pt x="2528" y="635"/>
                  <a:pt x="2528" y="635"/>
                  <a:pt x="2528" y="635"/>
                </a:cubicBezTo>
                <a:cubicBezTo>
                  <a:pt x="2529" y="919"/>
                  <a:pt x="2529" y="919"/>
                  <a:pt x="2529" y="919"/>
                </a:cubicBezTo>
                <a:cubicBezTo>
                  <a:pt x="2565" y="919"/>
                  <a:pt x="2565" y="919"/>
                  <a:pt x="2565" y="919"/>
                </a:cubicBezTo>
                <a:cubicBezTo>
                  <a:pt x="2565" y="574"/>
                  <a:pt x="2565" y="574"/>
                  <a:pt x="2565" y="574"/>
                </a:cubicBezTo>
                <a:cubicBezTo>
                  <a:pt x="2517" y="574"/>
                  <a:pt x="2517" y="574"/>
                  <a:pt x="2517" y="574"/>
                </a:cubicBezTo>
                <a:lnTo>
                  <a:pt x="2392" y="822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lIns="114324" tIns="57162" rIns="114324" bIns="57162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251">
              <a:latin typeface="+mn-lt"/>
            </a:endParaRPr>
          </a:p>
        </p:txBody>
      </p:sp>
      <p:sp>
        <p:nvSpPr>
          <p:cNvPr id="12" name="LS_Logo4 (JU-Free) Swipe" hidden="1">
            <a:extLst>
              <a:ext uri="{FF2B5EF4-FFF2-40B4-BE49-F238E27FC236}">
                <a16:creationId xmlns:a16="http://schemas.microsoft.com/office/drawing/2014/main" id="{0D90EAA3-69CD-46D5-A9DE-0BCB4322CF4F}"/>
              </a:ext>
            </a:extLst>
          </p:cNvPr>
          <p:cNvSpPr>
            <a:spLocks/>
          </p:cNvSpPr>
          <p:nvPr userDrawn="1"/>
        </p:nvSpPr>
        <p:spPr bwMode="auto">
          <a:xfrm>
            <a:off x="1143000" y="7820025"/>
            <a:ext cx="615950" cy="138113"/>
          </a:xfrm>
          <a:custGeom>
            <a:avLst/>
            <a:gdLst>
              <a:gd name="T0" fmla="*/ 256 w 1551"/>
              <a:gd name="T1" fmla="*/ 253 h 347"/>
              <a:gd name="T2" fmla="*/ 132 w 1551"/>
              <a:gd name="T3" fmla="*/ 347 h 347"/>
              <a:gd name="T4" fmla="*/ 0 w 1551"/>
              <a:gd name="T5" fmla="*/ 295 h 347"/>
              <a:gd name="T6" fmla="*/ 18 w 1551"/>
              <a:gd name="T7" fmla="*/ 259 h 347"/>
              <a:gd name="T8" fmla="*/ 132 w 1551"/>
              <a:gd name="T9" fmla="*/ 308 h 347"/>
              <a:gd name="T10" fmla="*/ 213 w 1551"/>
              <a:gd name="T11" fmla="*/ 255 h 347"/>
              <a:gd name="T12" fmla="*/ 20 w 1551"/>
              <a:gd name="T13" fmla="*/ 89 h 347"/>
              <a:gd name="T14" fmla="*/ 139 w 1551"/>
              <a:gd name="T15" fmla="*/ 0 h 347"/>
              <a:gd name="T16" fmla="*/ 248 w 1551"/>
              <a:gd name="T17" fmla="*/ 32 h 347"/>
              <a:gd name="T18" fmla="*/ 231 w 1551"/>
              <a:gd name="T19" fmla="*/ 69 h 347"/>
              <a:gd name="T20" fmla="*/ 136 w 1551"/>
              <a:gd name="T21" fmla="*/ 40 h 347"/>
              <a:gd name="T22" fmla="*/ 63 w 1551"/>
              <a:gd name="T23" fmla="*/ 86 h 347"/>
              <a:gd name="T24" fmla="*/ 256 w 1551"/>
              <a:gd name="T25" fmla="*/ 253 h 347"/>
              <a:gd name="T26" fmla="*/ 652 w 1551"/>
              <a:gd name="T27" fmla="*/ 300 h 347"/>
              <a:gd name="T28" fmla="*/ 558 w 1551"/>
              <a:gd name="T29" fmla="*/ 1 h 347"/>
              <a:gd name="T30" fmla="*/ 518 w 1551"/>
              <a:gd name="T31" fmla="*/ 2 h 347"/>
              <a:gd name="T32" fmla="*/ 425 w 1551"/>
              <a:gd name="T33" fmla="*/ 300 h 347"/>
              <a:gd name="T34" fmla="*/ 330 w 1551"/>
              <a:gd name="T35" fmla="*/ 1 h 347"/>
              <a:gd name="T36" fmla="*/ 288 w 1551"/>
              <a:gd name="T37" fmla="*/ 1 h 347"/>
              <a:gd name="T38" fmla="*/ 403 w 1551"/>
              <a:gd name="T39" fmla="*/ 346 h 347"/>
              <a:gd name="T40" fmla="*/ 444 w 1551"/>
              <a:gd name="T41" fmla="*/ 346 h 347"/>
              <a:gd name="T42" fmla="*/ 538 w 1551"/>
              <a:gd name="T43" fmla="*/ 56 h 347"/>
              <a:gd name="T44" fmla="*/ 631 w 1551"/>
              <a:gd name="T45" fmla="*/ 346 h 347"/>
              <a:gd name="T46" fmla="*/ 671 w 1551"/>
              <a:gd name="T47" fmla="*/ 346 h 347"/>
              <a:gd name="T48" fmla="*/ 787 w 1551"/>
              <a:gd name="T49" fmla="*/ 1 h 347"/>
              <a:gd name="T50" fmla="*/ 746 w 1551"/>
              <a:gd name="T51" fmla="*/ 1 h 347"/>
              <a:gd name="T52" fmla="*/ 652 w 1551"/>
              <a:gd name="T53" fmla="*/ 300 h 347"/>
              <a:gd name="T54" fmla="*/ 838 w 1551"/>
              <a:gd name="T55" fmla="*/ 346 h 347"/>
              <a:gd name="T56" fmla="*/ 877 w 1551"/>
              <a:gd name="T57" fmla="*/ 346 h 347"/>
              <a:gd name="T58" fmla="*/ 877 w 1551"/>
              <a:gd name="T59" fmla="*/ 1 h 347"/>
              <a:gd name="T60" fmla="*/ 838 w 1551"/>
              <a:gd name="T61" fmla="*/ 1 h 347"/>
              <a:gd name="T62" fmla="*/ 838 w 1551"/>
              <a:gd name="T63" fmla="*/ 346 h 347"/>
              <a:gd name="T64" fmla="*/ 1245 w 1551"/>
              <a:gd name="T65" fmla="*/ 117 h 347"/>
              <a:gd name="T66" fmla="*/ 1111 w 1551"/>
              <a:gd name="T67" fmla="*/ 237 h 347"/>
              <a:gd name="T68" fmla="*/ 1021 w 1551"/>
              <a:gd name="T69" fmla="*/ 237 h 347"/>
              <a:gd name="T70" fmla="*/ 1021 w 1551"/>
              <a:gd name="T71" fmla="*/ 346 h 347"/>
              <a:gd name="T72" fmla="*/ 981 w 1551"/>
              <a:gd name="T73" fmla="*/ 346 h 347"/>
              <a:gd name="T74" fmla="*/ 981 w 1551"/>
              <a:gd name="T75" fmla="*/ 1 h 347"/>
              <a:gd name="T76" fmla="*/ 1111 w 1551"/>
              <a:gd name="T77" fmla="*/ 1 h 347"/>
              <a:gd name="T78" fmla="*/ 1245 w 1551"/>
              <a:gd name="T79" fmla="*/ 117 h 347"/>
              <a:gd name="T80" fmla="*/ 1207 w 1551"/>
              <a:gd name="T81" fmla="*/ 118 h 347"/>
              <a:gd name="T82" fmla="*/ 1109 w 1551"/>
              <a:gd name="T83" fmla="*/ 39 h 347"/>
              <a:gd name="T84" fmla="*/ 1021 w 1551"/>
              <a:gd name="T85" fmla="*/ 39 h 347"/>
              <a:gd name="T86" fmla="*/ 1021 w 1551"/>
              <a:gd name="T87" fmla="*/ 199 h 347"/>
              <a:gd name="T88" fmla="*/ 1109 w 1551"/>
              <a:gd name="T89" fmla="*/ 199 h 347"/>
              <a:gd name="T90" fmla="*/ 1207 w 1551"/>
              <a:gd name="T91" fmla="*/ 118 h 347"/>
              <a:gd name="T92" fmla="*/ 1350 w 1551"/>
              <a:gd name="T93" fmla="*/ 309 h 347"/>
              <a:gd name="T94" fmla="*/ 1350 w 1551"/>
              <a:gd name="T95" fmla="*/ 190 h 347"/>
              <a:gd name="T96" fmla="*/ 1524 w 1551"/>
              <a:gd name="T97" fmla="*/ 190 h 347"/>
              <a:gd name="T98" fmla="*/ 1524 w 1551"/>
              <a:gd name="T99" fmla="*/ 153 h 347"/>
              <a:gd name="T100" fmla="*/ 1350 w 1551"/>
              <a:gd name="T101" fmla="*/ 153 h 347"/>
              <a:gd name="T102" fmla="*/ 1350 w 1551"/>
              <a:gd name="T103" fmla="*/ 39 h 347"/>
              <a:gd name="T104" fmla="*/ 1544 w 1551"/>
              <a:gd name="T105" fmla="*/ 39 h 347"/>
              <a:gd name="T106" fmla="*/ 1544 w 1551"/>
              <a:gd name="T107" fmla="*/ 1 h 347"/>
              <a:gd name="T108" fmla="*/ 1311 w 1551"/>
              <a:gd name="T109" fmla="*/ 1 h 347"/>
              <a:gd name="T110" fmla="*/ 1311 w 1551"/>
              <a:gd name="T111" fmla="*/ 346 h 347"/>
              <a:gd name="T112" fmla="*/ 1551 w 1551"/>
              <a:gd name="T113" fmla="*/ 346 h 347"/>
              <a:gd name="T114" fmla="*/ 1551 w 1551"/>
              <a:gd name="T115" fmla="*/ 309 h 347"/>
              <a:gd name="T116" fmla="*/ 1350 w 1551"/>
              <a:gd name="T117" fmla="*/ 309 h 3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551" h="347">
                <a:moveTo>
                  <a:pt x="256" y="253"/>
                </a:moveTo>
                <a:cubicBezTo>
                  <a:pt x="256" y="311"/>
                  <a:pt x="206" y="347"/>
                  <a:pt x="132" y="347"/>
                </a:cubicBezTo>
                <a:cubicBezTo>
                  <a:pt x="82" y="347"/>
                  <a:pt x="33" y="326"/>
                  <a:pt x="0" y="295"/>
                </a:cubicBezTo>
                <a:cubicBezTo>
                  <a:pt x="18" y="259"/>
                  <a:pt x="18" y="259"/>
                  <a:pt x="18" y="259"/>
                </a:cubicBezTo>
                <a:cubicBezTo>
                  <a:pt x="50" y="290"/>
                  <a:pt x="94" y="308"/>
                  <a:pt x="132" y="308"/>
                </a:cubicBezTo>
                <a:cubicBezTo>
                  <a:pt x="182" y="308"/>
                  <a:pt x="213" y="288"/>
                  <a:pt x="213" y="255"/>
                </a:cubicBezTo>
                <a:cubicBezTo>
                  <a:pt x="214" y="164"/>
                  <a:pt x="20" y="213"/>
                  <a:pt x="20" y="89"/>
                </a:cubicBezTo>
                <a:cubicBezTo>
                  <a:pt x="20" y="35"/>
                  <a:pt x="68" y="0"/>
                  <a:pt x="139" y="0"/>
                </a:cubicBezTo>
                <a:cubicBezTo>
                  <a:pt x="179" y="0"/>
                  <a:pt x="220" y="13"/>
                  <a:pt x="248" y="32"/>
                </a:cubicBezTo>
                <a:cubicBezTo>
                  <a:pt x="231" y="69"/>
                  <a:pt x="231" y="69"/>
                  <a:pt x="231" y="69"/>
                </a:cubicBezTo>
                <a:cubicBezTo>
                  <a:pt x="200" y="48"/>
                  <a:pt x="164" y="40"/>
                  <a:pt x="136" y="40"/>
                </a:cubicBezTo>
                <a:cubicBezTo>
                  <a:pt x="92" y="40"/>
                  <a:pt x="63" y="57"/>
                  <a:pt x="63" y="86"/>
                </a:cubicBezTo>
                <a:cubicBezTo>
                  <a:pt x="63" y="174"/>
                  <a:pt x="257" y="128"/>
                  <a:pt x="256" y="253"/>
                </a:cubicBezTo>
                <a:close/>
                <a:moveTo>
                  <a:pt x="652" y="300"/>
                </a:moveTo>
                <a:cubicBezTo>
                  <a:pt x="558" y="1"/>
                  <a:pt x="558" y="1"/>
                  <a:pt x="558" y="1"/>
                </a:cubicBezTo>
                <a:cubicBezTo>
                  <a:pt x="518" y="2"/>
                  <a:pt x="518" y="2"/>
                  <a:pt x="518" y="2"/>
                </a:cubicBezTo>
                <a:cubicBezTo>
                  <a:pt x="425" y="300"/>
                  <a:pt x="425" y="300"/>
                  <a:pt x="425" y="300"/>
                </a:cubicBezTo>
                <a:cubicBezTo>
                  <a:pt x="330" y="1"/>
                  <a:pt x="330" y="1"/>
                  <a:pt x="330" y="1"/>
                </a:cubicBezTo>
                <a:cubicBezTo>
                  <a:pt x="288" y="1"/>
                  <a:pt x="288" y="1"/>
                  <a:pt x="288" y="1"/>
                </a:cubicBezTo>
                <a:cubicBezTo>
                  <a:pt x="403" y="346"/>
                  <a:pt x="403" y="346"/>
                  <a:pt x="403" y="346"/>
                </a:cubicBezTo>
                <a:cubicBezTo>
                  <a:pt x="444" y="346"/>
                  <a:pt x="444" y="346"/>
                  <a:pt x="444" y="346"/>
                </a:cubicBezTo>
                <a:cubicBezTo>
                  <a:pt x="538" y="56"/>
                  <a:pt x="538" y="56"/>
                  <a:pt x="538" y="56"/>
                </a:cubicBezTo>
                <a:cubicBezTo>
                  <a:pt x="631" y="346"/>
                  <a:pt x="631" y="346"/>
                  <a:pt x="631" y="346"/>
                </a:cubicBezTo>
                <a:cubicBezTo>
                  <a:pt x="671" y="346"/>
                  <a:pt x="671" y="346"/>
                  <a:pt x="671" y="346"/>
                </a:cubicBezTo>
                <a:cubicBezTo>
                  <a:pt x="787" y="1"/>
                  <a:pt x="787" y="1"/>
                  <a:pt x="787" y="1"/>
                </a:cubicBezTo>
                <a:cubicBezTo>
                  <a:pt x="746" y="1"/>
                  <a:pt x="746" y="1"/>
                  <a:pt x="746" y="1"/>
                </a:cubicBezTo>
                <a:lnTo>
                  <a:pt x="652" y="300"/>
                </a:lnTo>
                <a:close/>
                <a:moveTo>
                  <a:pt x="838" y="346"/>
                </a:moveTo>
                <a:cubicBezTo>
                  <a:pt x="877" y="346"/>
                  <a:pt x="877" y="346"/>
                  <a:pt x="877" y="346"/>
                </a:cubicBezTo>
                <a:cubicBezTo>
                  <a:pt x="877" y="1"/>
                  <a:pt x="877" y="1"/>
                  <a:pt x="877" y="1"/>
                </a:cubicBezTo>
                <a:cubicBezTo>
                  <a:pt x="838" y="1"/>
                  <a:pt x="838" y="1"/>
                  <a:pt x="838" y="1"/>
                </a:cubicBezTo>
                <a:lnTo>
                  <a:pt x="838" y="346"/>
                </a:lnTo>
                <a:close/>
                <a:moveTo>
                  <a:pt x="1245" y="117"/>
                </a:moveTo>
                <a:cubicBezTo>
                  <a:pt x="1245" y="193"/>
                  <a:pt x="1196" y="237"/>
                  <a:pt x="1111" y="237"/>
                </a:cubicBezTo>
                <a:cubicBezTo>
                  <a:pt x="1021" y="237"/>
                  <a:pt x="1021" y="237"/>
                  <a:pt x="1021" y="237"/>
                </a:cubicBezTo>
                <a:cubicBezTo>
                  <a:pt x="1021" y="346"/>
                  <a:pt x="1021" y="346"/>
                  <a:pt x="1021" y="346"/>
                </a:cubicBezTo>
                <a:cubicBezTo>
                  <a:pt x="981" y="346"/>
                  <a:pt x="981" y="346"/>
                  <a:pt x="981" y="346"/>
                </a:cubicBezTo>
                <a:cubicBezTo>
                  <a:pt x="981" y="1"/>
                  <a:pt x="981" y="1"/>
                  <a:pt x="981" y="1"/>
                </a:cubicBezTo>
                <a:cubicBezTo>
                  <a:pt x="1111" y="1"/>
                  <a:pt x="1111" y="1"/>
                  <a:pt x="1111" y="1"/>
                </a:cubicBezTo>
                <a:cubicBezTo>
                  <a:pt x="1196" y="1"/>
                  <a:pt x="1245" y="44"/>
                  <a:pt x="1245" y="117"/>
                </a:cubicBezTo>
                <a:close/>
                <a:moveTo>
                  <a:pt x="1207" y="118"/>
                </a:moveTo>
                <a:cubicBezTo>
                  <a:pt x="1207" y="66"/>
                  <a:pt x="1171" y="39"/>
                  <a:pt x="1109" y="39"/>
                </a:cubicBezTo>
                <a:cubicBezTo>
                  <a:pt x="1021" y="39"/>
                  <a:pt x="1021" y="39"/>
                  <a:pt x="1021" y="39"/>
                </a:cubicBezTo>
                <a:cubicBezTo>
                  <a:pt x="1021" y="199"/>
                  <a:pt x="1021" y="199"/>
                  <a:pt x="1021" y="199"/>
                </a:cubicBezTo>
                <a:cubicBezTo>
                  <a:pt x="1109" y="199"/>
                  <a:pt x="1109" y="199"/>
                  <a:pt x="1109" y="199"/>
                </a:cubicBezTo>
                <a:cubicBezTo>
                  <a:pt x="1171" y="199"/>
                  <a:pt x="1207" y="172"/>
                  <a:pt x="1207" y="118"/>
                </a:cubicBezTo>
                <a:close/>
                <a:moveTo>
                  <a:pt x="1350" y="309"/>
                </a:moveTo>
                <a:cubicBezTo>
                  <a:pt x="1350" y="190"/>
                  <a:pt x="1350" y="190"/>
                  <a:pt x="1350" y="190"/>
                </a:cubicBezTo>
                <a:cubicBezTo>
                  <a:pt x="1524" y="190"/>
                  <a:pt x="1524" y="190"/>
                  <a:pt x="1524" y="190"/>
                </a:cubicBezTo>
                <a:cubicBezTo>
                  <a:pt x="1524" y="153"/>
                  <a:pt x="1524" y="153"/>
                  <a:pt x="1524" y="153"/>
                </a:cubicBezTo>
                <a:cubicBezTo>
                  <a:pt x="1350" y="153"/>
                  <a:pt x="1350" y="153"/>
                  <a:pt x="1350" y="153"/>
                </a:cubicBezTo>
                <a:cubicBezTo>
                  <a:pt x="1350" y="39"/>
                  <a:pt x="1350" y="39"/>
                  <a:pt x="1350" y="39"/>
                </a:cubicBezTo>
                <a:cubicBezTo>
                  <a:pt x="1544" y="39"/>
                  <a:pt x="1544" y="39"/>
                  <a:pt x="1544" y="39"/>
                </a:cubicBezTo>
                <a:cubicBezTo>
                  <a:pt x="1544" y="1"/>
                  <a:pt x="1544" y="1"/>
                  <a:pt x="1544" y="1"/>
                </a:cubicBezTo>
                <a:cubicBezTo>
                  <a:pt x="1311" y="1"/>
                  <a:pt x="1311" y="1"/>
                  <a:pt x="1311" y="1"/>
                </a:cubicBezTo>
                <a:cubicBezTo>
                  <a:pt x="1311" y="346"/>
                  <a:pt x="1311" y="346"/>
                  <a:pt x="1311" y="346"/>
                </a:cubicBezTo>
                <a:cubicBezTo>
                  <a:pt x="1551" y="346"/>
                  <a:pt x="1551" y="346"/>
                  <a:pt x="1551" y="346"/>
                </a:cubicBezTo>
                <a:cubicBezTo>
                  <a:pt x="1551" y="309"/>
                  <a:pt x="1551" y="309"/>
                  <a:pt x="1551" y="309"/>
                </a:cubicBezTo>
                <a:lnTo>
                  <a:pt x="1350" y="309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lIns="114324" tIns="57162" rIns="114324" bIns="57162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251">
              <a:latin typeface="+mn-lt"/>
            </a:endParaRPr>
          </a:p>
        </p:txBody>
      </p:sp>
      <p:sp>
        <p:nvSpPr>
          <p:cNvPr id="13" name="LS_Logo6 (JU-Free) Taxonomy" hidden="1">
            <a:extLst>
              <a:ext uri="{FF2B5EF4-FFF2-40B4-BE49-F238E27FC236}">
                <a16:creationId xmlns:a16="http://schemas.microsoft.com/office/drawing/2014/main" id="{7D686498-9A86-4DBE-9BBA-554812623838}"/>
              </a:ext>
            </a:extLst>
          </p:cNvPr>
          <p:cNvSpPr>
            <a:spLocks/>
          </p:cNvSpPr>
          <p:nvPr userDrawn="1"/>
        </p:nvSpPr>
        <p:spPr bwMode="auto">
          <a:xfrm>
            <a:off x="1136650" y="7712075"/>
            <a:ext cx="1131888" cy="365125"/>
          </a:xfrm>
          <a:custGeom>
            <a:avLst/>
            <a:gdLst>
              <a:gd name="T0" fmla="*/ 0 w 2851"/>
              <a:gd name="T1" fmla="*/ 1 h 921"/>
              <a:gd name="T2" fmla="*/ 151 w 2851"/>
              <a:gd name="T3" fmla="*/ 39 h 921"/>
              <a:gd name="T4" fmla="*/ 112 w 2851"/>
              <a:gd name="T5" fmla="*/ 39 h 921"/>
              <a:gd name="T6" fmla="*/ 433 w 2851"/>
              <a:gd name="T7" fmla="*/ 1 h 921"/>
              <a:gd name="T8" fmla="*/ 506 w 2851"/>
              <a:gd name="T9" fmla="*/ 259 h 921"/>
              <a:gd name="T10" fmla="*/ 238 w 2851"/>
              <a:gd name="T11" fmla="*/ 346 h 921"/>
              <a:gd name="T12" fmla="*/ 412 w 2851"/>
              <a:gd name="T13" fmla="*/ 46 h 921"/>
              <a:gd name="T14" fmla="*/ 750 w 2851"/>
              <a:gd name="T15" fmla="*/ 202 h 921"/>
              <a:gd name="T16" fmla="*/ 775 w 2851"/>
              <a:gd name="T17" fmla="*/ 167 h 921"/>
              <a:gd name="T18" fmla="*/ 750 w 2851"/>
              <a:gd name="T19" fmla="*/ 134 h 921"/>
              <a:gd name="T20" fmla="*/ 726 w 2851"/>
              <a:gd name="T21" fmla="*/ 169 h 921"/>
              <a:gd name="T22" fmla="*/ 924 w 2851"/>
              <a:gd name="T23" fmla="*/ 174 h 921"/>
              <a:gd name="T24" fmla="*/ 1105 w 2851"/>
              <a:gd name="T25" fmla="*/ 348 h 921"/>
              <a:gd name="T26" fmla="*/ 1105 w 2851"/>
              <a:gd name="T27" fmla="*/ 310 h 921"/>
              <a:gd name="T28" fmla="*/ 964 w 2851"/>
              <a:gd name="T29" fmla="*/ 174 h 921"/>
              <a:gd name="T30" fmla="*/ 1642 w 2851"/>
              <a:gd name="T31" fmla="*/ 346 h 921"/>
              <a:gd name="T32" fmla="*/ 1603 w 2851"/>
              <a:gd name="T33" fmla="*/ 278 h 921"/>
              <a:gd name="T34" fmla="*/ 1356 w 2851"/>
              <a:gd name="T35" fmla="*/ 346 h 921"/>
              <a:gd name="T36" fmla="*/ 1895 w 2851"/>
              <a:gd name="T37" fmla="*/ 348 h 921"/>
              <a:gd name="T38" fmla="*/ 2074 w 2851"/>
              <a:gd name="T39" fmla="*/ 174 h 921"/>
              <a:gd name="T40" fmla="*/ 1895 w 2851"/>
              <a:gd name="T41" fmla="*/ 38 h 921"/>
              <a:gd name="T42" fmla="*/ 2034 w 2851"/>
              <a:gd name="T43" fmla="*/ 174 h 921"/>
              <a:gd name="T44" fmla="*/ 2332 w 2851"/>
              <a:gd name="T45" fmla="*/ 309 h 921"/>
              <a:gd name="T46" fmla="*/ 2494 w 2851"/>
              <a:gd name="T47" fmla="*/ 346 h 921"/>
              <a:gd name="T48" fmla="*/ 2321 w 2851"/>
              <a:gd name="T49" fmla="*/ 249 h 921"/>
              <a:gd name="T50" fmla="*/ 2146 w 2851"/>
              <a:gd name="T51" fmla="*/ 346 h 921"/>
              <a:gd name="T52" fmla="*/ 2811 w 2851"/>
              <a:gd name="T53" fmla="*/ 1 h 921"/>
              <a:gd name="T54" fmla="*/ 2549 w 2851"/>
              <a:gd name="T55" fmla="*/ 1 h 921"/>
              <a:gd name="T56" fmla="*/ 2721 w 2851"/>
              <a:gd name="T57" fmla="*/ 346 h 921"/>
              <a:gd name="T58" fmla="*/ 2811 w 2851"/>
              <a:gd name="T59" fmla="*/ 1 h 921"/>
              <a:gd name="T60" fmla="*/ 46 w 2851"/>
              <a:gd name="T61" fmla="*/ 574 h 921"/>
              <a:gd name="T62" fmla="*/ 84 w 2851"/>
              <a:gd name="T63" fmla="*/ 635 h 921"/>
              <a:gd name="T64" fmla="*/ 357 w 2851"/>
              <a:gd name="T65" fmla="*/ 635 h 921"/>
              <a:gd name="T66" fmla="*/ 394 w 2851"/>
              <a:gd name="T67" fmla="*/ 574 h 921"/>
              <a:gd name="T68" fmla="*/ 644 w 2851"/>
              <a:gd name="T69" fmla="*/ 574 h 921"/>
              <a:gd name="T70" fmla="*/ 716 w 2851"/>
              <a:gd name="T71" fmla="*/ 831 h 921"/>
              <a:gd name="T72" fmla="*/ 449 w 2851"/>
              <a:gd name="T73" fmla="*/ 919 h 921"/>
              <a:gd name="T74" fmla="*/ 700 w 2851"/>
              <a:gd name="T75" fmla="*/ 794 h 921"/>
              <a:gd name="T76" fmla="*/ 700 w 2851"/>
              <a:gd name="T77" fmla="*/ 794 h 921"/>
              <a:gd name="T78" fmla="*/ 851 w 2851"/>
              <a:gd name="T79" fmla="*/ 574 h 921"/>
              <a:gd name="T80" fmla="*/ 891 w 2851"/>
              <a:gd name="T81" fmla="*/ 642 h 921"/>
              <a:gd name="T82" fmla="*/ 1137 w 2851"/>
              <a:gd name="T83" fmla="*/ 574 h 921"/>
              <a:gd name="T84" fmla="*/ 1387 w 2851"/>
              <a:gd name="T85" fmla="*/ 574 h 921"/>
              <a:gd name="T86" fmla="*/ 1460 w 2851"/>
              <a:gd name="T87" fmla="*/ 831 h 921"/>
              <a:gd name="T88" fmla="*/ 1192 w 2851"/>
              <a:gd name="T89" fmla="*/ 919 h 921"/>
              <a:gd name="T90" fmla="*/ 1443 w 2851"/>
              <a:gd name="T91" fmla="*/ 794 h 921"/>
              <a:gd name="T92" fmla="*/ 1443 w 2851"/>
              <a:gd name="T93" fmla="*/ 794 h 921"/>
              <a:gd name="T94" fmla="*/ 1862 w 2851"/>
              <a:gd name="T95" fmla="*/ 620 h 921"/>
              <a:gd name="T96" fmla="*/ 1733 w 2851"/>
              <a:gd name="T97" fmla="*/ 921 h 921"/>
              <a:gd name="T98" fmla="*/ 1826 w 2851"/>
              <a:gd name="T99" fmla="*/ 750 h 921"/>
              <a:gd name="T100" fmla="*/ 1594 w 2851"/>
              <a:gd name="T101" fmla="*/ 746 h 921"/>
              <a:gd name="T102" fmla="*/ 2169 w 2851"/>
              <a:gd name="T103" fmla="*/ 763 h 921"/>
              <a:gd name="T104" fmla="*/ 1996 w 2851"/>
              <a:gd name="T105" fmla="*/ 612 h 921"/>
              <a:gd name="T106" fmla="*/ 1956 w 2851"/>
              <a:gd name="T107" fmla="*/ 574 h 921"/>
              <a:gd name="T108" fmla="*/ 2196 w 2851"/>
              <a:gd name="T109" fmla="*/ 881 h 921"/>
              <a:gd name="T110" fmla="*/ 2466 w 2851"/>
              <a:gd name="T111" fmla="*/ 801 h 921"/>
              <a:gd name="T112" fmla="*/ 2430 w 2851"/>
              <a:gd name="T113" fmla="*/ 809 h 921"/>
              <a:gd name="T114" fmla="*/ 2316 w 2851"/>
              <a:gd name="T115" fmla="*/ 919 h 921"/>
              <a:gd name="T116" fmla="*/ 2407 w 2851"/>
              <a:gd name="T117" fmla="*/ 574 h 921"/>
              <a:gd name="T118" fmla="*/ 2505 w 2851"/>
              <a:gd name="T119" fmla="*/ 691 h 921"/>
              <a:gd name="T120" fmla="*/ 2316 w 2851"/>
              <a:gd name="T121" fmla="*/ 772 h 9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851" h="921">
                <a:moveTo>
                  <a:pt x="112" y="39"/>
                </a:moveTo>
                <a:cubicBezTo>
                  <a:pt x="0" y="39"/>
                  <a:pt x="0" y="39"/>
                  <a:pt x="0" y="39"/>
                </a:cubicBezTo>
                <a:cubicBezTo>
                  <a:pt x="0" y="1"/>
                  <a:pt x="0" y="1"/>
                  <a:pt x="0" y="1"/>
                </a:cubicBezTo>
                <a:cubicBezTo>
                  <a:pt x="263" y="1"/>
                  <a:pt x="263" y="1"/>
                  <a:pt x="263" y="1"/>
                </a:cubicBezTo>
                <a:cubicBezTo>
                  <a:pt x="263" y="39"/>
                  <a:pt x="263" y="39"/>
                  <a:pt x="263" y="39"/>
                </a:cubicBezTo>
                <a:cubicBezTo>
                  <a:pt x="151" y="39"/>
                  <a:pt x="151" y="39"/>
                  <a:pt x="151" y="39"/>
                </a:cubicBezTo>
                <a:cubicBezTo>
                  <a:pt x="151" y="346"/>
                  <a:pt x="151" y="346"/>
                  <a:pt x="151" y="346"/>
                </a:cubicBezTo>
                <a:cubicBezTo>
                  <a:pt x="112" y="346"/>
                  <a:pt x="112" y="346"/>
                  <a:pt x="112" y="346"/>
                </a:cubicBezTo>
                <a:lnTo>
                  <a:pt x="112" y="39"/>
                </a:lnTo>
                <a:close/>
                <a:moveTo>
                  <a:pt x="238" y="346"/>
                </a:moveTo>
                <a:cubicBezTo>
                  <a:pt x="393" y="1"/>
                  <a:pt x="393" y="1"/>
                  <a:pt x="393" y="1"/>
                </a:cubicBezTo>
                <a:cubicBezTo>
                  <a:pt x="433" y="1"/>
                  <a:pt x="433" y="1"/>
                  <a:pt x="433" y="1"/>
                </a:cubicBezTo>
                <a:cubicBezTo>
                  <a:pt x="587" y="346"/>
                  <a:pt x="587" y="346"/>
                  <a:pt x="587" y="346"/>
                </a:cubicBezTo>
                <a:cubicBezTo>
                  <a:pt x="544" y="346"/>
                  <a:pt x="544" y="346"/>
                  <a:pt x="544" y="346"/>
                </a:cubicBezTo>
                <a:cubicBezTo>
                  <a:pt x="506" y="259"/>
                  <a:pt x="506" y="259"/>
                  <a:pt x="506" y="259"/>
                </a:cubicBezTo>
                <a:cubicBezTo>
                  <a:pt x="318" y="259"/>
                  <a:pt x="318" y="259"/>
                  <a:pt x="318" y="259"/>
                </a:cubicBezTo>
                <a:cubicBezTo>
                  <a:pt x="280" y="346"/>
                  <a:pt x="280" y="346"/>
                  <a:pt x="280" y="346"/>
                </a:cubicBezTo>
                <a:lnTo>
                  <a:pt x="238" y="346"/>
                </a:lnTo>
                <a:close/>
                <a:moveTo>
                  <a:pt x="335" y="221"/>
                </a:moveTo>
                <a:cubicBezTo>
                  <a:pt x="489" y="221"/>
                  <a:pt x="489" y="221"/>
                  <a:pt x="489" y="221"/>
                </a:cubicBezTo>
                <a:cubicBezTo>
                  <a:pt x="412" y="46"/>
                  <a:pt x="412" y="46"/>
                  <a:pt x="412" y="46"/>
                </a:cubicBezTo>
                <a:lnTo>
                  <a:pt x="335" y="221"/>
                </a:lnTo>
                <a:close/>
                <a:moveTo>
                  <a:pt x="646" y="346"/>
                </a:moveTo>
                <a:cubicBezTo>
                  <a:pt x="750" y="202"/>
                  <a:pt x="750" y="202"/>
                  <a:pt x="750" y="202"/>
                </a:cubicBezTo>
                <a:cubicBezTo>
                  <a:pt x="854" y="346"/>
                  <a:pt x="854" y="346"/>
                  <a:pt x="854" y="346"/>
                </a:cubicBezTo>
                <a:cubicBezTo>
                  <a:pt x="902" y="346"/>
                  <a:pt x="902" y="346"/>
                  <a:pt x="902" y="346"/>
                </a:cubicBezTo>
                <a:cubicBezTo>
                  <a:pt x="775" y="167"/>
                  <a:pt x="775" y="167"/>
                  <a:pt x="775" y="167"/>
                </a:cubicBezTo>
                <a:cubicBezTo>
                  <a:pt x="892" y="1"/>
                  <a:pt x="892" y="1"/>
                  <a:pt x="892" y="1"/>
                </a:cubicBezTo>
                <a:cubicBezTo>
                  <a:pt x="846" y="1"/>
                  <a:pt x="846" y="1"/>
                  <a:pt x="846" y="1"/>
                </a:cubicBezTo>
                <a:cubicBezTo>
                  <a:pt x="750" y="134"/>
                  <a:pt x="750" y="134"/>
                  <a:pt x="750" y="134"/>
                </a:cubicBezTo>
                <a:cubicBezTo>
                  <a:pt x="655" y="1"/>
                  <a:pt x="655" y="1"/>
                  <a:pt x="655" y="1"/>
                </a:cubicBezTo>
                <a:cubicBezTo>
                  <a:pt x="609" y="1"/>
                  <a:pt x="609" y="1"/>
                  <a:pt x="609" y="1"/>
                </a:cubicBezTo>
                <a:cubicBezTo>
                  <a:pt x="726" y="169"/>
                  <a:pt x="726" y="169"/>
                  <a:pt x="726" y="169"/>
                </a:cubicBezTo>
                <a:cubicBezTo>
                  <a:pt x="600" y="346"/>
                  <a:pt x="600" y="346"/>
                  <a:pt x="600" y="346"/>
                </a:cubicBezTo>
                <a:lnTo>
                  <a:pt x="646" y="346"/>
                </a:lnTo>
                <a:close/>
                <a:moveTo>
                  <a:pt x="924" y="174"/>
                </a:moveTo>
                <a:cubicBezTo>
                  <a:pt x="924" y="76"/>
                  <a:pt x="1004" y="0"/>
                  <a:pt x="1105" y="0"/>
                </a:cubicBezTo>
                <a:cubicBezTo>
                  <a:pt x="1205" y="0"/>
                  <a:pt x="1284" y="77"/>
                  <a:pt x="1284" y="174"/>
                </a:cubicBezTo>
                <a:cubicBezTo>
                  <a:pt x="1284" y="271"/>
                  <a:pt x="1205" y="348"/>
                  <a:pt x="1105" y="348"/>
                </a:cubicBezTo>
                <a:cubicBezTo>
                  <a:pt x="1004" y="348"/>
                  <a:pt x="924" y="271"/>
                  <a:pt x="924" y="174"/>
                </a:cubicBezTo>
                <a:close/>
                <a:moveTo>
                  <a:pt x="964" y="174"/>
                </a:moveTo>
                <a:cubicBezTo>
                  <a:pt x="964" y="249"/>
                  <a:pt x="1028" y="310"/>
                  <a:pt x="1105" y="310"/>
                </a:cubicBezTo>
                <a:cubicBezTo>
                  <a:pt x="1181" y="310"/>
                  <a:pt x="1244" y="249"/>
                  <a:pt x="1244" y="174"/>
                </a:cubicBezTo>
                <a:cubicBezTo>
                  <a:pt x="1244" y="98"/>
                  <a:pt x="1181" y="38"/>
                  <a:pt x="1105" y="38"/>
                </a:cubicBezTo>
                <a:cubicBezTo>
                  <a:pt x="1028" y="38"/>
                  <a:pt x="964" y="98"/>
                  <a:pt x="964" y="174"/>
                </a:cubicBezTo>
                <a:close/>
                <a:moveTo>
                  <a:pt x="1395" y="69"/>
                </a:moveTo>
                <a:cubicBezTo>
                  <a:pt x="1602" y="346"/>
                  <a:pt x="1602" y="346"/>
                  <a:pt x="1602" y="346"/>
                </a:cubicBezTo>
                <a:cubicBezTo>
                  <a:pt x="1642" y="346"/>
                  <a:pt x="1642" y="346"/>
                  <a:pt x="1642" y="346"/>
                </a:cubicBezTo>
                <a:cubicBezTo>
                  <a:pt x="1642" y="1"/>
                  <a:pt x="1642" y="1"/>
                  <a:pt x="1642" y="1"/>
                </a:cubicBezTo>
                <a:cubicBezTo>
                  <a:pt x="1603" y="1"/>
                  <a:pt x="1603" y="1"/>
                  <a:pt x="1603" y="1"/>
                </a:cubicBezTo>
                <a:cubicBezTo>
                  <a:pt x="1603" y="278"/>
                  <a:pt x="1603" y="278"/>
                  <a:pt x="1603" y="278"/>
                </a:cubicBezTo>
                <a:cubicBezTo>
                  <a:pt x="1397" y="1"/>
                  <a:pt x="1397" y="1"/>
                  <a:pt x="1397" y="1"/>
                </a:cubicBezTo>
                <a:cubicBezTo>
                  <a:pt x="1356" y="1"/>
                  <a:pt x="1356" y="1"/>
                  <a:pt x="1356" y="1"/>
                </a:cubicBezTo>
                <a:cubicBezTo>
                  <a:pt x="1356" y="346"/>
                  <a:pt x="1356" y="346"/>
                  <a:pt x="1356" y="346"/>
                </a:cubicBezTo>
                <a:cubicBezTo>
                  <a:pt x="1395" y="346"/>
                  <a:pt x="1395" y="346"/>
                  <a:pt x="1395" y="346"/>
                </a:cubicBezTo>
                <a:lnTo>
                  <a:pt x="1395" y="69"/>
                </a:lnTo>
                <a:close/>
                <a:moveTo>
                  <a:pt x="1895" y="348"/>
                </a:moveTo>
                <a:cubicBezTo>
                  <a:pt x="1794" y="348"/>
                  <a:pt x="1714" y="271"/>
                  <a:pt x="1714" y="174"/>
                </a:cubicBezTo>
                <a:cubicBezTo>
                  <a:pt x="1714" y="76"/>
                  <a:pt x="1794" y="0"/>
                  <a:pt x="1895" y="0"/>
                </a:cubicBezTo>
                <a:cubicBezTo>
                  <a:pt x="1995" y="0"/>
                  <a:pt x="2074" y="77"/>
                  <a:pt x="2074" y="174"/>
                </a:cubicBezTo>
                <a:cubicBezTo>
                  <a:pt x="2074" y="271"/>
                  <a:pt x="1995" y="348"/>
                  <a:pt x="1895" y="348"/>
                </a:cubicBezTo>
                <a:close/>
                <a:moveTo>
                  <a:pt x="2034" y="174"/>
                </a:moveTo>
                <a:cubicBezTo>
                  <a:pt x="2034" y="98"/>
                  <a:pt x="1971" y="38"/>
                  <a:pt x="1895" y="38"/>
                </a:cubicBezTo>
                <a:cubicBezTo>
                  <a:pt x="1818" y="38"/>
                  <a:pt x="1754" y="98"/>
                  <a:pt x="1754" y="174"/>
                </a:cubicBezTo>
                <a:cubicBezTo>
                  <a:pt x="1754" y="249"/>
                  <a:pt x="1818" y="310"/>
                  <a:pt x="1895" y="310"/>
                </a:cubicBezTo>
                <a:cubicBezTo>
                  <a:pt x="1971" y="310"/>
                  <a:pt x="2034" y="249"/>
                  <a:pt x="2034" y="174"/>
                </a:cubicBezTo>
                <a:close/>
                <a:moveTo>
                  <a:pt x="2183" y="62"/>
                </a:moveTo>
                <a:cubicBezTo>
                  <a:pt x="2308" y="309"/>
                  <a:pt x="2308" y="309"/>
                  <a:pt x="2308" y="309"/>
                </a:cubicBezTo>
                <a:cubicBezTo>
                  <a:pt x="2332" y="309"/>
                  <a:pt x="2332" y="309"/>
                  <a:pt x="2332" y="309"/>
                </a:cubicBezTo>
                <a:cubicBezTo>
                  <a:pt x="2457" y="62"/>
                  <a:pt x="2457" y="62"/>
                  <a:pt x="2457" y="62"/>
                </a:cubicBezTo>
                <a:cubicBezTo>
                  <a:pt x="2458" y="346"/>
                  <a:pt x="2458" y="346"/>
                  <a:pt x="2458" y="346"/>
                </a:cubicBezTo>
                <a:cubicBezTo>
                  <a:pt x="2494" y="346"/>
                  <a:pt x="2494" y="346"/>
                  <a:pt x="2494" y="346"/>
                </a:cubicBezTo>
                <a:cubicBezTo>
                  <a:pt x="2494" y="1"/>
                  <a:pt x="2494" y="1"/>
                  <a:pt x="2494" y="1"/>
                </a:cubicBezTo>
                <a:cubicBezTo>
                  <a:pt x="2446" y="1"/>
                  <a:pt x="2446" y="1"/>
                  <a:pt x="2446" y="1"/>
                </a:cubicBezTo>
                <a:cubicBezTo>
                  <a:pt x="2321" y="249"/>
                  <a:pt x="2321" y="249"/>
                  <a:pt x="2321" y="249"/>
                </a:cubicBezTo>
                <a:cubicBezTo>
                  <a:pt x="2195" y="1"/>
                  <a:pt x="2195" y="1"/>
                  <a:pt x="2195" y="1"/>
                </a:cubicBezTo>
                <a:cubicBezTo>
                  <a:pt x="2146" y="1"/>
                  <a:pt x="2146" y="1"/>
                  <a:pt x="2146" y="1"/>
                </a:cubicBezTo>
                <a:cubicBezTo>
                  <a:pt x="2146" y="346"/>
                  <a:pt x="2146" y="346"/>
                  <a:pt x="2146" y="346"/>
                </a:cubicBezTo>
                <a:cubicBezTo>
                  <a:pt x="2183" y="346"/>
                  <a:pt x="2183" y="346"/>
                  <a:pt x="2183" y="346"/>
                </a:cubicBezTo>
                <a:lnTo>
                  <a:pt x="2183" y="62"/>
                </a:lnTo>
                <a:close/>
                <a:moveTo>
                  <a:pt x="2811" y="1"/>
                </a:moveTo>
                <a:cubicBezTo>
                  <a:pt x="2701" y="181"/>
                  <a:pt x="2701" y="181"/>
                  <a:pt x="2701" y="181"/>
                </a:cubicBezTo>
                <a:cubicBezTo>
                  <a:pt x="2589" y="1"/>
                  <a:pt x="2589" y="1"/>
                  <a:pt x="2589" y="1"/>
                </a:cubicBezTo>
                <a:cubicBezTo>
                  <a:pt x="2549" y="1"/>
                  <a:pt x="2549" y="1"/>
                  <a:pt x="2549" y="1"/>
                </a:cubicBezTo>
                <a:cubicBezTo>
                  <a:pt x="2682" y="229"/>
                  <a:pt x="2682" y="229"/>
                  <a:pt x="2682" y="229"/>
                </a:cubicBezTo>
                <a:cubicBezTo>
                  <a:pt x="2682" y="346"/>
                  <a:pt x="2682" y="346"/>
                  <a:pt x="2682" y="346"/>
                </a:cubicBezTo>
                <a:cubicBezTo>
                  <a:pt x="2721" y="346"/>
                  <a:pt x="2721" y="346"/>
                  <a:pt x="2721" y="346"/>
                </a:cubicBezTo>
                <a:cubicBezTo>
                  <a:pt x="2721" y="228"/>
                  <a:pt x="2721" y="228"/>
                  <a:pt x="2721" y="228"/>
                </a:cubicBezTo>
                <a:cubicBezTo>
                  <a:pt x="2851" y="1"/>
                  <a:pt x="2851" y="1"/>
                  <a:pt x="2851" y="1"/>
                </a:cubicBezTo>
                <a:lnTo>
                  <a:pt x="2811" y="1"/>
                </a:lnTo>
                <a:close/>
                <a:moveTo>
                  <a:pt x="221" y="822"/>
                </a:moveTo>
                <a:cubicBezTo>
                  <a:pt x="95" y="574"/>
                  <a:pt x="95" y="574"/>
                  <a:pt x="95" y="574"/>
                </a:cubicBezTo>
                <a:cubicBezTo>
                  <a:pt x="46" y="574"/>
                  <a:pt x="46" y="574"/>
                  <a:pt x="46" y="574"/>
                </a:cubicBezTo>
                <a:cubicBezTo>
                  <a:pt x="46" y="919"/>
                  <a:pt x="46" y="919"/>
                  <a:pt x="46" y="919"/>
                </a:cubicBezTo>
                <a:cubicBezTo>
                  <a:pt x="84" y="919"/>
                  <a:pt x="84" y="919"/>
                  <a:pt x="84" y="919"/>
                </a:cubicBezTo>
                <a:cubicBezTo>
                  <a:pt x="84" y="635"/>
                  <a:pt x="84" y="635"/>
                  <a:pt x="84" y="635"/>
                </a:cubicBezTo>
                <a:cubicBezTo>
                  <a:pt x="208" y="882"/>
                  <a:pt x="208" y="882"/>
                  <a:pt x="208" y="882"/>
                </a:cubicBezTo>
                <a:cubicBezTo>
                  <a:pt x="232" y="882"/>
                  <a:pt x="232" y="882"/>
                  <a:pt x="232" y="882"/>
                </a:cubicBezTo>
                <a:cubicBezTo>
                  <a:pt x="357" y="635"/>
                  <a:pt x="357" y="635"/>
                  <a:pt x="357" y="635"/>
                </a:cubicBezTo>
                <a:cubicBezTo>
                  <a:pt x="358" y="919"/>
                  <a:pt x="358" y="919"/>
                  <a:pt x="358" y="919"/>
                </a:cubicBezTo>
                <a:cubicBezTo>
                  <a:pt x="394" y="919"/>
                  <a:pt x="394" y="919"/>
                  <a:pt x="394" y="919"/>
                </a:cubicBezTo>
                <a:cubicBezTo>
                  <a:pt x="394" y="574"/>
                  <a:pt x="394" y="574"/>
                  <a:pt x="394" y="574"/>
                </a:cubicBezTo>
                <a:cubicBezTo>
                  <a:pt x="346" y="574"/>
                  <a:pt x="346" y="574"/>
                  <a:pt x="346" y="574"/>
                </a:cubicBezTo>
                <a:lnTo>
                  <a:pt x="221" y="822"/>
                </a:lnTo>
                <a:close/>
                <a:moveTo>
                  <a:pt x="644" y="574"/>
                </a:moveTo>
                <a:cubicBezTo>
                  <a:pt x="797" y="919"/>
                  <a:pt x="797" y="919"/>
                  <a:pt x="797" y="919"/>
                </a:cubicBezTo>
                <a:cubicBezTo>
                  <a:pt x="755" y="919"/>
                  <a:pt x="755" y="919"/>
                  <a:pt x="755" y="919"/>
                </a:cubicBezTo>
                <a:cubicBezTo>
                  <a:pt x="716" y="831"/>
                  <a:pt x="716" y="831"/>
                  <a:pt x="716" y="831"/>
                </a:cubicBezTo>
                <a:cubicBezTo>
                  <a:pt x="529" y="831"/>
                  <a:pt x="529" y="831"/>
                  <a:pt x="529" y="831"/>
                </a:cubicBezTo>
                <a:cubicBezTo>
                  <a:pt x="490" y="919"/>
                  <a:pt x="490" y="919"/>
                  <a:pt x="490" y="919"/>
                </a:cubicBezTo>
                <a:cubicBezTo>
                  <a:pt x="449" y="919"/>
                  <a:pt x="449" y="919"/>
                  <a:pt x="449" y="919"/>
                </a:cubicBezTo>
                <a:cubicBezTo>
                  <a:pt x="603" y="574"/>
                  <a:pt x="603" y="574"/>
                  <a:pt x="603" y="574"/>
                </a:cubicBezTo>
                <a:lnTo>
                  <a:pt x="644" y="574"/>
                </a:lnTo>
                <a:close/>
                <a:moveTo>
                  <a:pt x="700" y="794"/>
                </a:moveTo>
                <a:cubicBezTo>
                  <a:pt x="622" y="619"/>
                  <a:pt x="622" y="619"/>
                  <a:pt x="622" y="619"/>
                </a:cubicBezTo>
                <a:cubicBezTo>
                  <a:pt x="545" y="794"/>
                  <a:pt x="545" y="794"/>
                  <a:pt x="545" y="794"/>
                </a:cubicBezTo>
                <a:lnTo>
                  <a:pt x="700" y="794"/>
                </a:lnTo>
                <a:close/>
                <a:moveTo>
                  <a:pt x="1099" y="851"/>
                </a:moveTo>
                <a:cubicBezTo>
                  <a:pt x="892" y="574"/>
                  <a:pt x="892" y="574"/>
                  <a:pt x="892" y="574"/>
                </a:cubicBezTo>
                <a:cubicBezTo>
                  <a:pt x="851" y="574"/>
                  <a:pt x="851" y="574"/>
                  <a:pt x="851" y="574"/>
                </a:cubicBezTo>
                <a:cubicBezTo>
                  <a:pt x="851" y="919"/>
                  <a:pt x="851" y="919"/>
                  <a:pt x="851" y="919"/>
                </a:cubicBezTo>
                <a:cubicBezTo>
                  <a:pt x="891" y="919"/>
                  <a:pt x="891" y="919"/>
                  <a:pt x="891" y="919"/>
                </a:cubicBezTo>
                <a:cubicBezTo>
                  <a:pt x="891" y="642"/>
                  <a:pt x="891" y="642"/>
                  <a:pt x="891" y="642"/>
                </a:cubicBezTo>
                <a:cubicBezTo>
                  <a:pt x="1097" y="919"/>
                  <a:pt x="1097" y="919"/>
                  <a:pt x="1097" y="919"/>
                </a:cubicBezTo>
                <a:cubicBezTo>
                  <a:pt x="1137" y="919"/>
                  <a:pt x="1137" y="919"/>
                  <a:pt x="1137" y="919"/>
                </a:cubicBezTo>
                <a:cubicBezTo>
                  <a:pt x="1137" y="574"/>
                  <a:pt x="1137" y="574"/>
                  <a:pt x="1137" y="574"/>
                </a:cubicBezTo>
                <a:cubicBezTo>
                  <a:pt x="1099" y="574"/>
                  <a:pt x="1099" y="574"/>
                  <a:pt x="1099" y="574"/>
                </a:cubicBezTo>
                <a:lnTo>
                  <a:pt x="1099" y="851"/>
                </a:lnTo>
                <a:close/>
                <a:moveTo>
                  <a:pt x="1387" y="574"/>
                </a:moveTo>
                <a:cubicBezTo>
                  <a:pt x="1541" y="919"/>
                  <a:pt x="1541" y="919"/>
                  <a:pt x="1541" y="919"/>
                </a:cubicBezTo>
                <a:cubicBezTo>
                  <a:pt x="1498" y="919"/>
                  <a:pt x="1498" y="919"/>
                  <a:pt x="1498" y="919"/>
                </a:cubicBezTo>
                <a:cubicBezTo>
                  <a:pt x="1460" y="831"/>
                  <a:pt x="1460" y="831"/>
                  <a:pt x="1460" y="831"/>
                </a:cubicBezTo>
                <a:cubicBezTo>
                  <a:pt x="1272" y="831"/>
                  <a:pt x="1272" y="831"/>
                  <a:pt x="1272" y="831"/>
                </a:cubicBezTo>
                <a:cubicBezTo>
                  <a:pt x="1234" y="919"/>
                  <a:pt x="1234" y="919"/>
                  <a:pt x="1234" y="919"/>
                </a:cubicBezTo>
                <a:cubicBezTo>
                  <a:pt x="1192" y="919"/>
                  <a:pt x="1192" y="919"/>
                  <a:pt x="1192" y="919"/>
                </a:cubicBezTo>
                <a:cubicBezTo>
                  <a:pt x="1346" y="574"/>
                  <a:pt x="1346" y="574"/>
                  <a:pt x="1346" y="574"/>
                </a:cubicBezTo>
                <a:lnTo>
                  <a:pt x="1387" y="574"/>
                </a:lnTo>
                <a:close/>
                <a:moveTo>
                  <a:pt x="1443" y="794"/>
                </a:moveTo>
                <a:cubicBezTo>
                  <a:pt x="1365" y="619"/>
                  <a:pt x="1365" y="619"/>
                  <a:pt x="1365" y="619"/>
                </a:cubicBezTo>
                <a:cubicBezTo>
                  <a:pt x="1289" y="794"/>
                  <a:pt x="1289" y="794"/>
                  <a:pt x="1289" y="794"/>
                </a:cubicBezTo>
                <a:lnTo>
                  <a:pt x="1443" y="794"/>
                </a:lnTo>
                <a:close/>
                <a:moveTo>
                  <a:pt x="1735" y="610"/>
                </a:moveTo>
                <a:cubicBezTo>
                  <a:pt x="1774" y="610"/>
                  <a:pt x="1812" y="625"/>
                  <a:pt x="1840" y="650"/>
                </a:cubicBezTo>
                <a:cubicBezTo>
                  <a:pt x="1862" y="620"/>
                  <a:pt x="1862" y="620"/>
                  <a:pt x="1862" y="620"/>
                </a:cubicBezTo>
                <a:cubicBezTo>
                  <a:pt x="1829" y="591"/>
                  <a:pt x="1783" y="573"/>
                  <a:pt x="1735" y="573"/>
                </a:cubicBezTo>
                <a:cubicBezTo>
                  <a:pt x="1634" y="573"/>
                  <a:pt x="1554" y="649"/>
                  <a:pt x="1554" y="746"/>
                </a:cubicBezTo>
                <a:cubicBezTo>
                  <a:pt x="1554" y="843"/>
                  <a:pt x="1634" y="921"/>
                  <a:pt x="1733" y="921"/>
                </a:cubicBezTo>
                <a:cubicBezTo>
                  <a:pt x="1780" y="921"/>
                  <a:pt x="1827" y="902"/>
                  <a:pt x="1861" y="875"/>
                </a:cubicBezTo>
                <a:cubicBezTo>
                  <a:pt x="1861" y="750"/>
                  <a:pt x="1861" y="750"/>
                  <a:pt x="1861" y="750"/>
                </a:cubicBezTo>
                <a:cubicBezTo>
                  <a:pt x="1826" y="750"/>
                  <a:pt x="1826" y="750"/>
                  <a:pt x="1826" y="750"/>
                </a:cubicBezTo>
                <a:cubicBezTo>
                  <a:pt x="1826" y="854"/>
                  <a:pt x="1826" y="854"/>
                  <a:pt x="1826" y="854"/>
                </a:cubicBezTo>
                <a:cubicBezTo>
                  <a:pt x="1800" y="872"/>
                  <a:pt x="1767" y="883"/>
                  <a:pt x="1736" y="883"/>
                </a:cubicBezTo>
                <a:cubicBezTo>
                  <a:pt x="1657" y="883"/>
                  <a:pt x="1594" y="823"/>
                  <a:pt x="1594" y="746"/>
                </a:cubicBezTo>
                <a:cubicBezTo>
                  <a:pt x="1594" y="671"/>
                  <a:pt x="1657" y="610"/>
                  <a:pt x="1735" y="610"/>
                </a:cubicBezTo>
                <a:close/>
                <a:moveTo>
                  <a:pt x="1996" y="763"/>
                </a:moveTo>
                <a:cubicBezTo>
                  <a:pt x="2169" y="763"/>
                  <a:pt x="2169" y="763"/>
                  <a:pt x="2169" y="763"/>
                </a:cubicBezTo>
                <a:cubicBezTo>
                  <a:pt x="2169" y="725"/>
                  <a:pt x="2169" y="725"/>
                  <a:pt x="2169" y="725"/>
                </a:cubicBezTo>
                <a:cubicBezTo>
                  <a:pt x="1996" y="725"/>
                  <a:pt x="1996" y="725"/>
                  <a:pt x="1996" y="725"/>
                </a:cubicBezTo>
                <a:cubicBezTo>
                  <a:pt x="1996" y="612"/>
                  <a:pt x="1996" y="612"/>
                  <a:pt x="1996" y="612"/>
                </a:cubicBezTo>
                <a:cubicBezTo>
                  <a:pt x="2190" y="612"/>
                  <a:pt x="2190" y="612"/>
                  <a:pt x="2190" y="612"/>
                </a:cubicBezTo>
                <a:cubicBezTo>
                  <a:pt x="2190" y="574"/>
                  <a:pt x="2190" y="574"/>
                  <a:pt x="2190" y="574"/>
                </a:cubicBezTo>
                <a:cubicBezTo>
                  <a:pt x="1956" y="574"/>
                  <a:pt x="1956" y="574"/>
                  <a:pt x="1956" y="574"/>
                </a:cubicBezTo>
                <a:cubicBezTo>
                  <a:pt x="1956" y="919"/>
                  <a:pt x="1956" y="919"/>
                  <a:pt x="1956" y="919"/>
                </a:cubicBezTo>
                <a:cubicBezTo>
                  <a:pt x="2196" y="919"/>
                  <a:pt x="2196" y="919"/>
                  <a:pt x="2196" y="919"/>
                </a:cubicBezTo>
                <a:cubicBezTo>
                  <a:pt x="2196" y="881"/>
                  <a:pt x="2196" y="881"/>
                  <a:pt x="2196" y="881"/>
                </a:cubicBezTo>
                <a:cubicBezTo>
                  <a:pt x="1996" y="881"/>
                  <a:pt x="1996" y="881"/>
                  <a:pt x="1996" y="881"/>
                </a:cubicBezTo>
                <a:lnTo>
                  <a:pt x="1996" y="763"/>
                </a:lnTo>
                <a:close/>
                <a:moveTo>
                  <a:pt x="2466" y="801"/>
                </a:moveTo>
                <a:cubicBezTo>
                  <a:pt x="2546" y="919"/>
                  <a:pt x="2546" y="919"/>
                  <a:pt x="2546" y="919"/>
                </a:cubicBezTo>
                <a:cubicBezTo>
                  <a:pt x="2501" y="919"/>
                  <a:pt x="2501" y="919"/>
                  <a:pt x="2501" y="919"/>
                </a:cubicBezTo>
                <a:cubicBezTo>
                  <a:pt x="2430" y="809"/>
                  <a:pt x="2430" y="809"/>
                  <a:pt x="2430" y="809"/>
                </a:cubicBezTo>
                <a:cubicBezTo>
                  <a:pt x="2423" y="809"/>
                  <a:pt x="2415" y="810"/>
                  <a:pt x="2407" y="810"/>
                </a:cubicBezTo>
                <a:cubicBezTo>
                  <a:pt x="2316" y="810"/>
                  <a:pt x="2316" y="810"/>
                  <a:pt x="2316" y="810"/>
                </a:cubicBezTo>
                <a:cubicBezTo>
                  <a:pt x="2316" y="919"/>
                  <a:pt x="2316" y="919"/>
                  <a:pt x="2316" y="919"/>
                </a:cubicBezTo>
                <a:cubicBezTo>
                  <a:pt x="2276" y="919"/>
                  <a:pt x="2276" y="919"/>
                  <a:pt x="2276" y="919"/>
                </a:cubicBezTo>
                <a:cubicBezTo>
                  <a:pt x="2276" y="574"/>
                  <a:pt x="2276" y="574"/>
                  <a:pt x="2276" y="574"/>
                </a:cubicBezTo>
                <a:cubicBezTo>
                  <a:pt x="2407" y="574"/>
                  <a:pt x="2407" y="574"/>
                  <a:pt x="2407" y="574"/>
                </a:cubicBezTo>
                <a:cubicBezTo>
                  <a:pt x="2493" y="574"/>
                  <a:pt x="2543" y="616"/>
                  <a:pt x="2543" y="690"/>
                </a:cubicBezTo>
                <a:cubicBezTo>
                  <a:pt x="2543" y="747"/>
                  <a:pt x="2515" y="785"/>
                  <a:pt x="2466" y="801"/>
                </a:cubicBezTo>
                <a:close/>
                <a:moveTo>
                  <a:pt x="2505" y="691"/>
                </a:moveTo>
                <a:cubicBezTo>
                  <a:pt x="2505" y="639"/>
                  <a:pt x="2469" y="612"/>
                  <a:pt x="2407" y="612"/>
                </a:cubicBezTo>
                <a:cubicBezTo>
                  <a:pt x="2316" y="612"/>
                  <a:pt x="2316" y="612"/>
                  <a:pt x="2316" y="612"/>
                </a:cubicBezTo>
                <a:cubicBezTo>
                  <a:pt x="2316" y="772"/>
                  <a:pt x="2316" y="772"/>
                  <a:pt x="2316" y="772"/>
                </a:cubicBezTo>
                <a:cubicBezTo>
                  <a:pt x="2407" y="772"/>
                  <a:pt x="2407" y="772"/>
                  <a:pt x="2407" y="772"/>
                </a:cubicBezTo>
                <a:cubicBezTo>
                  <a:pt x="2469" y="772"/>
                  <a:pt x="2505" y="744"/>
                  <a:pt x="2505" y="691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lIns="114324" tIns="57162" rIns="114324" bIns="57162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251">
              <a:latin typeface="+mn-lt"/>
            </a:endParaRPr>
          </a:p>
        </p:txBody>
      </p:sp>
      <p:sp>
        <p:nvSpPr>
          <p:cNvPr id="14" name="LS_Logo13(JU-Free) Enterprise" hidden="1">
            <a:extLst>
              <a:ext uri="{FF2B5EF4-FFF2-40B4-BE49-F238E27FC236}">
                <a16:creationId xmlns:a16="http://schemas.microsoft.com/office/drawing/2014/main" id="{8625B6E7-A6E4-4BE1-8D9A-7B9ABBF28F98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136650" y="7712075"/>
            <a:ext cx="2205038" cy="365125"/>
          </a:xfrm>
          <a:custGeom>
            <a:avLst/>
            <a:gdLst>
              <a:gd name="T0" fmla="*/ 36 w 5552"/>
              <a:gd name="T1" fmla="*/ 156 h 921"/>
              <a:gd name="T2" fmla="*/ 613 w 5552"/>
              <a:gd name="T3" fmla="*/ 345 h 921"/>
              <a:gd name="T4" fmla="*/ 363 w 5552"/>
              <a:gd name="T5" fmla="*/ 345 h 921"/>
              <a:gd name="T6" fmla="*/ 948 w 5552"/>
              <a:gd name="T7" fmla="*/ 34 h 921"/>
              <a:gd name="T8" fmla="*/ 1042 w 5552"/>
              <a:gd name="T9" fmla="*/ 314 h 921"/>
              <a:gd name="T10" fmla="*/ 1240 w 5552"/>
              <a:gd name="T11" fmla="*/ 3 h 921"/>
              <a:gd name="T12" fmla="*/ 1369 w 5552"/>
              <a:gd name="T13" fmla="*/ 345 h 921"/>
              <a:gd name="T14" fmla="*/ 1523 w 5552"/>
              <a:gd name="T15" fmla="*/ 228 h 921"/>
              <a:gd name="T16" fmla="*/ 1565 w 5552"/>
              <a:gd name="T17" fmla="*/ 120 h 921"/>
              <a:gd name="T18" fmla="*/ 1917 w 5552"/>
              <a:gd name="T19" fmla="*/ 206 h 921"/>
              <a:gd name="T20" fmla="*/ 1917 w 5552"/>
              <a:gd name="T21" fmla="*/ 34 h 921"/>
              <a:gd name="T22" fmla="*/ 1814 w 5552"/>
              <a:gd name="T23" fmla="*/ 205 h 921"/>
              <a:gd name="T24" fmla="*/ 2161 w 5552"/>
              <a:gd name="T25" fmla="*/ 237 h 921"/>
              <a:gd name="T26" fmla="*/ 2301 w 5552"/>
              <a:gd name="T27" fmla="*/ 120 h 921"/>
              <a:gd name="T28" fmla="*/ 2069 w 5552"/>
              <a:gd name="T29" fmla="*/ 34 h 921"/>
              <a:gd name="T30" fmla="*/ 2423 w 5552"/>
              <a:gd name="T31" fmla="*/ 345 h 921"/>
              <a:gd name="T32" fmla="*/ 2568 w 5552"/>
              <a:gd name="T33" fmla="*/ 48 h 921"/>
              <a:gd name="T34" fmla="*/ 2565 w 5552"/>
              <a:gd name="T35" fmla="*/ 13 h 921"/>
              <a:gd name="T36" fmla="*/ 2708 w 5552"/>
              <a:gd name="T37" fmla="*/ 224 h 921"/>
              <a:gd name="T38" fmla="*/ 2555 w 5552"/>
              <a:gd name="T39" fmla="*/ 336 h 921"/>
              <a:gd name="T40" fmla="*/ 3077 w 5552"/>
              <a:gd name="T41" fmla="*/ 314 h 921"/>
              <a:gd name="T42" fmla="*/ 3070 w 5552"/>
              <a:gd name="T43" fmla="*/ 34 h 921"/>
              <a:gd name="T44" fmla="*/ 30 w 5552"/>
              <a:gd name="T45" fmla="*/ 576 h 921"/>
              <a:gd name="T46" fmla="*/ 321 w 5552"/>
              <a:gd name="T47" fmla="*/ 645 h 921"/>
              <a:gd name="T48" fmla="*/ 761 w 5552"/>
              <a:gd name="T49" fmla="*/ 919 h 921"/>
              <a:gd name="T50" fmla="*/ 604 w 5552"/>
              <a:gd name="T51" fmla="*/ 576 h 921"/>
              <a:gd name="T52" fmla="*/ 867 w 5552"/>
              <a:gd name="T53" fmla="*/ 919 h 921"/>
              <a:gd name="T54" fmla="*/ 1153 w 5552"/>
              <a:gd name="T55" fmla="*/ 624 h 921"/>
              <a:gd name="T56" fmla="*/ 1069 w 5552"/>
              <a:gd name="T57" fmla="*/ 658 h 921"/>
              <a:gd name="T58" fmla="*/ 1328 w 5552"/>
              <a:gd name="T59" fmla="*/ 848 h 921"/>
              <a:gd name="T60" fmla="*/ 1679 w 5552"/>
              <a:gd name="T61" fmla="*/ 729 h 921"/>
              <a:gd name="T62" fmla="*/ 1679 w 5552"/>
              <a:gd name="T63" fmla="*/ 761 h 921"/>
              <a:gd name="T64" fmla="*/ 1862 w 5552"/>
              <a:gd name="T65" fmla="*/ 919 h 921"/>
              <a:gd name="T66" fmla="*/ 1974 w 5552"/>
              <a:gd name="T67" fmla="*/ 919 h 921"/>
              <a:gd name="T68" fmla="*/ 2224 w 5552"/>
              <a:gd name="T69" fmla="*/ 854 h 921"/>
              <a:gd name="T70" fmla="*/ 2429 w 5552"/>
              <a:gd name="T71" fmla="*/ 596 h 921"/>
              <a:gd name="T72" fmla="*/ 2647 w 5552"/>
              <a:gd name="T73" fmla="*/ 878 h 921"/>
              <a:gd name="T74" fmla="*/ 2377 w 5552"/>
              <a:gd name="T75" fmla="*/ 747 h 921"/>
              <a:gd name="T76" fmla="*/ 2914 w 5552"/>
              <a:gd name="T77" fmla="*/ 919 h 921"/>
              <a:gd name="T78" fmla="*/ 3082 w 5552"/>
              <a:gd name="T79" fmla="*/ 630 h 921"/>
              <a:gd name="T80" fmla="*/ 3260 w 5552"/>
              <a:gd name="T81" fmla="*/ 576 h 921"/>
              <a:gd name="T82" fmla="*/ 3650 w 5552"/>
              <a:gd name="T83" fmla="*/ 576 h 921"/>
              <a:gd name="T84" fmla="*/ 3615 w 5552"/>
              <a:gd name="T85" fmla="*/ 576 h 921"/>
              <a:gd name="T86" fmla="*/ 3913 w 5552"/>
              <a:gd name="T87" fmla="*/ 607 h 921"/>
              <a:gd name="T88" fmla="*/ 3793 w 5552"/>
              <a:gd name="T89" fmla="*/ 607 h 921"/>
              <a:gd name="T90" fmla="*/ 4163 w 5552"/>
              <a:gd name="T91" fmla="*/ 607 h 921"/>
              <a:gd name="T92" fmla="*/ 4738 w 5552"/>
              <a:gd name="T93" fmla="*/ 837 h 921"/>
              <a:gd name="T94" fmla="*/ 4490 w 5552"/>
              <a:gd name="T95" fmla="*/ 596 h 921"/>
              <a:gd name="T96" fmla="*/ 4582 w 5552"/>
              <a:gd name="T97" fmla="*/ 605 h 921"/>
              <a:gd name="T98" fmla="*/ 4656 w 5552"/>
              <a:gd name="T99" fmla="*/ 871 h 921"/>
              <a:gd name="T100" fmla="*/ 4971 w 5552"/>
              <a:gd name="T101" fmla="*/ 810 h 921"/>
              <a:gd name="T102" fmla="*/ 5111 w 5552"/>
              <a:gd name="T103" fmla="*/ 693 h 921"/>
              <a:gd name="T104" fmla="*/ 4879 w 5552"/>
              <a:gd name="T105" fmla="*/ 607 h 921"/>
              <a:gd name="T106" fmla="*/ 5196 w 5552"/>
              <a:gd name="T107" fmla="*/ 576 h 921"/>
              <a:gd name="T108" fmla="*/ 5517 w 5552"/>
              <a:gd name="T109" fmla="*/ 919 h 9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5552" h="921">
                <a:moveTo>
                  <a:pt x="242" y="345"/>
                </a:moveTo>
                <a:cubicBezTo>
                  <a:pt x="0" y="345"/>
                  <a:pt x="0" y="345"/>
                  <a:pt x="0" y="345"/>
                </a:cubicBezTo>
                <a:cubicBezTo>
                  <a:pt x="0" y="3"/>
                  <a:pt x="0" y="3"/>
                  <a:pt x="0" y="3"/>
                </a:cubicBezTo>
                <a:cubicBezTo>
                  <a:pt x="235" y="3"/>
                  <a:pt x="235" y="3"/>
                  <a:pt x="235" y="3"/>
                </a:cubicBezTo>
                <a:cubicBezTo>
                  <a:pt x="235" y="34"/>
                  <a:pt x="235" y="34"/>
                  <a:pt x="235" y="34"/>
                </a:cubicBezTo>
                <a:cubicBezTo>
                  <a:pt x="36" y="34"/>
                  <a:pt x="36" y="34"/>
                  <a:pt x="36" y="34"/>
                </a:cubicBezTo>
                <a:cubicBezTo>
                  <a:pt x="36" y="156"/>
                  <a:pt x="36" y="156"/>
                  <a:pt x="36" y="156"/>
                </a:cubicBezTo>
                <a:cubicBezTo>
                  <a:pt x="213" y="156"/>
                  <a:pt x="213" y="156"/>
                  <a:pt x="213" y="156"/>
                </a:cubicBezTo>
                <a:cubicBezTo>
                  <a:pt x="213" y="187"/>
                  <a:pt x="213" y="187"/>
                  <a:pt x="213" y="187"/>
                </a:cubicBezTo>
                <a:cubicBezTo>
                  <a:pt x="36" y="187"/>
                  <a:pt x="36" y="187"/>
                  <a:pt x="36" y="187"/>
                </a:cubicBezTo>
                <a:cubicBezTo>
                  <a:pt x="36" y="314"/>
                  <a:pt x="36" y="314"/>
                  <a:pt x="36" y="314"/>
                </a:cubicBezTo>
                <a:cubicBezTo>
                  <a:pt x="242" y="314"/>
                  <a:pt x="242" y="314"/>
                  <a:pt x="242" y="314"/>
                </a:cubicBezTo>
                <a:lnTo>
                  <a:pt x="242" y="345"/>
                </a:lnTo>
                <a:close/>
                <a:moveTo>
                  <a:pt x="613" y="345"/>
                </a:moveTo>
                <a:cubicBezTo>
                  <a:pt x="613" y="3"/>
                  <a:pt x="613" y="3"/>
                  <a:pt x="613" y="3"/>
                </a:cubicBezTo>
                <a:cubicBezTo>
                  <a:pt x="578" y="3"/>
                  <a:pt x="578" y="3"/>
                  <a:pt x="578" y="3"/>
                </a:cubicBezTo>
                <a:cubicBezTo>
                  <a:pt x="578" y="281"/>
                  <a:pt x="578" y="281"/>
                  <a:pt x="578" y="281"/>
                </a:cubicBezTo>
                <a:cubicBezTo>
                  <a:pt x="357" y="3"/>
                  <a:pt x="357" y="3"/>
                  <a:pt x="357" y="3"/>
                </a:cubicBezTo>
                <a:cubicBezTo>
                  <a:pt x="327" y="3"/>
                  <a:pt x="327" y="3"/>
                  <a:pt x="327" y="3"/>
                </a:cubicBezTo>
                <a:cubicBezTo>
                  <a:pt x="327" y="345"/>
                  <a:pt x="327" y="345"/>
                  <a:pt x="327" y="345"/>
                </a:cubicBezTo>
                <a:cubicBezTo>
                  <a:pt x="363" y="345"/>
                  <a:pt x="363" y="345"/>
                  <a:pt x="363" y="345"/>
                </a:cubicBezTo>
                <a:cubicBezTo>
                  <a:pt x="363" y="67"/>
                  <a:pt x="363" y="67"/>
                  <a:pt x="363" y="67"/>
                </a:cubicBezTo>
                <a:cubicBezTo>
                  <a:pt x="583" y="345"/>
                  <a:pt x="583" y="345"/>
                  <a:pt x="583" y="345"/>
                </a:cubicBezTo>
                <a:lnTo>
                  <a:pt x="613" y="345"/>
                </a:lnTo>
                <a:close/>
                <a:moveTo>
                  <a:pt x="791" y="345"/>
                </a:moveTo>
                <a:cubicBezTo>
                  <a:pt x="828" y="345"/>
                  <a:pt x="828" y="345"/>
                  <a:pt x="828" y="345"/>
                </a:cubicBezTo>
                <a:cubicBezTo>
                  <a:pt x="828" y="34"/>
                  <a:pt x="828" y="34"/>
                  <a:pt x="828" y="34"/>
                </a:cubicBezTo>
                <a:cubicBezTo>
                  <a:pt x="948" y="34"/>
                  <a:pt x="948" y="34"/>
                  <a:pt x="948" y="34"/>
                </a:cubicBezTo>
                <a:cubicBezTo>
                  <a:pt x="948" y="3"/>
                  <a:pt x="948" y="3"/>
                  <a:pt x="948" y="3"/>
                </a:cubicBezTo>
                <a:cubicBezTo>
                  <a:pt x="671" y="3"/>
                  <a:pt x="671" y="3"/>
                  <a:pt x="671" y="3"/>
                </a:cubicBezTo>
                <a:cubicBezTo>
                  <a:pt x="671" y="34"/>
                  <a:pt x="671" y="34"/>
                  <a:pt x="671" y="34"/>
                </a:cubicBezTo>
                <a:cubicBezTo>
                  <a:pt x="791" y="34"/>
                  <a:pt x="791" y="34"/>
                  <a:pt x="791" y="34"/>
                </a:cubicBezTo>
                <a:lnTo>
                  <a:pt x="791" y="345"/>
                </a:lnTo>
                <a:close/>
                <a:moveTo>
                  <a:pt x="1248" y="314"/>
                </a:moveTo>
                <a:cubicBezTo>
                  <a:pt x="1042" y="314"/>
                  <a:pt x="1042" y="314"/>
                  <a:pt x="1042" y="314"/>
                </a:cubicBezTo>
                <a:cubicBezTo>
                  <a:pt x="1042" y="187"/>
                  <a:pt x="1042" y="187"/>
                  <a:pt x="1042" y="187"/>
                </a:cubicBezTo>
                <a:cubicBezTo>
                  <a:pt x="1219" y="187"/>
                  <a:pt x="1219" y="187"/>
                  <a:pt x="1219" y="187"/>
                </a:cubicBezTo>
                <a:cubicBezTo>
                  <a:pt x="1219" y="156"/>
                  <a:pt x="1219" y="156"/>
                  <a:pt x="1219" y="156"/>
                </a:cubicBezTo>
                <a:cubicBezTo>
                  <a:pt x="1042" y="156"/>
                  <a:pt x="1042" y="156"/>
                  <a:pt x="1042" y="156"/>
                </a:cubicBezTo>
                <a:cubicBezTo>
                  <a:pt x="1042" y="34"/>
                  <a:pt x="1042" y="34"/>
                  <a:pt x="1042" y="34"/>
                </a:cubicBezTo>
                <a:cubicBezTo>
                  <a:pt x="1240" y="34"/>
                  <a:pt x="1240" y="34"/>
                  <a:pt x="1240" y="34"/>
                </a:cubicBezTo>
                <a:cubicBezTo>
                  <a:pt x="1240" y="3"/>
                  <a:pt x="1240" y="3"/>
                  <a:pt x="1240" y="3"/>
                </a:cubicBezTo>
                <a:cubicBezTo>
                  <a:pt x="1006" y="3"/>
                  <a:pt x="1006" y="3"/>
                  <a:pt x="1006" y="3"/>
                </a:cubicBezTo>
                <a:cubicBezTo>
                  <a:pt x="1006" y="345"/>
                  <a:pt x="1006" y="345"/>
                  <a:pt x="1006" y="345"/>
                </a:cubicBezTo>
                <a:cubicBezTo>
                  <a:pt x="1248" y="345"/>
                  <a:pt x="1248" y="345"/>
                  <a:pt x="1248" y="345"/>
                </a:cubicBezTo>
                <a:lnTo>
                  <a:pt x="1248" y="314"/>
                </a:lnTo>
                <a:close/>
                <a:moveTo>
                  <a:pt x="1461" y="237"/>
                </a:moveTo>
                <a:cubicBezTo>
                  <a:pt x="1369" y="237"/>
                  <a:pt x="1369" y="237"/>
                  <a:pt x="1369" y="237"/>
                </a:cubicBezTo>
                <a:cubicBezTo>
                  <a:pt x="1369" y="345"/>
                  <a:pt x="1369" y="345"/>
                  <a:pt x="1369" y="345"/>
                </a:cubicBezTo>
                <a:cubicBezTo>
                  <a:pt x="1333" y="345"/>
                  <a:pt x="1333" y="345"/>
                  <a:pt x="1333" y="345"/>
                </a:cubicBezTo>
                <a:cubicBezTo>
                  <a:pt x="1333" y="3"/>
                  <a:pt x="1333" y="3"/>
                  <a:pt x="1333" y="3"/>
                </a:cubicBezTo>
                <a:cubicBezTo>
                  <a:pt x="1461" y="3"/>
                  <a:pt x="1461" y="3"/>
                  <a:pt x="1461" y="3"/>
                </a:cubicBezTo>
                <a:cubicBezTo>
                  <a:pt x="1505" y="3"/>
                  <a:pt x="1539" y="13"/>
                  <a:pt x="1564" y="34"/>
                </a:cubicBezTo>
                <a:cubicBezTo>
                  <a:pt x="1588" y="55"/>
                  <a:pt x="1601" y="84"/>
                  <a:pt x="1601" y="120"/>
                </a:cubicBezTo>
                <a:cubicBezTo>
                  <a:pt x="1601" y="147"/>
                  <a:pt x="1594" y="169"/>
                  <a:pt x="1581" y="188"/>
                </a:cubicBezTo>
                <a:cubicBezTo>
                  <a:pt x="1567" y="206"/>
                  <a:pt x="1548" y="220"/>
                  <a:pt x="1523" y="228"/>
                </a:cubicBezTo>
                <a:cubicBezTo>
                  <a:pt x="1606" y="345"/>
                  <a:pt x="1606" y="345"/>
                  <a:pt x="1606" y="345"/>
                </a:cubicBezTo>
                <a:cubicBezTo>
                  <a:pt x="1567" y="345"/>
                  <a:pt x="1567" y="345"/>
                  <a:pt x="1567" y="345"/>
                </a:cubicBezTo>
                <a:cubicBezTo>
                  <a:pt x="1488" y="235"/>
                  <a:pt x="1488" y="235"/>
                  <a:pt x="1488" y="235"/>
                </a:cubicBezTo>
                <a:cubicBezTo>
                  <a:pt x="1480" y="236"/>
                  <a:pt x="1470" y="237"/>
                  <a:pt x="1461" y="237"/>
                </a:cubicBezTo>
                <a:close/>
                <a:moveTo>
                  <a:pt x="1460" y="206"/>
                </a:moveTo>
                <a:cubicBezTo>
                  <a:pt x="1494" y="206"/>
                  <a:pt x="1520" y="198"/>
                  <a:pt x="1538" y="183"/>
                </a:cubicBezTo>
                <a:cubicBezTo>
                  <a:pt x="1556" y="168"/>
                  <a:pt x="1565" y="147"/>
                  <a:pt x="1565" y="120"/>
                </a:cubicBezTo>
                <a:cubicBezTo>
                  <a:pt x="1565" y="92"/>
                  <a:pt x="1556" y="71"/>
                  <a:pt x="1538" y="56"/>
                </a:cubicBezTo>
                <a:cubicBezTo>
                  <a:pt x="1520" y="42"/>
                  <a:pt x="1494" y="34"/>
                  <a:pt x="1460" y="34"/>
                </a:cubicBezTo>
                <a:cubicBezTo>
                  <a:pt x="1369" y="34"/>
                  <a:pt x="1369" y="34"/>
                  <a:pt x="1369" y="34"/>
                </a:cubicBezTo>
                <a:cubicBezTo>
                  <a:pt x="1369" y="206"/>
                  <a:pt x="1369" y="206"/>
                  <a:pt x="1369" y="206"/>
                </a:cubicBezTo>
                <a:lnTo>
                  <a:pt x="1460" y="206"/>
                </a:lnTo>
                <a:close/>
                <a:moveTo>
                  <a:pt x="1954" y="120"/>
                </a:moveTo>
                <a:cubicBezTo>
                  <a:pt x="1954" y="157"/>
                  <a:pt x="1942" y="185"/>
                  <a:pt x="1917" y="206"/>
                </a:cubicBezTo>
                <a:cubicBezTo>
                  <a:pt x="1893" y="227"/>
                  <a:pt x="1858" y="237"/>
                  <a:pt x="1815" y="237"/>
                </a:cubicBezTo>
                <a:cubicBezTo>
                  <a:pt x="1723" y="237"/>
                  <a:pt x="1723" y="237"/>
                  <a:pt x="1723" y="237"/>
                </a:cubicBezTo>
                <a:cubicBezTo>
                  <a:pt x="1723" y="345"/>
                  <a:pt x="1723" y="345"/>
                  <a:pt x="1723" y="345"/>
                </a:cubicBezTo>
                <a:cubicBezTo>
                  <a:pt x="1686" y="345"/>
                  <a:pt x="1686" y="345"/>
                  <a:pt x="1686" y="345"/>
                </a:cubicBezTo>
                <a:cubicBezTo>
                  <a:pt x="1686" y="3"/>
                  <a:pt x="1686" y="3"/>
                  <a:pt x="1686" y="3"/>
                </a:cubicBezTo>
                <a:cubicBezTo>
                  <a:pt x="1815" y="3"/>
                  <a:pt x="1815" y="3"/>
                  <a:pt x="1815" y="3"/>
                </a:cubicBezTo>
                <a:cubicBezTo>
                  <a:pt x="1858" y="3"/>
                  <a:pt x="1893" y="13"/>
                  <a:pt x="1917" y="34"/>
                </a:cubicBezTo>
                <a:cubicBezTo>
                  <a:pt x="1942" y="55"/>
                  <a:pt x="1954" y="84"/>
                  <a:pt x="1954" y="120"/>
                </a:cubicBezTo>
                <a:close/>
                <a:moveTo>
                  <a:pt x="1918" y="120"/>
                </a:moveTo>
                <a:cubicBezTo>
                  <a:pt x="1918" y="92"/>
                  <a:pt x="1909" y="71"/>
                  <a:pt x="1891" y="56"/>
                </a:cubicBezTo>
                <a:cubicBezTo>
                  <a:pt x="1873" y="42"/>
                  <a:pt x="1848" y="34"/>
                  <a:pt x="1814" y="34"/>
                </a:cubicBezTo>
                <a:cubicBezTo>
                  <a:pt x="1723" y="34"/>
                  <a:pt x="1723" y="34"/>
                  <a:pt x="1723" y="34"/>
                </a:cubicBezTo>
                <a:cubicBezTo>
                  <a:pt x="1723" y="205"/>
                  <a:pt x="1723" y="205"/>
                  <a:pt x="1723" y="205"/>
                </a:cubicBezTo>
                <a:cubicBezTo>
                  <a:pt x="1814" y="205"/>
                  <a:pt x="1814" y="205"/>
                  <a:pt x="1814" y="205"/>
                </a:cubicBezTo>
                <a:cubicBezTo>
                  <a:pt x="1848" y="205"/>
                  <a:pt x="1873" y="198"/>
                  <a:pt x="1891" y="183"/>
                </a:cubicBezTo>
                <a:cubicBezTo>
                  <a:pt x="1909" y="168"/>
                  <a:pt x="1918" y="147"/>
                  <a:pt x="1918" y="120"/>
                </a:cubicBezTo>
                <a:close/>
                <a:moveTo>
                  <a:pt x="2223" y="228"/>
                </a:moveTo>
                <a:cubicBezTo>
                  <a:pt x="2306" y="345"/>
                  <a:pt x="2306" y="345"/>
                  <a:pt x="2306" y="345"/>
                </a:cubicBezTo>
                <a:cubicBezTo>
                  <a:pt x="2267" y="345"/>
                  <a:pt x="2267" y="345"/>
                  <a:pt x="2267" y="345"/>
                </a:cubicBezTo>
                <a:cubicBezTo>
                  <a:pt x="2188" y="235"/>
                  <a:pt x="2188" y="235"/>
                  <a:pt x="2188" y="235"/>
                </a:cubicBezTo>
                <a:cubicBezTo>
                  <a:pt x="2179" y="236"/>
                  <a:pt x="2170" y="237"/>
                  <a:pt x="2161" y="237"/>
                </a:cubicBezTo>
                <a:cubicBezTo>
                  <a:pt x="2069" y="237"/>
                  <a:pt x="2069" y="237"/>
                  <a:pt x="2069" y="237"/>
                </a:cubicBezTo>
                <a:cubicBezTo>
                  <a:pt x="2069" y="345"/>
                  <a:pt x="2069" y="345"/>
                  <a:pt x="2069" y="345"/>
                </a:cubicBezTo>
                <a:cubicBezTo>
                  <a:pt x="2033" y="345"/>
                  <a:pt x="2033" y="345"/>
                  <a:pt x="2033" y="345"/>
                </a:cubicBezTo>
                <a:cubicBezTo>
                  <a:pt x="2033" y="3"/>
                  <a:pt x="2033" y="3"/>
                  <a:pt x="2033" y="3"/>
                </a:cubicBezTo>
                <a:cubicBezTo>
                  <a:pt x="2161" y="3"/>
                  <a:pt x="2161" y="3"/>
                  <a:pt x="2161" y="3"/>
                </a:cubicBezTo>
                <a:cubicBezTo>
                  <a:pt x="2205" y="3"/>
                  <a:pt x="2239" y="13"/>
                  <a:pt x="2264" y="34"/>
                </a:cubicBezTo>
                <a:cubicBezTo>
                  <a:pt x="2288" y="55"/>
                  <a:pt x="2301" y="84"/>
                  <a:pt x="2301" y="120"/>
                </a:cubicBezTo>
                <a:cubicBezTo>
                  <a:pt x="2301" y="147"/>
                  <a:pt x="2294" y="169"/>
                  <a:pt x="2280" y="188"/>
                </a:cubicBezTo>
                <a:cubicBezTo>
                  <a:pt x="2267" y="206"/>
                  <a:pt x="2248" y="220"/>
                  <a:pt x="2223" y="228"/>
                </a:cubicBezTo>
                <a:close/>
                <a:moveTo>
                  <a:pt x="2238" y="183"/>
                </a:moveTo>
                <a:cubicBezTo>
                  <a:pt x="2256" y="168"/>
                  <a:pt x="2265" y="147"/>
                  <a:pt x="2265" y="120"/>
                </a:cubicBezTo>
                <a:cubicBezTo>
                  <a:pt x="2265" y="92"/>
                  <a:pt x="2256" y="71"/>
                  <a:pt x="2238" y="56"/>
                </a:cubicBezTo>
                <a:cubicBezTo>
                  <a:pt x="2220" y="42"/>
                  <a:pt x="2194" y="34"/>
                  <a:pt x="2160" y="34"/>
                </a:cubicBezTo>
                <a:cubicBezTo>
                  <a:pt x="2069" y="34"/>
                  <a:pt x="2069" y="34"/>
                  <a:pt x="2069" y="34"/>
                </a:cubicBezTo>
                <a:cubicBezTo>
                  <a:pt x="2069" y="206"/>
                  <a:pt x="2069" y="206"/>
                  <a:pt x="2069" y="206"/>
                </a:cubicBezTo>
                <a:cubicBezTo>
                  <a:pt x="2160" y="206"/>
                  <a:pt x="2160" y="206"/>
                  <a:pt x="2160" y="206"/>
                </a:cubicBezTo>
                <a:cubicBezTo>
                  <a:pt x="2194" y="206"/>
                  <a:pt x="2220" y="198"/>
                  <a:pt x="2238" y="183"/>
                </a:cubicBezTo>
                <a:close/>
                <a:moveTo>
                  <a:pt x="2423" y="3"/>
                </a:moveTo>
                <a:cubicBezTo>
                  <a:pt x="2386" y="3"/>
                  <a:pt x="2386" y="3"/>
                  <a:pt x="2386" y="3"/>
                </a:cubicBezTo>
                <a:cubicBezTo>
                  <a:pt x="2386" y="345"/>
                  <a:pt x="2386" y="345"/>
                  <a:pt x="2386" y="345"/>
                </a:cubicBezTo>
                <a:cubicBezTo>
                  <a:pt x="2423" y="345"/>
                  <a:pt x="2423" y="345"/>
                  <a:pt x="2423" y="345"/>
                </a:cubicBezTo>
                <a:lnTo>
                  <a:pt x="2423" y="3"/>
                </a:lnTo>
                <a:close/>
                <a:moveTo>
                  <a:pt x="2701" y="178"/>
                </a:moveTo>
                <a:cubicBezTo>
                  <a:pt x="2685" y="172"/>
                  <a:pt x="2665" y="165"/>
                  <a:pt x="2640" y="159"/>
                </a:cubicBezTo>
                <a:cubicBezTo>
                  <a:pt x="2619" y="154"/>
                  <a:pt x="2602" y="149"/>
                  <a:pt x="2589" y="145"/>
                </a:cubicBezTo>
                <a:cubicBezTo>
                  <a:pt x="2577" y="140"/>
                  <a:pt x="2566" y="134"/>
                  <a:pt x="2558" y="126"/>
                </a:cubicBezTo>
                <a:cubicBezTo>
                  <a:pt x="2550" y="117"/>
                  <a:pt x="2545" y="106"/>
                  <a:pt x="2545" y="93"/>
                </a:cubicBezTo>
                <a:cubicBezTo>
                  <a:pt x="2545" y="75"/>
                  <a:pt x="2553" y="60"/>
                  <a:pt x="2568" y="48"/>
                </a:cubicBezTo>
                <a:cubicBezTo>
                  <a:pt x="2583" y="36"/>
                  <a:pt x="2606" y="31"/>
                  <a:pt x="2636" y="31"/>
                </a:cubicBezTo>
                <a:cubicBezTo>
                  <a:pt x="2651" y="31"/>
                  <a:pt x="2667" y="33"/>
                  <a:pt x="2684" y="38"/>
                </a:cubicBezTo>
                <a:cubicBezTo>
                  <a:pt x="2700" y="42"/>
                  <a:pt x="2715" y="50"/>
                  <a:pt x="2730" y="59"/>
                </a:cubicBezTo>
                <a:cubicBezTo>
                  <a:pt x="2742" y="30"/>
                  <a:pt x="2742" y="30"/>
                  <a:pt x="2742" y="30"/>
                </a:cubicBezTo>
                <a:cubicBezTo>
                  <a:pt x="2728" y="21"/>
                  <a:pt x="2712" y="13"/>
                  <a:pt x="2693" y="8"/>
                </a:cubicBezTo>
                <a:cubicBezTo>
                  <a:pt x="2675" y="3"/>
                  <a:pt x="2655" y="0"/>
                  <a:pt x="2636" y="0"/>
                </a:cubicBezTo>
                <a:cubicBezTo>
                  <a:pt x="2608" y="0"/>
                  <a:pt x="2584" y="4"/>
                  <a:pt x="2565" y="13"/>
                </a:cubicBezTo>
                <a:cubicBezTo>
                  <a:pt x="2546" y="21"/>
                  <a:pt x="2532" y="32"/>
                  <a:pt x="2523" y="47"/>
                </a:cubicBezTo>
                <a:cubicBezTo>
                  <a:pt x="2514" y="61"/>
                  <a:pt x="2510" y="76"/>
                  <a:pt x="2510" y="94"/>
                </a:cubicBezTo>
                <a:cubicBezTo>
                  <a:pt x="2510" y="115"/>
                  <a:pt x="2515" y="132"/>
                  <a:pt x="2526" y="144"/>
                </a:cubicBezTo>
                <a:cubicBezTo>
                  <a:pt x="2537" y="157"/>
                  <a:pt x="2550" y="166"/>
                  <a:pt x="2565" y="172"/>
                </a:cubicBezTo>
                <a:cubicBezTo>
                  <a:pt x="2581" y="178"/>
                  <a:pt x="2601" y="184"/>
                  <a:pt x="2627" y="191"/>
                </a:cubicBezTo>
                <a:cubicBezTo>
                  <a:pt x="2649" y="196"/>
                  <a:pt x="2665" y="201"/>
                  <a:pt x="2677" y="205"/>
                </a:cubicBezTo>
                <a:cubicBezTo>
                  <a:pt x="2689" y="209"/>
                  <a:pt x="2700" y="216"/>
                  <a:pt x="2708" y="224"/>
                </a:cubicBezTo>
                <a:cubicBezTo>
                  <a:pt x="2716" y="232"/>
                  <a:pt x="2720" y="243"/>
                  <a:pt x="2720" y="257"/>
                </a:cubicBezTo>
                <a:cubicBezTo>
                  <a:pt x="2720" y="275"/>
                  <a:pt x="2713" y="289"/>
                  <a:pt x="2697" y="300"/>
                </a:cubicBezTo>
                <a:cubicBezTo>
                  <a:pt x="2682" y="312"/>
                  <a:pt x="2659" y="317"/>
                  <a:pt x="2629" y="317"/>
                </a:cubicBezTo>
                <a:cubicBezTo>
                  <a:pt x="2607" y="317"/>
                  <a:pt x="2585" y="313"/>
                  <a:pt x="2565" y="306"/>
                </a:cubicBezTo>
                <a:cubicBezTo>
                  <a:pt x="2544" y="298"/>
                  <a:pt x="2528" y="288"/>
                  <a:pt x="2516" y="276"/>
                </a:cubicBezTo>
                <a:cubicBezTo>
                  <a:pt x="2501" y="304"/>
                  <a:pt x="2501" y="304"/>
                  <a:pt x="2501" y="304"/>
                </a:cubicBezTo>
                <a:cubicBezTo>
                  <a:pt x="2514" y="317"/>
                  <a:pt x="2532" y="328"/>
                  <a:pt x="2555" y="336"/>
                </a:cubicBezTo>
                <a:cubicBezTo>
                  <a:pt x="2579" y="344"/>
                  <a:pt x="2603" y="348"/>
                  <a:pt x="2629" y="348"/>
                </a:cubicBezTo>
                <a:cubicBezTo>
                  <a:pt x="2657" y="348"/>
                  <a:pt x="2680" y="344"/>
                  <a:pt x="2699" y="336"/>
                </a:cubicBezTo>
                <a:cubicBezTo>
                  <a:pt x="2719" y="327"/>
                  <a:pt x="2733" y="316"/>
                  <a:pt x="2742" y="302"/>
                </a:cubicBezTo>
                <a:cubicBezTo>
                  <a:pt x="2752" y="288"/>
                  <a:pt x="2756" y="272"/>
                  <a:pt x="2756" y="255"/>
                </a:cubicBezTo>
                <a:cubicBezTo>
                  <a:pt x="2756" y="234"/>
                  <a:pt x="2751" y="217"/>
                  <a:pt x="2740" y="205"/>
                </a:cubicBezTo>
                <a:cubicBezTo>
                  <a:pt x="2729" y="193"/>
                  <a:pt x="2716" y="184"/>
                  <a:pt x="2701" y="178"/>
                </a:cubicBezTo>
                <a:close/>
                <a:moveTo>
                  <a:pt x="3077" y="314"/>
                </a:moveTo>
                <a:cubicBezTo>
                  <a:pt x="2871" y="314"/>
                  <a:pt x="2871" y="314"/>
                  <a:pt x="2871" y="314"/>
                </a:cubicBezTo>
                <a:cubicBezTo>
                  <a:pt x="2871" y="187"/>
                  <a:pt x="2871" y="187"/>
                  <a:pt x="2871" y="187"/>
                </a:cubicBezTo>
                <a:cubicBezTo>
                  <a:pt x="3048" y="187"/>
                  <a:pt x="3048" y="187"/>
                  <a:pt x="3048" y="187"/>
                </a:cubicBezTo>
                <a:cubicBezTo>
                  <a:pt x="3048" y="156"/>
                  <a:pt x="3048" y="156"/>
                  <a:pt x="3048" y="156"/>
                </a:cubicBezTo>
                <a:cubicBezTo>
                  <a:pt x="2871" y="156"/>
                  <a:pt x="2871" y="156"/>
                  <a:pt x="2871" y="156"/>
                </a:cubicBezTo>
                <a:cubicBezTo>
                  <a:pt x="2871" y="34"/>
                  <a:pt x="2871" y="34"/>
                  <a:pt x="2871" y="34"/>
                </a:cubicBezTo>
                <a:cubicBezTo>
                  <a:pt x="3070" y="34"/>
                  <a:pt x="3070" y="34"/>
                  <a:pt x="3070" y="34"/>
                </a:cubicBezTo>
                <a:cubicBezTo>
                  <a:pt x="3070" y="3"/>
                  <a:pt x="3070" y="3"/>
                  <a:pt x="3070" y="3"/>
                </a:cubicBezTo>
                <a:cubicBezTo>
                  <a:pt x="2835" y="3"/>
                  <a:pt x="2835" y="3"/>
                  <a:pt x="2835" y="3"/>
                </a:cubicBezTo>
                <a:cubicBezTo>
                  <a:pt x="2835" y="345"/>
                  <a:pt x="2835" y="345"/>
                  <a:pt x="2835" y="345"/>
                </a:cubicBezTo>
                <a:cubicBezTo>
                  <a:pt x="3077" y="345"/>
                  <a:pt x="3077" y="345"/>
                  <a:pt x="3077" y="345"/>
                </a:cubicBezTo>
                <a:lnTo>
                  <a:pt x="3077" y="314"/>
                </a:lnTo>
                <a:close/>
                <a:moveTo>
                  <a:pt x="178" y="830"/>
                </a:moveTo>
                <a:cubicBezTo>
                  <a:pt x="30" y="576"/>
                  <a:pt x="30" y="576"/>
                  <a:pt x="30" y="576"/>
                </a:cubicBezTo>
                <a:cubicBezTo>
                  <a:pt x="0" y="576"/>
                  <a:pt x="0" y="576"/>
                  <a:pt x="0" y="576"/>
                </a:cubicBezTo>
                <a:cubicBezTo>
                  <a:pt x="0" y="919"/>
                  <a:pt x="0" y="919"/>
                  <a:pt x="0" y="919"/>
                </a:cubicBezTo>
                <a:cubicBezTo>
                  <a:pt x="35" y="919"/>
                  <a:pt x="35" y="919"/>
                  <a:pt x="35" y="919"/>
                </a:cubicBezTo>
                <a:cubicBezTo>
                  <a:pt x="35" y="646"/>
                  <a:pt x="35" y="646"/>
                  <a:pt x="35" y="646"/>
                </a:cubicBezTo>
                <a:cubicBezTo>
                  <a:pt x="169" y="875"/>
                  <a:pt x="169" y="875"/>
                  <a:pt x="169" y="875"/>
                </a:cubicBezTo>
                <a:cubicBezTo>
                  <a:pt x="186" y="875"/>
                  <a:pt x="186" y="875"/>
                  <a:pt x="186" y="875"/>
                </a:cubicBezTo>
                <a:cubicBezTo>
                  <a:pt x="321" y="645"/>
                  <a:pt x="321" y="645"/>
                  <a:pt x="321" y="645"/>
                </a:cubicBezTo>
                <a:cubicBezTo>
                  <a:pt x="321" y="919"/>
                  <a:pt x="321" y="919"/>
                  <a:pt x="321" y="919"/>
                </a:cubicBezTo>
                <a:cubicBezTo>
                  <a:pt x="356" y="919"/>
                  <a:pt x="356" y="919"/>
                  <a:pt x="356" y="919"/>
                </a:cubicBezTo>
                <a:cubicBezTo>
                  <a:pt x="356" y="576"/>
                  <a:pt x="356" y="576"/>
                  <a:pt x="356" y="576"/>
                </a:cubicBezTo>
                <a:cubicBezTo>
                  <a:pt x="326" y="576"/>
                  <a:pt x="326" y="576"/>
                  <a:pt x="326" y="576"/>
                </a:cubicBezTo>
                <a:lnTo>
                  <a:pt x="178" y="830"/>
                </a:lnTo>
                <a:close/>
                <a:moveTo>
                  <a:pt x="604" y="576"/>
                </a:moveTo>
                <a:cubicBezTo>
                  <a:pt x="761" y="919"/>
                  <a:pt x="761" y="919"/>
                  <a:pt x="761" y="919"/>
                </a:cubicBezTo>
                <a:cubicBezTo>
                  <a:pt x="723" y="919"/>
                  <a:pt x="723" y="919"/>
                  <a:pt x="723" y="919"/>
                </a:cubicBezTo>
                <a:cubicBezTo>
                  <a:pt x="682" y="827"/>
                  <a:pt x="682" y="827"/>
                  <a:pt x="682" y="827"/>
                </a:cubicBezTo>
                <a:cubicBezTo>
                  <a:pt x="491" y="827"/>
                  <a:pt x="491" y="827"/>
                  <a:pt x="491" y="827"/>
                </a:cubicBezTo>
                <a:cubicBezTo>
                  <a:pt x="450" y="919"/>
                  <a:pt x="450" y="919"/>
                  <a:pt x="450" y="919"/>
                </a:cubicBezTo>
                <a:cubicBezTo>
                  <a:pt x="412" y="919"/>
                  <a:pt x="412" y="919"/>
                  <a:pt x="412" y="919"/>
                </a:cubicBezTo>
                <a:cubicBezTo>
                  <a:pt x="569" y="576"/>
                  <a:pt x="569" y="576"/>
                  <a:pt x="569" y="576"/>
                </a:cubicBezTo>
                <a:lnTo>
                  <a:pt x="604" y="576"/>
                </a:lnTo>
                <a:close/>
                <a:moveTo>
                  <a:pt x="669" y="798"/>
                </a:moveTo>
                <a:cubicBezTo>
                  <a:pt x="586" y="614"/>
                  <a:pt x="586" y="614"/>
                  <a:pt x="586" y="614"/>
                </a:cubicBezTo>
                <a:cubicBezTo>
                  <a:pt x="504" y="798"/>
                  <a:pt x="504" y="798"/>
                  <a:pt x="504" y="798"/>
                </a:cubicBezTo>
                <a:lnTo>
                  <a:pt x="669" y="798"/>
                </a:lnTo>
                <a:close/>
                <a:moveTo>
                  <a:pt x="747" y="607"/>
                </a:moveTo>
                <a:cubicBezTo>
                  <a:pt x="867" y="607"/>
                  <a:pt x="867" y="607"/>
                  <a:pt x="867" y="607"/>
                </a:cubicBezTo>
                <a:cubicBezTo>
                  <a:pt x="867" y="919"/>
                  <a:pt x="867" y="919"/>
                  <a:pt x="867" y="919"/>
                </a:cubicBezTo>
                <a:cubicBezTo>
                  <a:pt x="903" y="919"/>
                  <a:pt x="903" y="919"/>
                  <a:pt x="903" y="919"/>
                </a:cubicBezTo>
                <a:cubicBezTo>
                  <a:pt x="903" y="607"/>
                  <a:pt x="903" y="607"/>
                  <a:pt x="903" y="607"/>
                </a:cubicBezTo>
                <a:cubicBezTo>
                  <a:pt x="1024" y="607"/>
                  <a:pt x="1024" y="607"/>
                  <a:pt x="1024" y="607"/>
                </a:cubicBezTo>
                <a:cubicBezTo>
                  <a:pt x="1024" y="576"/>
                  <a:pt x="1024" y="576"/>
                  <a:pt x="1024" y="576"/>
                </a:cubicBezTo>
                <a:cubicBezTo>
                  <a:pt x="747" y="576"/>
                  <a:pt x="747" y="576"/>
                  <a:pt x="747" y="576"/>
                </a:cubicBezTo>
                <a:lnTo>
                  <a:pt x="747" y="607"/>
                </a:lnTo>
                <a:close/>
                <a:moveTo>
                  <a:pt x="1153" y="624"/>
                </a:moveTo>
                <a:cubicBezTo>
                  <a:pt x="1175" y="612"/>
                  <a:pt x="1200" y="605"/>
                  <a:pt x="1227" y="605"/>
                </a:cubicBezTo>
                <a:cubicBezTo>
                  <a:pt x="1267" y="605"/>
                  <a:pt x="1301" y="619"/>
                  <a:pt x="1328" y="646"/>
                </a:cubicBezTo>
                <a:cubicBezTo>
                  <a:pt x="1351" y="623"/>
                  <a:pt x="1351" y="623"/>
                  <a:pt x="1351" y="623"/>
                </a:cubicBezTo>
                <a:cubicBezTo>
                  <a:pt x="1336" y="607"/>
                  <a:pt x="1318" y="594"/>
                  <a:pt x="1296" y="586"/>
                </a:cubicBezTo>
                <a:cubicBezTo>
                  <a:pt x="1275" y="577"/>
                  <a:pt x="1251" y="573"/>
                  <a:pt x="1226" y="573"/>
                </a:cubicBezTo>
                <a:cubicBezTo>
                  <a:pt x="1192" y="573"/>
                  <a:pt x="1161" y="581"/>
                  <a:pt x="1134" y="596"/>
                </a:cubicBezTo>
                <a:cubicBezTo>
                  <a:pt x="1106" y="611"/>
                  <a:pt x="1085" y="631"/>
                  <a:pt x="1069" y="658"/>
                </a:cubicBezTo>
                <a:cubicBezTo>
                  <a:pt x="1054" y="685"/>
                  <a:pt x="1046" y="714"/>
                  <a:pt x="1046" y="747"/>
                </a:cubicBezTo>
                <a:cubicBezTo>
                  <a:pt x="1046" y="780"/>
                  <a:pt x="1054" y="810"/>
                  <a:pt x="1069" y="837"/>
                </a:cubicBezTo>
                <a:cubicBezTo>
                  <a:pt x="1085" y="863"/>
                  <a:pt x="1106" y="884"/>
                  <a:pt x="1133" y="899"/>
                </a:cubicBezTo>
                <a:cubicBezTo>
                  <a:pt x="1161" y="914"/>
                  <a:pt x="1191" y="921"/>
                  <a:pt x="1225" y="921"/>
                </a:cubicBezTo>
                <a:cubicBezTo>
                  <a:pt x="1251" y="921"/>
                  <a:pt x="1274" y="917"/>
                  <a:pt x="1296" y="908"/>
                </a:cubicBezTo>
                <a:cubicBezTo>
                  <a:pt x="1318" y="900"/>
                  <a:pt x="1336" y="887"/>
                  <a:pt x="1351" y="871"/>
                </a:cubicBezTo>
                <a:cubicBezTo>
                  <a:pt x="1328" y="848"/>
                  <a:pt x="1328" y="848"/>
                  <a:pt x="1328" y="848"/>
                </a:cubicBezTo>
                <a:cubicBezTo>
                  <a:pt x="1301" y="875"/>
                  <a:pt x="1268" y="889"/>
                  <a:pt x="1227" y="889"/>
                </a:cubicBezTo>
                <a:cubicBezTo>
                  <a:pt x="1200" y="889"/>
                  <a:pt x="1175" y="883"/>
                  <a:pt x="1153" y="871"/>
                </a:cubicBezTo>
                <a:cubicBezTo>
                  <a:pt x="1131" y="858"/>
                  <a:pt x="1113" y="841"/>
                  <a:pt x="1101" y="820"/>
                </a:cubicBezTo>
                <a:cubicBezTo>
                  <a:pt x="1088" y="798"/>
                  <a:pt x="1082" y="774"/>
                  <a:pt x="1082" y="747"/>
                </a:cubicBezTo>
                <a:cubicBezTo>
                  <a:pt x="1082" y="721"/>
                  <a:pt x="1088" y="696"/>
                  <a:pt x="1101" y="675"/>
                </a:cubicBezTo>
                <a:cubicBezTo>
                  <a:pt x="1113" y="653"/>
                  <a:pt x="1131" y="636"/>
                  <a:pt x="1153" y="624"/>
                </a:cubicBezTo>
                <a:close/>
                <a:moveTo>
                  <a:pt x="1679" y="729"/>
                </a:moveTo>
                <a:cubicBezTo>
                  <a:pt x="1464" y="729"/>
                  <a:pt x="1464" y="729"/>
                  <a:pt x="1464" y="729"/>
                </a:cubicBezTo>
                <a:cubicBezTo>
                  <a:pt x="1464" y="576"/>
                  <a:pt x="1464" y="576"/>
                  <a:pt x="1464" y="576"/>
                </a:cubicBezTo>
                <a:cubicBezTo>
                  <a:pt x="1428" y="576"/>
                  <a:pt x="1428" y="576"/>
                  <a:pt x="1428" y="576"/>
                </a:cubicBezTo>
                <a:cubicBezTo>
                  <a:pt x="1428" y="919"/>
                  <a:pt x="1428" y="919"/>
                  <a:pt x="1428" y="919"/>
                </a:cubicBezTo>
                <a:cubicBezTo>
                  <a:pt x="1464" y="919"/>
                  <a:pt x="1464" y="919"/>
                  <a:pt x="1464" y="919"/>
                </a:cubicBezTo>
                <a:cubicBezTo>
                  <a:pt x="1464" y="761"/>
                  <a:pt x="1464" y="761"/>
                  <a:pt x="1464" y="761"/>
                </a:cubicBezTo>
                <a:cubicBezTo>
                  <a:pt x="1679" y="761"/>
                  <a:pt x="1679" y="761"/>
                  <a:pt x="1679" y="761"/>
                </a:cubicBezTo>
                <a:cubicBezTo>
                  <a:pt x="1679" y="919"/>
                  <a:pt x="1679" y="919"/>
                  <a:pt x="1679" y="919"/>
                </a:cubicBezTo>
                <a:cubicBezTo>
                  <a:pt x="1714" y="919"/>
                  <a:pt x="1714" y="919"/>
                  <a:pt x="1714" y="919"/>
                </a:cubicBezTo>
                <a:cubicBezTo>
                  <a:pt x="1714" y="576"/>
                  <a:pt x="1714" y="576"/>
                  <a:pt x="1714" y="576"/>
                </a:cubicBezTo>
                <a:cubicBezTo>
                  <a:pt x="1679" y="576"/>
                  <a:pt x="1679" y="576"/>
                  <a:pt x="1679" y="576"/>
                </a:cubicBezTo>
                <a:lnTo>
                  <a:pt x="1679" y="729"/>
                </a:lnTo>
                <a:close/>
                <a:moveTo>
                  <a:pt x="1826" y="919"/>
                </a:moveTo>
                <a:cubicBezTo>
                  <a:pt x="1862" y="919"/>
                  <a:pt x="1862" y="919"/>
                  <a:pt x="1862" y="919"/>
                </a:cubicBezTo>
                <a:cubicBezTo>
                  <a:pt x="1862" y="576"/>
                  <a:pt x="1862" y="576"/>
                  <a:pt x="1862" y="576"/>
                </a:cubicBezTo>
                <a:cubicBezTo>
                  <a:pt x="1826" y="576"/>
                  <a:pt x="1826" y="576"/>
                  <a:pt x="1826" y="576"/>
                </a:cubicBezTo>
                <a:lnTo>
                  <a:pt x="1826" y="919"/>
                </a:lnTo>
                <a:close/>
                <a:moveTo>
                  <a:pt x="2224" y="854"/>
                </a:moveTo>
                <a:cubicBezTo>
                  <a:pt x="2003" y="576"/>
                  <a:pt x="2003" y="576"/>
                  <a:pt x="2003" y="576"/>
                </a:cubicBezTo>
                <a:cubicBezTo>
                  <a:pt x="1974" y="576"/>
                  <a:pt x="1974" y="576"/>
                  <a:pt x="1974" y="576"/>
                </a:cubicBezTo>
                <a:cubicBezTo>
                  <a:pt x="1974" y="919"/>
                  <a:pt x="1974" y="919"/>
                  <a:pt x="1974" y="919"/>
                </a:cubicBezTo>
                <a:cubicBezTo>
                  <a:pt x="2010" y="919"/>
                  <a:pt x="2010" y="919"/>
                  <a:pt x="2010" y="919"/>
                </a:cubicBezTo>
                <a:cubicBezTo>
                  <a:pt x="2010" y="641"/>
                  <a:pt x="2010" y="641"/>
                  <a:pt x="2010" y="641"/>
                </a:cubicBezTo>
                <a:cubicBezTo>
                  <a:pt x="2230" y="919"/>
                  <a:pt x="2230" y="919"/>
                  <a:pt x="2230" y="919"/>
                </a:cubicBezTo>
                <a:cubicBezTo>
                  <a:pt x="2260" y="919"/>
                  <a:pt x="2260" y="919"/>
                  <a:pt x="2260" y="919"/>
                </a:cubicBezTo>
                <a:cubicBezTo>
                  <a:pt x="2260" y="576"/>
                  <a:pt x="2260" y="576"/>
                  <a:pt x="2260" y="576"/>
                </a:cubicBezTo>
                <a:cubicBezTo>
                  <a:pt x="2224" y="576"/>
                  <a:pt x="2224" y="576"/>
                  <a:pt x="2224" y="576"/>
                </a:cubicBezTo>
                <a:lnTo>
                  <a:pt x="2224" y="854"/>
                </a:lnTo>
                <a:close/>
                <a:moveTo>
                  <a:pt x="2448" y="624"/>
                </a:moveTo>
                <a:cubicBezTo>
                  <a:pt x="2471" y="612"/>
                  <a:pt x="2496" y="605"/>
                  <a:pt x="2523" y="605"/>
                </a:cubicBezTo>
                <a:cubicBezTo>
                  <a:pt x="2565" y="605"/>
                  <a:pt x="2599" y="619"/>
                  <a:pt x="2627" y="646"/>
                </a:cubicBezTo>
                <a:cubicBezTo>
                  <a:pt x="2649" y="623"/>
                  <a:pt x="2649" y="623"/>
                  <a:pt x="2649" y="623"/>
                </a:cubicBezTo>
                <a:cubicBezTo>
                  <a:pt x="2634" y="606"/>
                  <a:pt x="2616" y="594"/>
                  <a:pt x="2594" y="586"/>
                </a:cubicBezTo>
                <a:cubicBezTo>
                  <a:pt x="2572" y="577"/>
                  <a:pt x="2548" y="573"/>
                  <a:pt x="2522" y="573"/>
                </a:cubicBezTo>
                <a:cubicBezTo>
                  <a:pt x="2487" y="573"/>
                  <a:pt x="2456" y="581"/>
                  <a:pt x="2429" y="596"/>
                </a:cubicBezTo>
                <a:cubicBezTo>
                  <a:pt x="2402" y="611"/>
                  <a:pt x="2380" y="631"/>
                  <a:pt x="2364" y="658"/>
                </a:cubicBezTo>
                <a:cubicBezTo>
                  <a:pt x="2349" y="685"/>
                  <a:pt x="2341" y="714"/>
                  <a:pt x="2341" y="747"/>
                </a:cubicBezTo>
                <a:cubicBezTo>
                  <a:pt x="2341" y="780"/>
                  <a:pt x="2349" y="810"/>
                  <a:pt x="2364" y="837"/>
                </a:cubicBezTo>
                <a:cubicBezTo>
                  <a:pt x="2380" y="863"/>
                  <a:pt x="2402" y="884"/>
                  <a:pt x="2429" y="899"/>
                </a:cubicBezTo>
                <a:cubicBezTo>
                  <a:pt x="2456" y="914"/>
                  <a:pt x="2487" y="921"/>
                  <a:pt x="2521" y="921"/>
                </a:cubicBezTo>
                <a:cubicBezTo>
                  <a:pt x="2546" y="921"/>
                  <a:pt x="2569" y="918"/>
                  <a:pt x="2590" y="910"/>
                </a:cubicBezTo>
                <a:cubicBezTo>
                  <a:pt x="2612" y="903"/>
                  <a:pt x="2631" y="892"/>
                  <a:pt x="2647" y="878"/>
                </a:cubicBezTo>
                <a:cubicBezTo>
                  <a:pt x="2647" y="747"/>
                  <a:pt x="2647" y="747"/>
                  <a:pt x="2647" y="747"/>
                </a:cubicBezTo>
                <a:cubicBezTo>
                  <a:pt x="2612" y="747"/>
                  <a:pt x="2612" y="747"/>
                  <a:pt x="2612" y="747"/>
                </a:cubicBezTo>
                <a:cubicBezTo>
                  <a:pt x="2612" y="863"/>
                  <a:pt x="2612" y="863"/>
                  <a:pt x="2612" y="863"/>
                </a:cubicBezTo>
                <a:cubicBezTo>
                  <a:pt x="2588" y="880"/>
                  <a:pt x="2558" y="889"/>
                  <a:pt x="2523" y="889"/>
                </a:cubicBezTo>
                <a:cubicBezTo>
                  <a:pt x="2495" y="889"/>
                  <a:pt x="2470" y="883"/>
                  <a:pt x="2448" y="871"/>
                </a:cubicBezTo>
                <a:cubicBezTo>
                  <a:pt x="2426" y="858"/>
                  <a:pt x="2408" y="841"/>
                  <a:pt x="2396" y="820"/>
                </a:cubicBezTo>
                <a:cubicBezTo>
                  <a:pt x="2383" y="798"/>
                  <a:pt x="2377" y="774"/>
                  <a:pt x="2377" y="747"/>
                </a:cubicBezTo>
                <a:cubicBezTo>
                  <a:pt x="2377" y="721"/>
                  <a:pt x="2383" y="696"/>
                  <a:pt x="2396" y="675"/>
                </a:cubicBezTo>
                <a:cubicBezTo>
                  <a:pt x="2408" y="653"/>
                  <a:pt x="2426" y="636"/>
                  <a:pt x="2448" y="624"/>
                </a:cubicBezTo>
                <a:close/>
                <a:moveTo>
                  <a:pt x="3146" y="693"/>
                </a:moveTo>
                <a:cubicBezTo>
                  <a:pt x="3146" y="730"/>
                  <a:pt x="3133" y="759"/>
                  <a:pt x="3108" y="779"/>
                </a:cubicBezTo>
                <a:cubicBezTo>
                  <a:pt x="3084" y="800"/>
                  <a:pt x="3049" y="810"/>
                  <a:pt x="3006" y="810"/>
                </a:cubicBezTo>
                <a:cubicBezTo>
                  <a:pt x="2914" y="810"/>
                  <a:pt x="2914" y="810"/>
                  <a:pt x="2914" y="810"/>
                </a:cubicBezTo>
                <a:cubicBezTo>
                  <a:pt x="2914" y="919"/>
                  <a:pt x="2914" y="919"/>
                  <a:pt x="2914" y="919"/>
                </a:cubicBezTo>
                <a:cubicBezTo>
                  <a:pt x="2877" y="919"/>
                  <a:pt x="2877" y="919"/>
                  <a:pt x="2877" y="919"/>
                </a:cubicBezTo>
                <a:cubicBezTo>
                  <a:pt x="2877" y="576"/>
                  <a:pt x="2877" y="576"/>
                  <a:pt x="2877" y="576"/>
                </a:cubicBezTo>
                <a:cubicBezTo>
                  <a:pt x="3006" y="576"/>
                  <a:pt x="3006" y="576"/>
                  <a:pt x="3006" y="576"/>
                </a:cubicBezTo>
                <a:cubicBezTo>
                  <a:pt x="3049" y="576"/>
                  <a:pt x="3084" y="587"/>
                  <a:pt x="3108" y="607"/>
                </a:cubicBezTo>
                <a:cubicBezTo>
                  <a:pt x="3133" y="628"/>
                  <a:pt x="3146" y="657"/>
                  <a:pt x="3146" y="693"/>
                </a:cubicBezTo>
                <a:close/>
                <a:moveTo>
                  <a:pt x="3109" y="693"/>
                </a:moveTo>
                <a:cubicBezTo>
                  <a:pt x="3109" y="666"/>
                  <a:pt x="3100" y="645"/>
                  <a:pt x="3082" y="630"/>
                </a:cubicBezTo>
                <a:cubicBezTo>
                  <a:pt x="3064" y="615"/>
                  <a:pt x="3039" y="607"/>
                  <a:pt x="3005" y="607"/>
                </a:cubicBezTo>
                <a:cubicBezTo>
                  <a:pt x="2914" y="607"/>
                  <a:pt x="2914" y="607"/>
                  <a:pt x="2914" y="607"/>
                </a:cubicBezTo>
                <a:cubicBezTo>
                  <a:pt x="2914" y="779"/>
                  <a:pt x="2914" y="779"/>
                  <a:pt x="2914" y="779"/>
                </a:cubicBezTo>
                <a:cubicBezTo>
                  <a:pt x="3005" y="779"/>
                  <a:pt x="3005" y="779"/>
                  <a:pt x="3005" y="779"/>
                </a:cubicBezTo>
                <a:cubicBezTo>
                  <a:pt x="3039" y="779"/>
                  <a:pt x="3064" y="771"/>
                  <a:pt x="3082" y="756"/>
                </a:cubicBezTo>
                <a:cubicBezTo>
                  <a:pt x="3100" y="742"/>
                  <a:pt x="3109" y="721"/>
                  <a:pt x="3109" y="693"/>
                </a:cubicBezTo>
                <a:close/>
                <a:moveTo>
                  <a:pt x="3260" y="576"/>
                </a:moveTo>
                <a:cubicBezTo>
                  <a:pt x="3224" y="576"/>
                  <a:pt x="3224" y="576"/>
                  <a:pt x="3224" y="576"/>
                </a:cubicBezTo>
                <a:cubicBezTo>
                  <a:pt x="3224" y="919"/>
                  <a:pt x="3224" y="919"/>
                  <a:pt x="3224" y="919"/>
                </a:cubicBezTo>
                <a:cubicBezTo>
                  <a:pt x="3452" y="919"/>
                  <a:pt x="3452" y="919"/>
                  <a:pt x="3452" y="919"/>
                </a:cubicBezTo>
                <a:cubicBezTo>
                  <a:pt x="3452" y="887"/>
                  <a:pt x="3452" y="887"/>
                  <a:pt x="3452" y="887"/>
                </a:cubicBezTo>
                <a:cubicBezTo>
                  <a:pt x="3260" y="887"/>
                  <a:pt x="3260" y="887"/>
                  <a:pt x="3260" y="887"/>
                </a:cubicBezTo>
                <a:lnTo>
                  <a:pt x="3260" y="576"/>
                </a:lnTo>
                <a:close/>
                <a:moveTo>
                  <a:pt x="3650" y="576"/>
                </a:moveTo>
                <a:cubicBezTo>
                  <a:pt x="3807" y="919"/>
                  <a:pt x="3807" y="919"/>
                  <a:pt x="3807" y="919"/>
                </a:cubicBezTo>
                <a:cubicBezTo>
                  <a:pt x="3769" y="919"/>
                  <a:pt x="3769" y="919"/>
                  <a:pt x="3769" y="919"/>
                </a:cubicBezTo>
                <a:cubicBezTo>
                  <a:pt x="3728" y="827"/>
                  <a:pt x="3728" y="827"/>
                  <a:pt x="3728" y="827"/>
                </a:cubicBezTo>
                <a:cubicBezTo>
                  <a:pt x="3537" y="827"/>
                  <a:pt x="3537" y="827"/>
                  <a:pt x="3537" y="827"/>
                </a:cubicBezTo>
                <a:cubicBezTo>
                  <a:pt x="3496" y="919"/>
                  <a:pt x="3496" y="919"/>
                  <a:pt x="3496" y="919"/>
                </a:cubicBezTo>
                <a:cubicBezTo>
                  <a:pt x="3458" y="919"/>
                  <a:pt x="3458" y="919"/>
                  <a:pt x="3458" y="919"/>
                </a:cubicBezTo>
                <a:cubicBezTo>
                  <a:pt x="3615" y="576"/>
                  <a:pt x="3615" y="576"/>
                  <a:pt x="3615" y="576"/>
                </a:cubicBezTo>
                <a:lnTo>
                  <a:pt x="3650" y="576"/>
                </a:lnTo>
                <a:close/>
                <a:moveTo>
                  <a:pt x="3714" y="798"/>
                </a:moveTo>
                <a:cubicBezTo>
                  <a:pt x="3632" y="614"/>
                  <a:pt x="3632" y="614"/>
                  <a:pt x="3632" y="614"/>
                </a:cubicBezTo>
                <a:cubicBezTo>
                  <a:pt x="3550" y="798"/>
                  <a:pt x="3550" y="798"/>
                  <a:pt x="3550" y="798"/>
                </a:cubicBezTo>
                <a:lnTo>
                  <a:pt x="3714" y="798"/>
                </a:lnTo>
                <a:close/>
                <a:moveTo>
                  <a:pt x="3793" y="607"/>
                </a:moveTo>
                <a:cubicBezTo>
                  <a:pt x="3913" y="607"/>
                  <a:pt x="3913" y="607"/>
                  <a:pt x="3913" y="607"/>
                </a:cubicBezTo>
                <a:cubicBezTo>
                  <a:pt x="3913" y="919"/>
                  <a:pt x="3913" y="919"/>
                  <a:pt x="3913" y="919"/>
                </a:cubicBezTo>
                <a:cubicBezTo>
                  <a:pt x="3949" y="919"/>
                  <a:pt x="3949" y="919"/>
                  <a:pt x="3949" y="919"/>
                </a:cubicBezTo>
                <a:cubicBezTo>
                  <a:pt x="3949" y="607"/>
                  <a:pt x="3949" y="607"/>
                  <a:pt x="3949" y="607"/>
                </a:cubicBezTo>
                <a:cubicBezTo>
                  <a:pt x="4070" y="607"/>
                  <a:pt x="4070" y="607"/>
                  <a:pt x="4070" y="607"/>
                </a:cubicBezTo>
                <a:cubicBezTo>
                  <a:pt x="4070" y="576"/>
                  <a:pt x="4070" y="576"/>
                  <a:pt x="4070" y="576"/>
                </a:cubicBezTo>
                <a:cubicBezTo>
                  <a:pt x="3793" y="576"/>
                  <a:pt x="3793" y="576"/>
                  <a:pt x="3793" y="576"/>
                </a:cubicBezTo>
                <a:lnTo>
                  <a:pt x="3793" y="607"/>
                </a:lnTo>
                <a:close/>
                <a:moveTo>
                  <a:pt x="4127" y="919"/>
                </a:moveTo>
                <a:cubicBezTo>
                  <a:pt x="4163" y="919"/>
                  <a:pt x="4163" y="919"/>
                  <a:pt x="4163" y="919"/>
                </a:cubicBezTo>
                <a:cubicBezTo>
                  <a:pt x="4163" y="773"/>
                  <a:pt x="4163" y="773"/>
                  <a:pt x="4163" y="773"/>
                </a:cubicBezTo>
                <a:cubicBezTo>
                  <a:pt x="4340" y="773"/>
                  <a:pt x="4340" y="773"/>
                  <a:pt x="4340" y="773"/>
                </a:cubicBezTo>
                <a:cubicBezTo>
                  <a:pt x="4340" y="742"/>
                  <a:pt x="4340" y="742"/>
                  <a:pt x="4340" y="742"/>
                </a:cubicBezTo>
                <a:cubicBezTo>
                  <a:pt x="4163" y="742"/>
                  <a:pt x="4163" y="742"/>
                  <a:pt x="4163" y="742"/>
                </a:cubicBezTo>
                <a:cubicBezTo>
                  <a:pt x="4163" y="607"/>
                  <a:pt x="4163" y="607"/>
                  <a:pt x="4163" y="607"/>
                </a:cubicBezTo>
                <a:cubicBezTo>
                  <a:pt x="4362" y="607"/>
                  <a:pt x="4362" y="607"/>
                  <a:pt x="4362" y="607"/>
                </a:cubicBezTo>
                <a:cubicBezTo>
                  <a:pt x="4362" y="576"/>
                  <a:pt x="4362" y="576"/>
                  <a:pt x="4362" y="576"/>
                </a:cubicBezTo>
                <a:cubicBezTo>
                  <a:pt x="4127" y="576"/>
                  <a:pt x="4127" y="576"/>
                  <a:pt x="4127" y="576"/>
                </a:cubicBezTo>
                <a:lnTo>
                  <a:pt x="4127" y="919"/>
                </a:lnTo>
                <a:close/>
                <a:moveTo>
                  <a:pt x="4738" y="658"/>
                </a:moveTo>
                <a:cubicBezTo>
                  <a:pt x="4754" y="685"/>
                  <a:pt x="4762" y="714"/>
                  <a:pt x="4762" y="747"/>
                </a:cubicBezTo>
                <a:cubicBezTo>
                  <a:pt x="4762" y="780"/>
                  <a:pt x="4754" y="810"/>
                  <a:pt x="4738" y="837"/>
                </a:cubicBezTo>
                <a:cubicBezTo>
                  <a:pt x="4723" y="863"/>
                  <a:pt x="4701" y="884"/>
                  <a:pt x="4674" y="899"/>
                </a:cubicBezTo>
                <a:cubicBezTo>
                  <a:pt x="4647" y="914"/>
                  <a:pt x="4616" y="921"/>
                  <a:pt x="4582" y="921"/>
                </a:cubicBezTo>
                <a:cubicBezTo>
                  <a:pt x="4548" y="921"/>
                  <a:pt x="4517" y="914"/>
                  <a:pt x="4490" y="899"/>
                </a:cubicBezTo>
                <a:cubicBezTo>
                  <a:pt x="4462" y="884"/>
                  <a:pt x="4441" y="863"/>
                  <a:pt x="4425" y="836"/>
                </a:cubicBezTo>
                <a:cubicBezTo>
                  <a:pt x="4410" y="810"/>
                  <a:pt x="4402" y="780"/>
                  <a:pt x="4402" y="747"/>
                </a:cubicBezTo>
                <a:cubicBezTo>
                  <a:pt x="4402" y="714"/>
                  <a:pt x="4410" y="685"/>
                  <a:pt x="4425" y="658"/>
                </a:cubicBezTo>
                <a:cubicBezTo>
                  <a:pt x="4441" y="632"/>
                  <a:pt x="4462" y="611"/>
                  <a:pt x="4490" y="596"/>
                </a:cubicBezTo>
                <a:cubicBezTo>
                  <a:pt x="4517" y="581"/>
                  <a:pt x="4548" y="573"/>
                  <a:pt x="4582" y="573"/>
                </a:cubicBezTo>
                <a:cubicBezTo>
                  <a:pt x="4616" y="573"/>
                  <a:pt x="4647" y="581"/>
                  <a:pt x="4674" y="596"/>
                </a:cubicBezTo>
                <a:cubicBezTo>
                  <a:pt x="4701" y="611"/>
                  <a:pt x="4723" y="631"/>
                  <a:pt x="4738" y="658"/>
                </a:cubicBezTo>
                <a:close/>
                <a:moveTo>
                  <a:pt x="4725" y="747"/>
                </a:moveTo>
                <a:cubicBezTo>
                  <a:pt x="4725" y="721"/>
                  <a:pt x="4719" y="696"/>
                  <a:pt x="4707" y="675"/>
                </a:cubicBezTo>
                <a:cubicBezTo>
                  <a:pt x="4694" y="653"/>
                  <a:pt x="4677" y="636"/>
                  <a:pt x="4656" y="624"/>
                </a:cubicBezTo>
                <a:cubicBezTo>
                  <a:pt x="4634" y="612"/>
                  <a:pt x="4609" y="605"/>
                  <a:pt x="4582" y="605"/>
                </a:cubicBezTo>
                <a:cubicBezTo>
                  <a:pt x="4555" y="605"/>
                  <a:pt x="4531" y="612"/>
                  <a:pt x="4509" y="624"/>
                </a:cubicBezTo>
                <a:cubicBezTo>
                  <a:pt x="4487" y="636"/>
                  <a:pt x="4469" y="653"/>
                  <a:pt x="4457" y="675"/>
                </a:cubicBezTo>
                <a:cubicBezTo>
                  <a:pt x="4444" y="696"/>
                  <a:pt x="4438" y="721"/>
                  <a:pt x="4438" y="747"/>
                </a:cubicBezTo>
                <a:cubicBezTo>
                  <a:pt x="4438" y="774"/>
                  <a:pt x="4444" y="798"/>
                  <a:pt x="4457" y="820"/>
                </a:cubicBezTo>
                <a:cubicBezTo>
                  <a:pt x="4469" y="842"/>
                  <a:pt x="4487" y="859"/>
                  <a:pt x="4509" y="871"/>
                </a:cubicBezTo>
                <a:cubicBezTo>
                  <a:pt x="4531" y="883"/>
                  <a:pt x="4555" y="889"/>
                  <a:pt x="4582" y="889"/>
                </a:cubicBezTo>
                <a:cubicBezTo>
                  <a:pt x="4609" y="889"/>
                  <a:pt x="4634" y="883"/>
                  <a:pt x="4656" y="871"/>
                </a:cubicBezTo>
                <a:cubicBezTo>
                  <a:pt x="4677" y="859"/>
                  <a:pt x="4694" y="842"/>
                  <a:pt x="4707" y="820"/>
                </a:cubicBezTo>
                <a:cubicBezTo>
                  <a:pt x="4719" y="798"/>
                  <a:pt x="4725" y="774"/>
                  <a:pt x="4725" y="747"/>
                </a:cubicBezTo>
                <a:close/>
                <a:moveTo>
                  <a:pt x="5033" y="801"/>
                </a:moveTo>
                <a:cubicBezTo>
                  <a:pt x="5116" y="919"/>
                  <a:pt x="5116" y="919"/>
                  <a:pt x="5116" y="919"/>
                </a:cubicBezTo>
                <a:cubicBezTo>
                  <a:pt x="5077" y="919"/>
                  <a:pt x="5077" y="919"/>
                  <a:pt x="5077" y="919"/>
                </a:cubicBezTo>
                <a:cubicBezTo>
                  <a:pt x="4998" y="808"/>
                  <a:pt x="4998" y="808"/>
                  <a:pt x="4998" y="808"/>
                </a:cubicBezTo>
                <a:cubicBezTo>
                  <a:pt x="4990" y="809"/>
                  <a:pt x="4980" y="810"/>
                  <a:pt x="4971" y="810"/>
                </a:cubicBezTo>
                <a:cubicBezTo>
                  <a:pt x="4879" y="810"/>
                  <a:pt x="4879" y="810"/>
                  <a:pt x="4879" y="810"/>
                </a:cubicBezTo>
                <a:cubicBezTo>
                  <a:pt x="4879" y="919"/>
                  <a:pt x="4879" y="919"/>
                  <a:pt x="4879" y="919"/>
                </a:cubicBezTo>
                <a:cubicBezTo>
                  <a:pt x="4843" y="919"/>
                  <a:pt x="4843" y="919"/>
                  <a:pt x="4843" y="919"/>
                </a:cubicBezTo>
                <a:cubicBezTo>
                  <a:pt x="4843" y="576"/>
                  <a:pt x="4843" y="576"/>
                  <a:pt x="4843" y="576"/>
                </a:cubicBezTo>
                <a:cubicBezTo>
                  <a:pt x="4971" y="576"/>
                  <a:pt x="4971" y="576"/>
                  <a:pt x="4971" y="576"/>
                </a:cubicBezTo>
                <a:cubicBezTo>
                  <a:pt x="5015" y="576"/>
                  <a:pt x="5049" y="587"/>
                  <a:pt x="5074" y="607"/>
                </a:cubicBezTo>
                <a:cubicBezTo>
                  <a:pt x="5098" y="628"/>
                  <a:pt x="5111" y="657"/>
                  <a:pt x="5111" y="693"/>
                </a:cubicBezTo>
                <a:cubicBezTo>
                  <a:pt x="5111" y="720"/>
                  <a:pt x="5104" y="743"/>
                  <a:pt x="5091" y="761"/>
                </a:cubicBezTo>
                <a:cubicBezTo>
                  <a:pt x="5077" y="780"/>
                  <a:pt x="5058" y="793"/>
                  <a:pt x="5033" y="801"/>
                </a:cubicBezTo>
                <a:close/>
                <a:moveTo>
                  <a:pt x="5048" y="757"/>
                </a:moveTo>
                <a:cubicBezTo>
                  <a:pt x="5066" y="742"/>
                  <a:pt x="5075" y="721"/>
                  <a:pt x="5075" y="693"/>
                </a:cubicBezTo>
                <a:cubicBezTo>
                  <a:pt x="5075" y="666"/>
                  <a:pt x="5066" y="645"/>
                  <a:pt x="5048" y="630"/>
                </a:cubicBezTo>
                <a:cubicBezTo>
                  <a:pt x="5030" y="615"/>
                  <a:pt x="5004" y="607"/>
                  <a:pt x="4970" y="607"/>
                </a:cubicBezTo>
                <a:cubicBezTo>
                  <a:pt x="4879" y="607"/>
                  <a:pt x="4879" y="607"/>
                  <a:pt x="4879" y="607"/>
                </a:cubicBezTo>
                <a:cubicBezTo>
                  <a:pt x="4879" y="779"/>
                  <a:pt x="4879" y="779"/>
                  <a:pt x="4879" y="779"/>
                </a:cubicBezTo>
                <a:cubicBezTo>
                  <a:pt x="4970" y="779"/>
                  <a:pt x="4970" y="779"/>
                  <a:pt x="4970" y="779"/>
                </a:cubicBezTo>
                <a:cubicBezTo>
                  <a:pt x="5004" y="779"/>
                  <a:pt x="5030" y="772"/>
                  <a:pt x="5048" y="757"/>
                </a:cubicBezTo>
                <a:close/>
                <a:moveTo>
                  <a:pt x="5522" y="576"/>
                </a:moveTo>
                <a:cubicBezTo>
                  <a:pt x="5375" y="830"/>
                  <a:pt x="5375" y="830"/>
                  <a:pt x="5375" y="830"/>
                </a:cubicBezTo>
                <a:cubicBezTo>
                  <a:pt x="5226" y="576"/>
                  <a:pt x="5226" y="576"/>
                  <a:pt x="5226" y="576"/>
                </a:cubicBezTo>
                <a:cubicBezTo>
                  <a:pt x="5196" y="576"/>
                  <a:pt x="5196" y="576"/>
                  <a:pt x="5196" y="576"/>
                </a:cubicBezTo>
                <a:cubicBezTo>
                  <a:pt x="5196" y="919"/>
                  <a:pt x="5196" y="919"/>
                  <a:pt x="5196" y="919"/>
                </a:cubicBezTo>
                <a:cubicBezTo>
                  <a:pt x="5231" y="919"/>
                  <a:pt x="5231" y="919"/>
                  <a:pt x="5231" y="919"/>
                </a:cubicBezTo>
                <a:cubicBezTo>
                  <a:pt x="5231" y="646"/>
                  <a:pt x="5231" y="646"/>
                  <a:pt x="5231" y="646"/>
                </a:cubicBezTo>
                <a:cubicBezTo>
                  <a:pt x="5366" y="875"/>
                  <a:pt x="5366" y="875"/>
                  <a:pt x="5366" y="875"/>
                </a:cubicBezTo>
                <a:cubicBezTo>
                  <a:pt x="5383" y="875"/>
                  <a:pt x="5383" y="875"/>
                  <a:pt x="5383" y="875"/>
                </a:cubicBezTo>
                <a:cubicBezTo>
                  <a:pt x="5517" y="645"/>
                  <a:pt x="5517" y="645"/>
                  <a:pt x="5517" y="645"/>
                </a:cubicBezTo>
                <a:cubicBezTo>
                  <a:pt x="5517" y="919"/>
                  <a:pt x="5517" y="919"/>
                  <a:pt x="5517" y="919"/>
                </a:cubicBezTo>
                <a:cubicBezTo>
                  <a:pt x="5552" y="919"/>
                  <a:pt x="5552" y="919"/>
                  <a:pt x="5552" y="919"/>
                </a:cubicBezTo>
                <a:cubicBezTo>
                  <a:pt x="5552" y="576"/>
                  <a:pt x="5552" y="576"/>
                  <a:pt x="5552" y="576"/>
                </a:cubicBezTo>
                <a:lnTo>
                  <a:pt x="5522" y="57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114324" tIns="57162" rIns="114324" bIns="57162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2251">
              <a:latin typeface="+mn-lt"/>
            </a:endParaRPr>
          </a:p>
        </p:txBody>
      </p:sp>
      <p:sp>
        <p:nvSpPr>
          <p:cNvPr id="5" name="Titel 4"/>
          <p:cNvSpPr>
            <a:spLocks noGrp="1" noSelect="1"/>
          </p:cNvSpPr>
          <p:nvPr>
            <p:ph type="title"/>
          </p:nvPr>
        </p:nvSpPr>
        <p:spPr bwMode="invGray">
          <a:xfrm>
            <a:off x="855178" y="4414733"/>
            <a:ext cx="13547822" cy="2724818"/>
          </a:xfrm>
        </p:spPr>
        <p:txBody>
          <a:bodyPr/>
          <a:lstStyle>
            <a:lvl1pPr algn="ctr">
              <a:lnSpc>
                <a:spcPct val="110000"/>
              </a:lnSpc>
              <a:defRPr cap="none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Freeform 5 (PHJU)"/>
          <p:cNvSpPr>
            <a:spLocks noGrp="1" noSelect="1"/>
          </p:cNvSpPr>
          <p:nvPr>
            <p:ph type="body" idx="1001"/>
          </p:nvPr>
        </p:nvSpPr>
        <p:spPr bwMode="invGray">
          <a:xfrm>
            <a:off x="6831645" y="2197926"/>
            <a:ext cx="1560044" cy="1552643"/>
          </a:xfrm>
          <a:custGeom>
            <a:avLst/>
            <a:gdLst>
              <a:gd name="T0" fmla="*/ 686 w 3928"/>
              <a:gd name="T1" fmla="*/ 1346 h 3913"/>
              <a:gd name="T2" fmla="*/ 343 w 3928"/>
              <a:gd name="T3" fmla="*/ 1689 h 3913"/>
              <a:gd name="T4" fmla="*/ 0 w 3928"/>
              <a:gd name="T5" fmla="*/ 1346 h 3913"/>
              <a:gd name="T6" fmla="*/ 343 w 3928"/>
              <a:gd name="T7" fmla="*/ 1003 h 3913"/>
              <a:gd name="T8" fmla="*/ 686 w 3928"/>
              <a:gd name="T9" fmla="*/ 1346 h 3913"/>
              <a:gd name="T10" fmla="*/ 3585 w 3928"/>
              <a:gd name="T11" fmla="*/ 3227 h 3913"/>
              <a:gd name="T12" fmla="*/ 3242 w 3928"/>
              <a:gd name="T13" fmla="*/ 3570 h 3913"/>
              <a:gd name="T14" fmla="*/ 3585 w 3928"/>
              <a:gd name="T15" fmla="*/ 3913 h 3913"/>
              <a:gd name="T16" fmla="*/ 3928 w 3928"/>
              <a:gd name="T17" fmla="*/ 3570 h 3913"/>
              <a:gd name="T18" fmla="*/ 3585 w 3928"/>
              <a:gd name="T19" fmla="*/ 3227 h 3913"/>
              <a:gd name="T20" fmla="*/ 1178 w 3928"/>
              <a:gd name="T21" fmla="*/ 244 h 3913"/>
              <a:gd name="T22" fmla="*/ 1404 w 3928"/>
              <a:gd name="T23" fmla="*/ 409 h 3913"/>
              <a:gd name="T24" fmla="*/ 1569 w 3928"/>
              <a:gd name="T25" fmla="*/ 182 h 3913"/>
              <a:gd name="T26" fmla="*/ 1342 w 3928"/>
              <a:gd name="T27" fmla="*/ 17 h 3913"/>
              <a:gd name="T28" fmla="*/ 1178 w 3928"/>
              <a:gd name="T29" fmla="*/ 244 h 39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3928" h="3913">
                <a:moveTo>
                  <a:pt x="686" y="1346"/>
                </a:moveTo>
                <a:cubicBezTo>
                  <a:pt x="686" y="1536"/>
                  <a:pt x="532" y="1689"/>
                  <a:pt x="343" y="1689"/>
                </a:cubicBezTo>
                <a:cubicBezTo>
                  <a:pt x="153" y="1689"/>
                  <a:pt x="0" y="1536"/>
                  <a:pt x="0" y="1346"/>
                </a:cubicBezTo>
                <a:cubicBezTo>
                  <a:pt x="0" y="1157"/>
                  <a:pt x="153" y="1003"/>
                  <a:pt x="343" y="1003"/>
                </a:cubicBezTo>
                <a:cubicBezTo>
                  <a:pt x="532" y="1003"/>
                  <a:pt x="686" y="1157"/>
                  <a:pt x="686" y="1346"/>
                </a:cubicBezTo>
                <a:close/>
                <a:moveTo>
                  <a:pt x="3585" y="3227"/>
                </a:moveTo>
                <a:cubicBezTo>
                  <a:pt x="3395" y="3227"/>
                  <a:pt x="3242" y="3381"/>
                  <a:pt x="3242" y="3570"/>
                </a:cubicBezTo>
                <a:cubicBezTo>
                  <a:pt x="3242" y="3759"/>
                  <a:pt x="3395" y="3913"/>
                  <a:pt x="3585" y="3913"/>
                </a:cubicBezTo>
                <a:cubicBezTo>
                  <a:pt x="3774" y="3913"/>
                  <a:pt x="3928" y="3759"/>
                  <a:pt x="3928" y="3570"/>
                </a:cubicBezTo>
                <a:cubicBezTo>
                  <a:pt x="3928" y="3381"/>
                  <a:pt x="3774" y="3227"/>
                  <a:pt x="3585" y="3227"/>
                </a:cubicBezTo>
                <a:close/>
                <a:moveTo>
                  <a:pt x="1178" y="244"/>
                </a:moveTo>
                <a:cubicBezTo>
                  <a:pt x="1195" y="352"/>
                  <a:pt x="1296" y="426"/>
                  <a:pt x="1404" y="409"/>
                </a:cubicBezTo>
                <a:cubicBezTo>
                  <a:pt x="1512" y="391"/>
                  <a:pt x="1586" y="290"/>
                  <a:pt x="1569" y="182"/>
                </a:cubicBezTo>
                <a:cubicBezTo>
                  <a:pt x="1551" y="74"/>
                  <a:pt x="1450" y="0"/>
                  <a:pt x="1342" y="17"/>
                </a:cubicBezTo>
                <a:cubicBezTo>
                  <a:pt x="1234" y="35"/>
                  <a:pt x="1160" y="136"/>
                  <a:pt x="1178" y="244"/>
                </a:cubicBezTo>
                <a:close/>
              </a:path>
            </a:pathLst>
          </a:custGeom>
          <a:solidFill>
            <a:srgbClr val="FFFFFF">
              <a:alpha val="50196"/>
            </a:srgbClr>
          </a:solidFill>
          <a:ln>
            <a:noFill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82592" indent="-382592" algn="l" defTabSz="1143274" rtl="0" eaLnBrk="1" latinLnBrk="0" hangingPunct="1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 typeface="Century Gothic" panose="020B0502020202020204" pitchFamily="34" charset="0"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Freeform 6 (PHJU)"/>
          <p:cNvSpPr>
            <a:spLocks noGrp="1" noSelect="1"/>
          </p:cNvSpPr>
          <p:nvPr>
            <p:ph type="body" idx="1000"/>
          </p:nvPr>
        </p:nvSpPr>
        <p:spPr bwMode="invGray">
          <a:xfrm>
            <a:off x="6968596" y="2122478"/>
            <a:ext cx="1448896" cy="1777003"/>
          </a:xfrm>
          <a:custGeom>
            <a:avLst/>
            <a:gdLst>
              <a:gd name="T0" fmla="*/ 3243 w 3652"/>
              <a:gd name="T1" fmla="*/ 3080 h 4479"/>
              <a:gd name="T2" fmla="*/ 3634 w 3652"/>
              <a:gd name="T3" fmla="*/ 3018 h 4479"/>
              <a:gd name="T4" fmla="*/ 377 w 3652"/>
              <a:gd name="T5" fmla="*/ 631 h 4479"/>
              <a:gd name="T6" fmla="*/ 281 w 3652"/>
              <a:gd name="T7" fmla="*/ 27 h 4479"/>
              <a:gd name="T8" fmla="*/ 377 w 3652"/>
              <a:gd name="T9" fmla="*/ 631 h 4479"/>
              <a:gd name="T10" fmla="*/ 2973 w 3652"/>
              <a:gd name="T11" fmla="*/ 4404 h 4479"/>
              <a:gd name="T12" fmla="*/ 331 w 3652"/>
              <a:gd name="T13" fmla="*/ 4479 h 4479"/>
              <a:gd name="T14" fmla="*/ 257 w 3652"/>
              <a:gd name="T15" fmla="*/ 853 h 4479"/>
              <a:gd name="T16" fmla="*/ 2898 w 3652"/>
              <a:gd name="T17" fmla="*/ 778 h 4479"/>
              <a:gd name="T18" fmla="*/ 2823 w 3652"/>
              <a:gd name="T19" fmla="*/ 928 h 4479"/>
              <a:gd name="T20" fmla="*/ 406 w 3652"/>
              <a:gd name="T21" fmla="*/ 4329 h 4479"/>
              <a:gd name="T22" fmla="*/ 2823 w 3652"/>
              <a:gd name="T23" fmla="*/ 928 h 4479"/>
              <a:gd name="T24" fmla="*/ 1028 w 3652"/>
              <a:gd name="T25" fmla="*/ 3529 h 4479"/>
              <a:gd name="T26" fmla="*/ 1028 w 3652"/>
              <a:gd name="T27" fmla="*/ 3679 h 4479"/>
              <a:gd name="T28" fmla="*/ 2276 w 3652"/>
              <a:gd name="T29" fmla="*/ 3604 h 4479"/>
              <a:gd name="T30" fmla="*/ 2006 w 3652"/>
              <a:gd name="T31" fmla="*/ 3841 h 4479"/>
              <a:gd name="T32" fmla="*/ 1148 w 3652"/>
              <a:gd name="T33" fmla="*/ 3916 h 4479"/>
              <a:gd name="T34" fmla="*/ 2006 w 3652"/>
              <a:gd name="T35" fmla="*/ 3991 h 4479"/>
              <a:gd name="T36" fmla="*/ 2006 w 3652"/>
              <a:gd name="T37" fmla="*/ 3841 h 4479"/>
              <a:gd name="T38" fmla="*/ 1615 w 3652"/>
              <a:gd name="T39" fmla="*/ 1373 h 4479"/>
              <a:gd name="T40" fmla="*/ 1615 w 3652"/>
              <a:gd name="T41" fmla="*/ 3004 h 4479"/>
              <a:gd name="T42" fmla="*/ 1615 w 3652"/>
              <a:gd name="T43" fmla="*/ 2794 h 4479"/>
              <a:gd name="T44" fmla="*/ 1435 w 3652"/>
              <a:gd name="T45" fmla="*/ 2263 h 4479"/>
              <a:gd name="T46" fmla="*/ 2276 w 3652"/>
              <a:gd name="T47" fmla="*/ 2263 h 4479"/>
              <a:gd name="T48" fmla="*/ 1763 w 3652"/>
              <a:gd name="T49" fmla="*/ 2837 h 4479"/>
              <a:gd name="T50" fmla="*/ 1763 w 3652"/>
              <a:gd name="T51" fmla="*/ 1539 h 4479"/>
              <a:gd name="T52" fmla="*/ 2276 w 3652"/>
              <a:gd name="T53" fmla="*/ 2114 h 4479"/>
              <a:gd name="T54" fmla="*/ 1435 w 3652"/>
              <a:gd name="T55" fmla="*/ 2114 h 4479"/>
              <a:gd name="T56" fmla="*/ 1615 w 3652"/>
              <a:gd name="T57" fmla="*/ 1583 h 4479"/>
              <a:gd name="T58" fmla="*/ 953 w 3652"/>
              <a:gd name="T59" fmla="*/ 2114 h 4479"/>
              <a:gd name="T60" fmla="*/ 1466 w 3652"/>
              <a:gd name="T61" fmla="*/ 1539 h 4479"/>
              <a:gd name="T62" fmla="*/ 953 w 3652"/>
              <a:gd name="T63" fmla="*/ 2263 h 4479"/>
              <a:gd name="T64" fmla="*/ 1284 w 3652"/>
              <a:gd name="T65" fmla="*/ 2263 h 4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652" h="4479">
                <a:moveTo>
                  <a:pt x="3470" y="3245"/>
                </a:moveTo>
                <a:cubicBezTo>
                  <a:pt x="3362" y="3262"/>
                  <a:pt x="3260" y="3188"/>
                  <a:pt x="3243" y="3080"/>
                </a:cubicBezTo>
                <a:cubicBezTo>
                  <a:pt x="3226" y="2972"/>
                  <a:pt x="3300" y="2871"/>
                  <a:pt x="3408" y="2854"/>
                </a:cubicBezTo>
                <a:cubicBezTo>
                  <a:pt x="3516" y="2836"/>
                  <a:pt x="3617" y="2910"/>
                  <a:pt x="3634" y="3018"/>
                </a:cubicBezTo>
                <a:cubicBezTo>
                  <a:pt x="3652" y="3126"/>
                  <a:pt x="3578" y="3228"/>
                  <a:pt x="3470" y="3245"/>
                </a:cubicBezTo>
                <a:close/>
                <a:moveTo>
                  <a:pt x="377" y="631"/>
                </a:moveTo>
                <a:cubicBezTo>
                  <a:pt x="544" y="605"/>
                  <a:pt x="658" y="448"/>
                  <a:pt x="632" y="281"/>
                </a:cubicBezTo>
                <a:cubicBezTo>
                  <a:pt x="605" y="114"/>
                  <a:pt x="448" y="0"/>
                  <a:pt x="281" y="27"/>
                </a:cubicBezTo>
                <a:cubicBezTo>
                  <a:pt x="114" y="53"/>
                  <a:pt x="0" y="210"/>
                  <a:pt x="27" y="377"/>
                </a:cubicBezTo>
                <a:cubicBezTo>
                  <a:pt x="54" y="544"/>
                  <a:pt x="210" y="658"/>
                  <a:pt x="377" y="631"/>
                </a:cubicBezTo>
                <a:close/>
                <a:moveTo>
                  <a:pt x="2973" y="853"/>
                </a:moveTo>
                <a:cubicBezTo>
                  <a:pt x="2973" y="4404"/>
                  <a:pt x="2973" y="4404"/>
                  <a:pt x="2973" y="4404"/>
                </a:cubicBezTo>
                <a:cubicBezTo>
                  <a:pt x="2973" y="4445"/>
                  <a:pt x="2939" y="4479"/>
                  <a:pt x="2898" y="4479"/>
                </a:cubicBezTo>
                <a:cubicBezTo>
                  <a:pt x="331" y="4479"/>
                  <a:pt x="331" y="4479"/>
                  <a:pt x="331" y="4479"/>
                </a:cubicBezTo>
                <a:cubicBezTo>
                  <a:pt x="290" y="4479"/>
                  <a:pt x="257" y="4445"/>
                  <a:pt x="257" y="4404"/>
                </a:cubicBezTo>
                <a:cubicBezTo>
                  <a:pt x="257" y="853"/>
                  <a:pt x="257" y="853"/>
                  <a:pt x="257" y="853"/>
                </a:cubicBezTo>
                <a:cubicBezTo>
                  <a:pt x="257" y="811"/>
                  <a:pt x="290" y="778"/>
                  <a:pt x="331" y="778"/>
                </a:cubicBezTo>
                <a:cubicBezTo>
                  <a:pt x="2898" y="778"/>
                  <a:pt x="2898" y="778"/>
                  <a:pt x="2898" y="778"/>
                </a:cubicBezTo>
                <a:cubicBezTo>
                  <a:pt x="2939" y="778"/>
                  <a:pt x="2973" y="811"/>
                  <a:pt x="2973" y="853"/>
                </a:cubicBezTo>
                <a:close/>
                <a:moveTo>
                  <a:pt x="2823" y="928"/>
                </a:moveTo>
                <a:cubicBezTo>
                  <a:pt x="406" y="928"/>
                  <a:pt x="406" y="928"/>
                  <a:pt x="406" y="928"/>
                </a:cubicBezTo>
                <a:cubicBezTo>
                  <a:pt x="406" y="4329"/>
                  <a:pt x="406" y="4329"/>
                  <a:pt x="406" y="4329"/>
                </a:cubicBezTo>
                <a:cubicBezTo>
                  <a:pt x="2823" y="4329"/>
                  <a:pt x="2823" y="4329"/>
                  <a:pt x="2823" y="4329"/>
                </a:cubicBezTo>
                <a:lnTo>
                  <a:pt x="2823" y="928"/>
                </a:lnTo>
                <a:close/>
                <a:moveTo>
                  <a:pt x="2201" y="3529"/>
                </a:moveTo>
                <a:cubicBezTo>
                  <a:pt x="1028" y="3529"/>
                  <a:pt x="1028" y="3529"/>
                  <a:pt x="1028" y="3529"/>
                </a:cubicBezTo>
                <a:cubicBezTo>
                  <a:pt x="987" y="3529"/>
                  <a:pt x="953" y="3563"/>
                  <a:pt x="953" y="3604"/>
                </a:cubicBezTo>
                <a:cubicBezTo>
                  <a:pt x="953" y="3646"/>
                  <a:pt x="987" y="3679"/>
                  <a:pt x="1028" y="3679"/>
                </a:cubicBezTo>
                <a:cubicBezTo>
                  <a:pt x="2201" y="3679"/>
                  <a:pt x="2201" y="3679"/>
                  <a:pt x="2201" y="3679"/>
                </a:cubicBezTo>
                <a:cubicBezTo>
                  <a:pt x="2242" y="3679"/>
                  <a:pt x="2276" y="3646"/>
                  <a:pt x="2276" y="3604"/>
                </a:cubicBezTo>
                <a:cubicBezTo>
                  <a:pt x="2276" y="3563"/>
                  <a:pt x="2242" y="3529"/>
                  <a:pt x="2201" y="3529"/>
                </a:cubicBezTo>
                <a:close/>
                <a:moveTo>
                  <a:pt x="2006" y="3841"/>
                </a:moveTo>
                <a:cubicBezTo>
                  <a:pt x="1223" y="3841"/>
                  <a:pt x="1223" y="3841"/>
                  <a:pt x="1223" y="3841"/>
                </a:cubicBezTo>
                <a:cubicBezTo>
                  <a:pt x="1182" y="3841"/>
                  <a:pt x="1148" y="3874"/>
                  <a:pt x="1148" y="3916"/>
                </a:cubicBezTo>
                <a:cubicBezTo>
                  <a:pt x="1148" y="3957"/>
                  <a:pt x="1182" y="3991"/>
                  <a:pt x="1223" y="3991"/>
                </a:cubicBezTo>
                <a:cubicBezTo>
                  <a:pt x="2006" y="3991"/>
                  <a:pt x="2006" y="3991"/>
                  <a:pt x="2006" y="3991"/>
                </a:cubicBezTo>
                <a:cubicBezTo>
                  <a:pt x="2047" y="3991"/>
                  <a:pt x="2081" y="3957"/>
                  <a:pt x="2081" y="3916"/>
                </a:cubicBezTo>
                <a:cubicBezTo>
                  <a:pt x="2081" y="3874"/>
                  <a:pt x="2047" y="3841"/>
                  <a:pt x="2006" y="3841"/>
                </a:cubicBezTo>
                <a:close/>
                <a:moveTo>
                  <a:pt x="799" y="2188"/>
                </a:moveTo>
                <a:cubicBezTo>
                  <a:pt x="799" y="1739"/>
                  <a:pt x="1165" y="1373"/>
                  <a:pt x="1615" y="1373"/>
                </a:cubicBezTo>
                <a:cubicBezTo>
                  <a:pt x="2064" y="1373"/>
                  <a:pt x="2430" y="1739"/>
                  <a:pt x="2430" y="2188"/>
                </a:cubicBezTo>
                <a:cubicBezTo>
                  <a:pt x="2430" y="2638"/>
                  <a:pt x="2064" y="3004"/>
                  <a:pt x="1615" y="3004"/>
                </a:cubicBezTo>
                <a:cubicBezTo>
                  <a:pt x="1165" y="3004"/>
                  <a:pt x="799" y="2638"/>
                  <a:pt x="799" y="2188"/>
                </a:cubicBezTo>
                <a:close/>
                <a:moveTo>
                  <a:pt x="1615" y="2794"/>
                </a:moveTo>
                <a:cubicBezTo>
                  <a:pt x="1679" y="2685"/>
                  <a:pt x="1776" y="2489"/>
                  <a:pt x="1794" y="2263"/>
                </a:cubicBezTo>
                <a:cubicBezTo>
                  <a:pt x="1435" y="2263"/>
                  <a:pt x="1435" y="2263"/>
                  <a:pt x="1435" y="2263"/>
                </a:cubicBezTo>
                <a:cubicBezTo>
                  <a:pt x="1453" y="2489"/>
                  <a:pt x="1550" y="2685"/>
                  <a:pt x="1615" y="2794"/>
                </a:cubicBezTo>
                <a:close/>
                <a:moveTo>
                  <a:pt x="2276" y="2263"/>
                </a:moveTo>
                <a:cubicBezTo>
                  <a:pt x="1945" y="2263"/>
                  <a:pt x="1945" y="2263"/>
                  <a:pt x="1945" y="2263"/>
                </a:cubicBezTo>
                <a:cubicBezTo>
                  <a:pt x="1928" y="2503"/>
                  <a:pt x="1835" y="2709"/>
                  <a:pt x="1763" y="2837"/>
                </a:cubicBezTo>
                <a:cubicBezTo>
                  <a:pt x="2035" y="2775"/>
                  <a:pt x="2244" y="2546"/>
                  <a:pt x="2276" y="2263"/>
                </a:cubicBezTo>
                <a:close/>
                <a:moveTo>
                  <a:pt x="1763" y="1539"/>
                </a:moveTo>
                <a:cubicBezTo>
                  <a:pt x="1835" y="1667"/>
                  <a:pt x="1928" y="1874"/>
                  <a:pt x="1945" y="2114"/>
                </a:cubicBezTo>
                <a:cubicBezTo>
                  <a:pt x="2276" y="2114"/>
                  <a:pt x="2276" y="2114"/>
                  <a:pt x="2276" y="2114"/>
                </a:cubicBezTo>
                <a:cubicBezTo>
                  <a:pt x="2244" y="1831"/>
                  <a:pt x="2035" y="1602"/>
                  <a:pt x="1763" y="1539"/>
                </a:cubicBezTo>
                <a:close/>
                <a:moveTo>
                  <a:pt x="1435" y="2114"/>
                </a:moveTo>
                <a:cubicBezTo>
                  <a:pt x="1794" y="2114"/>
                  <a:pt x="1794" y="2114"/>
                  <a:pt x="1794" y="2114"/>
                </a:cubicBezTo>
                <a:cubicBezTo>
                  <a:pt x="1776" y="1887"/>
                  <a:pt x="1679" y="1691"/>
                  <a:pt x="1615" y="1583"/>
                </a:cubicBezTo>
                <a:cubicBezTo>
                  <a:pt x="1550" y="1691"/>
                  <a:pt x="1453" y="1888"/>
                  <a:pt x="1435" y="2114"/>
                </a:cubicBezTo>
                <a:close/>
                <a:moveTo>
                  <a:pt x="953" y="2114"/>
                </a:moveTo>
                <a:cubicBezTo>
                  <a:pt x="1284" y="2114"/>
                  <a:pt x="1284" y="2114"/>
                  <a:pt x="1284" y="2114"/>
                </a:cubicBezTo>
                <a:cubicBezTo>
                  <a:pt x="1301" y="1874"/>
                  <a:pt x="1394" y="1667"/>
                  <a:pt x="1466" y="1539"/>
                </a:cubicBezTo>
                <a:cubicBezTo>
                  <a:pt x="1194" y="1602"/>
                  <a:pt x="985" y="1831"/>
                  <a:pt x="953" y="2114"/>
                </a:cubicBezTo>
                <a:close/>
                <a:moveTo>
                  <a:pt x="953" y="2263"/>
                </a:moveTo>
                <a:cubicBezTo>
                  <a:pt x="985" y="2546"/>
                  <a:pt x="1194" y="2775"/>
                  <a:pt x="1466" y="2837"/>
                </a:cubicBezTo>
                <a:cubicBezTo>
                  <a:pt x="1394" y="2709"/>
                  <a:pt x="1301" y="2503"/>
                  <a:pt x="1284" y="2263"/>
                </a:cubicBezTo>
                <a:lnTo>
                  <a:pt x="953" y="226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82592" indent="-382592" algn="l" defTabSz="1143274" rtl="0" eaLnBrk="1" latinLnBrk="0" hangingPunct="1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 typeface="Century Gothic" panose="020B0502020202020204" pitchFamily="34" charset="0"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***Tijdelijke aanduiding voor dianummer 11">
            <a:extLst>
              <a:ext uri="{FF2B5EF4-FFF2-40B4-BE49-F238E27FC236}">
                <a16:creationId xmlns:a16="http://schemas.microsoft.com/office/drawing/2014/main" id="{AC37DA0F-BA65-4A09-B5E2-10E108CBA93C}"/>
              </a:ext>
            </a:extLst>
          </p:cNvPr>
          <p:cNvSpPr>
            <a:spLocks noGrp="1" noSelect="1"/>
          </p:cNvSpPr>
          <p:nvPr>
            <p:ph type="sldNum" sz="quarter" idx="1002"/>
          </p:nvPr>
        </p:nvSpPr>
        <p:spPr bwMode="inv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 </a:t>
            </a:r>
            <a:fld id="{7F095CC6-9088-4F2F-833F-707C8197389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14675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EMP">
    <p:bg>
      <p:bgPr>
        <a:gradFill rotWithShape="1">
          <a:gsLst>
            <a:gs pos="0">
              <a:srgbClr val="5700C8"/>
            </a:gs>
            <a:gs pos="2000">
              <a:srgbClr val="5700C8"/>
            </a:gs>
            <a:gs pos="50000">
              <a:srgbClr val="150F7D"/>
            </a:gs>
            <a:gs pos="100000">
              <a:srgbClr val="150F7D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>
            <a:extLst>
              <a:ext uri="{FF2B5EF4-FFF2-40B4-BE49-F238E27FC236}">
                <a16:creationId xmlns:a16="http://schemas.microsoft.com/office/drawing/2014/main" id="{78C0B416-6907-4A13-865B-ECF03BFC08E1}"/>
              </a:ext>
            </a:extLst>
          </p:cNvPr>
          <p:cNvGrpSpPr>
            <a:grpSpLocks noSelect="1" noChangeAspect="1"/>
          </p:cNvGrpSpPr>
          <p:nvPr userDrawn="1"/>
        </p:nvGrpSpPr>
        <p:grpSpPr bwMode="auto">
          <a:xfrm>
            <a:off x="1816100" y="2295525"/>
            <a:ext cx="3990975" cy="3987800"/>
            <a:chOff x="915" y="1156"/>
            <a:chExt cx="2011" cy="2009"/>
          </a:xfrm>
        </p:grpSpPr>
        <p:sp>
          <p:nvSpPr>
            <p:cNvPr id="4" name="Freeform 5">
              <a:extLst>
                <a:ext uri="{FF2B5EF4-FFF2-40B4-BE49-F238E27FC236}">
                  <a16:creationId xmlns:a16="http://schemas.microsoft.com/office/drawing/2014/main" id="{2165BD40-0824-438D-85F2-DA90921E9E3A}"/>
                </a:ext>
              </a:extLst>
            </p:cNvPr>
            <p:cNvSpPr>
              <a:spLocks noSelect="1"/>
            </p:cNvSpPr>
            <p:nvPr userDrawn="1"/>
          </p:nvSpPr>
          <p:spPr bwMode="invGray">
            <a:xfrm>
              <a:off x="915" y="1305"/>
              <a:ext cx="2003" cy="1802"/>
            </a:xfrm>
            <a:custGeom>
              <a:avLst/>
              <a:gdLst>
                <a:gd name="T0" fmla="*/ 7271 w 10016"/>
                <a:gd name="T1" fmla="*/ 415 h 9019"/>
                <a:gd name="T2" fmla="*/ 8005 w 10016"/>
                <a:gd name="T3" fmla="*/ 415 h 9019"/>
                <a:gd name="T4" fmla="*/ 2083 w 10016"/>
                <a:gd name="T5" fmla="*/ 278 h 9019"/>
                <a:gd name="T6" fmla="*/ 2083 w 10016"/>
                <a:gd name="T7" fmla="*/ 829 h 9019"/>
                <a:gd name="T8" fmla="*/ 2083 w 10016"/>
                <a:gd name="T9" fmla="*/ 278 h 9019"/>
                <a:gd name="T10" fmla="*/ 3539 w 10016"/>
                <a:gd name="T11" fmla="*/ 559 h 9019"/>
                <a:gd name="T12" fmla="*/ 4089 w 10016"/>
                <a:gd name="T13" fmla="*/ 559 h 9019"/>
                <a:gd name="T14" fmla="*/ 5645 w 10016"/>
                <a:gd name="T15" fmla="*/ 314 h 9019"/>
                <a:gd name="T16" fmla="*/ 5645 w 10016"/>
                <a:gd name="T17" fmla="*/ 864 h 9019"/>
                <a:gd name="T18" fmla="*/ 5645 w 10016"/>
                <a:gd name="T19" fmla="*/ 314 h 9019"/>
                <a:gd name="T20" fmla="*/ 6203 w 10016"/>
                <a:gd name="T21" fmla="*/ 782 h 9019"/>
                <a:gd name="T22" fmla="*/ 6937 w 10016"/>
                <a:gd name="T23" fmla="*/ 782 h 9019"/>
                <a:gd name="T24" fmla="*/ 8577 w 10016"/>
                <a:gd name="T25" fmla="*/ 2260 h 9019"/>
                <a:gd name="T26" fmla="*/ 8577 w 10016"/>
                <a:gd name="T27" fmla="*/ 2811 h 9019"/>
                <a:gd name="T28" fmla="*/ 8577 w 10016"/>
                <a:gd name="T29" fmla="*/ 2260 h 9019"/>
                <a:gd name="T30" fmla="*/ 9465 w 10016"/>
                <a:gd name="T31" fmla="*/ 3523 h 9019"/>
                <a:gd name="T32" fmla="*/ 10016 w 10016"/>
                <a:gd name="T33" fmla="*/ 3523 h 9019"/>
                <a:gd name="T34" fmla="*/ 275 w 10016"/>
                <a:gd name="T35" fmla="*/ 4005 h 9019"/>
                <a:gd name="T36" fmla="*/ 275 w 10016"/>
                <a:gd name="T37" fmla="*/ 4555 h 9019"/>
                <a:gd name="T38" fmla="*/ 275 w 10016"/>
                <a:gd name="T39" fmla="*/ 4005 h 9019"/>
                <a:gd name="T40" fmla="*/ 1205 w 10016"/>
                <a:gd name="T41" fmla="*/ 6025 h 9019"/>
                <a:gd name="T42" fmla="*/ 1755 w 10016"/>
                <a:gd name="T43" fmla="*/ 6025 h 9019"/>
                <a:gd name="T44" fmla="*/ 1432 w 10016"/>
                <a:gd name="T45" fmla="*/ 6431 h 9019"/>
                <a:gd name="T46" fmla="*/ 1432 w 10016"/>
                <a:gd name="T47" fmla="*/ 7532 h 9019"/>
                <a:gd name="T48" fmla="*/ 1432 w 10016"/>
                <a:gd name="T49" fmla="*/ 6431 h 9019"/>
                <a:gd name="T50" fmla="*/ 3120 w 10016"/>
                <a:gd name="T51" fmla="*/ 7778 h 9019"/>
                <a:gd name="T52" fmla="*/ 3854 w 10016"/>
                <a:gd name="T53" fmla="*/ 7778 h 9019"/>
                <a:gd name="T54" fmla="*/ 2685 w 10016"/>
                <a:gd name="T55" fmla="*/ 7532 h 9019"/>
                <a:gd name="T56" fmla="*/ 2685 w 10016"/>
                <a:gd name="T57" fmla="*/ 8082 h 9019"/>
                <a:gd name="T58" fmla="*/ 2685 w 10016"/>
                <a:gd name="T59" fmla="*/ 7532 h 9019"/>
                <a:gd name="T60" fmla="*/ 5237 w 10016"/>
                <a:gd name="T61" fmla="*/ 8468 h 9019"/>
                <a:gd name="T62" fmla="*/ 6338 w 10016"/>
                <a:gd name="T63" fmla="*/ 8468 h 9019"/>
                <a:gd name="T64" fmla="*/ 7588 w 10016"/>
                <a:gd name="T65" fmla="*/ 8009 h 9019"/>
                <a:gd name="T66" fmla="*/ 7588 w 10016"/>
                <a:gd name="T67" fmla="*/ 8560 h 9019"/>
                <a:gd name="T68" fmla="*/ 7588 w 10016"/>
                <a:gd name="T69" fmla="*/ 8009 h 9019"/>
                <a:gd name="T70" fmla="*/ 4599 w 10016"/>
                <a:gd name="T71" fmla="*/ 275 h 9019"/>
                <a:gd name="T72" fmla="*/ 5150 w 10016"/>
                <a:gd name="T73" fmla="*/ 275 h 90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016" h="9019">
                  <a:moveTo>
                    <a:pt x="7638" y="48"/>
                  </a:moveTo>
                  <a:cubicBezTo>
                    <a:pt x="7435" y="48"/>
                    <a:pt x="7271" y="213"/>
                    <a:pt x="7271" y="415"/>
                  </a:cubicBezTo>
                  <a:cubicBezTo>
                    <a:pt x="7271" y="618"/>
                    <a:pt x="7435" y="782"/>
                    <a:pt x="7638" y="782"/>
                  </a:cubicBezTo>
                  <a:cubicBezTo>
                    <a:pt x="7840" y="782"/>
                    <a:pt x="8005" y="618"/>
                    <a:pt x="8005" y="415"/>
                  </a:cubicBezTo>
                  <a:cubicBezTo>
                    <a:pt x="8005" y="213"/>
                    <a:pt x="7840" y="48"/>
                    <a:pt x="7638" y="48"/>
                  </a:cubicBezTo>
                  <a:moveTo>
                    <a:pt x="2083" y="278"/>
                  </a:moveTo>
                  <a:cubicBezTo>
                    <a:pt x="1931" y="278"/>
                    <a:pt x="1807" y="401"/>
                    <a:pt x="1807" y="553"/>
                  </a:cubicBezTo>
                  <a:cubicBezTo>
                    <a:pt x="1807" y="705"/>
                    <a:pt x="1931" y="829"/>
                    <a:pt x="2083" y="829"/>
                  </a:cubicBezTo>
                  <a:cubicBezTo>
                    <a:pt x="2235" y="829"/>
                    <a:pt x="2358" y="705"/>
                    <a:pt x="2358" y="553"/>
                  </a:cubicBezTo>
                  <a:cubicBezTo>
                    <a:pt x="2358" y="401"/>
                    <a:pt x="2235" y="278"/>
                    <a:pt x="2083" y="278"/>
                  </a:cubicBezTo>
                  <a:moveTo>
                    <a:pt x="3814" y="284"/>
                  </a:moveTo>
                  <a:cubicBezTo>
                    <a:pt x="3662" y="284"/>
                    <a:pt x="3539" y="407"/>
                    <a:pt x="3539" y="559"/>
                  </a:cubicBezTo>
                  <a:cubicBezTo>
                    <a:pt x="3539" y="711"/>
                    <a:pt x="3662" y="835"/>
                    <a:pt x="3814" y="835"/>
                  </a:cubicBezTo>
                  <a:cubicBezTo>
                    <a:pt x="3966" y="835"/>
                    <a:pt x="4089" y="711"/>
                    <a:pt x="4089" y="559"/>
                  </a:cubicBezTo>
                  <a:cubicBezTo>
                    <a:pt x="4089" y="407"/>
                    <a:pt x="3966" y="284"/>
                    <a:pt x="3814" y="284"/>
                  </a:cubicBezTo>
                  <a:moveTo>
                    <a:pt x="5645" y="314"/>
                  </a:moveTo>
                  <a:cubicBezTo>
                    <a:pt x="5493" y="314"/>
                    <a:pt x="5370" y="437"/>
                    <a:pt x="5370" y="589"/>
                  </a:cubicBezTo>
                  <a:cubicBezTo>
                    <a:pt x="5370" y="741"/>
                    <a:pt x="5493" y="864"/>
                    <a:pt x="5645" y="864"/>
                  </a:cubicBezTo>
                  <a:cubicBezTo>
                    <a:pt x="5797" y="864"/>
                    <a:pt x="5920" y="741"/>
                    <a:pt x="5920" y="589"/>
                  </a:cubicBezTo>
                  <a:cubicBezTo>
                    <a:pt x="5920" y="437"/>
                    <a:pt x="5797" y="314"/>
                    <a:pt x="5645" y="314"/>
                  </a:cubicBezTo>
                  <a:moveTo>
                    <a:pt x="6570" y="415"/>
                  </a:moveTo>
                  <a:cubicBezTo>
                    <a:pt x="6367" y="415"/>
                    <a:pt x="6203" y="580"/>
                    <a:pt x="6203" y="782"/>
                  </a:cubicBezTo>
                  <a:cubicBezTo>
                    <a:pt x="6203" y="985"/>
                    <a:pt x="6367" y="1149"/>
                    <a:pt x="6570" y="1149"/>
                  </a:cubicBezTo>
                  <a:cubicBezTo>
                    <a:pt x="6772" y="1149"/>
                    <a:pt x="6937" y="985"/>
                    <a:pt x="6937" y="782"/>
                  </a:cubicBezTo>
                  <a:cubicBezTo>
                    <a:pt x="6937" y="580"/>
                    <a:pt x="6772" y="415"/>
                    <a:pt x="6570" y="415"/>
                  </a:cubicBezTo>
                  <a:moveTo>
                    <a:pt x="8577" y="2260"/>
                  </a:moveTo>
                  <a:cubicBezTo>
                    <a:pt x="8425" y="2260"/>
                    <a:pt x="8301" y="2384"/>
                    <a:pt x="8301" y="2536"/>
                  </a:cubicBezTo>
                  <a:cubicBezTo>
                    <a:pt x="8301" y="2688"/>
                    <a:pt x="8425" y="2811"/>
                    <a:pt x="8577" y="2811"/>
                  </a:cubicBezTo>
                  <a:cubicBezTo>
                    <a:pt x="8729" y="2811"/>
                    <a:pt x="8852" y="2688"/>
                    <a:pt x="8852" y="2536"/>
                  </a:cubicBezTo>
                  <a:cubicBezTo>
                    <a:pt x="8852" y="2384"/>
                    <a:pt x="8729" y="2260"/>
                    <a:pt x="8577" y="2260"/>
                  </a:cubicBezTo>
                  <a:moveTo>
                    <a:pt x="9741" y="3247"/>
                  </a:moveTo>
                  <a:cubicBezTo>
                    <a:pt x="9589" y="3247"/>
                    <a:pt x="9465" y="3371"/>
                    <a:pt x="9465" y="3523"/>
                  </a:cubicBezTo>
                  <a:cubicBezTo>
                    <a:pt x="9465" y="3675"/>
                    <a:pt x="9589" y="3798"/>
                    <a:pt x="9741" y="3798"/>
                  </a:cubicBezTo>
                  <a:cubicBezTo>
                    <a:pt x="9893" y="3798"/>
                    <a:pt x="10016" y="3675"/>
                    <a:pt x="10016" y="3523"/>
                  </a:cubicBezTo>
                  <a:cubicBezTo>
                    <a:pt x="10016" y="3371"/>
                    <a:pt x="9893" y="3247"/>
                    <a:pt x="9741" y="3247"/>
                  </a:cubicBezTo>
                  <a:moveTo>
                    <a:pt x="275" y="4005"/>
                  </a:moveTo>
                  <a:cubicBezTo>
                    <a:pt x="123" y="4005"/>
                    <a:pt x="0" y="4128"/>
                    <a:pt x="0" y="4280"/>
                  </a:cubicBezTo>
                  <a:cubicBezTo>
                    <a:pt x="0" y="4432"/>
                    <a:pt x="123" y="4555"/>
                    <a:pt x="275" y="4555"/>
                  </a:cubicBezTo>
                  <a:cubicBezTo>
                    <a:pt x="427" y="4555"/>
                    <a:pt x="550" y="4432"/>
                    <a:pt x="550" y="4280"/>
                  </a:cubicBezTo>
                  <a:cubicBezTo>
                    <a:pt x="550" y="4128"/>
                    <a:pt x="427" y="4005"/>
                    <a:pt x="275" y="4005"/>
                  </a:cubicBezTo>
                  <a:moveTo>
                    <a:pt x="1480" y="5749"/>
                  </a:moveTo>
                  <a:cubicBezTo>
                    <a:pt x="1328" y="5749"/>
                    <a:pt x="1205" y="5873"/>
                    <a:pt x="1205" y="6025"/>
                  </a:cubicBezTo>
                  <a:cubicBezTo>
                    <a:pt x="1205" y="6177"/>
                    <a:pt x="1328" y="6300"/>
                    <a:pt x="1480" y="6300"/>
                  </a:cubicBezTo>
                  <a:cubicBezTo>
                    <a:pt x="1632" y="6300"/>
                    <a:pt x="1755" y="6177"/>
                    <a:pt x="1755" y="6025"/>
                  </a:cubicBezTo>
                  <a:cubicBezTo>
                    <a:pt x="1755" y="5873"/>
                    <a:pt x="1632" y="5749"/>
                    <a:pt x="1480" y="5749"/>
                  </a:cubicBezTo>
                  <a:moveTo>
                    <a:pt x="1432" y="6431"/>
                  </a:moveTo>
                  <a:cubicBezTo>
                    <a:pt x="1128" y="6431"/>
                    <a:pt x="882" y="6677"/>
                    <a:pt x="882" y="6981"/>
                  </a:cubicBezTo>
                  <a:cubicBezTo>
                    <a:pt x="882" y="7285"/>
                    <a:pt x="1128" y="7532"/>
                    <a:pt x="1432" y="7532"/>
                  </a:cubicBezTo>
                  <a:cubicBezTo>
                    <a:pt x="1736" y="7532"/>
                    <a:pt x="1983" y="7285"/>
                    <a:pt x="1983" y="6981"/>
                  </a:cubicBezTo>
                  <a:cubicBezTo>
                    <a:pt x="1983" y="6677"/>
                    <a:pt x="1736" y="6431"/>
                    <a:pt x="1432" y="6431"/>
                  </a:cubicBezTo>
                  <a:moveTo>
                    <a:pt x="3487" y="7411"/>
                  </a:moveTo>
                  <a:cubicBezTo>
                    <a:pt x="3284" y="7411"/>
                    <a:pt x="3120" y="7575"/>
                    <a:pt x="3120" y="7778"/>
                  </a:cubicBezTo>
                  <a:cubicBezTo>
                    <a:pt x="3120" y="7981"/>
                    <a:pt x="3284" y="8145"/>
                    <a:pt x="3487" y="8145"/>
                  </a:cubicBezTo>
                  <a:cubicBezTo>
                    <a:pt x="3689" y="8145"/>
                    <a:pt x="3854" y="7981"/>
                    <a:pt x="3854" y="7778"/>
                  </a:cubicBezTo>
                  <a:cubicBezTo>
                    <a:pt x="3854" y="7575"/>
                    <a:pt x="3689" y="7411"/>
                    <a:pt x="3487" y="7411"/>
                  </a:cubicBezTo>
                  <a:moveTo>
                    <a:pt x="2685" y="7532"/>
                  </a:moveTo>
                  <a:cubicBezTo>
                    <a:pt x="2533" y="7532"/>
                    <a:pt x="2410" y="7655"/>
                    <a:pt x="2410" y="7807"/>
                  </a:cubicBezTo>
                  <a:cubicBezTo>
                    <a:pt x="2410" y="7959"/>
                    <a:pt x="2533" y="8082"/>
                    <a:pt x="2685" y="8082"/>
                  </a:cubicBezTo>
                  <a:cubicBezTo>
                    <a:pt x="2837" y="8082"/>
                    <a:pt x="2961" y="7959"/>
                    <a:pt x="2961" y="7807"/>
                  </a:cubicBezTo>
                  <a:cubicBezTo>
                    <a:pt x="2961" y="7655"/>
                    <a:pt x="2837" y="7532"/>
                    <a:pt x="2685" y="7532"/>
                  </a:cubicBezTo>
                  <a:moveTo>
                    <a:pt x="5787" y="7918"/>
                  </a:moveTo>
                  <a:cubicBezTo>
                    <a:pt x="5483" y="7918"/>
                    <a:pt x="5237" y="8164"/>
                    <a:pt x="5237" y="8468"/>
                  </a:cubicBezTo>
                  <a:cubicBezTo>
                    <a:pt x="5237" y="8772"/>
                    <a:pt x="5483" y="9019"/>
                    <a:pt x="5787" y="9019"/>
                  </a:cubicBezTo>
                  <a:cubicBezTo>
                    <a:pt x="6092" y="9019"/>
                    <a:pt x="6338" y="8772"/>
                    <a:pt x="6338" y="8468"/>
                  </a:cubicBezTo>
                  <a:cubicBezTo>
                    <a:pt x="6338" y="8164"/>
                    <a:pt x="6092" y="7918"/>
                    <a:pt x="5787" y="7918"/>
                  </a:cubicBezTo>
                  <a:moveTo>
                    <a:pt x="7588" y="8009"/>
                  </a:moveTo>
                  <a:cubicBezTo>
                    <a:pt x="7436" y="8009"/>
                    <a:pt x="7312" y="8133"/>
                    <a:pt x="7312" y="8285"/>
                  </a:cubicBezTo>
                  <a:cubicBezTo>
                    <a:pt x="7312" y="8437"/>
                    <a:pt x="7436" y="8560"/>
                    <a:pt x="7588" y="8560"/>
                  </a:cubicBezTo>
                  <a:cubicBezTo>
                    <a:pt x="7740" y="8560"/>
                    <a:pt x="7863" y="8437"/>
                    <a:pt x="7863" y="8285"/>
                  </a:cubicBezTo>
                  <a:cubicBezTo>
                    <a:pt x="7863" y="8133"/>
                    <a:pt x="7740" y="8009"/>
                    <a:pt x="7588" y="8009"/>
                  </a:cubicBezTo>
                  <a:moveTo>
                    <a:pt x="4875" y="0"/>
                  </a:moveTo>
                  <a:cubicBezTo>
                    <a:pt x="4723" y="0"/>
                    <a:pt x="4599" y="123"/>
                    <a:pt x="4599" y="275"/>
                  </a:cubicBezTo>
                  <a:cubicBezTo>
                    <a:pt x="4599" y="427"/>
                    <a:pt x="4723" y="551"/>
                    <a:pt x="4875" y="551"/>
                  </a:cubicBezTo>
                  <a:cubicBezTo>
                    <a:pt x="5027" y="551"/>
                    <a:pt x="5150" y="427"/>
                    <a:pt x="5150" y="275"/>
                  </a:cubicBezTo>
                  <a:cubicBezTo>
                    <a:pt x="5150" y="123"/>
                    <a:pt x="5027" y="0"/>
                    <a:pt x="4875" y="0"/>
                  </a:cubicBezTo>
                </a:path>
              </a:pathLst>
            </a:custGeom>
            <a:solidFill>
              <a:srgbClr val="FFFFFF">
                <a:alpha val="50196"/>
              </a:srgb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51">
                <a:latin typeface="+mn-lt"/>
              </a:endParaRPr>
            </a:p>
          </p:txBody>
        </p:sp>
        <p:sp>
          <p:nvSpPr>
            <p:cNvPr id="5" name="Freeform 6">
              <a:extLst>
                <a:ext uri="{FF2B5EF4-FFF2-40B4-BE49-F238E27FC236}">
                  <a16:creationId xmlns:a16="http://schemas.microsoft.com/office/drawing/2014/main" id="{96655604-B98C-476B-8FB8-D8F4E9AE34C6}"/>
                </a:ext>
              </a:extLst>
            </p:cNvPr>
            <p:cNvSpPr>
              <a:spLocks noSelect="1"/>
            </p:cNvSpPr>
            <p:nvPr userDrawn="1"/>
          </p:nvSpPr>
          <p:spPr bwMode="invGray">
            <a:xfrm>
              <a:off x="923" y="1156"/>
              <a:ext cx="2003" cy="2009"/>
            </a:xfrm>
            <a:custGeom>
              <a:avLst/>
              <a:gdLst>
                <a:gd name="T0" fmla="*/ 7475 w 10016"/>
                <a:gd name="T1" fmla="*/ 2254 h 10057"/>
                <a:gd name="T2" fmla="*/ 9134 w 10016"/>
                <a:gd name="T3" fmla="*/ 2327 h 10057"/>
                <a:gd name="T4" fmla="*/ 6394 w 10016"/>
                <a:gd name="T5" fmla="*/ 199 h 10057"/>
                <a:gd name="T6" fmla="*/ 9465 w 10016"/>
                <a:gd name="T7" fmla="*/ 5028 h 10057"/>
                <a:gd name="T8" fmla="*/ 8106 w 10016"/>
                <a:gd name="T9" fmla="*/ 1719 h 10057"/>
                <a:gd name="T10" fmla="*/ 8106 w 10016"/>
                <a:gd name="T11" fmla="*/ 1719 h 10057"/>
                <a:gd name="T12" fmla="*/ 4690 w 10016"/>
                <a:gd name="T13" fmla="*/ 1612 h 10057"/>
                <a:gd name="T14" fmla="*/ 2428 w 10016"/>
                <a:gd name="T15" fmla="*/ 748 h 10057"/>
                <a:gd name="T16" fmla="*/ 3586 w 10016"/>
                <a:gd name="T17" fmla="*/ 536 h 10057"/>
                <a:gd name="T18" fmla="*/ 3035 w 10016"/>
                <a:gd name="T19" fmla="*/ 1888 h 10057"/>
                <a:gd name="T20" fmla="*/ 3035 w 10016"/>
                <a:gd name="T21" fmla="*/ 1888 h 10057"/>
                <a:gd name="T22" fmla="*/ 9081 w 10016"/>
                <a:gd name="T23" fmla="*/ 3099 h 10057"/>
                <a:gd name="T24" fmla="*/ 4643 w 10016"/>
                <a:gd name="T25" fmla="*/ 479 h 10057"/>
                <a:gd name="T26" fmla="*/ 4167 w 10016"/>
                <a:gd name="T27" fmla="*/ 293 h 10057"/>
                <a:gd name="T28" fmla="*/ 5668 w 10016"/>
                <a:gd name="T29" fmla="*/ 366 h 10057"/>
                <a:gd name="T30" fmla="*/ 6574 w 10016"/>
                <a:gd name="T31" fmla="*/ 2327 h 10057"/>
                <a:gd name="T32" fmla="*/ 6574 w 10016"/>
                <a:gd name="T33" fmla="*/ 2327 h 10057"/>
                <a:gd name="T34" fmla="*/ 9317 w 10016"/>
                <a:gd name="T35" fmla="*/ 4293 h 10057"/>
                <a:gd name="T36" fmla="*/ 7330 w 10016"/>
                <a:gd name="T37" fmla="*/ 1226 h 10057"/>
                <a:gd name="T38" fmla="*/ 3030 w 10016"/>
                <a:gd name="T39" fmla="*/ 9306 h 10057"/>
                <a:gd name="T40" fmla="*/ 7933 w 10016"/>
                <a:gd name="T41" fmla="*/ 8479 h 10057"/>
                <a:gd name="T42" fmla="*/ 7933 w 10016"/>
                <a:gd name="T43" fmla="*/ 8479 h 10057"/>
                <a:gd name="T44" fmla="*/ 5285 w 10016"/>
                <a:gd name="T45" fmla="*/ 7894 h 10057"/>
                <a:gd name="T46" fmla="*/ 6664 w 10016"/>
                <a:gd name="T47" fmla="*/ 9796 h 10057"/>
                <a:gd name="T48" fmla="*/ 6664 w 10016"/>
                <a:gd name="T49" fmla="*/ 8444 h 10057"/>
                <a:gd name="T50" fmla="*/ 619 w 10016"/>
                <a:gd name="T51" fmla="*/ 6682 h 10057"/>
                <a:gd name="T52" fmla="*/ 619 w 10016"/>
                <a:gd name="T53" fmla="*/ 6682 h 10057"/>
                <a:gd name="T54" fmla="*/ 6201 w 10016"/>
                <a:gd name="T55" fmla="*/ 9024 h 10057"/>
                <a:gd name="T56" fmla="*/ 4866 w 10016"/>
                <a:gd name="T57" fmla="*/ 9033 h 10057"/>
                <a:gd name="T58" fmla="*/ 4371 w 10016"/>
                <a:gd name="T59" fmla="*/ 8444 h 10057"/>
                <a:gd name="T60" fmla="*/ 5532 w 10016"/>
                <a:gd name="T61" fmla="*/ 9490 h 10057"/>
                <a:gd name="T62" fmla="*/ 5532 w 10016"/>
                <a:gd name="T63" fmla="*/ 9490 h 10057"/>
                <a:gd name="T64" fmla="*/ 5040 w 10016"/>
                <a:gd name="T65" fmla="*/ 9690 h 10057"/>
                <a:gd name="T66" fmla="*/ 2850 w 10016"/>
                <a:gd name="T67" fmla="*/ 7729 h 10057"/>
                <a:gd name="T68" fmla="*/ 2144 w 10016"/>
                <a:gd name="T69" fmla="*/ 8610 h 10057"/>
                <a:gd name="T70" fmla="*/ 2014 w 10016"/>
                <a:gd name="T71" fmla="*/ 8846 h 10057"/>
                <a:gd name="T72" fmla="*/ 2378 w 10016"/>
                <a:gd name="T73" fmla="*/ 8526 h 10057"/>
                <a:gd name="T74" fmla="*/ 0 w 10016"/>
                <a:gd name="T75" fmla="*/ 5785 h 10057"/>
                <a:gd name="T76" fmla="*/ 657 w 10016"/>
                <a:gd name="T77" fmla="*/ 6497 h 10057"/>
                <a:gd name="T78" fmla="*/ 2133 w 10016"/>
                <a:gd name="T79" fmla="*/ 8169 h 10057"/>
                <a:gd name="T80" fmla="*/ 4734 w 10016"/>
                <a:gd name="T81" fmla="*/ 5028 h 10057"/>
                <a:gd name="T82" fmla="*/ 5767 w 10016"/>
                <a:gd name="T83" fmla="*/ 5527 h 10057"/>
                <a:gd name="T84" fmla="*/ 6473 w 10016"/>
                <a:gd name="T85" fmla="*/ 4275 h 10057"/>
                <a:gd name="T86" fmla="*/ 8109 w 10016"/>
                <a:gd name="T87" fmla="*/ 4665 h 10057"/>
                <a:gd name="T88" fmla="*/ 7768 w 10016"/>
                <a:gd name="T89" fmla="*/ 6061 h 10057"/>
                <a:gd name="T90" fmla="*/ 7270 w 10016"/>
                <a:gd name="T91" fmla="*/ 5028 h 10057"/>
                <a:gd name="T92" fmla="*/ 2935 w 10016"/>
                <a:gd name="T93" fmla="*/ 4951 h 10057"/>
                <a:gd name="T94" fmla="*/ 4523 w 10016"/>
                <a:gd name="T95" fmla="*/ 4035 h 10057"/>
                <a:gd name="T96" fmla="*/ 2648 w 10016"/>
                <a:gd name="T97" fmla="*/ 4035 h 10057"/>
                <a:gd name="T98" fmla="*/ 1971 w 10016"/>
                <a:gd name="T99" fmla="*/ 6021 h 100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016" h="10057">
                  <a:moveTo>
                    <a:pt x="8583" y="2877"/>
                  </a:moveTo>
                  <a:cubicBezTo>
                    <a:pt x="8354" y="2877"/>
                    <a:pt x="8157" y="2737"/>
                    <a:pt x="8075" y="2538"/>
                  </a:cubicBezTo>
                  <a:cubicBezTo>
                    <a:pt x="8011" y="2590"/>
                    <a:pt x="7930" y="2621"/>
                    <a:pt x="7842" y="2621"/>
                  </a:cubicBezTo>
                  <a:cubicBezTo>
                    <a:pt x="7639" y="2621"/>
                    <a:pt x="7475" y="2457"/>
                    <a:pt x="7475" y="2254"/>
                  </a:cubicBezTo>
                  <a:cubicBezTo>
                    <a:pt x="7475" y="2051"/>
                    <a:pt x="7639" y="1887"/>
                    <a:pt x="7842" y="1887"/>
                  </a:cubicBezTo>
                  <a:cubicBezTo>
                    <a:pt x="7956" y="1887"/>
                    <a:pt x="8058" y="1939"/>
                    <a:pt x="8125" y="2021"/>
                  </a:cubicBezTo>
                  <a:cubicBezTo>
                    <a:pt x="8224" y="1874"/>
                    <a:pt x="8392" y="1776"/>
                    <a:pt x="8583" y="1776"/>
                  </a:cubicBezTo>
                  <a:cubicBezTo>
                    <a:pt x="8887" y="1776"/>
                    <a:pt x="9134" y="2023"/>
                    <a:pt x="9134" y="2327"/>
                  </a:cubicBezTo>
                  <a:cubicBezTo>
                    <a:pt x="9134" y="2631"/>
                    <a:pt x="8887" y="2877"/>
                    <a:pt x="8583" y="2877"/>
                  </a:cubicBezTo>
                  <a:close/>
                  <a:moveTo>
                    <a:pt x="6394" y="1300"/>
                  </a:moveTo>
                  <a:cubicBezTo>
                    <a:pt x="6698" y="1300"/>
                    <a:pt x="6944" y="1054"/>
                    <a:pt x="6944" y="750"/>
                  </a:cubicBezTo>
                  <a:cubicBezTo>
                    <a:pt x="6944" y="446"/>
                    <a:pt x="6698" y="199"/>
                    <a:pt x="6394" y="199"/>
                  </a:cubicBezTo>
                  <a:cubicBezTo>
                    <a:pt x="6090" y="199"/>
                    <a:pt x="5843" y="446"/>
                    <a:pt x="5843" y="750"/>
                  </a:cubicBezTo>
                  <a:cubicBezTo>
                    <a:pt x="5843" y="1054"/>
                    <a:pt x="6090" y="1300"/>
                    <a:pt x="6394" y="1300"/>
                  </a:cubicBezTo>
                  <a:close/>
                  <a:moveTo>
                    <a:pt x="9741" y="4753"/>
                  </a:moveTo>
                  <a:cubicBezTo>
                    <a:pt x="9589" y="4753"/>
                    <a:pt x="9465" y="4876"/>
                    <a:pt x="9465" y="5028"/>
                  </a:cubicBezTo>
                  <a:cubicBezTo>
                    <a:pt x="9465" y="5180"/>
                    <a:pt x="9589" y="5303"/>
                    <a:pt x="9741" y="5303"/>
                  </a:cubicBezTo>
                  <a:cubicBezTo>
                    <a:pt x="9893" y="5303"/>
                    <a:pt x="10016" y="5180"/>
                    <a:pt x="10016" y="5028"/>
                  </a:cubicBezTo>
                  <a:cubicBezTo>
                    <a:pt x="10016" y="4876"/>
                    <a:pt x="9893" y="4753"/>
                    <a:pt x="9741" y="4753"/>
                  </a:cubicBezTo>
                  <a:close/>
                  <a:moveTo>
                    <a:pt x="8106" y="1719"/>
                  </a:moveTo>
                  <a:cubicBezTo>
                    <a:pt x="8258" y="1719"/>
                    <a:pt x="8381" y="1596"/>
                    <a:pt x="8381" y="1444"/>
                  </a:cubicBezTo>
                  <a:cubicBezTo>
                    <a:pt x="8381" y="1292"/>
                    <a:pt x="8258" y="1168"/>
                    <a:pt x="8106" y="1168"/>
                  </a:cubicBezTo>
                  <a:cubicBezTo>
                    <a:pt x="7954" y="1168"/>
                    <a:pt x="7830" y="1292"/>
                    <a:pt x="7830" y="1444"/>
                  </a:cubicBezTo>
                  <a:cubicBezTo>
                    <a:pt x="7830" y="1596"/>
                    <a:pt x="7954" y="1719"/>
                    <a:pt x="8106" y="1719"/>
                  </a:cubicBezTo>
                  <a:close/>
                  <a:moveTo>
                    <a:pt x="4415" y="1887"/>
                  </a:moveTo>
                  <a:cubicBezTo>
                    <a:pt x="4415" y="2039"/>
                    <a:pt x="4538" y="2162"/>
                    <a:pt x="4690" y="2162"/>
                  </a:cubicBezTo>
                  <a:cubicBezTo>
                    <a:pt x="4842" y="2162"/>
                    <a:pt x="4965" y="2039"/>
                    <a:pt x="4965" y="1887"/>
                  </a:cubicBezTo>
                  <a:cubicBezTo>
                    <a:pt x="4965" y="1735"/>
                    <a:pt x="4842" y="1612"/>
                    <a:pt x="4690" y="1612"/>
                  </a:cubicBezTo>
                  <a:cubicBezTo>
                    <a:pt x="4538" y="1612"/>
                    <a:pt x="4415" y="1735"/>
                    <a:pt x="4415" y="1887"/>
                  </a:cubicBezTo>
                  <a:close/>
                  <a:moveTo>
                    <a:pt x="2428" y="1299"/>
                  </a:moveTo>
                  <a:cubicBezTo>
                    <a:pt x="2580" y="1299"/>
                    <a:pt x="2703" y="1175"/>
                    <a:pt x="2703" y="1023"/>
                  </a:cubicBezTo>
                  <a:cubicBezTo>
                    <a:pt x="2703" y="871"/>
                    <a:pt x="2580" y="748"/>
                    <a:pt x="2428" y="748"/>
                  </a:cubicBezTo>
                  <a:cubicBezTo>
                    <a:pt x="2276" y="748"/>
                    <a:pt x="2153" y="871"/>
                    <a:pt x="2153" y="1023"/>
                  </a:cubicBezTo>
                  <a:cubicBezTo>
                    <a:pt x="2153" y="1175"/>
                    <a:pt x="2276" y="1299"/>
                    <a:pt x="2428" y="1299"/>
                  </a:cubicBezTo>
                  <a:close/>
                  <a:moveTo>
                    <a:pt x="3310" y="811"/>
                  </a:moveTo>
                  <a:cubicBezTo>
                    <a:pt x="3462" y="811"/>
                    <a:pt x="3586" y="688"/>
                    <a:pt x="3586" y="536"/>
                  </a:cubicBezTo>
                  <a:cubicBezTo>
                    <a:pt x="3586" y="384"/>
                    <a:pt x="3462" y="260"/>
                    <a:pt x="3310" y="260"/>
                  </a:cubicBezTo>
                  <a:cubicBezTo>
                    <a:pt x="3158" y="260"/>
                    <a:pt x="3035" y="384"/>
                    <a:pt x="3035" y="536"/>
                  </a:cubicBezTo>
                  <a:cubicBezTo>
                    <a:pt x="3035" y="688"/>
                    <a:pt x="3158" y="811"/>
                    <a:pt x="3310" y="811"/>
                  </a:cubicBezTo>
                  <a:close/>
                  <a:moveTo>
                    <a:pt x="3035" y="1888"/>
                  </a:moveTo>
                  <a:cubicBezTo>
                    <a:pt x="3187" y="1888"/>
                    <a:pt x="3310" y="1764"/>
                    <a:pt x="3310" y="1612"/>
                  </a:cubicBezTo>
                  <a:cubicBezTo>
                    <a:pt x="3310" y="1460"/>
                    <a:pt x="3187" y="1337"/>
                    <a:pt x="3035" y="1337"/>
                  </a:cubicBezTo>
                  <a:cubicBezTo>
                    <a:pt x="2883" y="1337"/>
                    <a:pt x="2760" y="1460"/>
                    <a:pt x="2760" y="1612"/>
                  </a:cubicBezTo>
                  <a:cubicBezTo>
                    <a:pt x="2760" y="1764"/>
                    <a:pt x="2883" y="1888"/>
                    <a:pt x="3035" y="1888"/>
                  </a:cubicBezTo>
                  <a:close/>
                  <a:moveTo>
                    <a:pt x="9356" y="3374"/>
                  </a:moveTo>
                  <a:cubicBezTo>
                    <a:pt x="9508" y="3374"/>
                    <a:pt x="9631" y="3251"/>
                    <a:pt x="9631" y="3099"/>
                  </a:cubicBezTo>
                  <a:cubicBezTo>
                    <a:pt x="9631" y="2947"/>
                    <a:pt x="9508" y="2824"/>
                    <a:pt x="9356" y="2824"/>
                  </a:cubicBezTo>
                  <a:cubicBezTo>
                    <a:pt x="9204" y="2824"/>
                    <a:pt x="9081" y="2947"/>
                    <a:pt x="9081" y="3099"/>
                  </a:cubicBezTo>
                  <a:cubicBezTo>
                    <a:pt x="9081" y="3251"/>
                    <a:pt x="9204" y="3374"/>
                    <a:pt x="9356" y="3374"/>
                  </a:cubicBezTo>
                  <a:close/>
                  <a:moveTo>
                    <a:pt x="4228" y="1390"/>
                  </a:moveTo>
                  <a:cubicBezTo>
                    <a:pt x="4532" y="1390"/>
                    <a:pt x="4778" y="1144"/>
                    <a:pt x="4778" y="840"/>
                  </a:cubicBezTo>
                  <a:cubicBezTo>
                    <a:pt x="4778" y="702"/>
                    <a:pt x="4727" y="576"/>
                    <a:pt x="4643" y="479"/>
                  </a:cubicBezTo>
                  <a:cubicBezTo>
                    <a:pt x="4689" y="430"/>
                    <a:pt x="4718" y="364"/>
                    <a:pt x="4718" y="291"/>
                  </a:cubicBezTo>
                  <a:cubicBezTo>
                    <a:pt x="4718" y="139"/>
                    <a:pt x="4594" y="16"/>
                    <a:pt x="4442" y="16"/>
                  </a:cubicBezTo>
                  <a:cubicBezTo>
                    <a:pt x="4290" y="16"/>
                    <a:pt x="4167" y="139"/>
                    <a:pt x="4167" y="291"/>
                  </a:cubicBezTo>
                  <a:cubicBezTo>
                    <a:pt x="4167" y="292"/>
                    <a:pt x="4167" y="292"/>
                    <a:pt x="4167" y="293"/>
                  </a:cubicBezTo>
                  <a:cubicBezTo>
                    <a:pt x="3892" y="323"/>
                    <a:pt x="3678" y="556"/>
                    <a:pt x="3678" y="840"/>
                  </a:cubicBezTo>
                  <a:cubicBezTo>
                    <a:pt x="3678" y="1144"/>
                    <a:pt x="3924" y="1390"/>
                    <a:pt x="4228" y="1390"/>
                  </a:cubicBezTo>
                  <a:close/>
                  <a:moveTo>
                    <a:pt x="5301" y="733"/>
                  </a:moveTo>
                  <a:cubicBezTo>
                    <a:pt x="5504" y="733"/>
                    <a:pt x="5668" y="569"/>
                    <a:pt x="5668" y="366"/>
                  </a:cubicBezTo>
                  <a:cubicBezTo>
                    <a:pt x="5668" y="164"/>
                    <a:pt x="5504" y="0"/>
                    <a:pt x="5301" y="0"/>
                  </a:cubicBezTo>
                  <a:cubicBezTo>
                    <a:pt x="5099" y="0"/>
                    <a:pt x="4934" y="164"/>
                    <a:pt x="4934" y="366"/>
                  </a:cubicBezTo>
                  <a:cubicBezTo>
                    <a:pt x="4934" y="569"/>
                    <a:pt x="5099" y="733"/>
                    <a:pt x="5301" y="733"/>
                  </a:cubicBezTo>
                  <a:close/>
                  <a:moveTo>
                    <a:pt x="6574" y="2327"/>
                  </a:moveTo>
                  <a:cubicBezTo>
                    <a:pt x="6574" y="2479"/>
                    <a:pt x="6697" y="2602"/>
                    <a:pt x="6849" y="2602"/>
                  </a:cubicBezTo>
                  <a:cubicBezTo>
                    <a:pt x="7001" y="2602"/>
                    <a:pt x="7124" y="2479"/>
                    <a:pt x="7124" y="2327"/>
                  </a:cubicBezTo>
                  <a:cubicBezTo>
                    <a:pt x="7124" y="2175"/>
                    <a:pt x="7001" y="2052"/>
                    <a:pt x="6849" y="2052"/>
                  </a:cubicBezTo>
                  <a:cubicBezTo>
                    <a:pt x="6697" y="2052"/>
                    <a:pt x="6574" y="2175"/>
                    <a:pt x="6574" y="2327"/>
                  </a:cubicBezTo>
                  <a:close/>
                  <a:moveTo>
                    <a:pt x="9684" y="3926"/>
                  </a:moveTo>
                  <a:cubicBezTo>
                    <a:pt x="9684" y="3723"/>
                    <a:pt x="9520" y="3559"/>
                    <a:pt x="9317" y="3559"/>
                  </a:cubicBezTo>
                  <a:cubicBezTo>
                    <a:pt x="9115" y="3559"/>
                    <a:pt x="8950" y="3723"/>
                    <a:pt x="8950" y="3926"/>
                  </a:cubicBezTo>
                  <a:cubicBezTo>
                    <a:pt x="8950" y="4128"/>
                    <a:pt x="9115" y="4293"/>
                    <a:pt x="9317" y="4293"/>
                  </a:cubicBezTo>
                  <a:cubicBezTo>
                    <a:pt x="9520" y="4293"/>
                    <a:pt x="9684" y="4128"/>
                    <a:pt x="9684" y="3926"/>
                  </a:cubicBezTo>
                  <a:close/>
                  <a:moveTo>
                    <a:pt x="7330" y="1776"/>
                  </a:moveTo>
                  <a:cubicBezTo>
                    <a:pt x="7482" y="1776"/>
                    <a:pt x="7605" y="1653"/>
                    <a:pt x="7605" y="1501"/>
                  </a:cubicBezTo>
                  <a:cubicBezTo>
                    <a:pt x="7605" y="1349"/>
                    <a:pt x="7482" y="1226"/>
                    <a:pt x="7330" y="1226"/>
                  </a:cubicBezTo>
                  <a:cubicBezTo>
                    <a:pt x="7178" y="1226"/>
                    <a:pt x="7055" y="1349"/>
                    <a:pt x="7055" y="1501"/>
                  </a:cubicBezTo>
                  <a:cubicBezTo>
                    <a:pt x="7055" y="1653"/>
                    <a:pt x="7178" y="1776"/>
                    <a:pt x="7330" y="1776"/>
                  </a:cubicBezTo>
                  <a:close/>
                  <a:moveTo>
                    <a:pt x="3581" y="8756"/>
                  </a:moveTo>
                  <a:cubicBezTo>
                    <a:pt x="3277" y="8756"/>
                    <a:pt x="3030" y="9002"/>
                    <a:pt x="3030" y="9306"/>
                  </a:cubicBezTo>
                  <a:cubicBezTo>
                    <a:pt x="3030" y="9610"/>
                    <a:pt x="3277" y="9857"/>
                    <a:pt x="3581" y="9857"/>
                  </a:cubicBezTo>
                  <a:cubicBezTo>
                    <a:pt x="3885" y="9857"/>
                    <a:pt x="4131" y="9610"/>
                    <a:pt x="4131" y="9306"/>
                  </a:cubicBezTo>
                  <a:cubicBezTo>
                    <a:pt x="4131" y="9002"/>
                    <a:pt x="3885" y="8756"/>
                    <a:pt x="3581" y="8756"/>
                  </a:cubicBezTo>
                  <a:close/>
                  <a:moveTo>
                    <a:pt x="7933" y="8479"/>
                  </a:moveTo>
                  <a:cubicBezTo>
                    <a:pt x="7781" y="8479"/>
                    <a:pt x="7658" y="8603"/>
                    <a:pt x="7658" y="8755"/>
                  </a:cubicBezTo>
                  <a:cubicBezTo>
                    <a:pt x="7658" y="8907"/>
                    <a:pt x="7781" y="9030"/>
                    <a:pt x="7933" y="9030"/>
                  </a:cubicBezTo>
                  <a:cubicBezTo>
                    <a:pt x="8085" y="9030"/>
                    <a:pt x="8208" y="8907"/>
                    <a:pt x="8208" y="8755"/>
                  </a:cubicBezTo>
                  <a:cubicBezTo>
                    <a:pt x="8208" y="8603"/>
                    <a:pt x="8085" y="8479"/>
                    <a:pt x="7933" y="8479"/>
                  </a:cubicBezTo>
                  <a:close/>
                  <a:moveTo>
                    <a:pt x="5009" y="8169"/>
                  </a:moveTo>
                  <a:cubicBezTo>
                    <a:pt x="5009" y="8321"/>
                    <a:pt x="5133" y="8444"/>
                    <a:pt x="5285" y="8444"/>
                  </a:cubicBezTo>
                  <a:cubicBezTo>
                    <a:pt x="5437" y="8444"/>
                    <a:pt x="5560" y="8321"/>
                    <a:pt x="5560" y="8169"/>
                  </a:cubicBezTo>
                  <a:cubicBezTo>
                    <a:pt x="5560" y="8017"/>
                    <a:pt x="5437" y="7894"/>
                    <a:pt x="5285" y="7894"/>
                  </a:cubicBezTo>
                  <a:cubicBezTo>
                    <a:pt x="5133" y="7894"/>
                    <a:pt x="5009" y="8017"/>
                    <a:pt x="5009" y="8169"/>
                  </a:cubicBezTo>
                  <a:close/>
                  <a:moveTo>
                    <a:pt x="6664" y="9245"/>
                  </a:moveTo>
                  <a:cubicBezTo>
                    <a:pt x="6512" y="9245"/>
                    <a:pt x="6389" y="9368"/>
                    <a:pt x="6389" y="9520"/>
                  </a:cubicBezTo>
                  <a:cubicBezTo>
                    <a:pt x="6389" y="9672"/>
                    <a:pt x="6512" y="9796"/>
                    <a:pt x="6664" y="9796"/>
                  </a:cubicBezTo>
                  <a:cubicBezTo>
                    <a:pt x="6816" y="9796"/>
                    <a:pt x="6939" y="9672"/>
                    <a:pt x="6939" y="9520"/>
                  </a:cubicBezTo>
                  <a:cubicBezTo>
                    <a:pt x="6939" y="9368"/>
                    <a:pt x="6816" y="9245"/>
                    <a:pt x="6664" y="9245"/>
                  </a:cubicBezTo>
                  <a:close/>
                  <a:moveTo>
                    <a:pt x="6939" y="8169"/>
                  </a:moveTo>
                  <a:cubicBezTo>
                    <a:pt x="6787" y="8169"/>
                    <a:pt x="6664" y="8292"/>
                    <a:pt x="6664" y="8444"/>
                  </a:cubicBezTo>
                  <a:cubicBezTo>
                    <a:pt x="6664" y="8596"/>
                    <a:pt x="6787" y="8719"/>
                    <a:pt x="6939" y="8719"/>
                  </a:cubicBezTo>
                  <a:cubicBezTo>
                    <a:pt x="7091" y="8719"/>
                    <a:pt x="7215" y="8596"/>
                    <a:pt x="7215" y="8444"/>
                  </a:cubicBezTo>
                  <a:cubicBezTo>
                    <a:pt x="7215" y="8292"/>
                    <a:pt x="7091" y="8169"/>
                    <a:pt x="6939" y="8169"/>
                  </a:cubicBezTo>
                  <a:close/>
                  <a:moveTo>
                    <a:pt x="619" y="6682"/>
                  </a:moveTo>
                  <a:cubicBezTo>
                    <a:pt x="467" y="6682"/>
                    <a:pt x="343" y="6805"/>
                    <a:pt x="343" y="6957"/>
                  </a:cubicBezTo>
                  <a:cubicBezTo>
                    <a:pt x="343" y="7109"/>
                    <a:pt x="467" y="7233"/>
                    <a:pt x="619" y="7233"/>
                  </a:cubicBezTo>
                  <a:cubicBezTo>
                    <a:pt x="771" y="7233"/>
                    <a:pt x="894" y="7109"/>
                    <a:pt x="894" y="6957"/>
                  </a:cubicBezTo>
                  <a:cubicBezTo>
                    <a:pt x="894" y="6805"/>
                    <a:pt x="771" y="6682"/>
                    <a:pt x="619" y="6682"/>
                  </a:cubicBezTo>
                  <a:close/>
                  <a:moveTo>
                    <a:pt x="6477" y="8749"/>
                  </a:moveTo>
                  <a:cubicBezTo>
                    <a:pt x="6477" y="8597"/>
                    <a:pt x="6353" y="8474"/>
                    <a:pt x="6201" y="8474"/>
                  </a:cubicBezTo>
                  <a:cubicBezTo>
                    <a:pt x="6049" y="8474"/>
                    <a:pt x="5926" y="8597"/>
                    <a:pt x="5926" y="8749"/>
                  </a:cubicBezTo>
                  <a:cubicBezTo>
                    <a:pt x="5926" y="8901"/>
                    <a:pt x="6049" y="9024"/>
                    <a:pt x="6201" y="9024"/>
                  </a:cubicBezTo>
                  <a:cubicBezTo>
                    <a:pt x="6353" y="9024"/>
                    <a:pt x="6477" y="8901"/>
                    <a:pt x="6477" y="8749"/>
                  </a:cubicBezTo>
                  <a:close/>
                  <a:moveTo>
                    <a:pt x="5416" y="9033"/>
                  </a:moveTo>
                  <a:cubicBezTo>
                    <a:pt x="5416" y="8881"/>
                    <a:pt x="5293" y="8757"/>
                    <a:pt x="5141" y="8757"/>
                  </a:cubicBezTo>
                  <a:cubicBezTo>
                    <a:pt x="4989" y="8757"/>
                    <a:pt x="4866" y="8881"/>
                    <a:pt x="4866" y="9033"/>
                  </a:cubicBezTo>
                  <a:cubicBezTo>
                    <a:pt x="4866" y="9185"/>
                    <a:pt x="4989" y="9308"/>
                    <a:pt x="5141" y="9308"/>
                  </a:cubicBezTo>
                  <a:cubicBezTo>
                    <a:pt x="5293" y="9308"/>
                    <a:pt x="5416" y="9185"/>
                    <a:pt x="5416" y="9033"/>
                  </a:cubicBezTo>
                  <a:close/>
                  <a:moveTo>
                    <a:pt x="4646" y="8719"/>
                  </a:moveTo>
                  <a:cubicBezTo>
                    <a:pt x="4646" y="8567"/>
                    <a:pt x="4523" y="8444"/>
                    <a:pt x="4371" y="8444"/>
                  </a:cubicBezTo>
                  <a:cubicBezTo>
                    <a:pt x="4219" y="8444"/>
                    <a:pt x="4095" y="8567"/>
                    <a:pt x="4095" y="8719"/>
                  </a:cubicBezTo>
                  <a:cubicBezTo>
                    <a:pt x="4095" y="8871"/>
                    <a:pt x="4219" y="8994"/>
                    <a:pt x="4371" y="8994"/>
                  </a:cubicBezTo>
                  <a:cubicBezTo>
                    <a:pt x="4523" y="8994"/>
                    <a:pt x="4646" y="8871"/>
                    <a:pt x="4646" y="8719"/>
                  </a:cubicBezTo>
                  <a:close/>
                  <a:moveTo>
                    <a:pt x="5532" y="9490"/>
                  </a:moveTo>
                  <a:cubicBezTo>
                    <a:pt x="5380" y="9490"/>
                    <a:pt x="5257" y="9613"/>
                    <a:pt x="5257" y="9765"/>
                  </a:cubicBezTo>
                  <a:cubicBezTo>
                    <a:pt x="5257" y="9917"/>
                    <a:pt x="5380" y="10040"/>
                    <a:pt x="5532" y="10040"/>
                  </a:cubicBezTo>
                  <a:cubicBezTo>
                    <a:pt x="5684" y="10040"/>
                    <a:pt x="5807" y="9917"/>
                    <a:pt x="5807" y="9765"/>
                  </a:cubicBezTo>
                  <a:cubicBezTo>
                    <a:pt x="5807" y="9613"/>
                    <a:pt x="5684" y="9490"/>
                    <a:pt x="5532" y="9490"/>
                  </a:cubicBezTo>
                  <a:close/>
                  <a:moveTo>
                    <a:pt x="4673" y="9323"/>
                  </a:moveTo>
                  <a:cubicBezTo>
                    <a:pt x="4470" y="9323"/>
                    <a:pt x="4306" y="9487"/>
                    <a:pt x="4306" y="9690"/>
                  </a:cubicBezTo>
                  <a:cubicBezTo>
                    <a:pt x="4306" y="9892"/>
                    <a:pt x="4470" y="10057"/>
                    <a:pt x="4673" y="10057"/>
                  </a:cubicBezTo>
                  <a:cubicBezTo>
                    <a:pt x="4876" y="10057"/>
                    <a:pt x="5040" y="9892"/>
                    <a:pt x="5040" y="9690"/>
                  </a:cubicBezTo>
                  <a:cubicBezTo>
                    <a:pt x="5040" y="9487"/>
                    <a:pt x="4876" y="9323"/>
                    <a:pt x="4673" y="9323"/>
                  </a:cubicBezTo>
                  <a:close/>
                  <a:moveTo>
                    <a:pt x="3400" y="7729"/>
                  </a:moveTo>
                  <a:cubicBezTo>
                    <a:pt x="3400" y="7577"/>
                    <a:pt x="3277" y="7454"/>
                    <a:pt x="3125" y="7454"/>
                  </a:cubicBezTo>
                  <a:cubicBezTo>
                    <a:pt x="2973" y="7454"/>
                    <a:pt x="2850" y="7577"/>
                    <a:pt x="2850" y="7729"/>
                  </a:cubicBezTo>
                  <a:cubicBezTo>
                    <a:pt x="2850" y="7881"/>
                    <a:pt x="2973" y="8004"/>
                    <a:pt x="3125" y="8004"/>
                  </a:cubicBezTo>
                  <a:cubicBezTo>
                    <a:pt x="3277" y="8004"/>
                    <a:pt x="3400" y="7881"/>
                    <a:pt x="3400" y="7729"/>
                  </a:cubicBezTo>
                  <a:close/>
                  <a:moveTo>
                    <a:pt x="2378" y="8526"/>
                  </a:moveTo>
                  <a:cubicBezTo>
                    <a:pt x="2289" y="8526"/>
                    <a:pt x="2207" y="8558"/>
                    <a:pt x="2144" y="8610"/>
                  </a:cubicBezTo>
                  <a:cubicBezTo>
                    <a:pt x="2143" y="8459"/>
                    <a:pt x="2020" y="8337"/>
                    <a:pt x="1869" y="8337"/>
                  </a:cubicBezTo>
                  <a:cubicBezTo>
                    <a:pt x="1717" y="8337"/>
                    <a:pt x="1594" y="8460"/>
                    <a:pt x="1594" y="8612"/>
                  </a:cubicBezTo>
                  <a:cubicBezTo>
                    <a:pt x="1594" y="8764"/>
                    <a:pt x="1717" y="8888"/>
                    <a:pt x="1869" y="8888"/>
                  </a:cubicBezTo>
                  <a:cubicBezTo>
                    <a:pt x="1922" y="8888"/>
                    <a:pt x="1972" y="8872"/>
                    <a:pt x="2014" y="8846"/>
                  </a:cubicBezTo>
                  <a:cubicBezTo>
                    <a:pt x="2012" y="8861"/>
                    <a:pt x="2011" y="8877"/>
                    <a:pt x="2011" y="8893"/>
                  </a:cubicBezTo>
                  <a:cubicBezTo>
                    <a:pt x="2011" y="9096"/>
                    <a:pt x="2175" y="9260"/>
                    <a:pt x="2378" y="9260"/>
                  </a:cubicBezTo>
                  <a:cubicBezTo>
                    <a:pt x="2581" y="9260"/>
                    <a:pt x="2745" y="9096"/>
                    <a:pt x="2745" y="8893"/>
                  </a:cubicBezTo>
                  <a:cubicBezTo>
                    <a:pt x="2745" y="8690"/>
                    <a:pt x="2581" y="8526"/>
                    <a:pt x="2378" y="8526"/>
                  </a:cubicBezTo>
                  <a:close/>
                  <a:moveTo>
                    <a:pt x="657" y="5763"/>
                  </a:moveTo>
                  <a:cubicBezTo>
                    <a:pt x="620" y="5763"/>
                    <a:pt x="584" y="5769"/>
                    <a:pt x="550" y="5779"/>
                  </a:cubicBezTo>
                  <a:cubicBezTo>
                    <a:pt x="546" y="5630"/>
                    <a:pt x="425" y="5510"/>
                    <a:pt x="275" y="5510"/>
                  </a:cubicBezTo>
                  <a:cubicBezTo>
                    <a:pt x="123" y="5510"/>
                    <a:pt x="0" y="5633"/>
                    <a:pt x="0" y="5785"/>
                  </a:cubicBezTo>
                  <a:cubicBezTo>
                    <a:pt x="0" y="5938"/>
                    <a:pt x="123" y="6061"/>
                    <a:pt x="275" y="6061"/>
                  </a:cubicBezTo>
                  <a:cubicBezTo>
                    <a:pt x="282" y="6061"/>
                    <a:pt x="290" y="6060"/>
                    <a:pt x="297" y="6060"/>
                  </a:cubicBezTo>
                  <a:cubicBezTo>
                    <a:pt x="293" y="6083"/>
                    <a:pt x="290" y="6106"/>
                    <a:pt x="290" y="6130"/>
                  </a:cubicBezTo>
                  <a:cubicBezTo>
                    <a:pt x="290" y="6333"/>
                    <a:pt x="455" y="6497"/>
                    <a:pt x="657" y="6497"/>
                  </a:cubicBezTo>
                  <a:cubicBezTo>
                    <a:pt x="860" y="6497"/>
                    <a:pt x="1024" y="6333"/>
                    <a:pt x="1024" y="6130"/>
                  </a:cubicBezTo>
                  <a:cubicBezTo>
                    <a:pt x="1024" y="5928"/>
                    <a:pt x="860" y="5763"/>
                    <a:pt x="657" y="5763"/>
                  </a:cubicBezTo>
                  <a:close/>
                  <a:moveTo>
                    <a:pt x="1766" y="7802"/>
                  </a:moveTo>
                  <a:cubicBezTo>
                    <a:pt x="1766" y="8005"/>
                    <a:pt x="1930" y="8169"/>
                    <a:pt x="2133" y="8169"/>
                  </a:cubicBezTo>
                  <a:cubicBezTo>
                    <a:pt x="2335" y="8169"/>
                    <a:pt x="2500" y="8005"/>
                    <a:pt x="2500" y="7802"/>
                  </a:cubicBezTo>
                  <a:cubicBezTo>
                    <a:pt x="2500" y="7599"/>
                    <a:pt x="2335" y="7435"/>
                    <a:pt x="2133" y="7435"/>
                  </a:cubicBezTo>
                  <a:cubicBezTo>
                    <a:pt x="1930" y="7435"/>
                    <a:pt x="1766" y="7599"/>
                    <a:pt x="1766" y="7802"/>
                  </a:cubicBezTo>
                  <a:close/>
                  <a:moveTo>
                    <a:pt x="4734" y="5028"/>
                  </a:moveTo>
                  <a:cubicBezTo>
                    <a:pt x="4734" y="5598"/>
                    <a:pt x="5197" y="6061"/>
                    <a:pt x="5767" y="6061"/>
                  </a:cubicBezTo>
                  <a:cubicBezTo>
                    <a:pt x="6040" y="6061"/>
                    <a:pt x="6288" y="5955"/>
                    <a:pt x="6473" y="5782"/>
                  </a:cubicBezTo>
                  <a:cubicBezTo>
                    <a:pt x="6107" y="5392"/>
                    <a:pt x="6107" y="5392"/>
                    <a:pt x="6107" y="5392"/>
                  </a:cubicBezTo>
                  <a:cubicBezTo>
                    <a:pt x="6018" y="5475"/>
                    <a:pt x="5899" y="5527"/>
                    <a:pt x="5767" y="5527"/>
                  </a:cubicBezTo>
                  <a:cubicBezTo>
                    <a:pt x="5492" y="5527"/>
                    <a:pt x="5268" y="5303"/>
                    <a:pt x="5268" y="5028"/>
                  </a:cubicBezTo>
                  <a:cubicBezTo>
                    <a:pt x="5268" y="4753"/>
                    <a:pt x="5492" y="4529"/>
                    <a:pt x="5767" y="4529"/>
                  </a:cubicBezTo>
                  <a:cubicBezTo>
                    <a:pt x="5899" y="4529"/>
                    <a:pt x="6019" y="4581"/>
                    <a:pt x="6108" y="4665"/>
                  </a:cubicBezTo>
                  <a:cubicBezTo>
                    <a:pt x="6473" y="4275"/>
                    <a:pt x="6473" y="4275"/>
                    <a:pt x="6473" y="4275"/>
                  </a:cubicBezTo>
                  <a:cubicBezTo>
                    <a:pt x="6289" y="4102"/>
                    <a:pt x="6040" y="3995"/>
                    <a:pt x="5767" y="3995"/>
                  </a:cubicBezTo>
                  <a:cubicBezTo>
                    <a:pt x="5197" y="3995"/>
                    <a:pt x="4734" y="4458"/>
                    <a:pt x="4734" y="5028"/>
                  </a:cubicBezTo>
                  <a:close/>
                  <a:moveTo>
                    <a:pt x="7768" y="4529"/>
                  </a:moveTo>
                  <a:cubicBezTo>
                    <a:pt x="7901" y="4529"/>
                    <a:pt x="8020" y="4581"/>
                    <a:pt x="8109" y="4665"/>
                  </a:cubicBezTo>
                  <a:cubicBezTo>
                    <a:pt x="8475" y="4275"/>
                    <a:pt x="8475" y="4275"/>
                    <a:pt x="8475" y="4275"/>
                  </a:cubicBezTo>
                  <a:cubicBezTo>
                    <a:pt x="8290" y="4102"/>
                    <a:pt x="8042" y="3995"/>
                    <a:pt x="7768" y="3995"/>
                  </a:cubicBezTo>
                  <a:cubicBezTo>
                    <a:pt x="7198" y="3995"/>
                    <a:pt x="6736" y="4458"/>
                    <a:pt x="6736" y="5028"/>
                  </a:cubicBezTo>
                  <a:cubicBezTo>
                    <a:pt x="6736" y="5598"/>
                    <a:pt x="7198" y="6061"/>
                    <a:pt x="7768" y="6061"/>
                  </a:cubicBezTo>
                  <a:cubicBezTo>
                    <a:pt x="8042" y="6061"/>
                    <a:pt x="8290" y="5955"/>
                    <a:pt x="8474" y="5782"/>
                  </a:cubicBezTo>
                  <a:cubicBezTo>
                    <a:pt x="8109" y="5392"/>
                    <a:pt x="8109" y="5392"/>
                    <a:pt x="8109" y="5392"/>
                  </a:cubicBezTo>
                  <a:cubicBezTo>
                    <a:pt x="8020" y="5475"/>
                    <a:pt x="7900" y="5527"/>
                    <a:pt x="7768" y="5527"/>
                  </a:cubicBezTo>
                  <a:cubicBezTo>
                    <a:pt x="7493" y="5527"/>
                    <a:pt x="7270" y="5303"/>
                    <a:pt x="7270" y="5028"/>
                  </a:cubicBezTo>
                  <a:cubicBezTo>
                    <a:pt x="7270" y="4753"/>
                    <a:pt x="7493" y="4529"/>
                    <a:pt x="7768" y="4529"/>
                  </a:cubicBezTo>
                  <a:close/>
                  <a:moveTo>
                    <a:pt x="2024" y="6021"/>
                  </a:moveTo>
                  <a:cubicBezTo>
                    <a:pt x="2600" y="6021"/>
                    <a:pt x="2600" y="6021"/>
                    <a:pt x="2600" y="6021"/>
                  </a:cubicBezTo>
                  <a:cubicBezTo>
                    <a:pt x="2935" y="4951"/>
                    <a:pt x="2935" y="4951"/>
                    <a:pt x="2935" y="4951"/>
                  </a:cubicBezTo>
                  <a:cubicBezTo>
                    <a:pt x="3271" y="6021"/>
                    <a:pt x="3271" y="6021"/>
                    <a:pt x="3271" y="6021"/>
                  </a:cubicBezTo>
                  <a:cubicBezTo>
                    <a:pt x="3846" y="6021"/>
                    <a:pt x="3846" y="6021"/>
                    <a:pt x="3846" y="6021"/>
                  </a:cubicBezTo>
                  <a:cubicBezTo>
                    <a:pt x="3900" y="6021"/>
                    <a:pt x="3900" y="6021"/>
                    <a:pt x="3900" y="6021"/>
                  </a:cubicBezTo>
                  <a:cubicBezTo>
                    <a:pt x="4523" y="4035"/>
                    <a:pt x="4523" y="4035"/>
                    <a:pt x="4523" y="4035"/>
                  </a:cubicBezTo>
                  <a:cubicBezTo>
                    <a:pt x="3894" y="4035"/>
                    <a:pt x="3894" y="4035"/>
                    <a:pt x="3894" y="4035"/>
                  </a:cubicBezTo>
                  <a:cubicBezTo>
                    <a:pt x="3559" y="5105"/>
                    <a:pt x="3559" y="5105"/>
                    <a:pt x="3559" y="5105"/>
                  </a:cubicBezTo>
                  <a:cubicBezTo>
                    <a:pt x="3223" y="4035"/>
                    <a:pt x="3223" y="4035"/>
                    <a:pt x="3223" y="4035"/>
                  </a:cubicBezTo>
                  <a:cubicBezTo>
                    <a:pt x="2648" y="4035"/>
                    <a:pt x="2648" y="4035"/>
                    <a:pt x="2648" y="4035"/>
                  </a:cubicBezTo>
                  <a:cubicBezTo>
                    <a:pt x="2312" y="5105"/>
                    <a:pt x="2312" y="5105"/>
                    <a:pt x="2312" y="5105"/>
                  </a:cubicBezTo>
                  <a:cubicBezTo>
                    <a:pt x="1976" y="4035"/>
                    <a:pt x="1976" y="4035"/>
                    <a:pt x="1976" y="4035"/>
                  </a:cubicBezTo>
                  <a:cubicBezTo>
                    <a:pt x="1347" y="4035"/>
                    <a:pt x="1347" y="4035"/>
                    <a:pt x="1347" y="4035"/>
                  </a:cubicBezTo>
                  <a:cubicBezTo>
                    <a:pt x="1971" y="6021"/>
                    <a:pt x="1971" y="6021"/>
                    <a:pt x="1971" y="6021"/>
                  </a:cubicBezTo>
                  <a:lnTo>
                    <a:pt x="2024" y="60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251">
                <a:latin typeface="+mn-lt"/>
              </a:endParaRPr>
            </a:p>
          </p:txBody>
        </p:sp>
      </p:grpSp>
      <p:sp>
        <p:nvSpPr>
          <p:cNvPr id="24" name="Titel 12"/>
          <p:cNvSpPr>
            <a:spLocks noGrp="1" noSelect="1"/>
          </p:cNvSpPr>
          <p:nvPr>
            <p:ph type="title"/>
          </p:nvPr>
        </p:nvSpPr>
        <p:spPr>
          <a:xfrm>
            <a:off x="7621588" y="3831668"/>
            <a:ext cx="6616378" cy="1440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945739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con &amp; text slide Corporate Blue">
    <p:bg>
      <p:bgPr>
        <a:gradFill rotWithShape="1">
          <a:gsLst>
            <a:gs pos="0">
              <a:srgbClr val="150F7D"/>
            </a:gs>
            <a:gs pos="50000">
              <a:srgbClr val="05135A"/>
            </a:gs>
            <a:gs pos="100000">
              <a:srgbClr val="00145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4">
            <a:extLst>
              <a:ext uri="{FF2B5EF4-FFF2-40B4-BE49-F238E27FC236}">
                <a16:creationId xmlns:a16="http://schemas.microsoft.com/office/drawing/2014/main" id="{218C4C24-ACE3-4C3F-B054-DEA8236190E6}"/>
              </a:ext>
            </a:extLst>
          </p:cNvPr>
          <p:cNvGrpSpPr>
            <a:grpSpLocks noSelect="1" noChangeAspect="1"/>
          </p:cNvGrpSpPr>
          <p:nvPr/>
        </p:nvGrpSpPr>
        <p:grpSpPr bwMode="auto">
          <a:xfrm>
            <a:off x="331788" y="7548563"/>
            <a:ext cx="674687" cy="673100"/>
            <a:chOff x="167" y="3802"/>
            <a:chExt cx="340" cy="339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B58DC26C-A0A2-4449-87A9-C97D5CADCDBF}"/>
                </a:ext>
              </a:extLst>
            </p:cNvPr>
            <p:cNvSpPr>
              <a:spLocks noSelect="1"/>
            </p:cNvSpPr>
            <p:nvPr userDrawn="1"/>
          </p:nvSpPr>
          <p:spPr bwMode="invGray">
            <a:xfrm>
              <a:off x="167" y="3827"/>
              <a:ext cx="338" cy="304"/>
            </a:xfrm>
            <a:custGeom>
              <a:avLst/>
              <a:gdLst>
                <a:gd name="T0" fmla="*/ 3 w 1693"/>
                <a:gd name="T1" fmla="*/ 1 h 1525"/>
                <a:gd name="T2" fmla="*/ 3 w 1693"/>
                <a:gd name="T3" fmla="*/ 0 h 1525"/>
                <a:gd name="T4" fmla="*/ 13 w 1693"/>
                <a:gd name="T5" fmla="*/ 4 h 1525"/>
                <a:gd name="T6" fmla="*/ 13 w 1693"/>
                <a:gd name="T7" fmla="*/ 5 h 1525"/>
                <a:gd name="T8" fmla="*/ 13 w 1693"/>
                <a:gd name="T9" fmla="*/ 4 h 1525"/>
                <a:gd name="T10" fmla="*/ 11 w 1693"/>
                <a:gd name="T11" fmla="*/ 3 h 1525"/>
                <a:gd name="T12" fmla="*/ 12 w 1693"/>
                <a:gd name="T13" fmla="*/ 3 h 1525"/>
                <a:gd name="T14" fmla="*/ 5 w 1693"/>
                <a:gd name="T15" fmla="*/ 0 h 1525"/>
                <a:gd name="T16" fmla="*/ 5 w 1693"/>
                <a:gd name="T17" fmla="*/ 1 h 1525"/>
                <a:gd name="T18" fmla="*/ 5 w 1693"/>
                <a:gd name="T19" fmla="*/ 0 h 1525"/>
                <a:gd name="T20" fmla="*/ 6 w 1693"/>
                <a:gd name="T21" fmla="*/ 0 h 1525"/>
                <a:gd name="T22" fmla="*/ 7 w 1693"/>
                <a:gd name="T23" fmla="*/ 0 h 1525"/>
                <a:gd name="T24" fmla="*/ 8 w 1693"/>
                <a:gd name="T25" fmla="*/ 1 h 1525"/>
                <a:gd name="T26" fmla="*/ 8 w 1693"/>
                <a:gd name="T27" fmla="*/ 0 h 1525"/>
                <a:gd name="T28" fmla="*/ 8 w 1693"/>
                <a:gd name="T29" fmla="*/ 1 h 1525"/>
                <a:gd name="T30" fmla="*/ 8 w 1693"/>
                <a:gd name="T31" fmla="*/ 1 h 1525"/>
                <a:gd name="T32" fmla="*/ 9 w 1693"/>
                <a:gd name="T33" fmla="*/ 1 h 1525"/>
                <a:gd name="T34" fmla="*/ 10 w 1693"/>
                <a:gd name="T35" fmla="*/ 0 h 1525"/>
                <a:gd name="T36" fmla="*/ 10 w 1693"/>
                <a:gd name="T37" fmla="*/ 1 h 1525"/>
                <a:gd name="T38" fmla="*/ 10 w 1693"/>
                <a:gd name="T39" fmla="*/ 0 h 1525"/>
                <a:gd name="T40" fmla="*/ 1 w 1693"/>
                <a:gd name="T41" fmla="*/ 9 h 1525"/>
                <a:gd name="T42" fmla="*/ 3 w 1693"/>
                <a:gd name="T43" fmla="*/ 9 h 1525"/>
                <a:gd name="T44" fmla="*/ 0 w 1693"/>
                <a:gd name="T45" fmla="*/ 5 h 1525"/>
                <a:gd name="T46" fmla="*/ 0 w 1693"/>
                <a:gd name="T47" fmla="*/ 6 h 1525"/>
                <a:gd name="T48" fmla="*/ 0 w 1693"/>
                <a:gd name="T49" fmla="*/ 5 h 1525"/>
                <a:gd name="T50" fmla="*/ 10 w 1693"/>
                <a:gd name="T51" fmla="*/ 11 h 1525"/>
                <a:gd name="T52" fmla="*/ 11 w 1693"/>
                <a:gd name="T53" fmla="*/ 11 h 1525"/>
                <a:gd name="T54" fmla="*/ 2 w 1693"/>
                <a:gd name="T55" fmla="*/ 8 h 1525"/>
                <a:gd name="T56" fmla="*/ 2 w 1693"/>
                <a:gd name="T57" fmla="*/ 8 h 1525"/>
                <a:gd name="T58" fmla="*/ 2 w 1693"/>
                <a:gd name="T59" fmla="*/ 8 h 1525"/>
                <a:gd name="T60" fmla="*/ 7 w 1693"/>
                <a:gd name="T61" fmla="*/ 11 h 1525"/>
                <a:gd name="T62" fmla="*/ 9 w 1693"/>
                <a:gd name="T63" fmla="*/ 11 h 1525"/>
                <a:gd name="T64" fmla="*/ 5 w 1693"/>
                <a:gd name="T65" fmla="*/ 10 h 1525"/>
                <a:gd name="T66" fmla="*/ 5 w 1693"/>
                <a:gd name="T67" fmla="*/ 11 h 1525"/>
                <a:gd name="T68" fmla="*/ 5 w 1693"/>
                <a:gd name="T69" fmla="*/ 10 h 1525"/>
                <a:gd name="T70" fmla="*/ 3 w 1693"/>
                <a:gd name="T71" fmla="*/ 10 h 1525"/>
                <a:gd name="T72" fmla="*/ 4 w 1693"/>
                <a:gd name="T73" fmla="*/ 10 h 152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693" h="1525">
                  <a:moveTo>
                    <a:pt x="398" y="94"/>
                  </a:moveTo>
                  <a:cubicBezTo>
                    <a:pt x="398" y="119"/>
                    <a:pt x="377" y="140"/>
                    <a:pt x="352" y="140"/>
                  </a:cubicBezTo>
                  <a:cubicBezTo>
                    <a:pt x="326" y="140"/>
                    <a:pt x="305" y="119"/>
                    <a:pt x="305" y="94"/>
                  </a:cubicBezTo>
                  <a:cubicBezTo>
                    <a:pt x="305" y="68"/>
                    <a:pt x="326" y="47"/>
                    <a:pt x="352" y="47"/>
                  </a:cubicBezTo>
                  <a:cubicBezTo>
                    <a:pt x="377" y="47"/>
                    <a:pt x="398" y="68"/>
                    <a:pt x="398" y="94"/>
                  </a:cubicBezTo>
                  <a:close/>
                  <a:moveTo>
                    <a:pt x="1646" y="549"/>
                  </a:moveTo>
                  <a:cubicBezTo>
                    <a:pt x="1621" y="549"/>
                    <a:pt x="1600" y="570"/>
                    <a:pt x="1600" y="596"/>
                  </a:cubicBezTo>
                  <a:cubicBezTo>
                    <a:pt x="1600" y="621"/>
                    <a:pt x="1621" y="642"/>
                    <a:pt x="1646" y="642"/>
                  </a:cubicBezTo>
                  <a:cubicBezTo>
                    <a:pt x="1672" y="642"/>
                    <a:pt x="1693" y="621"/>
                    <a:pt x="1693" y="596"/>
                  </a:cubicBezTo>
                  <a:cubicBezTo>
                    <a:pt x="1693" y="570"/>
                    <a:pt x="1672" y="549"/>
                    <a:pt x="1646" y="549"/>
                  </a:cubicBezTo>
                  <a:close/>
                  <a:moveTo>
                    <a:pt x="1450" y="382"/>
                  </a:moveTo>
                  <a:cubicBezTo>
                    <a:pt x="1424" y="382"/>
                    <a:pt x="1403" y="403"/>
                    <a:pt x="1403" y="429"/>
                  </a:cubicBezTo>
                  <a:cubicBezTo>
                    <a:pt x="1403" y="454"/>
                    <a:pt x="1424" y="475"/>
                    <a:pt x="1450" y="475"/>
                  </a:cubicBezTo>
                  <a:cubicBezTo>
                    <a:pt x="1475" y="475"/>
                    <a:pt x="1496" y="454"/>
                    <a:pt x="1496" y="429"/>
                  </a:cubicBezTo>
                  <a:cubicBezTo>
                    <a:pt x="1496" y="403"/>
                    <a:pt x="1475" y="382"/>
                    <a:pt x="1450" y="382"/>
                  </a:cubicBezTo>
                  <a:close/>
                  <a:moveTo>
                    <a:pt x="644" y="48"/>
                  </a:moveTo>
                  <a:cubicBezTo>
                    <a:pt x="619" y="48"/>
                    <a:pt x="598" y="69"/>
                    <a:pt x="598" y="95"/>
                  </a:cubicBezTo>
                  <a:cubicBezTo>
                    <a:pt x="598" y="120"/>
                    <a:pt x="619" y="141"/>
                    <a:pt x="644" y="141"/>
                  </a:cubicBezTo>
                  <a:cubicBezTo>
                    <a:pt x="670" y="141"/>
                    <a:pt x="691" y="120"/>
                    <a:pt x="691" y="95"/>
                  </a:cubicBezTo>
                  <a:cubicBezTo>
                    <a:pt x="691" y="69"/>
                    <a:pt x="670" y="48"/>
                    <a:pt x="644" y="48"/>
                  </a:cubicBezTo>
                  <a:close/>
                  <a:moveTo>
                    <a:pt x="824" y="0"/>
                  </a:moveTo>
                  <a:cubicBezTo>
                    <a:pt x="798" y="0"/>
                    <a:pt x="777" y="21"/>
                    <a:pt x="777" y="47"/>
                  </a:cubicBezTo>
                  <a:cubicBezTo>
                    <a:pt x="777" y="72"/>
                    <a:pt x="798" y="93"/>
                    <a:pt x="824" y="93"/>
                  </a:cubicBezTo>
                  <a:cubicBezTo>
                    <a:pt x="849" y="93"/>
                    <a:pt x="870" y="72"/>
                    <a:pt x="870" y="47"/>
                  </a:cubicBezTo>
                  <a:cubicBezTo>
                    <a:pt x="870" y="21"/>
                    <a:pt x="849" y="0"/>
                    <a:pt x="824" y="0"/>
                  </a:cubicBezTo>
                  <a:close/>
                  <a:moveTo>
                    <a:pt x="954" y="146"/>
                  </a:moveTo>
                  <a:cubicBezTo>
                    <a:pt x="980" y="146"/>
                    <a:pt x="1000" y="125"/>
                    <a:pt x="1000" y="100"/>
                  </a:cubicBezTo>
                  <a:cubicBezTo>
                    <a:pt x="1000" y="74"/>
                    <a:pt x="980" y="53"/>
                    <a:pt x="954" y="53"/>
                  </a:cubicBezTo>
                  <a:cubicBezTo>
                    <a:pt x="928" y="53"/>
                    <a:pt x="907" y="74"/>
                    <a:pt x="907" y="100"/>
                  </a:cubicBezTo>
                  <a:cubicBezTo>
                    <a:pt x="907" y="125"/>
                    <a:pt x="928" y="146"/>
                    <a:pt x="954" y="146"/>
                  </a:cubicBezTo>
                  <a:close/>
                  <a:moveTo>
                    <a:pt x="1110" y="70"/>
                  </a:moveTo>
                  <a:cubicBezTo>
                    <a:pt x="1076" y="70"/>
                    <a:pt x="1048" y="98"/>
                    <a:pt x="1048" y="132"/>
                  </a:cubicBezTo>
                  <a:cubicBezTo>
                    <a:pt x="1048" y="167"/>
                    <a:pt x="1076" y="194"/>
                    <a:pt x="1110" y="194"/>
                  </a:cubicBezTo>
                  <a:cubicBezTo>
                    <a:pt x="1145" y="194"/>
                    <a:pt x="1172" y="167"/>
                    <a:pt x="1172" y="132"/>
                  </a:cubicBezTo>
                  <a:cubicBezTo>
                    <a:pt x="1172" y="98"/>
                    <a:pt x="1145" y="70"/>
                    <a:pt x="1110" y="70"/>
                  </a:cubicBezTo>
                  <a:close/>
                  <a:moveTo>
                    <a:pt x="1291" y="8"/>
                  </a:moveTo>
                  <a:cubicBezTo>
                    <a:pt x="1257" y="8"/>
                    <a:pt x="1229" y="36"/>
                    <a:pt x="1229" y="70"/>
                  </a:cubicBezTo>
                  <a:cubicBezTo>
                    <a:pt x="1229" y="104"/>
                    <a:pt x="1257" y="132"/>
                    <a:pt x="1291" y="132"/>
                  </a:cubicBezTo>
                  <a:cubicBezTo>
                    <a:pt x="1325" y="132"/>
                    <a:pt x="1353" y="104"/>
                    <a:pt x="1353" y="70"/>
                  </a:cubicBezTo>
                  <a:cubicBezTo>
                    <a:pt x="1353" y="36"/>
                    <a:pt x="1325" y="8"/>
                    <a:pt x="1291" y="8"/>
                  </a:cubicBezTo>
                  <a:close/>
                  <a:moveTo>
                    <a:pt x="242" y="1087"/>
                  </a:moveTo>
                  <a:cubicBezTo>
                    <a:pt x="190" y="1087"/>
                    <a:pt x="149" y="1129"/>
                    <a:pt x="149" y="1180"/>
                  </a:cubicBezTo>
                  <a:cubicBezTo>
                    <a:pt x="149" y="1232"/>
                    <a:pt x="190" y="1273"/>
                    <a:pt x="242" y="1273"/>
                  </a:cubicBezTo>
                  <a:cubicBezTo>
                    <a:pt x="293" y="1273"/>
                    <a:pt x="335" y="1232"/>
                    <a:pt x="335" y="1180"/>
                  </a:cubicBezTo>
                  <a:cubicBezTo>
                    <a:pt x="335" y="1129"/>
                    <a:pt x="293" y="1087"/>
                    <a:pt x="242" y="1087"/>
                  </a:cubicBezTo>
                  <a:close/>
                  <a:moveTo>
                    <a:pt x="46" y="677"/>
                  </a:moveTo>
                  <a:cubicBezTo>
                    <a:pt x="20" y="677"/>
                    <a:pt x="0" y="698"/>
                    <a:pt x="0" y="724"/>
                  </a:cubicBezTo>
                  <a:cubicBezTo>
                    <a:pt x="0" y="749"/>
                    <a:pt x="20" y="770"/>
                    <a:pt x="46" y="770"/>
                  </a:cubicBezTo>
                  <a:cubicBezTo>
                    <a:pt x="72" y="770"/>
                    <a:pt x="93" y="749"/>
                    <a:pt x="93" y="724"/>
                  </a:cubicBezTo>
                  <a:cubicBezTo>
                    <a:pt x="93" y="698"/>
                    <a:pt x="72" y="677"/>
                    <a:pt x="46" y="677"/>
                  </a:cubicBezTo>
                  <a:close/>
                  <a:moveTo>
                    <a:pt x="1282" y="1354"/>
                  </a:moveTo>
                  <a:cubicBezTo>
                    <a:pt x="1257" y="1354"/>
                    <a:pt x="1236" y="1375"/>
                    <a:pt x="1236" y="1401"/>
                  </a:cubicBezTo>
                  <a:cubicBezTo>
                    <a:pt x="1236" y="1426"/>
                    <a:pt x="1257" y="1447"/>
                    <a:pt x="1282" y="1447"/>
                  </a:cubicBezTo>
                  <a:cubicBezTo>
                    <a:pt x="1308" y="1447"/>
                    <a:pt x="1329" y="1426"/>
                    <a:pt x="1329" y="1401"/>
                  </a:cubicBezTo>
                  <a:cubicBezTo>
                    <a:pt x="1329" y="1375"/>
                    <a:pt x="1308" y="1354"/>
                    <a:pt x="1282" y="1354"/>
                  </a:cubicBezTo>
                  <a:close/>
                  <a:moveTo>
                    <a:pt x="250" y="1065"/>
                  </a:moveTo>
                  <a:cubicBezTo>
                    <a:pt x="276" y="1065"/>
                    <a:pt x="296" y="1044"/>
                    <a:pt x="296" y="1018"/>
                  </a:cubicBezTo>
                  <a:cubicBezTo>
                    <a:pt x="296" y="993"/>
                    <a:pt x="276" y="972"/>
                    <a:pt x="250" y="972"/>
                  </a:cubicBezTo>
                  <a:cubicBezTo>
                    <a:pt x="224" y="972"/>
                    <a:pt x="203" y="993"/>
                    <a:pt x="203" y="1018"/>
                  </a:cubicBezTo>
                  <a:cubicBezTo>
                    <a:pt x="203" y="1044"/>
                    <a:pt x="224" y="1065"/>
                    <a:pt x="250" y="1065"/>
                  </a:cubicBezTo>
                  <a:close/>
                  <a:moveTo>
                    <a:pt x="978" y="1339"/>
                  </a:moveTo>
                  <a:cubicBezTo>
                    <a:pt x="927" y="1339"/>
                    <a:pt x="885" y="1380"/>
                    <a:pt x="885" y="1432"/>
                  </a:cubicBezTo>
                  <a:cubicBezTo>
                    <a:pt x="885" y="1483"/>
                    <a:pt x="927" y="1525"/>
                    <a:pt x="978" y="1525"/>
                  </a:cubicBezTo>
                  <a:cubicBezTo>
                    <a:pt x="1029" y="1525"/>
                    <a:pt x="1071" y="1483"/>
                    <a:pt x="1071" y="1432"/>
                  </a:cubicBezTo>
                  <a:cubicBezTo>
                    <a:pt x="1071" y="1380"/>
                    <a:pt x="1029" y="1339"/>
                    <a:pt x="978" y="1339"/>
                  </a:cubicBezTo>
                  <a:close/>
                  <a:moveTo>
                    <a:pt x="589" y="1253"/>
                  </a:moveTo>
                  <a:cubicBezTo>
                    <a:pt x="555" y="1253"/>
                    <a:pt x="527" y="1281"/>
                    <a:pt x="527" y="1315"/>
                  </a:cubicBezTo>
                  <a:cubicBezTo>
                    <a:pt x="527" y="1349"/>
                    <a:pt x="555" y="1377"/>
                    <a:pt x="589" y="1377"/>
                  </a:cubicBezTo>
                  <a:cubicBezTo>
                    <a:pt x="623" y="1377"/>
                    <a:pt x="651" y="1349"/>
                    <a:pt x="651" y="1315"/>
                  </a:cubicBezTo>
                  <a:cubicBezTo>
                    <a:pt x="651" y="1281"/>
                    <a:pt x="623" y="1253"/>
                    <a:pt x="589" y="1253"/>
                  </a:cubicBezTo>
                  <a:close/>
                  <a:moveTo>
                    <a:pt x="454" y="1273"/>
                  </a:moveTo>
                  <a:cubicBezTo>
                    <a:pt x="428" y="1273"/>
                    <a:pt x="407" y="1294"/>
                    <a:pt x="407" y="1320"/>
                  </a:cubicBezTo>
                  <a:cubicBezTo>
                    <a:pt x="407" y="1345"/>
                    <a:pt x="428" y="1366"/>
                    <a:pt x="454" y="1366"/>
                  </a:cubicBezTo>
                  <a:cubicBezTo>
                    <a:pt x="479" y="1366"/>
                    <a:pt x="500" y="1345"/>
                    <a:pt x="500" y="1320"/>
                  </a:cubicBezTo>
                  <a:cubicBezTo>
                    <a:pt x="500" y="1294"/>
                    <a:pt x="479" y="1273"/>
                    <a:pt x="454" y="1273"/>
                  </a:cubicBez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L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C089BBB8-26C6-44A1-8F42-CA3796F42411}"/>
                </a:ext>
              </a:extLst>
            </p:cNvPr>
            <p:cNvSpPr>
              <a:spLocks noSelect="1"/>
            </p:cNvSpPr>
            <p:nvPr userDrawn="1"/>
          </p:nvSpPr>
          <p:spPr bwMode="invGray">
            <a:xfrm>
              <a:off x="168" y="3802"/>
              <a:ext cx="339" cy="339"/>
            </a:xfrm>
            <a:custGeom>
              <a:avLst/>
              <a:gdLst>
                <a:gd name="T0" fmla="*/ 10 w 1693"/>
                <a:gd name="T1" fmla="*/ 3 h 1701"/>
                <a:gd name="T2" fmla="*/ 12 w 1693"/>
                <a:gd name="T3" fmla="*/ 3 h 1701"/>
                <a:gd name="T4" fmla="*/ 9 w 1693"/>
                <a:gd name="T5" fmla="*/ 0 h 1701"/>
                <a:gd name="T6" fmla="*/ 13 w 1693"/>
                <a:gd name="T7" fmla="*/ 7 h 1701"/>
                <a:gd name="T8" fmla="*/ 11 w 1693"/>
                <a:gd name="T9" fmla="*/ 2 h 1701"/>
                <a:gd name="T10" fmla="*/ 11 w 1693"/>
                <a:gd name="T11" fmla="*/ 2 h 1701"/>
                <a:gd name="T12" fmla="*/ 6 w 1693"/>
                <a:gd name="T13" fmla="*/ 2 h 1701"/>
                <a:gd name="T14" fmla="*/ 3 w 1693"/>
                <a:gd name="T15" fmla="*/ 1 h 1701"/>
                <a:gd name="T16" fmla="*/ 5 w 1693"/>
                <a:gd name="T17" fmla="*/ 1 h 1701"/>
                <a:gd name="T18" fmla="*/ 4 w 1693"/>
                <a:gd name="T19" fmla="*/ 3 h 1701"/>
                <a:gd name="T20" fmla="*/ 4 w 1693"/>
                <a:gd name="T21" fmla="*/ 3 h 1701"/>
                <a:gd name="T22" fmla="*/ 12 w 1693"/>
                <a:gd name="T23" fmla="*/ 4 h 1701"/>
                <a:gd name="T24" fmla="*/ 6 w 1693"/>
                <a:gd name="T25" fmla="*/ 1 h 1701"/>
                <a:gd name="T26" fmla="*/ 6 w 1693"/>
                <a:gd name="T27" fmla="*/ 0 h 1701"/>
                <a:gd name="T28" fmla="*/ 8 w 1693"/>
                <a:gd name="T29" fmla="*/ 1 h 1701"/>
                <a:gd name="T30" fmla="*/ 9 w 1693"/>
                <a:gd name="T31" fmla="*/ 3 h 1701"/>
                <a:gd name="T32" fmla="*/ 9 w 1693"/>
                <a:gd name="T33" fmla="*/ 3 h 1701"/>
                <a:gd name="T34" fmla="*/ 13 w 1693"/>
                <a:gd name="T35" fmla="*/ 6 h 1701"/>
                <a:gd name="T36" fmla="*/ 10 w 1693"/>
                <a:gd name="T37" fmla="*/ 2 h 1701"/>
                <a:gd name="T38" fmla="*/ 4 w 1693"/>
                <a:gd name="T39" fmla="*/ 13 h 1701"/>
                <a:gd name="T40" fmla="*/ 11 w 1693"/>
                <a:gd name="T41" fmla="*/ 11 h 1701"/>
                <a:gd name="T42" fmla="*/ 11 w 1693"/>
                <a:gd name="T43" fmla="*/ 11 h 1701"/>
                <a:gd name="T44" fmla="*/ 7 w 1693"/>
                <a:gd name="T45" fmla="*/ 11 h 1701"/>
                <a:gd name="T46" fmla="*/ 9 w 1693"/>
                <a:gd name="T47" fmla="*/ 13 h 1701"/>
                <a:gd name="T48" fmla="*/ 9 w 1693"/>
                <a:gd name="T49" fmla="*/ 11 h 1701"/>
                <a:gd name="T50" fmla="*/ 1 w 1693"/>
                <a:gd name="T51" fmla="*/ 9 h 1701"/>
                <a:gd name="T52" fmla="*/ 1 w 1693"/>
                <a:gd name="T53" fmla="*/ 9 h 1701"/>
                <a:gd name="T54" fmla="*/ 8 w 1693"/>
                <a:gd name="T55" fmla="*/ 12 h 1701"/>
                <a:gd name="T56" fmla="*/ 7 w 1693"/>
                <a:gd name="T57" fmla="*/ 12 h 1701"/>
                <a:gd name="T58" fmla="*/ 6 w 1693"/>
                <a:gd name="T59" fmla="*/ 11 h 1701"/>
                <a:gd name="T60" fmla="*/ 7 w 1693"/>
                <a:gd name="T61" fmla="*/ 13 h 1701"/>
                <a:gd name="T62" fmla="*/ 7 w 1693"/>
                <a:gd name="T63" fmla="*/ 13 h 1701"/>
                <a:gd name="T64" fmla="*/ 7 w 1693"/>
                <a:gd name="T65" fmla="*/ 13 h 1701"/>
                <a:gd name="T66" fmla="*/ 4 w 1693"/>
                <a:gd name="T67" fmla="*/ 10 h 1701"/>
                <a:gd name="T68" fmla="*/ 3 w 1693"/>
                <a:gd name="T69" fmla="*/ 12 h 1701"/>
                <a:gd name="T70" fmla="*/ 3 w 1693"/>
                <a:gd name="T71" fmla="*/ 12 h 1701"/>
                <a:gd name="T72" fmla="*/ 3 w 1693"/>
                <a:gd name="T73" fmla="*/ 11 h 1701"/>
                <a:gd name="T74" fmla="*/ 0 w 1693"/>
                <a:gd name="T75" fmla="*/ 8 h 1701"/>
                <a:gd name="T76" fmla="*/ 1 w 1693"/>
                <a:gd name="T77" fmla="*/ 9 h 1701"/>
                <a:gd name="T78" fmla="*/ 3 w 1693"/>
                <a:gd name="T79" fmla="*/ 11 h 1701"/>
                <a:gd name="T80" fmla="*/ 6 w 1693"/>
                <a:gd name="T81" fmla="*/ 7 h 1701"/>
                <a:gd name="T82" fmla="*/ 8 w 1693"/>
                <a:gd name="T83" fmla="*/ 7 h 1701"/>
                <a:gd name="T84" fmla="*/ 9 w 1693"/>
                <a:gd name="T85" fmla="*/ 6 h 1701"/>
                <a:gd name="T86" fmla="*/ 11 w 1693"/>
                <a:gd name="T87" fmla="*/ 6 h 1701"/>
                <a:gd name="T88" fmla="*/ 11 w 1693"/>
                <a:gd name="T89" fmla="*/ 8 h 1701"/>
                <a:gd name="T90" fmla="*/ 10 w 1693"/>
                <a:gd name="T91" fmla="*/ 7 h 1701"/>
                <a:gd name="T92" fmla="*/ 4 w 1693"/>
                <a:gd name="T93" fmla="*/ 7 h 1701"/>
                <a:gd name="T94" fmla="*/ 6 w 1693"/>
                <a:gd name="T95" fmla="*/ 5 h 1701"/>
                <a:gd name="T96" fmla="*/ 4 w 1693"/>
                <a:gd name="T97" fmla="*/ 5 h 1701"/>
                <a:gd name="T98" fmla="*/ 3 w 1693"/>
                <a:gd name="T99" fmla="*/ 8 h 170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693" h="1701">
                  <a:moveTo>
                    <a:pt x="1451" y="487"/>
                  </a:moveTo>
                  <a:cubicBezTo>
                    <a:pt x="1412" y="487"/>
                    <a:pt x="1378" y="463"/>
                    <a:pt x="1365" y="429"/>
                  </a:cubicBezTo>
                  <a:cubicBezTo>
                    <a:pt x="1354" y="438"/>
                    <a:pt x="1340" y="444"/>
                    <a:pt x="1325" y="444"/>
                  </a:cubicBezTo>
                  <a:cubicBezTo>
                    <a:pt x="1291" y="444"/>
                    <a:pt x="1263" y="416"/>
                    <a:pt x="1263" y="382"/>
                  </a:cubicBezTo>
                  <a:cubicBezTo>
                    <a:pt x="1263" y="347"/>
                    <a:pt x="1291" y="320"/>
                    <a:pt x="1325" y="320"/>
                  </a:cubicBezTo>
                  <a:cubicBezTo>
                    <a:pt x="1345" y="320"/>
                    <a:pt x="1362" y="329"/>
                    <a:pt x="1373" y="343"/>
                  </a:cubicBezTo>
                  <a:cubicBezTo>
                    <a:pt x="1390" y="317"/>
                    <a:pt x="1418" y="301"/>
                    <a:pt x="1451" y="301"/>
                  </a:cubicBezTo>
                  <a:cubicBezTo>
                    <a:pt x="1502" y="301"/>
                    <a:pt x="1544" y="343"/>
                    <a:pt x="1544" y="394"/>
                  </a:cubicBezTo>
                  <a:cubicBezTo>
                    <a:pt x="1544" y="445"/>
                    <a:pt x="1502" y="487"/>
                    <a:pt x="1451" y="487"/>
                  </a:cubicBezTo>
                  <a:close/>
                  <a:moveTo>
                    <a:pt x="1080" y="220"/>
                  </a:moveTo>
                  <a:cubicBezTo>
                    <a:pt x="1132" y="220"/>
                    <a:pt x="1174" y="179"/>
                    <a:pt x="1174" y="127"/>
                  </a:cubicBezTo>
                  <a:cubicBezTo>
                    <a:pt x="1174" y="76"/>
                    <a:pt x="1132" y="34"/>
                    <a:pt x="1080" y="34"/>
                  </a:cubicBezTo>
                  <a:cubicBezTo>
                    <a:pt x="1029" y="34"/>
                    <a:pt x="987" y="76"/>
                    <a:pt x="987" y="127"/>
                  </a:cubicBezTo>
                  <a:cubicBezTo>
                    <a:pt x="987" y="179"/>
                    <a:pt x="1029" y="220"/>
                    <a:pt x="1080" y="220"/>
                  </a:cubicBezTo>
                  <a:close/>
                  <a:moveTo>
                    <a:pt x="1646" y="804"/>
                  </a:moveTo>
                  <a:cubicBezTo>
                    <a:pt x="1621" y="804"/>
                    <a:pt x="1600" y="825"/>
                    <a:pt x="1600" y="851"/>
                  </a:cubicBezTo>
                  <a:cubicBezTo>
                    <a:pt x="1600" y="876"/>
                    <a:pt x="1621" y="897"/>
                    <a:pt x="1646" y="897"/>
                  </a:cubicBezTo>
                  <a:cubicBezTo>
                    <a:pt x="1672" y="897"/>
                    <a:pt x="1693" y="876"/>
                    <a:pt x="1693" y="851"/>
                  </a:cubicBezTo>
                  <a:cubicBezTo>
                    <a:pt x="1693" y="825"/>
                    <a:pt x="1672" y="804"/>
                    <a:pt x="1646" y="804"/>
                  </a:cubicBezTo>
                  <a:close/>
                  <a:moveTo>
                    <a:pt x="1370" y="291"/>
                  </a:moveTo>
                  <a:cubicBezTo>
                    <a:pt x="1396" y="291"/>
                    <a:pt x="1416" y="270"/>
                    <a:pt x="1416" y="245"/>
                  </a:cubicBezTo>
                  <a:cubicBezTo>
                    <a:pt x="1416" y="219"/>
                    <a:pt x="1396" y="198"/>
                    <a:pt x="1370" y="198"/>
                  </a:cubicBezTo>
                  <a:cubicBezTo>
                    <a:pt x="1344" y="198"/>
                    <a:pt x="1323" y="219"/>
                    <a:pt x="1323" y="245"/>
                  </a:cubicBezTo>
                  <a:cubicBezTo>
                    <a:pt x="1323" y="270"/>
                    <a:pt x="1344" y="291"/>
                    <a:pt x="1370" y="291"/>
                  </a:cubicBezTo>
                  <a:close/>
                  <a:moveTo>
                    <a:pt x="746" y="320"/>
                  </a:moveTo>
                  <a:cubicBezTo>
                    <a:pt x="746" y="345"/>
                    <a:pt x="767" y="366"/>
                    <a:pt x="792" y="366"/>
                  </a:cubicBezTo>
                  <a:cubicBezTo>
                    <a:pt x="818" y="366"/>
                    <a:pt x="839" y="345"/>
                    <a:pt x="839" y="320"/>
                  </a:cubicBezTo>
                  <a:cubicBezTo>
                    <a:pt x="839" y="294"/>
                    <a:pt x="818" y="273"/>
                    <a:pt x="792" y="273"/>
                  </a:cubicBezTo>
                  <a:cubicBezTo>
                    <a:pt x="767" y="273"/>
                    <a:pt x="746" y="294"/>
                    <a:pt x="746" y="320"/>
                  </a:cubicBezTo>
                  <a:close/>
                  <a:moveTo>
                    <a:pt x="410" y="220"/>
                  </a:moveTo>
                  <a:cubicBezTo>
                    <a:pt x="436" y="220"/>
                    <a:pt x="457" y="199"/>
                    <a:pt x="457" y="174"/>
                  </a:cubicBezTo>
                  <a:cubicBezTo>
                    <a:pt x="457" y="148"/>
                    <a:pt x="436" y="127"/>
                    <a:pt x="410" y="127"/>
                  </a:cubicBezTo>
                  <a:cubicBezTo>
                    <a:pt x="384" y="127"/>
                    <a:pt x="363" y="148"/>
                    <a:pt x="363" y="174"/>
                  </a:cubicBezTo>
                  <a:cubicBezTo>
                    <a:pt x="363" y="199"/>
                    <a:pt x="384" y="220"/>
                    <a:pt x="410" y="220"/>
                  </a:cubicBezTo>
                  <a:close/>
                  <a:moveTo>
                    <a:pt x="559" y="138"/>
                  </a:moveTo>
                  <a:cubicBezTo>
                    <a:pt x="585" y="138"/>
                    <a:pt x="606" y="117"/>
                    <a:pt x="606" y="91"/>
                  </a:cubicBezTo>
                  <a:cubicBezTo>
                    <a:pt x="606" y="65"/>
                    <a:pt x="585" y="45"/>
                    <a:pt x="559" y="45"/>
                  </a:cubicBezTo>
                  <a:cubicBezTo>
                    <a:pt x="534" y="45"/>
                    <a:pt x="513" y="65"/>
                    <a:pt x="513" y="91"/>
                  </a:cubicBezTo>
                  <a:cubicBezTo>
                    <a:pt x="513" y="117"/>
                    <a:pt x="534" y="138"/>
                    <a:pt x="559" y="138"/>
                  </a:cubicBezTo>
                  <a:close/>
                  <a:moveTo>
                    <a:pt x="513" y="320"/>
                  </a:moveTo>
                  <a:cubicBezTo>
                    <a:pt x="538" y="320"/>
                    <a:pt x="559" y="299"/>
                    <a:pt x="559" y="273"/>
                  </a:cubicBezTo>
                  <a:cubicBezTo>
                    <a:pt x="559" y="247"/>
                    <a:pt x="538" y="227"/>
                    <a:pt x="513" y="227"/>
                  </a:cubicBezTo>
                  <a:cubicBezTo>
                    <a:pt x="487" y="227"/>
                    <a:pt x="466" y="247"/>
                    <a:pt x="466" y="273"/>
                  </a:cubicBezTo>
                  <a:cubicBezTo>
                    <a:pt x="466" y="299"/>
                    <a:pt x="487" y="320"/>
                    <a:pt x="513" y="320"/>
                  </a:cubicBezTo>
                  <a:close/>
                  <a:moveTo>
                    <a:pt x="1581" y="571"/>
                  </a:moveTo>
                  <a:cubicBezTo>
                    <a:pt x="1607" y="571"/>
                    <a:pt x="1628" y="550"/>
                    <a:pt x="1628" y="524"/>
                  </a:cubicBezTo>
                  <a:cubicBezTo>
                    <a:pt x="1628" y="499"/>
                    <a:pt x="1607" y="478"/>
                    <a:pt x="1581" y="478"/>
                  </a:cubicBezTo>
                  <a:cubicBezTo>
                    <a:pt x="1556" y="478"/>
                    <a:pt x="1535" y="499"/>
                    <a:pt x="1535" y="524"/>
                  </a:cubicBezTo>
                  <a:cubicBezTo>
                    <a:pt x="1535" y="550"/>
                    <a:pt x="1556" y="571"/>
                    <a:pt x="1581" y="571"/>
                  </a:cubicBezTo>
                  <a:close/>
                  <a:moveTo>
                    <a:pt x="714" y="236"/>
                  </a:moveTo>
                  <a:cubicBezTo>
                    <a:pt x="766" y="236"/>
                    <a:pt x="807" y="194"/>
                    <a:pt x="807" y="143"/>
                  </a:cubicBezTo>
                  <a:cubicBezTo>
                    <a:pt x="807" y="119"/>
                    <a:pt x="798" y="98"/>
                    <a:pt x="784" y="82"/>
                  </a:cubicBezTo>
                  <a:cubicBezTo>
                    <a:pt x="792" y="73"/>
                    <a:pt x="797" y="62"/>
                    <a:pt x="797" y="50"/>
                  </a:cubicBezTo>
                  <a:cubicBezTo>
                    <a:pt x="797" y="24"/>
                    <a:pt x="776" y="3"/>
                    <a:pt x="751" y="3"/>
                  </a:cubicBezTo>
                  <a:cubicBezTo>
                    <a:pt x="725" y="3"/>
                    <a:pt x="704" y="24"/>
                    <a:pt x="704" y="50"/>
                  </a:cubicBezTo>
                  <a:cubicBezTo>
                    <a:pt x="704" y="50"/>
                    <a:pt x="704" y="50"/>
                    <a:pt x="704" y="51"/>
                  </a:cubicBezTo>
                  <a:cubicBezTo>
                    <a:pt x="658" y="56"/>
                    <a:pt x="621" y="95"/>
                    <a:pt x="621" y="143"/>
                  </a:cubicBezTo>
                  <a:cubicBezTo>
                    <a:pt x="621" y="194"/>
                    <a:pt x="663" y="236"/>
                    <a:pt x="714" y="236"/>
                  </a:cubicBezTo>
                  <a:close/>
                  <a:moveTo>
                    <a:pt x="896" y="125"/>
                  </a:moveTo>
                  <a:cubicBezTo>
                    <a:pt x="930" y="125"/>
                    <a:pt x="958" y="97"/>
                    <a:pt x="958" y="63"/>
                  </a:cubicBezTo>
                  <a:cubicBezTo>
                    <a:pt x="958" y="28"/>
                    <a:pt x="930" y="0"/>
                    <a:pt x="896" y="0"/>
                  </a:cubicBezTo>
                  <a:cubicBezTo>
                    <a:pt x="862" y="0"/>
                    <a:pt x="834" y="28"/>
                    <a:pt x="834" y="63"/>
                  </a:cubicBezTo>
                  <a:cubicBezTo>
                    <a:pt x="834" y="97"/>
                    <a:pt x="862" y="125"/>
                    <a:pt x="896" y="125"/>
                  </a:cubicBezTo>
                  <a:close/>
                  <a:moveTo>
                    <a:pt x="1111" y="394"/>
                  </a:moveTo>
                  <a:cubicBezTo>
                    <a:pt x="1111" y="420"/>
                    <a:pt x="1132" y="440"/>
                    <a:pt x="1157" y="440"/>
                  </a:cubicBezTo>
                  <a:cubicBezTo>
                    <a:pt x="1183" y="440"/>
                    <a:pt x="1204" y="420"/>
                    <a:pt x="1204" y="394"/>
                  </a:cubicBezTo>
                  <a:cubicBezTo>
                    <a:pt x="1204" y="368"/>
                    <a:pt x="1183" y="347"/>
                    <a:pt x="1157" y="347"/>
                  </a:cubicBezTo>
                  <a:cubicBezTo>
                    <a:pt x="1132" y="347"/>
                    <a:pt x="1111" y="368"/>
                    <a:pt x="1111" y="394"/>
                  </a:cubicBezTo>
                  <a:close/>
                  <a:moveTo>
                    <a:pt x="1637" y="664"/>
                  </a:moveTo>
                  <a:cubicBezTo>
                    <a:pt x="1637" y="630"/>
                    <a:pt x="1609" y="602"/>
                    <a:pt x="1575" y="602"/>
                  </a:cubicBezTo>
                  <a:cubicBezTo>
                    <a:pt x="1540" y="602"/>
                    <a:pt x="1513" y="630"/>
                    <a:pt x="1513" y="664"/>
                  </a:cubicBezTo>
                  <a:cubicBezTo>
                    <a:pt x="1513" y="698"/>
                    <a:pt x="1540" y="726"/>
                    <a:pt x="1575" y="726"/>
                  </a:cubicBezTo>
                  <a:cubicBezTo>
                    <a:pt x="1609" y="726"/>
                    <a:pt x="1637" y="698"/>
                    <a:pt x="1637" y="664"/>
                  </a:cubicBezTo>
                  <a:close/>
                  <a:moveTo>
                    <a:pt x="1239" y="301"/>
                  </a:moveTo>
                  <a:cubicBezTo>
                    <a:pt x="1264" y="301"/>
                    <a:pt x="1285" y="280"/>
                    <a:pt x="1285" y="254"/>
                  </a:cubicBezTo>
                  <a:cubicBezTo>
                    <a:pt x="1285" y="229"/>
                    <a:pt x="1264" y="208"/>
                    <a:pt x="1239" y="208"/>
                  </a:cubicBezTo>
                  <a:cubicBezTo>
                    <a:pt x="1213" y="208"/>
                    <a:pt x="1192" y="229"/>
                    <a:pt x="1192" y="254"/>
                  </a:cubicBezTo>
                  <a:cubicBezTo>
                    <a:pt x="1192" y="280"/>
                    <a:pt x="1213" y="301"/>
                    <a:pt x="1239" y="301"/>
                  </a:cubicBezTo>
                  <a:close/>
                  <a:moveTo>
                    <a:pt x="605" y="1481"/>
                  </a:moveTo>
                  <a:cubicBezTo>
                    <a:pt x="554" y="1481"/>
                    <a:pt x="512" y="1522"/>
                    <a:pt x="512" y="1574"/>
                  </a:cubicBezTo>
                  <a:cubicBezTo>
                    <a:pt x="512" y="1625"/>
                    <a:pt x="554" y="1667"/>
                    <a:pt x="605" y="1667"/>
                  </a:cubicBezTo>
                  <a:cubicBezTo>
                    <a:pt x="656" y="1667"/>
                    <a:pt x="698" y="1625"/>
                    <a:pt x="698" y="1574"/>
                  </a:cubicBezTo>
                  <a:cubicBezTo>
                    <a:pt x="698" y="1522"/>
                    <a:pt x="656" y="1481"/>
                    <a:pt x="605" y="1481"/>
                  </a:cubicBezTo>
                  <a:close/>
                  <a:moveTo>
                    <a:pt x="1341" y="1434"/>
                  </a:moveTo>
                  <a:cubicBezTo>
                    <a:pt x="1315" y="1434"/>
                    <a:pt x="1294" y="1455"/>
                    <a:pt x="1294" y="1481"/>
                  </a:cubicBezTo>
                  <a:cubicBezTo>
                    <a:pt x="1294" y="1506"/>
                    <a:pt x="1315" y="1527"/>
                    <a:pt x="1341" y="1527"/>
                  </a:cubicBezTo>
                  <a:cubicBezTo>
                    <a:pt x="1366" y="1527"/>
                    <a:pt x="1387" y="1506"/>
                    <a:pt x="1387" y="1481"/>
                  </a:cubicBezTo>
                  <a:cubicBezTo>
                    <a:pt x="1387" y="1455"/>
                    <a:pt x="1366" y="1434"/>
                    <a:pt x="1341" y="1434"/>
                  </a:cubicBezTo>
                  <a:close/>
                  <a:moveTo>
                    <a:pt x="846" y="1382"/>
                  </a:moveTo>
                  <a:cubicBezTo>
                    <a:pt x="846" y="1407"/>
                    <a:pt x="867" y="1428"/>
                    <a:pt x="893" y="1428"/>
                  </a:cubicBezTo>
                  <a:cubicBezTo>
                    <a:pt x="919" y="1428"/>
                    <a:pt x="940" y="1407"/>
                    <a:pt x="940" y="1382"/>
                  </a:cubicBezTo>
                  <a:cubicBezTo>
                    <a:pt x="940" y="1356"/>
                    <a:pt x="919" y="1335"/>
                    <a:pt x="893" y="1335"/>
                  </a:cubicBezTo>
                  <a:cubicBezTo>
                    <a:pt x="867" y="1335"/>
                    <a:pt x="846" y="1356"/>
                    <a:pt x="846" y="1382"/>
                  </a:cubicBezTo>
                  <a:close/>
                  <a:moveTo>
                    <a:pt x="1126" y="1563"/>
                  </a:moveTo>
                  <a:cubicBezTo>
                    <a:pt x="1100" y="1563"/>
                    <a:pt x="1080" y="1584"/>
                    <a:pt x="1080" y="1610"/>
                  </a:cubicBezTo>
                  <a:cubicBezTo>
                    <a:pt x="1080" y="1636"/>
                    <a:pt x="1100" y="1657"/>
                    <a:pt x="1126" y="1657"/>
                  </a:cubicBezTo>
                  <a:cubicBezTo>
                    <a:pt x="1152" y="1657"/>
                    <a:pt x="1173" y="1636"/>
                    <a:pt x="1173" y="1610"/>
                  </a:cubicBezTo>
                  <a:cubicBezTo>
                    <a:pt x="1173" y="1584"/>
                    <a:pt x="1152" y="1563"/>
                    <a:pt x="1126" y="1563"/>
                  </a:cubicBezTo>
                  <a:close/>
                  <a:moveTo>
                    <a:pt x="1173" y="1381"/>
                  </a:moveTo>
                  <a:cubicBezTo>
                    <a:pt x="1147" y="1381"/>
                    <a:pt x="1126" y="1402"/>
                    <a:pt x="1126" y="1428"/>
                  </a:cubicBezTo>
                  <a:cubicBezTo>
                    <a:pt x="1126" y="1454"/>
                    <a:pt x="1147" y="1475"/>
                    <a:pt x="1173" y="1475"/>
                  </a:cubicBezTo>
                  <a:cubicBezTo>
                    <a:pt x="1198" y="1475"/>
                    <a:pt x="1219" y="1454"/>
                    <a:pt x="1219" y="1428"/>
                  </a:cubicBezTo>
                  <a:cubicBezTo>
                    <a:pt x="1219" y="1402"/>
                    <a:pt x="1198" y="1381"/>
                    <a:pt x="1173" y="1381"/>
                  </a:cubicBezTo>
                  <a:close/>
                  <a:moveTo>
                    <a:pt x="104" y="1130"/>
                  </a:moveTo>
                  <a:cubicBezTo>
                    <a:pt x="78" y="1130"/>
                    <a:pt x="58" y="1151"/>
                    <a:pt x="58" y="1177"/>
                  </a:cubicBezTo>
                  <a:cubicBezTo>
                    <a:pt x="58" y="1202"/>
                    <a:pt x="78" y="1223"/>
                    <a:pt x="104" y="1223"/>
                  </a:cubicBezTo>
                  <a:cubicBezTo>
                    <a:pt x="130" y="1223"/>
                    <a:pt x="151" y="1202"/>
                    <a:pt x="151" y="1177"/>
                  </a:cubicBezTo>
                  <a:cubicBezTo>
                    <a:pt x="151" y="1151"/>
                    <a:pt x="130" y="1130"/>
                    <a:pt x="104" y="1130"/>
                  </a:cubicBezTo>
                  <a:close/>
                  <a:moveTo>
                    <a:pt x="1094" y="1480"/>
                  </a:moveTo>
                  <a:cubicBezTo>
                    <a:pt x="1094" y="1454"/>
                    <a:pt x="1074" y="1433"/>
                    <a:pt x="1048" y="1433"/>
                  </a:cubicBezTo>
                  <a:cubicBezTo>
                    <a:pt x="1022" y="1433"/>
                    <a:pt x="1001" y="1454"/>
                    <a:pt x="1001" y="1480"/>
                  </a:cubicBezTo>
                  <a:cubicBezTo>
                    <a:pt x="1001" y="1505"/>
                    <a:pt x="1022" y="1526"/>
                    <a:pt x="1048" y="1526"/>
                  </a:cubicBezTo>
                  <a:cubicBezTo>
                    <a:pt x="1074" y="1526"/>
                    <a:pt x="1094" y="1505"/>
                    <a:pt x="1094" y="1480"/>
                  </a:cubicBezTo>
                  <a:close/>
                  <a:moveTo>
                    <a:pt x="915" y="1528"/>
                  </a:moveTo>
                  <a:cubicBezTo>
                    <a:pt x="915" y="1502"/>
                    <a:pt x="894" y="1481"/>
                    <a:pt x="869" y="1481"/>
                  </a:cubicBezTo>
                  <a:cubicBezTo>
                    <a:pt x="843" y="1481"/>
                    <a:pt x="822" y="1502"/>
                    <a:pt x="822" y="1528"/>
                  </a:cubicBezTo>
                  <a:cubicBezTo>
                    <a:pt x="822" y="1553"/>
                    <a:pt x="843" y="1574"/>
                    <a:pt x="869" y="1574"/>
                  </a:cubicBezTo>
                  <a:cubicBezTo>
                    <a:pt x="894" y="1574"/>
                    <a:pt x="915" y="1553"/>
                    <a:pt x="915" y="1528"/>
                  </a:cubicBezTo>
                  <a:close/>
                  <a:moveTo>
                    <a:pt x="785" y="1475"/>
                  </a:moveTo>
                  <a:cubicBezTo>
                    <a:pt x="785" y="1449"/>
                    <a:pt x="764" y="1428"/>
                    <a:pt x="738" y="1428"/>
                  </a:cubicBezTo>
                  <a:cubicBezTo>
                    <a:pt x="713" y="1428"/>
                    <a:pt x="692" y="1449"/>
                    <a:pt x="692" y="1475"/>
                  </a:cubicBezTo>
                  <a:cubicBezTo>
                    <a:pt x="692" y="1500"/>
                    <a:pt x="713" y="1521"/>
                    <a:pt x="738" y="1521"/>
                  </a:cubicBezTo>
                  <a:cubicBezTo>
                    <a:pt x="764" y="1521"/>
                    <a:pt x="785" y="1500"/>
                    <a:pt x="785" y="1475"/>
                  </a:cubicBezTo>
                  <a:close/>
                  <a:moveTo>
                    <a:pt x="935" y="1605"/>
                  </a:moveTo>
                  <a:cubicBezTo>
                    <a:pt x="909" y="1605"/>
                    <a:pt x="888" y="1626"/>
                    <a:pt x="888" y="1651"/>
                  </a:cubicBezTo>
                  <a:cubicBezTo>
                    <a:pt x="888" y="1677"/>
                    <a:pt x="909" y="1698"/>
                    <a:pt x="935" y="1698"/>
                  </a:cubicBezTo>
                  <a:cubicBezTo>
                    <a:pt x="961" y="1698"/>
                    <a:pt x="981" y="1677"/>
                    <a:pt x="981" y="1651"/>
                  </a:cubicBezTo>
                  <a:cubicBezTo>
                    <a:pt x="981" y="1626"/>
                    <a:pt x="961" y="1605"/>
                    <a:pt x="935" y="1605"/>
                  </a:cubicBezTo>
                  <a:close/>
                  <a:moveTo>
                    <a:pt x="790" y="1577"/>
                  </a:moveTo>
                  <a:cubicBezTo>
                    <a:pt x="755" y="1577"/>
                    <a:pt x="728" y="1604"/>
                    <a:pt x="728" y="1639"/>
                  </a:cubicBezTo>
                  <a:cubicBezTo>
                    <a:pt x="728" y="1673"/>
                    <a:pt x="755" y="1701"/>
                    <a:pt x="790" y="1701"/>
                  </a:cubicBezTo>
                  <a:cubicBezTo>
                    <a:pt x="824" y="1701"/>
                    <a:pt x="852" y="1673"/>
                    <a:pt x="852" y="1639"/>
                  </a:cubicBezTo>
                  <a:cubicBezTo>
                    <a:pt x="852" y="1604"/>
                    <a:pt x="824" y="1577"/>
                    <a:pt x="790" y="1577"/>
                  </a:cubicBezTo>
                  <a:close/>
                  <a:moveTo>
                    <a:pt x="574" y="1307"/>
                  </a:moveTo>
                  <a:cubicBezTo>
                    <a:pt x="574" y="1281"/>
                    <a:pt x="554" y="1261"/>
                    <a:pt x="528" y="1261"/>
                  </a:cubicBezTo>
                  <a:cubicBezTo>
                    <a:pt x="502" y="1261"/>
                    <a:pt x="481" y="1281"/>
                    <a:pt x="481" y="1307"/>
                  </a:cubicBezTo>
                  <a:cubicBezTo>
                    <a:pt x="481" y="1333"/>
                    <a:pt x="502" y="1354"/>
                    <a:pt x="528" y="1354"/>
                  </a:cubicBezTo>
                  <a:cubicBezTo>
                    <a:pt x="554" y="1354"/>
                    <a:pt x="574" y="1333"/>
                    <a:pt x="574" y="1307"/>
                  </a:cubicBezTo>
                  <a:close/>
                  <a:moveTo>
                    <a:pt x="402" y="1442"/>
                  </a:moveTo>
                  <a:cubicBezTo>
                    <a:pt x="386" y="1442"/>
                    <a:pt x="373" y="1447"/>
                    <a:pt x="362" y="1456"/>
                  </a:cubicBezTo>
                  <a:cubicBezTo>
                    <a:pt x="362" y="1431"/>
                    <a:pt x="341" y="1410"/>
                    <a:pt x="316" y="1410"/>
                  </a:cubicBezTo>
                  <a:cubicBezTo>
                    <a:pt x="290" y="1410"/>
                    <a:pt x="269" y="1431"/>
                    <a:pt x="269" y="1457"/>
                  </a:cubicBezTo>
                  <a:cubicBezTo>
                    <a:pt x="269" y="1482"/>
                    <a:pt x="290" y="1503"/>
                    <a:pt x="316" y="1503"/>
                  </a:cubicBezTo>
                  <a:cubicBezTo>
                    <a:pt x="325" y="1503"/>
                    <a:pt x="333" y="1500"/>
                    <a:pt x="340" y="1495"/>
                  </a:cubicBezTo>
                  <a:cubicBezTo>
                    <a:pt x="340" y="1498"/>
                    <a:pt x="340" y="1501"/>
                    <a:pt x="340" y="1504"/>
                  </a:cubicBezTo>
                  <a:cubicBezTo>
                    <a:pt x="340" y="1538"/>
                    <a:pt x="367" y="1566"/>
                    <a:pt x="402" y="1566"/>
                  </a:cubicBezTo>
                  <a:cubicBezTo>
                    <a:pt x="436" y="1566"/>
                    <a:pt x="464" y="1538"/>
                    <a:pt x="464" y="1504"/>
                  </a:cubicBezTo>
                  <a:cubicBezTo>
                    <a:pt x="464" y="1470"/>
                    <a:pt x="436" y="1442"/>
                    <a:pt x="402" y="1442"/>
                  </a:cubicBezTo>
                  <a:close/>
                  <a:moveTo>
                    <a:pt x="111" y="975"/>
                  </a:moveTo>
                  <a:cubicBezTo>
                    <a:pt x="104" y="975"/>
                    <a:pt x="98" y="976"/>
                    <a:pt x="92" y="978"/>
                  </a:cubicBezTo>
                  <a:cubicBezTo>
                    <a:pt x="92" y="953"/>
                    <a:pt x="71" y="932"/>
                    <a:pt x="46" y="932"/>
                  </a:cubicBezTo>
                  <a:cubicBezTo>
                    <a:pt x="20" y="932"/>
                    <a:pt x="0" y="953"/>
                    <a:pt x="0" y="979"/>
                  </a:cubicBezTo>
                  <a:cubicBezTo>
                    <a:pt x="0" y="1004"/>
                    <a:pt x="20" y="1025"/>
                    <a:pt x="46" y="1025"/>
                  </a:cubicBezTo>
                  <a:cubicBezTo>
                    <a:pt x="47" y="1025"/>
                    <a:pt x="49" y="1024"/>
                    <a:pt x="50" y="1024"/>
                  </a:cubicBezTo>
                  <a:cubicBezTo>
                    <a:pt x="49" y="1028"/>
                    <a:pt x="49" y="1033"/>
                    <a:pt x="49" y="1037"/>
                  </a:cubicBezTo>
                  <a:cubicBezTo>
                    <a:pt x="49" y="1071"/>
                    <a:pt x="76" y="1099"/>
                    <a:pt x="111" y="1099"/>
                  </a:cubicBezTo>
                  <a:cubicBezTo>
                    <a:pt x="145" y="1099"/>
                    <a:pt x="173" y="1071"/>
                    <a:pt x="173" y="1037"/>
                  </a:cubicBezTo>
                  <a:cubicBezTo>
                    <a:pt x="173" y="1003"/>
                    <a:pt x="145" y="975"/>
                    <a:pt x="111" y="975"/>
                  </a:cubicBezTo>
                  <a:close/>
                  <a:moveTo>
                    <a:pt x="298" y="1320"/>
                  </a:moveTo>
                  <a:cubicBezTo>
                    <a:pt x="298" y="1354"/>
                    <a:pt x="326" y="1382"/>
                    <a:pt x="360" y="1382"/>
                  </a:cubicBezTo>
                  <a:cubicBezTo>
                    <a:pt x="394" y="1382"/>
                    <a:pt x="422" y="1354"/>
                    <a:pt x="422" y="1320"/>
                  </a:cubicBezTo>
                  <a:cubicBezTo>
                    <a:pt x="422" y="1285"/>
                    <a:pt x="394" y="1257"/>
                    <a:pt x="360" y="1257"/>
                  </a:cubicBezTo>
                  <a:cubicBezTo>
                    <a:pt x="326" y="1257"/>
                    <a:pt x="298" y="1285"/>
                    <a:pt x="298" y="1320"/>
                  </a:cubicBezTo>
                  <a:close/>
                  <a:moveTo>
                    <a:pt x="800" y="851"/>
                  </a:moveTo>
                  <a:cubicBezTo>
                    <a:pt x="800" y="947"/>
                    <a:pt x="878" y="1025"/>
                    <a:pt x="975" y="1025"/>
                  </a:cubicBezTo>
                  <a:cubicBezTo>
                    <a:pt x="1021" y="1025"/>
                    <a:pt x="1063" y="1007"/>
                    <a:pt x="1094" y="978"/>
                  </a:cubicBezTo>
                  <a:cubicBezTo>
                    <a:pt x="1032" y="912"/>
                    <a:pt x="1032" y="912"/>
                    <a:pt x="1032" y="912"/>
                  </a:cubicBezTo>
                  <a:cubicBezTo>
                    <a:pt x="1017" y="926"/>
                    <a:pt x="997" y="935"/>
                    <a:pt x="975" y="935"/>
                  </a:cubicBezTo>
                  <a:cubicBezTo>
                    <a:pt x="928" y="935"/>
                    <a:pt x="890" y="897"/>
                    <a:pt x="890" y="851"/>
                  </a:cubicBezTo>
                  <a:cubicBezTo>
                    <a:pt x="890" y="804"/>
                    <a:pt x="928" y="766"/>
                    <a:pt x="975" y="766"/>
                  </a:cubicBezTo>
                  <a:cubicBezTo>
                    <a:pt x="997" y="766"/>
                    <a:pt x="1017" y="775"/>
                    <a:pt x="1032" y="789"/>
                  </a:cubicBezTo>
                  <a:cubicBezTo>
                    <a:pt x="1094" y="723"/>
                    <a:pt x="1094" y="723"/>
                    <a:pt x="1094" y="723"/>
                  </a:cubicBezTo>
                  <a:cubicBezTo>
                    <a:pt x="1063" y="694"/>
                    <a:pt x="1021" y="676"/>
                    <a:pt x="975" y="676"/>
                  </a:cubicBezTo>
                  <a:cubicBezTo>
                    <a:pt x="878" y="676"/>
                    <a:pt x="800" y="754"/>
                    <a:pt x="800" y="851"/>
                  </a:cubicBezTo>
                  <a:close/>
                  <a:moveTo>
                    <a:pt x="1313" y="766"/>
                  </a:moveTo>
                  <a:cubicBezTo>
                    <a:pt x="1335" y="766"/>
                    <a:pt x="1355" y="775"/>
                    <a:pt x="1371" y="789"/>
                  </a:cubicBezTo>
                  <a:cubicBezTo>
                    <a:pt x="1432" y="723"/>
                    <a:pt x="1432" y="723"/>
                    <a:pt x="1432" y="723"/>
                  </a:cubicBezTo>
                  <a:cubicBezTo>
                    <a:pt x="1401" y="694"/>
                    <a:pt x="1359" y="676"/>
                    <a:pt x="1313" y="676"/>
                  </a:cubicBezTo>
                  <a:cubicBezTo>
                    <a:pt x="1216" y="676"/>
                    <a:pt x="1138" y="754"/>
                    <a:pt x="1138" y="851"/>
                  </a:cubicBezTo>
                  <a:cubicBezTo>
                    <a:pt x="1138" y="947"/>
                    <a:pt x="1216" y="1025"/>
                    <a:pt x="1313" y="1025"/>
                  </a:cubicBezTo>
                  <a:cubicBezTo>
                    <a:pt x="1359" y="1025"/>
                    <a:pt x="1401" y="1007"/>
                    <a:pt x="1432" y="978"/>
                  </a:cubicBezTo>
                  <a:cubicBezTo>
                    <a:pt x="1370" y="912"/>
                    <a:pt x="1370" y="912"/>
                    <a:pt x="1370" y="912"/>
                  </a:cubicBezTo>
                  <a:cubicBezTo>
                    <a:pt x="1355" y="926"/>
                    <a:pt x="1335" y="935"/>
                    <a:pt x="1313" y="935"/>
                  </a:cubicBezTo>
                  <a:cubicBezTo>
                    <a:pt x="1266" y="935"/>
                    <a:pt x="1229" y="897"/>
                    <a:pt x="1229" y="851"/>
                  </a:cubicBezTo>
                  <a:cubicBezTo>
                    <a:pt x="1229" y="804"/>
                    <a:pt x="1266" y="766"/>
                    <a:pt x="1313" y="766"/>
                  </a:cubicBezTo>
                  <a:close/>
                  <a:moveTo>
                    <a:pt x="342" y="1018"/>
                  </a:moveTo>
                  <a:cubicBezTo>
                    <a:pt x="439" y="1018"/>
                    <a:pt x="439" y="1018"/>
                    <a:pt x="439" y="1018"/>
                  </a:cubicBezTo>
                  <a:cubicBezTo>
                    <a:pt x="496" y="838"/>
                    <a:pt x="496" y="838"/>
                    <a:pt x="496" y="838"/>
                  </a:cubicBezTo>
                  <a:cubicBezTo>
                    <a:pt x="553" y="1018"/>
                    <a:pt x="553" y="1018"/>
                    <a:pt x="553" y="1018"/>
                  </a:cubicBezTo>
                  <a:cubicBezTo>
                    <a:pt x="650" y="1018"/>
                    <a:pt x="650" y="1018"/>
                    <a:pt x="650" y="1018"/>
                  </a:cubicBezTo>
                  <a:cubicBezTo>
                    <a:pt x="659" y="1018"/>
                    <a:pt x="659" y="1018"/>
                    <a:pt x="659" y="1018"/>
                  </a:cubicBezTo>
                  <a:cubicBezTo>
                    <a:pt x="764" y="683"/>
                    <a:pt x="764" y="683"/>
                    <a:pt x="764" y="683"/>
                  </a:cubicBezTo>
                  <a:cubicBezTo>
                    <a:pt x="658" y="683"/>
                    <a:pt x="658" y="683"/>
                    <a:pt x="658" y="683"/>
                  </a:cubicBezTo>
                  <a:cubicBezTo>
                    <a:pt x="601" y="864"/>
                    <a:pt x="601" y="864"/>
                    <a:pt x="601" y="864"/>
                  </a:cubicBezTo>
                  <a:cubicBezTo>
                    <a:pt x="544" y="683"/>
                    <a:pt x="544" y="683"/>
                    <a:pt x="544" y="683"/>
                  </a:cubicBezTo>
                  <a:cubicBezTo>
                    <a:pt x="447" y="683"/>
                    <a:pt x="447" y="683"/>
                    <a:pt x="447" y="683"/>
                  </a:cubicBezTo>
                  <a:cubicBezTo>
                    <a:pt x="390" y="864"/>
                    <a:pt x="390" y="864"/>
                    <a:pt x="390" y="864"/>
                  </a:cubicBezTo>
                  <a:cubicBezTo>
                    <a:pt x="334" y="683"/>
                    <a:pt x="334" y="683"/>
                    <a:pt x="334" y="683"/>
                  </a:cubicBezTo>
                  <a:cubicBezTo>
                    <a:pt x="227" y="683"/>
                    <a:pt x="227" y="683"/>
                    <a:pt x="227" y="683"/>
                  </a:cubicBezTo>
                  <a:cubicBezTo>
                    <a:pt x="333" y="1018"/>
                    <a:pt x="333" y="1018"/>
                    <a:pt x="333" y="1018"/>
                  </a:cubicBezTo>
                  <a:lnTo>
                    <a:pt x="342" y="10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L"/>
            </a:p>
          </p:txBody>
        </p:sp>
      </p:grpSp>
      <p:sp>
        <p:nvSpPr>
          <p:cNvPr id="9" name="LS_Logo4 (JU-Free) Swipe" hidden="1">
            <a:extLst>
              <a:ext uri="{FF2B5EF4-FFF2-40B4-BE49-F238E27FC236}">
                <a16:creationId xmlns:a16="http://schemas.microsoft.com/office/drawing/2014/main" id="{02F071B7-685B-4CD1-AADD-E73F34258D17}"/>
              </a:ext>
            </a:extLst>
          </p:cNvPr>
          <p:cNvSpPr>
            <a:spLocks/>
          </p:cNvSpPr>
          <p:nvPr/>
        </p:nvSpPr>
        <p:spPr bwMode="auto">
          <a:xfrm>
            <a:off x="1143000" y="7820025"/>
            <a:ext cx="615950" cy="138113"/>
          </a:xfrm>
          <a:custGeom>
            <a:avLst/>
            <a:gdLst>
              <a:gd name="T0" fmla="*/ 2147483646 w 1551"/>
              <a:gd name="T1" fmla="*/ 2147483646 h 347"/>
              <a:gd name="T2" fmla="*/ 2147483646 w 1551"/>
              <a:gd name="T3" fmla="*/ 2147483646 h 347"/>
              <a:gd name="T4" fmla="*/ 0 w 1551"/>
              <a:gd name="T5" fmla="*/ 2147483646 h 347"/>
              <a:gd name="T6" fmla="*/ 1126228238 w 1551"/>
              <a:gd name="T7" fmla="*/ 2147483646 h 347"/>
              <a:gd name="T8" fmla="*/ 2147483646 w 1551"/>
              <a:gd name="T9" fmla="*/ 2147483646 h 347"/>
              <a:gd name="T10" fmla="*/ 2147483646 w 1551"/>
              <a:gd name="T11" fmla="*/ 2147483646 h 347"/>
              <a:gd name="T12" fmla="*/ 1251294284 w 1551"/>
              <a:gd name="T13" fmla="*/ 2147483646 h 347"/>
              <a:gd name="T14" fmla="*/ 2147483646 w 1551"/>
              <a:gd name="T15" fmla="*/ 0 h 347"/>
              <a:gd name="T16" fmla="*/ 2147483646 w 1551"/>
              <a:gd name="T17" fmla="*/ 2001479067 h 347"/>
              <a:gd name="T18" fmla="*/ 2147483646 w 1551"/>
              <a:gd name="T19" fmla="*/ 2147483646 h 347"/>
              <a:gd name="T20" fmla="*/ 2147483646 w 1551"/>
              <a:gd name="T21" fmla="*/ 2147483646 h 347"/>
              <a:gd name="T22" fmla="*/ 2147483646 w 1551"/>
              <a:gd name="T23" fmla="*/ 2147483646 h 347"/>
              <a:gd name="T24" fmla="*/ 2147483646 w 1551"/>
              <a:gd name="T25" fmla="*/ 2147483646 h 347"/>
              <a:gd name="T26" fmla="*/ 2147483646 w 1551"/>
              <a:gd name="T27" fmla="*/ 2147483646 h 347"/>
              <a:gd name="T28" fmla="*/ 2147483646 w 1551"/>
              <a:gd name="T29" fmla="*/ 62575936 h 347"/>
              <a:gd name="T30" fmla="*/ 2147483646 w 1551"/>
              <a:gd name="T31" fmla="*/ 125151871 h 347"/>
              <a:gd name="T32" fmla="*/ 2147483646 w 1551"/>
              <a:gd name="T33" fmla="*/ 2147483646 h 347"/>
              <a:gd name="T34" fmla="*/ 2147483646 w 1551"/>
              <a:gd name="T35" fmla="*/ 62575936 h 347"/>
              <a:gd name="T36" fmla="*/ 2147483646 w 1551"/>
              <a:gd name="T37" fmla="*/ 62575936 h 347"/>
              <a:gd name="T38" fmla="*/ 2147483646 w 1551"/>
              <a:gd name="T39" fmla="*/ 2147483646 h 347"/>
              <a:gd name="T40" fmla="*/ 2147483646 w 1551"/>
              <a:gd name="T41" fmla="*/ 2147483646 h 347"/>
              <a:gd name="T42" fmla="*/ 2147483646 w 1551"/>
              <a:gd name="T43" fmla="*/ 2147483646 h 347"/>
              <a:gd name="T44" fmla="*/ 2147483646 w 1551"/>
              <a:gd name="T45" fmla="*/ 2147483646 h 347"/>
              <a:gd name="T46" fmla="*/ 2147483646 w 1551"/>
              <a:gd name="T47" fmla="*/ 2147483646 h 347"/>
              <a:gd name="T48" fmla="*/ 2147483646 w 1551"/>
              <a:gd name="T49" fmla="*/ 62575936 h 347"/>
              <a:gd name="T50" fmla="*/ 2147483646 w 1551"/>
              <a:gd name="T51" fmla="*/ 62575936 h 347"/>
              <a:gd name="T52" fmla="*/ 2147483646 w 1551"/>
              <a:gd name="T53" fmla="*/ 2147483646 h 347"/>
              <a:gd name="T54" fmla="*/ 2147483646 w 1551"/>
              <a:gd name="T55" fmla="*/ 2147483646 h 347"/>
              <a:gd name="T56" fmla="*/ 2147483646 w 1551"/>
              <a:gd name="T57" fmla="*/ 2147483646 h 347"/>
              <a:gd name="T58" fmla="*/ 2147483646 w 1551"/>
              <a:gd name="T59" fmla="*/ 62575936 h 347"/>
              <a:gd name="T60" fmla="*/ 2147483646 w 1551"/>
              <a:gd name="T61" fmla="*/ 62575936 h 347"/>
              <a:gd name="T62" fmla="*/ 2147483646 w 1551"/>
              <a:gd name="T63" fmla="*/ 2147483646 h 347"/>
              <a:gd name="T64" fmla="*/ 2147483646 w 1551"/>
              <a:gd name="T65" fmla="*/ 2147483646 h 347"/>
              <a:gd name="T66" fmla="*/ 2147483646 w 1551"/>
              <a:gd name="T67" fmla="*/ 2147483646 h 347"/>
              <a:gd name="T68" fmla="*/ 2147483646 w 1551"/>
              <a:gd name="T69" fmla="*/ 2147483646 h 347"/>
              <a:gd name="T70" fmla="*/ 2147483646 w 1551"/>
              <a:gd name="T71" fmla="*/ 2147483646 h 347"/>
              <a:gd name="T72" fmla="*/ 2147483646 w 1551"/>
              <a:gd name="T73" fmla="*/ 2147483646 h 347"/>
              <a:gd name="T74" fmla="*/ 2147483646 w 1551"/>
              <a:gd name="T75" fmla="*/ 62575936 h 347"/>
              <a:gd name="T76" fmla="*/ 2147483646 w 1551"/>
              <a:gd name="T77" fmla="*/ 62575936 h 347"/>
              <a:gd name="T78" fmla="*/ 2147483646 w 1551"/>
              <a:gd name="T79" fmla="*/ 2147483646 h 347"/>
              <a:gd name="T80" fmla="*/ 2147483646 w 1551"/>
              <a:gd name="T81" fmla="*/ 2147483646 h 347"/>
              <a:gd name="T82" fmla="*/ 2147483646 w 1551"/>
              <a:gd name="T83" fmla="*/ 2147483646 h 347"/>
              <a:gd name="T84" fmla="*/ 2147483646 w 1551"/>
              <a:gd name="T85" fmla="*/ 2147483646 h 347"/>
              <a:gd name="T86" fmla="*/ 2147483646 w 1551"/>
              <a:gd name="T87" fmla="*/ 2147483646 h 347"/>
              <a:gd name="T88" fmla="*/ 2147483646 w 1551"/>
              <a:gd name="T89" fmla="*/ 2147483646 h 347"/>
              <a:gd name="T90" fmla="*/ 2147483646 w 1551"/>
              <a:gd name="T91" fmla="*/ 2147483646 h 347"/>
              <a:gd name="T92" fmla="*/ 2147483646 w 1551"/>
              <a:gd name="T93" fmla="*/ 2147483646 h 347"/>
              <a:gd name="T94" fmla="*/ 2147483646 w 1551"/>
              <a:gd name="T95" fmla="*/ 2147483646 h 347"/>
              <a:gd name="T96" fmla="*/ 2147483646 w 1551"/>
              <a:gd name="T97" fmla="*/ 2147483646 h 347"/>
              <a:gd name="T98" fmla="*/ 2147483646 w 1551"/>
              <a:gd name="T99" fmla="*/ 2147483646 h 347"/>
              <a:gd name="T100" fmla="*/ 2147483646 w 1551"/>
              <a:gd name="T101" fmla="*/ 2147483646 h 347"/>
              <a:gd name="T102" fmla="*/ 2147483646 w 1551"/>
              <a:gd name="T103" fmla="*/ 2147483646 h 347"/>
              <a:gd name="T104" fmla="*/ 2147483646 w 1551"/>
              <a:gd name="T105" fmla="*/ 2147483646 h 347"/>
              <a:gd name="T106" fmla="*/ 2147483646 w 1551"/>
              <a:gd name="T107" fmla="*/ 62575936 h 347"/>
              <a:gd name="T108" fmla="*/ 2147483646 w 1551"/>
              <a:gd name="T109" fmla="*/ 62575936 h 347"/>
              <a:gd name="T110" fmla="*/ 2147483646 w 1551"/>
              <a:gd name="T111" fmla="*/ 2147483646 h 347"/>
              <a:gd name="T112" fmla="*/ 2147483646 w 1551"/>
              <a:gd name="T113" fmla="*/ 2147483646 h 347"/>
              <a:gd name="T114" fmla="*/ 2147483646 w 1551"/>
              <a:gd name="T115" fmla="*/ 2147483646 h 347"/>
              <a:gd name="T116" fmla="*/ 2147483646 w 1551"/>
              <a:gd name="T117" fmla="*/ 2147483646 h 347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1551" h="347">
                <a:moveTo>
                  <a:pt x="256" y="253"/>
                </a:moveTo>
                <a:cubicBezTo>
                  <a:pt x="256" y="311"/>
                  <a:pt x="206" y="347"/>
                  <a:pt x="132" y="347"/>
                </a:cubicBezTo>
                <a:cubicBezTo>
                  <a:pt x="82" y="347"/>
                  <a:pt x="33" y="326"/>
                  <a:pt x="0" y="295"/>
                </a:cubicBezTo>
                <a:cubicBezTo>
                  <a:pt x="18" y="259"/>
                  <a:pt x="18" y="259"/>
                  <a:pt x="18" y="259"/>
                </a:cubicBezTo>
                <a:cubicBezTo>
                  <a:pt x="50" y="290"/>
                  <a:pt x="94" y="308"/>
                  <a:pt x="132" y="308"/>
                </a:cubicBezTo>
                <a:cubicBezTo>
                  <a:pt x="182" y="308"/>
                  <a:pt x="213" y="288"/>
                  <a:pt x="213" y="255"/>
                </a:cubicBezTo>
                <a:cubicBezTo>
                  <a:pt x="214" y="164"/>
                  <a:pt x="20" y="213"/>
                  <a:pt x="20" y="89"/>
                </a:cubicBezTo>
                <a:cubicBezTo>
                  <a:pt x="20" y="35"/>
                  <a:pt x="68" y="0"/>
                  <a:pt x="139" y="0"/>
                </a:cubicBezTo>
                <a:cubicBezTo>
                  <a:pt x="179" y="0"/>
                  <a:pt x="220" y="13"/>
                  <a:pt x="248" y="32"/>
                </a:cubicBezTo>
                <a:cubicBezTo>
                  <a:pt x="231" y="69"/>
                  <a:pt x="231" y="69"/>
                  <a:pt x="231" y="69"/>
                </a:cubicBezTo>
                <a:cubicBezTo>
                  <a:pt x="200" y="48"/>
                  <a:pt x="164" y="40"/>
                  <a:pt x="136" y="40"/>
                </a:cubicBezTo>
                <a:cubicBezTo>
                  <a:pt x="92" y="40"/>
                  <a:pt x="63" y="57"/>
                  <a:pt x="63" y="86"/>
                </a:cubicBezTo>
                <a:cubicBezTo>
                  <a:pt x="63" y="174"/>
                  <a:pt x="257" y="128"/>
                  <a:pt x="256" y="253"/>
                </a:cubicBezTo>
                <a:close/>
                <a:moveTo>
                  <a:pt x="652" y="300"/>
                </a:moveTo>
                <a:cubicBezTo>
                  <a:pt x="558" y="1"/>
                  <a:pt x="558" y="1"/>
                  <a:pt x="558" y="1"/>
                </a:cubicBezTo>
                <a:cubicBezTo>
                  <a:pt x="518" y="2"/>
                  <a:pt x="518" y="2"/>
                  <a:pt x="518" y="2"/>
                </a:cubicBezTo>
                <a:cubicBezTo>
                  <a:pt x="425" y="300"/>
                  <a:pt x="425" y="300"/>
                  <a:pt x="425" y="300"/>
                </a:cubicBezTo>
                <a:cubicBezTo>
                  <a:pt x="330" y="1"/>
                  <a:pt x="330" y="1"/>
                  <a:pt x="330" y="1"/>
                </a:cubicBezTo>
                <a:cubicBezTo>
                  <a:pt x="288" y="1"/>
                  <a:pt x="288" y="1"/>
                  <a:pt x="288" y="1"/>
                </a:cubicBezTo>
                <a:cubicBezTo>
                  <a:pt x="403" y="346"/>
                  <a:pt x="403" y="346"/>
                  <a:pt x="403" y="346"/>
                </a:cubicBezTo>
                <a:cubicBezTo>
                  <a:pt x="444" y="346"/>
                  <a:pt x="444" y="346"/>
                  <a:pt x="444" y="346"/>
                </a:cubicBezTo>
                <a:cubicBezTo>
                  <a:pt x="538" y="56"/>
                  <a:pt x="538" y="56"/>
                  <a:pt x="538" y="56"/>
                </a:cubicBezTo>
                <a:cubicBezTo>
                  <a:pt x="631" y="346"/>
                  <a:pt x="631" y="346"/>
                  <a:pt x="631" y="346"/>
                </a:cubicBezTo>
                <a:cubicBezTo>
                  <a:pt x="671" y="346"/>
                  <a:pt x="671" y="346"/>
                  <a:pt x="671" y="346"/>
                </a:cubicBezTo>
                <a:cubicBezTo>
                  <a:pt x="787" y="1"/>
                  <a:pt x="787" y="1"/>
                  <a:pt x="787" y="1"/>
                </a:cubicBezTo>
                <a:cubicBezTo>
                  <a:pt x="746" y="1"/>
                  <a:pt x="746" y="1"/>
                  <a:pt x="746" y="1"/>
                </a:cubicBezTo>
                <a:lnTo>
                  <a:pt x="652" y="300"/>
                </a:lnTo>
                <a:close/>
                <a:moveTo>
                  <a:pt x="838" y="346"/>
                </a:moveTo>
                <a:cubicBezTo>
                  <a:pt x="877" y="346"/>
                  <a:pt x="877" y="346"/>
                  <a:pt x="877" y="346"/>
                </a:cubicBezTo>
                <a:cubicBezTo>
                  <a:pt x="877" y="1"/>
                  <a:pt x="877" y="1"/>
                  <a:pt x="877" y="1"/>
                </a:cubicBezTo>
                <a:cubicBezTo>
                  <a:pt x="838" y="1"/>
                  <a:pt x="838" y="1"/>
                  <a:pt x="838" y="1"/>
                </a:cubicBezTo>
                <a:lnTo>
                  <a:pt x="838" y="346"/>
                </a:lnTo>
                <a:close/>
                <a:moveTo>
                  <a:pt x="1245" y="117"/>
                </a:moveTo>
                <a:cubicBezTo>
                  <a:pt x="1245" y="193"/>
                  <a:pt x="1196" y="237"/>
                  <a:pt x="1111" y="237"/>
                </a:cubicBezTo>
                <a:cubicBezTo>
                  <a:pt x="1021" y="237"/>
                  <a:pt x="1021" y="237"/>
                  <a:pt x="1021" y="237"/>
                </a:cubicBezTo>
                <a:cubicBezTo>
                  <a:pt x="1021" y="346"/>
                  <a:pt x="1021" y="346"/>
                  <a:pt x="1021" y="346"/>
                </a:cubicBezTo>
                <a:cubicBezTo>
                  <a:pt x="981" y="346"/>
                  <a:pt x="981" y="346"/>
                  <a:pt x="981" y="346"/>
                </a:cubicBezTo>
                <a:cubicBezTo>
                  <a:pt x="981" y="1"/>
                  <a:pt x="981" y="1"/>
                  <a:pt x="981" y="1"/>
                </a:cubicBezTo>
                <a:cubicBezTo>
                  <a:pt x="1111" y="1"/>
                  <a:pt x="1111" y="1"/>
                  <a:pt x="1111" y="1"/>
                </a:cubicBezTo>
                <a:cubicBezTo>
                  <a:pt x="1196" y="1"/>
                  <a:pt x="1245" y="44"/>
                  <a:pt x="1245" y="117"/>
                </a:cubicBezTo>
                <a:close/>
                <a:moveTo>
                  <a:pt x="1207" y="118"/>
                </a:moveTo>
                <a:cubicBezTo>
                  <a:pt x="1207" y="66"/>
                  <a:pt x="1171" y="39"/>
                  <a:pt x="1109" y="39"/>
                </a:cubicBezTo>
                <a:cubicBezTo>
                  <a:pt x="1021" y="39"/>
                  <a:pt x="1021" y="39"/>
                  <a:pt x="1021" y="39"/>
                </a:cubicBezTo>
                <a:cubicBezTo>
                  <a:pt x="1021" y="199"/>
                  <a:pt x="1021" y="199"/>
                  <a:pt x="1021" y="199"/>
                </a:cubicBezTo>
                <a:cubicBezTo>
                  <a:pt x="1109" y="199"/>
                  <a:pt x="1109" y="199"/>
                  <a:pt x="1109" y="199"/>
                </a:cubicBezTo>
                <a:cubicBezTo>
                  <a:pt x="1171" y="199"/>
                  <a:pt x="1207" y="172"/>
                  <a:pt x="1207" y="118"/>
                </a:cubicBezTo>
                <a:close/>
                <a:moveTo>
                  <a:pt x="1350" y="309"/>
                </a:moveTo>
                <a:cubicBezTo>
                  <a:pt x="1350" y="190"/>
                  <a:pt x="1350" y="190"/>
                  <a:pt x="1350" y="190"/>
                </a:cubicBezTo>
                <a:cubicBezTo>
                  <a:pt x="1524" y="190"/>
                  <a:pt x="1524" y="190"/>
                  <a:pt x="1524" y="190"/>
                </a:cubicBezTo>
                <a:cubicBezTo>
                  <a:pt x="1524" y="153"/>
                  <a:pt x="1524" y="153"/>
                  <a:pt x="1524" y="153"/>
                </a:cubicBezTo>
                <a:cubicBezTo>
                  <a:pt x="1350" y="153"/>
                  <a:pt x="1350" y="153"/>
                  <a:pt x="1350" y="153"/>
                </a:cubicBezTo>
                <a:cubicBezTo>
                  <a:pt x="1350" y="39"/>
                  <a:pt x="1350" y="39"/>
                  <a:pt x="1350" y="39"/>
                </a:cubicBezTo>
                <a:cubicBezTo>
                  <a:pt x="1544" y="39"/>
                  <a:pt x="1544" y="39"/>
                  <a:pt x="1544" y="39"/>
                </a:cubicBezTo>
                <a:cubicBezTo>
                  <a:pt x="1544" y="1"/>
                  <a:pt x="1544" y="1"/>
                  <a:pt x="1544" y="1"/>
                </a:cubicBezTo>
                <a:cubicBezTo>
                  <a:pt x="1311" y="1"/>
                  <a:pt x="1311" y="1"/>
                  <a:pt x="1311" y="1"/>
                </a:cubicBezTo>
                <a:cubicBezTo>
                  <a:pt x="1311" y="346"/>
                  <a:pt x="1311" y="346"/>
                  <a:pt x="1311" y="346"/>
                </a:cubicBezTo>
                <a:cubicBezTo>
                  <a:pt x="1551" y="346"/>
                  <a:pt x="1551" y="346"/>
                  <a:pt x="1551" y="346"/>
                </a:cubicBezTo>
                <a:cubicBezTo>
                  <a:pt x="1551" y="309"/>
                  <a:pt x="1551" y="309"/>
                  <a:pt x="1551" y="309"/>
                </a:cubicBezTo>
                <a:lnTo>
                  <a:pt x="1350" y="30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14324" tIns="57162" rIns="114324" bIns="57162"/>
          <a:lstStyle/>
          <a:p>
            <a:endParaRPr lang="en-NL"/>
          </a:p>
        </p:txBody>
      </p:sp>
      <p:sp>
        <p:nvSpPr>
          <p:cNvPr id="10" name="LS_Logo2 (JU-Free) Emploment" hidden="1">
            <a:extLst>
              <a:ext uri="{FF2B5EF4-FFF2-40B4-BE49-F238E27FC236}">
                <a16:creationId xmlns:a16="http://schemas.microsoft.com/office/drawing/2014/main" id="{90A3ABA4-6AFF-45E5-B11E-4E71648404AA}"/>
              </a:ext>
            </a:extLst>
          </p:cNvPr>
          <p:cNvSpPr>
            <a:spLocks/>
          </p:cNvSpPr>
          <p:nvPr/>
        </p:nvSpPr>
        <p:spPr bwMode="auto">
          <a:xfrm>
            <a:off x="1155700" y="7712075"/>
            <a:ext cx="1365250" cy="365125"/>
          </a:xfrm>
          <a:custGeom>
            <a:avLst/>
            <a:gdLst>
              <a:gd name="T0" fmla="*/ 2147483646 w 3440"/>
              <a:gd name="T1" fmla="*/ 62395541 h 921"/>
              <a:gd name="T2" fmla="*/ 2147483646 w 3440"/>
              <a:gd name="T3" fmla="*/ 2147483646 h 921"/>
              <a:gd name="T4" fmla="*/ 2147483646 w 3440"/>
              <a:gd name="T5" fmla="*/ 2147483646 h 921"/>
              <a:gd name="T6" fmla="*/ 2147483646 w 3440"/>
              <a:gd name="T7" fmla="*/ 2147483646 h 921"/>
              <a:gd name="T8" fmla="*/ 2147483646 w 3440"/>
              <a:gd name="T9" fmla="*/ 62395541 h 921"/>
              <a:gd name="T10" fmla="*/ 2147483646 w 3440"/>
              <a:gd name="T11" fmla="*/ 62395541 h 921"/>
              <a:gd name="T12" fmla="*/ 2147483646 w 3440"/>
              <a:gd name="T13" fmla="*/ 2147483646 h 921"/>
              <a:gd name="T14" fmla="*/ 2147483646 w 3440"/>
              <a:gd name="T15" fmla="*/ 2147483646 h 921"/>
              <a:gd name="T16" fmla="*/ 2147483646 w 3440"/>
              <a:gd name="T17" fmla="*/ 2147483646 h 921"/>
              <a:gd name="T18" fmla="*/ 2147483646 w 3440"/>
              <a:gd name="T19" fmla="*/ 2147483646 h 921"/>
              <a:gd name="T20" fmla="*/ 2147483646 w 3440"/>
              <a:gd name="T21" fmla="*/ 62395541 h 921"/>
              <a:gd name="T22" fmla="*/ 2147483646 w 3440"/>
              <a:gd name="T23" fmla="*/ 2147483646 h 921"/>
              <a:gd name="T24" fmla="*/ 2147483646 w 3440"/>
              <a:gd name="T25" fmla="*/ 2147483646 h 921"/>
              <a:gd name="T26" fmla="*/ 2147483646 w 3440"/>
              <a:gd name="T27" fmla="*/ 2147483646 h 921"/>
              <a:gd name="T28" fmla="*/ 2147483646 w 3440"/>
              <a:gd name="T29" fmla="*/ 2147483646 h 921"/>
              <a:gd name="T30" fmla="*/ 2147483646 w 3440"/>
              <a:gd name="T31" fmla="*/ 62395541 h 921"/>
              <a:gd name="T32" fmla="*/ 2147483646 w 3440"/>
              <a:gd name="T33" fmla="*/ 2147483646 h 921"/>
              <a:gd name="T34" fmla="*/ 2147483646 w 3440"/>
              <a:gd name="T35" fmla="*/ 2147483646 h 921"/>
              <a:gd name="T36" fmla="*/ 2147483646 w 3440"/>
              <a:gd name="T37" fmla="*/ 62395541 h 921"/>
              <a:gd name="T38" fmla="*/ 2147483646 w 3440"/>
              <a:gd name="T39" fmla="*/ 2147483646 h 921"/>
              <a:gd name="T40" fmla="*/ 2147483646 w 3440"/>
              <a:gd name="T41" fmla="*/ 2147483646 h 921"/>
              <a:gd name="T42" fmla="*/ 2147483646 w 3440"/>
              <a:gd name="T43" fmla="*/ 2147483646 h 921"/>
              <a:gd name="T44" fmla="*/ 2147483646 w 3440"/>
              <a:gd name="T45" fmla="*/ 2147483646 h 921"/>
              <a:gd name="T46" fmla="*/ 2147483646 w 3440"/>
              <a:gd name="T47" fmla="*/ 2147483646 h 921"/>
              <a:gd name="T48" fmla="*/ 2147483646 w 3440"/>
              <a:gd name="T49" fmla="*/ 2147483646 h 921"/>
              <a:gd name="T50" fmla="*/ 2147483646 w 3440"/>
              <a:gd name="T51" fmla="*/ 62395541 h 921"/>
              <a:gd name="T52" fmla="*/ 2147483646 w 3440"/>
              <a:gd name="T53" fmla="*/ 2147483646 h 921"/>
              <a:gd name="T54" fmla="*/ 2147483646 w 3440"/>
              <a:gd name="T55" fmla="*/ 2147483646 h 921"/>
              <a:gd name="T56" fmla="*/ 2147483646 w 3440"/>
              <a:gd name="T57" fmla="*/ 2147483646 h 921"/>
              <a:gd name="T58" fmla="*/ 0 w 3440"/>
              <a:gd name="T59" fmla="*/ 2147483646 h 921"/>
              <a:gd name="T60" fmla="*/ 2147483646 w 3440"/>
              <a:gd name="T61" fmla="*/ 2147483646 h 921"/>
              <a:gd name="T62" fmla="*/ 2147483646 w 3440"/>
              <a:gd name="T63" fmla="*/ 2147483646 h 921"/>
              <a:gd name="T64" fmla="*/ 2147483646 w 3440"/>
              <a:gd name="T65" fmla="*/ 2147483646 h 921"/>
              <a:gd name="T66" fmla="*/ 2147483646 w 3440"/>
              <a:gd name="T67" fmla="*/ 2147483646 h 921"/>
              <a:gd name="T68" fmla="*/ 2147483646 w 3440"/>
              <a:gd name="T69" fmla="*/ 2147483646 h 921"/>
              <a:gd name="T70" fmla="*/ 2147483646 w 3440"/>
              <a:gd name="T71" fmla="*/ 2147483646 h 921"/>
              <a:gd name="T72" fmla="*/ 2147483646 w 3440"/>
              <a:gd name="T73" fmla="*/ 2147483646 h 921"/>
              <a:gd name="T74" fmla="*/ 2147483646 w 3440"/>
              <a:gd name="T75" fmla="*/ 2147483646 h 921"/>
              <a:gd name="T76" fmla="*/ 2147483646 w 3440"/>
              <a:gd name="T77" fmla="*/ 2147483646 h 921"/>
              <a:gd name="T78" fmla="*/ 2147483646 w 3440"/>
              <a:gd name="T79" fmla="*/ 2147483646 h 921"/>
              <a:gd name="T80" fmla="*/ 2147483646 w 3440"/>
              <a:gd name="T81" fmla="*/ 2147483646 h 921"/>
              <a:gd name="T82" fmla="*/ 2147483646 w 3440"/>
              <a:gd name="T83" fmla="*/ 2147483646 h 921"/>
              <a:gd name="T84" fmla="*/ 2147483646 w 3440"/>
              <a:gd name="T85" fmla="*/ 2147483646 h 921"/>
              <a:gd name="T86" fmla="*/ 2147483646 w 3440"/>
              <a:gd name="T87" fmla="*/ 2147483646 h 921"/>
              <a:gd name="T88" fmla="*/ 2147483646 w 3440"/>
              <a:gd name="T89" fmla="*/ 2147483646 h 921"/>
              <a:gd name="T90" fmla="*/ 2147483646 w 3440"/>
              <a:gd name="T91" fmla="*/ 2147483646 h 921"/>
              <a:gd name="T92" fmla="*/ 2147483646 w 3440"/>
              <a:gd name="T93" fmla="*/ 2147483646 h 921"/>
              <a:gd name="T94" fmla="*/ 2147483646 w 3440"/>
              <a:gd name="T95" fmla="*/ 2147483646 h 921"/>
              <a:gd name="T96" fmla="*/ 2147483646 w 3440"/>
              <a:gd name="T97" fmla="*/ 2147483646 h 921"/>
              <a:gd name="T98" fmla="*/ 2147483646 w 3440"/>
              <a:gd name="T99" fmla="*/ 2147483646 h 921"/>
              <a:gd name="T100" fmla="*/ 2147483646 w 3440"/>
              <a:gd name="T101" fmla="*/ 2147483646 h 921"/>
              <a:gd name="T102" fmla="*/ 2147483646 w 3440"/>
              <a:gd name="T103" fmla="*/ 2147483646 h 921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3440" h="921">
                <a:moveTo>
                  <a:pt x="240" y="346"/>
                </a:moveTo>
                <a:cubicBezTo>
                  <a:pt x="0" y="346"/>
                  <a:pt x="0" y="346"/>
                  <a:pt x="0" y="346"/>
                </a:cubicBezTo>
                <a:cubicBezTo>
                  <a:pt x="0" y="1"/>
                  <a:pt x="0" y="1"/>
                  <a:pt x="0" y="1"/>
                </a:cubicBezTo>
                <a:cubicBezTo>
                  <a:pt x="234" y="1"/>
                  <a:pt x="234" y="1"/>
                  <a:pt x="234" y="1"/>
                </a:cubicBezTo>
                <a:cubicBezTo>
                  <a:pt x="234" y="39"/>
                  <a:pt x="234" y="39"/>
                  <a:pt x="234" y="39"/>
                </a:cubicBezTo>
                <a:cubicBezTo>
                  <a:pt x="40" y="39"/>
                  <a:pt x="40" y="39"/>
                  <a:pt x="40" y="39"/>
                </a:cubicBezTo>
                <a:cubicBezTo>
                  <a:pt x="40" y="152"/>
                  <a:pt x="40" y="152"/>
                  <a:pt x="40" y="152"/>
                </a:cubicBezTo>
                <a:cubicBezTo>
                  <a:pt x="213" y="152"/>
                  <a:pt x="213" y="152"/>
                  <a:pt x="213" y="152"/>
                </a:cubicBezTo>
                <a:cubicBezTo>
                  <a:pt x="213" y="190"/>
                  <a:pt x="213" y="190"/>
                  <a:pt x="213" y="190"/>
                </a:cubicBezTo>
                <a:cubicBezTo>
                  <a:pt x="40" y="190"/>
                  <a:pt x="40" y="190"/>
                  <a:pt x="40" y="190"/>
                </a:cubicBezTo>
                <a:cubicBezTo>
                  <a:pt x="40" y="308"/>
                  <a:pt x="40" y="308"/>
                  <a:pt x="40" y="308"/>
                </a:cubicBezTo>
                <a:cubicBezTo>
                  <a:pt x="240" y="308"/>
                  <a:pt x="240" y="308"/>
                  <a:pt x="240" y="308"/>
                </a:cubicBezTo>
                <a:lnTo>
                  <a:pt x="240" y="346"/>
                </a:lnTo>
                <a:close/>
                <a:moveTo>
                  <a:pt x="357" y="62"/>
                </a:moveTo>
                <a:cubicBezTo>
                  <a:pt x="482" y="309"/>
                  <a:pt x="482" y="309"/>
                  <a:pt x="482" y="309"/>
                </a:cubicBezTo>
                <a:cubicBezTo>
                  <a:pt x="506" y="309"/>
                  <a:pt x="506" y="309"/>
                  <a:pt x="506" y="309"/>
                </a:cubicBezTo>
                <a:cubicBezTo>
                  <a:pt x="631" y="62"/>
                  <a:pt x="631" y="62"/>
                  <a:pt x="631" y="62"/>
                </a:cubicBezTo>
                <a:cubicBezTo>
                  <a:pt x="632" y="346"/>
                  <a:pt x="632" y="346"/>
                  <a:pt x="632" y="346"/>
                </a:cubicBezTo>
                <a:cubicBezTo>
                  <a:pt x="668" y="346"/>
                  <a:pt x="668" y="346"/>
                  <a:pt x="668" y="346"/>
                </a:cubicBezTo>
                <a:cubicBezTo>
                  <a:pt x="668" y="1"/>
                  <a:pt x="668" y="1"/>
                  <a:pt x="668" y="1"/>
                </a:cubicBezTo>
                <a:cubicBezTo>
                  <a:pt x="620" y="1"/>
                  <a:pt x="620" y="1"/>
                  <a:pt x="620" y="1"/>
                </a:cubicBezTo>
                <a:cubicBezTo>
                  <a:pt x="495" y="249"/>
                  <a:pt x="495" y="249"/>
                  <a:pt x="495" y="249"/>
                </a:cubicBezTo>
                <a:cubicBezTo>
                  <a:pt x="369" y="1"/>
                  <a:pt x="369" y="1"/>
                  <a:pt x="369" y="1"/>
                </a:cubicBezTo>
                <a:cubicBezTo>
                  <a:pt x="320" y="1"/>
                  <a:pt x="320" y="1"/>
                  <a:pt x="320" y="1"/>
                </a:cubicBezTo>
                <a:cubicBezTo>
                  <a:pt x="320" y="346"/>
                  <a:pt x="320" y="346"/>
                  <a:pt x="320" y="346"/>
                </a:cubicBezTo>
                <a:cubicBezTo>
                  <a:pt x="357" y="346"/>
                  <a:pt x="357" y="346"/>
                  <a:pt x="357" y="346"/>
                </a:cubicBezTo>
                <a:lnTo>
                  <a:pt x="357" y="62"/>
                </a:lnTo>
                <a:close/>
                <a:moveTo>
                  <a:pt x="812" y="346"/>
                </a:moveTo>
                <a:cubicBezTo>
                  <a:pt x="773" y="346"/>
                  <a:pt x="773" y="346"/>
                  <a:pt x="773" y="346"/>
                </a:cubicBezTo>
                <a:cubicBezTo>
                  <a:pt x="773" y="1"/>
                  <a:pt x="773" y="1"/>
                  <a:pt x="773" y="1"/>
                </a:cubicBezTo>
                <a:cubicBezTo>
                  <a:pt x="902" y="1"/>
                  <a:pt x="902" y="1"/>
                  <a:pt x="902" y="1"/>
                </a:cubicBezTo>
                <a:cubicBezTo>
                  <a:pt x="987" y="1"/>
                  <a:pt x="1036" y="44"/>
                  <a:pt x="1036" y="117"/>
                </a:cubicBezTo>
                <a:cubicBezTo>
                  <a:pt x="1036" y="193"/>
                  <a:pt x="987" y="237"/>
                  <a:pt x="902" y="237"/>
                </a:cubicBezTo>
                <a:cubicBezTo>
                  <a:pt x="812" y="237"/>
                  <a:pt x="812" y="237"/>
                  <a:pt x="812" y="237"/>
                </a:cubicBezTo>
                <a:lnTo>
                  <a:pt x="812" y="346"/>
                </a:lnTo>
                <a:close/>
                <a:moveTo>
                  <a:pt x="812" y="199"/>
                </a:moveTo>
                <a:cubicBezTo>
                  <a:pt x="900" y="199"/>
                  <a:pt x="900" y="199"/>
                  <a:pt x="900" y="199"/>
                </a:cubicBezTo>
                <a:cubicBezTo>
                  <a:pt x="962" y="199"/>
                  <a:pt x="998" y="172"/>
                  <a:pt x="998" y="118"/>
                </a:cubicBezTo>
                <a:cubicBezTo>
                  <a:pt x="998" y="66"/>
                  <a:pt x="962" y="39"/>
                  <a:pt x="900" y="39"/>
                </a:cubicBezTo>
                <a:cubicBezTo>
                  <a:pt x="812" y="39"/>
                  <a:pt x="812" y="39"/>
                  <a:pt x="812" y="39"/>
                </a:cubicBezTo>
                <a:lnTo>
                  <a:pt x="812" y="199"/>
                </a:lnTo>
                <a:close/>
                <a:moveTo>
                  <a:pt x="1291" y="308"/>
                </a:moveTo>
                <a:cubicBezTo>
                  <a:pt x="1141" y="308"/>
                  <a:pt x="1141" y="308"/>
                  <a:pt x="1141" y="308"/>
                </a:cubicBezTo>
                <a:cubicBezTo>
                  <a:pt x="1141" y="1"/>
                  <a:pt x="1141" y="1"/>
                  <a:pt x="1141" y="1"/>
                </a:cubicBezTo>
                <a:cubicBezTo>
                  <a:pt x="1101" y="1"/>
                  <a:pt x="1101" y="1"/>
                  <a:pt x="1101" y="1"/>
                </a:cubicBezTo>
                <a:cubicBezTo>
                  <a:pt x="1101" y="346"/>
                  <a:pt x="1101" y="346"/>
                  <a:pt x="1101" y="346"/>
                </a:cubicBezTo>
                <a:cubicBezTo>
                  <a:pt x="1291" y="346"/>
                  <a:pt x="1291" y="346"/>
                  <a:pt x="1291" y="346"/>
                </a:cubicBezTo>
                <a:lnTo>
                  <a:pt x="1291" y="308"/>
                </a:lnTo>
                <a:close/>
                <a:moveTo>
                  <a:pt x="1323" y="174"/>
                </a:moveTo>
                <a:cubicBezTo>
                  <a:pt x="1323" y="76"/>
                  <a:pt x="1402" y="0"/>
                  <a:pt x="1503" y="0"/>
                </a:cubicBezTo>
                <a:cubicBezTo>
                  <a:pt x="1603" y="0"/>
                  <a:pt x="1683" y="77"/>
                  <a:pt x="1683" y="174"/>
                </a:cubicBezTo>
                <a:cubicBezTo>
                  <a:pt x="1683" y="271"/>
                  <a:pt x="1603" y="348"/>
                  <a:pt x="1503" y="348"/>
                </a:cubicBezTo>
                <a:cubicBezTo>
                  <a:pt x="1402" y="348"/>
                  <a:pt x="1323" y="271"/>
                  <a:pt x="1323" y="174"/>
                </a:cubicBezTo>
                <a:close/>
                <a:moveTo>
                  <a:pt x="1363" y="174"/>
                </a:moveTo>
                <a:cubicBezTo>
                  <a:pt x="1363" y="249"/>
                  <a:pt x="1427" y="310"/>
                  <a:pt x="1503" y="310"/>
                </a:cubicBezTo>
                <a:cubicBezTo>
                  <a:pt x="1580" y="310"/>
                  <a:pt x="1643" y="249"/>
                  <a:pt x="1643" y="174"/>
                </a:cubicBezTo>
                <a:cubicBezTo>
                  <a:pt x="1643" y="98"/>
                  <a:pt x="1580" y="38"/>
                  <a:pt x="1503" y="38"/>
                </a:cubicBezTo>
                <a:cubicBezTo>
                  <a:pt x="1427" y="38"/>
                  <a:pt x="1363" y="98"/>
                  <a:pt x="1363" y="174"/>
                </a:cubicBezTo>
                <a:close/>
                <a:moveTo>
                  <a:pt x="1875" y="346"/>
                </a:moveTo>
                <a:cubicBezTo>
                  <a:pt x="1875" y="228"/>
                  <a:pt x="1875" y="228"/>
                  <a:pt x="1875" y="228"/>
                </a:cubicBezTo>
                <a:cubicBezTo>
                  <a:pt x="2005" y="1"/>
                  <a:pt x="2005" y="1"/>
                  <a:pt x="2005" y="1"/>
                </a:cubicBezTo>
                <a:cubicBezTo>
                  <a:pt x="1965" y="1"/>
                  <a:pt x="1965" y="1"/>
                  <a:pt x="1965" y="1"/>
                </a:cubicBezTo>
                <a:cubicBezTo>
                  <a:pt x="1855" y="181"/>
                  <a:pt x="1855" y="181"/>
                  <a:pt x="1855" y="181"/>
                </a:cubicBezTo>
                <a:cubicBezTo>
                  <a:pt x="1743" y="1"/>
                  <a:pt x="1743" y="1"/>
                  <a:pt x="1743" y="1"/>
                </a:cubicBezTo>
                <a:cubicBezTo>
                  <a:pt x="1703" y="1"/>
                  <a:pt x="1703" y="1"/>
                  <a:pt x="1703" y="1"/>
                </a:cubicBezTo>
                <a:cubicBezTo>
                  <a:pt x="1836" y="229"/>
                  <a:pt x="1836" y="229"/>
                  <a:pt x="1836" y="229"/>
                </a:cubicBezTo>
                <a:cubicBezTo>
                  <a:pt x="1836" y="346"/>
                  <a:pt x="1836" y="346"/>
                  <a:pt x="1836" y="346"/>
                </a:cubicBezTo>
                <a:lnTo>
                  <a:pt x="1875" y="346"/>
                </a:lnTo>
                <a:close/>
                <a:moveTo>
                  <a:pt x="2097" y="62"/>
                </a:moveTo>
                <a:cubicBezTo>
                  <a:pt x="2222" y="309"/>
                  <a:pt x="2222" y="309"/>
                  <a:pt x="2222" y="309"/>
                </a:cubicBezTo>
                <a:cubicBezTo>
                  <a:pt x="2246" y="309"/>
                  <a:pt x="2246" y="309"/>
                  <a:pt x="2246" y="309"/>
                </a:cubicBezTo>
                <a:cubicBezTo>
                  <a:pt x="2371" y="62"/>
                  <a:pt x="2371" y="62"/>
                  <a:pt x="2371" y="62"/>
                </a:cubicBezTo>
                <a:cubicBezTo>
                  <a:pt x="2371" y="346"/>
                  <a:pt x="2371" y="346"/>
                  <a:pt x="2371" y="346"/>
                </a:cubicBezTo>
                <a:cubicBezTo>
                  <a:pt x="2408" y="346"/>
                  <a:pt x="2408" y="346"/>
                  <a:pt x="2408" y="346"/>
                </a:cubicBezTo>
                <a:cubicBezTo>
                  <a:pt x="2408" y="1"/>
                  <a:pt x="2408" y="1"/>
                  <a:pt x="2408" y="1"/>
                </a:cubicBezTo>
                <a:cubicBezTo>
                  <a:pt x="2360" y="1"/>
                  <a:pt x="2360" y="1"/>
                  <a:pt x="2360" y="1"/>
                </a:cubicBezTo>
                <a:cubicBezTo>
                  <a:pt x="2234" y="249"/>
                  <a:pt x="2234" y="249"/>
                  <a:pt x="2234" y="249"/>
                </a:cubicBezTo>
                <a:cubicBezTo>
                  <a:pt x="2108" y="1"/>
                  <a:pt x="2108" y="1"/>
                  <a:pt x="2108" y="1"/>
                </a:cubicBezTo>
                <a:cubicBezTo>
                  <a:pt x="2060" y="1"/>
                  <a:pt x="2060" y="1"/>
                  <a:pt x="2060" y="1"/>
                </a:cubicBezTo>
                <a:cubicBezTo>
                  <a:pt x="2060" y="346"/>
                  <a:pt x="2060" y="346"/>
                  <a:pt x="2060" y="346"/>
                </a:cubicBezTo>
                <a:cubicBezTo>
                  <a:pt x="2097" y="346"/>
                  <a:pt x="2097" y="346"/>
                  <a:pt x="2097" y="346"/>
                </a:cubicBezTo>
                <a:lnTo>
                  <a:pt x="2097" y="62"/>
                </a:lnTo>
                <a:close/>
                <a:moveTo>
                  <a:pt x="2552" y="190"/>
                </a:moveTo>
                <a:cubicBezTo>
                  <a:pt x="2725" y="190"/>
                  <a:pt x="2725" y="190"/>
                  <a:pt x="2725" y="190"/>
                </a:cubicBezTo>
                <a:cubicBezTo>
                  <a:pt x="2725" y="152"/>
                  <a:pt x="2725" y="152"/>
                  <a:pt x="2725" y="152"/>
                </a:cubicBezTo>
                <a:cubicBezTo>
                  <a:pt x="2552" y="152"/>
                  <a:pt x="2552" y="152"/>
                  <a:pt x="2552" y="152"/>
                </a:cubicBezTo>
                <a:cubicBezTo>
                  <a:pt x="2552" y="39"/>
                  <a:pt x="2552" y="39"/>
                  <a:pt x="2552" y="39"/>
                </a:cubicBezTo>
                <a:cubicBezTo>
                  <a:pt x="2746" y="39"/>
                  <a:pt x="2746" y="39"/>
                  <a:pt x="2746" y="39"/>
                </a:cubicBezTo>
                <a:cubicBezTo>
                  <a:pt x="2746" y="1"/>
                  <a:pt x="2746" y="1"/>
                  <a:pt x="2746" y="1"/>
                </a:cubicBezTo>
                <a:cubicBezTo>
                  <a:pt x="2512" y="1"/>
                  <a:pt x="2512" y="1"/>
                  <a:pt x="2512" y="1"/>
                </a:cubicBezTo>
                <a:cubicBezTo>
                  <a:pt x="2512" y="346"/>
                  <a:pt x="2512" y="346"/>
                  <a:pt x="2512" y="346"/>
                </a:cubicBezTo>
                <a:cubicBezTo>
                  <a:pt x="2752" y="346"/>
                  <a:pt x="2752" y="346"/>
                  <a:pt x="2752" y="346"/>
                </a:cubicBezTo>
                <a:cubicBezTo>
                  <a:pt x="2752" y="308"/>
                  <a:pt x="2752" y="308"/>
                  <a:pt x="2752" y="308"/>
                </a:cubicBezTo>
                <a:cubicBezTo>
                  <a:pt x="2552" y="308"/>
                  <a:pt x="2552" y="308"/>
                  <a:pt x="2552" y="308"/>
                </a:cubicBezTo>
                <a:lnTo>
                  <a:pt x="2552" y="190"/>
                </a:lnTo>
                <a:close/>
                <a:moveTo>
                  <a:pt x="3079" y="278"/>
                </a:moveTo>
                <a:cubicBezTo>
                  <a:pt x="2873" y="1"/>
                  <a:pt x="2873" y="1"/>
                  <a:pt x="2873" y="1"/>
                </a:cubicBezTo>
                <a:cubicBezTo>
                  <a:pt x="2832" y="1"/>
                  <a:pt x="2832" y="1"/>
                  <a:pt x="2832" y="1"/>
                </a:cubicBezTo>
                <a:cubicBezTo>
                  <a:pt x="2832" y="346"/>
                  <a:pt x="2832" y="346"/>
                  <a:pt x="2832" y="346"/>
                </a:cubicBezTo>
                <a:cubicBezTo>
                  <a:pt x="2872" y="346"/>
                  <a:pt x="2872" y="346"/>
                  <a:pt x="2872" y="346"/>
                </a:cubicBezTo>
                <a:cubicBezTo>
                  <a:pt x="2872" y="69"/>
                  <a:pt x="2872" y="69"/>
                  <a:pt x="2872" y="69"/>
                </a:cubicBezTo>
                <a:cubicBezTo>
                  <a:pt x="3078" y="346"/>
                  <a:pt x="3078" y="346"/>
                  <a:pt x="3078" y="346"/>
                </a:cubicBezTo>
                <a:cubicBezTo>
                  <a:pt x="3118" y="346"/>
                  <a:pt x="3118" y="346"/>
                  <a:pt x="3118" y="346"/>
                </a:cubicBezTo>
                <a:cubicBezTo>
                  <a:pt x="3118" y="1"/>
                  <a:pt x="3118" y="1"/>
                  <a:pt x="3118" y="1"/>
                </a:cubicBezTo>
                <a:cubicBezTo>
                  <a:pt x="3079" y="1"/>
                  <a:pt x="3079" y="1"/>
                  <a:pt x="3079" y="1"/>
                </a:cubicBezTo>
                <a:lnTo>
                  <a:pt x="3079" y="278"/>
                </a:lnTo>
                <a:close/>
                <a:moveTo>
                  <a:pt x="3176" y="1"/>
                </a:moveTo>
                <a:cubicBezTo>
                  <a:pt x="3176" y="39"/>
                  <a:pt x="3176" y="39"/>
                  <a:pt x="3176" y="39"/>
                </a:cubicBezTo>
                <a:cubicBezTo>
                  <a:pt x="3288" y="39"/>
                  <a:pt x="3288" y="39"/>
                  <a:pt x="3288" y="39"/>
                </a:cubicBezTo>
                <a:cubicBezTo>
                  <a:pt x="3288" y="346"/>
                  <a:pt x="3288" y="346"/>
                  <a:pt x="3288" y="346"/>
                </a:cubicBezTo>
                <a:cubicBezTo>
                  <a:pt x="3327" y="346"/>
                  <a:pt x="3327" y="346"/>
                  <a:pt x="3327" y="346"/>
                </a:cubicBezTo>
                <a:cubicBezTo>
                  <a:pt x="3327" y="39"/>
                  <a:pt x="3327" y="39"/>
                  <a:pt x="3327" y="39"/>
                </a:cubicBezTo>
                <a:cubicBezTo>
                  <a:pt x="3440" y="39"/>
                  <a:pt x="3440" y="39"/>
                  <a:pt x="3440" y="39"/>
                </a:cubicBezTo>
                <a:cubicBezTo>
                  <a:pt x="3440" y="1"/>
                  <a:pt x="3440" y="1"/>
                  <a:pt x="3440" y="1"/>
                </a:cubicBezTo>
                <a:lnTo>
                  <a:pt x="3176" y="1"/>
                </a:lnTo>
                <a:close/>
                <a:moveTo>
                  <a:pt x="264" y="690"/>
                </a:moveTo>
                <a:cubicBezTo>
                  <a:pt x="264" y="766"/>
                  <a:pt x="215" y="810"/>
                  <a:pt x="130" y="810"/>
                </a:cubicBezTo>
                <a:cubicBezTo>
                  <a:pt x="40" y="810"/>
                  <a:pt x="40" y="810"/>
                  <a:pt x="40" y="810"/>
                </a:cubicBezTo>
                <a:cubicBezTo>
                  <a:pt x="40" y="919"/>
                  <a:pt x="40" y="919"/>
                  <a:pt x="40" y="919"/>
                </a:cubicBezTo>
                <a:cubicBezTo>
                  <a:pt x="0" y="919"/>
                  <a:pt x="0" y="919"/>
                  <a:pt x="0" y="919"/>
                </a:cubicBezTo>
                <a:cubicBezTo>
                  <a:pt x="0" y="574"/>
                  <a:pt x="0" y="574"/>
                  <a:pt x="0" y="574"/>
                </a:cubicBezTo>
                <a:cubicBezTo>
                  <a:pt x="130" y="574"/>
                  <a:pt x="130" y="574"/>
                  <a:pt x="130" y="574"/>
                </a:cubicBezTo>
                <a:cubicBezTo>
                  <a:pt x="215" y="574"/>
                  <a:pt x="264" y="616"/>
                  <a:pt x="264" y="690"/>
                </a:cubicBezTo>
                <a:close/>
                <a:moveTo>
                  <a:pt x="226" y="691"/>
                </a:moveTo>
                <a:cubicBezTo>
                  <a:pt x="226" y="639"/>
                  <a:pt x="190" y="612"/>
                  <a:pt x="128" y="612"/>
                </a:cubicBezTo>
                <a:cubicBezTo>
                  <a:pt x="40" y="612"/>
                  <a:pt x="40" y="612"/>
                  <a:pt x="40" y="612"/>
                </a:cubicBezTo>
                <a:cubicBezTo>
                  <a:pt x="40" y="772"/>
                  <a:pt x="40" y="772"/>
                  <a:pt x="40" y="772"/>
                </a:cubicBezTo>
                <a:cubicBezTo>
                  <a:pt x="128" y="772"/>
                  <a:pt x="128" y="772"/>
                  <a:pt x="128" y="772"/>
                </a:cubicBezTo>
                <a:cubicBezTo>
                  <a:pt x="190" y="772"/>
                  <a:pt x="226" y="744"/>
                  <a:pt x="226" y="691"/>
                </a:cubicBezTo>
                <a:close/>
                <a:moveTo>
                  <a:pt x="369" y="574"/>
                </a:moveTo>
                <a:cubicBezTo>
                  <a:pt x="329" y="574"/>
                  <a:pt x="329" y="574"/>
                  <a:pt x="329" y="574"/>
                </a:cubicBezTo>
                <a:cubicBezTo>
                  <a:pt x="329" y="919"/>
                  <a:pt x="329" y="919"/>
                  <a:pt x="329" y="919"/>
                </a:cubicBezTo>
                <a:cubicBezTo>
                  <a:pt x="520" y="919"/>
                  <a:pt x="520" y="919"/>
                  <a:pt x="520" y="919"/>
                </a:cubicBezTo>
                <a:cubicBezTo>
                  <a:pt x="520" y="881"/>
                  <a:pt x="520" y="881"/>
                  <a:pt x="520" y="881"/>
                </a:cubicBezTo>
                <a:cubicBezTo>
                  <a:pt x="369" y="881"/>
                  <a:pt x="369" y="881"/>
                  <a:pt x="369" y="881"/>
                </a:cubicBezTo>
                <a:lnTo>
                  <a:pt x="369" y="574"/>
                </a:lnTo>
                <a:close/>
                <a:moveTo>
                  <a:pt x="733" y="574"/>
                </a:moveTo>
                <a:cubicBezTo>
                  <a:pt x="887" y="919"/>
                  <a:pt x="887" y="919"/>
                  <a:pt x="887" y="919"/>
                </a:cubicBezTo>
                <a:cubicBezTo>
                  <a:pt x="844" y="919"/>
                  <a:pt x="844" y="919"/>
                  <a:pt x="844" y="919"/>
                </a:cubicBezTo>
                <a:cubicBezTo>
                  <a:pt x="806" y="831"/>
                  <a:pt x="806" y="831"/>
                  <a:pt x="806" y="831"/>
                </a:cubicBezTo>
                <a:cubicBezTo>
                  <a:pt x="618" y="831"/>
                  <a:pt x="618" y="831"/>
                  <a:pt x="618" y="831"/>
                </a:cubicBezTo>
                <a:cubicBezTo>
                  <a:pt x="579" y="919"/>
                  <a:pt x="579" y="919"/>
                  <a:pt x="579" y="919"/>
                </a:cubicBezTo>
                <a:cubicBezTo>
                  <a:pt x="538" y="919"/>
                  <a:pt x="538" y="919"/>
                  <a:pt x="538" y="919"/>
                </a:cubicBezTo>
                <a:cubicBezTo>
                  <a:pt x="692" y="574"/>
                  <a:pt x="692" y="574"/>
                  <a:pt x="692" y="574"/>
                </a:cubicBezTo>
                <a:lnTo>
                  <a:pt x="733" y="574"/>
                </a:lnTo>
                <a:close/>
                <a:moveTo>
                  <a:pt x="789" y="794"/>
                </a:moveTo>
                <a:cubicBezTo>
                  <a:pt x="711" y="619"/>
                  <a:pt x="711" y="619"/>
                  <a:pt x="711" y="619"/>
                </a:cubicBezTo>
                <a:cubicBezTo>
                  <a:pt x="635" y="794"/>
                  <a:pt x="635" y="794"/>
                  <a:pt x="635" y="794"/>
                </a:cubicBezTo>
                <a:lnTo>
                  <a:pt x="789" y="794"/>
                </a:lnTo>
                <a:close/>
                <a:moveTo>
                  <a:pt x="862" y="612"/>
                </a:moveTo>
                <a:cubicBezTo>
                  <a:pt x="975" y="612"/>
                  <a:pt x="975" y="612"/>
                  <a:pt x="975" y="612"/>
                </a:cubicBezTo>
                <a:cubicBezTo>
                  <a:pt x="975" y="919"/>
                  <a:pt x="975" y="919"/>
                  <a:pt x="975" y="919"/>
                </a:cubicBezTo>
                <a:cubicBezTo>
                  <a:pt x="1014" y="919"/>
                  <a:pt x="1014" y="919"/>
                  <a:pt x="1014" y="919"/>
                </a:cubicBezTo>
                <a:cubicBezTo>
                  <a:pt x="1014" y="612"/>
                  <a:pt x="1014" y="612"/>
                  <a:pt x="1014" y="612"/>
                </a:cubicBezTo>
                <a:cubicBezTo>
                  <a:pt x="1127" y="612"/>
                  <a:pt x="1127" y="612"/>
                  <a:pt x="1127" y="612"/>
                </a:cubicBezTo>
                <a:cubicBezTo>
                  <a:pt x="1127" y="574"/>
                  <a:pt x="1127" y="574"/>
                  <a:pt x="1127" y="574"/>
                </a:cubicBezTo>
                <a:cubicBezTo>
                  <a:pt x="862" y="574"/>
                  <a:pt x="862" y="574"/>
                  <a:pt x="862" y="574"/>
                </a:cubicBezTo>
                <a:lnTo>
                  <a:pt x="862" y="612"/>
                </a:lnTo>
                <a:close/>
                <a:moveTo>
                  <a:pt x="1184" y="919"/>
                </a:moveTo>
                <a:cubicBezTo>
                  <a:pt x="1223" y="919"/>
                  <a:pt x="1223" y="919"/>
                  <a:pt x="1223" y="919"/>
                </a:cubicBezTo>
                <a:cubicBezTo>
                  <a:pt x="1223" y="771"/>
                  <a:pt x="1223" y="771"/>
                  <a:pt x="1223" y="771"/>
                </a:cubicBezTo>
                <a:cubicBezTo>
                  <a:pt x="1384" y="771"/>
                  <a:pt x="1384" y="771"/>
                  <a:pt x="1384" y="771"/>
                </a:cubicBezTo>
                <a:cubicBezTo>
                  <a:pt x="1384" y="733"/>
                  <a:pt x="1384" y="733"/>
                  <a:pt x="1384" y="733"/>
                </a:cubicBezTo>
                <a:cubicBezTo>
                  <a:pt x="1223" y="733"/>
                  <a:pt x="1223" y="733"/>
                  <a:pt x="1223" y="733"/>
                </a:cubicBezTo>
                <a:cubicBezTo>
                  <a:pt x="1223" y="612"/>
                  <a:pt x="1223" y="612"/>
                  <a:pt x="1223" y="612"/>
                </a:cubicBezTo>
                <a:cubicBezTo>
                  <a:pt x="1403" y="612"/>
                  <a:pt x="1403" y="612"/>
                  <a:pt x="1403" y="612"/>
                </a:cubicBezTo>
                <a:cubicBezTo>
                  <a:pt x="1403" y="574"/>
                  <a:pt x="1403" y="574"/>
                  <a:pt x="1403" y="574"/>
                </a:cubicBezTo>
                <a:cubicBezTo>
                  <a:pt x="1184" y="574"/>
                  <a:pt x="1184" y="574"/>
                  <a:pt x="1184" y="574"/>
                </a:cubicBezTo>
                <a:lnTo>
                  <a:pt x="1184" y="919"/>
                </a:lnTo>
                <a:close/>
                <a:moveTo>
                  <a:pt x="1789" y="746"/>
                </a:moveTo>
                <a:cubicBezTo>
                  <a:pt x="1789" y="843"/>
                  <a:pt x="1709" y="921"/>
                  <a:pt x="1609" y="921"/>
                </a:cubicBezTo>
                <a:cubicBezTo>
                  <a:pt x="1508" y="921"/>
                  <a:pt x="1428" y="843"/>
                  <a:pt x="1428" y="746"/>
                </a:cubicBezTo>
                <a:cubicBezTo>
                  <a:pt x="1428" y="649"/>
                  <a:pt x="1508" y="573"/>
                  <a:pt x="1609" y="573"/>
                </a:cubicBezTo>
                <a:cubicBezTo>
                  <a:pt x="1709" y="573"/>
                  <a:pt x="1789" y="649"/>
                  <a:pt x="1789" y="746"/>
                </a:cubicBezTo>
                <a:close/>
                <a:moveTo>
                  <a:pt x="1749" y="746"/>
                </a:moveTo>
                <a:cubicBezTo>
                  <a:pt x="1749" y="671"/>
                  <a:pt x="1686" y="610"/>
                  <a:pt x="1609" y="610"/>
                </a:cubicBezTo>
                <a:cubicBezTo>
                  <a:pt x="1532" y="610"/>
                  <a:pt x="1468" y="671"/>
                  <a:pt x="1468" y="746"/>
                </a:cubicBezTo>
                <a:cubicBezTo>
                  <a:pt x="1468" y="822"/>
                  <a:pt x="1532" y="883"/>
                  <a:pt x="1609" y="883"/>
                </a:cubicBezTo>
                <a:cubicBezTo>
                  <a:pt x="1686" y="883"/>
                  <a:pt x="1749" y="822"/>
                  <a:pt x="1749" y="746"/>
                </a:cubicBezTo>
                <a:close/>
                <a:moveTo>
                  <a:pt x="2051" y="801"/>
                </a:moveTo>
                <a:cubicBezTo>
                  <a:pt x="2131" y="919"/>
                  <a:pt x="2131" y="919"/>
                  <a:pt x="2131" y="919"/>
                </a:cubicBezTo>
                <a:cubicBezTo>
                  <a:pt x="2086" y="919"/>
                  <a:pt x="2086" y="919"/>
                  <a:pt x="2086" y="919"/>
                </a:cubicBezTo>
                <a:cubicBezTo>
                  <a:pt x="2015" y="809"/>
                  <a:pt x="2015" y="809"/>
                  <a:pt x="2015" y="809"/>
                </a:cubicBezTo>
                <a:cubicBezTo>
                  <a:pt x="2008" y="809"/>
                  <a:pt x="2000" y="810"/>
                  <a:pt x="1992" y="810"/>
                </a:cubicBezTo>
                <a:cubicBezTo>
                  <a:pt x="1900" y="810"/>
                  <a:pt x="1900" y="810"/>
                  <a:pt x="1900" y="810"/>
                </a:cubicBezTo>
                <a:cubicBezTo>
                  <a:pt x="1900" y="919"/>
                  <a:pt x="1900" y="919"/>
                  <a:pt x="1900" y="919"/>
                </a:cubicBezTo>
                <a:cubicBezTo>
                  <a:pt x="1861" y="919"/>
                  <a:pt x="1861" y="919"/>
                  <a:pt x="1861" y="919"/>
                </a:cubicBezTo>
                <a:cubicBezTo>
                  <a:pt x="1861" y="574"/>
                  <a:pt x="1861" y="574"/>
                  <a:pt x="1861" y="574"/>
                </a:cubicBezTo>
                <a:cubicBezTo>
                  <a:pt x="1992" y="574"/>
                  <a:pt x="1992" y="574"/>
                  <a:pt x="1992" y="574"/>
                </a:cubicBezTo>
                <a:cubicBezTo>
                  <a:pt x="2078" y="574"/>
                  <a:pt x="2128" y="616"/>
                  <a:pt x="2128" y="690"/>
                </a:cubicBezTo>
                <a:cubicBezTo>
                  <a:pt x="2128" y="747"/>
                  <a:pt x="2100" y="785"/>
                  <a:pt x="2051" y="801"/>
                </a:cubicBezTo>
                <a:close/>
                <a:moveTo>
                  <a:pt x="2090" y="691"/>
                </a:moveTo>
                <a:cubicBezTo>
                  <a:pt x="2090" y="639"/>
                  <a:pt x="2054" y="612"/>
                  <a:pt x="1992" y="612"/>
                </a:cubicBezTo>
                <a:cubicBezTo>
                  <a:pt x="1900" y="612"/>
                  <a:pt x="1900" y="612"/>
                  <a:pt x="1900" y="612"/>
                </a:cubicBezTo>
                <a:cubicBezTo>
                  <a:pt x="1900" y="772"/>
                  <a:pt x="1900" y="772"/>
                  <a:pt x="1900" y="772"/>
                </a:cubicBezTo>
                <a:cubicBezTo>
                  <a:pt x="1992" y="772"/>
                  <a:pt x="1992" y="772"/>
                  <a:pt x="1992" y="772"/>
                </a:cubicBezTo>
                <a:cubicBezTo>
                  <a:pt x="2054" y="772"/>
                  <a:pt x="2090" y="744"/>
                  <a:pt x="2090" y="691"/>
                </a:cubicBezTo>
                <a:close/>
                <a:moveTo>
                  <a:pt x="2392" y="822"/>
                </a:moveTo>
                <a:cubicBezTo>
                  <a:pt x="2266" y="574"/>
                  <a:pt x="2266" y="574"/>
                  <a:pt x="2266" y="574"/>
                </a:cubicBezTo>
                <a:cubicBezTo>
                  <a:pt x="2217" y="574"/>
                  <a:pt x="2217" y="574"/>
                  <a:pt x="2217" y="574"/>
                </a:cubicBezTo>
                <a:cubicBezTo>
                  <a:pt x="2217" y="919"/>
                  <a:pt x="2217" y="919"/>
                  <a:pt x="2217" y="919"/>
                </a:cubicBezTo>
                <a:cubicBezTo>
                  <a:pt x="2254" y="919"/>
                  <a:pt x="2254" y="919"/>
                  <a:pt x="2254" y="919"/>
                </a:cubicBezTo>
                <a:cubicBezTo>
                  <a:pt x="2254" y="635"/>
                  <a:pt x="2254" y="635"/>
                  <a:pt x="2254" y="635"/>
                </a:cubicBezTo>
                <a:cubicBezTo>
                  <a:pt x="2379" y="882"/>
                  <a:pt x="2379" y="882"/>
                  <a:pt x="2379" y="882"/>
                </a:cubicBezTo>
                <a:cubicBezTo>
                  <a:pt x="2403" y="882"/>
                  <a:pt x="2403" y="882"/>
                  <a:pt x="2403" y="882"/>
                </a:cubicBezTo>
                <a:cubicBezTo>
                  <a:pt x="2528" y="635"/>
                  <a:pt x="2528" y="635"/>
                  <a:pt x="2528" y="635"/>
                </a:cubicBezTo>
                <a:cubicBezTo>
                  <a:pt x="2529" y="919"/>
                  <a:pt x="2529" y="919"/>
                  <a:pt x="2529" y="919"/>
                </a:cubicBezTo>
                <a:cubicBezTo>
                  <a:pt x="2565" y="919"/>
                  <a:pt x="2565" y="919"/>
                  <a:pt x="2565" y="919"/>
                </a:cubicBezTo>
                <a:cubicBezTo>
                  <a:pt x="2565" y="574"/>
                  <a:pt x="2565" y="574"/>
                  <a:pt x="2565" y="574"/>
                </a:cubicBezTo>
                <a:cubicBezTo>
                  <a:pt x="2517" y="574"/>
                  <a:pt x="2517" y="574"/>
                  <a:pt x="2517" y="574"/>
                </a:cubicBezTo>
                <a:lnTo>
                  <a:pt x="2392" y="82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14324" tIns="57162" rIns="114324" bIns="57162"/>
          <a:lstStyle/>
          <a:p>
            <a:endParaRPr lang="en-NL"/>
          </a:p>
        </p:txBody>
      </p:sp>
      <p:sp>
        <p:nvSpPr>
          <p:cNvPr id="11" name="LS_Logo6 (JU-Free) Taxonomy" hidden="1">
            <a:extLst>
              <a:ext uri="{FF2B5EF4-FFF2-40B4-BE49-F238E27FC236}">
                <a16:creationId xmlns:a16="http://schemas.microsoft.com/office/drawing/2014/main" id="{18BCE30E-F990-4493-8EB5-DE876A2286BD}"/>
              </a:ext>
            </a:extLst>
          </p:cNvPr>
          <p:cNvSpPr>
            <a:spLocks/>
          </p:cNvSpPr>
          <p:nvPr/>
        </p:nvSpPr>
        <p:spPr bwMode="auto">
          <a:xfrm>
            <a:off x="1136650" y="7712075"/>
            <a:ext cx="1131888" cy="365125"/>
          </a:xfrm>
          <a:custGeom>
            <a:avLst/>
            <a:gdLst>
              <a:gd name="T0" fmla="*/ 0 w 2851"/>
              <a:gd name="T1" fmla="*/ 62395541 h 921"/>
              <a:gd name="T2" fmla="*/ 2147483646 w 2851"/>
              <a:gd name="T3" fmla="*/ 2147483646 h 921"/>
              <a:gd name="T4" fmla="*/ 2147483646 w 2851"/>
              <a:gd name="T5" fmla="*/ 2147483646 h 921"/>
              <a:gd name="T6" fmla="*/ 2147483646 w 2851"/>
              <a:gd name="T7" fmla="*/ 62395541 h 921"/>
              <a:gd name="T8" fmla="*/ 2147483646 w 2851"/>
              <a:gd name="T9" fmla="*/ 2147483646 h 921"/>
              <a:gd name="T10" fmla="*/ 2147483646 w 2851"/>
              <a:gd name="T11" fmla="*/ 2147483646 h 921"/>
              <a:gd name="T12" fmla="*/ 2147483646 w 2851"/>
              <a:gd name="T13" fmla="*/ 2147483646 h 921"/>
              <a:gd name="T14" fmla="*/ 2147483646 w 2851"/>
              <a:gd name="T15" fmla="*/ 2147483646 h 921"/>
              <a:gd name="T16" fmla="*/ 2147483646 w 2851"/>
              <a:gd name="T17" fmla="*/ 2147483646 h 921"/>
              <a:gd name="T18" fmla="*/ 2147483646 w 2851"/>
              <a:gd name="T19" fmla="*/ 2147483646 h 921"/>
              <a:gd name="T20" fmla="*/ 2147483646 w 2851"/>
              <a:gd name="T21" fmla="*/ 2147483646 h 921"/>
              <a:gd name="T22" fmla="*/ 2147483646 w 2851"/>
              <a:gd name="T23" fmla="*/ 2147483646 h 921"/>
              <a:gd name="T24" fmla="*/ 2147483646 w 2851"/>
              <a:gd name="T25" fmla="*/ 2147483646 h 921"/>
              <a:gd name="T26" fmla="*/ 2147483646 w 2851"/>
              <a:gd name="T27" fmla="*/ 2147483646 h 921"/>
              <a:gd name="T28" fmla="*/ 2147483646 w 2851"/>
              <a:gd name="T29" fmla="*/ 2147483646 h 921"/>
              <a:gd name="T30" fmla="*/ 2147483646 w 2851"/>
              <a:gd name="T31" fmla="*/ 2147483646 h 921"/>
              <a:gd name="T32" fmla="*/ 2147483646 w 2851"/>
              <a:gd name="T33" fmla="*/ 2147483646 h 921"/>
              <a:gd name="T34" fmla="*/ 2147483646 w 2851"/>
              <a:gd name="T35" fmla="*/ 2147483646 h 921"/>
              <a:gd name="T36" fmla="*/ 2147483646 w 2851"/>
              <a:gd name="T37" fmla="*/ 2147483646 h 921"/>
              <a:gd name="T38" fmla="*/ 2147483646 w 2851"/>
              <a:gd name="T39" fmla="*/ 2147483646 h 921"/>
              <a:gd name="T40" fmla="*/ 2147483646 w 2851"/>
              <a:gd name="T41" fmla="*/ 2147483646 h 921"/>
              <a:gd name="T42" fmla="*/ 2147483646 w 2851"/>
              <a:gd name="T43" fmla="*/ 2147483646 h 921"/>
              <a:gd name="T44" fmla="*/ 2147483646 w 2851"/>
              <a:gd name="T45" fmla="*/ 2147483646 h 921"/>
              <a:gd name="T46" fmla="*/ 2147483646 w 2851"/>
              <a:gd name="T47" fmla="*/ 2147483646 h 921"/>
              <a:gd name="T48" fmla="*/ 2147483646 w 2851"/>
              <a:gd name="T49" fmla="*/ 2147483646 h 921"/>
              <a:gd name="T50" fmla="*/ 2147483646 w 2851"/>
              <a:gd name="T51" fmla="*/ 2147483646 h 921"/>
              <a:gd name="T52" fmla="*/ 2147483646 w 2851"/>
              <a:gd name="T53" fmla="*/ 62395541 h 921"/>
              <a:gd name="T54" fmla="*/ 2147483646 w 2851"/>
              <a:gd name="T55" fmla="*/ 62395541 h 921"/>
              <a:gd name="T56" fmla="*/ 2147483646 w 2851"/>
              <a:gd name="T57" fmla="*/ 2147483646 h 921"/>
              <a:gd name="T58" fmla="*/ 2147483646 w 2851"/>
              <a:gd name="T59" fmla="*/ 62395541 h 921"/>
              <a:gd name="T60" fmla="*/ 2147483646 w 2851"/>
              <a:gd name="T61" fmla="*/ 2147483646 h 921"/>
              <a:gd name="T62" fmla="*/ 2147483646 w 2851"/>
              <a:gd name="T63" fmla="*/ 2147483646 h 921"/>
              <a:gd name="T64" fmla="*/ 2147483646 w 2851"/>
              <a:gd name="T65" fmla="*/ 2147483646 h 921"/>
              <a:gd name="T66" fmla="*/ 2147483646 w 2851"/>
              <a:gd name="T67" fmla="*/ 2147483646 h 921"/>
              <a:gd name="T68" fmla="*/ 2147483646 w 2851"/>
              <a:gd name="T69" fmla="*/ 2147483646 h 921"/>
              <a:gd name="T70" fmla="*/ 2147483646 w 2851"/>
              <a:gd name="T71" fmla="*/ 2147483646 h 921"/>
              <a:gd name="T72" fmla="*/ 2147483646 w 2851"/>
              <a:gd name="T73" fmla="*/ 2147483646 h 921"/>
              <a:gd name="T74" fmla="*/ 2147483646 w 2851"/>
              <a:gd name="T75" fmla="*/ 2147483646 h 921"/>
              <a:gd name="T76" fmla="*/ 2147483646 w 2851"/>
              <a:gd name="T77" fmla="*/ 2147483646 h 921"/>
              <a:gd name="T78" fmla="*/ 2147483646 w 2851"/>
              <a:gd name="T79" fmla="*/ 2147483646 h 921"/>
              <a:gd name="T80" fmla="*/ 2147483646 w 2851"/>
              <a:gd name="T81" fmla="*/ 2147483646 h 921"/>
              <a:gd name="T82" fmla="*/ 2147483646 w 2851"/>
              <a:gd name="T83" fmla="*/ 2147483646 h 921"/>
              <a:gd name="T84" fmla="*/ 2147483646 w 2851"/>
              <a:gd name="T85" fmla="*/ 2147483646 h 921"/>
              <a:gd name="T86" fmla="*/ 2147483646 w 2851"/>
              <a:gd name="T87" fmla="*/ 2147483646 h 921"/>
              <a:gd name="T88" fmla="*/ 2147483646 w 2851"/>
              <a:gd name="T89" fmla="*/ 2147483646 h 921"/>
              <a:gd name="T90" fmla="*/ 2147483646 w 2851"/>
              <a:gd name="T91" fmla="*/ 2147483646 h 921"/>
              <a:gd name="T92" fmla="*/ 2147483646 w 2851"/>
              <a:gd name="T93" fmla="*/ 2147483646 h 921"/>
              <a:gd name="T94" fmla="*/ 2147483646 w 2851"/>
              <a:gd name="T95" fmla="*/ 2147483646 h 921"/>
              <a:gd name="T96" fmla="*/ 2147483646 w 2851"/>
              <a:gd name="T97" fmla="*/ 2147483646 h 921"/>
              <a:gd name="T98" fmla="*/ 2147483646 w 2851"/>
              <a:gd name="T99" fmla="*/ 2147483646 h 921"/>
              <a:gd name="T100" fmla="*/ 2147483646 w 2851"/>
              <a:gd name="T101" fmla="*/ 2147483646 h 921"/>
              <a:gd name="T102" fmla="*/ 2147483646 w 2851"/>
              <a:gd name="T103" fmla="*/ 2147483646 h 921"/>
              <a:gd name="T104" fmla="*/ 2147483646 w 2851"/>
              <a:gd name="T105" fmla="*/ 2147483646 h 921"/>
              <a:gd name="T106" fmla="*/ 2147483646 w 2851"/>
              <a:gd name="T107" fmla="*/ 2147483646 h 921"/>
              <a:gd name="T108" fmla="*/ 2147483646 w 2851"/>
              <a:gd name="T109" fmla="*/ 2147483646 h 921"/>
              <a:gd name="T110" fmla="*/ 2147483646 w 2851"/>
              <a:gd name="T111" fmla="*/ 2147483646 h 921"/>
              <a:gd name="T112" fmla="*/ 2147483646 w 2851"/>
              <a:gd name="T113" fmla="*/ 2147483646 h 921"/>
              <a:gd name="T114" fmla="*/ 2147483646 w 2851"/>
              <a:gd name="T115" fmla="*/ 2147483646 h 921"/>
              <a:gd name="T116" fmla="*/ 2147483646 w 2851"/>
              <a:gd name="T117" fmla="*/ 2147483646 h 921"/>
              <a:gd name="T118" fmla="*/ 2147483646 w 2851"/>
              <a:gd name="T119" fmla="*/ 2147483646 h 921"/>
              <a:gd name="T120" fmla="*/ 2147483646 w 2851"/>
              <a:gd name="T121" fmla="*/ 2147483646 h 921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2851" h="921">
                <a:moveTo>
                  <a:pt x="112" y="39"/>
                </a:moveTo>
                <a:cubicBezTo>
                  <a:pt x="0" y="39"/>
                  <a:pt x="0" y="39"/>
                  <a:pt x="0" y="39"/>
                </a:cubicBezTo>
                <a:cubicBezTo>
                  <a:pt x="0" y="1"/>
                  <a:pt x="0" y="1"/>
                  <a:pt x="0" y="1"/>
                </a:cubicBezTo>
                <a:cubicBezTo>
                  <a:pt x="263" y="1"/>
                  <a:pt x="263" y="1"/>
                  <a:pt x="263" y="1"/>
                </a:cubicBezTo>
                <a:cubicBezTo>
                  <a:pt x="263" y="39"/>
                  <a:pt x="263" y="39"/>
                  <a:pt x="263" y="39"/>
                </a:cubicBezTo>
                <a:cubicBezTo>
                  <a:pt x="151" y="39"/>
                  <a:pt x="151" y="39"/>
                  <a:pt x="151" y="39"/>
                </a:cubicBezTo>
                <a:cubicBezTo>
                  <a:pt x="151" y="346"/>
                  <a:pt x="151" y="346"/>
                  <a:pt x="151" y="346"/>
                </a:cubicBezTo>
                <a:cubicBezTo>
                  <a:pt x="112" y="346"/>
                  <a:pt x="112" y="346"/>
                  <a:pt x="112" y="346"/>
                </a:cubicBezTo>
                <a:lnTo>
                  <a:pt x="112" y="39"/>
                </a:lnTo>
                <a:close/>
                <a:moveTo>
                  <a:pt x="238" y="346"/>
                </a:moveTo>
                <a:cubicBezTo>
                  <a:pt x="393" y="1"/>
                  <a:pt x="393" y="1"/>
                  <a:pt x="393" y="1"/>
                </a:cubicBezTo>
                <a:cubicBezTo>
                  <a:pt x="433" y="1"/>
                  <a:pt x="433" y="1"/>
                  <a:pt x="433" y="1"/>
                </a:cubicBezTo>
                <a:cubicBezTo>
                  <a:pt x="587" y="346"/>
                  <a:pt x="587" y="346"/>
                  <a:pt x="587" y="346"/>
                </a:cubicBezTo>
                <a:cubicBezTo>
                  <a:pt x="544" y="346"/>
                  <a:pt x="544" y="346"/>
                  <a:pt x="544" y="346"/>
                </a:cubicBezTo>
                <a:cubicBezTo>
                  <a:pt x="506" y="259"/>
                  <a:pt x="506" y="259"/>
                  <a:pt x="506" y="259"/>
                </a:cubicBezTo>
                <a:cubicBezTo>
                  <a:pt x="318" y="259"/>
                  <a:pt x="318" y="259"/>
                  <a:pt x="318" y="259"/>
                </a:cubicBezTo>
                <a:cubicBezTo>
                  <a:pt x="280" y="346"/>
                  <a:pt x="280" y="346"/>
                  <a:pt x="280" y="346"/>
                </a:cubicBezTo>
                <a:lnTo>
                  <a:pt x="238" y="346"/>
                </a:lnTo>
                <a:close/>
                <a:moveTo>
                  <a:pt x="335" y="221"/>
                </a:moveTo>
                <a:cubicBezTo>
                  <a:pt x="489" y="221"/>
                  <a:pt x="489" y="221"/>
                  <a:pt x="489" y="221"/>
                </a:cubicBezTo>
                <a:cubicBezTo>
                  <a:pt x="412" y="46"/>
                  <a:pt x="412" y="46"/>
                  <a:pt x="412" y="46"/>
                </a:cubicBezTo>
                <a:lnTo>
                  <a:pt x="335" y="221"/>
                </a:lnTo>
                <a:close/>
                <a:moveTo>
                  <a:pt x="646" y="346"/>
                </a:moveTo>
                <a:cubicBezTo>
                  <a:pt x="750" y="202"/>
                  <a:pt x="750" y="202"/>
                  <a:pt x="750" y="202"/>
                </a:cubicBezTo>
                <a:cubicBezTo>
                  <a:pt x="854" y="346"/>
                  <a:pt x="854" y="346"/>
                  <a:pt x="854" y="346"/>
                </a:cubicBezTo>
                <a:cubicBezTo>
                  <a:pt x="902" y="346"/>
                  <a:pt x="902" y="346"/>
                  <a:pt x="902" y="346"/>
                </a:cubicBezTo>
                <a:cubicBezTo>
                  <a:pt x="775" y="167"/>
                  <a:pt x="775" y="167"/>
                  <a:pt x="775" y="167"/>
                </a:cubicBezTo>
                <a:cubicBezTo>
                  <a:pt x="892" y="1"/>
                  <a:pt x="892" y="1"/>
                  <a:pt x="892" y="1"/>
                </a:cubicBezTo>
                <a:cubicBezTo>
                  <a:pt x="846" y="1"/>
                  <a:pt x="846" y="1"/>
                  <a:pt x="846" y="1"/>
                </a:cubicBezTo>
                <a:cubicBezTo>
                  <a:pt x="750" y="134"/>
                  <a:pt x="750" y="134"/>
                  <a:pt x="750" y="134"/>
                </a:cubicBezTo>
                <a:cubicBezTo>
                  <a:pt x="655" y="1"/>
                  <a:pt x="655" y="1"/>
                  <a:pt x="655" y="1"/>
                </a:cubicBezTo>
                <a:cubicBezTo>
                  <a:pt x="609" y="1"/>
                  <a:pt x="609" y="1"/>
                  <a:pt x="609" y="1"/>
                </a:cubicBezTo>
                <a:cubicBezTo>
                  <a:pt x="726" y="169"/>
                  <a:pt x="726" y="169"/>
                  <a:pt x="726" y="169"/>
                </a:cubicBezTo>
                <a:cubicBezTo>
                  <a:pt x="600" y="346"/>
                  <a:pt x="600" y="346"/>
                  <a:pt x="600" y="346"/>
                </a:cubicBezTo>
                <a:lnTo>
                  <a:pt x="646" y="346"/>
                </a:lnTo>
                <a:close/>
                <a:moveTo>
                  <a:pt x="924" y="174"/>
                </a:moveTo>
                <a:cubicBezTo>
                  <a:pt x="924" y="76"/>
                  <a:pt x="1004" y="0"/>
                  <a:pt x="1105" y="0"/>
                </a:cubicBezTo>
                <a:cubicBezTo>
                  <a:pt x="1205" y="0"/>
                  <a:pt x="1284" y="77"/>
                  <a:pt x="1284" y="174"/>
                </a:cubicBezTo>
                <a:cubicBezTo>
                  <a:pt x="1284" y="271"/>
                  <a:pt x="1205" y="348"/>
                  <a:pt x="1105" y="348"/>
                </a:cubicBezTo>
                <a:cubicBezTo>
                  <a:pt x="1004" y="348"/>
                  <a:pt x="924" y="271"/>
                  <a:pt x="924" y="174"/>
                </a:cubicBezTo>
                <a:close/>
                <a:moveTo>
                  <a:pt x="964" y="174"/>
                </a:moveTo>
                <a:cubicBezTo>
                  <a:pt x="964" y="249"/>
                  <a:pt x="1028" y="310"/>
                  <a:pt x="1105" y="310"/>
                </a:cubicBezTo>
                <a:cubicBezTo>
                  <a:pt x="1181" y="310"/>
                  <a:pt x="1244" y="249"/>
                  <a:pt x="1244" y="174"/>
                </a:cubicBezTo>
                <a:cubicBezTo>
                  <a:pt x="1244" y="98"/>
                  <a:pt x="1181" y="38"/>
                  <a:pt x="1105" y="38"/>
                </a:cubicBezTo>
                <a:cubicBezTo>
                  <a:pt x="1028" y="38"/>
                  <a:pt x="964" y="98"/>
                  <a:pt x="964" y="174"/>
                </a:cubicBezTo>
                <a:close/>
                <a:moveTo>
                  <a:pt x="1395" y="69"/>
                </a:moveTo>
                <a:cubicBezTo>
                  <a:pt x="1602" y="346"/>
                  <a:pt x="1602" y="346"/>
                  <a:pt x="1602" y="346"/>
                </a:cubicBezTo>
                <a:cubicBezTo>
                  <a:pt x="1642" y="346"/>
                  <a:pt x="1642" y="346"/>
                  <a:pt x="1642" y="346"/>
                </a:cubicBezTo>
                <a:cubicBezTo>
                  <a:pt x="1642" y="1"/>
                  <a:pt x="1642" y="1"/>
                  <a:pt x="1642" y="1"/>
                </a:cubicBezTo>
                <a:cubicBezTo>
                  <a:pt x="1603" y="1"/>
                  <a:pt x="1603" y="1"/>
                  <a:pt x="1603" y="1"/>
                </a:cubicBezTo>
                <a:cubicBezTo>
                  <a:pt x="1603" y="278"/>
                  <a:pt x="1603" y="278"/>
                  <a:pt x="1603" y="278"/>
                </a:cubicBezTo>
                <a:cubicBezTo>
                  <a:pt x="1397" y="1"/>
                  <a:pt x="1397" y="1"/>
                  <a:pt x="1397" y="1"/>
                </a:cubicBezTo>
                <a:cubicBezTo>
                  <a:pt x="1356" y="1"/>
                  <a:pt x="1356" y="1"/>
                  <a:pt x="1356" y="1"/>
                </a:cubicBezTo>
                <a:cubicBezTo>
                  <a:pt x="1356" y="346"/>
                  <a:pt x="1356" y="346"/>
                  <a:pt x="1356" y="346"/>
                </a:cubicBezTo>
                <a:cubicBezTo>
                  <a:pt x="1395" y="346"/>
                  <a:pt x="1395" y="346"/>
                  <a:pt x="1395" y="346"/>
                </a:cubicBezTo>
                <a:lnTo>
                  <a:pt x="1395" y="69"/>
                </a:lnTo>
                <a:close/>
                <a:moveTo>
                  <a:pt x="1895" y="348"/>
                </a:moveTo>
                <a:cubicBezTo>
                  <a:pt x="1794" y="348"/>
                  <a:pt x="1714" y="271"/>
                  <a:pt x="1714" y="174"/>
                </a:cubicBezTo>
                <a:cubicBezTo>
                  <a:pt x="1714" y="76"/>
                  <a:pt x="1794" y="0"/>
                  <a:pt x="1895" y="0"/>
                </a:cubicBezTo>
                <a:cubicBezTo>
                  <a:pt x="1995" y="0"/>
                  <a:pt x="2074" y="77"/>
                  <a:pt x="2074" y="174"/>
                </a:cubicBezTo>
                <a:cubicBezTo>
                  <a:pt x="2074" y="271"/>
                  <a:pt x="1995" y="348"/>
                  <a:pt x="1895" y="348"/>
                </a:cubicBezTo>
                <a:close/>
                <a:moveTo>
                  <a:pt x="2034" y="174"/>
                </a:moveTo>
                <a:cubicBezTo>
                  <a:pt x="2034" y="98"/>
                  <a:pt x="1971" y="38"/>
                  <a:pt x="1895" y="38"/>
                </a:cubicBezTo>
                <a:cubicBezTo>
                  <a:pt x="1818" y="38"/>
                  <a:pt x="1754" y="98"/>
                  <a:pt x="1754" y="174"/>
                </a:cubicBezTo>
                <a:cubicBezTo>
                  <a:pt x="1754" y="249"/>
                  <a:pt x="1818" y="310"/>
                  <a:pt x="1895" y="310"/>
                </a:cubicBezTo>
                <a:cubicBezTo>
                  <a:pt x="1971" y="310"/>
                  <a:pt x="2034" y="249"/>
                  <a:pt x="2034" y="174"/>
                </a:cubicBezTo>
                <a:close/>
                <a:moveTo>
                  <a:pt x="2183" y="62"/>
                </a:moveTo>
                <a:cubicBezTo>
                  <a:pt x="2308" y="309"/>
                  <a:pt x="2308" y="309"/>
                  <a:pt x="2308" y="309"/>
                </a:cubicBezTo>
                <a:cubicBezTo>
                  <a:pt x="2332" y="309"/>
                  <a:pt x="2332" y="309"/>
                  <a:pt x="2332" y="309"/>
                </a:cubicBezTo>
                <a:cubicBezTo>
                  <a:pt x="2457" y="62"/>
                  <a:pt x="2457" y="62"/>
                  <a:pt x="2457" y="62"/>
                </a:cubicBezTo>
                <a:cubicBezTo>
                  <a:pt x="2458" y="346"/>
                  <a:pt x="2458" y="346"/>
                  <a:pt x="2458" y="346"/>
                </a:cubicBezTo>
                <a:cubicBezTo>
                  <a:pt x="2494" y="346"/>
                  <a:pt x="2494" y="346"/>
                  <a:pt x="2494" y="346"/>
                </a:cubicBezTo>
                <a:cubicBezTo>
                  <a:pt x="2494" y="1"/>
                  <a:pt x="2494" y="1"/>
                  <a:pt x="2494" y="1"/>
                </a:cubicBezTo>
                <a:cubicBezTo>
                  <a:pt x="2446" y="1"/>
                  <a:pt x="2446" y="1"/>
                  <a:pt x="2446" y="1"/>
                </a:cubicBezTo>
                <a:cubicBezTo>
                  <a:pt x="2321" y="249"/>
                  <a:pt x="2321" y="249"/>
                  <a:pt x="2321" y="249"/>
                </a:cubicBezTo>
                <a:cubicBezTo>
                  <a:pt x="2195" y="1"/>
                  <a:pt x="2195" y="1"/>
                  <a:pt x="2195" y="1"/>
                </a:cubicBezTo>
                <a:cubicBezTo>
                  <a:pt x="2146" y="1"/>
                  <a:pt x="2146" y="1"/>
                  <a:pt x="2146" y="1"/>
                </a:cubicBezTo>
                <a:cubicBezTo>
                  <a:pt x="2146" y="346"/>
                  <a:pt x="2146" y="346"/>
                  <a:pt x="2146" y="346"/>
                </a:cubicBezTo>
                <a:cubicBezTo>
                  <a:pt x="2183" y="346"/>
                  <a:pt x="2183" y="346"/>
                  <a:pt x="2183" y="346"/>
                </a:cubicBezTo>
                <a:lnTo>
                  <a:pt x="2183" y="62"/>
                </a:lnTo>
                <a:close/>
                <a:moveTo>
                  <a:pt x="2811" y="1"/>
                </a:moveTo>
                <a:cubicBezTo>
                  <a:pt x="2701" y="181"/>
                  <a:pt x="2701" y="181"/>
                  <a:pt x="2701" y="181"/>
                </a:cubicBezTo>
                <a:cubicBezTo>
                  <a:pt x="2589" y="1"/>
                  <a:pt x="2589" y="1"/>
                  <a:pt x="2589" y="1"/>
                </a:cubicBezTo>
                <a:cubicBezTo>
                  <a:pt x="2549" y="1"/>
                  <a:pt x="2549" y="1"/>
                  <a:pt x="2549" y="1"/>
                </a:cubicBezTo>
                <a:cubicBezTo>
                  <a:pt x="2682" y="229"/>
                  <a:pt x="2682" y="229"/>
                  <a:pt x="2682" y="229"/>
                </a:cubicBezTo>
                <a:cubicBezTo>
                  <a:pt x="2682" y="346"/>
                  <a:pt x="2682" y="346"/>
                  <a:pt x="2682" y="346"/>
                </a:cubicBezTo>
                <a:cubicBezTo>
                  <a:pt x="2721" y="346"/>
                  <a:pt x="2721" y="346"/>
                  <a:pt x="2721" y="346"/>
                </a:cubicBezTo>
                <a:cubicBezTo>
                  <a:pt x="2721" y="228"/>
                  <a:pt x="2721" y="228"/>
                  <a:pt x="2721" y="228"/>
                </a:cubicBezTo>
                <a:cubicBezTo>
                  <a:pt x="2851" y="1"/>
                  <a:pt x="2851" y="1"/>
                  <a:pt x="2851" y="1"/>
                </a:cubicBezTo>
                <a:lnTo>
                  <a:pt x="2811" y="1"/>
                </a:lnTo>
                <a:close/>
                <a:moveTo>
                  <a:pt x="221" y="822"/>
                </a:moveTo>
                <a:cubicBezTo>
                  <a:pt x="95" y="574"/>
                  <a:pt x="95" y="574"/>
                  <a:pt x="95" y="574"/>
                </a:cubicBezTo>
                <a:cubicBezTo>
                  <a:pt x="46" y="574"/>
                  <a:pt x="46" y="574"/>
                  <a:pt x="46" y="574"/>
                </a:cubicBezTo>
                <a:cubicBezTo>
                  <a:pt x="46" y="919"/>
                  <a:pt x="46" y="919"/>
                  <a:pt x="46" y="919"/>
                </a:cubicBezTo>
                <a:cubicBezTo>
                  <a:pt x="84" y="919"/>
                  <a:pt x="84" y="919"/>
                  <a:pt x="84" y="919"/>
                </a:cubicBezTo>
                <a:cubicBezTo>
                  <a:pt x="84" y="635"/>
                  <a:pt x="84" y="635"/>
                  <a:pt x="84" y="635"/>
                </a:cubicBezTo>
                <a:cubicBezTo>
                  <a:pt x="208" y="882"/>
                  <a:pt x="208" y="882"/>
                  <a:pt x="208" y="882"/>
                </a:cubicBezTo>
                <a:cubicBezTo>
                  <a:pt x="232" y="882"/>
                  <a:pt x="232" y="882"/>
                  <a:pt x="232" y="882"/>
                </a:cubicBezTo>
                <a:cubicBezTo>
                  <a:pt x="357" y="635"/>
                  <a:pt x="357" y="635"/>
                  <a:pt x="357" y="635"/>
                </a:cubicBezTo>
                <a:cubicBezTo>
                  <a:pt x="358" y="919"/>
                  <a:pt x="358" y="919"/>
                  <a:pt x="358" y="919"/>
                </a:cubicBezTo>
                <a:cubicBezTo>
                  <a:pt x="394" y="919"/>
                  <a:pt x="394" y="919"/>
                  <a:pt x="394" y="919"/>
                </a:cubicBezTo>
                <a:cubicBezTo>
                  <a:pt x="394" y="574"/>
                  <a:pt x="394" y="574"/>
                  <a:pt x="394" y="574"/>
                </a:cubicBezTo>
                <a:cubicBezTo>
                  <a:pt x="346" y="574"/>
                  <a:pt x="346" y="574"/>
                  <a:pt x="346" y="574"/>
                </a:cubicBezTo>
                <a:lnTo>
                  <a:pt x="221" y="822"/>
                </a:lnTo>
                <a:close/>
                <a:moveTo>
                  <a:pt x="644" y="574"/>
                </a:moveTo>
                <a:cubicBezTo>
                  <a:pt x="797" y="919"/>
                  <a:pt x="797" y="919"/>
                  <a:pt x="797" y="919"/>
                </a:cubicBezTo>
                <a:cubicBezTo>
                  <a:pt x="755" y="919"/>
                  <a:pt x="755" y="919"/>
                  <a:pt x="755" y="919"/>
                </a:cubicBezTo>
                <a:cubicBezTo>
                  <a:pt x="716" y="831"/>
                  <a:pt x="716" y="831"/>
                  <a:pt x="716" y="831"/>
                </a:cubicBezTo>
                <a:cubicBezTo>
                  <a:pt x="529" y="831"/>
                  <a:pt x="529" y="831"/>
                  <a:pt x="529" y="831"/>
                </a:cubicBezTo>
                <a:cubicBezTo>
                  <a:pt x="490" y="919"/>
                  <a:pt x="490" y="919"/>
                  <a:pt x="490" y="919"/>
                </a:cubicBezTo>
                <a:cubicBezTo>
                  <a:pt x="449" y="919"/>
                  <a:pt x="449" y="919"/>
                  <a:pt x="449" y="919"/>
                </a:cubicBezTo>
                <a:cubicBezTo>
                  <a:pt x="603" y="574"/>
                  <a:pt x="603" y="574"/>
                  <a:pt x="603" y="574"/>
                </a:cubicBezTo>
                <a:lnTo>
                  <a:pt x="644" y="574"/>
                </a:lnTo>
                <a:close/>
                <a:moveTo>
                  <a:pt x="700" y="794"/>
                </a:moveTo>
                <a:cubicBezTo>
                  <a:pt x="622" y="619"/>
                  <a:pt x="622" y="619"/>
                  <a:pt x="622" y="619"/>
                </a:cubicBezTo>
                <a:cubicBezTo>
                  <a:pt x="545" y="794"/>
                  <a:pt x="545" y="794"/>
                  <a:pt x="545" y="794"/>
                </a:cubicBezTo>
                <a:lnTo>
                  <a:pt x="700" y="794"/>
                </a:lnTo>
                <a:close/>
                <a:moveTo>
                  <a:pt x="1099" y="851"/>
                </a:moveTo>
                <a:cubicBezTo>
                  <a:pt x="892" y="574"/>
                  <a:pt x="892" y="574"/>
                  <a:pt x="892" y="574"/>
                </a:cubicBezTo>
                <a:cubicBezTo>
                  <a:pt x="851" y="574"/>
                  <a:pt x="851" y="574"/>
                  <a:pt x="851" y="574"/>
                </a:cubicBezTo>
                <a:cubicBezTo>
                  <a:pt x="851" y="919"/>
                  <a:pt x="851" y="919"/>
                  <a:pt x="851" y="919"/>
                </a:cubicBezTo>
                <a:cubicBezTo>
                  <a:pt x="891" y="919"/>
                  <a:pt x="891" y="919"/>
                  <a:pt x="891" y="919"/>
                </a:cubicBezTo>
                <a:cubicBezTo>
                  <a:pt x="891" y="642"/>
                  <a:pt x="891" y="642"/>
                  <a:pt x="891" y="642"/>
                </a:cubicBezTo>
                <a:cubicBezTo>
                  <a:pt x="1097" y="919"/>
                  <a:pt x="1097" y="919"/>
                  <a:pt x="1097" y="919"/>
                </a:cubicBezTo>
                <a:cubicBezTo>
                  <a:pt x="1137" y="919"/>
                  <a:pt x="1137" y="919"/>
                  <a:pt x="1137" y="919"/>
                </a:cubicBezTo>
                <a:cubicBezTo>
                  <a:pt x="1137" y="574"/>
                  <a:pt x="1137" y="574"/>
                  <a:pt x="1137" y="574"/>
                </a:cubicBezTo>
                <a:cubicBezTo>
                  <a:pt x="1099" y="574"/>
                  <a:pt x="1099" y="574"/>
                  <a:pt x="1099" y="574"/>
                </a:cubicBezTo>
                <a:lnTo>
                  <a:pt x="1099" y="851"/>
                </a:lnTo>
                <a:close/>
                <a:moveTo>
                  <a:pt x="1387" y="574"/>
                </a:moveTo>
                <a:cubicBezTo>
                  <a:pt x="1541" y="919"/>
                  <a:pt x="1541" y="919"/>
                  <a:pt x="1541" y="919"/>
                </a:cubicBezTo>
                <a:cubicBezTo>
                  <a:pt x="1498" y="919"/>
                  <a:pt x="1498" y="919"/>
                  <a:pt x="1498" y="919"/>
                </a:cubicBezTo>
                <a:cubicBezTo>
                  <a:pt x="1460" y="831"/>
                  <a:pt x="1460" y="831"/>
                  <a:pt x="1460" y="831"/>
                </a:cubicBezTo>
                <a:cubicBezTo>
                  <a:pt x="1272" y="831"/>
                  <a:pt x="1272" y="831"/>
                  <a:pt x="1272" y="831"/>
                </a:cubicBezTo>
                <a:cubicBezTo>
                  <a:pt x="1234" y="919"/>
                  <a:pt x="1234" y="919"/>
                  <a:pt x="1234" y="919"/>
                </a:cubicBezTo>
                <a:cubicBezTo>
                  <a:pt x="1192" y="919"/>
                  <a:pt x="1192" y="919"/>
                  <a:pt x="1192" y="919"/>
                </a:cubicBezTo>
                <a:cubicBezTo>
                  <a:pt x="1346" y="574"/>
                  <a:pt x="1346" y="574"/>
                  <a:pt x="1346" y="574"/>
                </a:cubicBezTo>
                <a:lnTo>
                  <a:pt x="1387" y="574"/>
                </a:lnTo>
                <a:close/>
                <a:moveTo>
                  <a:pt x="1443" y="794"/>
                </a:moveTo>
                <a:cubicBezTo>
                  <a:pt x="1365" y="619"/>
                  <a:pt x="1365" y="619"/>
                  <a:pt x="1365" y="619"/>
                </a:cubicBezTo>
                <a:cubicBezTo>
                  <a:pt x="1289" y="794"/>
                  <a:pt x="1289" y="794"/>
                  <a:pt x="1289" y="794"/>
                </a:cubicBezTo>
                <a:lnTo>
                  <a:pt x="1443" y="794"/>
                </a:lnTo>
                <a:close/>
                <a:moveTo>
                  <a:pt x="1735" y="610"/>
                </a:moveTo>
                <a:cubicBezTo>
                  <a:pt x="1774" y="610"/>
                  <a:pt x="1812" y="625"/>
                  <a:pt x="1840" y="650"/>
                </a:cubicBezTo>
                <a:cubicBezTo>
                  <a:pt x="1862" y="620"/>
                  <a:pt x="1862" y="620"/>
                  <a:pt x="1862" y="620"/>
                </a:cubicBezTo>
                <a:cubicBezTo>
                  <a:pt x="1829" y="591"/>
                  <a:pt x="1783" y="573"/>
                  <a:pt x="1735" y="573"/>
                </a:cubicBezTo>
                <a:cubicBezTo>
                  <a:pt x="1634" y="573"/>
                  <a:pt x="1554" y="649"/>
                  <a:pt x="1554" y="746"/>
                </a:cubicBezTo>
                <a:cubicBezTo>
                  <a:pt x="1554" y="843"/>
                  <a:pt x="1634" y="921"/>
                  <a:pt x="1733" y="921"/>
                </a:cubicBezTo>
                <a:cubicBezTo>
                  <a:pt x="1780" y="921"/>
                  <a:pt x="1827" y="902"/>
                  <a:pt x="1861" y="875"/>
                </a:cubicBezTo>
                <a:cubicBezTo>
                  <a:pt x="1861" y="750"/>
                  <a:pt x="1861" y="750"/>
                  <a:pt x="1861" y="750"/>
                </a:cubicBezTo>
                <a:cubicBezTo>
                  <a:pt x="1826" y="750"/>
                  <a:pt x="1826" y="750"/>
                  <a:pt x="1826" y="750"/>
                </a:cubicBezTo>
                <a:cubicBezTo>
                  <a:pt x="1826" y="854"/>
                  <a:pt x="1826" y="854"/>
                  <a:pt x="1826" y="854"/>
                </a:cubicBezTo>
                <a:cubicBezTo>
                  <a:pt x="1800" y="872"/>
                  <a:pt x="1767" y="883"/>
                  <a:pt x="1736" y="883"/>
                </a:cubicBezTo>
                <a:cubicBezTo>
                  <a:pt x="1657" y="883"/>
                  <a:pt x="1594" y="823"/>
                  <a:pt x="1594" y="746"/>
                </a:cubicBezTo>
                <a:cubicBezTo>
                  <a:pt x="1594" y="671"/>
                  <a:pt x="1657" y="610"/>
                  <a:pt x="1735" y="610"/>
                </a:cubicBezTo>
                <a:close/>
                <a:moveTo>
                  <a:pt x="1996" y="763"/>
                </a:moveTo>
                <a:cubicBezTo>
                  <a:pt x="2169" y="763"/>
                  <a:pt x="2169" y="763"/>
                  <a:pt x="2169" y="763"/>
                </a:cubicBezTo>
                <a:cubicBezTo>
                  <a:pt x="2169" y="725"/>
                  <a:pt x="2169" y="725"/>
                  <a:pt x="2169" y="725"/>
                </a:cubicBezTo>
                <a:cubicBezTo>
                  <a:pt x="1996" y="725"/>
                  <a:pt x="1996" y="725"/>
                  <a:pt x="1996" y="725"/>
                </a:cubicBezTo>
                <a:cubicBezTo>
                  <a:pt x="1996" y="612"/>
                  <a:pt x="1996" y="612"/>
                  <a:pt x="1996" y="612"/>
                </a:cubicBezTo>
                <a:cubicBezTo>
                  <a:pt x="2190" y="612"/>
                  <a:pt x="2190" y="612"/>
                  <a:pt x="2190" y="612"/>
                </a:cubicBezTo>
                <a:cubicBezTo>
                  <a:pt x="2190" y="574"/>
                  <a:pt x="2190" y="574"/>
                  <a:pt x="2190" y="574"/>
                </a:cubicBezTo>
                <a:cubicBezTo>
                  <a:pt x="1956" y="574"/>
                  <a:pt x="1956" y="574"/>
                  <a:pt x="1956" y="574"/>
                </a:cubicBezTo>
                <a:cubicBezTo>
                  <a:pt x="1956" y="919"/>
                  <a:pt x="1956" y="919"/>
                  <a:pt x="1956" y="919"/>
                </a:cubicBezTo>
                <a:cubicBezTo>
                  <a:pt x="2196" y="919"/>
                  <a:pt x="2196" y="919"/>
                  <a:pt x="2196" y="919"/>
                </a:cubicBezTo>
                <a:cubicBezTo>
                  <a:pt x="2196" y="881"/>
                  <a:pt x="2196" y="881"/>
                  <a:pt x="2196" y="881"/>
                </a:cubicBezTo>
                <a:cubicBezTo>
                  <a:pt x="1996" y="881"/>
                  <a:pt x="1996" y="881"/>
                  <a:pt x="1996" y="881"/>
                </a:cubicBezTo>
                <a:lnTo>
                  <a:pt x="1996" y="763"/>
                </a:lnTo>
                <a:close/>
                <a:moveTo>
                  <a:pt x="2466" y="801"/>
                </a:moveTo>
                <a:cubicBezTo>
                  <a:pt x="2546" y="919"/>
                  <a:pt x="2546" y="919"/>
                  <a:pt x="2546" y="919"/>
                </a:cubicBezTo>
                <a:cubicBezTo>
                  <a:pt x="2501" y="919"/>
                  <a:pt x="2501" y="919"/>
                  <a:pt x="2501" y="919"/>
                </a:cubicBezTo>
                <a:cubicBezTo>
                  <a:pt x="2430" y="809"/>
                  <a:pt x="2430" y="809"/>
                  <a:pt x="2430" y="809"/>
                </a:cubicBezTo>
                <a:cubicBezTo>
                  <a:pt x="2423" y="809"/>
                  <a:pt x="2415" y="810"/>
                  <a:pt x="2407" y="810"/>
                </a:cubicBezTo>
                <a:cubicBezTo>
                  <a:pt x="2316" y="810"/>
                  <a:pt x="2316" y="810"/>
                  <a:pt x="2316" y="810"/>
                </a:cubicBezTo>
                <a:cubicBezTo>
                  <a:pt x="2316" y="919"/>
                  <a:pt x="2316" y="919"/>
                  <a:pt x="2316" y="919"/>
                </a:cubicBezTo>
                <a:cubicBezTo>
                  <a:pt x="2276" y="919"/>
                  <a:pt x="2276" y="919"/>
                  <a:pt x="2276" y="919"/>
                </a:cubicBezTo>
                <a:cubicBezTo>
                  <a:pt x="2276" y="574"/>
                  <a:pt x="2276" y="574"/>
                  <a:pt x="2276" y="574"/>
                </a:cubicBezTo>
                <a:cubicBezTo>
                  <a:pt x="2407" y="574"/>
                  <a:pt x="2407" y="574"/>
                  <a:pt x="2407" y="574"/>
                </a:cubicBezTo>
                <a:cubicBezTo>
                  <a:pt x="2493" y="574"/>
                  <a:pt x="2543" y="616"/>
                  <a:pt x="2543" y="690"/>
                </a:cubicBezTo>
                <a:cubicBezTo>
                  <a:pt x="2543" y="747"/>
                  <a:pt x="2515" y="785"/>
                  <a:pt x="2466" y="801"/>
                </a:cubicBezTo>
                <a:close/>
                <a:moveTo>
                  <a:pt x="2505" y="691"/>
                </a:moveTo>
                <a:cubicBezTo>
                  <a:pt x="2505" y="639"/>
                  <a:pt x="2469" y="612"/>
                  <a:pt x="2407" y="612"/>
                </a:cubicBezTo>
                <a:cubicBezTo>
                  <a:pt x="2316" y="612"/>
                  <a:pt x="2316" y="612"/>
                  <a:pt x="2316" y="612"/>
                </a:cubicBezTo>
                <a:cubicBezTo>
                  <a:pt x="2316" y="772"/>
                  <a:pt x="2316" y="772"/>
                  <a:pt x="2316" y="772"/>
                </a:cubicBezTo>
                <a:cubicBezTo>
                  <a:pt x="2407" y="772"/>
                  <a:pt x="2407" y="772"/>
                  <a:pt x="2407" y="772"/>
                </a:cubicBezTo>
                <a:cubicBezTo>
                  <a:pt x="2469" y="772"/>
                  <a:pt x="2505" y="744"/>
                  <a:pt x="2505" y="69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14324" tIns="57162" rIns="114324" bIns="57162"/>
          <a:lstStyle/>
          <a:p>
            <a:endParaRPr lang="en-NL"/>
          </a:p>
        </p:txBody>
      </p:sp>
      <p:sp>
        <p:nvSpPr>
          <p:cNvPr id="12" name="LS_Logo10 (JU-Free) Hermes" hidden="1">
            <a:extLst>
              <a:ext uri="{FF2B5EF4-FFF2-40B4-BE49-F238E27FC236}">
                <a16:creationId xmlns:a16="http://schemas.microsoft.com/office/drawing/2014/main" id="{67D811CC-9A26-4FFD-8EA9-A434A2F81A78}"/>
              </a:ext>
            </a:extLst>
          </p:cNvPr>
          <p:cNvSpPr>
            <a:spLocks/>
          </p:cNvSpPr>
          <p:nvPr/>
        </p:nvSpPr>
        <p:spPr bwMode="auto">
          <a:xfrm>
            <a:off x="1157288" y="7820025"/>
            <a:ext cx="817562" cy="138113"/>
          </a:xfrm>
          <a:custGeom>
            <a:avLst/>
            <a:gdLst>
              <a:gd name="T0" fmla="*/ 2147483646 w 2062"/>
              <a:gd name="T1" fmla="*/ 2147483646 h 347"/>
              <a:gd name="T2" fmla="*/ 2147483646 w 2062"/>
              <a:gd name="T3" fmla="*/ 2147483646 h 347"/>
              <a:gd name="T4" fmla="*/ 0 w 2062"/>
              <a:gd name="T5" fmla="*/ 62575936 h 347"/>
              <a:gd name="T6" fmla="*/ 2147483646 w 2062"/>
              <a:gd name="T7" fmla="*/ 2147483646 h 347"/>
              <a:gd name="T8" fmla="*/ 2147483646 w 2062"/>
              <a:gd name="T9" fmla="*/ 62575936 h 347"/>
              <a:gd name="T10" fmla="*/ 2147483646 w 2062"/>
              <a:gd name="T11" fmla="*/ 2147483646 h 347"/>
              <a:gd name="T12" fmla="*/ 2147483646 w 2062"/>
              <a:gd name="T13" fmla="*/ 2147483646 h 347"/>
              <a:gd name="T14" fmla="*/ 2147483646 w 2062"/>
              <a:gd name="T15" fmla="*/ 2147483646 h 347"/>
              <a:gd name="T16" fmla="*/ 2147483646 w 2062"/>
              <a:gd name="T17" fmla="*/ 2147483646 h 347"/>
              <a:gd name="T18" fmla="*/ 2147483646 w 2062"/>
              <a:gd name="T19" fmla="*/ 2147483646 h 347"/>
              <a:gd name="T20" fmla="*/ 2147483646 w 2062"/>
              <a:gd name="T21" fmla="*/ 2147483646 h 347"/>
              <a:gd name="T22" fmla="*/ 2147483646 w 2062"/>
              <a:gd name="T23" fmla="*/ 62575936 h 347"/>
              <a:gd name="T24" fmla="*/ 2147483646 w 2062"/>
              <a:gd name="T25" fmla="*/ 2147483646 h 347"/>
              <a:gd name="T26" fmla="*/ 2147483646 w 2062"/>
              <a:gd name="T27" fmla="*/ 2147483646 h 347"/>
              <a:gd name="T28" fmla="*/ 2147483646 w 2062"/>
              <a:gd name="T29" fmla="*/ 2147483646 h 347"/>
              <a:gd name="T30" fmla="*/ 2147483646 w 2062"/>
              <a:gd name="T31" fmla="*/ 62575936 h 347"/>
              <a:gd name="T32" fmla="*/ 2147483646 w 2062"/>
              <a:gd name="T33" fmla="*/ 2147483646 h 347"/>
              <a:gd name="T34" fmla="*/ 2147483646 w 2062"/>
              <a:gd name="T35" fmla="*/ 2147483646 h 347"/>
              <a:gd name="T36" fmla="*/ 2147483646 w 2062"/>
              <a:gd name="T37" fmla="*/ 2147483646 h 347"/>
              <a:gd name="T38" fmla="*/ 2147483646 w 2062"/>
              <a:gd name="T39" fmla="*/ 2147483646 h 347"/>
              <a:gd name="T40" fmla="*/ 2147483646 w 2062"/>
              <a:gd name="T41" fmla="*/ 2147483646 h 347"/>
              <a:gd name="T42" fmla="*/ 2147483646 w 2062"/>
              <a:gd name="T43" fmla="*/ 2147483646 h 347"/>
              <a:gd name="T44" fmla="*/ 2147483646 w 2062"/>
              <a:gd name="T45" fmla="*/ 2147483646 h 347"/>
              <a:gd name="T46" fmla="*/ 2147483646 w 2062"/>
              <a:gd name="T47" fmla="*/ 2147483646 h 347"/>
              <a:gd name="T48" fmla="*/ 2147483646 w 2062"/>
              <a:gd name="T49" fmla="*/ 2147483646 h 347"/>
              <a:gd name="T50" fmla="*/ 2147483646 w 2062"/>
              <a:gd name="T51" fmla="*/ 62575936 h 347"/>
              <a:gd name="T52" fmla="*/ 2147483646 w 2062"/>
              <a:gd name="T53" fmla="*/ 2147483646 h 347"/>
              <a:gd name="T54" fmla="*/ 2147483646 w 2062"/>
              <a:gd name="T55" fmla="*/ 62575936 h 347"/>
              <a:gd name="T56" fmla="*/ 2147483646 w 2062"/>
              <a:gd name="T57" fmla="*/ 2147483646 h 347"/>
              <a:gd name="T58" fmla="*/ 2147483646 w 2062"/>
              <a:gd name="T59" fmla="*/ 2147483646 h 347"/>
              <a:gd name="T60" fmla="*/ 2147483646 w 2062"/>
              <a:gd name="T61" fmla="*/ 2147483646 h 347"/>
              <a:gd name="T62" fmla="*/ 2147483646 w 2062"/>
              <a:gd name="T63" fmla="*/ 2147483646 h 347"/>
              <a:gd name="T64" fmla="*/ 2147483646 w 2062"/>
              <a:gd name="T65" fmla="*/ 2147483646 h 347"/>
              <a:gd name="T66" fmla="*/ 2147483646 w 2062"/>
              <a:gd name="T67" fmla="*/ 62575936 h 347"/>
              <a:gd name="T68" fmla="*/ 2147483646 w 2062"/>
              <a:gd name="T69" fmla="*/ 2147483646 h 347"/>
              <a:gd name="T70" fmla="*/ 2147483646 w 2062"/>
              <a:gd name="T71" fmla="*/ 2001479067 h 347"/>
              <a:gd name="T72" fmla="*/ 2147483646 w 2062"/>
              <a:gd name="T73" fmla="*/ 2147483646 h 347"/>
              <a:gd name="T74" fmla="*/ 2147483646 w 2062"/>
              <a:gd name="T75" fmla="*/ 2147483646 h 347"/>
              <a:gd name="T76" fmla="*/ 2147483646 w 2062"/>
              <a:gd name="T77" fmla="*/ 2147483646 h 347"/>
              <a:gd name="T78" fmla="*/ 2147483646 w 2062"/>
              <a:gd name="T79" fmla="*/ 2147483646 h 347"/>
              <a:gd name="T80" fmla="*/ 2147483646 w 2062"/>
              <a:gd name="T81" fmla="*/ 2147483646 h 347"/>
              <a:gd name="T82" fmla="*/ 2147483646 w 2062"/>
              <a:gd name="T83" fmla="*/ 2001479067 h 347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2062" h="347">
                <a:moveTo>
                  <a:pt x="248" y="346"/>
                </a:moveTo>
                <a:cubicBezTo>
                  <a:pt x="248" y="194"/>
                  <a:pt x="248" y="194"/>
                  <a:pt x="248" y="194"/>
                </a:cubicBezTo>
                <a:cubicBezTo>
                  <a:pt x="40" y="194"/>
                  <a:pt x="40" y="194"/>
                  <a:pt x="40" y="194"/>
                </a:cubicBezTo>
                <a:cubicBezTo>
                  <a:pt x="40" y="346"/>
                  <a:pt x="40" y="346"/>
                  <a:pt x="40" y="346"/>
                </a:cubicBezTo>
                <a:cubicBezTo>
                  <a:pt x="0" y="346"/>
                  <a:pt x="0" y="346"/>
                  <a:pt x="0" y="346"/>
                </a:cubicBezTo>
                <a:cubicBezTo>
                  <a:pt x="0" y="1"/>
                  <a:pt x="0" y="1"/>
                  <a:pt x="0" y="1"/>
                </a:cubicBezTo>
                <a:cubicBezTo>
                  <a:pt x="40" y="1"/>
                  <a:pt x="40" y="1"/>
                  <a:pt x="40" y="1"/>
                </a:cubicBezTo>
                <a:cubicBezTo>
                  <a:pt x="40" y="157"/>
                  <a:pt x="40" y="157"/>
                  <a:pt x="40" y="157"/>
                </a:cubicBezTo>
                <a:cubicBezTo>
                  <a:pt x="248" y="157"/>
                  <a:pt x="248" y="157"/>
                  <a:pt x="248" y="157"/>
                </a:cubicBezTo>
                <a:cubicBezTo>
                  <a:pt x="248" y="1"/>
                  <a:pt x="248" y="1"/>
                  <a:pt x="248" y="1"/>
                </a:cubicBezTo>
                <a:cubicBezTo>
                  <a:pt x="287" y="1"/>
                  <a:pt x="287" y="1"/>
                  <a:pt x="287" y="1"/>
                </a:cubicBezTo>
                <a:cubicBezTo>
                  <a:pt x="287" y="346"/>
                  <a:pt x="287" y="346"/>
                  <a:pt x="287" y="346"/>
                </a:cubicBezTo>
                <a:lnTo>
                  <a:pt x="248" y="346"/>
                </a:lnTo>
                <a:close/>
                <a:moveTo>
                  <a:pt x="431" y="39"/>
                </a:moveTo>
                <a:cubicBezTo>
                  <a:pt x="431" y="153"/>
                  <a:pt x="431" y="153"/>
                  <a:pt x="431" y="153"/>
                </a:cubicBezTo>
                <a:cubicBezTo>
                  <a:pt x="604" y="153"/>
                  <a:pt x="604" y="153"/>
                  <a:pt x="604" y="153"/>
                </a:cubicBezTo>
                <a:cubicBezTo>
                  <a:pt x="604" y="190"/>
                  <a:pt x="604" y="190"/>
                  <a:pt x="604" y="190"/>
                </a:cubicBezTo>
                <a:cubicBezTo>
                  <a:pt x="431" y="190"/>
                  <a:pt x="431" y="190"/>
                  <a:pt x="431" y="190"/>
                </a:cubicBezTo>
                <a:cubicBezTo>
                  <a:pt x="431" y="309"/>
                  <a:pt x="431" y="309"/>
                  <a:pt x="431" y="309"/>
                </a:cubicBezTo>
                <a:cubicBezTo>
                  <a:pt x="631" y="309"/>
                  <a:pt x="631" y="309"/>
                  <a:pt x="631" y="309"/>
                </a:cubicBezTo>
                <a:cubicBezTo>
                  <a:pt x="631" y="346"/>
                  <a:pt x="631" y="346"/>
                  <a:pt x="631" y="346"/>
                </a:cubicBezTo>
                <a:cubicBezTo>
                  <a:pt x="391" y="346"/>
                  <a:pt x="391" y="346"/>
                  <a:pt x="391" y="346"/>
                </a:cubicBezTo>
                <a:cubicBezTo>
                  <a:pt x="391" y="1"/>
                  <a:pt x="391" y="1"/>
                  <a:pt x="391" y="1"/>
                </a:cubicBezTo>
                <a:cubicBezTo>
                  <a:pt x="625" y="1"/>
                  <a:pt x="625" y="1"/>
                  <a:pt x="625" y="1"/>
                </a:cubicBezTo>
                <a:cubicBezTo>
                  <a:pt x="625" y="39"/>
                  <a:pt x="625" y="39"/>
                  <a:pt x="625" y="39"/>
                </a:cubicBezTo>
                <a:lnTo>
                  <a:pt x="431" y="39"/>
                </a:lnTo>
                <a:close/>
                <a:moveTo>
                  <a:pt x="866" y="236"/>
                </a:moveTo>
                <a:cubicBezTo>
                  <a:pt x="858" y="237"/>
                  <a:pt x="850" y="237"/>
                  <a:pt x="843" y="237"/>
                </a:cubicBezTo>
                <a:cubicBezTo>
                  <a:pt x="751" y="237"/>
                  <a:pt x="751" y="237"/>
                  <a:pt x="751" y="237"/>
                </a:cubicBezTo>
                <a:cubicBezTo>
                  <a:pt x="751" y="346"/>
                  <a:pt x="751" y="346"/>
                  <a:pt x="751" y="346"/>
                </a:cubicBezTo>
                <a:cubicBezTo>
                  <a:pt x="712" y="346"/>
                  <a:pt x="712" y="346"/>
                  <a:pt x="712" y="346"/>
                </a:cubicBezTo>
                <a:cubicBezTo>
                  <a:pt x="712" y="1"/>
                  <a:pt x="712" y="1"/>
                  <a:pt x="712" y="1"/>
                </a:cubicBezTo>
                <a:cubicBezTo>
                  <a:pt x="843" y="1"/>
                  <a:pt x="843" y="1"/>
                  <a:pt x="843" y="1"/>
                </a:cubicBezTo>
                <a:cubicBezTo>
                  <a:pt x="929" y="1"/>
                  <a:pt x="978" y="44"/>
                  <a:pt x="978" y="117"/>
                </a:cubicBezTo>
                <a:cubicBezTo>
                  <a:pt x="978" y="174"/>
                  <a:pt x="951" y="213"/>
                  <a:pt x="901" y="229"/>
                </a:cubicBezTo>
                <a:cubicBezTo>
                  <a:pt x="982" y="346"/>
                  <a:pt x="982" y="346"/>
                  <a:pt x="982" y="346"/>
                </a:cubicBezTo>
                <a:cubicBezTo>
                  <a:pt x="937" y="346"/>
                  <a:pt x="937" y="346"/>
                  <a:pt x="937" y="346"/>
                </a:cubicBezTo>
                <a:lnTo>
                  <a:pt x="866" y="236"/>
                </a:lnTo>
                <a:close/>
                <a:moveTo>
                  <a:pt x="843" y="199"/>
                </a:moveTo>
                <a:cubicBezTo>
                  <a:pt x="905" y="199"/>
                  <a:pt x="941" y="172"/>
                  <a:pt x="941" y="118"/>
                </a:cubicBezTo>
                <a:cubicBezTo>
                  <a:pt x="941" y="66"/>
                  <a:pt x="905" y="39"/>
                  <a:pt x="843" y="39"/>
                </a:cubicBezTo>
                <a:cubicBezTo>
                  <a:pt x="751" y="39"/>
                  <a:pt x="751" y="39"/>
                  <a:pt x="751" y="39"/>
                </a:cubicBezTo>
                <a:cubicBezTo>
                  <a:pt x="751" y="199"/>
                  <a:pt x="751" y="199"/>
                  <a:pt x="751" y="199"/>
                </a:cubicBezTo>
                <a:lnTo>
                  <a:pt x="843" y="199"/>
                </a:lnTo>
                <a:close/>
                <a:moveTo>
                  <a:pt x="1380" y="346"/>
                </a:moveTo>
                <a:cubicBezTo>
                  <a:pt x="1379" y="62"/>
                  <a:pt x="1379" y="62"/>
                  <a:pt x="1379" y="62"/>
                </a:cubicBezTo>
                <a:cubicBezTo>
                  <a:pt x="1254" y="310"/>
                  <a:pt x="1254" y="310"/>
                  <a:pt x="1254" y="310"/>
                </a:cubicBezTo>
                <a:cubicBezTo>
                  <a:pt x="1230" y="310"/>
                  <a:pt x="1230" y="310"/>
                  <a:pt x="1230" y="310"/>
                </a:cubicBezTo>
                <a:cubicBezTo>
                  <a:pt x="1105" y="62"/>
                  <a:pt x="1105" y="62"/>
                  <a:pt x="1105" y="62"/>
                </a:cubicBezTo>
                <a:cubicBezTo>
                  <a:pt x="1105" y="346"/>
                  <a:pt x="1105" y="346"/>
                  <a:pt x="1105" y="346"/>
                </a:cubicBezTo>
                <a:cubicBezTo>
                  <a:pt x="1068" y="346"/>
                  <a:pt x="1068" y="346"/>
                  <a:pt x="1068" y="346"/>
                </a:cubicBezTo>
                <a:cubicBezTo>
                  <a:pt x="1068" y="1"/>
                  <a:pt x="1068" y="1"/>
                  <a:pt x="1068" y="1"/>
                </a:cubicBezTo>
                <a:cubicBezTo>
                  <a:pt x="1116" y="1"/>
                  <a:pt x="1116" y="1"/>
                  <a:pt x="1116" y="1"/>
                </a:cubicBezTo>
                <a:cubicBezTo>
                  <a:pt x="1242" y="249"/>
                  <a:pt x="1242" y="249"/>
                  <a:pt x="1242" y="249"/>
                </a:cubicBezTo>
                <a:cubicBezTo>
                  <a:pt x="1368" y="1"/>
                  <a:pt x="1368" y="1"/>
                  <a:pt x="1368" y="1"/>
                </a:cubicBezTo>
                <a:cubicBezTo>
                  <a:pt x="1416" y="1"/>
                  <a:pt x="1416" y="1"/>
                  <a:pt x="1416" y="1"/>
                </a:cubicBezTo>
                <a:cubicBezTo>
                  <a:pt x="1416" y="346"/>
                  <a:pt x="1416" y="346"/>
                  <a:pt x="1416" y="346"/>
                </a:cubicBezTo>
                <a:lnTo>
                  <a:pt x="1380" y="346"/>
                </a:lnTo>
                <a:close/>
                <a:moveTo>
                  <a:pt x="1560" y="39"/>
                </a:moveTo>
                <a:cubicBezTo>
                  <a:pt x="1560" y="153"/>
                  <a:pt x="1560" y="153"/>
                  <a:pt x="1560" y="153"/>
                </a:cubicBezTo>
                <a:cubicBezTo>
                  <a:pt x="1734" y="153"/>
                  <a:pt x="1734" y="153"/>
                  <a:pt x="1734" y="153"/>
                </a:cubicBezTo>
                <a:cubicBezTo>
                  <a:pt x="1734" y="190"/>
                  <a:pt x="1734" y="190"/>
                  <a:pt x="1734" y="190"/>
                </a:cubicBezTo>
                <a:cubicBezTo>
                  <a:pt x="1560" y="190"/>
                  <a:pt x="1560" y="190"/>
                  <a:pt x="1560" y="190"/>
                </a:cubicBezTo>
                <a:cubicBezTo>
                  <a:pt x="1560" y="309"/>
                  <a:pt x="1560" y="309"/>
                  <a:pt x="1560" y="309"/>
                </a:cubicBezTo>
                <a:cubicBezTo>
                  <a:pt x="1761" y="309"/>
                  <a:pt x="1761" y="309"/>
                  <a:pt x="1761" y="309"/>
                </a:cubicBezTo>
                <a:cubicBezTo>
                  <a:pt x="1761" y="346"/>
                  <a:pt x="1761" y="346"/>
                  <a:pt x="1761" y="346"/>
                </a:cubicBezTo>
                <a:cubicBezTo>
                  <a:pt x="1521" y="346"/>
                  <a:pt x="1521" y="346"/>
                  <a:pt x="1521" y="346"/>
                </a:cubicBezTo>
                <a:cubicBezTo>
                  <a:pt x="1521" y="1"/>
                  <a:pt x="1521" y="1"/>
                  <a:pt x="1521" y="1"/>
                </a:cubicBezTo>
                <a:cubicBezTo>
                  <a:pt x="1755" y="1"/>
                  <a:pt x="1755" y="1"/>
                  <a:pt x="1755" y="1"/>
                </a:cubicBezTo>
                <a:cubicBezTo>
                  <a:pt x="1755" y="39"/>
                  <a:pt x="1755" y="39"/>
                  <a:pt x="1755" y="39"/>
                </a:cubicBezTo>
                <a:lnTo>
                  <a:pt x="1560" y="39"/>
                </a:lnTo>
                <a:close/>
                <a:moveTo>
                  <a:pt x="2053" y="32"/>
                </a:moveTo>
                <a:cubicBezTo>
                  <a:pt x="2036" y="69"/>
                  <a:pt x="2036" y="69"/>
                  <a:pt x="2036" y="69"/>
                </a:cubicBezTo>
                <a:cubicBezTo>
                  <a:pt x="2005" y="48"/>
                  <a:pt x="1969" y="40"/>
                  <a:pt x="1941" y="40"/>
                </a:cubicBezTo>
                <a:cubicBezTo>
                  <a:pt x="1897" y="40"/>
                  <a:pt x="1868" y="57"/>
                  <a:pt x="1868" y="86"/>
                </a:cubicBezTo>
                <a:cubicBezTo>
                  <a:pt x="1868" y="174"/>
                  <a:pt x="2062" y="128"/>
                  <a:pt x="2061" y="253"/>
                </a:cubicBezTo>
                <a:cubicBezTo>
                  <a:pt x="2061" y="311"/>
                  <a:pt x="2010" y="347"/>
                  <a:pt x="1937" y="347"/>
                </a:cubicBezTo>
                <a:cubicBezTo>
                  <a:pt x="1886" y="347"/>
                  <a:pt x="1837" y="326"/>
                  <a:pt x="1805" y="295"/>
                </a:cubicBezTo>
                <a:cubicBezTo>
                  <a:pt x="1822" y="259"/>
                  <a:pt x="1822" y="259"/>
                  <a:pt x="1822" y="259"/>
                </a:cubicBezTo>
                <a:cubicBezTo>
                  <a:pt x="1854" y="290"/>
                  <a:pt x="1898" y="308"/>
                  <a:pt x="1937" y="308"/>
                </a:cubicBezTo>
                <a:cubicBezTo>
                  <a:pt x="1987" y="308"/>
                  <a:pt x="2018" y="288"/>
                  <a:pt x="2018" y="255"/>
                </a:cubicBezTo>
                <a:cubicBezTo>
                  <a:pt x="2018" y="164"/>
                  <a:pt x="1824" y="213"/>
                  <a:pt x="1824" y="89"/>
                </a:cubicBezTo>
                <a:cubicBezTo>
                  <a:pt x="1824" y="35"/>
                  <a:pt x="1872" y="0"/>
                  <a:pt x="1944" y="0"/>
                </a:cubicBezTo>
                <a:cubicBezTo>
                  <a:pt x="1983" y="0"/>
                  <a:pt x="2024" y="13"/>
                  <a:pt x="2053" y="3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14324" tIns="57162" rIns="114324" bIns="57162"/>
          <a:lstStyle/>
          <a:p>
            <a:endParaRPr lang="en-NL"/>
          </a:p>
        </p:txBody>
      </p:sp>
      <p:sp>
        <p:nvSpPr>
          <p:cNvPr id="13" name="LS_Logo8 (JU-Free) Hera" hidden="1">
            <a:extLst>
              <a:ext uri="{FF2B5EF4-FFF2-40B4-BE49-F238E27FC236}">
                <a16:creationId xmlns:a16="http://schemas.microsoft.com/office/drawing/2014/main" id="{7D57E49C-8FFB-4BF7-861B-034EC9A9C73C}"/>
              </a:ext>
            </a:extLst>
          </p:cNvPr>
          <p:cNvSpPr>
            <a:spLocks/>
          </p:cNvSpPr>
          <p:nvPr/>
        </p:nvSpPr>
        <p:spPr bwMode="auto">
          <a:xfrm>
            <a:off x="1157288" y="7820025"/>
            <a:ext cx="541337" cy="138113"/>
          </a:xfrm>
          <a:custGeom>
            <a:avLst/>
            <a:gdLst>
              <a:gd name="T0" fmla="*/ 2147483646 w 1367"/>
              <a:gd name="T1" fmla="*/ 0 h 345"/>
              <a:gd name="T2" fmla="*/ 2147483646 w 1367"/>
              <a:gd name="T3" fmla="*/ 0 h 345"/>
              <a:gd name="T4" fmla="*/ 2147483646 w 1367"/>
              <a:gd name="T5" fmla="*/ 2147483646 h 345"/>
              <a:gd name="T6" fmla="*/ 2147483646 w 1367"/>
              <a:gd name="T7" fmla="*/ 2147483646 h 345"/>
              <a:gd name="T8" fmla="*/ 2147483646 w 1367"/>
              <a:gd name="T9" fmla="*/ 2147483646 h 345"/>
              <a:gd name="T10" fmla="*/ 2147483646 w 1367"/>
              <a:gd name="T11" fmla="*/ 2147483646 h 345"/>
              <a:gd name="T12" fmla="*/ 2147483646 w 1367"/>
              <a:gd name="T13" fmla="*/ 2147483646 h 345"/>
              <a:gd name="T14" fmla="*/ 0 w 1367"/>
              <a:gd name="T15" fmla="*/ 2147483646 h 345"/>
              <a:gd name="T16" fmla="*/ 0 w 1367"/>
              <a:gd name="T17" fmla="*/ 0 h 345"/>
              <a:gd name="T18" fmla="*/ 2147483646 w 1367"/>
              <a:gd name="T19" fmla="*/ 0 h 345"/>
              <a:gd name="T20" fmla="*/ 2147483646 w 1367"/>
              <a:gd name="T21" fmla="*/ 2147483646 h 345"/>
              <a:gd name="T22" fmla="*/ 2147483646 w 1367"/>
              <a:gd name="T23" fmla="*/ 2147483646 h 345"/>
              <a:gd name="T24" fmla="*/ 2147483646 w 1367"/>
              <a:gd name="T25" fmla="*/ 0 h 345"/>
              <a:gd name="T26" fmla="*/ 2147483646 w 1367"/>
              <a:gd name="T27" fmla="*/ 2147483646 h 345"/>
              <a:gd name="T28" fmla="*/ 2147483646 w 1367"/>
              <a:gd name="T29" fmla="*/ 2147483646 h 345"/>
              <a:gd name="T30" fmla="*/ 2147483646 w 1367"/>
              <a:gd name="T31" fmla="*/ 2147483646 h 345"/>
              <a:gd name="T32" fmla="*/ 2147483646 w 1367"/>
              <a:gd name="T33" fmla="*/ 2147483646 h 345"/>
              <a:gd name="T34" fmla="*/ 2147483646 w 1367"/>
              <a:gd name="T35" fmla="*/ 2147483646 h 345"/>
              <a:gd name="T36" fmla="*/ 2147483646 w 1367"/>
              <a:gd name="T37" fmla="*/ 2147483646 h 345"/>
              <a:gd name="T38" fmla="*/ 2147483646 w 1367"/>
              <a:gd name="T39" fmla="*/ 0 h 345"/>
              <a:gd name="T40" fmla="*/ 2147483646 w 1367"/>
              <a:gd name="T41" fmla="*/ 0 h 345"/>
              <a:gd name="T42" fmla="*/ 2147483646 w 1367"/>
              <a:gd name="T43" fmla="*/ 2147483646 h 345"/>
              <a:gd name="T44" fmla="*/ 2147483646 w 1367"/>
              <a:gd name="T45" fmla="*/ 2147483646 h 345"/>
              <a:gd name="T46" fmla="*/ 2147483646 w 1367"/>
              <a:gd name="T47" fmla="*/ 2147483646 h 345"/>
              <a:gd name="T48" fmla="*/ 2147483646 w 1367"/>
              <a:gd name="T49" fmla="*/ 2147483646 h 345"/>
              <a:gd name="T50" fmla="*/ 2147483646 w 1367"/>
              <a:gd name="T51" fmla="*/ 2147483646 h 345"/>
              <a:gd name="T52" fmla="*/ 2147483646 w 1367"/>
              <a:gd name="T53" fmla="*/ 2147483646 h 345"/>
              <a:gd name="T54" fmla="*/ 2147483646 w 1367"/>
              <a:gd name="T55" fmla="*/ 2147483646 h 345"/>
              <a:gd name="T56" fmla="*/ 2147483646 w 1367"/>
              <a:gd name="T57" fmla="*/ 2147483646 h 345"/>
              <a:gd name="T58" fmla="*/ 2147483646 w 1367"/>
              <a:gd name="T59" fmla="*/ 2147483646 h 345"/>
              <a:gd name="T60" fmla="*/ 2147483646 w 1367"/>
              <a:gd name="T61" fmla="*/ 2147483646 h 345"/>
              <a:gd name="T62" fmla="*/ 2147483646 w 1367"/>
              <a:gd name="T63" fmla="*/ 2147483646 h 345"/>
              <a:gd name="T64" fmla="*/ 2147483646 w 1367"/>
              <a:gd name="T65" fmla="*/ 2147483646 h 345"/>
              <a:gd name="T66" fmla="*/ 2147483646 w 1367"/>
              <a:gd name="T67" fmla="*/ 2147483646 h 345"/>
              <a:gd name="T68" fmla="*/ 2147483646 w 1367"/>
              <a:gd name="T69" fmla="*/ 0 h 345"/>
              <a:gd name="T70" fmla="*/ 2147483646 w 1367"/>
              <a:gd name="T71" fmla="*/ 0 h 345"/>
              <a:gd name="T72" fmla="*/ 2147483646 w 1367"/>
              <a:gd name="T73" fmla="*/ 2147483646 h 345"/>
              <a:gd name="T74" fmla="*/ 2147483646 w 1367"/>
              <a:gd name="T75" fmla="*/ 2147483646 h 345"/>
              <a:gd name="T76" fmla="*/ 2147483646 w 1367"/>
              <a:gd name="T77" fmla="*/ 2147483646 h 345"/>
              <a:gd name="T78" fmla="*/ 2147483646 w 1367"/>
              <a:gd name="T79" fmla="*/ 2147483646 h 345"/>
              <a:gd name="T80" fmla="*/ 2147483646 w 1367"/>
              <a:gd name="T81" fmla="*/ 2147483646 h 345"/>
              <a:gd name="T82" fmla="*/ 2147483646 w 1367"/>
              <a:gd name="T83" fmla="*/ 2147483646 h 345"/>
              <a:gd name="T84" fmla="*/ 2147483646 w 1367"/>
              <a:gd name="T85" fmla="*/ 2147483646 h 345"/>
              <a:gd name="T86" fmla="*/ 2147483646 w 1367"/>
              <a:gd name="T87" fmla="*/ 2147483646 h 345"/>
              <a:gd name="T88" fmla="*/ 2147483646 w 1367"/>
              <a:gd name="T89" fmla="*/ 2147483646 h 345"/>
              <a:gd name="T90" fmla="*/ 2147483646 w 1367"/>
              <a:gd name="T91" fmla="*/ 2147483646 h 345"/>
              <a:gd name="T92" fmla="*/ 2147483646 w 1367"/>
              <a:gd name="T93" fmla="*/ 2147483646 h 345"/>
              <a:gd name="T94" fmla="*/ 2147483646 w 1367"/>
              <a:gd name="T95" fmla="*/ 2147483646 h 345"/>
              <a:gd name="T96" fmla="*/ 2147483646 w 1367"/>
              <a:gd name="T97" fmla="*/ 2147483646 h 345"/>
              <a:gd name="T98" fmla="*/ 2147483646 w 1367"/>
              <a:gd name="T99" fmla="*/ 2147483646 h 345"/>
              <a:gd name="T100" fmla="*/ 2147483646 w 1367"/>
              <a:gd name="T101" fmla="*/ 0 h 345"/>
              <a:gd name="T102" fmla="*/ 2147483646 w 1367"/>
              <a:gd name="T103" fmla="*/ 0 h 345"/>
              <a:gd name="T104" fmla="*/ 2147483646 w 1367"/>
              <a:gd name="T105" fmla="*/ 2147483646 h 345"/>
              <a:gd name="T106" fmla="*/ 2147483646 w 1367"/>
              <a:gd name="T107" fmla="*/ 2147483646 h 345"/>
              <a:gd name="T108" fmla="*/ 2147483646 w 1367"/>
              <a:gd name="T109" fmla="*/ 2147483646 h 345"/>
              <a:gd name="T110" fmla="*/ 2147483646 w 1367"/>
              <a:gd name="T111" fmla="*/ 2147483646 h 345"/>
              <a:gd name="T112" fmla="*/ 2147483646 w 1367"/>
              <a:gd name="T113" fmla="*/ 2147483646 h 345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1367" h="345">
                <a:moveTo>
                  <a:pt x="248" y="0"/>
                </a:moveTo>
                <a:cubicBezTo>
                  <a:pt x="287" y="0"/>
                  <a:pt x="287" y="0"/>
                  <a:pt x="287" y="0"/>
                </a:cubicBezTo>
                <a:cubicBezTo>
                  <a:pt x="287" y="345"/>
                  <a:pt x="287" y="345"/>
                  <a:pt x="287" y="345"/>
                </a:cubicBezTo>
                <a:cubicBezTo>
                  <a:pt x="248" y="345"/>
                  <a:pt x="248" y="345"/>
                  <a:pt x="248" y="345"/>
                </a:cubicBezTo>
                <a:cubicBezTo>
                  <a:pt x="248" y="193"/>
                  <a:pt x="248" y="193"/>
                  <a:pt x="248" y="193"/>
                </a:cubicBezTo>
                <a:cubicBezTo>
                  <a:pt x="40" y="193"/>
                  <a:pt x="40" y="193"/>
                  <a:pt x="40" y="193"/>
                </a:cubicBezTo>
                <a:cubicBezTo>
                  <a:pt x="40" y="345"/>
                  <a:pt x="40" y="345"/>
                  <a:pt x="40" y="345"/>
                </a:cubicBezTo>
                <a:cubicBezTo>
                  <a:pt x="0" y="345"/>
                  <a:pt x="0" y="345"/>
                  <a:pt x="0" y="345"/>
                </a:cubicBezTo>
                <a:cubicBezTo>
                  <a:pt x="0" y="0"/>
                  <a:pt x="0" y="0"/>
                  <a:pt x="0" y="0"/>
                </a:cubicBezTo>
                <a:cubicBezTo>
                  <a:pt x="40" y="0"/>
                  <a:pt x="40" y="0"/>
                  <a:pt x="40" y="0"/>
                </a:cubicBezTo>
                <a:cubicBezTo>
                  <a:pt x="40" y="156"/>
                  <a:pt x="40" y="156"/>
                  <a:pt x="40" y="156"/>
                </a:cubicBezTo>
                <a:cubicBezTo>
                  <a:pt x="248" y="156"/>
                  <a:pt x="248" y="156"/>
                  <a:pt x="248" y="156"/>
                </a:cubicBezTo>
                <a:lnTo>
                  <a:pt x="248" y="0"/>
                </a:lnTo>
                <a:close/>
                <a:moveTo>
                  <a:pt x="431" y="189"/>
                </a:moveTo>
                <a:cubicBezTo>
                  <a:pt x="604" y="189"/>
                  <a:pt x="604" y="189"/>
                  <a:pt x="604" y="189"/>
                </a:cubicBezTo>
                <a:cubicBezTo>
                  <a:pt x="604" y="152"/>
                  <a:pt x="604" y="152"/>
                  <a:pt x="604" y="152"/>
                </a:cubicBezTo>
                <a:cubicBezTo>
                  <a:pt x="431" y="152"/>
                  <a:pt x="431" y="152"/>
                  <a:pt x="431" y="152"/>
                </a:cubicBezTo>
                <a:cubicBezTo>
                  <a:pt x="431" y="38"/>
                  <a:pt x="431" y="38"/>
                  <a:pt x="431" y="38"/>
                </a:cubicBezTo>
                <a:cubicBezTo>
                  <a:pt x="625" y="38"/>
                  <a:pt x="625" y="38"/>
                  <a:pt x="625" y="38"/>
                </a:cubicBezTo>
                <a:cubicBezTo>
                  <a:pt x="625" y="0"/>
                  <a:pt x="625" y="0"/>
                  <a:pt x="625" y="0"/>
                </a:cubicBezTo>
                <a:cubicBezTo>
                  <a:pt x="391" y="0"/>
                  <a:pt x="391" y="0"/>
                  <a:pt x="391" y="0"/>
                </a:cubicBezTo>
                <a:cubicBezTo>
                  <a:pt x="391" y="345"/>
                  <a:pt x="391" y="345"/>
                  <a:pt x="391" y="345"/>
                </a:cubicBezTo>
                <a:cubicBezTo>
                  <a:pt x="631" y="345"/>
                  <a:pt x="631" y="345"/>
                  <a:pt x="631" y="345"/>
                </a:cubicBezTo>
                <a:cubicBezTo>
                  <a:pt x="631" y="308"/>
                  <a:pt x="631" y="308"/>
                  <a:pt x="631" y="308"/>
                </a:cubicBezTo>
                <a:cubicBezTo>
                  <a:pt x="431" y="308"/>
                  <a:pt x="431" y="308"/>
                  <a:pt x="431" y="308"/>
                </a:cubicBezTo>
                <a:lnTo>
                  <a:pt x="431" y="189"/>
                </a:lnTo>
                <a:close/>
                <a:moveTo>
                  <a:pt x="901" y="228"/>
                </a:moveTo>
                <a:cubicBezTo>
                  <a:pt x="982" y="345"/>
                  <a:pt x="982" y="345"/>
                  <a:pt x="982" y="345"/>
                </a:cubicBezTo>
                <a:cubicBezTo>
                  <a:pt x="937" y="345"/>
                  <a:pt x="937" y="345"/>
                  <a:pt x="937" y="345"/>
                </a:cubicBezTo>
                <a:cubicBezTo>
                  <a:pt x="866" y="235"/>
                  <a:pt x="866" y="235"/>
                  <a:pt x="866" y="235"/>
                </a:cubicBezTo>
                <a:cubicBezTo>
                  <a:pt x="858" y="236"/>
                  <a:pt x="850" y="236"/>
                  <a:pt x="843" y="236"/>
                </a:cubicBezTo>
                <a:cubicBezTo>
                  <a:pt x="751" y="236"/>
                  <a:pt x="751" y="236"/>
                  <a:pt x="751" y="236"/>
                </a:cubicBezTo>
                <a:cubicBezTo>
                  <a:pt x="751" y="345"/>
                  <a:pt x="751" y="345"/>
                  <a:pt x="751" y="345"/>
                </a:cubicBezTo>
                <a:cubicBezTo>
                  <a:pt x="712" y="345"/>
                  <a:pt x="712" y="345"/>
                  <a:pt x="712" y="345"/>
                </a:cubicBezTo>
                <a:cubicBezTo>
                  <a:pt x="712" y="0"/>
                  <a:pt x="712" y="0"/>
                  <a:pt x="712" y="0"/>
                </a:cubicBezTo>
                <a:cubicBezTo>
                  <a:pt x="843" y="0"/>
                  <a:pt x="843" y="0"/>
                  <a:pt x="843" y="0"/>
                </a:cubicBezTo>
                <a:cubicBezTo>
                  <a:pt x="929" y="0"/>
                  <a:pt x="978" y="43"/>
                  <a:pt x="978" y="116"/>
                </a:cubicBezTo>
                <a:cubicBezTo>
                  <a:pt x="978" y="173"/>
                  <a:pt x="951" y="212"/>
                  <a:pt x="901" y="228"/>
                </a:cubicBezTo>
                <a:close/>
                <a:moveTo>
                  <a:pt x="941" y="117"/>
                </a:moveTo>
                <a:cubicBezTo>
                  <a:pt x="941" y="65"/>
                  <a:pt x="905" y="38"/>
                  <a:pt x="843" y="38"/>
                </a:cubicBezTo>
                <a:cubicBezTo>
                  <a:pt x="751" y="38"/>
                  <a:pt x="751" y="38"/>
                  <a:pt x="751" y="38"/>
                </a:cubicBezTo>
                <a:cubicBezTo>
                  <a:pt x="751" y="198"/>
                  <a:pt x="751" y="198"/>
                  <a:pt x="751" y="198"/>
                </a:cubicBezTo>
                <a:cubicBezTo>
                  <a:pt x="843" y="198"/>
                  <a:pt x="843" y="198"/>
                  <a:pt x="843" y="198"/>
                </a:cubicBezTo>
                <a:cubicBezTo>
                  <a:pt x="905" y="198"/>
                  <a:pt x="941" y="171"/>
                  <a:pt x="941" y="117"/>
                </a:cubicBezTo>
                <a:close/>
                <a:moveTo>
                  <a:pt x="1367" y="345"/>
                </a:moveTo>
                <a:cubicBezTo>
                  <a:pt x="1324" y="345"/>
                  <a:pt x="1324" y="345"/>
                  <a:pt x="1324" y="345"/>
                </a:cubicBezTo>
                <a:cubicBezTo>
                  <a:pt x="1286" y="258"/>
                  <a:pt x="1286" y="258"/>
                  <a:pt x="1286" y="258"/>
                </a:cubicBezTo>
                <a:cubicBezTo>
                  <a:pt x="1098" y="258"/>
                  <a:pt x="1098" y="258"/>
                  <a:pt x="1098" y="258"/>
                </a:cubicBezTo>
                <a:cubicBezTo>
                  <a:pt x="1059" y="345"/>
                  <a:pt x="1059" y="345"/>
                  <a:pt x="1059" y="345"/>
                </a:cubicBezTo>
                <a:cubicBezTo>
                  <a:pt x="1017" y="345"/>
                  <a:pt x="1017" y="345"/>
                  <a:pt x="1017" y="345"/>
                </a:cubicBezTo>
                <a:cubicBezTo>
                  <a:pt x="1172" y="0"/>
                  <a:pt x="1172" y="0"/>
                  <a:pt x="1172" y="0"/>
                </a:cubicBezTo>
                <a:cubicBezTo>
                  <a:pt x="1213" y="0"/>
                  <a:pt x="1213" y="0"/>
                  <a:pt x="1213" y="0"/>
                </a:cubicBezTo>
                <a:lnTo>
                  <a:pt x="1367" y="345"/>
                </a:lnTo>
                <a:close/>
                <a:moveTo>
                  <a:pt x="1269" y="220"/>
                </a:moveTo>
                <a:cubicBezTo>
                  <a:pt x="1191" y="45"/>
                  <a:pt x="1191" y="45"/>
                  <a:pt x="1191" y="45"/>
                </a:cubicBezTo>
                <a:cubicBezTo>
                  <a:pt x="1114" y="220"/>
                  <a:pt x="1114" y="220"/>
                  <a:pt x="1114" y="220"/>
                </a:cubicBezTo>
                <a:lnTo>
                  <a:pt x="1269" y="22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14324" tIns="57162" rIns="114324" bIns="57162"/>
          <a:lstStyle/>
          <a:p>
            <a:endParaRPr lang="en-NL"/>
          </a:p>
        </p:txBody>
      </p:sp>
      <p:sp>
        <p:nvSpPr>
          <p:cNvPr id="14" name="LS_Logo12 (JU-Free) Horus" hidden="1">
            <a:extLst>
              <a:ext uri="{FF2B5EF4-FFF2-40B4-BE49-F238E27FC236}">
                <a16:creationId xmlns:a16="http://schemas.microsoft.com/office/drawing/2014/main" id="{E1D0EF33-4D35-441F-BD5B-BA2EBAE99522}"/>
              </a:ext>
            </a:extLst>
          </p:cNvPr>
          <p:cNvSpPr>
            <a:spLocks/>
          </p:cNvSpPr>
          <p:nvPr/>
        </p:nvSpPr>
        <p:spPr bwMode="auto">
          <a:xfrm>
            <a:off x="1157288" y="7820025"/>
            <a:ext cx="692150" cy="138113"/>
          </a:xfrm>
          <a:custGeom>
            <a:avLst/>
            <a:gdLst>
              <a:gd name="T0" fmla="*/ 2147483646 w 1746"/>
              <a:gd name="T1" fmla="*/ 62059172 h 348"/>
              <a:gd name="T2" fmla="*/ 2147483646 w 1746"/>
              <a:gd name="T3" fmla="*/ 2147483646 h 348"/>
              <a:gd name="T4" fmla="*/ 2147483646 w 1746"/>
              <a:gd name="T5" fmla="*/ 2147483646 h 348"/>
              <a:gd name="T6" fmla="*/ 0 w 1746"/>
              <a:gd name="T7" fmla="*/ 2147483646 h 348"/>
              <a:gd name="T8" fmla="*/ 2147483646 w 1746"/>
              <a:gd name="T9" fmla="*/ 62059172 h 348"/>
              <a:gd name="T10" fmla="*/ 2147483646 w 1746"/>
              <a:gd name="T11" fmla="*/ 2147483646 h 348"/>
              <a:gd name="T12" fmla="*/ 2147483646 w 1746"/>
              <a:gd name="T13" fmla="*/ 2147483646 h 348"/>
              <a:gd name="T14" fmla="*/ 2147483646 w 1746"/>
              <a:gd name="T15" fmla="*/ 2147483646 h 348"/>
              <a:gd name="T16" fmla="*/ 2147483646 w 1746"/>
              <a:gd name="T17" fmla="*/ 2147483646 h 348"/>
              <a:gd name="T18" fmla="*/ 2147483646 w 1746"/>
              <a:gd name="T19" fmla="*/ 2147483646 h 348"/>
              <a:gd name="T20" fmla="*/ 2147483646 w 1746"/>
              <a:gd name="T21" fmla="*/ 2147483646 h 348"/>
              <a:gd name="T22" fmla="*/ 2147483646 w 1746"/>
              <a:gd name="T23" fmla="*/ 2147483646 h 348"/>
              <a:gd name="T24" fmla="*/ 2147483646 w 1746"/>
              <a:gd name="T25" fmla="*/ 2147483646 h 348"/>
              <a:gd name="T26" fmla="*/ 2147483646 w 1746"/>
              <a:gd name="T27" fmla="*/ 2147483646 h 348"/>
              <a:gd name="T28" fmla="*/ 2147483646 w 1746"/>
              <a:gd name="T29" fmla="*/ 2147483646 h 348"/>
              <a:gd name="T30" fmla="*/ 2147483646 w 1746"/>
              <a:gd name="T31" fmla="*/ 62059172 h 348"/>
              <a:gd name="T32" fmla="*/ 2147483646 w 1746"/>
              <a:gd name="T33" fmla="*/ 2147483646 h 348"/>
              <a:gd name="T34" fmla="*/ 2147483646 w 1746"/>
              <a:gd name="T35" fmla="*/ 2147483646 h 348"/>
              <a:gd name="T36" fmla="*/ 2147483646 w 1746"/>
              <a:gd name="T37" fmla="*/ 2147483646 h 348"/>
              <a:gd name="T38" fmla="*/ 2147483646 w 1746"/>
              <a:gd name="T39" fmla="*/ 2147483646 h 348"/>
              <a:gd name="T40" fmla="*/ 2147483646 w 1746"/>
              <a:gd name="T41" fmla="*/ 2147483646 h 348"/>
              <a:gd name="T42" fmla="*/ 2147483646 w 1746"/>
              <a:gd name="T43" fmla="*/ 2147483646 h 348"/>
              <a:gd name="T44" fmla="*/ 2147483646 w 1746"/>
              <a:gd name="T45" fmla="*/ 62059172 h 348"/>
              <a:gd name="T46" fmla="*/ 2147483646 w 1746"/>
              <a:gd name="T47" fmla="*/ 2147483646 h 348"/>
              <a:gd name="T48" fmla="*/ 2147483646 w 1746"/>
              <a:gd name="T49" fmla="*/ 62059172 h 348"/>
              <a:gd name="T50" fmla="*/ 2147483646 w 1746"/>
              <a:gd name="T51" fmla="*/ 2147483646 h 348"/>
              <a:gd name="T52" fmla="*/ 2147483646 w 1746"/>
              <a:gd name="T53" fmla="*/ 2147483646 h 348"/>
              <a:gd name="T54" fmla="*/ 2147483646 w 1746"/>
              <a:gd name="T55" fmla="*/ 1984322256 h 348"/>
              <a:gd name="T56" fmla="*/ 2147483646 w 1746"/>
              <a:gd name="T57" fmla="*/ 2147483646 h 348"/>
              <a:gd name="T58" fmla="*/ 2147483646 w 1746"/>
              <a:gd name="T59" fmla="*/ 2147483646 h 348"/>
              <a:gd name="T60" fmla="*/ 2147483646 w 1746"/>
              <a:gd name="T61" fmla="*/ 2147483646 h 348"/>
              <a:gd name="T62" fmla="*/ 2147483646 w 1746"/>
              <a:gd name="T63" fmla="*/ 2147483646 h 348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1746" h="348">
                <a:moveTo>
                  <a:pt x="248" y="1"/>
                </a:moveTo>
                <a:cubicBezTo>
                  <a:pt x="287" y="1"/>
                  <a:pt x="287" y="1"/>
                  <a:pt x="287" y="1"/>
                </a:cubicBezTo>
                <a:cubicBezTo>
                  <a:pt x="287" y="346"/>
                  <a:pt x="287" y="346"/>
                  <a:pt x="287" y="346"/>
                </a:cubicBezTo>
                <a:cubicBezTo>
                  <a:pt x="248" y="346"/>
                  <a:pt x="248" y="346"/>
                  <a:pt x="248" y="346"/>
                </a:cubicBezTo>
                <a:cubicBezTo>
                  <a:pt x="248" y="194"/>
                  <a:pt x="248" y="194"/>
                  <a:pt x="248" y="194"/>
                </a:cubicBezTo>
                <a:cubicBezTo>
                  <a:pt x="40" y="194"/>
                  <a:pt x="40" y="194"/>
                  <a:pt x="40" y="194"/>
                </a:cubicBezTo>
                <a:cubicBezTo>
                  <a:pt x="40" y="346"/>
                  <a:pt x="40" y="346"/>
                  <a:pt x="40" y="346"/>
                </a:cubicBezTo>
                <a:cubicBezTo>
                  <a:pt x="0" y="346"/>
                  <a:pt x="0" y="346"/>
                  <a:pt x="0" y="346"/>
                </a:cubicBezTo>
                <a:cubicBezTo>
                  <a:pt x="0" y="1"/>
                  <a:pt x="0" y="1"/>
                  <a:pt x="0" y="1"/>
                </a:cubicBezTo>
                <a:cubicBezTo>
                  <a:pt x="40" y="1"/>
                  <a:pt x="40" y="1"/>
                  <a:pt x="40" y="1"/>
                </a:cubicBezTo>
                <a:cubicBezTo>
                  <a:pt x="40" y="157"/>
                  <a:pt x="40" y="157"/>
                  <a:pt x="40" y="157"/>
                </a:cubicBezTo>
                <a:cubicBezTo>
                  <a:pt x="248" y="157"/>
                  <a:pt x="248" y="157"/>
                  <a:pt x="248" y="157"/>
                </a:cubicBezTo>
                <a:lnTo>
                  <a:pt x="248" y="1"/>
                </a:lnTo>
                <a:close/>
                <a:moveTo>
                  <a:pt x="720" y="174"/>
                </a:moveTo>
                <a:cubicBezTo>
                  <a:pt x="720" y="271"/>
                  <a:pt x="640" y="348"/>
                  <a:pt x="539" y="348"/>
                </a:cubicBezTo>
                <a:cubicBezTo>
                  <a:pt x="439" y="348"/>
                  <a:pt x="359" y="271"/>
                  <a:pt x="359" y="174"/>
                </a:cubicBezTo>
                <a:cubicBezTo>
                  <a:pt x="359" y="76"/>
                  <a:pt x="439" y="0"/>
                  <a:pt x="539" y="0"/>
                </a:cubicBezTo>
                <a:cubicBezTo>
                  <a:pt x="640" y="0"/>
                  <a:pt x="720" y="77"/>
                  <a:pt x="720" y="174"/>
                </a:cubicBezTo>
                <a:close/>
                <a:moveTo>
                  <a:pt x="679" y="174"/>
                </a:moveTo>
                <a:cubicBezTo>
                  <a:pt x="679" y="98"/>
                  <a:pt x="616" y="38"/>
                  <a:pt x="539" y="38"/>
                </a:cubicBezTo>
                <a:cubicBezTo>
                  <a:pt x="463" y="38"/>
                  <a:pt x="399" y="98"/>
                  <a:pt x="399" y="174"/>
                </a:cubicBezTo>
                <a:cubicBezTo>
                  <a:pt x="399" y="249"/>
                  <a:pt x="463" y="310"/>
                  <a:pt x="539" y="310"/>
                </a:cubicBezTo>
                <a:cubicBezTo>
                  <a:pt x="616" y="310"/>
                  <a:pt x="679" y="249"/>
                  <a:pt x="679" y="174"/>
                </a:cubicBezTo>
                <a:close/>
                <a:moveTo>
                  <a:pt x="981" y="229"/>
                </a:moveTo>
                <a:cubicBezTo>
                  <a:pt x="1062" y="346"/>
                  <a:pt x="1062" y="346"/>
                  <a:pt x="1062" y="346"/>
                </a:cubicBezTo>
                <a:cubicBezTo>
                  <a:pt x="1017" y="346"/>
                  <a:pt x="1017" y="346"/>
                  <a:pt x="1017" y="346"/>
                </a:cubicBezTo>
                <a:cubicBezTo>
                  <a:pt x="945" y="236"/>
                  <a:pt x="945" y="236"/>
                  <a:pt x="945" y="236"/>
                </a:cubicBezTo>
                <a:cubicBezTo>
                  <a:pt x="938" y="237"/>
                  <a:pt x="930" y="237"/>
                  <a:pt x="922" y="237"/>
                </a:cubicBezTo>
                <a:cubicBezTo>
                  <a:pt x="831" y="237"/>
                  <a:pt x="831" y="237"/>
                  <a:pt x="831" y="237"/>
                </a:cubicBezTo>
                <a:cubicBezTo>
                  <a:pt x="831" y="346"/>
                  <a:pt x="831" y="346"/>
                  <a:pt x="831" y="346"/>
                </a:cubicBezTo>
                <a:cubicBezTo>
                  <a:pt x="791" y="346"/>
                  <a:pt x="791" y="346"/>
                  <a:pt x="791" y="346"/>
                </a:cubicBezTo>
                <a:cubicBezTo>
                  <a:pt x="791" y="1"/>
                  <a:pt x="791" y="1"/>
                  <a:pt x="791" y="1"/>
                </a:cubicBezTo>
                <a:cubicBezTo>
                  <a:pt x="922" y="1"/>
                  <a:pt x="922" y="1"/>
                  <a:pt x="922" y="1"/>
                </a:cubicBezTo>
                <a:cubicBezTo>
                  <a:pt x="1008" y="1"/>
                  <a:pt x="1058" y="44"/>
                  <a:pt x="1058" y="117"/>
                </a:cubicBezTo>
                <a:cubicBezTo>
                  <a:pt x="1058" y="174"/>
                  <a:pt x="1031" y="213"/>
                  <a:pt x="981" y="229"/>
                </a:cubicBezTo>
                <a:close/>
                <a:moveTo>
                  <a:pt x="1020" y="118"/>
                </a:moveTo>
                <a:cubicBezTo>
                  <a:pt x="1020" y="66"/>
                  <a:pt x="985" y="39"/>
                  <a:pt x="922" y="39"/>
                </a:cubicBezTo>
                <a:cubicBezTo>
                  <a:pt x="831" y="39"/>
                  <a:pt x="831" y="39"/>
                  <a:pt x="831" y="39"/>
                </a:cubicBezTo>
                <a:cubicBezTo>
                  <a:pt x="831" y="199"/>
                  <a:pt x="831" y="199"/>
                  <a:pt x="831" y="199"/>
                </a:cubicBezTo>
                <a:cubicBezTo>
                  <a:pt x="922" y="199"/>
                  <a:pt x="922" y="199"/>
                  <a:pt x="922" y="199"/>
                </a:cubicBezTo>
                <a:cubicBezTo>
                  <a:pt x="985" y="199"/>
                  <a:pt x="1020" y="172"/>
                  <a:pt x="1020" y="118"/>
                </a:cubicBezTo>
                <a:close/>
                <a:moveTo>
                  <a:pt x="1389" y="204"/>
                </a:moveTo>
                <a:cubicBezTo>
                  <a:pt x="1389" y="271"/>
                  <a:pt x="1350" y="310"/>
                  <a:pt x="1285" y="310"/>
                </a:cubicBezTo>
                <a:cubicBezTo>
                  <a:pt x="1219" y="310"/>
                  <a:pt x="1179" y="271"/>
                  <a:pt x="1179" y="204"/>
                </a:cubicBezTo>
                <a:cubicBezTo>
                  <a:pt x="1179" y="1"/>
                  <a:pt x="1179" y="1"/>
                  <a:pt x="1179" y="1"/>
                </a:cubicBezTo>
                <a:cubicBezTo>
                  <a:pt x="1139" y="1"/>
                  <a:pt x="1139" y="1"/>
                  <a:pt x="1139" y="1"/>
                </a:cubicBezTo>
                <a:cubicBezTo>
                  <a:pt x="1139" y="204"/>
                  <a:pt x="1139" y="204"/>
                  <a:pt x="1139" y="204"/>
                </a:cubicBezTo>
                <a:cubicBezTo>
                  <a:pt x="1139" y="294"/>
                  <a:pt x="1194" y="348"/>
                  <a:pt x="1285" y="348"/>
                </a:cubicBezTo>
                <a:cubicBezTo>
                  <a:pt x="1375" y="348"/>
                  <a:pt x="1429" y="294"/>
                  <a:pt x="1429" y="204"/>
                </a:cubicBezTo>
                <a:cubicBezTo>
                  <a:pt x="1429" y="1"/>
                  <a:pt x="1429" y="1"/>
                  <a:pt x="1429" y="1"/>
                </a:cubicBezTo>
                <a:cubicBezTo>
                  <a:pt x="1389" y="1"/>
                  <a:pt x="1389" y="1"/>
                  <a:pt x="1389" y="1"/>
                </a:cubicBezTo>
                <a:lnTo>
                  <a:pt x="1389" y="204"/>
                </a:lnTo>
                <a:close/>
                <a:moveTo>
                  <a:pt x="1552" y="86"/>
                </a:moveTo>
                <a:cubicBezTo>
                  <a:pt x="1552" y="57"/>
                  <a:pt x="1581" y="40"/>
                  <a:pt x="1625" y="40"/>
                </a:cubicBezTo>
                <a:cubicBezTo>
                  <a:pt x="1653" y="40"/>
                  <a:pt x="1689" y="48"/>
                  <a:pt x="1720" y="69"/>
                </a:cubicBezTo>
                <a:cubicBezTo>
                  <a:pt x="1737" y="32"/>
                  <a:pt x="1737" y="32"/>
                  <a:pt x="1737" y="32"/>
                </a:cubicBezTo>
                <a:cubicBezTo>
                  <a:pt x="1708" y="13"/>
                  <a:pt x="1667" y="0"/>
                  <a:pt x="1628" y="0"/>
                </a:cubicBezTo>
                <a:cubicBezTo>
                  <a:pt x="1556" y="0"/>
                  <a:pt x="1508" y="35"/>
                  <a:pt x="1508" y="89"/>
                </a:cubicBezTo>
                <a:cubicBezTo>
                  <a:pt x="1508" y="213"/>
                  <a:pt x="1702" y="164"/>
                  <a:pt x="1702" y="255"/>
                </a:cubicBezTo>
                <a:cubicBezTo>
                  <a:pt x="1702" y="288"/>
                  <a:pt x="1671" y="308"/>
                  <a:pt x="1621" y="308"/>
                </a:cubicBezTo>
                <a:cubicBezTo>
                  <a:pt x="1582" y="308"/>
                  <a:pt x="1539" y="290"/>
                  <a:pt x="1507" y="259"/>
                </a:cubicBezTo>
                <a:cubicBezTo>
                  <a:pt x="1489" y="295"/>
                  <a:pt x="1489" y="295"/>
                  <a:pt x="1489" y="295"/>
                </a:cubicBezTo>
                <a:cubicBezTo>
                  <a:pt x="1521" y="326"/>
                  <a:pt x="1570" y="347"/>
                  <a:pt x="1621" y="347"/>
                </a:cubicBezTo>
                <a:cubicBezTo>
                  <a:pt x="1695" y="347"/>
                  <a:pt x="1745" y="311"/>
                  <a:pt x="1745" y="253"/>
                </a:cubicBezTo>
                <a:cubicBezTo>
                  <a:pt x="1746" y="128"/>
                  <a:pt x="1552" y="174"/>
                  <a:pt x="1552" y="8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14324" tIns="57162" rIns="114324" bIns="57162"/>
          <a:lstStyle/>
          <a:p>
            <a:endParaRPr lang="en-NL"/>
          </a:p>
        </p:txBody>
      </p:sp>
      <p:sp>
        <p:nvSpPr>
          <p:cNvPr id="15" name="LS_Logo13(JU-Free) Enterprise" hidden="1">
            <a:extLst>
              <a:ext uri="{FF2B5EF4-FFF2-40B4-BE49-F238E27FC236}">
                <a16:creationId xmlns:a16="http://schemas.microsoft.com/office/drawing/2014/main" id="{E5875B2E-551B-4BF9-A66F-40C3309FED41}"/>
              </a:ext>
            </a:extLst>
          </p:cNvPr>
          <p:cNvSpPr>
            <a:spLocks noEditPoints="1"/>
          </p:cNvSpPr>
          <p:nvPr/>
        </p:nvSpPr>
        <p:spPr bwMode="auto">
          <a:xfrm>
            <a:off x="1136650" y="7712075"/>
            <a:ext cx="2205038" cy="365125"/>
          </a:xfrm>
          <a:custGeom>
            <a:avLst/>
            <a:gdLst>
              <a:gd name="T0" fmla="*/ 2147483646 w 5552"/>
              <a:gd name="T1" fmla="*/ 2147483646 h 921"/>
              <a:gd name="T2" fmla="*/ 2147483646 w 5552"/>
              <a:gd name="T3" fmla="*/ 2147483646 h 921"/>
              <a:gd name="T4" fmla="*/ 2147483646 w 5552"/>
              <a:gd name="T5" fmla="*/ 2147483646 h 921"/>
              <a:gd name="T6" fmla="*/ 2147483646 w 5552"/>
              <a:gd name="T7" fmla="*/ 2119723475 h 921"/>
              <a:gd name="T8" fmla="*/ 2147483646 w 5552"/>
              <a:gd name="T9" fmla="*/ 2147483646 h 921"/>
              <a:gd name="T10" fmla="*/ 2147483646 w 5552"/>
              <a:gd name="T11" fmla="*/ 187029632 h 921"/>
              <a:gd name="T12" fmla="*/ 2147483646 w 5552"/>
              <a:gd name="T13" fmla="*/ 2147483646 h 921"/>
              <a:gd name="T14" fmla="*/ 2147483646 w 5552"/>
              <a:gd name="T15" fmla="*/ 2147483646 h 921"/>
              <a:gd name="T16" fmla="*/ 2147483646 w 5552"/>
              <a:gd name="T17" fmla="*/ 2147483646 h 921"/>
              <a:gd name="T18" fmla="*/ 2147483646 w 5552"/>
              <a:gd name="T19" fmla="*/ 2147483646 h 921"/>
              <a:gd name="T20" fmla="*/ 2147483646 w 5552"/>
              <a:gd name="T21" fmla="*/ 2119723475 h 921"/>
              <a:gd name="T22" fmla="*/ 2147483646 w 5552"/>
              <a:gd name="T23" fmla="*/ 2147483646 h 921"/>
              <a:gd name="T24" fmla="*/ 2147483646 w 5552"/>
              <a:gd name="T25" fmla="*/ 2147483646 h 921"/>
              <a:gd name="T26" fmla="*/ 2147483646 w 5552"/>
              <a:gd name="T27" fmla="*/ 2147483646 h 921"/>
              <a:gd name="T28" fmla="*/ 2147483646 w 5552"/>
              <a:gd name="T29" fmla="*/ 2119723475 h 921"/>
              <a:gd name="T30" fmla="*/ 2147483646 w 5552"/>
              <a:gd name="T31" fmla="*/ 2147483646 h 921"/>
              <a:gd name="T32" fmla="*/ 2147483646 w 5552"/>
              <a:gd name="T33" fmla="*/ 2147483646 h 921"/>
              <a:gd name="T34" fmla="*/ 2147483646 w 5552"/>
              <a:gd name="T35" fmla="*/ 810514862 h 921"/>
              <a:gd name="T36" fmla="*/ 2147483646 w 5552"/>
              <a:gd name="T37" fmla="*/ 2147483646 h 921"/>
              <a:gd name="T38" fmla="*/ 2147483646 w 5552"/>
              <a:gd name="T39" fmla="*/ 2147483646 h 921"/>
              <a:gd name="T40" fmla="*/ 2147483646 w 5552"/>
              <a:gd name="T41" fmla="*/ 2147483646 h 921"/>
              <a:gd name="T42" fmla="*/ 2147483646 w 5552"/>
              <a:gd name="T43" fmla="*/ 2119723475 h 921"/>
              <a:gd name="T44" fmla="*/ 1879435067 w 5552"/>
              <a:gd name="T45" fmla="*/ 2147483646 h 921"/>
              <a:gd name="T46" fmla="*/ 2147483646 w 5552"/>
              <a:gd name="T47" fmla="*/ 2147483646 h 921"/>
              <a:gd name="T48" fmla="*/ 2147483646 w 5552"/>
              <a:gd name="T49" fmla="*/ 2147483646 h 921"/>
              <a:gd name="T50" fmla="*/ 2147483646 w 5552"/>
              <a:gd name="T51" fmla="*/ 2147483646 h 921"/>
              <a:gd name="T52" fmla="*/ 2147483646 w 5552"/>
              <a:gd name="T53" fmla="*/ 2147483646 h 921"/>
              <a:gd name="T54" fmla="*/ 2147483646 w 5552"/>
              <a:gd name="T55" fmla="*/ 2147483646 h 921"/>
              <a:gd name="T56" fmla="*/ 2147483646 w 5552"/>
              <a:gd name="T57" fmla="*/ 2147483646 h 921"/>
              <a:gd name="T58" fmla="*/ 2147483646 w 5552"/>
              <a:gd name="T59" fmla="*/ 2147483646 h 921"/>
              <a:gd name="T60" fmla="*/ 2147483646 w 5552"/>
              <a:gd name="T61" fmla="*/ 2147483646 h 921"/>
              <a:gd name="T62" fmla="*/ 2147483646 w 5552"/>
              <a:gd name="T63" fmla="*/ 2147483646 h 921"/>
              <a:gd name="T64" fmla="*/ 2147483646 w 5552"/>
              <a:gd name="T65" fmla="*/ 2147483646 h 921"/>
              <a:gd name="T66" fmla="*/ 2147483646 w 5552"/>
              <a:gd name="T67" fmla="*/ 2147483646 h 921"/>
              <a:gd name="T68" fmla="*/ 2147483646 w 5552"/>
              <a:gd name="T69" fmla="*/ 2147483646 h 921"/>
              <a:gd name="T70" fmla="*/ 2147483646 w 5552"/>
              <a:gd name="T71" fmla="*/ 2147483646 h 921"/>
              <a:gd name="T72" fmla="*/ 2147483646 w 5552"/>
              <a:gd name="T73" fmla="*/ 2147483646 h 921"/>
              <a:gd name="T74" fmla="*/ 2147483646 w 5552"/>
              <a:gd name="T75" fmla="*/ 2147483646 h 921"/>
              <a:gd name="T76" fmla="*/ 2147483646 w 5552"/>
              <a:gd name="T77" fmla="*/ 2147483646 h 921"/>
              <a:gd name="T78" fmla="*/ 2147483646 w 5552"/>
              <a:gd name="T79" fmla="*/ 2147483646 h 921"/>
              <a:gd name="T80" fmla="*/ 2147483646 w 5552"/>
              <a:gd name="T81" fmla="*/ 2147483646 h 921"/>
              <a:gd name="T82" fmla="*/ 2147483646 w 5552"/>
              <a:gd name="T83" fmla="*/ 2147483646 h 921"/>
              <a:gd name="T84" fmla="*/ 2147483646 w 5552"/>
              <a:gd name="T85" fmla="*/ 2147483646 h 921"/>
              <a:gd name="T86" fmla="*/ 2147483646 w 5552"/>
              <a:gd name="T87" fmla="*/ 2147483646 h 921"/>
              <a:gd name="T88" fmla="*/ 2147483646 w 5552"/>
              <a:gd name="T89" fmla="*/ 2147483646 h 921"/>
              <a:gd name="T90" fmla="*/ 2147483646 w 5552"/>
              <a:gd name="T91" fmla="*/ 2147483646 h 921"/>
              <a:gd name="T92" fmla="*/ 2147483646 w 5552"/>
              <a:gd name="T93" fmla="*/ 2147483646 h 921"/>
              <a:gd name="T94" fmla="*/ 2147483646 w 5552"/>
              <a:gd name="T95" fmla="*/ 2147483646 h 921"/>
              <a:gd name="T96" fmla="*/ 2147483646 w 5552"/>
              <a:gd name="T97" fmla="*/ 2147483646 h 921"/>
              <a:gd name="T98" fmla="*/ 2147483646 w 5552"/>
              <a:gd name="T99" fmla="*/ 2147483646 h 921"/>
              <a:gd name="T100" fmla="*/ 2147483646 w 5552"/>
              <a:gd name="T101" fmla="*/ 2147483646 h 921"/>
              <a:gd name="T102" fmla="*/ 2147483646 w 5552"/>
              <a:gd name="T103" fmla="*/ 2147483646 h 921"/>
              <a:gd name="T104" fmla="*/ 2147483646 w 5552"/>
              <a:gd name="T105" fmla="*/ 2147483646 h 921"/>
              <a:gd name="T106" fmla="*/ 2147483646 w 5552"/>
              <a:gd name="T107" fmla="*/ 2147483646 h 921"/>
              <a:gd name="T108" fmla="*/ 2147483646 w 5552"/>
              <a:gd name="T109" fmla="*/ 2147483646 h 921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5552" h="921">
                <a:moveTo>
                  <a:pt x="242" y="345"/>
                </a:moveTo>
                <a:cubicBezTo>
                  <a:pt x="0" y="345"/>
                  <a:pt x="0" y="345"/>
                  <a:pt x="0" y="345"/>
                </a:cubicBezTo>
                <a:cubicBezTo>
                  <a:pt x="0" y="3"/>
                  <a:pt x="0" y="3"/>
                  <a:pt x="0" y="3"/>
                </a:cubicBezTo>
                <a:cubicBezTo>
                  <a:pt x="235" y="3"/>
                  <a:pt x="235" y="3"/>
                  <a:pt x="235" y="3"/>
                </a:cubicBezTo>
                <a:cubicBezTo>
                  <a:pt x="235" y="34"/>
                  <a:pt x="235" y="34"/>
                  <a:pt x="235" y="34"/>
                </a:cubicBezTo>
                <a:cubicBezTo>
                  <a:pt x="36" y="34"/>
                  <a:pt x="36" y="34"/>
                  <a:pt x="36" y="34"/>
                </a:cubicBezTo>
                <a:cubicBezTo>
                  <a:pt x="36" y="156"/>
                  <a:pt x="36" y="156"/>
                  <a:pt x="36" y="156"/>
                </a:cubicBezTo>
                <a:cubicBezTo>
                  <a:pt x="213" y="156"/>
                  <a:pt x="213" y="156"/>
                  <a:pt x="213" y="156"/>
                </a:cubicBezTo>
                <a:cubicBezTo>
                  <a:pt x="213" y="187"/>
                  <a:pt x="213" y="187"/>
                  <a:pt x="213" y="187"/>
                </a:cubicBezTo>
                <a:cubicBezTo>
                  <a:pt x="36" y="187"/>
                  <a:pt x="36" y="187"/>
                  <a:pt x="36" y="187"/>
                </a:cubicBezTo>
                <a:cubicBezTo>
                  <a:pt x="36" y="314"/>
                  <a:pt x="36" y="314"/>
                  <a:pt x="36" y="314"/>
                </a:cubicBezTo>
                <a:cubicBezTo>
                  <a:pt x="242" y="314"/>
                  <a:pt x="242" y="314"/>
                  <a:pt x="242" y="314"/>
                </a:cubicBezTo>
                <a:lnTo>
                  <a:pt x="242" y="345"/>
                </a:lnTo>
                <a:close/>
                <a:moveTo>
                  <a:pt x="613" y="345"/>
                </a:moveTo>
                <a:cubicBezTo>
                  <a:pt x="613" y="3"/>
                  <a:pt x="613" y="3"/>
                  <a:pt x="613" y="3"/>
                </a:cubicBezTo>
                <a:cubicBezTo>
                  <a:pt x="578" y="3"/>
                  <a:pt x="578" y="3"/>
                  <a:pt x="578" y="3"/>
                </a:cubicBezTo>
                <a:cubicBezTo>
                  <a:pt x="578" y="281"/>
                  <a:pt x="578" y="281"/>
                  <a:pt x="578" y="281"/>
                </a:cubicBezTo>
                <a:cubicBezTo>
                  <a:pt x="357" y="3"/>
                  <a:pt x="357" y="3"/>
                  <a:pt x="357" y="3"/>
                </a:cubicBezTo>
                <a:cubicBezTo>
                  <a:pt x="327" y="3"/>
                  <a:pt x="327" y="3"/>
                  <a:pt x="327" y="3"/>
                </a:cubicBezTo>
                <a:cubicBezTo>
                  <a:pt x="327" y="345"/>
                  <a:pt x="327" y="345"/>
                  <a:pt x="327" y="345"/>
                </a:cubicBezTo>
                <a:cubicBezTo>
                  <a:pt x="363" y="345"/>
                  <a:pt x="363" y="345"/>
                  <a:pt x="363" y="345"/>
                </a:cubicBezTo>
                <a:cubicBezTo>
                  <a:pt x="363" y="67"/>
                  <a:pt x="363" y="67"/>
                  <a:pt x="363" y="67"/>
                </a:cubicBezTo>
                <a:cubicBezTo>
                  <a:pt x="583" y="345"/>
                  <a:pt x="583" y="345"/>
                  <a:pt x="583" y="345"/>
                </a:cubicBezTo>
                <a:lnTo>
                  <a:pt x="613" y="345"/>
                </a:lnTo>
                <a:close/>
                <a:moveTo>
                  <a:pt x="791" y="345"/>
                </a:moveTo>
                <a:cubicBezTo>
                  <a:pt x="828" y="345"/>
                  <a:pt x="828" y="345"/>
                  <a:pt x="828" y="345"/>
                </a:cubicBezTo>
                <a:cubicBezTo>
                  <a:pt x="828" y="34"/>
                  <a:pt x="828" y="34"/>
                  <a:pt x="828" y="34"/>
                </a:cubicBezTo>
                <a:cubicBezTo>
                  <a:pt x="948" y="34"/>
                  <a:pt x="948" y="34"/>
                  <a:pt x="948" y="34"/>
                </a:cubicBezTo>
                <a:cubicBezTo>
                  <a:pt x="948" y="3"/>
                  <a:pt x="948" y="3"/>
                  <a:pt x="948" y="3"/>
                </a:cubicBezTo>
                <a:cubicBezTo>
                  <a:pt x="671" y="3"/>
                  <a:pt x="671" y="3"/>
                  <a:pt x="671" y="3"/>
                </a:cubicBezTo>
                <a:cubicBezTo>
                  <a:pt x="671" y="34"/>
                  <a:pt x="671" y="34"/>
                  <a:pt x="671" y="34"/>
                </a:cubicBezTo>
                <a:cubicBezTo>
                  <a:pt x="791" y="34"/>
                  <a:pt x="791" y="34"/>
                  <a:pt x="791" y="34"/>
                </a:cubicBezTo>
                <a:lnTo>
                  <a:pt x="791" y="345"/>
                </a:lnTo>
                <a:close/>
                <a:moveTo>
                  <a:pt x="1248" y="314"/>
                </a:moveTo>
                <a:cubicBezTo>
                  <a:pt x="1042" y="314"/>
                  <a:pt x="1042" y="314"/>
                  <a:pt x="1042" y="314"/>
                </a:cubicBezTo>
                <a:cubicBezTo>
                  <a:pt x="1042" y="187"/>
                  <a:pt x="1042" y="187"/>
                  <a:pt x="1042" y="187"/>
                </a:cubicBezTo>
                <a:cubicBezTo>
                  <a:pt x="1219" y="187"/>
                  <a:pt x="1219" y="187"/>
                  <a:pt x="1219" y="187"/>
                </a:cubicBezTo>
                <a:cubicBezTo>
                  <a:pt x="1219" y="156"/>
                  <a:pt x="1219" y="156"/>
                  <a:pt x="1219" y="156"/>
                </a:cubicBezTo>
                <a:cubicBezTo>
                  <a:pt x="1042" y="156"/>
                  <a:pt x="1042" y="156"/>
                  <a:pt x="1042" y="156"/>
                </a:cubicBezTo>
                <a:cubicBezTo>
                  <a:pt x="1042" y="34"/>
                  <a:pt x="1042" y="34"/>
                  <a:pt x="1042" y="34"/>
                </a:cubicBezTo>
                <a:cubicBezTo>
                  <a:pt x="1240" y="34"/>
                  <a:pt x="1240" y="34"/>
                  <a:pt x="1240" y="34"/>
                </a:cubicBezTo>
                <a:cubicBezTo>
                  <a:pt x="1240" y="3"/>
                  <a:pt x="1240" y="3"/>
                  <a:pt x="1240" y="3"/>
                </a:cubicBezTo>
                <a:cubicBezTo>
                  <a:pt x="1006" y="3"/>
                  <a:pt x="1006" y="3"/>
                  <a:pt x="1006" y="3"/>
                </a:cubicBezTo>
                <a:cubicBezTo>
                  <a:pt x="1006" y="345"/>
                  <a:pt x="1006" y="345"/>
                  <a:pt x="1006" y="345"/>
                </a:cubicBezTo>
                <a:cubicBezTo>
                  <a:pt x="1248" y="345"/>
                  <a:pt x="1248" y="345"/>
                  <a:pt x="1248" y="345"/>
                </a:cubicBezTo>
                <a:lnTo>
                  <a:pt x="1248" y="314"/>
                </a:lnTo>
                <a:close/>
                <a:moveTo>
                  <a:pt x="1461" y="237"/>
                </a:moveTo>
                <a:cubicBezTo>
                  <a:pt x="1369" y="237"/>
                  <a:pt x="1369" y="237"/>
                  <a:pt x="1369" y="237"/>
                </a:cubicBezTo>
                <a:cubicBezTo>
                  <a:pt x="1369" y="345"/>
                  <a:pt x="1369" y="345"/>
                  <a:pt x="1369" y="345"/>
                </a:cubicBezTo>
                <a:cubicBezTo>
                  <a:pt x="1333" y="345"/>
                  <a:pt x="1333" y="345"/>
                  <a:pt x="1333" y="345"/>
                </a:cubicBezTo>
                <a:cubicBezTo>
                  <a:pt x="1333" y="3"/>
                  <a:pt x="1333" y="3"/>
                  <a:pt x="1333" y="3"/>
                </a:cubicBezTo>
                <a:cubicBezTo>
                  <a:pt x="1461" y="3"/>
                  <a:pt x="1461" y="3"/>
                  <a:pt x="1461" y="3"/>
                </a:cubicBezTo>
                <a:cubicBezTo>
                  <a:pt x="1505" y="3"/>
                  <a:pt x="1539" y="13"/>
                  <a:pt x="1564" y="34"/>
                </a:cubicBezTo>
                <a:cubicBezTo>
                  <a:pt x="1588" y="55"/>
                  <a:pt x="1601" y="84"/>
                  <a:pt x="1601" y="120"/>
                </a:cubicBezTo>
                <a:cubicBezTo>
                  <a:pt x="1601" y="147"/>
                  <a:pt x="1594" y="169"/>
                  <a:pt x="1581" y="188"/>
                </a:cubicBezTo>
                <a:cubicBezTo>
                  <a:pt x="1567" y="206"/>
                  <a:pt x="1548" y="220"/>
                  <a:pt x="1523" y="228"/>
                </a:cubicBezTo>
                <a:cubicBezTo>
                  <a:pt x="1606" y="345"/>
                  <a:pt x="1606" y="345"/>
                  <a:pt x="1606" y="345"/>
                </a:cubicBezTo>
                <a:cubicBezTo>
                  <a:pt x="1567" y="345"/>
                  <a:pt x="1567" y="345"/>
                  <a:pt x="1567" y="345"/>
                </a:cubicBezTo>
                <a:cubicBezTo>
                  <a:pt x="1488" y="235"/>
                  <a:pt x="1488" y="235"/>
                  <a:pt x="1488" y="235"/>
                </a:cubicBezTo>
                <a:cubicBezTo>
                  <a:pt x="1480" y="236"/>
                  <a:pt x="1470" y="237"/>
                  <a:pt x="1461" y="237"/>
                </a:cubicBezTo>
                <a:close/>
                <a:moveTo>
                  <a:pt x="1460" y="206"/>
                </a:moveTo>
                <a:cubicBezTo>
                  <a:pt x="1494" y="206"/>
                  <a:pt x="1520" y="198"/>
                  <a:pt x="1538" y="183"/>
                </a:cubicBezTo>
                <a:cubicBezTo>
                  <a:pt x="1556" y="168"/>
                  <a:pt x="1565" y="147"/>
                  <a:pt x="1565" y="120"/>
                </a:cubicBezTo>
                <a:cubicBezTo>
                  <a:pt x="1565" y="92"/>
                  <a:pt x="1556" y="71"/>
                  <a:pt x="1538" y="56"/>
                </a:cubicBezTo>
                <a:cubicBezTo>
                  <a:pt x="1520" y="42"/>
                  <a:pt x="1494" y="34"/>
                  <a:pt x="1460" y="34"/>
                </a:cubicBezTo>
                <a:cubicBezTo>
                  <a:pt x="1369" y="34"/>
                  <a:pt x="1369" y="34"/>
                  <a:pt x="1369" y="34"/>
                </a:cubicBezTo>
                <a:cubicBezTo>
                  <a:pt x="1369" y="206"/>
                  <a:pt x="1369" y="206"/>
                  <a:pt x="1369" y="206"/>
                </a:cubicBezTo>
                <a:lnTo>
                  <a:pt x="1460" y="206"/>
                </a:lnTo>
                <a:close/>
                <a:moveTo>
                  <a:pt x="1954" y="120"/>
                </a:moveTo>
                <a:cubicBezTo>
                  <a:pt x="1954" y="157"/>
                  <a:pt x="1942" y="185"/>
                  <a:pt x="1917" y="206"/>
                </a:cubicBezTo>
                <a:cubicBezTo>
                  <a:pt x="1893" y="227"/>
                  <a:pt x="1858" y="237"/>
                  <a:pt x="1815" y="237"/>
                </a:cubicBezTo>
                <a:cubicBezTo>
                  <a:pt x="1723" y="237"/>
                  <a:pt x="1723" y="237"/>
                  <a:pt x="1723" y="237"/>
                </a:cubicBezTo>
                <a:cubicBezTo>
                  <a:pt x="1723" y="345"/>
                  <a:pt x="1723" y="345"/>
                  <a:pt x="1723" y="345"/>
                </a:cubicBezTo>
                <a:cubicBezTo>
                  <a:pt x="1686" y="345"/>
                  <a:pt x="1686" y="345"/>
                  <a:pt x="1686" y="345"/>
                </a:cubicBezTo>
                <a:cubicBezTo>
                  <a:pt x="1686" y="3"/>
                  <a:pt x="1686" y="3"/>
                  <a:pt x="1686" y="3"/>
                </a:cubicBezTo>
                <a:cubicBezTo>
                  <a:pt x="1815" y="3"/>
                  <a:pt x="1815" y="3"/>
                  <a:pt x="1815" y="3"/>
                </a:cubicBezTo>
                <a:cubicBezTo>
                  <a:pt x="1858" y="3"/>
                  <a:pt x="1893" y="13"/>
                  <a:pt x="1917" y="34"/>
                </a:cubicBezTo>
                <a:cubicBezTo>
                  <a:pt x="1942" y="55"/>
                  <a:pt x="1954" y="84"/>
                  <a:pt x="1954" y="120"/>
                </a:cubicBezTo>
                <a:close/>
                <a:moveTo>
                  <a:pt x="1918" y="120"/>
                </a:moveTo>
                <a:cubicBezTo>
                  <a:pt x="1918" y="92"/>
                  <a:pt x="1909" y="71"/>
                  <a:pt x="1891" y="56"/>
                </a:cubicBezTo>
                <a:cubicBezTo>
                  <a:pt x="1873" y="42"/>
                  <a:pt x="1848" y="34"/>
                  <a:pt x="1814" y="34"/>
                </a:cubicBezTo>
                <a:cubicBezTo>
                  <a:pt x="1723" y="34"/>
                  <a:pt x="1723" y="34"/>
                  <a:pt x="1723" y="34"/>
                </a:cubicBezTo>
                <a:cubicBezTo>
                  <a:pt x="1723" y="205"/>
                  <a:pt x="1723" y="205"/>
                  <a:pt x="1723" y="205"/>
                </a:cubicBezTo>
                <a:cubicBezTo>
                  <a:pt x="1814" y="205"/>
                  <a:pt x="1814" y="205"/>
                  <a:pt x="1814" y="205"/>
                </a:cubicBezTo>
                <a:cubicBezTo>
                  <a:pt x="1848" y="205"/>
                  <a:pt x="1873" y="198"/>
                  <a:pt x="1891" y="183"/>
                </a:cubicBezTo>
                <a:cubicBezTo>
                  <a:pt x="1909" y="168"/>
                  <a:pt x="1918" y="147"/>
                  <a:pt x="1918" y="120"/>
                </a:cubicBezTo>
                <a:close/>
                <a:moveTo>
                  <a:pt x="2223" y="228"/>
                </a:moveTo>
                <a:cubicBezTo>
                  <a:pt x="2306" y="345"/>
                  <a:pt x="2306" y="345"/>
                  <a:pt x="2306" y="345"/>
                </a:cubicBezTo>
                <a:cubicBezTo>
                  <a:pt x="2267" y="345"/>
                  <a:pt x="2267" y="345"/>
                  <a:pt x="2267" y="345"/>
                </a:cubicBezTo>
                <a:cubicBezTo>
                  <a:pt x="2188" y="235"/>
                  <a:pt x="2188" y="235"/>
                  <a:pt x="2188" y="235"/>
                </a:cubicBezTo>
                <a:cubicBezTo>
                  <a:pt x="2179" y="236"/>
                  <a:pt x="2170" y="237"/>
                  <a:pt x="2161" y="237"/>
                </a:cubicBezTo>
                <a:cubicBezTo>
                  <a:pt x="2069" y="237"/>
                  <a:pt x="2069" y="237"/>
                  <a:pt x="2069" y="237"/>
                </a:cubicBezTo>
                <a:cubicBezTo>
                  <a:pt x="2069" y="345"/>
                  <a:pt x="2069" y="345"/>
                  <a:pt x="2069" y="345"/>
                </a:cubicBezTo>
                <a:cubicBezTo>
                  <a:pt x="2033" y="345"/>
                  <a:pt x="2033" y="345"/>
                  <a:pt x="2033" y="345"/>
                </a:cubicBezTo>
                <a:cubicBezTo>
                  <a:pt x="2033" y="3"/>
                  <a:pt x="2033" y="3"/>
                  <a:pt x="2033" y="3"/>
                </a:cubicBezTo>
                <a:cubicBezTo>
                  <a:pt x="2161" y="3"/>
                  <a:pt x="2161" y="3"/>
                  <a:pt x="2161" y="3"/>
                </a:cubicBezTo>
                <a:cubicBezTo>
                  <a:pt x="2205" y="3"/>
                  <a:pt x="2239" y="13"/>
                  <a:pt x="2264" y="34"/>
                </a:cubicBezTo>
                <a:cubicBezTo>
                  <a:pt x="2288" y="55"/>
                  <a:pt x="2301" y="84"/>
                  <a:pt x="2301" y="120"/>
                </a:cubicBezTo>
                <a:cubicBezTo>
                  <a:pt x="2301" y="147"/>
                  <a:pt x="2294" y="169"/>
                  <a:pt x="2280" y="188"/>
                </a:cubicBezTo>
                <a:cubicBezTo>
                  <a:pt x="2267" y="206"/>
                  <a:pt x="2248" y="220"/>
                  <a:pt x="2223" y="228"/>
                </a:cubicBezTo>
                <a:close/>
                <a:moveTo>
                  <a:pt x="2238" y="183"/>
                </a:moveTo>
                <a:cubicBezTo>
                  <a:pt x="2256" y="168"/>
                  <a:pt x="2265" y="147"/>
                  <a:pt x="2265" y="120"/>
                </a:cubicBezTo>
                <a:cubicBezTo>
                  <a:pt x="2265" y="92"/>
                  <a:pt x="2256" y="71"/>
                  <a:pt x="2238" y="56"/>
                </a:cubicBezTo>
                <a:cubicBezTo>
                  <a:pt x="2220" y="42"/>
                  <a:pt x="2194" y="34"/>
                  <a:pt x="2160" y="34"/>
                </a:cubicBezTo>
                <a:cubicBezTo>
                  <a:pt x="2069" y="34"/>
                  <a:pt x="2069" y="34"/>
                  <a:pt x="2069" y="34"/>
                </a:cubicBezTo>
                <a:cubicBezTo>
                  <a:pt x="2069" y="206"/>
                  <a:pt x="2069" y="206"/>
                  <a:pt x="2069" y="206"/>
                </a:cubicBezTo>
                <a:cubicBezTo>
                  <a:pt x="2160" y="206"/>
                  <a:pt x="2160" y="206"/>
                  <a:pt x="2160" y="206"/>
                </a:cubicBezTo>
                <a:cubicBezTo>
                  <a:pt x="2194" y="206"/>
                  <a:pt x="2220" y="198"/>
                  <a:pt x="2238" y="183"/>
                </a:cubicBezTo>
                <a:close/>
                <a:moveTo>
                  <a:pt x="2423" y="3"/>
                </a:moveTo>
                <a:cubicBezTo>
                  <a:pt x="2386" y="3"/>
                  <a:pt x="2386" y="3"/>
                  <a:pt x="2386" y="3"/>
                </a:cubicBezTo>
                <a:cubicBezTo>
                  <a:pt x="2386" y="345"/>
                  <a:pt x="2386" y="345"/>
                  <a:pt x="2386" y="345"/>
                </a:cubicBezTo>
                <a:cubicBezTo>
                  <a:pt x="2423" y="345"/>
                  <a:pt x="2423" y="345"/>
                  <a:pt x="2423" y="345"/>
                </a:cubicBezTo>
                <a:lnTo>
                  <a:pt x="2423" y="3"/>
                </a:lnTo>
                <a:close/>
                <a:moveTo>
                  <a:pt x="2701" y="178"/>
                </a:moveTo>
                <a:cubicBezTo>
                  <a:pt x="2685" y="172"/>
                  <a:pt x="2665" y="165"/>
                  <a:pt x="2640" y="159"/>
                </a:cubicBezTo>
                <a:cubicBezTo>
                  <a:pt x="2619" y="154"/>
                  <a:pt x="2602" y="149"/>
                  <a:pt x="2589" y="145"/>
                </a:cubicBezTo>
                <a:cubicBezTo>
                  <a:pt x="2577" y="140"/>
                  <a:pt x="2566" y="134"/>
                  <a:pt x="2558" y="126"/>
                </a:cubicBezTo>
                <a:cubicBezTo>
                  <a:pt x="2550" y="117"/>
                  <a:pt x="2545" y="106"/>
                  <a:pt x="2545" y="93"/>
                </a:cubicBezTo>
                <a:cubicBezTo>
                  <a:pt x="2545" y="75"/>
                  <a:pt x="2553" y="60"/>
                  <a:pt x="2568" y="48"/>
                </a:cubicBezTo>
                <a:cubicBezTo>
                  <a:pt x="2583" y="36"/>
                  <a:pt x="2606" y="31"/>
                  <a:pt x="2636" y="31"/>
                </a:cubicBezTo>
                <a:cubicBezTo>
                  <a:pt x="2651" y="31"/>
                  <a:pt x="2667" y="33"/>
                  <a:pt x="2684" y="38"/>
                </a:cubicBezTo>
                <a:cubicBezTo>
                  <a:pt x="2700" y="42"/>
                  <a:pt x="2715" y="50"/>
                  <a:pt x="2730" y="59"/>
                </a:cubicBezTo>
                <a:cubicBezTo>
                  <a:pt x="2742" y="30"/>
                  <a:pt x="2742" y="30"/>
                  <a:pt x="2742" y="30"/>
                </a:cubicBezTo>
                <a:cubicBezTo>
                  <a:pt x="2728" y="21"/>
                  <a:pt x="2712" y="13"/>
                  <a:pt x="2693" y="8"/>
                </a:cubicBezTo>
                <a:cubicBezTo>
                  <a:pt x="2675" y="3"/>
                  <a:pt x="2655" y="0"/>
                  <a:pt x="2636" y="0"/>
                </a:cubicBezTo>
                <a:cubicBezTo>
                  <a:pt x="2608" y="0"/>
                  <a:pt x="2584" y="4"/>
                  <a:pt x="2565" y="13"/>
                </a:cubicBezTo>
                <a:cubicBezTo>
                  <a:pt x="2546" y="21"/>
                  <a:pt x="2532" y="32"/>
                  <a:pt x="2523" y="47"/>
                </a:cubicBezTo>
                <a:cubicBezTo>
                  <a:pt x="2514" y="61"/>
                  <a:pt x="2510" y="76"/>
                  <a:pt x="2510" y="94"/>
                </a:cubicBezTo>
                <a:cubicBezTo>
                  <a:pt x="2510" y="115"/>
                  <a:pt x="2515" y="132"/>
                  <a:pt x="2526" y="144"/>
                </a:cubicBezTo>
                <a:cubicBezTo>
                  <a:pt x="2537" y="157"/>
                  <a:pt x="2550" y="166"/>
                  <a:pt x="2565" y="172"/>
                </a:cubicBezTo>
                <a:cubicBezTo>
                  <a:pt x="2581" y="178"/>
                  <a:pt x="2601" y="184"/>
                  <a:pt x="2627" y="191"/>
                </a:cubicBezTo>
                <a:cubicBezTo>
                  <a:pt x="2649" y="196"/>
                  <a:pt x="2665" y="201"/>
                  <a:pt x="2677" y="205"/>
                </a:cubicBezTo>
                <a:cubicBezTo>
                  <a:pt x="2689" y="209"/>
                  <a:pt x="2700" y="216"/>
                  <a:pt x="2708" y="224"/>
                </a:cubicBezTo>
                <a:cubicBezTo>
                  <a:pt x="2716" y="232"/>
                  <a:pt x="2720" y="243"/>
                  <a:pt x="2720" y="257"/>
                </a:cubicBezTo>
                <a:cubicBezTo>
                  <a:pt x="2720" y="275"/>
                  <a:pt x="2713" y="289"/>
                  <a:pt x="2697" y="300"/>
                </a:cubicBezTo>
                <a:cubicBezTo>
                  <a:pt x="2682" y="312"/>
                  <a:pt x="2659" y="317"/>
                  <a:pt x="2629" y="317"/>
                </a:cubicBezTo>
                <a:cubicBezTo>
                  <a:pt x="2607" y="317"/>
                  <a:pt x="2585" y="313"/>
                  <a:pt x="2565" y="306"/>
                </a:cubicBezTo>
                <a:cubicBezTo>
                  <a:pt x="2544" y="298"/>
                  <a:pt x="2528" y="288"/>
                  <a:pt x="2516" y="276"/>
                </a:cubicBezTo>
                <a:cubicBezTo>
                  <a:pt x="2501" y="304"/>
                  <a:pt x="2501" y="304"/>
                  <a:pt x="2501" y="304"/>
                </a:cubicBezTo>
                <a:cubicBezTo>
                  <a:pt x="2514" y="317"/>
                  <a:pt x="2532" y="328"/>
                  <a:pt x="2555" y="336"/>
                </a:cubicBezTo>
                <a:cubicBezTo>
                  <a:pt x="2579" y="344"/>
                  <a:pt x="2603" y="348"/>
                  <a:pt x="2629" y="348"/>
                </a:cubicBezTo>
                <a:cubicBezTo>
                  <a:pt x="2657" y="348"/>
                  <a:pt x="2680" y="344"/>
                  <a:pt x="2699" y="336"/>
                </a:cubicBezTo>
                <a:cubicBezTo>
                  <a:pt x="2719" y="327"/>
                  <a:pt x="2733" y="316"/>
                  <a:pt x="2742" y="302"/>
                </a:cubicBezTo>
                <a:cubicBezTo>
                  <a:pt x="2752" y="288"/>
                  <a:pt x="2756" y="272"/>
                  <a:pt x="2756" y="255"/>
                </a:cubicBezTo>
                <a:cubicBezTo>
                  <a:pt x="2756" y="234"/>
                  <a:pt x="2751" y="217"/>
                  <a:pt x="2740" y="205"/>
                </a:cubicBezTo>
                <a:cubicBezTo>
                  <a:pt x="2729" y="193"/>
                  <a:pt x="2716" y="184"/>
                  <a:pt x="2701" y="178"/>
                </a:cubicBezTo>
                <a:close/>
                <a:moveTo>
                  <a:pt x="3077" y="314"/>
                </a:moveTo>
                <a:cubicBezTo>
                  <a:pt x="2871" y="314"/>
                  <a:pt x="2871" y="314"/>
                  <a:pt x="2871" y="314"/>
                </a:cubicBezTo>
                <a:cubicBezTo>
                  <a:pt x="2871" y="187"/>
                  <a:pt x="2871" y="187"/>
                  <a:pt x="2871" y="187"/>
                </a:cubicBezTo>
                <a:cubicBezTo>
                  <a:pt x="3048" y="187"/>
                  <a:pt x="3048" y="187"/>
                  <a:pt x="3048" y="187"/>
                </a:cubicBezTo>
                <a:cubicBezTo>
                  <a:pt x="3048" y="156"/>
                  <a:pt x="3048" y="156"/>
                  <a:pt x="3048" y="156"/>
                </a:cubicBezTo>
                <a:cubicBezTo>
                  <a:pt x="2871" y="156"/>
                  <a:pt x="2871" y="156"/>
                  <a:pt x="2871" y="156"/>
                </a:cubicBezTo>
                <a:cubicBezTo>
                  <a:pt x="2871" y="34"/>
                  <a:pt x="2871" y="34"/>
                  <a:pt x="2871" y="34"/>
                </a:cubicBezTo>
                <a:cubicBezTo>
                  <a:pt x="3070" y="34"/>
                  <a:pt x="3070" y="34"/>
                  <a:pt x="3070" y="34"/>
                </a:cubicBezTo>
                <a:cubicBezTo>
                  <a:pt x="3070" y="3"/>
                  <a:pt x="3070" y="3"/>
                  <a:pt x="3070" y="3"/>
                </a:cubicBezTo>
                <a:cubicBezTo>
                  <a:pt x="2835" y="3"/>
                  <a:pt x="2835" y="3"/>
                  <a:pt x="2835" y="3"/>
                </a:cubicBezTo>
                <a:cubicBezTo>
                  <a:pt x="2835" y="345"/>
                  <a:pt x="2835" y="345"/>
                  <a:pt x="2835" y="345"/>
                </a:cubicBezTo>
                <a:cubicBezTo>
                  <a:pt x="3077" y="345"/>
                  <a:pt x="3077" y="345"/>
                  <a:pt x="3077" y="345"/>
                </a:cubicBezTo>
                <a:lnTo>
                  <a:pt x="3077" y="314"/>
                </a:lnTo>
                <a:close/>
                <a:moveTo>
                  <a:pt x="178" y="830"/>
                </a:moveTo>
                <a:cubicBezTo>
                  <a:pt x="30" y="576"/>
                  <a:pt x="30" y="576"/>
                  <a:pt x="30" y="576"/>
                </a:cubicBezTo>
                <a:cubicBezTo>
                  <a:pt x="0" y="576"/>
                  <a:pt x="0" y="576"/>
                  <a:pt x="0" y="576"/>
                </a:cubicBezTo>
                <a:cubicBezTo>
                  <a:pt x="0" y="919"/>
                  <a:pt x="0" y="919"/>
                  <a:pt x="0" y="919"/>
                </a:cubicBezTo>
                <a:cubicBezTo>
                  <a:pt x="35" y="919"/>
                  <a:pt x="35" y="919"/>
                  <a:pt x="35" y="919"/>
                </a:cubicBezTo>
                <a:cubicBezTo>
                  <a:pt x="35" y="646"/>
                  <a:pt x="35" y="646"/>
                  <a:pt x="35" y="646"/>
                </a:cubicBezTo>
                <a:cubicBezTo>
                  <a:pt x="169" y="875"/>
                  <a:pt x="169" y="875"/>
                  <a:pt x="169" y="875"/>
                </a:cubicBezTo>
                <a:cubicBezTo>
                  <a:pt x="186" y="875"/>
                  <a:pt x="186" y="875"/>
                  <a:pt x="186" y="875"/>
                </a:cubicBezTo>
                <a:cubicBezTo>
                  <a:pt x="321" y="645"/>
                  <a:pt x="321" y="645"/>
                  <a:pt x="321" y="645"/>
                </a:cubicBezTo>
                <a:cubicBezTo>
                  <a:pt x="321" y="919"/>
                  <a:pt x="321" y="919"/>
                  <a:pt x="321" y="919"/>
                </a:cubicBezTo>
                <a:cubicBezTo>
                  <a:pt x="356" y="919"/>
                  <a:pt x="356" y="919"/>
                  <a:pt x="356" y="919"/>
                </a:cubicBezTo>
                <a:cubicBezTo>
                  <a:pt x="356" y="576"/>
                  <a:pt x="356" y="576"/>
                  <a:pt x="356" y="576"/>
                </a:cubicBezTo>
                <a:cubicBezTo>
                  <a:pt x="326" y="576"/>
                  <a:pt x="326" y="576"/>
                  <a:pt x="326" y="576"/>
                </a:cubicBezTo>
                <a:lnTo>
                  <a:pt x="178" y="830"/>
                </a:lnTo>
                <a:close/>
                <a:moveTo>
                  <a:pt x="604" y="576"/>
                </a:moveTo>
                <a:cubicBezTo>
                  <a:pt x="761" y="919"/>
                  <a:pt x="761" y="919"/>
                  <a:pt x="761" y="919"/>
                </a:cubicBezTo>
                <a:cubicBezTo>
                  <a:pt x="723" y="919"/>
                  <a:pt x="723" y="919"/>
                  <a:pt x="723" y="919"/>
                </a:cubicBezTo>
                <a:cubicBezTo>
                  <a:pt x="682" y="827"/>
                  <a:pt x="682" y="827"/>
                  <a:pt x="682" y="827"/>
                </a:cubicBezTo>
                <a:cubicBezTo>
                  <a:pt x="491" y="827"/>
                  <a:pt x="491" y="827"/>
                  <a:pt x="491" y="827"/>
                </a:cubicBezTo>
                <a:cubicBezTo>
                  <a:pt x="450" y="919"/>
                  <a:pt x="450" y="919"/>
                  <a:pt x="450" y="919"/>
                </a:cubicBezTo>
                <a:cubicBezTo>
                  <a:pt x="412" y="919"/>
                  <a:pt x="412" y="919"/>
                  <a:pt x="412" y="919"/>
                </a:cubicBezTo>
                <a:cubicBezTo>
                  <a:pt x="569" y="576"/>
                  <a:pt x="569" y="576"/>
                  <a:pt x="569" y="576"/>
                </a:cubicBezTo>
                <a:lnTo>
                  <a:pt x="604" y="576"/>
                </a:lnTo>
                <a:close/>
                <a:moveTo>
                  <a:pt x="669" y="798"/>
                </a:moveTo>
                <a:cubicBezTo>
                  <a:pt x="586" y="614"/>
                  <a:pt x="586" y="614"/>
                  <a:pt x="586" y="614"/>
                </a:cubicBezTo>
                <a:cubicBezTo>
                  <a:pt x="504" y="798"/>
                  <a:pt x="504" y="798"/>
                  <a:pt x="504" y="798"/>
                </a:cubicBezTo>
                <a:lnTo>
                  <a:pt x="669" y="798"/>
                </a:lnTo>
                <a:close/>
                <a:moveTo>
                  <a:pt x="747" y="607"/>
                </a:moveTo>
                <a:cubicBezTo>
                  <a:pt x="867" y="607"/>
                  <a:pt x="867" y="607"/>
                  <a:pt x="867" y="607"/>
                </a:cubicBezTo>
                <a:cubicBezTo>
                  <a:pt x="867" y="919"/>
                  <a:pt x="867" y="919"/>
                  <a:pt x="867" y="919"/>
                </a:cubicBezTo>
                <a:cubicBezTo>
                  <a:pt x="903" y="919"/>
                  <a:pt x="903" y="919"/>
                  <a:pt x="903" y="919"/>
                </a:cubicBezTo>
                <a:cubicBezTo>
                  <a:pt x="903" y="607"/>
                  <a:pt x="903" y="607"/>
                  <a:pt x="903" y="607"/>
                </a:cubicBezTo>
                <a:cubicBezTo>
                  <a:pt x="1024" y="607"/>
                  <a:pt x="1024" y="607"/>
                  <a:pt x="1024" y="607"/>
                </a:cubicBezTo>
                <a:cubicBezTo>
                  <a:pt x="1024" y="576"/>
                  <a:pt x="1024" y="576"/>
                  <a:pt x="1024" y="576"/>
                </a:cubicBezTo>
                <a:cubicBezTo>
                  <a:pt x="747" y="576"/>
                  <a:pt x="747" y="576"/>
                  <a:pt x="747" y="576"/>
                </a:cubicBezTo>
                <a:lnTo>
                  <a:pt x="747" y="607"/>
                </a:lnTo>
                <a:close/>
                <a:moveTo>
                  <a:pt x="1153" y="624"/>
                </a:moveTo>
                <a:cubicBezTo>
                  <a:pt x="1175" y="612"/>
                  <a:pt x="1200" y="605"/>
                  <a:pt x="1227" y="605"/>
                </a:cubicBezTo>
                <a:cubicBezTo>
                  <a:pt x="1267" y="605"/>
                  <a:pt x="1301" y="619"/>
                  <a:pt x="1328" y="646"/>
                </a:cubicBezTo>
                <a:cubicBezTo>
                  <a:pt x="1351" y="623"/>
                  <a:pt x="1351" y="623"/>
                  <a:pt x="1351" y="623"/>
                </a:cubicBezTo>
                <a:cubicBezTo>
                  <a:pt x="1336" y="607"/>
                  <a:pt x="1318" y="594"/>
                  <a:pt x="1296" y="586"/>
                </a:cubicBezTo>
                <a:cubicBezTo>
                  <a:pt x="1275" y="577"/>
                  <a:pt x="1251" y="573"/>
                  <a:pt x="1226" y="573"/>
                </a:cubicBezTo>
                <a:cubicBezTo>
                  <a:pt x="1192" y="573"/>
                  <a:pt x="1161" y="581"/>
                  <a:pt x="1134" y="596"/>
                </a:cubicBezTo>
                <a:cubicBezTo>
                  <a:pt x="1106" y="611"/>
                  <a:pt x="1085" y="631"/>
                  <a:pt x="1069" y="658"/>
                </a:cubicBezTo>
                <a:cubicBezTo>
                  <a:pt x="1054" y="685"/>
                  <a:pt x="1046" y="714"/>
                  <a:pt x="1046" y="747"/>
                </a:cubicBezTo>
                <a:cubicBezTo>
                  <a:pt x="1046" y="780"/>
                  <a:pt x="1054" y="810"/>
                  <a:pt x="1069" y="837"/>
                </a:cubicBezTo>
                <a:cubicBezTo>
                  <a:pt x="1085" y="863"/>
                  <a:pt x="1106" y="884"/>
                  <a:pt x="1133" y="899"/>
                </a:cubicBezTo>
                <a:cubicBezTo>
                  <a:pt x="1161" y="914"/>
                  <a:pt x="1191" y="921"/>
                  <a:pt x="1225" y="921"/>
                </a:cubicBezTo>
                <a:cubicBezTo>
                  <a:pt x="1251" y="921"/>
                  <a:pt x="1274" y="917"/>
                  <a:pt x="1296" y="908"/>
                </a:cubicBezTo>
                <a:cubicBezTo>
                  <a:pt x="1318" y="900"/>
                  <a:pt x="1336" y="887"/>
                  <a:pt x="1351" y="871"/>
                </a:cubicBezTo>
                <a:cubicBezTo>
                  <a:pt x="1328" y="848"/>
                  <a:pt x="1328" y="848"/>
                  <a:pt x="1328" y="848"/>
                </a:cubicBezTo>
                <a:cubicBezTo>
                  <a:pt x="1301" y="875"/>
                  <a:pt x="1268" y="889"/>
                  <a:pt x="1227" y="889"/>
                </a:cubicBezTo>
                <a:cubicBezTo>
                  <a:pt x="1200" y="889"/>
                  <a:pt x="1175" y="883"/>
                  <a:pt x="1153" y="871"/>
                </a:cubicBezTo>
                <a:cubicBezTo>
                  <a:pt x="1131" y="858"/>
                  <a:pt x="1113" y="841"/>
                  <a:pt x="1101" y="820"/>
                </a:cubicBezTo>
                <a:cubicBezTo>
                  <a:pt x="1088" y="798"/>
                  <a:pt x="1082" y="774"/>
                  <a:pt x="1082" y="747"/>
                </a:cubicBezTo>
                <a:cubicBezTo>
                  <a:pt x="1082" y="721"/>
                  <a:pt x="1088" y="696"/>
                  <a:pt x="1101" y="675"/>
                </a:cubicBezTo>
                <a:cubicBezTo>
                  <a:pt x="1113" y="653"/>
                  <a:pt x="1131" y="636"/>
                  <a:pt x="1153" y="624"/>
                </a:cubicBezTo>
                <a:close/>
                <a:moveTo>
                  <a:pt x="1679" y="729"/>
                </a:moveTo>
                <a:cubicBezTo>
                  <a:pt x="1464" y="729"/>
                  <a:pt x="1464" y="729"/>
                  <a:pt x="1464" y="729"/>
                </a:cubicBezTo>
                <a:cubicBezTo>
                  <a:pt x="1464" y="576"/>
                  <a:pt x="1464" y="576"/>
                  <a:pt x="1464" y="576"/>
                </a:cubicBezTo>
                <a:cubicBezTo>
                  <a:pt x="1428" y="576"/>
                  <a:pt x="1428" y="576"/>
                  <a:pt x="1428" y="576"/>
                </a:cubicBezTo>
                <a:cubicBezTo>
                  <a:pt x="1428" y="919"/>
                  <a:pt x="1428" y="919"/>
                  <a:pt x="1428" y="919"/>
                </a:cubicBezTo>
                <a:cubicBezTo>
                  <a:pt x="1464" y="919"/>
                  <a:pt x="1464" y="919"/>
                  <a:pt x="1464" y="919"/>
                </a:cubicBezTo>
                <a:cubicBezTo>
                  <a:pt x="1464" y="761"/>
                  <a:pt x="1464" y="761"/>
                  <a:pt x="1464" y="761"/>
                </a:cubicBezTo>
                <a:cubicBezTo>
                  <a:pt x="1679" y="761"/>
                  <a:pt x="1679" y="761"/>
                  <a:pt x="1679" y="761"/>
                </a:cubicBezTo>
                <a:cubicBezTo>
                  <a:pt x="1679" y="919"/>
                  <a:pt x="1679" y="919"/>
                  <a:pt x="1679" y="919"/>
                </a:cubicBezTo>
                <a:cubicBezTo>
                  <a:pt x="1714" y="919"/>
                  <a:pt x="1714" y="919"/>
                  <a:pt x="1714" y="919"/>
                </a:cubicBezTo>
                <a:cubicBezTo>
                  <a:pt x="1714" y="576"/>
                  <a:pt x="1714" y="576"/>
                  <a:pt x="1714" y="576"/>
                </a:cubicBezTo>
                <a:cubicBezTo>
                  <a:pt x="1679" y="576"/>
                  <a:pt x="1679" y="576"/>
                  <a:pt x="1679" y="576"/>
                </a:cubicBezTo>
                <a:lnTo>
                  <a:pt x="1679" y="729"/>
                </a:lnTo>
                <a:close/>
                <a:moveTo>
                  <a:pt x="1826" y="919"/>
                </a:moveTo>
                <a:cubicBezTo>
                  <a:pt x="1862" y="919"/>
                  <a:pt x="1862" y="919"/>
                  <a:pt x="1862" y="919"/>
                </a:cubicBezTo>
                <a:cubicBezTo>
                  <a:pt x="1862" y="576"/>
                  <a:pt x="1862" y="576"/>
                  <a:pt x="1862" y="576"/>
                </a:cubicBezTo>
                <a:cubicBezTo>
                  <a:pt x="1826" y="576"/>
                  <a:pt x="1826" y="576"/>
                  <a:pt x="1826" y="576"/>
                </a:cubicBezTo>
                <a:lnTo>
                  <a:pt x="1826" y="919"/>
                </a:lnTo>
                <a:close/>
                <a:moveTo>
                  <a:pt x="2224" y="854"/>
                </a:moveTo>
                <a:cubicBezTo>
                  <a:pt x="2003" y="576"/>
                  <a:pt x="2003" y="576"/>
                  <a:pt x="2003" y="576"/>
                </a:cubicBezTo>
                <a:cubicBezTo>
                  <a:pt x="1974" y="576"/>
                  <a:pt x="1974" y="576"/>
                  <a:pt x="1974" y="576"/>
                </a:cubicBezTo>
                <a:cubicBezTo>
                  <a:pt x="1974" y="919"/>
                  <a:pt x="1974" y="919"/>
                  <a:pt x="1974" y="919"/>
                </a:cubicBezTo>
                <a:cubicBezTo>
                  <a:pt x="2010" y="919"/>
                  <a:pt x="2010" y="919"/>
                  <a:pt x="2010" y="919"/>
                </a:cubicBezTo>
                <a:cubicBezTo>
                  <a:pt x="2010" y="641"/>
                  <a:pt x="2010" y="641"/>
                  <a:pt x="2010" y="641"/>
                </a:cubicBezTo>
                <a:cubicBezTo>
                  <a:pt x="2230" y="919"/>
                  <a:pt x="2230" y="919"/>
                  <a:pt x="2230" y="919"/>
                </a:cubicBezTo>
                <a:cubicBezTo>
                  <a:pt x="2260" y="919"/>
                  <a:pt x="2260" y="919"/>
                  <a:pt x="2260" y="919"/>
                </a:cubicBezTo>
                <a:cubicBezTo>
                  <a:pt x="2260" y="576"/>
                  <a:pt x="2260" y="576"/>
                  <a:pt x="2260" y="576"/>
                </a:cubicBezTo>
                <a:cubicBezTo>
                  <a:pt x="2224" y="576"/>
                  <a:pt x="2224" y="576"/>
                  <a:pt x="2224" y="576"/>
                </a:cubicBezTo>
                <a:lnTo>
                  <a:pt x="2224" y="854"/>
                </a:lnTo>
                <a:close/>
                <a:moveTo>
                  <a:pt x="2448" y="624"/>
                </a:moveTo>
                <a:cubicBezTo>
                  <a:pt x="2471" y="612"/>
                  <a:pt x="2496" y="605"/>
                  <a:pt x="2523" y="605"/>
                </a:cubicBezTo>
                <a:cubicBezTo>
                  <a:pt x="2565" y="605"/>
                  <a:pt x="2599" y="619"/>
                  <a:pt x="2627" y="646"/>
                </a:cubicBezTo>
                <a:cubicBezTo>
                  <a:pt x="2649" y="623"/>
                  <a:pt x="2649" y="623"/>
                  <a:pt x="2649" y="623"/>
                </a:cubicBezTo>
                <a:cubicBezTo>
                  <a:pt x="2634" y="606"/>
                  <a:pt x="2616" y="594"/>
                  <a:pt x="2594" y="586"/>
                </a:cubicBezTo>
                <a:cubicBezTo>
                  <a:pt x="2572" y="577"/>
                  <a:pt x="2548" y="573"/>
                  <a:pt x="2522" y="573"/>
                </a:cubicBezTo>
                <a:cubicBezTo>
                  <a:pt x="2487" y="573"/>
                  <a:pt x="2456" y="581"/>
                  <a:pt x="2429" y="596"/>
                </a:cubicBezTo>
                <a:cubicBezTo>
                  <a:pt x="2402" y="611"/>
                  <a:pt x="2380" y="631"/>
                  <a:pt x="2364" y="658"/>
                </a:cubicBezTo>
                <a:cubicBezTo>
                  <a:pt x="2349" y="685"/>
                  <a:pt x="2341" y="714"/>
                  <a:pt x="2341" y="747"/>
                </a:cubicBezTo>
                <a:cubicBezTo>
                  <a:pt x="2341" y="780"/>
                  <a:pt x="2349" y="810"/>
                  <a:pt x="2364" y="837"/>
                </a:cubicBezTo>
                <a:cubicBezTo>
                  <a:pt x="2380" y="863"/>
                  <a:pt x="2402" y="884"/>
                  <a:pt x="2429" y="899"/>
                </a:cubicBezTo>
                <a:cubicBezTo>
                  <a:pt x="2456" y="914"/>
                  <a:pt x="2487" y="921"/>
                  <a:pt x="2521" y="921"/>
                </a:cubicBezTo>
                <a:cubicBezTo>
                  <a:pt x="2546" y="921"/>
                  <a:pt x="2569" y="918"/>
                  <a:pt x="2590" y="910"/>
                </a:cubicBezTo>
                <a:cubicBezTo>
                  <a:pt x="2612" y="903"/>
                  <a:pt x="2631" y="892"/>
                  <a:pt x="2647" y="878"/>
                </a:cubicBezTo>
                <a:cubicBezTo>
                  <a:pt x="2647" y="747"/>
                  <a:pt x="2647" y="747"/>
                  <a:pt x="2647" y="747"/>
                </a:cubicBezTo>
                <a:cubicBezTo>
                  <a:pt x="2612" y="747"/>
                  <a:pt x="2612" y="747"/>
                  <a:pt x="2612" y="747"/>
                </a:cubicBezTo>
                <a:cubicBezTo>
                  <a:pt x="2612" y="863"/>
                  <a:pt x="2612" y="863"/>
                  <a:pt x="2612" y="863"/>
                </a:cubicBezTo>
                <a:cubicBezTo>
                  <a:pt x="2588" y="880"/>
                  <a:pt x="2558" y="889"/>
                  <a:pt x="2523" y="889"/>
                </a:cubicBezTo>
                <a:cubicBezTo>
                  <a:pt x="2495" y="889"/>
                  <a:pt x="2470" y="883"/>
                  <a:pt x="2448" y="871"/>
                </a:cubicBezTo>
                <a:cubicBezTo>
                  <a:pt x="2426" y="858"/>
                  <a:pt x="2408" y="841"/>
                  <a:pt x="2396" y="820"/>
                </a:cubicBezTo>
                <a:cubicBezTo>
                  <a:pt x="2383" y="798"/>
                  <a:pt x="2377" y="774"/>
                  <a:pt x="2377" y="747"/>
                </a:cubicBezTo>
                <a:cubicBezTo>
                  <a:pt x="2377" y="721"/>
                  <a:pt x="2383" y="696"/>
                  <a:pt x="2396" y="675"/>
                </a:cubicBezTo>
                <a:cubicBezTo>
                  <a:pt x="2408" y="653"/>
                  <a:pt x="2426" y="636"/>
                  <a:pt x="2448" y="624"/>
                </a:cubicBezTo>
                <a:close/>
                <a:moveTo>
                  <a:pt x="3146" y="693"/>
                </a:moveTo>
                <a:cubicBezTo>
                  <a:pt x="3146" y="730"/>
                  <a:pt x="3133" y="759"/>
                  <a:pt x="3108" y="779"/>
                </a:cubicBezTo>
                <a:cubicBezTo>
                  <a:pt x="3084" y="800"/>
                  <a:pt x="3049" y="810"/>
                  <a:pt x="3006" y="810"/>
                </a:cubicBezTo>
                <a:cubicBezTo>
                  <a:pt x="2914" y="810"/>
                  <a:pt x="2914" y="810"/>
                  <a:pt x="2914" y="810"/>
                </a:cubicBezTo>
                <a:cubicBezTo>
                  <a:pt x="2914" y="919"/>
                  <a:pt x="2914" y="919"/>
                  <a:pt x="2914" y="919"/>
                </a:cubicBezTo>
                <a:cubicBezTo>
                  <a:pt x="2877" y="919"/>
                  <a:pt x="2877" y="919"/>
                  <a:pt x="2877" y="919"/>
                </a:cubicBezTo>
                <a:cubicBezTo>
                  <a:pt x="2877" y="576"/>
                  <a:pt x="2877" y="576"/>
                  <a:pt x="2877" y="576"/>
                </a:cubicBezTo>
                <a:cubicBezTo>
                  <a:pt x="3006" y="576"/>
                  <a:pt x="3006" y="576"/>
                  <a:pt x="3006" y="576"/>
                </a:cubicBezTo>
                <a:cubicBezTo>
                  <a:pt x="3049" y="576"/>
                  <a:pt x="3084" y="587"/>
                  <a:pt x="3108" y="607"/>
                </a:cubicBezTo>
                <a:cubicBezTo>
                  <a:pt x="3133" y="628"/>
                  <a:pt x="3146" y="657"/>
                  <a:pt x="3146" y="693"/>
                </a:cubicBezTo>
                <a:close/>
                <a:moveTo>
                  <a:pt x="3109" y="693"/>
                </a:moveTo>
                <a:cubicBezTo>
                  <a:pt x="3109" y="666"/>
                  <a:pt x="3100" y="645"/>
                  <a:pt x="3082" y="630"/>
                </a:cubicBezTo>
                <a:cubicBezTo>
                  <a:pt x="3064" y="615"/>
                  <a:pt x="3039" y="607"/>
                  <a:pt x="3005" y="607"/>
                </a:cubicBezTo>
                <a:cubicBezTo>
                  <a:pt x="2914" y="607"/>
                  <a:pt x="2914" y="607"/>
                  <a:pt x="2914" y="607"/>
                </a:cubicBezTo>
                <a:cubicBezTo>
                  <a:pt x="2914" y="779"/>
                  <a:pt x="2914" y="779"/>
                  <a:pt x="2914" y="779"/>
                </a:cubicBezTo>
                <a:cubicBezTo>
                  <a:pt x="3005" y="779"/>
                  <a:pt x="3005" y="779"/>
                  <a:pt x="3005" y="779"/>
                </a:cubicBezTo>
                <a:cubicBezTo>
                  <a:pt x="3039" y="779"/>
                  <a:pt x="3064" y="771"/>
                  <a:pt x="3082" y="756"/>
                </a:cubicBezTo>
                <a:cubicBezTo>
                  <a:pt x="3100" y="742"/>
                  <a:pt x="3109" y="721"/>
                  <a:pt x="3109" y="693"/>
                </a:cubicBezTo>
                <a:close/>
                <a:moveTo>
                  <a:pt x="3260" y="576"/>
                </a:moveTo>
                <a:cubicBezTo>
                  <a:pt x="3224" y="576"/>
                  <a:pt x="3224" y="576"/>
                  <a:pt x="3224" y="576"/>
                </a:cubicBezTo>
                <a:cubicBezTo>
                  <a:pt x="3224" y="919"/>
                  <a:pt x="3224" y="919"/>
                  <a:pt x="3224" y="919"/>
                </a:cubicBezTo>
                <a:cubicBezTo>
                  <a:pt x="3452" y="919"/>
                  <a:pt x="3452" y="919"/>
                  <a:pt x="3452" y="919"/>
                </a:cubicBezTo>
                <a:cubicBezTo>
                  <a:pt x="3452" y="887"/>
                  <a:pt x="3452" y="887"/>
                  <a:pt x="3452" y="887"/>
                </a:cubicBezTo>
                <a:cubicBezTo>
                  <a:pt x="3260" y="887"/>
                  <a:pt x="3260" y="887"/>
                  <a:pt x="3260" y="887"/>
                </a:cubicBezTo>
                <a:lnTo>
                  <a:pt x="3260" y="576"/>
                </a:lnTo>
                <a:close/>
                <a:moveTo>
                  <a:pt x="3650" y="576"/>
                </a:moveTo>
                <a:cubicBezTo>
                  <a:pt x="3807" y="919"/>
                  <a:pt x="3807" y="919"/>
                  <a:pt x="3807" y="919"/>
                </a:cubicBezTo>
                <a:cubicBezTo>
                  <a:pt x="3769" y="919"/>
                  <a:pt x="3769" y="919"/>
                  <a:pt x="3769" y="919"/>
                </a:cubicBezTo>
                <a:cubicBezTo>
                  <a:pt x="3728" y="827"/>
                  <a:pt x="3728" y="827"/>
                  <a:pt x="3728" y="827"/>
                </a:cubicBezTo>
                <a:cubicBezTo>
                  <a:pt x="3537" y="827"/>
                  <a:pt x="3537" y="827"/>
                  <a:pt x="3537" y="827"/>
                </a:cubicBezTo>
                <a:cubicBezTo>
                  <a:pt x="3496" y="919"/>
                  <a:pt x="3496" y="919"/>
                  <a:pt x="3496" y="919"/>
                </a:cubicBezTo>
                <a:cubicBezTo>
                  <a:pt x="3458" y="919"/>
                  <a:pt x="3458" y="919"/>
                  <a:pt x="3458" y="919"/>
                </a:cubicBezTo>
                <a:cubicBezTo>
                  <a:pt x="3615" y="576"/>
                  <a:pt x="3615" y="576"/>
                  <a:pt x="3615" y="576"/>
                </a:cubicBezTo>
                <a:lnTo>
                  <a:pt x="3650" y="576"/>
                </a:lnTo>
                <a:close/>
                <a:moveTo>
                  <a:pt x="3714" y="798"/>
                </a:moveTo>
                <a:cubicBezTo>
                  <a:pt x="3632" y="614"/>
                  <a:pt x="3632" y="614"/>
                  <a:pt x="3632" y="614"/>
                </a:cubicBezTo>
                <a:cubicBezTo>
                  <a:pt x="3550" y="798"/>
                  <a:pt x="3550" y="798"/>
                  <a:pt x="3550" y="798"/>
                </a:cubicBezTo>
                <a:lnTo>
                  <a:pt x="3714" y="798"/>
                </a:lnTo>
                <a:close/>
                <a:moveTo>
                  <a:pt x="3793" y="607"/>
                </a:moveTo>
                <a:cubicBezTo>
                  <a:pt x="3913" y="607"/>
                  <a:pt x="3913" y="607"/>
                  <a:pt x="3913" y="607"/>
                </a:cubicBezTo>
                <a:cubicBezTo>
                  <a:pt x="3913" y="919"/>
                  <a:pt x="3913" y="919"/>
                  <a:pt x="3913" y="919"/>
                </a:cubicBezTo>
                <a:cubicBezTo>
                  <a:pt x="3949" y="919"/>
                  <a:pt x="3949" y="919"/>
                  <a:pt x="3949" y="919"/>
                </a:cubicBezTo>
                <a:cubicBezTo>
                  <a:pt x="3949" y="607"/>
                  <a:pt x="3949" y="607"/>
                  <a:pt x="3949" y="607"/>
                </a:cubicBezTo>
                <a:cubicBezTo>
                  <a:pt x="4070" y="607"/>
                  <a:pt x="4070" y="607"/>
                  <a:pt x="4070" y="607"/>
                </a:cubicBezTo>
                <a:cubicBezTo>
                  <a:pt x="4070" y="576"/>
                  <a:pt x="4070" y="576"/>
                  <a:pt x="4070" y="576"/>
                </a:cubicBezTo>
                <a:cubicBezTo>
                  <a:pt x="3793" y="576"/>
                  <a:pt x="3793" y="576"/>
                  <a:pt x="3793" y="576"/>
                </a:cubicBezTo>
                <a:lnTo>
                  <a:pt x="3793" y="607"/>
                </a:lnTo>
                <a:close/>
                <a:moveTo>
                  <a:pt x="4127" y="919"/>
                </a:moveTo>
                <a:cubicBezTo>
                  <a:pt x="4163" y="919"/>
                  <a:pt x="4163" y="919"/>
                  <a:pt x="4163" y="919"/>
                </a:cubicBezTo>
                <a:cubicBezTo>
                  <a:pt x="4163" y="773"/>
                  <a:pt x="4163" y="773"/>
                  <a:pt x="4163" y="773"/>
                </a:cubicBezTo>
                <a:cubicBezTo>
                  <a:pt x="4340" y="773"/>
                  <a:pt x="4340" y="773"/>
                  <a:pt x="4340" y="773"/>
                </a:cubicBezTo>
                <a:cubicBezTo>
                  <a:pt x="4340" y="742"/>
                  <a:pt x="4340" y="742"/>
                  <a:pt x="4340" y="742"/>
                </a:cubicBezTo>
                <a:cubicBezTo>
                  <a:pt x="4163" y="742"/>
                  <a:pt x="4163" y="742"/>
                  <a:pt x="4163" y="742"/>
                </a:cubicBezTo>
                <a:cubicBezTo>
                  <a:pt x="4163" y="607"/>
                  <a:pt x="4163" y="607"/>
                  <a:pt x="4163" y="607"/>
                </a:cubicBezTo>
                <a:cubicBezTo>
                  <a:pt x="4362" y="607"/>
                  <a:pt x="4362" y="607"/>
                  <a:pt x="4362" y="607"/>
                </a:cubicBezTo>
                <a:cubicBezTo>
                  <a:pt x="4362" y="576"/>
                  <a:pt x="4362" y="576"/>
                  <a:pt x="4362" y="576"/>
                </a:cubicBezTo>
                <a:cubicBezTo>
                  <a:pt x="4127" y="576"/>
                  <a:pt x="4127" y="576"/>
                  <a:pt x="4127" y="576"/>
                </a:cubicBezTo>
                <a:lnTo>
                  <a:pt x="4127" y="919"/>
                </a:lnTo>
                <a:close/>
                <a:moveTo>
                  <a:pt x="4738" y="658"/>
                </a:moveTo>
                <a:cubicBezTo>
                  <a:pt x="4754" y="685"/>
                  <a:pt x="4762" y="714"/>
                  <a:pt x="4762" y="747"/>
                </a:cubicBezTo>
                <a:cubicBezTo>
                  <a:pt x="4762" y="780"/>
                  <a:pt x="4754" y="810"/>
                  <a:pt x="4738" y="837"/>
                </a:cubicBezTo>
                <a:cubicBezTo>
                  <a:pt x="4723" y="863"/>
                  <a:pt x="4701" y="884"/>
                  <a:pt x="4674" y="899"/>
                </a:cubicBezTo>
                <a:cubicBezTo>
                  <a:pt x="4647" y="914"/>
                  <a:pt x="4616" y="921"/>
                  <a:pt x="4582" y="921"/>
                </a:cubicBezTo>
                <a:cubicBezTo>
                  <a:pt x="4548" y="921"/>
                  <a:pt x="4517" y="914"/>
                  <a:pt x="4490" y="899"/>
                </a:cubicBezTo>
                <a:cubicBezTo>
                  <a:pt x="4462" y="884"/>
                  <a:pt x="4441" y="863"/>
                  <a:pt x="4425" y="836"/>
                </a:cubicBezTo>
                <a:cubicBezTo>
                  <a:pt x="4410" y="810"/>
                  <a:pt x="4402" y="780"/>
                  <a:pt x="4402" y="747"/>
                </a:cubicBezTo>
                <a:cubicBezTo>
                  <a:pt x="4402" y="714"/>
                  <a:pt x="4410" y="685"/>
                  <a:pt x="4425" y="658"/>
                </a:cubicBezTo>
                <a:cubicBezTo>
                  <a:pt x="4441" y="632"/>
                  <a:pt x="4462" y="611"/>
                  <a:pt x="4490" y="596"/>
                </a:cubicBezTo>
                <a:cubicBezTo>
                  <a:pt x="4517" y="581"/>
                  <a:pt x="4548" y="573"/>
                  <a:pt x="4582" y="573"/>
                </a:cubicBezTo>
                <a:cubicBezTo>
                  <a:pt x="4616" y="573"/>
                  <a:pt x="4647" y="581"/>
                  <a:pt x="4674" y="596"/>
                </a:cubicBezTo>
                <a:cubicBezTo>
                  <a:pt x="4701" y="611"/>
                  <a:pt x="4723" y="631"/>
                  <a:pt x="4738" y="658"/>
                </a:cubicBezTo>
                <a:close/>
                <a:moveTo>
                  <a:pt x="4725" y="747"/>
                </a:moveTo>
                <a:cubicBezTo>
                  <a:pt x="4725" y="721"/>
                  <a:pt x="4719" y="696"/>
                  <a:pt x="4707" y="675"/>
                </a:cubicBezTo>
                <a:cubicBezTo>
                  <a:pt x="4694" y="653"/>
                  <a:pt x="4677" y="636"/>
                  <a:pt x="4656" y="624"/>
                </a:cubicBezTo>
                <a:cubicBezTo>
                  <a:pt x="4634" y="612"/>
                  <a:pt x="4609" y="605"/>
                  <a:pt x="4582" y="605"/>
                </a:cubicBezTo>
                <a:cubicBezTo>
                  <a:pt x="4555" y="605"/>
                  <a:pt x="4531" y="612"/>
                  <a:pt x="4509" y="624"/>
                </a:cubicBezTo>
                <a:cubicBezTo>
                  <a:pt x="4487" y="636"/>
                  <a:pt x="4469" y="653"/>
                  <a:pt x="4457" y="675"/>
                </a:cubicBezTo>
                <a:cubicBezTo>
                  <a:pt x="4444" y="696"/>
                  <a:pt x="4438" y="721"/>
                  <a:pt x="4438" y="747"/>
                </a:cubicBezTo>
                <a:cubicBezTo>
                  <a:pt x="4438" y="774"/>
                  <a:pt x="4444" y="798"/>
                  <a:pt x="4457" y="820"/>
                </a:cubicBezTo>
                <a:cubicBezTo>
                  <a:pt x="4469" y="842"/>
                  <a:pt x="4487" y="859"/>
                  <a:pt x="4509" y="871"/>
                </a:cubicBezTo>
                <a:cubicBezTo>
                  <a:pt x="4531" y="883"/>
                  <a:pt x="4555" y="889"/>
                  <a:pt x="4582" y="889"/>
                </a:cubicBezTo>
                <a:cubicBezTo>
                  <a:pt x="4609" y="889"/>
                  <a:pt x="4634" y="883"/>
                  <a:pt x="4656" y="871"/>
                </a:cubicBezTo>
                <a:cubicBezTo>
                  <a:pt x="4677" y="859"/>
                  <a:pt x="4694" y="842"/>
                  <a:pt x="4707" y="820"/>
                </a:cubicBezTo>
                <a:cubicBezTo>
                  <a:pt x="4719" y="798"/>
                  <a:pt x="4725" y="774"/>
                  <a:pt x="4725" y="747"/>
                </a:cubicBezTo>
                <a:close/>
                <a:moveTo>
                  <a:pt x="5033" y="801"/>
                </a:moveTo>
                <a:cubicBezTo>
                  <a:pt x="5116" y="919"/>
                  <a:pt x="5116" y="919"/>
                  <a:pt x="5116" y="919"/>
                </a:cubicBezTo>
                <a:cubicBezTo>
                  <a:pt x="5077" y="919"/>
                  <a:pt x="5077" y="919"/>
                  <a:pt x="5077" y="919"/>
                </a:cubicBezTo>
                <a:cubicBezTo>
                  <a:pt x="4998" y="808"/>
                  <a:pt x="4998" y="808"/>
                  <a:pt x="4998" y="808"/>
                </a:cubicBezTo>
                <a:cubicBezTo>
                  <a:pt x="4990" y="809"/>
                  <a:pt x="4980" y="810"/>
                  <a:pt x="4971" y="810"/>
                </a:cubicBezTo>
                <a:cubicBezTo>
                  <a:pt x="4879" y="810"/>
                  <a:pt x="4879" y="810"/>
                  <a:pt x="4879" y="810"/>
                </a:cubicBezTo>
                <a:cubicBezTo>
                  <a:pt x="4879" y="919"/>
                  <a:pt x="4879" y="919"/>
                  <a:pt x="4879" y="919"/>
                </a:cubicBezTo>
                <a:cubicBezTo>
                  <a:pt x="4843" y="919"/>
                  <a:pt x="4843" y="919"/>
                  <a:pt x="4843" y="919"/>
                </a:cubicBezTo>
                <a:cubicBezTo>
                  <a:pt x="4843" y="576"/>
                  <a:pt x="4843" y="576"/>
                  <a:pt x="4843" y="576"/>
                </a:cubicBezTo>
                <a:cubicBezTo>
                  <a:pt x="4971" y="576"/>
                  <a:pt x="4971" y="576"/>
                  <a:pt x="4971" y="576"/>
                </a:cubicBezTo>
                <a:cubicBezTo>
                  <a:pt x="5015" y="576"/>
                  <a:pt x="5049" y="587"/>
                  <a:pt x="5074" y="607"/>
                </a:cubicBezTo>
                <a:cubicBezTo>
                  <a:pt x="5098" y="628"/>
                  <a:pt x="5111" y="657"/>
                  <a:pt x="5111" y="693"/>
                </a:cubicBezTo>
                <a:cubicBezTo>
                  <a:pt x="5111" y="720"/>
                  <a:pt x="5104" y="743"/>
                  <a:pt x="5091" y="761"/>
                </a:cubicBezTo>
                <a:cubicBezTo>
                  <a:pt x="5077" y="780"/>
                  <a:pt x="5058" y="793"/>
                  <a:pt x="5033" y="801"/>
                </a:cubicBezTo>
                <a:close/>
                <a:moveTo>
                  <a:pt x="5048" y="757"/>
                </a:moveTo>
                <a:cubicBezTo>
                  <a:pt x="5066" y="742"/>
                  <a:pt x="5075" y="721"/>
                  <a:pt x="5075" y="693"/>
                </a:cubicBezTo>
                <a:cubicBezTo>
                  <a:pt x="5075" y="666"/>
                  <a:pt x="5066" y="645"/>
                  <a:pt x="5048" y="630"/>
                </a:cubicBezTo>
                <a:cubicBezTo>
                  <a:pt x="5030" y="615"/>
                  <a:pt x="5004" y="607"/>
                  <a:pt x="4970" y="607"/>
                </a:cubicBezTo>
                <a:cubicBezTo>
                  <a:pt x="4879" y="607"/>
                  <a:pt x="4879" y="607"/>
                  <a:pt x="4879" y="607"/>
                </a:cubicBezTo>
                <a:cubicBezTo>
                  <a:pt x="4879" y="779"/>
                  <a:pt x="4879" y="779"/>
                  <a:pt x="4879" y="779"/>
                </a:cubicBezTo>
                <a:cubicBezTo>
                  <a:pt x="4970" y="779"/>
                  <a:pt x="4970" y="779"/>
                  <a:pt x="4970" y="779"/>
                </a:cubicBezTo>
                <a:cubicBezTo>
                  <a:pt x="5004" y="779"/>
                  <a:pt x="5030" y="772"/>
                  <a:pt x="5048" y="757"/>
                </a:cubicBezTo>
                <a:close/>
                <a:moveTo>
                  <a:pt x="5522" y="576"/>
                </a:moveTo>
                <a:cubicBezTo>
                  <a:pt x="5375" y="830"/>
                  <a:pt x="5375" y="830"/>
                  <a:pt x="5375" y="830"/>
                </a:cubicBezTo>
                <a:cubicBezTo>
                  <a:pt x="5226" y="576"/>
                  <a:pt x="5226" y="576"/>
                  <a:pt x="5226" y="576"/>
                </a:cubicBezTo>
                <a:cubicBezTo>
                  <a:pt x="5196" y="576"/>
                  <a:pt x="5196" y="576"/>
                  <a:pt x="5196" y="576"/>
                </a:cubicBezTo>
                <a:cubicBezTo>
                  <a:pt x="5196" y="919"/>
                  <a:pt x="5196" y="919"/>
                  <a:pt x="5196" y="919"/>
                </a:cubicBezTo>
                <a:cubicBezTo>
                  <a:pt x="5231" y="919"/>
                  <a:pt x="5231" y="919"/>
                  <a:pt x="5231" y="919"/>
                </a:cubicBezTo>
                <a:cubicBezTo>
                  <a:pt x="5231" y="646"/>
                  <a:pt x="5231" y="646"/>
                  <a:pt x="5231" y="646"/>
                </a:cubicBezTo>
                <a:cubicBezTo>
                  <a:pt x="5366" y="875"/>
                  <a:pt x="5366" y="875"/>
                  <a:pt x="5366" y="875"/>
                </a:cubicBezTo>
                <a:cubicBezTo>
                  <a:pt x="5383" y="875"/>
                  <a:pt x="5383" y="875"/>
                  <a:pt x="5383" y="875"/>
                </a:cubicBezTo>
                <a:cubicBezTo>
                  <a:pt x="5517" y="645"/>
                  <a:pt x="5517" y="645"/>
                  <a:pt x="5517" y="645"/>
                </a:cubicBezTo>
                <a:cubicBezTo>
                  <a:pt x="5517" y="919"/>
                  <a:pt x="5517" y="919"/>
                  <a:pt x="5517" y="919"/>
                </a:cubicBezTo>
                <a:cubicBezTo>
                  <a:pt x="5552" y="919"/>
                  <a:pt x="5552" y="919"/>
                  <a:pt x="5552" y="919"/>
                </a:cubicBezTo>
                <a:cubicBezTo>
                  <a:pt x="5552" y="576"/>
                  <a:pt x="5552" y="576"/>
                  <a:pt x="5552" y="576"/>
                </a:cubicBezTo>
                <a:lnTo>
                  <a:pt x="5522" y="57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14324" tIns="57162" rIns="114324" bIns="57162"/>
          <a:lstStyle/>
          <a:p>
            <a:endParaRPr lang="en-NL"/>
          </a:p>
        </p:txBody>
      </p:sp>
      <p:sp>
        <p:nvSpPr>
          <p:cNvPr id="5" name="Titel 4"/>
          <p:cNvSpPr>
            <a:spLocks noGrp="1" noSelect="1"/>
          </p:cNvSpPr>
          <p:nvPr>
            <p:ph type="title"/>
          </p:nvPr>
        </p:nvSpPr>
        <p:spPr bwMode="gray">
          <a:xfrm>
            <a:off x="855178" y="4414733"/>
            <a:ext cx="13547822" cy="2724818"/>
          </a:xfrm>
        </p:spPr>
        <p:txBody>
          <a:bodyPr/>
          <a:lstStyle>
            <a:lvl1pPr algn="ctr">
              <a:lnSpc>
                <a:spcPct val="110000"/>
              </a:lnSpc>
              <a:defRPr cap="none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1" name="Freeform 5 (PHJU)"/>
          <p:cNvSpPr>
            <a:spLocks noGrp="1" noSelect="1"/>
          </p:cNvSpPr>
          <p:nvPr>
            <p:ph type="body" idx="1001"/>
          </p:nvPr>
        </p:nvSpPr>
        <p:spPr bwMode="invGray">
          <a:xfrm>
            <a:off x="6831645" y="2197926"/>
            <a:ext cx="1560044" cy="1552643"/>
          </a:xfrm>
          <a:custGeom>
            <a:avLst/>
            <a:gdLst>
              <a:gd name="T0" fmla="*/ 686 w 3928"/>
              <a:gd name="T1" fmla="*/ 1346 h 3913"/>
              <a:gd name="T2" fmla="*/ 343 w 3928"/>
              <a:gd name="T3" fmla="*/ 1689 h 3913"/>
              <a:gd name="T4" fmla="*/ 0 w 3928"/>
              <a:gd name="T5" fmla="*/ 1346 h 3913"/>
              <a:gd name="T6" fmla="*/ 343 w 3928"/>
              <a:gd name="T7" fmla="*/ 1003 h 3913"/>
              <a:gd name="T8" fmla="*/ 686 w 3928"/>
              <a:gd name="T9" fmla="*/ 1346 h 3913"/>
              <a:gd name="T10" fmla="*/ 3585 w 3928"/>
              <a:gd name="T11" fmla="*/ 3227 h 3913"/>
              <a:gd name="T12" fmla="*/ 3242 w 3928"/>
              <a:gd name="T13" fmla="*/ 3570 h 3913"/>
              <a:gd name="T14" fmla="*/ 3585 w 3928"/>
              <a:gd name="T15" fmla="*/ 3913 h 3913"/>
              <a:gd name="T16" fmla="*/ 3928 w 3928"/>
              <a:gd name="T17" fmla="*/ 3570 h 3913"/>
              <a:gd name="T18" fmla="*/ 3585 w 3928"/>
              <a:gd name="T19" fmla="*/ 3227 h 3913"/>
              <a:gd name="T20" fmla="*/ 1178 w 3928"/>
              <a:gd name="T21" fmla="*/ 244 h 3913"/>
              <a:gd name="T22" fmla="*/ 1404 w 3928"/>
              <a:gd name="T23" fmla="*/ 409 h 3913"/>
              <a:gd name="T24" fmla="*/ 1569 w 3928"/>
              <a:gd name="T25" fmla="*/ 182 h 3913"/>
              <a:gd name="T26" fmla="*/ 1342 w 3928"/>
              <a:gd name="T27" fmla="*/ 17 h 3913"/>
              <a:gd name="T28" fmla="*/ 1178 w 3928"/>
              <a:gd name="T29" fmla="*/ 244 h 39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3928" h="3913">
                <a:moveTo>
                  <a:pt x="686" y="1346"/>
                </a:moveTo>
                <a:cubicBezTo>
                  <a:pt x="686" y="1536"/>
                  <a:pt x="532" y="1689"/>
                  <a:pt x="343" y="1689"/>
                </a:cubicBezTo>
                <a:cubicBezTo>
                  <a:pt x="153" y="1689"/>
                  <a:pt x="0" y="1536"/>
                  <a:pt x="0" y="1346"/>
                </a:cubicBezTo>
                <a:cubicBezTo>
                  <a:pt x="0" y="1157"/>
                  <a:pt x="153" y="1003"/>
                  <a:pt x="343" y="1003"/>
                </a:cubicBezTo>
                <a:cubicBezTo>
                  <a:pt x="532" y="1003"/>
                  <a:pt x="686" y="1157"/>
                  <a:pt x="686" y="1346"/>
                </a:cubicBezTo>
                <a:close/>
                <a:moveTo>
                  <a:pt x="3585" y="3227"/>
                </a:moveTo>
                <a:cubicBezTo>
                  <a:pt x="3395" y="3227"/>
                  <a:pt x="3242" y="3381"/>
                  <a:pt x="3242" y="3570"/>
                </a:cubicBezTo>
                <a:cubicBezTo>
                  <a:pt x="3242" y="3759"/>
                  <a:pt x="3395" y="3913"/>
                  <a:pt x="3585" y="3913"/>
                </a:cubicBezTo>
                <a:cubicBezTo>
                  <a:pt x="3774" y="3913"/>
                  <a:pt x="3928" y="3759"/>
                  <a:pt x="3928" y="3570"/>
                </a:cubicBezTo>
                <a:cubicBezTo>
                  <a:pt x="3928" y="3381"/>
                  <a:pt x="3774" y="3227"/>
                  <a:pt x="3585" y="3227"/>
                </a:cubicBezTo>
                <a:close/>
                <a:moveTo>
                  <a:pt x="1178" y="244"/>
                </a:moveTo>
                <a:cubicBezTo>
                  <a:pt x="1195" y="352"/>
                  <a:pt x="1296" y="426"/>
                  <a:pt x="1404" y="409"/>
                </a:cubicBezTo>
                <a:cubicBezTo>
                  <a:pt x="1512" y="391"/>
                  <a:pt x="1586" y="290"/>
                  <a:pt x="1569" y="182"/>
                </a:cubicBezTo>
                <a:cubicBezTo>
                  <a:pt x="1551" y="74"/>
                  <a:pt x="1450" y="0"/>
                  <a:pt x="1342" y="17"/>
                </a:cubicBezTo>
                <a:cubicBezTo>
                  <a:pt x="1234" y="35"/>
                  <a:pt x="1160" y="136"/>
                  <a:pt x="1178" y="244"/>
                </a:cubicBezTo>
                <a:close/>
              </a:path>
            </a:pathLst>
          </a:custGeom>
          <a:solidFill>
            <a:srgbClr val="FFFFFF">
              <a:alpha val="50196"/>
            </a:srgbClr>
          </a:solidFill>
          <a:ln>
            <a:noFill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82592" indent="-382592" algn="l" defTabSz="1143274" rtl="0" eaLnBrk="1" latinLnBrk="0" hangingPunct="1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 typeface="Century Gothic" panose="020B0502020202020204" pitchFamily="34" charset="0"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Freeform 6 (PHJU)"/>
          <p:cNvSpPr>
            <a:spLocks noGrp="1" noSelect="1"/>
          </p:cNvSpPr>
          <p:nvPr>
            <p:ph type="body" idx="1000"/>
          </p:nvPr>
        </p:nvSpPr>
        <p:spPr bwMode="invGray">
          <a:xfrm>
            <a:off x="6968596" y="2122478"/>
            <a:ext cx="1448896" cy="1777003"/>
          </a:xfrm>
          <a:custGeom>
            <a:avLst/>
            <a:gdLst>
              <a:gd name="T0" fmla="*/ 3243 w 3652"/>
              <a:gd name="T1" fmla="*/ 3080 h 4479"/>
              <a:gd name="T2" fmla="*/ 3634 w 3652"/>
              <a:gd name="T3" fmla="*/ 3018 h 4479"/>
              <a:gd name="T4" fmla="*/ 377 w 3652"/>
              <a:gd name="T5" fmla="*/ 631 h 4479"/>
              <a:gd name="T6" fmla="*/ 281 w 3652"/>
              <a:gd name="T7" fmla="*/ 27 h 4479"/>
              <a:gd name="T8" fmla="*/ 377 w 3652"/>
              <a:gd name="T9" fmla="*/ 631 h 4479"/>
              <a:gd name="T10" fmla="*/ 2973 w 3652"/>
              <a:gd name="T11" fmla="*/ 4404 h 4479"/>
              <a:gd name="T12" fmla="*/ 331 w 3652"/>
              <a:gd name="T13" fmla="*/ 4479 h 4479"/>
              <a:gd name="T14" fmla="*/ 257 w 3652"/>
              <a:gd name="T15" fmla="*/ 853 h 4479"/>
              <a:gd name="T16" fmla="*/ 2898 w 3652"/>
              <a:gd name="T17" fmla="*/ 778 h 4479"/>
              <a:gd name="T18" fmla="*/ 2823 w 3652"/>
              <a:gd name="T19" fmla="*/ 928 h 4479"/>
              <a:gd name="T20" fmla="*/ 406 w 3652"/>
              <a:gd name="T21" fmla="*/ 4329 h 4479"/>
              <a:gd name="T22" fmla="*/ 2823 w 3652"/>
              <a:gd name="T23" fmla="*/ 928 h 4479"/>
              <a:gd name="T24" fmla="*/ 1028 w 3652"/>
              <a:gd name="T25" fmla="*/ 3529 h 4479"/>
              <a:gd name="T26" fmla="*/ 1028 w 3652"/>
              <a:gd name="T27" fmla="*/ 3679 h 4479"/>
              <a:gd name="T28" fmla="*/ 2276 w 3652"/>
              <a:gd name="T29" fmla="*/ 3604 h 4479"/>
              <a:gd name="T30" fmla="*/ 2006 w 3652"/>
              <a:gd name="T31" fmla="*/ 3841 h 4479"/>
              <a:gd name="T32" fmla="*/ 1148 w 3652"/>
              <a:gd name="T33" fmla="*/ 3916 h 4479"/>
              <a:gd name="T34" fmla="*/ 2006 w 3652"/>
              <a:gd name="T35" fmla="*/ 3991 h 4479"/>
              <a:gd name="T36" fmla="*/ 2006 w 3652"/>
              <a:gd name="T37" fmla="*/ 3841 h 4479"/>
              <a:gd name="T38" fmla="*/ 1615 w 3652"/>
              <a:gd name="T39" fmla="*/ 1373 h 4479"/>
              <a:gd name="T40" fmla="*/ 1615 w 3652"/>
              <a:gd name="T41" fmla="*/ 3004 h 4479"/>
              <a:gd name="T42" fmla="*/ 1615 w 3652"/>
              <a:gd name="T43" fmla="*/ 2794 h 4479"/>
              <a:gd name="T44" fmla="*/ 1435 w 3652"/>
              <a:gd name="T45" fmla="*/ 2263 h 4479"/>
              <a:gd name="T46" fmla="*/ 2276 w 3652"/>
              <a:gd name="T47" fmla="*/ 2263 h 4479"/>
              <a:gd name="T48" fmla="*/ 1763 w 3652"/>
              <a:gd name="T49" fmla="*/ 2837 h 4479"/>
              <a:gd name="T50" fmla="*/ 1763 w 3652"/>
              <a:gd name="T51" fmla="*/ 1539 h 4479"/>
              <a:gd name="T52" fmla="*/ 2276 w 3652"/>
              <a:gd name="T53" fmla="*/ 2114 h 4479"/>
              <a:gd name="T54" fmla="*/ 1435 w 3652"/>
              <a:gd name="T55" fmla="*/ 2114 h 4479"/>
              <a:gd name="T56" fmla="*/ 1615 w 3652"/>
              <a:gd name="T57" fmla="*/ 1583 h 4479"/>
              <a:gd name="T58" fmla="*/ 953 w 3652"/>
              <a:gd name="T59" fmla="*/ 2114 h 4479"/>
              <a:gd name="T60" fmla="*/ 1466 w 3652"/>
              <a:gd name="T61" fmla="*/ 1539 h 4479"/>
              <a:gd name="T62" fmla="*/ 953 w 3652"/>
              <a:gd name="T63" fmla="*/ 2263 h 4479"/>
              <a:gd name="T64" fmla="*/ 1284 w 3652"/>
              <a:gd name="T65" fmla="*/ 2263 h 4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652" h="4479">
                <a:moveTo>
                  <a:pt x="3470" y="3245"/>
                </a:moveTo>
                <a:cubicBezTo>
                  <a:pt x="3362" y="3262"/>
                  <a:pt x="3260" y="3188"/>
                  <a:pt x="3243" y="3080"/>
                </a:cubicBezTo>
                <a:cubicBezTo>
                  <a:pt x="3226" y="2972"/>
                  <a:pt x="3300" y="2871"/>
                  <a:pt x="3408" y="2854"/>
                </a:cubicBezTo>
                <a:cubicBezTo>
                  <a:pt x="3516" y="2836"/>
                  <a:pt x="3617" y="2910"/>
                  <a:pt x="3634" y="3018"/>
                </a:cubicBezTo>
                <a:cubicBezTo>
                  <a:pt x="3652" y="3126"/>
                  <a:pt x="3578" y="3228"/>
                  <a:pt x="3470" y="3245"/>
                </a:cubicBezTo>
                <a:close/>
                <a:moveTo>
                  <a:pt x="377" y="631"/>
                </a:moveTo>
                <a:cubicBezTo>
                  <a:pt x="544" y="605"/>
                  <a:pt x="658" y="448"/>
                  <a:pt x="632" y="281"/>
                </a:cubicBezTo>
                <a:cubicBezTo>
                  <a:pt x="605" y="114"/>
                  <a:pt x="448" y="0"/>
                  <a:pt x="281" y="27"/>
                </a:cubicBezTo>
                <a:cubicBezTo>
                  <a:pt x="114" y="53"/>
                  <a:pt x="0" y="210"/>
                  <a:pt x="27" y="377"/>
                </a:cubicBezTo>
                <a:cubicBezTo>
                  <a:pt x="54" y="544"/>
                  <a:pt x="210" y="658"/>
                  <a:pt x="377" y="631"/>
                </a:cubicBezTo>
                <a:close/>
                <a:moveTo>
                  <a:pt x="2973" y="853"/>
                </a:moveTo>
                <a:cubicBezTo>
                  <a:pt x="2973" y="4404"/>
                  <a:pt x="2973" y="4404"/>
                  <a:pt x="2973" y="4404"/>
                </a:cubicBezTo>
                <a:cubicBezTo>
                  <a:pt x="2973" y="4445"/>
                  <a:pt x="2939" y="4479"/>
                  <a:pt x="2898" y="4479"/>
                </a:cubicBezTo>
                <a:cubicBezTo>
                  <a:pt x="331" y="4479"/>
                  <a:pt x="331" y="4479"/>
                  <a:pt x="331" y="4479"/>
                </a:cubicBezTo>
                <a:cubicBezTo>
                  <a:pt x="290" y="4479"/>
                  <a:pt x="257" y="4445"/>
                  <a:pt x="257" y="4404"/>
                </a:cubicBezTo>
                <a:cubicBezTo>
                  <a:pt x="257" y="853"/>
                  <a:pt x="257" y="853"/>
                  <a:pt x="257" y="853"/>
                </a:cubicBezTo>
                <a:cubicBezTo>
                  <a:pt x="257" y="811"/>
                  <a:pt x="290" y="778"/>
                  <a:pt x="331" y="778"/>
                </a:cubicBezTo>
                <a:cubicBezTo>
                  <a:pt x="2898" y="778"/>
                  <a:pt x="2898" y="778"/>
                  <a:pt x="2898" y="778"/>
                </a:cubicBezTo>
                <a:cubicBezTo>
                  <a:pt x="2939" y="778"/>
                  <a:pt x="2973" y="811"/>
                  <a:pt x="2973" y="853"/>
                </a:cubicBezTo>
                <a:close/>
                <a:moveTo>
                  <a:pt x="2823" y="928"/>
                </a:moveTo>
                <a:cubicBezTo>
                  <a:pt x="406" y="928"/>
                  <a:pt x="406" y="928"/>
                  <a:pt x="406" y="928"/>
                </a:cubicBezTo>
                <a:cubicBezTo>
                  <a:pt x="406" y="4329"/>
                  <a:pt x="406" y="4329"/>
                  <a:pt x="406" y="4329"/>
                </a:cubicBezTo>
                <a:cubicBezTo>
                  <a:pt x="2823" y="4329"/>
                  <a:pt x="2823" y="4329"/>
                  <a:pt x="2823" y="4329"/>
                </a:cubicBezTo>
                <a:lnTo>
                  <a:pt x="2823" y="928"/>
                </a:lnTo>
                <a:close/>
                <a:moveTo>
                  <a:pt x="2201" y="3529"/>
                </a:moveTo>
                <a:cubicBezTo>
                  <a:pt x="1028" y="3529"/>
                  <a:pt x="1028" y="3529"/>
                  <a:pt x="1028" y="3529"/>
                </a:cubicBezTo>
                <a:cubicBezTo>
                  <a:pt x="987" y="3529"/>
                  <a:pt x="953" y="3563"/>
                  <a:pt x="953" y="3604"/>
                </a:cubicBezTo>
                <a:cubicBezTo>
                  <a:pt x="953" y="3646"/>
                  <a:pt x="987" y="3679"/>
                  <a:pt x="1028" y="3679"/>
                </a:cubicBezTo>
                <a:cubicBezTo>
                  <a:pt x="2201" y="3679"/>
                  <a:pt x="2201" y="3679"/>
                  <a:pt x="2201" y="3679"/>
                </a:cubicBezTo>
                <a:cubicBezTo>
                  <a:pt x="2242" y="3679"/>
                  <a:pt x="2276" y="3646"/>
                  <a:pt x="2276" y="3604"/>
                </a:cubicBezTo>
                <a:cubicBezTo>
                  <a:pt x="2276" y="3563"/>
                  <a:pt x="2242" y="3529"/>
                  <a:pt x="2201" y="3529"/>
                </a:cubicBezTo>
                <a:close/>
                <a:moveTo>
                  <a:pt x="2006" y="3841"/>
                </a:moveTo>
                <a:cubicBezTo>
                  <a:pt x="1223" y="3841"/>
                  <a:pt x="1223" y="3841"/>
                  <a:pt x="1223" y="3841"/>
                </a:cubicBezTo>
                <a:cubicBezTo>
                  <a:pt x="1182" y="3841"/>
                  <a:pt x="1148" y="3874"/>
                  <a:pt x="1148" y="3916"/>
                </a:cubicBezTo>
                <a:cubicBezTo>
                  <a:pt x="1148" y="3957"/>
                  <a:pt x="1182" y="3991"/>
                  <a:pt x="1223" y="3991"/>
                </a:cubicBezTo>
                <a:cubicBezTo>
                  <a:pt x="2006" y="3991"/>
                  <a:pt x="2006" y="3991"/>
                  <a:pt x="2006" y="3991"/>
                </a:cubicBezTo>
                <a:cubicBezTo>
                  <a:pt x="2047" y="3991"/>
                  <a:pt x="2081" y="3957"/>
                  <a:pt x="2081" y="3916"/>
                </a:cubicBezTo>
                <a:cubicBezTo>
                  <a:pt x="2081" y="3874"/>
                  <a:pt x="2047" y="3841"/>
                  <a:pt x="2006" y="3841"/>
                </a:cubicBezTo>
                <a:close/>
                <a:moveTo>
                  <a:pt x="799" y="2188"/>
                </a:moveTo>
                <a:cubicBezTo>
                  <a:pt x="799" y="1739"/>
                  <a:pt x="1165" y="1373"/>
                  <a:pt x="1615" y="1373"/>
                </a:cubicBezTo>
                <a:cubicBezTo>
                  <a:pt x="2064" y="1373"/>
                  <a:pt x="2430" y="1739"/>
                  <a:pt x="2430" y="2188"/>
                </a:cubicBezTo>
                <a:cubicBezTo>
                  <a:pt x="2430" y="2638"/>
                  <a:pt x="2064" y="3004"/>
                  <a:pt x="1615" y="3004"/>
                </a:cubicBezTo>
                <a:cubicBezTo>
                  <a:pt x="1165" y="3004"/>
                  <a:pt x="799" y="2638"/>
                  <a:pt x="799" y="2188"/>
                </a:cubicBezTo>
                <a:close/>
                <a:moveTo>
                  <a:pt x="1615" y="2794"/>
                </a:moveTo>
                <a:cubicBezTo>
                  <a:pt x="1679" y="2685"/>
                  <a:pt x="1776" y="2489"/>
                  <a:pt x="1794" y="2263"/>
                </a:cubicBezTo>
                <a:cubicBezTo>
                  <a:pt x="1435" y="2263"/>
                  <a:pt x="1435" y="2263"/>
                  <a:pt x="1435" y="2263"/>
                </a:cubicBezTo>
                <a:cubicBezTo>
                  <a:pt x="1453" y="2489"/>
                  <a:pt x="1550" y="2685"/>
                  <a:pt x="1615" y="2794"/>
                </a:cubicBezTo>
                <a:close/>
                <a:moveTo>
                  <a:pt x="2276" y="2263"/>
                </a:moveTo>
                <a:cubicBezTo>
                  <a:pt x="1945" y="2263"/>
                  <a:pt x="1945" y="2263"/>
                  <a:pt x="1945" y="2263"/>
                </a:cubicBezTo>
                <a:cubicBezTo>
                  <a:pt x="1928" y="2503"/>
                  <a:pt x="1835" y="2709"/>
                  <a:pt x="1763" y="2837"/>
                </a:cubicBezTo>
                <a:cubicBezTo>
                  <a:pt x="2035" y="2775"/>
                  <a:pt x="2244" y="2546"/>
                  <a:pt x="2276" y="2263"/>
                </a:cubicBezTo>
                <a:close/>
                <a:moveTo>
                  <a:pt x="1763" y="1539"/>
                </a:moveTo>
                <a:cubicBezTo>
                  <a:pt x="1835" y="1667"/>
                  <a:pt x="1928" y="1874"/>
                  <a:pt x="1945" y="2114"/>
                </a:cubicBezTo>
                <a:cubicBezTo>
                  <a:pt x="2276" y="2114"/>
                  <a:pt x="2276" y="2114"/>
                  <a:pt x="2276" y="2114"/>
                </a:cubicBezTo>
                <a:cubicBezTo>
                  <a:pt x="2244" y="1831"/>
                  <a:pt x="2035" y="1602"/>
                  <a:pt x="1763" y="1539"/>
                </a:cubicBezTo>
                <a:close/>
                <a:moveTo>
                  <a:pt x="1435" y="2114"/>
                </a:moveTo>
                <a:cubicBezTo>
                  <a:pt x="1794" y="2114"/>
                  <a:pt x="1794" y="2114"/>
                  <a:pt x="1794" y="2114"/>
                </a:cubicBezTo>
                <a:cubicBezTo>
                  <a:pt x="1776" y="1887"/>
                  <a:pt x="1679" y="1691"/>
                  <a:pt x="1615" y="1583"/>
                </a:cubicBezTo>
                <a:cubicBezTo>
                  <a:pt x="1550" y="1691"/>
                  <a:pt x="1453" y="1888"/>
                  <a:pt x="1435" y="2114"/>
                </a:cubicBezTo>
                <a:close/>
                <a:moveTo>
                  <a:pt x="953" y="2114"/>
                </a:moveTo>
                <a:cubicBezTo>
                  <a:pt x="1284" y="2114"/>
                  <a:pt x="1284" y="2114"/>
                  <a:pt x="1284" y="2114"/>
                </a:cubicBezTo>
                <a:cubicBezTo>
                  <a:pt x="1301" y="1874"/>
                  <a:pt x="1394" y="1667"/>
                  <a:pt x="1466" y="1539"/>
                </a:cubicBezTo>
                <a:cubicBezTo>
                  <a:pt x="1194" y="1602"/>
                  <a:pt x="985" y="1831"/>
                  <a:pt x="953" y="2114"/>
                </a:cubicBezTo>
                <a:close/>
                <a:moveTo>
                  <a:pt x="953" y="2263"/>
                </a:moveTo>
                <a:cubicBezTo>
                  <a:pt x="985" y="2546"/>
                  <a:pt x="1194" y="2775"/>
                  <a:pt x="1466" y="2837"/>
                </a:cubicBezTo>
                <a:cubicBezTo>
                  <a:pt x="1394" y="2709"/>
                  <a:pt x="1301" y="2503"/>
                  <a:pt x="1284" y="2263"/>
                </a:cubicBezTo>
                <a:lnTo>
                  <a:pt x="953" y="226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82592" indent="-382592" algn="l" defTabSz="1143274" rtl="0" eaLnBrk="1" latinLnBrk="0" hangingPunct="1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 typeface="Century Gothic" panose="020B0502020202020204" pitchFamily="34" charset="0"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***Tijdelijke aanduiding voor dianummer 11">
            <a:extLst>
              <a:ext uri="{FF2B5EF4-FFF2-40B4-BE49-F238E27FC236}">
                <a16:creationId xmlns:a16="http://schemas.microsoft.com/office/drawing/2014/main" id="{BE4DD7F4-4749-45BD-AEDD-07C3B6D317F2}"/>
              </a:ext>
            </a:extLst>
          </p:cNvPr>
          <p:cNvSpPr>
            <a:spLocks noGrp="1" noSelect="1"/>
          </p:cNvSpPr>
          <p:nvPr>
            <p:ph type="sldNum" sz="quarter" idx="100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 </a:t>
            </a:r>
            <a:fld id="{4D942875-BCB1-4ADA-B795-E377786437D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911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con &amp; text slide Corporate Blue">
    <p:bg>
      <p:bgPr>
        <a:gradFill rotWithShape="1">
          <a:gsLst>
            <a:gs pos="0">
              <a:srgbClr val="150F7D"/>
            </a:gs>
            <a:gs pos="50000">
              <a:srgbClr val="05135A"/>
            </a:gs>
            <a:gs pos="100000">
              <a:srgbClr val="00145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4">
            <a:extLst>
              <a:ext uri="{FF2B5EF4-FFF2-40B4-BE49-F238E27FC236}">
                <a16:creationId xmlns:a16="http://schemas.microsoft.com/office/drawing/2014/main" id="{B0297686-E47E-48A3-9B1C-02E672D87C07}"/>
              </a:ext>
            </a:extLst>
          </p:cNvPr>
          <p:cNvGrpSpPr>
            <a:grpSpLocks noSelect="1" noChangeAspect="1"/>
          </p:cNvGrpSpPr>
          <p:nvPr/>
        </p:nvGrpSpPr>
        <p:grpSpPr bwMode="auto">
          <a:xfrm>
            <a:off x="331788" y="7548563"/>
            <a:ext cx="674687" cy="673100"/>
            <a:chOff x="167" y="3802"/>
            <a:chExt cx="340" cy="339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47900767-CF74-43EF-B8CD-5B1F2699D5B6}"/>
                </a:ext>
              </a:extLst>
            </p:cNvPr>
            <p:cNvSpPr>
              <a:spLocks noSelect="1"/>
            </p:cNvSpPr>
            <p:nvPr userDrawn="1"/>
          </p:nvSpPr>
          <p:spPr bwMode="invGray">
            <a:xfrm>
              <a:off x="167" y="3827"/>
              <a:ext cx="338" cy="304"/>
            </a:xfrm>
            <a:custGeom>
              <a:avLst/>
              <a:gdLst>
                <a:gd name="T0" fmla="*/ 3 w 1693"/>
                <a:gd name="T1" fmla="*/ 1 h 1525"/>
                <a:gd name="T2" fmla="*/ 3 w 1693"/>
                <a:gd name="T3" fmla="*/ 0 h 1525"/>
                <a:gd name="T4" fmla="*/ 13 w 1693"/>
                <a:gd name="T5" fmla="*/ 4 h 1525"/>
                <a:gd name="T6" fmla="*/ 13 w 1693"/>
                <a:gd name="T7" fmla="*/ 5 h 1525"/>
                <a:gd name="T8" fmla="*/ 13 w 1693"/>
                <a:gd name="T9" fmla="*/ 4 h 1525"/>
                <a:gd name="T10" fmla="*/ 11 w 1693"/>
                <a:gd name="T11" fmla="*/ 3 h 1525"/>
                <a:gd name="T12" fmla="*/ 12 w 1693"/>
                <a:gd name="T13" fmla="*/ 3 h 1525"/>
                <a:gd name="T14" fmla="*/ 5 w 1693"/>
                <a:gd name="T15" fmla="*/ 0 h 1525"/>
                <a:gd name="T16" fmla="*/ 5 w 1693"/>
                <a:gd name="T17" fmla="*/ 1 h 1525"/>
                <a:gd name="T18" fmla="*/ 5 w 1693"/>
                <a:gd name="T19" fmla="*/ 0 h 1525"/>
                <a:gd name="T20" fmla="*/ 6 w 1693"/>
                <a:gd name="T21" fmla="*/ 0 h 1525"/>
                <a:gd name="T22" fmla="*/ 7 w 1693"/>
                <a:gd name="T23" fmla="*/ 0 h 1525"/>
                <a:gd name="T24" fmla="*/ 8 w 1693"/>
                <a:gd name="T25" fmla="*/ 1 h 1525"/>
                <a:gd name="T26" fmla="*/ 8 w 1693"/>
                <a:gd name="T27" fmla="*/ 0 h 1525"/>
                <a:gd name="T28" fmla="*/ 8 w 1693"/>
                <a:gd name="T29" fmla="*/ 1 h 1525"/>
                <a:gd name="T30" fmla="*/ 8 w 1693"/>
                <a:gd name="T31" fmla="*/ 1 h 1525"/>
                <a:gd name="T32" fmla="*/ 9 w 1693"/>
                <a:gd name="T33" fmla="*/ 1 h 1525"/>
                <a:gd name="T34" fmla="*/ 10 w 1693"/>
                <a:gd name="T35" fmla="*/ 0 h 1525"/>
                <a:gd name="T36" fmla="*/ 10 w 1693"/>
                <a:gd name="T37" fmla="*/ 1 h 1525"/>
                <a:gd name="T38" fmla="*/ 10 w 1693"/>
                <a:gd name="T39" fmla="*/ 0 h 1525"/>
                <a:gd name="T40" fmla="*/ 1 w 1693"/>
                <a:gd name="T41" fmla="*/ 9 h 1525"/>
                <a:gd name="T42" fmla="*/ 3 w 1693"/>
                <a:gd name="T43" fmla="*/ 9 h 1525"/>
                <a:gd name="T44" fmla="*/ 0 w 1693"/>
                <a:gd name="T45" fmla="*/ 5 h 1525"/>
                <a:gd name="T46" fmla="*/ 0 w 1693"/>
                <a:gd name="T47" fmla="*/ 6 h 1525"/>
                <a:gd name="T48" fmla="*/ 0 w 1693"/>
                <a:gd name="T49" fmla="*/ 5 h 1525"/>
                <a:gd name="T50" fmla="*/ 10 w 1693"/>
                <a:gd name="T51" fmla="*/ 11 h 1525"/>
                <a:gd name="T52" fmla="*/ 11 w 1693"/>
                <a:gd name="T53" fmla="*/ 11 h 1525"/>
                <a:gd name="T54" fmla="*/ 2 w 1693"/>
                <a:gd name="T55" fmla="*/ 8 h 1525"/>
                <a:gd name="T56" fmla="*/ 2 w 1693"/>
                <a:gd name="T57" fmla="*/ 8 h 1525"/>
                <a:gd name="T58" fmla="*/ 2 w 1693"/>
                <a:gd name="T59" fmla="*/ 8 h 1525"/>
                <a:gd name="T60" fmla="*/ 7 w 1693"/>
                <a:gd name="T61" fmla="*/ 11 h 1525"/>
                <a:gd name="T62" fmla="*/ 9 w 1693"/>
                <a:gd name="T63" fmla="*/ 11 h 1525"/>
                <a:gd name="T64" fmla="*/ 5 w 1693"/>
                <a:gd name="T65" fmla="*/ 10 h 1525"/>
                <a:gd name="T66" fmla="*/ 5 w 1693"/>
                <a:gd name="T67" fmla="*/ 11 h 1525"/>
                <a:gd name="T68" fmla="*/ 5 w 1693"/>
                <a:gd name="T69" fmla="*/ 10 h 1525"/>
                <a:gd name="T70" fmla="*/ 3 w 1693"/>
                <a:gd name="T71" fmla="*/ 10 h 1525"/>
                <a:gd name="T72" fmla="*/ 4 w 1693"/>
                <a:gd name="T73" fmla="*/ 10 h 152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693" h="1525">
                  <a:moveTo>
                    <a:pt x="398" y="94"/>
                  </a:moveTo>
                  <a:cubicBezTo>
                    <a:pt x="398" y="119"/>
                    <a:pt x="377" y="140"/>
                    <a:pt x="352" y="140"/>
                  </a:cubicBezTo>
                  <a:cubicBezTo>
                    <a:pt x="326" y="140"/>
                    <a:pt x="305" y="119"/>
                    <a:pt x="305" y="94"/>
                  </a:cubicBezTo>
                  <a:cubicBezTo>
                    <a:pt x="305" y="68"/>
                    <a:pt x="326" y="47"/>
                    <a:pt x="352" y="47"/>
                  </a:cubicBezTo>
                  <a:cubicBezTo>
                    <a:pt x="377" y="47"/>
                    <a:pt x="398" y="68"/>
                    <a:pt x="398" y="94"/>
                  </a:cubicBezTo>
                  <a:close/>
                  <a:moveTo>
                    <a:pt x="1646" y="549"/>
                  </a:moveTo>
                  <a:cubicBezTo>
                    <a:pt x="1621" y="549"/>
                    <a:pt x="1600" y="570"/>
                    <a:pt x="1600" y="596"/>
                  </a:cubicBezTo>
                  <a:cubicBezTo>
                    <a:pt x="1600" y="621"/>
                    <a:pt x="1621" y="642"/>
                    <a:pt x="1646" y="642"/>
                  </a:cubicBezTo>
                  <a:cubicBezTo>
                    <a:pt x="1672" y="642"/>
                    <a:pt x="1693" y="621"/>
                    <a:pt x="1693" y="596"/>
                  </a:cubicBezTo>
                  <a:cubicBezTo>
                    <a:pt x="1693" y="570"/>
                    <a:pt x="1672" y="549"/>
                    <a:pt x="1646" y="549"/>
                  </a:cubicBezTo>
                  <a:close/>
                  <a:moveTo>
                    <a:pt x="1450" y="382"/>
                  </a:moveTo>
                  <a:cubicBezTo>
                    <a:pt x="1424" y="382"/>
                    <a:pt x="1403" y="403"/>
                    <a:pt x="1403" y="429"/>
                  </a:cubicBezTo>
                  <a:cubicBezTo>
                    <a:pt x="1403" y="454"/>
                    <a:pt x="1424" y="475"/>
                    <a:pt x="1450" y="475"/>
                  </a:cubicBezTo>
                  <a:cubicBezTo>
                    <a:pt x="1475" y="475"/>
                    <a:pt x="1496" y="454"/>
                    <a:pt x="1496" y="429"/>
                  </a:cubicBezTo>
                  <a:cubicBezTo>
                    <a:pt x="1496" y="403"/>
                    <a:pt x="1475" y="382"/>
                    <a:pt x="1450" y="382"/>
                  </a:cubicBezTo>
                  <a:close/>
                  <a:moveTo>
                    <a:pt x="644" y="48"/>
                  </a:moveTo>
                  <a:cubicBezTo>
                    <a:pt x="619" y="48"/>
                    <a:pt x="598" y="69"/>
                    <a:pt x="598" y="95"/>
                  </a:cubicBezTo>
                  <a:cubicBezTo>
                    <a:pt x="598" y="120"/>
                    <a:pt x="619" y="141"/>
                    <a:pt x="644" y="141"/>
                  </a:cubicBezTo>
                  <a:cubicBezTo>
                    <a:pt x="670" y="141"/>
                    <a:pt x="691" y="120"/>
                    <a:pt x="691" y="95"/>
                  </a:cubicBezTo>
                  <a:cubicBezTo>
                    <a:pt x="691" y="69"/>
                    <a:pt x="670" y="48"/>
                    <a:pt x="644" y="48"/>
                  </a:cubicBezTo>
                  <a:close/>
                  <a:moveTo>
                    <a:pt x="824" y="0"/>
                  </a:moveTo>
                  <a:cubicBezTo>
                    <a:pt x="798" y="0"/>
                    <a:pt x="777" y="21"/>
                    <a:pt x="777" y="47"/>
                  </a:cubicBezTo>
                  <a:cubicBezTo>
                    <a:pt x="777" y="72"/>
                    <a:pt x="798" y="93"/>
                    <a:pt x="824" y="93"/>
                  </a:cubicBezTo>
                  <a:cubicBezTo>
                    <a:pt x="849" y="93"/>
                    <a:pt x="870" y="72"/>
                    <a:pt x="870" y="47"/>
                  </a:cubicBezTo>
                  <a:cubicBezTo>
                    <a:pt x="870" y="21"/>
                    <a:pt x="849" y="0"/>
                    <a:pt x="824" y="0"/>
                  </a:cubicBezTo>
                  <a:close/>
                  <a:moveTo>
                    <a:pt x="954" y="146"/>
                  </a:moveTo>
                  <a:cubicBezTo>
                    <a:pt x="980" y="146"/>
                    <a:pt x="1000" y="125"/>
                    <a:pt x="1000" y="100"/>
                  </a:cubicBezTo>
                  <a:cubicBezTo>
                    <a:pt x="1000" y="74"/>
                    <a:pt x="980" y="53"/>
                    <a:pt x="954" y="53"/>
                  </a:cubicBezTo>
                  <a:cubicBezTo>
                    <a:pt x="928" y="53"/>
                    <a:pt x="907" y="74"/>
                    <a:pt x="907" y="100"/>
                  </a:cubicBezTo>
                  <a:cubicBezTo>
                    <a:pt x="907" y="125"/>
                    <a:pt x="928" y="146"/>
                    <a:pt x="954" y="146"/>
                  </a:cubicBezTo>
                  <a:close/>
                  <a:moveTo>
                    <a:pt x="1110" y="70"/>
                  </a:moveTo>
                  <a:cubicBezTo>
                    <a:pt x="1076" y="70"/>
                    <a:pt x="1048" y="98"/>
                    <a:pt x="1048" y="132"/>
                  </a:cubicBezTo>
                  <a:cubicBezTo>
                    <a:pt x="1048" y="167"/>
                    <a:pt x="1076" y="194"/>
                    <a:pt x="1110" y="194"/>
                  </a:cubicBezTo>
                  <a:cubicBezTo>
                    <a:pt x="1145" y="194"/>
                    <a:pt x="1172" y="167"/>
                    <a:pt x="1172" y="132"/>
                  </a:cubicBezTo>
                  <a:cubicBezTo>
                    <a:pt x="1172" y="98"/>
                    <a:pt x="1145" y="70"/>
                    <a:pt x="1110" y="70"/>
                  </a:cubicBezTo>
                  <a:close/>
                  <a:moveTo>
                    <a:pt x="1291" y="8"/>
                  </a:moveTo>
                  <a:cubicBezTo>
                    <a:pt x="1257" y="8"/>
                    <a:pt x="1229" y="36"/>
                    <a:pt x="1229" y="70"/>
                  </a:cubicBezTo>
                  <a:cubicBezTo>
                    <a:pt x="1229" y="104"/>
                    <a:pt x="1257" y="132"/>
                    <a:pt x="1291" y="132"/>
                  </a:cubicBezTo>
                  <a:cubicBezTo>
                    <a:pt x="1325" y="132"/>
                    <a:pt x="1353" y="104"/>
                    <a:pt x="1353" y="70"/>
                  </a:cubicBezTo>
                  <a:cubicBezTo>
                    <a:pt x="1353" y="36"/>
                    <a:pt x="1325" y="8"/>
                    <a:pt x="1291" y="8"/>
                  </a:cubicBezTo>
                  <a:close/>
                  <a:moveTo>
                    <a:pt x="242" y="1087"/>
                  </a:moveTo>
                  <a:cubicBezTo>
                    <a:pt x="190" y="1087"/>
                    <a:pt x="149" y="1129"/>
                    <a:pt x="149" y="1180"/>
                  </a:cubicBezTo>
                  <a:cubicBezTo>
                    <a:pt x="149" y="1232"/>
                    <a:pt x="190" y="1273"/>
                    <a:pt x="242" y="1273"/>
                  </a:cubicBezTo>
                  <a:cubicBezTo>
                    <a:pt x="293" y="1273"/>
                    <a:pt x="335" y="1232"/>
                    <a:pt x="335" y="1180"/>
                  </a:cubicBezTo>
                  <a:cubicBezTo>
                    <a:pt x="335" y="1129"/>
                    <a:pt x="293" y="1087"/>
                    <a:pt x="242" y="1087"/>
                  </a:cubicBezTo>
                  <a:close/>
                  <a:moveTo>
                    <a:pt x="46" y="677"/>
                  </a:moveTo>
                  <a:cubicBezTo>
                    <a:pt x="20" y="677"/>
                    <a:pt x="0" y="698"/>
                    <a:pt x="0" y="724"/>
                  </a:cubicBezTo>
                  <a:cubicBezTo>
                    <a:pt x="0" y="749"/>
                    <a:pt x="20" y="770"/>
                    <a:pt x="46" y="770"/>
                  </a:cubicBezTo>
                  <a:cubicBezTo>
                    <a:pt x="72" y="770"/>
                    <a:pt x="93" y="749"/>
                    <a:pt x="93" y="724"/>
                  </a:cubicBezTo>
                  <a:cubicBezTo>
                    <a:pt x="93" y="698"/>
                    <a:pt x="72" y="677"/>
                    <a:pt x="46" y="677"/>
                  </a:cubicBezTo>
                  <a:close/>
                  <a:moveTo>
                    <a:pt x="1282" y="1354"/>
                  </a:moveTo>
                  <a:cubicBezTo>
                    <a:pt x="1257" y="1354"/>
                    <a:pt x="1236" y="1375"/>
                    <a:pt x="1236" y="1401"/>
                  </a:cubicBezTo>
                  <a:cubicBezTo>
                    <a:pt x="1236" y="1426"/>
                    <a:pt x="1257" y="1447"/>
                    <a:pt x="1282" y="1447"/>
                  </a:cubicBezTo>
                  <a:cubicBezTo>
                    <a:pt x="1308" y="1447"/>
                    <a:pt x="1329" y="1426"/>
                    <a:pt x="1329" y="1401"/>
                  </a:cubicBezTo>
                  <a:cubicBezTo>
                    <a:pt x="1329" y="1375"/>
                    <a:pt x="1308" y="1354"/>
                    <a:pt x="1282" y="1354"/>
                  </a:cubicBezTo>
                  <a:close/>
                  <a:moveTo>
                    <a:pt x="250" y="1065"/>
                  </a:moveTo>
                  <a:cubicBezTo>
                    <a:pt x="276" y="1065"/>
                    <a:pt x="296" y="1044"/>
                    <a:pt x="296" y="1018"/>
                  </a:cubicBezTo>
                  <a:cubicBezTo>
                    <a:pt x="296" y="993"/>
                    <a:pt x="276" y="972"/>
                    <a:pt x="250" y="972"/>
                  </a:cubicBezTo>
                  <a:cubicBezTo>
                    <a:pt x="224" y="972"/>
                    <a:pt x="203" y="993"/>
                    <a:pt x="203" y="1018"/>
                  </a:cubicBezTo>
                  <a:cubicBezTo>
                    <a:pt x="203" y="1044"/>
                    <a:pt x="224" y="1065"/>
                    <a:pt x="250" y="1065"/>
                  </a:cubicBezTo>
                  <a:close/>
                  <a:moveTo>
                    <a:pt x="978" y="1339"/>
                  </a:moveTo>
                  <a:cubicBezTo>
                    <a:pt x="927" y="1339"/>
                    <a:pt x="885" y="1380"/>
                    <a:pt x="885" y="1432"/>
                  </a:cubicBezTo>
                  <a:cubicBezTo>
                    <a:pt x="885" y="1483"/>
                    <a:pt x="927" y="1525"/>
                    <a:pt x="978" y="1525"/>
                  </a:cubicBezTo>
                  <a:cubicBezTo>
                    <a:pt x="1029" y="1525"/>
                    <a:pt x="1071" y="1483"/>
                    <a:pt x="1071" y="1432"/>
                  </a:cubicBezTo>
                  <a:cubicBezTo>
                    <a:pt x="1071" y="1380"/>
                    <a:pt x="1029" y="1339"/>
                    <a:pt x="978" y="1339"/>
                  </a:cubicBezTo>
                  <a:close/>
                  <a:moveTo>
                    <a:pt x="589" y="1253"/>
                  </a:moveTo>
                  <a:cubicBezTo>
                    <a:pt x="555" y="1253"/>
                    <a:pt x="527" y="1281"/>
                    <a:pt x="527" y="1315"/>
                  </a:cubicBezTo>
                  <a:cubicBezTo>
                    <a:pt x="527" y="1349"/>
                    <a:pt x="555" y="1377"/>
                    <a:pt x="589" y="1377"/>
                  </a:cubicBezTo>
                  <a:cubicBezTo>
                    <a:pt x="623" y="1377"/>
                    <a:pt x="651" y="1349"/>
                    <a:pt x="651" y="1315"/>
                  </a:cubicBezTo>
                  <a:cubicBezTo>
                    <a:pt x="651" y="1281"/>
                    <a:pt x="623" y="1253"/>
                    <a:pt x="589" y="1253"/>
                  </a:cubicBezTo>
                  <a:close/>
                  <a:moveTo>
                    <a:pt x="454" y="1273"/>
                  </a:moveTo>
                  <a:cubicBezTo>
                    <a:pt x="428" y="1273"/>
                    <a:pt x="407" y="1294"/>
                    <a:pt x="407" y="1320"/>
                  </a:cubicBezTo>
                  <a:cubicBezTo>
                    <a:pt x="407" y="1345"/>
                    <a:pt x="428" y="1366"/>
                    <a:pt x="454" y="1366"/>
                  </a:cubicBezTo>
                  <a:cubicBezTo>
                    <a:pt x="479" y="1366"/>
                    <a:pt x="500" y="1345"/>
                    <a:pt x="500" y="1320"/>
                  </a:cubicBezTo>
                  <a:cubicBezTo>
                    <a:pt x="500" y="1294"/>
                    <a:pt x="479" y="1273"/>
                    <a:pt x="454" y="1273"/>
                  </a:cubicBez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L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4CB32055-77B1-4ADA-9EB7-9085E1DC1257}"/>
                </a:ext>
              </a:extLst>
            </p:cNvPr>
            <p:cNvSpPr>
              <a:spLocks noSelect="1"/>
            </p:cNvSpPr>
            <p:nvPr userDrawn="1"/>
          </p:nvSpPr>
          <p:spPr bwMode="invGray">
            <a:xfrm>
              <a:off x="168" y="3802"/>
              <a:ext cx="339" cy="339"/>
            </a:xfrm>
            <a:custGeom>
              <a:avLst/>
              <a:gdLst>
                <a:gd name="T0" fmla="*/ 10 w 1693"/>
                <a:gd name="T1" fmla="*/ 3 h 1701"/>
                <a:gd name="T2" fmla="*/ 12 w 1693"/>
                <a:gd name="T3" fmla="*/ 3 h 1701"/>
                <a:gd name="T4" fmla="*/ 9 w 1693"/>
                <a:gd name="T5" fmla="*/ 0 h 1701"/>
                <a:gd name="T6" fmla="*/ 13 w 1693"/>
                <a:gd name="T7" fmla="*/ 7 h 1701"/>
                <a:gd name="T8" fmla="*/ 11 w 1693"/>
                <a:gd name="T9" fmla="*/ 2 h 1701"/>
                <a:gd name="T10" fmla="*/ 11 w 1693"/>
                <a:gd name="T11" fmla="*/ 2 h 1701"/>
                <a:gd name="T12" fmla="*/ 6 w 1693"/>
                <a:gd name="T13" fmla="*/ 2 h 1701"/>
                <a:gd name="T14" fmla="*/ 3 w 1693"/>
                <a:gd name="T15" fmla="*/ 1 h 1701"/>
                <a:gd name="T16" fmla="*/ 5 w 1693"/>
                <a:gd name="T17" fmla="*/ 1 h 1701"/>
                <a:gd name="T18" fmla="*/ 4 w 1693"/>
                <a:gd name="T19" fmla="*/ 3 h 1701"/>
                <a:gd name="T20" fmla="*/ 4 w 1693"/>
                <a:gd name="T21" fmla="*/ 3 h 1701"/>
                <a:gd name="T22" fmla="*/ 12 w 1693"/>
                <a:gd name="T23" fmla="*/ 4 h 1701"/>
                <a:gd name="T24" fmla="*/ 6 w 1693"/>
                <a:gd name="T25" fmla="*/ 1 h 1701"/>
                <a:gd name="T26" fmla="*/ 6 w 1693"/>
                <a:gd name="T27" fmla="*/ 0 h 1701"/>
                <a:gd name="T28" fmla="*/ 8 w 1693"/>
                <a:gd name="T29" fmla="*/ 1 h 1701"/>
                <a:gd name="T30" fmla="*/ 9 w 1693"/>
                <a:gd name="T31" fmla="*/ 3 h 1701"/>
                <a:gd name="T32" fmla="*/ 9 w 1693"/>
                <a:gd name="T33" fmla="*/ 3 h 1701"/>
                <a:gd name="T34" fmla="*/ 13 w 1693"/>
                <a:gd name="T35" fmla="*/ 6 h 1701"/>
                <a:gd name="T36" fmla="*/ 10 w 1693"/>
                <a:gd name="T37" fmla="*/ 2 h 1701"/>
                <a:gd name="T38" fmla="*/ 4 w 1693"/>
                <a:gd name="T39" fmla="*/ 13 h 1701"/>
                <a:gd name="T40" fmla="*/ 11 w 1693"/>
                <a:gd name="T41" fmla="*/ 11 h 1701"/>
                <a:gd name="T42" fmla="*/ 11 w 1693"/>
                <a:gd name="T43" fmla="*/ 11 h 1701"/>
                <a:gd name="T44" fmla="*/ 7 w 1693"/>
                <a:gd name="T45" fmla="*/ 11 h 1701"/>
                <a:gd name="T46" fmla="*/ 9 w 1693"/>
                <a:gd name="T47" fmla="*/ 13 h 1701"/>
                <a:gd name="T48" fmla="*/ 9 w 1693"/>
                <a:gd name="T49" fmla="*/ 11 h 1701"/>
                <a:gd name="T50" fmla="*/ 1 w 1693"/>
                <a:gd name="T51" fmla="*/ 9 h 1701"/>
                <a:gd name="T52" fmla="*/ 1 w 1693"/>
                <a:gd name="T53" fmla="*/ 9 h 1701"/>
                <a:gd name="T54" fmla="*/ 8 w 1693"/>
                <a:gd name="T55" fmla="*/ 12 h 1701"/>
                <a:gd name="T56" fmla="*/ 7 w 1693"/>
                <a:gd name="T57" fmla="*/ 12 h 1701"/>
                <a:gd name="T58" fmla="*/ 6 w 1693"/>
                <a:gd name="T59" fmla="*/ 11 h 1701"/>
                <a:gd name="T60" fmla="*/ 7 w 1693"/>
                <a:gd name="T61" fmla="*/ 13 h 1701"/>
                <a:gd name="T62" fmla="*/ 7 w 1693"/>
                <a:gd name="T63" fmla="*/ 13 h 1701"/>
                <a:gd name="T64" fmla="*/ 7 w 1693"/>
                <a:gd name="T65" fmla="*/ 13 h 1701"/>
                <a:gd name="T66" fmla="*/ 4 w 1693"/>
                <a:gd name="T67" fmla="*/ 10 h 1701"/>
                <a:gd name="T68" fmla="*/ 3 w 1693"/>
                <a:gd name="T69" fmla="*/ 12 h 1701"/>
                <a:gd name="T70" fmla="*/ 3 w 1693"/>
                <a:gd name="T71" fmla="*/ 12 h 1701"/>
                <a:gd name="T72" fmla="*/ 3 w 1693"/>
                <a:gd name="T73" fmla="*/ 11 h 1701"/>
                <a:gd name="T74" fmla="*/ 0 w 1693"/>
                <a:gd name="T75" fmla="*/ 8 h 1701"/>
                <a:gd name="T76" fmla="*/ 1 w 1693"/>
                <a:gd name="T77" fmla="*/ 9 h 1701"/>
                <a:gd name="T78" fmla="*/ 3 w 1693"/>
                <a:gd name="T79" fmla="*/ 11 h 1701"/>
                <a:gd name="T80" fmla="*/ 6 w 1693"/>
                <a:gd name="T81" fmla="*/ 7 h 1701"/>
                <a:gd name="T82" fmla="*/ 8 w 1693"/>
                <a:gd name="T83" fmla="*/ 7 h 1701"/>
                <a:gd name="T84" fmla="*/ 9 w 1693"/>
                <a:gd name="T85" fmla="*/ 6 h 1701"/>
                <a:gd name="T86" fmla="*/ 11 w 1693"/>
                <a:gd name="T87" fmla="*/ 6 h 1701"/>
                <a:gd name="T88" fmla="*/ 11 w 1693"/>
                <a:gd name="T89" fmla="*/ 8 h 1701"/>
                <a:gd name="T90" fmla="*/ 10 w 1693"/>
                <a:gd name="T91" fmla="*/ 7 h 1701"/>
                <a:gd name="T92" fmla="*/ 4 w 1693"/>
                <a:gd name="T93" fmla="*/ 7 h 1701"/>
                <a:gd name="T94" fmla="*/ 6 w 1693"/>
                <a:gd name="T95" fmla="*/ 5 h 1701"/>
                <a:gd name="T96" fmla="*/ 4 w 1693"/>
                <a:gd name="T97" fmla="*/ 5 h 1701"/>
                <a:gd name="T98" fmla="*/ 3 w 1693"/>
                <a:gd name="T99" fmla="*/ 8 h 170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693" h="1701">
                  <a:moveTo>
                    <a:pt x="1451" y="487"/>
                  </a:moveTo>
                  <a:cubicBezTo>
                    <a:pt x="1412" y="487"/>
                    <a:pt x="1378" y="463"/>
                    <a:pt x="1365" y="429"/>
                  </a:cubicBezTo>
                  <a:cubicBezTo>
                    <a:pt x="1354" y="438"/>
                    <a:pt x="1340" y="444"/>
                    <a:pt x="1325" y="444"/>
                  </a:cubicBezTo>
                  <a:cubicBezTo>
                    <a:pt x="1291" y="444"/>
                    <a:pt x="1263" y="416"/>
                    <a:pt x="1263" y="382"/>
                  </a:cubicBezTo>
                  <a:cubicBezTo>
                    <a:pt x="1263" y="347"/>
                    <a:pt x="1291" y="320"/>
                    <a:pt x="1325" y="320"/>
                  </a:cubicBezTo>
                  <a:cubicBezTo>
                    <a:pt x="1345" y="320"/>
                    <a:pt x="1362" y="329"/>
                    <a:pt x="1373" y="343"/>
                  </a:cubicBezTo>
                  <a:cubicBezTo>
                    <a:pt x="1390" y="317"/>
                    <a:pt x="1418" y="301"/>
                    <a:pt x="1451" y="301"/>
                  </a:cubicBezTo>
                  <a:cubicBezTo>
                    <a:pt x="1502" y="301"/>
                    <a:pt x="1544" y="343"/>
                    <a:pt x="1544" y="394"/>
                  </a:cubicBezTo>
                  <a:cubicBezTo>
                    <a:pt x="1544" y="445"/>
                    <a:pt x="1502" y="487"/>
                    <a:pt x="1451" y="487"/>
                  </a:cubicBezTo>
                  <a:close/>
                  <a:moveTo>
                    <a:pt x="1080" y="220"/>
                  </a:moveTo>
                  <a:cubicBezTo>
                    <a:pt x="1132" y="220"/>
                    <a:pt x="1174" y="179"/>
                    <a:pt x="1174" y="127"/>
                  </a:cubicBezTo>
                  <a:cubicBezTo>
                    <a:pt x="1174" y="76"/>
                    <a:pt x="1132" y="34"/>
                    <a:pt x="1080" y="34"/>
                  </a:cubicBezTo>
                  <a:cubicBezTo>
                    <a:pt x="1029" y="34"/>
                    <a:pt x="987" y="76"/>
                    <a:pt x="987" y="127"/>
                  </a:cubicBezTo>
                  <a:cubicBezTo>
                    <a:pt x="987" y="179"/>
                    <a:pt x="1029" y="220"/>
                    <a:pt x="1080" y="220"/>
                  </a:cubicBezTo>
                  <a:close/>
                  <a:moveTo>
                    <a:pt x="1646" y="804"/>
                  </a:moveTo>
                  <a:cubicBezTo>
                    <a:pt x="1621" y="804"/>
                    <a:pt x="1600" y="825"/>
                    <a:pt x="1600" y="851"/>
                  </a:cubicBezTo>
                  <a:cubicBezTo>
                    <a:pt x="1600" y="876"/>
                    <a:pt x="1621" y="897"/>
                    <a:pt x="1646" y="897"/>
                  </a:cubicBezTo>
                  <a:cubicBezTo>
                    <a:pt x="1672" y="897"/>
                    <a:pt x="1693" y="876"/>
                    <a:pt x="1693" y="851"/>
                  </a:cubicBezTo>
                  <a:cubicBezTo>
                    <a:pt x="1693" y="825"/>
                    <a:pt x="1672" y="804"/>
                    <a:pt x="1646" y="804"/>
                  </a:cubicBezTo>
                  <a:close/>
                  <a:moveTo>
                    <a:pt x="1370" y="291"/>
                  </a:moveTo>
                  <a:cubicBezTo>
                    <a:pt x="1396" y="291"/>
                    <a:pt x="1416" y="270"/>
                    <a:pt x="1416" y="245"/>
                  </a:cubicBezTo>
                  <a:cubicBezTo>
                    <a:pt x="1416" y="219"/>
                    <a:pt x="1396" y="198"/>
                    <a:pt x="1370" y="198"/>
                  </a:cubicBezTo>
                  <a:cubicBezTo>
                    <a:pt x="1344" y="198"/>
                    <a:pt x="1323" y="219"/>
                    <a:pt x="1323" y="245"/>
                  </a:cubicBezTo>
                  <a:cubicBezTo>
                    <a:pt x="1323" y="270"/>
                    <a:pt x="1344" y="291"/>
                    <a:pt x="1370" y="291"/>
                  </a:cubicBezTo>
                  <a:close/>
                  <a:moveTo>
                    <a:pt x="746" y="320"/>
                  </a:moveTo>
                  <a:cubicBezTo>
                    <a:pt x="746" y="345"/>
                    <a:pt x="767" y="366"/>
                    <a:pt x="792" y="366"/>
                  </a:cubicBezTo>
                  <a:cubicBezTo>
                    <a:pt x="818" y="366"/>
                    <a:pt x="839" y="345"/>
                    <a:pt x="839" y="320"/>
                  </a:cubicBezTo>
                  <a:cubicBezTo>
                    <a:pt x="839" y="294"/>
                    <a:pt x="818" y="273"/>
                    <a:pt x="792" y="273"/>
                  </a:cubicBezTo>
                  <a:cubicBezTo>
                    <a:pt x="767" y="273"/>
                    <a:pt x="746" y="294"/>
                    <a:pt x="746" y="320"/>
                  </a:cubicBezTo>
                  <a:close/>
                  <a:moveTo>
                    <a:pt x="410" y="220"/>
                  </a:moveTo>
                  <a:cubicBezTo>
                    <a:pt x="436" y="220"/>
                    <a:pt x="457" y="199"/>
                    <a:pt x="457" y="174"/>
                  </a:cubicBezTo>
                  <a:cubicBezTo>
                    <a:pt x="457" y="148"/>
                    <a:pt x="436" y="127"/>
                    <a:pt x="410" y="127"/>
                  </a:cubicBezTo>
                  <a:cubicBezTo>
                    <a:pt x="384" y="127"/>
                    <a:pt x="363" y="148"/>
                    <a:pt x="363" y="174"/>
                  </a:cubicBezTo>
                  <a:cubicBezTo>
                    <a:pt x="363" y="199"/>
                    <a:pt x="384" y="220"/>
                    <a:pt x="410" y="220"/>
                  </a:cubicBezTo>
                  <a:close/>
                  <a:moveTo>
                    <a:pt x="559" y="138"/>
                  </a:moveTo>
                  <a:cubicBezTo>
                    <a:pt x="585" y="138"/>
                    <a:pt x="606" y="117"/>
                    <a:pt x="606" y="91"/>
                  </a:cubicBezTo>
                  <a:cubicBezTo>
                    <a:pt x="606" y="65"/>
                    <a:pt x="585" y="45"/>
                    <a:pt x="559" y="45"/>
                  </a:cubicBezTo>
                  <a:cubicBezTo>
                    <a:pt x="534" y="45"/>
                    <a:pt x="513" y="65"/>
                    <a:pt x="513" y="91"/>
                  </a:cubicBezTo>
                  <a:cubicBezTo>
                    <a:pt x="513" y="117"/>
                    <a:pt x="534" y="138"/>
                    <a:pt x="559" y="138"/>
                  </a:cubicBezTo>
                  <a:close/>
                  <a:moveTo>
                    <a:pt x="513" y="320"/>
                  </a:moveTo>
                  <a:cubicBezTo>
                    <a:pt x="538" y="320"/>
                    <a:pt x="559" y="299"/>
                    <a:pt x="559" y="273"/>
                  </a:cubicBezTo>
                  <a:cubicBezTo>
                    <a:pt x="559" y="247"/>
                    <a:pt x="538" y="227"/>
                    <a:pt x="513" y="227"/>
                  </a:cubicBezTo>
                  <a:cubicBezTo>
                    <a:pt x="487" y="227"/>
                    <a:pt x="466" y="247"/>
                    <a:pt x="466" y="273"/>
                  </a:cubicBezTo>
                  <a:cubicBezTo>
                    <a:pt x="466" y="299"/>
                    <a:pt x="487" y="320"/>
                    <a:pt x="513" y="320"/>
                  </a:cubicBezTo>
                  <a:close/>
                  <a:moveTo>
                    <a:pt x="1581" y="571"/>
                  </a:moveTo>
                  <a:cubicBezTo>
                    <a:pt x="1607" y="571"/>
                    <a:pt x="1628" y="550"/>
                    <a:pt x="1628" y="524"/>
                  </a:cubicBezTo>
                  <a:cubicBezTo>
                    <a:pt x="1628" y="499"/>
                    <a:pt x="1607" y="478"/>
                    <a:pt x="1581" y="478"/>
                  </a:cubicBezTo>
                  <a:cubicBezTo>
                    <a:pt x="1556" y="478"/>
                    <a:pt x="1535" y="499"/>
                    <a:pt x="1535" y="524"/>
                  </a:cubicBezTo>
                  <a:cubicBezTo>
                    <a:pt x="1535" y="550"/>
                    <a:pt x="1556" y="571"/>
                    <a:pt x="1581" y="571"/>
                  </a:cubicBezTo>
                  <a:close/>
                  <a:moveTo>
                    <a:pt x="714" y="236"/>
                  </a:moveTo>
                  <a:cubicBezTo>
                    <a:pt x="766" y="236"/>
                    <a:pt x="807" y="194"/>
                    <a:pt x="807" y="143"/>
                  </a:cubicBezTo>
                  <a:cubicBezTo>
                    <a:pt x="807" y="119"/>
                    <a:pt x="798" y="98"/>
                    <a:pt x="784" y="82"/>
                  </a:cubicBezTo>
                  <a:cubicBezTo>
                    <a:pt x="792" y="73"/>
                    <a:pt x="797" y="62"/>
                    <a:pt x="797" y="50"/>
                  </a:cubicBezTo>
                  <a:cubicBezTo>
                    <a:pt x="797" y="24"/>
                    <a:pt x="776" y="3"/>
                    <a:pt x="751" y="3"/>
                  </a:cubicBezTo>
                  <a:cubicBezTo>
                    <a:pt x="725" y="3"/>
                    <a:pt x="704" y="24"/>
                    <a:pt x="704" y="50"/>
                  </a:cubicBezTo>
                  <a:cubicBezTo>
                    <a:pt x="704" y="50"/>
                    <a:pt x="704" y="50"/>
                    <a:pt x="704" y="51"/>
                  </a:cubicBezTo>
                  <a:cubicBezTo>
                    <a:pt x="658" y="56"/>
                    <a:pt x="621" y="95"/>
                    <a:pt x="621" y="143"/>
                  </a:cubicBezTo>
                  <a:cubicBezTo>
                    <a:pt x="621" y="194"/>
                    <a:pt x="663" y="236"/>
                    <a:pt x="714" y="236"/>
                  </a:cubicBezTo>
                  <a:close/>
                  <a:moveTo>
                    <a:pt x="896" y="125"/>
                  </a:moveTo>
                  <a:cubicBezTo>
                    <a:pt x="930" y="125"/>
                    <a:pt x="958" y="97"/>
                    <a:pt x="958" y="63"/>
                  </a:cubicBezTo>
                  <a:cubicBezTo>
                    <a:pt x="958" y="28"/>
                    <a:pt x="930" y="0"/>
                    <a:pt x="896" y="0"/>
                  </a:cubicBezTo>
                  <a:cubicBezTo>
                    <a:pt x="862" y="0"/>
                    <a:pt x="834" y="28"/>
                    <a:pt x="834" y="63"/>
                  </a:cubicBezTo>
                  <a:cubicBezTo>
                    <a:pt x="834" y="97"/>
                    <a:pt x="862" y="125"/>
                    <a:pt x="896" y="125"/>
                  </a:cubicBezTo>
                  <a:close/>
                  <a:moveTo>
                    <a:pt x="1111" y="394"/>
                  </a:moveTo>
                  <a:cubicBezTo>
                    <a:pt x="1111" y="420"/>
                    <a:pt x="1132" y="440"/>
                    <a:pt x="1157" y="440"/>
                  </a:cubicBezTo>
                  <a:cubicBezTo>
                    <a:pt x="1183" y="440"/>
                    <a:pt x="1204" y="420"/>
                    <a:pt x="1204" y="394"/>
                  </a:cubicBezTo>
                  <a:cubicBezTo>
                    <a:pt x="1204" y="368"/>
                    <a:pt x="1183" y="347"/>
                    <a:pt x="1157" y="347"/>
                  </a:cubicBezTo>
                  <a:cubicBezTo>
                    <a:pt x="1132" y="347"/>
                    <a:pt x="1111" y="368"/>
                    <a:pt x="1111" y="394"/>
                  </a:cubicBezTo>
                  <a:close/>
                  <a:moveTo>
                    <a:pt x="1637" y="664"/>
                  </a:moveTo>
                  <a:cubicBezTo>
                    <a:pt x="1637" y="630"/>
                    <a:pt x="1609" y="602"/>
                    <a:pt x="1575" y="602"/>
                  </a:cubicBezTo>
                  <a:cubicBezTo>
                    <a:pt x="1540" y="602"/>
                    <a:pt x="1513" y="630"/>
                    <a:pt x="1513" y="664"/>
                  </a:cubicBezTo>
                  <a:cubicBezTo>
                    <a:pt x="1513" y="698"/>
                    <a:pt x="1540" y="726"/>
                    <a:pt x="1575" y="726"/>
                  </a:cubicBezTo>
                  <a:cubicBezTo>
                    <a:pt x="1609" y="726"/>
                    <a:pt x="1637" y="698"/>
                    <a:pt x="1637" y="664"/>
                  </a:cubicBezTo>
                  <a:close/>
                  <a:moveTo>
                    <a:pt x="1239" y="301"/>
                  </a:moveTo>
                  <a:cubicBezTo>
                    <a:pt x="1264" y="301"/>
                    <a:pt x="1285" y="280"/>
                    <a:pt x="1285" y="254"/>
                  </a:cubicBezTo>
                  <a:cubicBezTo>
                    <a:pt x="1285" y="229"/>
                    <a:pt x="1264" y="208"/>
                    <a:pt x="1239" y="208"/>
                  </a:cubicBezTo>
                  <a:cubicBezTo>
                    <a:pt x="1213" y="208"/>
                    <a:pt x="1192" y="229"/>
                    <a:pt x="1192" y="254"/>
                  </a:cubicBezTo>
                  <a:cubicBezTo>
                    <a:pt x="1192" y="280"/>
                    <a:pt x="1213" y="301"/>
                    <a:pt x="1239" y="301"/>
                  </a:cubicBezTo>
                  <a:close/>
                  <a:moveTo>
                    <a:pt x="605" y="1481"/>
                  </a:moveTo>
                  <a:cubicBezTo>
                    <a:pt x="554" y="1481"/>
                    <a:pt x="512" y="1522"/>
                    <a:pt x="512" y="1574"/>
                  </a:cubicBezTo>
                  <a:cubicBezTo>
                    <a:pt x="512" y="1625"/>
                    <a:pt x="554" y="1667"/>
                    <a:pt x="605" y="1667"/>
                  </a:cubicBezTo>
                  <a:cubicBezTo>
                    <a:pt x="656" y="1667"/>
                    <a:pt x="698" y="1625"/>
                    <a:pt x="698" y="1574"/>
                  </a:cubicBezTo>
                  <a:cubicBezTo>
                    <a:pt x="698" y="1522"/>
                    <a:pt x="656" y="1481"/>
                    <a:pt x="605" y="1481"/>
                  </a:cubicBezTo>
                  <a:close/>
                  <a:moveTo>
                    <a:pt x="1341" y="1434"/>
                  </a:moveTo>
                  <a:cubicBezTo>
                    <a:pt x="1315" y="1434"/>
                    <a:pt x="1294" y="1455"/>
                    <a:pt x="1294" y="1481"/>
                  </a:cubicBezTo>
                  <a:cubicBezTo>
                    <a:pt x="1294" y="1506"/>
                    <a:pt x="1315" y="1527"/>
                    <a:pt x="1341" y="1527"/>
                  </a:cubicBezTo>
                  <a:cubicBezTo>
                    <a:pt x="1366" y="1527"/>
                    <a:pt x="1387" y="1506"/>
                    <a:pt x="1387" y="1481"/>
                  </a:cubicBezTo>
                  <a:cubicBezTo>
                    <a:pt x="1387" y="1455"/>
                    <a:pt x="1366" y="1434"/>
                    <a:pt x="1341" y="1434"/>
                  </a:cubicBezTo>
                  <a:close/>
                  <a:moveTo>
                    <a:pt x="846" y="1382"/>
                  </a:moveTo>
                  <a:cubicBezTo>
                    <a:pt x="846" y="1407"/>
                    <a:pt x="867" y="1428"/>
                    <a:pt x="893" y="1428"/>
                  </a:cubicBezTo>
                  <a:cubicBezTo>
                    <a:pt x="919" y="1428"/>
                    <a:pt x="940" y="1407"/>
                    <a:pt x="940" y="1382"/>
                  </a:cubicBezTo>
                  <a:cubicBezTo>
                    <a:pt x="940" y="1356"/>
                    <a:pt x="919" y="1335"/>
                    <a:pt x="893" y="1335"/>
                  </a:cubicBezTo>
                  <a:cubicBezTo>
                    <a:pt x="867" y="1335"/>
                    <a:pt x="846" y="1356"/>
                    <a:pt x="846" y="1382"/>
                  </a:cubicBezTo>
                  <a:close/>
                  <a:moveTo>
                    <a:pt x="1126" y="1563"/>
                  </a:moveTo>
                  <a:cubicBezTo>
                    <a:pt x="1100" y="1563"/>
                    <a:pt x="1080" y="1584"/>
                    <a:pt x="1080" y="1610"/>
                  </a:cubicBezTo>
                  <a:cubicBezTo>
                    <a:pt x="1080" y="1636"/>
                    <a:pt x="1100" y="1657"/>
                    <a:pt x="1126" y="1657"/>
                  </a:cubicBezTo>
                  <a:cubicBezTo>
                    <a:pt x="1152" y="1657"/>
                    <a:pt x="1173" y="1636"/>
                    <a:pt x="1173" y="1610"/>
                  </a:cubicBezTo>
                  <a:cubicBezTo>
                    <a:pt x="1173" y="1584"/>
                    <a:pt x="1152" y="1563"/>
                    <a:pt x="1126" y="1563"/>
                  </a:cubicBezTo>
                  <a:close/>
                  <a:moveTo>
                    <a:pt x="1173" y="1381"/>
                  </a:moveTo>
                  <a:cubicBezTo>
                    <a:pt x="1147" y="1381"/>
                    <a:pt x="1126" y="1402"/>
                    <a:pt x="1126" y="1428"/>
                  </a:cubicBezTo>
                  <a:cubicBezTo>
                    <a:pt x="1126" y="1454"/>
                    <a:pt x="1147" y="1475"/>
                    <a:pt x="1173" y="1475"/>
                  </a:cubicBezTo>
                  <a:cubicBezTo>
                    <a:pt x="1198" y="1475"/>
                    <a:pt x="1219" y="1454"/>
                    <a:pt x="1219" y="1428"/>
                  </a:cubicBezTo>
                  <a:cubicBezTo>
                    <a:pt x="1219" y="1402"/>
                    <a:pt x="1198" y="1381"/>
                    <a:pt x="1173" y="1381"/>
                  </a:cubicBezTo>
                  <a:close/>
                  <a:moveTo>
                    <a:pt x="104" y="1130"/>
                  </a:moveTo>
                  <a:cubicBezTo>
                    <a:pt x="78" y="1130"/>
                    <a:pt x="58" y="1151"/>
                    <a:pt x="58" y="1177"/>
                  </a:cubicBezTo>
                  <a:cubicBezTo>
                    <a:pt x="58" y="1202"/>
                    <a:pt x="78" y="1223"/>
                    <a:pt x="104" y="1223"/>
                  </a:cubicBezTo>
                  <a:cubicBezTo>
                    <a:pt x="130" y="1223"/>
                    <a:pt x="151" y="1202"/>
                    <a:pt x="151" y="1177"/>
                  </a:cubicBezTo>
                  <a:cubicBezTo>
                    <a:pt x="151" y="1151"/>
                    <a:pt x="130" y="1130"/>
                    <a:pt x="104" y="1130"/>
                  </a:cubicBezTo>
                  <a:close/>
                  <a:moveTo>
                    <a:pt x="1094" y="1480"/>
                  </a:moveTo>
                  <a:cubicBezTo>
                    <a:pt x="1094" y="1454"/>
                    <a:pt x="1074" y="1433"/>
                    <a:pt x="1048" y="1433"/>
                  </a:cubicBezTo>
                  <a:cubicBezTo>
                    <a:pt x="1022" y="1433"/>
                    <a:pt x="1001" y="1454"/>
                    <a:pt x="1001" y="1480"/>
                  </a:cubicBezTo>
                  <a:cubicBezTo>
                    <a:pt x="1001" y="1505"/>
                    <a:pt x="1022" y="1526"/>
                    <a:pt x="1048" y="1526"/>
                  </a:cubicBezTo>
                  <a:cubicBezTo>
                    <a:pt x="1074" y="1526"/>
                    <a:pt x="1094" y="1505"/>
                    <a:pt x="1094" y="1480"/>
                  </a:cubicBezTo>
                  <a:close/>
                  <a:moveTo>
                    <a:pt x="915" y="1528"/>
                  </a:moveTo>
                  <a:cubicBezTo>
                    <a:pt x="915" y="1502"/>
                    <a:pt x="894" y="1481"/>
                    <a:pt x="869" y="1481"/>
                  </a:cubicBezTo>
                  <a:cubicBezTo>
                    <a:pt x="843" y="1481"/>
                    <a:pt x="822" y="1502"/>
                    <a:pt x="822" y="1528"/>
                  </a:cubicBezTo>
                  <a:cubicBezTo>
                    <a:pt x="822" y="1553"/>
                    <a:pt x="843" y="1574"/>
                    <a:pt x="869" y="1574"/>
                  </a:cubicBezTo>
                  <a:cubicBezTo>
                    <a:pt x="894" y="1574"/>
                    <a:pt x="915" y="1553"/>
                    <a:pt x="915" y="1528"/>
                  </a:cubicBezTo>
                  <a:close/>
                  <a:moveTo>
                    <a:pt x="785" y="1475"/>
                  </a:moveTo>
                  <a:cubicBezTo>
                    <a:pt x="785" y="1449"/>
                    <a:pt x="764" y="1428"/>
                    <a:pt x="738" y="1428"/>
                  </a:cubicBezTo>
                  <a:cubicBezTo>
                    <a:pt x="713" y="1428"/>
                    <a:pt x="692" y="1449"/>
                    <a:pt x="692" y="1475"/>
                  </a:cubicBezTo>
                  <a:cubicBezTo>
                    <a:pt x="692" y="1500"/>
                    <a:pt x="713" y="1521"/>
                    <a:pt x="738" y="1521"/>
                  </a:cubicBezTo>
                  <a:cubicBezTo>
                    <a:pt x="764" y="1521"/>
                    <a:pt x="785" y="1500"/>
                    <a:pt x="785" y="1475"/>
                  </a:cubicBezTo>
                  <a:close/>
                  <a:moveTo>
                    <a:pt x="935" y="1605"/>
                  </a:moveTo>
                  <a:cubicBezTo>
                    <a:pt x="909" y="1605"/>
                    <a:pt x="888" y="1626"/>
                    <a:pt x="888" y="1651"/>
                  </a:cubicBezTo>
                  <a:cubicBezTo>
                    <a:pt x="888" y="1677"/>
                    <a:pt x="909" y="1698"/>
                    <a:pt x="935" y="1698"/>
                  </a:cubicBezTo>
                  <a:cubicBezTo>
                    <a:pt x="961" y="1698"/>
                    <a:pt x="981" y="1677"/>
                    <a:pt x="981" y="1651"/>
                  </a:cubicBezTo>
                  <a:cubicBezTo>
                    <a:pt x="981" y="1626"/>
                    <a:pt x="961" y="1605"/>
                    <a:pt x="935" y="1605"/>
                  </a:cubicBezTo>
                  <a:close/>
                  <a:moveTo>
                    <a:pt x="790" y="1577"/>
                  </a:moveTo>
                  <a:cubicBezTo>
                    <a:pt x="755" y="1577"/>
                    <a:pt x="728" y="1604"/>
                    <a:pt x="728" y="1639"/>
                  </a:cubicBezTo>
                  <a:cubicBezTo>
                    <a:pt x="728" y="1673"/>
                    <a:pt x="755" y="1701"/>
                    <a:pt x="790" y="1701"/>
                  </a:cubicBezTo>
                  <a:cubicBezTo>
                    <a:pt x="824" y="1701"/>
                    <a:pt x="852" y="1673"/>
                    <a:pt x="852" y="1639"/>
                  </a:cubicBezTo>
                  <a:cubicBezTo>
                    <a:pt x="852" y="1604"/>
                    <a:pt x="824" y="1577"/>
                    <a:pt x="790" y="1577"/>
                  </a:cubicBezTo>
                  <a:close/>
                  <a:moveTo>
                    <a:pt x="574" y="1307"/>
                  </a:moveTo>
                  <a:cubicBezTo>
                    <a:pt x="574" y="1281"/>
                    <a:pt x="554" y="1261"/>
                    <a:pt x="528" y="1261"/>
                  </a:cubicBezTo>
                  <a:cubicBezTo>
                    <a:pt x="502" y="1261"/>
                    <a:pt x="481" y="1281"/>
                    <a:pt x="481" y="1307"/>
                  </a:cubicBezTo>
                  <a:cubicBezTo>
                    <a:pt x="481" y="1333"/>
                    <a:pt x="502" y="1354"/>
                    <a:pt x="528" y="1354"/>
                  </a:cubicBezTo>
                  <a:cubicBezTo>
                    <a:pt x="554" y="1354"/>
                    <a:pt x="574" y="1333"/>
                    <a:pt x="574" y="1307"/>
                  </a:cubicBezTo>
                  <a:close/>
                  <a:moveTo>
                    <a:pt x="402" y="1442"/>
                  </a:moveTo>
                  <a:cubicBezTo>
                    <a:pt x="386" y="1442"/>
                    <a:pt x="373" y="1447"/>
                    <a:pt x="362" y="1456"/>
                  </a:cubicBezTo>
                  <a:cubicBezTo>
                    <a:pt x="362" y="1431"/>
                    <a:pt x="341" y="1410"/>
                    <a:pt x="316" y="1410"/>
                  </a:cubicBezTo>
                  <a:cubicBezTo>
                    <a:pt x="290" y="1410"/>
                    <a:pt x="269" y="1431"/>
                    <a:pt x="269" y="1457"/>
                  </a:cubicBezTo>
                  <a:cubicBezTo>
                    <a:pt x="269" y="1482"/>
                    <a:pt x="290" y="1503"/>
                    <a:pt x="316" y="1503"/>
                  </a:cubicBezTo>
                  <a:cubicBezTo>
                    <a:pt x="325" y="1503"/>
                    <a:pt x="333" y="1500"/>
                    <a:pt x="340" y="1495"/>
                  </a:cubicBezTo>
                  <a:cubicBezTo>
                    <a:pt x="340" y="1498"/>
                    <a:pt x="340" y="1501"/>
                    <a:pt x="340" y="1504"/>
                  </a:cubicBezTo>
                  <a:cubicBezTo>
                    <a:pt x="340" y="1538"/>
                    <a:pt x="367" y="1566"/>
                    <a:pt x="402" y="1566"/>
                  </a:cubicBezTo>
                  <a:cubicBezTo>
                    <a:pt x="436" y="1566"/>
                    <a:pt x="464" y="1538"/>
                    <a:pt x="464" y="1504"/>
                  </a:cubicBezTo>
                  <a:cubicBezTo>
                    <a:pt x="464" y="1470"/>
                    <a:pt x="436" y="1442"/>
                    <a:pt x="402" y="1442"/>
                  </a:cubicBezTo>
                  <a:close/>
                  <a:moveTo>
                    <a:pt x="111" y="975"/>
                  </a:moveTo>
                  <a:cubicBezTo>
                    <a:pt x="104" y="975"/>
                    <a:pt x="98" y="976"/>
                    <a:pt x="92" y="978"/>
                  </a:cubicBezTo>
                  <a:cubicBezTo>
                    <a:pt x="92" y="953"/>
                    <a:pt x="71" y="932"/>
                    <a:pt x="46" y="932"/>
                  </a:cubicBezTo>
                  <a:cubicBezTo>
                    <a:pt x="20" y="932"/>
                    <a:pt x="0" y="953"/>
                    <a:pt x="0" y="979"/>
                  </a:cubicBezTo>
                  <a:cubicBezTo>
                    <a:pt x="0" y="1004"/>
                    <a:pt x="20" y="1025"/>
                    <a:pt x="46" y="1025"/>
                  </a:cubicBezTo>
                  <a:cubicBezTo>
                    <a:pt x="47" y="1025"/>
                    <a:pt x="49" y="1024"/>
                    <a:pt x="50" y="1024"/>
                  </a:cubicBezTo>
                  <a:cubicBezTo>
                    <a:pt x="49" y="1028"/>
                    <a:pt x="49" y="1033"/>
                    <a:pt x="49" y="1037"/>
                  </a:cubicBezTo>
                  <a:cubicBezTo>
                    <a:pt x="49" y="1071"/>
                    <a:pt x="76" y="1099"/>
                    <a:pt x="111" y="1099"/>
                  </a:cubicBezTo>
                  <a:cubicBezTo>
                    <a:pt x="145" y="1099"/>
                    <a:pt x="173" y="1071"/>
                    <a:pt x="173" y="1037"/>
                  </a:cubicBezTo>
                  <a:cubicBezTo>
                    <a:pt x="173" y="1003"/>
                    <a:pt x="145" y="975"/>
                    <a:pt x="111" y="975"/>
                  </a:cubicBezTo>
                  <a:close/>
                  <a:moveTo>
                    <a:pt x="298" y="1320"/>
                  </a:moveTo>
                  <a:cubicBezTo>
                    <a:pt x="298" y="1354"/>
                    <a:pt x="326" y="1382"/>
                    <a:pt x="360" y="1382"/>
                  </a:cubicBezTo>
                  <a:cubicBezTo>
                    <a:pt x="394" y="1382"/>
                    <a:pt x="422" y="1354"/>
                    <a:pt x="422" y="1320"/>
                  </a:cubicBezTo>
                  <a:cubicBezTo>
                    <a:pt x="422" y="1285"/>
                    <a:pt x="394" y="1257"/>
                    <a:pt x="360" y="1257"/>
                  </a:cubicBezTo>
                  <a:cubicBezTo>
                    <a:pt x="326" y="1257"/>
                    <a:pt x="298" y="1285"/>
                    <a:pt x="298" y="1320"/>
                  </a:cubicBezTo>
                  <a:close/>
                  <a:moveTo>
                    <a:pt x="800" y="851"/>
                  </a:moveTo>
                  <a:cubicBezTo>
                    <a:pt x="800" y="947"/>
                    <a:pt x="878" y="1025"/>
                    <a:pt x="975" y="1025"/>
                  </a:cubicBezTo>
                  <a:cubicBezTo>
                    <a:pt x="1021" y="1025"/>
                    <a:pt x="1063" y="1007"/>
                    <a:pt x="1094" y="978"/>
                  </a:cubicBezTo>
                  <a:cubicBezTo>
                    <a:pt x="1032" y="912"/>
                    <a:pt x="1032" y="912"/>
                    <a:pt x="1032" y="912"/>
                  </a:cubicBezTo>
                  <a:cubicBezTo>
                    <a:pt x="1017" y="926"/>
                    <a:pt x="997" y="935"/>
                    <a:pt x="975" y="935"/>
                  </a:cubicBezTo>
                  <a:cubicBezTo>
                    <a:pt x="928" y="935"/>
                    <a:pt x="890" y="897"/>
                    <a:pt x="890" y="851"/>
                  </a:cubicBezTo>
                  <a:cubicBezTo>
                    <a:pt x="890" y="804"/>
                    <a:pt x="928" y="766"/>
                    <a:pt x="975" y="766"/>
                  </a:cubicBezTo>
                  <a:cubicBezTo>
                    <a:pt x="997" y="766"/>
                    <a:pt x="1017" y="775"/>
                    <a:pt x="1032" y="789"/>
                  </a:cubicBezTo>
                  <a:cubicBezTo>
                    <a:pt x="1094" y="723"/>
                    <a:pt x="1094" y="723"/>
                    <a:pt x="1094" y="723"/>
                  </a:cubicBezTo>
                  <a:cubicBezTo>
                    <a:pt x="1063" y="694"/>
                    <a:pt x="1021" y="676"/>
                    <a:pt x="975" y="676"/>
                  </a:cubicBezTo>
                  <a:cubicBezTo>
                    <a:pt x="878" y="676"/>
                    <a:pt x="800" y="754"/>
                    <a:pt x="800" y="851"/>
                  </a:cubicBezTo>
                  <a:close/>
                  <a:moveTo>
                    <a:pt x="1313" y="766"/>
                  </a:moveTo>
                  <a:cubicBezTo>
                    <a:pt x="1335" y="766"/>
                    <a:pt x="1355" y="775"/>
                    <a:pt x="1371" y="789"/>
                  </a:cubicBezTo>
                  <a:cubicBezTo>
                    <a:pt x="1432" y="723"/>
                    <a:pt x="1432" y="723"/>
                    <a:pt x="1432" y="723"/>
                  </a:cubicBezTo>
                  <a:cubicBezTo>
                    <a:pt x="1401" y="694"/>
                    <a:pt x="1359" y="676"/>
                    <a:pt x="1313" y="676"/>
                  </a:cubicBezTo>
                  <a:cubicBezTo>
                    <a:pt x="1216" y="676"/>
                    <a:pt x="1138" y="754"/>
                    <a:pt x="1138" y="851"/>
                  </a:cubicBezTo>
                  <a:cubicBezTo>
                    <a:pt x="1138" y="947"/>
                    <a:pt x="1216" y="1025"/>
                    <a:pt x="1313" y="1025"/>
                  </a:cubicBezTo>
                  <a:cubicBezTo>
                    <a:pt x="1359" y="1025"/>
                    <a:pt x="1401" y="1007"/>
                    <a:pt x="1432" y="978"/>
                  </a:cubicBezTo>
                  <a:cubicBezTo>
                    <a:pt x="1370" y="912"/>
                    <a:pt x="1370" y="912"/>
                    <a:pt x="1370" y="912"/>
                  </a:cubicBezTo>
                  <a:cubicBezTo>
                    <a:pt x="1355" y="926"/>
                    <a:pt x="1335" y="935"/>
                    <a:pt x="1313" y="935"/>
                  </a:cubicBezTo>
                  <a:cubicBezTo>
                    <a:pt x="1266" y="935"/>
                    <a:pt x="1229" y="897"/>
                    <a:pt x="1229" y="851"/>
                  </a:cubicBezTo>
                  <a:cubicBezTo>
                    <a:pt x="1229" y="804"/>
                    <a:pt x="1266" y="766"/>
                    <a:pt x="1313" y="766"/>
                  </a:cubicBezTo>
                  <a:close/>
                  <a:moveTo>
                    <a:pt x="342" y="1018"/>
                  </a:moveTo>
                  <a:cubicBezTo>
                    <a:pt x="439" y="1018"/>
                    <a:pt x="439" y="1018"/>
                    <a:pt x="439" y="1018"/>
                  </a:cubicBezTo>
                  <a:cubicBezTo>
                    <a:pt x="496" y="838"/>
                    <a:pt x="496" y="838"/>
                    <a:pt x="496" y="838"/>
                  </a:cubicBezTo>
                  <a:cubicBezTo>
                    <a:pt x="553" y="1018"/>
                    <a:pt x="553" y="1018"/>
                    <a:pt x="553" y="1018"/>
                  </a:cubicBezTo>
                  <a:cubicBezTo>
                    <a:pt x="650" y="1018"/>
                    <a:pt x="650" y="1018"/>
                    <a:pt x="650" y="1018"/>
                  </a:cubicBezTo>
                  <a:cubicBezTo>
                    <a:pt x="659" y="1018"/>
                    <a:pt x="659" y="1018"/>
                    <a:pt x="659" y="1018"/>
                  </a:cubicBezTo>
                  <a:cubicBezTo>
                    <a:pt x="764" y="683"/>
                    <a:pt x="764" y="683"/>
                    <a:pt x="764" y="683"/>
                  </a:cubicBezTo>
                  <a:cubicBezTo>
                    <a:pt x="658" y="683"/>
                    <a:pt x="658" y="683"/>
                    <a:pt x="658" y="683"/>
                  </a:cubicBezTo>
                  <a:cubicBezTo>
                    <a:pt x="601" y="864"/>
                    <a:pt x="601" y="864"/>
                    <a:pt x="601" y="864"/>
                  </a:cubicBezTo>
                  <a:cubicBezTo>
                    <a:pt x="544" y="683"/>
                    <a:pt x="544" y="683"/>
                    <a:pt x="544" y="683"/>
                  </a:cubicBezTo>
                  <a:cubicBezTo>
                    <a:pt x="447" y="683"/>
                    <a:pt x="447" y="683"/>
                    <a:pt x="447" y="683"/>
                  </a:cubicBezTo>
                  <a:cubicBezTo>
                    <a:pt x="390" y="864"/>
                    <a:pt x="390" y="864"/>
                    <a:pt x="390" y="864"/>
                  </a:cubicBezTo>
                  <a:cubicBezTo>
                    <a:pt x="334" y="683"/>
                    <a:pt x="334" y="683"/>
                    <a:pt x="334" y="683"/>
                  </a:cubicBezTo>
                  <a:cubicBezTo>
                    <a:pt x="227" y="683"/>
                    <a:pt x="227" y="683"/>
                    <a:pt x="227" y="683"/>
                  </a:cubicBezTo>
                  <a:cubicBezTo>
                    <a:pt x="333" y="1018"/>
                    <a:pt x="333" y="1018"/>
                    <a:pt x="333" y="1018"/>
                  </a:cubicBezTo>
                  <a:lnTo>
                    <a:pt x="342" y="10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L"/>
            </a:p>
          </p:txBody>
        </p:sp>
      </p:grpSp>
      <p:sp>
        <p:nvSpPr>
          <p:cNvPr id="9" name="LS_Logo4 (JU-Free) Swipe" hidden="1">
            <a:extLst>
              <a:ext uri="{FF2B5EF4-FFF2-40B4-BE49-F238E27FC236}">
                <a16:creationId xmlns:a16="http://schemas.microsoft.com/office/drawing/2014/main" id="{32D71114-6F05-4DCE-886E-44A686841C27}"/>
              </a:ext>
            </a:extLst>
          </p:cNvPr>
          <p:cNvSpPr>
            <a:spLocks/>
          </p:cNvSpPr>
          <p:nvPr/>
        </p:nvSpPr>
        <p:spPr bwMode="auto">
          <a:xfrm>
            <a:off x="1143000" y="7820025"/>
            <a:ext cx="615950" cy="138113"/>
          </a:xfrm>
          <a:custGeom>
            <a:avLst/>
            <a:gdLst>
              <a:gd name="T0" fmla="*/ 2147483646 w 1551"/>
              <a:gd name="T1" fmla="*/ 2147483646 h 347"/>
              <a:gd name="T2" fmla="*/ 2147483646 w 1551"/>
              <a:gd name="T3" fmla="*/ 2147483646 h 347"/>
              <a:gd name="T4" fmla="*/ 0 w 1551"/>
              <a:gd name="T5" fmla="*/ 2147483646 h 347"/>
              <a:gd name="T6" fmla="*/ 1126228238 w 1551"/>
              <a:gd name="T7" fmla="*/ 2147483646 h 347"/>
              <a:gd name="T8" fmla="*/ 2147483646 w 1551"/>
              <a:gd name="T9" fmla="*/ 2147483646 h 347"/>
              <a:gd name="T10" fmla="*/ 2147483646 w 1551"/>
              <a:gd name="T11" fmla="*/ 2147483646 h 347"/>
              <a:gd name="T12" fmla="*/ 1251294284 w 1551"/>
              <a:gd name="T13" fmla="*/ 2147483646 h 347"/>
              <a:gd name="T14" fmla="*/ 2147483646 w 1551"/>
              <a:gd name="T15" fmla="*/ 0 h 347"/>
              <a:gd name="T16" fmla="*/ 2147483646 w 1551"/>
              <a:gd name="T17" fmla="*/ 2001479067 h 347"/>
              <a:gd name="T18" fmla="*/ 2147483646 w 1551"/>
              <a:gd name="T19" fmla="*/ 2147483646 h 347"/>
              <a:gd name="T20" fmla="*/ 2147483646 w 1551"/>
              <a:gd name="T21" fmla="*/ 2147483646 h 347"/>
              <a:gd name="T22" fmla="*/ 2147483646 w 1551"/>
              <a:gd name="T23" fmla="*/ 2147483646 h 347"/>
              <a:gd name="T24" fmla="*/ 2147483646 w 1551"/>
              <a:gd name="T25" fmla="*/ 2147483646 h 347"/>
              <a:gd name="T26" fmla="*/ 2147483646 w 1551"/>
              <a:gd name="T27" fmla="*/ 2147483646 h 347"/>
              <a:gd name="T28" fmla="*/ 2147483646 w 1551"/>
              <a:gd name="T29" fmla="*/ 62575936 h 347"/>
              <a:gd name="T30" fmla="*/ 2147483646 w 1551"/>
              <a:gd name="T31" fmla="*/ 125151871 h 347"/>
              <a:gd name="T32" fmla="*/ 2147483646 w 1551"/>
              <a:gd name="T33" fmla="*/ 2147483646 h 347"/>
              <a:gd name="T34" fmla="*/ 2147483646 w 1551"/>
              <a:gd name="T35" fmla="*/ 62575936 h 347"/>
              <a:gd name="T36" fmla="*/ 2147483646 w 1551"/>
              <a:gd name="T37" fmla="*/ 62575936 h 347"/>
              <a:gd name="T38" fmla="*/ 2147483646 w 1551"/>
              <a:gd name="T39" fmla="*/ 2147483646 h 347"/>
              <a:gd name="T40" fmla="*/ 2147483646 w 1551"/>
              <a:gd name="T41" fmla="*/ 2147483646 h 347"/>
              <a:gd name="T42" fmla="*/ 2147483646 w 1551"/>
              <a:gd name="T43" fmla="*/ 2147483646 h 347"/>
              <a:gd name="T44" fmla="*/ 2147483646 w 1551"/>
              <a:gd name="T45" fmla="*/ 2147483646 h 347"/>
              <a:gd name="T46" fmla="*/ 2147483646 w 1551"/>
              <a:gd name="T47" fmla="*/ 2147483646 h 347"/>
              <a:gd name="T48" fmla="*/ 2147483646 w 1551"/>
              <a:gd name="T49" fmla="*/ 62575936 h 347"/>
              <a:gd name="T50" fmla="*/ 2147483646 w 1551"/>
              <a:gd name="T51" fmla="*/ 62575936 h 347"/>
              <a:gd name="T52" fmla="*/ 2147483646 w 1551"/>
              <a:gd name="T53" fmla="*/ 2147483646 h 347"/>
              <a:gd name="T54" fmla="*/ 2147483646 w 1551"/>
              <a:gd name="T55" fmla="*/ 2147483646 h 347"/>
              <a:gd name="T56" fmla="*/ 2147483646 w 1551"/>
              <a:gd name="T57" fmla="*/ 2147483646 h 347"/>
              <a:gd name="T58" fmla="*/ 2147483646 w 1551"/>
              <a:gd name="T59" fmla="*/ 62575936 h 347"/>
              <a:gd name="T60" fmla="*/ 2147483646 w 1551"/>
              <a:gd name="T61" fmla="*/ 62575936 h 347"/>
              <a:gd name="T62" fmla="*/ 2147483646 w 1551"/>
              <a:gd name="T63" fmla="*/ 2147483646 h 347"/>
              <a:gd name="T64" fmla="*/ 2147483646 w 1551"/>
              <a:gd name="T65" fmla="*/ 2147483646 h 347"/>
              <a:gd name="T66" fmla="*/ 2147483646 w 1551"/>
              <a:gd name="T67" fmla="*/ 2147483646 h 347"/>
              <a:gd name="T68" fmla="*/ 2147483646 w 1551"/>
              <a:gd name="T69" fmla="*/ 2147483646 h 347"/>
              <a:gd name="T70" fmla="*/ 2147483646 w 1551"/>
              <a:gd name="T71" fmla="*/ 2147483646 h 347"/>
              <a:gd name="T72" fmla="*/ 2147483646 w 1551"/>
              <a:gd name="T73" fmla="*/ 2147483646 h 347"/>
              <a:gd name="T74" fmla="*/ 2147483646 w 1551"/>
              <a:gd name="T75" fmla="*/ 62575936 h 347"/>
              <a:gd name="T76" fmla="*/ 2147483646 w 1551"/>
              <a:gd name="T77" fmla="*/ 62575936 h 347"/>
              <a:gd name="T78" fmla="*/ 2147483646 w 1551"/>
              <a:gd name="T79" fmla="*/ 2147483646 h 347"/>
              <a:gd name="T80" fmla="*/ 2147483646 w 1551"/>
              <a:gd name="T81" fmla="*/ 2147483646 h 347"/>
              <a:gd name="T82" fmla="*/ 2147483646 w 1551"/>
              <a:gd name="T83" fmla="*/ 2147483646 h 347"/>
              <a:gd name="T84" fmla="*/ 2147483646 w 1551"/>
              <a:gd name="T85" fmla="*/ 2147483646 h 347"/>
              <a:gd name="T86" fmla="*/ 2147483646 w 1551"/>
              <a:gd name="T87" fmla="*/ 2147483646 h 347"/>
              <a:gd name="T88" fmla="*/ 2147483646 w 1551"/>
              <a:gd name="T89" fmla="*/ 2147483646 h 347"/>
              <a:gd name="T90" fmla="*/ 2147483646 w 1551"/>
              <a:gd name="T91" fmla="*/ 2147483646 h 347"/>
              <a:gd name="T92" fmla="*/ 2147483646 w 1551"/>
              <a:gd name="T93" fmla="*/ 2147483646 h 347"/>
              <a:gd name="T94" fmla="*/ 2147483646 w 1551"/>
              <a:gd name="T95" fmla="*/ 2147483646 h 347"/>
              <a:gd name="T96" fmla="*/ 2147483646 w 1551"/>
              <a:gd name="T97" fmla="*/ 2147483646 h 347"/>
              <a:gd name="T98" fmla="*/ 2147483646 w 1551"/>
              <a:gd name="T99" fmla="*/ 2147483646 h 347"/>
              <a:gd name="T100" fmla="*/ 2147483646 w 1551"/>
              <a:gd name="T101" fmla="*/ 2147483646 h 347"/>
              <a:gd name="T102" fmla="*/ 2147483646 w 1551"/>
              <a:gd name="T103" fmla="*/ 2147483646 h 347"/>
              <a:gd name="T104" fmla="*/ 2147483646 w 1551"/>
              <a:gd name="T105" fmla="*/ 2147483646 h 347"/>
              <a:gd name="T106" fmla="*/ 2147483646 w 1551"/>
              <a:gd name="T107" fmla="*/ 62575936 h 347"/>
              <a:gd name="T108" fmla="*/ 2147483646 w 1551"/>
              <a:gd name="T109" fmla="*/ 62575936 h 347"/>
              <a:gd name="T110" fmla="*/ 2147483646 w 1551"/>
              <a:gd name="T111" fmla="*/ 2147483646 h 347"/>
              <a:gd name="T112" fmla="*/ 2147483646 w 1551"/>
              <a:gd name="T113" fmla="*/ 2147483646 h 347"/>
              <a:gd name="T114" fmla="*/ 2147483646 w 1551"/>
              <a:gd name="T115" fmla="*/ 2147483646 h 347"/>
              <a:gd name="T116" fmla="*/ 2147483646 w 1551"/>
              <a:gd name="T117" fmla="*/ 2147483646 h 347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1551" h="347">
                <a:moveTo>
                  <a:pt x="256" y="253"/>
                </a:moveTo>
                <a:cubicBezTo>
                  <a:pt x="256" y="311"/>
                  <a:pt x="206" y="347"/>
                  <a:pt x="132" y="347"/>
                </a:cubicBezTo>
                <a:cubicBezTo>
                  <a:pt x="82" y="347"/>
                  <a:pt x="33" y="326"/>
                  <a:pt x="0" y="295"/>
                </a:cubicBezTo>
                <a:cubicBezTo>
                  <a:pt x="18" y="259"/>
                  <a:pt x="18" y="259"/>
                  <a:pt x="18" y="259"/>
                </a:cubicBezTo>
                <a:cubicBezTo>
                  <a:pt x="50" y="290"/>
                  <a:pt x="94" y="308"/>
                  <a:pt x="132" y="308"/>
                </a:cubicBezTo>
                <a:cubicBezTo>
                  <a:pt x="182" y="308"/>
                  <a:pt x="213" y="288"/>
                  <a:pt x="213" y="255"/>
                </a:cubicBezTo>
                <a:cubicBezTo>
                  <a:pt x="214" y="164"/>
                  <a:pt x="20" y="213"/>
                  <a:pt x="20" y="89"/>
                </a:cubicBezTo>
                <a:cubicBezTo>
                  <a:pt x="20" y="35"/>
                  <a:pt x="68" y="0"/>
                  <a:pt x="139" y="0"/>
                </a:cubicBezTo>
                <a:cubicBezTo>
                  <a:pt x="179" y="0"/>
                  <a:pt x="220" y="13"/>
                  <a:pt x="248" y="32"/>
                </a:cubicBezTo>
                <a:cubicBezTo>
                  <a:pt x="231" y="69"/>
                  <a:pt x="231" y="69"/>
                  <a:pt x="231" y="69"/>
                </a:cubicBezTo>
                <a:cubicBezTo>
                  <a:pt x="200" y="48"/>
                  <a:pt x="164" y="40"/>
                  <a:pt x="136" y="40"/>
                </a:cubicBezTo>
                <a:cubicBezTo>
                  <a:pt x="92" y="40"/>
                  <a:pt x="63" y="57"/>
                  <a:pt x="63" y="86"/>
                </a:cubicBezTo>
                <a:cubicBezTo>
                  <a:pt x="63" y="174"/>
                  <a:pt x="257" y="128"/>
                  <a:pt x="256" y="253"/>
                </a:cubicBezTo>
                <a:close/>
                <a:moveTo>
                  <a:pt x="652" y="300"/>
                </a:moveTo>
                <a:cubicBezTo>
                  <a:pt x="558" y="1"/>
                  <a:pt x="558" y="1"/>
                  <a:pt x="558" y="1"/>
                </a:cubicBezTo>
                <a:cubicBezTo>
                  <a:pt x="518" y="2"/>
                  <a:pt x="518" y="2"/>
                  <a:pt x="518" y="2"/>
                </a:cubicBezTo>
                <a:cubicBezTo>
                  <a:pt x="425" y="300"/>
                  <a:pt x="425" y="300"/>
                  <a:pt x="425" y="300"/>
                </a:cubicBezTo>
                <a:cubicBezTo>
                  <a:pt x="330" y="1"/>
                  <a:pt x="330" y="1"/>
                  <a:pt x="330" y="1"/>
                </a:cubicBezTo>
                <a:cubicBezTo>
                  <a:pt x="288" y="1"/>
                  <a:pt x="288" y="1"/>
                  <a:pt x="288" y="1"/>
                </a:cubicBezTo>
                <a:cubicBezTo>
                  <a:pt x="403" y="346"/>
                  <a:pt x="403" y="346"/>
                  <a:pt x="403" y="346"/>
                </a:cubicBezTo>
                <a:cubicBezTo>
                  <a:pt x="444" y="346"/>
                  <a:pt x="444" y="346"/>
                  <a:pt x="444" y="346"/>
                </a:cubicBezTo>
                <a:cubicBezTo>
                  <a:pt x="538" y="56"/>
                  <a:pt x="538" y="56"/>
                  <a:pt x="538" y="56"/>
                </a:cubicBezTo>
                <a:cubicBezTo>
                  <a:pt x="631" y="346"/>
                  <a:pt x="631" y="346"/>
                  <a:pt x="631" y="346"/>
                </a:cubicBezTo>
                <a:cubicBezTo>
                  <a:pt x="671" y="346"/>
                  <a:pt x="671" y="346"/>
                  <a:pt x="671" y="346"/>
                </a:cubicBezTo>
                <a:cubicBezTo>
                  <a:pt x="787" y="1"/>
                  <a:pt x="787" y="1"/>
                  <a:pt x="787" y="1"/>
                </a:cubicBezTo>
                <a:cubicBezTo>
                  <a:pt x="746" y="1"/>
                  <a:pt x="746" y="1"/>
                  <a:pt x="746" y="1"/>
                </a:cubicBezTo>
                <a:lnTo>
                  <a:pt x="652" y="300"/>
                </a:lnTo>
                <a:close/>
                <a:moveTo>
                  <a:pt x="838" y="346"/>
                </a:moveTo>
                <a:cubicBezTo>
                  <a:pt x="877" y="346"/>
                  <a:pt x="877" y="346"/>
                  <a:pt x="877" y="346"/>
                </a:cubicBezTo>
                <a:cubicBezTo>
                  <a:pt x="877" y="1"/>
                  <a:pt x="877" y="1"/>
                  <a:pt x="877" y="1"/>
                </a:cubicBezTo>
                <a:cubicBezTo>
                  <a:pt x="838" y="1"/>
                  <a:pt x="838" y="1"/>
                  <a:pt x="838" y="1"/>
                </a:cubicBezTo>
                <a:lnTo>
                  <a:pt x="838" y="346"/>
                </a:lnTo>
                <a:close/>
                <a:moveTo>
                  <a:pt x="1245" y="117"/>
                </a:moveTo>
                <a:cubicBezTo>
                  <a:pt x="1245" y="193"/>
                  <a:pt x="1196" y="237"/>
                  <a:pt x="1111" y="237"/>
                </a:cubicBezTo>
                <a:cubicBezTo>
                  <a:pt x="1021" y="237"/>
                  <a:pt x="1021" y="237"/>
                  <a:pt x="1021" y="237"/>
                </a:cubicBezTo>
                <a:cubicBezTo>
                  <a:pt x="1021" y="346"/>
                  <a:pt x="1021" y="346"/>
                  <a:pt x="1021" y="346"/>
                </a:cubicBezTo>
                <a:cubicBezTo>
                  <a:pt x="981" y="346"/>
                  <a:pt x="981" y="346"/>
                  <a:pt x="981" y="346"/>
                </a:cubicBezTo>
                <a:cubicBezTo>
                  <a:pt x="981" y="1"/>
                  <a:pt x="981" y="1"/>
                  <a:pt x="981" y="1"/>
                </a:cubicBezTo>
                <a:cubicBezTo>
                  <a:pt x="1111" y="1"/>
                  <a:pt x="1111" y="1"/>
                  <a:pt x="1111" y="1"/>
                </a:cubicBezTo>
                <a:cubicBezTo>
                  <a:pt x="1196" y="1"/>
                  <a:pt x="1245" y="44"/>
                  <a:pt x="1245" y="117"/>
                </a:cubicBezTo>
                <a:close/>
                <a:moveTo>
                  <a:pt x="1207" y="118"/>
                </a:moveTo>
                <a:cubicBezTo>
                  <a:pt x="1207" y="66"/>
                  <a:pt x="1171" y="39"/>
                  <a:pt x="1109" y="39"/>
                </a:cubicBezTo>
                <a:cubicBezTo>
                  <a:pt x="1021" y="39"/>
                  <a:pt x="1021" y="39"/>
                  <a:pt x="1021" y="39"/>
                </a:cubicBezTo>
                <a:cubicBezTo>
                  <a:pt x="1021" y="199"/>
                  <a:pt x="1021" y="199"/>
                  <a:pt x="1021" y="199"/>
                </a:cubicBezTo>
                <a:cubicBezTo>
                  <a:pt x="1109" y="199"/>
                  <a:pt x="1109" y="199"/>
                  <a:pt x="1109" y="199"/>
                </a:cubicBezTo>
                <a:cubicBezTo>
                  <a:pt x="1171" y="199"/>
                  <a:pt x="1207" y="172"/>
                  <a:pt x="1207" y="118"/>
                </a:cubicBezTo>
                <a:close/>
                <a:moveTo>
                  <a:pt x="1350" y="309"/>
                </a:moveTo>
                <a:cubicBezTo>
                  <a:pt x="1350" y="190"/>
                  <a:pt x="1350" y="190"/>
                  <a:pt x="1350" y="190"/>
                </a:cubicBezTo>
                <a:cubicBezTo>
                  <a:pt x="1524" y="190"/>
                  <a:pt x="1524" y="190"/>
                  <a:pt x="1524" y="190"/>
                </a:cubicBezTo>
                <a:cubicBezTo>
                  <a:pt x="1524" y="153"/>
                  <a:pt x="1524" y="153"/>
                  <a:pt x="1524" y="153"/>
                </a:cubicBezTo>
                <a:cubicBezTo>
                  <a:pt x="1350" y="153"/>
                  <a:pt x="1350" y="153"/>
                  <a:pt x="1350" y="153"/>
                </a:cubicBezTo>
                <a:cubicBezTo>
                  <a:pt x="1350" y="39"/>
                  <a:pt x="1350" y="39"/>
                  <a:pt x="1350" y="39"/>
                </a:cubicBezTo>
                <a:cubicBezTo>
                  <a:pt x="1544" y="39"/>
                  <a:pt x="1544" y="39"/>
                  <a:pt x="1544" y="39"/>
                </a:cubicBezTo>
                <a:cubicBezTo>
                  <a:pt x="1544" y="1"/>
                  <a:pt x="1544" y="1"/>
                  <a:pt x="1544" y="1"/>
                </a:cubicBezTo>
                <a:cubicBezTo>
                  <a:pt x="1311" y="1"/>
                  <a:pt x="1311" y="1"/>
                  <a:pt x="1311" y="1"/>
                </a:cubicBezTo>
                <a:cubicBezTo>
                  <a:pt x="1311" y="346"/>
                  <a:pt x="1311" y="346"/>
                  <a:pt x="1311" y="346"/>
                </a:cubicBezTo>
                <a:cubicBezTo>
                  <a:pt x="1551" y="346"/>
                  <a:pt x="1551" y="346"/>
                  <a:pt x="1551" y="346"/>
                </a:cubicBezTo>
                <a:cubicBezTo>
                  <a:pt x="1551" y="309"/>
                  <a:pt x="1551" y="309"/>
                  <a:pt x="1551" y="309"/>
                </a:cubicBezTo>
                <a:lnTo>
                  <a:pt x="1350" y="30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14324" tIns="57162" rIns="114324" bIns="57162"/>
          <a:lstStyle/>
          <a:p>
            <a:endParaRPr lang="en-NL"/>
          </a:p>
        </p:txBody>
      </p:sp>
      <p:sp>
        <p:nvSpPr>
          <p:cNvPr id="10" name="LS_Logo2 (JU-Free) Emploment" hidden="1">
            <a:extLst>
              <a:ext uri="{FF2B5EF4-FFF2-40B4-BE49-F238E27FC236}">
                <a16:creationId xmlns:a16="http://schemas.microsoft.com/office/drawing/2014/main" id="{786CBB2E-007C-4F5E-A35C-9854F042D008}"/>
              </a:ext>
            </a:extLst>
          </p:cNvPr>
          <p:cNvSpPr>
            <a:spLocks/>
          </p:cNvSpPr>
          <p:nvPr/>
        </p:nvSpPr>
        <p:spPr bwMode="auto">
          <a:xfrm>
            <a:off x="1155700" y="7712075"/>
            <a:ext cx="1365250" cy="365125"/>
          </a:xfrm>
          <a:custGeom>
            <a:avLst/>
            <a:gdLst>
              <a:gd name="T0" fmla="*/ 2147483646 w 3440"/>
              <a:gd name="T1" fmla="*/ 62395541 h 921"/>
              <a:gd name="T2" fmla="*/ 2147483646 w 3440"/>
              <a:gd name="T3" fmla="*/ 2147483646 h 921"/>
              <a:gd name="T4" fmla="*/ 2147483646 w 3440"/>
              <a:gd name="T5" fmla="*/ 2147483646 h 921"/>
              <a:gd name="T6" fmla="*/ 2147483646 w 3440"/>
              <a:gd name="T7" fmla="*/ 2147483646 h 921"/>
              <a:gd name="T8" fmla="*/ 2147483646 w 3440"/>
              <a:gd name="T9" fmla="*/ 62395541 h 921"/>
              <a:gd name="T10" fmla="*/ 2147483646 w 3440"/>
              <a:gd name="T11" fmla="*/ 62395541 h 921"/>
              <a:gd name="T12" fmla="*/ 2147483646 w 3440"/>
              <a:gd name="T13" fmla="*/ 2147483646 h 921"/>
              <a:gd name="T14" fmla="*/ 2147483646 w 3440"/>
              <a:gd name="T15" fmla="*/ 2147483646 h 921"/>
              <a:gd name="T16" fmla="*/ 2147483646 w 3440"/>
              <a:gd name="T17" fmla="*/ 2147483646 h 921"/>
              <a:gd name="T18" fmla="*/ 2147483646 w 3440"/>
              <a:gd name="T19" fmla="*/ 2147483646 h 921"/>
              <a:gd name="T20" fmla="*/ 2147483646 w 3440"/>
              <a:gd name="T21" fmla="*/ 62395541 h 921"/>
              <a:gd name="T22" fmla="*/ 2147483646 w 3440"/>
              <a:gd name="T23" fmla="*/ 2147483646 h 921"/>
              <a:gd name="T24" fmla="*/ 2147483646 w 3440"/>
              <a:gd name="T25" fmla="*/ 2147483646 h 921"/>
              <a:gd name="T26" fmla="*/ 2147483646 w 3440"/>
              <a:gd name="T27" fmla="*/ 2147483646 h 921"/>
              <a:gd name="T28" fmla="*/ 2147483646 w 3440"/>
              <a:gd name="T29" fmla="*/ 2147483646 h 921"/>
              <a:gd name="T30" fmla="*/ 2147483646 w 3440"/>
              <a:gd name="T31" fmla="*/ 62395541 h 921"/>
              <a:gd name="T32" fmla="*/ 2147483646 w 3440"/>
              <a:gd name="T33" fmla="*/ 2147483646 h 921"/>
              <a:gd name="T34" fmla="*/ 2147483646 w 3440"/>
              <a:gd name="T35" fmla="*/ 2147483646 h 921"/>
              <a:gd name="T36" fmla="*/ 2147483646 w 3440"/>
              <a:gd name="T37" fmla="*/ 62395541 h 921"/>
              <a:gd name="T38" fmla="*/ 2147483646 w 3440"/>
              <a:gd name="T39" fmla="*/ 2147483646 h 921"/>
              <a:gd name="T40" fmla="*/ 2147483646 w 3440"/>
              <a:gd name="T41" fmla="*/ 2147483646 h 921"/>
              <a:gd name="T42" fmla="*/ 2147483646 w 3440"/>
              <a:gd name="T43" fmla="*/ 2147483646 h 921"/>
              <a:gd name="T44" fmla="*/ 2147483646 w 3440"/>
              <a:gd name="T45" fmla="*/ 2147483646 h 921"/>
              <a:gd name="T46" fmla="*/ 2147483646 w 3440"/>
              <a:gd name="T47" fmla="*/ 2147483646 h 921"/>
              <a:gd name="T48" fmla="*/ 2147483646 w 3440"/>
              <a:gd name="T49" fmla="*/ 2147483646 h 921"/>
              <a:gd name="T50" fmla="*/ 2147483646 w 3440"/>
              <a:gd name="T51" fmla="*/ 62395541 h 921"/>
              <a:gd name="T52" fmla="*/ 2147483646 w 3440"/>
              <a:gd name="T53" fmla="*/ 2147483646 h 921"/>
              <a:gd name="T54" fmla="*/ 2147483646 w 3440"/>
              <a:gd name="T55" fmla="*/ 2147483646 h 921"/>
              <a:gd name="T56" fmla="*/ 2147483646 w 3440"/>
              <a:gd name="T57" fmla="*/ 2147483646 h 921"/>
              <a:gd name="T58" fmla="*/ 0 w 3440"/>
              <a:gd name="T59" fmla="*/ 2147483646 h 921"/>
              <a:gd name="T60" fmla="*/ 2147483646 w 3440"/>
              <a:gd name="T61" fmla="*/ 2147483646 h 921"/>
              <a:gd name="T62" fmla="*/ 2147483646 w 3440"/>
              <a:gd name="T63" fmla="*/ 2147483646 h 921"/>
              <a:gd name="T64" fmla="*/ 2147483646 w 3440"/>
              <a:gd name="T65" fmla="*/ 2147483646 h 921"/>
              <a:gd name="T66" fmla="*/ 2147483646 w 3440"/>
              <a:gd name="T67" fmla="*/ 2147483646 h 921"/>
              <a:gd name="T68" fmla="*/ 2147483646 w 3440"/>
              <a:gd name="T69" fmla="*/ 2147483646 h 921"/>
              <a:gd name="T70" fmla="*/ 2147483646 w 3440"/>
              <a:gd name="T71" fmla="*/ 2147483646 h 921"/>
              <a:gd name="T72" fmla="*/ 2147483646 w 3440"/>
              <a:gd name="T73" fmla="*/ 2147483646 h 921"/>
              <a:gd name="T74" fmla="*/ 2147483646 w 3440"/>
              <a:gd name="T75" fmla="*/ 2147483646 h 921"/>
              <a:gd name="T76" fmla="*/ 2147483646 w 3440"/>
              <a:gd name="T77" fmla="*/ 2147483646 h 921"/>
              <a:gd name="T78" fmla="*/ 2147483646 w 3440"/>
              <a:gd name="T79" fmla="*/ 2147483646 h 921"/>
              <a:gd name="T80" fmla="*/ 2147483646 w 3440"/>
              <a:gd name="T81" fmla="*/ 2147483646 h 921"/>
              <a:gd name="T82" fmla="*/ 2147483646 w 3440"/>
              <a:gd name="T83" fmla="*/ 2147483646 h 921"/>
              <a:gd name="T84" fmla="*/ 2147483646 w 3440"/>
              <a:gd name="T85" fmla="*/ 2147483646 h 921"/>
              <a:gd name="T86" fmla="*/ 2147483646 w 3440"/>
              <a:gd name="T87" fmla="*/ 2147483646 h 921"/>
              <a:gd name="T88" fmla="*/ 2147483646 w 3440"/>
              <a:gd name="T89" fmla="*/ 2147483646 h 921"/>
              <a:gd name="T90" fmla="*/ 2147483646 w 3440"/>
              <a:gd name="T91" fmla="*/ 2147483646 h 921"/>
              <a:gd name="T92" fmla="*/ 2147483646 w 3440"/>
              <a:gd name="T93" fmla="*/ 2147483646 h 921"/>
              <a:gd name="T94" fmla="*/ 2147483646 w 3440"/>
              <a:gd name="T95" fmla="*/ 2147483646 h 921"/>
              <a:gd name="T96" fmla="*/ 2147483646 w 3440"/>
              <a:gd name="T97" fmla="*/ 2147483646 h 921"/>
              <a:gd name="T98" fmla="*/ 2147483646 w 3440"/>
              <a:gd name="T99" fmla="*/ 2147483646 h 921"/>
              <a:gd name="T100" fmla="*/ 2147483646 w 3440"/>
              <a:gd name="T101" fmla="*/ 2147483646 h 921"/>
              <a:gd name="T102" fmla="*/ 2147483646 w 3440"/>
              <a:gd name="T103" fmla="*/ 2147483646 h 921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3440" h="921">
                <a:moveTo>
                  <a:pt x="240" y="346"/>
                </a:moveTo>
                <a:cubicBezTo>
                  <a:pt x="0" y="346"/>
                  <a:pt x="0" y="346"/>
                  <a:pt x="0" y="346"/>
                </a:cubicBezTo>
                <a:cubicBezTo>
                  <a:pt x="0" y="1"/>
                  <a:pt x="0" y="1"/>
                  <a:pt x="0" y="1"/>
                </a:cubicBezTo>
                <a:cubicBezTo>
                  <a:pt x="234" y="1"/>
                  <a:pt x="234" y="1"/>
                  <a:pt x="234" y="1"/>
                </a:cubicBezTo>
                <a:cubicBezTo>
                  <a:pt x="234" y="39"/>
                  <a:pt x="234" y="39"/>
                  <a:pt x="234" y="39"/>
                </a:cubicBezTo>
                <a:cubicBezTo>
                  <a:pt x="40" y="39"/>
                  <a:pt x="40" y="39"/>
                  <a:pt x="40" y="39"/>
                </a:cubicBezTo>
                <a:cubicBezTo>
                  <a:pt x="40" y="152"/>
                  <a:pt x="40" y="152"/>
                  <a:pt x="40" y="152"/>
                </a:cubicBezTo>
                <a:cubicBezTo>
                  <a:pt x="213" y="152"/>
                  <a:pt x="213" y="152"/>
                  <a:pt x="213" y="152"/>
                </a:cubicBezTo>
                <a:cubicBezTo>
                  <a:pt x="213" y="190"/>
                  <a:pt x="213" y="190"/>
                  <a:pt x="213" y="190"/>
                </a:cubicBezTo>
                <a:cubicBezTo>
                  <a:pt x="40" y="190"/>
                  <a:pt x="40" y="190"/>
                  <a:pt x="40" y="190"/>
                </a:cubicBezTo>
                <a:cubicBezTo>
                  <a:pt x="40" y="308"/>
                  <a:pt x="40" y="308"/>
                  <a:pt x="40" y="308"/>
                </a:cubicBezTo>
                <a:cubicBezTo>
                  <a:pt x="240" y="308"/>
                  <a:pt x="240" y="308"/>
                  <a:pt x="240" y="308"/>
                </a:cubicBezTo>
                <a:lnTo>
                  <a:pt x="240" y="346"/>
                </a:lnTo>
                <a:close/>
                <a:moveTo>
                  <a:pt x="357" y="62"/>
                </a:moveTo>
                <a:cubicBezTo>
                  <a:pt x="482" y="309"/>
                  <a:pt x="482" y="309"/>
                  <a:pt x="482" y="309"/>
                </a:cubicBezTo>
                <a:cubicBezTo>
                  <a:pt x="506" y="309"/>
                  <a:pt x="506" y="309"/>
                  <a:pt x="506" y="309"/>
                </a:cubicBezTo>
                <a:cubicBezTo>
                  <a:pt x="631" y="62"/>
                  <a:pt x="631" y="62"/>
                  <a:pt x="631" y="62"/>
                </a:cubicBezTo>
                <a:cubicBezTo>
                  <a:pt x="632" y="346"/>
                  <a:pt x="632" y="346"/>
                  <a:pt x="632" y="346"/>
                </a:cubicBezTo>
                <a:cubicBezTo>
                  <a:pt x="668" y="346"/>
                  <a:pt x="668" y="346"/>
                  <a:pt x="668" y="346"/>
                </a:cubicBezTo>
                <a:cubicBezTo>
                  <a:pt x="668" y="1"/>
                  <a:pt x="668" y="1"/>
                  <a:pt x="668" y="1"/>
                </a:cubicBezTo>
                <a:cubicBezTo>
                  <a:pt x="620" y="1"/>
                  <a:pt x="620" y="1"/>
                  <a:pt x="620" y="1"/>
                </a:cubicBezTo>
                <a:cubicBezTo>
                  <a:pt x="495" y="249"/>
                  <a:pt x="495" y="249"/>
                  <a:pt x="495" y="249"/>
                </a:cubicBezTo>
                <a:cubicBezTo>
                  <a:pt x="369" y="1"/>
                  <a:pt x="369" y="1"/>
                  <a:pt x="369" y="1"/>
                </a:cubicBezTo>
                <a:cubicBezTo>
                  <a:pt x="320" y="1"/>
                  <a:pt x="320" y="1"/>
                  <a:pt x="320" y="1"/>
                </a:cubicBezTo>
                <a:cubicBezTo>
                  <a:pt x="320" y="346"/>
                  <a:pt x="320" y="346"/>
                  <a:pt x="320" y="346"/>
                </a:cubicBezTo>
                <a:cubicBezTo>
                  <a:pt x="357" y="346"/>
                  <a:pt x="357" y="346"/>
                  <a:pt x="357" y="346"/>
                </a:cubicBezTo>
                <a:lnTo>
                  <a:pt x="357" y="62"/>
                </a:lnTo>
                <a:close/>
                <a:moveTo>
                  <a:pt x="812" y="346"/>
                </a:moveTo>
                <a:cubicBezTo>
                  <a:pt x="773" y="346"/>
                  <a:pt x="773" y="346"/>
                  <a:pt x="773" y="346"/>
                </a:cubicBezTo>
                <a:cubicBezTo>
                  <a:pt x="773" y="1"/>
                  <a:pt x="773" y="1"/>
                  <a:pt x="773" y="1"/>
                </a:cubicBezTo>
                <a:cubicBezTo>
                  <a:pt x="902" y="1"/>
                  <a:pt x="902" y="1"/>
                  <a:pt x="902" y="1"/>
                </a:cubicBezTo>
                <a:cubicBezTo>
                  <a:pt x="987" y="1"/>
                  <a:pt x="1036" y="44"/>
                  <a:pt x="1036" y="117"/>
                </a:cubicBezTo>
                <a:cubicBezTo>
                  <a:pt x="1036" y="193"/>
                  <a:pt x="987" y="237"/>
                  <a:pt x="902" y="237"/>
                </a:cubicBezTo>
                <a:cubicBezTo>
                  <a:pt x="812" y="237"/>
                  <a:pt x="812" y="237"/>
                  <a:pt x="812" y="237"/>
                </a:cubicBezTo>
                <a:lnTo>
                  <a:pt x="812" y="346"/>
                </a:lnTo>
                <a:close/>
                <a:moveTo>
                  <a:pt x="812" y="199"/>
                </a:moveTo>
                <a:cubicBezTo>
                  <a:pt x="900" y="199"/>
                  <a:pt x="900" y="199"/>
                  <a:pt x="900" y="199"/>
                </a:cubicBezTo>
                <a:cubicBezTo>
                  <a:pt x="962" y="199"/>
                  <a:pt x="998" y="172"/>
                  <a:pt x="998" y="118"/>
                </a:cubicBezTo>
                <a:cubicBezTo>
                  <a:pt x="998" y="66"/>
                  <a:pt x="962" y="39"/>
                  <a:pt x="900" y="39"/>
                </a:cubicBezTo>
                <a:cubicBezTo>
                  <a:pt x="812" y="39"/>
                  <a:pt x="812" y="39"/>
                  <a:pt x="812" y="39"/>
                </a:cubicBezTo>
                <a:lnTo>
                  <a:pt x="812" y="199"/>
                </a:lnTo>
                <a:close/>
                <a:moveTo>
                  <a:pt x="1291" y="308"/>
                </a:moveTo>
                <a:cubicBezTo>
                  <a:pt x="1141" y="308"/>
                  <a:pt x="1141" y="308"/>
                  <a:pt x="1141" y="308"/>
                </a:cubicBezTo>
                <a:cubicBezTo>
                  <a:pt x="1141" y="1"/>
                  <a:pt x="1141" y="1"/>
                  <a:pt x="1141" y="1"/>
                </a:cubicBezTo>
                <a:cubicBezTo>
                  <a:pt x="1101" y="1"/>
                  <a:pt x="1101" y="1"/>
                  <a:pt x="1101" y="1"/>
                </a:cubicBezTo>
                <a:cubicBezTo>
                  <a:pt x="1101" y="346"/>
                  <a:pt x="1101" y="346"/>
                  <a:pt x="1101" y="346"/>
                </a:cubicBezTo>
                <a:cubicBezTo>
                  <a:pt x="1291" y="346"/>
                  <a:pt x="1291" y="346"/>
                  <a:pt x="1291" y="346"/>
                </a:cubicBezTo>
                <a:lnTo>
                  <a:pt x="1291" y="308"/>
                </a:lnTo>
                <a:close/>
                <a:moveTo>
                  <a:pt x="1323" y="174"/>
                </a:moveTo>
                <a:cubicBezTo>
                  <a:pt x="1323" y="76"/>
                  <a:pt x="1402" y="0"/>
                  <a:pt x="1503" y="0"/>
                </a:cubicBezTo>
                <a:cubicBezTo>
                  <a:pt x="1603" y="0"/>
                  <a:pt x="1683" y="77"/>
                  <a:pt x="1683" y="174"/>
                </a:cubicBezTo>
                <a:cubicBezTo>
                  <a:pt x="1683" y="271"/>
                  <a:pt x="1603" y="348"/>
                  <a:pt x="1503" y="348"/>
                </a:cubicBezTo>
                <a:cubicBezTo>
                  <a:pt x="1402" y="348"/>
                  <a:pt x="1323" y="271"/>
                  <a:pt x="1323" y="174"/>
                </a:cubicBezTo>
                <a:close/>
                <a:moveTo>
                  <a:pt x="1363" y="174"/>
                </a:moveTo>
                <a:cubicBezTo>
                  <a:pt x="1363" y="249"/>
                  <a:pt x="1427" y="310"/>
                  <a:pt x="1503" y="310"/>
                </a:cubicBezTo>
                <a:cubicBezTo>
                  <a:pt x="1580" y="310"/>
                  <a:pt x="1643" y="249"/>
                  <a:pt x="1643" y="174"/>
                </a:cubicBezTo>
                <a:cubicBezTo>
                  <a:pt x="1643" y="98"/>
                  <a:pt x="1580" y="38"/>
                  <a:pt x="1503" y="38"/>
                </a:cubicBezTo>
                <a:cubicBezTo>
                  <a:pt x="1427" y="38"/>
                  <a:pt x="1363" y="98"/>
                  <a:pt x="1363" y="174"/>
                </a:cubicBezTo>
                <a:close/>
                <a:moveTo>
                  <a:pt x="1875" y="346"/>
                </a:moveTo>
                <a:cubicBezTo>
                  <a:pt x="1875" y="228"/>
                  <a:pt x="1875" y="228"/>
                  <a:pt x="1875" y="228"/>
                </a:cubicBezTo>
                <a:cubicBezTo>
                  <a:pt x="2005" y="1"/>
                  <a:pt x="2005" y="1"/>
                  <a:pt x="2005" y="1"/>
                </a:cubicBezTo>
                <a:cubicBezTo>
                  <a:pt x="1965" y="1"/>
                  <a:pt x="1965" y="1"/>
                  <a:pt x="1965" y="1"/>
                </a:cubicBezTo>
                <a:cubicBezTo>
                  <a:pt x="1855" y="181"/>
                  <a:pt x="1855" y="181"/>
                  <a:pt x="1855" y="181"/>
                </a:cubicBezTo>
                <a:cubicBezTo>
                  <a:pt x="1743" y="1"/>
                  <a:pt x="1743" y="1"/>
                  <a:pt x="1743" y="1"/>
                </a:cubicBezTo>
                <a:cubicBezTo>
                  <a:pt x="1703" y="1"/>
                  <a:pt x="1703" y="1"/>
                  <a:pt x="1703" y="1"/>
                </a:cubicBezTo>
                <a:cubicBezTo>
                  <a:pt x="1836" y="229"/>
                  <a:pt x="1836" y="229"/>
                  <a:pt x="1836" y="229"/>
                </a:cubicBezTo>
                <a:cubicBezTo>
                  <a:pt x="1836" y="346"/>
                  <a:pt x="1836" y="346"/>
                  <a:pt x="1836" y="346"/>
                </a:cubicBezTo>
                <a:lnTo>
                  <a:pt x="1875" y="346"/>
                </a:lnTo>
                <a:close/>
                <a:moveTo>
                  <a:pt x="2097" y="62"/>
                </a:moveTo>
                <a:cubicBezTo>
                  <a:pt x="2222" y="309"/>
                  <a:pt x="2222" y="309"/>
                  <a:pt x="2222" y="309"/>
                </a:cubicBezTo>
                <a:cubicBezTo>
                  <a:pt x="2246" y="309"/>
                  <a:pt x="2246" y="309"/>
                  <a:pt x="2246" y="309"/>
                </a:cubicBezTo>
                <a:cubicBezTo>
                  <a:pt x="2371" y="62"/>
                  <a:pt x="2371" y="62"/>
                  <a:pt x="2371" y="62"/>
                </a:cubicBezTo>
                <a:cubicBezTo>
                  <a:pt x="2371" y="346"/>
                  <a:pt x="2371" y="346"/>
                  <a:pt x="2371" y="346"/>
                </a:cubicBezTo>
                <a:cubicBezTo>
                  <a:pt x="2408" y="346"/>
                  <a:pt x="2408" y="346"/>
                  <a:pt x="2408" y="346"/>
                </a:cubicBezTo>
                <a:cubicBezTo>
                  <a:pt x="2408" y="1"/>
                  <a:pt x="2408" y="1"/>
                  <a:pt x="2408" y="1"/>
                </a:cubicBezTo>
                <a:cubicBezTo>
                  <a:pt x="2360" y="1"/>
                  <a:pt x="2360" y="1"/>
                  <a:pt x="2360" y="1"/>
                </a:cubicBezTo>
                <a:cubicBezTo>
                  <a:pt x="2234" y="249"/>
                  <a:pt x="2234" y="249"/>
                  <a:pt x="2234" y="249"/>
                </a:cubicBezTo>
                <a:cubicBezTo>
                  <a:pt x="2108" y="1"/>
                  <a:pt x="2108" y="1"/>
                  <a:pt x="2108" y="1"/>
                </a:cubicBezTo>
                <a:cubicBezTo>
                  <a:pt x="2060" y="1"/>
                  <a:pt x="2060" y="1"/>
                  <a:pt x="2060" y="1"/>
                </a:cubicBezTo>
                <a:cubicBezTo>
                  <a:pt x="2060" y="346"/>
                  <a:pt x="2060" y="346"/>
                  <a:pt x="2060" y="346"/>
                </a:cubicBezTo>
                <a:cubicBezTo>
                  <a:pt x="2097" y="346"/>
                  <a:pt x="2097" y="346"/>
                  <a:pt x="2097" y="346"/>
                </a:cubicBezTo>
                <a:lnTo>
                  <a:pt x="2097" y="62"/>
                </a:lnTo>
                <a:close/>
                <a:moveTo>
                  <a:pt x="2552" y="190"/>
                </a:moveTo>
                <a:cubicBezTo>
                  <a:pt x="2725" y="190"/>
                  <a:pt x="2725" y="190"/>
                  <a:pt x="2725" y="190"/>
                </a:cubicBezTo>
                <a:cubicBezTo>
                  <a:pt x="2725" y="152"/>
                  <a:pt x="2725" y="152"/>
                  <a:pt x="2725" y="152"/>
                </a:cubicBezTo>
                <a:cubicBezTo>
                  <a:pt x="2552" y="152"/>
                  <a:pt x="2552" y="152"/>
                  <a:pt x="2552" y="152"/>
                </a:cubicBezTo>
                <a:cubicBezTo>
                  <a:pt x="2552" y="39"/>
                  <a:pt x="2552" y="39"/>
                  <a:pt x="2552" y="39"/>
                </a:cubicBezTo>
                <a:cubicBezTo>
                  <a:pt x="2746" y="39"/>
                  <a:pt x="2746" y="39"/>
                  <a:pt x="2746" y="39"/>
                </a:cubicBezTo>
                <a:cubicBezTo>
                  <a:pt x="2746" y="1"/>
                  <a:pt x="2746" y="1"/>
                  <a:pt x="2746" y="1"/>
                </a:cubicBezTo>
                <a:cubicBezTo>
                  <a:pt x="2512" y="1"/>
                  <a:pt x="2512" y="1"/>
                  <a:pt x="2512" y="1"/>
                </a:cubicBezTo>
                <a:cubicBezTo>
                  <a:pt x="2512" y="346"/>
                  <a:pt x="2512" y="346"/>
                  <a:pt x="2512" y="346"/>
                </a:cubicBezTo>
                <a:cubicBezTo>
                  <a:pt x="2752" y="346"/>
                  <a:pt x="2752" y="346"/>
                  <a:pt x="2752" y="346"/>
                </a:cubicBezTo>
                <a:cubicBezTo>
                  <a:pt x="2752" y="308"/>
                  <a:pt x="2752" y="308"/>
                  <a:pt x="2752" y="308"/>
                </a:cubicBezTo>
                <a:cubicBezTo>
                  <a:pt x="2552" y="308"/>
                  <a:pt x="2552" y="308"/>
                  <a:pt x="2552" y="308"/>
                </a:cubicBezTo>
                <a:lnTo>
                  <a:pt x="2552" y="190"/>
                </a:lnTo>
                <a:close/>
                <a:moveTo>
                  <a:pt x="3079" y="278"/>
                </a:moveTo>
                <a:cubicBezTo>
                  <a:pt x="2873" y="1"/>
                  <a:pt x="2873" y="1"/>
                  <a:pt x="2873" y="1"/>
                </a:cubicBezTo>
                <a:cubicBezTo>
                  <a:pt x="2832" y="1"/>
                  <a:pt x="2832" y="1"/>
                  <a:pt x="2832" y="1"/>
                </a:cubicBezTo>
                <a:cubicBezTo>
                  <a:pt x="2832" y="346"/>
                  <a:pt x="2832" y="346"/>
                  <a:pt x="2832" y="346"/>
                </a:cubicBezTo>
                <a:cubicBezTo>
                  <a:pt x="2872" y="346"/>
                  <a:pt x="2872" y="346"/>
                  <a:pt x="2872" y="346"/>
                </a:cubicBezTo>
                <a:cubicBezTo>
                  <a:pt x="2872" y="69"/>
                  <a:pt x="2872" y="69"/>
                  <a:pt x="2872" y="69"/>
                </a:cubicBezTo>
                <a:cubicBezTo>
                  <a:pt x="3078" y="346"/>
                  <a:pt x="3078" y="346"/>
                  <a:pt x="3078" y="346"/>
                </a:cubicBezTo>
                <a:cubicBezTo>
                  <a:pt x="3118" y="346"/>
                  <a:pt x="3118" y="346"/>
                  <a:pt x="3118" y="346"/>
                </a:cubicBezTo>
                <a:cubicBezTo>
                  <a:pt x="3118" y="1"/>
                  <a:pt x="3118" y="1"/>
                  <a:pt x="3118" y="1"/>
                </a:cubicBezTo>
                <a:cubicBezTo>
                  <a:pt x="3079" y="1"/>
                  <a:pt x="3079" y="1"/>
                  <a:pt x="3079" y="1"/>
                </a:cubicBezTo>
                <a:lnTo>
                  <a:pt x="3079" y="278"/>
                </a:lnTo>
                <a:close/>
                <a:moveTo>
                  <a:pt x="3176" y="1"/>
                </a:moveTo>
                <a:cubicBezTo>
                  <a:pt x="3176" y="39"/>
                  <a:pt x="3176" y="39"/>
                  <a:pt x="3176" y="39"/>
                </a:cubicBezTo>
                <a:cubicBezTo>
                  <a:pt x="3288" y="39"/>
                  <a:pt x="3288" y="39"/>
                  <a:pt x="3288" y="39"/>
                </a:cubicBezTo>
                <a:cubicBezTo>
                  <a:pt x="3288" y="346"/>
                  <a:pt x="3288" y="346"/>
                  <a:pt x="3288" y="346"/>
                </a:cubicBezTo>
                <a:cubicBezTo>
                  <a:pt x="3327" y="346"/>
                  <a:pt x="3327" y="346"/>
                  <a:pt x="3327" y="346"/>
                </a:cubicBezTo>
                <a:cubicBezTo>
                  <a:pt x="3327" y="39"/>
                  <a:pt x="3327" y="39"/>
                  <a:pt x="3327" y="39"/>
                </a:cubicBezTo>
                <a:cubicBezTo>
                  <a:pt x="3440" y="39"/>
                  <a:pt x="3440" y="39"/>
                  <a:pt x="3440" y="39"/>
                </a:cubicBezTo>
                <a:cubicBezTo>
                  <a:pt x="3440" y="1"/>
                  <a:pt x="3440" y="1"/>
                  <a:pt x="3440" y="1"/>
                </a:cubicBezTo>
                <a:lnTo>
                  <a:pt x="3176" y="1"/>
                </a:lnTo>
                <a:close/>
                <a:moveTo>
                  <a:pt x="264" y="690"/>
                </a:moveTo>
                <a:cubicBezTo>
                  <a:pt x="264" y="766"/>
                  <a:pt x="215" y="810"/>
                  <a:pt x="130" y="810"/>
                </a:cubicBezTo>
                <a:cubicBezTo>
                  <a:pt x="40" y="810"/>
                  <a:pt x="40" y="810"/>
                  <a:pt x="40" y="810"/>
                </a:cubicBezTo>
                <a:cubicBezTo>
                  <a:pt x="40" y="919"/>
                  <a:pt x="40" y="919"/>
                  <a:pt x="40" y="919"/>
                </a:cubicBezTo>
                <a:cubicBezTo>
                  <a:pt x="0" y="919"/>
                  <a:pt x="0" y="919"/>
                  <a:pt x="0" y="919"/>
                </a:cubicBezTo>
                <a:cubicBezTo>
                  <a:pt x="0" y="574"/>
                  <a:pt x="0" y="574"/>
                  <a:pt x="0" y="574"/>
                </a:cubicBezTo>
                <a:cubicBezTo>
                  <a:pt x="130" y="574"/>
                  <a:pt x="130" y="574"/>
                  <a:pt x="130" y="574"/>
                </a:cubicBezTo>
                <a:cubicBezTo>
                  <a:pt x="215" y="574"/>
                  <a:pt x="264" y="616"/>
                  <a:pt x="264" y="690"/>
                </a:cubicBezTo>
                <a:close/>
                <a:moveTo>
                  <a:pt x="226" y="691"/>
                </a:moveTo>
                <a:cubicBezTo>
                  <a:pt x="226" y="639"/>
                  <a:pt x="190" y="612"/>
                  <a:pt x="128" y="612"/>
                </a:cubicBezTo>
                <a:cubicBezTo>
                  <a:pt x="40" y="612"/>
                  <a:pt x="40" y="612"/>
                  <a:pt x="40" y="612"/>
                </a:cubicBezTo>
                <a:cubicBezTo>
                  <a:pt x="40" y="772"/>
                  <a:pt x="40" y="772"/>
                  <a:pt x="40" y="772"/>
                </a:cubicBezTo>
                <a:cubicBezTo>
                  <a:pt x="128" y="772"/>
                  <a:pt x="128" y="772"/>
                  <a:pt x="128" y="772"/>
                </a:cubicBezTo>
                <a:cubicBezTo>
                  <a:pt x="190" y="772"/>
                  <a:pt x="226" y="744"/>
                  <a:pt x="226" y="691"/>
                </a:cubicBezTo>
                <a:close/>
                <a:moveTo>
                  <a:pt x="369" y="574"/>
                </a:moveTo>
                <a:cubicBezTo>
                  <a:pt x="329" y="574"/>
                  <a:pt x="329" y="574"/>
                  <a:pt x="329" y="574"/>
                </a:cubicBezTo>
                <a:cubicBezTo>
                  <a:pt x="329" y="919"/>
                  <a:pt x="329" y="919"/>
                  <a:pt x="329" y="919"/>
                </a:cubicBezTo>
                <a:cubicBezTo>
                  <a:pt x="520" y="919"/>
                  <a:pt x="520" y="919"/>
                  <a:pt x="520" y="919"/>
                </a:cubicBezTo>
                <a:cubicBezTo>
                  <a:pt x="520" y="881"/>
                  <a:pt x="520" y="881"/>
                  <a:pt x="520" y="881"/>
                </a:cubicBezTo>
                <a:cubicBezTo>
                  <a:pt x="369" y="881"/>
                  <a:pt x="369" y="881"/>
                  <a:pt x="369" y="881"/>
                </a:cubicBezTo>
                <a:lnTo>
                  <a:pt x="369" y="574"/>
                </a:lnTo>
                <a:close/>
                <a:moveTo>
                  <a:pt x="733" y="574"/>
                </a:moveTo>
                <a:cubicBezTo>
                  <a:pt x="887" y="919"/>
                  <a:pt x="887" y="919"/>
                  <a:pt x="887" y="919"/>
                </a:cubicBezTo>
                <a:cubicBezTo>
                  <a:pt x="844" y="919"/>
                  <a:pt x="844" y="919"/>
                  <a:pt x="844" y="919"/>
                </a:cubicBezTo>
                <a:cubicBezTo>
                  <a:pt x="806" y="831"/>
                  <a:pt x="806" y="831"/>
                  <a:pt x="806" y="831"/>
                </a:cubicBezTo>
                <a:cubicBezTo>
                  <a:pt x="618" y="831"/>
                  <a:pt x="618" y="831"/>
                  <a:pt x="618" y="831"/>
                </a:cubicBezTo>
                <a:cubicBezTo>
                  <a:pt x="579" y="919"/>
                  <a:pt x="579" y="919"/>
                  <a:pt x="579" y="919"/>
                </a:cubicBezTo>
                <a:cubicBezTo>
                  <a:pt x="538" y="919"/>
                  <a:pt x="538" y="919"/>
                  <a:pt x="538" y="919"/>
                </a:cubicBezTo>
                <a:cubicBezTo>
                  <a:pt x="692" y="574"/>
                  <a:pt x="692" y="574"/>
                  <a:pt x="692" y="574"/>
                </a:cubicBezTo>
                <a:lnTo>
                  <a:pt x="733" y="574"/>
                </a:lnTo>
                <a:close/>
                <a:moveTo>
                  <a:pt x="789" y="794"/>
                </a:moveTo>
                <a:cubicBezTo>
                  <a:pt x="711" y="619"/>
                  <a:pt x="711" y="619"/>
                  <a:pt x="711" y="619"/>
                </a:cubicBezTo>
                <a:cubicBezTo>
                  <a:pt x="635" y="794"/>
                  <a:pt x="635" y="794"/>
                  <a:pt x="635" y="794"/>
                </a:cubicBezTo>
                <a:lnTo>
                  <a:pt x="789" y="794"/>
                </a:lnTo>
                <a:close/>
                <a:moveTo>
                  <a:pt x="862" y="612"/>
                </a:moveTo>
                <a:cubicBezTo>
                  <a:pt x="975" y="612"/>
                  <a:pt x="975" y="612"/>
                  <a:pt x="975" y="612"/>
                </a:cubicBezTo>
                <a:cubicBezTo>
                  <a:pt x="975" y="919"/>
                  <a:pt x="975" y="919"/>
                  <a:pt x="975" y="919"/>
                </a:cubicBezTo>
                <a:cubicBezTo>
                  <a:pt x="1014" y="919"/>
                  <a:pt x="1014" y="919"/>
                  <a:pt x="1014" y="919"/>
                </a:cubicBezTo>
                <a:cubicBezTo>
                  <a:pt x="1014" y="612"/>
                  <a:pt x="1014" y="612"/>
                  <a:pt x="1014" y="612"/>
                </a:cubicBezTo>
                <a:cubicBezTo>
                  <a:pt x="1127" y="612"/>
                  <a:pt x="1127" y="612"/>
                  <a:pt x="1127" y="612"/>
                </a:cubicBezTo>
                <a:cubicBezTo>
                  <a:pt x="1127" y="574"/>
                  <a:pt x="1127" y="574"/>
                  <a:pt x="1127" y="574"/>
                </a:cubicBezTo>
                <a:cubicBezTo>
                  <a:pt x="862" y="574"/>
                  <a:pt x="862" y="574"/>
                  <a:pt x="862" y="574"/>
                </a:cubicBezTo>
                <a:lnTo>
                  <a:pt x="862" y="612"/>
                </a:lnTo>
                <a:close/>
                <a:moveTo>
                  <a:pt x="1184" y="919"/>
                </a:moveTo>
                <a:cubicBezTo>
                  <a:pt x="1223" y="919"/>
                  <a:pt x="1223" y="919"/>
                  <a:pt x="1223" y="919"/>
                </a:cubicBezTo>
                <a:cubicBezTo>
                  <a:pt x="1223" y="771"/>
                  <a:pt x="1223" y="771"/>
                  <a:pt x="1223" y="771"/>
                </a:cubicBezTo>
                <a:cubicBezTo>
                  <a:pt x="1384" y="771"/>
                  <a:pt x="1384" y="771"/>
                  <a:pt x="1384" y="771"/>
                </a:cubicBezTo>
                <a:cubicBezTo>
                  <a:pt x="1384" y="733"/>
                  <a:pt x="1384" y="733"/>
                  <a:pt x="1384" y="733"/>
                </a:cubicBezTo>
                <a:cubicBezTo>
                  <a:pt x="1223" y="733"/>
                  <a:pt x="1223" y="733"/>
                  <a:pt x="1223" y="733"/>
                </a:cubicBezTo>
                <a:cubicBezTo>
                  <a:pt x="1223" y="612"/>
                  <a:pt x="1223" y="612"/>
                  <a:pt x="1223" y="612"/>
                </a:cubicBezTo>
                <a:cubicBezTo>
                  <a:pt x="1403" y="612"/>
                  <a:pt x="1403" y="612"/>
                  <a:pt x="1403" y="612"/>
                </a:cubicBezTo>
                <a:cubicBezTo>
                  <a:pt x="1403" y="574"/>
                  <a:pt x="1403" y="574"/>
                  <a:pt x="1403" y="574"/>
                </a:cubicBezTo>
                <a:cubicBezTo>
                  <a:pt x="1184" y="574"/>
                  <a:pt x="1184" y="574"/>
                  <a:pt x="1184" y="574"/>
                </a:cubicBezTo>
                <a:lnTo>
                  <a:pt x="1184" y="919"/>
                </a:lnTo>
                <a:close/>
                <a:moveTo>
                  <a:pt x="1789" y="746"/>
                </a:moveTo>
                <a:cubicBezTo>
                  <a:pt x="1789" y="843"/>
                  <a:pt x="1709" y="921"/>
                  <a:pt x="1609" y="921"/>
                </a:cubicBezTo>
                <a:cubicBezTo>
                  <a:pt x="1508" y="921"/>
                  <a:pt x="1428" y="843"/>
                  <a:pt x="1428" y="746"/>
                </a:cubicBezTo>
                <a:cubicBezTo>
                  <a:pt x="1428" y="649"/>
                  <a:pt x="1508" y="573"/>
                  <a:pt x="1609" y="573"/>
                </a:cubicBezTo>
                <a:cubicBezTo>
                  <a:pt x="1709" y="573"/>
                  <a:pt x="1789" y="649"/>
                  <a:pt x="1789" y="746"/>
                </a:cubicBezTo>
                <a:close/>
                <a:moveTo>
                  <a:pt x="1749" y="746"/>
                </a:moveTo>
                <a:cubicBezTo>
                  <a:pt x="1749" y="671"/>
                  <a:pt x="1686" y="610"/>
                  <a:pt x="1609" y="610"/>
                </a:cubicBezTo>
                <a:cubicBezTo>
                  <a:pt x="1532" y="610"/>
                  <a:pt x="1468" y="671"/>
                  <a:pt x="1468" y="746"/>
                </a:cubicBezTo>
                <a:cubicBezTo>
                  <a:pt x="1468" y="822"/>
                  <a:pt x="1532" y="883"/>
                  <a:pt x="1609" y="883"/>
                </a:cubicBezTo>
                <a:cubicBezTo>
                  <a:pt x="1686" y="883"/>
                  <a:pt x="1749" y="822"/>
                  <a:pt x="1749" y="746"/>
                </a:cubicBezTo>
                <a:close/>
                <a:moveTo>
                  <a:pt x="2051" y="801"/>
                </a:moveTo>
                <a:cubicBezTo>
                  <a:pt x="2131" y="919"/>
                  <a:pt x="2131" y="919"/>
                  <a:pt x="2131" y="919"/>
                </a:cubicBezTo>
                <a:cubicBezTo>
                  <a:pt x="2086" y="919"/>
                  <a:pt x="2086" y="919"/>
                  <a:pt x="2086" y="919"/>
                </a:cubicBezTo>
                <a:cubicBezTo>
                  <a:pt x="2015" y="809"/>
                  <a:pt x="2015" y="809"/>
                  <a:pt x="2015" y="809"/>
                </a:cubicBezTo>
                <a:cubicBezTo>
                  <a:pt x="2008" y="809"/>
                  <a:pt x="2000" y="810"/>
                  <a:pt x="1992" y="810"/>
                </a:cubicBezTo>
                <a:cubicBezTo>
                  <a:pt x="1900" y="810"/>
                  <a:pt x="1900" y="810"/>
                  <a:pt x="1900" y="810"/>
                </a:cubicBezTo>
                <a:cubicBezTo>
                  <a:pt x="1900" y="919"/>
                  <a:pt x="1900" y="919"/>
                  <a:pt x="1900" y="919"/>
                </a:cubicBezTo>
                <a:cubicBezTo>
                  <a:pt x="1861" y="919"/>
                  <a:pt x="1861" y="919"/>
                  <a:pt x="1861" y="919"/>
                </a:cubicBezTo>
                <a:cubicBezTo>
                  <a:pt x="1861" y="574"/>
                  <a:pt x="1861" y="574"/>
                  <a:pt x="1861" y="574"/>
                </a:cubicBezTo>
                <a:cubicBezTo>
                  <a:pt x="1992" y="574"/>
                  <a:pt x="1992" y="574"/>
                  <a:pt x="1992" y="574"/>
                </a:cubicBezTo>
                <a:cubicBezTo>
                  <a:pt x="2078" y="574"/>
                  <a:pt x="2128" y="616"/>
                  <a:pt x="2128" y="690"/>
                </a:cubicBezTo>
                <a:cubicBezTo>
                  <a:pt x="2128" y="747"/>
                  <a:pt x="2100" y="785"/>
                  <a:pt x="2051" y="801"/>
                </a:cubicBezTo>
                <a:close/>
                <a:moveTo>
                  <a:pt x="2090" y="691"/>
                </a:moveTo>
                <a:cubicBezTo>
                  <a:pt x="2090" y="639"/>
                  <a:pt x="2054" y="612"/>
                  <a:pt x="1992" y="612"/>
                </a:cubicBezTo>
                <a:cubicBezTo>
                  <a:pt x="1900" y="612"/>
                  <a:pt x="1900" y="612"/>
                  <a:pt x="1900" y="612"/>
                </a:cubicBezTo>
                <a:cubicBezTo>
                  <a:pt x="1900" y="772"/>
                  <a:pt x="1900" y="772"/>
                  <a:pt x="1900" y="772"/>
                </a:cubicBezTo>
                <a:cubicBezTo>
                  <a:pt x="1992" y="772"/>
                  <a:pt x="1992" y="772"/>
                  <a:pt x="1992" y="772"/>
                </a:cubicBezTo>
                <a:cubicBezTo>
                  <a:pt x="2054" y="772"/>
                  <a:pt x="2090" y="744"/>
                  <a:pt x="2090" y="691"/>
                </a:cubicBezTo>
                <a:close/>
                <a:moveTo>
                  <a:pt x="2392" y="822"/>
                </a:moveTo>
                <a:cubicBezTo>
                  <a:pt x="2266" y="574"/>
                  <a:pt x="2266" y="574"/>
                  <a:pt x="2266" y="574"/>
                </a:cubicBezTo>
                <a:cubicBezTo>
                  <a:pt x="2217" y="574"/>
                  <a:pt x="2217" y="574"/>
                  <a:pt x="2217" y="574"/>
                </a:cubicBezTo>
                <a:cubicBezTo>
                  <a:pt x="2217" y="919"/>
                  <a:pt x="2217" y="919"/>
                  <a:pt x="2217" y="919"/>
                </a:cubicBezTo>
                <a:cubicBezTo>
                  <a:pt x="2254" y="919"/>
                  <a:pt x="2254" y="919"/>
                  <a:pt x="2254" y="919"/>
                </a:cubicBezTo>
                <a:cubicBezTo>
                  <a:pt x="2254" y="635"/>
                  <a:pt x="2254" y="635"/>
                  <a:pt x="2254" y="635"/>
                </a:cubicBezTo>
                <a:cubicBezTo>
                  <a:pt x="2379" y="882"/>
                  <a:pt x="2379" y="882"/>
                  <a:pt x="2379" y="882"/>
                </a:cubicBezTo>
                <a:cubicBezTo>
                  <a:pt x="2403" y="882"/>
                  <a:pt x="2403" y="882"/>
                  <a:pt x="2403" y="882"/>
                </a:cubicBezTo>
                <a:cubicBezTo>
                  <a:pt x="2528" y="635"/>
                  <a:pt x="2528" y="635"/>
                  <a:pt x="2528" y="635"/>
                </a:cubicBezTo>
                <a:cubicBezTo>
                  <a:pt x="2529" y="919"/>
                  <a:pt x="2529" y="919"/>
                  <a:pt x="2529" y="919"/>
                </a:cubicBezTo>
                <a:cubicBezTo>
                  <a:pt x="2565" y="919"/>
                  <a:pt x="2565" y="919"/>
                  <a:pt x="2565" y="919"/>
                </a:cubicBezTo>
                <a:cubicBezTo>
                  <a:pt x="2565" y="574"/>
                  <a:pt x="2565" y="574"/>
                  <a:pt x="2565" y="574"/>
                </a:cubicBezTo>
                <a:cubicBezTo>
                  <a:pt x="2517" y="574"/>
                  <a:pt x="2517" y="574"/>
                  <a:pt x="2517" y="574"/>
                </a:cubicBezTo>
                <a:lnTo>
                  <a:pt x="2392" y="82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14324" tIns="57162" rIns="114324" bIns="57162"/>
          <a:lstStyle/>
          <a:p>
            <a:endParaRPr lang="en-NL"/>
          </a:p>
        </p:txBody>
      </p:sp>
      <p:sp>
        <p:nvSpPr>
          <p:cNvPr id="11" name="LS_Logo6 (JU-Free) Taxonomy" hidden="1">
            <a:extLst>
              <a:ext uri="{FF2B5EF4-FFF2-40B4-BE49-F238E27FC236}">
                <a16:creationId xmlns:a16="http://schemas.microsoft.com/office/drawing/2014/main" id="{B18C0322-9962-4522-A8B3-09F3B3E345B8}"/>
              </a:ext>
            </a:extLst>
          </p:cNvPr>
          <p:cNvSpPr>
            <a:spLocks/>
          </p:cNvSpPr>
          <p:nvPr/>
        </p:nvSpPr>
        <p:spPr bwMode="auto">
          <a:xfrm>
            <a:off x="1136650" y="7712075"/>
            <a:ext cx="1131888" cy="365125"/>
          </a:xfrm>
          <a:custGeom>
            <a:avLst/>
            <a:gdLst>
              <a:gd name="T0" fmla="*/ 0 w 2851"/>
              <a:gd name="T1" fmla="*/ 62395541 h 921"/>
              <a:gd name="T2" fmla="*/ 2147483646 w 2851"/>
              <a:gd name="T3" fmla="*/ 2147483646 h 921"/>
              <a:gd name="T4" fmla="*/ 2147483646 w 2851"/>
              <a:gd name="T5" fmla="*/ 2147483646 h 921"/>
              <a:gd name="T6" fmla="*/ 2147483646 w 2851"/>
              <a:gd name="T7" fmla="*/ 62395541 h 921"/>
              <a:gd name="T8" fmla="*/ 2147483646 w 2851"/>
              <a:gd name="T9" fmla="*/ 2147483646 h 921"/>
              <a:gd name="T10" fmla="*/ 2147483646 w 2851"/>
              <a:gd name="T11" fmla="*/ 2147483646 h 921"/>
              <a:gd name="T12" fmla="*/ 2147483646 w 2851"/>
              <a:gd name="T13" fmla="*/ 2147483646 h 921"/>
              <a:gd name="T14" fmla="*/ 2147483646 w 2851"/>
              <a:gd name="T15" fmla="*/ 2147483646 h 921"/>
              <a:gd name="T16" fmla="*/ 2147483646 w 2851"/>
              <a:gd name="T17" fmla="*/ 2147483646 h 921"/>
              <a:gd name="T18" fmla="*/ 2147483646 w 2851"/>
              <a:gd name="T19" fmla="*/ 2147483646 h 921"/>
              <a:gd name="T20" fmla="*/ 2147483646 w 2851"/>
              <a:gd name="T21" fmla="*/ 2147483646 h 921"/>
              <a:gd name="T22" fmla="*/ 2147483646 w 2851"/>
              <a:gd name="T23" fmla="*/ 2147483646 h 921"/>
              <a:gd name="T24" fmla="*/ 2147483646 w 2851"/>
              <a:gd name="T25" fmla="*/ 2147483646 h 921"/>
              <a:gd name="T26" fmla="*/ 2147483646 w 2851"/>
              <a:gd name="T27" fmla="*/ 2147483646 h 921"/>
              <a:gd name="T28" fmla="*/ 2147483646 w 2851"/>
              <a:gd name="T29" fmla="*/ 2147483646 h 921"/>
              <a:gd name="T30" fmla="*/ 2147483646 w 2851"/>
              <a:gd name="T31" fmla="*/ 2147483646 h 921"/>
              <a:gd name="T32" fmla="*/ 2147483646 w 2851"/>
              <a:gd name="T33" fmla="*/ 2147483646 h 921"/>
              <a:gd name="T34" fmla="*/ 2147483646 w 2851"/>
              <a:gd name="T35" fmla="*/ 2147483646 h 921"/>
              <a:gd name="T36" fmla="*/ 2147483646 w 2851"/>
              <a:gd name="T37" fmla="*/ 2147483646 h 921"/>
              <a:gd name="T38" fmla="*/ 2147483646 w 2851"/>
              <a:gd name="T39" fmla="*/ 2147483646 h 921"/>
              <a:gd name="T40" fmla="*/ 2147483646 w 2851"/>
              <a:gd name="T41" fmla="*/ 2147483646 h 921"/>
              <a:gd name="T42" fmla="*/ 2147483646 w 2851"/>
              <a:gd name="T43" fmla="*/ 2147483646 h 921"/>
              <a:gd name="T44" fmla="*/ 2147483646 w 2851"/>
              <a:gd name="T45" fmla="*/ 2147483646 h 921"/>
              <a:gd name="T46" fmla="*/ 2147483646 w 2851"/>
              <a:gd name="T47" fmla="*/ 2147483646 h 921"/>
              <a:gd name="T48" fmla="*/ 2147483646 w 2851"/>
              <a:gd name="T49" fmla="*/ 2147483646 h 921"/>
              <a:gd name="T50" fmla="*/ 2147483646 w 2851"/>
              <a:gd name="T51" fmla="*/ 2147483646 h 921"/>
              <a:gd name="T52" fmla="*/ 2147483646 w 2851"/>
              <a:gd name="T53" fmla="*/ 62395541 h 921"/>
              <a:gd name="T54" fmla="*/ 2147483646 w 2851"/>
              <a:gd name="T55" fmla="*/ 62395541 h 921"/>
              <a:gd name="T56" fmla="*/ 2147483646 w 2851"/>
              <a:gd name="T57" fmla="*/ 2147483646 h 921"/>
              <a:gd name="T58" fmla="*/ 2147483646 w 2851"/>
              <a:gd name="T59" fmla="*/ 62395541 h 921"/>
              <a:gd name="T60" fmla="*/ 2147483646 w 2851"/>
              <a:gd name="T61" fmla="*/ 2147483646 h 921"/>
              <a:gd name="T62" fmla="*/ 2147483646 w 2851"/>
              <a:gd name="T63" fmla="*/ 2147483646 h 921"/>
              <a:gd name="T64" fmla="*/ 2147483646 w 2851"/>
              <a:gd name="T65" fmla="*/ 2147483646 h 921"/>
              <a:gd name="T66" fmla="*/ 2147483646 w 2851"/>
              <a:gd name="T67" fmla="*/ 2147483646 h 921"/>
              <a:gd name="T68" fmla="*/ 2147483646 w 2851"/>
              <a:gd name="T69" fmla="*/ 2147483646 h 921"/>
              <a:gd name="T70" fmla="*/ 2147483646 w 2851"/>
              <a:gd name="T71" fmla="*/ 2147483646 h 921"/>
              <a:gd name="T72" fmla="*/ 2147483646 w 2851"/>
              <a:gd name="T73" fmla="*/ 2147483646 h 921"/>
              <a:gd name="T74" fmla="*/ 2147483646 w 2851"/>
              <a:gd name="T75" fmla="*/ 2147483646 h 921"/>
              <a:gd name="T76" fmla="*/ 2147483646 w 2851"/>
              <a:gd name="T77" fmla="*/ 2147483646 h 921"/>
              <a:gd name="T78" fmla="*/ 2147483646 w 2851"/>
              <a:gd name="T79" fmla="*/ 2147483646 h 921"/>
              <a:gd name="T80" fmla="*/ 2147483646 w 2851"/>
              <a:gd name="T81" fmla="*/ 2147483646 h 921"/>
              <a:gd name="T82" fmla="*/ 2147483646 w 2851"/>
              <a:gd name="T83" fmla="*/ 2147483646 h 921"/>
              <a:gd name="T84" fmla="*/ 2147483646 w 2851"/>
              <a:gd name="T85" fmla="*/ 2147483646 h 921"/>
              <a:gd name="T86" fmla="*/ 2147483646 w 2851"/>
              <a:gd name="T87" fmla="*/ 2147483646 h 921"/>
              <a:gd name="T88" fmla="*/ 2147483646 w 2851"/>
              <a:gd name="T89" fmla="*/ 2147483646 h 921"/>
              <a:gd name="T90" fmla="*/ 2147483646 w 2851"/>
              <a:gd name="T91" fmla="*/ 2147483646 h 921"/>
              <a:gd name="T92" fmla="*/ 2147483646 w 2851"/>
              <a:gd name="T93" fmla="*/ 2147483646 h 921"/>
              <a:gd name="T94" fmla="*/ 2147483646 w 2851"/>
              <a:gd name="T95" fmla="*/ 2147483646 h 921"/>
              <a:gd name="T96" fmla="*/ 2147483646 w 2851"/>
              <a:gd name="T97" fmla="*/ 2147483646 h 921"/>
              <a:gd name="T98" fmla="*/ 2147483646 w 2851"/>
              <a:gd name="T99" fmla="*/ 2147483646 h 921"/>
              <a:gd name="T100" fmla="*/ 2147483646 w 2851"/>
              <a:gd name="T101" fmla="*/ 2147483646 h 921"/>
              <a:gd name="T102" fmla="*/ 2147483646 w 2851"/>
              <a:gd name="T103" fmla="*/ 2147483646 h 921"/>
              <a:gd name="T104" fmla="*/ 2147483646 w 2851"/>
              <a:gd name="T105" fmla="*/ 2147483646 h 921"/>
              <a:gd name="T106" fmla="*/ 2147483646 w 2851"/>
              <a:gd name="T107" fmla="*/ 2147483646 h 921"/>
              <a:gd name="T108" fmla="*/ 2147483646 w 2851"/>
              <a:gd name="T109" fmla="*/ 2147483646 h 921"/>
              <a:gd name="T110" fmla="*/ 2147483646 w 2851"/>
              <a:gd name="T111" fmla="*/ 2147483646 h 921"/>
              <a:gd name="T112" fmla="*/ 2147483646 w 2851"/>
              <a:gd name="T113" fmla="*/ 2147483646 h 921"/>
              <a:gd name="T114" fmla="*/ 2147483646 w 2851"/>
              <a:gd name="T115" fmla="*/ 2147483646 h 921"/>
              <a:gd name="T116" fmla="*/ 2147483646 w 2851"/>
              <a:gd name="T117" fmla="*/ 2147483646 h 921"/>
              <a:gd name="T118" fmla="*/ 2147483646 w 2851"/>
              <a:gd name="T119" fmla="*/ 2147483646 h 921"/>
              <a:gd name="T120" fmla="*/ 2147483646 w 2851"/>
              <a:gd name="T121" fmla="*/ 2147483646 h 921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2851" h="921">
                <a:moveTo>
                  <a:pt x="112" y="39"/>
                </a:moveTo>
                <a:cubicBezTo>
                  <a:pt x="0" y="39"/>
                  <a:pt x="0" y="39"/>
                  <a:pt x="0" y="39"/>
                </a:cubicBezTo>
                <a:cubicBezTo>
                  <a:pt x="0" y="1"/>
                  <a:pt x="0" y="1"/>
                  <a:pt x="0" y="1"/>
                </a:cubicBezTo>
                <a:cubicBezTo>
                  <a:pt x="263" y="1"/>
                  <a:pt x="263" y="1"/>
                  <a:pt x="263" y="1"/>
                </a:cubicBezTo>
                <a:cubicBezTo>
                  <a:pt x="263" y="39"/>
                  <a:pt x="263" y="39"/>
                  <a:pt x="263" y="39"/>
                </a:cubicBezTo>
                <a:cubicBezTo>
                  <a:pt x="151" y="39"/>
                  <a:pt x="151" y="39"/>
                  <a:pt x="151" y="39"/>
                </a:cubicBezTo>
                <a:cubicBezTo>
                  <a:pt x="151" y="346"/>
                  <a:pt x="151" y="346"/>
                  <a:pt x="151" y="346"/>
                </a:cubicBezTo>
                <a:cubicBezTo>
                  <a:pt x="112" y="346"/>
                  <a:pt x="112" y="346"/>
                  <a:pt x="112" y="346"/>
                </a:cubicBezTo>
                <a:lnTo>
                  <a:pt x="112" y="39"/>
                </a:lnTo>
                <a:close/>
                <a:moveTo>
                  <a:pt x="238" y="346"/>
                </a:moveTo>
                <a:cubicBezTo>
                  <a:pt x="393" y="1"/>
                  <a:pt x="393" y="1"/>
                  <a:pt x="393" y="1"/>
                </a:cubicBezTo>
                <a:cubicBezTo>
                  <a:pt x="433" y="1"/>
                  <a:pt x="433" y="1"/>
                  <a:pt x="433" y="1"/>
                </a:cubicBezTo>
                <a:cubicBezTo>
                  <a:pt x="587" y="346"/>
                  <a:pt x="587" y="346"/>
                  <a:pt x="587" y="346"/>
                </a:cubicBezTo>
                <a:cubicBezTo>
                  <a:pt x="544" y="346"/>
                  <a:pt x="544" y="346"/>
                  <a:pt x="544" y="346"/>
                </a:cubicBezTo>
                <a:cubicBezTo>
                  <a:pt x="506" y="259"/>
                  <a:pt x="506" y="259"/>
                  <a:pt x="506" y="259"/>
                </a:cubicBezTo>
                <a:cubicBezTo>
                  <a:pt x="318" y="259"/>
                  <a:pt x="318" y="259"/>
                  <a:pt x="318" y="259"/>
                </a:cubicBezTo>
                <a:cubicBezTo>
                  <a:pt x="280" y="346"/>
                  <a:pt x="280" y="346"/>
                  <a:pt x="280" y="346"/>
                </a:cubicBezTo>
                <a:lnTo>
                  <a:pt x="238" y="346"/>
                </a:lnTo>
                <a:close/>
                <a:moveTo>
                  <a:pt x="335" y="221"/>
                </a:moveTo>
                <a:cubicBezTo>
                  <a:pt x="489" y="221"/>
                  <a:pt x="489" y="221"/>
                  <a:pt x="489" y="221"/>
                </a:cubicBezTo>
                <a:cubicBezTo>
                  <a:pt x="412" y="46"/>
                  <a:pt x="412" y="46"/>
                  <a:pt x="412" y="46"/>
                </a:cubicBezTo>
                <a:lnTo>
                  <a:pt x="335" y="221"/>
                </a:lnTo>
                <a:close/>
                <a:moveTo>
                  <a:pt x="646" y="346"/>
                </a:moveTo>
                <a:cubicBezTo>
                  <a:pt x="750" y="202"/>
                  <a:pt x="750" y="202"/>
                  <a:pt x="750" y="202"/>
                </a:cubicBezTo>
                <a:cubicBezTo>
                  <a:pt x="854" y="346"/>
                  <a:pt x="854" y="346"/>
                  <a:pt x="854" y="346"/>
                </a:cubicBezTo>
                <a:cubicBezTo>
                  <a:pt x="902" y="346"/>
                  <a:pt x="902" y="346"/>
                  <a:pt x="902" y="346"/>
                </a:cubicBezTo>
                <a:cubicBezTo>
                  <a:pt x="775" y="167"/>
                  <a:pt x="775" y="167"/>
                  <a:pt x="775" y="167"/>
                </a:cubicBezTo>
                <a:cubicBezTo>
                  <a:pt x="892" y="1"/>
                  <a:pt x="892" y="1"/>
                  <a:pt x="892" y="1"/>
                </a:cubicBezTo>
                <a:cubicBezTo>
                  <a:pt x="846" y="1"/>
                  <a:pt x="846" y="1"/>
                  <a:pt x="846" y="1"/>
                </a:cubicBezTo>
                <a:cubicBezTo>
                  <a:pt x="750" y="134"/>
                  <a:pt x="750" y="134"/>
                  <a:pt x="750" y="134"/>
                </a:cubicBezTo>
                <a:cubicBezTo>
                  <a:pt x="655" y="1"/>
                  <a:pt x="655" y="1"/>
                  <a:pt x="655" y="1"/>
                </a:cubicBezTo>
                <a:cubicBezTo>
                  <a:pt x="609" y="1"/>
                  <a:pt x="609" y="1"/>
                  <a:pt x="609" y="1"/>
                </a:cubicBezTo>
                <a:cubicBezTo>
                  <a:pt x="726" y="169"/>
                  <a:pt x="726" y="169"/>
                  <a:pt x="726" y="169"/>
                </a:cubicBezTo>
                <a:cubicBezTo>
                  <a:pt x="600" y="346"/>
                  <a:pt x="600" y="346"/>
                  <a:pt x="600" y="346"/>
                </a:cubicBezTo>
                <a:lnTo>
                  <a:pt x="646" y="346"/>
                </a:lnTo>
                <a:close/>
                <a:moveTo>
                  <a:pt x="924" y="174"/>
                </a:moveTo>
                <a:cubicBezTo>
                  <a:pt x="924" y="76"/>
                  <a:pt x="1004" y="0"/>
                  <a:pt x="1105" y="0"/>
                </a:cubicBezTo>
                <a:cubicBezTo>
                  <a:pt x="1205" y="0"/>
                  <a:pt x="1284" y="77"/>
                  <a:pt x="1284" y="174"/>
                </a:cubicBezTo>
                <a:cubicBezTo>
                  <a:pt x="1284" y="271"/>
                  <a:pt x="1205" y="348"/>
                  <a:pt x="1105" y="348"/>
                </a:cubicBezTo>
                <a:cubicBezTo>
                  <a:pt x="1004" y="348"/>
                  <a:pt x="924" y="271"/>
                  <a:pt x="924" y="174"/>
                </a:cubicBezTo>
                <a:close/>
                <a:moveTo>
                  <a:pt x="964" y="174"/>
                </a:moveTo>
                <a:cubicBezTo>
                  <a:pt x="964" y="249"/>
                  <a:pt x="1028" y="310"/>
                  <a:pt x="1105" y="310"/>
                </a:cubicBezTo>
                <a:cubicBezTo>
                  <a:pt x="1181" y="310"/>
                  <a:pt x="1244" y="249"/>
                  <a:pt x="1244" y="174"/>
                </a:cubicBezTo>
                <a:cubicBezTo>
                  <a:pt x="1244" y="98"/>
                  <a:pt x="1181" y="38"/>
                  <a:pt x="1105" y="38"/>
                </a:cubicBezTo>
                <a:cubicBezTo>
                  <a:pt x="1028" y="38"/>
                  <a:pt x="964" y="98"/>
                  <a:pt x="964" y="174"/>
                </a:cubicBezTo>
                <a:close/>
                <a:moveTo>
                  <a:pt x="1395" y="69"/>
                </a:moveTo>
                <a:cubicBezTo>
                  <a:pt x="1602" y="346"/>
                  <a:pt x="1602" y="346"/>
                  <a:pt x="1602" y="346"/>
                </a:cubicBezTo>
                <a:cubicBezTo>
                  <a:pt x="1642" y="346"/>
                  <a:pt x="1642" y="346"/>
                  <a:pt x="1642" y="346"/>
                </a:cubicBezTo>
                <a:cubicBezTo>
                  <a:pt x="1642" y="1"/>
                  <a:pt x="1642" y="1"/>
                  <a:pt x="1642" y="1"/>
                </a:cubicBezTo>
                <a:cubicBezTo>
                  <a:pt x="1603" y="1"/>
                  <a:pt x="1603" y="1"/>
                  <a:pt x="1603" y="1"/>
                </a:cubicBezTo>
                <a:cubicBezTo>
                  <a:pt x="1603" y="278"/>
                  <a:pt x="1603" y="278"/>
                  <a:pt x="1603" y="278"/>
                </a:cubicBezTo>
                <a:cubicBezTo>
                  <a:pt x="1397" y="1"/>
                  <a:pt x="1397" y="1"/>
                  <a:pt x="1397" y="1"/>
                </a:cubicBezTo>
                <a:cubicBezTo>
                  <a:pt x="1356" y="1"/>
                  <a:pt x="1356" y="1"/>
                  <a:pt x="1356" y="1"/>
                </a:cubicBezTo>
                <a:cubicBezTo>
                  <a:pt x="1356" y="346"/>
                  <a:pt x="1356" y="346"/>
                  <a:pt x="1356" y="346"/>
                </a:cubicBezTo>
                <a:cubicBezTo>
                  <a:pt x="1395" y="346"/>
                  <a:pt x="1395" y="346"/>
                  <a:pt x="1395" y="346"/>
                </a:cubicBezTo>
                <a:lnTo>
                  <a:pt x="1395" y="69"/>
                </a:lnTo>
                <a:close/>
                <a:moveTo>
                  <a:pt x="1895" y="348"/>
                </a:moveTo>
                <a:cubicBezTo>
                  <a:pt x="1794" y="348"/>
                  <a:pt x="1714" y="271"/>
                  <a:pt x="1714" y="174"/>
                </a:cubicBezTo>
                <a:cubicBezTo>
                  <a:pt x="1714" y="76"/>
                  <a:pt x="1794" y="0"/>
                  <a:pt x="1895" y="0"/>
                </a:cubicBezTo>
                <a:cubicBezTo>
                  <a:pt x="1995" y="0"/>
                  <a:pt x="2074" y="77"/>
                  <a:pt x="2074" y="174"/>
                </a:cubicBezTo>
                <a:cubicBezTo>
                  <a:pt x="2074" y="271"/>
                  <a:pt x="1995" y="348"/>
                  <a:pt x="1895" y="348"/>
                </a:cubicBezTo>
                <a:close/>
                <a:moveTo>
                  <a:pt x="2034" y="174"/>
                </a:moveTo>
                <a:cubicBezTo>
                  <a:pt x="2034" y="98"/>
                  <a:pt x="1971" y="38"/>
                  <a:pt x="1895" y="38"/>
                </a:cubicBezTo>
                <a:cubicBezTo>
                  <a:pt x="1818" y="38"/>
                  <a:pt x="1754" y="98"/>
                  <a:pt x="1754" y="174"/>
                </a:cubicBezTo>
                <a:cubicBezTo>
                  <a:pt x="1754" y="249"/>
                  <a:pt x="1818" y="310"/>
                  <a:pt x="1895" y="310"/>
                </a:cubicBezTo>
                <a:cubicBezTo>
                  <a:pt x="1971" y="310"/>
                  <a:pt x="2034" y="249"/>
                  <a:pt x="2034" y="174"/>
                </a:cubicBezTo>
                <a:close/>
                <a:moveTo>
                  <a:pt x="2183" y="62"/>
                </a:moveTo>
                <a:cubicBezTo>
                  <a:pt x="2308" y="309"/>
                  <a:pt x="2308" y="309"/>
                  <a:pt x="2308" y="309"/>
                </a:cubicBezTo>
                <a:cubicBezTo>
                  <a:pt x="2332" y="309"/>
                  <a:pt x="2332" y="309"/>
                  <a:pt x="2332" y="309"/>
                </a:cubicBezTo>
                <a:cubicBezTo>
                  <a:pt x="2457" y="62"/>
                  <a:pt x="2457" y="62"/>
                  <a:pt x="2457" y="62"/>
                </a:cubicBezTo>
                <a:cubicBezTo>
                  <a:pt x="2458" y="346"/>
                  <a:pt x="2458" y="346"/>
                  <a:pt x="2458" y="346"/>
                </a:cubicBezTo>
                <a:cubicBezTo>
                  <a:pt x="2494" y="346"/>
                  <a:pt x="2494" y="346"/>
                  <a:pt x="2494" y="346"/>
                </a:cubicBezTo>
                <a:cubicBezTo>
                  <a:pt x="2494" y="1"/>
                  <a:pt x="2494" y="1"/>
                  <a:pt x="2494" y="1"/>
                </a:cubicBezTo>
                <a:cubicBezTo>
                  <a:pt x="2446" y="1"/>
                  <a:pt x="2446" y="1"/>
                  <a:pt x="2446" y="1"/>
                </a:cubicBezTo>
                <a:cubicBezTo>
                  <a:pt x="2321" y="249"/>
                  <a:pt x="2321" y="249"/>
                  <a:pt x="2321" y="249"/>
                </a:cubicBezTo>
                <a:cubicBezTo>
                  <a:pt x="2195" y="1"/>
                  <a:pt x="2195" y="1"/>
                  <a:pt x="2195" y="1"/>
                </a:cubicBezTo>
                <a:cubicBezTo>
                  <a:pt x="2146" y="1"/>
                  <a:pt x="2146" y="1"/>
                  <a:pt x="2146" y="1"/>
                </a:cubicBezTo>
                <a:cubicBezTo>
                  <a:pt x="2146" y="346"/>
                  <a:pt x="2146" y="346"/>
                  <a:pt x="2146" y="346"/>
                </a:cubicBezTo>
                <a:cubicBezTo>
                  <a:pt x="2183" y="346"/>
                  <a:pt x="2183" y="346"/>
                  <a:pt x="2183" y="346"/>
                </a:cubicBezTo>
                <a:lnTo>
                  <a:pt x="2183" y="62"/>
                </a:lnTo>
                <a:close/>
                <a:moveTo>
                  <a:pt x="2811" y="1"/>
                </a:moveTo>
                <a:cubicBezTo>
                  <a:pt x="2701" y="181"/>
                  <a:pt x="2701" y="181"/>
                  <a:pt x="2701" y="181"/>
                </a:cubicBezTo>
                <a:cubicBezTo>
                  <a:pt x="2589" y="1"/>
                  <a:pt x="2589" y="1"/>
                  <a:pt x="2589" y="1"/>
                </a:cubicBezTo>
                <a:cubicBezTo>
                  <a:pt x="2549" y="1"/>
                  <a:pt x="2549" y="1"/>
                  <a:pt x="2549" y="1"/>
                </a:cubicBezTo>
                <a:cubicBezTo>
                  <a:pt x="2682" y="229"/>
                  <a:pt x="2682" y="229"/>
                  <a:pt x="2682" y="229"/>
                </a:cubicBezTo>
                <a:cubicBezTo>
                  <a:pt x="2682" y="346"/>
                  <a:pt x="2682" y="346"/>
                  <a:pt x="2682" y="346"/>
                </a:cubicBezTo>
                <a:cubicBezTo>
                  <a:pt x="2721" y="346"/>
                  <a:pt x="2721" y="346"/>
                  <a:pt x="2721" y="346"/>
                </a:cubicBezTo>
                <a:cubicBezTo>
                  <a:pt x="2721" y="228"/>
                  <a:pt x="2721" y="228"/>
                  <a:pt x="2721" y="228"/>
                </a:cubicBezTo>
                <a:cubicBezTo>
                  <a:pt x="2851" y="1"/>
                  <a:pt x="2851" y="1"/>
                  <a:pt x="2851" y="1"/>
                </a:cubicBezTo>
                <a:lnTo>
                  <a:pt x="2811" y="1"/>
                </a:lnTo>
                <a:close/>
                <a:moveTo>
                  <a:pt x="221" y="822"/>
                </a:moveTo>
                <a:cubicBezTo>
                  <a:pt x="95" y="574"/>
                  <a:pt x="95" y="574"/>
                  <a:pt x="95" y="574"/>
                </a:cubicBezTo>
                <a:cubicBezTo>
                  <a:pt x="46" y="574"/>
                  <a:pt x="46" y="574"/>
                  <a:pt x="46" y="574"/>
                </a:cubicBezTo>
                <a:cubicBezTo>
                  <a:pt x="46" y="919"/>
                  <a:pt x="46" y="919"/>
                  <a:pt x="46" y="919"/>
                </a:cubicBezTo>
                <a:cubicBezTo>
                  <a:pt x="84" y="919"/>
                  <a:pt x="84" y="919"/>
                  <a:pt x="84" y="919"/>
                </a:cubicBezTo>
                <a:cubicBezTo>
                  <a:pt x="84" y="635"/>
                  <a:pt x="84" y="635"/>
                  <a:pt x="84" y="635"/>
                </a:cubicBezTo>
                <a:cubicBezTo>
                  <a:pt x="208" y="882"/>
                  <a:pt x="208" y="882"/>
                  <a:pt x="208" y="882"/>
                </a:cubicBezTo>
                <a:cubicBezTo>
                  <a:pt x="232" y="882"/>
                  <a:pt x="232" y="882"/>
                  <a:pt x="232" y="882"/>
                </a:cubicBezTo>
                <a:cubicBezTo>
                  <a:pt x="357" y="635"/>
                  <a:pt x="357" y="635"/>
                  <a:pt x="357" y="635"/>
                </a:cubicBezTo>
                <a:cubicBezTo>
                  <a:pt x="358" y="919"/>
                  <a:pt x="358" y="919"/>
                  <a:pt x="358" y="919"/>
                </a:cubicBezTo>
                <a:cubicBezTo>
                  <a:pt x="394" y="919"/>
                  <a:pt x="394" y="919"/>
                  <a:pt x="394" y="919"/>
                </a:cubicBezTo>
                <a:cubicBezTo>
                  <a:pt x="394" y="574"/>
                  <a:pt x="394" y="574"/>
                  <a:pt x="394" y="574"/>
                </a:cubicBezTo>
                <a:cubicBezTo>
                  <a:pt x="346" y="574"/>
                  <a:pt x="346" y="574"/>
                  <a:pt x="346" y="574"/>
                </a:cubicBezTo>
                <a:lnTo>
                  <a:pt x="221" y="822"/>
                </a:lnTo>
                <a:close/>
                <a:moveTo>
                  <a:pt x="644" y="574"/>
                </a:moveTo>
                <a:cubicBezTo>
                  <a:pt x="797" y="919"/>
                  <a:pt x="797" y="919"/>
                  <a:pt x="797" y="919"/>
                </a:cubicBezTo>
                <a:cubicBezTo>
                  <a:pt x="755" y="919"/>
                  <a:pt x="755" y="919"/>
                  <a:pt x="755" y="919"/>
                </a:cubicBezTo>
                <a:cubicBezTo>
                  <a:pt x="716" y="831"/>
                  <a:pt x="716" y="831"/>
                  <a:pt x="716" y="831"/>
                </a:cubicBezTo>
                <a:cubicBezTo>
                  <a:pt x="529" y="831"/>
                  <a:pt x="529" y="831"/>
                  <a:pt x="529" y="831"/>
                </a:cubicBezTo>
                <a:cubicBezTo>
                  <a:pt x="490" y="919"/>
                  <a:pt x="490" y="919"/>
                  <a:pt x="490" y="919"/>
                </a:cubicBezTo>
                <a:cubicBezTo>
                  <a:pt x="449" y="919"/>
                  <a:pt x="449" y="919"/>
                  <a:pt x="449" y="919"/>
                </a:cubicBezTo>
                <a:cubicBezTo>
                  <a:pt x="603" y="574"/>
                  <a:pt x="603" y="574"/>
                  <a:pt x="603" y="574"/>
                </a:cubicBezTo>
                <a:lnTo>
                  <a:pt x="644" y="574"/>
                </a:lnTo>
                <a:close/>
                <a:moveTo>
                  <a:pt x="700" y="794"/>
                </a:moveTo>
                <a:cubicBezTo>
                  <a:pt x="622" y="619"/>
                  <a:pt x="622" y="619"/>
                  <a:pt x="622" y="619"/>
                </a:cubicBezTo>
                <a:cubicBezTo>
                  <a:pt x="545" y="794"/>
                  <a:pt x="545" y="794"/>
                  <a:pt x="545" y="794"/>
                </a:cubicBezTo>
                <a:lnTo>
                  <a:pt x="700" y="794"/>
                </a:lnTo>
                <a:close/>
                <a:moveTo>
                  <a:pt x="1099" y="851"/>
                </a:moveTo>
                <a:cubicBezTo>
                  <a:pt x="892" y="574"/>
                  <a:pt x="892" y="574"/>
                  <a:pt x="892" y="574"/>
                </a:cubicBezTo>
                <a:cubicBezTo>
                  <a:pt x="851" y="574"/>
                  <a:pt x="851" y="574"/>
                  <a:pt x="851" y="574"/>
                </a:cubicBezTo>
                <a:cubicBezTo>
                  <a:pt x="851" y="919"/>
                  <a:pt x="851" y="919"/>
                  <a:pt x="851" y="919"/>
                </a:cubicBezTo>
                <a:cubicBezTo>
                  <a:pt x="891" y="919"/>
                  <a:pt x="891" y="919"/>
                  <a:pt x="891" y="919"/>
                </a:cubicBezTo>
                <a:cubicBezTo>
                  <a:pt x="891" y="642"/>
                  <a:pt x="891" y="642"/>
                  <a:pt x="891" y="642"/>
                </a:cubicBezTo>
                <a:cubicBezTo>
                  <a:pt x="1097" y="919"/>
                  <a:pt x="1097" y="919"/>
                  <a:pt x="1097" y="919"/>
                </a:cubicBezTo>
                <a:cubicBezTo>
                  <a:pt x="1137" y="919"/>
                  <a:pt x="1137" y="919"/>
                  <a:pt x="1137" y="919"/>
                </a:cubicBezTo>
                <a:cubicBezTo>
                  <a:pt x="1137" y="574"/>
                  <a:pt x="1137" y="574"/>
                  <a:pt x="1137" y="574"/>
                </a:cubicBezTo>
                <a:cubicBezTo>
                  <a:pt x="1099" y="574"/>
                  <a:pt x="1099" y="574"/>
                  <a:pt x="1099" y="574"/>
                </a:cubicBezTo>
                <a:lnTo>
                  <a:pt x="1099" y="851"/>
                </a:lnTo>
                <a:close/>
                <a:moveTo>
                  <a:pt x="1387" y="574"/>
                </a:moveTo>
                <a:cubicBezTo>
                  <a:pt x="1541" y="919"/>
                  <a:pt x="1541" y="919"/>
                  <a:pt x="1541" y="919"/>
                </a:cubicBezTo>
                <a:cubicBezTo>
                  <a:pt x="1498" y="919"/>
                  <a:pt x="1498" y="919"/>
                  <a:pt x="1498" y="919"/>
                </a:cubicBezTo>
                <a:cubicBezTo>
                  <a:pt x="1460" y="831"/>
                  <a:pt x="1460" y="831"/>
                  <a:pt x="1460" y="831"/>
                </a:cubicBezTo>
                <a:cubicBezTo>
                  <a:pt x="1272" y="831"/>
                  <a:pt x="1272" y="831"/>
                  <a:pt x="1272" y="831"/>
                </a:cubicBezTo>
                <a:cubicBezTo>
                  <a:pt x="1234" y="919"/>
                  <a:pt x="1234" y="919"/>
                  <a:pt x="1234" y="919"/>
                </a:cubicBezTo>
                <a:cubicBezTo>
                  <a:pt x="1192" y="919"/>
                  <a:pt x="1192" y="919"/>
                  <a:pt x="1192" y="919"/>
                </a:cubicBezTo>
                <a:cubicBezTo>
                  <a:pt x="1346" y="574"/>
                  <a:pt x="1346" y="574"/>
                  <a:pt x="1346" y="574"/>
                </a:cubicBezTo>
                <a:lnTo>
                  <a:pt x="1387" y="574"/>
                </a:lnTo>
                <a:close/>
                <a:moveTo>
                  <a:pt x="1443" y="794"/>
                </a:moveTo>
                <a:cubicBezTo>
                  <a:pt x="1365" y="619"/>
                  <a:pt x="1365" y="619"/>
                  <a:pt x="1365" y="619"/>
                </a:cubicBezTo>
                <a:cubicBezTo>
                  <a:pt x="1289" y="794"/>
                  <a:pt x="1289" y="794"/>
                  <a:pt x="1289" y="794"/>
                </a:cubicBezTo>
                <a:lnTo>
                  <a:pt x="1443" y="794"/>
                </a:lnTo>
                <a:close/>
                <a:moveTo>
                  <a:pt x="1735" y="610"/>
                </a:moveTo>
                <a:cubicBezTo>
                  <a:pt x="1774" y="610"/>
                  <a:pt x="1812" y="625"/>
                  <a:pt x="1840" y="650"/>
                </a:cubicBezTo>
                <a:cubicBezTo>
                  <a:pt x="1862" y="620"/>
                  <a:pt x="1862" y="620"/>
                  <a:pt x="1862" y="620"/>
                </a:cubicBezTo>
                <a:cubicBezTo>
                  <a:pt x="1829" y="591"/>
                  <a:pt x="1783" y="573"/>
                  <a:pt x="1735" y="573"/>
                </a:cubicBezTo>
                <a:cubicBezTo>
                  <a:pt x="1634" y="573"/>
                  <a:pt x="1554" y="649"/>
                  <a:pt x="1554" y="746"/>
                </a:cubicBezTo>
                <a:cubicBezTo>
                  <a:pt x="1554" y="843"/>
                  <a:pt x="1634" y="921"/>
                  <a:pt x="1733" y="921"/>
                </a:cubicBezTo>
                <a:cubicBezTo>
                  <a:pt x="1780" y="921"/>
                  <a:pt x="1827" y="902"/>
                  <a:pt x="1861" y="875"/>
                </a:cubicBezTo>
                <a:cubicBezTo>
                  <a:pt x="1861" y="750"/>
                  <a:pt x="1861" y="750"/>
                  <a:pt x="1861" y="750"/>
                </a:cubicBezTo>
                <a:cubicBezTo>
                  <a:pt x="1826" y="750"/>
                  <a:pt x="1826" y="750"/>
                  <a:pt x="1826" y="750"/>
                </a:cubicBezTo>
                <a:cubicBezTo>
                  <a:pt x="1826" y="854"/>
                  <a:pt x="1826" y="854"/>
                  <a:pt x="1826" y="854"/>
                </a:cubicBezTo>
                <a:cubicBezTo>
                  <a:pt x="1800" y="872"/>
                  <a:pt x="1767" y="883"/>
                  <a:pt x="1736" y="883"/>
                </a:cubicBezTo>
                <a:cubicBezTo>
                  <a:pt x="1657" y="883"/>
                  <a:pt x="1594" y="823"/>
                  <a:pt x="1594" y="746"/>
                </a:cubicBezTo>
                <a:cubicBezTo>
                  <a:pt x="1594" y="671"/>
                  <a:pt x="1657" y="610"/>
                  <a:pt x="1735" y="610"/>
                </a:cubicBezTo>
                <a:close/>
                <a:moveTo>
                  <a:pt x="1996" y="763"/>
                </a:moveTo>
                <a:cubicBezTo>
                  <a:pt x="2169" y="763"/>
                  <a:pt x="2169" y="763"/>
                  <a:pt x="2169" y="763"/>
                </a:cubicBezTo>
                <a:cubicBezTo>
                  <a:pt x="2169" y="725"/>
                  <a:pt x="2169" y="725"/>
                  <a:pt x="2169" y="725"/>
                </a:cubicBezTo>
                <a:cubicBezTo>
                  <a:pt x="1996" y="725"/>
                  <a:pt x="1996" y="725"/>
                  <a:pt x="1996" y="725"/>
                </a:cubicBezTo>
                <a:cubicBezTo>
                  <a:pt x="1996" y="612"/>
                  <a:pt x="1996" y="612"/>
                  <a:pt x="1996" y="612"/>
                </a:cubicBezTo>
                <a:cubicBezTo>
                  <a:pt x="2190" y="612"/>
                  <a:pt x="2190" y="612"/>
                  <a:pt x="2190" y="612"/>
                </a:cubicBezTo>
                <a:cubicBezTo>
                  <a:pt x="2190" y="574"/>
                  <a:pt x="2190" y="574"/>
                  <a:pt x="2190" y="574"/>
                </a:cubicBezTo>
                <a:cubicBezTo>
                  <a:pt x="1956" y="574"/>
                  <a:pt x="1956" y="574"/>
                  <a:pt x="1956" y="574"/>
                </a:cubicBezTo>
                <a:cubicBezTo>
                  <a:pt x="1956" y="919"/>
                  <a:pt x="1956" y="919"/>
                  <a:pt x="1956" y="919"/>
                </a:cubicBezTo>
                <a:cubicBezTo>
                  <a:pt x="2196" y="919"/>
                  <a:pt x="2196" y="919"/>
                  <a:pt x="2196" y="919"/>
                </a:cubicBezTo>
                <a:cubicBezTo>
                  <a:pt x="2196" y="881"/>
                  <a:pt x="2196" y="881"/>
                  <a:pt x="2196" y="881"/>
                </a:cubicBezTo>
                <a:cubicBezTo>
                  <a:pt x="1996" y="881"/>
                  <a:pt x="1996" y="881"/>
                  <a:pt x="1996" y="881"/>
                </a:cubicBezTo>
                <a:lnTo>
                  <a:pt x="1996" y="763"/>
                </a:lnTo>
                <a:close/>
                <a:moveTo>
                  <a:pt x="2466" y="801"/>
                </a:moveTo>
                <a:cubicBezTo>
                  <a:pt x="2546" y="919"/>
                  <a:pt x="2546" y="919"/>
                  <a:pt x="2546" y="919"/>
                </a:cubicBezTo>
                <a:cubicBezTo>
                  <a:pt x="2501" y="919"/>
                  <a:pt x="2501" y="919"/>
                  <a:pt x="2501" y="919"/>
                </a:cubicBezTo>
                <a:cubicBezTo>
                  <a:pt x="2430" y="809"/>
                  <a:pt x="2430" y="809"/>
                  <a:pt x="2430" y="809"/>
                </a:cubicBezTo>
                <a:cubicBezTo>
                  <a:pt x="2423" y="809"/>
                  <a:pt x="2415" y="810"/>
                  <a:pt x="2407" y="810"/>
                </a:cubicBezTo>
                <a:cubicBezTo>
                  <a:pt x="2316" y="810"/>
                  <a:pt x="2316" y="810"/>
                  <a:pt x="2316" y="810"/>
                </a:cubicBezTo>
                <a:cubicBezTo>
                  <a:pt x="2316" y="919"/>
                  <a:pt x="2316" y="919"/>
                  <a:pt x="2316" y="919"/>
                </a:cubicBezTo>
                <a:cubicBezTo>
                  <a:pt x="2276" y="919"/>
                  <a:pt x="2276" y="919"/>
                  <a:pt x="2276" y="919"/>
                </a:cubicBezTo>
                <a:cubicBezTo>
                  <a:pt x="2276" y="574"/>
                  <a:pt x="2276" y="574"/>
                  <a:pt x="2276" y="574"/>
                </a:cubicBezTo>
                <a:cubicBezTo>
                  <a:pt x="2407" y="574"/>
                  <a:pt x="2407" y="574"/>
                  <a:pt x="2407" y="574"/>
                </a:cubicBezTo>
                <a:cubicBezTo>
                  <a:pt x="2493" y="574"/>
                  <a:pt x="2543" y="616"/>
                  <a:pt x="2543" y="690"/>
                </a:cubicBezTo>
                <a:cubicBezTo>
                  <a:pt x="2543" y="747"/>
                  <a:pt x="2515" y="785"/>
                  <a:pt x="2466" y="801"/>
                </a:cubicBezTo>
                <a:close/>
                <a:moveTo>
                  <a:pt x="2505" y="691"/>
                </a:moveTo>
                <a:cubicBezTo>
                  <a:pt x="2505" y="639"/>
                  <a:pt x="2469" y="612"/>
                  <a:pt x="2407" y="612"/>
                </a:cubicBezTo>
                <a:cubicBezTo>
                  <a:pt x="2316" y="612"/>
                  <a:pt x="2316" y="612"/>
                  <a:pt x="2316" y="612"/>
                </a:cubicBezTo>
                <a:cubicBezTo>
                  <a:pt x="2316" y="772"/>
                  <a:pt x="2316" y="772"/>
                  <a:pt x="2316" y="772"/>
                </a:cubicBezTo>
                <a:cubicBezTo>
                  <a:pt x="2407" y="772"/>
                  <a:pt x="2407" y="772"/>
                  <a:pt x="2407" y="772"/>
                </a:cubicBezTo>
                <a:cubicBezTo>
                  <a:pt x="2469" y="772"/>
                  <a:pt x="2505" y="744"/>
                  <a:pt x="2505" y="69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14324" tIns="57162" rIns="114324" bIns="57162"/>
          <a:lstStyle/>
          <a:p>
            <a:endParaRPr lang="en-NL"/>
          </a:p>
        </p:txBody>
      </p:sp>
      <p:sp>
        <p:nvSpPr>
          <p:cNvPr id="12" name="LS_Logo10 (JU-Free) Hermes" hidden="1">
            <a:extLst>
              <a:ext uri="{FF2B5EF4-FFF2-40B4-BE49-F238E27FC236}">
                <a16:creationId xmlns:a16="http://schemas.microsoft.com/office/drawing/2014/main" id="{53BA4C05-9E55-4151-B941-BEB5363EC78D}"/>
              </a:ext>
            </a:extLst>
          </p:cNvPr>
          <p:cNvSpPr>
            <a:spLocks/>
          </p:cNvSpPr>
          <p:nvPr/>
        </p:nvSpPr>
        <p:spPr bwMode="auto">
          <a:xfrm>
            <a:off x="1157288" y="7820025"/>
            <a:ext cx="817562" cy="138113"/>
          </a:xfrm>
          <a:custGeom>
            <a:avLst/>
            <a:gdLst>
              <a:gd name="T0" fmla="*/ 2147483646 w 2062"/>
              <a:gd name="T1" fmla="*/ 2147483646 h 347"/>
              <a:gd name="T2" fmla="*/ 2147483646 w 2062"/>
              <a:gd name="T3" fmla="*/ 2147483646 h 347"/>
              <a:gd name="T4" fmla="*/ 0 w 2062"/>
              <a:gd name="T5" fmla="*/ 62575936 h 347"/>
              <a:gd name="T6" fmla="*/ 2147483646 w 2062"/>
              <a:gd name="T7" fmla="*/ 2147483646 h 347"/>
              <a:gd name="T8" fmla="*/ 2147483646 w 2062"/>
              <a:gd name="T9" fmla="*/ 62575936 h 347"/>
              <a:gd name="T10" fmla="*/ 2147483646 w 2062"/>
              <a:gd name="T11" fmla="*/ 2147483646 h 347"/>
              <a:gd name="T12" fmla="*/ 2147483646 w 2062"/>
              <a:gd name="T13" fmla="*/ 2147483646 h 347"/>
              <a:gd name="T14" fmla="*/ 2147483646 w 2062"/>
              <a:gd name="T15" fmla="*/ 2147483646 h 347"/>
              <a:gd name="T16" fmla="*/ 2147483646 w 2062"/>
              <a:gd name="T17" fmla="*/ 2147483646 h 347"/>
              <a:gd name="T18" fmla="*/ 2147483646 w 2062"/>
              <a:gd name="T19" fmla="*/ 2147483646 h 347"/>
              <a:gd name="T20" fmla="*/ 2147483646 w 2062"/>
              <a:gd name="T21" fmla="*/ 2147483646 h 347"/>
              <a:gd name="T22" fmla="*/ 2147483646 w 2062"/>
              <a:gd name="T23" fmla="*/ 62575936 h 347"/>
              <a:gd name="T24" fmla="*/ 2147483646 w 2062"/>
              <a:gd name="T25" fmla="*/ 2147483646 h 347"/>
              <a:gd name="T26" fmla="*/ 2147483646 w 2062"/>
              <a:gd name="T27" fmla="*/ 2147483646 h 347"/>
              <a:gd name="T28" fmla="*/ 2147483646 w 2062"/>
              <a:gd name="T29" fmla="*/ 2147483646 h 347"/>
              <a:gd name="T30" fmla="*/ 2147483646 w 2062"/>
              <a:gd name="T31" fmla="*/ 62575936 h 347"/>
              <a:gd name="T32" fmla="*/ 2147483646 w 2062"/>
              <a:gd name="T33" fmla="*/ 2147483646 h 347"/>
              <a:gd name="T34" fmla="*/ 2147483646 w 2062"/>
              <a:gd name="T35" fmla="*/ 2147483646 h 347"/>
              <a:gd name="T36" fmla="*/ 2147483646 w 2062"/>
              <a:gd name="T37" fmla="*/ 2147483646 h 347"/>
              <a:gd name="T38" fmla="*/ 2147483646 w 2062"/>
              <a:gd name="T39" fmla="*/ 2147483646 h 347"/>
              <a:gd name="T40" fmla="*/ 2147483646 w 2062"/>
              <a:gd name="T41" fmla="*/ 2147483646 h 347"/>
              <a:gd name="T42" fmla="*/ 2147483646 w 2062"/>
              <a:gd name="T43" fmla="*/ 2147483646 h 347"/>
              <a:gd name="T44" fmla="*/ 2147483646 w 2062"/>
              <a:gd name="T45" fmla="*/ 2147483646 h 347"/>
              <a:gd name="T46" fmla="*/ 2147483646 w 2062"/>
              <a:gd name="T47" fmla="*/ 2147483646 h 347"/>
              <a:gd name="T48" fmla="*/ 2147483646 w 2062"/>
              <a:gd name="T49" fmla="*/ 2147483646 h 347"/>
              <a:gd name="T50" fmla="*/ 2147483646 w 2062"/>
              <a:gd name="T51" fmla="*/ 62575936 h 347"/>
              <a:gd name="T52" fmla="*/ 2147483646 w 2062"/>
              <a:gd name="T53" fmla="*/ 2147483646 h 347"/>
              <a:gd name="T54" fmla="*/ 2147483646 w 2062"/>
              <a:gd name="T55" fmla="*/ 62575936 h 347"/>
              <a:gd name="T56" fmla="*/ 2147483646 w 2062"/>
              <a:gd name="T57" fmla="*/ 2147483646 h 347"/>
              <a:gd name="T58" fmla="*/ 2147483646 w 2062"/>
              <a:gd name="T59" fmla="*/ 2147483646 h 347"/>
              <a:gd name="T60" fmla="*/ 2147483646 w 2062"/>
              <a:gd name="T61" fmla="*/ 2147483646 h 347"/>
              <a:gd name="T62" fmla="*/ 2147483646 w 2062"/>
              <a:gd name="T63" fmla="*/ 2147483646 h 347"/>
              <a:gd name="T64" fmla="*/ 2147483646 w 2062"/>
              <a:gd name="T65" fmla="*/ 2147483646 h 347"/>
              <a:gd name="T66" fmla="*/ 2147483646 w 2062"/>
              <a:gd name="T67" fmla="*/ 62575936 h 347"/>
              <a:gd name="T68" fmla="*/ 2147483646 w 2062"/>
              <a:gd name="T69" fmla="*/ 2147483646 h 347"/>
              <a:gd name="T70" fmla="*/ 2147483646 w 2062"/>
              <a:gd name="T71" fmla="*/ 2001479067 h 347"/>
              <a:gd name="T72" fmla="*/ 2147483646 w 2062"/>
              <a:gd name="T73" fmla="*/ 2147483646 h 347"/>
              <a:gd name="T74" fmla="*/ 2147483646 w 2062"/>
              <a:gd name="T75" fmla="*/ 2147483646 h 347"/>
              <a:gd name="T76" fmla="*/ 2147483646 w 2062"/>
              <a:gd name="T77" fmla="*/ 2147483646 h 347"/>
              <a:gd name="T78" fmla="*/ 2147483646 w 2062"/>
              <a:gd name="T79" fmla="*/ 2147483646 h 347"/>
              <a:gd name="T80" fmla="*/ 2147483646 w 2062"/>
              <a:gd name="T81" fmla="*/ 2147483646 h 347"/>
              <a:gd name="T82" fmla="*/ 2147483646 w 2062"/>
              <a:gd name="T83" fmla="*/ 2001479067 h 347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2062" h="347">
                <a:moveTo>
                  <a:pt x="248" y="346"/>
                </a:moveTo>
                <a:cubicBezTo>
                  <a:pt x="248" y="194"/>
                  <a:pt x="248" y="194"/>
                  <a:pt x="248" y="194"/>
                </a:cubicBezTo>
                <a:cubicBezTo>
                  <a:pt x="40" y="194"/>
                  <a:pt x="40" y="194"/>
                  <a:pt x="40" y="194"/>
                </a:cubicBezTo>
                <a:cubicBezTo>
                  <a:pt x="40" y="346"/>
                  <a:pt x="40" y="346"/>
                  <a:pt x="40" y="346"/>
                </a:cubicBezTo>
                <a:cubicBezTo>
                  <a:pt x="0" y="346"/>
                  <a:pt x="0" y="346"/>
                  <a:pt x="0" y="346"/>
                </a:cubicBezTo>
                <a:cubicBezTo>
                  <a:pt x="0" y="1"/>
                  <a:pt x="0" y="1"/>
                  <a:pt x="0" y="1"/>
                </a:cubicBezTo>
                <a:cubicBezTo>
                  <a:pt x="40" y="1"/>
                  <a:pt x="40" y="1"/>
                  <a:pt x="40" y="1"/>
                </a:cubicBezTo>
                <a:cubicBezTo>
                  <a:pt x="40" y="157"/>
                  <a:pt x="40" y="157"/>
                  <a:pt x="40" y="157"/>
                </a:cubicBezTo>
                <a:cubicBezTo>
                  <a:pt x="248" y="157"/>
                  <a:pt x="248" y="157"/>
                  <a:pt x="248" y="157"/>
                </a:cubicBezTo>
                <a:cubicBezTo>
                  <a:pt x="248" y="1"/>
                  <a:pt x="248" y="1"/>
                  <a:pt x="248" y="1"/>
                </a:cubicBezTo>
                <a:cubicBezTo>
                  <a:pt x="287" y="1"/>
                  <a:pt x="287" y="1"/>
                  <a:pt x="287" y="1"/>
                </a:cubicBezTo>
                <a:cubicBezTo>
                  <a:pt x="287" y="346"/>
                  <a:pt x="287" y="346"/>
                  <a:pt x="287" y="346"/>
                </a:cubicBezTo>
                <a:lnTo>
                  <a:pt x="248" y="346"/>
                </a:lnTo>
                <a:close/>
                <a:moveTo>
                  <a:pt x="431" y="39"/>
                </a:moveTo>
                <a:cubicBezTo>
                  <a:pt x="431" y="153"/>
                  <a:pt x="431" y="153"/>
                  <a:pt x="431" y="153"/>
                </a:cubicBezTo>
                <a:cubicBezTo>
                  <a:pt x="604" y="153"/>
                  <a:pt x="604" y="153"/>
                  <a:pt x="604" y="153"/>
                </a:cubicBezTo>
                <a:cubicBezTo>
                  <a:pt x="604" y="190"/>
                  <a:pt x="604" y="190"/>
                  <a:pt x="604" y="190"/>
                </a:cubicBezTo>
                <a:cubicBezTo>
                  <a:pt x="431" y="190"/>
                  <a:pt x="431" y="190"/>
                  <a:pt x="431" y="190"/>
                </a:cubicBezTo>
                <a:cubicBezTo>
                  <a:pt x="431" y="309"/>
                  <a:pt x="431" y="309"/>
                  <a:pt x="431" y="309"/>
                </a:cubicBezTo>
                <a:cubicBezTo>
                  <a:pt x="631" y="309"/>
                  <a:pt x="631" y="309"/>
                  <a:pt x="631" y="309"/>
                </a:cubicBezTo>
                <a:cubicBezTo>
                  <a:pt x="631" y="346"/>
                  <a:pt x="631" y="346"/>
                  <a:pt x="631" y="346"/>
                </a:cubicBezTo>
                <a:cubicBezTo>
                  <a:pt x="391" y="346"/>
                  <a:pt x="391" y="346"/>
                  <a:pt x="391" y="346"/>
                </a:cubicBezTo>
                <a:cubicBezTo>
                  <a:pt x="391" y="1"/>
                  <a:pt x="391" y="1"/>
                  <a:pt x="391" y="1"/>
                </a:cubicBezTo>
                <a:cubicBezTo>
                  <a:pt x="625" y="1"/>
                  <a:pt x="625" y="1"/>
                  <a:pt x="625" y="1"/>
                </a:cubicBezTo>
                <a:cubicBezTo>
                  <a:pt x="625" y="39"/>
                  <a:pt x="625" y="39"/>
                  <a:pt x="625" y="39"/>
                </a:cubicBezTo>
                <a:lnTo>
                  <a:pt x="431" y="39"/>
                </a:lnTo>
                <a:close/>
                <a:moveTo>
                  <a:pt x="866" y="236"/>
                </a:moveTo>
                <a:cubicBezTo>
                  <a:pt x="858" y="237"/>
                  <a:pt x="850" y="237"/>
                  <a:pt x="843" y="237"/>
                </a:cubicBezTo>
                <a:cubicBezTo>
                  <a:pt x="751" y="237"/>
                  <a:pt x="751" y="237"/>
                  <a:pt x="751" y="237"/>
                </a:cubicBezTo>
                <a:cubicBezTo>
                  <a:pt x="751" y="346"/>
                  <a:pt x="751" y="346"/>
                  <a:pt x="751" y="346"/>
                </a:cubicBezTo>
                <a:cubicBezTo>
                  <a:pt x="712" y="346"/>
                  <a:pt x="712" y="346"/>
                  <a:pt x="712" y="346"/>
                </a:cubicBezTo>
                <a:cubicBezTo>
                  <a:pt x="712" y="1"/>
                  <a:pt x="712" y="1"/>
                  <a:pt x="712" y="1"/>
                </a:cubicBezTo>
                <a:cubicBezTo>
                  <a:pt x="843" y="1"/>
                  <a:pt x="843" y="1"/>
                  <a:pt x="843" y="1"/>
                </a:cubicBezTo>
                <a:cubicBezTo>
                  <a:pt x="929" y="1"/>
                  <a:pt x="978" y="44"/>
                  <a:pt x="978" y="117"/>
                </a:cubicBezTo>
                <a:cubicBezTo>
                  <a:pt x="978" y="174"/>
                  <a:pt x="951" y="213"/>
                  <a:pt x="901" y="229"/>
                </a:cubicBezTo>
                <a:cubicBezTo>
                  <a:pt x="982" y="346"/>
                  <a:pt x="982" y="346"/>
                  <a:pt x="982" y="346"/>
                </a:cubicBezTo>
                <a:cubicBezTo>
                  <a:pt x="937" y="346"/>
                  <a:pt x="937" y="346"/>
                  <a:pt x="937" y="346"/>
                </a:cubicBezTo>
                <a:lnTo>
                  <a:pt x="866" y="236"/>
                </a:lnTo>
                <a:close/>
                <a:moveTo>
                  <a:pt x="843" y="199"/>
                </a:moveTo>
                <a:cubicBezTo>
                  <a:pt x="905" y="199"/>
                  <a:pt x="941" y="172"/>
                  <a:pt x="941" y="118"/>
                </a:cubicBezTo>
                <a:cubicBezTo>
                  <a:pt x="941" y="66"/>
                  <a:pt x="905" y="39"/>
                  <a:pt x="843" y="39"/>
                </a:cubicBezTo>
                <a:cubicBezTo>
                  <a:pt x="751" y="39"/>
                  <a:pt x="751" y="39"/>
                  <a:pt x="751" y="39"/>
                </a:cubicBezTo>
                <a:cubicBezTo>
                  <a:pt x="751" y="199"/>
                  <a:pt x="751" y="199"/>
                  <a:pt x="751" y="199"/>
                </a:cubicBezTo>
                <a:lnTo>
                  <a:pt x="843" y="199"/>
                </a:lnTo>
                <a:close/>
                <a:moveTo>
                  <a:pt x="1380" y="346"/>
                </a:moveTo>
                <a:cubicBezTo>
                  <a:pt x="1379" y="62"/>
                  <a:pt x="1379" y="62"/>
                  <a:pt x="1379" y="62"/>
                </a:cubicBezTo>
                <a:cubicBezTo>
                  <a:pt x="1254" y="310"/>
                  <a:pt x="1254" y="310"/>
                  <a:pt x="1254" y="310"/>
                </a:cubicBezTo>
                <a:cubicBezTo>
                  <a:pt x="1230" y="310"/>
                  <a:pt x="1230" y="310"/>
                  <a:pt x="1230" y="310"/>
                </a:cubicBezTo>
                <a:cubicBezTo>
                  <a:pt x="1105" y="62"/>
                  <a:pt x="1105" y="62"/>
                  <a:pt x="1105" y="62"/>
                </a:cubicBezTo>
                <a:cubicBezTo>
                  <a:pt x="1105" y="346"/>
                  <a:pt x="1105" y="346"/>
                  <a:pt x="1105" y="346"/>
                </a:cubicBezTo>
                <a:cubicBezTo>
                  <a:pt x="1068" y="346"/>
                  <a:pt x="1068" y="346"/>
                  <a:pt x="1068" y="346"/>
                </a:cubicBezTo>
                <a:cubicBezTo>
                  <a:pt x="1068" y="1"/>
                  <a:pt x="1068" y="1"/>
                  <a:pt x="1068" y="1"/>
                </a:cubicBezTo>
                <a:cubicBezTo>
                  <a:pt x="1116" y="1"/>
                  <a:pt x="1116" y="1"/>
                  <a:pt x="1116" y="1"/>
                </a:cubicBezTo>
                <a:cubicBezTo>
                  <a:pt x="1242" y="249"/>
                  <a:pt x="1242" y="249"/>
                  <a:pt x="1242" y="249"/>
                </a:cubicBezTo>
                <a:cubicBezTo>
                  <a:pt x="1368" y="1"/>
                  <a:pt x="1368" y="1"/>
                  <a:pt x="1368" y="1"/>
                </a:cubicBezTo>
                <a:cubicBezTo>
                  <a:pt x="1416" y="1"/>
                  <a:pt x="1416" y="1"/>
                  <a:pt x="1416" y="1"/>
                </a:cubicBezTo>
                <a:cubicBezTo>
                  <a:pt x="1416" y="346"/>
                  <a:pt x="1416" y="346"/>
                  <a:pt x="1416" y="346"/>
                </a:cubicBezTo>
                <a:lnTo>
                  <a:pt x="1380" y="346"/>
                </a:lnTo>
                <a:close/>
                <a:moveTo>
                  <a:pt x="1560" y="39"/>
                </a:moveTo>
                <a:cubicBezTo>
                  <a:pt x="1560" y="153"/>
                  <a:pt x="1560" y="153"/>
                  <a:pt x="1560" y="153"/>
                </a:cubicBezTo>
                <a:cubicBezTo>
                  <a:pt x="1734" y="153"/>
                  <a:pt x="1734" y="153"/>
                  <a:pt x="1734" y="153"/>
                </a:cubicBezTo>
                <a:cubicBezTo>
                  <a:pt x="1734" y="190"/>
                  <a:pt x="1734" y="190"/>
                  <a:pt x="1734" y="190"/>
                </a:cubicBezTo>
                <a:cubicBezTo>
                  <a:pt x="1560" y="190"/>
                  <a:pt x="1560" y="190"/>
                  <a:pt x="1560" y="190"/>
                </a:cubicBezTo>
                <a:cubicBezTo>
                  <a:pt x="1560" y="309"/>
                  <a:pt x="1560" y="309"/>
                  <a:pt x="1560" y="309"/>
                </a:cubicBezTo>
                <a:cubicBezTo>
                  <a:pt x="1761" y="309"/>
                  <a:pt x="1761" y="309"/>
                  <a:pt x="1761" y="309"/>
                </a:cubicBezTo>
                <a:cubicBezTo>
                  <a:pt x="1761" y="346"/>
                  <a:pt x="1761" y="346"/>
                  <a:pt x="1761" y="346"/>
                </a:cubicBezTo>
                <a:cubicBezTo>
                  <a:pt x="1521" y="346"/>
                  <a:pt x="1521" y="346"/>
                  <a:pt x="1521" y="346"/>
                </a:cubicBezTo>
                <a:cubicBezTo>
                  <a:pt x="1521" y="1"/>
                  <a:pt x="1521" y="1"/>
                  <a:pt x="1521" y="1"/>
                </a:cubicBezTo>
                <a:cubicBezTo>
                  <a:pt x="1755" y="1"/>
                  <a:pt x="1755" y="1"/>
                  <a:pt x="1755" y="1"/>
                </a:cubicBezTo>
                <a:cubicBezTo>
                  <a:pt x="1755" y="39"/>
                  <a:pt x="1755" y="39"/>
                  <a:pt x="1755" y="39"/>
                </a:cubicBezTo>
                <a:lnTo>
                  <a:pt x="1560" y="39"/>
                </a:lnTo>
                <a:close/>
                <a:moveTo>
                  <a:pt x="2053" y="32"/>
                </a:moveTo>
                <a:cubicBezTo>
                  <a:pt x="2036" y="69"/>
                  <a:pt x="2036" y="69"/>
                  <a:pt x="2036" y="69"/>
                </a:cubicBezTo>
                <a:cubicBezTo>
                  <a:pt x="2005" y="48"/>
                  <a:pt x="1969" y="40"/>
                  <a:pt x="1941" y="40"/>
                </a:cubicBezTo>
                <a:cubicBezTo>
                  <a:pt x="1897" y="40"/>
                  <a:pt x="1868" y="57"/>
                  <a:pt x="1868" y="86"/>
                </a:cubicBezTo>
                <a:cubicBezTo>
                  <a:pt x="1868" y="174"/>
                  <a:pt x="2062" y="128"/>
                  <a:pt x="2061" y="253"/>
                </a:cubicBezTo>
                <a:cubicBezTo>
                  <a:pt x="2061" y="311"/>
                  <a:pt x="2010" y="347"/>
                  <a:pt x="1937" y="347"/>
                </a:cubicBezTo>
                <a:cubicBezTo>
                  <a:pt x="1886" y="347"/>
                  <a:pt x="1837" y="326"/>
                  <a:pt x="1805" y="295"/>
                </a:cubicBezTo>
                <a:cubicBezTo>
                  <a:pt x="1822" y="259"/>
                  <a:pt x="1822" y="259"/>
                  <a:pt x="1822" y="259"/>
                </a:cubicBezTo>
                <a:cubicBezTo>
                  <a:pt x="1854" y="290"/>
                  <a:pt x="1898" y="308"/>
                  <a:pt x="1937" y="308"/>
                </a:cubicBezTo>
                <a:cubicBezTo>
                  <a:pt x="1987" y="308"/>
                  <a:pt x="2018" y="288"/>
                  <a:pt x="2018" y="255"/>
                </a:cubicBezTo>
                <a:cubicBezTo>
                  <a:pt x="2018" y="164"/>
                  <a:pt x="1824" y="213"/>
                  <a:pt x="1824" y="89"/>
                </a:cubicBezTo>
                <a:cubicBezTo>
                  <a:pt x="1824" y="35"/>
                  <a:pt x="1872" y="0"/>
                  <a:pt x="1944" y="0"/>
                </a:cubicBezTo>
                <a:cubicBezTo>
                  <a:pt x="1983" y="0"/>
                  <a:pt x="2024" y="13"/>
                  <a:pt x="2053" y="3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14324" tIns="57162" rIns="114324" bIns="57162"/>
          <a:lstStyle/>
          <a:p>
            <a:endParaRPr lang="en-NL"/>
          </a:p>
        </p:txBody>
      </p:sp>
      <p:sp>
        <p:nvSpPr>
          <p:cNvPr id="13" name="LS_Logo8 (JU-Free) Hera" hidden="1">
            <a:extLst>
              <a:ext uri="{FF2B5EF4-FFF2-40B4-BE49-F238E27FC236}">
                <a16:creationId xmlns:a16="http://schemas.microsoft.com/office/drawing/2014/main" id="{7A9AFFF0-81A5-45C6-9DF1-E77AE0949368}"/>
              </a:ext>
            </a:extLst>
          </p:cNvPr>
          <p:cNvSpPr>
            <a:spLocks/>
          </p:cNvSpPr>
          <p:nvPr/>
        </p:nvSpPr>
        <p:spPr bwMode="auto">
          <a:xfrm>
            <a:off x="1157288" y="7820025"/>
            <a:ext cx="541337" cy="138113"/>
          </a:xfrm>
          <a:custGeom>
            <a:avLst/>
            <a:gdLst>
              <a:gd name="T0" fmla="*/ 2147483646 w 1367"/>
              <a:gd name="T1" fmla="*/ 0 h 345"/>
              <a:gd name="T2" fmla="*/ 2147483646 w 1367"/>
              <a:gd name="T3" fmla="*/ 0 h 345"/>
              <a:gd name="T4" fmla="*/ 2147483646 w 1367"/>
              <a:gd name="T5" fmla="*/ 2147483646 h 345"/>
              <a:gd name="T6" fmla="*/ 2147483646 w 1367"/>
              <a:gd name="T7" fmla="*/ 2147483646 h 345"/>
              <a:gd name="T8" fmla="*/ 2147483646 w 1367"/>
              <a:gd name="T9" fmla="*/ 2147483646 h 345"/>
              <a:gd name="T10" fmla="*/ 2147483646 w 1367"/>
              <a:gd name="T11" fmla="*/ 2147483646 h 345"/>
              <a:gd name="T12" fmla="*/ 2147483646 w 1367"/>
              <a:gd name="T13" fmla="*/ 2147483646 h 345"/>
              <a:gd name="T14" fmla="*/ 0 w 1367"/>
              <a:gd name="T15" fmla="*/ 2147483646 h 345"/>
              <a:gd name="T16" fmla="*/ 0 w 1367"/>
              <a:gd name="T17" fmla="*/ 0 h 345"/>
              <a:gd name="T18" fmla="*/ 2147483646 w 1367"/>
              <a:gd name="T19" fmla="*/ 0 h 345"/>
              <a:gd name="T20" fmla="*/ 2147483646 w 1367"/>
              <a:gd name="T21" fmla="*/ 2147483646 h 345"/>
              <a:gd name="T22" fmla="*/ 2147483646 w 1367"/>
              <a:gd name="T23" fmla="*/ 2147483646 h 345"/>
              <a:gd name="T24" fmla="*/ 2147483646 w 1367"/>
              <a:gd name="T25" fmla="*/ 0 h 345"/>
              <a:gd name="T26" fmla="*/ 2147483646 w 1367"/>
              <a:gd name="T27" fmla="*/ 2147483646 h 345"/>
              <a:gd name="T28" fmla="*/ 2147483646 w 1367"/>
              <a:gd name="T29" fmla="*/ 2147483646 h 345"/>
              <a:gd name="T30" fmla="*/ 2147483646 w 1367"/>
              <a:gd name="T31" fmla="*/ 2147483646 h 345"/>
              <a:gd name="T32" fmla="*/ 2147483646 w 1367"/>
              <a:gd name="T33" fmla="*/ 2147483646 h 345"/>
              <a:gd name="T34" fmla="*/ 2147483646 w 1367"/>
              <a:gd name="T35" fmla="*/ 2147483646 h 345"/>
              <a:gd name="T36" fmla="*/ 2147483646 w 1367"/>
              <a:gd name="T37" fmla="*/ 2147483646 h 345"/>
              <a:gd name="T38" fmla="*/ 2147483646 w 1367"/>
              <a:gd name="T39" fmla="*/ 0 h 345"/>
              <a:gd name="T40" fmla="*/ 2147483646 w 1367"/>
              <a:gd name="T41" fmla="*/ 0 h 345"/>
              <a:gd name="T42" fmla="*/ 2147483646 w 1367"/>
              <a:gd name="T43" fmla="*/ 2147483646 h 345"/>
              <a:gd name="T44" fmla="*/ 2147483646 w 1367"/>
              <a:gd name="T45" fmla="*/ 2147483646 h 345"/>
              <a:gd name="T46" fmla="*/ 2147483646 w 1367"/>
              <a:gd name="T47" fmla="*/ 2147483646 h 345"/>
              <a:gd name="T48" fmla="*/ 2147483646 w 1367"/>
              <a:gd name="T49" fmla="*/ 2147483646 h 345"/>
              <a:gd name="T50" fmla="*/ 2147483646 w 1367"/>
              <a:gd name="T51" fmla="*/ 2147483646 h 345"/>
              <a:gd name="T52" fmla="*/ 2147483646 w 1367"/>
              <a:gd name="T53" fmla="*/ 2147483646 h 345"/>
              <a:gd name="T54" fmla="*/ 2147483646 w 1367"/>
              <a:gd name="T55" fmla="*/ 2147483646 h 345"/>
              <a:gd name="T56" fmla="*/ 2147483646 w 1367"/>
              <a:gd name="T57" fmla="*/ 2147483646 h 345"/>
              <a:gd name="T58" fmla="*/ 2147483646 w 1367"/>
              <a:gd name="T59" fmla="*/ 2147483646 h 345"/>
              <a:gd name="T60" fmla="*/ 2147483646 w 1367"/>
              <a:gd name="T61" fmla="*/ 2147483646 h 345"/>
              <a:gd name="T62" fmla="*/ 2147483646 w 1367"/>
              <a:gd name="T63" fmla="*/ 2147483646 h 345"/>
              <a:gd name="T64" fmla="*/ 2147483646 w 1367"/>
              <a:gd name="T65" fmla="*/ 2147483646 h 345"/>
              <a:gd name="T66" fmla="*/ 2147483646 w 1367"/>
              <a:gd name="T67" fmla="*/ 2147483646 h 345"/>
              <a:gd name="T68" fmla="*/ 2147483646 w 1367"/>
              <a:gd name="T69" fmla="*/ 0 h 345"/>
              <a:gd name="T70" fmla="*/ 2147483646 w 1367"/>
              <a:gd name="T71" fmla="*/ 0 h 345"/>
              <a:gd name="T72" fmla="*/ 2147483646 w 1367"/>
              <a:gd name="T73" fmla="*/ 2147483646 h 345"/>
              <a:gd name="T74" fmla="*/ 2147483646 w 1367"/>
              <a:gd name="T75" fmla="*/ 2147483646 h 345"/>
              <a:gd name="T76" fmla="*/ 2147483646 w 1367"/>
              <a:gd name="T77" fmla="*/ 2147483646 h 345"/>
              <a:gd name="T78" fmla="*/ 2147483646 w 1367"/>
              <a:gd name="T79" fmla="*/ 2147483646 h 345"/>
              <a:gd name="T80" fmla="*/ 2147483646 w 1367"/>
              <a:gd name="T81" fmla="*/ 2147483646 h 345"/>
              <a:gd name="T82" fmla="*/ 2147483646 w 1367"/>
              <a:gd name="T83" fmla="*/ 2147483646 h 345"/>
              <a:gd name="T84" fmla="*/ 2147483646 w 1367"/>
              <a:gd name="T85" fmla="*/ 2147483646 h 345"/>
              <a:gd name="T86" fmla="*/ 2147483646 w 1367"/>
              <a:gd name="T87" fmla="*/ 2147483646 h 345"/>
              <a:gd name="T88" fmla="*/ 2147483646 w 1367"/>
              <a:gd name="T89" fmla="*/ 2147483646 h 345"/>
              <a:gd name="T90" fmla="*/ 2147483646 w 1367"/>
              <a:gd name="T91" fmla="*/ 2147483646 h 345"/>
              <a:gd name="T92" fmla="*/ 2147483646 w 1367"/>
              <a:gd name="T93" fmla="*/ 2147483646 h 345"/>
              <a:gd name="T94" fmla="*/ 2147483646 w 1367"/>
              <a:gd name="T95" fmla="*/ 2147483646 h 345"/>
              <a:gd name="T96" fmla="*/ 2147483646 w 1367"/>
              <a:gd name="T97" fmla="*/ 2147483646 h 345"/>
              <a:gd name="T98" fmla="*/ 2147483646 w 1367"/>
              <a:gd name="T99" fmla="*/ 2147483646 h 345"/>
              <a:gd name="T100" fmla="*/ 2147483646 w 1367"/>
              <a:gd name="T101" fmla="*/ 0 h 345"/>
              <a:gd name="T102" fmla="*/ 2147483646 w 1367"/>
              <a:gd name="T103" fmla="*/ 0 h 345"/>
              <a:gd name="T104" fmla="*/ 2147483646 w 1367"/>
              <a:gd name="T105" fmla="*/ 2147483646 h 345"/>
              <a:gd name="T106" fmla="*/ 2147483646 w 1367"/>
              <a:gd name="T107" fmla="*/ 2147483646 h 345"/>
              <a:gd name="T108" fmla="*/ 2147483646 w 1367"/>
              <a:gd name="T109" fmla="*/ 2147483646 h 345"/>
              <a:gd name="T110" fmla="*/ 2147483646 w 1367"/>
              <a:gd name="T111" fmla="*/ 2147483646 h 345"/>
              <a:gd name="T112" fmla="*/ 2147483646 w 1367"/>
              <a:gd name="T113" fmla="*/ 2147483646 h 345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1367" h="345">
                <a:moveTo>
                  <a:pt x="248" y="0"/>
                </a:moveTo>
                <a:cubicBezTo>
                  <a:pt x="287" y="0"/>
                  <a:pt x="287" y="0"/>
                  <a:pt x="287" y="0"/>
                </a:cubicBezTo>
                <a:cubicBezTo>
                  <a:pt x="287" y="345"/>
                  <a:pt x="287" y="345"/>
                  <a:pt x="287" y="345"/>
                </a:cubicBezTo>
                <a:cubicBezTo>
                  <a:pt x="248" y="345"/>
                  <a:pt x="248" y="345"/>
                  <a:pt x="248" y="345"/>
                </a:cubicBezTo>
                <a:cubicBezTo>
                  <a:pt x="248" y="193"/>
                  <a:pt x="248" y="193"/>
                  <a:pt x="248" y="193"/>
                </a:cubicBezTo>
                <a:cubicBezTo>
                  <a:pt x="40" y="193"/>
                  <a:pt x="40" y="193"/>
                  <a:pt x="40" y="193"/>
                </a:cubicBezTo>
                <a:cubicBezTo>
                  <a:pt x="40" y="345"/>
                  <a:pt x="40" y="345"/>
                  <a:pt x="40" y="345"/>
                </a:cubicBezTo>
                <a:cubicBezTo>
                  <a:pt x="0" y="345"/>
                  <a:pt x="0" y="345"/>
                  <a:pt x="0" y="345"/>
                </a:cubicBezTo>
                <a:cubicBezTo>
                  <a:pt x="0" y="0"/>
                  <a:pt x="0" y="0"/>
                  <a:pt x="0" y="0"/>
                </a:cubicBezTo>
                <a:cubicBezTo>
                  <a:pt x="40" y="0"/>
                  <a:pt x="40" y="0"/>
                  <a:pt x="40" y="0"/>
                </a:cubicBezTo>
                <a:cubicBezTo>
                  <a:pt x="40" y="156"/>
                  <a:pt x="40" y="156"/>
                  <a:pt x="40" y="156"/>
                </a:cubicBezTo>
                <a:cubicBezTo>
                  <a:pt x="248" y="156"/>
                  <a:pt x="248" y="156"/>
                  <a:pt x="248" y="156"/>
                </a:cubicBezTo>
                <a:lnTo>
                  <a:pt x="248" y="0"/>
                </a:lnTo>
                <a:close/>
                <a:moveTo>
                  <a:pt x="431" y="189"/>
                </a:moveTo>
                <a:cubicBezTo>
                  <a:pt x="604" y="189"/>
                  <a:pt x="604" y="189"/>
                  <a:pt x="604" y="189"/>
                </a:cubicBezTo>
                <a:cubicBezTo>
                  <a:pt x="604" y="152"/>
                  <a:pt x="604" y="152"/>
                  <a:pt x="604" y="152"/>
                </a:cubicBezTo>
                <a:cubicBezTo>
                  <a:pt x="431" y="152"/>
                  <a:pt x="431" y="152"/>
                  <a:pt x="431" y="152"/>
                </a:cubicBezTo>
                <a:cubicBezTo>
                  <a:pt x="431" y="38"/>
                  <a:pt x="431" y="38"/>
                  <a:pt x="431" y="38"/>
                </a:cubicBezTo>
                <a:cubicBezTo>
                  <a:pt x="625" y="38"/>
                  <a:pt x="625" y="38"/>
                  <a:pt x="625" y="38"/>
                </a:cubicBezTo>
                <a:cubicBezTo>
                  <a:pt x="625" y="0"/>
                  <a:pt x="625" y="0"/>
                  <a:pt x="625" y="0"/>
                </a:cubicBezTo>
                <a:cubicBezTo>
                  <a:pt x="391" y="0"/>
                  <a:pt x="391" y="0"/>
                  <a:pt x="391" y="0"/>
                </a:cubicBezTo>
                <a:cubicBezTo>
                  <a:pt x="391" y="345"/>
                  <a:pt x="391" y="345"/>
                  <a:pt x="391" y="345"/>
                </a:cubicBezTo>
                <a:cubicBezTo>
                  <a:pt x="631" y="345"/>
                  <a:pt x="631" y="345"/>
                  <a:pt x="631" y="345"/>
                </a:cubicBezTo>
                <a:cubicBezTo>
                  <a:pt x="631" y="308"/>
                  <a:pt x="631" y="308"/>
                  <a:pt x="631" y="308"/>
                </a:cubicBezTo>
                <a:cubicBezTo>
                  <a:pt x="431" y="308"/>
                  <a:pt x="431" y="308"/>
                  <a:pt x="431" y="308"/>
                </a:cubicBezTo>
                <a:lnTo>
                  <a:pt x="431" y="189"/>
                </a:lnTo>
                <a:close/>
                <a:moveTo>
                  <a:pt x="901" y="228"/>
                </a:moveTo>
                <a:cubicBezTo>
                  <a:pt x="982" y="345"/>
                  <a:pt x="982" y="345"/>
                  <a:pt x="982" y="345"/>
                </a:cubicBezTo>
                <a:cubicBezTo>
                  <a:pt x="937" y="345"/>
                  <a:pt x="937" y="345"/>
                  <a:pt x="937" y="345"/>
                </a:cubicBezTo>
                <a:cubicBezTo>
                  <a:pt x="866" y="235"/>
                  <a:pt x="866" y="235"/>
                  <a:pt x="866" y="235"/>
                </a:cubicBezTo>
                <a:cubicBezTo>
                  <a:pt x="858" y="236"/>
                  <a:pt x="850" y="236"/>
                  <a:pt x="843" y="236"/>
                </a:cubicBezTo>
                <a:cubicBezTo>
                  <a:pt x="751" y="236"/>
                  <a:pt x="751" y="236"/>
                  <a:pt x="751" y="236"/>
                </a:cubicBezTo>
                <a:cubicBezTo>
                  <a:pt x="751" y="345"/>
                  <a:pt x="751" y="345"/>
                  <a:pt x="751" y="345"/>
                </a:cubicBezTo>
                <a:cubicBezTo>
                  <a:pt x="712" y="345"/>
                  <a:pt x="712" y="345"/>
                  <a:pt x="712" y="345"/>
                </a:cubicBezTo>
                <a:cubicBezTo>
                  <a:pt x="712" y="0"/>
                  <a:pt x="712" y="0"/>
                  <a:pt x="712" y="0"/>
                </a:cubicBezTo>
                <a:cubicBezTo>
                  <a:pt x="843" y="0"/>
                  <a:pt x="843" y="0"/>
                  <a:pt x="843" y="0"/>
                </a:cubicBezTo>
                <a:cubicBezTo>
                  <a:pt x="929" y="0"/>
                  <a:pt x="978" y="43"/>
                  <a:pt x="978" y="116"/>
                </a:cubicBezTo>
                <a:cubicBezTo>
                  <a:pt x="978" y="173"/>
                  <a:pt x="951" y="212"/>
                  <a:pt x="901" y="228"/>
                </a:cubicBezTo>
                <a:close/>
                <a:moveTo>
                  <a:pt x="941" y="117"/>
                </a:moveTo>
                <a:cubicBezTo>
                  <a:pt x="941" y="65"/>
                  <a:pt x="905" y="38"/>
                  <a:pt x="843" y="38"/>
                </a:cubicBezTo>
                <a:cubicBezTo>
                  <a:pt x="751" y="38"/>
                  <a:pt x="751" y="38"/>
                  <a:pt x="751" y="38"/>
                </a:cubicBezTo>
                <a:cubicBezTo>
                  <a:pt x="751" y="198"/>
                  <a:pt x="751" y="198"/>
                  <a:pt x="751" y="198"/>
                </a:cubicBezTo>
                <a:cubicBezTo>
                  <a:pt x="843" y="198"/>
                  <a:pt x="843" y="198"/>
                  <a:pt x="843" y="198"/>
                </a:cubicBezTo>
                <a:cubicBezTo>
                  <a:pt x="905" y="198"/>
                  <a:pt x="941" y="171"/>
                  <a:pt x="941" y="117"/>
                </a:cubicBezTo>
                <a:close/>
                <a:moveTo>
                  <a:pt x="1367" y="345"/>
                </a:moveTo>
                <a:cubicBezTo>
                  <a:pt x="1324" y="345"/>
                  <a:pt x="1324" y="345"/>
                  <a:pt x="1324" y="345"/>
                </a:cubicBezTo>
                <a:cubicBezTo>
                  <a:pt x="1286" y="258"/>
                  <a:pt x="1286" y="258"/>
                  <a:pt x="1286" y="258"/>
                </a:cubicBezTo>
                <a:cubicBezTo>
                  <a:pt x="1098" y="258"/>
                  <a:pt x="1098" y="258"/>
                  <a:pt x="1098" y="258"/>
                </a:cubicBezTo>
                <a:cubicBezTo>
                  <a:pt x="1059" y="345"/>
                  <a:pt x="1059" y="345"/>
                  <a:pt x="1059" y="345"/>
                </a:cubicBezTo>
                <a:cubicBezTo>
                  <a:pt x="1017" y="345"/>
                  <a:pt x="1017" y="345"/>
                  <a:pt x="1017" y="345"/>
                </a:cubicBezTo>
                <a:cubicBezTo>
                  <a:pt x="1172" y="0"/>
                  <a:pt x="1172" y="0"/>
                  <a:pt x="1172" y="0"/>
                </a:cubicBezTo>
                <a:cubicBezTo>
                  <a:pt x="1213" y="0"/>
                  <a:pt x="1213" y="0"/>
                  <a:pt x="1213" y="0"/>
                </a:cubicBezTo>
                <a:lnTo>
                  <a:pt x="1367" y="345"/>
                </a:lnTo>
                <a:close/>
                <a:moveTo>
                  <a:pt x="1269" y="220"/>
                </a:moveTo>
                <a:cubicBezTo>
                  <a:pt x="1191" y="45"/>
                  <a:pt x="1191" y="45"/>
                  <a:pt x="1191" y="45"/>
                </a:cubicBezTo>
                <a:cubicBezTo>
                  <a:pt x="1114" y="220"/>
                  <a:pt x="1114" y="220"/>
                  <a:pt x="1114" y="220"/>
                </a:cubicBezTo>
                <a:lnTo>
                  <a:pt x="1269" y="22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14324" tIns="57162" rIns="114324" bIns="57162"/>
          <a:lstStyle/>
          <a:p>
            <a:endParaRPr lang="en-NL"/>
          </a:p>
        </p:txBody>
      </p:sp>
      <p:sp>
        <p:nvSpPr>
          <p:cNvPr id="14" name="LS_Logo12 (JU-Free) Horus" hidden="1">
            <a:extLst>
              <a:ext uri="{FF2B5EF4-FFF2-40B4-BE49-F238E27FC236}">
                <a16:creationId xmlns:a16="http://schemas.microsoft.com/office/drawing/2014/main" id="{16735840-9E50-4AF3-9EC0-E82308C8BD1E}"/>
              </a:ext>
            </a:extLst>
          </p:cNvPr>
          <p:cNvSpPr>
            <a:spLocks/>
          </p:cNvSpPr>
          <p:nvPr/>
        </p:nvSpPr>
        <p:spPr bwMode="auto">
          <a:xfrm>
            <a:off x="1157288" y="7820025"/>
            <a:ext cx="692150" cy="138113"/>
          </a:xfrm>
          <a:custGeom>
            <a:avLst/>
            <a:gdLst>
              <a:gd name="T0" fmla="*/ 2147483646 w 1746"/>
              <a:gd name="T1" fmla="*/ 62059172 h 348"/>
              <a:gd name="T2" fmla="*/ 2147483646 w 1746"/>
              <a:gd name="T3" fmla="*/ 2147483646 h 348"/>
              <a:gd name="T4" fmla="*/ 2147483646 w 1746"/>
              <a:gd name="T5" fmla="*/ 2147483646 h 348"/>
              <a:gd name="T6" fmla="*/ 0 w 1746"/>
              <a:gd name="T7" fmla="*/ 2147483646 h 348"/>
              <a:gd name="T8" fmla="*/ 2147483646 w 1746"/>
              <a:gd name="T9" fmla="*/ 62059172 h 348"/>
              <a:gd name="T10" fmla="*/ 2147483646 w 1746"/>
              <a:gd name="T11" fmla="*/ 2147483646 h 348"/>
              <a:gd name="T12" fmla="*/ 2147483646 w 1746"/>
              <a:gd name="T13" fmla="*/ 2147483646 h 348"/>
              <a:gd name="T14" fmla="*/ 2147483646 w 1746"/>
              <a:gd name="T15" fmla="*/ 2147483646 h 348"/>
              <a:gd name="T16" fmla="*/ 2147483646 w 1746"/>
              <a:gd name="T17" fmla="*/ 2147483646 h 348"/>
              <a:gd name="T18" fmla="*/ 2147483646 w 1746"/>
              <a:gd name="T19" fmla="*/ 2147483646 h 348"/>
              <a:gd name="T20" fmla="*/ 2147483646 w 1746"/>
              <a:gd name="T21" fmla="*/ 2147483646 h 348"/>
              <a:gd name="T22" fmla="*/ 2147483646 w 1746"/>
              <a:gd name="T23" fmla="*/ 2147483646 h 348"/>
              <a:gd name="T24" fmla="*/ 2147483646 w 1746"/>
              <a:gd name="T25" fmla="*/ 2147483646 h 348"/>
              <a:gd name="T26" fmla="*/ 2147483646 w 1746"/>
              <a:gd name="T27" fmla="*/ 2147483646 h 348"/>
              <a:gd name="T28" fmla="*/ 2147483646 w 1746"/>
              <a:gd name="T29" fmla="*/ 2147483646 h 348"/>
              <a:gd name="T30" fmla="*/ 2147483646 w 1746"/>
              <a:gd name="T31" fmla="*/ 62059172 h 348"/>
              <a:gd name="T32" fmla="*/ 2147483646 w 1746"/>
              <a:gd name="T33" fmla="*/ 2147483646 h 348"/>
              <a:gd name="T34" fmla="*/ 2147483646 w 1746"/>
              <a:gd name="T35" fmla="*/ 2147483646 h 348"/>
              <a:gd name="T36" fmla="*/ 2147483646 w 1746"/>
              <a:gd name="T37" fmla="*/ 2147483646 h 348"/>
              <a:gd name="T38" fmla="*/ 2147483646 w 1746"/>
              <a:gd name="T39" fmla="*/ 2147483646 h 348"/>
              <a:gd name="T40" fmla="*/ 2147483646 w 1746"/>
              <a:gd name="T41" fmla="*/ 2147483646 h 348"/>
              <a:gd name="T42" fmla="*/ 2147483646 w 1746"/>
              <a:gd name="T43" fmla="*/ 2147483646 h 348"/>
              <a:gd name="T44" fmla="*/ 2147483646 w 1746"/>
              <a:gd name="T45" fmla="*/ 62059172 h 348"/>
              <a:gd name="T46" fmla="*/ 2147483646 w 1746"/>
              <a:gd name="T47" fmla="*/ 2147483646 h 348"/>
              <a:gd name="T48" fmla="*/ 2147483646 w 1746"/>
              <a:gd name="T49" fmla="*/ 62059172 h 348"/>
              <a:gd name="T50" fmla="*/ 2147483646 w 1746"/>
              <a:gd name="T51" fmla="*/ 2147483646 h 348"/>
              <a:gd name="T52" fmla="*/ 2147483646 w 1746"/>
              <a:gd name="T53" fmla="*/ 2147483646 h 348"/>
              <a:gd name="T54" fmla="*/ 2147483646 w 1746"/>
              <a:gd name="T55" fmla="*/ 1984322256 h 348"/>
              <a:gd name="T56" fmla="*/ 2147483646 w 1746"/>
              <a:gd name="T57" fmla="*/ 2147483646 h 348"/>
              <a:gd name="T58" fmla="*/ 2147483646 w 1746"/>
              <a:gd name="T59" fmla="*/ 2147483646 h 348"/>
              <a:gd name="T60" fmla="*/ 2147483646 w 1746"/>
              <a:gd name="T61" fmla="*/ 2147483646 h 348"/>
              <a:gd name="T62" fmla="*/ 2147483646 w 1746"/>
              <a:gd name="T63" fmla="*/ 2147483646 h 348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1746" h="348">
                <a:moveTo>
                  <a:pt x="248" y="1"/>
                </a:moveTo>
                <a:cubicBezTo>
                  <a:pt x="287" y="1"/>
                  <a:pt x="287" y="1"/>
                  <a:pt x="287" y="1"/>
                </a:cubicBezTo>
                <a:cubicBezTo>
                  <a:pt x="287" y="346"/>
                  <a:pt x="287" y="346"/>
                  <a:pt x="287" y="346"/>
                </a:cubicBezTo>
                <a:cubicBezTo>
                  <a:pt x="248" y="346"/>
                  <a:pt x="248" y="346"/>
                  <a:pt x="248" y="346"/>
                </a:cubicBezTo>
                <a:cubicBezTo>
                  <a:pt x="248" y="194"/>
                  <a:pt x="248" y="194"/>
                  <a:pt x="248" y="194"/>
                </a:cubicBezTo>
                <a:cubicBezTo>
                  <a:pt x="40" y="194"/>
                  <a:pt x="40" y="194"/>
                  <a:pt x="40" y="194"/>
                </a:cubicBezTo>
                <a:cubicBezTo>
                  <a:pt x="40" y="346"/>
                  <a:pt x="40" y="346"/>
                  <a:pt x="40" y="346"/>
                </a:cubicBezTo>
                <a:cubicBezTo>
                  <a:pt x="0" y="346"/>
                  <a:pt x="0" y="346"/>
                  <a:pt x="0" y="346"/>
                </a:cubicBezTo>
                <a:cubicBezTo>
                  <a:pt x="0" y="1"/>
                  <a:pt x="0" y="1"/>
                  <a:pt x="0" y="1"/>
                </a:cubicBezTo>
                <a:cubicBezTo>
                  <a:pt x="40" y="1"/>
                  <a:pt x="40" y="1"/>
                  <a:pt x="40" y="1"/>
                </a:cubicBezTo>
                <a:cubicBezTo>
                  <a:pt x="40" y="157"/>
                  <a:pt x="40" y="157"/>
                  <a:pt x="40" y="157"/>
                </a:cubicBezTo>
                <a:cubicBezTo>
                  <a:pt x="248" y="157"/>
                  <a:pt x="248" y="157"/>
                  <a:pt x="248" y="157"/>
                </a:cubicBezTo>
                <a:lnTo>
                  <a:pt x="248" y="1"/>
                </a:lnTo>
                <a:close/>
                <a:moveTo>
                  <a:pt x="720" y="174"/>
                </a:moveTo>
                <a:cubicBezTo>
                  <a:pt x="720" y="271"/>
                  <a:pt x="640" y="348"/>
                  <a:pt x="539" y="348"/>
                </a:cubicBezTo>
                <a:cubicBezTo>
                  <a:pt x="439" y="348"/>
                  <a:pt x="359" y="271"/>
                  <a:pt x="359" y="174"/>
                </a:cubicBezTo>
                <a:cubicBezTo>
                  <a:pt x="359" y="76"/>
                  <a:pt x="439" y="0"/>
                  <a:pt x="539" y="0"/>
                </a:cubicBezTo>
                <a:cubicBezTo>
                  <a:pt x="640" y="0"/>
                  <a:pt x="720" y="77"/>
                  <a:pt x="720" y="174"/>
                </a:cubicBezTo>
                <a:close/>
                <a:moveTo>
                  <a:pt x="679" y="174"/>
                </a:moveTo>
                <a:cubicBezTo>
                  <a:pt x="679" y="98"/>
                  <a:pt x="616" y="38"/>
                  <a:pt x="539" y="38"/>
                </a:cubicBezTo>
                <a:cubicBezTo>
                  <a:pt x="463" y="38"/>
                  <a:pt x="399" y="98"/>
                  <a:pt x="399" y="174"/>
                </a:cubicBezTo>
                <a:cubicBezTo>
                  <a:pt x="399" y="249"/>
                  <a:pt x="463" y="310"/>
                  <a:pt x="539" y="310"/>
                </a:cubicBezTo>
                <a:cubicBezTo>
                  <a:pt x="616" y="310"/>
                  <a:pt x="679" y="249"/>
                  <a:pt x="679" y="174"/>
                </a:cubicBezTo>
                <a:close/>
                <a:moveTo>
                  <a:pt x="981" y="229"/>
                </a:moveTo>
                <a:cubicBezTo>
                  <a:pt x="1062" y="346"/>
                  <a:pt x="1062" y="346"/>
                  <a:pt x="1062" y="346"/>
                </a:cubicBezTo>
                <a:cubicBezTo>
                  <a:pt x="1017" y="346"/>
                  <a:pt x="1017" y="346"/>
                  <a:pt x="1017" y="346"/>
                </a:cubicBezTo>
                <a:cubicBezTo>
                  <a:pt x="945" y="236"/>
                  <a:pt x="945" y="236"/>
                  <a:pt x="945" y="236"/>
                </a:cubicBezTo>
                <a:cubicBezTo>
                  <a:pt x="938" y="237"/>
                  <a:pt x="930" y="237"/>
                  <a:pt x="922" y="237"/>
                </a:cubicBezTo>
                <a:cubicBezTo>
                  <a:pt x="831" y="237"/>
                  <a:pt x="831" y="237"/>
                  <a:pt x="831" y="237"/>
                </a:cubicBezTo>
                <a:cubicBezTo>
                  <a:pt x="831" y="346"/>
                  <a:pt x="831" y="346"/>
                  <a:pt x="831" y="346"/>
                </a:cubicBezTo>
                <a:cubicBezTo>
                  <a:pt x="791" y="346"/>
                  <a:pt x="791" y="346"/>
                  <a:pt x="791" y="346"/>
                </a:cubicBezTo>
                <a:cubicBezTo>
                  <a:pt x="791" y="1"/>
                  <a:pt x="791" y="1"/>
                  <a:pt x="791" y="1"/>
                </a:cubicBezTo>
                <a:cubicBezTo>
                  <a:pt x="922" y="1"/>
                  <a:pt x="922" y="1"/>
                  <a:pt x="922" y="1"/>
                </a:cubicBezTo>
                <a:cubicBezTo>
                  <a:pt x="1008" y="1"/>
                  <a:pt x="1058" y="44"/>
                  <a:pt x="1058" y="117"/>
                </a:cubicBezTo>
                <a:cubicBezTo>
                  <a:pt x="1058" y="174"/>
                  <a:pt x="1031" y="213"/>
                  <a:pt x="981" y="229"/>
                </a:cubicBezTo>
                <a:close/>
                <a:moveTo>
                  <a:pt x="1020" y="118"/>
                </a:moveTo>
                <a:cubicBezTo>
                  <a:pt x="1020" y="66"/>
                  <a:pt x="985" y="39"/>
                  <a:pt x="922" y="39"/>
                </a:cubicBezTo>
                <a:cubicBezTo>
                  <a:pt x="831" y="39"/>
                  <a:pt x="831" y="39"/>
                  <a:pt x="831" y="39"/>
                </a:cubicBezTo>
                <a:cubicBezTo>
                  <a:pt x="831" y="199"/>
                  <a:pt x="831" y="199"/>
                  <a:pt x="831" y="199"/>
                </a:cubicBezTo>
                <a:cubicBezTo>
                  <a:pt x="922" y="199"/>
                  <a:pt x="922" y="199"/>
                  <a:pt x="922" y="199"/>
                </a:cubicBezTo>
                <a:cubicBezTo>
                  <a:pt x="985" y="199"/>
                  <a:pt x="1020" y="172"/>
                  <a:pt x="1020" y="118"/>
                </a:cubicBezTo>
                <a:close/>
                <a:moveTo>
                  <a:pt x="1389" y="204"/>
                </a:moveTo>
                <a:cubicBezTo>
                  <a:pt x="1389" y="271"/>
                  <a:pt x="1350" y="310"/>
                  <a:pt x="1285" y="310"/>
                </a:cubicBezTo>
                <a:cubicBezTo>
                  <a:pt x="1219" y="310"/>
                  <a:pt x="1179" y="271"/>
                  <a:pt x="1179" y="204"/>
                </a:cubicBezTo>
                <a:cubicBezTo>
                  <a:pt x="1179" y="1"/>
                  <a:pt x="1179" y="1"/>
                  <a:pt x="1179" y="1"/>
                </a:cubicBezTo>
                <a:cubicBezTo>
                  <a:pt x="1139" y="1"/>
                  <a:pt x="1139" y="1"/>
                  <a:pt x="1139" y="1"/>
                </a:cubicBezTo>
                <a:cubicBezTo>
                  <a:pt x="1139" y="204"/>
                  <a:pt x="1139" y="204"/>
                  <a:pt x="1139" y="204"/>
                </a:cubicBezTo>
                <a:cubicBezTo>
                  <a:pt x="1139" y="294"/>
                  <a:pt x="1194" y="348"/>
                  <a:pt x="1285" y="348"/>
                </a:cubicBezTo>
                <a:cubicBezTo>
                  <a:pt x="1375" y="348"/>
                  <a:pt x="1429" y="294"/>
                  <a:pt x="1429" y="204"/>
                </a:cubicBezTo>
                <a:cubicBezTo>
                  <a:pt x="1429" y="1"/>
                  <a:pt x="1429" y="1"/>
                  <a:pt x="1429" y="1"/>
                </a:cubicBezTo>
                <a:cubicBezTo>
                  <a:pt x="1389" y="1"/>
                  <a:pt x="1389" y="1"/>
                  <a:pt x="1389" y="1"/>
                </a:cubicBezTo>
                <a:lnTo>
                  <a:pt x="1389" y="204"/>
                </a:lnTo>
                <a:close/>
                <a:moveTo>
                  <a:pt x="1552" y="86"/>
                </a:moveTo>
                <a:cubicBezTo>
                  <a:pt x="1552" y="57"/>
                  <a:pt x="1581" y="40"/>
                  <a:pt x="1625" y="40"/>
                </a:cubicBezTo>
                <a:cubicBezTo>
                  <a:pt x="1653" y="40"/>
                  <a:pt x="1689" y="48"/>
                  <a:pt x="1720" y="69"/>
                </a:cubicBezTo>
                <a:cubicBezTo>
                  <a:pt x="1737" y="32"/>
                  <a:pt x="1737" y="32"/>
                  <a:pt x="1737" y="32"/>
                </a:cubicBezTo>
                <a:cubicBezTo>
                  <a:pt x="1708" y="13"/>
                  <a:pt x="1667" y="0"/>
                  <a:pt x="1628" y="0"/>
                </a:cubicBezTo>
                <a:cubicBezTo>
                  <a:pt x="1556" y="0"/>
                  <a:pt x="1508" y="35"/>
                  <a:pt x="1508" y="89"/>
                </a:cubicBezTo>
                <a:cubicBezTo>
                  <a:pt x="1508" y="213"/>
                  <a:pt x="1702" y="164"/>
                  <a:pt x="1702" y="255"/>
                </a:cubicBezTo>
                <a:cubicBezTo>
                  <a:pt x="1702" y="288"/>
                  <a:pt x="1671" y="308"/>
                  <a:pt x="1621" y="308"/>
                </a:cubicBezTo>
                <a:cubicBezTo>
                  <a:pt x="1582" y="308"/>
                  <a:pt x="1539" y="290"/>
                  <a:pt x="1507" y="259"/>
                </a:cubicBezTo>
                <a:cubicBezTo>
                  <a:pt x="1489" y="295"/>
                  <a:pt x="1489" y="295"/>
                  <a:pt x="1489" y="295"/>
                </a:cubicBezTo>
                <a:cubicBezTo>
                  <a:pt x="1521" y="326"/>
                  <a:pt x="1570" y="347"/>
                  <a:pt x="1621" y="347"/>
                </a:cubicBezTo>
                <a:cubicBezTo>
                  <a:pt x="1695" y="347"/>
                  <a:pt x="1745" y="311"/>
                  <a:pt x="1745" y="253"/>
                </a:cubicBezTo>
                <a:cubicBezTo>
                  <a:pt x="1746" y="128"/>
                  <a:pt x="1552" y="174"/>
                  <a:pt x="1552" y="8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14324" tIns="57162" rIns="114324" bIns="57162"/>
          <a:lstStyle/>
          <a:p>
            <a:endParaRPr lang="en-NL"/>
          </a:p>
        </p:txBody>
      </p:sp>
      <p:sp>
        <p:nvSpPr>
          <p:cNvPr id="15" name="LS_Logo13(JU-Free) Enterprise" hidden="1">
            <a:extLst>
              <a:ext uri="{FF2B5EF4-FFF2-40B4-BE49-F238E27FC236}">
                <a16:creationId xmlns:a16="http://schemas.microsoft.com/office/drawing/2014/main" id="{AB747CE1-BC08-43EF-B307-DFDFAF64D428}"/>
              </a:ext>
            </a:extLst>
          </p:cNvPr>
          <p:cNvSpPr>
            <a:spLocks noEditPoints="1"/>
          </p:cNvSpPr>
          <p:nvPr/>
        </p:nvSpPr>
        <p:spPr bwMode="auto">
          <a:xfrm>
            <a:off x="1136650" y="7712075"/>
            <a:ext cx="2205038" cy="365125"/>
          </a:xfrm>
          <a:custGeom>
            <a:avLst/>
            <a:gdLst>
              <a:gd name="T0" fmla="*/ 2147483646 w 5552"/>
              <a:gd name="T1" fmla="*/ 2147483646 h 921"/>
              <a:gd name="T2" fmla="*/ 2147483646 w 5552"/>
              <a:gd name="T3" fmla="*/ 2147483646 h 921"/>
              <a:gd name="T4" fmla="*/ 2147483646 w 5552"/>
              <a:gd name="T5" fmla="*/ 2147483646 h 921"/>
              <a:gd name="T6" fmla="*/ 2147483646 w 5552"/>
              <a:gd name="T7" fmla="*/ 2119723475 h 921"/>
              <a:gd name="T8" fmla="*/ 2147483646 w 5552"/>
              <a:gd name="T9" fmla="*/ 2147483646 h 921"/>
              <a:gd name="T10" fmla="*/ 2147483646 w 5552"/>
              <a:gd name="T11" fmla="*/ 187029632 h 921"/>
              <a:gd name="T12" fmla="*/ 2147483646 w 5552"/>
              <a:gd name="T13" fmla="*/ 2147483646 h 921"/>
              <a:gd name="T14" fmla="*/ 2147483646 w 5552"/>
              <a:gd name="T15" fmla="*/ 2147483646 h 921"/>
              <a:gd name="T16" fmla="*/ 2147483646 w 5552"/>
              <a:gd name="T17" fmla="*/ 2147483646 h 921"/>
              <a:gd name="T18" fmla="*/ 2147483646 w 5552"/>
              <a:gd name="T19" fmla="*/ 2147483646 h 921"/>
              <a:gd name="T20" fmla="*/ 2147483646 w 5552"/>
              <a:gd name="T21" fmla="*/ 2119723475 h 921"/>
              <a:gd name="T22" fmla="*/ 2147483646 w 5552"/>
              <a:gd name="T23" fmla="*/ 2147483646 h 921"/>
              <a:gd name="T24" fmla="*/ 2147483646 w 5552"/>
              <a:gd name="T25" fmla="*/ 2147483646 h 921"/>
              <a:gd name="T26" fmla="*/ 2147483646 w 5552"/>
              <a:gd name="T27" fmla="*/ 2147483646 h 921"/>
              <a:gd name="T28" fmla="*/ 2147483646 w 5552"/>
              <a:gd name="T29" fmla="*/ 2119723475 h 921"/>
              <a:gd name="T30" fmla="*/ 2147483646 w 5552"/>
              <a:gd name="T31" fmla="*/ 2147483646 h 921"/>
              <a:gd name="T32" fmla="*/ 2147483646 w 5552"/>
              <a:gd name="T33" fmla="*/ 2147483646 h 921"/>
              <a:gd name="T34" fmla="*/ 2147483646 w 5552"/>
              <a:gd name="T35" fmla="*/ 810514862 h 921"/>
              <a:gd name="T36" fmla="*/ 2147483646 w 5552"/>
              <a:gd name="T37" fmla="*/ 2147483646 h 921"/>
              <a:gd name="T38" fmla="*/ 2147483646 w 5552"/>
              <a:gd name="T39" fmla="*/ 2147483646 h 921"/>
              <a:gd name="T40" fmla="*/ 2147483646 w 5552"/>
              <a:gd name="T41" fmla="*/ 2147483646 h 921"/>
              <a:gd name="T42" fmla="*/ 2147483646 w 5552"/>
              <a:gd name="T43" fmla="*/ 2119723475 h 921"/>
              <a:gd name="T44" fmla="*/ 1879435067 w 5552"/>
              <a:gd name="T45" fmla="*/ 2147483646 h 921"/>
              <a:gd name="T46" fmla="*/ 2147483646 w 5552"/>
              <a:gd name="T47" fmla="*/ 2147483646 h 921"/>
              <a:gd name="T48" fmla="*/ 2147483646 w 5552"/>
              <a:gd name="T49" fmla="*/ 2147483646 h 921"/>
              <a:gd name="T50" fmla="*/ 2147483646 w 5552"/>
              <a:gd name="T51" fmla="*/ 2147483646 h 921"/>
              <a:gd name="T52" fmla="*/ 2147483646 w 5552"/>
              <a:gd name="T53" fmla="*/ 2147483646 h 921"/>
              <a:gd name="T54" fmla="*/ 2147483646 w 5552"/>
              <a:gd name="T55" fmla="*/ 2147483646 h 921"/>
              <a:gd name="T56" fmla="*/ 2147483646 w 5552"/>
              <a:gd name="T57" fmla="*/ 2147483646 h 921"/>
              <a:gd name="T58" fmla="*/ 2147483646 w 5552"/>
              <a:gd name="T59" fmla="*/ 2147483646 h 921"/>
              <a:gd name="T60" fmla="*/ 2147483646 w 5552"/>
              <a:gd name="T61" fmla="*/ 2147483646 h 921"/>
              <a:gd name="T62" fmla="*/ 2147483646 w 5552"/>
              <a:gd name="T63" fmla="*/ 2147483646 h 921"/>
              <a:gd name="T64" fmla="*/ 2147483646 w 5552"/>
              <a:gd name="T65" fmla="*/ 2147483646 h 921"/>
              <a:gd name="T66" fmla="*/ 2147483646 w 5552"/>
              <a:gd name="T67" fmla="*/ 2147483646 h 921"/>
              <a:gd name="T68" fmla="*/ 2147483646 w 5552"/>
              <a:gd name="T69" fmla="*/ 2147483646 h 921"/>
              <a:gd name="T70" fmla="*/ 2147483646 w 5552"/>
              <a:gd name="T71" fmla="*/ 2147483646 h 921"/>
              <a:gd name="T72" fmla="*/ 2147483646 w 5552"/>
              <a:gd name="T73" fmla="*/ 2147483646 h 921"/>
              <a:gd name="T74" fmla="*/ 2147483646 w 5552"/>
              <a:gd name="T75" fmla="*/ 2147483646 h 921"/>
              <a:gd name="T76" fmla="*/ 2147483646 w 5552"/>
              <a:gd name="T77" fmla="*/ 2147483646 h 921"/>
              <a:gd name="T78" fmla="*/ 2147483646 w 5552"/>
              <a:gd name="T79" fmla="*/ 2147483646 h 921"/>
              <a:gd name="T80" fmla="*/ 2147483646 w 5552"/>
              <a:gd name="T81" fmla="*/ 2147483646 h 921"/>
              <a:gd name="T82" fmla="*/ 2147483646 w 5552"/>
              <a:gd name="T83" fmla="*/ 2147483646 h 921"/>
              <a:gd name="T84" fmla="*/ 2147483646 w 5552"/>
              <a:gd name="T85" fmla="*/ 2147483646 h 921"/>
              <a:gd name="T86" fmla="*/ 2147483646 w 5552"/>
              <a:gd name="T87" fmla="*/ 2147483646 h 921"/>
              <a:gd name="T88" fmla="*/ 2147483646 w 5552"/>
              <a:gd name="T89" fmla="*/ 2147483646 h 921"/>
              <a:gd name="T90" fmla="*/ 2147483646 w 5552"/>
              <a:gd name="T91" fmla="*/ 2147483646 h 921"/>
              <a:gd name="T92" fmla="*/ 2147483646 w 5552"/>
              <a:gd name="T93" fmla="*/ 2147483646 h 921"/>
              <a:gd name="T94" fmla="*/ 2147483646 w 5552"/>
              <a:gd name="T95" fmla="*/ 2147483646 h 921"/>
              <a:gd name="T96" fmla="*/ 2147483646 w 5552"/>
              <a:gd name="T97" fmla="*/ 2147483646 h 921"/>
              <a:gd name="T98" fmla="*/ 2147483646 w 5552"/>
              <a:gd name="T99" fmla="*/ 2147483646 h 921"/>
              <a:gd name="T100" fmla="*/ 2147483646 w 5552"/>
              <a:gd name="T101" fmla="*/ 2147483646 h 921"/>
              <a:gd name="T102" fmla="*/ 2147483646 w 5552"/>
              <a:gd name="T103" fmla="*/ 2147483646 h 921"/>
              <a:gd name="T104" fmla="*/ 2147483646 w 5552"/>
              <a:gd name="T105" fmla="*/ 2147483646 h 921"/>
              <a:gd name="T106" fmla="*/ 2147483646 w 5552"/>
              <a:gd name="T107" fmla="*/ 2147483646 h 921"/>
              <a:gd name="T108" fmla="*/ 2147483646 w 5552"/>
              <a:gd name="T109" fmla="*/ 2147483646 h 921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5552" h="921">
                <a:moveTo>
                  <a:pt x="242" y="345"/>
                </a:moveTo>
                <a:cubicBezTo>
                  <a:pt x="0" y="345"/>
                  <a:pt x="0" y="345"/>
                  <a:pt x="0" y="345"/>
                </a:cubicBezTo>
                <a:cubicBezTo>
                  <a:pt x="0" y="3"/>
                  <a:pt x="0" y="3"/>
                  <a:pt x="0" y="3"/>
                </a:cubicBezTo>
                <a:cubicBezTo>
                  <a:pt x="235" y="3"/>
                  <a:pt x="235" y="3"/>
                  <a:pt x="235" y="3"/>
                </a:cubicBezTo>
                <a:cubicBezTo>
                  <a:pt x="235" y="34"/>
                  <a:pt x="235" y="34"/>
                  <a:pt x="235" y="34"/>
                </a:cubicBezTo>
                <a:cubicBezTo>
                  <a:pt x="36" y="34"/>
                  <a:pt x="36" y="34"/>
                  <a:pt x="36" y="34"/>
                </a:cubicBezTo>
                <a:cubicBezTo>
                  <a:pt x="36" y="156"/>
                  <a:pt x="36" y="156"/>
                  <a:pt x="36" y="156"/>
                </a:cubicBezTo>
                <a:cubicBezTo>
                  <a:pt x="213" y="156"/>
                  <a:pt x="213" y="156"/>
                  <a:pt x="213" y="156"/>
                </a:cubicBezTo>
                <a:cubicBezTo>
                  <a:pt x="213" y="187"/>
                  <a:pt x="213" y="187"/>
                  <a:pt x="213" y="187"/>
                </a:cubicBezTo>
                <a:cubicBezTo>
                  <a:pt x="36" y="187"/>
                  <a:pt x="36" y="187"/>
                  <a:pt x="36" y="187"/>
                </a:cubicBezTo>
                <a:cubicBezTo>
                  <a:pt x="36" y="314"/>
                  <a:pt x="36" y="314"/>
                  <a:pt x="36" y="314"/>
                </a:cubicBezTo>
                <a:cubicBezTo>
                  <a:pt x="242" y="314"/>
                  <a:pt x="242" y="314"/>
                  <a:pt x="242" y="314"/>
                </a:cubicBezTo>
                <a:lnTo>
                  <a:pt x="242" y="345"/>
                </a:lnTo>
                <a:close/>
                <a:moveTo>
                  <a:pt x="613" y="345"/>
                </a:moveTo>
                <a:cubicBezTo>
                  <a:pt x="613" y="3"/>
                  <a:pt x="613" y="3"/>
                  <a:pt x="613" y="3"/>
                </a:cubicBezTo>
                <a:cubicBezTo>
                  <a:pt x="578" y="3"/>
                  <a:pt x="578" y="3"/>
                  <a:pt x="578" y="3"/>
                </a:cubicBezTo>
                <a:cubicBezTo>
                  <a:pt x="578" y="281"/>
                  <a:pt x="578" y="281"/>
                  <a:pt x="578" y="281"/>
                </a:cubicBezTo>
                <a:cubicBezTo>
                  <a:pt x="357" y="3"/>
                  <a:pt x="357" y="3"/>
                  <a:pt x="357" y="3"/>
                </a:cubicBezTo>
                <a:cubicBezTo>
                  <a:pt x="327" y="3"/>
                  <a:pt x="327" y="3"/>
                  <a:pt x="327" y="3"/>
                </a:cubicBezTo>
                <a:cubicBezTo>
                  <a:pt x="327" y="345"/>
                  <a:pt x="327" y="345"/>
                  <a:pt x="327" y="345"/>
                </a:cubicBezTo>
                <a:cubicBezTo>
                  <a:pt x="363" y="345"/>
                  <a:pt x="363" y="345"/>
                  <a:pt x="363" y="345"/>
                </a:cubicBezTo>
                <a:cubicBezTo>
                  <a:pt x="363" y="67"/>
                  <a:pt x="363" y="67"/>
                  <a:pt x="363" y="67"/>
                </a:cubicBezTo>
                <a:cubicBezTo>
                  <a:pt x="583" y="345"/>
                  <a:pt x="583" y="345"/>
                  <a:pt x="583" y="345"/>
                </a:cubicBezTo>
                <a:lnTo>
                  <a:pt x="613" y="345"/>
                </a:lnTo>
                <a:close/>
                <a:moveTo>
                  <a:pt x="791" y="345"/>
                </a:moveTo>
                <a:cubicBezTo>
                  <a:pt x="828" y="345"/>
                  <a:pt x="828" y="345"/>
                  <a:pt x="828" y="345"/>
                </a:cubicBezTo>
                <a:cubicBezTo>
                  <a:pt x="828" y="34"/>
                  <a:pt x="828" y="34"/>
                  <a:pt x="828" y="34"/>
                </a:cubicBezTo>
                <a:cubicBezTo>
                  <a:pt x="948" y="34"/>
                  <a:pt x="948" y="34"/>
                  <a:pt x="948" y="34"/>
                </a:cubicBezTo>
                <a:cubicBezTo>
                  <a:pt x="948" y="3"/>
                  <a:pt x="948" y="3"/>
                  <a:pt x="948" y="3"/>
                </a:cubicBezTo>
                <a:cubicBezTo>
                  <a:pt x="671" y="3"/>
                  <a:pt x="671" y="3"/>
                  <a:pt x="671" y="3"/>
                </a:cubicBezTo>
                <a:cubicBezTo>
                  <a:pt x="671" y="34"/>
                  <a:pt x="671" y="34"/>
                  <a:pt x="671" y="34"/>
                </a:cubicBezTo>
                <a:cubicBezTo>
                  <a:pt x="791" y="34"/>
                  <a:pt x="791" y="34"/>
                  <a:pt x="791" y="34"/>
                </a:cubicBezTo>
                <a:lnTo>
                  <a:pt x="791" y="345"/>
                </a:lnTo>
                <a:close/>
                <a:moveTo>
                  <a:pt x="1248" y="314"/>
                </a:moveTo>
                <a:cubicBezTo>
                  <a:pt x="1042" y="314"/>
                  <a:pt x="1042" y="314"/>
                  <a:pt x="1042" y="314"/>
                </a:cubicBezTo>
                <a:cubicBezTo>
                  <a:pt x="1042" y="187"/>
                  <a:pt x="1042" y="187"/>
                  <a:pt x="1042" y="187"/>
                </a:cubicBezTo>
                <a:cubicBezTo>
                  <a:pt x="1219" y="187"/>
                  <a:pt x="1219" y="187"/>
                  <a:pt x="1219" y="187"/>
                </a:cubicBezTo>
                <a:cubicBezTo>
                  <a:pt x="1219" y="156"/>
                  <a:pt x="1219" y="156"/>
                  <a:pt x="1219" y="156"/>
                </a:cubicBezTo>
                <a:cubicBezTo>
                  <a:pt x="1042" y="156"/>
                  <a:pt x="1042" y="156"/>
                  <a:pt x="1042" y="156"/>
                </a:cubicBezTo>
                <a:cubicBezTo>
                  <a:pt x="1042" y="34"/>
                  <a:pt x="1042" y="34"/>
                  <a:pt x="1042" y="34"/>
                </a:cubicBezTo>
                <a:cubicBezTo>
                  <a:pt x="1240" y="34"/>
                  <a:pt x="1240" y="34"/>
                  <a:pt x="1240" y="34"/>
                </a:cubicBezTo>
                <a:cubicBezTo>
                  <a:pt x="1240" y="3"/>
                  <a:pt x="1240" y="3"/>
                  <a:pt x="1240" y="3"/>
                </a:cubicBezTo>
                <a:cubicBezTo>
                  <a:pt x="1006" y="3"/>
                  <a:pt x="1006" y="3"/>
                  <a:pt x="1006" y="3"/>
                </a:cubicBezTo>
                <a:cubicBezTo>
                  <a:pt x="1006" y="345"/>
                  <a:pt x="1006" y="345"/>
                  <a:pt x="1006" y="345"/>
                </a:cubicBezTo>
                <a:cubicBezTo>
                  <a:pt x="1248" y="345"/>
                  <a:pt x="1248" y="345"/>
                  <a:pt x="1248" y="345"/>
                </a:cubicBezTo>
                <a:lnTo>
                  <a:pt x="1248" y="314"/>
                </a:lnTo>
                <a:close/>
                <a:moveTo>
                  <a:pt x="1461" y="237"/>
                </a:moveTo>
                <a:cubicBezTo>
                  <a:pt x="1369" y="237"/>
                  <a:pt x="1369" y="237"/>
                  <a:pt x="1369" y="237"/>
                </a:cubicBezTo>
                <a:cubicBezTo>
                  <a:pt x="1369" y="345"/>
                  <a:pt x="1369" y="345"/>
                  <a:pt x="1369" y="345"/>
                </a:cubicBezTo>
                <a:cubicBezTo>
                  <a:pt x="1333" y="345"/>
                  <a:pt x="1333" y="345"/>
                  <a:pt x="1333" y="345"/>
                </a:cubicBezTo>
                <a:cubicBezTo>
                  <a:pt x="1333" y="3"/>
                  <a:pt x="1333" y="3"/>
                  <a:pt x="1333" y="3"/>
                </a:cubicBezTo>
                <a:cubicBezTo>
                  <a:pt x="1461" y="3"/>
                  <a:pt x="1461" y="3"/>
                  <a:pt x="1461" y="3"/>
                </a:cubicBezTo>
                <a:cubicBezTo>
                  <a:pt x="1505" y="3"/>
                  <a:pt x="1539" y="13"/>
                  <a:pt x="1564" y="34"/>
                </a:cubicBezTo>
                <a:cubicBezTo>
                  <a:pt x="1588" y="55"/>
                  <a:pt x="1601" y="84"/>
                  <a:pt x="1601" y="120"/>
                </a:cubicBezTo>
                <a:cubicBezTo>
                  <a:pt x="1601" y="147"/>
                  <a:pt x="1594" y="169"/>
                  <a:pt x="1581" y="188"/>
                </a:cubicBezTo>
                <a:cubicBezTo>
                  <a:pt x="1567" y="206"/>
                  <a:pt x="1548" y="220"/>
                  <a:pt x="1523" y="228"/>
                </a:cubicBezTo>
                <a:cubicBezTo>
                  <a:pt x="1606" y="345"/>
                  <a:pt x="1606" y="345"/>
                  <a:pt x="1606" y="345"/>
                </a:cubicBezTo>
                <a:cubicBezTo>
                  <a:pt x="1567" y="345"/>
                  <a:pt x="1567" y="345"/>
                  <a:pt x="1567" y="345"/>
                </a:cubicBezTo>
                <a:cubicBezTo>
                  <a:pt x="1488" y="235"/>
                  <a:pt x="1488" y="235"/>
                  <a:pt x="1488" y="235"/>
                </a:cubicBezTo>
                <a:cubicBezTo>
                  <a:pt x="1480" y="236"/>
                  <a:pt x="1470" y="237"/>
                  <a:pt x="1461" y="237"/>
                </a:cubicBezTo>
                <a:close/>
                <a:moveTo>
                  <a:pt x="1460" y="206"/>
                </a:moveTo>
                <a:cubicBezTo>
                  <a:pt x="1494" y="206"/>
                  <a:pt x="1520" y="198"/>
                  <a:pt x="1538" y="183"/>
                </a:cubicBezTo>
                <a:cubicBezTo>
                  <a:pt x="1556" y="168"/>
                  <a:pt x="1565" y="147"/>
                  <a:pt x="1565" y="120"/>
                </a:cubicBezTo>
                <a:cubicBezTo>
                  <a:pt x="1565" y="92"/>
                  <a:pt x="1556" y="71"/>
                  <a:pt x="1538" y="56"/>
                </a:cubicBezTo>
                <a:cubicBezTo>
                  <a:pt x="1520" y="42"/>
                  <a:pt x="1494" y="34"/>
                  <a:pt x="1460" y="34"/>
                </a:cubicBezTo>
                <a:cubicBezTo>
                  <a:pt x="1369" y="34"/>
                  <a:pt x="1369" y="34"/>
                  <a:pt x="1369" y="34"/>
                </a:cubicBezTo>
                <a:cubicBezTo>
                  <a:pt x="1369" y="206"/>
                  <a:pt x="1369" y="206"/>
                  <a:pt x="1369" y="206"/>
                </a:cubicBezTo>
                <a:lnTo>
                  <a:pt x="1460" y="206"/>
                </a:lnTo>
                <a:close/>
                <a:moveTo>
                  <a:pt x="1954" y="120"/>
                </a:moveTo>
                <a:cubicBezTo>
                  <a:pt x="1954" y="157"/>
                  <a:pt x="1942" y="185"/>
                  <a:pt x="1917" y="206"/>
                </a:cubicBezTo>
                <a:cubicBezTo>
                  <a:pt x="1893" y="227"/>
                  <a:pt x="1858" y="237"/>
                  <a:pt x="1815" y="237"/>
                </a:cubicBezTo>
                <a:cubicBezTo>
                  <a:pt x="1723" y="237"/>
                  <a:pt x="1723" y="237"/>
                  <a:pt x="1723" y="237"/>
                </a:cubicBezTo>
                <a:cubicBezTo>
                  <a:pt x="1723" y="345"/>
                  <a:pt x="1723" y="345"/>
                  <a:pt x="1723" y="345"/>
                </a:cubicBezTo>
                <a:cubicBezTo>
                  <a:pt x="1686" y="345"/>
                  <a:pt x="1686" y="345"/>
                  <a:pt x="1686" y="345"/>
                </a:cubicBezTo>
                <a:cubicBezTo>
                  <a:pt x="1686" y="3"/>
                  <a:pt x="1686" y="3"/>
                  <a:pt x="1686" y="3"/>
                </a:cubicBezTo>
                <a:cubicBezTo>
                  <a:pt x="1815" y="3"/>
                  <a:pt x="1815" y="3"/>
                  <a:pt x="1815" y="3"/>
                </a:cubicBezTo>
                <a:cubicBezTo>
                  <a:pt x="1858" y="3"/>
                  <a:pt x="1893" y="13"/>
                  <a:pt x="1917" y="34"/>
                </a:cubicBezTo>
                <a:cubicBezTo>
                  <a:pt x="1942" y="55"/>
                  <a:pt x="1954" y="84"/>
                  <a:pt x="1954" y="120"/>
                </a:cubicBezTo>
                <a:close/>
                <a:moveTo>
                  <a:pt x="1918" y="120"/>
                </a:moveTo>
                <a:cubicBezTo>
                  <a:pt x="1918" y="92"/>
                  <a:pt x="1909" y="71"/>
                  <a:pt x="1891" y="56"/>
                </a:cubicBezTo>
                <a:cubicBezTo>
                  <a:pt x="1873" y="42"/>
                  <a:pt x="1848" y="34"/>
                  <a:pt x="1814" y="34"/>
                </a:cubicBezTo>
                <a:cubicBezTo>
                  <a:pt x="1723" y="34"/>
                  <a:pt x="1723" y="34"/>
                  <a:pt x="1723" y="34"/>
                </a:cubicBezTo>
                <a:cubicBezTo>
                  <a:pt x="1723" y="205"/>
                  <a:pt x="1723" y="205"/>
                  <a:pt x="1723" y="205"/>
                </a:cubicBezTo>
                <a:cubicBezTo>
                  <a:pt x="1814" y="205"/>
                  <a:pt x="1814" y="205"/>
                  <a:pt x="1814" y="205"/>
                </a:cubicBezTo>
                <a:cubicBezTo>
                  <a:pt x="1848" y="205"/>
                  <a:pt x="1873" y="198"/>
                  <a:pt x="1891" y="183"/>
                </a:cubicBezTo>
                <a:cubicBezTo>
                  <a:pt x="1909" y="168"/>
                  <a:pt x="1918" y="147"/>
                  <a:pt x="1918" y="120"/>
                </a:cubicBezTo>
                <a:close/>
                <a:moveTo>
                  <a:pt x="2223" y="228"/>
                </a:moveTo>
                <a:cubicBezTo>
                  <a:pt x="2306" y="345"/>
                  <a:pt x="2306" y="345"/>
                  <a:pt x="2306" y="345"/>
                </a:cubicBezTo>
                <a:cubicBezTo>
                  <a:pt x="2267" y="345"/>
                  <a:pt x="2267" y="345"/>
                  <a:pt x="2267" y="345"/>
                </a:cubicBezTo>
                <a:cubicBezTo>
                  <a:pt x="2188" y="235"/>
                  <a:pt x="2188" y="235"/>
                  <a:pt x="2188" y="235"/>
                </a:cubicBezTo>
                <a:cubicBezTo>
                  <a:pt x="2179" y="236"/>
                  <a:pt x="2170" y="237"/>
                  <a:pt x="2161" y="237"/>
                </a:cubicBezTo>
                <a:cubicBezTo>
                  <a:pt x="2069" y="237"/>
                  <a:pt x="2069" y="237"/>
                  <a:pt x="2069" y="237"/>
                </a:cubicBezTo>
                <a:cubicBezTo>
                  <a:pt x="2069" y="345"/>
                  <a:pt x="2069" y="345"/>
                  <a:pt x="2069" y="345"/>
                </a:cubicBezTo>
                <a:cubicBezTo>
                  <a:pt x="2033" y="345"/>
                  <a:pt x="2033" y="345"/>
                  <a:pt x="2033" y="345"/>
                </a:cubicBezTo>
                <a:cubicBezTo>
                  <a:pt x="2033" y="3"/>
                  <a:pt x="2033" y="3"/>
                  <a:pt x="2033" y="3"/>
                </a:cubicBezTo>
                <a:cubicBezTo>
                  <a:pt x="2161" y="3"/>
                  <a:pt x="2161" y="3"/>
                  <a:pt x="2161" y="3"/>
                </a:cubicBezTo>
                <a:cubicBezTo>
                  <a:pt x="2205" y="3"/>
                  <a:pt x="2239" y="13"/>
                  <a:pt x="2264" y="34"/>
                </a:cubicBezTo>
                <a:cubicBezTo>
                  <a:pt x="2288" y="55"/>
                  <a:pt x="2301" y="84"/>
                  <a:pt x="2301" y="120"/>
                </a:cubicBezTo>
                <a:cubicBezTo>
                  <a:pt x="2301" y="147"/>
                  <a:pt x="2294" y="169"/>
                  <a:pt x="2280" y="188"/>
                </a:cubicBezTo>
                <a:cubicBezTo>
                  <a:pt x="2267" y="206"/>
                  <a:pt x="2248" y="220"/>
                  <a:pt x="2223" y="228"/>
                </a:cubicBezTo>
                <a:close/>
                <a:moveTo>
                  <a:pt x="2238" y="183"/>
                </a:moveTo>
                <a:cubicBezTo>
                  <a:pt x="2256" y="168"/>
                  <a:pt x="2265" y="147"/>
                  <a:pt x="2265" y="120"/>
                </a:cubicBezTo>
                <a:cubicBezTo>
                  <a:pt x="2265" y="92"/>
                  <a:pt x="2256" y="71"/>
                  <a:pt x="2238" y="56"/>
                </a:cubicBezTo>
                <a:cubicBezTo>
                  <a:pt x="2220" y="42"/>
                  <a:pt x="2194" y="34"/>
                  <a:pt x="2160" y="34"/>
                </a:cubicBezTo>
                <a:cubicBezTo>
                  <a:pt x="2069" y="34"/>
                  <a:pt x="2069" y="34"/>
                  <a:pt x="2069" y="34"/>
                </a:cubicBezTo>
                <a:cubicBezTo>
                  <a:pt x="2069" y="206"/>
                  <a:pt x="2069" y="206"/>
                  <a:pt x="2069" y="206"/>
                </a:cubicBezTo>
                <a:cubicBezTo>
                  <a:pt x="2160" y="206"/>
                  <a:pt x="2160" y="206"/>
                  <a:pt x="2160" y="206"/>
                </a:cubicBezTo>
                <a:cubicBezTo>
                  <a:pt x="2194" y="206"/>
                  <a:pt x="2220" y="198"/>
                  <a:pt x="2238" y="183"/>
                </a:cubicBezTo>
                <a:close/>
                <a:moveTo>
                  <a:pt x="2423" y="3"/>
                </a:moveTo>
                <a:cubicBezTo>
                  <a:pt x="2386" y="3"/>
                  <a:pt x="2386" y="3"/>
                  <a:pt x="2386" y="3"/>
                </a:cubicBezTo>
                <a:cubicBezTo>
                  <a:pt x="2386" y="345"/>
                  <a:pt x="2386" y="345"/>
                  <a:pt x="2386" y="345"/>
                </a:cubicBezTo>
                <a:cubicBezTo>
                  <a:pt x="2423" y="345"/>
                  <a:pt x="2423" y="345"/>
                  <a:pt x="2423" y="345"/>
                </a:cubicBezTo>
                <a:lnTo>
                  <a:pt x="2423" y="3"/>
                </a:lnTo>
                <a:close/>
                <a:moveTo>
                  <a:pt x="2701" y="178"/>
                </a:moveTo>
                <a:cubicBezTo>
                  <a:pt x="2685" y="172"/>
                  <a:pt x="2665" y="165"/>
                  <a:pt x="2640" y="159"/>
                </a:cubicBezTo>
                <a:cubicBezTo>
                  <a:pt x="2619" y="154"/>
                  <a:pt x="2602" y="149"/>
                  <a:pt x="2589" y="145"/>
                </a:cubicBezTo>
                <a:cubicBezTo>
                  <a:pt x="2577" y="140"/>
                  <a:pt x="2566" y="134"/>
                  <a:pt x="2558" y="126"/>
                </a:cubicBezTo>
                <a:cubicBezTo>
                  <a:pt x="2550" y="117"/>
                  <a:pt x="2545" y="106"/>
                  <a:pt x="2545" y="93"/>
                </a:cubicBezTo>
                <a:cubicBezTo>
                  <a:pt x="2545" y="75"/>
                  <a:pt x="2553" y="60"/>
                  <a:pt x="2568" y="48"/>
                </a:cubicBezTo>
                <a:cubicBezTo>
                  <a:pt x="2583" y="36"/>
                  <a:pt x="2606" y="31"/>
                  <a:pt x="2636" y="31"/>
                </a:cubicBezTo>
                <a:cubicBezTo>
                  <a:pt x="2651" y="31"/>
                  <a:pt x="2667" y="33"/>
                  <a:pt x="2684" y="38"/>
                </a:cubicBezTo>
                <a:cubicBezTo>
                  <a:pt x="2700" y="42"/>
                  <a:pt x="2715" y="50"/>
                  <a:pt x="2730" y="59"/>
                </a:cubicBezTo>
                <a:cubicBezTo>
                  <a:pt x="2742" y="30"/>
                  <a:pt x="2742" y="30"/>
                  <a:pt x="2742" y="30"/>
                </a:cubicBezTo>
                <a:cubicBezTo>
                  <a:pt x="2728" y="21"/>
                  <a:pt x="2712" y="13"/>
                  <a:pt x="2693" y="8"/>
                </a:cubicBezTo>
                <a:cubicBezTo>
                  <a:pt x="2675" y="3"/>
                  <a:pt x="2655" y="0"/>
                  <a:pt x="2636" y="0"/>
                </a:cubicBezTo>
                <a:cubicBezTo>
                  <a:pt x="2608" y="0"/>
                  <a:pt x="2584" y="4"/>
                  <a:pt x="2565" y="13"/>
                </a:cubicBezTo>
                <a:cubicBezTo>
                  <a:pt x="2546" y="21"/>
                  <a:pt x="2532" y="32"/>
                  <a:pt x="2523" y="47"/>
                </a:cubicBezTo>
                <a:cubicBezTo>
                  <a:pt x="2514" y="61"/>
                  <a:pt x="2510" y="76"/>
                  <a:pt x="2510" y="94"/>
                </a:cubicBezTo>
                <a:cubicBezTo>
                  <a:pt x="2510" y="115"/>
                  <a:pt x="2515" y="132"/>
                  <a:pt x="2526" y="144"/>
                </a:cubicBezTo>
                <a:cubicBezTo>
                  <a:pt x="2537" y="157"/>
                  <a:pt x="2550" y="166"/>
                  <a:pt x="2565" y="172"/>
                </a:cubicBezTo>
                <a:cubicBezTo>
                  <a:pt x="2581" y="178"/>
                  <a:pt x="2601" y="184"/>
                  <a:pt x="2627" y="191"/>
                </a:cubicBezTo>
                <a:cubicBezTo>
                  <a:pt x="2649" y="196"/>
                  <a:pt x="2665" y="201"/>
                  <a:pt x="2677" y="205"/>
                </a:cubicBezTo>
                <a:cubicBezTo>
                  <a:pt x="2689" y="209"/>
                  <a:pt x="2700" y="216"/>
                  <a:pt x="2708" y="224"/>
                </a:cubicBezTo>
                <a:cubicBezTo>
                  <a:pt x="2716" y="232"/>
                  <a:pt x="2720" y="243"/>
                  <a:pt x="2720" y="257"/>
                </a:cubicBezTo>
                <a:cubicBezTo>
                  <a:pt x="2720" y="275"/>
                  <a:pt x="2713" y="289"/>
                  <a:pt x="2697" y="300"/>
                </a:cubicBezTo>
                <a:cubicBezTo>
                  <a:pt x="2682" y="312"/>
                  <a:pt x="2659" y="317"/>
                  <a:pt x="2629" y="317"/>
                </a:cubicBezTo>
                <a:cubicBezTo>
                  <a:pt x="2607" y="317"/>
                  <a:pt x="2585" y="313"/>
                  <a:pt x="2565" y="306"/>
                </a:cubicBezTo>
                <a:cubicBezTo>
                  <a:pt x="2544" y="298"/>
                  <a:pt x="2528" y="288"/>
                  <a:pt x="2516" y="276"/>
                </a:cubicBezTo>
                <a:cubicBezTo>
                  <a:pt x="2501" y="304"/>
                  <a:pt x="2501" y="304"/>
                  <a:pt x="2501" y="304"/>
                </a:cubicBezTo>
                <a:cubicBezTo>
                  <a:pt x="2514" y="317"/>
                  <a:pt x="2532" y="328"/>
                  <a:pt x="2555" y="336"/>
                </a:cubicBezTo>
                <a:cubicBezTo>
                  <a:pt x="2579" y="344"/>
                  <a:pt x="2603" y="348"/>
                  <a:pt x="2629" y="348"/>
                </a:cubicBezTo>
                <a:cubicBezTo>
                  <a:pt x="2657" y="348"/>
                  <a:pt x="2680" y="344"/>
                  <a:pt x="2699" y="336"/>
                </a:cubicBezTo>
                <a:cubicBezTo>
                  <a:pt x="2719" y="327"/>
                  <a:pt x="2733" y="316"/>
                  <a:pt x="2742" y="302"/>
                </a:cubicBezTo>
                <a:cubicBezTo>
                  <a:pt x="2752" y="288"/>
                  <a:pt x="2756" y="272"/>
                  <a:pt x="2756" y="255"/>
                </a:cubicBezTo>
                <a:cubicBezTo>
                  <a:pt x="2756" y="234"/>
                  <a:pt x="2751" y="217"/>
                  <a:pt x="2740" y="205"/>
                </a:cubicBezTo>
                <a:cubicBezTo>
                  <a:pt x="2729" y="193"/>
                  <a:pt x="2716" y="184"/>
                  <a:pt x="2701" y="178"/>
                </a:cubicBezTo>
                <a:close/>
                <a:moveTo>
                  <a:pt x="3077" y="314"/>
                </a:moveTo>
                <a:cubicBezTo>
                  <a:pt x="2871" y="314"/>
                  <a:pt x="2871" y="314"/>
                  <a:pt x="2871" y="314"/>
                </a:cubicBezTo>
                <a:cubicBezTo>
                  <a:pt x="2871" y="187"/>
                  <a:pt x="2871" y="187"/>
                  <a:pt x="2871" y="187"/>
                </a:cubicBezTo>
                <a:cubicBezTo>
                  <a:pt x="3048" y="187"/>
                  <a:pt x="3048" y="187"/>
                  <a:pt x="3048" y="187"/>
                </a:cubicBezTo>
                <a:cubicBezTo>
                  <a:pt x="3048" y="156"/>
                  <a:pt x="3048" y="156"/>
                  <a:pt x="3048" y="156"/>
                </a:cubicBezTo>
                <a:cubicBezTo>
                  <a:pt x="2871" y="156"/>
                  <a:pt x="2871" y="156"/>
                  <a:pt x="2871" y="156"/>
                </a:cubicBezTo>
                <a:cubicBezTo>
                  <a:pt x="2871" y="34"/>
                  <a:pt x="2871" y="34"/>
                  <a:pt x="2871" y="34"/>
                </a:cubicBezTo>
                <a:cubicBezTo>
                  <a:pt x="3070" y="34"/>
                  <a:pt x="3070" y="34"/>
                  <a:pt x="3070" y="34"/>
                </a:cubicBezTo>
                <a:cubicBezTo>
                  <a:pt x="3070" y="3"/>
                  <a:pt x="3070" y="3"/>
                  <a:pt x="3070" y="3"/>
                </a:cubicBezTo>
                <a:cubicBezTo>
                  <a:pt x="2835" y="3"/>
                  <a:pt x="2835" y="3"/>
                  <a:pt x="2835" y="3"/>
                </a:cubicBezTo>
                <a:cubicBezTo>
                  <a:pt x="2835" y="345"/>
                  <a:pt x="2835" y="345"/>
                  <a:pt x="2835" y="345"/>
                </a:cubicBezTo>
                <a:cubicBezTo>
                  <a:pt x="3077" y="345"/>
                  <a:pt x="3077" y="345"/>
                  <a:pt x="3077" y="345"/>
                </a:cubicBezTo>
                <a:lnTo>
                  <a:pt x="3077" y="314"/>
                </a:lnTo>
                <a:close/>
                <a:moveTo>
                  <a:pt x="178" y="830"/>
                </a:moveTo>
                <a:cubicBezTo>
                  <a:pt x="30" y="576"/>
                  <a:pt x="30" y="576"/>
                  <a:pt x="30" y="576"/>
                </a:cubicBezTo>
                <a:cubicBezTo>
                  <a:pt x="0" y="576"/>
                  <a:pt x="0" y="576"/>
                  <a:pt x="0" y="576"/>
                </a:cubicBezTo>
                <a:cubicBezTo>
                  <a:pt x="0" y="919"/>
                  <a:pt x="0" y="919"/>
                  <a:pt x="0" y="919"/>
                </a:cubicBezTo>
                <a:cubicBezTo>
                  <a:pt x="35" y="919"/>
                  <a:pt x="35" y="919"/>
                  <a:pt x="35" y="919"/>
                </a:cubicBezTo>
                <a:cubicBezTo>
                  <a:pt x="35" y="646"/>
                  <a:pt x="35" y="646"/>
                  <a:pt x="35" y="646"/>
                </a:cubicBezTo>
                <a:cubicBezTo>
                  <a:pt x="169" y="875"/>
                  <a:pt x="169" y="875"/>
                  <a:pt x="169" y="875"/>
                </a:cubicBezTo>
                <a:cubicBezTo>
                  <a:pt x="186" y="875"/>
                  <a:pt x="186" y="875"/>
                  <a:pt x="186" y="875"/>
                </a:cubicBezTo>
                <a:cubicBezTo>
                  <a:pt x="321" y="645"/>
                  <a:pt x="321" y="645"/>
                  <a:pt x="321" y="645"/>
                </a:cubicBezTo>
                <a:cubicBezTo>
                  <a:pt x="321" y="919"/>
                  <a:pt x="321" y="919"/>
                  <a:pt x="321" y="919"/>
                </a:cubicBezTo>
                <a:cubicBezTo>
                  <a:pt x="356" y="919"/>
                  <a:pt x="356" y="919"/>
                  <a:pt x="356" y="919"/>
                </a:cubicBezTo>
                <a:cubicBezTo>
                  <a:pt x="356" y="576"/>
                  <a:pt x="356" y="576"/>
                  <a:pt x="356" y="576"/>
                </a:cubicBezTo>
                <a:cubicBezTo>
                  <a:pt x="326" y="576"/>
                  <a:pt x="326" y="576"/>
                  <a:pt x="326" y="576"/>
                </a:cubicBezTo>
                <a:lnTo>
                  <a:pt x="178" y="830"/>
                </a:lnTo>
                <a:close/>
                <a:moveTo>
                  <a:pt x="604" y="576"/>
                </a:moveTo>
                <a:cubicBezTo>
                  <a:pt x="761" y="919"/>
                  <a:pt x="761" y="919"/>
                  <a:pt x="761" y="919"/>
                </a:cubicBezTo>
                <a:cubicBezTo>
                  <a:pt x="723" y="919"/>
                  <a:pt x="723" y="919"/>
                  <a:pt x="723" y="919"/>
                </a:cubicBezTo>
                <a:cubicBezTo>
                  <a:pt x="682" y="827"/>
                  <a:pt x="682" y="827"/>
                  <a:pt x="682" y="827"/>
                </a:cubicBezTo>
                <a:cubicBezTo>
                  <a:pt x="491" y="827"/>
                  <a:pt x="491" y="827"/>
                  <a:pt x="491" y="827"/>
                </a:cubicBezTo>
                <a:cubicBezTo>
                  <a:pt x="450" y="919"/>
                  <a:pt x="450" y="919"/>
                  <a:pt x="450" y="919"/>
                </a:cubicBezTo>
                <a:cubicBezTo>
                  <a:pt x="412" y="919"/>
                  <a:pt x="412" y="919"/>
                  <a:pt x="412" y="919"/>
                </a:cubicBezTo>
                <a:cubicBezTo>
                  <a:pt x="569" y="576"/>
                  <a:pt x="569" y="576"/>
                  <a:pt x="569" y="576"/>
                </a:cubicBezTo>
                <a:lnTo>
                  <a:pt x="604" y="576"/>
                </a:lnTo>
                <a:close/>
                <a:moveTo>
                  <a:pt x="669" y="798"/>
                </a:moveTo>
                <a:cubicBezTo>
                  <a:pt x="586" y="614"/>
                  <a:pt x="586" y="614"/>
                  <a:pt x="586" y="614"/>
                </a:cubicBezTo>
                <a:cubicBezTo>
                  <a:pt x="504" y="798"/>
                  <a:pt x="504" y="798"/>
                  <a:pt x="504" y="798"/>
                </a:cubicBezTo>
                <a:lnTo>
                  <a:pt x="669" y="798"/>
                </a:lnTo>
                <a:close/>
                <a:moveTo>
                  <a:pt x="747" y="607"/>
                </a:moveTo>
                <a:cubicBezTo>
                  <a:pt x="867" y="607"/>
                  <a:pt x="867" y="607"/>
                  <a:pt x="867" y="607"/>
                </a:cubicBezTo>
                <a:cubicBezTo>
                  <a:pt x="867" y="919"/>
                  <a:pt x="867" y="919"/>
                  <a:pt x="867" y="919"/>
                </a:cubicBezTo>
                <a:cubicBezTo>
                  <a:pt x="903" y="919"/>
                  <a:pt x="903" y="919"/>
                  <a:pt x="903" y="919"/>
                </a:cubicBezTo>
                <a:cubicBezTo>
                  <a:pt x="903" y="607"/>
                  <a:pt x="903" y="607"/>
                  <a:pt x="903" y="607"/>
                </a:cubicBezTo>
                <a:cubicBezTo>
                  <a:pt x="1024" y="607"/>
                  <a:pt x="1024" y="607"/>
                  <a:pt x="1024" y="607"/>
                </a:cubicBezTo>
                <a:cubicBezTo>
                  <a:pt x="1024" y="576"/>
                  <a:pt x="1024" y="576"/>
                  <a:pt x="1024" y="576"/>
                </a:cubicBezTo>
                <a:cubicBezTo>
                  <a:pt x="747" y="576"/>
                  <a:pt x="747" y="576"/>
                  <a:pt x="747" y="576"/>
                </a:cubicBezTo>
                <a:lnTo>
                  <a:pt x="747" y="607"/>
                </a:lnTo>
                <a:close/>
                <a:moveTo>
                  <a:pt x="1153" y="624"/>
                </a:moveTo>
                <a:cubicBezTo>
                  <a:pt x="1175" y="612"/>
                  <a:pt x="1200" y="605"/>
                  <a:pt x="1227" y="605"/>
                </a:cubicBezTo>
                <a:cubicBezTo>
                  <a:pt x="1267" y="605"/>
                  <a:pt x="1301" y="619"/>
                  <a:pt x="1328" y="646"/>
                </a:cubicBezTo>
                <a:cubicBezTo>
                  <a:pt x="1351" y="623"/>
                  <a:pt x="1351" y="623"/>
                  <a:pt x="1351" y="623"/>
                </a:cubicBezTo>
                <a:cubicBezTo>
                  <a:pt x="1336" y="607"/>
                  <a:pt x="1318" y="594"/>
                  <a:pt x="1296" y="586"/>
                </a:cubicBezTo>
                <a:cubicBezTo>
                  <a:pt x="1275" y="577"/>
                  <a:pt x="1251" y="573"/>
                  <a:pt x="1226" y="573"/>
                </a:cubicBezTo>
                <a:cubicBezTo>
                  <a:pt x="1192" y="573"/>
                  <a:pt x="1161" y="581"/>
                  <a:pt x="1134" y="596"/>
                </a:cubicBezTo>
                <a:cubicBezTo>
                  <a:pt x="1106" y="611"/>
                  <a:pt x="1085" y="631"/>
                  <a:pt x="1069" y="658"/>
                </a:cubicBezTo>
                <a:cubicBezTo>
                  <a:pt x="1054" y="685"/>
                  <a:pt x="1046" y="714"/>
                  <a:pt x="1046" y="747"/>
                </a:cubicBezTo>
                <a:cubicBezTo>
                  <a:pt x="1046" y="780"/>
                  <a:pt x="1054" y="810"/>
                  <a:pt x="1069" y="837"/>
                </a:cubicBezTo>
                <a:cubicBezTo>
                  <a:pt x="1085" y="863"/>
                  <a:pt x="1106" y="884"/>
                  <a:pt x="1133" y="899"/>
                </a:cubicBezTo>
                <a:cubicBezTo>
                  <a:pt x="1161" y="914"/>
                  <a:pt x="1191" y="921"/>
                  <a:pt x="1225" y="921"/>
                </a:cubicBezTo>
                <a:cubicBezTo>
                  <a:pt x="1251" y="921"/>
                  <a:pt x="1274" y="917"/>
                  <a:pt x="1296" y="908"/>
                </a:cubicBezTo>
                <a:cubicBezTo>
                  <a:pt x="1318" y="900"/>
                  <a:pt x="1336" y="887"/>
                  <a:pt x="1351" y="871"/>
                </a:cubicBezTo>
                <a:cubicBezTo>
                  <a:pt x="1328" y="848"/>
                  <a:pt x="1328" y="848"/>
                  <a:pt x="1328" y="848"/>
                </a:cubicBezTo>
                <a:cubicBezTo>
                  <a:pt x="1301" y="875"/>
                  <a:pt x="1268" y="889"/>
                  <a:pt x="1227" y="889"/>
                </a:cubicBezTo>
                <a:cubicBezTo>
                  <a:pt x="1200" y="889"/>
                  <a:pt x="1175" y="883"/>
                  <a:pt x="1153" y="871"/>
                </a:cubicBezTo>
                <a:cubicBezTo>
                  <a:pt x="1131" y="858"/>
                  <a:pt x="1113" y="841"/>
                  <a:pt x="1101" y="820"/>
                </a:cubicBezTo>
                <a:cubicBezTo>
                  <a:pt x="1088" y="798"/>
                  <a:pt x="1082" y="774"/>
                  <a:pt x="1082" y="747"/>
                </a:cubicBezTo>
                <a:cubicBezTo>
                  <a:pt x="1082" y="721"/>
                  <a:pt x="1088" y="696"/>
                  <a:pt x="1101" y="675"/>
                </a:cubicBezTo>
                <a:cubicBezTo>
                  <a:pt x="1113" y="653"/>
                  <a:pt x="1131" y="636"/>
                  <a:pt x="1153" y="624"/>
                </a:cubicBezTo>
                <a:close/>
                <a:moveTo>
                  <a:pt x="1679" y="729"/>
                </a:moveTo>
                <a:cubicBezTo>
                  <a:pt x="1464" y="729"/>
                  <a:pt x="1464" y="729"/>
                  <a:pt x="1464" y="729"/>
                </a:cubicBezTo>
                <a:cubicBezTo>
                  <a:pt x="1464" y="576"/>
                  <a:pt x="1464" y="576"/>
                  <a:pt x="1464" y="576"/>
                </a:cubicBezTo>
                <a:cubicBezTo>
                  <a:pt x="1428" y="576"/>
                  <a:pt x="1428" y="576"/>
                  <a:pt x="1428" y="576"/>
                </a:cubicBezTo>
                <a:cubicBezTo>
                  <a:pt x="1428" y="919"/>
                  <a:pt x="1428" y="919"/>
                  <a:pt x="1428" y="919"/>
                </a:cubicBezTo>
                <a:cubicBezTo>
                  <a:pt x="1464" y="919"/>
                  <a:pt x="1464" y="919"/>
                  <a:pt x="1464" y="919"/>
                </a:cubicBezTo>
                <a:cubicBezTo>
                  <a:pt x="1464" y="761"/>
                  <a:pt x="1464" y="761"/>
                  <a:pt x="1464" y="761"/>
                </a:cubicBezTo>
                <a:cubicBezTo>
                  <a:pt x="1679" y="761"/>
                  <a:pt x="1679" y="761"/>
                  <a:pt x="1679" y="761"/>
                </a:cubicBezTo>
                <a:cubicBezTo>
                  <a:pt x="1679" y="919"/>
                  <a:pt x="1679" y="919"/>
                  <a:pt x="1679" y="919"/>
                </a:cubicBezTo>
                <a:cubicBezTo>
                  <a:pt x="1714" y="919"/>
                  <a:pt x="1714" y="919"/>
                  <a:pt x="1714" y="919"/>
                </a:cubicBezTo>
                <a:cubicBezTo>
                  <a:pt x="1714" y="576"/>
                  <a:pt x="1714" y="576"/>
                  <a:pt x="1714" y="576"/>
                </a:cubicBezTo>
                <a:cubicBezTo>
                  <a:pt x="1679" y="576"/>
                  <a:pt x="1679" y="576"/>
                  <a:pt x="1679" y="576"/>
                </a:cubicBezTo>
                <a:lnTo>
                  <a:pt x="1679" y="729"/>
                </a:lnTo>
                <a:close/>
                <a:moveTo>
                  <a:pt x="1826" y="919"/>
                </a:moveTo>
                <a:cubicBezTo>
                  <a:pt x="1862" y="919"/>
                  <a:pt x="1862" y="919"/>
                  <a:pt x="1862" y="919"/>
                </a:cubicBezTo>
                <a:cubicBezTo>
                  <a:pt x="1862" y="576"/>
                  <a:pt x="1862" y="576"/>
                  <a:pt x="1862" y="576"/>
                </a:cubicBezTo>
                <a:cubicBezTo>
                  <a:pt x="1826" y="576"/>
                  <a:pt x="1826" y="576"/>
                  <a:pt x="1826" y="576"/>
                </a:cubicBezTo>
                <a:lnTo>
                  <a:pt x="1826" y="919"/>
                </a:lnTo>
                <a:close/>
                <a:moveTo>
                  <a:pt x="2224" y="854"/>
                </a:moveTo>
                <a:cubicBezTo>
                  <a:pt x="2003" y="576"/>
                  <a:pt x="2003" y="576"/>
                  <a:pt x="2003" y="576"/>
                </a:cubicBezTo>
                <a:cubicBezTo>
                  <a:pt x="1974" y="576"/>
                  <a:pt x="1974" y="576"/>
                  <a:pt x="1974" y="576"/>
                </a:cubicBezTo>
                <a:cubicBezTo>
                  <a:pt x="1974" y="919"/>
                  <a:pt x="1974" y="919"/>
                  <a:pt x="1974" y="919"/>
                </a:cubicBezTo>
                <a:cubicBezTo>
                  <a:pt x="2010" y="919"/>
                  <a:pt x="2010" y="919"/>
                  <a:pt x="2010" y="919"/>
                </a:cubicBezTo>
                <a:cubicBezTo>
                  <a:pt x="2010" y="641"/>
                  <a:pt x="2010" y="641"/>
                  <a:pt x="2010" y="641"/>
                </a:cubicBezTo>
                <a:cubicBezTo>
                  <a:pt x="2230" y="919"/>
                  <a:pt x="2230" y="919"/>
                  <a:pt x="2230" y="919"/>
                </a:cubicBezTo>
                <a:cubicBezTo>
                  <a:pt x="2260" y="919"/>
                  <a:pt x="2260" y="919"/>
                  <a:pt x="2260" y="919"/>
                </a:cubicBezTo>
                <a:cubicBezTo>
                  <a:pt x="2260" y="576"/>
                  <a:pt x="2260" y="576"/>
                  <a:pt x="2260" y="576"/>
                </a:cubicBezTo>
                <a:cubicBezTo>
                  <a:pt x="2224" y="576"/>
                  <a:pt x="2224" y="576"/>
                  <a:pt x="2224" y="576"/>
                </a:cubicBezTo>
                <a:lnTo>
                  <a:pt x="2224" y="854"/>
                </a:lnTo>
                <a:close/>
                <a:moveTo>
                  <a:pt x="2448" y="624"/>
                </a:moveTo>
                <a:cubicBezTo>
                  <a:pt x="2471" y="612"/>
                  <a:pt x="2496" y="605"/>
                  <a:pt x="2523" y="605"/>
                </a:cubicBezTo>
                <a:cubicBezTo>
                  <a:pt x="2565" y="605"/>
                  <a:pt x="2599" y="619"/>
                  <a:pt x="2627" y="646"/>
                </a:cubicBezTo>
                <a:cubicBezTo>
                  <a:pt x="2649" y="623"/>
                  <a:pt x="2649" y="623"/>
                  <a:pt x="2649" y="623"/>
                </a:cubicBezTo>
                <a:cubicBezTo>
                  <a:pt x="2634" y="606"/>
                  <a:pt x="2616" y="594"/>
                  <a:pt x="2594" y="586"/>
                </a:cubicBezTo>
                <a:cubicBezTo>
                  <a:pt x="2572" y="577"/>
                  <a:pt x="2548" y="573"/>
                  <a:pt x="2522" y="573"/>
                </a:cubicBezTo>
                <a:cubicBezTo>
                  <a:pt x="2487" y="573"/>
                  <a:pt x="2456" y="581"/>
                  <a:pt x="2429" y="596"/>
                </a:cubicBezTo>
                <a:cubicBezTo>
                  <a:pt x="2402" y="611"/>
                  <a:pt x="2380" y="631"/>
                  <a:pt x="2364" y="658"/>
                </a:cubicBezTo>
                <a:cubicBezTo>
                  <a:pt x="2349" y="685"/>
                  <a:pt x="2341" y="714"/>
                  <a:pt x="2341" y="747"/>
                </a:cubicBezTo>
                <a:cubicBezTo>
                  <a:pt x="2341" y="780"/>
                  <a:pt x="2349" y="810"/>
                  <a:pt x="2364" y="837"/>
                </a:cubicBezTo>
                <a:cubicBezTo>
                  <a:pt x="2380" y="863"/>
                  <a:pt x="2402" y="884"/>
                  <a:pt x="2429" y="899"/>
                </a:cubicBezTo>
                <a:cubicBezTo>
                  <a:pt x="2456" y="914"/>
                  <a:pt x="2487" y="921"/>
                  <a:pt x="2521" y="921"/>
                </a:cubicBezTo>
                <a:cubicBezTo>
                  <a:pt x="2546" y="921"/>
                  <a:pt x="2569" y="918"/>
                  <a:pt x="2590" y="910"/>
                </a:cubicBezTo>
                <a:cubicBezTo>
                  <a:pt x="2612" y="903"/>
                  <a:pt x="2631" y="892"/>
                  <a:pt x="2647" y="878"/>
                </a:cubicBezTo>
                <a:cubicBezTo>
                  <a:pt x="2647" y="747"/>
                  <a:pt x="2647" y="747"/>
                  <a:pt x="2647" y="747"/>
                </a:cubicBezTo>
                <a:cubicBezTo>
                  <a:pt x="2612" y="747"/>
                  <a:pt x="2612" y="747"/>
                  <a:pt x="2612" y="747"/>
                </a:cubicBezTo>
                <a:cubicBezTo>
                  <a:pt x="2612" y="863"/>
                  <a:pt x="2612" y="863"/>
                  <a:pt x="2612" y="863"/>
                </a:cubicBezTo>
                <a:cubicBezTo>
                  <a:pt x="2588" y="880"/>
                  <a:pt x="2558" y="889"/>
                  <a:pt x="2523" y="889"/>
                </a:cubicBezTo>
                <a:cubicBezTo>
                  <a:pt x="2495" y="889"/>
                  <a:pt x="2470" y="883"/>
                  <a:pt x="2448" y="871"/>
                </a:cubicBezTo>
                <a:cubicBezTo>
                  <a:pt x="2426" y="858"/>
                  <a:pt x="2408" y="841"/>
                  <a:pt x="2396" y="820"/>
                </a:cubicBezTo>
                <a:cubicBezTo>
                  <a:pt x="2383" y="798"/>
                  <a:pt x="2377" y="774"/>
                  <a:pt x="2377" y="747"/>
                </a:cubicBezTo>
                <a:cubicBezTo>
                  <a:pt x="2377" y="721"/>
                  <a:pt x="2383" y="696"/>
                  <a:pt x="2396" y="675"/>
                </a:cubicBezTo>
                <a:cubicBezTo>
                  <a:pt x="2408" y="653"/>
                  <a:pt x="2426" y="636"/>
                  <a:pt x="2448" y="624"/>
                </a:cubicBezTo>
                <a:close/>
                <a:moveTo>
                  <a:pt x="3146" y="693"/>
                </a:moveTo>
                <a:cubicBezTo>
                  <a:pt x="3146" y="730"/>
                  <a:pt x="3133" y="759"/>
                  <a:pt x="3108" y="779"/>
                </a:cubicBezTo>
                <a:cubicBezTo>
                  <a:pt x="3084" y="800"/>
                  <a:pt x="3049" y="810"/>
                  <a:pt x="3006" y="810"/>
                </a:cubicBezTo>
                <a:cubicBezTo>
                  <a:pt x="2914" y="810"/>
                  <a:pt x="2914" y="810"/>
                  <a:pt x="2914" y="810"/>
                </a:cubicBezTo>
                <a:cubicBezTo>
                  <a:pt x="2914" y="919"/>
                  <a:pt x="2914" y="919"/>
                  <a:pt x="2914" y="919"/>
                </a:cubicBezTo>
                <a:cubicBezTo>
                  <a:pt x="2877" y="919"/>
                  <a:pt x="2877" y="919"/>
                  <a:pt x="2877" y="919"/>
                </a:cubicBezTo>
                <a:cubicBezTo>
                  <a:pt x="2877" y="576"/>
                  <a:pt x="2877" y="576"/>
                  <a:pt x="2877" y="576"/>
                </a:cubicBezTo>
                <a:cubicBezTo>
                  <a:pt x="3006" y="576"/>
                  <a:pt x="3006" y="576"/>
                  <a:pt x="3006" y="576"/>
                </a:cubicBezTo>
                <a:cubicBezTo>
                  <a:pt x="3049" y="576"/>
                  <a:pt x="3084" y="587"/>
                  <a:pt x="3108" y="607"/>
                </a:cubicBezTo>
                <a:cubicBezTo>
                  <a:pt x="3133" y="628"/>
                  <a:pt x="3146" y="657"/>
                  <a:pt x="3146" y="693"/>
                </a:cubicBezTo>
                <a:close/>
                <a:moveTo>
                  <a:pt x="3109" y="693"/>
                </a:moveTo>
                <a:cubicBezTo>
                  <a:pt x="3109" y="666"/>
                  <a:pt x="3100" y="645"/>
                  <a:pt x="3082" y="630"/>
                </a:cubicBezTo>
                <a:cubicBezTo>
                  <a:pt x="3064" y="615"/>
                  <a:pt x="3039" y="607"/>
                  <a:pt x="3005" y="607"/>
                </a:cubicBezTo>
                <a:cubicBezTo>
                  <a:pt x="2914" y="607"/>
                  <a:pt x="2914" y="607"/>
                  <a:pt x="2914" y="607"/>
                </a:cubicBezTo>
                <a:cubicBezTo>
                  <a:pt x="2914" y="779"/>
                  <a:pt x="2914" y="779"/>
                  <a:pt x="2914" y="779"/>
                </a:cubicBezTo>
                <a:cubicBezTo>
                  <a:pt x="3005" y="779"/>
                  <a:pt x="3005" y="779"/>
                  <a:pt x="3005" y="779"/>
                </a:cubicBezTo>
                <a:cubicBezTo>
                  <a:pt x="3039" y="779"/>
                  <a:pt x="3064" y="771"/>
                  <a:pt x="3082" y="756"/>
                </a:cubicBezTo>
                <a:cubicBezTo>
                  <a:pt x="3100" y="742"/>
                  <a:pt x="3109" y="721"/>
                  <a:pt x="3109" y="693"/>
                </a:cubicBezTo>
                <a:close/>
                <a:moveTo>
                  <a:pt x="3260" y="576"/>
                </a:moveTo>
                <a:cubicBezTo>
                  <a:pt x="3224" y="576"/>
                  <a:pt x="3224" y="576"/>
                  <a:pt x="3224" y="576"/>
                </a:cubicBezTo>
                <a:cubicBezTo>
                  <a:pt x="3224" y="919"/>
                  <a:pt x="3224" y="919"/>
                  <a:pt x="3224" y="919"/>
                </a:cubicBezTo>
                <a:cubicBezTo>
                  <a:pt x="3452" y="919"/>
                  <a:pt x="3452" y="919"/>
                  <a:pt x="3452" y="919"/>
                </a:cubicBezTo>
                <a:cubicBezTo>
                  <a:pt x="3452" y="887"/>
                  <a:pt x="3452" y="887"/>
                  <a:pt x="3452" y="887"/>
                </a:cubicBezTo>
                <a:cubicBezTo>
                  <a:pt x="3260" y="887"/>
                  <a:pt x="3260" y="887"/>
                  <a:pt x="3260" y="887"/>
                </a:cubicBezTo>
                <a:lnTo>
                  <a:pt x="3260" y="576"/>
                </a:lnTo>
                <a:close/>
                <a:moveTo>
                  <a:pt x="3650" y="576"/>
                </a:moveTo>
                <a:cubicBezTo>
                  <a:pt x="3807" y="919"/>
                  <a:pt x="3807" y="919"/>
                  <a:pt x="3807" y="919"/>
                </a:cubicBezTo>
                <a:cubicBezTo>
                  <a:pt x="3769" y="919"/>
                  <a:pt x="3769" y="919"/>
                  <a:pt x="3769" y="919"/>
                </a:cubicBezTo>
                <a:cubicBezTo>
                  <a:pt x="3728" y="827"/>
                  <a:pt x="3728" y="827"/>
                  <a:pt x="3728" y="827"/>
                </a:cubicBezTo>
                <a:cubicBezTo>
                  <a:pt x="3537" y="827"/>
                  <a:pt x="3537" y="827"/>
                  <a:pt x="3537" y="827"/>
                </a:cubicBezTo>
                <a:cubicBezTo>
                  <a:pt x="3496" y="919"/>
                  <a:pt x="3496" y="919"/>
                  <a:pt x="3496" y="919"/>
                </a:cubicBezTo>
                <a:cubicBezTo>
                  <a:pt x="3458" y="919"/>
                  <a:pt x="3458" y="919"/>
                  <a:pt x="3458" y="919"/>
                </a:cubicBezTo>
                <a:cubicBezTo>
                  <a:pt x="3615" y="576"/>
                  <a:pt x="3615" y="576"/>
                  <a:pt x="3615" y="576"/>
                </a:cubicBezTo>
                <a:lnTo>
                  <a:pt x="3650" y="576"/>
                </a:lnTo>
                <a:close/>
                <a:moveTo>
                  <a:pt x="3714" y="798"/>
                </a:moveTo>
                <a:cubicBezTo>
                  <a:pt x="3632" y="614"/>
                  <a:pt x="3632" y="614"/>
                  <a:pt x="3632" y="614"/>
                </a:cubicBezTo>
                <a:cubicBezTo>
                  <a:pt x="3550" y="798"/>
                  <a:pt x="3550" y="798"/>
                  <a:pt x="3550" y="798"/>
                </a:cubicBezTo>
                <a:lnTo>
                  <a:pt x="3714" y="798"/>
                </a:lnTo>
                <a:close/>
                <a:moveTo>
                  <a:pt x="3793" y="607"/>
                </a:moveTo>
                <a:cubicBezTo>
                  <a:pt x="3913" y="607"/>
                  <a:pt x="3913" y="607"/>
                  <a:pt x="3913" y="607"/>
                </a:cubicBezTo>
                <a:cubicBezTo>
                  <a:pt x="3913" y="919"/>
                  <a:pt x="3913" y="919"/>
                  <a:pt x="3913" y="919"/>
                </a:cubicBezTo>
                <a:cubicBezTo>
                  <a:pt x="3949" y="919"/>
                  <a:pt x="3949" y="919"/>
                  <a:pt x="3949" y="919"/>
                </a:cubicBezTo>
                <a:cubicBezTo>
                  <a:pt x="3949" y="607"/>
                  <a:pt x="3949" y="607"/>
                  <a:pt x="3949" y="607"/>
                </a:cubicBezTo>
                <a:cubicBezTo>
                  <a:pt x="4070" y="607"/>
                  <a:pt x="4070" y="607"/>
                  <a:pt x="4070" y="607"/>
                </a:cubicBezTo>
                <a:cubicBezTo>
                  <a:pt x="4070" y="576"/>
                  <a:pt x="4070" y="576"/>
                  <a:pt x="4070" y="576"/>
                </a:cubicBezTo>
                <a:cubicBezTo>
                  <a:pt x="3793" y="576"/>
                  <a:pt x="3793" y="576"/>
                  <a:pt x="3793" y="576"/>
                </a:cubicBezTo>
                <a:lnTo>
                  <a:pt x="3793" y="607"/>
                </a:lnTo>
                <a:close/>
                <a:moveTo>
                  <a:pt x="4127" y="919"/>
                </a:moveTo>
                <a:cubicBezTo>
                  <a:pt x="4163" y="919"/>
                  <a:pt x="4163" y="919"/>
                  <a:pt x="4163" y="919"/>
                </a:cubicBezTo>
                <a:cubicBezTo>
                  <a:pt x="4163" y="773"/>
                  <a:pt x="4163" y="773"/>
                  <a:pt x="4163" y="773"/>
                </a:cubicBezTo>
                <a:cubicBezTo>
                  <a:pt x="4340" y="773"/>
                  <a:pt x="4340" y="773"/>
                  <a:pt x="4340" y="773"/>
                </a:cubicBezTo>
                <a:cubicBezTo>
                  <a:pt x="4340" y="742"/>
                  <a:pt x="4340" y="742"/>
                  <a:pt x="4340" y="742"/>
                </a:cubicBezTo>
                <a:cubicBezTo>
                  <a:pt x="4163" y="742"/>
                  <a:pt x="4163" y="742"/>
                  <a:pt x="4163" y="742"/>
                </a:cubicBezTo>
                <a:cubicBezTo>
                  <a:pt x="4163" y="607"/>
                  <a:pt x="4163" y="607"/>
                  <a:pt x="4163" y="607"/>
                </a:cubicBezTo>
                <a:cubicBezTo>
                  <a:pt x="4362" y="607"/>
                  <a:pt x="4362" y="607"/>
                  <a:pt x="4362" y="607"/>
                </a:cubicBezTo>
                <a:cubicBezTo>
                  <a:pt x="4362" y="576"/>
                  <a:pt x="4362" y="576"/>
                  <a:pt x="4362" y="576"/>
                </a:cubicBezTo>
                <a:cubicBezTo>
                  <a:pt x="4127" y="576"/>
                  <a:pt x="4127" y="576"/>
                  <a:pt x="4127" y="576"/>
                </a:cubicBezTo>
                <a:lnTo>
                  <a:pt x="4127" y="919"/>
                </a:lnTo>
                <a:close/>
                <a:moveTo>
                  <a:pt x="4738" y="658"/>
                </a:moveTo>
                <a:cubicBezTo>
                  <a:pt x="4754" y="685"/>
                  <a:pt x="4762" y="714"/>
                  <a:pt x="4762" y="747"/>
                </a:cubicBezTo>
                <a:cubicBezTo>
                  <a:pt x="4762" y="780"/>
                  <a:pt x="4754" y="810"/>
                  <a:pt x="4738" y="837"/>
                </a:cubicBezTo>
                <a:cubicBezTo>
                  <a:pt x="4723" y="863"/>
                  <a:pt x="4701" y="884"/>
                  <a:pt x="4674" y="899"/>
                </a:cubicBezTo>
                <a:cubicBezTo>
                  <a:pt x="4647" y="914"/>
                  <a:pt x="4616" y="921"/>
                  <a:pt x="4582" y="921"/>
                </a:cubicBezTo>
                <a:cubicBezTo>
                  <a:pt x="4548" y="921"/>
                  <a:pt x="4517" y="914"/>
                  <a:pt x="4490" y="899"/>
                </a:cubicBezTo>
                <a:cubicBezTo>
                  <a:pt x="4462" y="884"/>
                  <a:pt x="4441" y="863"/>
                  <a:pt x="4425" y="836"/>
                </a:cubicBezTo>
                <a:cubicBezTo>
                  <a:pt x="4410" y="810"/>
                  <a:pt x="4402" y="780"/>
                  <a:pt x="4402" y="747"/>
                </a:cubicBezTo>
                <a:cubicBezTo>
                  <a:pt x="4402" y="714"/>
                  <a:pt x="4410" y="685"/>
                  <a:pt x="4425" y="658"/>
                </a:cubicBezTo>
                <a:cubicBezTo>
                  <a:pt x="4441" y="632"/>
                  <a:pt x="4462" y="611"/>
                  <a:pt x="4490" y="596"/>
                </a:cubicBezTo>
                <a:cubicBezTo>
                  <a:pt x="4517" y="581"/>
                  <a:pt x="4548" y="573"/>
                  <a:pt x="4582" y="573"/>
                </a:cubicBezTo>
                <a:cubicBezTo>
                  <a:pt x="4616" y="573"/>
                  <a:pt x="4647" y="581"/>
                  <a:pt x="4674" y="596"/>
                </a:cubicBezTo>
                <a:cubicBezTo>
                  <a:pt x="4701" y="611"/>
                  <a:pt x="4723" y="631"/>
                  <a:pt x="4738" y="658"/>
                </a:cubicBezTo>
                <a:close/>
                <a:moveTo>
                  <a:pt x="4725" y="747"/>
                </a:moveTo>
                <a:cubicBezTo>
                  <a:pt x="4725" y="721"/>
                  <a:pt x="4719" y="696"/>
                  <a:pt x="4707" y="675"/>
                </a:cubicBezTo>
                <a:cubicBezTo>
                  <a:pt x="4694" y="653"/>
                  <a:pt x="4677" y="636"/>
                  <a:pt x="4656" y="624"/>
                </a:cubicBezTo>
                <a:cubicBezTo>
                  <a:pt x="4634" y="612"/>
                  <a:pt x="4609" y="605"/>
                  <a:pt x="4582" y="605"/>
                </a:cubicBezTo>
                <a:cubicBezTo>
                  <a:pt x="4555" y="605"/>
                  <a:pt x="4531" y="612"/>
                  <a:pt x="4509" y="624"/>
                </a:cubicBezTo>
                <a:cubicBezTo>
                  <a:pt x="4487" y="636"/>
                  <a:pt x="4469" y="653"/>
                  <a:pt x="4457" y="675"/>
                </a:cubicBezTo>
                <a:cubicBezTo>
                  <a:pt x="4444" y="696"/>
                  <a:pt x="4438" y="721"/>
                  <a:pt x="4438" y="747"/>
                </a:cubicBezTo>
                <a:cubicBezTo>
                  <a:pt x="4438" y="774"/>
                  <a:pt x="4444" y="798"/>
                  <a:pt x="4457" y="820"/>
                </a:cubicBezTo>
                <a:cubicBezTo>
                  <a:pt x="4469" y="842"/>
                  <a:pt x="4487" y="859"/>
                  <a:pt x="4509" y="871"/>
                </a:cubicBezTo>
                <a:cubicBezTo>
                  <a:pt x="4531" y="883"/>
                  <a:pt x="4555" y="889"/>
                  <a:pt x="4582" y="889"/>
                </a:cubicBezTo>
                <a:cubicBezTo>
                  <a:pt x="4609" y="889"/>
                  <a:pt x="4634" y="883"/>
                  <a:pt x="4656" y="871"/>
                </a:cubicBezTo>
                <a:cubicBezTo>
                  <a:pt x="4677" y="859"/>
                  <a:pt x="4694" y="842"/>
                  <a:pt x="4707" y="820"/>
                </a:cubicBezTo>
                <a:cubicBezTo>
                  <a:pt x="4719" y="798"/>
                  <a:pt x="4725" y="774"/>
                  <a:pt x="4725" y="747"/>
                </a:cubicBezTo>
                <a:close/>
                <a:moveTo>
                  <a:pt x="5033" y="801"/>
                </a:moveTo>
                <a:cubicBezTo>
                  <a:pt x="5116" y="919"/>
                  <a:pt x="5116" y="919"/>
                  <a:pt x="5116" y="919"/>
                </a:cubicBezTo>
                <a:cubicBezTo>
                  <a:pt x="5077" y="919"/>
                  <a:pt x="5077" y="919"/>
                  <a:pt x="5077" y="919"/>
                </a:cubicBezTo>
                <a:cubicBezTo>
                  <a:pt x="4998" y="808"/>
                  <a:pt x="4998" y="808"/>
                  <a:pt x="4998" y="808"/>
                </a:cubicBezTo>
                <a:cubicBezTo>
                  <a:pt x="4990" y="809"/>
                  <a:pt x="4980" y="810"/>
                  <a:pt x="4971" y="810"/>
                </a:cubicBezTo>
                <a:cubicBezTo>
                  <a:pt x="4879" y="810"/>
                  <a:pt x="4879" y="810"/>
                  <a:pt x="4879" y="810"/>
                </a:cubicBezTo>
                <a:cubicBezTo>
                  <a:pt x="4879" y="919"/>
                  <a:pt x="4879" y="919"/>
                  <a:pt x="4879" y="919"/>
                </a:cubicBezTo>
                <a:cubicBezTo>
                  <a:pt x="4843" y="919"/>
                  <a:pt x="4843" y="919"/>
                  <a:pt x="4843" y="919"/>
                </a:cubicBezTo>
                <a:cubicBezTo>
                  <a:pt x="4843" y="576"/>
                  <a:pt x="4843" y="576"/>
                  <a:pt x="4843" y="576"/>
                </a:cubicBezTo>
                <a:cubicBezTo>
                  <a:pt x="4971" y="576"/>
                  <a:pt x="4971" y="576"/>
                  <a:pt x="4971" y="576"/>
                </a:cubicBezTo>
                <a:cubicBezTo>
                  <a:pt x="5015" y="576"/>
                  <a:pt x="5049" y="587"/>
                  <a:pt x="5074" y="607"/>
                </a:cubicBezTo>
                <a:cubicBezTo>
                  <a:pt x="5098" y="628"/>
                  <a:pt x="5111" y="657"/>
                  <a:pt x="5111" y="693"/>
                </a:cubicBezTo>
                <a:cubicBezTo>
                  <a:pt x="5111" y="720"/>
                  <a:pt x="5104" y="743"/>
                  <a:pt x="5091" y="761"/>
                </a:cubicBezTo>
                <a:cubicBezTo>
                  <a:pt x="5077" y="780"/>
                  <a:pt x="5058" y="793"/>
                  <a:pt x="5033" y="801"/>
                </a:cubicBezTo>
                <a:close/>
                <a:moveTo>
                  <a:pt x="5048" y="757"/>
                </a:moveTo>
                <a:cubicBezTo>
                  <a:pt x="5066" y="742"/>
                  <a:pt x="5075" y="721"/>
                  <a:pt x="5075" y="693"/>
                </a:cubicBezTo>
                <a:cubicBezTo>
                  <a:pt x="5075" y="666"/>
                  <a:pt x="5066" y="645"/>
                  <a:pt x="5048" y="630"/>
                </a:cubicBezTo>
                <a:cubicBezTo>
                  <a:pt x="5030" y="615"/>
                  <a:pt x="5004" y="607"/>
                  <a:pt x="4970" y="607"/>
                </a:cubicBezTo>
                <a:cubicBezTo>
                  <a:pt x="4879" y="607"/>
                  <a:pt x="4879" y="607"/>
                  <a:pt x="4879" y="607"/>
                </a:cubicBezTo>
                <a:cubicBezTo>
                  <a:pt x="4879" y="779"/>
                  <a:pt x="4879" y="779"/>
                  <a:pt x="4879" y="779"/>
                </a:cubicBezTo>
                <a:cubicBezTo>
                  <a:pt x="4970" y="779"/>
                  <a:pt x="4970" y="779"/>
                  <a:pt x="4970" y="779"/>
                </a:cubicBezTo>
                <a:cubicBezTo>
                  <a:pt x="5004" y="779"/>
                  <a:pt x="5030" y="772"/>
                  <a:pt x="5048" y="757"/>
                </a:cubicBezTo>
                <a:close/>
                <a:moveTo>
                  <a:pt x="5522" y="576"/>
                </a:moveTo>
                <a:cubicBezTo>
                  <a:pt x="5375" y="830"/>
                  <a:pt x="5375" y="830"/>
                  <a:pt x="5375" y="830"/>
                </a:cubicBezTo>
                <a:cubicBezTo>
                  <a:pt x="5226" y="576"/>
                  <a:pt x="5226" y="576"/>
                  <a:pt x="5226" y="576"/>
                </a:cubicBezTo>
                <a:cubicBezTo>
                  <a:pt x="5196" y="576"/>
                  <a:pt x="5196" y="576"/>
                  <a:pt x="5196" y="576"/>
                </a:cubicBezTo>
                <a:cubicBezTo>
                  <a:pt x="5196" y="919"/>
                  <a:pt x="5196" y="919"/>
                  <a:pt x="5196" y="919"/>
                </a:cubicBezTo>
                <a:cubicBezTo>
                  <a:pt x="5231" y="919"/>
                  <a:pt x="5231" y="919"/>
                  <a:pt x="5231" y="919"/>
                </a:cubicBezTo>
                <a:cubicBezTo>
                  <a:pt x="5231" y="646"/>
                  <a:pt x="5231" y="646"/>
                  <a:pt x="5231" y="646"/>
                </a:cubicBezTo>
                <a:cubicBezTo>
                  <a:pt x="5366" y="875"/>
                  <a:pt x="5366" y="875"/>
                  <a:pt x="5366" y="875"/>
                </a:cubicBezTo>
                <a:cubicBezTo>
                  <a:pt x="5383" y="875"/>
                  <a:pt x="5383" y="875"/>
                  <a:pt x="5383" y="875"/>
                </a:cubicBezTo>
                <a:cubicBezTo>
                  <a:pt x="5517" y="645"/>
                  <a:pt x="5517" y="645"/>
                  <a:pt x="5517" y="645"/>
                </a:cubicBezTo>
                <a:cubicBezTo>
                  <a:pt x="5517" y="919"/>
                  <a:pt x="5517" y="919"/>
                  <a:pt x="5517" y="919"/>
                </a:cubicBezTo>
                <a:cubicBezTo>
                  <a:pt x="5552" y="919"/>
                  <a:pt x="5552" y="919"/>
                  <a:pt x="5552" y="919"/>
                </a:cubicBezTo>
                <a:cubicBezTo>
                  <a:pt x="5552" y="576"/>
                  <a:pt x="5552" y="576"/>
                  <a:pt x="5552" y="576"/>
                </a:cubicBezTo>
                <a:lnTo>
                  <a:pt x="5522" y="57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14324" tIns="57162" rIns="114324" bIns="57162"/>
          <a:lstStyle/>
          <a:p>
            <a:endParaRPr lang="en-NL"/>
          </a:p>
        </p:txBody>
      </p:sp>
      <p:sp>
        <p:nvSpPr>
          <p:cNvPr id="5" name="Titel 4"/>
          <p:cNvSpPr>
            <a:spLocks noGrp="1" noSelect="1"/>
          </p:cNvSpPr>
          <p:nvPr>
            <p:ph type="title"/>
          </p:nvPr>
        </p:nvSpPr>
        <p:spPr bwMode="gray">
          <a:xfrm>
            <a:off x="855178" y="4414733"/>
            <a:ext cx="13547822" cy="2724818"/>
          </a:xfrm>
        </p:spPr>
        <p:txBody>
          <a:bodyPr/>
          <a:lstStyle>
            <a:lvl1pPr algn="ctr">
              <a:lnSpc>
                <a:spcPct val="110000"/>
              </a:lnSpc>
              <a:defRPr cap="none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1" name="Freeform 5 (PHJU)"/>
          <p:cNvSpPr>
            <a:spLocks noGrp="1" noSelect="1"/>
          </p:cNvSpPr>
          <p:nvPr>
            <p:ph type="body" idx="1001"/>
          </p:nvPr>
        </p:nvSpPr>
        <p:spPr bwMode="invGray">
          <a:xfrm>
            <a:off x="6831645" y="2197926"/>
            <a:ext cx="1560044" cy="1552643"/>
          </a:xfrm>
          <a:custGeom>
            <a:avLst/>
            <a:gdLst>
              <a:gd name="T0" fmla="*/ 686 w 3928"/>
              <a:gd name="T1" fmla="*/ 1346 h 3913"/>
              <a:gd name="T2" fmla="*/ 343 w 3928"/>
              <a:gd name="T3" fmla="*/ 1689 h 3913"/>
              <a:gd name="T4" fmla="*/ 0 w 3928"/>
              <a:gd name="T5" fmla="*/ 1346 h 3913"/>
              <a:gd name="T6" fmla="*/ 343 w 3928"/>
              <a:gd name="T7" fmla="*/ 1003 h 3913"/>
              <a:gd name="T8" fmla="*/ 686 w 3928"/>
              <a:gd name="T9" fmla="*/ 1346 h 3913"/>
              <a:gd name="T10" fmla="*/ 3585 w 3928"/>
              <a:gd name="T11" fmla="*/ 3227 h 3913"/>
              <a:gd name="T12" fmla="*/ 3242 w 3928"/>
              <a:gd name="T13" fmla="*/ 3570 h 3913"/>
              <a:gd name="T14" fmla="*/ 3585 w 3928"/>
              <a:gd name="T15" fmla="*/ 3913 h 3913"/>
              <a:gd name="T16" fmla="*/ 3928 w 3928"/>
              <a:gd name="T17" fmla="*/ 3570 h 3913"/>
              <a:gd name="T18" fmla="*/ 3585 w 3928"/>
              <a:gd name="T19" fmla="*/ 3227 h 3913"/>
              <a:gd name="T20" fmla="*/ 1178 w 3928"/>
              <a:gd name="T21" fmla="*/ 244 h 3913"/>
              <a:gd name="T22" fmla="*/ 1404 w 3928"/>
              <a:gd name="T23" fmla="*/ 409 h 3913"/>
              <a:gd name="T24" fmla="*/ 1569 w 3928"/>
              <a:gd name="T25" fmla="*/ 182 h 3913"/>
              <a:gd name="T26" fmla="*/ 1342 w 3928"/>
              <a:gd name="T27" fmla="*/ 17 h 3913"/>
              <a:gd name="T28" fmla="*/ 1178 w 3928"/>
              <a:gd name="T29" fmla="*/ 244 h 39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3928" h="3913">
                <a:moveTo>
                  <a:pt x="686" y="1346"/>
                </a:moveTo>
                <a:cubicBezTo>
                  <a:pt x="686" y="1536"/>
                  <a:pt x="532" y="1689"/>
                  <a:pt x="343" y="1689"/>
                </a:cubicBezTo>
                <a:cubicBezTo>
                  <a:pt x="153" y="1689"/>
                  <a:pt x="0" y="1536"/>
                  <a:pt x="0" y="1346"/>
                </a:cubicBezTo>
                <a:cubicBezTo>
                  <a:pt x="0" y="1157"/>
                  <a:pt x="153" y="1003"/>
                  <a:pt x="343" y="1003"/>
                </a:cubicBezTo>
                <a:cubicBezTo>
                  <a:pt x="532" y="1003"/>
                  <a:pt x="686" y="1157"/>
                  <a:pt x="686" y="1346"/>
                </a:cubicBezTo>
                <a:close/>
                <a:moveTo>
                  <a:pt x="3585" y="3227"/>
                </a:moveTo>
                <a:cubicBezTo>
                  <a:pt x="3395" y="3227"/>
                  <a:pt x="3242" y="3381"/>
                  <a:pt x="3242" y="3570"/>
                </a:cubicBezTo>
                <a:cubicBezTo>
                  <a:pt x="3242" y="3759"/>
                  <a:pt x="3395" y="3913"/>
                  <a:pt x="3585" y="3913"/>
                </a:cubicBezTo>
                <a:cubicBezTo>
                  <a:pt x="3774" y="3913"/>
                  <a:pt x="3928" y="3759"/>
                  <a:pt x="3928" y="3570"/>
                </a:cubicBezTo>
                <a:cubicBezTo>
                  <a:pt x="3928" y="3381"/>
                  <a:pt x="3774" y="3227"/>
                  <a:pt x="3585" y="3227"/>
                </a:cubicBezTo>
                <a:close/>
                <a:moveTo>
                  <a:pt x="1178" y="244"/>
                </a:moveTo>
                <a:cubicBezTo>
                  <a:pt x="1195" y="352"/>
                  <a:pt x="1296" y="426"/>
                  <a:pt x="1404" y="409"/>
                </a:cubicBezTo>
                <a:cubicBezTo>
                  <a:pt x="1512" y="391"/>
                  <a:pt x="1586" y="290"/>
                  <a:pt x="1569" y="182"/>
                </a:cubicBezTo>
                <a:cubicBezTo>
                  <a:pt x="1551" y="74"/>
                  <a:pt x="1450" y="0"/>
                  <a:pt x="1342" y="17"/>
                </a:cubicBezTo>
                <a:cubicBezTo>
                  <a:pt x="1234" y="35"/>
                  <a:pt x="1160" y="136"/>
                  <a:pt x="1178" y="244"/>
                </a:cubicBezTo>
                <a:close/>
              </a:path>
            </a:pathLst>
          </a:custGeom>
          <a:solidFill>
            <a:srgbClr val="FFFFFF">
              <a:alpha val="50196"/>
            </a:srgbClr>
          </a:solidFill>
          <a:ln>
            <a:noFill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82592" indent="-382592" algn="l" defTabSz="1143274" rtl="0" eaLnBrk="1" latinLnBrk="0" hangingPunct="1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 typeface="Century Gothic" panose="020B0502020202020204" pitchFamily="34" charset="0"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Freeform 6 (PHJU)"/>
          <p:cNvSpPr>
            <a:spLocks noGrp="1" noSelect="1"/>
          </p:cNvSpPr>
          <p:nvPr>
            <p:ph type="body" idx="1000"/>
          </p:nvPr>
        </p:nvSpPr>
        <p:spPr bwMode="invGray">
          <a:xfrm>
            <a:off x="6968596" y="2122478"/>
            <a:ext cx="1448896" cy="1777003"/>
          </a:xfrm>
          <a:custGeom>
            <a:avLst/>
            <a:gdLst>
              <a:gd name="T0" fmla="*/ 3243 w 3652"/>
              <a:gd name="T1" fmla="*/ 3080 h 4479"/>
              <a:gd name="T2" fmla="*/ 3634 w 3652"/>
              <a:gd name="T3" fmla="*/ 3018 h 4479"/>
              <a:gd name="T4" fmla="*/ 377 w 3652"/>
              <a:gd name="T5" fmla="*/ 631 h 4479"/>
              <a:gd name="T6" fmla="*/ 281 w 3652"/>
              <a:gd name="T7" fmla="*/ 27 h 4479"/>
              <a:gd name="T8" fmla="*/ 377 w 3652"/>
              <a:gd name="T9" fmla="*/ 631 h 4479"/>
              <a:gd name="T10" fmla="*/ 2973 w 3652"/>
              <a:gd name="T11" fmla="*/ 4404 h 4479"/>
              <a:gd name="T12" fmla="*/ 331 w 3652"/>
              <a:gd name="T13" fmla="*/ 4479 h 4479"/>
              <a:gd name="T14" fmla="*/ 257 w 3652"/>
              <a:gd name="T15" fmla="*/ 853 h 4479"/>
              <a:gd name="T16" fmla="*/ 2898 w 3652"/>
              <a:gd name="T17" fmla="*/ 778 h 4479"/>
              <a:gd name="T18" fmla="*/ 2823 w 3652"/>
              <a:gd name="T19" fmla="*/ 928 h 4479"/>
              <a:gd name="T20" fmla="*/ 406 w 3652"/>
              <a:gd name="T21" fmla="*/ 4329 h 4479"/>
              <a:gd name="T22" fmla="*/ 2823 w 3652"/>
              <a:gd name="T23" fmla="*/ 928 h 4479"/>
              <a:gd name="T24" fmla="*/ 1028 w 3652"/>
              <a:gd name="T25" fmla="*/ 3529 h 4479"/>
              <a:gd name="T26" fmla="*/ 1028 w 3652"/>
              <a:gd name="T27" fmla="*/ 3679 h 4479"/>
              <a:gd name="T28" fmla="*/ 2276 w 3652"/>
              <a:gd name="T29" fmla="*/ 3604 h 4479"/>
              <a:gd name="T30" fmla="*/ 2006 w 3652"/>
              <a:gd name="T31" fmla="*/ 3841 h 4479"/>
              <a:gd name="T32" fmla="*/ 1148 w 3652"/>
              <a:gd name="T33" fmla="*/ 3916 h 4479"/>
              <a:gd name="T34" fmla="*/ 2006 w 3652"/>
              <a:gd name="T35" fmla="*/ 3991 h 4479"/>
              <a:gd name="T36" fmla="*/ 2006 w 3652"/>
              <a:gd name="T37" fmla="*/ 3841 h 4479"/>
              <a:gd name="T38" fmla="*/ 1615 w 3652"/>
              <a:gd name="T39" fmla="*/ 1373 h 4479"/>
              <a:gd name="T40" fmla="*/ 1615 w 3652"/>
              <a:gd name="T41" fmla="*/ 3004 h 4479"/>
              <a:gd name="T42" fmla="*/ 1615 w 3652"/>
              <a:gd name="T43" fmla="*/ 2794 h 4479"/>
              <a:gd name="T44" fmla="*/ 1435 w 3652"/>
              <a:gd name="T45" fmla="*/ 2263 h 4479"/>
              <a:gd name="T46" fmla="*/ 2276 w 3652"/>
              <a:gd name="T47" fmla="*/ 2263 h 4479"/>
              <a:gd name="T48" fmla="*/ 1763 w 3652"/>
              <a:gd name="T49" fmla="*/ 2837 h 4479"/>
              <a:gd name="T50" fmla="*/ 1763 w 3652"/>
              <a:gd name="T51" fmla="*/ 1539 h 4479"/>
              <a:gd name="T52" fmla="*/ 2276 w 3652"/>
              <a:gd name="T53" fmla="*/ 2114 h 4479"/>
              <a:gd name="T54" fmla="*/ 1435 w 3652"/>
              <a:gd name="T55" fmla="*/ 2114 h 4479"/>
              <a:gd name="T56" fmla="*/ 1615 w 3652"/>
              <a:gd name="T57" fmla="*/ 1583 h 4479"/>
              <a:gd name="T58" fmla="*/ 953 w 3652"/>
              <a:gd name="T59" fmla="*/ 2114 h 4479"/>
              <a:gd name="T60" fmla="*/ 1466 w 3652"/>
              <a:gd name="T61" fmla="*/ 1539 h 4479"/>
              <a:gd name="T62" fmla="*/ 953 w 3652"/>
              <a:gd name="T63" fmla="*/ 2263 h 4479"/>
              <a:gd name="T64" fmla="*/ 1284 w 3652"/>
              <a:gd name="T65" fmla="*/ 2263 h 4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652" h="4479">
                <a:moveTo>
                  <a:pt x="3470" y="3245"/>
                </a:moveTo>
                <a:cubicBezTo>
                  <a:pt x="3362" y="3262"/>
                  <a:pt x="3260" y="3188"/>
                  <a:pt x="3243" y="3080"/>
                </a:cubicBezTo>
                <a:cubicBezTo>
                  <a:pt x="3226" y="2972"/>
                  <a:pt x="3300" y="2871"/>
                  <a:pt x="3408" y="2854"/>
                </a:cubicBezTo>
                <a:cubicBezTo>
                  <a:pt x="3516" y="2836"/>
                  <a:pt x="3617" y="2910"/>
                  <a:pt x="3634" y="3018"/>
                </a:cubicBezTo>
                <a:cubicBezTo>
                  <a:pt x="3652" y="3126"/>
                  <a:pt x="3578" y="3228"/>
                  <a:pt x="3470" y="3245"/>
                </a:cubicBezTo>
                <a:close/>
                <a:moveTo>
                  <a:pt x="377" y="631"/>
                </a:moveTo>
                <a:cubicBezTo>
                  <a:pt x="544" y="605"/>
                  <a:pt x="658" y="448"/>
                  <a:pt x="632" y="281"/>
                </a:cubicBezTo>
                <a:cubicBezTo>
                  <a:pt x="605" y="114"/>
                  <a:pt x="448" y="0"/>
                  <a:pt x="281" y="27"/>
                </a:cubicBezTo>
                <a:cubicBezTo>
                  <a:pt x="114" y="53"/>
                  <a:pt x="0" y="210"/>
                  <a:pt x="27" y="377"/>
                </a:cubicBezTo>
                <a:cubicBezTo>
                  <a:pt x="54" y="544"/>
                  <a:pt x="210" y="658"/>
                  <a:pt x="377" y="631"/>
                </a:cubicBezTo>
                <a:close/>
                <a:moveTo>
                  <a:pt x="2973" y="853"/>
                </a:moveTo>
                <a:cubicBezTo>
                  <a:pt x="2973" y="4404"/>
                  <a:pt x="2973" y="4404"/>
                  <a:pt x="2973" y="4404"/>
                </a:cubicBezTo>
                <a:cubicBezTo>
                  <a:pt x="2973" y="4445"/>
                  <a:pt x="2939" y="4479"/>
                  <a:pt x="2898" y="4479"/>
                </a:cubicBezTo>
                <a:cubicBezTo>
                  <a:pt x="331" y="4479"/>
                  <a:pt x="331" y="4479"/>
                  <a:pt x="331" y="4479"/>
                </a:cubicBezTo>
                <a:cubicBezTo>
                  <a:pt x="290" y="4479"/>
                  <a:pt x="257" y="4445"/>
                  <a:pt x="257" y="4404"/>
                </a:cubicBezTo>
                <a:cubicBezTo>
                  <a:pt x="257" y="853"/>
                  <a:pt x="257" y="853"/>
                  <a:pt x="257" y="853"/>
                </a:cubicBezTo>
                <a:cubicBezTo>
                  <a:pt x="257" y="811"/>
                  <a:pt x="290" y="778"/>
                  <a:pt x="331" y="778"/>
                </a:cubicBezTo>
                <a:cubicBezTo>
                  <a:pt x="2898" y="778"/>
                  <a:pt x="2898" y="778"/>
                  <a:pt x="2898" y="778"/>
                </a:cubicBezTo>
                <a:cubicBezTo>
                  <a:pt x="2939" y="778"/>
                  <a:pt x="2973" y="811"/>
                  <a:pt x="2973" y="853"/>
                </a:cubicBezTo>
                <a:close/>
                <a:moveTo>
                  <a:pt x="2823" y="928"/>
                </a:moveTo>
                <a:cubicBezTo>
                  <a:pt x="406" y="928"/>
                  <a:pt x="406" y="928"/>
                  <a:pt x="406" y="928"/>
                </a:cubicBezTo>
                <a:cubicBezTo>
                  <a:pt x="406" y="4329"/>
                  <a:pt x="406" y="4329"/>
                  <a:pt x="406" y="4329"/>
                </a:cubicBezTo>
                <a:cubicBezTo>
                  <a:pt x="2823" y="4329"/>
                  <a:pt x="2823" y="4329"/>
                  <a:pt x="2823" y="4329"/>
                </a:cubicBezTo>
                <a:lnTo>
                  <a:pt x="2823" y="928"/>
                </a:lnTo>
                <a:close/>
                <a:moveTo>
                  <a:pt x="2201" y="3529"/>
                </a:moveTo>
                <a:cubicBezTo>
                  <a:pt x="1028" y="3529"/>
                  <a:pt x="1028" y="3529"/>
                  <a:pt x="1028" y="3529"/>
                </a:cubicBezTo>
                <a:cubicBezTo>
                  <a:pt x="987" y="3529"/>
                  <a:pt x="953" y="3563"/>
                  <a:pt x="953" y="3604"/>
                </a:cubicBezTo>
                <a:cubicBezTo>
                  <a:pt x="953" y="3646"/>
                  <a:pt x="987" y="3679"/>
                  <a:pt x="1028" y="3679"/>
                </a:cubicBezTo>
                <a:cubicBezTo>
                  <a:pt x="2201" y="3679"/>
                  <a:pt x="2201" y="3679"/>
                  <a:pt x="2201" y="3679"/>
                </a:cubicBezTo>
                <a:cubicBezTo>
                  <a:pt x="2242" y="3679"/>
                  <a:pt x="2276" y="3646"/>
                  <a:pt x="2276" y="3604"/>
                </a:cubicBezTo>
                <a:cubicBezTo>
                  <a:pt x="2276" y="3563"/>
                  <a:pt x="2242" y="3529"/>
                  <a:pt x="2201" y="3529"/>
                </a:cubicBezTo>
                <a:close/>
                <a:moveTo>
                  <a:pt x="2006" y="3841"/>
                </a:moveTo>
                <a:cubicBezTo>
                  <a:pt x="1223" y="3841"/>
                  <a:pt x="1223" y="3841"/>
                  <a:pt x="1223" y="3841"/>
                </a:cubicBezTo>
                <a:cubicBezTo>
                  <a:pt x="1182" y="3841"/>
                  <a:pt x="1148" y="3874"/>
                  <a:pt x="1148" y="3916"/>
                </a:cubicBezTo>
                <a:cubicBezTo>
                  <a:pt x="1148" y="3957"/>
                  <a:pt x="1182" y="3991"/>
                  <a:pt x="1223" y="3991"/>
                </a:cubicBezTo>
                <a:cubicBezTo>
                  <a:pt x="2006" y="3991"/>
                  <a:pt x="2006" y="3991"/>
                  <a:pt x="2006" y="3991"/>
                </a:cubicBezTo>
                <a:cubicBezTo>
                  <a:pt x="2047" y="3991"/>
                  <a:pt x="2081" y="3957"/>
                  <a:pt x="2081" y="3916"/>
                </a:cubicBezTo>
                <a:cubicBezTo>
                  <a:pt x="2081" y="3874"/>
                  <a:pt x="2047" y="3841"/>
                  <a:pt x="2006" y="3841"/>
                </a:cubicBezTo>
                <a:close/>
                <a:moveTo>
                  <a:pt x="799" y="2188"/>
                </a:moveTo>
                <a:cubicBezTo>
                  <a:pt x="799" y="1739"/>
                  <a:pt x="1165" y="1373"/>
                  <a:pt x="1615" y="1373"/>
                </a:cubicBezTo>
                <a:cubicBezTo>
                  <a:pt x="2064" y="1373"/>
                  <a:pt x="2430" y="1739"/>
                  <a:pt x="2430" y="2188"/>
                </a:cubicBezTo>
                <a:cubicBezTo>
                  <a:pt x="2430" y="2638"/>
                  <a:pt x="2064" y="3004"/>
                  <a:pt x="1615" y="3004"/>
                </a:cubicBezTo>
                <a:cubicBezTo>
                  <a:pt x="1165" y="3004"/>
                  <a:pt x="799" y="2638"/>
                  <a:pt x="799" y="2188"/>
                </a:cubicBezTo>
                <a:close/>
                <a:moveTo>
                  <a:pt x="1615" y="2794"/>
                </a:moveTo>
                <a:cubicBezTo>
                  <a:pt x="1679" y="2685"/>
                  <a:pt x="1776" y="2489"/>
                  <a:pt x="1794" y="2263"/>
                </a:cubicBezTo>
                <a:cubicBezTo>
                  <a:pt x="1435" y="2263"/>
                  <a:pt x="1435" y="2263"/>
                  <a:pt x="1435" y="2263"/>
                </a:cubicBezTo>
                <a:cubicBezTo>
                  <a:pt x="1453" y="2489"/>
                  <a:pt x="1550" y="2685"/>
                  <a:pt x="1615" y="2794"/>
                </a:cubicBezTo>
                <a:close/>
                <a:moveTo>
                  <a:pt x="2276" y="2263"/>
                </a:moveTo>
                <a:cubicBezTo>
                  <a:pt x="1945" y="2263"/>
                  <a:pt x="1945" y="2263"/>
                  <a:pt x="1945" y="2263"/>
                </a:cubicBezTo>
                <a:cubicBezTo>
                  <a:pt x="1928" y="2503"/>
                  <a:pt x="1835" y="2709"/>
                  <a:pt x="1763" y="2837"/>
                </a:cubicBezTo>
                <a:cubicBezTo>
                  <a:pt x="2035" y="2775"/>
                  <a:pt x="2244" y="2546"/>
                  <a:pt x="2276" y="2263"/>
                </a:cubicBezTo>
                <a:close/>
                <a:moveTo>
                  <a:pt x="1763" y="1539"/>
                </a:moveTo>
                <a:cubicBezTo>
                  <a:pt x="1835" y="1667"/>
                  <a:pt x="1928" y="1874"/>
                  <a:pt x="1945" y="2114"/>
                </a:cubicBezTo>
                <a:cubicBezTo>
                  <a:pt x="2276" y="2114"/>
                  <a:pt x="2276" y="2114"/>
                  <a:pt x="2276" y="2114"/>
                </a:cubicBezTo>
                <a:cubicBezTo>
                  <a:pt x="2244" y="1831"/>
                  <a:pt x="2035" y="1602"/>
                  <a:pt x="1763" y="1539"/>
                </a:cubicBezTo>
                <a:close/>
                <a:moveTo>
                  <a:pt x="1435" y="2114"/>
                </a:moveTo>
                <a:cubicBezTo>
                  <a:pt x="1794" y="2114"/>
                  <a:pt x="1794" y="2114"/>
                  <a:pt x="1794" y="2114"/>
                </a:cubicBezTo>
                <a:cubicBezTo>
                  <a:pt x="1776" y="1887"/>
                  <a:pt x="1679" y="1691"/>
                  <a:pt x="1615" y="1583"/>
                </a:cubicBezTo>
                <a:cubicBezTo>
                  <a:pt x="1550" y="1691"/>
                  <a:pt x="1453" y="1888"/>
                  <a:pt x="1435" y="2114"/>
                </a:cubicBezTo>
                <a:close/>
                <a:moveTo>
                  <a:pt x="953" y="2114"/>
                </a:moveTo>
                <a:cubicBezTo>
                  <a:pt x="1284" y="2114"/>
                  <a:pt x="1284" y="2114"/>
                  <a:pt x="1284" y="2114"/>
                </a:cubicBezTo>
                <a:cubicBezTo>
                  <a:pt x="1301" y="1874"/>
                  <a:pt x="1394" y="1667"/>
                  <a:pt x="1466" y="1539"/>
                </a:cubicBezTo>
                <a:cubicBezTo>
                  <a:pt x="1194" y="1602"/>
                  <a:pt x="985" y="1831"/>
                  <a:pt x="953" y="2114"/>
                </a:cubicBezTo>
                <a:close/>
                <a:moveTo>
                  <a:pt x="953" y="2263"/>
                </a:moveTo>
                <a:cubicBezTo>
                  <a:pt x="985" y="2546"/>
                  <a:pt x="1194" y="2775"/>
                  <a:pt x="1466" y="2837"/>
                </a:cubicBezTo>
                <a:cubicBezTo>
                  <a:pt x="1394" y="2709"/>
                  <a:pt x="1301" y="2503"/>
                  <a:pt x="1284" y="2263"/>
                </a:cubicBezTo>
                <a:lnTo>
                  <a:pt x="953" y="226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82592" indent="-382592" algn="l" defTabSz="1143274" rtl="0" eaLnBrk="1" latinLnBrk="0" hangingPunct="1">
              <a:lnSpc>
                <a:spcPct val="130000"/>
              </a:lnSpc>
              <a:spcBef>
                <a:spcPts val="0"/>
              </a:spcBef>
              <a:buClr>
                <a:schemeClr val="accent1"/>
              </a:buClr>
              <a:buFont typeface="Century Gothic" panose="020B0502020202020204" pitchFamily="34" charset="0"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***Tijdelijke aanduiding voor dianummer 11">
            <a:extLst>
              <a:ext uri="{FF2B5EF4-FFF2-40B4-BE49-F238E27FC236}">
                <a16:creationId xmlns:a16="http://schemas.microsoft.com/office/drawing/2014/main" id="{DA954AF9-84D3-48F3-B569-29366DEF71E9}"/>
              </a:ext>
            </a:extLst>
          </p:cNvPr>
          <p:cNvSpPr>
            <a:spLocks noGrp="1" noSelect="1"/>
          </p:cNvSpPr>
          <p:nvPr>
            <p:ph type="sldNum" sz="quarter" idx="100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 </a:t>
            </a:r>
            <a:fld id="{35957D73-B058-4705-8CDD-4FDA187E681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046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5" Type="http://schemas.openxmlformats.org/officeDocument/2006/relationships/slideLayout" Target="../slideLayouts/slideLayout51.xml"/><Relationship Id="rId4" Type="http://schemas.openxmlformats.org/officeDocument/2006/relationships/slideLayout" Target="../slideLayouts/slideLayout50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8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7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007A3F7E-828C-49EF-BD17-5DF7FE3CF3BC}"/>
              </a:ext>
            </a:extLst>
          </p:cNvPr>
          <p:cNvSpPr>
            <a:spLocks noGrp="1" noSelect="1"/>
          </p:cNvSpPr>
          <p:nvPr>
            <p:ph type="title"/>
          </p:nvPr>
        </p:nvSpPr>
        <p:spPr bwMode="gray">
          <a:xfrm>
            <a:off x="855663" y="509588"/>
            <a:ext cx="13717587" cy="4953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noProof="1"/>
              <a:t>[Title]</a:t>
            </a:r>
          </a:p>
        </p:txBody>
      </p:sp>
      <p:sp>
        <p:nvSpPr>
          <p:cNvPr id="3" name="Text Placeholder 2 (JU-Free)">
            <a:extLst>
              <a:ext uri="{FF2B5EF4-FFF2-40B4-BE49-F238E27FC236}">
                <a16:creationId xmlns:a16="http://schemas.microsoft.com/office/drawing/2014/main" id="{2199196F-F90C-4F02-8E10-003ECB366190}"/>
              </a:ext>
            </a:extLst>
          </p:cNvPr>
          <p:cNvSpPr>
            <a:spLocks noGrp="1"/>
          </p:cNvSpPr>
          <p:nvPr>
            <p:ph type="body" idx="1"/>
          </p:nvPr>
        </p:nvSpPr>
        <p:spPr bwMode="gray">
          <a:xfrm>
            <a:off x="855663" y="1868488"/>
            <a:ext cx="13717587" cy="54927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1"/>
              <a:t>JU-LEVEL1=List 1st level</a:t>
            </a:r>
          </a:p>
          <a:p>
            <a:pPr lvl="1"/>
            <a:r>
              <a:rPr lang="en-US" noProof="1"/>
              <a:t>JU-LEVEL2=List 2nd level</a:t>
            </a:r>
          </a:p>
          <a:p>
            <a:pPr lvl="2"/>
            <a:r>
              <a:rPr lang="en-US" noProof="1"/>
              <a:t>JU-LEVEL3=List 3rd level</a:t>
            </a:r>
          </a:p>
          <a:p>
            <a:pPr lvl="3"/>
            <a:r>
              <a:rPr lang="en-US" noProof="1"/>
              <a:t>JU-LEVEL4=Heading</a:t>
            </a:r>
          </a:p>
          <a:p>
            <a:pPr lvl="4"/>
            <a:r>
              <a:rPr lang="en-US" noProof="1"/>
              <a:t>JU-LEVEL5=Plain text</a:t>
            </a:r>
          </a:p>
          <a:p>
            <a:pPr lvl="5"/>
            <a:r>
              <a:rPr lang="en-US" noProof="1"/>
              <a:t>JU-LEVEL6=Indent 1st level</a:t>
            </a:r>
          </a:p>
          <a:p>
            <a:pPr lvl="6"/>
            <a:r>
              <a:rPr lang="en-US" noProof="1"/>
              <a:t>JU-LEVEL7=Indent 2nd level</a:t>
            </a:r>
          </a:p>
          <a:p>
            <a:pPr lvl="7"/>
            <a:r>
              <a:rPr lang="en-US" noProof="1"/>
              <a:t>JU-LEVEL8=Indent 3rd level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2672FBC-4FCC-4AB0-8B7B-4E7CB75D7E1B}"/>
              </a:ext>
            </a:extLst>
          </p:cNvPr>
          <p:cNvSpPr>
            <a:spLocks noGrp="1" noSelect="1"/>
          </p:cNvSpPr>
          <p:nvPr>
            <p:ph type="dt" sz="half" idx="2"/>
          </p:nvPr>
        </p:nvSpPr>
        <p:spPr bwMode="gray">
          <a:xfrm>
            <a:off x="855663" y="8342313"/>
            <a:ext cx="1574800" cy="13493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875" noProof="1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E53690E1-543A-48F6-9BB1-A17A0BAE064F}" type="datetime3">
              <a:rPr lang="en-US"/>
              <a:pPr>
                <a:defRPr/>
              </a:pPr>
              <a:t>9 November 2022</a:t>
            </a:fld>
            <a:endParaRPr 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4B46CCB-84C1-4108-A699-61BD19A519AD}"/>
              </a:ext>
            </a:extLst>
          </p:cNvPr>
          <p:cNvSpPr>
            <a:spLocks noGrp="1" noSelect="1"/>
          </p:cNvSpPr>
          <p:nvPr>
            <p:ph type="ftr" sz="quarter" idx="3"/>
          </p:nvPr>
        </p:nvSpPr>
        <p:spPr bwMode="gray">
          <a:xfrm>
            <a:off x="5861050" y="8343900"/>
            <a:ext cx="7831138" cy="18097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875" noProof="1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8E8DF90-6D6D-4429-9EF7-2CE2E1E62DCF}"/>
              </a:ext>
            </a:extLst>
          </p:cNvPr>
          <p:cNvSpPr>
            <a:spLocks noGrp="1" noSelect="1"/>
          </p:cNvSpPr>
          <p:nvPr>
            <p:ph type="sldNum" sz="quarter" idx="4"/>
          </p:nvPr>
        </p:nvSpPr>
        <p:spPr bwMode="gray">
          <a:xfrm>
            <a:off x="14436725" y="7786688"/>
            <a:ext cx="495300" cy="31432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50" noProof="1">
                <a:solidFill>
                  <a:srgbClr val="00145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 </a:t>
            </a:r>
            <a:fld id="{7A9F9865-79C4-42FF-B2CF-5CB3023F1F7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8" r:id="rId1"/>
    <p:sldLayoutId id="2147484119" r:id="rId2"/>
    <p:sldLayoutId id="2147484120" r:id="rId3"/>
    <p:sldLayoutId id="2147484121" r:id="rId4"/>
    <p:sldLayoutId id="2147484122" r:id="rId5"/>
    <p:sldLayoutId id="2147484123" r:id="rId6"/>
    <p:sldLayoutId id="2147484124" r:id="rId7"/>
    <p:sldLayoutId id="2147484125" r:id="rId8"/>
    <p:sldLayoutId id="2147484126" r:id="rId9"/>
    <p:sldLayoutId id="2147484127" r:id="rId10"/>
    <p:sldLayoutId id="2147484128" r:id="rId11"/>
    <p:sldLayoutId id="2147484129" r:id="rId12"/>
    <p:sldLayoutId id="2147484130" r:id="rId13"/>
    <p:sldLayoutId id="2147484131" r:id="rId14"/>
    <p:sldLayoutId id="2147484132" r:id="rId15"/>
    <p:sldLayoutId id="2147484133" r:id="rId16"/>
    <p:sldLayoutId id="2147484134" r:id="rId17"/>
    <p:sldLayoutId id="2147484135" r:id="rId18"/>
    <p:sldLayoutId id="2147484136" r:id="rId19"/>
    <p:sldLayoutId id="2147484137" r:id="rId20"/>
    <p:sldLayoutId id="2147484138" r:id="rId21"/>
    <p:sldLayoutId id="2147484139" r:id="rId22"/>
    <p:sldLayoutId id="2147484140" r:id="rId23"/>
    <p:sldLayoutId id="2147484141" r:id="rId24"/>
    <p:sldLayoutId id="2147484142" r:id="rId25"/>
    <p:sldLayoutId id="2147484143" r:id="rId26"/>
    <p:sldLayoutId id="2147484144" r:id="rId27"/>
    <p:sldLayoutId id="2147484145" r:id="rId28"/>
    <p:sldLayoutId id="2147484146" r:id="rId29"/>
    <p:sldLayoutId id="2147484147" r:id="rId30"/>
    <p:sldLayoutId id="2147484148" r:id="rId31"/>
    <p:sldLayoutId id="2147484149" r:id="rId32"/>
    <p:sldLayoutId id="2147484150" r:id="rId33"/>
    <p:sldLayoutId id="2147484151" r:id="rId34"/>
    <p:sldLayoutId id="2147484152" r:id="rId35"/>
    <p:sldLayoutId id="2147484153" r:id="rId36"/>
    <p:sldLayoutId id="2147484154" r:id="rId37"/>
    <p:sldLayoutId id="2147484155" r:id="rId38"/>
    <p:sldLayoutId id="2147484156" r:id="rId39"/>
    <p:sldLayoutId id="2147484157" r:id="rId40"/>
    <p:sldLayoutId id="2147484158" r:id="rId41"/>
    <p:sldLayoutId id="2147484159" r:id="rId42"/>
    <p:sldLayoutId id="2147484160" r:id="rId43"/>
    <p:sldLayoutId id="2147484161" r:id="rId44"/>
    <p:sldLayoutId id="2147484162" r:id="rId45"/>
    <p:sldLayoutId id="2147484163" r:id="rId46"/>
  </p:sldLayoutIdLst>
  <p:txStyles>
    <p:titleStyle>
      <a:lvl1pPr algn="l" defTabSz="1143000" rtl="0" eaLnBrk="0" fontAlgn="base" hangingPunct="0">
        <a:spcBef>
          <a:spcPct val="0"/>
        </a:spcBef>
        <a:spcAft>
          <a:spcPct val="0"/>
        </a:spcAft>
        <a:defRPr sz="3300" kern="1200" cap="all">
          <a:solidFill>
            <a:schemeClr val="tx1"/>
          </a:solidFill>
          <a:latin typeface="+mj-lt"/>
          <a:ea typeface="+mj-ea"/>
          <a:cs typeface="+mj-cs"/>
        </a:defRPr>
      </a:lvl1pPr>
      <a:lvl2pPr algn="l" defTabSz="11430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entury Gothic" panose="020B0502020202020204" pitchFamily="34" charset="0"/>
        </a:defRPr>
      </a:lvl2pPr>
      <a:lvl3pPr algn="l" defTabSz="11430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entury Gothic" panose="020B0502020202020204" pitchFamily="34" charset="0"/>
        </a:defRPr>
      </a:lvl3pPr>
      <a:lvl4pPr algn="l" defTabSz="11430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entury Gothic" panose="020B0502020202020204" pitchFamily="34" charset="0"/>
        </a:defRPr>
      </a:lvl4pPr>
      <a:lvl5pPr algn="l" defTabSz="11430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entury Gothic" panose="020B0502020202020204" pitchFamily="34" charset="0"/>
        </a:defRPr>
      </a:lvl5pPr>
      <a:lvl6pPr marL="457200" algn="l" defTabSz="11430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entury Gothic" panose="020B0502020202020204" pitchFamily="34" charset="0"/>
        </a:defRPr>
      </a:lvl6pPr>
      <a:lvl7pPr marL="914400" algn="l" defTabSz="11430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entury Gothic" panose="020B0502020202020204" pitchFamily="34" charset="0"/>
        </a:defRPr>
      </a:lvl7pPr>
      <a:lvl8pPr marL="1371600" algn="l" defTabSz="11430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entury Gothic" panose="020B0502020202020204" pitchFamily="34" charset="0"/>
        </a:defRPr>
      </a:lvl8pPr>
      <a:lvl9pPr marL="1828800" algn="l" defTabSz="11430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entury Gothic" panose="020B0502020202020204" pitchFamily="34" charset="0"/>
        </a:defRPr>
      </a:lvl9pPr>
    </p:titleStyle>
    <p:bodyStyle>
      <a:lvl1pPr marL="382588" indent="-382588" algn="l" defTabSz="1143000" rtl="0" eaLnBrk="0" fontAlgn="base" hangingPunct="0">
        <a:lnSpc>
          <a:spcPct val="130000"/>
        </a:lnSpc>
        <a:spcBef>
          <a:spcPct val="0"/>
        </a:spcBef>
        <a:spcAft>
          <a:spcPct val="0"/>
        </a:spcAft>
        <a:buClr>
          <a:schemeClr val="accent1"/>
        </a:buClr>
        <a:buFont typeface="Century Gothic" panose="020B0502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65175" indent="-382588" algn="l" defTabSz="1143000" rtl="0" eaLnBrk="0" fontAlgn="base" hangingPunct="0">
        <a:lnSpc>
          <a:spcPct val="130000"/>
        </a:lnSpc>
        <a:spcBef>
          <a:spcPct val="0"/>
        </a:spcBef>
        <a:spcAft>
          <a:spcPct val="0"/>
        </a:spcAft>
        <a:buClr>
          <a:schemeClr val="accent1"/>
        </a:buClr>
        <a:buSzPct val="80000"/>
        <a:buFont typeface="Calibri" panose="020F0502020204030204" pitchFamily="34" charset="0"/>
        <a:buChar char="○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7763" indent="-382588" algn="l" defTabSz="1143000" rtl="0" eaLnBrk="0" fontAlgn="base" hangingPunct="0">
        <a:lnSpc>
          <a:spcPct val="130000"/>
        </a:lnSpc>
        <a:spcBef>
          <a:spcPct val="0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-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1143000" rtl="0" eaLnBrk="0" fontAlgn="base" hangingPunct="0">
        <a:lnSpc>
          <a:spcPct val="13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2200" b="1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1143000" rtl="0" eaLnBrk="0" fontAlgn="base" hangingPunct="0">
        <a:lnSpc>
          <a:spcPct val="13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382592" indent="0" algn="l" defTabSz="1143274" rtl="0" eaLnBrk="1" latinLnBrk="0" hangingPunct="1">
        <a:lnSpc>
          <a:spcPct val="130000"/>
        </a:lnSpc>
        <a:spcBef>
          <a:spcPts val="0"/>
        </a:spcBef>
        <a:buFont typeface="Arial" pitchFamily="34" charset="0"/>
        <a:buNone/>
        <a:defRPr sz="2251" kern="1200">
          <a:solidFill>
            <a:schemeClr val="tx1"/>
          </a:solidFill>
          <a:latin typeface="+mn-lt"/>
          <a:ea typeface="+mn-ea"/>
          <a:cs typeface="+mn-cs"/>
        </a:defRPr>
      </a:lvl6pPr>
      <a:lvl7pPr marL="765184" indent="0" algn="l" defTabSz="1143274" rtl="0" eaLnBrk="1" latinLnBrk="0" hangingPunct="1">
        <a:lnSpc>
          <a:spcPct val="130000"/>
        </a:lnSpc>
        <a:spcBef>
          <a:spcPts val="0"/>
        </a:spcBef>
        <a:buFont typeface="Arial" pitchFamily="34" charset="0"/>
        <a:buNone/>
        <a:defRPr sz="2251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147775" indent="0" algn="l" defTabSz="1143274" rtl="0" eaLnBrk="1" latinLnBrk="0" hangingPunct="1">
        <a:lnSpc>
          <a:spcPct val="130000"/>
        </a:lnSpc>
        <a:spcBef>
          <a:spcPts val="0"/>
        </a:spcBef>
        <a:buFont typeface="Arial" pitchFamily="34" charset="0"/>
        <a:buNone/>
        <a:defRPr sz="2251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1143274" rtl="0" eaLnBrk="1" latinLnBrk="0" hangingPunct="1">
        <a:lnSpc>
          <a:spcPct val="130000"/>
        </a:lnSpc>
        <a:spcBef>
          <a:spcPts val="0"/>
        </a:spcBef>
        <a:buFont typeface="Arial" pitchFamily="34" charset="0"/>
        <a:buNone/>
        <a:defRPr sz="225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B"/>
      </a:defPPr>
      <a:lvl1pPr marL="0" algn="l" defTabSz="1143274" rtl="0" eaLnBrk="1" latinLnBrk="0" hangingPunct="1">
        <a:defRPr sz="2251" kern="1200">
          <a:solidFill>
            <a:schemeClr val="tx1"/>
          </a:solidFill>
          <a:latin typeface="+mn-lt"/>
          <a:ea typeface="+mn-ea"/>
          <a:cs typeface="+mn-cs"/>
        </a:defRPr>
      </a:lvl1pPr>
      <a:lvl2pPr marL="571637" algn="l" defTabSz="1143274" rtl="0" eaLnBrk="1" latinLnBrk="0" hangingPunct="1">
        <a:defRPr sz="2251" kern="1200">
          <a:solidFill>
            <a:schemeClr val="tx1"/>
          </a:solidFill>
          <a:latin typeface="+mn-lt"/>
          <a:ea typeface="+mn-ea"/>
          <a:cs typeface="+mn-cs"/>
        </a:defRPr>
      </a:lvl2pPr>
      <a:lvl3pPr marL="1143274" algn="l" defTabSz="1143274" rtl="0" eaLnBrk="1" latinLnBrk="0" hangingPunct="1">
        <a:defRPr sz="2251" kern="1200">
          <a:solidFill>
            <a:schemeClr val="tx1"/>
          </a:solidFill>
          <a:latin typeface="+mn-lt"/>
          <a:ea typeface="+mn-ea"/>
          <a:cs typeface="+mn-cs"/>
        </a:defRPr>
      </a:lvl3pPr>
      <a:lvl4pPr marL="1714911" algn="l" defTabSz="1143274" rtl="0" eaLnBrk="1" latinLnBrk="0" hangingPunct="1">
        <a:defRPr sz="2251" kern="1200">
          <a:solidFill>
            <a:schemeClr val="tx1"/>
          </a:solidFill>
          <a:latin typeface="+mn-lt"/>
          <a:ea typeface="+mn-ea"/>
          <a:cs typeface="+mn-cs"/>
        </a:defRPr>
      </a:lvl4pPr>
      <a:lvl5pPr marL="2286549" algn="l" defTabSz="1143274" rtl="0" eaLnBrk="1" latinLnBrk="0" hangingPunct="1">
        <a:defRPr sz="2251" kern="1200">
          <a:solidFill>
            <a:schemeClr val="tx1"/>
          </a:solidFill>
          <a:latin typeface="+mn-lt"/>
          <a:ea typeface="+mn-ea"/>
          <a:cs typeface="+mn-cs"/>
        </a:defRPr>
      </a:lvl5pPr>
      <a:lvl6pPr marL="2858186" algn="l" defTabSz="1143274" rtl="0" eaLnBrk="1" latinLnBrk="0" hangingPunct="1">
        <a:defRPr sz="2251" kern="1200">
          <a:solidFill>
            <a:schemeClr val="tx1"/>
          </a:solidFill>
          <a:latin typeface="+mn-lt"/>
          <a:ea typeface="+mn-ea"/>
          <a:cs typeface="+mn-cs"/>
        </a:defRPr>
      </a:lvl6pPr>
      <a:lvl7pPr marL="3429823" algn="l" defTabSz="1143274" rtl="0" eaLnBrk="1" latinLnBrk="0" hangingPunct="1">
        <a:defRPr sz="2251" kern="1200">
          <a:solidFill>
            <a:schemeClr val="tx1"/>
          </a:solidFill>
          <a:latin typeface="+mn-lt"/>
          <a:ea typeface="+mn-ea"/>
          <a:cs typeface="+mn-cs"/>
        </a:defRPr>
      </a:lvl7pPr>
      <a:lvl8pPr marL="4001460" algn="l" defTabSz="1143274" rtl="0" eaLnBrk="1" latinLnBrk="0" hangingPunct="1">
        <a:defRPr sz="2251" kern="1200">
          <a:solidFill>
            <a:schemeClr val="tx1"/>
          </a:solidFill>
          <a:latin typeface="+mn-lt"/>
          <a:ea typeface="+mn-ea"/>
          <a:cs typeface="+mn-cs"/>
        </a:defRPr>
      </a:lvl8pPr>
      <a:lvl9pPr marL="4573097" algn="l" defTabSz="1143274" rtl="0" eaLnBrk="1" latinLnBrk="0" hangingPunct="1">
        <a:defRPr sz="22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66CEC10F-18F0-413B-A79E-8396C29A2E97}"/>
              </a:ext>
            </a:extLst>
          </p:cNvPr>
          <p:cNvSpPr>
            <a:spLocks noGrp="1" noSelect="1"/>
          </p:cNvSpPr>
          <p:nvPr>
            <p:ph type="title"/>
          </p:nvPr>
        </p:nvSpPr>
        <p:spPr bwMode="gray">
          <a:xfrm>
            <a:off x="855663" y="509588"/>
            <a:ext cx="13717587" cy="4953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noProof="1"/>
              <a:t>[Title]</a:t>
            </a:r>
          </a:p>
        </p:txBody>
      </p:sp>
      <p:sp>
        <p:nvSpPr>
          <p:cNvPr id="3" name="Text Placeholder 2 (JU-Free)">
            <a:extLst>
              <a:ext uri="{FF2B5EF4-FFF2-40B4-BE49-F238E27FC236}">
                <a16:creationId xmlns:a16="http://schemas.microsoft.com/office/drawing/2014/main" id="{349581BA-0AA8-430F-A13B-AB21D430165C}"/>
              </a:ext>
            </a:extLst>
          </p:cNvPr>
          <p:cNvSpPr>
            <a:spLocks noGrp="1"/>
          </p:cNvSpPr>
          <p:nvPr>
            <p:ph type="body" idx="1"/>
          </p:nvPr>
        </p:nvSpPr>
        <p:spPr bwMode="gray">
          <a:xfrm>
            <a:off x="855663" y="1868488"/>
            <a:ext cx="13717587" cy="54927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1"/>
              <a:t>JU-LEVEL1=List 1st level</a:t>
            </a:r>
          </a:p>
          <a:p>
            <a:pPr lvl="1"/>
            <a:r>
              <a:rPr lang="en-US" noProof="1"/>
              <a:t>JU-LEVEL2=List 2nd level</a:t>
            </a:r>
          </a:p>
          <a:p>
            <a:pPr lvl="2"/>
            <a:r>
              <a:rPr lang="en-US" noProof="1"/>
              <a:t>JU-LEVEL3=List 3rd level</a:t>
            </a:r>
          </a:p>
          <a:p>
            <a:pPr lvl="3"/>
            <a:r>
              <a:rPr lang="en-US" noProof="1"/>
              <a:t>JU-LEVEL4=Heading</a:t>
            </a:r>
          </a:p>
          <a:p>
            <a:pPr lvl="4"/>
            <a:r>
              <a:rPr lang="en-US" noProof="1"/>
              <a:t>JU-LEVEL5=Plain text</a:t>
            </a:r>
          </a:p>
          <a:p>
            <a:pPr lvl="5"/>
            <a:r>
              <a:rPr lang="en-US" noProof="1"/>
              <a:t>JU-LEVEL6=Indent 1st level</a:t>
            </a:r>
          </a:p>
          <a:p>
            <a:pPr lvl="6"/>
            <a:r>
              <a:rPr lang="en-US" noProof="1"/>
              <a:t>JU-LEVEL7=Indent 2nd level</a:t>
            </a:r>
          </a:p>
          <a:p>
            <a:pPr lvl="7"/>
            <a:r>
              <a:rPr lang="en-US" noProof="1"/>
              <a:t>JU-LEVEL8=Indent 3rd level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D70F726-3B2B-43D6-844B-D49CAA6E5E51}"/>
              </a:ext>
            </a:extLst>
          </p:cNvPr>
          <p:cNvSpPr>
            <a:spLocks noGrp="1" noSelect="1"/>
          </p:cNvSpPr>
          <p:nvPr>
            <p:ph type="dt" sz="half" idx="2"/>
          </p:nvPr>
        </p:nvSpPr>
        <p:spPr bwMode="gray">
          <a:xfrm>
            <a:off x="855663" y="8342313"/>
            <a:ext cx="1574800" cy="13493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875" noProof="1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6D7ADE76-5C2D-48A8-85D2-742A2F2F06AE}" type="datetime3">
              <a:rPr lang="en-US"/>
              <a:pPr>
                <a:defRPr/>
              </a:pPr>
              <a:t>9 November 2022</a:t>
            </a:fld>
            <a:endParaRPr 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6198997-2017-4BD6-AD41-60E91CC1A2C5}"/>
              </a:ext>
            </a:extLst>
          </p:cNvPr>
          <p:cNvSpPr>
            <a:spLocks noGrp="1" noSelect="1"/>
          </p:cNvSpPr>
          <p:nvPr>
            <p:ph type="ftr" sz="quarter" idx="3"/>
          </p:nvPr>
        </p:nvSpPr>
        <p:spPr bwMode="gray">
          <a:xfrm>
            <a:off x="5861050" y="8343900"/>
            <a:ext cx="7831138" cy="18097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875" noProof="1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66AC60B-74A0-46DA-9EC6-F000AB13B85C}"/>
              </a:ext>
            </a:extLst>
          </p:cNvPr>
          <p:cNvSpPr>
            <a:spLocks noGrp="1" noSelect="1"/>
          </p:cNvSpPr>
          <p:nvPr>
            <p:ph type="sldNum" sz="quarter" idx="4"/>
          </p:nvPr>
        </p:nvSpPr>
        <p:spPr bwMode="gray">
          <a:xfrm>
            <a:off x="14436725" y="7786688"/>
            <a:ext cx="495300" cy="31432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50" noProof="1">
                <a:solidFill>
                  <a:srgbClr val="00145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 </a:t>
            </a:r>
            <a:fld id="{AB408D1A-3188-49CA-B7B8-D1FD6B99921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65" r:id="rId1"/>
    <p:sldLayoutId id="2147484166" r:id="rId2"/>
    <p:sldLayoutId id="2147484167" r:id="rId3"/>
    <p:sldLayoutId id="2147484168" r:id="rId4"/>
    <p:sldLayoutId id="2147484169" r:id="rId5"/>
    <p:sldLayoutId id="2147484170" r:id="rId6"/>
    <p:sldLayoutId id="2147484171" r:id="rId7"/>
    <p:sldLayoutId id="2147484172" r:id="rId8"/>
  </p:sldLayoutIdLst>
  <p:hf hdr="0" ftr="0"/>
  <p:txStyles>
    <p:titleStyle>
      <a:lvl1pPr algn="l" defTabSz="1143000" rtl="0" eaLnBrk="0" fontAlgn="base" hangingPunct="0">
        <a:spcBef>
          <a:spcPct val="0"/>
        </a:spcBef>
        <a:spcAft>
          <a:spcPct val="0"/>
        </a:spcAft>
        <a:defRPr sz="3300" kern="1200" cap="all">
          <a:solidFill>
            <a:schemeClr val="tx1"/>
          </a:solidFill>
          <a:latin typeface="+mj-lt"/>
          <a:ea typeface="+mj-ea"/>
          <a:cs typeface="+mj-cs"/>
        </a:defRPr>
      </a:lvl1pPr>
      <a:lvl2pPr algn="l" defTabSz="11430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entury Gothic" panose="020B0502020202020204" pitchFamily="34" charset="0"/>
        </a:defRPr>
      </a:lvl2pPr>
      <a:lvl3pPr algn="l" defTabSz="11430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entury Gothic" panose="020B0502020202020204" pitchFamily="34" charset="0"/>
        </a:defRPr>
      </a:lvl3pPr>
      <a:lvl4pPr algn="l" defTabSz="11430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entury Gothic" panose="020B0502020202020204" pitchFamily="34" charset="0"/>
        </a:defRPr>
      </a:lvl4pPr>
      <a:lvl5pPr algn="l" defTabSz="11430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entury Gothic" panose="020B0502020202020204" pitchFamily="34" charset="0"/>
        </a:defRPr>
      </a:lvl5pPr>
      <a:lvl6pPr marL="457200" algn="l" defTabSz="11430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entury Gothic" panose="020B0502020202020204" pitchFamily="34" charset="0"/>
        </a:defRPr>
      </a:lvl6pPr>
      <a:lvl7pPr marL="914400" algn="l" defTabSz="11430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entury Gothic" panose="020B0502020202020204" pitchFamily="34" charset="0"/>
        </a:defRPr>
      </a:lvl7pPr>
      <a:lvl8pPr marL="1371600" algn="l" defTabSz="11430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entury Gothic" panose="020B0502020202020204" pitchFamily="34" charset="0"/>
        </a:defRPr>
      </a:lvl8pPr>
      <a:lvl9pPr marL="1828800" algn="l" defTabSz="11430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entury Gothic" panose="020B0502020202020204" pitchFamily="34" charset="0"/>
        </a:defRPr>
      </a:lvl9pPr>
    </p:titleStyle>
    <p:bodyStyle>
      <a:lvl1pPr marL="382588" indent="-382588" algn="l" defTabSz="1143000" rtl="0" eaLnBrk="0" fontAlgn="base" hangingPunct="0">
        <a:lnSpc>
          <a:spcPct val="130000"/>
        </a:lnSpc>
        <a:spcBef>
          <a:spcPct val="0"/>
        </a:spcBef>
        <a:spcAft>
          <a:spcPct val="0"/>
        </a:spcAft>
        <a:buClr>
          <a:schemeClr val="accent1"/>
        </a:buClr>
        <a:buFont typeface="Century Gothic" panose="020B0502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65175" indent="-382588" algn="l" defTabSz="1143000" rtl="0" eaLnBrk="0" fontAlgn="base" hangingPunct="0">
        <a:lnSpc>
          <a:spcPct val="130000"/>
        </a:lnSpc>
        <a:spcBef>
          <a:spcPct val="0"/>
        </a:spcBef>
        <a:spcAft>
          <a:spcPct val="0"/>
        </a:spcAft>
        <a:buClr>
          <a:schemeClr val="accent1"/>
        </a:buClr>
        <a:buSzPct val="80000"/>
        <a:buFont typeface="Calibri" panose="020F0502020204030204" pitchFamily="34" charset="0"/>
        <a:buChar char="○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7763" indent="-382588" algn="l" defTabSz="1143000" rtl="0" eaLnBrk="0" fontAlgn="base" hangingPunct="0">
        <a:lnSpc>
          <a:spcPct val="130000"/>
        </a:lnSpc>
        <a:spcBef>
          <a:spcPct val="0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-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1143000" rtl="0" eaLnBrk="0" fontAlgn="base" hangingPunct="0">
        <a:lnSpc>
          <a:spcPct val="13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2200" b="1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1143000" rtl="0" eaLnBrk="0" fontAlgn="base" hangingPunct="0">
        <a:lnSpc>
          <a:spcPct val="13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382592" indent="0" algn="l" defTabSz="1143274" rtl="0" eaLnBrk="1" latinLnBrk="0" hangingPunct="1">
        <a:lnSpc>
          <a:spcPct val="130000"/>
        </a:lnSpc>
        <a:spcBef>
          <a:spcPts val="0"/>
        </a:spcBef>
        <a:buFont typeface="Arial" pitchFamily="34" charset="0"/>
        <a:buNone/>
        <a:defRPr sz="2251" kern="1200">
          <a:solidFill>
            <a:schemeClr val="tx1"/>
          </a:solidFill>
          <a:latin typeface="+mn-lt"/>
          <a:ea typeface="+mn-ea"/>
          <a:cs typeface="+mn-cs"/>
        </a:defRPr>
      </a:lvl6pPr>
      <a:lvl7pPr marL="765184" indent="0" algn="l" defTabSz="1143274" rtl="0" eaLnBrk="1" latinLnBrk="0" hangingPunct="1">
        <a:lnSpc>
          <a:spcPct val="130000"/>
        </a:lnSpc>
        <a:spcBef>
          <a:spcPts val="0"/>
        </a:spcBef>
        <a:buFont typeface="Arial" pitchFamily="34" charset="0"/>
        <a:buNone/>
        <a:defRPr sz="2251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147775" indent="0" algn="l" defTabSz="1143274" rtl="0" eaLnBrk="1" latinLnBrk="0" hangingPunct="1">
        <a:lnSpc>
          <a:spcPct val="130000"/>
        </a:lnSpc>
        <a:spcBef>
          <a:spcPts val="0"/>
        </a:spcBef>
        <a:buFont typeface="Arial" pitchFamily="34" charset="0"/>
        <a:buNone/>
        <a:defRPr sz="2251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1143274" rtl="0" eaLnBrk="1" latinLnBrk="0" hangingPunct="1">
        <a:lnSpc>
          <a:spcPct val="130000"/>
        </a:lnSpc>
        <a:spcBef>
          <a:spcPts val="0"/>
        </a:spcBef>
        <a:buFont typeface="Arial" pitchFamily="34" charset="0"/>
        <a:buNone/>
        <a:defRPr sz="225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B"/>
      </a:defPPr>
      <a:lvl1pPr marL="0" algn="l" defTabSz="1143274" rtl="0" eaLnBrk="1" latinLnBrk="0" hangingPunct="1">
        <a:defRPr sz="2251" kern="1200">
          <a:solidFill>
            <a:schemeClr val="tx1"/>
          </a:solidFill>
          <a:latin typeface="+mn-lt"/>
          <a:ea typeface="+mn-ea"/>
          <a:cs typeface="+mn-cs"/>
        </a:defRPr>
      </a:lvl1pPr>
      <a:lvl2pPr marL="571637" algn="l" defTabSz="1143274" rtl="0" eaLnBrk="1" latinLnBrk="0" hangingPunct="1">
        <a:defRPr sz="2251" kern="1200">
          <a:solidFill>
            <a:schemeClr val="tx1"/>
          </a:solidFill>
          <a:latin typeface="+mn-lt"/>
          <a:ea typeface="+mn-ea"/>
          <a:cs typeface="+mn-cs"/>
        </a:defRPr>
      </a:lvl2pPr>
      <a:lvl3pPr marL="1143274" algn="l" defTabSz="1143274" rtl="0" eaLnBrk="1" latinLnBrk="0" hangingPunct="1">
        <a:defRPr sz="2251" kern="1200">
          <a:solidFill>
            <a:schemeClr val="tx1"/>
          </a:solidFill>
          <a:latin typeface="+mn-lt"/>
          <a:ea typeface="+mn-ea"/>
          <a:cs typeface="+mn-cs"/>
        </a:defRPr>
      </a:lvl3pPr>
      <a:lvl4pPr marL="1714911" algn="l" defTabSz="1143274" rtl="0" eaLnBrk="1" latinLnBrk="0" hangingPunct="1">
        <a:defRPr sz="2251" kern="1200">
          <a:solidFill>
            <a:schemeClr val="tx1"/>
          </a:solidFill>
          <a:latin typeface="+mn-lt"/>
          <a:ea typeface="+mn-ea"/>
          <a:cs typeface="+mn-cs"/>
        </a:defRPr>
      </a:lvl4pPr>
      <a:lvl5pPr marL="2286549" algn="l" defTabSz="1143274" rtl="0" eaLnBrk="1" latinLnBrk="0" hangingPunct="1">
        <a:defRPr sz="2251" kern="1200">
          <a:solidFill>
            <a:schemeClr val="tx1"/>
          </a:solidFill>
          <a:latin typeface="+mn-lt"/>
          <a:ea typeface="+mn-ea"/>
          <a:cs typeface="+mn-cs"/>
        </a:defRPr>
      </a:lvl5pPr>
      <a:lvl6pPr marL="2858186" algn="l" defTabSz="1143274" rtl="0" eaLnBrk="1" latinLnBrk="0" hangingPunct="1">
        <a:defRPr sz="2251" kern="1200">
          <a:solidFill>
            <a:schemeClr val="tx1"/>
          </a:solidFill>
          <a:latin typeface="+mn-lt"/>
          <a:ea typeface="+mn-ea"/>
          <a:cs typeface="+mn-cs"/>
        </a:defRPr>
      </a:lvl6pPr>
      <a:lvl7pPr marL="3429823" algn="l" defTabSz="1143274" rtl="0" eaLnBrk="1" latinLnBrk="0" hangingPunct="1">
        <a:defRPr sz="2251" kern="1200">
          <a:solidFill>
            <a:schemeClr val="tx1"/>
          </a:solidFill>
          <a:latin typeface="+mn-lt"/>
          <a:ea typeface="+mn-ea"/>
          <a:cs typeface="+mn-cs"/>
        </a:defRPr>
      </a:lvl7pPr>
      <a:lvl8pPr marL="4001460" algn="l" defTabSz="1143274" rtl="0" eaLnBrk="1" latinLnBrk="0" hangingPunct="1">
        <a:defRPr sz="2251" kern="1200">
          <a:solidFill>
            <a:schemeClr val="tx1"/>
          </a:solidFill>
          <a:latin typeface="+mn-lt"/>
          <a:ea typeface="+mn-ea"/>
          <a:cs typeface="+mn-cs"/>
        </a:defRPr>
      </a:lvl8pPr>
      <a:lvl9pPr marL="4573097" algn="l" defTabSz="1143274" rtl="0" eaLnBrk="1" latinLnBrk="0" hangingPunct="1">
        <a:defRPr sz="22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6E6A1F92-0F7D-404E-BC49-5F880E6E094B}"/>
              </a:ext>
            </a:extLst>
          </p:cNvPr>
          <p:cNvSpPr>
            <a:spLocks noGrp="1" noSelect="1"/>
          </p:cNvSpPr>
          <p:nvPr>
            <p:ph type="title"/>
          </p:nvPr>
        </p:nvSpPr>
        <p:spPr bwMode="gray">
          <a:xfrm>
            <a:off x="855663" y="509588"/>
            <a:ext cx="13717587" cy="4953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noProof="1"/>
              <a:t>[Title]</a:t>
            </a:r>
          </a:p>
        </p:txBody>
      </p:sp>
      <p:sp>
        <p:nvSpPr>
          <p:cNvPr id="3" name="Text Placeholder 2 (JU-Free)">
            <a:extLst>
              <a:ext uri="{FF2B5EF4-FFF2-40B4-BE49-F238E27FC236}">
                <a16:creationId xmlns:a16="http://schemas.microsoft.com/office/drawing/2014/main" id="{AA600E12-51A0-40F6-AE75-BF10ADA97359}"/>
              </a:ext>
            </a:extLst>
          </p:cNvPr>
          <p:cNvSpPr>
            <a:spLocks noGrp="1"/>
          </p:cNvSpPr>
          <p:nvPr>
            <p:ph type="body" idx="1"/>
          </p:nvPr>
        </p:nvSpPr>
        <p:spPr bwMode="gray">
          <a:xfrm>
            <a:off x="855663" y="1868488"/>
            <a:ext cx="13717587" cy="54927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1"/>
              <a:t>JU-LEVEL1=List 1st level</a:t>
            </a:r>
          </a:p>
          <a:p>
            <a:pPr lvl="1"/>
            <a:r>
              <a:rPr lang="en-US" noProof="1"/>
              <a:t>JU-LEVEL2=List 2nd level</a:t>
            </a:r>
          </a:p>
          <a:p>
            <a:pPr lvl="2"/>
            <a:r>
              <a:rPr lang="en-US" noProof="1"/>
              <a:t>JU-LEVEL3=List 3rd level</a:t>
            </a:r>
          </a:p>
          <a:p>
            <a:pPr lvl="3"/>
            <a:r>
              <a:rPr lang="en-US" noProof="1"/>
              <a:t>JU-LEVEL4=Heading</a:t>
            </a:r>
          </a:p>
          <a:p>
            <a:pPr lvl="4"/>
            <a:r>
              <a:rPr lang="en-US" noProof="1"/>
              <a:t>JU-LEVEL5=Plain text</a:t>
            </a:r>
          </a:p>
          <a:p>
            <a:pPr lvl="5"/>
            <a:r>
              <a:rPr lang="en-US" noProof="1"/>
              <a:t>JU-LEVEL6=Indent 1st level</a:t>
            </a:r>
          </a:p>
          <a:p>
            <a:pPr lvl="6"/>
            <a:r>
              <a:rPr lang="en-US" noProof="1"/>
              <a:t>JU-LEVEL7=Indent 2nd level</a:t>
            </a:r>
          </a:p>
          <a:p>
            <a:pPr lvl="7"/>
            <a:r>
              <a:rPr lang="en-US" noProof="1"/>
              <a:t>JU-LEVEL8=Indent 3rd level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28806A6-3200-4479-9A3F-A585385DD229}"/>
              </a:ext>
            </a:extLst>
          </p:cNvPr>
          <p:cNvSpPr>
            <a:spLocks noGrp="1" noSelect="1"/>
          </p:cNvSpPr>
          <p:nvPr>
            <p:ph type="dt" sz="half" idx="2"/>
          </p:nvPr>
        </p:nvSpPr>
        <p:spPr bwMode="gray">
          <a:xfrm>
            <a:off x="855663" y="8342313"/>
            <a:ext cx="1574800" cy="13493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875" noProof="1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076B70A7-511B-4053-A9DB-0BC03D8C987E}" type="datetime3">
              <a:rPr lang="en-US"/>
              <a:pPr>
                <a:defRPr/>
              </a:pPr>
              <a:t>9 November 2022</a:t>
            </a:fld>
            <a:endParaRPr 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C29543E-290C-4244-9B1C-CECA3689F0B5}"/>
              </a:ext>
            </a:extLst>
          </p:cNvPr>
          <p:cNvSpPr>
            <a:spLocks noGrp="1" noSelect="1"/>
          </p:cNvSpPr>
          <p:nvPr>
            <p:ph type="ftr" sz="quarter" idx="3"/>
          </p:nvPr>
        </p:nvSpPr>
        <p:spPr bwMode="gray">
          <a:xfrm>
            <a:off x="5861050" y="8343900"/>
            <a:ext cx="7831138" cy="18097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875" noProof="1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3B6CD5B-3581-4975-BCD4-A008CF0D60B2}"/>
              </a:ext>
            </a:extLst>
          </p:cNvPr>
          <p:cNvSpPr>
            <a:spLocks noGrp="1" noSelect="1"/>
          </p:cNvSpPr>
          <p:nvPr>
            <p:ph type="sldNum" sz="quarter" idx="4"/>
          </p:nvPr>
        </p:nvSpPr>
        <p:spPr bwMode="gray">
          <a:xfrm>
            <a:off x="14436725" y="7786688"/>
            <a:ext cx="495300" cy="31432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50" noProof="1">
                <a:solidFill>
                  <a:srgbClr val="00145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 </a:t>
            </a:r>
            <a:fld id="{686576FD-410B-4748-9346-BC52E2B9C86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73" r:id="rId1"/>
    <p:sldLayoutId id="2147484174" r:id="rId2"/>
    <p:sldLayoutId id="2147484175" r:id="rId3"/>
    <p:sldLayoutId id="2147484176" r:id="rId4"/>
    <p:sldLayoutId id="2147484177" r:id="rId5"/>
    <p:sldLayoutId id="2147484178" r:id="rId6"/>
    <p:sldLayoutId id="2147484179" r:id="rId7"/>
    <p:sldLayoutId id="2147484180" r:id="rId8"/>
  </p:sldLayoutIdLst>
  <p:hf hdr="0" ftr="0"/>
  <p:txStyles>
    <p:titleStyle>
      <a:lvl1pPr algn="l" defTabSz="1143000" rtl="0" eaLnBrk="0" fontAlgn="base" hangingPunct="0">
        <a:spcBef>
          <a:spcPct val="0"/>
        </a:spcBef>
        <a:spcAft>
          <a:spcPct val="0"/>
        </a:spcAft>
        <a:defRPr sz="3300" kern="1200" cap="all">
          <a:solidFill>
            <a:schemeClr val="tx1"/>
          </a:solidFill>
          <a:latin typeface="+mj-lt"/>
          <a:ea typeface="+mj-ea"/>
          <a:cs typeface="+mj-cs"/>
        </a:defRPr>
      </a:lvl1pPr>
      <a:lvl2pPr algn="l" defTabSz="11430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entury Gothic" panose="020B0502020202020204" pitchFamily="34" charset="0"/>
        </a:defRPr>
      </a:lvl2pPr>
      <a:lvl3pPr algn="l" defTabSz="11430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entury Gothic" panose="020B0502020202020204" pitchFamily="34" charset="0"/>
        </a:defRPr>
      </a:lvl3pPr>
      <a:lvl4pPr algn="l" defTabSz="11430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entury Gothic" panose="020B0502020202020204" pitchFamily="34" charset="0"/>
        </a:defRPr>
      </a:lvl4pPr>
      <a:lvl5pPr algn="l" defTabSz="11430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entury Gothic" panose="020B0502020202020204" pitchFamily="34" charset="0"/>
        </a:defRPr>
      </a:lvl5pPr>
      <a:lvl6pPr marL="457200" algn="l" defTabSz="11430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entury Gothic" panose="020B0502020202020204" pitchFamily="34" charset="0"/>
        </a:defRPr>
      </a:lvl6pPr>
      <a:lvl7pPr marL="914400" algn="l" defTabSz="11430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entury Gothic" panose="020B0502020202020204" pitchFamily="34" charset="0"/>
        </a:defRPr>
      </a:lvl7pPr>
      <a:lvl8pPr marL="1371600" algn="l" defTabSz="11430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entury Gothic" panose="020B0502020202020204" pitchFamily="34" charset="0"/>
        </a:defRPr>
      </a:lvl8pPr>
      <a:lvl9pPr marL="1828800" algn="l" defTabSz="11430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entury Gothic" panose="020B0502020202020204" pitchFamily="34" charset="0"/>
        </a:defRPr>
      </a:lvl9pPr>
    </p:titleStyle>
    <p:bodyStyle>
      <a:lvl1pPr marL="382588" indent="-382588" algn="l" defTabSz="1143000" rtl="0" eaLnBrk="0" fontAlgn="base" hangingPunct="0">
        <a:lnSpc>
          <a:spcPct val="130000"/>
        </a:lnSpc>
        <a:spcBef>
          <a:spcPct val="0"/>
        </a:spcBef>
        <a:spcAft>
          <a:spcPct val="0"/>
        </a:spcAft>
        <a:buClr>
          <a:schemeClr val="accent1"/>
        </a:buClr>
        <a:buFont typeface="Century Gothic" panose="020B0502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65175" indent="-382588" algn="l" defTabSz="1143000" rtl="0" eaLnBrk="0" fontAlgn="base" hangingPunct="0">
        <a:lnSpc>
          <a:spcPct val="130000"/>
        </a:lnSpc>
        <a:spcBef>
          <a:spcPct val="0"/>
        </a:spcBef>
        <a:spcAft>
          <a:spcPct val="0"/>
        </a:spcAft>
        <a:buClr>
          <a:schemeClr val="accent1"/>
        </a:buClr>
        <a:buSzPct val="80000"/>
        <a:buFont typeface="Calibri" panose="020F0502020204030204" pitchFamily="34" charset="0"/>
        <a:buChar char="○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7763" indent="-382588" algn="l" defTabSz="1143000" rtl="0" eaLnBrk="0" fontAlgn="base" hangingPunct="0">
        <a:lnSpc>
          <a:spcPct val="130000"/>
        </a:lnSpc>
        <a:spcBef>
          <a:spcPct val="0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-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1143000" rtl="0" eaLnBrk="0" fontAlgn="base" hangingPunct="0">
        <a:lnSpc>
          <a:spcPct val="13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2200" b="1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1143000" rtl="0" eaLnBrk="0" fontAlgn="base" hangingPunct="0">
        <a:lnSpc>
          <a:spcPct val="13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382592" indent="0" algn="l" defTabSz="1143274" rtl="0" eaLnBrk="1" latinLnBrk="0" hangingPunct="1">
        <a:lnSpc>
          <a:spcPct val="130000"/>
        </a:lnSpc>
        <a:spcBef>
          <a:spcPts val="0"/>
        </a:spcBef>
        <a:buFont typeface="Arial" pitchFamily="34" charset="0"/>
        <a:buNone/>
        <a:defRPr sz="2251" kern="1200">
          <a:solidFill>
            <a:schemeClr val="tx1"/>
          </a:solidFill>
          <a:latin typeface="+mn-lt"/>
          <a:ea typeface="+mn-ea"/>
          <a:cs typeface="+mn-cs"/>
        </a:defRPr>
      </a:lvl6pPr>
      <a:lvl7pPr marL="765184" indent="0" algn="l" defTabSz="1143274" rtl="0" eaLnBrk="1" latinLnBrk="0" hangingPunct="1">
        <a:lnSpc>
          <a:spcPct val="130000"/>
        </a:lnSpc>
        <a:spcBef>
          <a:spcPts val="0"/>
        </a:spcBef>
        <a:buFont typeface="Arial" pitchFamily="34" charset="0"/>
        <a:buNone/>
        <a:defRPr sz="2251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147775" indent="0" algn="l" defTabSz="1143274" rtl="0" eaLnBrk="1" latinLnBrk="0" hangingPunct="1">
        <a:lnSpc>
          <a:spcPct val="130000"/>
        </a:lnSpc>
        <a:spcBef>
          <a:spcPts val="0"/>
        </a:spcBef>
        <a:buFont typeface="Arial" pitchFamily="34" charset="0"/>
        <a:buNone/>
        <a:defRPr sz="2251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1143274" rtl="0" eaLnBrk="1" latinLnBrk="0" hangingPunct="1">
        <a:lnSpc>
          <a:spcPct val="130000"/>
        </a:lnSpc>
        <a:spcBef>
          <a:spcPts val="0"/>
        </a:spcBef>
        <a:buFont typeface="Arial" pitchFamily="34" charset="0"/>
        <a:buNone/>
        <a:defRPr sz="225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B"/>
      </a:defPPr>
      <a:lvl1pPr marL="0" algn="l" defTabSz="1143274" rtl="0" eaLnBrk="1" latinLnBrk="0" hangingPunct="1">
        <a:defRPr sz="2251" kern="1200">
          <a:solidFill>
            <a:schemeClr val="tx1"/>
          </a:solidFill>
          <a:latin typeface="+mn-lt"/>
          <a:ea typeface="+mn-ea"/>
          <a:cs typeface="+mn-cs"/>
        </a:defRPr>
      </a:lvl1pPr>
      <a:lvl2pPr marL="571637" algn="l" defTabSz="1143274" rtl="0" eaLnBrk="1" latinLnBrk="0" hangingPunct="1">
        <a:defRPr sz="2251" kern="1200">
          <a:solidFill>
            <a:schemeClr val="tx1"/>
          </a:solidFill>
          <a:latin typeface="+mn-lt"/>
          <a:ea typeface="+mn-ea"/>
          <a:cs typeface="+mn-cs"/>
        </a:defRPr>
      </a:lvl2pPr>
      <a:lvl3pPr marL="1143274" algn="l" defTabSz="1143274" rtl="0" eaLnBrk="1" latinLnBrk="0" hangingPunct="1">
        <a:defRPr sz="2251" kern="1200">
          <a:solidFill>
            <a:schemeClr val="tx1"/>
          </a:solidFill>
          <a:latin typeface="+mn-lt"/>
          <a:ea typeface="+mn-ea"/>
          <a:cs typeface="+mn-cs"/>
        </a:defRPr>
      </a:lvl3pPr>
      <a:lvl4pPr marL="1714911" algn="l" defTabSz="1143274" rtl="0" eaLnBrk="1" latinLnBrk="0" hangingPunct="1">
        <a:defRPr sz="2251" kern="1200">
          <a:solidFill>
            <a:schemeClr val="tx1"/>
          </a:solidFill>
          <a:latin typeface="+mn-lt"/>
          <a:ea typeface="+mn-ea"/>
          <a:cs typeface="+mn-cs"/>
        </a:defRPr>
      </a:lvl4pPr>
      <a:lvl5pPr marL="2286549" algn="l" defTabSz="1143274" rtl="0" eaLnBrk="1" latinLnBrk="0" hangingPunct="1">
        <a:defRPr sz="2251" kern="1200">
          <a:solidFill>
            <a:schemeClr val="tx1"/>
          </a:solidFill>
          <a:latin typeface="+mn-lt"/>
          <a:ea typeface="+mn-ea"/>
          <a:cs typeface="+mn-cs"/>
        </a:defRPr>
      </a:lvl5pPr>
      <a:lvl6pPr marL="2858186" algn="l" defTabSz="1143274" rtl="0" eaLnBrk="1" latinLnBrk="0" hangingPunct="1">
        <a:defRPr sz="2251" kern="1200">
          <a:solidFill>
            <a:schemeClr val="tx1"/>
          </a:solidFill>
          <a:latin typeface="+mn-lt"/>
          <a:ea typeface="+mn-ea"/>
          <a:cs typeface="+mn-cs"/>
        </a:defRPr>
      </a:lvl6pPr>
      <a:lvl7pPr marL="3429823" algn="l" defTabSz="1143274" rtl="0" eaLnBrk="1" latinLnBrk="0" hangingPunct="1">
        <a:defRPr sz="2251" kern="1200">
          <a:solidFill>
            <a:schemeClr val="tx1"/>
          </a:solidFill>
          <a:latin typeface="+mn-lt"/>
          <a:ea typeface="+mn-ea"/>
          <a:cs typeface="+mn-cs"/>
        </a:defRPr>
      </a:lvl7pPr>
      <a:lvl8pPr marL="4001460" algn="l" defTabSz="1143274" rtl="0" eaLnBrk="1" latinLnBrk="0" hangingPunct="1">
        <a:defRPr sz="2251" kern="1200">
          <a:solidFill>
            <a:schemeClr val="tx1"/>
          </a:solidFill>
          <a:latin typeface="+mn-lt"/>
          <a:ea typeface="+mn-ea"/>
          <a:cs typeface="+mn-cs"/>
        </a:defRPr>
      </a:lvl8pPr>
      <a:lvl9pPr marL="4573097" algn="l" defTabSz="1143274" rtl="0" eaLnBrk="1" latinLnBrk="0" hangingPunct="1">
        <a:defRPr sz="22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F4546604-83C6-49B4-9F79-A737C5AA660E}"/>
              </a:ext>
            </a:extLst>
          </p:cNvPr>
          <p:cNvSpPr>
            <a:spLocks noGrp="1" noSelect="1"/>
          </p:cNvSpPr>
          <p:nvPr>
            <p:ph type="title"/>
          </p:nvPr>
        </p:nvSpPr>
        <p:spPr bwMode="gray">
          <a:xfrm>
            <a:off x="855663" y="509588"/>
            <a:ext cx="13717587" cy="4953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noProof="1"/>
              <a:t>[Title]</a:t>
            </a:r>
          </a:p>
        </p:txBody>
      </p:sp>
      <p:sp>
        <p:nvSpPr>
          <p:cNvPr id="3" name="Text Placeholder 2 (JU-Free)">
            <a:extLst>
              <a:ext uri="{FF2B5EF4-FFF2-40B4-BE49-F238E27FC236}">
                <a16:creationId xmlns:a16="http://schemas.microsoft.com/office/drawing/2014/main" id="{3E291531-C708-4BB1-9854-42E043AF22E6}"/>
              </a:ext>
            </a:extLst>
          </p:cNvPr>
          <p:cNvSpPr>
            <a:spLocks noGrp="1"/>
          </p:cNvSpPr>
          <p:nvPr>
            <p:ph type="body" idx="1"/>
          </p:nvPr>
        </p:nvSpPr>
        <p:spPr bwMode="gray">
          <a:xfrm>
            <a:off x="855663" y="1868488"/>
            <a:ext cx="13717587" cy="54927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1"/>
              <a:t>JU-LEVEL1=List 1st level</a:t>
            </a:r>
          </a:p>
          <a:p>
            <a:pPr lvl="1"/>
            <a:r>
              <a:rPr lang="en-US" noProof="1"/>
              <a:t>JU-LEVEL2=List 2nd level</a:t>
            </a:r>
          </a:p>
          <a:p>
            <a:pPr lvl="2"/>
            <a:r>
              <a:rPr lang="en-US" noProof="1"/>
              <a:t>JU-LEVEL3=List 3rd level</a:t>
            </a:r>
          </a:p>
          <a:p>
            <a:pPr lvl="3"/>
            <a:r>
              <a:rPr lang="en-US" noProof="1"/>
              <a:t>JU-LEVEL4=Heading</a:t>
            </a:r>
          </a:p>
          <a:p>
            <a:pPr lvl="4"/>
            <a:r>
              <a:rPr lang="en-US" noProof="1"/>
              <a:t>JU-LEVEL5=Plain text</a:t>
            </a:r>
          </a:p>
          <a:p>
            <a:pPr lvl="5"/>
            <a:r>
              <a:rPr lang="en-US" noProof="1"/>
              <a:t>JU-LEVEL6=Indent 1st level</a:t>
            </a:r>
          </a:p>
          <a:p>
            <a:pPr lvl="6"/>
            <a:r>
              <a:rPr lang="en-US" noProof="1"/>
              <a:t>JU-LEVEL7=Indent 2nd level</a:t>
            </a:r>
          </a:p>
          <a:p>
            <a:pPr lvl="7"/>
            <a:r>
              <a:rPr lang="en-US" noProof="1"/>
              <a:t>JU-LEVEL8=Indent 3rd level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0754285-3548-4C5B-9C56-1DAFA91B3E8D}"/>
              </a:ext>
            </a:extLst>
          </p:cNvPr>
          <p:cNvSpPr>
            <a:spLocks noGrp="1" noSelect="1"/>
          </p:cNvSpPr>
          <p:nvPr>
            <p:ph type="dt" sz="half" idx="2"/>
          </p:nvPr>
        </p:nvSpPr>
        <p:spPr bwMode="gray">
          <a:xfrm>
            <a:off x="855663" y="8342313"/>
            <a:ext cx="1574800" cy="13493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875" noProof="1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5B52F09C-2823-4DA4-965F-62E05017AA39}" type="datetime3">
              <a:rPr lang="en-US"/>
              <a:pPr>
                <a:defRPr/>
              </a:pPr>
              <a:t>9 November 2022</a:t>
            </a:fld>
            <a:endParaRPr 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EDF6F1E-A140-4CBB-836F-6A67B2B8FBF0}"/>
              </a:ext>
            </a:extLst>
          </p:cNvPr>
          <p:cNvSpPr>
            <a:spLocks noGrp="1" noSelect="1"/>
          </p:cNvSpPr>
          <p:nvPr>
            <p:ph type="ftr" sz="quarter" idx="3"/>
          </p:nvPr>
        </p:nvSpPr>
        <p:spPr bwMode="gray">
          <a:xfrm>
            <a:off x="5861050" y="8343900"/>
            <a:ext cx="7831138" cy="18097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875" noProof="1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94B286C-5B22-4A51-B4D1-FE9B146364C1}"/>
              </a:ext>
            </a:extLst>
          </p:cNvPr>
          <p:cNvSpPr>
            <a:spLocks noGrp="1" noSelect="1"/>
          </p:cNvSpPr>
          <p:nvPr>
            <p:ph type="sldNum" sz="quarter" idx="4"/>
          </p:nvPr>
        </p:nvSpPr>
        <p:spPr bwMode="gray">
          <a:xfrm>
            <a:off x="14436725" y="7786688"/>
            <a:ext cx="495300" cy="31432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50" noProof="1">
                <a:solidFill>
                  <a:srgbClr val="00145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 </a:t>
            </a:r>
            <a:fld id="{0AD2BBB8-5511-4AB4-B01F-7C0A17C022D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81" r:id="rId1"/>
    <p:sldLayoutId id="2147484182" r:id="rId2"/>
    <p:sldLayoutId id="2147484183" r:id="rId3"/>
    <p:sldLayoutId id="2147484184" r:id="rId4"/>
    <p:sldLayoutId id="2147484185" r:id="rId5"/>
    <p:sldLayoutId id="2147484186" r:id="rId6"/>
    <p:sldLayoutId id="2147484187" r:id="rId7"/>
    <p:sldLayoutId id="2147484188" r:id="rId8"/>
    <p:sldLayoutId id="2147484189" r:id="rId9"/>
  </p:sldLayoutIdLst>
  <p:hf hdr="0" ftr="0"/>
  <p:txStyles>
    <p:titleStyle>
      <a:lvl1pPr algn="l" defTabSz="1143000" rtl="0" eaLnBrk="0" fontAlgn="base" hangingPunct="0">
        <a:spcBef>
          <a:spcPct val="0"/>
        </a:spcBef>
        <a:spcAft>
          <a:spcPct val="0"/>
        </a:spcAft>
        <a:defRPr sz="3300" kern="1200" cap="all">
          <a:solidFill>
            <a:srgbClr val="4D4D4D"/>
          </a:solidFill>
          <a:latin typeface="+mj-lt"/>
          <a:ea typeface="+mj-ea"/>
          <a:cs typeface="+mj-cs"/>
        </a:defRPr>
      </a:lvl1pPr>
      <a:lvl2pPr algn="l" defTabSz="1143000" rtl="0" eaLnBrk="0" fontAlgn="base" hangingPunct="0">
        <a:spcBef>
          <a:spcPct val="0"/>
        </a:spcBef>
        <a:spcAft>
          <a:spcPct val="0"/>
        </a:spcAft>
        <a:defRPr sz="3300">
          <a:solidFill>
            <a:srgbClr val="4D4D4D"/>
          </a:solidFill>
          <a:latin typeface="Century Gothic" panose="020B0502020202020204" pitchFamily="34" charset="0"/>
        </a:defRPr>
      </a:lvl2pPr>
      <a:lvl3pPr algn="l" defTabSz="1143000" rtl="0" eaLnBrk="0" fontAlgn="base" hangingPunct="0">
        <a:spcBef>
          <a:spcPct val="0"/>
        </a:spcBef>
        <a:spcAft>
          <a:spcPct val="0"/>
        </a:spcAft>
        <a:defRPr sz="3300">
          <a:solidFill>
            <a:srgbClr val="4D4D4D"/>
          </a:solidFill>
          <a:latin typeface="Century Gothic" panose="020B0502020202020204" pitchFamily="34" charset="0"/>
        </a:defRPr>
      </a:lvl3pPr>
      <a:lvl4pPr algn="l" defTabSz="1143000" rtl="0" eaLnBrk="0" fontAlgn="base" hangingPunct="0">
        <a:spcBef>
          <a:spcPct val="0"/>
        </a:spcBef>
        <a:spcAft>
          <a:spcPct val="0"/>
        </a:spcAft>
        <a:defRPr sz="3300">
          <a:solidFill>
            <a:srgbClr val="4D4D4D"/>
          </a:solidFill>
          <a:latin typeface="Century Gothic" panose="020B0502020202020204" pitchFamily="34" charset="0"/>
        </a:defRPr>
      </a:lvl4pPr>
      <a:lvl5pPr algn="l" defTabSz="1143000" rtl="0" eaLnBrk="0" fontAlgn="base" hangingPunct="0">
        <a:spcBef>
          <a:spcPct val="0"/>
        </a:spcBef>
        <a:spcAft>
          <a:spcPct val="0"/>
        </a:spcAft>
        <a:defRPr sz="3300">
          <a:solidFill>
            <a:srgbClr val="4D4D4D"/>
          </a:solidFill>
          <a:latin typeface="Century Gothic" panose="020B0502020202020204" pitchFamily="34" charset="0"/>
        </a:defRPr>
      </a:lvl5pPr>
      <a:lvl6pPr marL="457200" algn="l" defTabSz="1143000" rtl="0" fontAlgn="base">
        <a:spcBef>
          <a:spcPct val="0"/>
        </a:spcBef>
        <a:spcAft>
          <a:spcPct val="0"/>
        </a:spcAft>
        <a:defRPr sz="3300">
          <a:solidFill>
            <a:srgbClr val="4D4D4D"/>
          </a:solidFill>
          <a:latin typeface="Century Gothic" panose="020B0502020202020204" pitchFamily="34" charset="0"/>
        </a:defRPr>
      </a:lvl6pPr>
      <a:lvl7pPr marL="914400" algn="l" defTabSz="1143000" rtl="0" fontAlgn="base">
        <a:spcBef>
          <a:spcPct val="0"/>
        </a:spcBef>
        <a:spcAft>
          <a:spcPct val="0"/>
        </a:spcAft>
        <a:defRPr sz="3300">
          <a:solidFill>
            <a:srgbClr val="4D4D4D"/>
          </a:solidFill>
          <a:latin typeface="Century Gothic" panose="020B0502020202020204" pitchFamily="34" charset="0"/>
        </a:defRPr>
      </a:lvl7pPr>
      <a:lvl8pPr marL="1371600" algn="l" defTabSz="1143000" rtl="0" fontAlgn="base">
        <a:spcBef>
          <a:spcPct val="0"/>
        </a:spcBef>
        <a:spcAft>
          <a:spcPct val="0"/>
        </a:spcAft>
        <a:defRPr sz="3300">
          <a:solidFill>
            <a:srgbClr val="4D4D4D"/>
          </a:solidFill>
          <a:latin typeface="Century Gothic" panose="020B0502020202020204" pitchFamily="34" charset="0"/>
        </a:defRPr>
      </a:lvl8pPr>
      <a:lvl9pPr marL="1828800" algn="l" defTabSz="1143000" rtl="0" fontAlgn="base">
        <a:spcBef>
          <a:spcPct val="0"/>
        </a:spcBef>
        <a:spcAft>
          <a:spcPct val="0"/>
        </a:spcAft>
        <a:defRPr sz="3300">
          <a:solidFill>
            <a:srgbClr val="4D4D4D"/>
          </a:solidFill>
          <a:latin typeface="Century Gothic" panose="020B0502020202020204" pitchFamily="34" charset="0"/>
        </a:defRPr>
      </a:lvl9pPr>
    </p:titleStyle>
    <p:bodyStyle>
      <a:lvl1pPr marL="382588" indent="-382588" algn="l" defTabSz="1143000" rtl="0" eaLnBrk="0" fontAlgn="base" hangingPunct="0">
        <a:lnSpc>
          <a:spcPct val="130000"/>
        </a:lnSpc>
        <a:spcBef>
          <a:spcPct val="0"/>
        </a:spcBef>
        <a:spcAft>
          <a:spcPct val="0"/>
        </a:spcAft>
        <a:buClr>
          <a:schemeClr val="accent1"/>
        </a:buClr>
        <a:buFont typeface="Century Gothic" panose="020B0502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65175" indent="-382588" algn="l" defTabSz="1143000" rtl="0" eaLnBrk="0" fontAlgn="base" hangingPunct="0">
        <a:lnSpc>
          <a:spcPct val="130000"/>
        </a:lnSpc>
        <a:spcBef>
          <a:spcPct val="0"/>
        </a:spcBef>
        <a:spcAft>
          <a:spcPct val="0"/>
        </a:spcAft>
        <a:buClr>
          <a:schemeClr val="accent1"/>
        </a:buClr>
        <a:buSzPct val="80000"/>
        <a:buFont typeface="Calibri" panose="020F0502020204030204" pitchFamily="34" charset="0"/>
        <a:buChar char="○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7763" indent="-382588" algn="l" defTabSz="1143000" rtl="0" eaLnBrk="0" fontAlgn="base" hangingPunct="0">
        <a:lnSpc>
          <a:spcPct val="130000"/>
        </a:lnSpc>
        <a:spcBef>
          <a:spcPct val="0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-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1143000" rtl="0" eaLnBrk="0" fontAlgn="base" hangingPunct="0">
        <a:lnSpc>
          <a:spcPct val="13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2200" b="1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1143000" rtl="0" eaLnBrk="0" fontAlgn="base" hangingPunct="0">
        <a:lnSpc>
          <a:spcPct val="13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382592" indent="0" algn="l" defTabSz="1143274" rtl="0" eaLnBrk="1" latinLnBrk="0" hangingPunct="1">
        <a:lnSpc>
          <a:spcPct val="130000"/>
        </a:lnSpc>
        <a:spcBef>
          <a:spcPts val="0"/>
        </a:spcBef>
        <a:buFont typeface="Arial" pitchFamily="34" charset="0"/>
        <a:buNone/>
        <a:defRPr sz="2251" kern="1200">
          <a:solidFill>
            <a:schemeClr val="tx1"/>
          </a:solidFill>
          <a:latin typeface="+mn-lt"/>
          <a:ea typeface="+mn-ea"/>
          <a:cs typeface="+mn-cs"/>
        </a:defRPr>
      </a:lvl6pPr>
      <a:lvl7pPr marL="765184" indent="0" algn="l" defTabSz="1143274" rtl="0" eaLnBrk="1" latinLnBrk="0" hangingPunct="1">
        <a:lnSpc>
          <a:spcPct val="130000"/>
        </a:lnSpc>
        <a:spcBef>
          <a:spcPts val="0"/>
        </a:spcBef>
        <a:buFont typeface="Arial" pitchFamily="34" charset="0"/>
        <a:buNone/>
        <a:defRPr sz="2251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147775" indent="0" algn="l" defTabSz="1143274" rtl="0" eaLnBrk="1" latinLnBrk="0" hangingPunct="1">
        <a:lnSpc>
          <a:spcPct val="130000"/>
        </a:lnSpc>
        <a:spcBef>
          <a:spcPts val="0"/>
        </a:spcBef>
        <a:buFont typeface="Arial" pitchFamily="34" charset="0"/>
        <a:buNone/>
        <a:defRPr sz="2251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1143274" rtl="0" eaLnBrk="1" latinLnBrk="0" hangingPunct="1">
        <a:lnSpc>
          <a:spcPct val="130000"/>
        </a:lnSpc>
        <a:spcBef>
          <a:spcPts val="0"/>
        </a:spcBef>
        <a:buFont typeface="Arial" pitchFamily="34" charset="0"/>
        <a:buNone/>
        <a:defRPr sz="225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B"/>
      </a:defPPr>
      <a:lvl1pPr marL="0" algn="l" defTabSz="1143274" rtl="0" eaLnBrk="1" latinLnBrk="0" hangingPunct="1">
        <a:defRPr sz="2251" kern="1200">
          <a:solidFill>
            <a:schemeClr val="tx1"/>
          </a:solidFill>
          <a:latin typeface="+mn-lt"/>
          <a:ea typeface="+mn-ea"/>
          <a:cs typeface="+mn-cs"/>
        </a:defRPr>
      </a:lvl1pPr>
      <a:lvl2pPr marL="571637" algn="l" defTabSz="1143274" rtl="0" eaLnBrk="1" latinLnBrk="0" hangingPunct="1">
        <a:defRPr sz="2251" kern="1200">
          <a:solidFill>
            <a:schemeClr val="tx1"/>
          </a:solidFill>
          <a:latin typeface="+mn-lt"/>
          <a:ea typeface="+mn-ea"/>
          <a:cs typeface="+mn-cs"/>
        </a:defRPr>
      </a:lvl2pPr>
      <a:lvl3pPr marL="1143274" algn="l" defTabSz="1143274" rtl="0" eaLnBrk="1" latinLnBrk="0" hangingPunct="1">
        <a:defRPr sz="2251" kern="1200">
          <a:solidFill>
            <a:schemeClr val="tx1"/>
          </a:solidFill>
          <a:latin typeface="+mn-lt"/>
          <a:ea typeface="+mn-ea"/>
          <a:cs typeface="+mn-cs"/>
        </a:defRPr>
      </a:lvl3pPr>
      <a:lvl4pPr marL="1714911" algn="l" defTabSz="1143274" rtl="0" eaLnBrk="1" latinLnBrk="0" hangingPunct="1">
        <a:defRPr sz="2251" kern="1200">
          <a:solidFill>
            <a:schemeClr val="tx1"/>
          </a:solidFill>
          <a:latin typeface="+mn-lt"/>
          <a:ea typeface="+mn-ea"/>
          <a:cs typeface="+mn-cs"/>
        </a:defRPr>
      </a:lvl4pPr>
      <a:lvl5pPr marL="2286549" algn="l" defTabSz="1143274" rtl="0" eaLnBrk="1" latinLnBrk="0" hangingPunct="1">
        <a:defRPr sz="2251" kern="1200">
          <a:solidFill>
            <a:schemeClr val="tx1"/>
          </a:solidFill>
          <a:latin typeface="+mn-lt"/>
          <a:ea typeface="+mn-ea"/>
          <a:cs typeface="+mn-cs"/>
        </a:defRPr>
      </a:lvl5pPr>
      <a:lvl6pPr marL="2858186" algn="l" defTabSz="1143274" rtl="0" eaLnBrk="1" latinLnBrk="0" hangingPunct="1">
        <a:defRPr sz="2251" kern="1200">
          <a:solidFill>
            <a:schemeClr val="tx1"/>
          </a:solidFill>
          <a:latin typeface="+mn-lt"/>
          <a:ea typeface="+mn-ea"/>
          <a:cs typeface="+mn-cs"/>
        </a:defRPr>
      </a:lvl6pPr>
      <a:lvl7pPr marL="3429823" algn="l" defTabSz="1143274" rtl="0" eaLnBrk="1" latinLnBrk="0" hangingPunct="1">
        <a:defRPr sz="2251" kern="1200">
          <a:solidFill>
            <a:schemeClr val="tx1"/>
          </a:solidFill>
          <a:latin typeface="+mn-lt"/>
          <a:ea typeface="+mn-ea"/>
          <a:cs typeface="+mn-cs"/>
        </a:defRPr>
      </a:lvl7pPr>
      <a:lvl8pPr marL="4001460" algn="l" defTabSz="1143274" rtl="0" eaLnBrk="1" latinLnBrk="0" hangingPunct="1">
        <a:defRPr sz="2251" kern="1200">
          <a:solidFill>
            <a:schemeClr val="tx1"/>
          </a:solidFill>
          <a:latin typeface="+mn-lt"/>
          <a:ea typeface="+mn-ea"/>
          <a:cs typeface="+mn-cs"/>
        </a:defRPr>
      </a:lvl8pPr>
      <a:lvl9pPr marL="4573097" algn="l" defTabSz="1143274" rtl="0" eaLnBrk="1" latinLnBrk="0" hangingPunct="1">
        <a:defRPr sz="22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ABE6987-8A79-49A5-9645-F2EF4206D5A0}"/>
              </a:ext>
            </a:extLst>
          </p:cNvPr>
          <p:cNvSpPr>
            <a:spLocks noGrp="1"/>
          </p:cNvSpPr>
          <p:nvPr>
            <p:ph type="dt" sz="quarter" idx="14"/>
          </p:nvPr>
        </p:nvSpPr>
        <p:spPr/>
        <p:txBody>
          <a:bodyPr/>
          <a:lstStyle/>
          <a:p>
            <a:pPr>
              <a:defRPr/>
            </a:pPr>
            <a:fld id="{F70A7E24-0514-4943-AB94-1951E447E1AF}" type="datetime3">
              <a:rPr lang="en-US"/>
              <a:pPr>
                <a:defRPr/>
              </a:pPr>
              <a:t>9 November 2022</a:t>
            </a:fld>
            <a:r>
              <a:rPr lang="en-US"/>
              <a:t> </a:t>
            </a:r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2F2BF760-356F-4FDE-87E8-D8FDDBAE37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6612" y="4303081"/>
            <a:ext cx="8897591" cy="1836737"/>
          </a:xfrm>
        </p:spPr>
        <p:txBody>
          <a:bodyPr anchor="t"/>
          <a:lstStyle/>
          <a:p>
            <a:pPr defTabSz="114327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350" dirty="0"/>
              <a:t>ESCO MSWG 10-NOV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8E7487BA-F7D7-4703-B9D9-2C97378890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6613" y="2417763"/>
            <a:ext cx="9299575" cy="1838325"/>
          </a:xfrm>
        </p:spPr>
        <p:txBody>
          <a:bodyPr/>
          <a:lstStyle/>
          <a:p>
            <a:pPr defTabSz="1143274" eaLnBrk="1" fontAlgn="auto" hangingPunct="1">
              <a:spcAft>
                <a:spcPts val="0"/>
              </a:spcAft>
              <a:defRPr/>
            </a:pPr>
            <a:r>
              <a:rPr lang="en-US" dirty="0"/>
              <a:t>ESCO Matching Peru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90C703-273B-DA74-BCBE-C0E7A522442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54392" y="193897"/>
            <a:ext cx="13718858" cy="631382"/>
          </a:xfrm>
        </p:spPr>
        <p:txBody>
          <a:bodyPr/>
          <a:lstStyle/>
          <a:p>
            <a:r>
              <a:rPr lang="en-US" dirty="0"/>
              <a:t>EXAMPLE after optimizing the Match model</a:t>
            </a:r>
            <a:endParaRPr lang="en-NL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CAFAC97-CA32-3E55-2B37-9DCF24DF61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8167" y="825279"/>
            <a:ext cx="6152342" cy="762876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7A0388D-17FD-40B3-9DAE-A2AA3398C2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7011" y="782229"/>
            <a:ext cx="5652265" cy="6017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1641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0ECC8DE-7602-9858-4822-BCA6B5869E1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55179" y="2020782"/>
            <a:ext cx="13718858" cy="549305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Continuous maintenance process after </a:t>
            </a:r>
            <a:r>
              <a:rPr lang="en-US" u="sng" dirty="0"/>
              <a:t>starting point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Validate data every 6 months, what are the implicit skills (often selected), these can be auto selected and applied in a profile. For example, the bar tender vacancy will always select ‘Serve Wines’; for the next employer with this vacancy the skill will be pre-selected as ‘implicit’.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This process takes all candidates and vacancies submitted over the last 6 months.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Feedback from counsellors; </a:t>
            </a:r>
          </a:p>
          <a:p>
            <a:pPr lvl="2">
              <a:lnSpc>
                <a:spcPct val="150000"/>
              </a:lnSpc>
            </a:pPr>
            <a:r>
              <a:rPr lang="en-US" dirty="0"/>
              <a:t>certain skills or </a:t>
            </a:r>
            <a:r>
              <a:rPr lang="en-US" dirty="0" err="1"/>
              <a:t>jobtitles</a:t>
            </a:r>
            <a:r>
              <a:rPr lang="en-US" dirty="0"/>
              <a:t> obsolete or unclear, feedback from employers and candidates</a:t>
            </a:r>
          </a:p>
          <a:p>
            <a:pPr lvl="2">
              <a:lnSpc>
                <a:spcPct val="150000"/>
              </a:lnSpc>
            </a:pPr>
            <a:r>
              <a:rPr lang="en-US" dirty="0"/>
              <a:t>Counsellors are allowed to update the knowledge model and publish it into the Portals 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Labour market updates and ESCO Updates; </a:t>
            </a:r>
          </a:p>
          <a:p>
            <a:pPr lvl="2">
              <a:lnSpc>
                <a:spcPct val="150000"/>
              </a:lnSpc>
            </a:pPr>
            <a:r>
              <a:rPr lang="en-US" dirty="0"/>
              <a:t>certain emerging skills/occupations to be added, sun setting occupation to be highlighted as less optimal demanded vacancy titles.</a:t>
            </a:r>
          </a:p>
          <a:p>
            <a:pPr marL="382587" lvl="1" indent="0">
              <a:lnSpc>
                <a:spcPct val="150000"/>
              </a:lnSpc>
              <a:buNone/>
            </a:pP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90C703-273B-DA74-BCBE-C0E7A522442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ESCO as occupation / skills knowledge model</a:t>
            </a:r>
            <a:endParaRPr lang="en-NL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B186436-F9EF-F968-53A7-BB90941574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MTPE (PES IN PERU)</a:t>
            </a:r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20446846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B186436-F9EF-F968-53A7-BB90941574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  <a:endParaRPr lang="en-NL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FC46B86-F7B8-B05F-2B17-83A0E76E0A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0362" y="2160938"/>
            <a:ext cx="4362450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068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TextBox 1">
            <a:extLst>
              <a:ext uri="{FF2B5EF4-FFF2-40B4-BE49-F238E27FC236}">
                <a16:creationId xmlns:a16="http://schemas.microsoft.com/office/drawing/2014/main" id="{4A949773-2C5D-44E3-9339-CC0B2407CB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6588" y="4287838"/>
            <a:ext cx="2171700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/>
            <a:r>
              <a:rPr lang="en-US" altLang="en-NL" sz="3200" b="1">
                <a:solidFill>
                  <a:schemeClr val="bg1"/>
                </a:solidFill>
              </a:rPr>
              <a:t>Thank You!</a:t>
            </a:r>
            <a:endParaRPr lang="en-NL" altLang="en-NL" sz="3200" b="1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0ECC8DE-7602-9858-4822-BCA6B5869E1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55179" y="2040869"/>
            <a:ext cx="13718858" cy="549305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Digital matching – ESCO skills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In case a PES is using ESCO as the occupation and skill taxonomy there are ~13500 skills available. 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During profiling of </a:t>
            </a:r>
            <a:r>
              <a:rPr lang="en-US" dirty="0" err="1"/>
              <a:t>workexperience</a:t>
            </a:r>
            <a:r>
              <a:rPr lang="en-US" dirty="0"/>
              <a:t> the system should capture the implicit skills as well as showing a limit set of skills.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Example:</a:t>
            </a:r>
          </a:p>
          <a:p>
            <a:pPr lvl="2">
              <a:lnSpc>
                <a:spcPct val="150000"/>
              </a:lnSpc>
            </a:pPr>
            <a:r>
              <a:rPr lang="en-US" dirty="0"/>
              <a:t>Candidate has 5 previous </a:t>
            </a:r>
            <a:r>
              <a:rPr lang="en-US" dirty="0" err="1"/>
              <a:t>workexperiences</a:t>
            </a:r>
            <a:r>
              <a:rPr lang="en-US" dirty="0"/>
              <a:t> and (s)he selects the highlights per experience (not the obvious/implicit ones) and out of 200 skills in total (5 </a:t>
            </a:r>
            <a:r>
              <a:rPr lang="en-US" dirty="0" err="1"/>
              <a:t>workexperiences</a:t>
            </a:r>
            <a:r>
              <a:rPr lang="en-US" dirty="0"/>
              <a:t>) there are 25 selected.</a:t>
            </a:r>
          </a:p>
          <a:p>
            <a:pPr lvl="2">
              <a:lnSpc>
                <a:spcPct val="150000"/>
              </a:lnSpc>
            </a:pPr>
            <a:r>
              <a:rPr lang="en-US" dirty="0"/>
              <a:t>The employer fills in a vacancy and for a position with 35 skills and selects 5. </a:t>
            </a:r>
          </a:p>
          <a:p>
            <a:pPr lvl="2">
              <a:lnSpc>
                <a:spcPct val="150000"/>
              </a:lnSpc>
            </a:pPr>
            <a:r>
              <a:rPr lang="en-US" dirty="0"/>
              <a:t>Out of these 5 the candidate also happened to select 1 of them.</a:t>
            </a:r>
          </a:p>
          <a:p>
            <a:pPr lvl="2">
              <a:lnSpc>
                <a:spcPct val="150000"/>
              </a:lnSpc>
            </a:pPr>
            <a:r>
              <a:rPr lang="en-US" dirty="0"/>
              <a:t>Skill based; is this a valid match ? A suitable candidate to be shortlisted to the employer 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90C703-273B-DA74-BCBE-C0E7A522442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CONTEXT of Matching</a:t>
            </a:r>
            <a:endParaRPr lang="en-NL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B186436-F9EF-F968-53A7-BB90941574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22330064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0ECC8DE-7602-9858-4822-BCA6B5869E1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55179" y="2040869"/>
            <a:ext cx="13718858" cy="549305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Digital matching – skills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A continuous interesting and well researched topic is skills-based matching.</a:t>
            </a:r>
          </a:p>
          <a:p>
            <a:pPr lvl="2">
              <a:lnSpc>
                <a:spcPct val="150000"/>
              </a:lnSpc>
            </a:pPr>
            <a:r>
              <a:rPr lang="en-US" dirty="0"/>
              <a:t>You have no idea of the extend of the </a:t>
            </a:r>
            <a:r>
              <a:rPr lang="en-US" dirty="0" err="1"/>
              <a:t>labour</a:t>
            </a:r>
            <a:r>
              <a:rPr lang="en-US" dirty="0"/>
              <a:t> market (occupations etc.) but are mid 40’s, mid career and have 20 years of work experience in different roles.</a:t>
            </a:r>
          </a:p>
          <a:p>
            <a:pPr lvl="2">
              <a:lnSpc>
                <a:spcPct val="150000"/>
              </a:lnSpc>
            </a:pPr>
            <a:r>
              <a:rPr lang="en-US" dirty="0"/>
              <a:t>If the online profile can capture all the skills acquired we can do skill-based matching to vacancies and get results of positions that the candidate might not have known.</a:t>
            </a:r>
          </a:p>
          <a:p>
            <a:pPr lvl="2">
              <a:lnSpc>
                <a:spcPct val="150000"/>
              </a:lnSpc>
            </a:pPr>
            <a:r>
              <a:rPr lang="en-US" dirty="0"/>
              <a:t>As also indicated in many researches there are also a lot of implicit skills, as an example we all understand that a </a:t>
            </a:r>
            <a:r>
              <a:rPr lang="en-US" dirty="0" err="1"/>
              <a:t>bucher</a:t>
            </a:r>
            <a:r>
              <a:rPr lang="en-US" dirty="0"/>
              <a:t> with 5 years understand different types of meat, cutting and preparing procedures etc. However if the advertisement is for a halal butcher, only the halal capability will be highlighted.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90C703-273B-DA74-BCBE-C0E7A522442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CONTEXT of Matching</a:t>
            </a:r>
            <a:endParaRPr lang="en-NL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B186436-F9EF-F968-53A7-BB90941574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27276095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832456-90CB-2A58-6D5C-1D7EE63D55B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Agenda</a:t>
            </a:r>
            <a:endParaRPr lang="en-NL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D4D75A8-70F0-7B3B-EC6E-AD3845548E0D}"/>
              </a:ext>
            </a:extLst>
          </p:cNvPr>
          <p:cNvSpPr txBox="1"/>
          <p:nvPr/>
        </p:nvSpPr>
        <p:spPr>
          <a:xfrm>
            <a:off x="4862945" y="897775"/>
            <a:ext cx="7872153" cy="84009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>
              <a:lnSpc>
                <a:spcPct val="25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3200" dirty="0"/>
              <a:t>Introduction – Context of matching</a:t>
            </a:r>
          </a:p>
          <a:p>
            <a:pPr marL="285750" indent="-285750">
              <a:lnSpc>
                <a:spcPct val="25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3200" dirty="0"/>
              <a:t>Introduction MTPE (PES PERU)</a:t>
            </a:r>
          </a:p>
          <a:p>
            <a:pPr marL="285750" indent="-285750">
              <a:lnSpc>
                <a:spcPct val="25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3200" dirty="0"/>
              <a:t>ESCO as matching model at MTPE</a:t>
            </a:r>
          </a:p>
          <a:p>
            <a:pPr marL="285750" indent="-285750">
              <a:lnSpc>
                <a:spcPct val="25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3200" dirty="0"/>
              <a:t>Any questions</a:t>
            </a:r>
          </a:p>
          <a:p>
            <a:pPr marL="285750" indent="-285750">
              <a:lnSpc>
                <a:spcPct val="25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sz="3200" dirty="0"/>
          </a:p>
          <a:p>
            <a:pPr marL="285750" indent="-285750">
              <a:lnSpc>
                <a:spcPct val="25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sz="3200" dirty="0"/>
          </a:p>
          <a:p>
            <a:pPr marL="285750" indent="-285750">
              <a:lnSpc>
                <a:spcPct val="25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NL" sz="3200" dirty="0"/>
          </a:p>
        </p:txBody>
      </p:sp>
    </p:spTree>
    <p:extLst>
      <p:ext uri="{BB962C8B-B14F-4D97-AF65-F5344CB8AC3E}">
        <p14:creationId xmlns:p14="http://schemas.microsoft.com/office/powerpoint/2010/main" val="4052970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0ECC8DE-7602-9858-4822-BCA6B5869E1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457200" indent="-457200">
              <a:lnSpc>
                <a:spcPct val="150000"/>
              </a:lnSpc>
              <a:buFont typeface="+mj-lt"/>
              <a:buAutoNum type="alphaUcPeriod"/>
            </a:pPr>
            <a:r>
              <a:rPr lang="en-US" dirty="0"/>
              <a:t>Traditional vacancy / candidate matching 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Advertisement in the newspaper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Review of received CV’s (certain elements highlighted if required) by a HR-person, administration person or director/company founder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Short list selected of 5 most suitable candidates based on the open position, suitability based on previous </a:t>
            </a:r>
            <a:r>
              <a:rPr lang="en-US" dirty="0" err="1"/>
              <a:t>werk</a:t>
            </a:r>
            <a:r>
              <a:rPr lang="en-US" dirty="0"/>
              <a:t> experience and skills, education, language, training and licenses etc.</a:t>
            </a:r>
          </a:p>
          <a:p>
            <a:pPr marL="457200" indent="-457200">
              <a:lnSpc>
                <a:spcPct val="150000"/>
              </a:lnSpc>
              <a:buFont typeface="+mj-lt"/>
              <a:buAutoNum type="alphaUcPeriod"/>
            </a:pPr>
            <a:r>
              <a:rPr lang="en-US" dirty="0"/>
              <a:t>Automated matching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Advertisement in an online portal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Automatic matching based on candidate profile; suitability based on previous </a:t>
            </a:r>
            <a:r>
              <a:rPr lang="en-US" dirty="0" err="1"/>
              <a:t>werk</a:t>
            </a:r>
            <a:r>
              <a:rPr lang="en-US" dirty="0"/>
              <a:t> experience and skills, education, language, training and licenses etc.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Short list is presented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90C703-273B-DA74-BCBE-C0E7A522442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CONTEXT of Matching</a:t>
            </a:r>
            <a:endParaRPr lang="en-NL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B186436-F9EF-F968-53A7-BB90941574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37128689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0ECC8DE-7602-9858-4822-BCA6B5869E1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55179" y="2040869"/>
            <a:ext cx="13718858" cy="549305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Automated matching – profile of vacancy and candidate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A generic and understood language is required for both parties (jobseeker and employer) which applies to all match elements such as previous </a:t>
            </a:r>
            <a:r>
              <a:rPr lang="en-US" dirty="0" err="1"/>
              <a:t>werk</a:t>
            </a:r>
            <a:r>
              <a:rPr lang="en-US" dirty="0"/>
              <a:t> experience and skills, education, language, training and licenses etc.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Most PES’s are mostly focused on the blue collar jobs as well as white collar jobs in hospitality, health, logistics etc.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This implies that the ‘language’ offered must be easy to comprehend</a:t>
            </a:r>
          </a:p>
          <a:p>
            <a:pPr lvl="2">
              <a:lnSpc>
                <a:spcPct val="150000"/>
              </a:lnSpc>
            </a:pPr>
            <a:r>
              <a:rPr lang="en-US" dirty="0"/>
              <a:t>Example on education: I went to “Car mechanic School” vs “Vocational training for mechanics”.</a:t>
            </a:r>
          </a:p>
          <a:p>
            <a:pPr lvl="2">
              <a:lnSpc>
                <a:spcPct val="150000"/>
              </a:lnSpc>
            </a:pPr>
            <a:r>
              <a:rPr lang="en-US" dirty="0"/>
              <a:t>Example on work-experience: I worked as a ‘admin assistant’ vs ‘office clerk’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90C703-273B-DA74-BCBE-C0E7A522442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CONTEXT of Matching</a:t>
            </a:r>
            <a:endParaRPr lang="en-NL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B186436-F9EF-F968-53A7-BB90941574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2097343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0ECC8DE-7602-9858-4822-BCA6B5869E1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55179" y="2040869"/>
            <a:ext cx="13718858" cy="549305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MTPE is the PES in PERU that has decided to put a high focus on self services and implemented an employment web portal for jobseekers, employer and counsellors</a:t>
            </a:r>
          </a:p>
          <a:p>
            <a:pPr>
              <a:lnSpc>
                <a:spcPct val="150000"/>
              </a:lnSpc>
            </a:pPr>
            <a:r>
              <a:rPr lang="en-US" dirty="0"/>
              <a:t>Candidates can fill in their profile and get automated matched vacancies. The employer can add a vacancy and get the automated matched candidates. The counsellor can support both in tuning the profile if needed.</a:t>
            </a:r>
          </a:p>
          <a:p>
            <a:pPr>
              <a:lnSpc>
                <a:spcPct val="150000"/>
              </a:lnSpc>
            </a:pPr>
            <a:r>
              <a:rPr lang="en-US" dirty="0"/>
              <a:t>The knowledge model behind this portal contains many elements like location, local education, training and licenses, languages etc. And the </a:t>
            </a:r>
            <a:r>
              <a:rPr lang="en-US" dirty="0" err="1"/>
              <a:t>jobtitles</a:t>
            </a:r>
            <a:r>
              <a:rPr lang="en-US" dirty="0"/>
              <a:t> (occupations) and Skills are ESCO Spanish based.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90C703-273B-DA74-BCBE-C0E7A522442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INTRODUCTION</a:t>
            </a:r>
            <a:endParaRPr lang="en-NL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B186436-F9EF-F968-53A7-BB90941574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MTPE (PES IN PERU)</a:t>
            </a:r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2996886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0ECC8DE-7602-9858-4822-BCA6B5869E1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55179" y="2040869"/>
            <a:ext cx="13718858" cy="549305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The ‘pure ESCO’ can not be used but requires localization and become match(/gap/referral) ready in an automated matching environment.</a:t>
            </a:r>
          </a:p>
          <a:p>
            <a:pPr>
              <a:lnSpc>
                <a:spcPct val="150000"/>
              </a:lnSpc>
            </a:pPr>
            <a:r>
              <a:rPr lang="en-US" dirty="0"/>
              <a:t>Localization also means tuning the European Spanish to </a:t>
            </a:r>
            <a:r>
              <a:rPr lang="en-US" dirty="0" err="1"/>
              <a:t>LatAm</a:t>
            </a:r>
            <a:r>
              <a:rPr lang="en-US" dirty="0"/>
              <a:t> Spanish, more specifically to Peru Spanish.</a:t>
            </a:r>
          </a:p>
          <a:p>
            <a:pPr>
              <a:lnSpc>
                <a:spcPct val="150000"/>
              </a:lnSpc>
            </a:pPr>
            <a:r>
              <a:rPr lang="en-US" dirty="0"/>
              <a:t>In previous MAI meetings it was highlighted often that ESCO ‘pure’ has duplicates, triplets etc. Currently these are being processed and will be part of future ESCO releases.</a:t>
            </a:r>
          </a:p>
          <a:p>
            <a:pPr marL="0" indent="0">
              <a:lnSpc>
                <a:spcPct val="150000"/>
              </a:lnSpc>
              <a:buNone/>
            </a:pPr>
            <a:endParaRPr lang="en-US" dirty="0"/>
          </a:p>
          <a:p>
            <a:pPr>
              <a:lnSpc>
                <a:spcPct val="150000"/>
              </a:lnSpc>
            </a:pPr>
            <a:r>
              <a:rPr lang="en-US" dirty="0"/>
              <a:t>How to generate an </a:t>
            </a:r>
            <a:r>
              <a:rPr lang="en-US" u="sng" dirty="0"/>
              <a:t>initial</a:t>
            </a:r>
            <a:r>
              <a:rPr lang="en-US" dirty="0"/>
              <a:t> knowledge model using ESCO and have it ready for profiling (CV and Vacancy) and automated matching?</a:t>
            </a:r>
          </a:p>
          <a:p>
            <a:pPr marL="0" indent="0">
              <a:lnSpc>
                <a:spcPct val="150000"/>
              </a:lnSpc>
              <a:buNone/>
            </a:pP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90C703-273B-DA74-BCBE-C0E7A522442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ESCO as occupation / skills knowledge model</a:t>
            </a:r>
            <a:endParaRPr lang="en-NL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B186436-F9EF-F968-53A7-BB90941574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MTPE (PES IN PERU)</a:t>
            </a:r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37752821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0ECC8DE-7602-9858-4822-BCA6B5869E1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55179" y="2040869"/>
            <a:ext cx="13718858" cy="549305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Both in matching and in training transversal skills are important (not transversal like languages or attitudes and values) but transversal in the sense they occur in multiple occupations. 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Occurring in multiple occupations it also means this skill has relevance and valid for skill-based matching. It has no value to collect a skills from work experience that is purely attached to that single occupation.  How to calculate the occurrence?</a:t>
            </a:r>
          </a:p>
          <a:p>
            <a:pPr lvl="2">
              <a:lnSpc>
                <a:spcPct val="150000"/>
              </a:lnSpc>
            </a:pPr>
            <a:r>
              <a:rPr lang="en-US" dirty="0"/>
              <a:t>Limit it to each ISCO Level 1 (Major) group, not mix the occurrence between ISCO 3,4 and 5 for example.</a:t>
            </a:r>
          </a:p>
          <a:p>
            <a:pPr lvl="2">
              <a:lnSpc>
                <a:spcPct val="150000"/>
              </a:lnSpc>
            </a:pPr>
            <a:r>
              <a:rPr lang="en-US" dirty="0"/>
              <a:t>Calculate the occurrence of each skill within that ISCO group and reorder it to occurrence / popularity</a:t>
            </a:r>
          </a:p>
          <a:p>
            <a:pPr marL="382587" lvl="1" indent="0">
              <a:lnSpc>
                <a:spcPct val="150000"/>
              </a:lnSpc>
              <a:buNone/>
            </a:pP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90C703-273B-DA74-BCBE-C0E7A522442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ESCO as occupation / skills knowledge model</a:t>
            </a:r>
            <a:endParaRPr lang="en-NL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B186436-F9EF-F968-53A7-BB90941574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MTPE (PES IN PERU)</a:t>
            </a:r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21227451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0ECC8DE-7602-9858-4822-BCA6B5869E1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55179" y="2040869"/>
            <a:ext cx="13718858" cy="549305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In ESCO each skill also has a Skill reusability level property 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The Skill reusability level provides input of whether the skills is</a:t>
            </a:r>
          </a:p>
          <a:p>
            <a:pPr lvl="2">
              <a:lnSpc>
                <a:spcPct val="150000"/>
              </a:lnSpc>
            </a:pPr>
            <a:r>
              <a:rPr lang="en-US" dirty="0"/>
              <a:t>sector-specific</a:t>
            </a:r>
          </a:p>
          <a:p>
            <a:pPr lvl="2">
              <a:lnSpc>
                <a:spcPct val="150000"/>
              </a:lnSpc>
            </a:pPr>
            <a:r>
              <a:rPr lang="en-US" dirty="0"/>
              <a:t>cross-sector</a:t>
            </a:r>
          </a:p>
          <a:p>
            <a:pPr lvl="2">
              <a:lnSpc>
                <a:spcPct val="150000"/>
              </a:lnSpc>
            </a:pPr>
            <a:r>
              <a:rPr lang="en-US" dirty="0"/>
              <a:t>occupation-specific</a:t>
            </a:r>
          </a:p>
          <a:p>
            <a:pPr lvl="2">
              <a:lnSpc>
                <a:spcPct val="150000"/>
              </a:lnSpc>
            </a:pPr>
            <a:r>
              <a:rPr lang="en-US" dirty="0"/>
              <a:t>Transversal (this is the transversal definition of ESCO, e.g. Speak English, not how often a skills occurs in an occupation.</a:t>
            </a:r>
          </a:p>
          <a:p>
            <a:pPr>
              <a:lnSpc>
                <a:spcPct val="150000"/>
              </a:lnSpc>
            </a:pPr>
            <a:r>
              <a:rPr lang="en-US" dirty="0"/>
              <a:t>Use the input of the first three to rebalance the previous exercise, extra weight for cross-sector, little less for sector-specific and little less for occupation-specific.</a:t>
            </a:r>
          </a:p>
          <a:p>
            <a:pPr>
              <a:lnSpc>
                <a:spcPct val="150000"/>
              </a:lnSpc>
            </a:pPr>
            <a:r>
              <a:rPr lang="en-US" dirty="0"/>
              <a:t>The last one, occupation-specific is already know from the popularity check of skills in the previous process. </a:t>
            </a:r>
          </a:p>
          <a:p>
            <a:pPr>
              <a:lnSpc>
                <a:spcPct val="150000"/>
              </a:lnSpc>
            </a:pPr>
            <a:endParaRPr lang="en-US" dirty="0"/>
          </a:p>
          <a:p>
            <a:pPr marL="382587" lvl="1" indent="0">
              <a:lnSpc>
                <a:spcPct val="150000"/>
              </a:lnSpc>
              <a:buNone/>
            </a:pP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90C703-273B-DA74-BCBE-C0E7A522442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ESCO as occupation / skills knowledge model</a:t>
            </a:r>
            <a:endParaRPr lang="en-NL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B186436-F9EF-F968-53A7-BB90941574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MTPE (PES IN PERU)</a:t>
            </a:r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11628158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0ECC8DE-7602-9858-4822-BCA6B5869E1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55179" y="2040868"/>
            <a:ext cx="13718858" cy="6346673"/>
          </a:xfrm>
        </p:spPr>
        <p:txBody>
          <a:bodyPr/>
          <a:lstStyle/>
          <a:p>
            <a:pPr indent="-36000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dirty="0"/>
              <a:t>In ESCO each skill also is connected to Skill Hierarchy </a:t>
            </a:r>
          </a:p>
          <a:p>
            <a:pPr lvl="1" indent="-36000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dirty="0"/>
              <a:t>Using this information, you can also check if certain popularity skills are with the same hierarchy level. Use also the internal </a:t>
            </a:r>
            <a:r>
              <a:rPr lang="en-US" dirty="0" err="1"/>
              <a:t>esco</a:t>
            </a:r>
            <a:r>
              <a:rPr lang="en-US" dirty="0"/>
              <a:t> narrow and broader. This is an extra input, for example:</a:t>
            </a:r>
          </a:p>
          <a:p>
            <a:pPr lvl="2" indent="-36000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dirty="0"/>
              <a:t>If both Serve Wine and Decant Wines are equally part with the occupation, then we remove Decant wines, since this is a Narrow concept of Serve Wine, and in Match we don’t need both.</a:t>
            </a:r>
          </a:p>
          <a:p>
            <a:pPr indent="-36000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dirty="0"/>
              <a:t>Now we have a clean </a:t>
            </a:r>
            <a:r>
              <a:rPr lang="en-US" u="sng" dirty="0"/>
              <a:t>starting point </a:t>
            </a:r>
            <a:r>
              <a:rPr lang="en-US" dirty="0"/>
              <a:t>of popularity of skills per occupation</a:t>
            </a:r>
          </a:p>
          <a:p>
            <a:pPr indent="-36000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dirty="0"/>
              <a:t>In Profiling; experience with PES implementation and jobseeker/employer feedback shows we want max 20 skills per work experience (including implicit). Most people get overwhelmed with too many skills that might also look the same, which one should I select ? </a:t>
            </a:r>
          </a:p>
          <a:p>
            <a:pPr indent="-36000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dirty="0"/>
              <a:t>The process to come to maximum 20 skills per occupation, </a:t>
            </a:r>
          </a:p>
          <a:p>
            <a:pPr lvl="1" indent="-36000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dirty="0"/>
              <a:t>This limited the skill repository from ~13500 to ~5000 and enable better matching and referral (filling in gaps with training)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90C703-273B-DA74-BCBE-C0E7A522442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ESCO as occupation / skills knowledge model</a:t>
            </a:r>
            <a:endParaRPr lang="en-NL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B186436-F9EF-F968-53A7-BB90941574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MTPE (PES IN PERU)</a:t>
            </a:r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1772165740"/>
      </p:ext>
    </p:extLst>
  </p:cSld>
  <p:clrMapOvr>
    <a:masterClrMapping/>
  </p:clrMapOvr>
</p:sld>
</file>

<file path=ppt/theme/theme1.xml><?xml version="1.0" encoding="utf-8"?>
<a:theme xmlns:a="http://schemas.openxmlformats.org/drawingml/2006/main" name="House style WCC Corporate">
  <a:themeElements>
    <a:clrScheme name="Colors WCC PP Default">
      <a:dk1>
        <a:srgbClr val="4D4D4D"/>
      </a:dk1>
      <a:lt1>
        <a:sysClr val="window" lastClr="FFFFFF"/>
      </a:lt1>
      <a:dk2>
        <a:srgbClr val="001450"/>
      </a:dk2>
      <a:lt2>
        <a:srgbClr val="FFFFFF"/>
      </a:lt2>
      <a:accent1>
        <a:srgbClr val="FF5A32"/>
      </a:accent1>
      <a:accent2>
        <a:srgbClr val="FF8C00"/>
      </a:accent2>
      <a:accent3>
        <a:srgbClr val="0054FF"/>
      </a:accent3>
      <a:accent4>
        <a:srgbClr val="0096FF"/>
      </a:accent4>
      <a:accent5>
        <a:srgbClr val="7800AF"/>
      </a:accent5>
      <a:accent6>
        <a:srgbClr val="D70087"/>
      </a:accent6>
      <a:hlink>
        <a:srgbClr val="4D4D4D"/>
      </a:hlink>
      <a:folHlink>
        <a:srgbClr val="4D4D4D"/>
      </a:folHlink>
    </a:clrScheme>
    <a:fontScheme name="Fonts WCC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>
          <a:defRPr/>
        </a:defPPr>
      </a:lstStyle>
    </a:txDef>
  </a:objectDefaults>
  <a:extraClrSchemeLst/>
  <a:custClrLst>
    <a:custClr name="Dawn orange-Corporate 1">
      <a:srgbClr val="FF5A32"/>
    </a:custClr>
    <a:custClr name="Sunrise yellow-Corporate 2">
      <a:srgbClr val="FF8C00"/>
    </a:custClr>
    <a:custClr name="Midnight blue-Spot color">
      <a:srgbClr val="001450"/>
    </a:custClr>
    <a:custClr name="Azure blue-Security 1">
      <a:srgbClr val="0054FF"/>
    </a:custClr>
    <a:custClr name="Light blue-Security 2">
      <a:srgbClr val="0096FF"/>
    </a:custClr>
    <a:custClr name="Velvet purple-Employment 1">
      <a:srgbClr val="7800AF"/>
    </a:custClr>
    <a:custClr name="Orchid pink-Employment 2">
      <a:srgbClr val="D70087"/>
    </a:custClr>
    <a:custClr name="Navy blue-Extra 1">
      <a:srgbClr val="150F7D"/>
    </a:custClr>
    <a:custClr name="Bacchus blue-Extra 2">
      <a:srgbClr val="5700C8"/>
    </a:custClr>
  </a:custClrLst>
  <a:extLst>
    <a:ext uri="{05A4C25C-085E-4340-85A3-A5531E510DB2}">
      <thm15:themeFamily xmlns:thm15="http://schemas.microsoft.com/office/thememl/2012/main" name="Presentation WCC" id="{C25DF16A-319C-4115-B23C-90321EFCD72D}" vid="{E2391CD1-AF0C-419C-9FA5-0E76E7DEED68}"/>
    </a:ext>
  </a:extLst>
</a:theme>
</file>

<file path=ppt/theme/theme2.xml><?xml version="1.0" encoding="utf-8"?>
<a:theme xmlns:a="http://schemas.openxmlformats.org/drawingml/2006/main" name="House style WCC ID">
  <a:themeElements>
    <a:clrScheme name="Colors WCC PP ID">
      <a:dk1>
        <a:srgbClr val="4D4D4D"/>
      </a:dk1>
      <a:lt1>
        <a:sysClr val="window" lastClr="FFFFFF"/>
      </a:lt1>
      <a:dk2>
        <a:srgbClr val="001450"/>
      </a:dk2>
      <a:lt2>
        <a:srgbClr val="FFFFFF"/>
      </a:lt2>
      <a:accent1>
        <a:srgbClr val="0054FF"/>
      </a:accent1>
      <a:accent2>
        <a:srgbClr val="0096FF"/>
      </a:accent2>
      <a:accent3>
        <a:srgbClr val="FF5A32"/>
      </a:accent3>
      <a:accent4>
        <a:srgbClr val="FF8C00"/>
      </a:accent4>
      <a:accent5>
        <a:srgbClr val="7800AF"/>
      </a:accent5>
      <a:accent6>
        <a:srgbClr val="D70087"/>
      </a:accent6>
      <a:hlink>
        <a:srgbClr val="4D4D4D"/>
      </a:hlink>
      <a:folHlink>
        <a:srgbClr val="4D4D4D"/>
      </a:folHlink>
    </a:clrScheme>
    <a:fontScheme name="Fonts WCC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>
          <a:defRPr/>
        </a:defPPr>
      </a:lstStyle>
    </a:txDef>
  </a:objectDefaults>
  <a:extraClrSchemeLst/>
  <a:custClrLst>
    <a:custClr name="Dawn orange-Corporate 1">
      <a:srgbClr val="FF5A32"/>
    </a:custClr>
    <a:custClr name="Sunrise yellow-Corporate 2">
      <a:srgbClr val="FF8C00"/>
    </a:custClr>
    <a:custClr name="Midnight blue-Spot color">
      <a:srgbClr val="001450"/>
    </a:custClr>
    <a:custClr name="Azure blue-Security 1">
      <a:srgbClr val="0054FF"/>
    </a:custClr>
    <a:custClr name="Light blue-Security 2">
      <a:srgbClr val="0096FF"/>
    </a:custClr>
    <a:custClr name="Velvet purple-Employment 1">
      <a:srgbClr val="7800AF"/>
    </a:custClr>
    <a:custClr name="Orchid pink-Employment 2">
      <a:srgbClr val="D70087"/>
    </a:custClr>
    <a:custClr name="Navy blue-Extra 1">
      <a:srgbClr val="150F7D"/>
    </a:custClr>
    <a:custClr name="Bacchus blue-Extra 2">
      <a:srgbClr val="5700C8"/>
    </a:custClr>
  </a:custClrLst>
  <a:extLst>
    <a:ext uri="{05A4C25C-085E-4340-85A3-A5531E510DB2}">
      <thm15:themeFamily xmlns:thm15="http://schemas.microsoft.com/office/thememl/2012/main" name="Presentation WCC" id="{C25DF16A-319C-4115-B23C-90321EFCD72D}" vid="{16D0E268-4A6C-4DFB-92D7-96511ED6BE59}"/>
    </a:ext>
  </a:extLst>
</a:theme>
</file>

<file path=ppt/theme/theme3.xml><?xml version="1.0" encoding="utf-8"?>
<a:theme xmlns:a="http://schemas.openxmlformats.org/drawingml/2006/main" name="House style WCC EM">
  <a:themeElements>
    <a:clrScheme name="Colors WCC PP EM">
      <a:dk1>
        <a:srgbClr val="4D4D4D"/>
      </a:dk1>
      <a:lt1>
        <a:sysClr val="window" lastClr="FFFFFF"/>
      </a:lt1>
      <a:dk2>
        <a:srgbClr val="001450"/>
      </a:dk2>
      <a:lt2>
        <a:srgbClr val="FFFFFF"/>
      </a:lt2>
      <a:accent1>
        <a:srgbClr val="7800AF"/>
      </a:accent1>
      <a:accent2>
        <a:srgbClr val="D70087"/>
      </a:accent2>
      <a:accent3>
        <a:srgbClr val="FF5A32"/>
      </a:accent3>
      <a:accent4>
        <a:srgbClr val="FF8C00"/>
      </a:accent4>
      <a:accent5>
        <a:srgbClr val="0054FF"/>
      </a:accent5>
      <a:accent6>
        <a:srgbClr val="0096FF"/>
      </a:accent6>
      <a:hlink>
        <a:srgbClr val="4D4D4D"/>
      </a:hlink>
      <a:folHlink>
        <a:srgbClr val="4D4D4D"/>
      </a:folHlink>
    </a:clrScheme>
    <a:fontScheme name="Fonts WCC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>
          <a:defRPr/>
        </a:defPPr>
      </a:lstStyle>
    </a:txDef>
  </a:objectDefaults>
  <a:extraClrSchemeLst/>
  <a:custClrLst>
    <a:custClr name="Dawn orange-Corporate 1">
      <a:srgbClr val="FF5A32"/>
    </a:custClr>
    <a:custClr name="Sunrise yellow-Corporate 2">
      <a:srgbClr val="FF8C00"/>
    </a:custClr>
    <a:custClr name="Midnight blue-Spot color">
      <a:srgbClr val="001450"/>
    </a:custClr>
    <a:custClr name="Azure blue-Security 1">
      <a:srgbClr val="0054FF"/>
    </a:custClr>
    <a:custClr name="Light blue-Security 2">
      <a:srgbClr val="0096FF"/>
    </a:custClr>
    <a:custClr name="Velvet purple-Employment 1">
      <a:srgbClr val="7800AF"/>
    </a:custClr>
    <a:custClr name="Orchid pink-Employment 2">
      <a:srgbClr val="D70087"/>
    </a:custClr>
    <a:custClr name="Navy blue-Extra 1">
      <a:srgbClr val="150F7D"/>
    </a:custClr>
    <a:custClr name="Bacchus blue-Extra 2">
      <a:srgbClr val="5700C8"/>
    </a:custClr>
  </a:custClrLst>
  <a:extLst>
    <a:ext uri="{05A4C25C-085E-4340-85A3-A5531E510DB2}">
      <thm15:themeFamily xmlns:thm15="http://schemas.microsoft.com/office/thememl/2012/main" name="Presentation WCC" id="{C25DF16A-319C-4115-B23C-90321EFCD72D}" vid="{756A82C4-EA1C-473D-B89F-81907190D4AE}"/>
    </a:ext>
  </a:extLst>
</a:theme>
</file>

<file path=ppt/theme/theme4.xml><?xml version="1.0" encoding="utf-8"?>
<a:theme xmlns:a="http://schemas.openxmlformats.org/drawingml/2006/main" name="House style WCC EMP">
  <a:themeElements>
    <a:clrScheme name="Colors WCC PP EMP">
      <a:dk1>
        <a:srgbClr val="4D4D4D"/>
      </a:dk1>
      <a:lt1>
        <a:sysClr val="window" lastClr="FFFFFF"/>
      </a:lt1>
      <a:dk2>
        <a:srgbClr val="001450"/>
      </a:dk2>
      <a:lt2>
        <a:srgbClr val="FFFFFF"/>
      </a:lt2>
      <a:accent1>
        <a:srgbClr val="150F7D"/>
      </a:accent1>
      <a:accent2>
        <a:srgbClr val="5700C8"/>
      </a:accent2>
      <a:accent3>
        <a:srgbClr val="FF5A32"/>
      </a:accent3>
      <a:accent4>
        <a:srgbClr val="FF8C00"/>
      </a:accent4>
      <a:accent5>
        <a:srgbClr val="7800AF"/>
      </a:accent5>
      <a:accent6>
        <a:srgbClr val="D70087"/>
      </a:accent6>
      <a:hlink>
        <a:srgbClr val="4D4D4D"/>
      </a:hlink>
      <a:folHlink>
        <a:srgbClr val="4D4D4D"/>
      </a:folHlink>
    </a:clrScheme>
    <a:fontScheme name="Fonts WCC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>
          <a:defRPr/>
        </a:defPPr>
      </a:lstStyle>
    </a:txDef>
  </a:objectDefaults>
  <a:extraClrSchemeLst/>
  <a:custClrLst>
    <a:custClr name="Dawn orange-Corporate 1">
      <a:srgbClr val="FF5A32"/>
    </a:custClr>
    <a:custClr name="Sunrise yellow-Corporate 2">
      <a:srgbClr val="FF8C00"/>
    </a:custClr>
    <a:custClr name="Midnight blue-Spot color">
      <a:srgbClr val="001450"/>
    </a:custClr>
    <a:custClr name="Azure blue-Security 1">
      <a:srgbClr val="0054FF"/>
    </a:custClr>
    <a:custClr name="Light blue-Security 2">
      <a:srgbClr val="0096FF"/>
    </a:custClr>
    <a:custClr name="Velvet purple-Employment 1">
      <a:srgbClr val="7800AF"/>
    </a:custClr>
    <a:custClr name="Orchid pink-Employment 2">
      <a:srgbClr val="D70087"/>
    </a:custClr>
    <a:custClr name="Navy blue-Extra 1">
      <a:srgbClr val="150F7D"/>
    </a:custClr>
    <a:custClr name="Bacchus blue-Extra 2">
      <a:srgbClr val="5700C8"/>
    </a:custClr>
  </a:custClrLst>
  <a:extLst>
    <a:ext uri="{05A4C25C-085E-4340-85A3-A5531E510DB2}">
      <thm15:themeFamily xmlns:thm15="http://schemas.microsoft.com/office/thememl/2012/main" name="Presentation WCC" id="{C25DF16A-319C-4115-B23C-90321EFCD72D}" vid="{498D1D94-52B1-4822-90AF-409533AE1DE3}"/>
    </a:ext>
  </a:ext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0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0.xml"/></Relationships>
</file>

<file path=customXml/_rels/item100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00.xml"/></Relationships>
</file>

<file path=customXml/_rels/item100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01.xml"/></Relationships>
</file>

<file path=customXml/_rels/item100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02.xml"/></Relationships>
</file>

<file path=customXml/_rels/item100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03.xml"/></Relationships>
</file>

<file path=customXml/_rels/item100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04.xml"/></Relationships>
</file>

<file path=customXml/_rels/item100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05.xml"/></Relationships>
</file>

<file path=customXml/_rels/item100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06.xml"/></Relationships>
</file>

<file path=customXml/_rels/item100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07.xml"/></Relationships>
</file>

<file path=customXml/_rels/item100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08.xml"/></Relationships>
</file>

<file path=customXml/_rels/item100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09.xml"/></Relationships>
</file>

<file path=customXml/_rels/item10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1.xml"/></Relationships>
</file>

<file path=customXml/_rels/item10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10.xml"/></Relationships>
</file>

<file path=customXml/_rels/item10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11.xml"/></Relationships>
</file>

<file path=customXml/_rels/item10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12.xml"/></Relationships>
</file>

<file path=customXml/_rels/item10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13.xml"/></Relationships>
</file>

<file path=customXml/_rels/item10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14.xml"/></Relationships>
</file>

<file path=customXml/_rels/item10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15.xml"/></Relationships>
</file>

<file path=customXml/_rels/item10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16.xml"/></Relationships>
</file>

<file path=customXml/_rels/item10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17.xml"/></Relationships>
</file>

<file path=customXml/_rels/item10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18.xml"/></Relationships>
</file>

<file path=customXml/_rels/item10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19.xml"/></Relationships>
</file>

<file path=customXml/_rels/item10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2.xml"/></Relationships>
</file>

<file path=customXml/_rels/item10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20.xml"/></Relationships>
</file>

<file path=customXml/_rels/item10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21.xml"/></Relationships>
</file>

<file path=customXml/_rels/item10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22.xml"/></Relationships>
</file>

<file path=customXml/_rels/item10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23.xml"/></Relationships>
</file>

<file path=customXml/_rels/item10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24.xml"/></Relationships>
</file>

<file path=customXml/_rels/item10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25.xml"/></Relationships>
</file>

<file path=customXml/_rels/item10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26.xml"/></Relationships>
</file>

<file path=customXml/_rels/item10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27.xml"/></Relationships>
</file>

<file path=customXml/_rels/item10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28.xml"/></Relationships>
</file>

<file path=customXml/_rels/item102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29.xml"/></Relationships>
</file>

<file path=customXml/_rels/item10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3.xml"/></Relationships>
</file>

<file path=customXml/_rels/item103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30.xml"/></Relationships>
</file>

<file path=customXml/_rels/item103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31.xml"/></Relationships>
</file>

<file path=customXml/_rels/item103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32.xml"/></Relationships>
</file>

<file path=customXml/_rels/item103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33.xml"/></Relationships>
</file>

<file path=customXml/_rels/item103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34.xml"/></Relationships>
</file>

<file path=customXml/_rels/item103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35.xml"/></Relationships>
</file>

<file path=customXml/_rels/item103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36.xml"/></Relationships>
</file>

<file path=customXml/_rels/item103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37.xml"/></Relationships>
</file>

<file path=customXml/_rels/item103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38.xml"/></Relationships>
</file>

<file path=customXml/_rels/item103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39.xml"/></Relationships>
</file>

<file path=customXml/_rels/item10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4.xml"/></Relationships>
</file>

<file path=customXml/_rels/item104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40.xml"/></Relationships>
</file>

<file path=customXml/_rels/item104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41.xml"/></Relationships>
</file>

<file path=customXml/_rels/item104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42.xml"/></Relationships>
</file>

<file path=customXml/_rels/item104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43.xml"/></Relationships>
</file>

<file path=customXml/_rels/item104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44.xml"/></Relationships>
</file>

<file path=customXml/_rels/item104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45.xml"/></Relationships>
</file>

<file path=customXml/_rels/item104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46.xml"/></Relationships>
</file>

<file path=customXml/_rels/item104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47.xml"/></Relationships>
</file>

<file path=customXml/_rels/item104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48.xml"/></Relationships>
</file>

<file path=customXml/_rels/item104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49.xml"/></Relationships>
</file>

<file path=customXml/_rels/item10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5.xml"/></Relationships>
</file>

<file path=customXml/_rels/item105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50.xml"/></Relationships>
</file>

<file path=customXml/_rels/item105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51.xml"/></Relationships>
</file>

<file path=customXml/_rels/item105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52.xml"/></Relationships>
</file>

<file path=customXml/_rels/item105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53.xml"/></Relationships>
</file>

<file path=customXml/_rels/item105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54.xml"/></Relationships>
</file>

<file path=customXml/_rels/item105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55.xml"/></Relationships>
</file>

<file path=customXml/_rels/item105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56.xml"/></Relationships>
</file>

<file path=customXml/_rels/item105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57.xml"/></Relationships>
</file>

<file path=customXml/_rels/item105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58.xml"/></Relationships>
</file>

<file path=customXml/_rels/item105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59.xml"/></Relationships>
</file>

<file path=customXml/_rels/item10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6.xml"/></Relationships>
</file>

<file path=customXml/_rels/item106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60.xml"/></Relationships>
</file>

<file path=customXml/_rels/item106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61.xml"/></Relationships>
</file>

<file path=customXml/_rels/item106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62.xml"/></Relationships>
</file>

<file path=customXml/_rels/item106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63.xml"/></Relationships>
</file>

<file path=customXml/_rels/item106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64.xml"/></Relationships>
</file>

<file path=customXml/_rels/item106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65.xml"/></Relationships>
</file>

<file path=customXml/_rels/item106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66.xml"/></Relationships>
</file>

<file path=customXml/_rels/item106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67.xml"/></Relationships>
</file>

<file path=customXml/_rels/item106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68.xml"/></Relationships>
</file>

<file path=customXml/_rels/item106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69.xml"/></Relationships>
</file>

<file path=customXml/_rels/item10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7.xml"/></Relationships>
</file>

<file path=customXml/_rels/item107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70.xml"/></Relationships>
</file>

<file path=customXml/_rels/item107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71.xml"/></Relationships>
</file>

<file path=customXml/_rels/item107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72.xml"/></Relationships>
</file>

<file path=customXml/_rels/item107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73.xml"/></Relationships>
</file>

<file path=customXml/_rels/item107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74.xml"/></Relationships>
</file>

<file path=customXml/_rels/item107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75.xml"/></Relationships>
</file>

<file path=customXml/_rels/item107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76.xml"/></Relationships>
</file>

<file path=customXml/_rels/item107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77.xml"/></Relationships>
</file>

<file path=customXml/_rels/item107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78.xml"/></Relationships>
</file>

<file path=customXml/_rels/item107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79.xml"/></Relationships>
</file>

<file path=customXml/_rels/item10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8.xml"/></Relationships>
</file>

<file path=customXml/_rels/item108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80.xml"/></Relationships>
</file>

<file path=customXml/_rels/item108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81.xml"/></Relationships>
</file>

<file path=customXml/_rels/item108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82.xml"/></Relationships>
</file>

<file path=customXml/_rels/item108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83.xml"/></Relationships>
</file>

<file path=customXml/_rels/item108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84.xml"/></Relationships>
</file>

<file path=customXml/_rels/item108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85.xml"/></Relationships>
</file>

<file path=customXml/_rels/item108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86.xml"/></Relationships>
</file>

<file path=customXml/_rels/item108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87.xml"/></Relationships>
</file>

<file path=customXml/_rels/item108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88.xml"/></Relationships>
</file>

<file path=customXml/_rels/item108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89.xml"/></Relationships>
</file>

<file path=customXml/_rels/item10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9.xml"/></Relationships>
</file>

<file path=customXml/_rels/item109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90.xml"/></Relationships>
</file>

<file path=customXml/_rels/item109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91.xml"/></Relationships>
</file>

<file path=customXml/_rels/item109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92.xml"/></Relationships>
</file>

<file path=customXml/_rels/item109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93.xml"/></Relationships>
</file>

<file path=customXml/_rels/item109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94.xml"/></Relationships>
</file>

<file path=customXml/_rels/item109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95.xml"/></Relationships>
</file>

<file path=customXml/_rels/item109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96.xml"/></Relationships>
</file>

<file path=customXml/_rels/item109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97.xml"/></Relationships>
</file>

<file path=customXml/_rels/item109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98.xml"/></Relationships>
</file>

<file path=customXml/_rels/item109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99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0.xml"/></Relationships>
</file>

<file path=customXml/_rels/item110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00.xml"/></Relationships>
</file>

<file path=customXml/_rels/item110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01.xml"/></Relationships>
</file>

<file path=customXml/_rels/item110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02.xml"/></Relationships>
</file>

<file path=customXml/_rels/item110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03.xml"/></Relationships>
</file>

<file path=customXml/_rels/item110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04.xml"/></Relationships>
</file>

<file path=customXml/_rels/item110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05.xml"/></Relationships>
</file>

<file path=customXml/_rels/item110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06.xml"/></Relationships>
</file>

<file path=customXml/_rels/item110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07.xml"/></Relationships>
</file>

<file path=customXml/_rels/item110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08.xml"/></Relationships>
</file>

<file path=customXml/_rels/item110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09.xml"/></Relationships>
</file>

<file path=customXml/_rels/item1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1.xml"/></Relationships>
</file>

<file path=customXml/_rels/item11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10.xml"/></Relationships>
</file>

<file path=customXml/_rels/item11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11.xml"/></Relationships>
</file>

<file path=customXml/_rels/item11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12.xml"/></Relationships>
</file>

<file path=customXml/_rels/item11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13.xml"/></Relationships>
</file>

<file path=customXml/_rels/item11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14.xml"/></Relationships>
</file>

<file path=customXml/_rels/item11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15.xml"/></Relationships>
</file>

<file path=customXml/_rels/item11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16.xml"/></Relationships>
</file>

<file path=customXml/_rels/item11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17.xml"/></Relationships>
</file>

<file path=customXml/_rels/item11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18.xml"/></Relationships>
</file>

<file path=customXml/_rels/item11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19.xml"/></Relationships>
</file>

<file path=customXml/_rels/item1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2.xml"/></Relationships>
</file>

<file path=customXml/_rels/item11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20.xml"/></Relationships>
</file>

<file path=customXml/_rels/item11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21.xml"/></Relationships>
</file>

<file path=customXml/_rels/item11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22.xml"/></Relationships>
</file>

<file path=customXml/_rels/item11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23.xml"/></Relationships>
</file>

<file path=customXml/_rels/item11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24.xml"/></Relationships>
</file>

<file path=customXml/_rels/item11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25.xml"/></Relationships>
</file>

<file path=customXml/_rels/item11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26.xml"/></Relationships>
</file>

<file path=customXml/_rels/item11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27.xml"/></Relationships>
</file>

<file path=customXml/_rels/item11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28.xml"/></Relationships>
</file>

<file path=customXml/_rels/item112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29.xml"/></Relationships>
</file>

<file path=customXml/_rels/item1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3.xml"/></Relationships>
</file>

<file path=customXml/_rels/item113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30.xml"/></Relationships>
</file>

<file path=customXml/_rels/item113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31.xml"/></Relationships>
</file>

<file path=customXml/_rels/item113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32.xml"/></Relationships>
</file>

<file path=customXml/_rels/item113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33.xml"/></Relationships>
</file>

<file path=customXml/_rels/item113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34.xml"/></Relationships>
</file>

<file path=customXml/_rels/item113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35.xml"/></Relationships>
</file>

<file path=customXml/_rels/item113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36.xml"/></Relationships>
</file>

<file path=customXml/_rels/item113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37.xml"/></Relationships>
</file>

<file path=customXml/_rels/item113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38.xml"/></Relationships>
</file>

<file path=customXml/_rels/item113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39.xml"/></Relationships>
</file>

<file path=customXml/_rels/item1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4.xml"/></Relationships>
</file>

<file path=customXml/_rels/item114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40.xml"/></Relationships>
</file>

<file path=customXml/_rels/item114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41.xml"/></Relationships>
</file>

<file path=customXml/_rels/item114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42.xml"/></Relationships>
</file>

<file path=customXml/_rels/item114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43.xml"/></Relationships>
</file>

<file path=customXml/_rels/item114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44.xml"/></Relationships>
</file>

<file path=customXml/_rels/item114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45.xml"/></Relationships>
</file>

<file path=customXml/_rels/item114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46.xml"/></Relationships>
</file>

<file path=customXml/_rels/item114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47.xml"/></Relationships>
</file>

<file path=customXml/_rels/item114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48.xml"/></Relationships>
</file>

<file path=customXml/_rels/item114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49.xml"/></Relationships>
</file>

<file path=customXml/_rels/item1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5.xml"/></Relationships>
</file>

<file path=customXml/_rels/item115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50.xml"/></Relationships>
</file>

<file path=customXml/_rels/item115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51.xml"/></Relationships>
</file>

<file path=customXml/_rels/item115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52.xml"/></Relationships>
</file>

<file path=customXml/_rels/item115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53.xml"/></Relationships>
</file>

<file path=customXml/_rels/item115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54.xml"/></Relationships>
</file>

<file path=customXml/_rels/item115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55.xml"/></Relationships>
</file>

<file path=customXml/_rels/item115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56.xml"/></Relationships>
</file>

<file path=customXml/_rels/item115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57.xml"/></Relationships>
</file>

<file path=customXml/_rels/item115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58.xml"/></Relationships>
</file>

<file path=customXml/_rels/item115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59.xml"/></Relationships>
</file>

<file path=customXml/_rels/item1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6.xml"/></Relationships>
</file>

<file path=customXml/_rels/item116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60.xml"/></Relationships>
</file>

<file path=customXml/_rels/item116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61.xml"/></Relationships>
</file>

<file path=customXml/_rels/item116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62.xml"/></Relationships>
</file>

<file path=customXml/_rels/item116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63.xml"/></Relationships>
</file>

<file path=customXml/_rels/item116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64.xml"/></Relationships>
</file>

<file path=customXml/_rels/item116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65.xml"/></Relationships>
</file>

<file path=customXml/_rels/item116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66.xml"/></Relationships>
</file>

<file path=customXml/_rels/item116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67.xml"/></Relationships>
</file>

<file path=customXml/_rels/item116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68.xml"/></Relationships>
</file>

<file path=customXml/_rels/item116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69.xml"/></Relationships>
</file>

<file path=customXml/_rels/item1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7.xml"/></Relationships>
</file>

<file path=customXml/_rels/item117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70.xml"/></Relationships>
</file>

<file path=customXml/_rels/item117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71.xml"/></Relationships>
</file>

<file path=customXml/_rels/item117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72.xml"/></Relationships>
</file>

<file path=customXml/_rels/item117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73.xml"/></Relationships>
</file>

<file path=customXml/_rels/item117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74.xml"/></Relationships>
</file>

<file path=customXml/_rels/item117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75.xml"/></Relationships>
</file>

<file path=customXml/_rels/item117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76.xml"/></Relationships>
</file>

<file path=customXml/_rels/item117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77.xml"/></Relationships>
</file>

<file path=customXml/_rels/item117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78.xml"/></Relationships>
</file>

<file path=customXml/_rels/item117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79.xml"/></Relationships>
</file>

<file path=customXml/_rels/item1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8.xml"/></Relationships>
</file>

<file path=customXml/_rels/item118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80.xml"/></Relationships>
</file>

<file path=customXml/_rels/item118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81.xml"/></Relationships>
</file>

<file path=customXml/_rels/item118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82.xml"/></Relationships>
</file>

<file path=customXml/_rels/item118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83.xml"/></Relationships>
</file>

<file path=customXml/_rels/item118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84.xml"/></Relationships>
</file>

<file path=customXml/_rels/item118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85.xml"/></Relationships>
</file>

<file path=customXml/_rels/item118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86.xml"/></Relationships>
</file>

<file path=customXml/_rels/item118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87.xml"/></Relationships>
</file>

<file path=customXml/_rels/item118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88.xml"/></Relationships>
</file>

<file path=customXml/_rels/item118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89.xml"/></Relationships>
</file>

<file path=customXml/_rels/item1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9.xml"/></Relationships>
</file>

<file path=customXml/_rels/item119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90.xml"/></Relationships>
</file>

<file path=customXml/_rels/item119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91.xml"/></Relationships>
</file>

<file path=customXml/_rels/item119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92.xml"/></Relationships>
</file>

<file path=customXml/_rels/item119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93.xml"/></Relationships>
</file>

<file path=customXml/_rels/item119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94.xml"/></Relationships>
</file>

<file path=customXml/_rels/item119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95.xml"/></Relationships>
</file>

<file path=customXml/_rels/item119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96.xml"/></Relationships>
</file>

<file path=customXml/_rels/item119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97.xml"/></Relationships>
</file>

<file path=customXml/_rels/item119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98.xml"/></Relationships>
</file>

<file path=customXml/_rels/item119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99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0.xml"/></Relationships>
</file>

<file path=customXml/_rels/item120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00.xml"/></Relationships>
</file>

<file path=customXml/_rels/item120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01.xml"/></Relationships>
</file>

<file path=customXml/_rels/item120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02.xml"/></Relationships>
</file>

<file path=customXml/_rels/item120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03.xml"/></Relationships>
</file>

<file path=customXml/_rels/item120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04.xml"/></Relationships>
</file>

<file path=customXml/_rels/item120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05.xml"/></Relationships>
</file>

<file path=customXml/_rels/item120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06.xml"/></Relationships>
</file>

<file path=customXml/_rels/item120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07.xml"/></Relationships>
</file>

<file path=customXml/_rels/item120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08.xml"/></Relationships>
</file>

<file path=customXml/_rels/item120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09.xml"/></Relationships>
</file>

<file path=customXml/_rels/item1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1.xml"/></Relationships>
</file>

<file path=customXml/_rels/item12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10.xml"/></Relationships>
</file>

<file path=customXml/_rels/item12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11.xml"/></Relationships>
</file>

<file path=customXml/_rels/item12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12.xml"/></Relationships>
</file>

<file path=customXml/_rels/item12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13.xml"/></Relationships>
</file>

<file path=customXml/_rels/item12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14.xml"/></Relationships>
</file>

<file path=customXml/_rels/item12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15.xml"/></Relationships>
</file>

<file path=customXml/_rels/item12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16.xml"/></Relationships>
</file>

<file path=customXml/_rels/item12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17.xml"/></Relationships>
</file>

<file path=customXml/_rels/item12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18.xml"/></Relationships>
</file>

<file path=customXml/_rels/item12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19.xml"/></Relationships>
</file>

<file path=customXml/_rels/item1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2.xml"/></Relationships>
</file>

<file path=customXml/_rels/item12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20.xml"/></Relationships>
</file>

<file path=customXml/_rels/item12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21.xml"/></Relationships>
</file>

<file path=customXml/_rels/item12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22.xml"/></Relationships>
</file>

<file path=customXml/_rels/item12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23.xml"/></Relationships>
</file>

<file path=customXml/_rels/item12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24.xml"/></Relationships>
</file>

<file path=customXml/_rels/item12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25.xml"/></Relationships>
</file>

<file path=customXml/_rels/item12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26.xml"/></Relationships>
</file>

<file path=customXml/_rels/item12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27.xml"/></Relationships>
</file>

<file path=customXml/_rels/item12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28.xml"/></Relationships>
</file>

<file path=customXml/_rels/item122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29.xml"/></Relationships>
</file>

<file path=customXml/_rels/item1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3.xml"/></Relationships>
</file>

<file path=customXml/_rels/item123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30.xml"/></Relationships>
</file>

<file path=customXml/_rels/item123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31.xml"/></Relationships>
</file>

<file path=customXml/_rels/item123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32.xml"/></Relationships>
</file>

<file path=customXml/_rels/item123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33.xml"/></Relationships>
</file>

<file path=customXml/_rels/item123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34.xml"/></Relationships>
</file>

<file path=customXml/_rels/item123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35.xml"/></Relationships>
</file>

<file path=customXml/_rels/item123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36.xml"/></Relationships>
</file>

<file path=customXml/_rels/item123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37.xml"/></Relationships>
</file>

<file path=customXml/_rels/item123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38.xml"/></Relationships>
</file>

<file path=customXml/_rels/item123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39.xml"/></Relationships>
</file>

<file path=customXml/_rels/item1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4.xml"/></Relationships>
</file>

<file path=customXml/_rels/item124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40.xml"/></Relationships>
</file>

<file path=customXml/_rels/item124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41.xml"/></Relationships>
</file>

<file path=customXml/_rels/item124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42.xml"/></Relationships>
</file>

<file path=customXml/_rels/item124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43.xml"/></Relationships>
</file>

<file path=customXml/_rels/item124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44.xml"/></Relationships>
</file>

<file path=customXml/_rels/item124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45.xml"/></Relationships>
</file>

<file path=customXml/_rels/item124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46.xml"/></Relationships>
</file>

<file path=customXml/_rels/item124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47.xml"/></Relationships>
</file>

<file path=customXml/_rels/item124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48.xml"/></Relationships>
</file>

<file path=customXml/_rels/item124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49.xml"/></Relationships>
</file>

<file path=customXml/_rels/item1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5.xml"/></Relationships>
</file>

<file path=customXml/_rels/item125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50.xml"/></Relationships>
</file>

<file path=customXml/_rels/item125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51.xml"/></Relationships>
</file>

<file path=customXml/_rels/item125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52.xml"/></Relationships>
</file>

<file path=customXml/_rels/item125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53.xml"/></Relationships>
</file>

<file path=customXml/_rels/item125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54.xml"/></Relationships>
</file>

<file path=customXml/_rels/item125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55.xml"/></Relationships>
</file>

<file path=customXml/_rels/item125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56.xml"/></Relationships>
</file>

<file path=customXml/_rels/item125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57.xml"/></Relationships>
</file>

<file path=customXml/_rels/item125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58.xml"/></Relationships>
</file>

<file path=customXml/_rels/item125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59.xml"/></Relationships>
</file>

<file path=customXml/_rels/item1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6.xml"/></Relationships>
</file>

<file path=customXml/_rels/item126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60.xml"/></Relationships>
</file>

<file path=customXml/_rels/item126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61.xml"/></Relationships>
</file>

<file path=customXml/_rels/item126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62.xml"/></Relationships>
</file>

<file path=customXml/_rels/item126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63.xml"/></Relationships>
</file>

<file path=customXml/_rels/item126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64.xml"/></Relationships>
</file>

<file path=customXml/_rels/item126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65.xml"/></Relationships>
</file>

<file path=customXml/_rels/item126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66.xml"/></Relationships>
</file>

<file path=customXml/_rels/item126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67.xml"/></Relationships>
</file>

<file path=customXml/_rels/item126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68.xml"/></Relationships>
</file>

<file path=customXml/_rels/item126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69.xml"/></Relationships>
</file>

<file path=customXml/_rels/item1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7.xml"/></Relationships>
</file>

<file path=customXml/_rels/item127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70.xml"/></Relationships>
</file>

<file path=customXml/_rels/item127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71.xml"/></Relationships>
</file>

<file path=customXml/_rels/item127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72.xml"/></Relationships>
</file>

<file path=customXml/_rels/item127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73.xml"/></Relationships>
</file>

<file path=customXml/_rels/item127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74.xml"/></Relationships>
</file>

<file path=customXml/_rels/item127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75.xml"/></Relationships>
</file>

<file path=customXml/_rels/item127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76.xml"/></Relationships>
</file>

<file path=customXml/_rels/item127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77.xml"/></Relationships>
</file>

<file path=customXml/_rels/item127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78.xml"/></Relationships>
</file>

<file path=customXml/_rels/item127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79.xml"/></Relationships>
</file>

<file path=customXml/_rels/item1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8.xml"/></Relationships>
</file>

<file path=customXml/_rels/item128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80.xml"/></Relationships>
</file>

<file path=customXml/_rels/item128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81.xml"/></Relationships>
</file>

<file path=customXml/_rels/item128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82.xml"/></Relationships>
</file>

<file path=customXml/_rels/item128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83.xml"/></Relationships>
</file>

<file path=customXml/_rels/item128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84.xml"/></Relationships>
</file>

<file path=customXml/_rels/item128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85.xml"/></Relationships>
</file>

<file path=customXml/_rels/item128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86.xml"/></Relationships>
</file>

<file path=customXml/_rels/item128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87.xml"/></Relationships>
</file>

<file path=customXml/_rels/item128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88.xml"/></Relationships>
</file>

<file path=customXml/_rels/item128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89.xml"/></Relationships>
</file>

<file path=customXml/_rels/item12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9.xml"/></Relationships>
</file>

<file path=customXml/_rels/item129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90.xml"/></Relationships>
</file>

<file path=customXml/_rels/item129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91.xml"/></Relationships>
</file>

<file path=customXml/_rels/item129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92.xml"/></Relationships>
</file>

<file path=customXml/_rels/item129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93.xml"/></Relationships>
</file>

<file path=customXml/_rels/item129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94.xml"/></Relationships>
</file>

<file path=customXml/_rels/item129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95.xml"/></Relationships>
</file>

<file path=customXml/_rels/item129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96.xml"/></Relationships>
</file>

<file path=customXml/_rels/item129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97.xml"/></Relationships>
</file>

<file path=customXml/_rels/item129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98.xml"/></Relationships>
</file>

<file path=customXml/_rels/item129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99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3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0.xml"/></Relationships>
</file>

<file path=customXml/_rels/item130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00.xml"/></Relationships>
</file>

<file path=customXml/_rels/item130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01.xml"/></Relationships>
</file>

<file path=customXml/_rels/item130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02.xml"/></Relationships>
</file>

<file path=customXml/_rels/item130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03.xml"/></Relationships>
</file>

<file path=customXml/_rels/item130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04.xml"/></Relationships>
</file>

<file path=customXml/_rels/item130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05.xml"/></Relationships>
</file>

<file path=customXml/_rels/item130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06.xml"/></Relationships>
</file>

<file path=customXml/_rels/item130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07.xml"/></Relationships>
</file>

<file path=customXml/_rels/item130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08.xml"/></Relationships>
</file>

<file path=customXml/_rels/item130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09.xml"/></Relationships>
</file>

<file path=customXml/_rels/item13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1.xml"/></Relationships>
</file>

<file path=customXml/_rels/item13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10.xml"/></Relationships>
</file>

<file path=customXml/_rels/item13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11.xml"/></Relationships>
</file>

<file path=customXml/_rels/item13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12.xml"/></Relationships>
</file>

<file path=customXml/_rels/item13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13.xml"/></Relationships>
</file>

<file path=customXml/_rels/item13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14.xml"/></Relationships>
</file>

<file path=customXml/_rels/item13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15.xml"/></Relationships>
</file>

<file path=customXml/_rels/item13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16.xml"/></Relationships>
</file>

<file path=customXml/_rels/item13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17.xml"/></Relationships>
</file>

<file path=customXml/_rels/item13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18.xml"/></Relationships>
</file>

<file path=customXml/_rels/item13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19.xml"/></Relationships>
</file>

<file path=customXml/_rels/item13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2.xml"/></Relationships>
</file>

<file path=customXml/_rels/item13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20.xml"/></Relationships>
</file>

<file path=customXml/_rels/item13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21.xml"/></Relationships>
</file>

<file path=customXml/_rels/item13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22.xml"/></Relationships>
</file>

<file path=customXml/_rels/item13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23.xml"/></Relationships>
</file>

<file path=customXml/_rels/item13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24.xml"/></Relationships>
</file>

<file path=customXml/_rels/item13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25.xml"/></Relationships>
</file>

<file path=customXml/_rels/item13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26.xml"/></Relationships>
</file>

<file path=customXml/_rels/item13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27.xml"/></Relationships>
</file>

<file path=customXml/_rels/item13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28.xml"/></Relationships>
</file>

<file path=customXml/_rels/item132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29.xml"/></Relationships>
</file>

<file path=customXml/_rels/item13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3.xml"/></Relationships>
</file>

<file path=customXml/_rels/item133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30.xml"/></Relationships>
</file>

<file path=customXml/_rels/item133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31.xml"/></Relationships>
</file>

<file path=customXml/_rels/item133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32.xml"/></Relationships>
</file>

<file path=customXml/_rels/item133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33.xml"/></Relationships>
</file>

<file path=customXml/_rels/item133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34.xml"/></Relationships>
</file>

<file path=customXml/_rels/item133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35.xml"/></Relationships>
</file>

<file path=customXml/_rels/item133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36.xml"/></Relationships>
</file>

<file path=customXml/_rels/item133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37.xml"/></Relationships>
</file>

<file path=customXml/_rels/item133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38.xml"/></Relationships>
</file>

<file path=customXml/_rels/item133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39.xml"/></Relationships>
</file>

<file path=customXml/_rels/item13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4.xml"/></Relationships>
</file>

<file path=customXml/_rels/item134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40.xml"/></Relationships>
</file>

<file path=customXml/_rels/item134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41.xml"/></Relationships>
</file>

<file path=customXml/_rels/item134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42.xml"/></Relationships>
</file>

<file path=customXml/_rels/item134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43.xml"/></Relationships>
</file>

<file path=customXml/_rels/item134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44.xml"/></Relationships>
</file>

<file path=customXml/_rels/item134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45.xml"/></Relationships>
</file>

<file path=customXml/_rels/item134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46.xml"/></Relationships>
</file>

<file path=customXml/_rels/item134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47.xml"/></Relationships>
</file>

<file path=customXml/_rels/item134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48.xml"/></Relationships>
</file>

<file path=customXml/_rels/item134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49.xml"/></Relationships>
</file>

<file path=customXml/_rels/item13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5.xml"/></Relationships>
</file>

<file path=customXml/_rels/item135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50.xml"/></Relationships>
</file>

<file path=customXml/_rels/item135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51.xml"/></Relationships>
</file>

<file path=customXml/_rels/item135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52.xml"/></Relationships>
</file>

<file path=customXml/_rels/item135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53.xml"/></Relationships>
</file>

<file path=customXml/_rels/item135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54.xml"/></Relationships>
</file>

<file path=customXml/_rels/item135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55.xml"/></Relationships>
</file>

<file path=customXml/_rels/item135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56.xml"/></Relationships>
</file>

<file path=customXml/_rels/item135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57.xml"/></Relationships>
</file>

<file path=customXml/_rels/item135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58.xml"/></Relationships>
</file>

<file path=customXml/_rels/item135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59.xml"/></Relationships>
</file>

<file path=customXml/_rels/item13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6.xml"/></Relationships>
</file>

<file path=customXml/_rels/item136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60.xml"/></Relationships>
</file>

<file path=customXml/_rels/item136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61.xml"/></Relationships>
</file>

<file path=customXml/_rels/item136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62.xml"/></Relationships>
</file>

<file path=customXml/_rels/item136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63.xml"/></Relationships>
</file>

<file path=customXml/_rels/item136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64.xml"/></Relationships>
</file>

<file path=customXml/_rels/item136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65.xml"/></Relationships>
</file>

<file path=customXml/_rels/item136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66.xml"/></Relationships>
</file>

<file path=customXml/_rels/item136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67.xml"/></Relationships>
</file>

<file path=customXml/_rels/item136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68.xml"/></Relationships>
</file>

<file path=customXml/_rels/item136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69.xml"/></Relationships>
</file>

<file path=customXml/_rels/item13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7.xml"/></Relationships>
</file>

<file path=customXml/_rels/item137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70.xml"/></Relationships>
</file>

<file path=customXml/_rels/item137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71.xml"/></Relationships>
</file>

<file path=customXml/_rels/item137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72.xml"/></Relationships>
</file>

<file path=customXml/_rels/item137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73.xml"/></Relationships>
</file>

<file path=customXml/_rels/item137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74.xml"/></Relationships>
</file>

<file path=customXml/_rels/item137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75.xml"/></Relationships>
</file>

<file path=customXml/_rels/item137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76.xml"/></Relationships>
</file>

<file path=customXml/_rels/item137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77.xml"/></Relationships>
</file>

<file path=customXml/_rels/item137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78.xml"/></Relationships>
</file>

<file path=customXml/_rels/item137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79.xml"/></Relationships>
</file>

<file path=customXml/_rels/item13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8.xml"/></Relationships>
</file>

<file path=customXml/_rels/item138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80.xml"/></Relationships>
</file>

<file path=customXml/_rels/item138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81.xml"/></Relationships>
</file>

<file path=customXml/_rels/item138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82.xml"/></Relationships>
</file>

<file path=customXml/_rels/item138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83.xml"/></Relationships>
</file>

<file path=customXml/_rels/item138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84.xml"/></Relationships>
</file>

<file path=customXml/_rels/item138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85.xml"/></Relationships>
</file>

<file path=customXml/_rels/item138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86.xml"/></Relationships>
</file>

<file path=customXml/_rels/item138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87.xml"/></Relationships>
</file>

<file path=customXml/_rels/item138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88.xml"/></Relationships>
</file>

<file path=customXml/_rels/item138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89.xml"/></Relationships>
</file>

<file path=customXml/_rels/item13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9.xml"/></Relationships>
</file>

<file path=customXml/_rels/item139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90.xml"/></Relationships>
</file>

<file path=customXml/_rels/item139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91.xml"/></Relationships>
</file>

<file path=customXml/_rels/item139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92.xml"/></Relationships>
</file>

<file path=customXml/_rels/item139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93.xml"/></Relationships>
</file>

<file path=customXml/_rels/item139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94.xml"/></Relationships>
</file>

<file path=customXml/_rels/item139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95.xml"/></Relationships>
</file>

<file path=customXml/_rels/item139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96.xml"/></Relationships>
</file>

<file path=customXml/_rels/item139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97.xml"/></Relationships>
</file>

<file path=customXml/_rels/item139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98.xml"/></Relationships>
</file>

<file path=customXml/_rels/item139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99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4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0.xml"/></Relationships>
</file>

<file path=customXml/_rels/item140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00.xml"/></Relationships>
</file>

<file path=customXml/_rels/item140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01.xml"/></Relationships>
</file>

<file path=customXml/_rels/item140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02.xml"/></Relationships>
</file>

<file path=customXml/_rels/item140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03.xml"/></Relationships>
</file>

<file path=customXml/_rels/item140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04.xml"/></Relationships>
</file>

<file path=customXml/_rels/item140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05.xml"/></Relationships>
</file>

<file path=customXml/_rels/item140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06.xml"/></Relationships>
</file>

<file path=customXml/_rels/item140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07.xml"/></Relationships>
</file>

<file path=customXml/_rels/item140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08.xml"/></Relationships>
</file>

<file path=customXml/_rels/item140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09.xml"/></Relationships>
</file>

<file path=customXml/_rels/item14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1.xml"/></Relationships>
</file>

<file path=customXml/_rels/item14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10.xml"/></Relationships>
</file>

<file path=customXml/_rels/item14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11.xml"/></Relationships>
</file>

<file path=customXml/_rels/item14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12.xml"/></Relationships>
</file>

<file path=customXml/_rels/item14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13.xml"/></Relationships>
</file>

<file path=customXml/_rels/item14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14.xml"/></Relationships>
</file>

<file path=customXml/_rels/item14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15.xml"/></Relationships>
</file>

<file path=customXml/_rels/item14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16.xml"/></Relationships>
</file>

<file path=customXml/_rels/item14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17.xml"/></Relationships>
</file>

<file path=customXml/_rels/item14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18.xml"/></Relationships>
</file>

<file path=customXml/_rels/item14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19.xml"/></Relationships>
</file>

<file path=customXml/_rels/item14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2.xml"/></Relationships>
</file>

<file path=customXml/_rels/item14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20.xml"/></Relationships>
</file>

<file path=customXml/_rels/item14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21.xml"/></Relationships>
</file>

<file path=customXml/_rels/item14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22.xml"/></Relationships>
</file>

<file path=customXml/_rels/item14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23.xml"/></Relationships>
</file>

<file path=customXml/_rels/item14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24.xml"/></Relationships>
</file>

<file path=customXml/_rels/item14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25.xml"/></Relationships>
</file>

<file path=customXml/_rels/item14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26.xml"/></Relationships>
</file>

<file path=customXml/_rels/item14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27.xml"/></Relationships>
</file>

<file path=customXml/_rels/item14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28.xml"/></Relationships>
</file>

<file path=customXml/_rels/item142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29.xml"/></Relationships>
</file>

<file path=customXml/_rels/item14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3.xml"/></Relationships>
</file>

<file path=customXml/_rels/item143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30.xml"/></Relationships>
</file>

<file path=customXml/_rels/item143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31.xml"/></Relationships>
</file>

<file path=customXml/_rels/item143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32.xml"/></Relationships>
</file>

<file path=customXml/_rels/item143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33.xml"/></Relationships>
</file>

<file path=customXml/_rels/item143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34.xml"/></Relationships>
</file>

<file path=customXml/_rels/item143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35.xml"/></Relationships>
</file>

<file path=customXml/_rels/item143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36.xml"/></Relationships>
</file>

<file path=customXml/_rels/item143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37.xml"/></Relationships>
</file>

<file path=customXml/_rels/item143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38.xml"/></Relationships>
</file>

<file path=customXml/_rels/item143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39.xml"/></Relationships>
</file>

<file path=customXml/_rels/item14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4.xml"/></Relationships>
</file>

<file path=customXml/_rels/item144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40.xml"/></Relationships>
</file>

<file path=customXml/_rels/item144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41.xml"/></Relationships>
</file>

<file path=customXml/_rels/item144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42.xml"/></Relationships>
</file>

<file path=customXml/_rels/item144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43.xml"/></Relationships>
</file>

<file path=customXml/_rels/item144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44.xml"/></Relationships>
</file>

<file path=customXml/_rels/item144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45.xml"/></Relationships>
</file>

<file path=customXml/_rels/item144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46.xml"/></Relationships>
</file>

<file path=customXml/_rels/item144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47.xml"/></Relationships>
</file>

<file path=customXml/_rels/item144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48.xml"/></Relationships>
</file>

<file path=customXml/_rels/item144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49.xml"/></Relationships>
</file>

<file path=customXml/_rels/item14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5.xml"/></Relationships>
</file>

<file path=customXml/_rels/item145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50.xml"/></Relationships>
</file>

<file path=customXml/_rels/item145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51.xml"/></Relationships>
</file>

<file path=customXml/_rels/item145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52.xml"/></Relationships>
</file>

<file path=customXml/_rels/item145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53.xml"/></Relationships>
</file>

<file path=customXml/_rels/item145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54.xml"/></Relationships>
</file>

<file path=customXml/_rels/item145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55.xml"/></Relationships>
</file>

<file path=customXml/_rels/item145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56.xml"/></Relationships>
</file>

<file path=customXml/_rels/item145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57.xml"/></Relationships>
</file>

<file path=customXml/_rels/item145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58.xml"/></Relationships>
</file>

<file path=customXml/_rels/item145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59.xml"/></Relationships>
</file>

<file path=customXml/_rels/item14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6.xml"/></Relationships>
</file>

<file path=customXml/_rels/item146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60.xml"/></Relationships>
</file>

<file path=customXml/_rels/item146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61.xml"/></Relationships>
</file>

<file path=customXml/_rels/item146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62.xml"/></Relationships>
</file>

<file path=customXml/_rels/item146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63.xml"/></Relationships>
</file>

<file path=customXml/_rels/item146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64.xml"/></Relationships>
</file>

<file path=customXml/_rels/item146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65.xml"/></Relationships>
</file>

<file path=customXml/_rels/item146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66.xml"/></Relationships>
</file>

<file path=customXml/_rels/item146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67.xml"/></Relationships>
</file>

<file path=customXml/_rels/item146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68.xml"/></Relationships>
</file>

<file path=customXml/_rels/item146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69.xml"/></Relationships>
</file>

<file path=customXml/_rels/item14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7.xml"/></Relationships>
</file>

<file path=customXml/_rels/item147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70.xml"/></Relationships>
</file>

<file path=customXml/_rels/item147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71.xml"/></Relationships>
</file>

<file path=customXml/_rels/item147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72.xml"/></Relationships>
</file>

<file path=customXml/_rels/item147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73.xml"/></Relationships>
</file>

<file path=customXml/_rels/item147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74.xml"/></Relationships>
</file>

<file path=customXml/_rels/item147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75.xml"/></Relationships>
</file>

<file path=customXml/_rels/item147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76.xml"/></Relationships>
</file>

<file path=customXml/_rels/item147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77.xml"/></Relationships>
</file>

<file path=customXml/_rels/item147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78.xml"/></Relationships>
</file>

<file path=customXml/_rels/item147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79.xml"/></Relationships>
</file>

<file path=customXml/_rels/item14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8.xml"/></Relationships>
</file>

<file path=customXml/_rels/item148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80.xml"/></Relationships>
</file>

<file path=customXml/_rels/item148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81.xml"/></Relationships>
</file>

<file path=customXml/_rels/item148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82.xml"/></Relationships>
</file>

<file path=customXml/_rels/item148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83.xml"/></Relationships>
</file>

<file path=customXml/_rels/item148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84.xml"/></Relationships>
</file>

<file path=customXml/_rels/item148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85.xml"/></Relationships>
</file>

<file path=customXml/_rels/item148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86.xml"/></Relationships>
</file>

<file path=customXml/_rels/item148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87.xml"/></Relationships>
</file>

<file path=customXml/_rels/item148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88.xml"/></Relationships>
</file>

<file path=customXml/_rels/item148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89.xml"/></Relationships>
</file>

<file path=customXml/_rels/item14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9.xml"/></Relationships>
</file>

<file path=customXml/_rels/item149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90.xml"/></Relationships>
</file>

<file path=customXml/_rels/item149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91.xml"/></Relationships>
</file>

<file path=customXml/_rels/item149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92.xml"/></Relationships>
</file>

<file path=customXml/_rels/item149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93.xml"/></Relationships>
</file>

<file path=customXml/_rels/item149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94.xml"/></Relationships>
</file>

<file path=customXml/_rels/item149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95.xml"/></Relationships>
</file>

<file path=customXml/_rels/item149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96.xml"/></Relationships>
</file>

<file path=customXml/_rels/item149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97.xml"/></Relationships>
</file>

<file path=customXml/_rels/item149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98.xml"/></Relationships>
</file>

<file path=customXml/_rels/item149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99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5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0.xml"/></Relationships>
</file>

<file path=customXml/_rels/item150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00.xml"/></Relationships>
</file>

<file path=customXml/_rels/item150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01.xml"/></Relationships>
</file>

<file path=customXml/_rels/item150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02.xml"/></Relationships>
</file>

<file path=customXml/_rels/item150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03.xml"/></Relationships>
</file>

<file path=customXml/_rels/item150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04.xml"/></Relationships>
</file>

<file path=customXml/_rels/item150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05.xml"/></Relationships>
</file>

<file path=customXml/_rels/item150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06.xml"/></Relationships>
</file>

<file path=customXml/_rels/item150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07.xml"/></Relationships>
</file>

<file path=customXml/_rels/item150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08.xml"/></Relationships>
</file>

<file path=customXml/_rels/item150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09.xml"/></Relationships>
</file>

<file path=customXml/_rels/item15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1.xml"/></Relationships>
</file>

<file path=customXml/_rels/item15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10.xml"/></Relationships>
</file>

<file path=customXml/_rels/item15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11.xml"/></Relationships>
</file>

<file path=customXml/_rels/item15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12.xml"/></Relationships>
</file>

<file path=customXml/_rels/item15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13.xml"/></Relationships>
</file>

<file path=customXml/_rels/item15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14.xml"/></Relationships>
</file>

<file path=customXml/_rels/item15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15.xml"/></Relationships>
</file>

<file path=customXml/_rels/item15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16.xml"/></Relationships>
</file>

<file path=customXml/_rels/item15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17.xml"/></Relationships>
</file>

<file path=customXml/_rels/item15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18.xml"/></Relationships>
</file>

<file path=customXml/_rels/item15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19.xml"/></Relationships>
</file>

<file path=customXml/_rels/item15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2.xml"/></Relationships>
</file>

<file path=customXml/_rels/item15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20.xml"/></Relationships>
</file>

<file path=customXml/_rels/item15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21.xml"/></Relationships>
</file>

<file path=customXml/_rels/item15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22.xml"/></Relationships>
</file>

<file path=customXml/_rels/item15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23.xml"/></Relationships>
</file>

<file path=customXml/_rels/item15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24.xml"/></Relationships>
</file>

<file path=customXml/_rels/item15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25.xml"/></Relationships>
</file>

<file path=customXml/_rels/item15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26.xml"/></Relationships>
</file>

<file path=customXml/_rels/item15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27.xml"/></Relationships>
</file>

<file path=customXml/_rels/item15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28.xml"/></Relationships>
</file>

<file path=customXml/_rels/item152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29.xml"/></Relationships>
</file>

<file path=customXml/_rels/item15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3.xml"/></Relationships>
</file>

<file path=customXml/_rels/item153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30.xml"/></Relationships>
</file>

<file path=customXml/_rels/item153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31.xml"/></Relationships>
</file>

<file path=customXml/_rels/item153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32.xml"/></Relationships>
</file>

<file path=customXml/_rels/item153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33.xml"/></Relationships>
</file>

<file path=customXml/_rels/item153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34.xml"/></Relationships>
</file>

<file path=customXml/_rels/item153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35.xml"/></Relationships>
</file>

<file path=customXml/_rels/item153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36.xml"/></Relationships>
</file>

<file path=customXml/_rels/item153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37.xml"/></Relationships>
</file>

<file path=customXml/_rels/item153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38.xml"/></Relationships>
</file>

<file path=customXml/_rels/item153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39.xml"/></Relationships>
</file>

<file path=customXml/_rels/item15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4.xml"/></Relationships>
</file>

<file path=customXml/_rels/item154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40.xml"/></Relationships>
</file>

<file path=customXml/_rels/item154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41.xml"/></Relationships>
</file>

<file path=customXml/_rels/item154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42.xml"/></Relationships>
</file>

<file path=customXml/_rels/item154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43.xml"/></Relationships>
</file>

<file path=customXml/_rels/item154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44.xml"/></Relationships>
</file>

<file path=customXml/_rels/item154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45.xml"/></Relationships>
</file>

<file path=customXml/_rels/item154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46.xml"/></Relationships>
</file>

<file path=customXml/_rels/item154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47.xml"/></Relationships>
</file>

<file path=customXml/_rels/item154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48.xml"/></Relationships>
</file>

<file path=customXml/_rels/item154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49.xml"/></Relationships>
</file>

<file path=customXml/_rels/item15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5.xml"/></Relationships>
</file>

<file path=customXml/_rels/item155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50.xml"/></Relationships>
</file>

<file path=customXml/_rels/item155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51.xml"/></Relationships>
</file>

<file path=customXml/_rels/item155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52.xml"/></Relationships>
</file>

<file path=customXml/_rels/item155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53.xml"/></Relationships>
</file>

<file path=customXml/_rels/item155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54.xml"/></Relationships>
</file>

<file path=customXml/_rels/item155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55.xml"/></Relationships>
</file>

<file path=customXml/_rels/item155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56.xml"/></Relationships>
</file>

<file path=customXml/_rels/item155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57.xml"/></Relationships>
</file>

<file path=customXml/_rels/item155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58.xml"/></Relationships>
</file>

<file path=customXml/_rels/item155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59.xml"/></Relationships>
</file>

<file path=customXml/_rels/item15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6.xml"/></Relationships>
</file>

<file path=customXml/_rels/item156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60.xml"/></Relationships>
</file>

<file path=customXml/_rels/item156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61.xml"/></Relationships>
</file>

<file path=customXml/_rels/item156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62.xml"/></Relationships>
</file>

<file path=customXml/_rels/item156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63.xml"/></Relationships>
</file>

<file path=customXml/_rels/item156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64.xml"/></Relationships>
</file>

<file path=customXml/_rels/item156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65.xml"/></Relationships>
</file>

<file path=customXml/_rels/item156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66.xml"/></Relationships>
</file>

<file path=customXml/_rels/item156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67.xml"/></Relationships>
</file>

<file path=customXml/_rels/item156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68.xml"/></Relationships>
</file>

<file path=customXml/_rels/item156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69.xml"/></Relationships>
</file>

<file path=customXml/_rels/item15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7.xml"/></Relationships>
</file>

<file path=customXml/_rels/item157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70.xml"/></Relationships>
</file>

<file path=customXml/_rels/item157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71.xml"/></Relationships>
</file>

<file path=customXml/_rels/item157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72.xml"/></Relationships>
</file>

<file path=customXml/_rels/item157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73.xml"/></Relationships>
</file>

<file path=customXml/_rels/item157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74.xml"/></Relationships>
</file>

<file path=customXml/_rels/item157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75.xml"/></Relationships>
</file>

<file path=customXml/_rels/item157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76.xml"/></Relationships>
</file>

<file path=customXml/_rels/item157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77.xml"/></Relationships>
</file>

<file path=customXml/_rels/item157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78.xml"/></Relationships>
</file>

<file path=customXml/_rels/item157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79.xml"/></Relationships>
</file>

<file path=customXml/_rels/item15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8.xml"/></Relationships>
</file>

<file path=customXml/_rels/item158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80.xml"/></Relationships>
</file>

<file path=customXml/_rels/item158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81.xml"/></Relationships>
</file>

<file path=customXml/_rels/item158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82.xml"/></Relationships>
</file>

<file path=customXml/_rels/item158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83.xml"/></Relationships>
</file>

<file path=customXml/_rels/item158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84.xml"/></Relationships>
</file>

<file path=customXml/_rels/item158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85.xml"/></Relationships>
</file>

<file path=customXml/_rels/item158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86.xml"/></Relationships>
</file>

<file path=customXml/_rels/item158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87.xml"/></Relationships>
</file>

<file path=customXml/_rels/item158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88.xml"/></Relationships>
</file>

<file path=customXml/_rels/item158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89.xml"/></Relationships>
</file>

<file path=customXml/_rels/item15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9.xml"/></Relationships>
</file>

<file path=customXml/_rels/item159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90.xml"/></Relationships>
</file>

<file path=customXml/_rels/item159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91.xml"/></Relationships>
</file>

<file path=customXml/_rels/item159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92.xml"/></Relationships>
</file>

<file path=customXml/_rels/item159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93.xml"/></Relationships>
</file>

<file path=customXml/_rels/item159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94.xml"/></Relationships>
</file>

<file path=customXml/_rels/item159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95.xml"/></Relationships>
</file>

<file path=customXml/_rels/item159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96.xml"/></Relationships>
</file>

<file path=customXml/_rels/item159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97.xml"/></Relationships>
</file>

<file path=customXml/_rels/item159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98.xml"/></Relationships>
</file>

<file path=customXml/_rels/item159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99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6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0.xml"/></Relationships>
</file>

<file path=customXml/_rels/item160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00.xml"/></Relationships>
</file>

<file path=customXml/_rels/item160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01.xml"/></Relationships>
</file>

<file path=customXml/_rels/item160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02.xml"/></Relationships>
</file>

<file path=customXml/_rels/item160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03.xml"/></Relationships>
</file>

<file path=customXml/_rels/item160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04.xml"/></Relationships>
</file>

<file path=customXml/_rels/item160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05.xml"/></Relationships>
</file>

<file path=customXml/_rels/item160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06.xml"/></Relationships>
</file>

<file path=customXml/_rels/item160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07.xml"/></Relationships>
</file>

<file path=customXml/_rels/item160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08.xml"/></Relationships>
</file>

<file path=customXml/_rels/item160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09.xml"/></Relationships>
</file>

<file path=customXml/_rels/item16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1.xml"/></Relationships>
</file>

<file path=customXml/_rels/item16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10.xml"/></Relationships>
</file>

<file path=customXml/_rels/item16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11.xml"/></Relationships>
</file>

<file path=customXml/_rels/item16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12.xml"/></Relationships>
</file>

<file path=customXml/_rels/item16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13.xml"/></Relationships>
</file>

<file path=customXml/_rels/item16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14.xml"/></Relationships>
</file>

<file path=customXml/_rels/item16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15.xml"/></Relationships>
</file>

<file path=customXml/_rels/item16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16.xml"/></Relationships>
</file>

<file path=customXml/_rels/item16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17.xml"/></Relationships>
</file>

<file path=customXml/_rels/item16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18.xml"/></Relationships>
</file>

<file path=customXml/_rels/item16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19.xml"/></Relationships>
</file>

<file path=customXml/_rels/item16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2.xml"/></Relationships>
</file>

<file path=customXml/_rels/item16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20.xml"/></Relationships>
</file>

<file path=customXml/_rels/item16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21.xml"/></Relationships>
</file>

<file path=customXml/_rels/item16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22.xml"/></Relationships>
</file>

<file path=customXml/_rels/item16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23.xml"/></Relationships>
</file>

<file path=customXml/_rels/item16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24.xml"/></Relationships>
</file>

<file path=customXml/_rels/item16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25.xml"/></Relationships>
</file>

<file path=customXml/_rels/item16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26.xml"/></Relationships>
</file>

<file path=customXml/_rels/item16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27.xml"/></Relationships>
</file>

<file path=customXml/_rels/item16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28.xml"/></Relationships>
</file>

<file path=customXml/_rels/item162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29.xml"/></Relationships>
</file>

<file path=customXml/_rels/item16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3.xml"/></Relationships>
</file>

<file path=customXml/_rels/item163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30.xml"/></Relationships>
</file>

<file path=customXml/_rels/item163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31.xml"/></Relationships>
</file>

<file path=customXml/_rels/item163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32.xml"/></Relationships>
</file>

<file path=customXml/_rels/item163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33.xml"/></Relationships>
</file>

<file path=customXml/_rels/item163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34.xml"/></Relationships>
</file>

<file path=customXml/_rels/item163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35.xml"/></Relationships>
</file>

<file path=customXml/_rels/item163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36.xml"/></Relationships>
</file>

<file path=customXml/_rels/item163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37.xml"/></Relationships>
</file>

<file path=customXml/_rels/item163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38.xml"/></Relationships>
</file>

<file path=customXml/_rels/item163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39.xml"/></Relationships>
</file>

<file path=customXml/_rels/item16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4.xml"/></Relationships>
</file>

<file path=customXml/_rels/item164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40.xml"/></Relationships>
</file>

<file path=customXml/_rels/item164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41.xml"/></Relationships>
</file>

<file path=customXml/_rels/item164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42.xml"/></Relationships>
</file>

<file path=customXml/_rels/item164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43.xml"/></Relationships>
</file>

<file path=customXml/_rels/item164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44.xml"/></Relationships>
</file>

<file path=customXml/_rels/item164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45.xml"/></Relationships>
</file>

<file path=customXml/_rels/item164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46.xml"/></Relationships>
</file>

<file path=customXml/_rels/item164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47.xml"/></Relationships>
</file>

<file path=customXml/_rels/item164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48.xml"/></Relationships>
</file>

<file path=customXml/_rels/item164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49.xml"/></Relationships>
</file>

<file path=customXml/_rels/item16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5.xml"/></Relationships>
</file>

<file path=customXml/_rels/item165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50.xml"/></Relationships>
</file>

<file path=customXml/_rels/item165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51.xml"/></Relationships>
</file>

<file path=customXml/_rels/item165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52.xml"/></Relationships>
</file>

<file path=customXml/_rels/item165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53.xml"/></Relationships>
</file>

<file path=customXml/_rels/item165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54.xml"/></Relationships>
</file>

<file path=customXml/_rels/item165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55.xml"/></Relationships>
</file>

<file path=customXml/_rels/item165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56.xml"/></Relationships>
</file>

<file path=customXml/_rels/item165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57.xml"/></Relationships>
</file>

<file path=customXml/_rels/item165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58.xml"/></Relationships>
</file>

<file path=customXml/_rels/item165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59.xml"/></Relationships>
</file>

<file path=customXml/_rels/item16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6.xml"/></Relationships>
</file>

<file path=customXml/_rels/item166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60.xml"/></Relationships>
</file>

<file path=customXml/_rels/item166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61.xml"/></Relationships>
</file>

<file path=customXml/_rels/item166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62.xml"/></Relationships>
</file>

<file path=customXml/_rels/item166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63.xml"/></Relationships>
</file>

<file path=customXml/_rels/item166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64.xml"/></Relationships>
</file>

<file path=customXml/_rels/item166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65.xml"/></Relationships>
</file>

<file path=customXml/_rels/item166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66.xml"/></Relationships>
</file>

<file path=customXml/_rels/item166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67.xml"/></Relationships>
</file>

<file path=customXml/_rels/item166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68.xml"/></Relationships>
</file>

<file path=customXml/_rels/item166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69.xml"/></Relationships>
</file>

<file path=customXml/_rels/item16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7.xml"/></Relationships>
</file>

<file path=customXml/_rels/item167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70.xml"/></Relationships>
</file>

<file path=customXml/_rels/item167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71.xml"/></Relationships>
</file>

<file path=customXml/_rels/item167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72.xml"/></Relationships>
</file>

<file path=customXml/_rels/item167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73.xml"/></Relationships>
</file>

<file path=customXml/_rels/item167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74.xml"/></Relationships>
</file>

<file path=customXml/_rels/item167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75.xml"/></Relationships>
</file>

<file path=customXml/_rels/item167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76.xml"/></Relationships>
</file>

<file path=customXml/_rels/item167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77.xml"/></Relationships>
</file>

<file path=customXml/_rels/item167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78.xml"/></Relationships>
</file>

<file path=customXml/_rels/item167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79.xml"/></Relationships>
</file>

<file path=customXml/_rels/item16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8.xml"/></Relationships>
</file>

<file path=customXml/_rels/item168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80.xml"/></Relationships>
</file>

<file path=customXml/_rels/item168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81.xml"/></Relationships>
</file>

<file path=customXml/_rels/item168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82.xml"/></Relationships>
</file>

<file path=customXml/_rels/item168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83.xml"/></Relationships>
</file>

<file path=customXml/_rels/item168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84.xml"/></Relationships>
</file>

<file path=customXml/_rels/item168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85.xml"/></Relationships>
</file>

<file path=customXml/_rels/item168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86.xml"/></Relationships>
</file>

<file path=customXml/_rels/item168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87.xml"/></Relationships>
</file>

<file path=customXml/_rels/item168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88.xml"/></Relationships>
</file>

<file path=customXml/_rels/item168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89.xml"/></Relationships>
</file>

<file path=customXml/_rels/item16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9.xml"/></Relationships>
</file>

<file path=customXml/_rels/item169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90.xml"/></Relationships>
</file>

<file path=customXml/_rels/item169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91.xml"/></Relationships>
</file>

<file path=customXml/_rels/item169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92.xml"/></Relationships>
</file>

<file path=customXml/_rels/item169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93.xml"/></Relationships>
</file>

<file path=customXml/_rels/item169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94.xml"/></Relationships>
</file>

<file path=customXml/_rels/item169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95.xml"/></Relationships>
</file>

<file path=customXml/_rels/item169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96.xml"/></Relationships>
</file>

<file path=customXml/_rels/item169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97.xml"/></Relationships>
</file>

<file path=customXml/_rels/item169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98.xml"/></Relationships>
</file>

<file path=customXml/_rels/item169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99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17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0.xml"/></Relationships>
</file>

<file path=customXml/_rels/item170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00.xml"/></Relationships>
</file>

<file path=customXml/_rels/item170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01.xml"/></Relationships>
</file>

<file path=customXml/_rels/item170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02.xml"/></Relationships>
</file>

<file path=customXml/_rels/item170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03.xml"/></Relationships>
</file>

<file path=customXml/_rels/item170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04.xml"/></Relationships>
</file>

<file path=customXml/_rels/item170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05.xml"/></Relationships>
</file>

<file path=customXml/_rels/item170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06.xml"/></Relationships>
</file>

<file path=customXml/_rels/item170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07.xml"/></Relationships>
</file>

<file path=customXml/_rels/item170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08.xml"/></Relationships>
</file>

<file path=customXml/_rels/item170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09.xml"/></Relationships>
</file>

<file path=customXml/_rels/item17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1.xml"/></Relationships>
</file>

<file path=customXml/_rels/item17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10.xml"/></Relationships>
</file>

<file path=customXml/_rels/item17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11.xml"/></Relationships>
</file>

<file path=customXml/_rels/item17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12.xml"/></Relationships>
</file>

<file path=customXml/_rels/item17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13.xml"/></Relationships>
</file>

<file path=customXml/_rels/item17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14.xml"/></Relationships>
</file>

<file path=customXml/_rels/item17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15.xml"/></Relationships>
</file>

<file path=customXml/_rels/item17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16.xml"/></Relationships>
</file>

<file path=customXml/_rels/item17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17.xml"/></Relationships>
</file>

<file path=customXml/_rels/item17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18.xml"/></Relationships>
</file>

<file path=customXml/_rels/item17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19.xml"/></Relationships>
</file>

<file path=customXml/_rels/item17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2.xml"/></Relationships>
</file>

<file path=customXml/_rels/item17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20.xml"/></Relationships>
</file>

<file path=customXml/_rels/item17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21.xml"/></Relationships>
</file>

<file path=customXml/_rels/item17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22.xml"/></Relationships>
</file>

<file path=customXml/_rels/item17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23.xml"/></Relationships>
</file>

<file path=customXml/_rels/item17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24.xml"/></Relationships>
</file>

<file path=customXml/_rels/item17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25.xml"/></Relationships>
</file>

<file path=customXml/_rels/item17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26.xml"/></Relationships>
</file>

<file path=customXml/_rels/item17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27.xml"/></Relationships>
</file>

<file path=customXml/_rels/item17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28.xml"/></Relationships>
</file>

<file path=customXml/_rels/item172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29.xml"/></Relationships>
</file>

<file path=customXml/_rels/item17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3.xml"/></Relationships>
</file>

<file path=customXml/_rels/item173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30.xml"/></Relationships>
</file>

<file path=customXml/_rels/item173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31.xml"/></Relationships>
</file>

<file path=customXml/_rels/item173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32.xml"/></Relationships>
</file>

<file path=customXml/_rels/item173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33.xml"/></Relationships>
</file>

<file path=customXml/_rels/item173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34.xml"/></Relationships>
</file>

<file path=customXml/_rels/item173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35.xml"/></Relationships>
</file>

<file path=customXml/_rels/item173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36.xml"/></Relationships>
</file>

<file path=customXml/_rels/item173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37.xml"/></Relationships>
</file>

<file path=customXml/_rels/item173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38.xml"/></Relationships>
</file>

<file path=customXml/_rels/item173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39.xml"/></Relationships>
</file>

<file path=customXml/_rels/item17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4.xml"/></Relationships>
</file>

<file path=customXml/_rels/item174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40.xml"/></Relationships>
</file>

<file path=customXml/_rels/item174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41.xml"/></Relationships>
</file>

<file path=customXml/_rels/item174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42.xml"/></Relationships>
</file>

<file path=customXml/_rels/item174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43.xml"/></Relationships>
</file>

<file path=customXml/_rels/item174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44.xml"/></Relationships>
</file>

<file path=customXml/_rels/item174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45.xml"/></Relationships>
</file>

<file path=customXml/_rels/item174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46.xml"/></Relationships>
</file>

<file path=customXml/_rels/item174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47.xml"/></Relationships>
</file>

<file path=customXml/_rels/item174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48.xml"/></Relationships>
</file>

<file path=customXml/_rels/item174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49.xml"/></Relationships>
</file>

<file path=customXml/_rels/item17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5.xml"/></Relationships>
</file>

<file path=customXml/_rels/item175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50.xml"/></Relationships>
</file>

<file path=customXml/_rels/item175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51.xml"/></Relationships>
</file>

<file path=customXml/_rels/item175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52.xml"/></Relationships>
</file>

<file path=customXml/_rels/item175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53.xml"/></Relationships>
</file>

<file path=customXml/_rels/item175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54.xml"/></Relationships>
</file>

<file path=customXml/_rels/item175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55.xml"/></Relationships>
</file>

<file path=customXml/_rels/item175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56.xml"/></Relationships>
</file>

<file path=customXml/_rels/item175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57.xml"/></Relationships>
</file>

<file path=customXml/_rels/item175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58.xml"/></Relationships>
</file>

<file path=customXml/_rels/item175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59.xml"/></Relationships>
</file>

<file path=customXml/_rels/item17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6.xml"/></Relationships>
</file>

<file path=customXml/_rels/item176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60.xml"/></Relationships>
</file>

<file path=customXml/_rels/item176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61.xml"/></Relationships>
</file>

<file path=customXml/_rels/item176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62.xml"/></Relationships>
</file>

<file path=customXml/_rels/item176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63.xml"/></Relationships>
</file>

<file path=customXml/_rels/item176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64.xml"/></Relationships>
</file>

<file path=customXml/_rels/item176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65.xml"/></Relationships>
</file>

<file path=customXml/_rels/item176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66.xml"/></Relationships>
</file>

<file path=customXml/_rels/item176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67.xml"/></Relationships>
</file>

<file path=customXml/_rels/item176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68.xml"/></Relationships>
</file>

<file path=customXml/_rels/item176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69.xml"/></Relationships>
</file>

<file path=customXml/_rels/item17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7.xml"/></Relationships>
</file>

<file path=customXml/_rels/item177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70.xml"/></Relationships>
</file>

<file path=customXml/_rels/item177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71.xml"/></Relationships>
</file>

<file path=customXml/_rels/item177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72.xml"/></Relationships>
</file>

<file path=customXml/_rels/item177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73.xml"/></Relationships>
</file>

<file path=customXml/_rels/item177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74.xml"/></Relationships>
</file>

<file path=customXml/_rels/item177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75.xml"/></Relationships>
</file>

<file path=customXml/_rels/item177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76.xml"/></Relationships>
</file>

<file path=customXml/_rels/item177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77.xml"/></Relationships>
</file>

<file path=customXml/_rels/item177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78.xml"/></Relationships>
</file>

<file path=customXml/_rels/item177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79.xml"/></Relationships>
</file>

<file path=customXml/_rels/item17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8.xml"/></Relationships>
</file>

<file path=customXml/_rels/item178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80.xml"/></Relationships>
</file>

<file path=customXml/_rels/item178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81.xml"/></Relationships>
</file>

<file path=customXml/_rels/item178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82.xml"/></Relationships>
</file>

<file path=customXml/_rels/item178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83.xml"/></Relationships>
</file>

<file path=customXml/_rels/item178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84.xml"/></Relationships>
</file>

<file path=customXml/_rels/item178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85.xml"/></Relationships>
</file>

<file path=customXml/_rels/item178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86.xml"/></Relationships>
</file>

<file path=customXml/_rels/item178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87.xml"/></Relationships>
</file>

<file path=customXml/_rels/item178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88.xml"/></Relationships>
</file>

<file path=customXml/_rels/item178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89.xml"/></Relationships>
</file>

<file path=customXml/_rels/item17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9.xml"/></Relationships>
</file>

<file path=customXml/_rels/item179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90.xml"/></Relationships>
</file>

<file path=customXml/_rels/item179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91.xml"/></Relationships>
</file>

<file path=customXml/_rels/item179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92.xml"/></Relationships>
</file>

<file path=customXml/_rels/item179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93.xml"/></Relationships>
</file>

<file path=customXml/_rels/item179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94.xml"/></Relationships>
</file>

<file path=customXml/_rels/item179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95.xml"/></Relationships>
</file>

<file path=customXml/_rels/item179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96.xml"/></Relationships>
</file>

<file path=customXml/_rels/item179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97.xml"/></Relationships>
</file>

<file path=customXml/_rels/item179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98.xml"/></Relationships>
</file>

<file path=customXml/_rels/item179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99.xml"/></Relationships>
</file>

<file path=customXml/_rels/item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.xml"/></Relationships>
</file>

<file path=customXml/_rels/item18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0.xml"/></Relationships>
</file>

<file path=customXml/_rels/item180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00.xml"/></Relationships>
</file>

<file path=customXml/_rels/item180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01.xml"/></Relationships>
</file>

<file path=customXml/_rels/item180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02.xml"/></Relationships>
</file>

<file path=customXml/_rels/item180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03.xml"/></Relationships>
</file>

<file path=customXml/_rels/item180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04.xml"/></Relationships>
</file>

<file path=customXml/_rels/item180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05.xml"/></Relationships>
</file>

<file path=customXml/_rels/item180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06.xml"/></Relationships>
</file>

<file path=customXml/_rels/item180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07.xml"/></Relationships>
</file>

<file path=customXml/_rels/item180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08.xml"/></Relationships>
</file>

<file path=customXml/_rels/item180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09.xml"/></Relationships>
</file>

<file path=customXml/_rels/item18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1.xml"/></Relationships>
</file>

<file path=customXml/_rels/item18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10.xml"/></Relationships>
</file>

<file path=customXml/_rels/item18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11.xml"/></Relationships>
</file>

<file path=customXml/_rels/item18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12.xml"/></Relationships>
</file>

<file path=customXml/_rels/item18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13.xml"/></Relationships>
</file>

<file path=customXml/_rels/item18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14.xml"/></Relationships>
</file>

<file path=customXml/_rels/item18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15.xml"/></Relationships>
</file>

<file path=customXml/_rels/item18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16.xml"/></Relationships>
</file>

<file path=customXml/_rels/item18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17.xml"/></Relationships>
</file>

<file path=customXml/_rels/item18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18.xml"/></Relationships>
</file>

<file path=customXml/_rels/item18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19.xml"/></Relationships>
</file>

<file path=customXml/_rels/item18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2.xml"/></Relationships>
</file>

<file path=customXml/_rels/item18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20.xml"/></Relationships>
</file>

<file path=customXml/_rels/item18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21.xml"/></Relationships>
</file>

<file path=customXml/_rels/item18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22.xml"/></Relationships>
</file>

<file path=customXml/_rels/item18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23.xml"/></Relationships>
</file>

<file path=customXml/_rels/item18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24.xml"/></Relationships>
</file>

<file path=customXml/_rels/item18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25.xml"/></Relationships>
</file>

<file path=customXml/_rels/item18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26.xml"/></Relationships>
</file>

<file path=customXml/_rels/item18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27.xml"/></Relationships>
</file>

<file path=customXml/_rels/item18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28.xml"/></Relationships>
</file>

<file path=customXml/_rels/item182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29.xml"/></Relationships>
</file>

<file path=customXml/_rels/item18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3.xml"/></Relationships>
</file>

<file path=customXml/_rels/item183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30.xml"/></Relationships>
</file>

<file path=customXml/_rels/item183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31.xml"/></Relationships>
</file>

<file path=customXml/_rels/item183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32.xml"/></Relationships>
</file>

<file path=customXml/_rels/item183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33.xml"/></Relationships>
</file>

<file path=customXml/_rels/item183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34.xml"/></Relationships>
</file>

<file path=customXml/_rels/item183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35.xml"/></Relationships>
</file>

<file path=customXml/_rels/item183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36.xml"/></Relationships>
</file>

<file path=customXml/_rels/item183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37.xml"/></Relationships>
</file>

<file path=customXml/_rels/item183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38.xml"/></Relationships>
</file>

<file path=customXml/_rels/item183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39.xml"/></Relationships>
</file>

<file path=customXml/_rels/item18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4.xml"/></Relationships>
</file>

<file path=customXml/_rels/item184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40.xml"/></Relationships>
</file>

<file path=customXml/_rels/item184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41.xml"/></Relationships>
</file>

<file path=customXml/_rels/item184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42.xml"/></Relationships>
</file>

<file path=customXml/_rels/item184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43.xml"/></Relationships>
</file>

<file path=customXml/_rels/item184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44.xml"/></Relationships>
</file>

<file path=customXml/_rels/item184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45.xml"/></Relationships>
</file>

<file path=customXml/_rels/item184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46.xml"/></Relationships>
</file>

<file path=customXml/_rels/item184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47.xml"/></Relationships>
</file>

<file path=customXml/_rels/item184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48.xml"/></Relationships>
</file>

<file path=customXml/_rels/item184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49.xml"/></Relationships>
</file>

<file path=customXml/_rels/item18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5.xml"/></Relationships>
</file>

<file path=customXml/_rels/item185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50.xml"/></Relationships>
</file>

<file path=customXml/_rels/item185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51.xml"/></Relationships>
</file>

<file path=customXml/_rels/item185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52.xml"/></Relationships>
</file>

<file path=customXml/_rels/item185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53.xml"/></Relationships>
</file>

<file path=customXml/_rels/item185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54.xml"/></Relationships>
</file>

<file path=customXml/_rels/item185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55.xml"/></Relationships>
</file>

<file path=customXml/_rels/item185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56.xml"/></Relationships>
</file>

<file path=customXml/_rels/item185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57.xml"/></Relationships>
</file>

<file path=customXml/_rels/item185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58.xml"/></Relationships>
</file>

<file path=customXml/_rels/item185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59.xml"/></Relationships>
</file>

<file path=customXml/_rels/item18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6.xml"/></Relationships>
</file>

<file path=customXml/_rels/item186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60.xml"/></Relationships>
</file>

<file path=customXml/_rels/item186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61.xml"/></Relationships>
</file>

<file path=customXml/_rels/item186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62.xml"/></Relationships>
</file>

<file path=customXml/_rels/item186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63.xml"/></Relationships>
</file>

<file path=customXml/_rels/item186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64.xml"/></Relationships>
</file>

<file path=customXml/_rels/item186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65.xml"/></Relationships>
</file>

<file path=customXml/_rels/item186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66.xml"/></Relationships>
</file>

<file path=customXml/_rels/item186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67.xml"/></Relationships>
</file>

<file path=customXml/_rels/item186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68.xml"/></Relationships>
</file>

<file path=customXml/_rels/item186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69.xml"/></Relationships>
</file>

<file path=customXml/_rels/item18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7.xml"/></Relationships>
</file>

<file path=customXml/_rels/item187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70.xml"/></Relationships>
</file>

<file path=customXml/_rels/item187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71.xml"/></Relationships>
</file>

<file path=customXml/_rels/item187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72.xml"/></Relationships>
</file>

<file path=customXml/_rels/item187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73.xml"/></Relationships>
</file>

<file path=customXml/_rels/item187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74.xml"/></Relationships>
</file>

<file path=customXml/_rels/item187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75.xml"/></Relationships>
</file>

<file path=customXml/_rels/item187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76.xml"/></Relationships>
</file>

<file path=customXml/_rels/item187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77.xml"/></Relationships>
</file>

<file path=customXml/_rels/item187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78.xml"/></Relationships>
</file>

<file path=customXml/_rels/item187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79.xml"/></Relationships>
</file>

<file path=customXml/_rels/item18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8.xml"/></Relationships>
</file>

<file path=customXml/_rels/item188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80.xml"/></Relationships>
</file>

<file path=customXml/_rels/item188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81.xml"/></Relationships>
</file>

<file path=customXml/_rels/item188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82.xml"/></Relationships>
</file>

<file path=customXml/_rels/item188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83.xml"/></Relationships>
</file>

<file path=customXml/_rels/item188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84.xml"/></Relationships>
</file>

<file path=customXml/_rels/item188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85.xml"/></Relationships>
</file>

<file path=customXml/_rels/item188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86.xml"/></Relationships>
</file>

<file path=customXml/_rels/item188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87.xml"/></Relationships>
</file>

<file path=customXml/_rels/item188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88.xml"/></Relationships>
</file>

<file path=customXml/_rels/item188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89.xml"/></Relationships>
</file>

<file path=customXml/_rels/item18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9.xml"/></Relationships>
</file>

<file path=customXml/_rels/item189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90.xml"/></Relationships>
</file>

<file path=customXml/_rels/item189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91.xml"/></Relationships>
</file>

<file path=customXml/_rels/item189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92.xml"/></Relationships>
</file>

<file path=customXml/_rels/item189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93.xml"/></Relationships>
</file>

<file path=customXml/_rels/item189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94.xml"/></Relationships>
</file>

<file path=customXml/_rels/item189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95.xml"/></Relationships>
</file>

<file path=customXml/_rels/item189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96.xml"/></Relationships>
</file>

<file path=customXml/_rels/item189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97.xml"/></Relationships>
</file>

<file path=customXml/_rels/item189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98.xml"/></Relationships>
</file>

<file path=customXml/_rels/item189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99.xml"/></Relationships>
</file>

<file path=customXml/_rels/item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.xml"/></Relationships>
</file>

<file path=customXml/_rels/item19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0.xml"/></Relationships>
</file>

<file path=customXml/_rels/item190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00.xml"/></Relationships>
</file>

<file path=customXml/_rels/item190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01.xml"/></Relationships>
</file>

<file path=customXml/_rels/item190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02.xml"/></Relationships>
</file>

<file path=customXml/_rels/item190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03.xml"/></Relationships>
</file>

<file path=customXml/_rels/item190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04.xml"/></Relationships>
</file>

<file path=customXml/_rels/item190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05.xml"/></Relationships>
</file>

<file path=customXml/_rels/item190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06.xml"/></Relationships>
</file>

<file path=customXml/_rels/item190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07.xml"/></Relationships>
</file>

<file path=customXml/_rels/item190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08.xml"/></Relationships>
</file>

<file path=customXml/_rels/item190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09.xml"/></Relationships>
</file>

<file path=customXml/_rels/item19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1.xml"/></Relationships>
</file>

<file path=customXml/_rels/item19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10.xml"/></Relationships>
</file>

<file path=customXml/_rels/item19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11.xml"/></Relationships>
</file>

<file path=customXml/_rels/item19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12.xml"/></Relationships>
</file>

<file path=customXml/_rels/item19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13.xml"/></Relationships>
</file>

<file path=customXml/_rels/item19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14.xml"/></Relationships>
</file>

<file path=customXml/_rels/item19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15.xml"/></Relationships>
</file>

<file path=customXml/_rels/item19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16.xml"/></Relationships>
</file>

<file path=customXml/_rels/item19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17.xml"/></Relationships>
</file>

<file path=customXml/_rels/item19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18.xml"/></Relationships>
</file>

<file path=customXml/_rels/item19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19.xml"/></Relationships>
</file>

<file path=customXml/_rels/item19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2.xml"/></Relationships>
</file>

<file path=customXml/_rels/item19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20.xml"/></Relationships>
</file>

<file path=customXml/_rels/item19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21.xml"/></Relationships>
</file>

<file path=customXml/_rels/item19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22.xml"/></Relationships>
</file>

<file path=customXml/_rels/item19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23.xml"/></Relationships>
</file>

<file path=customXml/_rels/item19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24.xml"/></Relationships>
</file>

<file path=customXml/_rels/item19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25.xml"/></Relationships>
</file>

<file path=customXml/_rels/item19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26.xml"/></Relationships>
</file>

<file path=customXml/_rels/item19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27.xml"/></Relationships>
</file>

<file path=customXml/_rels/item19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28.xml"/></Relationships>
</file>

<file path=customXml/_rels/item192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29.xml"/></Relationships>
</file>

<file path=customXml/_rels/item19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3.xml"/></Relationships>
</file>

<file path=customXml/_rels/item193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30.xml"/></Relationships>
</file>

<file path=customXml/_rels/item193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31.xml"/></Relationships>
</file>

<file path=customXml/_rels/item193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32.xml"/></Relationships>
</file>

<file path=customXml/_rels/item193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33.xml"/></Relationships>
</file>

<file path=customXml/_rels/item193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34.xml"/></Relationships>
</file>

<file path=customXml/_rels/item193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35.xml"/></Relationships>
</file>

<file path=customXml/_rels/item193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36.xml"/></Relationships>
</file>

<file path=customXml/_rels/item193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37.xml"/></Relationships>
</file>

<file path=customXml/_rels/item193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38.xml"/></Relationships>
</file>

<file path=customXml/_rels/item193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39.xml"/></Relationships>
</file>

<file path=customXml/_rels/item19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4.xml"/></Relationships>
</file>

<file path=customXml/_rels/item194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40.xml"/></Relationships>
</file>

<file path=customXml/_rels/item194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41.xml"/></Relationships>
</file>

<file path=customXml/_rels/item194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42.xml"/></Relationships>
</file>

<file path=customXml/_rels/item194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43.xml"/></Relationships>
</file>

<file path=customXml/_rels/item194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44.xml"/></Relationships>
</file>

<file path=customXml/_rels/item194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45.xml"/></Relationships>
</file>

<file path=customXml/_rels/item194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46.xml"/></Relationships>
</file>

<file path=customXml/_rels/item194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47.xml"/></Relationships>
</file>

<file path=customXml/_rels/item194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48.xml"/></Relationships>
</file>

<file path=customXml/_rels/item194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49.xml"/></Relationships>
</file>

<file path=customXml/_rels/item19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5.xml"/></Relationships>
</file>

<file path=customXml/_rels/item195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50.xml"/></Relationships>
</file>

<file path=customXml/_rels/item195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51.xml"/></Relationships>
</file>

<file path=customXml/_rels/item195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52.xml"/></Relationships>
</file>

<file path=customXml/_rels/item195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53.xml"/></Relationships>
</file>

<file path=customXml/_rels/item195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54.xml"/></Relationships>
</file>

<file path=customXml/_rels/item195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55.xml"/></Relationships>
</file>

<file path=customXml/_rels/item195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56.xml"/></Relationships>
</file>

<file path=customXml/_rels/item195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57.xml"/></Relationships>
</file>

<file path=customXml/_rels/item195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58.xml"/></Relationships>
</file>

<file path=customXml/_rels/item195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59.xml"/></Relationships>
</file>

<file path=customXml/_rels/item19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6.xml"/></Relationships>
</file>

<file path=customXml/_rels/item196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60.xml"/></Relationships>
</file>

<file path=customXml/_rels/item196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61.xml"/></Relationships>
</file>

<file path=customXml/_rels/item196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62.xml"/></Relationships>
</file>

<file path=customXml/_rels/item196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63.xml"/></Relationships>
</file>

<file path=customXml/_rels/item196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64.xml"/></Relationships>
</file>

<file path=customXml/_rels/item196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65.xml"/></Relationships>
</file>

<file path=customXml/_rels/item196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66.xml"/></Relationships>
</file>

<file path=customXml/_rels/item196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67.xml"/></Relationships>
</file>

<file path=customXml/_rels/item196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68.xml"/></Relationships>
</file>

<file path=customXml/_rels/item196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69.xml"/></Relationships>
</file>

<file path=customXml/_rels/item19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7.xml"/></Relationships>
</file>

<file path=customXml/_rels/item197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70.xml"/></Relationships>
</file>

<file path=customXml/_rels/item197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71.xml"/></Relationships>
</file>

<file path=customXml/_rels/item197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72.xml"/></Relationships>
</file>

<file path=customXml/_rels/item197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73.xml"/></Relationships>
</file>

<file path=customXml/_rels/item197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74.xml"/></Relationships>
</file>

<file path=customXml/_rels/item197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75.xml"/></Relationships>
</file>

<file path=customXml/_rels/item197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76.xml"/></Relationships>
</file>

<file path=customXml/_rels/item197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77.xml"/></Relationships>
</file>

<file path=customXml/_rels/item197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78.xml"/></Relationships>
</file>

<file path=customXml/_rels/item197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79.xml"/></Relationships>
</file>

<file path=customXml/_rels/item19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8.xml"/></Relationships>
</file>

<file path=customXml/_rels/item198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80.xml"/></Relationships>
</file>

<file path=customXml/_rels/item198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81.xml"/></Relationships>
</file>

<file path=customXml/_rels/item198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82.xml"/></Relationships>
</file>

<file path=customXml/_rels/item198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83.xml"/></Relationships>
</file>

<file path=customXml/_rels/item198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84.xml"/></Relationships>
</file>

<file path=customXml/_rels/item198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85.xml"/></Relationships>
</file>

<file path=customXml/_rels/item198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86.xml"/></Relationships>
</file>

<file path=customXml/_rels/item198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87.xml"/></Relationships>
</file>

<file path=customXml/_rels/item198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88.xml"/></Relationships>
</file>

<file path=customXml/_rels/item198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89.xml"/></Relationships>
</file>

<file path=customXml/_rels/item19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9.xml"/></Relationships>
</file>

<file path=customXml/_rels/item199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90.xml"/></Relationships>
</file>

<file path=customXml/_rels/item199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91.xml"/></Relationships>
</file>

<file path=customXml/_rels/item199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92.xml"/></Relationships>
</file>

<file path=customXml/_rels/item199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93.xml"/></Relationships>
</file>

<file path=customXml/_rels/item199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94.xml"/></Relationships>
</file>

<file path=customXml/_rels/item199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95.xml"/></Relationships>
</file>

<file path=customXml/_rels/item199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96.xml"/></Relationships>
</file>

<file path=customXml/_rels/item199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97.xml"/></Relationships>
</file>

<file path=customXml/_rels/item199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98.xml"/></Relationships>
</file>

<file path=customXml/_rels/item199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99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.xml"/></Relationships>
</file>

<file path=customXml/_rels/item20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0.xml"/></Relationships>
</file>

<file path=customXml/_rels/item200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00.xml"/></Relationships>
</file>

<file path=customXml/_rels/item200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01.xml"/></Relationships>
</file>

<file path=customXml/_rels/item200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02.xml"/></Relationships>
</file>

<file path=customXml/_rels/item200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03.xml"/></Relationships>
</file>

<file path=customXml/_rels/item200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04.xml"/></Relationships>
</file>

<file path=customXml/_rels/item200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05.xml"/></Relationships>
</file>

<file path=customXml/_rels/item200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06.xml"/></Relationships>
</file>

<file path=customXml/_rels/item200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07.xml"/></Relationships>
</file>

<file path=customXml/_rels/item200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08.xml"/></Relationships>
</file>

<file path=customXml/_rels/item200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09.xml"/></Relationships>
</file>

<file path=customXml/_rels/item20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1.xml"/></Relationships>
</file>

<file path=customXml/_rels/item20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10.xml"/></Relationships>
</file>

<file path=customXml/_rels/item20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11.xml"/></Relationships>
</file>

<file path=customXml/_rels/item20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12.xml"/></Relationships>
</file>

<file path=customXml/_rels/item20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13.xml"/></Relationships>
</file>

<file path=customXml/_rels/item20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14.xml"/></Relationships>
</file>

<file path=customXml/_rels/item20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15.xml"/></Relationships>
</file>

<file path=customXml/_rels/item20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16.xml"/></Relationships>
</file>

<file path=customXml/_rels/item20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17.xml"/></Relationships>
</file>

<file path=customXml/_rels/item20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18.xml"/></Relationships>
</file>

<file path=customXml/_rels/item20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19.xml"/></Relationships>
</file>

<file path=customXml/_rels/item20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2.xml"/></Relationships>
</file>

<file path=customXml/_rels/item20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20.xml"/></Relationships>
</file>

<file path=customXml/_rels/item20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21.xml"/></Relationships>
</file>

<file path=customXml/_rels/item20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22.xml"/></Relationships>
</file>

<file path=customXml/_rels/item20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23.xml"/></Relationships>
</file>

<file path=customXml/_rels/item20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24.xml"/></Relationships>
</file>

<file path=customXml/_rels/item20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25.xml"/></Relationships>
</file>

<file path=customXml/_rels/item20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26.xml"/></Relationships>
</file>

<file path=customXml/_rels/item20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27.xml"/></Relationships>
</file>

<file path=customXml/_rels/item20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28.xml"/></Relationships>
</file>

<file path=customXml/_rels/item202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29.xml"/></Relationships>
</file>

<file path=customXml/_rels/item20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3.xml"/></Relationships>
</file>

<file path=customXml/_rels/item203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30.xml"/></Relationships>
</file>

<file path=customXml/_rels/item203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31.xml"/></Relationships>
</file>

<file path=customXml/_rels/item203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32.xml"/></Relationships>
</file>

<file path=customXml/_rels/item203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33.xml"/></Relationships>
</file>

<file path=customXml/_rels/item203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34.xml"/></Relationships>
</file>

<file path=customXml/_rels/item203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35.xml"/></Relationships>
</file>

<file path=customXml/_rels/item203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36.xml"/></Relationships>
</file>

<file path=customXml/_rels/item203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37.xml"/></Relationships>
</file>

<file path=customXml/_rels/item203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38.xml"/></Relationships>
</file>

<file path=customXml/_rels/item203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39.xml"/></Relationships>
</file>

<file path=customXml/_rels/item20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4.xml"/></Relationships>
</file>

<file path=customXml/_rels/item204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40.xml"/></Relationships>
</file>

<file path=customXml/_rels/item204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41.xml"/></Relationships>
</file>

<file path=customXml/_rels/item204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42.xml"/></Relationships>
</file>

<file path=customXml/_rels/item204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43.xml"/></Relationships>
</file>

<file path=customXml/_rels/item204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44.xml"/></Relationships>
</file>

<file path=customXml/_rels/item204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45.xml"/></Relationships>
</file>

<file path=customXml/_rels/item204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46.xml"/></Relationships>
</file>

<file path=customXml/_rels/item204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47.xml"/></Relationships>
</file>

<file path=customXml/_rels/item204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48.xml"/></Relationships>
</file>

<file path=customXml/_rels/item204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49.xml"/></Relationships>
</file>

<file path=customXml/_rels/item20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5.xml"/></Relationships>
</file>

<file path=customXml/_rels/item205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50.xml"/></Relationships>
</file>

<file path=customXml/_rels/item205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51.xml"/></Relationships>
</file>

<file path=customXml/_rels/item205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52.xml"/></Relationships>
</file>

<file path=customXml/_rels/item205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53.xml"/></Relationships>
</file>

<file path=customXml/_rels/item205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54.xml"/></Relationships>
</file>

<file path=customXml/_rels/item205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55.xml"/></Relationships>
</file>

<file path=customXml/_rels/item205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56.xml"/></Relationships>
</file>

<file path=customXml/_rels/item205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57.xml"/></Relationships>
</file>

<file path=customXml/_rels/item205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58.xml"/></Relationships>
</file>

<file path=customXml/_rels/item205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59.xml"/></Relationships>
</file>

<file path=customXml/_rels/item20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6.xml"/></Relationships>
</file>

<file path=customXml/_rels/item206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60.xml"/></Relationships>
</file>

<file path=customXml/_rels/item206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61.xml"/></Relationships>
</file>

<file path=customXml/_rels/item206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62.xml"/></Relationships>
</file>

<file path=customXml/_rels/item206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63.xml"/></Relationships>
</file>

<file path=customXml/_rels/item206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64.xml"/></Relationships>
</file>

<file path=customXml/_rels/item206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65.xml"/></Relationships>
</file>

<file path=customXml/_rels/item206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66.xml"/></Relationships>
</file>

<file path=customXml/_rels/item206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67.xml"/></Relationships>
</file>

<file path=customXml/_rels/item206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68.xml"/></Relationships>
</file>

<file path=customXml/_rels/item206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69.xml"/></Relationships>
</file>

<file path=customXml/_rels/item20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7.xml"/></Relationships>
</file>

<file path=customXml/_rels/item207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70.xml"/></Relationships>
</file>

<file path=customXml/_rels/item207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71.xml"/></Relationships>
</file>

<file path=customXml/_rels/item207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72.xml"/></Relationships>
</file>

<file path=customXml/_rels/item207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73.xml"/></Relationships>
</file>

<file path=customXml/_rels/item207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74.xml"/></Relationships>
</file>

<file path=customXml/_rels/item207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75.xml"/></Relationships>
</file>

<file path=customXml/_rels/item207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76.xml"/></Relationships>
</file>

<file path=customXml/_rels/item207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77.xml"/></Relationships>
</file>

<file path=customXml/_rels/item207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78.xml"/></Relationships>
</file>

<file path=customXml/_rels/item207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79.xml"/></Relationships>
</file>

<file path=customXml/_rels/item20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8.xml"/></Relationships>
</file>

<file path=customXml/_rels/item208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80.xml"/></Relationships>
</file>

<file path=customXml/_rels/item208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81.xml"/></Relationships>
</file>

<file path=customXml/_rels/item208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82.xml"/></Relationships>
</file>

<file path=customXml/_rels/item208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83.xml"/></Relationships>
</file>

<file path=customXml/_rels/item208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84.xml"/></Relationships>
</file>

<file path=customXml/_rels/item208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85.xml"/></Relationships>
</file>

<file path=customXml/_rels/item208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86.xml"/></Relationships>
</file>

<file path=customXml/_rels/item208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87.xml"/></Relationships>
</file>

<file path=customXml/_rels/item208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88.xml"/></Relationships>
</file>

<file path=customXml/_rels/item208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89.xml"/></Relationships>
</file>

<file path=customXml/_rels/item20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9.xml"/></Relationships>
</file>

<file path=customXml/_rels/item209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90.xml"/></Relationships>
</file>

<file path=customXml/_rels/item209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91.xml"/></Relationships>
</file>

<file path=customXml/_rels/item209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92.xml"/></Relationships>
</file>

<file path=customXml/_rels/item209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93.xml"/></Relationships>
</file>

<file path=customXml/_rels/item209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94.xml"/></Relationships>
</file>

<file path=customXml/_rels/item209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95.xml"/></Relationships>
</file>

<file path=customXml/_rels/item209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96.xml"/></Relationships>
</file>

<file path=customXml/_rels/item209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97.xml"/></Relationships>
</file>

<file path=customXml/_rels/item209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98.xml"/></Relationships>
</file>

<file path=customXml/_rels/item209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99.xml"/></Relationships>
</file>

<file path=customXml/_rels/item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.xml"/></Relationships>
</file>

<file path=customXml/_rels/item2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0.xml"/></Relationships>
</file>

<file path=customXml/_rels/item210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00.xml"/></Relationships>
</file>

<file path=customXml/_rels/item210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01.xml"/></Relationships>
</file>

<file path=customXml/_rels/item210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02.xml"/></Relationships>
</file>

<file path=customXml/_rels/item210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03.xml"/></Relationships>
</file>

<file path=customXml/_rels/item210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04.xml"/></Relationships>
</file>

<file path=customXml/_rels/item210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05.xml"/></Relationships>
</file>

<file path=customXml/_rels/item210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06.xml"/></Relationships>
</file>

<file path=customXml/_rels/item210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07.xml"/></Relationships>
</file>

<file path=customXml/_rels/item210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08.xml"/></Relationships>
</file>

<file path=customXml/_rels/item210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09.xml"/></Relationships>
</file>

<file path=customXml/_rels/item2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1.xml"/></Relationships>
</file>

<file path=customXml/_rels/item21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10.xml"/></Relationships>
</file>

<file path=customXml/_rels/item21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11.xml"/></Relationships>
</file>

<file path=customXml/_rels/item21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12.xml"/></Relationships>
</file>

<file path=customXml/_rels/item21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13.xml"/></Relationships>
</file>

<file path=customXml/_rels/item21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14.xml"/></Relationships>
</file>

<file path=customXml/_rels/item21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15.xml"/></Relationships>
</file>

<file path=customXml/_rels/item21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16.xml"/></Relationships>
</file>

<file path=customXml/_rels/item21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17.xml"/></Relationships>
</file>

<file path=customXml/_rels/item21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18.xml"/></Relationships>
</file>

<file path=customXml/_rels/item21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19.xml"/></Relationships>
</file>

<file path=customXml/_rels/item2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2.xml"/></Relationships>
</file>

<file path=customXml/_rels/item21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20.xml"/></Relationships>
</file>

<file path=customXml/_rels/item21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21.xml"/></Relationships>
</file>

<file path=customXml/_rels/item21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22.xml"/></Relationships>
</file>

<file path=customXml/_rels/item21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23.xml"/></Relationships>
</file>

<file path=customXml/_rels/item21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24.xml"/></Relationships>
</file>

<file path=customXml/_rels/item21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25.xml"/></Relationships>
</file>

<file path=customXml/_rels/item2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3.xml"/></Relationships>
</file>

<file path=customXml/_rels/item2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4.xml"/></Relationships>
</file>

<file path=customXml/_rels/item2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5.xml"/></Relationships>
</file>

<file path=customXml/_rels/item2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6.xml"/></Relationships>
</file>

<file path=customXml/_rels/item2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7.xml"/></Relationships>
</file>

<file path=customXml/_rels/item2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8.xml"/></Relationships>
</file>

<file path=customXml/_rels/item2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9.xml"/></Relationships>
</file>

<file path=customXml/_rels/item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.xml"/></Relationships>
</file>

<file path=customXml/_rels/item2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0.xml"/></Relationships>
</file>

<file path=customXml/_rels/item2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1.xml"/></Relationships>
</file>

<file path=customXml/_rels/item2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2.xml"/></Relationships>
</file>

<file path=customXml/_rels/item2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3.xml"/></Relationships>
</file>

<file path=customXml/_rels/item2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4.xml"/></Relationships>
</file>

<file path=customXml/_rels/item2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5.xml"/></Relationships>
</file>

<file path=customXml/_rels/item2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6.xml"/></Relationships>
</file>

<file path=customXml/_rels/item2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7.xml"/></Relationships>
</file>

<file path=customXml/_rels/item2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8.xml"/></Relationships>
</file>

<file path=customXml/_rels/item22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9.xml"/></Relationships>
</file>

<file path=customXml/_rels/item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.xml"/></Relationships>
</file>

<file path=customXml/_rels/item23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0.xml"/></Relationships>
</file>

<file path=customXml/_rels/item23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1.xml"/></Relationships>
</file>

<file path=customXml/_rels/item23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2.xml"/></Relationships>
</file>

<file path=customXml/_rels/item23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3.xml"/></Relationships>
</file>

<file path=customXml/_rels/item23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4.xml"/></Relationships>
</file>

<file path=customXml/_rels/item23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5.xml"/></Relationships>
</file>

<file path=customXml/_rels/item23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6.xml"/></Relationships>
</file>

<file path=customXml/_rels/item23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7.xml"/></Relationships>
</file>

<file path=customXml/_rels/item23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8.xml"/></Relationships>
</file>

<file path=customXml/_rels/item23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9.xml"/></Relationships>
</file>

<file path=customXml/_rels/item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.xml"/></Relationships>
</file>

<file path=customXml/_rels/item24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0.xml"/></Relationships>
</file>

<file path=customXml/_rels/item24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1.xml"/></Relationships>
</file>

<file path=customXml/_rels/item24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2.xml"/></Relationships>
</file>

<file path=customXml/_rels/item24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3.xml"/></Relationships>
</file>

<file path=customXml/_rels/item24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4.xml"/></Relationships>
</file>

<file path=customXml/_rels/item24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5.xml"/></Relationships>
</file>

<file path=customXml/_rels/item24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6.xml"/></Relationships>
</file>

<file path=customXml/_rels/item24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7.xml"/></Relationships>
</file>

<file path=customXml/_rels/item24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8.xml"/></Relationships>
</file>

<file path=customXml/_rels/item24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9.xml"/></Relationships>
</file>

<file path=customXml/_rels/item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.xml"/></Relationships>
</file>

<file path=customXml/_rels/item25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0.xml"/></Relationships>
</file>

<file path=customXml/_rels/item25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1.xml"/></Relationships>
</file>

<file path=customXml/_rels/item25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2.xml"/></Relationships>
</file>

<file path=customXml/_rels/item25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3.xml"/></Relationships>
</file>

<file path=customXml/_rels/item25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4.xml"/></Relationships>
</file>

<file path=customXml/_rels/item25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5.xml"/></Relationships>
</file>

<file path=customXml/_rels/item25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6.xml"/></Relationships>
</file>

<file path=customXml/_rels/item25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7.xml"/></Relationships>
</file>

<file path=customXml/_rels/item25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8.xml"/></Relationships>
</file>

<file path=customXml/_rels/item25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9.xml"/></Relationships>
</file>

<file path=customXml/_rels/item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.xml"/></Relationships>
</file>

<file path=customXml/_rels/item26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0.xml"/></Relationships>
</file>

<file path=customXml/_rels/item26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1.xml"/></Relationships>
</file>

<file path=customXml/_rels/item26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2.xml"/></Relationships>
</file>

<file path=customXml/_rels/item26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3.xml"/></Relationships>
</file>

<file path=customXml/_rels/item26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4.xml"/></Relationships>
</file>

<file path=customXml/_rels/item26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5.xml"/></Relationships>
</file>

<file path=customXml/_rels/item26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6.xml"/></Relationships>
</file>

<file path=customXml/_rels/item26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7.xml"/></Relationships>
</file>

<file path=customXml/_rels/item26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8.xml"/></Relationships>
</file>

<file path=customXml/_rels/item26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9.xml"/></Relationships>
</file>

<file path=customXml/_rels/item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.xml"/></Relationships>
</file>

<file path=customXml/_rels/item27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0.xml"/></Relationships>
</file>

<file path=customXml/_rels/item27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1.xml"/></Relationships>
</file>

<file path=customXml/_rels/item27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2.xml"/></Relationships>
</file>

<file path=customXml/_rels/item27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3.xml"/></Relationships>
</file>

<file path=customXml/_rels/item27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4.xml"/></Relationships>
</file>

<file path=customXml/_rels/item27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5.xml"/></Relationships>
</file>

<file path=customXml/_rels/item27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6.xml"/></Relationships>
</file>

<file path=customXml/_rels/item27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7.xml"/></Relationships>
</file>

<file path=customXml/_rels/item27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8.xml"/></Relationships>
</file>

<file path=customXml/_rels/item27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9.xml"/></Relationships>
</file>

<file path=customXml/_rels/item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8.xml"/></Relationships>
</file>

<file path=customXml/_rels/item28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80.xml"/></Relationships>
</file>

<file path=customXml/_rels/item28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81.xml"/></Relationships>
</file>

<file path=customXml/_rels/item28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82.xml"/></Relationships>
</file>

<file path=customXml/_rels/item28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83.xml"/></Relationships>
</file>

<file path=customXml/_rels/item28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84.xml"/></Relationships>
</file>

<file path=customXml/_rels/item28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85.xml"/></Relationships>
</file>

<file path=customXml/_rels/item28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86.xml"/></Relationships>
</file>

<file path=customXml/_rels/item28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87.xml"/></Relationships>
</file>

<file path=customXml/_rels/item28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88.xml"/></Relationships>
</file>

<file path=customXml/_rels/item28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89.xml"/></Relationships>
</file>

<file path=customXml/_rels/item2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9.xml"/></Relationships>
</file>

<file path=customXml/_rels/item29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90.xml"/></Relationships>
</file>

<file path=customXml/_rels/item29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91.xml"/></Relationships>
</file>

<file path=customXml/_rels/item29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92.xml"/></Relationships>
</file>

<file path=customXml/_rels/item29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93.xml"/></Relationships>
</file>

<file path=customXml/_rels/item29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94.xml"/></Relationships>
</file>

<file path=customXml/_rels/item29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95.xml"/></Relationships>
</file>

<file path=customXml/_rels/item29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96.xml"/></Relationships>
</file>

<file path=customXml/_rels/item29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97.xml"/></Relationships>
</file>

<file path=customXml/_rels/item29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98.xml"/></Relationships>
</file>

<file path=customXml/_rels/item29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99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3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0.xml"/></Relationships>
</file>

<file path=customXml/_rels/item30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00.xml"/></Relationships>
</file>

<file path=customXml/_rels/item30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01.xml"/></Relationships>
</file>

<file path=customXml/_rels/item30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02.xml"/></Relationships>
</file>

<file path=customXml/_rels/item30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03.xml"/></Relationships>
</file>

<file path=customXml/_rels/item30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04.xml"/></Relationships>
</file>

<file path=customXml/_rels/item30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05.xml"/></Relationships>
</file>

<file path=customXml/_rels/item30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06.xml"/></Relationships>
</file>

<file path=customXml/_rels/item30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07.xml"/></Relationships>
</file>

<file path=customXml/_rels/item30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08.xml"/></Relationships>
</file>

<file path=customXml/_rels/item30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09.xml"/></Relationships>
</file>

<file path=customXml/_rels/item3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1.xml"/></Relationships>
</file>

<file path=customXml/_rels/item3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10.xml"/></Relationships>
</file>

<file path=customXml/_rels/item3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11.xml"/></Relationships>
</file>

<file path=customXml/_rels/item3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12.xml"/></Relationships>
</file>

<file path=customXml/_rels/item3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13.xml"/></Relationships>
</file>

<file path=customXml/_rels/item3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14.xml"/></Relationships>
</file>

<file path=customXml/_rels/item3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15.xml"/></Relationships>
</file>

<file path=customXml/_rels/item3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16.xml"/></Relationships>
</file>

<file path=customXml/_rels/item3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17.xml"/></Relationships>
</file>

<file path=customXml/_rels/item3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18.xml"/></Relationships>
</file>

<file path=customXml/_rels/item3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19.xml"/></Relationships>
</file>

<file path=customXml/_rels/item3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2.xml"/></Relationships>
</file>

<file path=customXml/_rels/item3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20.xml"/></Relationships>
</file>

<file path=customXml/_rels/item3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21.xml"/></Relationships>
</file>

<file path=customXml/_rels/item3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22.xml"/></Relationships>
</file>

<file path=customXml/_rels/item3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23.xml"/></Relationships>
</file>

<file path=customXml/_rels/item3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24.xml"/></Relationships>
</file>

<file path=customXml/_rels/item3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25.xml"/></Relationships>
</file>

<file path=customXml/_rels/item3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26.xml"/></Relationships>
</file>

<file path=customXml/_rels/item3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27.xml"/></Relationships>
</file>

<file path=customXml/_rels/item3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28.xml"/></Relationships>
</file>

<file path=customXml/_rels/item32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29.xml"/></Relationships>
</file>

<file path=customXml/_rels/item3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3.xml"/></Relationships>
</file>

<file path=customXml/_rels/item33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30.xml"/></Relationships>
</file>

<file path=customXml/_rels/item33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31.xml"/></Relationships>
</file>

<file path=customXml/_rels/item33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32.xml"/></Relationships>
</file>

<file path=customXml/_rels/item33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33.xml"/></Relationships>
</file>

<file path=customXml/_rels/item33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34.xml"/></Relationships>
</file>

<file path=customXml/_rels/item33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35.xml"/></Relationships>
</file>

<file path=customXml/_rels/item33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36.xml"/></Relationships>
</file>

<file path=customXml/_rels/item33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37.xml"/></Relationships>
</file>

<file path=customXml/_rels/item33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38.xml"/></Relationships>
</file>

<file path=customXml/_rels/item33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39.xml"/></Relationships>
</file>

<file path=customXml/_rels/item3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4.xml"/></Relationships>
</file>

<file path=customXml/_rels/item34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40.xml"/></Relationships>
</file>

<file path=customXml/_rels/item34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41.xml"/></Relationships>
</file>

<file path=customXml/_rels/item34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42.xml"/></Relationships>
</file>

<file path=customXml/_rels/item34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43.xml"/></Relationships>
</file>

<file path=customXml/_rels/item34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44.xml"/></Relationships>
</file>

<file path=customXml/_rels/item34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45.xml"/></Relationships>
</file>

<file path=customXml/_rels/item34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46.xml"/></Relationships>
</file>

<file path=customXml/_rels/item34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47.xml"/></Relationships>
</file>

<file path=customXml/_rels/item34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48.xml"/></Relationships>
</file>

<file path=customXml/_rels/item34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49.xml"/></Relationships>
</file>

<file path=customXml/_rels/item3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5.xml"/></Relationships>
</file>

<file path=customXml/_rels/item35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50.xml"/></Relationships>
</file>

<file path=customXml/_rels/item35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51.xml"/></Relationships>
</file>

<file path=customXml/_rels/item35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52.xml"/></Relationships>
</file>

<file path=customXml/_rels/item35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53.xml"/></Relationships>
</file>

<file path=customXml/_rels/item35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54.xml"/></Relationships>
</file>

<file path=customXml/_rels/item35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55.xml"/></Relationships>
</file>

<file path=customXml/_rels/item35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56.xml"/></Relationships>
</file>

<file path=customXml/_rels/item35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57.xml"/></Relationships>
</file>

<file path=customXml/_rels/item35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58.xml"/></Relationships>
</file>

<file path=customXml/_rels/item35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59.xml"/></Relationships>
</file>

<file path=customXml/_rels/item3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6.xml"/></Relationships>
</file>

<file path=customXml/_rels/item36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60.xml"/></Relationships>
</file>

<file path=customXml/_rels/item36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61.xml"/></Relationships>
</file>

<file path=customXml/_rels/item36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62.xml"/></Relationships>
</file>

<file path=customXml/_rels/item36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63.xml"/></Relationships>
</file>

<file path=customXml/_rels/item36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64.xml"/></Relationships>
</file>

<file path=customXml/_rels/item36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65.xml"/></Relationships>
</file>

<file path=customXml/_rels/item36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66.xml"/></Relationships>
</file>

<file path=customXml/_rels/item36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67.xml"/></Relationships>
</file>

<file path=customXml/_rels/item36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68.xml"/></Relationships>
</file>

<file path=customXml/_rels/item36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69.xml"/></Relationships>
</file>

<file path=customXml/_rels/item3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7.xml"/></Relationships>
</file>

<file path=customXml/_rels/item37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70.xml"/></Relationships>
</file>

<file path=customXml/_rels/item37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71.xml"/></Relationships>
</file>

<file path=customXml/_rels/item37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72.xml"/></Relationships>
</file>

<file path=customXml/_rels/item37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73.xml"/></Relationships>
</file>

<file path=customXml/_rels/item37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74.xml"/></Relationships>
</file>

<file path=customXml/_rels/item37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75.xml"/></Relationships>
</file>

<file path=customXml/_rels/item37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76.xml"/></Relationships>
</file>

<file path=customXml/_rels/item37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77.xml"/></Relationships>
</file>

<file path=customXml/_rels/item37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78.xml"/></Relationships>
</file>

<file path=customXml/_rels/item37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79.xml"/></Relationships>
</file>

<file path=customXml/_rels/item3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8.xml"/></Relationships>
</file>

<file path=customXml/_rels/item38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80.xml"/></Relationships>
</file>

<file path=customXml/_rels/item38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81.xml"/></Relationships>
</file>

<file path=customXml/_rels/item38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82.xml"/></Relationships>
</file>

<file path=customXml/_rels/item38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83.xml"/></Relationships>
</file>

<file path=customXml/_rels/item38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84.xml"/></Relationships>
</file>

<file path=customXml/_rels/item38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85.xml"/></Relationships>
</file>

<file path=customXml/_rels/item38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86.xml"/></Relationships>
</file>

<file path=customXml/_rels/item38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87.xml"/></Relationships>
</file>

<file path=customXml/_rels/item38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88.xml"/></Relationships>
</file>

<file path=customXml/_rels/item38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89.xml"/></Relationships>
</file>

<file path=customXml/_rels/item3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9.xml"/></Relationships>
</file>

<file path=customXml/_rels/item39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90.xml"/></Relationships>
</file>

<file path=customXml/_rels/item39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91.xml"/></Relationships>
</file>

<file path=customXml/_rels/item39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92.xml"/></Relationships>
</file>

<file path=customXml/_rels/item39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93.xml"/></Relationships>
</file>

<file path=customXml/_rels/item39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94.xml"/></Relationships>
</file>

<file path=customXml/_rels/item39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95.xml"/></Relationships>
</file>

<file path=customXml/_rels/item39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96.xml"/></Relationships>
</file>

<file path=customXml/_rels/item39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97.xml"/></Relationships>
</file>

<file path=customXml/_rels/item39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98.xml"/></Relationships>
</file>

<file path=customXml/_rels/item39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99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4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0.xml"/></Relationships>
</file>

<file path=customXml/_rels/item40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00.xml"/></Relationships>
</file>

<file path=customXml/_rels/item40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01.xml"/></Relationships>
</file>

<file path=customXml/_rels/item40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02.xml"/></Relationships>
</file>

<file path=customXml/_rels/item40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03.xml"/></Relationships>
</file>

<file path=customXml/_rels/item40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04.xml"/></Relationships>
</file>

<file path=customXml/_rels/item40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05.xml"/></Relationships>
</file>

<file path=customXml/_rels/item40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06.xml"/></Relationships>
</file>

<file path=customXml/_rels/item40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07.xml"/></Relationships>
</file>

<file path=customXml/_rels/item40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08.xml"/></Relationships>
</file>

<file path=customXml/_rels/item40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09.xml"/></Relationships>
</file>

<file path=customXml/_rels/item4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1.xml"/></Relationships>
</file>

<file path=customXml/_rels/item4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10.xml"/></Relationships>
</file>

<file path=customXml/_rels/item4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11.xml"/></Relationships>
</file>

<file path=customXml/_rels/item4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12.xml"/></Relationships>
</file>

<file path=customXml/_rels/item4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13.xml"/></Relationships>
</file>

<file path=customXml/_rels/item4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14.xml"/></Relationships>
</file>

<file path=customXml/_rels/item4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15.xml"/></Relationships>
</file>

<file path=customXml/_rels/item4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16.xml"/></Relationships>
</file>

<file path=customXml/_rels/item4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17.xml"/></Relationships>
</file>

<file path=customXml/_rels/item4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18.xml"/></Relationships>
</file>

<file path=customXml/_rels/item4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19.xml"/></Relationships>
</file>

<file path=customXml/_rels/item4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2.xml"/></Relationships>
</file>

<file path=customXml/_rels/item4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20.xml"/></Relationships>
</file>

<file path=customXml/_rels/item4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21.xml"/></Relationships>
</file>

<file path=customXml/_rels/item4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22.xml"/></Relationships>
</file>

<file path=customXml/_rels/item4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23.xml"/></Relationships>
</file>

<file path=customXml/_rels/item4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24.xml"/></Relationships>
</file>

<file path=customXml/_rels/item4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25.xml"/></Relationships>
</file>

<file path=customXml/_rels/item4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26.xml"/></Relationships>
</file>

<file path=customXml/_rels/item4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27.xml"/></Relationships>
</file>

<file path=customXml/_rels/item4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28.xml"/></Relationships>
</file>

<file path=customXml/_rels/item42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29.xml"/></Relationships>
</file>

<file path=customXml/_rels/item4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3.xml"/></Relationships>
</file>

<file path=customXml/_rels/item43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30.xml"/></Relationships>
</file>

<file path=customXml/_rels/item43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31.xml"/></Relationships>
</file>

<file path=customXml/_rels/item43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32.xml"/></Relationships>
</file>

<file path=customXml/_rels/item43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33.xml"/></Relationships>
</file>

<file path=customXml/_rels/item43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34.xml"/></Relationships>
</file>

<file path=customXml/_rels/item43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35.xml"/></Relationships>
</file>

<file path=customXml/_rels/item43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36.xml"/></Relationships>
</file>

<file path=customXml/_rels/item43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37.xml"/></Relationships>
</file>

<file path=customXml/_rels/item43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38.xml"/></Relationships>
</file>

<file path=customXml/_rels/item43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39.xml"/></Relationships>
</file>

<file path=customXml/_rels/item4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4.xml"/></Relationships>
</file>

<file path=customXml/_rels/item44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40.xml"/></Relationships>
</file>

<file path=customXml/_rels/item44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41.xml"/></Relationships>
</file>

<file path=customXml/_rels/item44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42.xml"/></Relationships>
</file>

<file path=customXml/_rels/item44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43.xml"/></Relationships>
</file>

<file path=customXml/_rels/item44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44.xml"/></Relationships>
</file>

<file path=customXml/_rels/item44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45.xml"/></Relationships>
</file>

<file path=customXml/_rels/item44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46.xml"/></Relationships>
</file>

<file path=customXml/_rels/item44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47.xml"/></Relationships>
</file>

<file path=customXml/_rels/item44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48.xml"/></Relationships>
</file>

<file path=customXml/_rels/item44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49.xml"/></Relationships>
</file>

<file path=customXml/_rels/item4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5.xml"/></Relationships>
</file>

<file path=customXml/_rels/item45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50.xml"/></Relationships>
</file>

<file path=customXml/_rels/item45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51.xml"/></Relationships>
</file>

<file path=customXml/_rels/item45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52.xml"/></Relationships>
</file>

<file path=customXml/_rels/item45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53.xml"/></Relationships>
</file>

<file path=customXml/_rels/item45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54.xml"/></Relationships>
</file>

<file path=customXml/_rels/item45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55.xml"/></Relationships>
</file>

<file path=customXml/_rels/item45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56.xml"/></Relationships>
</file>

<file path=customXml/_rels/item45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57.xml"/></Relationships>
</file>

<file path=customXml/_rels/item45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58.xml"/></Relationships>
</file>

<file path=customXml/_rels/item45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59.xml"/></Relationships>
</file>

<file path=customXml/_rels/item4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6.xml"/></Relationships>
</file>

<file path=customXml/_rels/item46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60.xml"/></Relationships>
</file>

<file path=customXml/_rels/item46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61.xml"/></Relationships>
</file>

<file path=customXml/_rels/item46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62.xml"/></Relationships>
</file>

<file path=customXml/_rels/item46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63.xml"/></Relationships>
</file>

<file path=customXml/_rels/item46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64.xml"/></Relationships>
</file>

<file path=customXml/_rels/item46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65.xml"/></Relationships>
</file>

<file path=customXml/_rels/item46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66.xml"/></Relationships>
</file>

<file path=customXml/_rels/item46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67.xml"/></Relationships>
</file>

<file path=customXml/_rels/item46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68.xml"/></Relationships>
</file>

<file path=customXml/_rels/item46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69.xml"/></Relationships>
</file>

<file path=customXml/_rels/item4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7.xml"/></Relationships>
</file>

<file path=customXml/_rels/item47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70.xml"/></Relationships>
</file>

<file path=customXml/_rels/item47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71.xml"/></Relationships>
</file>

<file path=customXml/_rels/item47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72.xml"/></Relationships>
</file>

<file path=customXml/_rels/item47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73.xml"/></Relationships>
</file>

<file path=customXml/_rels/item47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74.xml"/></Relationships>
</file>

<file path=customXml/_rels/item47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75.xml"/></Relationships>
</file>

<file path=customXml/_rels/item47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76.xml"/></Relationships>
</file>

<file path=customXml/_rels/item47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77.xml"/></Relationships>
</file>

<file path=customXml/_rels/item47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78.xml"/></Relationships>
</file>

<file path=customXml/_rels/item47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79.xml"/></Relationships>
</file>

<file path=customXml/_rels/item4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8.xml"/></Relationships>
</file>

<file path=customXml/_rels/item48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80.xml"/></Relationships>
</file>

<file path=customXml/_rels/item48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81.xml"/></Relationships>
</file>

<file path=customXml/_rels/item48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82.xml"/></Relationships>
</file>

<file path=customXml/_rels/item48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83.xml"/></Relationships>
</file>

<file path=customXml/_rels/item48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84.xml"/></Relationships>
</file>

<file path=customXml/_rels/item48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85.xml"/></Relationships>
</file>

<file path=customXml/_rels/item48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86.xml"/></Relationships>
</file>

<file path=customXml/_rels/item48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87.xml"/></Relationships>
</file>

<file path=customXml/_rels/item48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88.xml"/></Relationships>
</file>

<file path=customXml/_rels/item48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89.xml"/></Relationships>
</file>

<file path=customXml/_rels/item4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9.xml"/></Relationships>
</file>

<file path=customXml/_rels/item49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90.xml"/></Relationships>
</file>

<file path=customXml/_rels/item49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91.xml"/></Relationships>
</file>

<file path=customXml/_rels/item49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92.xml"/></Relationships>
</file>

<file path=customXml/_rels/item49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93.xml"/></Relationships>
</file>

<file path=customXml/_rels/item49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94.xml"/></Relationships>
</file>

<file path=customXml/_rels/item49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95.xml"/></Relationships>
</file>

<file path=customXml/_rels/item49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96.xml"/></Relationships>
</file>

<file path=customXml/_rels/item49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97.xml"/></Relationships>
</file>

<file path=customXml/_rels/item49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98.xml"/></Relationships>
</file>

<file path=customXml/_rels/item49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99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5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0.xml"/></Relationships>
</file>

<file path=customXml/_rels/item50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00.xml"/></Relationships>
</file>

<file path=customXml/_rels/item50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01.xml"/></Relationships>
</file>

<file path=customXml/_rels/item50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02.xml"/></Relationships>
</file>

<file path=customXml/_rels/item50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03.xml"/></Relationships>
</file>

<file path=customXml/_rels/item50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04.xml"/></Relationships>
</file>

<file path=customXml/_rels/item50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05.xml"/></Relationships>
</file>

<file path=customXml/_rels/item50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06.xml"/></Relationships>
</file>

<file path=customXml/_rels/item50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07.xml"/></Relationships>
</file>

<file path=customXml/_rels/item50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08.xml"/></Relationships>
</file>

<file path=customXml/_rels/item50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09.xml"/></Relationships>
</file>

<file path=customXml/_rels/item5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1.xml"/></Relationships>
</file>

<file path=customXml/_rels/item5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10.xml"/></Relationships>
</file>

<file path=customXml/_rels/item5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11.xml"/></Relationships>
</file>

<file path=customXml/_rels/item5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12.xml"/></Relationships>
</file>

<file path=customXml/_rels/item5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13.xml"/></Relationships>
</file>

<file path=customXml/_rels/item5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14.xml"/></Relationships>
</file>

<file path=customXml/_rels/item5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15.xml"/></Relationships>
</file>

<file path=customXml/_rels/item5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16.xml"/></Relationships>
</file>

<file path=customXml/_rels/item5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17.xml"/></Relationships>
</file>

<file path=customXml/_rels/item5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18.xml"/></Relationships>
</file>

<file path=customXml/_rels/item5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19.xml"/></Relationships>
</file>

<file path=customXml/_rels/item5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2.xml"/></Relationships>
</file>

<file path=customXml/_rels/item5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20.xml"/></Relationships>
</file>

<file path=customXml/_rels/item5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21.xml"/></Relationships>
</file>

<file path=customXml/_rels/item5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22.xml"/></Relationships>
</file>

<file path=customXml/_rels/item5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23.xml"/></Relationships>
</file>

<file path=customXml/_rels/item5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24.xml"/></Relationships>
</file>

<file path=customXml/_rels/item5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25.xml"/></Relationships>
</file>

<file path=customXml/_rels/item5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26.xml"/></Relationships>
</file>

<file path=customXml/_rels/item5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27.xml"/></Relationships>
</file>

<file path=customXml/_rels/item5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28.xml"/></Relationships>
</file>

<file path=customXml/_rels/item52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29.xml"/></Relationships>
</file>

<file path=customXml/_rels/item5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3.xml"/></Relationships>
</file>

<file path=customXml/_rels/item53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30.xml"/></Relationships>
</file>

<file path=customXml/_rels/item53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31.xml"/></Relationships>
</file>

<file path=customXml/_rels/item53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32.xml"/></Relationships>
</file>

<file path=customXml/_rels/item53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33.xml"/></Relationships>
</file>

<file path=customXml/_rels/item53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34.xml"/></Relationships>
</file>

<file path=customXml/_rels/item53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35.xml"/></Relationships>
</file>

<file path=customXml/_rels/item53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36.xml"/></Relationships>
</file>

<file path=customXml/_rels/item53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37.xml"/></Relationships>
</file>

<file path=customXml/_rels/item53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38.xml"/></Relationships>
</file>

<file path=customXml/_rels/item53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39.xml"/></Relationships>
</file>

<file path=customXml/_rels/item5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4.xml"/></Relationships>
</file>

<file path=customXml/_rels/item54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40.xml"/></Relationships>
</file>

<file path=customXml/_rels/item54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41.xml"/></Relationships>
</file>

<file path=customXml/_rels/item54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42.xml"/></Relationships>
</file>

<file path=customXml/_rels/item54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43.xml"/></Relationships>
</file>

<file path=customXml/_rels/item54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44.xml"/></Relationships>
</file>

<file path=customXml/_rels/item54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45.xml"/></Relationships>
</file>

<file path=customXml/_rels/item54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46.xml"/></Relationships>
</file>

<file path=customXml/_rels/item54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47.xml"/></Relationships>
</file>

<file path=customXml/_rels/item54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48.xml"/></Relationships>
</file>

<file path=customXml/_rels/item54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49.xml"/></Relationships>
</file>

<file path=customXml/_rels/item5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5.xml"/></Relationships>
</file>

<file path=customXml/_rels/item55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50.xml"/></Relationships>
</file>

<file path=customXml/_rels/item55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51.xml"/></Relationships>
</file>

<file path=customXml/_rels/item55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52.xml"/></Relationships>
</file>

<file path=customXml/_rels/item55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53.xml"/></Relationships>
</file>

<file path=customXml/_rels/item55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54.xml"/></Relationships>
</file>

<file path=customXml/_rels/item55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55.xml"/></Relationships>
</file>

<file path=customXml/_rels/item55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56.xml"/></Relationships>
</file>

<file path=customXml/_rels/item55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57.xml"/></Relationships>
</file>

<file path=customXml/_rels/item55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58.xml"/></Relationships>
</file>

<file path=customXml/_rels/item55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59.xml"/></Relationships>
</file>

<file path=customXml/_rels/item5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6.xml"/></Relationships>
</file>

<file path=customXml/_rels/item56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60.xml"/></Relationships>
</file>

<file path=customXml/_rels/item56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61.xml"/></Relationships>
</file>

<file path=customXml/_rels/item56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62.xml"/></Relationships>
</file>

<file path=customXml/_rels/item56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63.xml"/></Relationships>
</file>

<file path=customXml/_rels/item56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64.xml"/></Relationships>
</file>

<file path=customXml/_rels/item56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65.xml"/></Relationships>
</file>

<file path=customXml/_rels/item56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66.xml"/></Relationships>
</file>

<file path=customXml/_rels/item56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67.xml"/></Relationships>
</file>

<file path=customXml/_rels/item56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68.xml"/></Relationships>
</file>

<file path=customXml/_rels/item56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69.xml"/></Relationships>
</file>

<file path=customXml/_rels/item5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7.xml"/></Relationships>
</file>

<file path=customXml/_rels/item57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70.xml"/></Relationships>
</file>

<file path=customXml/_rels/item57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71.xml"/></Relationships>
</file>

<file path=customXml/_rels/item57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72.xml"/></Relationships>
</file>

<file path=customXml/_rels/item57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73.xml"/></Relationships>
</file>

<file path=customXml/_rels/item57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74.xml"/></Relationships>
</file>

<file path=customXml/_rels/item57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75.xml"/></Relationships>
</file>

<file path=customXml/_rels/item57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76.xml"/></Relationships>
</file>

<file path=customXml/_rels/item57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77.xml"/></Relationships>
</file>

<file path=customXml/_rels/item57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78.xml"/></Relationships>
</file>

<file path=customXml/_rels/item57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79.xml"/></Relationships>
</file>

<file path=customXml/_rels/item5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8.xml"/></Relationships>
</file>

<file path=customXml/_rels/item58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80.xml"/></Relationships>
</file>

<file path=customXml/_rels/item58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81.xml"/></Relationships>
</file>

<file path=customXml/_rels/item58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82.xml"/></Relationships>
</file>

<file path=customXml/_rels/item58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83.xml"/></Relationships>
</file>

<file path=customXml/_rels/item58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84.xml"/></Relationships>
</file>

<file path=customXml/_rels/item58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85.xml"/></Relationships>
</file>

<file path=customXml/_rels/item58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86.xml"/></Relationships>
</file>

<file path=customXml/_rels/item58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87.xml"/></Relationships>
</file>

<file path=customXml/_rels/item58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88.xml"/></Relationships>
</file>

<file path=customXml/_rels/item58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89.xml"/></Relationships>
</file>

<file path=customXml/_rels/item5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9.xml"/></Relationships>
</file>

<file path=customXml/_rels/item59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90.xml"/></Relationships>
</file>

<file path=customXml/_rels/item59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91.xml"/></Relationships>
</file>

<file path=customXml/_rels/item59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92.xml"/></Relationships>
</file>

<file path=customXml/_rels/item59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93.xml"/></Relationships>
</file>

<file path=customXml/_rels/item59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94.xml"/></Relationships>
</file>

<file path=customXml/_rels/item59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95.xml"/></Relationships>
</file>

<file path=customXml/_rels/item59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96.xml"/></Relationships>
</file>

<file path=customXml/_rels/item59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97.xml"/></Relationships>
</file>

<file path=customXml/_rels/item59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98.xml"/></Relationships>
</file>

<file path=customXml/_rels/item59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99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6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0.xml"/></Relationships>
</file>

<file path=customXml/_rels/item60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00.xml"/></Relationships>
</file>

<file path=customXml/_rels/item60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01.xml"/></Relationships>
</file>

<file path=customXml/_rels/item60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02.xml"/></Relationships>
</file>

<file path=customXml/_rels/item60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03.xml"/></Relationships>
</file>

<file path=customXml/_rels/item60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04.xml"/></Relationships>
</file>

<file path=customXml/_rels/item60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05.xml"/></Relationships>
</file>

<file path=customXml/_rels/item60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06.xml"/></Relationships>
</file>

<file path=customXml/_rels/item60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07.xml"/></Relationships>
</file>

<file path=customXml/_rels/item60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08.xml"/></Relationships>
</file>

<file path=customXml/_rels/item60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09.xml"/></Relationships>
</file>

<file path=customXml/_rels/item6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1.xml"/></Relationships>
</file>

<file path=customXml/_rels/item6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10.xml"/></Relationships>
</file>

<file path=customXml/_rels/item6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11.xml"/></Relationships>
</file>

<file path=customXml/_rels/item6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12.xml"/></Relationships>
</file>

<file path=customXml/_rels/item6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13.xml"/></Relationships>
</file>

<file path=customXml/_rels/item6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14.xml"/></Relationships>
</file>

<file path=customXml/_rels/item6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15.xml"/></Relationships>
</file>

<file path=customXml/_rels/item6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16.xml"/></Relationships>
</file>

<file path=customXml/_rels/item6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17.xml"/></Relationships>
</file>

<file path=customXml/_rels/item6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18.xml"/></Relationships>
</file>

<file path=customXml/_rels/item6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19.xml"/></Relationships>
</file>

<file path=customXml/_rels/item6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2.xml"/></Relationships>
</file>

<file path=customXml/_rels/item6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20.xml"/></Relationships>
</file>

<file path=customXml/_rels/item6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21.xml"/></Relationships>
</file>

<file path=customXml/_rels/item6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22.xml"/></Relationships>
</file>

<file path=customXml/_rels/item6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23.xml"/></Relationships>
</file>

<file path=customXml/_rels/item6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24.xml"/></Relationships>
</file>

<file path=customXml/_rels/item6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25.xml"/></Relationships>
</file>

<file path=customXml/_rels/item6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26.xml"/></Relationships>
</file>

<file path=customXml/_rels/item6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27.xml"/></Relationships>
</file>

<file path=customXml/_rels/item6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28.xml"/></Relationships>
</file>

<file path=customXml/_rels/item62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29.xml"/></Relationships>
</file>

<file path=customXml/_rels/item6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3.xml"/></Relationships>
</file>

<file path=customXml/_rels/item63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30.xml"/></Relationships>
</file>

<file path=customXml/_rels/item63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31.xml"/></Relationships>
</file>

<file path=customXml/_rels/item63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32.xml"/></Relationships>
</file>

<file path=customXml/_rels/item63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33.xml"/></Relationships>
</file>

<file path=customXml/_rels/item63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34.xml"/></Relationships>
</file>

<file path=customXml/_rels/item63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35.xml"/></Relationships>
</file>

<file path=customXml/_rels/item63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36.xml"/></Relationships>
</file>

<file path=customXml/_rels/item63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37.xml"/></Relationships>
</file>

<file path=customXml/_rels/item63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38.xml"/></Relationships>
</file>

<file path=customXml/_rels/item63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39.xml"/></Relationships>
</file>

<file path=customXml/_rels/item6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4.xml"/></Relationships>
</file>

<file path=customXml/_rels/item64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40.xml"/></Relationships>
</file>

<file path=customXml/_rels/item64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41.xml"/></Relationships>
</file>

<file path=customXml/_rels/item64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42.xml"/></Relationships>
</file>

<file path=customXml/_rels/item64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43.xml"/></Relationships>
</file>

<file path=customXml/_rels/item64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44.xml"/></Relationships>
</file>

<file path=customXml/_rels/item64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45.xml"/></Relationships>
</file>

<file path=customXml/_rels/item64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46.xml"/></Relationships>
</file>

<file path=customXml/_rels/item64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47.xml"/></Relationships>
</file>

<file path=customXml/_rels/item64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48.xml"/></Relationships>
</file>

<file path=customXml/_rels/item64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49.xml"/></Relationships>
</file>

<file path=customXml/_rels/item6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5.xml"/></Relationships>
</file>

<file path=customXml/_rels/item65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50.xml"/></Relationships>
</file>

<file path=customXml/_rels/item65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51.xml"/></Relationships>
</file>

<file path=customXml/_rels/item65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52.xml"/></Relationships>
</file>

<file path=customXml/_rels/item65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53.xml"/></Relationships>
</file>

<file path=customXml/_rels/item65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54.xml"/></Relationships>
</file>

<file path=customXml/_rels/item65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55.xml"/></Relationships>
</file>

<file path=customXml/_rels/item65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56.xml"/></Relationships>
</file>

<file path=customXml/_rels/item65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57.xml"/></Relationships>
</file>

<file path=customXml/_rels/item65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58.xml"/></Relationships>
</file>

<file path=customXml/_rels/item65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59.xml"/></Relationships>
</file>

<file path=customXml/_rels/item6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6.xml"/></Relationships>
</file>

<file path=customXml/_rels/item66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60.xml"/></Relationships>
</file>

<file path=customXml/_rels/item66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61.xml"/></Relationships>
</file>

<file path=customXml/_rels/item66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62.xml"/></Relationships>
</file>

<file path=customXml/_rels/item66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63.xml"/></Relationships>
</file>

<file path=customXml/_rels/item66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64.xml"/></Relationships>
</file>

<file path=customXml/_rels/item66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65.xml"/></Relationships>
</file>

<file path=customXml/_rels/item66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66.xml"/></Relationships>
</file>

<file path=customXml/_rels/item66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67.xml"/></Relationships>
</file>

<file path=customXml/_rels/item66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68.xml"/></Relationships>
</file>

<file path=customXml/_rels/item66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69.xml"/></Relationships>
</file>

<file path=customXml/_rels/item6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7.xml"/></Relationships>
</file>

<file path=customXml/_rels/item67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70.xml"/></Relationships>
</file>

<file path=customXml/_rels/item67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71.xml"/></Relationships>
</file>

<file path=customXml/_rels/item67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72.xml"/></Relationships>
</file>

<file path=customXml/_rels/item67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73.xml"/></Relationships>
</file>

<file path=customXml/_rels/item67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74.xml"/></Relationships>
</file>

<file path=customXml/_rels/item67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75.xml"/></Relationships>
</file>

<file path=customXml/_rels/item67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76.xml"/></Relationships>
</file>

<file path=customXml/_rels/item67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77.xml"/></Relationships>
</file>

<file path=customXml/_rels/item67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78.xml"/></Relationships>
</file>

<file path=customXml/_rels/item67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79.xml"/></Relationships>
</file>

<file path=customXml/_rels/item6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8.xml"/></Relationships>
</file>

<file path=customXml/_rels/item68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80.xml"/></Relationships>
</file>

<file path=customXml/_rels/item68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81.xml"/></Relationships>
</file>

<file path=customXml/_rels/item68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82.xml"/></Relationships>
</file>

<file path=customXml/_rels/item68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83.xml"/></Relationships>
</file>

<file path=customXml/_rels/item68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84.xml"/></Relationships>
</file>

<file path=customXml/_rels/item68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85.xml"/></Relationships>
</file>

<file path=customXml/_rels/item68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86.xml"/></Relationships>
</file>

<file path=customXml/_rels/item68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87.xml"/></Relationships>
</file>

<file path=customXml/_rels/item68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88.xml"/></Relationships>
</file>

<file path=customXml/_rels/item68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89.xml"/></Relationships>
</file>

<file path=customXml/_rels/item6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9.xml"/></Relationships>
</file>

<file path=customXml/_rels/item69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90.xml"/></Relationships>
</file>

<file path=customXml/_rels/item69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91.xml"/></Relationships>
</file>

<file path=customXml/_rels/item69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92.xml"/></Relationships>
</file>

<file path=customXml/_rels/item69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93.xml"/></Relationships>
</file>

<file path=customXml/_rels/item69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94.xml"/></Relationships>
</file>

<file path=customXml/_rels/item69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95.xml"/></Relationships>
</file>

<file path=customXml/_rels/item69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96.xml"/></Relationships>
</file>

<file path=customXml/_rels/item69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97.xml"/></Relationships>
</file>

<file path=customXml/_rels/item69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98.xml"/></Relationships>
</file>

<file path=customXml/_rels/item69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99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7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0.xml"/></Relationships>
</file>

<file path=customXml/_rels/item70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00.xml"/></Relationships>
</file>

<file path=customXml/_rels/item70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01.xml"/></Relationships>
</file>

<file path=customXml/_rels/item70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02.xml"/></Relationships>
</file>

<file path=customXml/_rels/item70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03.xml"/></Relationships>
</file>

<file path=customXml/_rels/item70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04.xml"/></Relationships>
</file>

<file path=customXml/_rels/item70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05.xml"/></Relationships>
</file>

<file path=customXml/_rels/item70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06.xml"/></Relationships>
</file>

<file path=customXml/_rels/item70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07.xml"/></Relationships>
</file>

<file path=customXml/_rels/item70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08.xml"/></Relationships>
</file>

<file path=customXml/_rels/item70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09.xml"/></Relationships>
</file>

<file path=customXml/_rels/item7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1.xml"/></Relationships>
</file>

<file path=customXml/_rels/item7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10.xml"/></Relationships>
</file>

<file path=customXml/_rels/item7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11.xml"/></Relationships>
</file>

<file path=customXml/_rels/item7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12.xml"/></Relationships>
</file>

<file path=customXml/_rels/item7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13.xml"/></Relationships>
</file>

<file path=customXml/_rels/item7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14.xml"/></Relationships>
</file>

<file path=customXml/_rels/item7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15.xml"/></Relationships>
</file>

<file path=customXml/_rels/item7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16.xml"/></Relationships>
</file>

<file path=customXml/_rels/item7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17.xml"/></Relationships>
</file>

<file path=customXml/_rels/item7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18.xml"/></Relationships>
</file>

<file path=customXml/_rels/item7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19.xml"/></Relationships>
</file>

<file path=customXml/_rels/item7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2.xml"/></Relationships>
</file>

<file path=customXml/_rels/item7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20.xml"/></Relationships>
</file>

<file path=customXml/_rels/item7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21.xml"/></Relationships>
</file>

<file path=customXml/_rels/item7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22.xml"/></Relationships>
</file>

<file path=customXml/_rels/item7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23.xml"/></Relationships>
</file>

<file path=customXml/_rels/item7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24.xml"/></Relationships>
</file>

<file path=customXml/_rels/item7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25.xml"/></Relationships>
</file>

<file path=customXml/_rels/item7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26.xml"/></Relationships>
</file>

<file path=customXml/_rels/item7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27.xml"/></Relationships>
</file>

<file path=customXml/_rels/item7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28.xml"/></Relationships>
</file>

<file path=customXml/_rels/item72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29.xml"/></Relationships>
</file>

<file path=customXml/_rels/item7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3.xml"/></Relationships>
</file>

<file path=customXml/_rels/item73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30.xml"/></Relationships>
</file>

<file path=customXml/_rels/item73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31.xml"/></Relationships>
</file>

<file path=customXml/_rels/item73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32.xml"/></Relationships>
</file>

<file path=customXml/_rels/item73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33.xml"/></Relationships>
</file>

<file path=customXml/_rels/item73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34.xml"/></Relationships>
</file>

<file path=customXml/_rels/item73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35.xml"/></Relationships>
</file>

<file path=customXml/_rels/item73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36.xml"/></Relationships>
</file>

<file path=customXml/_rels/item73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37.xml"/></Relationships>
</file>

<file path=customXml/_rels/item73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38.xml"/></Relationships>
</file>

<file path=customXml/_rels/item73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39.xml"/></Relationships>
</file>

<file path=customXml/_rels/item7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4.xml"/></Relationships>
</file>

<file path=customXml/_rels/item74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40.xml"/></Relationships>
</file>

<file path=customXml/_rels/item74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41.xml"/></Relationships>
</file>

<file path=customXml/_rels/item74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42.xml"/></Relationships>
</file>

<file path=customXml/_rels/item74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43.xml"/></Relationships>
</file>

<file path=customXml/_rels/item74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44.xml"/></Relationships>
</file>

<file path=customXml/_rels/item74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45.xml"/></Relationships>
</file>

<file path=customXml/_rels/item74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46.xml"/></Relationships>
</file>

<file path=customXml/_rels/item74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47.xml"/></Relationships>
</file>

<file path=customXml/_rels/item74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48.xml"/></Relationships>
</file>

<file path=customXml/_rels/item74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49.xml"/></Relationships>
</file>

<file path=customXml/_rels/item7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5.xml"/></Relationships>
</file>

<file path=customXml/_rels/item75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50.xml"/></Relationships>
</file>

<file path=customXml/_rels/item75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51.xml"/></Relationships>
</file>

<file path=customXml/_rels/item75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52.xml"/></Relationships>
</file>

<file path=customXml/_rels/item75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53.xml"/></Relationships>
</file>

<file path=customXml/_rels/item75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54.xml"/></Relationships>
</file>

<file path=customXml/_rels/item75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55.xml"/></Relationships>
</file>

<file path=customXml/_rels/item75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56.xml"/></Relationships>
</file>

<file path=customXml/_rels/item75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57.xml"/></Relationships>
</file>

<file path=customXml/_rels/item75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58.xml"/></Relationships>
</file>

<file path=customXml/_rels/item75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59.xml"/></Relationships>
</file>

<file path=customXml/_rels/item7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6.xml"/></Relationships>
</file>

<file path=customXml/_rels/item76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60.xml"/></Relationships>
</file>

<file path=customXml/_rels/item76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61.xml"/></Relationships>
</file>

<file path=customXml/_rels/item76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62.xml"/></Relationships>
</file>

<file path=customXml/_rels/item76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63.xml"/></Relationships>
</file>

<file path=customXml/_rels/item76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64.xml"/></Relationships>
</file>

<file path=customXml/_rels/item76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65.xml"/></Relationships>
</file>

<file path=customXml/_rels/item76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66.xml"/></Relationships>
</file>

<file path=customXml/_rels/item76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67.xml"/></Relationships>
</file>

<file path=customXml/_rels/item76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68.xml"/></Relationships>
</file>

<file path=customXml/_rels/item76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69.xml"/></Relationships>
</file>

<file path=customXml/_rels/item7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7.xml"/></Relationships>
</file>

<file path=customXml/_rels/item77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70.xml"/></Relationships>
</file>

<file path=customXml/_rels/item77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71.xml"/></Relationships>
</file>

<file path=customXml/_rels/item77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72.xml"/></Relationships>
</file>

<file path=customXml/_rels/item77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73.xml"/></Relationships>
</file>

<file path=customXml/_rels/item77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74.xml"/></Relationships>
</file>

<file path=customXml/_rels/item77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75.xml"/></Relationships>
</file>

<file path=customXml/_rels/item77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76.xml"/></Relationships>
</file>

<file path=customXml/_rels/item77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77.xml"/></Relationships>
</file>

<file path=customXml/_rels/item77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78.xml"/></Relationships>
</file>

<file path=customXml/_rels/item77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79.xml"/></Relationships>
</file>

<file path=customXml/_rels/item7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8.xml"/></Relationships>
</file>

<file path=customXml/_rels/item78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80.xml"/></Relationships>
</file>

<file path=customXml/_rels/item78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81.xml"/></Relationships>
</file>

<file path=customXml/_rels/item78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82.xml"/></Relationships>
</file>

<file path=customXml/_rels/item78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83.xml"/></Relationships>
</file>

<file path=customXml/_rels/item78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84.xml"/></Relationships>
</file>

<file path=customXml/_rels/item78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85.xml"/></Relationships>
</file>

<file path=customXml/_rels/item78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86.xml"/></Relationships>
</file>

<file path=customXml/_rels/item78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87.xml"/></Relationships>
</file>

<file path=customXml/_rels/item78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88.xml"/></Relationships>
</file>

<file path=customXml/_rels/item78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89.xml"/></Relationships>
</file>

<file path=customXml/_rels/item7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9.xml"/></Relationships>
</file>

<file path=customXml/_rels/item79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90.xml"/></Relationships>
</file>

<file path=customXml/_rels/item79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91.xml"/></Relationships>
</file>

<file path=customXml/_rels/item79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92.xml"/></Relationships>
</file>

<file path=customXml/_rels/item79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93.xml"/></Relationships>
</file>

<file path=customXml/_rels/item79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94.xml"/></Relationships>
</file>

<file path=customXml/_rels/item79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95.xml"/></Relationships>
</file>

<file path=customXml/_rels/item79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96.xml"/></Relationships>
</file>

<file path=customXml/_rels/item79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97.xml"/></Relationships>
</file>

<file path=customXml/_rels/item79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98.xml"/></Relationships>
</file>

<file path=customXml/_rels/item79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99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8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0.xml"/></Relationships>
</file>

<file path=customXml/_rels/item80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00.xml"/></Relationships>
</file>

<file path=customXml/_rels/item80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01.xml"/></Relationships>
</file>

<file path=customXml/_rels/item80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02.xml"/></Relationships>
</file>

<file path=customXml/_rels/item80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03.xml"/></Relationships>
</file>

<file path=customXml/_rels/item80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04.xml"/></Relationships>
</file>

<file path=customXml/_rels/item80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05.xml"/></Relationships>
</file>

<file path=customXml/_rels/item80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06.xml"/></Relationships>
</file>

<file path=customXml/_rels/item80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07.xml"/></Relationships>
</file>

<file path=customXml/_rels/item80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08.xml"/></Relationships>
</file>

<file path=customXml/_rels/item80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09.xml"/></Relationships>
</file>

<file path=customXml/_rels/item8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1.xml"/></Relationships>
</file>

<file path=customXml/_rels/item8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10.xml"/></Relationships>
</file>

<file path=customXml/_rels/item8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11.xml"/></Relationships>
</file>

<file path=customXml/_rels/item8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12.xml"/></Relationships>
</file>

<file path=customXml/_rels/item8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13.xml"/></Relationships>
</file>

<file path=customXml/_rels/item8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14.xml"/></Relationships>
</file>

<file path=customXml/_rels/item8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15.xml"/></Relationships>
</file>

<file path=customXml/_rels/item8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16.xml"/></Relationships>
</file>

<file path=customXml/_rels/item8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17.xml"/></Relationships>
</file>

<file path=customXml/_rels/item8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18.xml"/></Relationships>
</file>

<file path=customXml/_rels/item8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19.xml"/></Relationships>
</file>

<file path=customXml/_rels/item8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2.xml"/></Relationships>
</file>

<file path=customXml/_rels/item8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20.xml"/></Relationships>
</file>

<file path=customXml/_rels/item8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21.xml"/></Relationships>
</file>

<file path=customXml/_rels/item8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22.xml"/></Relationships>
</file>

<file path=customXml/_rels/item8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23.xml"/></Relationships>
</file>

<file path=customXml/_rels/item8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24.xml"/></Relationships>
</file>

<file path=customXml/_rels/item8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25.xml"/></Relationships>
</file>

<file path=customXml/_rels/item8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26.xml"/></Relationships>
</file>

<file path=customXml/_rels/item8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27.xml"/></Relationships>
</file>

<file path=customXml/_rels/item8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28.xml"/></Relationships>
</file>

<file path=customXml/_rels/item82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29.xml"/></Relationships>
</file>

<file path=customXml/_rels/item8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3.xml"/></Relationships>
</file>

<file path=customXml/_rels/item83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30.xml"/></Relationships>
</file>

<file path=customXml/_rels/item83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31.xml"/></Relationships>
</file>

<file path=customXml/_rels/item83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32.xml"/></Relationships>
</file>

<file path=customXml/_rels/item83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33.xml"/></Relationships>
</file>

<file path=customXml/_rels/item83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34.xml"/></Relationships>
</file>

<file path=customXml/_rels/item83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35.xml"/></Relationships>
</file>

<file path=customXml/_rels/item83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36.xml"/></Relationships>
</file>

<file path=customXml/_rels/item83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37.xml"/></Relationships>
</file>

<file path=customXml/_rels/item83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38.xml"/></Relationships>
</file>

<file path=customXml/_rels/item83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39.xml"/></Relationships>
</file>

<file path=customXml/_rels/item8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4.xml"/></Relationships>
</file>

<file path=customXml/_rels/item84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40.xml"/></Relationships>
</file>

<file path=customXml/_rels/item84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41.xml"/></Relationships>
</file>

<file path=customXml/_rels/item84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42.xml"/></Relationships>
</file>

<file path=customXml/_rels/item84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43.xml"/></Relationships>
</file>

<file path=customXml/_rels/item84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44.xml"/></Relationships>
</file>

<file path=customXml/_rels/item84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45.xml"/></Relationships>
</file>

<file path=customXml/_rels/item84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46.xml"/></Relationships>
</file>

<file path=customXml/_rels/item84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47.xml"/></Relationships>
</file>

<file path=customXml/_rels/item84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48.xml"/></Relationships>
</file>

<file path=customXml/_rels/item84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49.xml"/></Relationships>
</file>

<file path=customXml/_rels/item8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5.xml"/></Relationships>
</file>

<file path=customXml/_rels/item85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50.xml"/></Relationships>
</file>

<file path=customXml/_rels/item85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51.xml"/></Relationships>
</file>

<file path=customXml/_rels/item85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52.xml"/></Relationships>
</file>

<file path=customXml/_rels/item85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53.xml"/></Relationships>
</file>

<file path=customXml/_rels/item85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54.xml"/></Relationships>
</file>

<file path=customXml/_rels/item85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55.xml"/></Relationships>
</file>

<file path=customXml/_rels/item85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56.xml"/></Relationships>
</file>

<file path=customXml/_rels/item85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57.xml"/></Relationships>
</file>

<file path=customXml/_rels/item85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58.xml"/></Relationships>
</file>

<file path=customXml/_rels/item85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59.xml"/></Relationships>
</file>

<file path=customXml/_rels/item8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6.xml"/></Relationships>
</file>

<file path=customXml/_rels/item86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60.xml"/></Relationships>
</file>

<file path=customXml/_rels/item86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61.xml"/></Relationships>
</file>

<file path=customXml/_rels/item86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62.xml"/></Relationships>
</file>

<file path=customXml/_rels/item86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63.xml"/></Relationships>
</file>

<file path=customXml/_rels/item86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64.xml"/></Relationships>
</file>

<file path=customXml/_rels/item86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65.xml"/></Relationships>
</file>

<file path=customXml/_rels/item86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66.xml"/></Relationships>
</file>

<file path=customXml/_rels/item86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67.xml"/></Relationships>
</file>

<file path=customXml/_rels/item86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68.xml"/></Relationships>
</file>

<file path=customXml/_rels/item86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69.xml"/></Relationships>
</file>

<file path=customXml/_rels/item8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7.xml"/></Relationships>
</file>

<file path=customXml/_rels/item87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70.xml"/></Relationships>
</file>

<file path=customXml/_rels/item87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71.xml"/></Relationships>
</file>

<file path=customXml/_rels/item87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72.xml"/></Relationships>
</file>

<file path=customXml/_rels/item87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73.xml"/></Relationships>
</file>

<file path=customXml/_rels/item87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74.xml"/></Relationships>
</file>

<file path=customXml/_rels/item87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75.xml"/></Relationships>
</file>

<file path=customXml/_rels/item87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76.xml"/></Relationships>
</file>

<file path=customXml/_rels/item87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77.xml"/></Relationships>
</file>

<file path=customXml/_rels/item87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78.xml"/></Relationships>
</file>

<file path=customXml/_rels/item87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79.xml"/></Relationships>
</file>

<file path=customXml/_rels/item8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8.xml"/></Relationships>
</file>

<file path=customXml/_rels/item88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80.xml"/></Relationships>
</file>

<file path=customXml/_rels/item88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81.xml"/></Relationships>
</file>

<file path=customXml/_rels/item88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82.xml"/></Relationships>
</file>

<file path=customXml/_rels/item88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83.xml"/></Relationships>
</file>

<file path=customXml/_rels/item88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84.xml"/></Relationships>
</file>

<file path=customXml/_rels/item88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85.xml"/></Relationships>
</file>

<file path=customXml/_rels/item88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86.xml"/></Relationships>
</file>

<file path=customXml/_rels/item88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87.xml"/></Relationships>
</file>

<file path=customXml/_rels/item88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88.xml"/></Relationships>
</file>

<file path=customXml/_rels/item88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89.xml"/></Relationships>
</file>

<file path=customXml/_rels/item8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9.xml"/></Relationships>
</file>

<file path=customXml/_rels/item89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90.xml"/></Relationships>
</file>

<file path=customXml/_rels/item89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91.xml"/></Relationships>
</file>

<file path=customXml/_rels/item89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92.xml"/></Relationships>
</file>

<file path=customXml/_rels/item89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93.xml"/></Relationships>
</file>

<file path=customXml/_rels/item89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94.xml"/></Relationships>
</file>

<file path=customXml/_rels/item89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95.xml"/></Relationships>
</file>

<file path=customXml/_rels/item89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96.xml"/></Relationships>
</file>

<file path=customXml/_rels/item89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97.xml"/></Relationships>
</file>

<file path=customXml/_rels/item89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98.xml"/></Relationships>
</file>

<file path=customXml/_rels/item89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99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_rels/item9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0.xml"/></Relationships>
</file>

<file path=customXml/_rels/item90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00.xml"/></Relationships>
</file>

<file path=customXml/_rels/item90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01.xml"/></Relationships>
</file>

<file path=customXml/_rels/item90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02.xml"/></Relationships>
</file>

<file path=customXml/_rels/item90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03.xml"/></Relationships>
</file>

<file path=customXml/_rels/item90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04.xml"/></Relationships>
</file>

<file path=customXml/_rels/item90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05.xml"/></Relationships>
</file>

<file path=customXml/_rels/item90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06.xml"/></Relationships>
</file>

<file path=customXml/_rels/item90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07.xml"/></Relationships>
</file>

<file path=customXml/_rels/item90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08.xml"/></Relationships>
</file>

<file path=customXml/_rels/item90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09.xml"/></Relationships>
</file>

<file path=customXml/_rels/item9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1.xml"/></Relationships>
</file>

<file path=customXml/_rels/item9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10.xml"/></Relationships>
</file>

<file path=customXml/_rels/item9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11.xml"/></Relationships>
</file>

<file path=customXml/_rels/item9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12.xml"/></Relationships>
</file>

<file path=customXml/_rels/item9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13.xml"/></Relationships>
</file>

<file path=customXml/_rels/item9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14.xml"/></Relationships>
</file>

<file path=customXml/_rels/item9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15.xml"/></Relationships>
</file>

<file path=customXml/_rels/item9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16.xml"/></Relationships>
</file>

<file path=customXml/_rels/item9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17.xml"/></Relationships>
</file>

<file path=customXml/_rels/item9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18.xml"/></Relationships>
</file>

<file path=customXml/_rels/item9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19.xml"/></Relationships>
</file>

<file path=customXml/_rels/item9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2.xml"/></Relationships>
</file>

<file path=customXml/_rels/item9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20.xml"/></Relationships>
</file>

<file path=customXml/_rels/item9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21.xml"/></Relationships>
</file>

<file path=customXml/_rels/item9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22.xml"/></Relationships>
</file>

<file path=customXml/_rels/item9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23.xml"/></Relationships>
</file>

<file path=customXml/_rels/item9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24.xml"/></Relationships>
</file>

<file path=customXml/_rels/item9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25.xml"/></Relationships>
</file>

<file path=customXml/_rels/item9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26.xml"/></Relationships>
</file>

<file path=customXml/_rels/item9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27.xml"/></Relationships>
</file>

<file path=customXml/_rels/item9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28.xml"/></Relationships>
</file>

<file path=customXml/_rels/item92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29.xml"/></Relationships>
</file>

<file path=customXml/_rels/item9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3.xml"/></Relationships>
</file>

<file path=customXml/_rels/item93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30.xml"/></Relationships>
</file>

<file path=customXml/_rels/item93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31.xml"/></Relationships>
</file>

<file path=customXml/_rels/item93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32.xml"/></Relationships>
</file>

<file path=customXml/_rels/item93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33.xml"/></Relationships>
</file>

<file path=customXml/_rels/item93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34.xml"/></Relationships>
</file>

<file path=customXml/_rels/item93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35.xml"/></Relationships>
</file>

<file path=customXml/_rels/item93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36.xml"/></Relationships>
</file>

<file path=customXml/_rels/item93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37.xml"/></Relationships>
</file>

<file path=customXml/_rels/item93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38.xml"/></Relationships>
</file>

<file path=customXml/_rels/item93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39.xml"/></Relationships>
</file>

<file path=customXml/_rels/item9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4.xml"/></Relationships>
</file>

<file path=customXml/_rels/item94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40.xml"/></Relationships>
</file>

<file path=customXml/_rels/item94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41.xml"/></Relationships>
</file>

<file path=customXml/_rels/item94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42.xml"/></Relationships>
</file>

<file path=customXml/_rels/item94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43.xml"/></Relationships>
</file>

<file path=customXml/_rels/item94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44.xml"/></Relationships>
</file>

<file path=customXml/_rels/item94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45.xml"/></Relationships>
</file>

<file path=customXml/_rels/item94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46.xml"/></Relationships>
</file>

<file path=customXml/_rels/item94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47.xml"/></Relationships>
</file>

<file path=customXml/_rels/item94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48.xml"/></Relationships>
</file>

<file path=customXml/_rels/item94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49.xml"/></Relationships>
</file>

<file path=customXml/_rels/item9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5.xml"/></Relationships>
</file>

<file path=customXml/_rels/item95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50.xml"/></Relationships>
</file>

<file path=customXml/_rels/item95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51.xml"/></Relationships>
</file>

<file path=customXml/_rels/item95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52.xml"/></Relationships>
</file>

<file path=customXml/_rels/item95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53.xml"/></Relationships>
</file>

<file path=customXml/_rels/item95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54.xml"/></Relationships>
</file>

<file path=customXml/_rels/item95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55.xml"/></Relationships>
</file>

<file path=customXml/_rels/item95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56.xml"/></Relationships>
</file>

<file path=customXml/_rels/item95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57.xml"/></Relationships>
</file>

<file path=customXml/_rels/item95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58.xml"/></Relationships>
</file>

<file path=customXml/_rels/item95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59.xml"/></Relationships>
</file>

<file path=customXml/_rels/item9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6.xml"/></Relationships>
</file>

<file path=customXml/_rels/item96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60.xml"/></Relationships>
</file>

<file path=customXml/_rels/item96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61.xml"/></Relationships>
</file>

<file path=customXml/_rels/item96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62.xml"/></Relationships>
</file>

<file path=customXml/_rels/item96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63.xml"/></Relationships>
</file>

<file path=customXml/_rels/item96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64.xml"/></Relationships>
</file>

<file path=customXml/_rels/item96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65.xml"/></Relationships>
</file>

<file path=customXml/_rels/item96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66.xml"/></Relationships>
</file>

<file path=customXml/_rels/item96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67.xml"/></Relationships>
</file>

<file path=customXml/_rels/item96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68.xml"/></Relationships>
</file>

<file path=customXml/_rels/item96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69.xml"/></Relationships>
</file>

<file path=customXml/_rels/item9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7.xml"/></Relationships>
</file>

<file path=customXml/_rels/item97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70.xml"/></Relationships>
</file>

<file path=customXml/_rels/item97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71.xml"/></Relationships>
</file>

<file path=customXml/_rels/item97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72.xml"/></Relationships>
</file>

<file path=customXml/_rels/item97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73.xml"/></Relationships>
</file>

<file path=customXml/_rels/item97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74.xml"/></Relationships>
</file>

<file path=customXml/_rels/item97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75.xml"/></Relationships>
</file>

<file path=customXml/_rels/item97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76.xml"/></Relationships>
</file>

<file path=customXml/_rels/item97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77.xml"/></Relationships>
</file>

<file path=customXml/_rels/item97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78.xml"/></Relationships>
</file>

<file path=customXml/_rels/item97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79.xml"/></Relationships>
</file>

<file path=customXml/_rels/item9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8.xml"/></Relationships>
</file>

<file path=customXml/_rels/item98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80.xml"/></Relationships>
</file>

<file path=customXml/_rels/item98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81.xml"/></Relationships>
</file>

<file path=customXml/_rels/item98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82.xml"/></Relationships>
</file>

<file path=customXml/_rels/item98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83.xml"/></Relationships>
</file>

<file path=customXml/_rels/item98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84.xml"/></Relationships>
</file>

<file path=customXml/_rels/item98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85.xml"/></Relationships>
</file>

<file path=customXml/_rels/item98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86.xml"/></Relationships>
</file>

<file path=customXml/_rels/item98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87.xml"/></Relationships>
</file>

<file path=customXml/_rels/item98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88.xml"/></Relationships>
</file>

<file path=customXml/_rels/item98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89.xml"/></Relationships>
</file>

<file path=customXml/_rels/item9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9.xml"/></Relationships>
</file>

<file path=customXml/_rels/item99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90.xml"/></Relationships>
</file>

<file path=customXml/_rels/item99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91.xml"/></Relationships>
</file>

<file path=customXml/_rels/item99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92.xml"/></Relationships>
</file>

<file path=customXml/_rels/item99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93.xml"/></Relationships>
</file>

<file path=customXml/_rels/item99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94.xml"/></Relationships>
</file>

<file path=customXml/_rels/item99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95.xml"/></Relationships>
</file>

<file path=customXml/_rels/item99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96.xml"/></Relationships>
</file>

<file path=customXml/_rels/item99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97.xml"/></Relationships>
</file>

<file path=customXml/_rels/item99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98.xml"/></Relationships>
</file>

<file path=customXml/_rels/item99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99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10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00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000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00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00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00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00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00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006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007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008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009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0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1010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01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01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01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01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01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016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017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018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019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0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020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02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02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02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02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02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026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027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028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029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0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030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03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03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03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03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03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036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037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038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039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0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040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04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04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04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104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04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046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047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048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049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10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050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05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05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05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05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05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056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1057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058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059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06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060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06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06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06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06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106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066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067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1068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069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07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070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07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107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07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07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07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076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1077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078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079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08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080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08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08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08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08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085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1086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1087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088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1089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09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090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09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09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09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09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09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096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  <lcf76f155ced4ddcb4097134ff3c332f xmlns="b1cfbc1f-88c0-472c-ba1c-d37a38c11df3">
      <Terms xmlns="http://schemas.microsoft.com/office/infopath/2007/PartnerControls"/>
    </lcf76f155ced4ddcb4097134ff3c332f>
    <TaxCatchAll xmlns="7bdda26d-0221-4fa0-8c6a-f7c833976219" xsi:nil="true"/>
  </documentManagement>
</p:properties>
</file>

<file path=customXml/item1097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098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099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110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100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10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10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10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10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10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106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107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1108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109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1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110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111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11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11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11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111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116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117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118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119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1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120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12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12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12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12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12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126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127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128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129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11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130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13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13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13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113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13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136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1137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138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139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1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140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114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14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14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14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14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146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147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148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149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1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150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115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15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15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15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15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156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157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158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159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16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160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16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16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16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16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16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166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167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168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1169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17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170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17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17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17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17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17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176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177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178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179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118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180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18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118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18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18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18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186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1187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1188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189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19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190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19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119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19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119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195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1196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197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198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199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20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200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20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20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20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20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205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1206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207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208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209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2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1210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21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21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21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21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21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216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217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218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219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2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220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22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122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22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122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22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226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227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228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229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2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230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23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23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23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23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123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236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237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238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1239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2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1240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24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24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24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24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24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246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1247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248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249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2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250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25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25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125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25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125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256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1257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258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259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26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260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26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126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26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26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126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266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267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268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269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27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270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127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27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27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27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27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276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277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278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279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28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280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28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28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28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28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28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286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287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288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289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29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290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29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29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29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29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29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296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297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298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299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30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300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30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130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130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30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30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306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307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308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309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3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1310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31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31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31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31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31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316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317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318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319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3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320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32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32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32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32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32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326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1327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328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329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3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330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33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133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33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33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33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336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337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338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339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13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1340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34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34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34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34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34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346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347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1348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349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3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350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35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35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35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35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35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356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1357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358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1359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136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360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36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36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36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36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136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366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367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368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1369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37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370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37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137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37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37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37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376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377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378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379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138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380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38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38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38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138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38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386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387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388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389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39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390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39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139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39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39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139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396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397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398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399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1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40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400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40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40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40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40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40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406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407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408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409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4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410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141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41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41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41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41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416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417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418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419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4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420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42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42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42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42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142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426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427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428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429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14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430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43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43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43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43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43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436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437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438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439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4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440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44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44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144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44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445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1446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447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448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449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4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450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45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45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145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45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45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456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457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458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459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46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460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46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46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46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46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46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466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467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468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469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47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470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47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47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147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47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47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476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477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478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479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148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480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48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48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48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48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485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1486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1487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488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489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149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490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49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49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49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49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149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496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497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1498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1499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1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50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1500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150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50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150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50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50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506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507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508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509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15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1510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51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51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51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51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51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516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517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1518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519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5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1520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52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52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52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52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52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526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1527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528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529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5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530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53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53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53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53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53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536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537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1538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539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5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540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54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54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54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54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1545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1546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547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548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549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5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550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55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55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55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155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555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1556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557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558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559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56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560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56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156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56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156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56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566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567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568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569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57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570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57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57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57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57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157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576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577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578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579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58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580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58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58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58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58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58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586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587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588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589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59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590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59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59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59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59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59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596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597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598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599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6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60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600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60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60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60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60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60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606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607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608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609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6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1610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61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61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161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61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61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616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617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618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619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6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620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62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62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162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62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162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626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627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628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629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6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630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163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63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63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63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63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636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637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638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639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6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640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164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164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64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164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64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646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647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648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649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6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650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65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65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65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65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65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656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657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658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659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66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1660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166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66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66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166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66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666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667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668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669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167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670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67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67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67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167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67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676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677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678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1679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168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680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68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168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68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68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68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686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687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688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689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69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690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69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69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69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69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695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1696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1697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1698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699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7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70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700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70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70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70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70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70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706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707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708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709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7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710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71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71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71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71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171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716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717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718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719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7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720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72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72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72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72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72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726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727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728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729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7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730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73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73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73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73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73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736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737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1738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1739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17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740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74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74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74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74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74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746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747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748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749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7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750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75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175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75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75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75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756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757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758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759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76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760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176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76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76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76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76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766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767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768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769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77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770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77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77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177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77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177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776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777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778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779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78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780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78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78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78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78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78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786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787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788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789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79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790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79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79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79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79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79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796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797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1798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799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8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80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800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80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80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80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80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80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806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807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1808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809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18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1810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81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81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81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81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81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816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817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818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819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8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820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82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182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182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182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82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826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827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394d3b4-0180-4131-885a-ce664fdb0b5d">
      <Terms xmlns="http://schemas.microsoft.com/office/infopath/2007/PartnerControls"/>
    </lcf76f155ced4ddcb4097134ff3c332f>
    <TaxCatchAll xmlns="1f5cff2b-1187-4055-a60b-d71ba6a41b85" xsi:nil="true"/>
  </documentManagement>
</p:properties>
</file>

<file path=customXml/item1828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829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8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1830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183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83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83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83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83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836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837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838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839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8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1840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84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84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84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84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84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846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847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848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849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8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850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85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85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185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85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85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856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857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858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859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86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860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86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86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86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86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86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866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867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868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1869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187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870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87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87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87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87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87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876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877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878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879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88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880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88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188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88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88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88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886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887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1888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889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89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890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89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89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189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89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89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896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897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898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899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9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90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900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190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90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190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90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90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906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907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908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909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9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910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91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191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91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91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91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916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917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918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919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9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920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92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92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192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92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92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926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927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928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929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9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930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93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93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93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93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93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936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937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938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939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9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940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94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94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94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94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94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946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947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948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949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9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950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95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195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195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95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95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956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957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1958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959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196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1960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96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96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96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96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96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966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967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968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969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97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970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97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97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197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97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97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976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977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978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1979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98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980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98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198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98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98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98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986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987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988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989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  <lcf76f155ced4ddcb4097134ff3c332f xmlns="b1cfbc1f-88c0-472c-ba1c-d37a38c11df3">
      <Terms xmlns="http://schemas.microsoft.com/office/infopath/2007/PartnerControls"/>
    </lcf76f155ced4ddcb4097134ff3c332f>
    <TaxCatchAll xmlns="7bdda26d-0221-4fa0-8c6a-f7c833976219" xsi:nil="true"/>
  </documentManagement>
</p:properties>
</file>

<file path=customXml/item199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990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99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99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99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99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99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996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997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1998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1999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F24384FABC236469C9CD554DB414A52" ma:contentTypeVersion="20" ma:contentTypeDescription="Create a new document." ma:contentTypeScope="" ma:versionID="2595c4a41f6981ddbe81557dd6959f29">
  <xsd:schema xmlns:xsd="http://www.w3.org/2001/XMLSchema" xmlns:xs="http://www.w3.org/2001/XMLSchema" xmlns:p="http://schemas.microsoft.com/office/2006/metadata/properties" xmlns:ns2="2394d3b4-0180-4131-885a-ce664fdb0b5d" xmlns:ns3="1f5cff2b-1187-4055-a60b-d71ba6a41b85" targetNamespace="http://schemas.microsoft.com/office/2006/metadata/properties" ma:root="true" ma:fieldsID="d3ac877788bfd124886c6cf4fb1da476" ns2:_="" ns3:_="">
    <xsd:import namespace="2394d3b4-0180-4131-885a-ce664fdb0b5d"/>
    <xsd:import namespace="1f5cff2b-1187-4055-a60b-d71ba6a41b8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  <xsd:element ref="ns3:TaxCatchAll" minOccurs="0"/>
                <xsd:element ref="ns2:lcf76f155ced4ddcb4097134ff3c332f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94d3b4-0180-4131-885a-ce664fdb0b5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d85e823d-31db-440c-980d-283f89df7c2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5cff2b-1187-4055-a60b-d71ba6a41b85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b144dd22-7f31-46fa-a3c9-06d3c0697116}" ma:internalName="TaxCatchAll" ma:showField="CatchAllData" ma:web="1f5cff2b-1187-4055-a60b-d71ba6a41b8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20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200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2000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200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00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200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200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200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2006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2007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2008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2009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20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2010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201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01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201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201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01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2016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2017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2018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2019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20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2020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202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202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202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202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2025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026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2027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2028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2029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20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2030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03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203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203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203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03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2036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2037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038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2039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20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2040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204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04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204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204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204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2046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2047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2048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049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20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2050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205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205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205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205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205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2056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2057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2058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2059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206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2060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206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206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206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206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206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2066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2067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2068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2069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07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2070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207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07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207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207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2075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076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077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2078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079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208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2080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208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208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208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08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208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2086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2087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2088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2089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209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2090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209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209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209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209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209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2096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2097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2098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2099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10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2100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210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210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210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210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10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2106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2107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108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2109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21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2110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211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211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211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211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211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2116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2117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2118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2119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21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2120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212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212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394d3b4-0180-4131-885a-ce664fdb0b5d">
      <Terms xmlns="http://schemas.microsoft.com/office/infopath/2007/PartnerControls"/>
    </lcf76f155ced4ddcb4097134ff3c332f>
    <TaxCatchAll xmlns="1f5cff2b-1187-4055-a60b-d71ba6a41b85" xsi:nil="true"/>
  </documentManagement>
</p:properties>
</file>

<file path=customXml/item212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212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212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21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21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21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216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17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218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219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220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2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22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2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22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225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26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27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228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229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2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230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23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3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23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23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23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236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237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238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239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2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240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24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24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24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24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24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246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247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248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249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2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250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25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25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25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25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255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56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257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258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259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26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260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26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26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26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26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265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66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267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268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269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27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270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27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27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27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7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27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276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277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278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279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8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280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28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28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28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8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285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86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287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88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289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29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290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29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29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29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29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9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296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297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298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299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30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300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30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30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30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30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30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306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07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308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309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3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310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31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31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31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31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31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316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317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318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319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320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32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32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32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32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32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326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327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328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329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3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330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33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3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33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33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33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336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37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338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339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3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340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34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4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34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34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4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346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347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348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349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3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350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5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35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35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35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35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356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357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358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359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36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360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36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36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36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36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36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366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367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368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369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37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70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37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37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37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37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7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376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377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378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379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38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380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38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38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8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38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38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386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387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388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389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39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390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39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9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39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39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39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396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397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398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399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40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400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40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0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40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40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40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406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407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408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409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4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410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41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41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41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41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1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416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417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418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419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4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420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42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42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2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42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42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426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427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428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429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430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43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43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43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3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43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436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437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38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439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4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440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44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44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44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44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44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446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447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448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449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4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450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45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5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45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45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45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456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457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58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459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46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460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46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46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46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46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46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466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67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468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469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47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470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47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47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47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47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47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476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477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478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479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48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480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48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48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48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48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8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486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87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488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489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49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490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49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49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49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9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49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496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497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498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499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50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500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50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50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50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50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50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506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507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508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509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5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510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51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51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51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51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51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516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517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518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519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5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520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52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52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52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52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52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526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527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528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529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5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530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53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53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53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53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53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536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537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538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539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5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540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54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54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54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54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54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546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547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548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549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5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550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55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55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55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55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55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556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557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558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559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56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560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56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56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56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56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56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566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567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568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569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57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570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57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57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57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57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57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  <lcf76f155ced4ddcb4097134ff3c332f xmlns="b1cfbc1f-88c0-472c-ba1c-d37a38c11df3">
      <Terms xmlns="http://schemas.microsoft.com/office/infopath/2007/PartnerControls"/>
    </lcf76f155ced4ddcb4097134ff3c332f>
    <TaxCatchAll xmlns="7bdda26d-0221-4fa0-8c6a-f7c833976219" xsi:nil="true"/>
  </documentManagement>
</p:properties>
</file>

<file path=customXml/item576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577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578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579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58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580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58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58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58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58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58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  <lcf76f155ced4ddcb4097134ff3c332f xmlns="b1cfbc1f-88c0-472c-ba1c-d37a38c11df3">
      <Terms xmlns="http://schemas.microsoft.com/office/infopath/2007/PartnerControls"/>
    </lcf76f155ced4ddcb4097134ff3c332f>
    <TaxCatchAll xmlns="7bdda26d-0221-4fa0-8c6a-f7c833976219" xsi:nil="true"/>
  </documentManagement>
</p:properties>
</file>

<file path=customXml/item586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587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588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589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59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590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59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59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59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59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59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596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597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598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599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6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60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600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60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60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60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60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605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606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607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608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609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6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610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61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61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61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61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61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616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617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618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619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6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620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62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62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62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62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62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626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627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628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629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6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630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63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63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63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63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63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636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637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638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639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6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640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64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64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64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64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64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646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647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648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649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6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650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65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65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65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65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65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656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657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658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659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66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660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66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66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66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66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66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666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667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668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669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67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670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67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67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67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67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67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676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677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678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679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68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680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68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68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68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68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68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686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687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688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689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69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690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69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69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  <SharedWithUsers xmlns="7bdda26d-0221-4fa0-8c6a-f7c833976219">
      <UserInfo>
        <DisplayName>Sasha Sanni</DisplayName>
        <AccountId>236</AccountId>
        <AccountType/>
      </UserInfo>
    </SharedWithUsers>
    <lcf76f155ced4ddcb4097134ff3c332f xmlns="b1cfbc1f-88c0-472c-ba1c-d37a38c11df3">
      <Terms xmlns="http://schemas.microsoft.com/office/infopath/2007/PartnerControls"/>
    </lcf76f155ced4ddcb4097134ff3c332f>
    <TaxCatchAll xmlns="7bdda26d-0221-4fa0-8c6a-f7c833976219" xsi:nil="true"/>
  </documentManagement>
</p:properties>
</file>

<file path=customXml/item69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69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695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696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697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698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699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7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70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700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70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70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70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70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70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706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707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708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709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7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710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71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71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71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71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71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716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717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718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719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7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720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72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72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72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72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72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726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727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728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729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7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  <lcf76f155ced4ddcb4097134ff3c332f xmlns="b1cfbc1f-88c0-472c-ba1c-d37a38c11df3">
      <Terms xmlns="http://schemas.microsoft.com/office/infopath/2007/PartnerControls"/>
    </lcf76f155ced4ddcb4097134ff3c332f>
    <TaxCatchAll xmlns="7bdda26d-0221-4fa0-8c6a-f7c833976219" xsi:nil="true"/>
  </documentManagement>
</p:properties>
</file>

<file path=customXml/item730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73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73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73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73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73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736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737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738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739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7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740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74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74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74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74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74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746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747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748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749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75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750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75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75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75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75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755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756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757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758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759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76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760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76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76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76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76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76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766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767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768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769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77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770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77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77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77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77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77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776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777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778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779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78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780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78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78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78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78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78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786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787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788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789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79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790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79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79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79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79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79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796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797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798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799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8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80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800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80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80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80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80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80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806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807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808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809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8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810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81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81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81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81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81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816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817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818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819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8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820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82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82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82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82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82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826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827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828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829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8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830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83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83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83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83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83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836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837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838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839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8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840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84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84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84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84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845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846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847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848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849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8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850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85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85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85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85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85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856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857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858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859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86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860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86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86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86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86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865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866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867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868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869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87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870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87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87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87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87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87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876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877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878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879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88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880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88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88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88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88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88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886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887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888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889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89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890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89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89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89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89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89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896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897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898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899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9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90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900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90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90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90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90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905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906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907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908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909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9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910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91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91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91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91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91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916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917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918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919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9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920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92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92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92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92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92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926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927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928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929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9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930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93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93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93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93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93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936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937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938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939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9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940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94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94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94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94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94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946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947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948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949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95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950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95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95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95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95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95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956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957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958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959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96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960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96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96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96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96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96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966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967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968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969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97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970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97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97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97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97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97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976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977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978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979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98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980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98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98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98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98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985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986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987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988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989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99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990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99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99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99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99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99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996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997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998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999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Props1.xml><?xml version="1.0" encoding="utf-8"?>
<ds:datastoreItem xmlns:ds="http://schemas.openxmlformats.org/officeDocument/2006/customXml" ds:itemID="{A42BC81F-EFC2-4348-B634-325ACF062F5F}">
  <ds:schemaRefs>
    <ds:schemaRef ds:uri="http://schemas.microsoft.com/sharepoint/v3/contenttype/forms"/>
  </ds:schemaRefs>
</ds:datastoreItem>
</file>

<file path=customXml/itemProps10.xml><?xml version="1.0" encoding="utf-8"?>
<ds:datastoreItem xmlns:ds="http://schemas.openxmlformats.org/officeDocument/2006/customXml" ds:itemID="{32E5C1AF-50D6-4A0B-84BD-A792403B3F59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00.xml><?xml version="1.0" encoding="utf-8"?>
<ds:datastoreItem xmlns:ds="http://schemas.openxmlformats.org/officeDocument/2006/customXml" ds:itemID="{8255CCF0-C7AE-46BF-9B38-BAC142925582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000.xml><?xml version="1.0" encoding="utf-8"?>
<ds:datastoreItem xmlns:ds="http://schemas.openxmlformats.org/officeDocument/2006/customXml" ds:itemID="{D934A353-88DB-41E5-844F-D97348F750E2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001.xml><?xml version="1.0" encoding="utf-8"?>
<ds:datastoreItem xmlns:ds="http://schemas.openxmlformats.org/officeDocument/2006/customXml" ds:itemID="{13A72D09-24B7-4F0F-B0E8-43A9AE63BF43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002.xml><?xml version="1.0" encoding="utf-8"?>
<ds:datastoreItem xmlns:ds="http://schemas.openxmlformats.org/officeDocument/2006/customXml" ds:itemID="{19FE866D-885C-4BC5-A51B-D1026D788B69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003.xml><?xml version="1.0" encoding="utf-8"?>
<ds:datastoreItem xmlns:ds="http://schemas.openxmlformats.org/officeDocument/2006/customXml" ds:itemID="{DD01E7AD-AB04-498E-943D-28BA24633851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004.xml><?xml version="1.0" encoding="utf-8"?>
<ds:datastoreItem xmlns:ds="http://schemas.openxmlformats.org/officeDocument/2006/customXml" ds:itemID="{C5AEA619-81CA-44E1-933A-817E4F42CCC1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005.xml><?xml version="1.0" encoding="utf-8"?>
<ds:datastoreItem xmlns:ds="http://schemas.openxmlformats.org/officeDocument/2006/customXml" ds:itemID="{CDD6BF1B-308E-4009-B892-8C14464B5766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006.xml><?xml version="1.0" encoding="utf-8"?>
<ds:datastoreItem xmlns:ds="http://schemas.openxmlformats.org/officeDocument/2006/customXml" ds:itemID="{3E2A1E03-88E2-4A27-B869-B22CF34FB727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007.xml><?xml version="1.0" encoding="utf-8"?>
<ds:datastoreItem xmlns:ds="http://schemas.openxmlformats.org/officeDocument/2006/customXml" ds:itemID="{458BA509-3F1D-4E9D-B198-5165B173769A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008.xml><?xml version="1.0" encoding="utf-8"?>
<ds:datastoreItem xmlns:ds="http://schemas.openxmlformats.org/officeDocument/2006/customXml" ds:itemID="{8F9C6E38-C337-4180-9DC2-BBFB7B52E39B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009.xml><?xml version="1.0" encoding="utf-8"?>
<ds:datastoreItem xmlns:ds="http://schemas.openxmlformats.org/officeDocument/2006/customXml" ds:itemID="{756A5C94-0C60-4438-AA1D-0335F823DB36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01.xml><?xml version="1.0" encoding="utf-8"?>
<ds:datastoreItem xmlns:ds="http://schemas.openxmlformats.org/officeDocument/2006/customXml" ds:itemID="{03A9407B-FE37-407F-A872-FE8DE9EC19A3}">
  <ds:schemaRefs>
    <ds:schemaRef ds:uri="http://schemas.microsoft.com/sharepoint/v3/contenttype/forms"/>
  </ds:schemaRefs>
</ds:datastoreItem>
</file>

<file path=customXml/itemProps1010.xml><?xml version="1.0" encoding="utf-8"?>
<ds:datastoreItem xmlns:ds="http://schemas.openxmlformats.org/officeDocument/2006/customXml" ds:itemID="{B4DB6676-0D20-4F37-9899-51C52412D5E7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011.xml><?xml version="1.0" encoding="utf-8"?>
<ds:datastoreItem xmlns:ds="http://schemas.openxmlformats.org/officeDocument/2006/customXml" ds:itemID="{9F8ED942-D731-4F20-AE94-0A3C2D36EC66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012.xml><?xml version="1.0" encoding="utf-8"?>
<ds:datastoreItem xmlns:ds="http://schemas.openxmlformats.org/officeDocument/2006/customXml" ds:itemID="{17039257-AC6C-4158-95D2-FEC5D86AEEC8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013.xml><?xml version="1.0" encoding="utf-8"?>
<ds:datastoreItem xmlns:ds="http://schemas.openxmlformats.org/officeDocument/2006/customXml" ds:itemID="{AF8834A9-3792-4110-B430-3B1F89F23330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014.xml><?xml version="1.0" encoding="utf-8"?>
<ds:datastoreItem xmlns:ds="http://schemas.openxmlformats.org/officeDocument/2006/customXml" ds:itemID="{E8A43667-D205-4A15-B36F-F147314B6AEF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015.xml><?xml version="1.0" encoding="utf-8"?>
<ds:datastoreItem xmlns:ds="http://schemas.openxmlformats.org/officeDocument/2006/customXml" ds:itemID="{4E537BCB-11CF-44C8-B3BA-4EB650448111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016.xml><?xml version="1.0" encoding="utf-8"?>
<ds:datastoreItem xmlns:ds="http://schemas.openxmlformats.org/officeDocument/2006/customXml" ds:itemID="{F00F226F-07A5-4D91-AC9B-D4058A89DE76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017.xml><?xml version="1.0" encoding="utf-8"?>
<ds:datastoreItem xmlns:ds="http://schemas.openxmlformats.org/officeDocument/2006/customXml" ds:itemID="{F9034604-8756-4C99-A1A8-D958C1A4E7DD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018.xml><?xml version="1.0" encoding="utf-8"?>
<ds:datastoreItem xmlns:ds="http://schemas.openxmlformats.org/officeDocument/2006/customXml" ds:itemID="{1D5FA646-DF9C-4BCE-A9A8-6E7B6961F999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019.xml><?xml version="1.0" encoding="utf-8"?>
<ds:datastoreItem xmlns:ds="http://schemas.openxmlformats.org/officeDocument/2006/customXml" ds:itemID="{C07A4D39-44C4-414C-9EED-FA6E322BDAC1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02.xml><?xml version="1.0" encoding="utf-8"?>
<ds:datastoreItem xmlns:ds="http://schemas.openxmlformats.org/officeDocument/2006/customXml" ds:itemID="{54CAAA7E-C385-4A4E-9327-1238F583D81C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020.xml><?xml version="1.0" encoding="utf-8"?>
<ds:datastoreItem xmlns:ds="http://schemas.openxmlformats.org/officeDocument/2006/customXml" ds:itemID="{7A3F4C11-C473-4A57-A32A-074343F0AFA4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021.xml><?xml version="1.0" encoding="utf-8"?>
<ds:datastoreItem xmlns:ds="http://schemas.openxmlformats.org/officeDocument/2006/customXml" ds:itemID="{BF38B627-8E8F-4AF2-B7C6-886B11ACC32A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022.xml><?xml version="1.0" encoding="utf-8"?>
<ds:datastoreItem xmlns:ds="http://schemas.openxmlformats.org/officeDocument/2006/customXml" ds:itemID="{D6CD8EC2-92C5-4830-BE95-36C7E2FC7739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023.xml><?xml version="1.0" encoding="utf-8"?>
<ds:datastoreItem xmlns:ds="http://schemas.openxmlformats.org/officeDocument/2006/customXml" ds:itemID="{90B28DF6-5876-4EBE-B7D2-CC5B2B40D694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024.xml><?xml version="1.0" encoding="utf-8"?>
<ds:datastoreItem xmlns:ds="http://schemas.openxmlformats.org/officeDocument/2006/customXml" ds:itemID="{FA1A9563-3A60-4ECC-96DF-276EAA4DADA6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025.xml><?xml version="1.0" encoding="utf-8"?>
<ds:datastoreItem xmlns:ds="http://schemas.openxmlformats.org/officeDocument/2006/customXml" ds:itemID="{15544B47-B274-4C6A-A64A-8880AF3B1CBB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026.xml><?xml version="1.0" encoding="utf-8"?>
<ds:datastoreItem xmlns:ds="http://schemas.openxmlformats.org/officeDocument/2006/customXml" ds:itemID="{9450A92D-3D56-4C76-81C9-F1F74CC3A317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027.xml><?xml version="1.0" encoding="utf-8"?>
<ds:datastoreItem xmlns:ds="http://schemas.openxmlformats.org/officeDocument/2006/customXml" ds:itemID="{6F69A07C-B744-45D3-A6D4-3114043F6309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028.xml><?xml version="1.0" encoding="utf-8"?>
<ds:datastoreItem xmlns:ds="http://schemas.openxmlformats.org/officeDocument/2006/customXml" ds:itemID="{0D9A304C-A617-41F8-8E3C-D611A6963E7B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029.xml><?xml version="1.0" encoding="utf-8"?>
<ds:datastoreItem xmlns:ds="http://schemas.openxmlformats.org/officeDocument/2006/customXml" ds:itemID="{8683601E-F8F2-44A5-8E9C-0E3EC21AC5B9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03.xml><?xml version="1.0" encoding="utf-8"?>
<ds:datastoreItem xmlns:ds="http://schemas.openxmlformats.org/officeDocument/2006/customXml" ds:itemID="{AB50180F-6B7F-4B16-987D-00C54C711EFA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030.xml><?xml version="1.0" encoding="utf-8"?>
<ds:datastoreItem xmlns:ds="http://schemas.openxmlformats.org/officeDocument/2006/customXml" ds:itemID="{699A2814-631E-4284-B3B8-FD21DBC1A1E3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031.xml><?xml version="1.0" encoding="utf-8"?>
<ds:datastoreItem xmlns:ds="http://schemas.openxmlformats.org/officeDocument/2006/customXml" ds:itemID="{168DA67F-49F9-4D21-A7B4-135C2022FE80}">
  <ds:schemaRefs>
    <ds:schemaRef ds:uri="7bdda26d-0221-4fa0-8c6a-f7c833976219"/>
    <ds:schemaRef ds:uri="b1cfbc1f-88c0-472c-ba1c-d37a38c11df3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microsoft.com/sharepoint/v4"/>
    <ds:schemaRef ds:uri="http://schemas.openxmlformats.org/package/2006/metadata/core-properties"/>
    <ds:schemaRef ds:uri="http://www.w3.org/XML/1998/namespace"/>
  </ds:schemaRefs>
</ds:datastoreItem>
</file>

<file path=customXml/itemProps1032.xml><?xml version="1.0" encoding="utf-8"?>
<ds:datastoreItem xmlns:ds="http://schemas.openxmlformats.org/officeDocument/2006/customXml" ds:itemID="{32DA5EE7-6EEF-4D0E-880F-1B4B432C32DF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033.xml><?xml version="1.0" encoding="utf-8"?>
<ds:datastoreItem xmlns:ds="http://schemas.openxmlformats.org/officeDocument/2006/customXml" ds:itemID="{88CB9FF3-F639-4272-8D69-2733D81AE523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034.xml><?xml version="1.0" encoding="utf-8"?>
<ds:datastoreItem xmlns:ds="http://schemas.openxmlformats.org/officeDocument/2006/customXml" ds:itemID="{04B00BD0-1931-4546-9F85-BBD2FCC017EF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035.xml><?xml version="1.0" encoding="utf-8"?>
<ds:datastoreItem xmlns:ds="http://schemas.openxmlformats.org/officeDocument/2006/customXml" ds:itemID="{356473AB-9046-4189-92E0-33F640164E0B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036.xml><?xml version="1.0" encoding="utf-8"?>
<ds:datastoreItem xmlns:ds="http://schemas.openxmlformats.org/officeDocument/2006/customXml" ds:itemID="{69556B41-F025-4667-BE10-47811E2D58B4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037.xml><?xml version="1.0" encoding="utf-8"?>
<ds:datastoreItem xmlns:ds="http://schemas.openxmlformats.org/officeDocument/2006/customXml" ds:itemID="{D27CDC04-69ED-4A9B-ADE1-9BCC965FBB55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038.xml><?xml version="1.0" encoding="utf-8"?>
<ds:datastoreItem xmlns:ds="http://schemas.openxmlformats.org/officeDocument/2006/customXml" ds:itemID="{2E1060A9-58D6-4A93-9040-5C228421E040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039.xml><?xml version="1.0" encoding="utf-8"?>
<ds:datastoreItem xmlns:ds="http://schemas.openxmlformats.org/officeDocument/2006/customXml" ds:itemID="{26C92C84-9C7C-4E2D-848D-A71DEDCA172A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04.xml><?xml version="1.0" encoding="utf-8"?>
<ds:datastoreItem xmlns:ds="http://schemas.openxmlformats.org/officeDocument/2006/customXml" ds:itemID="{DE504AAC-0208-4BC0-9DEE-413A7FBAA85A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040.xml><?xml version="1.0" encoding="utf-8"?>
<ds:datastoreItem xmlns:ds="http://schemas.openxmlformats.org/officeDocument/2006/customXml" ds:itemID="{45F2251D-94B4-4FC4-AECF-D858A16FCF21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041.xml><?xml version="1.0" encoding="utf-8"?>
<ds:datastoreItem xmlns:ds="http://schemas.openxmlformats.org/officeDocument/2006/customXml" ds:itemID="{BF73FF62-7AAC-445E-A405-2AA3547D896C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042.xml><?xml version="1.0" encoding="utf-8"?>
<ds:datastoreItem xmlns:ds="http://schemas.openxmlformats.org/officeDocument/2006/customXml" ds:itemID="{469C8F4F-17BE-4F2F-ADB2-1FC6BC7D3F70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043.xml><?xml version="1.0" encoding="utf-8"?>
<ds:datastoreItem xmlns:ds="http://schemas.openxmlformats.org/officeDocument/2006/customXml" ds:itemID="{4317D135-CF10-4C0C-9E52-EB124687AF2D}">
  <ds:schemaRefs>
    <ds:schemaRef ds:uri="http://schemas.microsoft.com/sharepoint/v3/contenttype/forms"/>
  </ds:schemaRefs>
</ds:datastoreItem>
</file>

<file path=customXml/itemProps1044.xml><?xml version="1.0" encoding="utf-8"?>
<ds:datastoreItem xmlns:ds="http://schemas.openxmlformats.org/officeDocument/2006/customXml" ds:itemID="{76848E33-1E6B-4326-A629-73BD474A91D3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045.xml><?xml version="1.0" encoding="utf-8"?>
<ds:datastoreItem xmlns:ds="http://schemas.openxmlformats.org/officeDocument/2006/customXml" ds:itemID="{F53FA2C8-31B6-4680-B069-5EB8CCB6F3F0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046.xml><?xml version="1.0" encoding="utf-8"?>
<ds:datastoreItem xmlns:ds="http://schemas.openxmlformats.org/officeDocument/2006/customXml" ds:itemID="{1E48AED3-04CF-412C-A61F-9C7D1E794C07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047.xml><?xml version="1.0" encoding="utf-8"?>
<ds:datastoreItem xmlns:ds="http://schemas.openxmlformats.org/officeDocument/2006/customXml" ds:itemID="{019FD15C-6E2D-466D-AABF-CC17F1064213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048.xml><?xml version="1.0" encoding="utf-8"?>
<ds:datastoreItem xmlns:ds="http://schemas.openxmlformats.org/officeDocument/2006/customXml" ds:itemID="{9F78A9DB-1537-4C52-B8B2-FB83B6E837EE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049.xml><?xml version="1.0" encoding="utf-8"?>
<ds:datastoreItem xmlns:ds="http://schemas.openxmlformats.org/officeDocument/2006/customXml" ds:itemID="{6BA03C77-FD0C-49F1-A81C-266945058948}">
  <ds:schemaRefs>
    <ds:schemaRef ds:uri="http://schemas.microsoft.com/sharepoint/v3/contenttype/forms"/>
  </ds:schemaRefs>
</ds:datastoreItem>
</file>

<file path=customXml/itemProps105.xml><?xml version="1.0" encoding="utf-8"?>
<ds:datastoreItem xmlns:ds="http://schemas.openxmlformats.org/officeDocument/2006/customXml" ds:itemID="{382EC390-17A6-4CC6-B2F8-7544EE6A8FF5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050.xml><?xml version="1.0" encoding="utf-8"?>
<ds:datastoreItem xmlns:ds="http://schemas.openxmlformats.org/officeDocument/2006/customXml" ds:itemID="{05D2F49C-4BF6-4716-AB93-7E5920F7482B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051.xml><?xml version="1.0" encoding="utf-8"?>
<ds:datastoreItem xmlns:ds="http://schemas.openxmlformats.org/officeDocument/2006/customXml" ds:itemID="{5F96E170-C16C-41B9-8A17-E7B07243E267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052.xml><?xml version="1.0" encoding="utf-8"?>
<ds:datastoreItem xmlns:ds="http://schemas.openxmlformats.org/officeDocument/2006/customXml" ds:itemID="{2EE520CC-9151-4FB4-AC03-307552EFD659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053.xml><?xml version="1.0" encoding="utf-8"?>
<ds:datastoreItem xmlns:ds="http://schemas.openxmlformats.org/officeDocument/2006/customXml" ds:itemID="{D55E9023-0F46-4E2A-BB7A-3BAF1CA931BF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054.xml><?xml version="1.0" encoding="utf-8"?>
<ds:datastoreItem xmlns:ds="http://schemas.openxmlformats.org/officeDocument/2006/customXml" ds:itemID="{60B3E0E4-A8A5-403C-AB00-8335091915EE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055.xml><?xml version="1.0" encoding="utf-8"?>
<ds:datastoreItem xmlns:ds="http://schemas.openxmlformats.org/officeDocument/2006/customXml" ds:itemID="{952A75B0-E6D1-40D9-BAC7-3B8CD9D6EF7F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056.xml><?xml version="1.0" encoding="utf-8"?>
<ds:datastoreItem xmlns:ds="http://schemas.openxmlformats.org/officeDocument/2006/customXml" ds:itemID="{67373505-F089-4BFA-A188-3EA28860B02B}">
  <ds:schemaRefs>
    <ds:schemaRef ds:uri="http://schemas.microsoft.com/sharepoint/v3/contenttype/forms"/>
  </ds:schemaRefs>
</ds:datastoreItem>
</file>

<file path=customXml/itemProps1057.xml><?xml version="1.0" encoding="utf-8"?>
<ds:datastoreItem xmlns:ds="http://schemas.openxmlformats.org/officeDocument/2006/customXml" ds:itemID="{DC9ADEF2-00B0-470F-9967-6D2FB17527A2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058.xml><?xml version="1.0" encoding="utf-8"?>
<ds:datastoreItem xmlns:ds="http://schemas.openxmlformats.org/officeDocument/2006/customXml" ds:itemID="{AB939B6D-9D45-4C6D-84C5-969EE3DB8BAE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059.xml><?xml version="1.0" encoding="utf-8"?>
<ds:datastoreItem xmlns:ds="http://schemas.openxmlformats.org/officeDocument/2006/customXml" ds:itemID="{0258322F-57DE-4AFB-A184-374F74CB02BC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06.xml><?xml version="1.0" encoding="utf-8"?>
<ds:datastoreItem xmlns:ds="http://schemas.openxmlformats.org/officeDocument/2006/customXml" ds:itemID="{DC7656CD-51F8-42E2-9A2B-447BAEEC3BAF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060.xml><?xml version="1.0" encoding="utf-8"?>
<ds:datastoreItem xmlns:ds="http://schemas.openxmlformats.org/officeDocument/2006/customXml" ds:itemID="{90920C08-E7DA-4147-AB99-6403BD74165F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061.xml><?xml version="1.0" encoding="utf-8"?>
<ds:datastoreItem xmlns:ds="http://schemas.openxmlformats.org/officeDocument/2006/customXml" ds:itemID="{D8D004C1-B271-4681-B5DA-8C355130F8D4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062.xml><?xml version="1.0" encoding="utf-8"?>
<ds:datastoreItem xmlns:ds="http://schemas.openxmlformats.org/officeDocument/2006/customXml" ds:itemID="{F3CF7561-8CB9-4927-927B-D507464098CF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063.xml><?xml version="1.0" encoding="utf-8"?>
<ds:datastoreItem xmlns:ds="http://schemas.openxmlformats.org/officeDocument/2006/customXml" ds:itemID="{CBE39355-0033-4D58-A343-973BF9E6E4D0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064.xml><?xml version="1.0" encoding="utf-8"?>
<ds:datastoreItem xmlns:ds="http://schemas.openxmlformats.org/officeDocument/2006/customXml" ds:itemID="{E8C0149B-8182-4514-9B9F-20385376E729}">
  <ds:schemaRefs>
    <ds:schemaRef ds:uri="http://schemas.microsoft.com/sharepoint/v3/contenttype/forms"/>
  </ds:schemaRefs>
</ds:datastoreItem>
</file>

<file path=customXml/itemProps1065.xml><?xml version="1.0" encoding="utf-8"?>
<ds:datastoreItem xmlns:ds="http://schemas.openxmlformats.org/officeDocument/2006/customXml" ds:itemID="{D4194647-1652-4B32-BFE9-191A23F8B1C0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066.xml><?xml version="1.0" encoding="utf-8"?>
<ds:datastoreItem xmlns:ds="http://schemas.openxmlformats.org/officeDocument/2006/customXml" ds:itemID="{A63C3E19-BBDD-49DE-82C4-53C0E42C6BA9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067.xml><?xml version="1.0" encoding="utf-8"?>
<ds:datastoreItem xmlns:ds="http://schemas.openxmlformats.org/officeDocument/2006/customXml" ds:itemID="{D3BC28A8-424F-46A0-8461-F00E38E087D6}">
  <ds:schemaRefs>
    <ds:schemaRef ds:uri="http://schemas.microsoft.com/sharepoint/v3/contenttype/forms"/>
  </ds:schemaRefs>
</ds:datastoreItem>
</file>

<file path=customXml/itemProps1068.xml><?xml version="1.0" encoding="utf-8"?>
<ds:datastoreItem xmlns:ds="http://schemas.openxmlformats.org/officeDocument/2006/customXml" ds:itemID="{C0F26426-F402-4745-87A2-6715A86C639D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069.xml><?xml version="1.0" encoding="utf-8"?>
<ds:datastoreItem xmlns:ds="http://schemas.openxmlformats.org/officeDocument/2006/customXml" ds:itemID="{59799ED9-503A-4A48-875B-D11C2199669F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07.xml><?xml version="1.0" encoding="utf-8"?>
<ds:datastoreItem xmlns:ds="http://schemas.openxmlformats.org/officeDocument/2006/customXml" ds:itemID="{F657CA26-681F-4E04-8B1D-3C03B16285FA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070.xml><?xml version="1.0" encoding="utf-8"?>
<ds:datastoreItem xmlns:ds="http://schemas.openxmlformats.org/officeDocument/2006/customXml" ds:itemID="{6DC109E5-55B6-48A4-848C-0F89D2E2A046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071.xml><?xml version="1.0" encoding="utf-8"?>
<ds:datastoreItem xmlns:ds="http://schemas.openxmlformats.org/officeDocument/2006/customXml" ds:itemID="{493E1771-8FB1-4E0A-B904-2C70AC815F3F}">
  <ds:schemaRefs>
    <ds:schemaRef ds:uri="http://schemas.microsoft.com/sharepoint/v3/contenttype/forms"/>
  </ds:schemaRefs>
</ds:datastoreItem>
</file>

<file path=customXml/itemProps1072.xml><?xml version="1.0" encoding="utf-8"?>
<ds:datastoreItem xmlns:ds="http://schemas.openxmlformats.org/officeDocument/2006/customXml" ds:itemID="{FF760C1F-B546-4188-BBF2-90BDA5EF9A69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073.xml><?xml version="1.0" encoding="utf-8"?>
<ds:datastoreItem xmlns:ds="http://schemas.openxmlformats.org/officeDocument/2006/customXml" ds:itemID="{68174343-FCD0-4EBA-A29A-C7FF6866C3AE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074.xml><?xml version="1.0" encoding="utf-8"?>
<ds:datastoreItem xmlns:ds="http://schemas.openxmlformats.org/officeDocument/2006/customXml" ds:itemID="{B522CE89-BDD4-468B-957B-9A148056A694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075.xml><?xml version="1.0" encoding="utf-8"?>
<ds:datastoreItem xmlns:ds="http://schemas.openxmlformats.org/officeDocument/2006/customXml" ds:itemID="{5D06E0D8-941C-4D6A-841C-D198E6731B6F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076.xml><?xml version="1.0" encoding="utf-8"?>
<ds:datastoreItem xmlns:ds="http://schemas.openxmlformats.org/officeDocument/2006/customXml" ds:itemID="{DC191F4A-8BFE-48CA-8E94-9D7974133764}">
  <ds:schemaRefs>
    <ds:schemaRef ds:uri="http://schemas.microsoft.com/sharepoint/v3/contenttype/forms"/>
  </ds:schemaRefs>
</ds:datastoreItem>
</file>

<file path=customXml/itemProps1077.xml><?xml version="1.0" encoding="utf-8"?>
<ds:datastoreItem xmlns:ds="http://schemas.openxmlformats.org/officeDocument/2006/customXml" ds:itemID="{69E1BBF3-7B3B-4A02-9788-BB7BB55C8CA4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078.xml><?xml version="1.0" encoding="utf-8"?>
<ds:datastoreItem xmlns:ds="http://schemas.openxmlformats.org/officeDocument/2006/customXml" ds:itemID="{651574F8-40D5-4258-93DD-3DABBDB2BBEB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079.xml><?xml version="1.0" encoding="utf-8"?>
<ds:datastoreItem xmlns:ds="http://schemas.openxmlformats.org/officeDocument/2006/customXml" ds:itemID="{D69DC876-EB33-4D13-AE11-C096A7044852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08.xml><?xml version="1.0" encoding="utf-8"?>
<ds:datastoreItem xmlns:ds="http://schemas.openxmlformats.org/officeDocument/2006/customXml" ds:itemID="{E74D6531-B010-410E-A478-2DAF776F7B58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080.xml><?xml version="1.0" encoding="utf-8"?>
<ds:datastoreItem xmlns:ds="http://schemas.openxmlformats.org/officeDocument/2006/customXml" ds:itemID="{1936F003-7DD9-4E3B-9077-A10A8DC3FBCA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081.xml><?xml version="1.0" encoding="utf-8"?>
<ds:datastoreItem xmlns:ds="http://schemas.openxmlformats.org/officeDocument/2006/customXml" ds:itemID="{95F5B63B-A6CE-47F0-BAE7-775F44DD7D43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082.xml><?xml version="1.0" encoding="utf-8"?>
<ds:datastoreItem xmlns:ds="http://schemas.openxmlformats.org/officeDocument/2006/customXml" ds:itemID="{AFEAA797-0851-495E-8D92-0192A2EAAC19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083.xml><?xml version="1.0" encoding="utf-8"?>
<ds:datastoreItem xmlns:ds="http://schemas.openxmlformats.org/officeDocument/2006/customXml" ds:itemID="{B2963A43-36A7-466E-AD37-94EA7B724811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084.xml><?xml version="1.0" encoding="utf-8"?>
<ds:datastoreItem xmlns:ds="http://schemas.openxmlformats.org/officeDocument/2006/customXml" ds:itemID="{C185855B-67D9-4AA4-98F1-3AE8D2112FFB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085.xml><?xml version="1.0" encoding="utf-8"?>
<ds:datastoreItem xmlns:ds="http://schemas.openxmlformats.org/officeDocument/2006/customXml" ds:itemID="{37DFE5F8-50AC-44CA-B229-F0C932B63CFF}">
  <ds:schemaRefs>
    <ds:schemaRef ds:uri="http://schemas.microsoft.com/sharepoint/v3/contenttype/forms"/>
  </ds:schemaRefs>
</ds:datastoreItem>
</file>

<file path=customXml/itemProps1086.xml><?xml version="1.0" encoding="utf-8"?>
<ds:datastoreItem xmlns:ds="http://schemas.openxmlformats.org/officeDocument/2006/customXml" ds:itemID="{0448DC58-B928-4EC8-BD2E-F0E51179CCD4}">
  <ds:schemaRefs>
    <ds:schemaRef ds:uri="http://schemas.microsoft.com/sharepoint/v3/contenttype/forms"/>
  </ds:schemaRefs>
</ds:datastoreItem>
</file>

<file path=customXml/itemProps1087.xml><?xml version="1.0" encoding="utf-8"?>
<ds:datastoreItem xmlns:ds="http://schemas.openxmlformats.org/officeDocument/2006/customXml" ds:itemID="{9EBC94C2-2171-47CB-BAC3-4C2F4A77210F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088.xml><?xml version="1.0" encoding="utf-8"?>
<ds:datastoreItem xmlns:ds="http://schemas.openxmlformats.org/officeDocument/2006/customXml" ds:itemID="{826868D0-22CD-48DD-851F-0AC6F2AADA63}">
  <ds:schemaRefs>
    <ds:schemaRef ds:uri="http://schemas.microsoft.com/sharepoint/v3/contenttype/forms"/>
  </ds:schemaRefs>
</ds:datastoreItem>
</file>

<file path=customXml/itemProps1089.xml><?xml version="1.0" encoding="utf-8"?>
<ds:datastoreItem xmlns:ds="http://schemas.openxmlformats.org/officeDocument/2006/customXml" ds:itemID="{225A7F24-DDB6-4DA4-AF3D-1A3AFEDF8697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09.xml><?xml version="1.0" encoding="utf-8"?>
<ds:datastoreItem xmlns:ds="http://schemas.openxmlformats.org/officeDocument/2006/customXml" ds:itemID="{AAD58ACB-F7AE-4F2F-86A5-F7C6C67EAD34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090.xml><?xml version="1.0" encoding="utf-8"?>
<ds:datastoreItem xmlns:ds="http://schemas.openxmlformats.org/officeDocument/2006/customXml" ds:itemID="{D765F24D-D20B-4868-BB14-3A151F83B342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091.xml><?xml version="1.0" encoding="utf-8"?>
<ds:datastoreItem xmlns:ds="http://schemas.openxmlformats.org/officeDocument/2006/customXml" ds:itemID="{1E20EFA7-8092-4E43-B951-46B1D51508CD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092.xml><?xml version="1.0" encoding="utf-8"?>
<ds:datastoreItem xmlns:ds="http://schemas.openxmlformats.org/officeDocument/2006/customXml" ds:itemID="{0D5144B9-C85A-44E7-99B8-7BB06AAC7126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093.xml><?xml version="1.0" encoding="utf-8"?>
<ds:datastoreItem xmlns:ds="http://schemas.openxmlformats.org/officeDocument/2006/customXml" ds:itemID="{2330BBBB-9AD0-40AE-A995-67AE76AADD1A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094.xml><?xml version="1.0" encoding="utf-8"?>
<ds:datastoreItem xmlns:ds="http://schemas.openxmlformats.org/officeDocument/2006/customXml" ds:itemID="{D87FE895-5171-42C3-B968-47BAF57965DB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095.xml><?xml version="1.0" encoding="utf-8"?>
<ds:datastoreItem xmlns:ds="http://schemas.openxmlformats.org/officeDocument/2006/customXml" ds:itemID="{30354DC1-44BF-4C99-B36E-68E2CA07E3D3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096.xml><?xml version="1.0" encoding="utf-8"?>
<ds:datastoreItem xmlns:ds="http://schemas.openxmlformats.org/officeDocument/2006/customXml" ds:itemID="{15ADA869-3C41-45A2-A841-5832CC3E459D}">
  <ds:schemaRefs>
    <ds:schemaRef ds:uri="7bdda26d-0221-4fa0-8c6a-f7c833976219"/>
    <ds:schemaRef ds:uri="b1cfbc1f-88c0-472c-ba1c-d37a38c11df3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microsoft.com/sharepoint/v4"/>
    <ds:schemaRef ds:uri="http://schemas.openxmlformats.org/package/2006/metadata/core-properties"/>
    <ds:schemaRef ds:uri="http://www.w3.org/XML/1998/namespace"/>
  </ds:schemaRefs>
</ds:datastoreItem>
</file>

<file path=customXml/itemProps1097.xml><?xml version="1.0" encoding="utf-8"?>
<ds:datastoreItem xmlns:ds="http://schemas.openxmlformats.org/officeDocument/2006/customXml" ds:itemID="{D6AC41A1-010D-413D-B781-7E5F05CD807E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098.xml><?xml version="1.0" encoding="utf-8"?>
<ds:datastoreItem xmlns:ds="http://schemas.openxmlformats.org/officeDocument/2006/customXml" ds:itemID="{9C572A4E-329F-40EE-8AFA-AC9EC586230C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099.xml><?xml version="1.0" encoding="utf-8"?>
<ds:datastoreItem xmlns:ds="http://schemas.openxmlformats.org/officeDocument/2006/customXml" ds:itemID="{5AA6995A-36F4-4B17-8C5F-74A3EE66C97A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1.xml><?xml version="1.0" encoding="utf-8"?>
<ds:datastoreItem xmlns:ds="http://schemas.openxmlformats.org/officeDocument/2006/customXml" ds:itemID="{60171BBA-AEBE-4981-AA62-9DD12FCDBA99}">
  <ds:schemaRefs>
    <ds:schemaRef ds:uri="http://schemas.microsoft.com/sharepoint/v3/contenttype/forms"/>
  </ds:schemaRefs>
</ds:datastoreItem>
</file>

<file path=customXml/itemProps110.xml><?xml version="1.0" encoding="utf-8"?>
<ds:datastoreItem xmlns:ds="http://schemas.openxmlformats.org/officeDocument/2006/customXml" ds:itemID="{B6566336-FDD5-45B3-A4C6-17E9007EDC66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100.xml><?xml version="1.0" encoding="utf-8"?>
<ds:datastoreItem xmlns:ds="http://schemas.openxmlformats.org/officeDocument/2006/customXml" ds:itemID="{D85C8D90-1DB9-4A82-96C0-0603BB9FEC37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101.xml><?xml version="1.0" encoding="utf-8"?>
<ds:datastoreItem xmlns:ds="http://schemas.openxmlformats.org/officeDocument/2006/customXml" ds:itemID="{F13E85EC-4B79-41EA-8347-B27E62A0C78E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102.xml><?xml version="1.0" encoding="utf-8"?>
<ds:datastoreItem xmlns:ds="http://schemas.openxmlformats.org/officeDocument/2006/customXml" ds:itemID="{E6C346E8-C1A3-4C3C-B9D5-8E8A5C31D979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103.xml><?xml version="1.0" encoding="utf-8"?>
<ds:datastoreItem xmlns:ds="http://schemas.openxmlformats.org/officeDocument/2006/customXml" ds:itemID="{325AF508-10BC-4641-8A01-DA53FE7C4229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104.xml><?xml version="1.0" encoding="utf-8"?>
<ds:datastoreItem xmlns:ds="http://schemas.openxmlformats.org/officeDocument/2006/customXml" ds:itemID="{41704D41-A3FC-4CE4-A626-C8D12EB58D61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105.xml><?xml version="1.0" encoding="utf-8"?>
<ds:datastoreItem xmlns:ds="http://schemas.openxmlformats.org/officeDocument/2006/customXml" ds:itemID="{22048062-76F2-492C-BC80-16B756EDB663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106.xml><?xml version="1.0" encoding="utf-8"?>
<ds:datastoreItem xmlns:ds="http://schemas.openxmlformats.org/officeDocument/2006/customXml" ds:itemID="{32648762-2F8C-49D3-A778-30F7A62C80FD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107.xml><?xml version="1.0" encoding="utf-8"?>
<ds:datastoreItem xmlns:ds="http://schemas.openxmlformats.org/officeDocument/2006/customXml" ds:itemID="{7DA2F273-9D67-41C4-AC1D-96A5C8DD4DE2}">
  <ds:schemaRefs>
    <ds:schemaRef ds:uri="http://schemas.microsoft.com/sharepoint/v3/contenttype/forms"/>
  </ds:schemaRefs>
</ds:datastoreItem>
</file>

<file path=customXml/itemProps1108.xml><?xml version="1.0" encoding="utf-8"?>
<ds:datastoreItem xmlns:ds="http://schemas.openxmlformats.org/officeDocument/2006/customXml" ds:itemID="{671E91A4-F076-4467-A662-4E9B99DC43BC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109.xml><?xml version="1.0" encoding="utf-8"?>
<ds:datastoreItem xmlns:ds="http://schemas.openxmlformats.org/officeDocument/2006/customXml" ds:itemID="{4E5B9F05-C88C-42B2-BDFA-17BEBBE0E52E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11.xml><?xml version="1.0" encoding="utf-8"?>
<ds:datastoreItem xmlns:ds="http://schemas.openxmlformats.org/officeDocument/2006/customXml" ds:itemID="{9DD38AF4-829C-4B7D-A940-79B63E46218D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110.xml><?xml version="1.0" encoding="utf-8"?>
<ds:datastoreItem xmlns:ds="http://schemas.openxmlformats.org/officeDocument/2006/customXml" ds:itemID="{96EE39A6-73E9-4A2C-B432-8BBB088C830D}">
  <ds:schemaRefs>
    <ds:schemaRef ds:uri="http://schemas.microsoft.com/sharepoint/v3/contenttype/forms"/>
  </ds:schemaRefs>
</ds:datastoreItem>
</file>

<file path=customXml/itemProps1111.xml><?xml version="1.0" encoding="utf-8"?>
<ds:datastoreItem xmlns:ds="http://schemas.openxmlformats.org/officeDocument/2006/customXml" ds:itemID="{27BB5F35-6992-4D9F-AE2F-761EF2E9D4CE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112.xml><?xml version="1.0" encoding="utf-8"?>
<ds:datastoreItem xmlns:ds="http://schemas.openxmlformats.org/officeDocument/2006/customXml" ds:itemID="{BAED78B0-CB87-4FAB-9ECC-1EE8D5691C7F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113.xml><?xml version="1.0" encoding="utf-8"?>
<ds:datastoreItem xmlns:ds="http://schemas.openxmlformats.org/officeDocument/2006/customXml" ds:itemID="{14198A29-04D8-450F-B275-CE2297DF0FD1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114.xml><?xml version="1.0" encoding="utf-8"?>
<ds:datastoreItem xmlns:ds="http://schemas.openxmlformats.org/officeDocument/2006/customXml" ds:itemID="{B72A82E8-E6AC-483B-8980-FA2CEF72A7D4}">
  <ds:schemaRefs>
    <ds:schemaRef ds:uri="http://schemas.microsoft.com/sharepoint/v3/contenttype/forms"/>
  </ds:schemaRefs>
</ds:datastoreItem>
</file>

<file path=customXml/itemProps1115.xml><?xml version="1.0" encoding="utf-8"?>
<ds:datastoreItem xmlns:ds="http://schemas.openxmlformats.org/officeDocument/2006/customXml" ds:itemID="{CFB17C53-C7A7-4643-84BA-89ACAF53CED0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116.xml><?xml version="1.0" encoding="utf-8"?>
<ds:datastoreItem xmlns:ds="http://schemas.openxmlformats.org/officeDocument/2006/customXml" ds:itemID="{DEED1C1F-FA28-4793-8451-F89A04A70047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117.xml><?xml version="1.0" encoding="utf-8"?>
<ds:datastoreItem xmlns:ds="http://schemas.openxmlformats.org/officeDocument/2006/customXml" ds:itemID="{1306BE02-F6FC-429A-93C1-23436F37C661}">
  <ds:schemaRefs>
    <ds:schemaRef ds:uri="7bdda26d-0221-4fa0-8c6a-f7c833976219"/>
    <ds:schemaRef ds:uri="b1cfbc1f-88c0-472c-ba1c-d37a38c11df3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microsoft.com/sharepoint/v4"/>
    <ds:schemaRef ds:uri="http://schemas.openxmlformats.org/package/2006/metadata/core-properties"/>
    <ds:schemaRef ds:uri="http://www.w3.org/XML/1998/namespace"/>
  </ds:schemaRefs>
</ds:datastoreItem>
</file>

<file path=customXml/itemProps1118.xml><?xml version="1.0" encoding="utf-8"?>
<ds:datastoreItem xmlns:ds="http://schemas.openxmlformats.org/officeDocument/2006/customXml" ds:itemID="{095C4504-D350-465C-AE62-C2814A43B2EC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119.xml><?xml version="1.0" encoding="utf-8"?>
<ds:datastoreItem xmlns:ds="http://schemas.openxmlformats.org/officeDocument/2006/customXml" ds:itemID="{D5AF075F-5412-4B05-852B-8983A569375A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12.xml><?xml version="1.0" encoding="utf-8"?>
<ds:datastoreItem xmlns:ds="http://schemas.openxmlformats.org/officeDocument/2006/customXml" ds:itemID="{13193724-71E1-45EB-9740-35C5C2746333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120.xml><?xml version="1.0" encoding="utf-8"?>
<ds:datastoreItem xmlns:ds="http://schemas.openxmlformats.org/officeDocument/2006/customXml" ds:itemID="{601059D6-4DFC-4A3E-B867-6381BC8712EF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121.xml><?xml version="1.0" encoding="utf-8"?>
<ds:datastoreItem xmlns:ds="http://schemas.openxmlformats.org/officeDocument/2006/customXml" ds:itemID="{5884EA95-7978-425B-8452-249A1DBF6743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122.xml><?xml version="1.0" encoding="utf-8"?>
<ds:datastoreItem xmlns:ds="http://schemas.openxmlformats.org/officeDocument/2006/customXml" ds:itemID="{4FDCC9C9-B4D2-4CFD-9BED-5FDCD0D97C15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123.xml><?xml version="1.0" encoding="utf-8"?>
<ds:datastoreItem xmlns:ds="http://schemas.openxmlformats.org/officeDocument/2006/customXml" ds:itemID="{E41F47FE-0BE1-4361-A312-4992A0A0B35E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124.xml><?xml version="1.0" encoding="utf-8"?>
<ds:datastoreItem xmlns:ds="http://schemas.openxmlformats.org/officeDocument/2006/customXml" ds:itemID="{51286331-E30F-4470-9086-3B5A2D2B65BF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125.xml><?xml version="1.0" encoding="utf-8"?>
<ds:datastoreItem xmlns:ds="http://schemas.openxmlformats.org/officeDocument/2006/customXml" ds:itemID="{8A5D208B-F226-4D48-9514-F25C3CB38B52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126.xml><?xml version="1.0" encoding="utf-8"?>
<ds:datastoreItem xmlns:ds="http://schemas.openxmlformats.org/officeDocument/2006/customXml" ds:itemID="{CE64B631-B777-4501-B8EF-D1DF82BDB6D0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127.xml><?xml version="1.0" encoding="utf-8"?>
<ds:datastoreItem xmlns:ds="http://schemas.openxmlformats.org/officeDocument/2006/customXml" ds:itemID="{34B2843B-F598-4E63-9B16-11779217005D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128.xml><?xml version="1.0" encoding="utf-8"?>
<ds:datastoreItem xmlns:ds="http://schemas.openxmlformats.org/officeDocument/2006/customXml" ds:itemID="{21D91D16-992A-4901-ADCD-92D0CD811C6E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129.xml><?xml version="1.0" encoding="utf-8"?>
<ds:datastoreItem xmlns:ds="http://schemas.openxmlformats.org/officeDocument/2006/customXml" ds:itemID="{3BF934C1-25C5-4547-8E3F-EB5A31188A94}">
  <ds:schemaRefs>
    <ds:schemaRef ds:uri="http://schemas.microsoft.com/sharepoint/v3/contenttype/forms"/>
  </ds:schemaRefs>
</ds:datastoreItem>
</file>

<file path=customXml/itemProps113.xml><?xml version="1.0" encoding="utf-8"?>
<ds:datastoreItem xmlns:ds="http://schemas.openxmlformats.org/officeDocument/2006/customXml" ds:itemID="{BCB2B693-12F3-4CAA-B799-08E43BA275C3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130.xml><?xml version="1.0" encoding="utf-8"?>
<ds:datastoreItem xmlns:ds="http://schemas.openxmlformats.org/officeDocument/2006/customXml" ds:itemID="{2C00AA2D-DD80-4563-8948-375CBD312F7A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131.xml><?xml version="1.0" encoding="utf-8"?>
<ds:datastoreItem xmlns:ds="http://schemas.openxmlformats.org/officeDocument/2006/customXml" ds:itemID="{0F4CBB27-A054-4E3E-80DD-62B64A7A5BA6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132.xml><?xml version="1.0" encoding="utf-8"?>
<ds:datastoreItem xmlns:ds="http://schemas.openxmlformats.org/officeDocument/2006/customXml" ds:itemID="{A70E52DB-CCCC-419D-8540-8A736ACF8104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133.xml><?xml version="1.0" encoding="utf-8"?>
<ds:datastoreItem xmlns:ds="http://schemas.openxmlformats.org/officeDocument/2006/customXml" ds:itemID="{7F7ED7C7-C39D-425A-868B-70F6D05F0C20}">
  <ds:schemaRefs>
    <ds:schemaRef ds:uri="http://schemas.microsoft.com/sharepoint/v3/contenttype/forms"/>
  </ds:schemaRefs>
</ds:datastoreItem>
</file>

<file path=customXml/itemProps1134.xml><?xml version="1.0" encoding="utf-8"?>
<ds:datastoreItem xmlns:ds="http://schemas.openxmlformats.org/officeDocument/2006/customXml" ds:itemID="{D780E62E-38BB-4422-A848-67D213F009F8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135.xml><?xml version="1.0" encoding="utf-8"?>
<ds:datastoreItem xmlns:ds="http://schemas.openxmlformats.org/officeDocument/2006/customXml" ds:itemID="{F12F1DEA-4026-4B8B-8E9B-BB5A5008B62A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136.xml><?xml version="1.0" encoding="utf-8"?>
<ds:datastoreItem xmlns:ds="http://schemas.openxmlformats.org/officeDocument/2006/customXml" ds:itemID="{F79794F3-D50F-405B-B763-BA0AB7706648}">
  <ds:schemaRefs>
    <ds:schemaRef ds:uri="http://schemas.microsoft.com/sharepoint/v3/contenttype/forms"/>
  </ds:schemaRefs>
</ds:datastoreItem>
</file>

<file path=customXml/itemProps1137.xml><?xml version="1.0" encoding="utf-8"?>
<ds:datastoreItem xmlns:ds="http://schemas.openxmlformats.org/officeDocument/2006/customXml" ds:itemID="{3D29DE38-1E72-46CF-80B4-E8FCC491C692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138.xml><?xml version="1.0" encoding="utf-8"?>
<ds:datastoreItem xmlns:ds="http://schemas.openxmlformats.org/officeDocument/2006/customXml" ds:itemID="{46CE4798-60CF-4F98-95E5-3166C2054D46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139.xml><?xml version="1.0" encoding="utf-8"?>
<ds:datastoreItem xmlns:ds="http://schemas.openxmlformats.org/officeDocument/2006/customXml" ds:itemID="{B00E7DB3-5FCF-44CB-BBC9-476C0E2621D1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14.xml><?xml version="1.0" encoding="utf-8"?>
<ds:datastoreItem xmlns:ds="http://schemas.openxmlformats.org/officeDocument/2006/customXml" ds:itemID="{4D9B7E4B-CF0E-44E8-BB31-18EF691069E5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140.xml><?xml version="1.0" encoding="utf-8"?>
<ds:datastoreItem xmlns:ds="http://schemas.openxmlformats.org/officeDocument/2006/customXml" ds:itemID="{205CDEC1-BD88-4D68-8FD3-D9BB36C0E3EA}">
  <ds:schemaRefs>
    <ds:schemaRef ds:uri="http://schemas.microsoft.com/sharepoint/v3/contenttype/forms"/>
  </ds:schemaRefs>
</ds:datastoreItem>
</file>

<file path=customXml/itemProps1141.xml><?xml version="1.0" encoding="utf-8"?>
<ds:datastoreItem xmlns:ds="http://schemas.openxmlformats.org/officeDocument/2006/customXml" ds:itemID="{9783D21B-9CC8-4D37-B3B8-B776777DBF45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142.xml><?xml version="1.0" encoding="utf-8"?>
<ds:datastoreItem xmlns:ds="http://schemas.openxmlformats.org/officeDocument/2006/customXml" ds:itemID="{90B6FCA9-0A37-47F1-8F52-8A7053DABFF1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143.xml><?xml version="1.0" encoding="utf-8"?>
<ds:datastoreItem xmlns:ds="http://schemas.openxmlformats.org/officeDocument/2006/customXml" ds:itemID="{E14DEE80-61DB-4FB9-A5DD-334995C797CA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144.xml><?xml version="1.0" encoding="utf-8"?>
<ds:datastoreItem xmlns:ds="http://schemas.openxmlformats.org/officeDocument/2006/customXml" ds:itemID="{01E40AC3-9252-401C-B194-3DF7941E1BEB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145.xml><?xml version="1.0" encoding="utf-8"?>
<ds:datastoreItem xmlns:ds="http://schemas.openxmlformats.org/officeDocument/2006/customXml" ds:itemID="{1D34DAE8-5756-458A-97F8-2F4A3E7A66F1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146.xml><?xml version="1.0" encoding="utf-8"?>
<ds:datastoreItem xmlns:ds="http://schemas.openxmlformats.org/officeDocument/2006/customXml" ds:itemID="{87880A6B-CDDB-4A55-B325-EC2CCC56DBE9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147.xml><?xml version="1.0" encoding="utf-8"?>
<ds:datastoreItem xmlns:ds="http://schemas.openxmlformats.org/officeDocument/2006/customXml" ds:itemID="{844D4135-1CAB-4DA4-8EC7-D900A9370EAD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148.xml><?xml version="1.0" encoding="utf-8"?>
<ds:datastoreItem xmlns:ds="http://schemas.openxmlformats.org/officeDocument/2006/customXml" ds:itemID="{FB778B75-7BC3-4602-8612-2342716A3BF5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149.xml><?xml version="1.0" encoding="utf-8"?>
<ds:datastoreItem xmlns:ds="http://schemas.openxmlformats.org/officeDocument/2006/customXml" ds:itemID="{3FCAECFA-04E3-4C41-BD9E-7BB3EC7E9F2D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15.xml><?xml version="1.0" encoding="utf-8"?>
<ds:datastoreItem xmlns:ds="http://schemas.openxmlformats.org/officeDocument/2006/customXml" ds:itemID="{61C296EE-8113-46A3-B5A9-565BB54D4840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150.xml><?xml version="1.0" encoding="utf-8"?>
<ds:datastoreItem xmlns:ds="http://schemas.openxmlformats.org/officeDocument/2006/customXml" ds:itemID="{714CDFC5-DA3E-4C0B-B82B-1A855F30667B}">
  <ds:schemaRefs>
    <ds:schemaRef ds:uri="http://schemas.microsoft.com/sharepoint/v3/contenttype/forms"/>
  </ds:schemaRefs>
</ds:datastoreItem>
</file>

<file path=customXml/itemProps1151.xml><?xml version="1.0" encoding="utf-8"?>
<ds:datastoreItem xmlns:ds="http://schemas.openxmlformats.org/officeDocument/2006/customXml" ds:itemID="{418B905E-98DC-4A8B-A810-53B80CC147F0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152.xml><?xml version="1.0" encoding="utf-8"?>
<ds:datastoreItem xmlns:ds="http://schemas.openxmlformats.org/officeDocument/2006/customXml" ds:itemID="{7EA3590E-252E-4FA1-87C9-AABC1DF66144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153.xml><?xml version="1.0" encoding="utf-8"?>
<ds:datastoreItem xmlns:ds="http://schemas.openxmlformats.org/officeDocument/2006/customXml" ds:itemID="{85A8184D-38D9-47F4-9D49-06BB564EA219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154.xml><?xml version="1.0" encoding="utf-8"?>
<ds:datastoreItem xmlns:ds="http://schemas.openxmlformats.org/officeDocument/2006/customXml" ds:itemID="{8EA75AB7-1AD9-4084-B014-06442B3D4CC7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155.xml><?xml version="1.0" encoding="utf-8"?>
<ds:datastoreItem xmlns:ds="http://schemas.openxmlformats.org/officeDocument/2006/customXml" ds:itemID="{36C9A1BA-E528-4492-9C13-DF76F1AFE813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156.xml><?xml version="1.0" encoding="utf-8"?>
<ds:datastoreItem xmlns:ds="http://schemas.openxmlformats.org/officeDocument/2006/customXml" ds:itemID="{C8AD13E0-FBB4-4129-81B6-5D73B8725A11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157.xml><?xml version="1.0" encoding="utf-8"?>
<ds:datastoreItem xmlns:ds="http://schemas.openxmlformats.org/officeDocument/2006/customXml" ds:itemID="{D3F4C0E3-345F-4C61-9B8E-646988A50693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158.xml><?xml version="1.0" encoding="utf-8"?>
<ds:datastoreItem xmlns:ds="http://schemas.openxmlformats.org/officeDocument/2006/customXml" ds:itemID="{37DB9375-90A6-4D7F-965B-3151C42796A8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159.xml><?xml version="1.0" encoding="utf-8"?>
<ds:datastoreItem xmlns:ds="http://schemas.openxmlformats.org/officeDocument/2006/customXml" ds:itemID="{18076F26-4E28-4956-951B-C679E09CC57E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16.xml><?xml version="1.0" encoding="utf-8"?>
<ds:datastoreItem xmlns:ds="http://schemas.openxmlformats.org/officeDocument/2006/customXml" ds:itemID="{7C70B5BB-3192-47C1-B1E4-597086942D4E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160.xml><?xml version="1.0" encoding="utf-8"?>
<ds:datastoreItem xmlns:ds="http://schemas.openxmlformats.org/officeDocument/2006/customXml" ds:itemID="{8105A73E-EF08-4D89-923A-075998F32C7D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161.xml><?xml version="1.0" encoding="utf-8"?>
<ds:datastoreItem xmlns:ds="http://schemas.openxmlformats.org/officeDocument/2006/customXml" ds:itemID="{8685A451-2322-43A3-949B-5BEBA3F0875B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162.xml><?xml version="1.0" encoding="utf-8"?>
<ds:datastoreItem xmlns:ds="http://schemas.openxmlformats.org/officeDocument/2006/customXml" ds:itemID="{8DF97151-C4C7-4FEF-B980-8F1E988F925B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163.xml><?xml version="1.0" encoding="utf-8"?>
<ds:datastoreItem xmlns:ds="http://schemas.openxmlformats.org/officeDocument/2006/customXml" ds:itemID="{0B3A3AB8-83B3-4988-8C17-39DEE364BB6D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164.xml><?xml version="1.0" encoding="utf-8"?>
<ds:datastoreItem xmlns:ds="http://schemas.openxmlformats.org/officeDocument/2006/customXml" ds:itemID="{D65F7341-357C-4863-B4ED-3CAB6ACC6A25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165.xml><?xml version="1.0" encoding="utf-8"?>
<ds:datastoreItem xmlns:ds="http://schemas.openxmlformats.org/officeDocument/2006/customXml" ds:itemID="{8E8C7523-80A7-4F12-BCFF-C1D52A17D484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166.xml><?xml version="1.0" encoding="utf-8"?>
<ds:datastoreItem xmlns:ds="http://schemas.openxmlformats.org/officeDocument/2006/customXml" ds:itemID="{C3F0CAEF-3B5D-4AC9-A6A8-BAC60E13CE03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167.xml><?xml version="1.0" encoding="utf-8"?>
<ds:datastoreItem xmlns:ds="http://schemas.openxmlformats.org/officeDocument/2006/customXml" ds:itemID="{7C044AF2-7F3B-4DD2-858A-2EA80C934EA2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168.xml><?xml version="1.0" encoding="utf-8"?>
<ds:datastoreItem xmlns:ds="http://schemas.openxmlformats.org/officeDocument/2006/customXml" ds:itemID="{522DBE54-5B2E-4294-B6F6-B9C3D89F0FFB}">
  <ds:schemaRefs>
    <ds:schemaRef ds:uri="http://schemas.microsoft.com/sharepoint/v3/contenttype/forms"/>
  </ds:schemaRefs>
</ds:datastoreItem>
</file>

<file path=customXml/itemProps1169.xml><?xml version="1.0" encoding="utf-8"?>
<ds:datastoreItem xmlns:ds="http://schemas.openxmlformats.org/officeDocument/2006/customXml" ds:itemID="{DA0B8A8A-FA8B-45D1-8D08-6D43644DE2C3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17.xml><?xml version="1.0" encoding="utf-8"?>
<ds:datastoreItem xmlns:ds="http://schemas.openxmlformats.org/officeDocument/2006/customXml" ds:itemID="{66465731-31BB-4402-B5C3-5D28A28310C0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170.xml><?xml version="1.0" encoding="utf-8"?>
<ds:datastoreItem xmlns:ds="http://schemas.openxmlformats.org/officeDocument/2006/customXml" ds:itemID="{B3BA7C31-F6B3-45BD-97B4-6E54F1AFDCC7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171.xml><?xml version="1.0" encoding="utf-8"?>
<ds:datastoreItem xmlns:ds="http://schemas.openxmlformats.org/officeDocument/2006/customXml" ds:itemID="{064011EE-F33B-49A5-9B21-70C308802867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172.xml><?xml version="1.0" encoding="utf-8"?>
<ds:datastoreItem xmlns:ds="http://schemas.openxmlformats.org/officeDocument/2006/customXml" ds:itemID="{EF4B6E90-1957-4833-9562-E15160DCBC4F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173.xml><?xml version="1.0" encoding="utf-8"?>
<ds:datastoreItem xmlns:ds="http://schemas.openxmlformats.org/officeDocument/2006/customXml" ds:itemID="{338400CC-6DC4-4A15-B964-C8B4C64EEAAB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174.xml><?xml version="1.0" encoding="utf-8"?>
<ds:datastoreItem xmlns:ds="http://schemas.openxmlformats.org/officeDocument/2006/customXml" ds:itemID="{87DFF280-F98B-4588-B55E-5CB209C8D17E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175.xml><?xml version="1.0" encoding="utf-8"?>
<ds:datastoreItem xmlns:ds="http://schemas.openxmlformats.org/officeDocument/2006/customXml" ds:itemID="{5D13DDC2-9B2E-4FFC-A08D-06FA79A3F77E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176.xml><?xml version="1.0" encoding="utf-8"?>
<ds:datastoreItem xmlns:ds="http://schemas.openxmlformats.org/officeDocument/2006/customXml" ds:itemID="{1D977504-4876-4B72-85A8-AEFACB7A8A26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177.xml><?xml version="1.0" encoding="utf-8"?>
<ds:datastoreItem xmlns:ds="http://schemas.openxmlformats.org/officeDocument/2006/customXml" ds:itemID="{A4A21233-A58C-4A7E-986C-F586C9BDCD1E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178.xml><?xml version="1.0" encoding="utf-8"?>
<ds:datastoreItem xmlns:ds="http://schemas.openxmlformats.org/officeDocument/2006/customXml" ds:itemID="{D86FCE68-D1C2-4845-AFC0-A460E583C1A4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179.xml><?xml version="1.0" encoding="utf-8"?>
<ds:datastoreItem xmlns:ds="http://schemas.openxmlformats.org/officeDocument/2006/customXml" ds:itemID="{891EF4C7-F9DA-43ED-A498-F71F4FF68D65}">
  <ds:schemaRefs>
    <ds:schemaRef ds:uri="http://schemas.microsoft.com/sharepoint/v3/contenttype/forms"/>
  </ds:schemaRefs>
</ds:datastoreItem>
</file>

<file path=customXml/itemProps118.xml><?xml version="1.0" encoding="utf-8"?>
<ds:datastoreItem xmlns:ds="http://schemas.openxmlformats.org/officeDocument/2006/customXml" ds:itemID="{8B69F147-FBC1-4CD7-B0EC-9DFFF350D03A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180.xml><?xml version="1.0" encoding="utf-8"?>
<ds:datastoreItem xmlns:ds="http://schemas.openxmlformats.org/officeDocument/2006/customXml" ds:itemID="{3F9B3F5A-4D2F-4E62-BF81-63D13C3021C5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181.xml><?xml version="1.0" encoding="utf-8"?>
<ds:datastoreItem xmlns:ds="http://schemas.openxmlformats.org/officeDocument/2006/customXml" ds:itemID="{3586471E-2CEA-4C5B-BD87-D1FD2FBA9408}">
  <ds:schemaRefs>
    <ds:schemaRef ds:uri="http://schemas.microsoft.com/sharepoint/v3/contenttype/forms"/>
  </ds:schemaRefs>
</ds:datastoreItem>
</file>

<file path=customXml/itemProps1182.xml><?xml version="1.0" encoding="utf-8"?>
<ds:datastoreItem xmlns:ds="http://schemas.openxmlformats.org/officeDocument/2006/customXml" ds:itemID="{6C613426-7504-4F0D-939A-8A439CA3E15B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183.xml><?xml version="1.0" encoding="utf-8"?>
<ds:datastoreItem xmlns:ds="http://schemas.openxmlformats.org/officeDocument/2006/customXml" ds:itemID="{9B6D7266-FE28-41CF-95F9-615383C79E4C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184.xml><?xml version="1.0" encoding="utf-8"?>
<ds:datastoreItem xmlns:ds="http://schemas.openxmlformats.org/officeDocument/2006/customXml" ds:itemID="{1972956B-6AC5-40EF-A782-F43B22BC21FC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185.xml><?xml version="1.0" encoding="utf-8"?>
<ds:datastoreItem xmlns:ds="http://schemas.openxmlformats.org/officeDocument/2006/customXml" ds:itemID="{0CE4A445-D0F1-4B28-99EC-681BFE2EA6AD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186.xml><?xml version="1.0" encoding="utf-8"?>
<ds:datastoreItem xmlns:ds="http://schemas.openxmlformats.org/officeDocument/2006/customXml" ds:itemID="{9158ECC2-00C3-4DA0-92D3-CC2C34C1492E}">
  <ds:schemaRefs>
    <ds:schemaRef ds:uri="http://schemas.microsoft.com/sharepoint/v3/contenttype/forms"/>
  </ds:schemaRefs>
</ds:datastoreItem>
</file>

<file path=customXml/itemProps1187.xml><?xml version="1.0" encoding="utf-8"?>
<ds:datastoreItem xmlns:ds="http://schemas.openxmlformats.org/officeDocument/2006/customXml" ds:itemID="{CBF19FB9-5BEF-49A3-9F40-265A9DF0B7B6}">
  <ds:schemaRefs>
    <ds:schemaRef ds:uri="http://schemas.microsoft.com/sharepoint/v3/contenttype/forms"/>
  </ds:schemaRefs>
</ds:datastoreItem>
</file>

<file path=customXml/itemProps1188.xml><?xml version="1.0" encoding="utf-8"?>
<ds:datastoreItem xmlns:ds="http://schemas.openxmlformats.org/officeDocument/2006/customXml" ds:itemID="{2DE3459F-9A61-4F79-8280-F717B2576A44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189.xml><?xml version="1.0" encoding="utf-8"?>
<ds:datastoreItem xmlns:ds="http://schemas.openxmlformats.org/officeDocument/2006/customXml" ds:itemID="{4DAC90DA-31AA-4417-A598-14A1F5AEA0C2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19.xml><?xml version="1.0" encoding="utf-8"?>
<ds:datastoreItem xmlns:ds="http://schemas.openxmlformats.org/officeDocument/2006/customXml" ds:itemID="{A641708C-E1C5-4632-835B-70C9F984716E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190.xml><?xml version="1.0" encoding="utf-8"?>
<ds:datastoreItem xmlns:ds="http://schemas.openxmlformats.org/officeDocument/2006/customXml" ds:itemID="{E7E7FEB0-B938-4D6B-A215-407C02CE1C0D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191.xml><?xml version="1.0" encoding="utf-8"?>
<ds:datastoreItem xmlns:ds="http://schemas.openxmlformats.org/officeDocument/2006/customXml" ds:itemID="{28622553-5B67-4828-A936-2CA7E6FF6A37}">
  <ds:schemaRefs>
    <ds:schemaRef ds:uri="http://schemas.microsoft.com/sharepoint/v3/contenttype/forms"/>
  </ds:schemaRefs>
</ds:datastoreItem>
</file>

<file path=customXml/itemProps1192.xml><?xml version="1.0" encoding="utf-8"?>
<ds:datastoreItem xmlns:ds="http://schemas.openxmlformats.org/officeDocument/2006/customXml" ds:itemID="{7C74E016-9DE3-4B77-A4F8-0B1EB5B7BDB0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193.xml><?xml version="1.0" encoding="utf-8"?>
<ds:datastoreItem xmlns:ds="http://schemas.openxmlformats.org/officeDocument/2006/customXml" ds:itemID="{AAACAD8C-9574-4975-A4AA-8319AD1DD1AF}">
  <ds:schemaRefs>
    <ds:schemaRef ds:uri="http://schemas.microsoft.com/sharepoint/v3/contenttype/forms"/>
  </ds:schemaRefs>
</ds:datastoreItem>
</file>

<file path=customXml/itemProps1194.xml><?xml version="1.0" encoding="utf-8"?>
<ds:datastoreItem xmlns:ds="http://schemas.openxmlformats.org/officeDocument/2006/customXml" ds:itemID="{2A153854-10E8-4CEB-8EF3-9FED2FED5633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195.xml><?xml version="1.0" encoding="utf-8"?>
<ds:datastoreItem xmlns:ds="http://schemas.openxmlformats.org/officeDocument/2006/customXml" ds:itemID="{526D9E4C-E8CD-4647-B4E1-DD7D216C81C1}">
  <ds:schemaRefs>
    <ds:schemaRef ds:uri="http://schemas.microsoft.com/sharepoint/v3/contenttype/forms"/>
  </ds:schemaRefs>
</ds:datastoreItem>
</file>

<file path=customXml/itemProps1196.xml><?xml version="1.0" encoding="utf-8"?>
<ds:datastoreItem xmlns:ds="http://schemas.openxmlformats.org/officeDocument/2006/customXml" ds:itemID="{BD504549-90A5-48AF-B0D3-8D3BF04D2E3A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197.xml><?xml version="1.0" encoding="utf-8"?>
<ds:datastoreItem xmlns:ds="http://schemas.openxmlformats.org/officeDocument/2006/customXml" ds:itemID="{6E9B5C46-8E08-452A-A1AA-62D0D2F67B78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198.xml><?xml version="1.0" encoding="utf-8"?>
<ds:datastoreItem xmlns:ds="http://schemas.openxmlformats.org/officeDocument/2006/customXml" ds:itemID="{BDFD7B94-0EF6-403E-862C-EB7BE7F2B48D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199.xml><?xml version="1.0" encoding="utf-8"?>
<ds:datastoreItem xmlns:ds="http://schemas.openxmlformats.org/officeDocument/2006/customXml" ds:itemID="{A01BD7B1-0F4B-4530-B64F-6E1B6594CE66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2.xml><?xml version="1.0" encoding="utf-8"?>
<ds:datastoreItem xmlns:ds="http://schemas.openxmlformats.org/officeDocument/2006/customXml" ds:itemID="{E3A82B60-68EB-44AA-AE1C-91DFA2C3B09F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20.xml><?xml version="1.0" encoding="utf-8"?>
<ds:datastoreItem xmlns:ds="http://schemas.openxmlformats.org/officeDocument/2006/customXml" ds:itemID="{D35EBBF3-940C-4AD2-8C32-C9DAC9DC1EE6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200.xml><?xml version="1.0" encoding="utf-8"?>
<ds:datastoreItem xmlns:ds="http://schemas.openxmlformats.org/officeDocument/2006/customXml" ds:itemID="{6EC960BD-2BD7-4644-A269-2430189BEF7B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201.xml><?xml version="1.0" encoding="utf-8"?>
<ds:datastoreItem xmlns:ds="http://schemas.openxmlformats.org/officeDocument/2006/customXml" ds:itemID="{E08A813B-4666-479F-8EDB-7A6A382E645E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202.xml><?xml version="1.0" encoding="utf-8"?>
<ds:datastoreItem xmlns:ds="http://schemas.openxmlformats.org/officeDocument/2006/customXml" ds:itemID="{9EE5AFDF-D844-46F4-BBEE-BE20E582CB19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203.xml><?xml version="1.0" encoding="utf-8"?>
<ds:datastoreItem xmlns:ds="http://schemas.openxmlformats.org/officeDocument/2006/customXml" ds:itemID="{49A71E3C-0B30-4D90-814A-43F9D3E0C62E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204.xml><?xml version="1.0" encoding="utf-8"?>
<ds:datastoreItem xmlns:ds="http://schemas.openxmlformats.org/officeDocument/2006/customXml" ds:itemID="{054A4EBD-45C4-4DF7-AFAE-932C043E697A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205.xml><?xml version="1.0" encoding="utf-8"?>
<ds:datastoreItem xmlns:ds="http://schemas.openxmlformats.org/officeDocument/2006/customXml" ds:itemID="{9F059E2D-E1AD-4A58-90B8-A03B96E64EAE}">
  <ds:schemaRefs>
    <ds:schemaRef ds:uri="http://schemas.microsoft.com/sharepoint/v3/contenttype/forms"/>
  </ds:schemaRefs>
</ds:datastoreItem>
</file>

<file path=customXml/itemProps1206.xml><?xml version="1.0" encoding="utf-8"?>
<ds:datastoreItem xmlns:ds="http://schemas.openxmlformats.org/officeDocument/2006/customXml" ds:itemID="{DCB8314D-161A-4399-B26A-159ED335E6D8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207.xml><?xml version="1.0" encoding="utf-8"?>
<ds:datastoreItem xmlns:ds="http://schemas.openxmlformats.org/officeDocument/2006/customXml" ds:itemID="{3821ED4B-0831-43CB-8E45-80899654F188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208.xml><?xml version="1.0" encoding="utf-8"?>
<ds:datastoreItem xmlns:ds="http://schemas.openxmlformats.org/officeDocument/2006/customXml" ds:itemID="{09CDE99A-7DEB-4FFF-8E36-B5A794CBCCA0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209.xml><?xml version="1.0" encoding="utf-8"?>
<ds:datastoreItem xmlns:ds="http://schemas.openxmlformats.org/officeDocument/2006/customXml" ds:itemID="{4127A765-89CB-408C-9944-8D0E1FCC79BA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21.xml><?xml version="1.0" encoding="utf-8"?>
<ds:datastoreItem xmlns:ds="http://schemas.openxmlformats.org/officeDocument/2006/customXml" ds:itemID="{44D8E79F-34B2-4CC1-8737-A9DE3FB53EC7}">
  <ds:schemaRefs>
    <ds:schemaRef ds:uri="http://schemas.microsoft.com/sharepoint/v3/contenttype/forms"/>
  </ds:schemaRefs>
</ds:datastoreItem>
</file>

<file path=customXml/itemProps1210.xml><?xml version="1.0" encoding="utf-8"?>
<ds:datastoreItem xmlns:ds="http://schemas.openxmlformats.org/officeDocument/2006/customXml" ds:itemID="{8A8A8BB4-4A0D-4A8E-9A8A-65EBBA2CD4A8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211.xml><?xml version="1.0" encoding="utf-8"?>
<ds:datastoreItem xmlns:ds="http://schemas.openxmlformats.org/officeDocument/2006/customXml" ds:itemID="{13A61F3F-6785-4B02-8391-D33976E1F56E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212.xml><?xml version="1.0" encoding="utf-8"?>
<ds:datastoreItem xmlns:ds="http://schemas.openxmlformats.org/officeDocument/2006/customXml" ds:itemID="{97ABC100-E071-4B32-91AA-C90B8E08C70C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213.xml><?xml version="1.0" encoding="utf-8"?>
<ds:datastoreItem xmlns:ds="http://schemas.openxmlformats.org/officeDocument/2006/customXml" ds:itemID="{6DEBE555-6DD0-414E-A8DC-D058B8D3F12F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214.xml><?xml version="1.0" encoding="utf-8"?>
<ds:datastoreItem xmlns:ds="http://schemas.openxmlformats.org/officeDocument/2006/customXml" ds:itemID="{5FC9335A-4D7D-4AA4-B371-5B89BA7D45CA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215.xml><?xml version="1.0" encoding="utf-8"?>
<ds:datastoreItem xmlns:ds="http://schemas.openxmlformats.org/officeDocument/2006/customXml" ds:itemID="{67520823-3C16-4B19-A653-6A4A570517AB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216.xml><?xml version="1.0" encoding="utf-8"?>
<ds:datastoreItem xmlns:ds="http://schemas.openxmlformats.org/officeDocument/2006/customXml" ds:itemID="{D235C39C-1BF4-4870-8469-B24D4EC308C4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217.xml><?xml version="1.0" encoding="utf-8"?>
<ds:datastoreItem xmlns:ds="http://schemas.openxmlformats.org/officeDocument/2006/customXml" ds:itemID="{009962A0-AB23-477A-90F2-CB9F0D45B015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218.xml><?xml version="1.0" encoding="utf-8"?>
<ds:datastoreItem xmlns:ds="http://schemas.openxmlformats.org/officeDocument/2006/customXml" ds:itemID="{76C5CBFB-5E06-41E9-A021-E83C1A365722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219.xml><?xml version="1.0" encoding="utf-8"?>
<ds:datastoreItem xmlns:ds="http://schemas.openxmlformats.org/officeDocument/2006/customXml" ds:itemID="{1C1C63EB-A22E-4616-8F39-167994679CA9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22.xml><?xml version="1.0" encoding="utf-8"?>
<ds:datastoreItem xmlns:ds="http://schemas.openxmlformats.org/officeDocument/2006/customXml" ds:itemID="{72BA2738-D20E-4110-AA16-84588658F5F6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220.xml><?xml version="1.0" encoding="utf-8"?>
<ds:datastoreItem xmlns:ds="http://schemas.openxmlformats.org/officeDocument/2006/customXml" ds:itemID="{B947D2E6-E438-43F3-878B-6DD435C4FB00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221.xml><?xml version="1.0" encoding="utf-8"?>
<ds:datastoreItem xmlns:ds="http://schemas.openxmlformats.org/officeDocument/2006/customXml" ds:itemID="{F2690834-AFBB-43D6-B4FC-1925FA3445B9}">
  <ds:schemaRefs>
    <ds:schemaRef ds:uri="http://schemas.microsoft.com/sharepoint/v3/contenttype/forms"/>
  </ds:schemaRefs>
</ds:datastoreItem>
</file>

<file path=customXml/itemProps1222.xml><?xml version="1.0" encoding="utf-8"?>
<ds:datastoreItem xmlns:ds="http://schemas.openxmlformats.org/officeDocument/2006/customXml" ds:itemID="{2D6BFB92-8CE4-43BF-A4F4-E472505556ED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223.xml><?xml version="1.0" encoding="utf-8"?>
<ds:datastoreItem xmlns:ds="http://schemas.openxmlformats.org/officeDocument/2006/customXml" ds:itemID="{4DF4265B-A8B2-4692-8767-747DB4148658}">
  <ds:schemaRefs>
    <ds:schemaRef ds:uri="http://schemas.microsoft.com/sharepoint/v3/contenttype/forms"/>
  </ds:schemaRefs>
</ds:datastoreItem>
</file>

<file path=customXml/itemProps1224.xml><?xml version="1.0" encoding="utf-8"?>
<ds:datastoreItem xmlns:ds="http://schemas.openxmlformats.org/officeDocument/2006/customXml" ds:itemID="{544FF4E2-79E6-4416-BC12-1F95654E5C42}">
  <ds:schemaRefs>
    <ds:schemaRef ds:uri="7bdda26d-0221-4fa0-8c6a-f7c833976219"/>
    <ds:schemaRef ds:uri="b1cfbc1f-88c0-472c-ba1c-d37a38c11df3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microsoft.com/sharepoint/v4"/>
    <ds:schemaRef ds:uri="http://schemas.openxmlformats.org/package/2006/metadata/core-properties"/>
    <ds:schemaRef ds:uri="http://www.w3.org/XML/1998/namespace"/>
  </ds:schemaRefs>
</ds:datastoreItem>
</file>

<file path=customXml/itemProps1225.xml><?xml version="1.0" encoding="utf-8"?>
<ds:datastoreItem xmlns:ds="http://schemas.openxmlformats.org/officeDocument/2006/customXml" ds:itemID="{805E5E82-DA80-41D1-9B73-B5865D7DBF4E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226.xml><?xml version="1.0" encoding="utf-8"?>
<ds:datastoreItem xmlns:ds="http://schemas.openxmlformats.org/officeDocument/2006/customXml" ds:itemID="{D0AF5A09-56DB-44C7-BEFD-17706E82A37E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227.xml><?xml version="1.0" encoding="utf-8"?>
<ds:datastoreItem xmlns:ds="http://schemas.openxmlformats.org/officeDocument/2006/customXml" ds:itemID="{A7387118-98D4-400C-8C7E-5B5B7405644A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228.xml><?xml version="1.0" encoding="utf-8"?>
<ds:datastoreItem xmlns:ds="http://schemas.openxmlformats.org/officeDocument/2006/customXml" ds:itemID="{08A4EC87-6B87-4828-9DF2-0B9F572D8823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229.xml><?xml version="1.0" encoding="utf-8"?>
<ds:datastoreItem xmlns:ds="http://schemas.openxmlformats.org/officeDocument/2006/customXml" ds:itemID="{EA455E68-D2BE-426F-A5C6-0CB8F4639AA3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23.xml><?xml version="1.0" encoding="utf-8"?>
<ds:datastoreItem xmlns:ds="http://schemas.openxmlformats.org/officeDocument/2006/customXml" ds:itemID="{29DC4270-5EBA-471A-AE16-ECFC506A642D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230.xml><?xml version="1.0" encoding="utf-8"?>
<ds:datastoreItem xmlns:ds="http://schemas.openxmlformats.org/officeDocument/2006/customXml" ds:itemID="{839701BA-DBB8-4A52-A3AE-0DEB0E061E21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231.xml><?xml version="1.0" encoding="utf-8"?>
<ds:datastoreItem xmlns:ds="http://schemas.openxmlformats.org/officeDocument/2006/customXml" ds:itemID="{EDBDC63D-A742-48BF-B43F-5A519A64F474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232.xml><?xml version="1.0" encoding="utf-8"?>
<ds:datastoreItem xmlns:ds="http://schemas.openxmlformats.org/officeDocument/2006/customXml" ds:itemID="{90693F47-4B75-4C44-A12D-BCE548685930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233.xml><?xml version="1.0" encoding="utf-8"?>
<ds:datastoreItem xmlns:ds="http://schemas.openxmlformats.org/officeDocument/2006/customXml" ds:itemID="{46A3E8A9-F017-46C9-A2BB-3B1E310C1E8A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234.xml><?xml version="1.0" encoding="utf-8"?>
<ds:datastoreItem xmlns:ds="http://schemas.openxmlformats.org/officeDocument/2006/customXml" ds:itemID="{70952498-7BEF-4D42-A90B-58165051BA1F}">
  <ds:schemaRefs>
    <ds:schemaRef ds:uri="http://schemas.microsoft.com/sharepoint/v3/contenttype/forms"/>
  </ds:schemaRefs>
</ds:datastoreItem>
</file>

<file path=customXml/itemProps1235.xml><?xml version="1.0" encoding="utf-8"?>
<ds:datastoreItem xmlns:ds="http://schemas.openxmlformats.org/officeDocument/2006/customXml" ds:itemID="{E52BE26A-822A-4A23-B779-2224DB46F79E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236.xml><?xml version="1.0" encoding="utf-8"?>
<ds:datastoreItem xmlns:ds="http://schemas.openxmlformats.org/officeDocument/2006/customXml" ds:itemID="{43F6CFD4-A198-465C-BB1F-A6F55EBBD291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237.xml><?xml version="1.0" encoding="utf-8"?>
<ds:datastoreItem xmlns:ds="http://schemas.openxmlformats.org/officeDocument/2006/customXml" ds:itemID="{EC051103-F0E6-43D5-BB6B-06C57DE44332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238.xml><?xml version="1.0" encoding="utf-8"?>
<ds:datastoreItem xmlns:ds="http://schemas.openxmlformats.org/officeDocument/2006/customXml" ds:itemID="{96EB07CE-5A6B-4AB1-81A2-0BB5163023BC}">
  <ds:schemaRefs>
    <ds:schemaRef ds:uri="http://schemas.microsoft.com/sharepoint/v3/contenttype/forms"/>
  </ds:schemaRefs>
</ds:datastoreItem>
</file>

<file path=customXml/itemProps1239.xml><?xml version="1.0" encoding="utf-8"?>
<ds:datastoreItem xmlns:ds="http://schemas.openxmlformats.org/officeDocument/2006/customXml" ds:itemID="{D31486C4-7191-4D47-97AC-D26AF2AD58A6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24.xml><?xml version="1.0" encoding="utf-8"?>
<ds:datastoreItem xmlns:ds="http://schemas.openxmlformats.org/officeDocument/2006/customXml" ds:itemID="{223A7BAE-1994-4235-B3F8-6260149744A1}">
  <ds:schemaRefs>
    <ds:schemaRef ds:uri="http://schemas.microsoft.com/sharepoint/v3/contenttype/forms"/>
  </ds:schemaRefs>
</ds:datastoreItem>
</file>

<file path=customXml/itemProps1240.xml><?xml version="1.0" encoding="utf-8"?>
<ds:datastoreItem xmlns:ds="http://schemas.openxmlformats.org/officeDocument/2006/customXml" ds:itemID="{16734806-1C81-49B2-B6C2-BD4C295E2AD8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241.xml><?xml version="1.0" encoding="utf-8"?>
<ds:datastoreItem xmlns:ds="http://schemas.openxmlformats.org/officeDocument/2006/customXml" ds:itemID="{ED2C8EF8-DA8A-4C7E-ADFC-DCA2E1100E3F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242.xml><?xml version="1.0" encoding="utf-8"?>
<ds:datastoreItem xmlns:ds="http://schemas.openxmlformats.org/officeDocument/2006/customXml" ds:itemID="{9DC83FB5-E4B2-4100-9B28-0AC132F54C82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243.xml><?xml version="1.0" encoding="utf-8"?>
<ds:datastoreItem xmlns:ds="http://schemas.openxmlformats.org/officeDocument/2006/customXml" ds:itemID="{7EBB531C-51C4-474D-838E-92F89C028915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244.xml><?xml version="1.0" encoding="utf-8"?>
<ds:datastoreItem xmlns:ds="http://schemas.openxmlformats.org/officeDocument/2006/customXml" ds:itemID="{2AE042A1-2B79-46D3-8D75-4F64D62A2F79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245.xml><?xml version="1.0" encoding="utf-8"?>
<ds:datastoreItem xmlns:ds="http://schemas.openxmlformats.org/officeDocument/2006/customXml" ds:itemID="{680D07B5-5376-43AB-9AD3-6727684893BE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246.xml><?xml version="1.0" encoding="utf-8"?>
<ds:datastoreItem xmlns:ds="http://schemas.openxmlformats.org/officeDocument/2006/customXml" ds:itemID="{76A17CB6-0636-4306-911D-1173C346FB25}">
  <ds:schemaRefs>
    <ds:schemaRef ds:uri="http://schemas.microsoft.com/sharepoint/v3/contenttype/forms"/>
  </ds:schemaRefs>
</ds:datastoreItem>
</file>

<file path=customXml/itemProps1247.xml><?xml version="1.0" encoding="utf-8"?>
<ds:datastoreItem xmlns:ds="http://schemas.openxmlformats.org/officeDocument/2006/customXml" ds:itemID="{6F481E4F-76B1-4B75-9800-C81E8C9ADCCF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248.xml><?xml version="1.0" encoding="utf-8"?>
<ds:datastoreItem xmlns:ds="http://schemas.openxmlformats.org/officeDocument/2006/customXml" ds:itemID="{70707BBD-CF39-48A1-B19D-14F163AF0F37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249.xml><?xml version="1.0" encoding="utf-8"?>
<ds:datastoreItem xmlns:ds="http://schemas.openxmlformats.org/officeDocument/2006/customXml" ds:itemID="{43E12055-4ACC-4834-95BA-AFF57E249450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25.xml><?xml version="1.0" encoding="utf-8"?>
<ds:datastoreItem xmlns:ds="http://schemas.openxmlformats.org/officeDocument/2006/customXml" ds:itemID="{026C809D-E5E5-4E72-A095-BAD27B46B8B3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250.xml><?xml version="1.0" encoding="utf-8"?>
<ds:datastoreItem xmlns:ds="http://schemas.openxmlformats.org/officeDocument/2006/customXml" ds:itemID="{D0759294-A74D-4255-96BE-CD20E37B16A1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251.xml><?xml version="1.0" encoding="utf-8"?>
<ds:datastoreItem xmlns:ds="http://schemas.openxmlformats.org/officeDocument/2006/customXml" ds:itemID="{6322B804-04D2-4F58-9FD9-D65190CB248E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252.xml><?xml version="1.0" encoding="utf-8"?>
<ds:datastoreItem xmlns:ds="http://schemas.openxmlformats.org/officeDocument/2006/customXml" ds:itemID="{3D0BDE05-36D4-4FE0-A4B5-7D8053C34E0A}">
  <ds:schemaRefs>
    <ds:schemaRef ds:uri="http://schemas.microsoft.com/sharepoint/v3/contenttype/forms"/>
  </ds:schemaRefs>
</ds:datastoreItem>
</file>

<file path=customXml/itemProps1253.xml><?xml version="1.0" encoding="utf-8"?>
<ds:datastoreItem xmlns:ds="http://schemas.openxmlformats.org/officeDocument/2006/customXml" ds:itemID="{1095B25A-9A3B-4367-9EC5-7E8285F7611A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254.xml><?xml version="1.0" encoding="utf-8"?>
<ds:datastoreItem xmlns:ds="http://schemas.openxmlformats.org/officeDocument/2006/customXml" ds:itemID="{AFB986ED-935C-4E63-AB11-BBEFA1AC4844}">
  <ds:schemaRefs>
    <ds:schemaRef ds:uri="http://schemas.microsoft.com/sharepoint/v3/contenttype/forms"/>
  </ds:schemaRefs>
</ds:datastoreItem>
</file>

<file path=customXml/itemProps1255.xml><?xml version="1.0" encoding="utf-8"?>
<ds:datastoreItem xmlns:ds="http://schemas.openxmlformats.org/officeDocument/2006/customXml" ds:itemID="{DD92C712-9E52-40AA-A3E5-6789FF36ED64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256.xml><?xml version="1.0" encoding="utf-8"?>
<ds:datastoreItem xmlns:ds="http://schemas.openxmlformats.org/officeDocument/2006/customXml" ds:itemID="{087270E4-E9C9-448C-BF17-155F3BC8A1C7}">
  <ds:schemaRefs>
    <ds:schemaRef ds:uri="http://schemas.microsoft.com/sharepoint/v3/contenttype/forms"/>
  </ds:schemaRefs>
</ds:datastoreItem>
</file>

<file path=customXml/itemProps1257.xml><?xml version="1.0" encoding="utf-8"?>
<ds:datastoreItem xmlns:ds="http://schemas.openxmlformats.org/officeDocument/2006/customXml" ds:itemID="{785835BE-8608-466D-A0CF-D9E88D311048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258.xml><?xml version="1.0" encoding="utf-8"?>
<ds:datastoreItem xmlns:ds="http://schemas.openxmlformats.org/officeDocument/2006/customXml" ds:itemID="{B1B8C3AC-43C6-4FF9-B78D-A52D547C9A37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259.xml><?xml version="1.0" encoding="utf-8"?>
<ds:datastoreItem xmlns:ds="http://schemas.openxmlformats.org/officeDocument/2006/customXml" ds:itemID="{EA77661F-0494-4244-BD2A-CC7E1C850BBB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26.xml><?xml version="1.0" encoding="utf-8"?>
<ds:datastoreItem xmlns:ds="http://schemas.openxmlformats.org/officeDocument/2006/customXml" ds:itemID="{6EB48A62-E118-4E11-8899-9A4662D99CB6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260.xml><?xml version="1.0" encoding="utf-8"?>
<ds:datastoreItem xmlns:ds="http://schemas.openxmlformats.org/officeDocument/2006/customXml" ds:itemID="{889E0F9D-E007-4225-8E92-764D79301A73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261.xml><?xml version="1.0" encoding="utf-8"?>
<ds:datastoreItem xmlns:ds="http://schemas.openxmlformats.org/officeDocument/2006/customXml" ds:itemID="{6DAD75B2-D659-44F6-A74A-DCDB92C4989B}">
  <ds:schemaRefs>
    <ds:schemaRef ds:uri="http://schemas.microsoft.com/sharepoint/v3/contenttype/forms"/>
  </ds:schemaRefs>
</ds:datastoreItem>
</file>

<file path=customXml/itemProps1262.xml><?xml version="1.0" encoding="utf-8"?>
<ds:datastoreItem xmlns:ds="http://schemas.openxmlformats.org/officeDocument/2006/customXml" ds:itemID="{3212D899-2853-4ABC-B8C4-D8AFF6C495A3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263.xml><?xml version="1.0" encoding="utf-8"?>
<ds:datastoreItem xmlns:ds="http://schemas.openxmlformats.org/officeDocument/2006/customXml" ds:itemID="{BD7A3D1E-E777-49E6-BBCD-149C09C28F07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264.xml><?xml version="1.0" encoding="utf-8"?>
<ds:datastoreItem xmlns:ds="http://schemas.openxmlformats.org/officeDocument/2006/customXml" ds:itemID="{306D853A-AD73-41BF-9C92-A38BD3A1161C}">
  <ds:schemaRefs>
    <ds:schemaRef ds:uri="http://schemas.microsoft.com/sharepoint/v3/contenttype/forms"/>
  </ds:schemaRefs>
</ds:datastoreItem>
</file>

<file path=customXml/itemProps1265.xml><?xml version="1.0" encoding="utf-8"?>
<ds:datastoreItem xmlns:ds="http://schemas.openxmlformats.org/officeDocument/2006/customXml" ds:itemID="{E4AA5F00-B755-4E76-BEB6-3F337E7D4513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266.xml><?xml version="1.0" encoding="utf-8"?>
<ds:datastoreItem xmlns:ds="http://schemas.openxmlformats.org/officeDocument/2006/customXml" ds:itemID="{54EB7124-6457-412B-AB91-6B95608170A3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267.xml><?xml version="1.0" encoding="utf-8"?>
<ds:datastoreItem xmlns:ds="http://schemas.openxmlformats.org/officeDocument/2006/customXml" ds:itemID="{E8A53E87-B95C-4891-B8EF-F4FF8EA13E48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268.xml><?xml version="1.0" encoding="utf-8"?>
<ds:datastoreItem xmlns:ds="http://schemas.openxmlformats.org/officeDocument/2006/customXml" ds:itemID="{4576AF9B-E52D-48F3-A1D0-58264D2CC6E0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269.xml><?xml version="1.0" encoding="utf-8"?>
<ds:datastoreItem xmlns:ds="http://schemas.openxmlformats.org/officeDocument/2006/customXml" ds:itemID="{8BF8D7F3-8863-4078-AED9-10AB32BF95C4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27.xml><?xml version="1.0" encoding="utf-8"?>
<ds:datastoreItem xmlns:ds="http://schemas.openxmlformats.org/officeDocument/2006/customXml" ds:itemID="{E2A311F9-C955-40E3-AB06-1156969B9105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270.xml><?xml version="1.0" encoding="utf-8"?>
<ds:datastoreItem xmlns:ds="http://schemas.openxmlformats.org/officeDocument/2006/customXml" ds:itemID="{3430D8CF-16E1-4C48-A4DB-440CE0DEA66A}">
  <ds:schemaRefs>
    <ds:schemaRef ds:uri="http://schemas.microsoft.com/sharepoint/v3/contenttype/forms"/>
  </ds:schemaRefs>
</ds:datastoreItem>
</file>

<file path=customXml/itemProps1271.xml><?xml version="1.0" encoding="utf-8"?>
<ds:datastoreItem xmlns:ds="http://schemas.openxmlformats.org/officeDocument/2006/customXml" ds:itemID="{148F8193-DE73-46F6-A1D3-6C7283E22A26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272.xml><?xml version="1.0" encoding="utf-8"?>
<ds:datastoreItem xmlns:ds="http://schemas.openxmlformats.org/officeDocument/2006/customXml" ds:itemID="{8A311698-7215-483B-B244-93607765DA7E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273.xml><?xml version="1.0" encoding="utf-8"?>
<ds:datastoreItem xmlns:ds="http://schemas.openxmlformats.org/officeDocument/2006/customXml" ds:itemID="{148F21F0-804A-4EDB-A0E7-08F1323B78BD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274.xml><?xml version="1.0" encoding="utf-8"?>
<ds:datastoreItem xmlns:ds="http://schemas.openxmlformats.org/officeDocument/2006/customXml" ds:itemID="{2AE6EA18-D29E-4D8B-BB7A-1FFF987307CC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275.xml><?xml version="1.0" encoding="utf-8"?>
<ds:datastoreItem xmlns:ds="http://schemas.openxmlformats.org/officeDocument/2006/customXml" ds:itemID="{EA4B5F0D-C310-41A6-8085-0CE41E4D2E93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276.xml><?xml version="1.0" encoding="utf-8"?>
<ds:datastoreItem xmlns:ds="http://schemas.openxmlformats.org/officeDocument/2006/customXml" ds:itemID="{B456A470-AC67-4E14-91EF-AE735DCFCCCC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277.xml><?xml version="1.0" encoding="utf-8"?>
<ds:datastoreItem xmlns:ds="http://schemas.openxmlformats.org/officeDocument/2006/customXml" ds:itemID="{E22E15C4-EBAC-4D8D-8D85-F70C6DC4B185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278.xml><?xml version="1.0" encoding="utf-8"?>
<ds:datastoreItem xmlns:ds="http://schemas.openxmlformats.org/officeDocument/2006/customXml" ds:itemID="{62FFC0A8-B334-41D6-91DB-B1A2CB5B1FC1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279.xml><?xml version="1.0" encoding="utf-8"?>
<ds:datastoreItem xmlns:ds="http://schemas.openxmlformats.org/officeDocument/2006/customXml" ds:itemID="{A3D2A6E7-111A-4AF7-8696-07E23BC47D72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28.xml><?xml version="1.0" encoding="utf-8"?>
<ds:datastoreItem xmlns:ds="http://schemas.openxmlformats.org/officeDocument/2006/customXml" ds:itemID="{1F08C26F-4A8B-454E-87FE-401BDA055A82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280.xml><?xml version="1.0" encoding="utf-8"?>
<ds:datastoreItem xmlns:ds="http://schemas.openxmlformats.org/officeDocument/2006/customXml" ds:itemID="{A31C2FD7-376F-4498-A5B0-7E235AE0AE36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281.xml><?xml version="1.0" encoding="utf-8"?>
<ds:datastoreItem xmlns:ds="http://schemas.openxmlformats.org/officeDocument/2006/customXml" ds:itemID="{44A23D32-1512-43C5-A211-B44D439EC45B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282.xml><?xml version="1.0" encoding="utf-8"?>
<ds:datastoreItem xmlns:ds="http://schemas.openxmlformats.org/officeDocument/2006/customXml" ds:itemID="{06EDC222-5EE2-4348-9612-1C0004FF79A1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283.xml><?xml version="1.0" encoding="utf-8"?>
<ds:datastoreItem xmlns:ds="http://schemas.openxmlformats.org/officeDocument/2006/customXml" ds:itemID="{785AA1FD-1581-477E-86B4-ABDAB629E528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284.xml><?xml version="1.0" encoding="utf-8"?>
<ds:datastoreItem xmlns:ds="http://schemas.openxmlformats.org/officeDocument/2006/customXml" ds:itemID="{CF1E9FC0-3CDD-4236-A473-4265CA07E2DA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285.xml><?xml version="1.0" encoding="utf-8"?>
<ds:datastoreItem xmlns:ds="http://schemas.openxmlformats.org/officeDocument/2006/customXml" ds:itemID="{61A94ECE-DEEC-4D36-ADBF-A9F2CAF9BD91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286.xml><?xml version="1.0" encoding="utf-8"?>
<ds:datastoreItem xmlns:ds="http://schemas.openxmlformats.org/officeDocument/2006/customXml" ds:itemID="{E2DE1181-6035-4E10-880A-41D6EF0A3A63}">
  <ds:schemaRefs>
    <ds:schemaRef ds:uri="7bdda26d-0221-4fa0-8c6a-f7c833976219"/>
    <ds:schemaRef ds:uri="b1cfbc1f-88c0-472c-ba1c-d37a38c11df3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microsoft.com/sharepoint/v4"/>
    <ds:schemaRef ds:uri="http://schemas.openxmlformats.org/package/2006/metadata/core-properties"/>
    <ds:schemaRef ds:uri="http://www.w3.org/XML/1998/namespace"/>
  </ds:schemaRefs>
</ds:datastoreItem>
</file>

<file path=customXml/itemProps1287.xml><?xml version="1.0" encoding="utf-8"?>
<ds:datastoreItem xmlns:ds="http://schemas.openxmlformats.org/officeDocument/2006/customXml" ds:itemID="{E3CF38D7-EE5D-4BFD-BF0B-C2C64A9BCFDE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288.xml><?xml version="1.0" encoding="utf-8"?>
<ds:datastoreItem xmlns:ds="http://schemas.openxmlformats.org/officeDocument/2006/customXml" ds:itemID="{DB78F513-1685-4361-9A08-5B84A18A82F7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289.xml><?xml version="1.0" encoding="utf-8"?>
<ds:datastoreItem xmlns:ds="http://schemas.openxmlformats.org/officeDocument/2006/customXml" ds:itemID="{DD880742-8B5D-4428-96CC-0A8D2E3F7EF4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29.xml><?xml version="1.0" encoding="utf-8"?>
<ds:datastoreItem xmlns:ds="http://schemas.openxmlformats.org/officeDocument/2006/customXml" ds:itemID="{F3A43923-3835-4DE2-8D3F-D4FA0298ECA0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290.xml><?xml version="1.0" encoding="utf-8"?>
<ds:datastoreItem xmlns:ds="http://schemas.openxmlformats.org/officeDocument/2006/customXml" ds:itemID="{0EC89AF5-EAA8-4735-A0F1-4F959D83539C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291.xml><?xml version="1.0" encoding="utf-8"?>
<ds:datastoreItem xmlns:ds="http://schemas.openxmlformats.org/officeDocument/2006/customXml" ds:itemID="{721460A1-7335-4DBF-B943-D3AA943E01F1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292.xml><?xml version="1.0" encoding="utf-8"?>
<ds:datastoreItem xmlns:ds="http://schemas.openxmlformats.org/officeDocument/2006/customXml" ds:itemID="{B03ABD10-829F-4917-A98C-29953BF9C1D9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293.xml><?xml version="1.0" encoding="utf-8"?>
<ds:datastoreItem xmlns:ds="http://schemas.openxmlformats.org/officeDocument/2006/customXml" ds:itemID="{48AC3082-505E-4776-A048-958A35E0EFED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294.xml><?xml version="1.0" encoding="utf-8"?>
<ds:datastoreItem xmlns:ds="http://schemas.openxmlformats.org/officeDocument/2006/customXml" ds:itemID="{E622A0EB-97F6-47F7-903F-02A7ABABDE3C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295.xml><?xml version="1.0" encoding="utf-8"?>
<ds:datastoreItem xmlns:ds="http://schemas.openxmlformats.org/officeDocument/2006/customXml" ds:itemID="{1962C814-00B9-47C2-AA60-35FCA474BA09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296.xml><?xml version="1.0" encoding="utf-8"?>
<ds:datastoreItem xmlns:ds="http://schemas.openxmlformats.org/officeDocument/2006/customXml" ds:itemID="{1939E52E-B1E4-4396-87D2-BCE734EEF8EC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297.xml><?xml version="1.0" encoding="utf-8"?>
<ds:datastoreItem xmlns:ds="http://schemas.openxmlformats.org/officeDocument/2006/customXml" ds:itemID="{48A379AF-3F2D-4A35-9C24-E0BFC318A9C6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298.xml><?xml version="1.0" encoding="utf-8"?>
<ds:datastoreItem xmlns:ds="http://schemas.openxmlformats.org/officeDocument/2006/customXml" ds:itemID="{8DE4760B-9C1E-44DC-8278-B9D25DF9E1F6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299.xml><?xml version="1.0" encoding="utf-8"?>
<ds:datastoreItem xmlns:ds="http://schemas.openxmlformats.org/officeDocument/2006/customXml" ds:itemID="{71228D40-29E6-4E43-8430-B3F64A7D4B29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3.xml><?xml version="1.0" encoding="utf-8"?>
<ds:datastoreItem xmlns:ds="http://schemas.openxmlformats.org/officeDocument/2006/customXml" ds:itemID="{F8E076F3-B228-4528-977F-FA7661C10D4C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30.xml><?xml version="1.0" encoding="utf-8"?>
<ds:datastoreItem xmlns:ds="http://schemas.openxmlformats.org/officeDocument/2006/customXml" ds:itemID="{DC54AC94-DEA6-4B28-8189-140F5F82E836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300.xml><?xml version="1.0" encoding="utf-8"?>
<ds:datastoreItem xmlns:ds="http://schemas.openxmlformats.org/officeDocument/2006/customXml" ds:itemID="{C49235E1-B348-41C5-A83B-6CE545C3C17A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301.xml><?xml version="1.0" encoding="utf-8"?>
<ds:datastoreItem xmlns:ds="http://schemas.openxmlformats.org/officeDocument/2006/customXml" ds:itemID="{6455324A-3967-4B3A-89D1-0A03F2DDEC0B}">
  <ds:schemaRefs>
    <ds:schemaRef ds:uri="http://schemas.microsoft.com/sharepoint/v3/contenttype/forms"/>
  </ds:schemaRefs>
</ds:datastoreItem>
</file>

<file path=customXml/itemProps1302.xml><?xml version="1.0" encoding="utf-8"?>
<ds:datastoreItem xmlns:ds="http://schemas.openxmlformats.org/officeDocument/2006/customXml" ds:itemID="{7F54E294-85AE-4301-A790-64B6047327B6}">
  <ds:schemaRefs>
    <ds:schemaRef ds:uri="http://schemas.microsoft.com/sharepoint/v3/contenttype/forms"/>
  </ds:schemaRefs>
</ds:datastoreItem>
</file>

<file path=customXml/itemProps1303.xml><?xml version="1.0" encoding="utf-8"?>
<ds:datastoreItem xmlns:ds="http://schemas.openxmlformats.org/officeDocument/2006/customXml" ds:itemID="{2E9A8F3C-396A-4B4A-A357-A46C7E06D570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304.xml><?xml version="1.0" encoding="utf-8"?>
<ds:datastoreItem xmlns:ds="http://schemas.openxmlformats.org/officeDocument/2006/customXml" ds:itemID="{F92FED3A-9B5A-4126-81EF-EEFD51D005F0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305.xml><?xml version="1.0" encoding="utf-8"?>
<ds:datastoreItem xmlns:ds="http://schemas.openxmlformats.org/officeDocument/2006/customXml" ds:itemID="{77B80C24-342A-48B5-8041-D5CE2E155D3F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306.xml><?xml version="1.0" encoding="utf-8"?>
<ds:datastoreItem xmlns:ds="http://schemas.openxmlformats.org/officeDocument/2006/customXml" ds:itemID="{14F0CB82-C49F-4D44-A440-2E55BEF6FCDC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307.xml><?xml version="1.0" encoding="utf-8"?>
<ds:datastoreItem xmlns:ds="http://schemas.openxmlformats.org/officeDocument/2006/customXml" ds:itemID="{B6E8EA1E-61F7-48CD-89DE-51C18AEEE395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308.xml><?xml version="1.0" encoding="utf-8"?>
<ds:datastoreItem xmlns:ds="http://schemas.openxmlformats.org/officeDocument/2006/customXml" ds:itemID="{D62227FC-A310-40CB-A492-F9D71231D94F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309.xml><?xml version="1.0" encoding="utf-8"?>
<ds:datastoreItem xmlns:ds="http://schemas.openxmlformats.org/officeDocument/2006/customXml" ds:itemID="{28A40B0E-A940-489F-8303-EF6FF53770C7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31.xml><?xml version="1.0" encoding="utf-8"?>
<ds:datastoreItem xmlns:ds="http://schemas.openxmlformats.org/officeDocument/2006/customXml" ds:itemID="{16D51B78-2CEE-496B-AC17-7D89AA5F1F60}">
  <ds:schemaRefs>
    <ds:schemaRef ds:uri="http://schemas.microsoft.com/sharepoint/v3/contenttype/forms"/>
  </ds:schemaRefs>
</ds:datastoreItem>
</file>

<file path=customXml/itemProps1310.xml><?xml version="1.0" encoding="utf-8"?>
<ds:datastoreItem xmlns:ds="http://schemas.openxmlformats.org/officeDocument/2006/customXml" ds:itemID="{BF3B8A2D-C7C8-4C1B-A3AA-38AC248B98B5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311.xml><?xml version="1.0" encoding="utf-8"?>
<ds:datastoreItem xmlns:ds="http://schemas.openxmlformats.org/officeDocument/2006/customXml" ds:itemID="{942A8B6B-2FAD-47D0-AAB5-254CDEEBFB8A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312.xml><?xml version="1.0" encoding="utf-8"?>
<ds:datastoreItem xmlns:ds="http://schemas.openxmlformats.org/officeDocument/2006/customXml" ds:itemID="{BCCB2265-AC54-4618-8F40-83ECADEB49A6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313.xml><?xml version="1.0" encoding="utf-8"?>
<ds:datastoreItem xmlns:ds="http://schemas.openxmlformats.org/officeDocument/2006/customXml" ds:itemID="{6B2414FE-E098-44DE-BF8B-70DD38C0938B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314.xml><?xml version="1.0" encoding="utf-8"?>
<ds:datastoreItem xmlns:ds="http://schemas.openxmlformats.org/officeDocument/2006/customXml" ds:itemID="{2B96A414-7494-4E5C-A098-B324885D673F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315.xml><?xml version="1.0" encoding="utf-8"?>
<ds:datastoreItem xmlns:ds="http://schemas.openxmlformats.org/officeDocument/2006/customXml" ds:itemID="{F68B3840-BD47-477D-897B-DD660F431F21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316.xml><?xml version="1.0" encoding="utf-8"?>
<ds:datastoreItem xmlns:ds="http://schemas.openxmlformats.org/officeDocument/2006/customXml" ds:itemID="{5ACC6EB1-C25A-45E3-BBD7-21DBA2918B4F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317.xml><?xml version="1.0" encoding="utf-8"?>
<ds:datastoreItem xmlns:ds="http://schemas.openxmlformats.org/officeDocument/2006/customXml" ds:itemID="{265C1F08-FA23-4D1F-8CF9-8964717386E9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318.xml><?xml version="1.0" encoding="utf-8"?>
<ds:datastoreItem xmlns:ds="http://schemas.openxmlformats.org/officeDocument/2006/customXml" ds:itemID="{716F4205-852E-4157-9D10-7E3869CAB381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319.xml><?xml version="1.0" encoding="utf-8"?>
<ds:datastoreItem xmlns:ds="http://schemas.openxmlformats.org/officeDocument/2006/customXml" ds:itemID="{E3D930D6-CC48-44AA-9E37-186F7CF1B488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32.xml><?xml version="1.0" encoding="utf-8"?>
<ds:datastoreItem xmlns:ds="http://schemas.openxmlformats.org/officeDocument/2006/customXml" ds:itemID="{1F607487-3175-4AAC-94CC-C1701615864C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320.xml><?xml version="1.0" encoding="utf-8"?>
<ds:datastoreItem xmlns:ds="http://schemas.openxmlformats.org/officeDocument/2006/customXml" ds:itemID="{2C373A99-FFE6-4C6B-8D56-D9CAC67A790D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321.xml><?xml version="1.0" encoding="utf-8"?>
<ds:datastoreItem xmlns:ds="http://schemas.openxmlformats.org/officeDocument/2006/customXml" ds:itemID="{5AF5BC7B-ADBA-4982-96BE-27485F0C8B30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322.xml><?xml version="1.0" encoding="utf-8"?>
<ds:datastoreItem xmlns:ds="http://schemas.openxmlformats.org/officeDocument/2006/customXml" ds:itemID="{75E89ADE-B227-41F5-95BA-06DDF622D3E1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323.xml><?xml version="1.0" encoding="utf-8"?>
<ds:datastoreItem xmlns:ds="http://schemas.openxmlformats.org/officeDocument/2006/customXml" ds:itemID="{891F6BD9-7289-4693-B1D7-3873DB0F935F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324.xml><?xml version="1.0" encoding="utf-8"?>
<ds:datastoreItem xmlns:ds="http://schemas.openxmlformats.org/officeDocument/2006/customXml" ds:itemID="{661188EF-1F84-4F22-8902-3E0D1CE8B494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325.xml><?xml version="1.0" encoding="utf-8"?>
<ds:datastoreItem xmlns:ds="http://schemas.openxmlformats.org/officeDocument/2006/customXml" ds:itemID="{65EB45D6-4CC4-4454-A6FA-7D7CC5ABC805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326.xml><?xml version="1.0" encoding="utf-8"?>
<ds:datastoreItem xmlns:ds="http://schemas.openxmlformats.org/officeDocument/2006/customXml" ds:itemID="{79EBE3CE-761A-4B9D-A826-50D1F864E15C}">
  <ds:schemaRefs>
    <ds:schemaRef ds:uri="http://schemas.microsoft.com/sharepoint/v3/contenttype/forms"/>
  </ds:schemaRefs>
</ds:datastoreItem>
</file>

<file path=customXml/itemProps1327.xml><?xml version="1.0" encoding="utf-8"?>
<ds:datastoreItem xmlns:ds="http://schemas.openxmlformats.org/officeDocument/2006/customXml" ds:itemID="{FB013F17-9F89-40B2-B2B9-61C5FDA8DBE1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328.xml><?xml version="1.0" encoding="utf-8"?>
<ds:datastoreItem xmlns:ds="http://schemas.openxmlformats.org/officeDocument/2006/customXml" ds:itemID="{0AAA941F-4D6C-4569-B9D5-FCEE0C81E2B7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329.xml><?xml version="1.0" encoding="utf-8"?>
<ds:datastoreItem xmlns:ds="http://schemas.openxmlformats.org/officeDocument/2006/customXml" ds:itemID="{7406174D-D21B-4AD9-983A-A822E97C7B17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33.xml><?xml version="1.0" encoding="utf-8"?>
<ds:datastoreItem xmlns:ds="http://schemas.openxmlformats.org/officeDocument/2006/customXml" ds:itemID="{BE53BB47-0219-4B7D-A193-70A656E9E489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330.xml><?xml version="1.0" encoding="utf-8"?>
<ds:datastoreItem xmlns:ds="http://schemas.openxmlformats.org/officeDocument/2006/customXml" ds:itemID="{B3716549-17AA-4E74-A684-5894023CD833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331.xml><?xml version="1.0" encoding="utf-8"?>
<ds:datastoreItem xmlns:ds="http://schemas.openxmlformats.org/officeDocument/2006/customXml" ds:itemID="{A61A76C2-64C4-4FDD-A1D7-24A1B8C13EBB}">
  <ds:schemaRefs>
    <ds:schemaRef ds:uri="http://schemas.microsoft.com/sharepoint/v3/contenttype/forms"/>
  </ds:schemaRefs>
</ds:datastoreItem>
</file>

<file path=customXml/itemProps1332.xml><?xml version="1.0" encoding="utf-8"?>
<ds:datastoreItem xmlns:ds="http://schemas.openxmlformats.org/officeDocument/2006/customXml" ds:itemID="{D8A54374-E45F-4382-9F45-A32A511DF7A5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333.xml><?xml version="1.0" encoding="utf-8"?>
<ds:datastoreItem xmlns:ds="http://schemas.openxmlformats.org/officeDocument/2006/customXml" ds:itemID="{F0A768E2-0370-461E-B2B5-8F67B8BA7F3C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334.xml><?xml version="1.0" encoding="utf-8"?>
<ds:datastoreItem xmlns:ds="http://schemas.openxmlformats.org/officeDocument/2006/customXml" ds:itemID="{3C7F8435-7EBC-43C6-BEFD-B8C869474295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335.xml><?xml version="1.0" encoding="utf-8"?>
<ds:datastoreItem xmlns:ds="http://schemas.openxmlformats.org/officeDocument/2006/customXml" ds:itemID="{741AC8B4-4747-4942-AE48-1E7D0D10E20E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336.xml><?xml version="1.0" encoding="utf-8"?>
<ds:datastoreItem xmlns:ds="http://schemas.openxmlformats.org/officeDocument/2006/customXml" ds:itemID="{D672B2EA-76C0-440D-9ABD-4F5649618F93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337.xml><?xml version="1.0" encoding="utf-8"?>
<ds:datastoreItem xmlns:ds="http://schemas.openxmlformats.org/officeDocument/2006/customXml" ds:itemID="{6FE46092-B639-4B48-B26A-4F4652DDA731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338.xml><?xml version="1.0" encoding="utf-8"?>
<ds:datastoreItem xmlns:ds="http://schemas.openxmlformats.org/officeDocument/2006/customXml" ds:itemID="{A01C30E6-7A65-4C95-9AB2-D6D920429FCF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339.xml><?xml version="1.0" encoding="utf-8"?>
<ds:datastoreItem xmlns:ds="http://schemas.openxmlformats.org/officeDocument/2006/customXml" ds:itemID="{850BB640-CF33-4438-8CD4-EC62C0E27A14}">
  <ds:schemaRefs>
    <ds:schemaRef ds:uri="http://schemas.microsoft.com/sharepoint/v3/contenttype/forms"/>
  </ds:schemaRefs>
</ds:datastoreItem>
</file>

<file path=customXml/itemProps134.xml><?xml version="1.0" encoding="utf-8"?>
<ds:datastoreItem xmlns:ds="http://schemas.openxmlformats.org/officeDocument/2006/customXml" ds:itemID="{3947EFF0-09AC-4BEB-8380-F1B189912858}">
  <ds:schemaRefs>
    <ds:schemaRef ds:uri="http://schemas.microsoft.com/sharepoint/v3/contenttype/forms"/>
  </ds:schemaRefs>
</ds:datastoreItem>
</file>

<file path=customXml/itemProps1340.xml><?xml version="1.0" encoding="utf-8"?>
<ds:datastoreItem xmlns:ds="http://schemas.openxmlformats.org/officeDocument/2006/customXml" ds:itemID="{47E0E20A-9E9E-48CB-A576-1C8C54AB5FEB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341.xml><?xml version="1.0" encoding="utf-8"?>
<ds:datastoreItem xmlns:ds="http://schemas.openxmlformats.org/officeDocument/2006/customXml" ds:itemID="{3BBC3027-A80B-4993-9564-373ADDF8C36C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342.xml><?xml version="1.0" encoding="utf-8"?>
<ds:datastoreItem xmlns:ds="http://schemas.openxmlformats.org/officeDocument/2006/customXml" ds:itemID="{E7F9058B-8C1D-4836-8654-BC5990331E25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343.xml><?xml version="1.0" encoding="utf-8"?>
<ds:datastoreItem xmlns:ds="http://schemas.openxmlformats.org/officeDocument/2006/customXml" ds:itemID="{6E06BEE1-1537-4EB7-8324-762D2D307E38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344.xml><?xml version="1.0" encoding="utf-8"?>
<ds:datastoreItem xmlns:ds="http://schemas.openxmlformats.org/officeDocument/2006/customXml" ds:itemID="{7486339D-81BB-402D-9988-D2028E06D430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345.xml><?xml version="1.0" encoding="utf-8"?>
<ds:datastoreItem xmlns:ds="http://schemas.openxmlformats.org/officeDocument/2006/customXml" ds:itemID="{153529A9-C9C2-4E1C-9692-D78B6D582601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346.xml><?xml version="1.0" encoding="utf-8"?>
<ds:datastoreItem xmlns:ds="http://schemas.openxmlformats.org/officeDocument/2006/customXml" ds:itemID="{08E1E6D1-90E4-43A7-9A64-33CADC098D47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347.xml><?xml version="1.0" encoding="utf-8"?>
<ds:datastoreItem xmlns:ds="http://schemas.openxmlformats.org/officeDocument/2006/customXml" ds:itemID="{65459687-937B-4736-AC11-89A6DA8EEA17}">
  <ds:schemaRefs>
    <ds:schemaRef ds:uri="http://schemas.microsoft.com/sharepoint/v3/contenttype/forms"/>
  </ds:schemaRefs>
</ds:datastoreItem>
</file>

<file path=customXml/itemProps1348.xml><?xml version="1.0" encoding="utf-8"?>
<ds:datastoreItem xmlns:ds="http://schemas.openxmlformats.org/officeDocument/2006/customXml" ds:itemID="{7FFB1E68-8EF4-4286-AA25-852795C07497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349.xml><?xml version="1.0" encoding="utf-8"?>
<ds:datastoreItem xmlns:ds="http://schemas.openxmlformats.org/officeDocument/2006/customXml" ds:itemID="{9097ACB9-8681-4020-A373-E57BF016063E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35.xml><?xml version="1.0" encoding="utf-8"?>
<ds:datastoreItem xmlns:ds="http://schemas.openxmlformats.org/officeDocument/2006/customXml" ds:itemID="{AEFF8DBC-102B-4C79-AD32-87A04F755092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350.xml><?xml version="1.0" encoding="utf-8"?>
<ds:datastoreItem xmlns:ds="http://schemas.openxmlformats.org/officeDocument/2006/customXml" ds:itemID="{DCCE3DDD-EF96-4EA9-BB28-4BB5D8814E24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351.xml><?xml version="1.0" encoding="utf-8"?>
<ds:datastoreItem xmlns:ds="http://schemas.openxmlformats.org/officeDocument/2006/customXml" ds:itemID="{249339C6-BE24-4C47-AF50-AD3F1E857BA4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352.xml><?xml version="1.0" encoding="utf-8"?>
<ds:datastoreItem xmlns:ds="http://schemas.openxmlformats.org/officeDocument/2006/customXml" ds:itemID="{5C0D268B-D17A-4F44-973B-1D9978892013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353.xml><?xml version="1.0" encoding="utf-8"?>
<ds:datastoreItem xmlns:ds="http://schemas.openxmlformats.org/officeDocument/2006/customXml" ds:itemID="{A7892EFF-C655-4F40-8F58-6035033F0F0B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354.xml><?xml version="1.0" encoding="utf-8"?>
<ds:datastoreItem xmlns:ds="http://schemas.openxmlformats.org/officeDocument/2006/customXml" ds:itemID="{F40F8791-D4BE-4C5D-86D3-9B5A9F1D6965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355.xml><?xml version="1.0" encoding="utf-8"?>
<ds:datastoreItem xmlns:ds="http://schemas.openxmlformats.org/officeDocument/2006/customXml" ds:itemID="{1BC43CA3-91D7-4C4A-B07A-C2836C9532E2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356.xml><?xml version="1.0" encoding="utf-8"?>
<ds:datastoreItem xmlns:ds="http://schemas.openxmlformats.org/officeDocument/2006/customXml" ds:itemID="{7C6C071F-89DE-49C2-A9CD-0DB2E660DDBD}">
  <ds:schemaRefs>
    <ds:schemaRef ds:uri="http://schemas.microsoft.com/sharepoint/v3/contenttype/forms"/>
  </ds:schemaRefs>
</ds:datastoreItem>
</file>

<file path=customXml/itemProps1357.xml><?xml version="1.0" encoding="utf-8"?>
<ds:datastoreItem xmlns:ds="http://schemas.openxmlformats.org/officeDocument/2006/customXml" ds:itemID="{FA350576-745A-47CA-AA18-A9950F503F77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358.xml><?xml version="1.0" encoding="utf-8"?>
<ds:datastoreItem xmlns:ds="http://schemas.openxmlformats.org/officeDocument/2006/customXml" ds:itemID="{E398AB08-CF2B-4F4D-AEF8-93ACE09B03CA}">
  <ds:schemaRefs>
    <ds:schemaRef ds:uri="http://schemas.microsoft.com/sharepoint/v3/contenttype/forms"/>
  </ds:schemaRefs>
</ds:datastoreItem>
</file>

<file path=customXml/itemProps1359.xml><?xml version="1.0" encoding="utf-8"?>
<ds:datastoreItem xmlns:ds="http://schemas.openxmlformats.org/officeDocument/2006/customXml" ds:itemID="{3CEF4EA8-C871-4B63-8F8F-CBED657FE161}">
  <ds:schemaRefs>
    <ds:schemaRef ds:uri="http://schemas.microsoft.com/sharepoint/v3/contenttype/forms"/>
  </ds:schemaRefs>
</ds:datastoreItem>
</file>

<file path=customXml/itemProps136.xml><?xml version="1.0" encoding="utf-8"?>
<ds:datastoreItem xmlns:ds="http://schemas.openxmlformats.org/officeDocument/2006/customXml" ds:itemID="{3039B732-E25B-4902-965B-672E14440F0B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360.xml><?xml version="1.0" encoding="utf-8"?>
<ds:datastoreItem xmlns:ds="http://schemas.openxmlformats.org/officeDocument/2006/customXml" ds:itemID="{125C644E-7081-44AB-954E-808E90A31A74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361.xml><?xml version="1.0" encoding="utf-8"?>
<ds:datastoreItem xmlns:ds="http://schemas.openxmlformats.org/officeDocument/2006/customXml" ds:itemID="{28EDA797-50AC-4A59-8009-82B5F67E420E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362.xml><?xml version="1.0" encoding="utf-8"?>
<ds:datastoreItem xmlns:ds="http://schemas.openxmlformats.org/officeDocument/2006/customXml" ds:itemID="{6BE9047E-98AF-4E34-88C3-B14E6896CC5F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363.xml><?xml version="1.0" encoding="utf-8"?>
<ds:datastoreItem xmlns:ds="http://schemas.openxmlformats.org/officeDocument/2006/customXml" ds:itemID="{46D06443-DD95-47DB-9E72-3783A98CE932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364.xml><?xml version="1.0" encoding="utf-8"?>
<ds:datastoreItem xmlns:ds="http://schemas.openxmlformats.org/officeDocument/2006/customXml" ds:itemID="{07FB129B-483B-4EBC-AFF5-EC28F603AC3A}">
  <ds:schemaRefs>
    <ds:schemaRef ds:uri="http://schemas.microsoft.com/sharepoint/v3/contenttype/forms"/>
  </ds:schemaRefs>
</ds:datastoreItem>
</file>

<file path=customXml/itemProps1365.xml><?xml version="1.0" encoding="utf-8"?>
<ds:datastoreItem xmlns:ds="http://schemas.openxmlformats.org/officeDocument/2006/customXml" ds:itemID="{FFDB5F99-EBA0-4DAB-8F24-38537BB6C77B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366.xml><?xml version="1.0" encoding="utf-8"?>
<ds:datastoreItem xmlns:ds="http://schemas.openxmlformats.org/officeDocument/2006/customXml" ds:itemID="{501ADD1A-00F6-4575-BE0C-96E4B289835C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367.xml><?xml version="1.0" encoding="utf-8"?>
<ds:datastoreItem xmlns:ds="http://schemas.openxmlformats.org/officeDocument/2006/customXml" ds:itemID="{7C0F1B43-5ECF-4A26-8250-838C14793E88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368.xml><?xml version="1.0" encoding="utf-8"?>
<ds:datastoreItem xmlns:ds="http://schemas.openxmlformats.org/officeDocument/2006/customXml" ds:itemID="{4EC4C6B7-02CD-428F-BA00-36A3CC66E38E}">
  <ds:schemaRefs>
    <ds:schemaRef ds:uri="http://schemas.microsoft.com/sharepoint/v3/contenttype/forms"/>
  </ds:schemaRefs>
</ds:datastoreItem>
</file>

<file path=customXml/itemProps1369.xml><?xml version="1.0" encoding="utf-8"?>
<ds:datastoreItem xmlns:ds="http://schemas.openxmlformats.org/officeDocument/2006/customXml" ds:itemID="{5E5A528F-D9F6-4432-9A77-6CE805F3AFEC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37.xml><?xml version="1.0" encoding="utf-8"?>
<ds:datastoreItem xmlns:ds="http://schemas.openxmlformats.org/officeDocument/2006/customXml" ds:itemID="{B7FEB1DC-13B7-47C9-94A3-8756B2C88B83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370.xml><?xml version="1.0" encoding="utf-8"?>
<ds:datastoreItem xmlns:ds="http://schemas.openxmlformats.org/officeDocument/2006/customXml" ds:itemID="{EEFE09B2-B6AA-4006-AC6F-6FED61DD58F9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371.xml><?xml version="1.0" encoding="utf-8"?>
<ds:datastoreItem xmlns:ds="http://schemas.openxmlformats.org/officeDocument/2006/customXml" ds:itemID="{E3FB356A-387C-4CC1-A470-D3FB62B5CFD5}">
  <ds:schemaRefs>
    <ds:schemaRef ds:uri="http://schemas.microsoft.com/sharepoint/v3/contenttype/forms"/>
  </ds:schemaRefs>
</ds:datastoreItem>
</file>

<file path=customXml/itemProps1372.xml><?xml version="1.0" encoding="utf-8"?>
<ds:datastoreItem xmlns:ds="http://schemas.openxmlformats.org/officeDocument/2006/customXml" ds:itemID="{430793BA-3CE5-4944-BFBF-D70FB13E1ADA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373.xml><?xml version="1.0" encoding="utf-8"?>
<ds:datastoreItem xmlns:ds="http://schemas.openxmlformats.org/officeDocument/2006/customXml" ds:itemID="{E22F6162-D9D3-46FA-9D8C-C3ADF6C42669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374.xml><?xml version="1.0" encoding="utf-8"?>
<ds:datastoreItem xmlns:ds="http://schemas.openxmlformats.org/officeDocument/2006/customXml" ds:itemID="{94F12728-5E90-466E-A20D-4334B747614E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375.xml><?xml version="1.0" encoding="utf-8"?>
<ds:datastoreItem xmlns:ds="http://schemas.openxmlformats.org/officeDocument/2006/customXml" ds:itemID="{50CFB51D-13F3-4F1E-A1F1-6E828E2DC565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376.xml><?xml version="1.0" encoding="utf-8"?>
<ds:datastoreItem xmlns:ds="http://schemas.openxmlformats.org/officeDocument/2006/customXml" ds:itemID="{12672A78-6BEB-44C1-88F5-1424D943798F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377.xml><?xml version="1.0" encoding="utf-8"?>
<ds:datastoreItem xmlns:ds="http://schemas.openxmlformats.org/officeDocument/2006/customXml" ds:itemID="{294E9823-CA2C-44C3-9BEC-70C82C829D32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378.xml><?xml version="1.0" encoding="utf-8"?>
<ds:datastoreItem xmlns:ds="http://schemas.openxmlformats.org/officeDocument/2006/customXml" ds:itemID="{FD48A656-D7A5-4ECA-85B4-A0606EFD271F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379.xml><?xml version="1.0" encoding="utf-8"?>
<ds:datastoreItem xmlns:ds="http://schemas.openxmlformats.org/officeDocument/2006/customXml" ds:itemID="{6D190C8A-6161-4E97-8398-DB9BD10349FA}">
  <ds:schemaRefs>
    <ds:schemaRef ds:uri="http://schemas.microsoft.com/sharepoint/v3/contenttype/forms"/>
  </ds:schemaRefs>
</ds:datastoreItem>
</file>

<file path=customXml/itemProps138.xml><?xml version="1.0" encoding="utf-8"?>
<ds:datastoreItem xmlns:ds="http://schemas.openxmlformats.org/officeDocument/2006/customXml" ds:itemID="{420CEA00-AD98-4AE7-A35A-6A2B8FDBD0C1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380.xml><?xml version="1.0" encoding="utf-8"?>
<ds:datastoreItem xmlns:ds="http://schemas.openxmlformats.org/officeDocument/2006/customXml" ds:itemID="{D889C2CE-A94D-4A35-902A-D0BEDF563F6D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381.xml><?xml version="1.0" encoding="utf-8"?>
<ds:datastoreItem xmlns:ds="http://schemas.openxmlformats.org/officeDocument/2006/customXml" ds:itemID="{BC4649D2-E28B-487A-9A0B-F60EA06286CF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382.xml><?xml version="1.0" encoding="utf-8"?>
<ds:datastoreItem xmlns:ds="http://schemas.openxmlformats.org/officeDocument/2006/customXml" ds:itemID="{C1EFF122-8542-408A-A70A-31702C99B49D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383.xml><?xml version="1.0" encoding="utf-8"?>
<ds:datastoreItem xmlns:ds="http://schemas.openxmlformats.org/officeDocument/2006/customXml" ds:itemID="{8AE96380-4FFB-4190-9209-C2A919D59213}">
  <ds:schemaRefs>
    <ds:schemaRef ds:uri="http://schemas.microsoft.com/sharepoint/v3/contenttype/forms"/>
  </ds:schemaRefs>
</ds:datastoreItem>
</file>

<file path=customXml/itemProps1384.xml><?xml version="1.0" encoding="utf-8"?>
<ds:datastoreItem xmlns:ds="http://schemas.openxmlformats.org/officeDocument/2006/customXml" ds:itemID="{170EB31D-73DE-4876-A8B4-08CB8B75D60C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385.xml><?xml version="1.0" encoding="utf-8"?>
<ds:datastoreItem xmlns:ds="http://schemas.openxmlformats.org/officeDocument/2006/customXml" ds:itemID="{97A0DFFE-5A03-487E-BF1C-9D50C6125F26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386.xml><?xml version="1.0" encoding="utf-8"?>
<ds:datastoreItem xmlns:ds="http://schemas.openxmlformats.org/officeDocument/2006/customXml" ds:itemID="{0A82D423-6893-4B99-8D29-46BC5798BC29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387.xml><?xml version="1.0" encoding="utf-8"?>
<ds:datastoreItem xmlns:ds="http://schemas.openxmlformats.org/officeDocument/2006/customXml" ds:itemID="{E42BD5E3-5673-4AEA-8FE5-72F5BC203F5C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388.xml><?xml version="1.0" encoding="utf-8"?>
<ds:datastoreItem xmlns:ds="http://schemas.openxmlformats.org/officeDocument/2006/customXml" ds:itemID="{A0A9ECB0-A683-48B0-8180-11107BCA42A3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389.xml><?xml version="1.0" encoding="utf-8"?>
<ds:datastoreItem xmlns:ds="http://schemas.openxmlformats.org/officeDocument/2006/customXml" ds:itemID="{AED99CA4-6D02-448C-9AF0-48E6D32D46CD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39.xml><?xml version="1.0" encoding="utf-8"?>
<ds:datastoreItem xmlns:ds="http://schemas.openxmlformats.org/officeDocument/2006/customXml" ds:itemID="{E013DB4B-516F-4822-832E-9618948CE7F7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390.xml><?xml version="1.0" encoding="utf-8"?>
<ds:datastoreItem xmlns:ds="http://schemas.openxmlformats.org/officeDocument/2006/customXml" ds:itemID="{55875220-F2FC-4929-9B3F-3E5EC673D6BB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391.xml><?xml version="1.0" encoding="utf-8"?>
<ds:datastoreItem xmlns:ds="http://schemas.openxmlformats.org/officeDocument/2006/customXml" ds:itemID="{9D6EF8F2-61AD-42F1-9DCB-B7ADB7F20FB0}">
  <ds:schemaRefs>
    <ds:schemaRef ds:uri="http://schemas.microsoft.com/sharepoint/v3/contenttype/forms"/>
  </ds:schemaRefs>
</ds:datastoreItem>
</file>

<file path=customXml/itemProps1392.xml><?xml version="1.0" encoding="utf-8"?>
<ds:datastoreItem xmlns:ds="http://schemas.openxmlformats.org/officeDocument/2006/customXml" ds:itemID="{B30D4A01-918F-4385-B6FB-A18DD26B21EE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393.xml><?xml version="1.0" encoding="utf-8"?>
<ds:datastoreItem xmlns:ds="http://schemas.openxmlformats.org/officeDocument/2006/customXml" ds:itemID="{EC8B1A47-8BCC-4B7A-BC2A-AAAD65B906A1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394.xml><?xml version="1.0" encoding="utf-8"?>
<ds:datastoreItem xmlns:ds="http://schemas.openxmlformats.org/officeDocument/2006/customXml" ds:itemID="{E727BC5D-36B0-47C8-9AE3-513D878629D3}">
  <ds:schemaRefs>
    <ds:schemaRef ds:uri="http://schemas.microsoft.com/sharepoint/v3/contenttype/forms"/>
  </ds:schemaRefs>
</ds:datastoreItem>
</file>

<file path=customXml/itemProps1395.xml><?xml version="1.0" encoding="utf-8"?>
<ds:datastoreItem xmlns:ds="http://schemas.openxmlformats.org/officeDocument/2006/customXml" ds:itemID="{CFAC400D-4A6D-4A9D-91AB-0270F30EBF4C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396.xml><?xml version="1.0" encoding="utf-8"?>
<ds:datastoreItem xmlns:ds="http://schemas.openxmlformats.org/officeDocument/2006/customXml" ds:itemID="{94C1B76A-B486-4421-A0B0-DE78C79C9176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397.xml><?xml version="1.0" encoding="utf-8"?>
<ds:datastoreItem xmlns:ds="http://schemas.openxmlformats.org/officeDocument/2006/customXml" ds:itemID="{0B9E5DC2-3649-4125-BC9F-41BF80028065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398.xml><?xml version="1.0" encoding="utf-8"?>
<ds:datastoreItem xmlns:ds="http://schemas.openxmlformats.org/officeDocument/2006/customXml" ds:itemID="{45189650-97FA-4EED-B6A5-6B59C6359D60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399.xml><?xml version="1.0" encoding="utf-8"?>
<ds:datastoreItem xmlns:ds="http://schemas.openxmlformats.org/officeDocument/2006/customXml" ds:itemID="{83963D8B-B561-494C-8BC9-7494AB7E2F79}">
  <ds:schemaRefs>
    <ds:schemaRef ds:uri="http://schemas.microsoft.com/sharepoint/v3/contenttype/forms"/>
  </ds:schemaRefs>
</ds:datastoreItem>
</file>

<file path=customXml/itemProps14.xml><?xml version="1.0" encoding="utf-8"?>
<ds:datastoreItem xmlns:ds="http://schemas.openxmlformats.org/officeDocument/2006/customXml" ds:itemID="{495F89FF-52F9-4AE8-BEC7-F49871A592C7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40.xml><?xml version="1.0" encoding="utf-8"?>
<ds:datastoreItem xmlns:ds="http://schemas.openxmlformats.org/officeDocument/2006/customXml" ds:itemID="{2228FA06-E115-41C9-BF60-C918F0FB5916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400.xml><?xml version="1.0" encoding="utf-8"?>
<ds:datastoreItem xmlns:ds="http://schemas.openxmlformats.org/officeDocument/2006/customXml" ds:itemID="{3A58DFFA-BFC9-410B-92B2-09C8EB283982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401.xml><?xml version="1.0" encoding="utf-8"?>
<ds:datastoreItem xmlns:ds="http://schemas.openxmlformats.org/officeDocument/2006/customXml" ds:itemID="{952CC653-2AEC-4626-A75C-A2D61AE9DD64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402.xml><?xml version="1.0" encoding="utf-8"?>
<ds:datastoreItem xmlns:ds="http://schemas.openxmlformats.org/officeDocument/2006/customXml" ds:itemID="{20CE55BD-7F8E-49FE-8056-AEB6E8FEEEBC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403.xml><?xml version="1.0" encoding="utf-8"?>
<ds:datastoreItem xmlns:ds="http://schemas.openxmlformats.org/officeDocument/2006/customXml" ds:itemID="{F4C021A5-379A-4461-9A2B-9483A3665640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404.xml><?xml version="1.0" encoding="utf-8"?>
<ds:datastoreItem xmlns:ds="http://schemas.openxmlformats.org/officeDocument/2006/customXml" ds:itemID="{6EBC1F8E-FA79-4BAA-9C6F-1969B6780521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405.xml><?xml version="1.0" encoding="utf-8"?>
<ds:datastoreItem xmlns:ds="http://schemas.openxmlformats.org/officeDocument/2006/customXml" ds:itemID="{515581BD-7730-4988-AD1D-47DCE5D666BB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406.xml><?xml version="1.0" encoding="utf-8"?>
<ds:datastoreItem xmlns:ds="http://schemas.openxmlformats.org/officeDocument/2006/customXml" ds:itemID="{9DB1CFCC-C42A-4FDD-BCC3-D46293D76F8E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407.xml><?xml version="1.0" encoding="utf-8"?>
<ds:datastoreItem xmlns:ds="http://schemas.openxmlformats.org/officeDocument/2006/customXml" ds:itemID="{33EF2483-F522-46AF-B7EF-61E45DDB2B09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408.xml><?xml version="1.0" encoding="utf-8"?>
<ds:datastoreItem xmlns:ds="http://schemas.openxmlformats.org/officeDocument/2006/customXml" ds:itemID="{9859A00F-173E-47EB-96FF-37D316F7F840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409.xml><?xml version="1.0" encoding="utf-8"?>
<ds:datastoreItem xmlns:ds="http://schemas.openxmlformats.org/officeDocument/2006/customXml" ds:itemID="{1530D6D6-03CA-4253-8109-A83386244FC4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41.xml><?xml version="1.0" encoding="utf-8"?>
<ds:datastoreItem xmlns:ds="http://schemas.openxmlformats.org/officeDocument/2006/customXml" ds:itemID="{8BF93CCC-B4B7-43D4-AA18-0050EAD4E1CB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410.xml><?xml version="1.0" encoding="utf-8"?>
<ds:datastoreItem xmlns:ds="http://schemas.openxmlformats.org/officeDocument/2006/customXml" ds:itemID="{FB8194E6-DCF6-43FE-B314-B155E3EEBE65}">
  <ds:schemaRefs>
    <ds:schemaRef ds:uri="http://schemas.microsoft.com/sharepoint/v3/contenttype/forms"/>
  </ds:schemaRefs>
</ds:datastoreItem>
</file>

<file path=customXml/itemProps1411.xml><?xml version="1.0" encoding="utf-8"?>
<ds:datastoreItem xmlns:ds="http://schemas.openxmlformats.org/officeDocument/2006/customXml" ds:itemID="{9261F58A-03A9-470B-9A85-2ACDCEDF6786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412.xml><?xml version="1.0" encoding="utf-8"?>
<ds:datastoreItem xmlns:ds="http://schemas.openxmlformats.org/officeDocument/2006/customXml" ds:itemID="{2C8BC370-37AA-4591-823D-187D91AB641D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413.xml><?xml version="1.0" encoding="utf-8"?>
<ds:datastoreItem xmlns:ds="http://schemas.openxmlformats.org/officeDocument/2006/customXml" ds:itemID="{FB9E857C-E897-4B05-8D60-077544FFB8D1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414.xml><?xml version="1.0" encoding="utf-8"?>
<ds:datastoreItem xmlns:ds="http://schemas.openxmlformats.org/officeDocument/2006/customXml" ds:itemID="{DFB44820-A8BF-41E7-B83E-F3C8C5491818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415.xml><?xml version="1.0" encoding="utf-8"?>
<ds:datastoreItem xmlns:ds="http://schemas.openxmlformats.org/officeDocument/2006/customXml" ds:itemID="{56E089A4-50EB-4451-A683-B57FB2408326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416.xml><?xml version="1.0" encoding="utf-8"?>
<ds:datastoreItem xmlns:ds="http://schemas.openxmlformats.org/officeDocument/2006/customXml" ds:itemID="{6EB7703F-F601-42D4-8DE5-A2C14D8E166F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417.xml><?xml version="1.0" encoding="utf-8"?>
<ds:datastoreItem xmlns:ds="http://schemas.openxmlformats.org/officeDocument/2006/customXml" ds:itemID="{1D939E3B-AC12-4714-9572-F4364A869D4E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418.xml><?xml version="1.0" encoding="utf-8"?>
<ds:datastoreItem xmlns:ds="http://schemas.openxmlformats.org/officeDocument/2006/customXml" ds:itemID="{21D00EFE-D2FF-4FC8-B7F0-D260A434DE6F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419.xml><?xml version="1.0" encoding="utf-8"?>
<ds:datastoreItem xmlns:ds="http://schemas.openxmlformats.org/officeDocument/2006/customXml" ds:itemID="{EA10743B-CB23-47EB-A258-13A17D876A3A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42.xml><?xml version="1.0" encoding="utf-8"?>
<ds:datastoreItem xmlns:ds="http://schemas.openxmlformats.org/officeDocument/2006/customXml" ds:itemID="{9690B358-329A-4F28-910F-42968D89696E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420.xml><?xml version="1.0" encoding="utf-8"?>
<ds:datastoreItem xmlns:ds="http://schemas.openxmlformats.org/officeDocument/2006/customXml" ds:itemID="{83BD5CEF-F5EA-4E0F-B729-272F578F7552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421.xml><?xml version="1.0" encoding="utf-8"?>
<ds:datastoreItem xmlns:ds="http://schemas.openxmlformats.org/officeDocument/2006/customXml" ds:itemID="{CE784002-B428-453B-AE1F-3CB0FFF28AF7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422.xml><?xml version="1.0" encoding="utf-8"?>
<ds:datastoreItem xmlns:ds="http://schemas.openxmlformats.org/officeDocument/2006/customXml" ds:itemID="{6C99EA29-0208-4601-8E85-A66F404B55FD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423.xml><?xml version="1.0" encoding="utf-8"?>
<ds:datastoreItem xmlns:ds="http://schemas.openxmlformats.org/officeDocument/2006/customXml" ds:itemID="{65234CE1-02C3-4B98-87FE-568C0F6533C9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424.xml><?xml version="1.0" encoding="utf-8"?>
<ds:datastoreItem xmlns:ds="http://schemas.openxmlformats.org/officeDocument/2006/customXml" ds:itemID="{2648D25F-EF05-498F-8CEB-D7577F01567F}">
  <ds:schemaRefs>
    <ds:schemaRef ds:uri="http://schemas.microsoft.com/sharepoint/v3/contenttype/forms"/>
  </ds:schemaRefs>
</ds:datastoreItem>
</file>

<file path=customXml/itemProps1425.xml><?xml version="1.0" encoding="utf-8"?>
<ds:datastoreItem xmlns:ds="http://schemas.openxmlformats.org/officeDocument/2006/customXml" ds:itemID="{8874FA13-2A6A-4146-BBFA-830AE1668B7C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426.xml><?xml version="1.0" encoding="utf-8"?>
<ds:datastoreItem xmlns:ds="http://schemas.openxmlformats.org/officeDocument/2006/customXml" ds:itemID="{83D34585-D68C-48BA-8503-934B6C576647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427.xml><?xml version="1.0" encoding="utf-8"?>
<ds:datastoreItem xmlns:ds="http://schemas.openxmlformats.org/officeDocument/2006/customXml" ds:itemID="{D4704810-D581-474C-9093-F88598BB08D6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428.xml><?xml version="1.0" encoding="utf-8"?>
<ds:datastoreItem xmlns:ds="http://schemas.openxmlformats.org/officeDocument/2006/customXml" ds:itemID="{EFB38435-D354-439C-B17F-28736FE6453C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429.xml><?xml version="1.0" encoding="utf-8"?>
<ds:datastoreItem xmlns:ds="http://schemas.openxmlformats.org/officeDocument/2006/customXml" ds:itemID="{655F51A7-DA02-4AF7-96E5-01BD2E44C570}">
  <ds:schemaRefs>
    <ds:schemaRef ds:uri="http://schemas.microsoft.com/sharepoint/v3/contenttype/forms"/>
  </ds:schemaRefs>
</ds:datastoreItem>
</file>

<file path=customXml/itemProps143.xml><?xml version="1.0" encoding="utf-8"?>
<ds:datastoreItem xmlns:ds="http://schemas.openxmlformats.org/officeDocument/2006/customXml" ds:itemID="{58374ADD-C4BE-41A8-BBAE-1FC64A42115A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430.xml><?xml version="1.0" encoding="utf-8"?>
<ds:datastoreItem xmlns:ds="http://schemas.openxmlformats.org/officeDocument/2006/customXml" ds:itemID="{3E7D3C97-3930-4EF8-867F-7A532FCAC168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431.xml><?xml version="1.0" encoding="utf-8"?>
<ds:datastoreItem xmlns:ds="http://schemas.openxmlformats.org/officeDocument/2006/customXml" ds:itemID="{6C4AA908-E196-47AB-82A1-918B36418EBF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432.xml><?xml version="1.0" encoding="utf-8"?>
<ds:datastoreItem xmlns:ds="http://schemas.openxmlformats.org/officeDocument/2006/customXml" ds:itemID="{B3B49CA2-BD61-4562-BB7D-FFE29294E212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433.xml><?xml version="1.0" encoding="utf-8"?>
<ds:datastoreItem xmlns:ds="http://schemas.openxmlformats.org/officeDocument/2006/customXml" ds:itemID="{1C545FF8-E67D-4363-A585-21DE42A365A1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434.xml><?xml version="1.0" encoding="utf-8"?>
<ds:datastoreItem xmlns:ds="http://schemas.openxmlformats.org/officeDocument/2006/customXml" ds:itemID="{12B7CD9B-37EF-47CF-9C64-3581CDCD7A91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435.xml><?xml version="1.0" encoding="utf-8"?>
<ds:datastoreItem xmlns:ds="http://schemas.openxmlformats.org/officeDocument/2006/customXml" ds:itemID="{03D7036C-12FB-43EF-A306-3B323BB43FD1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436.xml><?xml version="1.0" encoding="utf-8"?>
<ds:datastoreItem xmlns:ds="http://schemas.openxmlformats.org/officeDocument/2006/customXml" ds:itemID="{72F7A6AB-B04F-4CAF-9C23-E33EC7A54170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437.xml><?xml version="1.0" encoding="utf-8"?>
<ds:datastoreItem xmlns:ds="http://schemas.openxmlformats.org/officeDocument/2006/customXml" ds:itemID="{18C4BD7D-514D-4485-9D6B-F519340C2E60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438.xml><?xml version="1.0" encoding="utf-8"?>
<ds:datastoreItem xmlns:ds="http://schemas.openxmlformats.org/officeDocument/2006/customXml" ds:itemID="{3344F20B-976D-4BC7-8C35-7AA04AF76AEB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439.xml><?xml version="1.0" encoding="utf-8"?>
<ds:datastoreItem xmlns:ds="http://schemas.openxmlformats.org/officeDocument/2006/customXml" ds:itemID="{089000DB-C90F-4989-BF4F-E23F6B3FE449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44.xml><?xml version="1.0" encoding="utf-8"?>
<ds:datastoreItem xmlns:ds="http://schemas.openxmlformats.org/officeDocument/2006/customXml" ds:itemID="{610F2549-CC58-4F95-821D-636664E80819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440.xml><?xml version="1.0" encoding="utf-8"?>
<ds:datastoreItem xmlns:ds="http://schemas.openxmlformats.org/officeDocument/2006/customXml" ds:itemID="{AE6F8CB1-3696-404D-BE4B-EC9E84A98FE4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441.xml><?xml version="1.0" encoding="utf-8"?>
<ds:datastoreItem xmlns:ds="http://schemas.openxmlformats.org/officeDocument/2006/customXml" ds:itemID="{C28349B0-8D10-4253-AB51-B1BBEC830A4C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442.xml><?xml version="1.0" encoding="utf-8"?>
<ds:datastoreItem xmlns:ds="http://schemas.openxmlformats.org/officeDocument/2006/customXml" ds:itemID="{A1570E28-6AAB-424D-96FD-EAD03C84A206}">
  <ds:schemaRefs>
    <ds:schemaRef ds:uri="http://schemas.microsoft.com/sharepoint/v3/contenttype/forms"/>
  </ds:schemaRefs>
</ds:datastoreItem>
</file>

<file path=customXml/itemProps1443.xml><?xml version="1.0" encoding="utf-8"?>
<ds:datastoreItem xmlns:ds="http://schemas.openxmlformats.org/officeDocument/2006/customXml" ds:itemID="{95F31169-3A25-438B-A055-175FBB83CCFB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444.xml><?xml version="1.0" encoding="utf-8"?>
<ds:datastoreItem xmlns:ds="http://schemas.openxmlformats.org/officeDocument/2006/customXml" ds:itemID="{7BB8D99F-3534-4BA6-9491-9A282C7F15BD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445.xml><?xml version="1.0" encoding="utf-8"?>
<ds:datastoreItem xmlns:ds="http://schemas.openxmlformats.org/officeDocument/2006/customXml" ds:itemID="{53BBF8D0-AE77-403A-9B25-EF02BA43FC8D}">
  <ds:schemaRefs>
    <ds:schemaRef ds:uri="http://schemas.microsoft.com/sharepoint/v3/contenttype/forms"/>
  </ds:schemaRefs>
</ds:datastoreItem>
</file>

<file path=customXml/itemProps1446.xml><?xml version="1.0" encoding="utf-8"?>
<ds:datastoreItem xmlns:ds="http://schemas.openxmlformats.org/officeDocument/2006/customXml" ds:itemID="{A10D92CA-FA2D-441D-A7EC-F150B26F3C11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447.xml><?xml version="1.0" encoding="utf-8"?>
<ds:datastoreItem xmlns:ds="http://schemas.openxmlformats.org/officeDocument/2006/customXml" ds:itemID="{01FE2109-9619-47F7-9EF0-DBAEDDADE164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448.xml><?xml version="1.0" encoding="utf-8"?>
<ds:datastoreItem xmlns:ds="http://schemas.openxmlformats.org/officeDocument/2006/customXml" ds:itemID="{230BDC3B-11C8-4B2C-9D93-A2AD17953B28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449.xml><?xml version="1.0" encoding="utf-8"?>
<ds:datastoreItem xmlns:ds="http://schemas.openxmlformats.org/officeDocument/2006/customXml" ds:itemID="{E3759166-C0DC-4418-9B15-982C0C53286F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45.xml><?xml version="1.0" encoding="utf-8"?>
<ds:datastoreItem xmlns:ds="http://schemas.openxmlformats.org/officeDocument/2006/customXml" ds:itemID="{DB05F4F9-4BE1-49B1-A697-00170C03B72A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450.xml><?xml version="1.0" encoding="utf-8"?>
<ds:datastoreItem xmlns:ds="http://schemas.openxmlformats.org/officeDocument/2006/customXml" ds:itemID="{33029195-F373-4B95-A31E-DB584DD73281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451.xml><?xml version="1.0" encoding="utf-8"?>
<ds:datastoreItem xmlns:ds="http://schemas.openxmlformats.org/officeDocument/2006/customXml" ds:itemID="{BB55A0BF-8DC3-43DC-BDE7-F3B07A37A51C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452.xml><?xml version="1.0" encoding="utf-8"?>
<ds:datastoreItem xmlns:ds="http://schemas.openxmlformats.org/officeDocument/2006/customXml" ds:itemID="{3E2D5B79-9345-415D-9842-6477CDF347DB}">
  <ds:schemaRefs>
    <ds:schemaRef ds:uri="http://schemas.microsoft.com/sharepoint/v3/contenttype/forms"/>
  </ds:schemaRefs>
</ds:datastoreItem>
</file>

<file path=customXml/itemProps1453.xml><?xml version="1.0" encoding="utf-8"?>
<ds:datastoreItem xmlns:ds="http://schemas.openxmlformats.org/officeDocument/2006/customXml" ds:itemID="{4FF7C0AE-9250-450B-9642-2FA9E0C942EE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454.xml><?xml version="1.0" encoding="utf-8"?>
<ds:datastoreItem xmlns:ds="http://schemas.openxmlformats.org/officeDocument/2006/customXml" ds:itemID="{D9AA1DA3-E171-42F2-A645-E3EF891CA98F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455.xml><?xml version="1.0" encoding="utf-8"?>
<ds:datastoreItem xmlns:ds="http://schemas.openxmlformats.org/officeDocument/2006/customXml" ds:itemID="{C9A3E04C-9BBC-4E28-9D89-9FAB39FF7503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456.xml><?xml version="1.0" encoding="utf-8"?>
<ds:datastoreItem xmlns:ds="http://schemas.openxmlformats.org/officeDocument/2006/customXml" ds:itemID="{84708BF5-4ECB-4BB8-B44A-44B0EC8D1127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457.xml><?xml version="1.0" encoding="utf-8"?>
<ds:datastoreItem xmlns:ds="http://schemas.openxmlformats.org/officeDocument/2006/customXml" ds:itemID="{8ABF423C-7EFD-4DD7-8BDC-796803137C75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458.xml><?xml version="1.0" encoding="utf-8"?>
<ds:datastoreItem xmlns:ds="http://schemas.openxmlformats.org/officeDocument/2006/customXml" ds:itemID="{9DE0CD7E-D188-444E-B1AC-1EB995293431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459.xml><?xml version="1.0" encoding="utf-8"?>
<ds:datastoreItem xmlns:ds="http://schemas.openxmlformats.org/officeDocument/2006/customXml" ds:itemID="{B0849561-9BBA-429B-99AE-B08AA3D5242F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46.xml><?xml version="1.0" encoding="utf-8"?>
<ds:datastoreItem xmlns:ds="http://schemas.openxmlformats.org/officeDocument/2006/customXml" ds:itemID="{24D45911-300C-4BA9-B524-9BE1E6EE71ED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460.xml><?xml version="1.0" encoding="utf-8"?>
<ds:datastoreItem xmlns:ds="http://schemas.openxmlformats.org/officeDocument/2006/customXml" ds:itemID="{8BFBF179-B357-4132-A2D3-25A7DE055E2D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461.xml><?xml version="1.0" encoding="utf-8"?>
<ds:datastoreItem xmlns:ds="http://schemas.openxmlformats.org/officeDocument/2006/customXml" ds:itemID="{9B666716-8203-4973-88E8-9F6EACEFECFB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462.xml><?xml version="1.0" encoding="utf-8"?>
<ds:datastoreItem xmlns:ds="http://schemas.openxmlformats.org/officeDocument/2006/customXml" ds:itemID="{80D06C49-2075-435C-BE42-1D132C49F613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463.xml><?xml version="1.0" encoding="utf-8"?>
<ds:datastoreItem xmlns:ds="http://schemas.openxmlformats.org/officeDocument/2006/customXml" ds:itemID="{7ABFDAC4-1FB0-43D8-8FD5-9FB93CC452DF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464.xml><?xml version="1.0" encoding="utf-8"?>
<ds:datastoreItem xmlns:ds="http://schemas.openxmlformats.org/officeDocument/2006/customXml" ds:itemID="{A9DFE868-BC61-4B43-AA73-8453D1E6D543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465.xml><?xml version="1.0" encoding="utf-8"?>
<ds:datastoreItem xmlns:ds="http://schemas.openxmlformats.org/officeDocument/2006/customXml" ds:itemID="{3FBE1630-0024-4856-86DF-6644E67669C6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466.xml><?xml version="1.0" encoding="utf-8"?>
<ds:datastoreItem xmlns:ds="http://schemas.openxmlformats.org/officeDocument/2006/customXml" ds:itemID="{96FC707C-7034-4992-A7E8-8AFAC1196ADA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467.xml><?xml version="1.0" encoding="utf-8"?>
<ds:datastoreItem xmlns:ds="http://schemas.openxmlformats.org/officeDocument/2006/customXml" ds:itemID="{C9B0D027-296A-42D8-BDF7-E382B7BA783A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468.xml><?xml version="1.0" encoding="utf-8"?>
<ds:datastoreItem xmlns:ds="http://schemas.openxmlformats.org/officeDocument/2006/customXml" ds:itemID="{9660F2E8-BE85-4E69-AEFE-3DC542B0C32B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469.xml><?xml version="1.0" encoding="utf-8"?>
<ds:datastoreItem xmlns:ds="http://schemas.openxmlformats.org/officeDocument/2006/customXml" ds:itemID="{5E05EED5-2313-4E22-AE27-1C0CBE300650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47.xml><?xml version="1.0" encoding="utf-8"?>
<ds:datastoreItem xmlns:ds="http://schemas.openxmlformats.org/officeDocument/2006/customXml" ds:itemID="{1A9B5CD3-5491-43E2-ACD8-3DB9F38E5EFF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470.xml><?xml version="1.0" encoding="utf-8"?>
<ds:datastoreItem xmlns:ds="http://schemas.openxmlformats.org/officeDocument/2006/customXml" ds:itemID="{1407DDB4-3DB5-4877-8374-117CFBA1E7F1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471.xml><?xml version="1.0" encoding="utf-8"?>
<ds:datastoreItem xmlns:ds="http://schemas.openxmlformats.org/officeDocument/2006/customXml" ds:itemID="{9A940540-8D40-4AFF-922D-8AEB8A445841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472.xml><?xml version="1.0" encoding="utf-8"?>
<ds:datastoreItem xmlns:ds="http://schemas.openxmlformats.org/officeDocument/2006/customXml" ds:itemID="{BAB9C8D2-DD2C-4948-85B4-A10FCAB32E45}">
  <ds:schemaRefs>
    <ds:schemaRef ds:uri="http://schemas.microsoft.com/sharepoint/v3/contenttype/forms"/>
  </ds:schemaRefs>
</ds:datastoreItem>
</file>

<file path=customXml/itemProps1473.xml><?xml version="1.0" encoding="utf-8"?>
<ds:datastoreItem xmlns:ds="http://schemas.openxmlformats.org/officeDocument/2006/customXml" ds:itemID="{F9B66A56-34C7-4B73-940A-375E3785E1D0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474.xml><?xml version="1.0" encoding="utf-8"?>
<ds:datastoreItem xmlns:ds="http://schemas.openxmlformats.org/officeDocument/2006/customXml" ds:itemID="{44EE91D8-144C-4708-A3C9-D3208B88B708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475.xml><?xml version="1.0" encoding="utf-8"?>
<ds:datastoreItem xmlns:ds="http://schemas.openxmlformats.org/officeDocument/2006/customXml" ds:itemID="{4A1325AD-1284-4453-9431-F6D0159CCB78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476.xml><?xml version="1.0" encoding="utf-8"?>
<ds:datastoreItem xmlns:ds="http://schemas.openxmlformats.org/officeDocument/2006/customXml" ds:itemID="{3A025B9F-A3D4-4770-BC90-9D358DC88F39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477.xml><?xml version="1.0" encoding="utf-8"?>
<ds:datastoreItem xmlns:ds="http://schemas.openxmlformats.org/officeDocument/2006/customXml" ds:itemID="{7148DE90-6F0E-46E1-AAA5-9B648CD05388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478.xml><?xml version="1.0" encoding="utf-8"?>
<ds:datastoreItem xmlns:ds="http://schemas.openxmlformats.org/officeDocument/2006/customXml" ds:itemID="{290D4B8B-D50D-4F6F-8369-05CD0E49540F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479.xml><?xml version="1.0" encoding="utf-8"?>
<ds:datastoreItem xmlns:ds="http://schemas.openxmlformats.org/officeDocument/2006/customXml" ds:itemID="{88F5F27D-91D2-49E2-A555-2C856FF4DB0F}">
  <ds:schemaRefs>
    <ds:schemaRef ds:uri="http://schemas.microsoft.com/sharepoint/v3/contenttype/forms"/>
  </ds:schemaRefs>
</ds:datastoreItem>
</file>

<file path=customXml/itemProps148.xml><?xml version="1.0" encoding="utf-8"?>
<ds:datastoreItem xmlns:ds="http://schemas.openxmlformats.org/officeDocument/2006/customXml" ds:itemID="{1E463D98-187F-4AF8-BFC4-AD813F20E2F6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480.xml><?xml version="1.0" encoding="utf-8"?>
<ds:datastoreItem xmlns:ds="http://schemas.openxmlformats.org/officeDocument/2006/customXml" ds:itemID="{46D56B6F-7BFE-46BD-9AD5-473E85021620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481.xml><?xml version="1.0" encoding="utf-8"?>
<ds:datastoreItem xmlns:ds="http://schemas.openxmlformats.org/officeDocument/2006/customXml" ds:itemID="{C2D8A2BF-1E39-40E4-9419-A2C56A37F8B9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482.xml><?xml version="1.0" encoding="utf-8"?>
<ds:datastoreItem xmlns:ds="http://schemas.openxmlformats.org/officeDocument/2006/customXml" ds:itemID="{BBEE3C90-69AA-4019-8162-AA43D84E1EA6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483.xml><?xml version="1.0" encoding="utf-8"?>
<ds:datastoreItem xmlns:ds="http://schemas.openxmlformats.org/officeDocument/2006/customXml" ds:itemID="{F228F402-E37E-40D7-A3C5-4C11FC074FEE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484.xml><?xml version="1.0" encoding="utf-8"?>
<ds:datastoreItem xmlns:ds="http://schemas.openxmlformats.org/officeDocument/2006/customXml" ds:itemID="{73840B28-FB62-4B17-9D76-F9FAD7D60A6B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485.xml><?xml version="1.0" encoding="utf-8"?>
<ds:datastoreItem xmlns:ds="http://schemas.openxmlformats.org/officeDocument/2006/customXml" ds:itemID="{3362975C-200F-410D-B5C9-4AFE94323CE0}">
  <ds:schemaRefs>
    <ds:schemaRef ds:uri="http://schemas.microsoft.com/sharepoint/v3/contenttype/forms"/>
  </ds:schemaRefs>
</ds:datastoreItem>
</file>

<file path=customXml/itemProps1486.xml><?xml version="1.0" encoding="utf-8"?>
<ds:datastoreItem xmlns:ds="http://schemas.openxmlformats.org/officeDocument/2006/customXml" ds:itemID="{4AB160D9-033D-469C-95CA-456976B9F717}">
  <ds:schemaRefs>
    <ds:schemaRef ds:uri="http://schemas.microsoft.com/sharepoint/v3/contenttype/forms"/>
  </ds:schemaRefs>
</ds:datastoreItem>
</file>

<file path=customXml/itemProps1487.xml><?xml version="1.0" encoding="utf-8"?>
<ds:datastoreItem xmlns:ds="http://schemas.openxmlformats.org/officeDocument/2006/customXml" ds:itemID="{D5FD1572-3E75-48DE-948F-6CA16C12D457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488.xml><?xml version="1.0" encoding="utf-8"?>
<ds:datastoreItem xmlns:ds="http://schemas.openxmlformats.org/officeDocument/2006/customXml" ds:itemID="{622F3FAD-604E-42AE-A4D5-906EA54D2E2F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489.xml><?xml version="1.0" encoding="utf-8"?>
<ds:datastoreItem xmlns:ds="http://schemas.openxmlformats.org/officeDocument/2006/customXml" ds:itemID="{FA013F40-AE8E-41C7-9A51-2746AE291D42}">
  <ds:schemaRefs>
    <ds:schemaRef ds:uri="http://schemas.microsoft.com/sharepoint/v3/contenttype/forms"/>
  </ds:schemaRefs>
</ds:datastoreItem>
</file>

<file path=customXml/itemProps149.xml><?xml version="1.0" encoding="utf-8"?>
<ds:datastoreItem xmlns:ds="http://schemas.openxmlformats.org/officeDocument/2006/customXml" ds:itemID="{F144B71D-8589-468E-8C6D-12321910659A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490.xml><?xml version="1.0" encoding="utf-8"?>
<ds:datastoreItem xmlns:ds="http://schemas.openxmlformats.org/officeDocument/2006/customXml" ds:itemID="{8019FAC0-E35C-45E1-BE07-881FA285628E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491.xml><?xml version="1.0" encoding="utf-8"?>
<ds:datastoreItem xmlns:ds="http://schemas.openxmlformats.org/officeDocument/2006/customXml" ds:itemID="{3A675608-18D0-4089-88CF-019777FA3BD5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492.xml><?xml version="1.0" encoding="utf-8"?>
<ds:datastoreItem xmlns:ds="http://schemas.openxmlformats.org/officeDocument/2006/customXml" ds:itemID="{0EC8500B-5895-45E8-93CD-1A5C7877668B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493.xml><?xml version="1.0" encoding="utf-8"?>
<ds:datastoreItem xmlns:ds="http://schemas.openxmlformats.org/officeDocument/2006/customXml" ds:itemID="{5C823A5E-8E05-4AE8-AF12-F8654CC80EC0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494.xml><?xml version="1.0" encoding="utf-8"?>
<ds:datastoreItem xmlns:ds="http://schemas.openxmlformats.org/officeDocument/2006/customXml" ds:itemID="{77E20162-7544-44F2-8D44-E84D295AF08A}">
  <ds:schemaRefs>
    <ds:schemaRef ds:uri="http://schemas.microsoft.com/sharepoint/v3/contenttype/forms"/>
  </ds:schemaRefs>
</ds:datastoreItem>
</file>

<file path=customXml/itemProps1495.xml><?xml version="1.0" encoding="utf-8"?>
<ds:datastoreItem xmlns:ds="http://schemas.openxmlformats.org/officeDocument/2006/customXml" ds:itemID="{D5B603C1-9C65-4844-BA2D-DB7EAB1B7F88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496.xml><?xml version="1.0" encoding="utf-8"?>
<ds:datastoreItem xmlns:ds="http://schemas.openxmlformats.org/officeDocument/2006/customXml" ds:itemID="{08656391-BE50-4F2B-9009-D7D3AD503F58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497.xml><?xml version="1.0" encoding="utf-8"?>
<ds:datastoreItem xmlns:ds="http://schemas.openxmlformats.org/officeDocument/2006/customXml" ds:itemID="{863D4625-9936-4B71-BF19-FEE8751A8F2B}">
  <ds:schemaRefs>
    <ds:schemaRef ds:uri="http://schemas.microsoft.com/sharepoint/v3/contenttype/forms"/>
  </ds:schemaRefs>
</ds:datastoreItem>
</file>

<file path=customXml/itemProps1498.xml><?xml version="1.0" encoding="utf-8"?>
<ds:datastoreItem xmlns:ds="http://schemas.openxmlformats.org/officeDocument/2006/customXml" ds:itemID="{15117D91-B34E-4A31-97BF-870FEEA90D66}">
  <ds:schemaRefs>
    <ds:schemaRef ds:uri="http://schemas.microsoft.com/sharepoint/v3/contenttype/forms"/>
  </ds:schemaRefs>
</ds:datastoreItem>
</file>

<file path=customXml/itemProps1499.xml><?xml version="1.0" encoding="utf-8"?>
<ds:datastoreItem xmlns:ds="http://schemas.openxmlformats.org/officeDocument/2006/customXml" ds:itemID="{A1B6033B-6A9A-4090-AEF6-3295E8AB971D}">
  <ds:schemaRefs>
    <ds:schemaRef ds:uri="http://schemas.microsoft.com/sharepoint/v3/contenttype/forms"/>
  </ds:schemaRefs>
</ds:datastoreItem>
</file>

<file path=customXml/itemProps15.xml><?xml version="1.0" encoding="utf-8"?>
<ds:datastoreItem xmlns:ds="http://schemas.openxmlformats.org/officeDocument/2006/customXml" ds:itemID="{D6250A03-C967-45A3-A0C0-200127A84AEB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50.xml><?xml version="1.0" encoding="utf-8"?>
<ds:datastoreItem xmlns:ds="http://schemas.openxmlformats.org/officeDocument/2006/customXml" ds:itemID="{A5FDB58E-FD50-4CD7-B38B-8EBC0B9536B5}">
  <ds:schemaRefs>
    <ds:schemaRef ds:uri="http://schemas.microsoft.com/sharepoint/v3/contenttype/forms"/>
  </ds:schemaRefs>
</ds:datastoreItem>
</file>

<file path=customXml/itemProps1500.xml><?xml version="1.0" encoding="utf-8"?>
<ds:datastoreItem xmlns:ds="http://schemas.openxmlformats.org/officeDocument/2006/customXml" ds:itemID="{7B352884-1330-4EC5-BB79-E1C1A1F29F6C}">
  <ds:schemaRefs>
    <ds:schemaRef ds:uri="http://schemas.microsoft.com/sharepoint/v3/contenttype/forms"/>
  </ds:schemaRefs>
</ds:datastoreItem>
</file>

<file path=customXml/itemProps1501.xml><?xml version="1.0" encoding="utf-8"?>
<ds:datastoreItem xmlns:ds="http://schemas.openxmlformats.org/officeDocument/2006/customXml" ds:itemID="{7C35ABA0-93CA-43F8-AC8B-58F6BE6D4EDA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502.xml><?xml version="1.0" encoding="utf-8"?>
<ds:datastoreItem xmlns:ds="http://schemas.openxmlformats.org/officeDocument/2006/customXml" ds:itemID="{2AC50EB9-1272-4A9C-9872-8AD0DCDBC37F}">
  <ds:schemaRefs>
    <ds:schemaRef ds:uri="http://schemas.microsoft.com/sharepoint/v3/contenttype/forms"/>
  </ds:schemaRefs>
</ds:datastoreItem>
</file>

<file path=customXml/itemProps1503.xml><?xml version="1.0" encoding="utf-8"?>
<ds:datastoreItem xmlns:ds="http://schemas.openxmlformats.org/officeDocument/2006/customXml" ds:itemID="{D5112A7C-1FA0-43D4-86B3-347D5AF684F4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504.xml><?xml version="1.0" encoding="utf-8"?>
<ds:datastoreItem xmlns:ds="http://schemas.openxmlformats.org/officeDocument/2006/customXml" ds:itemID="{3C832AFD-3F85-4AB2-9D6B-59AD90CE5713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505.xml><?xml version="1.0" encoding="utf-8"?>
<ds:datastoreItem xmlns:ds="http://schemas.openxmlformats.org/officeDocument/2006/customXml" ds:itemID="{2389EFF7-E2BD-41D4-989E-B01E00D23DD2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506.xml><?xml version="1.0" encoding="utf-8"?>
<ds:datastoreItem xmlns:ds="http://schemas.openxmlformats.org/officeDocument/2006/customXml" ds:itemID="{F9CE1BBB-90F8-45FD-8C48-D6F05ED66CA3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507.xml><?xml version="1.0" encoding="utf-8"?>
<ds:datastoreItem xmlns:ds="http://schemas.openxmlformats.org/officeDocument/2006/customXml" ds:itemID="{58E23E3C-C339-4177-8959-56F683E77AF7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508.xml><?xml version="1.0" encoding="utf-8"?>
<ds:datastoreItem xmlns:ds="http://schemas.openxmlformats.org/officeDocument/2006/customXml" ds:itemID="{DFD3BB09-925D-4DE6-ACA4-8BBEC2B7C08A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509.xml><?xml version="1.0" encoding="utf-8"?>
<ds:datastoreItem xmlns:ds="http://schemas.openxmlformats.org/officeDocument/2006/customXml" ds:itemID="{400D781F-DFFB-48C5-BB5E-03422100AF9A}">
  <ds:schemaRefs>
    <ds:schemaRef ds:uri="http://schemas.microsoft.com/sharepoint/v3/contenttype/forms"/>
  </ds:schemaRefs>
</ds:datastoreItem>
</file>

<file path=customXml/itemProps151.xml><?xml version="1.0" encoding="utf-8"?>
<ds:datastoreItem xmlns:ds="http://schemas.openxmlformats.org/officeDocument/2006/customXml" ds:itemID="{9AA76C52-2A56-4DD2-BE8B-C8B35761DCFB}">
  <ds:schemaRefs>
    <ds:schemaRef ds:uri="http://schemas.microsoft.com/sharepoint/v3/contenttype/forms"/>
  </ds:schemaRefs>
</ds:datastoreItem>
</file>

<file path=customXml/itemProps1510.xml><?xml version="1.0" encoding="utf-8"?>
<ds:datastoreItem xmlns:ds="http://schemas.openxmlformats.org/officeDocument/2006/customXml" ds:itemID="{8EBA2163-1B43-4AA9-8581-6B667F68B106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511.xml><?xml version="1.0" encoding="utf-8"?>
<ds:datastoreItem xmlns:ds="http://schemas.openxmlformats.org/officeDocument/2006/customXml" ds:itemID="{C5847B1C-C3AE-4C26-8927-054D513D50C5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512.xml><?xml version="1.0" encoding="utf-8"?>
<ds:datastoreItem xmlns:ds="http://schemas.openxmlformats.org/officeDocument/2006/customXml" ds:itemID="{C689D384-BC21-46CC-A6CC-19B3C42A615E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513.xml><?xml version="1.0" encoding="utf-8"?>
<ds:datastoreItem xmlns:ds="http://schemas.openxmlformats.org/officeDocument/2006/customXml" ds:itemID="{FD8CAE0F-926B-475E-9DC6-EFD57397CE75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514.xml><?xml version="1.0" encoding="utf-8"?>
<ds:datastoreItem xmlns:ds="http://schemas.openxmlformats.org/officeDocument/2006/customXml" ds:itemID="{95221506-359E-470F-A3EC-1EDF7F08388D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515.xml><?xml version="1.0" encoding="utf-8"?>
<ds:datastoreItem xmlns:ds="http://schemas.openxmlformats.org/officeDocument/2006/customXml" ds:itemID="{93E97136-52EA-4B30-B401-5135E6B3ECA7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516.xml><?xml version="1.0" encoding="utf-8"?>
<ds:datastoreItem xmlns:ds="http://schemas.openxmlformats.org/officeDocument/2006/customXml" ds:itemID="{A1878F67-3976-497D-93F2-C4AAB596103F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517.xml><?xml version="1.0" encoding="utf-8"?>
<ds:datastoreItem xmlns:ds="http://schemas.openxmlformats.org/officeDocument/2006/customXml" ds:itemID="{5716A0C9-A95D-4371-9161-21041FCAAB15}">
  <ds:schemaRefs>
    <ds:schemaRef ds:uri="http://schemas.microsoft.com/sharepoint/v3/contenttype/forms"/>
  </ds:schemaRefs>
</ds:datastoreItem>
</file>

<file path=customXml/itemProps1518.xml><?xml version="1.0" encoding="utf-8"?>
<ds:datastoreItem xmlns:ds="http://schemas.openxmlformats.org/officeDocument/2006/customXml" ds:itemID="{CBE50F1E-5E5F-4046-BE1F-1180667C3582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519.xml><?xml version="1.0" encoding="utf-8"?>
<ds:datastoreItem xmlns:ds="http://schemas.openxmlformats.org/officeDocument/2006/customXml" ds:itemID="{8317ADA9-6F97-41DB-9D06-85CBD29C0428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52.xml><?xml version="1.0" encoding="utf-8"?>
<ds:datastoreItem xmlns:ds="http://schemas.openxmlformats.org/officeDocument/2006/customXml" ds:itemID="{2C119846-7B3F-4FEB-9562-B2D1685F6E6B}">
  <ds:schemaRefs>
    <ds:schemaRef ds:uri="http://schemas.microsoft.com/sharepoint/v3/contenttype/forms"/>
  </ds:schemaRefs>
</ds:datastoreItem>
</file>

<file path=customXml/itemProps1520.xml><?xml version="1.0" encoding="utf-8"?>
<ds:datastoreItem xmlns:ds="http://schemas.openxmlformats.org/officeDocument/2006/customXml" ds:itemID="{BE9C2EF2-E6E7-4F31-9F40-AD40E8EE052E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521.xml><?xml version="1.0" encoding="utf-8"?>
<ds:datastoreItem xmlns:ds="http://schemas.openxmlformats.org/officeDocument/2006/customXml" ds:itemID="{7AF94E60-39D7-48A4-9F9B-4EA1038A213A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522.xml><?xml version="1.0" encoding="utf-8"?>
<ds:datastoreItem xmlns:ds="http://schemas.openxmlformats.org/officeDocument/2006/customXml" ds:itemID="{4BDAB081-530B-4133-9403-09B1A6E25EFF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523.xml><?xml version="1.0" encoding="utf-8"?>
<ds:datastoreItem xmlns:ds="http://schemas.openxmlformats.org/officeDocument/2006/customXml" ds:itemID="{91C5B70C-67C3-4AFE-AEAD-3291683057F2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524.xml><?xml version="1.0" encoding="utf-8"?>
<ds:datastoreItem xmlns:ds="http://schemas.openxmlformats.org/officeDocument/2006/customXml" ds:itemID="{593748E5-FD7B-4F09-A214-713178B45C80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525.xml><?xml version="1.0" encoding="utf-8"?>
<ds:datastoreItem xmlns:ds="http://schemas.openxmlformats.org/officeDocument/2006/customXml" ds:itemID="{CD8D6120-CCAF-4B8E-A48A-651E2A77BCFF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526.xml><?xml version="1.0" encoding="utf-8"?>
<ds:datastoreItem xmlns:ds="http://schemas.openxmlformats.org/officeDocument/2006/customXml" ds:itemID="{89967009-348F-41A3-B5D3-3348E0D72250}">
  <ds:schemaRefs>
    <ds:schemaRef ds:uri="http://schemas.microsoft.com/sharepoint/v3/contenttype/forms"/>
  </ds:schemaRefs>
</ds:datastoreItem>
</file>

<file path=customXml/itemProps1527.xml><?xml version="1.0" encoding="utf-8"?>
<ds:datastoreItem xmlns:ds="http://schemas.openxmlformats.org/officeDocument/2006/customXml" ds:itemID="{393F1AF0-8979-4934-B741-588EE491E34F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528.xml><?xml version="1.0" encoding="utf-8"?>
<ds:datastoreItem xmlns:ds="http://schemas.openxmlformats.org/officeDocument/2006/customXml" ds:itemID="{12BB003B-2FF0-4E83-96E9-7DD6310A0DAB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529.xml><?xml version="1.0" encoding="utf-8"?>
<ds:datastoreItem xmlns:ds="http://schemas.openxmlformats.org/officeDocument/2006/customXml" ds:itemID="{0C108510-E23A-46D4-94F2-315BF4D96211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53.xml><?xml version="1.0" encoding="utf-8"?>
<ds:datastoreItem xmlns:ds="http://schemas.openxmlformats.org/officeDocument/2006/customXml" ds:itemID="{A50151EE-AEEE-490A-B8FF-546E942E2F5A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530.xml><?xml version="1.0" encoding="utf-8"?>
<ds:datastoreItem xmlns:ds="http://schemas.openxmlformats.org/officeDocument/2006/customXml" ds:itemID="{EA0C187B-7D69-41C5-967E-7A97958B5B7A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531.xml><?xml version="1.0" encoding="utf-8"?>
<ds:datastoreItem xmlns:ds="http://schemas.openxmlformats.org/officeDocument/2006/customXml" ds:itemID="{C4540266-46BD-4E17-B106-EF509CD9F6EA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532.xml><?xml version="1.0" encoding="utf-8"?>
<ds:datastoreItem xmlns:ds="http://schemas.openxmlformats.org/officeDocument/2006/customXml" ds:itemID="{5EAA842B-9DC3-48CA-AE1C-140A014FC850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533.xml><?xml version="1.0" encoding="utf-8"?>
<ds:datastoreItem xmlns:ds="http://schemas.openxmlformats.org/officeDocument/2006/customXml" ds:itemID="{11F92D79-B5AE-43F7-A4F0-E525124D54CC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534.xml><?xml version="1.0" encoding="utf-8"?>
<ds:datastoreItem xmlns:ds="http://schemas.openxmlformats.org/officeDocument/2006/customXml" ds:itemID="{EC2C76EB-25CF-4096-89BF-0996D0FEEA04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535.xml><?xml version="1.0" encoding="utf-8"?>
<ds:datastoreItem xmlns:ds="http://schemas.openxmlformats.org/officeDocument/2006/customXml" ds:itemID="{EB06AB40-8EA5-44F2-9397-D62D8E96F637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536.xml><?xml version="1.0" encoding="utf-8"?>
<ds:datastoreItem xmlns:ds="http://schemas.openxmlformats.org/officeDocument/2006/customXml" ds:itemID="{02E0648E-4E82-4150-B343-C4F61BCE532C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537.xml><?xml version="1.0" encoding="utf-8"?>
<ds:datastoreItem xmlns:ds="http://schemas.openxmlformats.org/officeDocument/2006/customXml" ds:itemID="{2EAA2DAE-4CDA-4818-BE21-BD7CEF05B9E5}">
  <ds:schemaRefs>
    <ds:schemaRef ds:uri="http://schemas.microsoft.com/sharepoint/v3/contenttype/forms"/>
  </ds:schemaRefs>
</ds:datastoreItem>
</file>

<file path=customXml/itemProps1538.xml><?xml version="1.0" encoding="utf-8"?>
<ds:datastoreItem xmlns:ds="http://schemas.openxmlformats.org/officeDocument/2006/customXml" ds:itemID="{2CBDB54D-241D-4A2E-A66B-9E8DBAAD1A0C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539.xml><?xml version="1.0" encoding="utf-8"?>
<ds:datastoreItem xmlns:ds="http://schemas.openxmlformats.org/officeDocument/2006/customXml" ds:itemID="{58D771DF-DFD1-43E2-9A3A-888D85723448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54.xml><?xml version="1.0" encoding="utf-8"?>
<ds:datastoreItem xmlns:ds="http://schemas.openxmlformats.org/officeDocument/2006/customXml" ds:itemID="{86CC4F7C-DFB6-4485-8B6F-3A705E926D02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540.xml><?xml version="1.0" encoding="utf-8"?>
<ds:datastoreItem xmlns:ds="http://schemas.openxmlformats.org/officeDocument/2006/customXml" ds:itemID="{C5CA4A6D-443D-4D8A-94EE-BE12FF54DD9A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541.xml><?xml version="1.0" encoding="utf-8"?>
<ds:datastoreItem xmlns:ds="http://schemas.openxmlformats.org/officeDocument/2006/customXml" ds:itemID="{049154EE-7A65-437D-A273-72CA4B0FB6BA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542.xml><?xml version="1.0" encoding="utf-8"?>
<ds:datastoreItem xmlns:ds="http://schemas.openxmlformats.org/officeDocument/2006/customXml" ds:itemID="{E7D8F2ED-1188-4FE0-910E-AE25D19FD69B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543.xml><?xml version="1.0" encoding="utf-8"?>
<ds:datastoreItem xmlns:ds="http://schemas.openxmlformats.org/officeDocument/2006/customXml" ds:itemID="{D93D9D9F-3166-4678-9DA1-283D13F86C8F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544.xml><?xml version="1.0" encoding="utf-8"?>
<ds:datastoreItem xmlns:ds="http://schemas.openxmlformats.org/officeDocument/2006/customXml" ds:itemID="{778B1AF6-BD2B-4723-9B1D-02A34E3753EB}">
  <ds:schemaRefs>
    <ds:schemaRef ds:uri="http://schemas.microsoft.com/sharepoint/v3/contenttype/forms"/>
  </ds:schemaRefs>
</ds:datastoreItem>
</file>

<file path=customXml/itemProps1545.xml><?xml version="1.0" encoding="utf-8"?>
<ds:datastoreItem xmlns:ds="http://schemas.openxmlformats.org/officeDocument/2006/customXml" ds:itemID="{BDABABFD-02E5-46AE-9C38-F66978F1DC20}">
  <ds:schemaRefs>
    <ds:schemaRef ds:uri="http://schemas.microsoft.com/sharepoint/v3/contenttype/forms"/>
  </ds:schemaRefs>
</ds:datastoreItem>
</file>

<file path=customXml/itemProps1546.xml><?xml version="1.0" encoding="utf-8"?>
<ds:datastoreItem xmlns:ds="http://schemas.openxmlformats.org/officeDocument/2006/customXml" ds:itemID="{F87329C4-8881-46CD-976E-7ADA962A29C4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547.xml><?xml version="1.0" encoding="utf-8"?>
<ds:datastoreItem xmlns:ds="http://schemas.openxmlformats.org/officeDocument/2006/customXml" ds:itemID="{089A4B3C-E1A3-46CF-95F4-1C5B57901B34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548.xml><?xml version="1.0" encoding="utf-8"?>
<ds:datastoreItem xmlns:ds="http://schemas.openxmlformats.org/officeDocument/2006/customXml" ds:itemID="{6491A5F6-0DB6-4531-86CA-5ADCEF253750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549.xml><?xml version="1.0" encoding="utf-8"?>
<ds:datastoreItem xmlns:ds="http://schemas.openxmlformats.org/officeDocument/2006/customXml" ds:itemID="{64AFB120-8983-44E0-B2CA-2200C9185CB4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55.xml><?xml version="1.0" encoding="utf-8"?>
<ds:datastoreItem xmlns:ds="http://schemas.openxmlformats.org/officeDocument/2006/customXml" ds:itemID="{CAA2CF24-3F5F-4FC5-BCDC-F76C694BA713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550.xml><?xml version="1.0" encoding="utf-8"?>
<ds:datastoreItem xmlns:ds="http://schemas.openxmlformats.org/officeDocument/2006/customXml" ds:itemID="{FD127426-702A-4FB5-9AC8-BB603E5ED003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551.xml><?xml version="1.0" encoding="utf-8"?>
<ds:datastoreItem xmlns:ds="http://schemas.openxmlformats.org/officeDocument/2006/customXml" ds:itemID="{A3881E32-3E53-4622-9C54-B568C60A6BDD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552.xml><?xml version="1.0" encoding="utf-8"?>
<ds:datastoreItem xmlns:ds="http://schemas.openxmlformats.org/officeDocument/2006/customXml" ds:itemID="{E33AE545-43CD-4B6B-AF69-1806549541C9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553.xml><?xml version="1.0" encoding="utf-8"?>
<ds:datastoreItem xmlns:ds="http://schemas.openxmlformats.org/officeDocument/2006/customXml" ds:itemID="{B570FAB9-70A5-4C73-8A81-B8CE9DE8BDC4}">
  <ds:schemaRefs>
    <ds:schemaRef ds:uri="http://schemas.microsoft.com/sharepoint/v3/contenttype/forms"/>
  </ds:schemaRefs>
</ds:datastoreItem>
</file>

<file path=customXml/itemProps1554.xml><?xml version="1.0" encoding="utf-8"?>
<ds:datastoreItem xmlns:ds="http://schemas.openxmlformats.org/officeDocument/2006/customXml" ds:itemID="{DB8DF771-29DC-48A8-9EDB-44ECF0E3B16B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555.xml><?xml version="1.0" encoding="utf-8"?>
<ds:datastoreItem xmlns:ds="http://schemas.openxmlformats.org/officeDocument/2006/customXml" ds:itemID="{5B0E76A4-CAB8-451B-9815-1C4070BE5057}">
  <ds:schemaRefs>
    <ds:schemaRef ds:uri="http://schemas.microsoft.com/sharepoint/v3/contenttype/forms"/>
  </ds:schemaRefs>
</ds:datastoreItem>
</file>

<file path=customXml/itemProps1556.xml><?xml version="1.0" encoding="utf-8"?>
<ds:datastoreItem xmlns:ds="http://schemas.openxmlformats.org/officeDocument/2006/customXml" ds:itemID="{88B26B54-8C7C-4A1A-B308-21C1F9A14F34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557.xml><?xml version="1.0" encoding="utf-8"?>
<ds:datastoreItem xmlns:ds="http://schemas.openxmlformats.org/officeDocument/2006/customXml" ds:itemID="{D79D569F-8161-43D0-814A-BC2F909D219F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558.xml><?xml version="1.0" encoding="utf-8"?>
<ds:datastoreItem xmlns:ds="http://schemas.openxmlformats.org/officeDocument/2006/customXml" ds:itemID="{D296974D-0EEB-4D85-B571-43FEBDDE7149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559.xml><?xml version="1.0" encoding="utf-8"?>
<ds:datastoreItem xmlns:ds="http://schemas.openxmlformats.org/officeDocument/2006/customXml" ds:itemID="{020DE30F-BB8C-474C-AA55-E904922C2EA6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56.xml><?xml version="1.0" encoding="utf-8"?>
<ds:datastoreItem xmlns:ds="http://schemas.openxmlformats.org/officeDocument/2006/customXml" ds:itemID="{44D59DB2-25FA-4561-96F2-78B334E70C73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560.xml><?xml version="1.0" encoding="utf-8"?>
<ds:datastoreItem xmlns:ds="http://schemas.openxmlformats.org/officeDocument/2006/customXml" ds:itemID="{3A2BE6E2-5BE2-4576-8974-76220ABE788D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561.xml><?xml version="1.0" encoding="utf-8"?>
<ds:datastoreItem xmlns:ds="http://schemas.openxmlformats.org/officeDocument/2006/customXml" ds:itemID="{1C3A52A4-CC0B-4CDC-8E62-AA02BC04B24C}">
  <ds:schemaRefs>
    <ds:schemaRef ds:uri="http://schemas.microsoft.com/sharepoint/v3/contenttype/forms"/>
  </ds:schemaRefs>
</ds:datastoreItem>
</file>

<file path=customXml/itemProps1562.xml><?xml version="1.0" encoding="utf-8"?>
<ds:datastoreItem xmlns:ds="http://schemas.openxmlformats.org/officeDocument/2006/customXml" ds:itemID="{BBD4D370-0343-46D3-932D-AE75A6835F51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563.xml><?xml version="1.0" encoding="utf-8"?>
<ds:datastoreItem xmlns:ds="http://schemas.openxmlformats.org/officeDocument/2006/customXml" ds:itemID="{FC4F23EF-B1C9-4E14-96A0-671E022E7FED}">
  <ds:schemaRefs>
    <ds:schemaRef ds:uri="http://schemas.microsoft.com/sharepoint/v3/contenttype/forms"/>
  </ds:schemaRefs>
</ds:datastoreItem>
</file>

<file path=customXml/itemProps1564.xml><?xml version="1.0" encoding="utf-8"?>
<ds:datastoreItem xmlns:ds="http://schemas.openxmlformats.org/officeDocument/2006/customXml" ds:itemID="{912BB8C1-0EF8-4DB6-A71C-1ECBCB87EF14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565.xml><?xml version="1.0" encoding="utf-8"?>
<ds:datastoreItem xmlns:ds="http://schemas.openxmlformats.org/officeDocument/2006/customXml" ds:itemID="{4C6670BC-ED74-4874-8FCF-FC18C7374D1A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566.xml><?xml version="1.0" encoding="utf-8"?>
<ds:datastoreItem xmlns:ds="http://schemas.openxmlformats.org/officeDocument/2006/customXml" ds:itemID="{C5A20F57-3600-4DCD-95EF-C3B9F6329D60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567.xml><?xml version="1.0" encoding="utf-8"?>
<ds:datastoreItem xmlns:ds="http://schemas.openxmlformats.org/officeDocument/2006/customXml" ds:itemID="{30DB3DEF-89B8-432B-A778-DBE31BEA08F4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568.xml><?xml version="1.0" encoding="utf-8"?>
<ds:datastoreItem xmlns:ds="http://schemas.openxmlformats.org/officeDocument/2006/customXml" ds:itemID="{8087FF39-08B8-4F46-821E-4E060A9DE075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569.xml><?xml version="1.0" encoding="utf-8"?>
<ds:datastoreItem xmlns:ds="http://schemas.openxmlformats.org/officeDocument/2006/customXml" ds:itemID="{3AD9AFC8-8725-4B0D-B03B-D19554BA2501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57.xml><?xml version="1.0" encoding="utf-8"?>
<ds:datastoreItem xmlns:ds="http://schemas.openxmlformats.org/officeDocument/2006/customXml" ds:itemID="{1B5A599E-F111-4EC7-80C3-C24C379BCFC1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570.xml><?xml version="1.0" encoding="utf-8"?>
<ds:datastoreItem xmlns:ds="http://schemas.openxmlformats.org/officeDocument/2006/customXml" ds:itemID="{AAD9A75D-AF52-4D8D-9ADD-DDBF9546840C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571.xml><?xml version="1.0" encoding="utf-8"?>
<ds:datastoreItem xmlns:ds="http://schemas.openxmlformats.org/officeDocument/2006/customXml" ds:itemID="{CBF23D32-C29B-410A-A6B1-AFAA7CF8FFCB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572.xml><?xml version="1.0" encoding="utf-8"?>
<ds:datastoreItem xmlns:ds="http://schemas.openxmlformats.org/officeDocument/2006/customXml" ds:itemID="{B6B35A95-FEDD-4323-B3C5-E35F9CA4E968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573.xml><?xml version="1.0" encoding="utf-8"?>
<ds:datastoreItem xmlns:ds="http://schemas.openxmlformats.org/officeDocument/2006/customXml" ds:itemID="{B54EA245-1ACC-405D-BD7D-CC4016F4681A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574.xml><?xml version="1.0" encoding="utf-8"?>
<ds:datastoreItem xmlns:ds="http://schemas.openxmlformats.org/officeDocument/2006/customXml" ds:itemID="{19E5DB6C-54E6-47EB-B870-02244CD1EC74}">
  <ds:schemaRefs>
    <ds:schemaRef ds:uri="http://schemas.microsoft.com/sharepoint/v3/contenttype/forms"/>
  </ds:schemaRefs>
</ds:datastoreItem>
</file>

<file path=customXml/itemProps1575.xml><?xml version="1.0" encoding="utf-8"?>
<ds:datastoreItem xmlns:ds="http://schemas.openxmlformats.org/officeDocument/2006/customXml" ds:itemID="{333503D0-32C7-4E77-983A-E6E90145042C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576.xml><?xml version="1.0" encoding="utf-8"?>
<ds:datastoreItem xmlns:ds="http://schemas.openxmlformats.org/officeDocument/2006/customXml" ds:itemID="{7F082ED0-D94F-4B35-9C41-CD4C622771AF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577.xml><?xml version="1.0" encoding="utf-8"?>
<ds:datastoreItem xmlns:ds="http://schemas.openxmlformats.org/officeDocument/2006/customXml" ds:itemID="{383E8DC9-E2C5-4FDB-9641-B3B0BA0C9685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578.xml><?xml version="1.0" encoding="utf-8"?>
<ds:datastoreItem xmlns:ds="http://schemas.openxmlformats.org/officeDocument/2006/customXml" ds:itemID="{B853006C-E6A1-46E1-843C-666CE9095E1F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579.xml><?xml version="1.0" encoding="utf-8"?>
<ds:datastoreItem xmlns:ds="http://schemas.openxmlformats.org/officeDocument/2006/customXml" ds:itemID="{8D5FCA5F-9429-43AE-9B07-724EC1219A05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58.xml><?xml version="1.0" encoding="utf-8"?>
<ds:datastoreItem xmlns:ds="http://schemas.openxmlformats.org/officeDocument/2006/customXml" ds:itemID="{9C4C330B-67A4-41FD-A08A-DED329C41975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580.xml><?xml version="1.0" encoding="utf-8"?>
<ds:datastoreItem xmlns:ds="http://schemas.openxmlformats.org/officeDocument/2006/customXml" ds:itemID="{AC24A314-DFC0-4197-A618-F0F45553A969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581.xml><?xml version="1.0" encoding="utf-8"?>
<ds:datastoreItem xmlns:ds="http://schemas.openxmlformats.org/officeDocument/2006/customXml" ds:itemID="{E2FD05A4-8C38-42EC-8E36-861EFBF9F87B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582.xml><?xml version="1.0" encoding="utf-8"?>
<ds:datastoreItem xmlns:ds="http://schemas.openxmlformats.org/officeDocument/2006/customXml" ds:itemID="{39D1972F-CF61-42B9-862E-A231C9E7ADBB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583.xml><?xml version="1.0" encoding="utf-8"?>
<ds:datastoreItem xmlns:ds="http://schemas.openxmlformats.org/officeDocument/2006/customXml" ds:itemID="{15F7547F-5B8D-46B4-A333-0D0DCC493369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584.xml><?xml version="1.0" encoding="utf-8"?>
<ds:datastoreItem xmlns:ds="http://schemas.openxmlformats.org/officeDocument/2006/customXml" ds:itemID="{0A186D24-0553-4B64-A87D-AE1716A474F0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585.xml><?xml version="1.0" encoding="utf-8"?>
<ds:datastoreItem xmlns:ds="http://schemas.openxmlformats.org/officeDocument/2006/customXml" ds:itemID="{10A18930-0700-4BDC-927C-9813AE481806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586.xml><?xml version="1.0" encoding="utf-8"?>
<ds:datastoreItem xmlns:ds="http://schemas.openxmlformats.org/officeDocument/2006/customXml" ds:itemID="{AFD4D061-43D1-428B-B407-A765393A4AB8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587.xml><?xml version="1.0" encoding="utf-8"?>
<ds:datastoreItem xmlns:ds="http://schemas.openxmlformats.org/officeDocument/2006/customXml" ds:itemID="{3E664932-0A72-4533-97C9-75AD1E9DA10F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588.xml><?xml version="1.0" encoding="utf-8"?>
<ds:datastoreItem xmlns:ds="http://schemas.openxmlformats.org/officeDocument/2006/customXml" ds:itemID="{CEAAA767-D95F-49C2-837A-5967204983C7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589.xml><?xml version="1.0" encoding="utf-8"?>
<ds:datastoreItem xmlns:ds="http://schemas.openxmlformats.org/officeDocument/2006/customXml" ds:itemID="{23D54D92-6C43-4E08-9CD0-AB2120350587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59.xml><?xml version="1.0" encoding="utf-8"?>
<ds:datastoreItem xmlns:ds="http://schemas.openxmlformats.org/officeDocument/2006/customXml" ds:itemID="{DE328F8E-AA52-442F-9E04-DF5F5F08369F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590.xml><?xml version="1.0" encoding="utf-8"?>
<ds:datastoreItem xmlns:ds="http://schemas.openxmlformats.org/officeDocument/2006/customXml" ds:itemID="{72B0ADC3-4E8E-4DF2-A3E3-24DB6E1C795F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591.xml><?xml version="1.0" encoding="utf-8"?>
<ds:datastoreItem xmlns:ds="http://schemas.openxmlformats.org/officeDocument/2006/customXml" ds:itemID="{D7BDA4CE-3E7A-47C1-B717-3529BF9EE9AE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592.xml><?xml version="1.0" encoding="utf-8"?>
<ds:datastoreItem xmlns:ds="http://schemas.openxmlformats.org/officeDocument/2006/customXml" ds:itemID="{25E41EC1-ADCA-4EE1-9A0D-EDE3313526A9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593.xml><?xml version="1.0" encoding="utf-8"?>
<ds:datastoreItem xmlns:ds="http://schemas.openxmlformats.org/officeDocument/2006/customXml" ds:itemID="{5ECB52CA-B6FA-418A-A79D-A53DAEBA5C44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594.xml><?xml version="1.0" encoding="utf-8"?>
<ds:datastoreItem xmlns:ds="http://schemas.openxmlformats.org/officeDocument/2006/customXml" ds:itemID="{8EA57F37-3F94-4419-95D7-5F284C73FB8C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595.xml><?xml version="1.0" encoding="utf-8"?>
<ds:datastoreItem xmlns:ds="http://schemas.openxmlformats.org/officeDocument/2006/customXml" ds:itemID="{40E42F35-E87F-4D90-89D0-ACBEEEE092BD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596.xml><?xml version="1.0" encoding="utf-8"?>
<ds:datastoreItem xmlns:ds="http://schemas.openxmlformats.org/officeDocument/2006/customXml" ds:itemID="{0D564A5F-E957-4A10-A2CC-BF9648842689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597.xml><?xml version="1.0" encoding="utf-8"?>
<ds:datastoreItem xmlns:ds="http://schemas.openxmlformats.org/officeDocument/2006/customXml" ds:itemID="{8034D522-1BCD-4A89-9272-011F0AE45C41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598.xml><?xml version="1.0" encoding="utf-8"?>
<ds:datastoreItem xmlns:ds="http://schemas.openxmlformats.org/officeDocument/2006/customXml" ds:itemID="{BFCE3B3D-8CD0-49BB-AD8E-5E6F96D4EDF8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599.xml><?xml version="1.0" encoding="utf-8"?>
<ds:datastoreItem xmlns:ds="http://schemas.openxmlformats.org/officeDocument/2006/customXml" ds:itemID="{163A94C9-8A3B-4F91-A29F-02D6C181A205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6.xml><?xml version="1.0" encoding="utf-8"?>
<ds:datastoreItem xmlns:ds="http://schemas.openxmlformats.org/officeDocument/2006/customXml" ds:itemID="{386DEDBD-FC3B-4C9B-9B25-FC766B9CA681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60.xml><?xml version="1.0" encoding="utf-8"?>
<ds:datastoreItem xmlns:ds="http://schemas.openxmlformats.org/officeDocument/2006/customXml" ds:itemID="{A112D69B-D545-4013-AC5F-0698C9532EBA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600.xml><?xml version="1.0" encoding="utf-8"?>
<ds:datastoreItem xmlns:ds="http://schemas.openxmlformats.org/officeDocument/2006/customXml" ds:itemID="{C2DED9BB-7357-47FA-B9E1-0D77F886080B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601.xml><?xml version="1.0" encoding="utf-8"?>
<ds:datastoreItem xmlns:ds="http://schemas.openxmlformats.org/officeDocument/2006/customXml" ds:itemID="{6DB352D6-BD41-404A-B137-7A8EE55AE442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602.xml><?xml version="1.0" encoding="utf-8"?>
<ds:datastoreItem xmlns:ds="http://schemas.openxmlformats.org/officeDocument/2006/customXml" ds:itemID="{2AC6426C-0473-416E-8E53-B6A966CEEEF4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603.xml><?xml version="1.0" encoding="utf-8"?>
<ds:datastoreItem xmlns:ds="http://schemas.openxmlformats.org/officeDocument/2006/customXml" ds:itemID="{D2FE838B-1239-4621-82DF-7A9A9645088D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604.xml><?xml version="1.0" encoding="utf-8"?>
<ds:datastoreItem xmlns:ds="http://schemas.openxmlformats.org/officeDocument/2006/customXml" ds:itemID="{22ED2741-272F-4D98-9BF0-A42DE82FB412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605.xml><?xml version="1.0" encoding="utf-8"?>
<ds:datastoreItem xmlns:ds="http://schemas.openxmlformats.org/officeDocument/2006/customXml" ds:itemID="{466AB293-4CA3-4EEC-8AC2-F26891F31556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606.xml><?xml version="1.0" encoding="utf-8"?>
<ds:datastoreItem xmlns:ds="http://schemas.openxmlformats.org/officeDocument/2006/customXml" ds:itemID="{A106C9C3-6EB3-4F1C-A115-649ABF685354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607.xml><?xml version="1.0" encoding="utf-8"?>
<ds:datastoreItem xmlns:ds="http://schemas.openxmlformats.org/officeDocument/2006/customXml" ds:itemID="{8F7CC402-6532-4EB3-A617-6FD7FFFB16BE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608.xml><?xml version="1.0" encoding="utf-8"?>
<ds:datastoreItem xmlns:ds="http://schemas.openxmlformats.org/officeDocument/2006/customXml" ds:itemID="{A00AC363-C043-4521-BCC7-25197CB6FA95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609.xml><?xml version="1.0" encoding="utf-8"?>
<ds:datastoreItem xmlns:ds="http://schemas.openxmlformats.org/officeDocument/2006/customXml" ds:itemID="{B6BAE1FE-4A65-4763-9C39-7C933BCEE425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61.xml><?xml version="1.0" encoding="utf-8"?>
<ds:datastoreItem xmlns:ds="http://schemas.openxmlformats.org/officeDocument/2006/customXml" ds:itemID="{B4E317AD-6CBB-4EEE-A182-83BC5CB9205E}">
  <ds:schemaRefs>
    <ds:schemaRef ds:uri="http://schemas.microsoft.com/sharepoint/v3/contenttype/forms"/>
  </ds:schemaRefs>
</ds:datastoreItem>
</file>

<file path=customXml/itemProps1610.xml><?xml version="1.0" encoding="utf-8"?>
<ds:datastoreItem xmlns:ds="http://schemas.openxmlformats.org/officeDocument/2006/customXml" ds:itemID="{1BA55B9A-4D4D-4242-AAA2-0F166B4A0E56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611.xml><?xml version="1.0" encoding="utf-8"?>
<ds:datastoreItem xmlns:ds="http://schemas.openxmlformats.org/officeDocument/2006/customXml" ds:itemID="{18B92D15-C004-4A7B-B9C7-0E9BE1122AC1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612.xml><?xml version="1.0" encoding="utf-8"?>
<ds:datastoreItem xmlns:ds="http://schemas.openxmlformats.org/officeDocument/2006/customXml" ds:itemID="{6C702F71-7100-4DFB-B779-639A1A2C6A33}">
  <ds:schemaRefs>
    <ds:schemaRef ds:uri="http://schemas.microsoft.com/sharepoint/v3/contenttype/forms"/>
  </ds:schemaRefs>
</ds:datastoreItem>
</file>

<file path=customXml/itemProps1613.xml><?xml version="1.0" encoding="utf-8"?>
<ds:datastoreItem xmlns:ds="http://schemas.openxmlformats.org/officeDocument/2006/customXml" ds:itemID="{894FA84F-6E94-45DD-93D2-0D7CE9689197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614.xml><?xml version="1.0" encoding="utf-8"?>
<ds:datastoreItem xmlns:ds="http://schemas.openxmlformats.org/officeDocument/2006/customXml" ds:itemID="{C97AEDFE-63C9-4F54-BAE3-903D21E57AF8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615.xml><?xml version="1.0" encoding="utf-8"?>
<ds:datastoreItem xmlns:ds="http://schemas.openxmlformats.org/officeDocument/2006/customXml" ds:itemID="{8CA4F331-076C-46C1-9D29-A04E864C7B7F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616.xml><?xml version="1.0" encoding="utf-8"?>
<ds:datastoreItem xmlns:ds="http://schemas.openxmlformats.org/officeDocument/2006/customXml" ds:itemID="{BCA1F851-8F44-43F1-B286-5139279A2CCA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617.xml><?xml version="1.0" encoding="utf-8"?>
<ds:datastoreItem xmlns:ds="http://schemas.openxmlformats.org/officeDocument/2006/customXml" ds:itemID="{B4BCB623-C406-4C55-BBC8-A7124DC15C48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618.xml><?xml version="1.0" encoding="utf-8"?>
<ds:datastoreItem xmlns:ds="http://schemas.openxmlformats.org/officeDocument/2006/customXml" ds:itemID="{DAE1D577-9771-476D-BD3D-A164BC11E405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619.xml><?xml version="1.0" encoding="utf-8"?>
<ds:datastoreItem xmlns:ds="http://schemas.openxmlformats.org/officeDocument/2006/customXml" ds:itemID="{00B84DAB-2278-4328-8395-80E1923C0439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62.xml><?xml version="1.0" encoding="utf-8"?>
<ds:datastoreItem xmlns:ds="http://schemas.openxmlformats.org/officeDocument/2006/customXml" ds:itemID="{9A6FF658-921C-4FB2-B0E9-41B805BADE5D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620.xml><?xml version="1.0" encoding="utf-8"?>
<ds:datastoreItem xmlns:ds="http://schemas.openxmlformats.org/officeDocument/2006/customXml" ds:itemID="{A10738AB-15F5-4062-9A7B-1E584967F2D7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621.xml><?xml version="1.0" encoding="utf-8"?>
<ds:datastoreItem xmlns:ds="http://schemas.openxmlformats.org/officeDocument/2006/customXml" ds:itemID="{059BEFC0-0393-4A16-88DF-20AF86D04D9F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622.xml><?xml version="1.0" encoding="utf-8"?>
<ds:datastoreItem xmlns:ds="http://schemas.openxmlformats.org/officeDocument/2006/customXml" ds:itemID="{C3185F05-E953-43F2-A1E7-6310C761605C}">
  <ds:schemaRefs>
    <ds:schemaRef ds:uri="http://schemas.microsoft.com/sharepoint/v3/contenttype/forms"/>
  </ds:schemaRefs>
</ds:datastoreItem>
</file>

<file path=customXml/itemProps1623.xml><?xml version="1.0" encoding="utf-8"?>
<ds:datastoreItem xmlns:ds="http://schemas.openxmlformats.org/officeDocument/2006/customXml" ds:itemID="{60532976-812A-4306-9E3A-1BB440C28B4A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624.xml><?xml version="1.0" encoding="utf-8"?>
<ds:datastoreItem xmlns:ds="http://schemas.openxmlformats.org/officeDocument/2006/customXml" ds:itemID="{FAC5EC6A-6936-4A74-8C75-6337CC123505}">
  <ds:schemaRefs>
    <ds:schemaRef ds:uri="http://schemas.microsoft.com/sharepoint/v3/contenttype/forms"/>
  </ds:schemaRefs>
</ds:datastoreItem>
</file>

<file path=customXml/itemProps1625.xml><?xml version="1.0" encoding="utf-8"?>
<ds:datastoreItem xmlns:ds="http://schemas.openxmlformats.org/officeDocument/2006/customXml" ds:itemID="{8AC53470-C53F-4F40-83FE-AE3D088A3DB8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626.xml><?xml version="1.0" encoding="utf-8"?>
<ds:datastoreItem xmlns:ds="http://schemas.openxmlformats.org/officeDocument/2006/customXml" ds:itemID="{EF8A0CF8-AAAD-4963-854E-48EB1C9C30D2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627.xml><?xml version="1.0" encoding="utf-8"?>
<ds:datastoreItem xmlns:ds="http://schemas.openxmlformats.org/officeDocument/2006/customXml" ds:itemID="{2B336F7D-35CD-4BE4-9195-6411C8440DBC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628.xml><?xml version="1.0" encoding="utf-8"?>
<ds:datastoreItem xmlns:ds="http://schemas.openxmlformats.org/officeDocument/2006/customXml" ds:itemID="{144321B2-8C5A-4143-BA74-EECC4FB75B26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629.xml><?xml version="1.0" encoding="utf-8"?>
<ds:datastoreItem xmlns:ds="http://schemas.openxmlformats.org/officeDocument/2006/customXml" ds:itemID="{2E55357D-EF3B-473C-8E22-1ED728E7744E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63.xml><?xml version="1.0" encoding="utf-8"?>
<ds:datastoreItem xmlns:ds="http://schemas.openxmlformats.org/officeDocument/2006/customXml" ds:itemID="{B47AC801-C49F-4A25-8057-9402F3FF8E65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630.xml><?xml version="1.0" encoding="utf-8"?>
<ds:datastoreItem xmlns:ds="http://schemas.openxmlformats.org/officeDocument/2006/customXml" ds:itemID="{D6A4E1A9-4717-4864-BD48-DFB65D12256E}">
  <ds:schemaRefs>
    <ds:schemaRef ds:uri="http://schemas.microsoft.com/sharepoint/v3/contenttype/forms"/>
  </ds:schemaRefs>
</ds:datastoreItem>
</file>

<file path=customXml/itemProps1631.xml><?xml version="1.0" encoding="utf-8"?>
<ds:datastoreItem xmlns:ds="http://schemas.openxmlformats.org/officeDocument/2006/customXml" ds:itemID="{C05FD5FB-965A-463B-8869-018B50610F5D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632.xml><?xml version="1.0" encoding="utf-8"?>
<ds:datastoreItem xmlns:ds="http://schemas.openxmlformats.org/officeDocument/2006/customXml" ds:itemID="{BCC0FC41-79A0-4656-9281-5DD959FFDF15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633.xml><?xml version="1.0" encoding="utf-8"?>
<ds:datastoreItem xmlns:ds="http://schemas.openxmlformats.org/officeDocument/2006/customXml" ds:itemID="{13F6D3F3-F7AA-4363-B445-1D2EB25E8E0A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634.xml><?xml version="1.0" encoding="utf-8"?>
<ds:datastoreItem xmlns:ds="http://schemas.openxmlformats.org/officeDocument/2006/customXml" ds:itemID="{7BAD667D-EAE3-46B6-B15A-54D063732E41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635.xml><?xml version="1.0" encoding="utf-8"?>
<ds:datastoreItem xmlns:ds="http://schemas.openxmlformats.org/officeDocument/2006/customXml" ds:itemID="{6E5FBCE8-89DF-4F34-AFC4-28405ADF6E50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636.xml><?xml version="1.0" encoding="utf-8"?>
<ds:datastoreItem xmlns:ds="http://schemas.openxmlformats.org/officeDocument/2006/customXml" ds:itemID="{4E1B42A0-64AD-474D-8F91-60FCCFF9BE7F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637.xml><?xml version="1.0" encoding="utf-8"?>
<ds:datastoreItem xmlns:ds="http://schemas.openxmlformats.org/officeDocument/2006/customXml" ds:itemID="{535827BA-5FC9-4F4A-B0C5-E6C4682D1272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638.xml><?xml version="1.0" encoding="utf-8"?>
<ds:datastoreItem xmlns:ds="http://schemas.openxmlformats.org/officeDocument/2006/customXml" ds:itemID="{5DB2E867-E021-4607-BCF4-0326AD3D4594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639.xml><?xml version="1.0" encoding="utf-8"?>
<ds:datastoreItem xmlns:ds="http://schemas.openxmlformats.org/officeDocument/2006/customXml" ds:itemID="{6F4CF55D-23D4-4DB5-A673-7EBF0873C26C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64.xml><?xml version="1.0" encoding="utf-8"?>
<ds:datastoreItem xmlns:ds="http://schemas.openxmlformats.org/officeDocument/2006/customXml" ds:itemID="{FFFB9357-9108-4327-B213-4C40F2296C7E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640.xml><?xml version="1.0" encoding="utf-8"?>
<ds:datastoreItem xmlns:ds="http://schemas.openxmlformats.org/officeDocument/2006/customXml" ds:itemID="{5681D57E-B48C-4CD6-AA1C-4C3A8FB99AD5}">
  <ds:schemaRefs>
    <ds:schemaRef ds:uri="http://schemas.microsoft.com/sharepoint/v3/contenttype/forms"/>
  </ds:schemaRefs>
</ds:datastoreItem>
</file>

<file path=customXml/itemProps1641.xml><?xml version="1.0" encoding="utf-8"?>
<ds:datastoreItem xmlns:ds="http://schemas.openxmlformats.org/officeDocument/2006/customXml" ds:itemID="{C7399129-3885-4AD0-B404-B775E664C48F}">
  <ds:schemaRefs>
    <ds:schemaRef ds:uri="http://schemas.microsoft.com/sharepoint/v3/contenttype/forms"/>
  </ds:schemaRefs>
</ds:datastoreItem>
</file>

<file path=customXml/itemProps1642.xml><?xml version="1.0" encoding="utf-8"?>
<ds:datastoreItem xmlns:ds="http://schemas.openxmlformats.org/officeDocument/2006/customXml" ds:itemID="{89A1E3A4-1FA0-4F8C-B7FF-E013B9FC63D4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643.xml><?xml version="1.0" encoding="utf-8"?>
<ds:datastoreItem xmlns:ds="http://schemas.openxmlformats.org/officeDocument/2006/customXml" ds:itemID="{23F3830D-9079-4552-A3AA-E5504A1AF629}">
  <ds:schemaRefs>
    <ds:schemaRef ds:uri="http://schemas.microsoft.com/sharepoint/v3/contenttype/forms"/>
  </ds:schemaRefs>
</ds:datastoreItem>
</file>

<file path=customXml/itemProps1644.xml><?xml version="1.0" encoding="utf-8"?>
<ds:datastoreItem xmlns:ds="http://schemas.openxmlformats.org/officeDocument/2006/customXml" ds:itemID="{55C358CF-5488-4834-8608-C523D47EDF70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645.xml><?xml version="1.0" encoding="utf-8"?>
<ds:datastoreItem xmlns:ds="http://schemas.openxmlformats.org/officeDocument/2006/customXml" ds:itemID="{EEEB8E07-E5AF-4695-95E3-7833F2A3579B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646.xml><?xml version="1.0" encoding="utf-8"?>
<ds:datastoreItem xmlns:ds="http://schemas.openxmlformats.org/officeDocument/2006/customXml" ds:itemID="{CDE5EEBD-68B8-4070-8FC1-DBAC2C439852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647.xml><?xml version="1.0" encoding="utf-8"?>
<ds:datastoreItem xmlns:ds="http://schemas.openxmlformats.org/officeDocument/2006/customXml" ds:itemID="{513FE813-B44E-4EB4-A323-DD037EE70B3D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648.xml><?xml version="1.0" encoding="utf-8"?>
<ds:datastoreItem xmlns:ds="http://schemas.openxmlformats.org/officeDocument/2006/customXml" ds:itemID="{50E28553-9AF6-44F2-BE4B-9DB58BDD179A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649.xml><?xml version="1.0" encoding="utf-8"?>
<ds:datastoreItem xmlns:ds="http://schemas.openxmlformats.org/officeDocument/2006/customXml" ds:itemID="{648C1F42-483A-4975-A589-B07F22E318C7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65.xml><?xml version="1.0" encoding="utf-8"?>
<ds:datastoreItem xmlns:ds="http://schemas.openxmlformats.org/officeDocument/2006/customXml" ds:itemID="{971FBE47-20D2-4758-8879-05F523C51786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650.xml><?xml version="1.0" encoding="utf-8"?>
<ds:datastoreItem xmlns:ds="http://schemas.openxmlformats.org/officeDocument/2006/customXml" ds:itemID="{285EE494-51B5-4F3E-AE46-64BE39A4462D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651.xml><?xml version="1.0" encoding="utf-8"?>
<ds:datastoreItem xmlns:ds="http://schemas.openxmlformats.org/officeDocument/2006/customXml" ds:itemID="{5F749462-0791-4CC1-93E2-55AAECD9EA9F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652.xml><?xml version="1.0" encoding="utf-8"?>
<ds:datastoreItem xmlns:ds="http://schemas.openxmlformats.org/officeDocument/2006/customXml" ds:itemID="{26692AE8-5A07-410F-8955-E614E8C8E57D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653.xml><?xml version="1.0" encoding="utf-8"?>
<ds:datastoreItem xmlns:ds="http://schemas.openxmlformats.org/officeDocument/2006/customXml" ds:itemID="{8B825968-AA3E-4916-8CE5-DDFC25131444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654.xml><?xml version="1.0" encoding="utf-8"?>
<ds:datastoreItem xmlns:ds="http://schemas.openxmlformats.org/officeDocument/2006/customXml" ds:itemID="{16B12513-63A8-4B8B-886E-35464602F527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655.xml><?xml version="1.0" encoding="utf-8"?>
<ds:datastoreItem xmlns:ds="http://schemas.openxmlformats.org/officeDocument/2006/customXml" ds:itemID="{C979B4D8-D7B0-414E-97C4-AB72DAF45C1D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656.xml><?xml version="1.0" encoding="utf-8"?>
<ds:datastoreItem xmlns:ds="http://schemas.openxmlformats.org/officeDocument/2006/customXml" ds:itemID="{D49F44F7-3BB5-492D-A32B-8EEE6F3BA9DC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657.xml><?xml version="1.0" encoding="utf-8"?>
<ds:datastoreItem xmlns:ds="http://schemas.openxmlformats.org/officeDocument/2006/customXml" ds:itemID="{8E43747C-1CCF-40F4-BACE-2833EACA3DA4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658.xml><?xml version="1.0" encoding="utf-8"?>
<ds:datastoreItem xmlns:ds="http://schemas.openxmlformats.org/officeDocument/2006/customXml" ds:itemID="{F59FE81C-AEA7-48A2-9D2A-CC190D627FE0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659.xml><?xml version="1.0" encoding="utf-8"?>
<ds:datastoreItem xmlns:ds="http://schemas.openxmlformats.org/officeDocument/2006/customXml" ds:itemID="{83040CF7-6A15-4D58-8CCC-7D9450970DDC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66.xml><?xml version="1.0" encoding="utf-8"?>
<ds:datastoreItem xmlns:ds="http://schemas.openxmlformats.org/officeDocument/2006/customXml" ds:itemID="{185F387C-A3EC-4A56-B17F-419BE2E47496}">
  <ds:schemaRefs>
    <ds:schemaRef ds:uri="http://schemas.microsoft.com/sharepoint/v3/contenttype/forms"/>
  </ds:schemaRefs>
</ds:datastoreItem>
</file>

<file path=customXml/itemProps1660.xml><?xml version="1.0" encoding="utf-8"?>
<ds:datastoreItem xmlns:ds="http://schemas.openxmlformats.org/officeDocument/2006/customXml" ds:itemID="{ECFD75E0-CBC0-4588-8D2D-A0E9AB616404}">
  <ds:schemaRefs>
    <ds:schemaRef ds:uri="http://schemas.microsoft.com/sharepoint/v3/contenttype/forms"/>
  </ds:schemaRefs>
</ds:datastoreItem>
</file>

<file path=customXml/itemProps1661.xml><?xml version="1.0" encoding="utf-8"?>
<ds:datastoreItem xmlns:ds="http://schemas.openxmlformats.org/officeDocument/2006/customXml" ds:itemID="{3E7CB9FC-EBF6-4BDF-A491-9E151BA4AE79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662.xml><?xml version="1.0" encoding="utf-8"?>
<ds:datastoreItem xmlns:ds="http://schemas.openxmlformats.org/officeDocument/2006/customXml" ds:itemID="{507A8DFF-31A2-4013-8CAC-218EA4AFFD45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663.xml><?xml version="1.0" encoding="utf-8"?>
<ds:datastoreItem xmlns:ds="http://schemas.openxmlformats.org/officeDocument/2006/customXml" ds:itemID="{692F842B-BDBF-435B-98BE-959015B91F25}">
  <ds:schemaRefs>
    <ds:schemaRef ds:uri="http://schemas.microsoft.com/sharepoint/v3/contenttype/forms"/>
  </ds:schemaRefs>
</ds:datastoreItem>
</file>

<file path=customXml/itemProps1664.xml><?xml version="1.0" encoding="utf-8"?>
<ds:datastoreItem xmlns:ds="http://schemas.openxmlformats.org/officeDocument/2006/customXml" ds:itemID="{15CA4944-0470-45F5-BD86-04EBE90227FB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665.xml><?xml version="1.0" encoding="utf-8"?>
<ds:datastoreItem xmlns:ds="http://schemas.openxmlformats.org/officeDocument/2006/customXml" ds:itemID="{DFBDDF0F-FAB5-496A-87EE-E75E7B6066F4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666.xml><?xml version="1.0" encoding="utf-8"?>
<ds:datastoreItem xmlns:ds="http://schemas.openxmlformats.org/officeDocument/2006/customXml" ds:itemID="{9021C0E6-8D6E-41CD-A285-CF1334229FA3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667.xml><?xml version="1.0" encoding="utf-8"?>
<ds:datastoreItem xmlns:ds="http://schemas.openxmlformats.org/officeDocument/2006/customXml" ds:itemID="{BFB068CB-22C7-48FE-9A3F-E28BFDE55C3B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668.xml><?xml version="1.0" encoding="utf-8"?>
<ds:datastoreItem xmlns:ds="http://schemas.openxmlformats.org/officeDocument/2006/customXml" ds:itemID="{930B104D-B56C-4AC4-A5BA-4093F3B3A0EB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669.xml><?xml version="1.0" encoding="utf-8"?>
<ds:datastoreItem xmlns:ds="http://schemas.openxmlformats.org/officeDocument/2006/customXml" ds:itemID="{15C41620-8D53-4265-8E1F-D8EA53D370D6}">
  <ds:schemaRefs>
    <ds:schemaRef ds:uri="http://schemas.microsoft.com/sharepoint/v3/contenttype/forms"/>
  </ds:schemaRefs>
</ds:datastoreItem>
</file>

<file path=customXml/itemProps167.xml><?xml version="1.0" encoding="utf-8"?>
<ds:datastoreItem xmlns:ds="http://schemas.openxmlformats.org/officeDocument/2006/customXml" ds:itemID="{50385AEE-7EE8-41EF-AD3E-721BB552056D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670.xml><?xml version="1.0" encoding="utf-8"?>
<ds:datastoreItem xmlns:ds="http://schemas.openxmlformats.org/officeDocument/2006/customXml" ds:itemID="{2DE91678-4B38-4FD3-8FC1-15C260729544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671.xml><?xml version="1.0" encoding="utf-8"?>
<ds:datastoreItem xmlns:ds="http://schemas.openxmlformats.org/officeDocument/2006/customXml" ds:itemID="{DCABA44B-FE90-49C2-A3A9-43EA9FAE4C5A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672.xml><?xml version="1.0" encoding="utf-8"?>
<ds:datastoreItem xmlns:ds="http://schemas.openxmlformats.org/officeDocument/2006/customXml" ds:itemID="{E6C6FDF9-A679-46C5-9370-AF585F4B85D4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673.xml><?xml version="1.0" encoding="utf-8"?>
<ds:datastoreItem xmlns:ds="http://schemas.openxmlformats.org/officeDocument/2006/customXml" ds:itemID="{4BBBDC13-04AD-4A31-8E04-AF5DF5E2EBC1}">
  <ds:schemaRefs>
    <ds:schemaRef ds:uri="http://schemas.microsoft.com/sharepoint/v3/contenttype/forms"/>
  </ds:schemaRefs>
</ds:datastoreItem>
</file>

<file path=customXml/itemProps1674.xml><?xml version="1.0" encoding="utf-8"?>
<ds:datastoreItem xmlns:ds="http://schemas.openxmlformats.org/officeDocument/2006/customXml" ds:itemID="{78BF2A57-9292-45F0-969A-9F0BE25F5CD8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675.xml><?xml version="1.0" encoding="utf-8"?>
<ds:datastoreItem xmlns:ds="http://schemas.openxmlformats.org/officeDocument/2006/customXml" ds:itemID="{29A7860F-3184-4D36-9134-B1E0DB520374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676.xml><?xml version="1.0" encoding="utf-8"?>
<ds:datastoreItem xmlns:ds="http://schemas.openxmlformats.org/officeDocument/2006/customXml" ds:itemID="{C956C8D5-B429-49C5-86A1-222D102C0C6B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677.xml><?xml version="1.0" encoding="utf-8"?>
<ds:datastoreItem xmlns:ds="http://schemas.openxmlformats.org/officeDocument/2006/customXml" ds:itemID="{A39F8FED-4952-4149-BE26-F54731BC7045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678.xml><?xml version="1.0" encoding="utf-8"?>
<ds:datastoreItem xmlns:ds="http://schemas.openxmlformats.org/officeDocument/2006/customXml" ds:itemID="{58895BDC-8A4D-4061-91C5-B664B89AAE45}">
  <ds:schemaRefs>
    <ds:schemaRef ds:uri="http://schemas.microsoft.com/sharepoint/v3/contenttype/forms"/>
  </ds:schemaRefs>
</ds:datastoreItem>
</file>

<file path=customXml/itemProps1679.xml><?xml version="1.0" encoding="utf-8"?>
<ds:datastoreItem xmlns:ds="http://schemas.openxmlformats.org/officeDocument/2006/customXml" ds:itemID="{09D71B26-3A35-4122-BAEE-FD1991CEB154}">
  <ds:schemaRefs>
    <ds:schemaRef ds:uri="http://schemas.microsoft.com/sharepoint/v3/contenttype/forms"/>
  </ds:schemaRefs>
</ds:datastoreItem>
</file>

<file path=customXml/itemProps168.xml><?xml version="1.0" encoding="utf-8"?>
<ds:datastoreItem xmlns:ds="http://schemas.openxmlformats.org/officeDocument/2006/customXml" ds:itemID="{70F728AE-5835-437C-B388-AA9644E5FAEE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680.xml><?xml version="1.0" encoding="utf-8"?>
<ds:datastoreItem xmlns:ds="http://schemas.openxmlformats.org/officeDocument/2006/customXml" ds:itemID="{1FAC2D90-4542-4FF7-8755-8A8E2EAB58A3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681.xml><?xml version="1.0" encoding="utf-8"?>
<ds:datastoreItem xmlns:ds="http://schemas.openxmlformats.org/officeDocument/2006/customXml" ds:itemID="{9CC7D110-0C24-4276-8382-A0F8A0B140A8}">
  <ds:schemaRefs>
    <ds:schemaRef ds:uri="http://schemas.microsoft.com/sharepoint/v3/contenttype/forms"/>
  </ds:schemaRefs>
</ds:datastoreItem>
</file>

<file path=customXml/itemProps1682.xml><?xml version="1.0" encoding="utf-8"?>
<ds:datastoreItem xmlns:ds="http://schemas.openxmlformats.org/officeDocument/2006/customXml" ds:itemID="{C93BD9B4-6F5C-4216-B2CF-FA994D85942B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683.xml><?xml version="1.0" encoding="utf-8"?>
<ds:datastoreItem xmlns:ds="http://schemas.openxmlformats.org/officeDocument/2006/customXml" ds:itemID="{3605B7EE-545A-4DE4-951B-714B35B0FD13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684.xml><?xml version="1.0" encoding="utf-8"?>
<ds:datastoreItem xmlns:ds="http://schemas.openxmlformats.org/officeDocument/2006/customXml" ds:itemID="{B03225ED-6C03-4377-80A8-A13C04AC99BA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685.xml><?xml version="1.0" encoding="utf-8"?>
<ds:datastoreItem xmlns:ds="http://schemas.openxmlformats.org/officeDocument/2006/customXml" ds:itemID="{7EF05004-98DE-4112-87F7-F210D2B2A927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686.xml><?xml version="1.0" encoding="utf-8"?>
<ds:datastoreItem xmlns:ds="http://schemas.openxmlformats.org/officeDocument/2006/customXml" ds:itemID="{5E25AA90-C31B-47EB-B3FD-8862115B0F4E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687.xml><?xml version="1.0" encoding="utf-8"?>
<ds:datastoreItem xmlns:ds="http://schemas.openxmlformats.org/officeDocument/2006/customXml" ds:itemID="{8C05933A-3AE2-43AC-A423-F2437381D273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688.xml><?xml version="1.0" encoding="utf-8"?>
<ds:datastoreItem xmlns:ds="http://schemas.openxmlformats.org/officeDocument/2006/customXml" ds:itemID="{A7E96111-8DFB-4E60-A4B4-9E62737A10B0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689.xml><?xml version="1.0" encoding="utf-8"?>
<ds:datastoreItem xmlns:ds="http://schemas.openxmlformats.org/officeDocument/2006/customXml" ds:itemID="{2CB856E9-E2BE-46A7-842D-6AAEA1CC0E64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69.xml><?xml version="1.0" encoding="utf-8"?>
<ds:datastoreItem xmlns:ds="http://schemas.openxmlformats.org/officeDocument/2006/customXml" ds:itemID="{E4E889EB-34D2-4566-AB14-0E4CC9C643BB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690.xml><?xml version="1.0" encoding="utf-8"?>
<ds:datastoreItem xmlns:ds="http://schemas.openxmlformats.org/officeDocument/2006/customXml" ds:itemID="{D6A3DCF3-7C7D-4454-859B-D2BDDF399DF7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691.xml><?xml version="1.0" encoding="utf-8"?>
<ds:datastoreItem xmlns:ds="http://schemas.openxmlformats.org/officeDocument/2006/customXml" ds:itemID="{C37B7BBC-8E6D-4CEE-AB3B-BEE56DAE735B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692.xml><?xml version="1.0" encoding="utf-8"?>
<ds:datastoreItem xmlns:ds="http://schemas.openxmlformats.org/officeDocument/2006/customXml" ds:itemID="{DAF0343B-D9B2-4177-9429-D646621AC5F3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693.xml><?xml version="1.0" encoding="utf-8"?>
<ds:datastoreItem xmlns:ds="http://schemas.openxmlformats.org/officeDocument/2006/customXml" ds:itemID="{BA2BFD24-1B86-4F01-A8D6-53F7928269D9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694.xml><?xml version="1.0" encoding="utf-8"?>
<ds:datastoreItem xmlns:ds="http://schemas.openxmlformats.org/officeDocument/2006/customXml" ds:itemID="{9C761788-16CF-419D-A985-B3B6128B0C4D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695.xml><?xml version="1.0" encoding="utf-8"?>
<ds:datastoreItem xmlns:ds="http://schemas.openxmlformats.org/officeDocument/2006/customXml" ds:itemID="{D5504639-BDE1-4E1D-9526-5D494AA8B6BB}">
  <ds:schemaRefs>
    <ds:schemaRef ds:uri="http://schemas.microsoft.com/sharepoint/v3/contenttype/forms"/>
  </ds:schemaRefs>
</ds:datastoreItem>
</file>

<file path=customXml/itemProps1696.xml><?xml version="1.0" encoding="utf-8"?>
<ds:datastoreItem xmlns:ds="http://schemas.openxmlformats.org/officeDocument/2006/customXml" ds:itemID="{95E632B0-B713-45B6-8EA0-9DBB8A63D592}">
  <ds:schemaRefs>
    <ds:schemaRef ds:uri="http://schemas.microsoft.com/sharepoint/v3/contenttype/forms"/>
  </ds:schemaRefs>
</ds:datastoreItem>
</file>

<file path=customXml/itemProps1697.xml><?xml version="1.0" encoding="utf-8"?>
<ds:datastoreItem xmlns:ds="http://schemas.openxmlformats.org/officeDocument/2006/customXml" ds:itemID="{98209794-61E6-42D8-BE3F-F1980C158130}">
  <ds:schemaRefs>
    <ds:schemaRef ds:uri="http://schemas.microsoft.com/sharepoint/v3/contenttype/forms"/>
  </ds:schemaRefs>
</ds:datastoreItem>
</file>

<file path=customXml/itemProps1698.xml><?xml version="1.0" encoding="utf-8"?>
<ds:datastoreItem xmlns:ds="http://schemas.openxmlformats.org/officeDocument/2006/customXml" ds:itemID="{814F3FBE-517B-4BFE-AA02-031682FDDD8C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699.xml><?xml version="1.0" encoding="utf-8"?>
<ds:datastoreItem xmlns:ds="http://schemas.openxmlformats.org/officeDocument/2006/customXml" ds:itemID="{246AB2E8-62DF-4BAD-B1E0-30EA56CC5AC9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7.xml><?xml version="1.0" encoding="utf-8"?>
<ds:datastoreItem xmlns:ds="http://schemas.openxmlformats.org/officeDocument/2006/customXml" ds:itemID="{D43ED186-454D-4130-968F-8BB9DDEC9824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70.xml><?xml version="1.0" encoding="utf-8"?>
<ds:datastoreItem xmlns:ds="http://schemas.openxmlformats.org/officeDocument/2006/customXml" ds:itemID="{A80B2D0F-85E2-4CAE-B6E7-A0EBCA65C0AF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700.xml><?xml version="1.0" encoding="utf-8"?>
<ds:datastoreItem xmlns:ds="http://schemas.openxmlformats.org/officeDocument/2006/customXml" ds:itemID="{17A0B716-119E-472A-99D1-7CB0E50F4BEA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701.xml><?xml version="1.0" encoding="utf-8"?>
<ds:datastoreItem xmlns:ds="http://schemas.openxmlformats.org/officeDocument/2006/customXml" ds:itemID="{2AC14431-CC86-4E5B-B206-8DE9D95BD2E1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702.xml><?xml version="1.0" encoding="utf-8"?>
<ds:datastoreItem xmlns:ds="http://schemas.openxmlformats.org/officeDocument/2006/customXml" ds:itemID="{9FD8624F-E71A-4549-88F4-0C31D522B4E7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703.xml><?xml version="1.0" encoding="utf-8"?>
<ds:datastoreItem xmlns:ds="http://schemas.openxmlformats.org/officeDocument/2006/customXml" ds:itemID="{78B30257-3678-481D-9305-CE83486CF4D4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704.xml><?xml version="1.0" encoding="utf-8"?>
<ds:datastoreItem xmlns:ds="http://schemas.openxmlformats.org/officeDocument/2006/customXml" ds:itemID="{1C452C14-BCEF-4BFE-AC1B-631742AFB6A8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705.xml><?xml version="1.0" encoding="utf-8"?>
<ds:datastoreItem xmlns:ds="http://schemas.openxmlformats.org/officeDocument/2006/customXml" ds:itemID="{FED2F0E8-F605-4A46-B200-BADAEBDDAF6C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706.xml><?xml version="1.0" encoding="utf-8"?>
<ds:datastoreItem xmlns:ds="http://schemas.openxmlformats.org/officeDocument/2006/customXml" ds:itemID="{219DD8A3-5833-4C80-923D-49B701D83A7F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707.xml><?xml version="1.0" encoding="utf-8"?>
<ds:datastoreItem xmlns:ds="http://schemas.openxmlformats.org/officeDocument/2006/customXml" ds:itemID="{0C7BC13B-FDD9-4929-853E-9A4229816FFD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708.xml><?xml version="1.0" encoding="utf-8"?>
<ds:datastoreItem xmlns:ds="http://schemas.openxmlformats.org/officeDocument/2006/customXml" ds:itemID="{D6350CD6-FD4B-4F32-9578-00F222426EDB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709.xml><?xml version="1.0" encoding="utf-8"?>
<ds:datastoreItem xmlns:ds="http://schemas.openxmlformats.org/officeDocument/2006/customXml" ds:itemID="{5012FA83-C7F5-468C-A5EA-22EC1A12A5FE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71.xml><?xml version="1.0" encoding="utf-8"?>
<ds:datastoreItem xmlns:ds="http://schemas.openxmlformats.org/officeDocument/2006/customXml" ds:itemID="{18BB7190-0EAA-4ADC-8875-B481709E8ABB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710.xml><?xml version="1.0" encoding="utf-8"?>
<ds:datastoreItem xmlns:ds="http://schemas.openxmlformats.org/officeDocument/2006/customXml" ds:itemID="{DC8A50D6-BD61-4C6B-AD91-675C0A6BEA9A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711.xml><?xml version="1.0" encoding="utf-8"?>
<ds:datastoreItem xmlns:ds="http://schemas.openxmlformats.org/officeDocument/2006/customXml" ds:itemID="{E6389F19-F4FD-4DBC-8DEA-2E56A986C86E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712.xml><?xml version="1.0" encoding="utf-8"?>
<ds:datastoreItem xmlns:ds="http://schemas.openxmlformats.org/officeDocument/2006/customXml" ds:itemID="{1F7F13FF-B701-4400-82D0-6B571C418E43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713.xml><?xml version="1.0" encoding="utf-8"?>
<ds:datastoreItem xmlns:ds="http://schemas.openxmlformats.org/officeDocument/2006/customXml" ds:itemID="{D294BA67-00CF-4AE5-880E-7F692EFA3C6A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714.xml><?xml version="1.0" encoding="utf-8"?>
<ds:datastoreItem xmlns:ds="http://schemas.openxmlformats.org/officeDocument/2006/customXml" ds:itemID="{1D1D7B6A-3D2A-45BB-97E3-B1C6ED9BEBDC}">
  <ds:schemaRefs>
    <ds:schemaRef ds:uri="http://schemas.microsoft.com/sharepoint/v3/contenttype/forms"/>
  </ds:schemaRefs>
</ds:datastoreItem>
</file>

<file path=customXml/itemProps1715.xml><?xml version="1.0" encoding="utf-8"?>
<ds:datastoreItem xmlns:ds="http://schemas.openxmlformats.org/officeDocument/2006/customXml" ds:itemID="{CE075B24-4D49-4929-99C0-AC1B9E079A11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716.xml><?xml version="1.0" encoding="utf-8"?>
<ds:datastoreItem xmlns:ds="http://schemas.openxmlformats.org/officeDocument/2006/customXml" ds:itemID="{FBF1156D-D129-4393-8748-CC8DBE95DC9E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717.xml><?xml version="1.0" encoding="utf-8"?>
<ds:datastoreItem xmlns:ds="http://schemas.openxmlformats.org/officeDocument/2006/customXml" ds:itemID="{809F0160-742F-4F03-8978-99686C18A4A4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718.xml><?xml version="1.0" encoding="utf-8"?>
<ds:datastoreItem xmlns:ds="http://schemas.openxmlformats.org/officeDocument/2006/customXml" ds:itemID="{BAB7FFB1-4C35-438A-AFF2-CB15342863B3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719.xml><?xml version="1.0" encoding="utf-8"?>
<ds:datastoreItem xmlns:ds="http://schemas.openxmlformats.org/officeDocument/2006/customXml" ds:itemID="{24946713-CE47-40CA-887B-DDD5D3BCD78D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72.xml><?xml version="1.0" encoding="utf-8"?>
<ds:datastoreItem xmlns:ds="http://schemas.openxmlformats.org/officeDocument/2006/customXml" ds:itemID="{486137D2-B428-435E-8323-F5C629E150E7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720.xml><?xml version="1.0" encoding="utf-8"?>
<ds:datastoreItem xmlns:ds="http://schemas.openxmlformats.org/officeDocument/2006/customXml" ds:itemID="{E80891A3-9DA5-4AAA-B487-D1E425B0ECCB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721.xml><?xml version="1.0" encoding="utf-8"?>
<ds:datastoreItem xmlns:ds="http://schemas.openxmlformats.org/officeDocument/2006/customXml" ds:itemID="{740074D1-131C-4087-B581-F0416074E811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722.xml><?xml version="1.0" encoding="utf-8"?>
<ds:datastoreItem xmlns:ds="http://schemas.openxmlformats.org/officeDocument/2006/customXml" ds:itemID="{E98A6AFE-D765-41C3-A889-43B3D85476F1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723.xml><?xml version="1.0" encoding="utf-8"?>
<ds:datastoreItem xmlns:ds="http://schemas.openxmlformats.org/officeDocument/2006/customXml" ds:itemID="{3FE39FB0-107D-4CE2-ABA7-06F057C9AB3A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724.xml><?xml version="1.0" encoding="utf-8"?>
<ds:datastoreItem xmlns:ds="http://schemas.openxmlformats.org/officeDocument/2006/customXml" ds:itemID="{8F3A8496-1E7F-4E9B-AF25-382CD45D8AA4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725.xml><?xml version="1.0" encoding="utf-8"?>
<ds:datastoreItem xmlns:ds="http://schemas.openxmlformats.org/officeDocument/2006/customXml" ds:itemID="{F808CF8E-184D-445A-8019-9B91B420417D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726.xml><?xml version="1.0" encoding="utf-8"?>
<ds:datastoreItem xmlns:ds="http://schemas.openxmlformats.org/officeDocument/2006/customXml" ds:itemID="{23C06E8C-7E8F-4BB2-947B-EDCA2BD57D33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727.xml><?xml version="1.0" encoding="utf-8"?>
<ds:datastoreItem xmlns:ds="http://schemas.openxmlformats.org/officeDocument/2006/customXml" ds:itemID="{BFB3CC4D-93C5-47C6-9A76-18774B3A2462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728.xml><?xml version="1.0" encoding="utf-8"?>
<ds:datastoreItem xmlns:ds="http://schemas.openxmlformats.org/officeDocument/2006/customXml" ds:itemID="{D32F9B3B-FADB-4B6A-B368-AC0128362414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729.xml><?xml version="1.0" encoding="utf-8"?>
<ds:datastoreItem xmlns:ds="http://schemas.openxmlformats.org/officeDocument/2006/customXml" ds:itemID="{C0CB5753-0A9B-4C6E-8383-A9B3A0F46377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73.xml><?xml version="1.0" encoding="utf-8"?>
<ds:datastoreItem xmlns:ds="http://schemas.openxmlformats.org/officeDocument/2006/customXml" ds:itemID="{65D80B6C-930F-41A9-BFB9-E8526A5A1A4B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730.xml><?xml version="1.0" encoding="utf-8"?>
<ds:datastoreItem xmlns:ds="http://schemas.openxmlformats.org/officeDocument/2006/customXml" ds:itemID="{8A0EDAFA-8844-4584-9322-7ED7592DB225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731.xml><?xml version="1.0" encoding="utf-8"?>
<ds:datastoreItem xmlns:ds="http://schemas.openxmlformats.org/officeDocument/2006/customXml" ds:itemID="{3940789F-DE33-4898-A7E1-B3DC426A3517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732.xml><?xml version="1.0" encoding="utf-8"?>
<ds:datastoreItem xmlns:ds="http://schemas.openxmlformats.org/officeDocument/2006/customXml" ds:itemID="{07197DD6-D273-4FA9-A406-31890CAD9936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733.xml><?xml version="1.0" encoding="utf-8"?>
<ds:datastoreItem xmlns:ds="http://schemas.openxmlformats.org/officeDocument/2006/customXml" ds:itemID="{4EE6C0FE-CC8F-4B46-A35B-C851F2B29920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734.xml><?xml version="1.0" encoding="utf-8"?>
<ds:datastoreItem xmlns:ds="http://schemas.openxmlformats.org/officeDocument/2006/customXml" ds:itemID="{C9D621B3-5DD1-4C67-8BEB-713253A24F2C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735.xml><?xml version="1.0" encoding="utf-8"?>
<ds:datastoreItem xmlns:ds="http://schemas.openxmlformats.org/officeDocument/2006/customXml" ds:itemID="{CCD02E42-4FE1-4854-9012-BFB765C4306D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736.xml><?xml version="1.0" encoding="utf-8"?>
<ds:datastoreItem xmlns:ds="http://schemas.openxmlformats.org/officeDocument/2006/customXml" ds:itemID="{26AF9B26-9F83-42EA-BB8E-9ABA3A6659B7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737.xml><?xml version="1.0" encoding="utf-8"?>
<ds:datastoreItem xmlns:ds="http://schemas.openxmlformats.org/officeDocument/2006/customXml" ds:itemID="{C618738C-7B6C-487E-BA8D-4C429E46837C}">
  <ds:schemaRefs>
    <ds:schemaRef ds:uri="http://schemas.microsoft.com/sharepoint/v3/contenttype/forms"/>
  </ds:schemaRefs>
</ds:datastoreItem>
</file>

<file path=customXml/itemProps1738.xml><?xml version="1.0" encoding="utf-8"?>
<ds:datastoreItem xmlns:ds="http://schemas.openxmlformats.org/officeDocument/2006/customXml" ds:itemID="{203474E2-9010-4D80-9E58-62F379CF39F3}">
  <ds:schemaRefs>
    <ds:schemaRef ds:uri="http://schemas.microsoft.com/sharepoint/v3/contenttype/forms"/>
  </ds:schemaRefs>
</ds:datastoreItem>
</file>

<file path=customXml/itemProps1739.xml><?xml version="1.0" encoding="utf-8"?>
<ds:datastoreItem xmlns:ds="http://schemas.openxmlformats.org/officeDocument/2006/customXml" ds:itemID="{190AC387-AA4E-4893-B8BC-9FB2F0756A38}">
  <ds:schemaRefs>
    <ds:schemaRef ds:uri="http://schemas.microsoft.com/sharepoint/v3/contenttype/forms"/>
  </ds:schemaRefs>
</ds:datastoreItem>
</file>

<file path=customXml/itemProps174.xml><?xml version="1.0" encoding="utf-8"?>
<ds:datastoreItem xmlns:ds="http://schemas.openxmlformats.org/officeDocument/2006/customXml" ds:itemID="{FDE34056-2355-4582-9A26-9005C084A7B9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740.xml><?xml version="1.0" encoding="utf-8"?>
<ds:datastoreItem xmlns:ds="http://schemas.openxmlformats.org/officeDocument/2006/customXml" ds:itemID="{641951CA-615D-4559-ACFA-0D2C99B7BDB2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741.xml><?xml version="1.0" encoding="utf-8"?>
<ds:datastoreItem xmlns:ds="http://schemas.openxmlformats.org/officeDocument/2006/customXml" ds:itemID="{436B9F6D-F956-42D8-9DA1-1D64C6664DFC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742.xml><?xml version="1.0" encoding="utf-8"?>
<ds:datastoreItem xmlns:ds="http://schemas.openxmlformats.org/officeDocument/2006/customXml" ds:itemID="{BABADE2F-573C-4D28-9221-00387E83445F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743.xml><?xml version="1.0" encoding="utf-8"?>
<ds:datastoreItem xmlns:ds="http://schemas.openxmlformats.org/officeDocument/2006/customXml" ds:itemID="{306DEAF1-2E89-4BC3-A7DE-1E94782DAB12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744.xml><?xml version="1.0" encoding="utf-8"?>
<ds:datastoreItem xmlns:ds="http://schemas.openxmlformats.org/officeDocument/2006/customXml" ds:itemID="{658A51F4-0B57-4C04-ADBA-A06B5CF003D2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745.xml><?xml version="1.0" encoding="utf-8"?>
<ds:datastoreItem xmlns:ds="http://schemas.openxmlformats.org/officeDocument/2006/customXml" ds:itemID="{B1EA7F27-1060-493E-859B-65F0E97392BC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746.xml><?xml version="1.0" encoding="utf-8"?>
<ds:datastoreItem xmlns:ds="http://schemas.openxmlformats.org/officeDocument/2006/customXml" ds:itemID="{6DF55650-8633-4987-8663-D23D66EF4FEE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747.xml><?xml version="1.0" encoding="utf-8"?>
<ds:datastoreItem xmlns:ds="http://schemas.openxmlformats.org/officeDocument/2006/customXml" ds:itemID="{561F0F97-7DDC-4665-83D6-AC768E19B4EB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748.xml><?xml version="1.0" encoding="utf-8"?>
<ds:datastoreItem xmlns:ds="http://schemas.openxmlformats.org/officeDocument/2006/customXml" ds:itemID="{C449E1A6-303E-4E4D-A59A-52AE95666EAB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749.xml><?xml version="1.0" encoding="utf-8"?>
<ds:datastoreItem xmlns:ds="http://schemas.openxmlformats.org/officeDocument/2006/customXml" ds:itemID="{C01D94F1-AB0F-46C0-B27E-89FDF98166C6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75.xml><?xml version="1.0" encoding="utf-8"?>
<ds:datastoreItem xmlns:ds="http://schemas.openxmlformats.org/officeDocument/2006/customXml" ds:itemID="{40879446-EFFA-4D74-80BB-E7E81CA1B3B6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750.xml><?xml version="1.0" encoding="utf-8"?>
<ds:datastoreItem xmlns:ds="http://schemas.openxmlformats.org/officeDocument/2006/customXml" ds:itemID="{3C98E4EC-7011-4714-B500-3F655F8D6343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751.xml><?xml version="1.0" encoding="utf-8"?>
<ds:datastoreItem xmlns:ds="http://schemas.openxmlformats.org/officeDocument/2006/customXml" ds:itemID="{063C6A85-389F-4956-90B6-4643908613A9}">
  <ds:schemaRefs>
    <ds:schemaRef ds:uri="http://schemas.microsoft.com/sharepoint/v3/contenttype/forms"/>
  </ds:schemaRefs>
</ds:datastoreItem>
</file>

<file path=customXml/itemProps1752.xml><?xml version="1.0" encoding="utf-8"?>
<ds:datastoreItem xmlns:ds="http://schemas.openxmlformats.org/officeDocument/2006/customXml" ds:itemID="{64614B92-FAD5-4D0B-B104-B026048C154F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753.xml><?xml version="1.0" encoding="utf-8"?>
<ds:datastoreItem xmlns:ds="http://schemas.openxmlformats.org/officeDocument/2006/customXml" ds:itemID="{AC909A67-E864-4276-B4DF-EA7A2809D74D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754.xml><?xml version="1.0" encoding="utf-8"?>
<ds:datastoreItem xmlns:ds="http://schemas.openxmlformats.org/officeDocument/2006/customXml" ds:itemID="{6D80B111-2D11-433C-AF4E-B727034CD343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755.xml><?xml version="1.0" encoding="utf-8"?>
<ds:datastoreItem xmlns:ds="http://schemas.openxmlformats.org/officeDocument/2006/customXml" ds:itemID="{D24ECEBB-E43C-4957-9DE8-8312C222494C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756.xml><?xml version="1.0" encoding="utf-8"?>
<ds:datastoreItem xmlns:ds="http://schemas.openxmlformats.org/officeDocument/2006/customXml" ds:itemID="{C23CC6F0-C8B0-4D4E-8642-27CA0B2F30D3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757.xml><?xml version="1.0" encoding="utf-8"?>
<ds:datastoreItem xmlns:ds="http://schemas.openxmlformats.org/officeDocument/2006/customXml" ds:itemID="{CA990DFB-0875-4ADF-8CED-1EE748ABFB86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758.xml><?xml version="1.0" encoding="utf-8"?>
<ds:datastoreItem xmlns:ds="http://schemas.openxmlformats.org/officeDocument/2006/customXml" ds:itemID="{F4CD29CB-A78D-4CE8-9BE9-F1DF7795C0F2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759.xml><?xml version="1.0" encoding="utf-8"?>
<ds:datastoreItem xmlns:ds="http://schemas.openxmlformats.org/officeDocument/2006/customXml" ds:itemID="{D377E32C-90AC-45EC-AB49-421E37ABB3AE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76.xml><?xml version="1.0" encoding="utf-8"?>
<ds:datastoreItem xmlns:ds="http://schemas.openxmlformats.org/officeDocument/2006/customXml" ds:itemID="{FAB19C69-630A-42A7-8099-1B0E2BF8366F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760.xml><?xml version="1.0" encoding="utf-8"?>
<ds:datastoreItem xmlns:ds="http://schemas.openxmlformats.org/officeDocument/2006/customXml" ds:itemID="{95D389F5-7AC3-4DC5-BC62-E2E6D3BA2F76}">
  <ds:schemaRefs>
    <ds:schemaRef ds:uri="http://schemas.microsoft.com/sharepoint/v3/contenttype/forms"/>
  </ds:schemaRefs>
</ds:datastoreItem>
</file>

<file path=customXml/itemProps1761.xml><?xml version="1.0" encoding="utf-8"?>
<ds:datastoreItem xmlns:ds="http://schemas.openxmlformats.org/officeDocument/2006/customXml" ds:itemID="{91F7D507-A429-4605-8221-43FA74D05ECF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762.xml><?xml version="1.0" encoding="utf-8"?>
<ds:datastoreItem xmlns:ds="http://schemas.openxmlformats.org/officeDocument/2006/customXml" ds:itemID="{3FA3E29D-8BC9-44E2-A69B-BFBF38B32F69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763.xml><?xml version="1.0" encoding="utf-8"?>
<ds:datastoreItem xmlns:ds="http://schemas.openxmlformats.org/officeDocument/2006/customXml" ds:itemID="{09529775-3337-45CF-A385-65932B1965C3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764.xml><?xml version="1.0" encoding="utf-8"?>
<ds:datastoreItem xmlns:ds="http://schemas.openxmlformats.org/officeDocument/2006/customXml" ds:itemID="{1B9F0367-581B-4037-B6CD-A1C2E1AF5AB6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765.xml><?xml version="1.0" encoding="utf-8"?>
<ds:datastoreItem xmlns:ds="http://schemas.openxmlformats.org/officeDocument/2006/customXml" ds:itemID="{571DEF8D-D149-4B2E-AB9E-012024C65D89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766.xml><?xml version="1.0" encoding="utf-8"?>
<ds:datastoreItem xmlns:ds="http://schemas.openxmlformats.org/officeDocument/2006/customXml" ds:itemID="{5B6F1D18-68DE-4B50-B192-0FBB1E536410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767.xml><?xml version="1.0" encoding="utf-8"?>
<ds:datastoreItem xmlns:ds="http://schemas.openxmlformats.org/officeDocument/2006/customXml" ds:itemID="{60D83D66-3EB4-4201-88C8-BB7D1CBD0CB5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768.xml><?xml version="1.0" encoding="utf-8"?>
<ds:datastoreItem xmlns:ds="http://schemas.openxmlformats.org/officeDocument/2006/customXml" ds:itemID="{34B7D17A-EE51-43C8-A357-A20C62E2E8EB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769.xml><?xml version="1.0" encoding="utf-8"?>
<ds:datastoreItem xmlns:ds="http://schemas.openxmlformats.org/officeDocument/2006/customXml" ds:itemID="{8A599AC2-DE71-4445-9106-BF6965C4724C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77.xml><?xml version="1.0" encoding="utf-8"?>
<ds:datastoreItem xmlns:ds="http://schemas.openxmlformats.org/officeDocument/2006/customXml" ds:itemID="{C5CFC688-8DA7-45BB-968D-F7272AC4AB53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770.xml><?xml version="1.0" encoding="utf-8"?>
<ds:datastoreItem xmlns:ds="http://schemas.openxmlformats.org/officeDocument/2006/customXml" ds:itemID="{5DF250CD-5BD3-41C4-B2A7-F73068265AC0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771.xml><?xml version="1.0" encoding="utf-8"?>
<ds:datastoreItem xmlns:ds="http://schemas.openxmlformats.org/officeDocument/2006/customXml" ds:itemID="{A5DE7FF6-B612-4680-8EB2-2E816BDFBCC3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772.xml><?xml version="1.0" encoding="utf-8"?>
<ds:datastoreItem xmlns:ds="http://schemas.openxmlformats.org/officeDocument/2006/customXml" ds:itemID="{FCCA00E7-007F-479C-8593-2A144DEF87FC}">
  <ds:schemaRefs>
    <ds:schemaRef ds:uri="http://schemas.microsoft.com/sharepoint/v3/contenttype/forms"/>
  </ds:schemaRefs>
</ds:datastoreItem>
</file>

<file path=customXml/itemProps1773.xml><?xml version="1.0" encoding="utf-8"?>
<ds:datastoreItem xmlns:ds="http://schemas.openxmlformats.org/officeDocument/2006/customXml" ds:itemID="{0D643C14-4B46-4306-B626-C36D2F740AEB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774.xml><?xml version="1.0" encoding="utf-8"?>
<ds:datastoreItem xmlns:ds="http://schemas.openxmlformats.org/officeDocument/2006/customXml" ds:itemID="{630AECB4-592D-41FE-B3BA-F83F52FFE6DA}">
  <ds:schemaRefs>
    <ds:schemaRef ds:uri="http://schemas.microsoft.com/sharepoint/v3/contenttype/forms"/>
  </ds:schemaRefs>
</ds:datastoreItem>
</file>

<file path=customXml/itemProps1775.xml><?xml version="1.0" encoding="utf-8"?>
<ds:datastoreItem xmlns:ds="http://schemas.openxmlformats.org/officeDocument/2006/customXml" ds:itemID="{1D672198-279B-47C8-AECB-C6F350BDB95C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776.xml><?xml version="1.0" encoding="utf-8"?>
<ds:datastoreItem xmlns:ds="http://schemas.openxmlformats.org/officeDocument/2006/customXml" ds:itemID="{209F2AB3-E40C-469F-B656-31E9B682841A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777.xml><?xml version="1.0" encoding="utf-8"?>
<ds:datastoreItem xmlns:ds="http://schemas.openxmlformats.org/officeDocument/2006/customXml" ds:itemID="{82374C87-040A-4A9A-92FB-86E3D8DF3529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778.xml><?xml version="1.0" encoding="utf-8"?>
<ds:datastoreItem xmlns:ds="http://schemas.openxmlformats.org/officeDocument/2006/customXml" ds:itemID="{D3939AC0-2112-4613-8015-8C05FEBCEC00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779.xml><?xml version="1.0" encoding="utf-8"?>
<ds:datastoreItem xmlns:ds="http://schemas.openxmlformats.org/officeDocument/2006/customXml" ds:itemID="{BD52E99B-F101-423E-A219-87E2A811A2CF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78.xml><?xml version="1.0" encoding="utf-8"?>
<ds:datastoreItem xmlns:ds="http://schemas.openxmlformats.org/officeDocument/2006/customXml" ds:itemID="{BF8DE50D-068C-4013-B239-EA3041FA5AC4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780.xml><?xml version="1.0" encoding="utf-8"?>
<ds:datastoreItem xmlns:ds="http://schemas.openxmlformats.org/officeDocument/2006/customXml" ds:itemID="{177F6AE4-0712-4A07-A5D2-2E6F9F6AB4D5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781.xml><?xml version="1.0" encoding="utf-8"?>
<ds:datastoreItem xmlns:ds="http://schemas.openxmlformats.org/officeDocument/2006/customXml" ds:itemID="{13FAAFE3-7883-4779-ADF8-4581612826E8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782.xml><?xml version="1.0" encoding="utf-8"?>
<ds:datastoreItem xmlns:ds="http://schemas.openxmlformats.org/officeDocument/2006/customXml" ds:itemID="{A81382DA-8709-4FE9-A4D2-6E66C75F277E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783.xml><?xml version="1.0" encoding="utf-8"?>
<ds:datastoreItem xmlns:ds="http://schemas.openxmlformats.org/officeDocument/2006/customXml" ds:itemID="{2DB05E24-937B-4D4F-8327-4C2605AA53CF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784.xml><?xml version="1.0" encoding="utf-8"?>
<ds:datastoreItem xmlns:ds="http://schemas.openxmlformats.org/officeDocument/2006/customXml" ds:itemID="{8D194D47-2E12-4BA4-AD50-B7AA9A288856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785.xml><?xml version="1.0" encoding="utf-8"?>
<ds:datastoreItem xmlns:ds="http://schemas.openxmlformats.org/officeDocument/2006/customXml" ds:itemID="{423837F9-3648-4F31-A079-3576F4B9E7AD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786.xml><?xml version="1.0" encoding="utf-8"?>
<ds:datastoreItem xmlns:ds="http://schemas.openxmlformats.org/officeDocument/2006/customXml" ds:itemID="{0FCAB68D-62F3-406B-9A06-3C58D40C6A75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787.xml><?xml version="1.0" encoding="utf-8"?>
<ds:datastoreItem xmlns:ds="http://schemas.openxmlformats.org/officeDocument/2006/customXml" ds:itemID="{07734A8B-04D2-428A-A717-984C6B198E80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788.xml><?xml version="1.0" encoding="utf-8"?>
<ds:datastoreItem xmlns:ds="http://schemas.openxmlformats.org/officeDocument/2006/customXml" ds:itemID="{F8E5D775-C70B-4458-A4BA-238CDDEB394C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789.xml><?xml version="1.0" encoding="utf-8"?>
<ds:datastoreItem xmlns:ds="http://schemas.openxmlformats.org/officeDocument/2006/customXml" ds:itemID="{52FE04D7-C64C-493C-9C5B-04F7BEAD9B7F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79.xml><?xml version="1.0" encoding="utf-8"?>
<ds:datastoreItem xmlns:ds="http://schemas.openxmlformats.org/officeDocument/2006/customXml" ds:itemID="{5E6C3186-B866-40B6-9E6B-B86860D4E10B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790.xml><?xml version="1.0" encoding="utf-8"?>
<ds:datastoreItem xmlns:ds="http://schemas.openxmlformats.org/officeDocument/2006/customXml" ds:itemID="{E65627DD-785D-433B-AE2D-40CE8E65F049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791.xml><?xml version="1.0" encoding="utf-8"?>
<ds:datastoreItem xmlns:ds="http://schemas.openxmlformats.org/officeDocument/2006/customXml" ds:itemID="{957156AD-DD6F-4D85-A068-7A9F247EE3F9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792.xml><?xml version="1.0" encoding="utf-8"?>
<ds:datastoreItem xmlns:ds="http://schemas.openxmlformats.org/officeDocument/2006/customXml" ds:itemID="{6F2F323A-4829-4132-8CB1-78BF35C9AE45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793.xml><?xml version="1.0" encoding="utf-8"?>
<ds:datastoreItem xmlns:ds="http://schemas.openxmlformats.org/officeDocument/2006/customXml" ds:itemID="{293E72F0-D46A-45E1-90F7-210E90E89E8C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794.xml><?xml version="1.0" encoding="utf-8"?>
<ds:datastoreItem xmlns:ds="http://schemas.openxmlformats.org/officeDocument/2006/customXml" ds:itemID="{CC174C47-06DA-454D-932F-A804B6D11491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795.xml><?xml version="1.0" encoding="utf-8"?>
<ds:datastoreItem xmlns:ds="http://schemas.openxmlformats.org/officeDocument/2006/customXml" ds:itemID="{2FD8B652-1E03-412F-A65B-1090AC26DD29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796.xml><?xml version="1.0" encoding="utf-8"?>
<ds:datastoreItem xmlns:ds="http://schemas.openxmlformats.org/officeDocument/2006/customXml" ds:itemID="{21C290DC-B425-47DE-AEEB-DE706865E9E2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797.xml><?xml version="1.0" encoding="utf-8"?>
<ds:datastoreItem xmlns:ds="http://schemas.openxmlformats.org/officeDocument/2006/customXml" ds:itemID="{8EAC6997-3A89-443F-915C-86CF2B9FBCB4}">
  <ds:schemaRefs>
    <ds:schemaRef ds:uri="http://schemas.microsoft.com/sharepoint/v3/contenttype/forms"/>
  </ds:schemaRefs>
</ds:datastoreItem>
</file>

<file path=customXml/itemProps1798.xml><?xml version="1.0" encoding="utf-8"?>
<ds:datastoreItem xmlns:ds="http://schemas.openxmlformats.org/officeDocument/2006/customXml" ds:itemID="{388BDCA6-C9AF-4C56-9537-5CAB6EE3D6F7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799.xml><?xml version="1.0" encoding="utf-8"?>
<ds:datastoreItem xmlns:ds="http://schemas.openxmlformats.org/officeDocument/2006/customXml" ds:itemID="{B1E98894-6C48-40EC-9146-EFBEBD8ED356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8.xml><?xml version="1.0" encoding="utf-8"?>
<ds:datastoreItem xmlns:ds="http://schemas.openxmlformats.org/officeDocument/2006/customXml" ds:itemID="{E8F934B6-642E-4210-AE7A-55AA68CD95CC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80.xml><?xml version="1.0" encoding="utf-8"?>
<ds:datastoreItem xmlns:ds="http://schemas.openxmlformats.org/officeDocument/2006/customXml" ds:itemID="{CF1FD3D0-1F8C-4F54-803E-413CB79B1069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800.xml><?xml version="1.0" encoding="utf-8"?>
<ds:datastoreItem xmlns:ds="http://schemas.openxmlformats.org/officeDocument/2006/customXml" ds:itemID="{A081A3DF-EA53-4E5F-B307-B0380EB71F0F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801.xml><?xml version="1.0" encoding="utf-8"?>
<ds:datastoreItem xmlns:ds="http://schemas.openxmlformats.org/officeDocument/2006/customXml" ds:itemID="{67AAB9D9-75D1-4C38-A826-140F9FA37A23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802.xml><?xml version="1.0" encoding="utf-8"?>
<ds:datastoreItem xmlns:ds="http://schemas.openxmlformats.org/officeDocument/2006/customXml" ds:itemID="{499A28F3-6547-4126-9C7B-4A8B70C3DEAE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803.xml><?xml version="1.0" encoding="utf-8"?>
<ds:datastoreItem xmlns:ds="http://schemas.openxmlformats.org/officeDocument/2006/customXml" ds:itemID="{0B6B0DCF-A159-4F5D-AC49-111C49656BD4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804.xml><?xml version="1.0" encoding="utf-8"?>
<ds:datastoreItem xmlns:ds="http://schemas.openxmlformats.org/officeDocument/2006/customXml" ds:itemID="{ACE8A2FF-AA8C-45D3-996F-46AC599B983E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805.xml><?xml version="1.0" encoding="utf-8"?>
<ds:datastoreItem xmlns:ds="http://schemas.openxmlformats.org/officeDocument/2006/customXml" ds:itemID="{F8B64C1B-5709-4C58-875F-F97B4DB53A90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806.xml><?xml version="1.0" encoding="utf-8"?>
<ds:datastoreItem xmlns:ds="http://schemas.openxmlformats.org/officeDocument/2006/customXml" ds:itemID="{0D723517-9883-497F-93EB-3FE4C4525C10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807.xml><?xml version="1.0" encoding="utf-8"?>
<ds:datastoreItem xmlns:ds="http://schemas.openxmlformats.org/officeDocument/2006/customXml" ds:itemID="{CAAFD2F1-6580-4465-AC5F-4F5A8926B1C0}">
  <ds:schemaRefs>
    <ds:schemaRef ds:uri="http://schemas.microsoft.com/sharepoint/v3/contenttype/forms"/>
  </ds:schemaRefs>
</ds:datastoreItem>
</file>

<file path=customXml/itemProps1808.xml><?xml version="1.0" encoding="utf-8"?>
<ds:datastoreItem xmlns:ds="http://schemas.openxmlformats.org/officeDocument/2006/customXml" ds:itemID="{AB445DE5-75B7-41CE-9788-47C3813534A6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809.xml><?xml version="1.0" encoding="utf-8"?>
<ds:datastoreItem xmlns:ds="http://schemas.openxmlformats.org/officeDocument/2006/customXml" ds:itemID="{D18DEA1A-F5B7-4362-A1B0-083DB428443F}">
  <ds:schemaRefs>
    <ds:schemaRef ds:uri="http://schemas.microsoft.com/sharepoint/v3/contenttype/forms"/>
  </ds:schemaRefs>
</ds:datastoreItem>
</file>

<file path=customXml/itemProps181.xml><?xml version="1.0" encoding="utf-8"?>
<ds:datastoreItem xmlns:ds="http://schemas.openxmlformats.org/officeDocument/2006/customXml" ds:itemID="{42264368-B8AC-4DA1-9D2C-C4DD6111F406}">
  <ds:schemaRefs>
    <ds:schemaRef ds:uri="http://schemas.microsoft.com/sharepoint/v3/contenttype/forms"/>
  </ds:schemaRefs>
</ds:datastoreItem>
</file>

<file path=customXml/itemProps1810.xml><?xml version="1.0" encoding="utf-8"?>
<ds:datastoreItem xmlns:ds="http://schemas.openxmlformats.org/officeDocument/2006/customXml" ds:itemID="{265A7A3C-FEDB-4CC3-BAB9-7A211F058DFA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811.xml><?xml version="1.0" encoding="utf-8"?>
<ds:datastoreItem xmlns:ds="http://schemas.openxmlformats.org/officeDocument/2006/customXml" ds:itemID="{62992B21-EE59-4A6B-A269-C5576CD9054C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812.xml><?xml version="1.0" encoding="utf-8"?>
<ds:datastoreItem xmlns:ds="http://schemas.openxmlformats.org/officeDocument/2006/customXml" ds:itemID="{B8C12692-B4C4-4DD1-A9E5-EAC33DD32621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813.xml><?xml version="1.0" encoding="utf-8"?>
<ds:datastoreItem xmlns:ds="http://schemas.openxmlformats.org/officeDocument/2006/customXml" ds:itemID="{309E539A-91AA-420D-BBD6-8F8CB6362298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814.xml><?xml version="1.0" encoding="utf-8"?>
<ds:datastoreItem xmlns:ds="http://schemas.openxmlformats.org/officeDocument/2006/customXml" ds:itemID="{3F89B2B2-C07E-43A1-A89F-7E08EA8EF35A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815.xml><?xml version="1.0" encoding="utf-8"?>
<ds:datastoreItem xmlns:ds="http://schemas.openxmlformats.org/officeDocument/2006/customXml" ds:itemID="{506C4526-FBD8-4F86-B4F8-0CBB3065DFA7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816.xml><?xml version="1.0" encoding="utf-8"?>
<ds:datastoreItem xmlns:ds="http://schemas.openxmlformats.org/officeDocument/2006/customXml" ds:itemID="{8A34D37F-811F-489B-88B5-CAC1CAEC511E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817.xml><?xml version="1.0" encoding="utf-8"?>
<ds:datastoreItem xmlns:ds="http://schemas.openxmlformats.org/officeDocument/2006/customXml" ds:itemID="{8990873C-A168-49F0-8F36-9933B4C6FFD5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818.xml><?xml version="1.0" encoding="utf-8"?>
<ds:datastoreItem xmlns:ds="http://schemas.openxmlformats.org/officeDocument/2006/customXml" ds:itemID="{9969A9E8-667B-47DA-8EA0-2DDA9A9EC5F4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819.xml><?xml version="1.0" encoding="utf-8"?>
<ds:datastoreItem xmlns:ds="http://schemas.openxmlformats.org/officeDocument/2006/customXml" ds:itemID="{D8E7AB53-1CBC-47C0-B14D-A7FF97D2C37E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82.xml><?xml version="1.0" encoding="utf-8"?>
<ds:datastoreItem xmlns:ds="http://schemas.openxmlformats.org/officeDocument/2006/customXml" ds:itemID="{4025B1AD-D0C2-4CCB-91CE-5EE838107B8A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820.xml><?xml version="1.0" encoding="utf-8"?>
<ds:datastoreItem xmlns:ds="http://schemas.openxmlformats.org/officeDocument/2006/customXml" ds:itemID="{A9BBFC2C-D354-4E0B-9D50-B5043836EA82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821.xml><?xml version="1.0" encoding="utf-8"?>
<ds:datastoreItem xmlns:ds="http://schemas.openxmlformats.org/officeDocument/2006/customXml" ds:itemID="{ED4812ED-E930-49F1-B57E-2D8617AB98AC}">
  <ds:schemaRefs>
    <ds:schemaRef ds:uri="http://schemas.microsoft.com/sharepoint/v3/contenttype/forms"/>
  </ds:schemaRefs>
</ds:datastoreItem>
</file>

<file path=customXml/itemProps1822.xml><?xml version="1.0" encoding="utf-8"?>
<ds:datastoreItem xmlns:ds="http://schemas.openxmlformats.org/officeDocument/2006/customXml" ds:itemID="{936C5D63-BB1E-492D-84AE-82FB3A5C2D02}">
  <ds:schemaRefs>
    <ds:schemaRef ds:uri="http://schemas.microsoft.com/sharepoint/v3/contenttype/forms"/>
  </ds:schemaRefs>
</ds:datastoreItem>
</file>

<file path=customXml/itemProps1823.xml><?xml version="1.0" encoding="utf-8"?>
<ds:datastoreItem xmlns:ds="http://schemas.openxmlformats.org/officeDocument/2006/customXml" ds:itemID="{8AF137DE-0E2E-4B3E-B5F0-F618E286FBC0}">
  <ds:schemaRefs>
    <ds:schemaRef ds:uri="http://schemas.microsoft.com/sharepoint/v3/contenttype/forms"/>
  </ds:schemaRefs>
</ds:datastoreItem>
</file>

<file path=customXml/itemProps1824.xml><?xml version="1.0" encoding="utf-8"?>
<ds:datastoreItem xmlns:ds="http://schemas.openxmlformats.org/officeDocument/2006/customXml" ds:itemID="{AC84091F-3351-41BE-B253-040FA033095C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825.xml><?xml version="1.0" encoding="utf-8"?>
<ds:datastoreItem xmlns:ds="http://schemas.openxmlformats.org/officeDocument/2006/customXml" ds:itemID="{509918F0-85FA-4231-B1E0-CA048340EB92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826.xml><?xml version="1.0" encoding="utf-8"?>
<ds:datastoreItem xmlns:ds="http://schemas.openxmlformats.org/officeDocument/2006/customXml" ds:itemID="{D379761A-D97C-41F8-B2E3-5B5F21A83AB7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827.xml><?xml version="1.0" encoding="utf-8"?>
<ds:datastoreItem xmlns:ds="http://schemas.openxmlformats.org/officeDocument/2006/customXml" ds:itemID="{0CF82D1C-399F-4109-BE53-8FA03E1B2C1E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828.xml><?xml version="1.0" encoding="utf-8"?>
<ds:datastoreItem xmlns:ds="http://schemas.openxmlformats.org/officeDocument/2006/customXml" ds:itemID="{D8631F6A-5733-46B2-A0FD-A15064E57A32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829.xml><?xml version="1.0" encoding="utf-8"?>
<ds:datastoreItem xmlns:ds="http://schemas.openxmlformats.org/officeDocument/2006/customXml" ds:itemID="{E65E0AB4-97AF-4DB3-ACC2-5FB6BA6C6F7E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83.xml><?xml version="1.0" encoding="utf-8"?>
<ds:datastoreItem xmlns:ds="http://schemas.openxmlformats.org/officeDocument/2006/customXml" ds:itemID="{6DB2A0A4-F51C-4B0F-A2E8-D1A7015FA762}">
  <ds:schemaRefs>
    <ds:schemaRef ds:uri="http://schemas.microsoft.com/sharepoint/v3/contenttype/forms"/>
  </ds:schemaRefs>
</ds:datastoreItem>
</file>

<file path=customXml/itemProps1830.xml><?xml version="1.0" encoding="utf-8"?>
<ds:datastoreItem xmlns:ds="http://schemas.openxmlformats.org/officeDocument/2006/customXml" ds:itemID="{F9AC3AE7-7734-4DB4-8D36-8492E5075315}">
  <ds:schemaRefs>
    <ds:schemaRef ds:uri="http://schemas.microsoft.com/sharepoint/v3/contenttype/forms"/>
  </ds:schemaRefs>
</ds:datastoreItem>
</file>

<file path=customXml/itemProps1831.xml><?xml version="1.0" encoding="utf-8"?>
<ds:datastoreItem xmlns:ds="http://schemas.openxmlformats.org/officeDocument/2006/customXml" ds:itemID="{7B13ACF2-1429-4069-AD91-D03296A8027C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832.xml><?xml version="1.0" encoding="utf-8"?>
<ds:datastoreItem xmlns:ds="http://schemas.openxmlformats.org/officeDocument/2006/customXml" ds:itemID="{09FCC923-3B5F-495B-BD6B-2355A92B960B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833.xml><?xml version="1.0" encoding="utf-8"?>
<ds:datastoreItem xmlns:ds="http://schemas.openxmlformats.org/officeDocument/2006/customXml" ds:itemID="{264699F3-9C8D-4558-A909-2A3B1DBE2DCA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834.xml><?xml version="1.0" encoding="utf-8"?>
<ds:datastoreItem xmlns:ds="http://schemas.openxmlformats.org/officeDocument/2006/customXml" ds:itemID="{60D0B1BF-753B-4FDC-8CB7-3A0AEBDF4E34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835.xml><?xml version="1.0" encoding="utf-8"?>
<ds:datastoreItem xmlns:ds="http://schemas.openxmlformats.org/officeDocument/2006/customXml" ds:itemID="{5F01EC25-13F3-4CB5-B609-478C31D1374A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836.xml><?xml version="1.0" encoding="utf-8"?>
<ds:datastoreItem xmlns:ds="http://schemas.openxmlformats.org/officeDocument/2006/customXml" ds:itemID="{7524A8C8-AE5D-40CD-A0BA-EE2FE07199A9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837.xml><?xml version="1.0" encoding="utf-8"?>
<ds:datastoreItem xmlns:ds="http://schemas.openxmlformats.org/officeDocument/2006/customXml" ds:itemID="{64301B41-5B9E-4CFC-9C41-2D759796EA58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838.xml><?xml version="1.0" encoding="utf-8"?>
<ds:datastoreItem xmlns:ds="http://schemas.openxmlformats.org/officeDocument/2006/customXml" ds:itemID="{3397E17F-DDC2-4F3C-AED1-4E51603D6CA5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839.xml><?xml version="1.0" encoding="utf-8"?>
<ds:datastoreItem xmlns:ds="http://schemas.openxmlformats.org/officeDocument/2006/customXml" ds:itemID="{93AC6719-2083-48AB-9C9E-B0E142DE7689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84.xml><?xml version="1.0" encoding="utf-8"?>
<ds:datastoreItem xmlns:ds="http://schemas.openxmlformats.org/officeDocument/2006/customXml" ds:itemID="{CD451101-F07F-4120-958A-5EDB28DAEFB6}">
  <ds:schemaRefs>
    <ds:schemaRef ds:uri="http://schemas.microsoft.com/sharepoint/v3/contenttype/forms"/>
  </ds:schemaRefs>
</ds:datastoreItem>
</file>

<file path=customXml/itemProps1840.xml><?xml version="1.0" encoding="utf-8"?>
<ds:datastoreItem xmlns:ds="http://schemas.openxmlformats.org/officeDocument/2006/customXml" ds:itemID="{3307DC8B-F12F-4353-BCD5-0D5CC87E91ED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841.xml><?xml version="1.0" encoding="utf-8"?>
<ds:datastoreItem xmlns:ds="http://schemas.openxmlformats.org/officeDocument/2006/customXml" ds:itemID="{475BB594-61EF-40C9-8580-55F80DCD8170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842.xml><?xml version="1.0" encoding="utf-8"?>
<ds:datastoreItem xmlns:ds="http://schemas.openxmlformats.org/officeDocument/2006/customXml" ds:itemID="{D37E5B5B-5504-45D9-935B-11E87F1E92D1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843.xml><?xml version="1.0" encoding="utf-8"?>
<ds:datastoreItem xmlns:ds="http://schemas.openxmlformats.org/officeDocument/2006/customXml" ds:itemID="{42DAA0B1-30C1-49BE-A102-A89EAD6E1D40}">
  <ds:schemaRefs>
    <ds:schemaRef ds:uri="b1cfbc1f-88c0-472c-ba1c-d37a38c11df3"/>
    <ds:schemaRef ds:uri="7bdda26d-0221-4fa0-8c6a-f7c833976219"/>
    <ds:schemaRef ds:uri="http://schemas.microsoft.com/office/infopath/2007/PartnerControls"/>
    <ds:schemaRef ds:uri="http://schemas.microsoft.com/sharepoint/v4"/>
    <ds:schemaRef ds:uri="http://purl.org/dc/terms/"/>
    <ds:schemaRef ds:uri="http://schemas.microsoft.com/office/2006/documentManagement/types"/>
    <ds:schemaRef ds:uri="http://purl.org/dc/elements/1.1/"/>
    <ds:schemaRef ds:uri="http://purl.org/dc/dcmitype/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customXml/itemProps1844.xml><?xml version="1.0" encoding="utf-8"?>
<ds:datastoreItem xmlns:ds="http://schemas.openxmlformats.org/officeDocument/2006/customXml" ds:itemID="{91D64E05-18E9-4F47-9647-85BC173F56A4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845.xml><?xml version="1.0" encoding="utf-8"?>
<ds:datastoreItem xmlns:ds="http://schemas.openxmlformats.org/officeDocument/2006/customXml" ds:itemID="{6D5F9034-611B-4E8D-912D-B28349F108E6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846.xml><?xml version="1.0" encoding="utf-8"?>
<ds:datastoreItem xmlns:ds="http://schemas.openxmlformats.org/officeDocument/2006/customXml" ds:itemID="{19EFB303-3B02-4082-86ED-CD2E3012059A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847.xml><?xml version="1.0" encoding="utf-8"?>
<ds:datastoreItem xmlns:ds="http://schemas.openxmlformats.org/officeDocument/2006/customXml" ds:itemID="{D1401A98-C905-4FE0-BDC5-954F87344DFE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848.xml><?xml version="1.0" encoding="utf-8"?>
<ds:datastoreItem xmlns:ds="http://schemas.openxmlformats.org/officeDocument/2006/customXml" ds:itemID="{26E5F207-3F50-4694-8426-66F40150AB0B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849.xml><?xml version="1.0" encoding="utf-8"?>
<ds:datastoreItem xmlns:ds="http://schemas.openxmlformats.org/officeDocument/2006/customXml" ds:itemID="{025C4108-5CD8-4576-A89F-1F2CD8A29677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85.xml><?xml version="1.0" encoding="utf-8"?>
<ds:datastoreItem xmlns:ds="http://schemas.openxmlformats.org/officeDocument/2006/customXml" ds:itemID="{D863BB83-6472-4F1C-8FCB-C6067103D9ED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850.xml><?xml version="1.0" encoding="utf-8"?>
<ds:datastoreItem xmlns:ds="http://schemas.openxmlformats.org/officeDocument/2006/customXml" ds:itemID="{7442AD07-E6B9-485A-9008-1863ECF3C6B8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851.xml><?xml version="1.0" encoding="utf-8"?>
<ds:datastoreItem xmlns:ds="http://schemas.openxmlformats.org/officeDocument/2006/customXml" ds:itemID="{51D29D5A-B582-4F00-8B65-742342E308C0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852.xml><?xml version="1.0" encoding="utf-8"?>
<ds:datastoreItem xmlns:ds="http://schemas.openxmlformats.org/officeDocument/2006/customXml" ds:itemID="{C3505E4B-1A3B-454B-AE38-4591F96A4BFB}">
  <ds:schemaRefs>
    <ds:schemaRef ds:uri="http://schemas.microsoft.com/sharepoint/v3/contenttype/forms"/>
  </ds:schemaRefs>
</ds:datastoreItem>
</file>

<file path=customXml/itemProps1853.xml><?xml version="1.0" encoding="utf-8"?>
<ds:datastoreItem xmlns:ds="http://schemas.openxmlformats.org/officeDocument/2006/customXml" ds:itemID="{D260A1A8-2C9D-4759-B014-23AE8E0DB161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854.xml><?xml version="1.0" encoding="utf-8"?>
<ds:datastoreItem xmlns:ds="http://schemas.openxmlformats.org/officeDocument/2006/customXml" ds:itemID="{E055B3BF-FBF3-4DB4-9AB4-FF39B1E8461F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855.xml><?xml version="1.0" encoding="utf-8"?>
<ds:datastoreItem xmlns:ds="http://schemas.openxmlformats.org/officeDocument/2006/customXml" ds:itemID="{DEF58586-2BFD-4F6E-9BD8-0BFF7F3D4994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856.xml><?xml version="1.0" encoding="utf-8"?>
<ds:datastoreItem xmlns:ds="http://schemas.openxmlformats.org/officeDocument/2006/customXml" ds:itemID="{07F18433-33A6-4C5A-A288-E7E7409173CC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857.xml><?xml version="1.0" encoding="utf-8"?>
<ds:datastoreItem xmlns:ds="http://schemas.openxmlformats.org/officeDocument/2006/customXml" ds:itemID="{90534AA8-3B3E-4A53-8950-FBA0D404B2B9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858.xml><?xml version="1.0" encoding="utf-8"?>
<ds:datastoreItem xmlns:ds="http://schemas.openxmlformats.org/officeDocument/2006/customXml" ds:itemID="{BE0E25EE-BD33-48E6-9B7D-84F7B2628511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859.xml><?xml version="1.0" encoding="utf-8"?>
<ds:datastoreItem xmlns:ds="http://schemas.openxmlformats.org/officeDocument/2006/customXml" ds:itemID="{F7FA24EF-3A12-4322-834B-6FB4508067F6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86.xml><?xml version="1.0" encoding="utf-8"?>
<ds:datastoreItem xmlns:ds="http://schemas.openxmlformats.org/officeDocument/2006/customXml" ds:itemID="{D1CAE2B1-FF11-4902-8B90-9FF316B92785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860.xml><?xml version="1.0" encoding="utf-8"?>
<ds:datastoreItem xmlns:ds="http://schemas.openxmlformats.org/officeDocument/2006/customXml" ds:itemID="{891284FF-017D-40A8-A24B-5C1A77E137C1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861.xml><?xml version="1.0" encoding="utf-8"?>
<ds:datastoreItem xmlns:ds="http://schemas.openxmlformats.org/officeDocument/2006/customXml" ds:itemID="{EDBA6B04-74B6-4415-8D77-85A73B006118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862.xml><?xml version="1.0" encoding="utf-8"?>
<ds:datastoreItem xmlns:ds="http://schemas.openxmlformats.org/officeDocument/2006/customXml" ds:itemID="{CDFFB7EE-A80A-4EAC-914F-27656E111E0C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863.xml><?xml version="1.0" encoding="utf-8"?>
<ds:datastoreItem xmlns:ds="http://schemas.openxmlformats.org/officeDocument/2006/customXml" ds:itemID="{ACDC737E-78DF-4153-8516-B634E34BE9B1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864.xml><?xml version="1.0" encoding="utf-8"?>
<ds:datastoreItem xmlns:ds="http://schemas.openxmlformats.org/officeDocument/2006/customXml" ds:itemID="{35D5A3AB-3C05-4D5A-9B2F-E0B89237E193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865.xml><?xml version="1.0" encoding="utf-8"?>
<ds:datastoreItem xmlns:ds="http://schemas.openxmlformats.org/officeDocument/2006/customXml" ds:itemID="{6A6FB108-FA00-42C0-A7C5-202B94B5C628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866.xml><?xml version="1.0" encoding="utf-8"?>
<ds:datastoreItem xmlns:ds="http://schemas.openxmlformats.org/officeDocument/2006/customXml" ds:itemID="{141BAAD0-3891-449E-B827-A34DA4506583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867.xml><?xml version="1.0" encoding="utf-8"?>
<ds:datastoreItem xmlns:ds="http://schemas.openxmlformats.org/officeDocument/2006/customXml" ds:itemID="{3E9E302C-A18A-4353-8666-7D443487E11A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868.xml><?xml version="1.0" encoding="utf-8"?>
<ds:datastoreItem xmlns:ds="http://schemas.openxmlformats.org/officeDocument/2006/customXml" ds:itemID="{83645C1C-C685-46DB-A3AF-1CD3AB0FADAD}">
  <ds:schemaRefs>
    <ds:schemaRef ds:uri="http://schemas.microsoft.com/sharepoint/v3/contenttype/forms"/>
  </ds:schemaRefs>
</ds:datastoreItem>
</file>

<file path=customXml/itemProps1869.xml><?xml version="1.0" encoding="utf-8"?>
<ds:datastoreItem xmlns:ds="http://schemas.openxmlformats.org/officeDocument/2006/customXml" ds:itemID="{6278077C-3537-4E01-BA0C-3197168B7C21}">
  <ds:schemaRefs>
    <ds:schemaRef ds:uri="http://schemas.microsoft.com/sharepoint/v3/contenttype/forms"/>
  </ds:schemaRefs>
</ds:datastoreItem>
</file>

<file path=customXml/itemProps187.xml><?xml version="1.0" encoding="utf-8"?>
<ds:datastoreItem xmlns:ds="http://schemas.openxmlformats.org/officeDocument/2006/customXml" ds:itemID="{3ADB4447-DC78-4629-A0E1-350858A1705E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870.xml><?xml version="1.0" encoding="utf-8"?>
<ds:datastoreItem xmlns:ds="http://schemas.openxmlformats.org/officeDocument/2006/customXml" ds:itemID="{44EF267A-0C2F-46CC-A0B7-C9C36D3186D6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871.xml><?xml version="1.0" encoding="utf-8"?>
<ds:datastoreItem xmlns:ds="http://schemas.openxmlformats.org/officeDocument/2006/customXml" ds:itemID="{77B790FA-5958-4922-AD28-02957F1AB87B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872.xml><?xml version="1.0" encoding="utf-8"?>
<ds:datastoreItem xmlns:ds="http://schemas.openxmlformats.org/officeDocument/2006/customXml" ds:itemID="{34FC745E-024E-4A66-9085-4F8F47B2E327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873.xml><?xml version="1.0" encoding="utf-8"?>
<ds:datastoreItem xmlns:ds="http://schemas.openxmlformats.org/officeDocument/2006/customXml" ds:itemID="{6EF3D040-DBEC-4E19-B723-36F5DF2A4ACD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874.xml><?xml version="1.0" encoding="utf-8"?>
<ds:datastoreItem xmlns:ds="http://schemas.openxmlformats.org/officeDocument/2006/customXml" ds:itemID="{C1EDD5A2-9629-444D-9330-B0DAC953C578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875.xml><?xml version="1.0" encoding="utf-8"?>
<ds:datastoreItem xmlns:ds="http://schemas.openxmlformats.org/officeDocument/2006/customXml" ds:itemID="{4C897C67-8587-4CE4-81C0-69B4153CF4E9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876.xml><?xml version="1.0" encoding="utf-8"?>
<ds:datastoreItem xmlns:ds="http://schemas.openxmlformats.org/officeDocument/2006/customXml" ds:itemID="{3ECEE41B-19C6-4413-AB04-3CBBB32B5D5B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877.xml><?xml version="1.0" encoding="utf-8"?>
<ds:datastoreItem xmlns:ds="http://schemas.openxmlformats.org/officeDocument/2006/customXml" ds:itemID="{E9713CF5-64CD-4D25-A484-33A776430245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878.xml><?xml version="1.0" encoding="utf-8"?>
<ds:datastoreItem xmlns:ds="http://schemas.openxmlformats.org/officeDocument/2006/customXml" ds:itemID="{01A517FA-02CC-4B2D-9DD5-F0320AC6F2FE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879.xml><?xml version="1.0" encoding="utf-8"?>
<ds:datastoreItem xmlns:ds="http://schemas.openxmlformats.org/officeDocument/2006/customXml" ds:itemID="{8C937E11-0A2B-47D6-B29B-EDE6566CE48B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88.xml><?xml version="1.0" encoding="utf-8"?>
<ds:datastoreItem xmlns:ds="http://schemas.openxmlformats.org/officeDocument/2006/customXml" ds:itemID="{26402DCE-E814-4B92-995C-D56A577A7799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880.xml><?xml version="1.0" encoding="utf-8"?>
<ds:datastoreItem xmlns:ds="http://schemas.openxmlformats.org/officeDocument/2006/customXml" ds:itemID="{336F7EA9-17DB-4E1B-A5B5-A6378140FC83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881.xml><?xml version="1.0" encoding="utf-8"?>
<ds:datastoreItem xmlns:ds="http://schemas.openxmlformats.org/officeDocument/2006/customXml" ds:itemID="{05675BCB-209C-4DDD-8C25-9587440CCF01}">
  <ds:schemaRefs>
    <ds:schemaRef ds:uri="http://schemas.microsoft.com/sharepoint/v3/contenttype/forms"/>
  </ds:schemaRefs>
</ds:datastoreItem>
</file>

<file path=customXml/itemProps1882.xml><?xml version="1.0" encoding="utf-8"?>
<ds:datastoreItem xmlns:ds="http://schemas.openxmlformats.org/officeDocument/2006/customXml" ds:itemID="{EA7DD7EB-9E00-4FF5-BB8D-5E144C11274D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883.xml><?xml version="1.0" encoding="utf-8"?>
<ds:datastoreItem xmlns:ds="http://schemas.openxmlformats.org/officeDocument/2006/customXml" ds:itemID="{CC1E4A8F-4311-45FA-9C19-1A8350797B95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884.xml><?xml version="1.0" encoding="utf-8"?>
<ds:datastoreItem xmlns:ds="http://schemas.openxmlformats.org/officeDocument/2006/customXml" ds:itemID="{ABEF4693-DA0E-4646-8B8F-19352B64B4C8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885.xml><?xml version="1.0" encoding="utf-8"?>
<ds:datastoreItem xmlns:ds="http://schemas.openxmlformats.org/officeDocument/2006/customXml" ds:itemID="{6EDD8F67-2748-4E9F-A949-555A53B8D31A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886.xml><?xml version="1.0" encoding="utf-8"?>
<ds:datastoreItem xmlns:ds="http://schemas.openxmlformats.org/officeDocument/2006/customXml" ds:itemID="{7F99D23B-6733-42FB-ADF7-5AEAAE67B24C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887.xml><?xml version="1.0" encoding="utf-8"?>
<ds:datastoreItem xmlns:ds="http://schemas.openxmlformats.org/officeDocument/2006/customXml" ds:itemID="{0D2403D4-4455-42B3-ADF9-EECD7806A40F}">
  <ds:schemaRefs>
    <ds:schemaRef ds:uri="http://schemas.microsoft.com/sharepoint/v3/contenttype/forms"/>
  </ds:schemaRefs>
</ds:datastoreItem>
</file>

<file path=customXml/itemProps1888.xml><?xml version="1.0" encoding="utf-8"?>
<ds:datastoreItem xmlns:ds="http://schemas.openxmlformats.org/officeDocument/2006/customXml" ds:itemID="{FFFF81EB-2624-4245-A125-2E15E8D25D09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889.xml><?xml version="1.0" encoding="utf-8"?>
<ds:datastoreItem xmlns:ds="http://schemas.openxmlformats.org/officeDocument/2006/customXml" ds:itemID="{E72444B8-4653-4EC5-AD71-C999FEDED29B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89.xml><?xml version="1.0" encoding="utf-8"?>
<ds:datastoreItem xmlns:ds="http://schemas.openxmlformats.org/officeDocument/2006/customXml" ds:itemID="{5B8D0FB6-525D-44E8-83D7-79C049DE191F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890.xml><?xml version="1.0" encoding="utf-8"?>
<ds:datastoreItem xmlns:ds="http://schemas.openxmlformats.org/officeDocument/2006/customXml" ds:itemID="{2D527CB3-DB8A-4319-96EC-5ECC8EC6A5D3}">
  <ds:schemaRefs>
    <ds:schemaRef ds:uri="7bdda26d-0221-4fa0-8c6a-f7c833976219"/>
    <ds:schemaRef ds:uri="b1cfbc1f-88c0-472c-ba1c-d37a38c11df3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microsoft.com/sharepoint/v4"/>
    <ds:schemaRef ds:uri="http://schemas.openxmlformats.org/package/2006/metadata/core-properties"/>
    <ds:schemaRef ds:uri="http://www.w3.org/XML/1998/namespace"/>
  </ds:schemaRefs>
</ds:datastoreItem>
</file>

<file path=customXml/itemProps1891.xml><?xml version="1.0" encoding="utf-8"?>
<ds:datastoreItem xmlns:ds="http://schemas.openxmlformats.org/officeDocument/2006/customXml" ds:itemID="{ED2F0836-2A7D-4285-954C-5F82819B9F53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892.xml><?xml version="1.0" encoding="utf-8"?>
<ds:datastoreItem xmlns:ds="http://schemas.openxmlformats.org/officeDocument/2006/customXml" ds:itemID="{F67DCD77-6964-41B1-B967-DC4A3A94CE8C}">
  <ds:schemaRefs>
    <ds:schemaRef ds:uri="http://schemas.microsoft.com/sharepoint/v3/contenttype/forms"/>
  </ds:schemaRefs>
</ds:datastoreItem>
</file>

<file path=customXml/itemProps1893.xml><?xml version="1.0" encoding="utf-8"?>
<ds:datastoreItem xmlns:ds="http://schemas.openxmlformats.org/officeDocument/2006/customXml" ds:itemID="{473AFE97-3537-4F51-AB19-AF0FAAEC0277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894.xml><?xml version="1.0" encoding="utf-8"?>
<ds:datastoreItem xmlns:ds="http://schemas.openxmlformats.org/officeDocument/2006/customXml" ds:itemID="{52B15458-40BD-47B9-B863-C59DD7F9DA65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895.xml><?xml version="1.0" encoding="utf-8"?>
<ds:datastoreItem xmlns:ds="http://schemas.openxmlformats.org/officeDocument/2006/customXml" ds:itemID="{02A6BDD9-9E1A-4465-8F76-126A8059F067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896.xml><?xml version="1.0" encoding="utf-8"?>
<ds:datastoreItem xmlns:ds="http://schemas.openxmlformats.org/officeDocument/2006/customXml" ds:itemID="{1DC45544-E8B1-4B75-8660-362B0C63D40B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897.xml><?xml version="1.0" encoding="utf-8"?>
<ds:datastoreItem xmlns:ds="http://schemas.openxmlformats.org/officeDocument/2006/customXml" ds:itemID="{7CFE1632-ED32-4F61-A9CB-D1360AE706FA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898.xml><?xml version="1.0" encoding="utf-8"?>
<ds:datastoreItem xmlns:ds="http://schemas.openxmlformats.org/officeDocument/2006/customXml" ds:itemID="{77C92C15-FEEC-4E47-BD20-07ACE358FDDD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899.xml><?xml version="1.0" encoding="utf-8"?>
<ds:datastoreItem xmlns:ds="http://schemas.openxmlformats.org/officeDocument/2006/customXml" ds:itemID="{325161EC-87D9-4882-980A-4637EEB7F82A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9.xml><?xml version="1.0" encoding="utf-8"?>
<ds:datastoreItem xmlns:ds="http://schemas.openxmlformats.org/officeDocument/2006/customXml" ds:itemID="{A47DB77A-F32C-4329-B914-DC4BABA87BA2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90.xml><?xml version="1.0" encoding="utf-8"?>
<ds:datastoreItem xmlns:ds="http://schemas.openxmlformats.org/officeDocument/2006/customXml" ds:itemID="{A9A54A7A-4684-4899-A3B8-A9DAF90D2DA2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900.xml><?xml version="1.0" encoding="utf-8"?>
<ds:datastoreItem xmlns:ds="http://schemas.openxmlformats.org/officeDocument/2006/customXml" ds:itemID="{60DFAA0B-8ABA-490E-BCB2-104957C75A8E}">
  <ds:schemaRefs>
    <ds:schemaRef ds:uri="http://schemas.microsoft.com/sharepoint/v3/contenttype/forms"/>
  </ds:schemaRefs>
</ds:datastoreItem>
</file>

<file path=customXml/itemProps1901.xml><?xml version="1.0" encoding="utf-8"?>
<ds:datastoreItem xmlns:ds="http://schemas.openxmlformats.org/officeDocument/2006/customXml" ds:itemID="{D0B5850B-656B-477F-8C18-C6C35B431FAF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902.xml><?xml version="1.0" encoding="utf-8"?>
<ds:datastoreItem xmlns:ds="http://schemas.openxmlformats.org/officeDocument/2006/customXml" ds:itemID="{FA4EEFA8-6992-4054-BC3F-3899AE07902E}">
  <ds:schemaRefs>
    <ds:schemaRef ds:uri="http://schemas.microsoft.com/sharepoint/v3/contenttype/forms"/>
  </ds:schemaRefs>
</ds:datastoreItem>
</file>

<file path=customXml/itemProps1903.xml><?xml version="1.0" encoding="utf-8"?>
<ds:datastoreItem xmlns:ds="http://schemas.openxmlformats.org/officeDocument/2006/customXml" ds:itemID="{7D2DB35C-2F90-4906-BBAE-535CB4FD4BC3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904.xml><?xml version="1.0" encoding="utf-8"?>
<ds:datastoreItem xmlns:ds="http://schemas.openxmlformats.org/officeDocument/2006/customXml" ds:itemID="{3C2BA5B1-FBB0-4BDB-8740-DF037F37B978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905.xml><?xml version="1.0" encoding="utf-8"?>
<ds:datastoreItem xmlns:ds="http://schemas.openxmlformats.org/officeDocument/2006/customXml" ds:itemID="{BE7365C6-E0B3-4FA5-A433-EAA525846506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906.xml><?xml version="1.0" encoding="utf-8"?>
<ds:datastoreItem xmlns:ds="http://schemas.openxmlformats.org/officeDocument/2006/customXml" ds:itemID="{BD081796-B3C1-4DC0-B12C-BE3C253D913A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907.xml><?xml version="1.0" encoding="utf-8"?>
<ds:datastoreItem xmlns:ds="http://schemas.openxmlformats.org/officeDocument/2006/customXml" ds:itemID="{D682CD85-5385-40F1-A1F6-D8D99B3622EF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908.xml><?xml version="1.0" encoding="utf-8"?>
<ds:datastoreItem xmlns:ds="http://schemas.openxmlformats.org/officeDocument/2006/customXml" ds:itemID="{1D703CD5-9D7E-4DEC-8D4F-C4B61669684C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909.xml><?xml version="1.0" encoding="utf-8"?>
<ds:datastoreItem xmlns:ds="http://schemas.openxmlformats.org/officeDocument/2006/customXml" ds:itemID="{867A6B9A-650F-4AA3-996A-23811FE52A24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91.xml><?xml version="1.0" encoding="utf-8"?>
<ds:datastoreItem xmlns:ds="http://schemas.openxmlformats.org/officeDocument/2006/customXml" ds:itemID="{11D162EC-21B8-4167-BA60-A95A6A048B31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910.xml><?xml version="1.0" encoding="utf-8"?>
<ds:datastoreItem xmlns:ds="http://schemas.openxmlformats.org/officeDocument/2006/customXml" ds:itemID="{A70C5F7F-AC2B-4A4D-A52C-EECCDEC0E34F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911.xml><?xml version="1.0" encoding="utf-8"?>
<ds:datastoreItem xmlns:ds="http://schemas.openxmlformats.org/officeDocument/2006/customXml" ds:itemID="{4EA6F042-CB7B-4AC7-8453-DE1CEA7F3AF9}">
  <ds:schemaRefs>
    <ds:schemaRef ds:uri="http://schemas.microsoft.com/sharepoint/v3/contenttype/forms"/>
  </ds:schemaRefs>
</ds:datastoreItem>
</file>

<file path=customXml/itemProps1912.xml><?xml version="1.0" encoding="utf-8"?>
<ds:datastoreItem xmlns:ds="http://schemas.openxmlformats.org/officeDocument/2006/customXml" ds:itemID="{F1BBEE2F-2968-416E-845C-8FAF6714C85C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913.xml><?xml version="1.0" encoding="utf-8"?>
<ds:datastoreItem xmlns:ds="http://schemas.openxmlformats.org/officeDocument/2006/customXml" ds:itemID="{216B68D8-4A29-4410-BC24-48BF4695FD5B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914.xml><?xml version="1.0" encoding="utf-8"?>
<ds:datastoreItem xmlns:ds="http://schemas.openxmlformats.org/officeDocument/2006/customXml" ds:itemID="{37E40555-9A3B-4B74-BF8B-D1575D53C400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915.xml><?xml version="1.0" encoding="utf-8"?>
<ds:datastoreItem xmlns:ds="http://schemas.openxmlformats.org/officeDocument/2006/customXml" ds:itemID="{6BF4249C-FCAB-41FB-8583-F5313DA869B1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916.xml><?xml version="1.0" encoding="utf-8"?>
<ds:datastoreItem xmlns:ds="http://schemas.openxmlformats.org/officeDocument/2006/customXml" ds:itemID="{40364F6F-7371-4323-BBC3-A6B05AD93990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917.xml><?xml version="1.0" encoding="utf-8"?>
<ds:datastoreItem xmlns:ds="http://schemas.openxmlformats.org/officeDocument/2006/customXml" ds:itemID="{37A69B4A-F192-4735-8EBE-8300D2C76CEF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918.xml><?xml version="1.0" encoding="utf-8"?>
<ds:datastoreItem xmlns:ds="http://schemas.openxmlformats.org/officeDocument/2006/customXml" ds:itemID="{65DD08DE-4BE7-47DA-8DCE-553DB32A99B0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919.xml><?xml version="1.0" encoding="utf-8"?>
<ds:datastoreItem xmlns:ds="http://schemas.openxmlformats.org/officeDocument/2006/customXml" ds:itemID="{77CFD366-6C92-4E4E-BF8F-30075F5714FE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92.xml><?xml version="1.0" encoding="utf-8"?>
<ds:datastoreItem xmlns:ds="http://schemas.openxmlformats.org/officeDocument/2006/customXml" ds:itemID="{5D9894AA-2DB3-4A94-82E4-C690406313BD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920.xml><?xml version="1.0" encoding="utf-8"?>
<ds:datastoreItem xmlns:ds="http://schemas.openxmlformats.org/officeDocument/2006/customXml" ds:itemID="{73D774B6-64DD-4822-B8CC-448B2EEB8E48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921.xml><?xml version="1.0" encoding="utf-8"?>
<ds:datastoreItem xmlns:ds="http://schemas.openxmlformats.org/officeDocument/2006/customXml" ds:itemID="{65876F87-47A6-4C97-A8F8-B1E9D9A11D6C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922.xml><?xml version="1.0" encoding="utf-8"?>
<ds:datastoreItem xmlns:ds="http://schemas.openxmlformats.org/officeDocument/2006/customXml" ds:itemID="{F4259C36-9974-44B5-A39A-4DDF053E89F6}">
  <ds:schemaRefs>
    <ds:schemaRef ds:uri="http://schemas.microsoft.com/sharepoint/v3/contenttype/forms"/>
  </ds:schemaRefs>
</ds:datastoreItem>
</file>

<file path=customXml/itemProps1923.xml><?xml version="1.0" encoding="utf-8"?>
<ds:datastoreItem xmlns:ds="http://schemas.openxmlformats.org/officeDocument/2006/customXml" ds:itemID="{5B96E85F-4922-4613-A0E6-32C14EA6A092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924.xml><?xml version="1.0" encoding="utf-8"?>
<ds:datastoreItem xmlns:ds="http://schemas.openxmlformats.org/officeDocument/2006/customXml" ds:itemID="{F01F409B-A2E4-47B0-8089-7A188AE52E93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925.xml><?xml version="1.0" encoding="utf-8"?>
<ds:datastoreItem xmlns:ds="http://schemas.openxmlformats.org/officeDocument/2006/customXml" ds:itemID="{AC8ECEBE-FC81-4028-B0C7-BF9676CB66E2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926.xml><?xml version="1.0" encoding="utf-8"?>
<ds:datastoreItem xmlns:ds="http://schemas.openxmlformats.org/officeDocument/2006/customXml" ds:itemID="{42D5DD4C-32BC-4904-95E5-BAD9FCD13997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927.xml><?xml version="1.0" encoding="utf-8"?>
<ds:datastoreItem xmlns:ds="http://schemas.openxmlformats.org/officeDocument/2006/customXml" ds:itemID="{156C64FD-9BD9-4277-B18F-C1217D0A1BD6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928.xml><?xml version="1.0" encoding="utf-8"?>
<ds:datastoreItem xmlns:ds="http://schemas.openxmlformats.org/officeDocument/2006/customXml" ds:itemID="{AF7F8305-BE8F-46D2-94A5-E56CE23CD16D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929.xml><?xml version="1.0" encoding="utf-8"?>
<ds:datastoreItem xmlns:ds="http://schemas.openxmlformats.org/officeDocument/2006/customXml" ds:itemID="{77D418D2-BA64-4981-A4C7-5D79FA3ECBF3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93.xml><?xml version="1.0" encoding="utf-8"?>
<ds:datastoreItem xmlns:ds="http://schemas.openxmlformats.org/officeDocument/2006/customXml" ds:itemID="{EE03E84F-15EB-489F-8837-ADD6E5151652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930.xml><?xml version="1.0" encoding="utf-8"?>
<ds:datastoreItem xmlns:ds="http://schemas.openxmlformats.org/officeDocument/2006/customXml" ds:itemID="{50C755C5-B2ED-442F-9C13-02760003F64D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931.xml><?xml version="1.0" encoding="utf-8"?>
<ds:datastoreItem xmlns:ds="http://schemas.openxmlformats.org/officeDocument/2006/customXml" ds:itemID="{4DF9B2B6-0ED9-464C-AB53-74C6431E7AA8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932.xml><?xml version="1.0" encoding="utf-8"?>
<ds:datastoreItem xmlns:ds="http://schemas.openxmlformats.org/officeDocument/2006/customXml" ds:itemID="{D8953F92-EFE9-452C-82ED-4CEF46FB0102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933.xml><?xml version="1.0" encoding="utf-8"?>
<ds:datastoreItem xmlns:ds="http://schemas.openxmlformats.org/officeDocument/2006/customXml" ds:itemID="{2D42D85E-5B04-456A-BDDF-78FCC498120E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934.xml><?xml version="1.0" encoding="utf-8"?>
<ds:datastoreItem xmlns:ds="http://schemas.openxmlformats.org/officeDocument/2006/customXml" ds:itemID="{DE684A9E-849C-449B-8744-238A472D56C2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935.xml><?xml version="1.0" encoding="utf-8"?>
<ds:datastoreItem xmlns:ds="http://schemas.openxmlformats.org/officeDocument/2006/customXml" ds:itemID="{51E22BED-BE79-4E1E-B2A5-7D9F729B0914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936.xml><?xml version="1.0" encoding="utf-8"?>
<ds:datastoreItem xmlns:ds="http://schemas.openxmlformats.org/officeDocument/2006/customXml" ds:itemID="{3EDAA5A7-CFAC-42D8-8FC3-39863F8C22AD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937.xml><?xml version="1.0" encoding="utf-8"?>
<ds:datastoreItem xmlns:ds="http://schemas.openxmlformats.org/officeDocument/2006/customXml" ds:itemID="{7CFDC79E-6672-4971-B128-5208F68719A4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938.xml><?xml version="1.0" encoding="utf-8"?>
<ds:datastoreItem xmlns:ds="http://schemas.openxmlformats.org/officeDocument/2006/customXml" ds:itemID="{A4CE3971-8892-4B6A-B5D2-686421785928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939.xml><?xml version="1.0" encoding="utf-8"?>
<ds:datastoreItem xmlns:ds="http://schemas.openxmlformats.org/officeDocument/2006/customXml" ds:itemID="{5A4361A2-4E43-44E2-9951-80ABD6DE8B17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94.xml><?xml version="1.0" encoding="utf-8"?>
<ds:datastoreItem xmlns:ds="http://schemas.openxmlformats.org/officeDocument/2006/customXml" ds:itemID="{CAB2094B-8DAB-4C80-93F7-6F92C84F6E2E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940.xml><?xml version="1.0" encoding="utf-8"?>
<ds:datastoreItem xmlns:ds="http://schemas.openxmlformats.org/officeDocument/2006/customXml" ds:itemID="{EB7763C3-0161-4E42-BA2F-B6E610009C0A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941.xml><?xml version="1.0" encoding="utf-8"?>
<ds:datastoreItem xmlns:ds="http://schemas.openxmlformats.org/officeDocument/2006/customXml" ds:itemID="{5E9D13BF-E60C-4573-BC8E-ED6F4694F895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942.xml><?xml version="1.0" encoding="utf-8"?>
<ds:datastoreItem xmlns:ds="http://schemas.openxmlformats.org/officeDocument/2006/customXml" ds:itemID="{C1391873-4211-4320-9014-36AD9CF4BCC0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943.xml><?xml version="1.0" encoding="utf-8"?>
<ds:datastoreItem xmlns:ds="http://schemas.openxmlformats.org/officeDocument/2006/customXml" ds:itemID="{BEB7B4CA-09EA-4FE9-ACC3-C027296D1D63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944.xml><?xml version="1.0" encoding="utf-8"?>
<ds:datastoreItem xmlns:ds="http://schemas.openxmlformats.org/officeDocument/2006/customXml" ds:itemID="{2ACA3B4A-23A3-4A72-9381-E479BC9D4E2C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945.xml><?xml version="1.0" encoding="utf-8"?>
<ds:datastoreItem xmlns:ds="http://schemas.openxmlformats.org/officeDocument/2006/customXml" ds:itemID="{FD727B2A-4569-412D-8230-DB9229E198E6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946.xml><?xml version="1.0" encoding="utf-8"?>
<ds:datastoreItem xmlns:ds="http://schemas.openxmlformats.org/officeDocument/2006/customXml" ds:itemID="{AFB16285-F09A-4A7F-A7FB-86D5808590B7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947.xml><?xml version="1.0" encoding="utf-8"?>
<ds:datastoreItem xmlns:ds="http://schemas.openxmlformats.org/officeDocument/2006/customXml" ds:itemID="{2C6D0BBA-6B4C-49A8-958C-60C5030271BB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948.xml><?xml version="1.0" encoding="utf-8"?>
<ds:datastoreItem xmlns:ds="http://schemas.openxmlformats.org/officeDocument/2006/customXml" ds:itemID="{C9A79B3B-C84F-4A07-A769-74B63DE0FC8B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949.xml><?xml version="1.0" encoding="utf-8"?>
<ds:datastoreItem xmlns:ds="http://schemas.openxmlformats.org/officeDocument/2006/customXml" ds:itemID="{AA0475FE-147F-40E1-8117-56AE48BE3EBF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95.xml><?xml version="1.0" encoding="utf-8"?>
<ds:datastoreItem xmlns:ds="http://schemas.openxmlformats.org/officeDocument/2006/customXml" ds:itemID="{5E9849DE-F90E-4AFB-BC1A-BC6985824C02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950.xml><?xml version="1.0" encoding="utf-8"?>
<ds:datastoreItem xmlns:ds="http://schemas.openxmlformats.org/officeDocument/2006/customXml" ds:itemID="{B96EFC2B-AD5E-4685-9EF0-040EB8AF4B5F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951.xml><?xml version="1.0" encoding="utf-8"?>
<ds:datastoreItem xmlns:ds="http://schemas.openxmlformats.org/officeDocument/2006/customXml" ds:itemID="{29E368D5-5754-49FE-9123-BBB845175386}">
  <ds:schemaRefs>
    <ds:schemaRef ds:uri="http://schemas.microsoft.com/sharepoint/v3/contenttype/forms"/>
  </ds:schemaRefs>
</ds:datastoreItem>
</file>

<file path=customXml/itemProps1952.xml><?xml version="1.0" encoding="utf-8"?>
<ds:datastoreItem xmlns:ds="http://schemas.openxmlformats.org/officeDocument/2006/customXml" ds:itemID="{C98CFEA6-AF06-4D98-88C4-6C7FC323AA01}">
  <ds:schemaRefs>
    <ds:schemaRef ds:uri="http://schemas.microsoft.com/sharepoint/v3/contenttype/forms"/>
  </ds:schemaRefs>
</ds:datastoreItem>
</file>

<file path=customXml/itemProps1953.xml><?xml version="1.0" encoding="utf-8"?>
<ds:datastoreItem xmlns:ds="http://schemas.openxmlformats.org/officeDocument/2006/customXml" ds:itemID="{35FDC0BF-D7E3-497A-85E0-0DA8706B3B18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954.xml><?xml version="1.0" encoding="utf-8"?>
<ds:datastoreItem xmlns:ds="http://schemas.openxmlformats.org/officeDocument/2006/customXml" ds:itemID="{0C5C023A-F991-4263-992B-221832836960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955.xml><?xml version="1.0" encoding="utf-8"?>
<ds:datastoreItem xmlns:ds="http://schemas.openxmlformats.org/officeDocument/2006/customXml" ds:itemID="{3D9FF796-A05C-45CC-9266-1719F72A70C8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956.xml><?xml version="1.0" encoding="utf-8"?>
<ds:datastoreItem xmlns:ds="http://schemas.openxmlformats.org/officeDocument/2006/customXml" ds:itemID="{9D94D0BB-25D4-4057-B547-5F00E9E6C54B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957.xml><?xml version="1.0" encoding="utf-8"?>
<ds:datastoreItem xmlns:ds="http://schemas.openxmlformats.org/officeDocument/2006/customXml" ds:itemID="{A9385917-86C5-470F-9C86-0821E8A9ECCD}">
  <ds:schemaRefs>
    <ds:schemaRef ds:uri="http://schemas.microsoft.com/sharepoint/v3/contenttype/forms"/>
  </ds:schemaRefs>
</ds:datastoreItem>
</file>

<file path=customXml/itemProps1958.xml><?xml version="1.0" encoding="utf-8"?>
<ds:datastoreItem xmlns:ds="http://schemas.openxmlformats.org/officeDocument/2006/customXml" ds:itemID="{D2F06026-BB2D-4EA7-8304-193FE2215EE0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959.xml><?xml version="1.0" encoding="utf-8"?>
<ds:datastoreItem xmlns:ds="http://schemas.openxmlformats.org/officeDocument/2006/customXml" ds:itemID="{19471FDC-B0E6-465F-B388-1C3AFEBC889A}">
  <ds:schemaRefs>
    <ds:schemaRef ds:uri="http://schemas.microsoft.com/sharepoint/v3/contenttype/forms"/>
  </ds:schemaRefs>
</ds:datastoreItem>
</file>

<file path=customXml/itemProps196.xml><?xml version="1.0" encoding="utf-8"?>
<ds:datastoreItem xmlns:ds="http://schemas.openxmlformats.org/officeDocument/2006/customXml" ds:itemID="{69EE4887-47A5-4E45-A637-AAF177852D44}">
  <ds:schemaRefs>
    <ds:schemaRef ds:uri="http://schemas.microsoft.com/sharepoint/v3/contenttype/forms"/>
  </ds:schemaRefs>
</ds:datastoreItem>
</file>

<file path=customXml/itemProps1960.xml><?xml version="1.0" encoding="utf-8"?>
<ds:datastoreItem xmlns:ds="http://schemas.openxmlformats.org/officeDocument/2006/customXml" ds:itemID="{6E58A648-2316-47E6-AEC6-69B04C213AAC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961.xml><?xml version="1.0" encoding="utf-8"?>
<ds:datastoreItem xmlns:ds="http://schemas.openxmlformats.org/officeDocument/2006/customXml" ds:itemID="{92D96E4C-EABE-4C95-BDE6-9F4AA219F2E4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962.xml><?xml version="1.0" encoding="utf-8"?>
<ds:datastoreItem xmlns:ds="http://schemas.openxmlformats.org/officeDocument/2006/customXml" ds:itemID="{1C713CC4-4DAC-4709-986B-EE91B5213552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963.xml><?xml version="1.0" encoding="utf-8"?>
<ds:datastoreItem xmlns:ds="http://schemas.openxmlformats.org/officeDocument/2006/customXml" ds:itemID="{44E9726E-3BFF-4199-BA4D-BFDAADE9647A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964.xml><?xml version="1.0" encoding="utf-8"?>
<ds:datastoreItem xmlns:ds="http://schemas.openxmlformats.org/officeDocument/2006/customXml" ds:itemID="{45F4FED5-A42F-4169-B6C9-7DBB6D1B9364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965.xml><?xml version="1.0" encoding="utf-8"?>
<ds:datastoreItem xmlns:ds="http://schemas.openxmlformats.org/officeDocument/2006/customXml" ds:itemID="{08D89E21-4E11-4262-BBB8-F322599B5056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966.xml><?xml version="1.0" encoding="utf-8"?>
<ds:datastoreItem xmlns:ds="http://schemas.openxmlformats.org/officeDocument/2006/customXml" ds:itemID="{220FDE78-77FF-433A-9C0A-CD6922269CAD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967.xml><?xml version="1.0" encoding="utf-8"?>
<ds:datastoreItem xmlns:ds="http://schemas.openxmlformats.org/officeDocument/2006/customXml" ds:itemID="{64775DB3-DE5F-41F6-AC23-63F3FCED8FA4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968.xml><?xml version="1.0" encoding="utf-8"?>
<ds:datastoreItem xmlns:ds="http://schemas.openxmlformats.org/officeDocument/2006/customXml" ds:itemID="{1426392D-9D6E-40C0-B749-AB18CAC27A28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969.xml><?xml version="1.0" encoding="utf-8"?>
<ds:datastoreItem xmlns:ds="http://schemas.openxmlformats.org/officeDocument/2006/customXml" ds:itemID="{E2FBDAEE-3BF4-4893-A91A-0B2603F58B1A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97.xml><?xml version="1.0" encoding="utf-8"?>
<ds:datastoreItem xmlns:ds="http://schemas.openxmlformats.org/officeDocument/2006/customXml" ds:itemID="{64A31C14-C190-4762-BC9C-7FBFE4506A54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970.xml><?xml version="1.0" encoding="utf-8"?>
<ds:datastoreItem xmlns:ds="http://schemas.openxmlformats.org/officeDocument/2006/customXml" ds:itemID="{D004A44F-C6CE-4B06-9B06-444466681025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971.xml><?xml version="1.0" encoding="utf-8"?>
<ds:datastoreItem xmlns:ds="http://schemas.openxmlformats.org/officeDocument/2006/customXml" ds:itemID="{1ABAE866-FFEA-4252-A3F0-32D00751A681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972.xml><?xml version="1.0" encoding="utf-8"?>
<ds:datastoreItem xmlns:ds="http://schemas.openxmlformats.org/officeDocument/2006/customXml" ds:itemID="{A71A2B4E-1C28-47BB-BC98-9AE8E2B283EA}">
  <ds:schemaRefs>
    <ds:schemaRef ds:uri="http://schemas.microsoft.com/sharepoint/v3/contenttype/forms"/>
  </ds:schemaRefs>
</ds:datastoreItem>
</file>

<file path=customXml/itemProps1973.xml><?xml version="1.0" encoding="utf-8"?>
<ds:datastoreItem xmlns:ds="http://schemas.openxmlformats.org/officeDocument/2006/customXml" ds:itemID="{462E3974-FD8D-45BE-8A71-6F923B4AEF23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974.xml><?xml version="1.0" encoding="utf-8"?>
<ds:datastoreItem xmlns:ds="http://schemas.openxmlformats.org/officeDocument/2006/customXml" ds:itemID="{72B7C578-04D3-4634-B9CE-918E863AC0E1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975.xml><?xml version="1.0" encoding="utf-8"?>
<ds:datastoreItem xmlns:ds="http://schemas.openxmlformats.org/officeDocument/2006/customXml" ds:itemID="{2D8BBC6D-A848-461A-AF61-BE14431F38D2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976.xml><?xml version="1.0" encoding="utf-8"?>
<ds:datastoreItem xmlns:ds="http://schemas.openxmlformats.org/officeDocument/2006/customXml" ds:itemID="{056E18A5-434B-43A4-BD30-AA9DE52DE452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977.xml><?xml version="1.0" encoding="utf-8"?>
<ds:datastoreItem xmlns:ds="http://schemas.openxmlformats.org/officeDocument/2006/customXml" ds:itemID="{A057CF1B-67F9-44F5-B2BC-86E0496AC4C7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978.xml><?xml version="1.0" encoding="utf-8"?>
<ds:datastoreItem xmlns:ds="http://schemas.openxmlformats.org/officeDocument/2006/customXml" ds:itemID="{69E704DE-ADBB-4C28-8CC8-433021B1E1E7}">
  <ds:schemaRefs>
    <ds:schemaRef ds:uri="http://schemas.microsoft.com/sharepoint/v3/contenttype/forms"/>
  </ds:schemaRefs>
</ds:datastoreItem>
</file>

<file path=customXml/itemProps1979.xml><?xml version="1.0" encoding="utf-8"?>
<ds:datastoreItem xmlns:ds="http://schemas.openxmlformats.org/officeDocument/2006/customXml" ds:itemID="{6AA15697-E642-4607-A5D3-D5893264DFFA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98.xml><?xml version="1.0" encoding="utf-8"?>
<ds:datastoreItem xmlns:ds="http://schemas.openxmlformats.org/officeDocument/2006/customXml" ds:itemID="{CADC1290-CECC-46FC-A096-EBACB9700E7A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980.xml><?xml version="1.0" encoding="utf-8"?>
<ds:datastoreItem xmlns:ds="http://schemas.openxmlformats.org/officeDocument/2006/customXml" ds:itemID="{1A679857-BEAF-41E4-852D-E2C5C6CB6655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981.xml><?xml version="1.0" encoding="utf-8"?>
<ds:datastoreItem xmlns:ds="http://schemas.openxmlformats.org/officeDocument/2006/customXml" ds:itemID="{0B770F57-D935-4035-8B07-30167DDC8640}">
  <ds:schemaRefs>
    <ds:schemaRef ds:uri="http://schemas.microsoft.com/sharepoint/v3/contenttype/forms"/>
  </ds:schemaRefs>
</ds:datastoreItem>
</file>

<file path=customXml/itemProps1982.xml><?xml version="1.0" encoding="utf-8"?>
<ds:datastoreItem xmlns:ds="http://schemas.openxmlformats.org/officeDocument/2006/customXml" ds:itemID="{85500F3D-AEE3-4772-A4EC-BF9FE8D6288D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983.xml><?xml version="1.0" encoding="utf-8"?>
<ds:datastoreItem xmlns:ds="http://schemas.openxmlformats.org/officeDocument/2006/customXml" ds:itemID="{5ED76619-F02D-47D4-99CF-AE13B273ACFE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984.xml><?xml version="1.0" encoding="utf-8"?>
<ds:datastoreItem xmlns:ds="http://schemas.openxmlformats.org/officeDocument/2006/customXml" ds:itemID="{6DDACE60-F3B2-443F-BA73-BEE1E87254C9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985.xml><?xml version="1.0" encoding="utf-8"?>
<ds:datastoreItem xmlns:ds="http://schemas.openxmlformats.org/officeDocument/2006/customXml" ds:itemID="{BBC2B781-F0C5-4490-9EA2-A5D555A54291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986.xml><?xml version="1.0" encoding="utf-8"?>
<ds:datastoreItem xmlns:ds="http://schemas.openxmlformats.org/officeDocument/2006/customXml" ds:itemID="{276EF96E-80BE-46AA-A61E-DDCF318545E8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987.xml><?xml version="1.0" encoding="utf-8"?>
<ds:datastoreItem xmlns:ds="http://schemas.openxmlformats.org/officeDocument/2006/customXml" ds:itemID="{001547B2-7708-4C74-8496-51A244FA221B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988.xml><?xml version="1.0" encoding="utf-8"?>
<ds:datastoreItem xmlns:ds="http://schemas.openxmlformats.org/officeDocument/2006/customXml" ds:itemID="{CC421FD5-5002-42C6-B09E-9EF8098FC04A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989.xml><?xml version="1.0" encoding="utf-8"?>
<ds:datastoreItem xmlns:ds="http://schemas.openxmlformats.org/officeDocument/2006/customXml" ds:itemID="{D4497EC3-F458-4369-AFA2-198212D73447}">
  <ds:schemaRefs>
    <ds:schemaRef ds:uri="7bdda26d-0221-4fa0-8c6a-f7c833976219"/>
    <ds:schemaRef ds:uri="b1cfbc1f-88c0-472c-ba1c-d37a38c11df3"/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99.xml><?xml version="1.0" encoding="utf-8"?>
<ds:datastoreItem xmlns:ds="http://schemas.openxmlformats.org/officeDocument/2006/customXml" ds:itemID="{F35C70CC-2C06-4526-88C3-CD1998242B9D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990.xml><?xml version="1.0" encoding="utf-8"?>
<ds:datastoreItem xmlns:ds="http://schemas.openxmlformats.org/officeDocument/2006/customXml" ds:itemID="{6929CFDA-94BA-417E-B2EC-9F31F0E5EFB8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991.xml><?xml version="1.0" encoding="utf-8"?>
<ds:datastoreItem xmlns:ds="http://schemas.openxmlformats.org/officeDocument/2006/customXml" ds:itemID="{9E584A25-CE4B-4549-95C4-153A35E509FF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992.xml><?xml version="1.0" encoding="utf-8"?>
<ds:datastoreItem xmlns:ds="http://schemas.openxmlformats.org/officeDocument/2006/customXml" ds:itemID="{D874A048-C926-44AD-91B5-ABBFAC39DC49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993.xml><?xml version="1.0" encoding="utf-8"?>
<ds:datastoreItem xmlns:ds="http://schemas.openxmlformats.org/officeDocument/2006/customXml" ds:itemID="{D4AC9703-D7A9-4460-9CE7-06FFF8997204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994.xml><?xml version="1.0" encoding="utf-8"?>
<ds:datastoreItem xmlns:ds="http://schemas.openxmlformats.org/officeDocument/2006/customXml" ds:itemID="{5257361C-56F1-40B2-A0B6-3801904475B5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995.xml><?xml version="1.0" encoding="utf-8"?>
<ds:datastoreItem xmlns:ds="http://schemas.openxmlformats.org/officeDocument/2006/customXml" ds:itemID="{001571BB-6B0D-4F43-BC66-A385DCFCC8F9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996.xml><?xml version="1.0" encoding="utf-8"?>
<ds:datastoreItem xmlns:ds="http://schemas.openxmlformats.org/officeDocument/2006/customXml" ds:itemID="{C1129FF4-A2F8-4B12-976F-AA46E5AF24DF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997.xml><?xml version="1.0" encoding="utf-8"?>
<ds:datastoreItem xmlns:ds="http://schemas.openxmlformats.org/officeDocument/2006/customXml" ds:itemID="{AF7F2870-D0E1-4E06-91DB-1645578B5D14}">
  <ds:schemaRefs>
    <ds:schemaRef ds:uri="http://schemas.microsoft.com/sharepoint/v3/contenttype/forms"/>
  </ds:schemaRefs>
</ds:datastoreItem>
</file>

<file path=customXml/itemProps1998.xml><?xml version="1.0" encoding="utf-8"?>
<ds:datastoreItem xmlns:ds="http://schemas.openxmlformats.org/officeDocument/2006/customXml" ds:itemID="{C21871EE-6BCB-45AD-96E3-2F8D5ABBF047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1999.xml><?xml version="1.0" encoding="utf-8"?>
<ds:datastoreItem xmlns:ds="http://schemas.openxmlformats.org/officeDocument/2006/customXml" ds:itemID="{30810617-8613-4B69-8EE1-7E233D143684}"/>
</file>

<file path=customXml/itemProps2.xml><?xml version="1.0" encoding="utf-8"?>
<ds:datastoreItem xmlns:ds="http://schemas.openxmlformats.org/officeDocument/2006/customXml" ds:itemID="{A3665AC0-1046-4110-9EC6-74966C7D2579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20.xml><?xml version="1.0" encoding="utf-8"?>
<ds:datastoreItem xmlns:ds="http://schemas.openxmlformats.org/officeDocument/2006/customXml" ds:itemID="{1BE67B13-6B0B-4289-A04B-4BC8204DC68B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200.xml><?xml version="1.0" encoding="utf-8"?>
<ds:datastoreItem xmlns:ds="http://schemas.openxmlformats.org/officeDocument/2006/customXml" ds:itemID="{A077AAB0-F34E-4475-91E0-F12F09D9E91A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2000.xml><?xml version="1.0" encoding="utf-8"?>
<ds:datastoreItem xmlns:ds="http://schemas.openxmlformats.org/officeDocument/2006/customXml" ds:itemID="{F4FF1FF0-6141-4905-9CD1-A53AE4428D3C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2001.xml><?xml version="1.0" encoding="utf-8"?>
<ds:datastoreItem xmlns:ds="http://schemas.openxmlformats.org/officeDocument/2006/customXml" ds:itemID="{3A0A2DA6-3A76-4646-9C8F-43B642C7C8A3}">
  <ds:schemaRefs>
    <ds:schemaRef ds:uri="http://schemas.microsoft.com/sharepoint/v3/contenttype/forms"/>
  </ds:schemaRefs>
</ds:datastoreItem>
</file>

<file path=customXml/itemProps2002.xml><?xml version="1.0" encoding="utf-8"?>
<ds:datastoreItem xmlns:ds="http://schemas.openxmlformats.org/officeDocument/2006/customXml" ds:itemID="{67033B1A-4D12-4FF5-90F9-83666B00D953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2003.xml><?xml version="1.0" encoding="utf-8"?>
<ds:datastoreItem xmlns:ds="http://schemas.openxmlformats.org/officeDocument/2006/customXml" ds:itemID="{1079564B-E0A0-4BBD-B582-B07B3967D46A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2004.xml><?xml version="1.0" encoding="utf-8"?>
<ds:datastoreItem xmlns:ds="http://schemas.openxmlformats.org/officeDocument/2006/customXml" ds:itemID="{0B84C722-1B3F-47AC-834C-EED6C0A3F977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2005.xml><?xml version="1.0" encoding="utf-8"?>
<ds:datastoreItem xmlns:ds="http://schemas.openxmlformats.org/officeDocument/2006/customXml" ds:itemID="{03AA6E84-8775-4591-916F-EB8B22143019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2006.xml><?xml version="1.0" encoding="utf-8"?>
<ds:datastoreItem xmlns:ds="http://schemas.openxmlformats.org/officeDocument/2006/customXml" ds:itemID="{27ADF812-2CC8-44A7-82E2-A0A17289D885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2007.xml><?xml version="1.0" encoding="utf-8"?>
<ds:datastoreItem xmlns:ds="http://schemas.openxmlformats.org/officeDocument/2006/customXml" ds:itemID="{4004997D-23BD-4487-9D20-803C09E815D2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2008.xml><?xml version="1.0" encoding="utf-8"?>
<ds:datastoreItem xmlns:ds="http://schemas.openxmlformats.org/officeDocument/2006/customXml" ds:itemID="{06C289F5-4939-478C-9410-89CD06DA94C7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2009.xml><?xml version="1.0" encoding="utf-8"?>
<ds:datastoreItem xmlns:ds="http://schemas.openxmlformats.org/officeDocument/2006/customXml" ds:itemID="{DD2D03F4-7E03-46E6-ACC2-2886B73162D5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201.xml><?xml version="1.0" encoding="utf-8"?>
<ds:datastoreItem xmlns:ds="http://schemas.openxmlformats.org/officeDocument/2006/customXml" ds:itemID="{4BAFF8D3-257D-4327-8C51-92618650DA24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2010.xml><?xml version="1.0" encoding="utf-8"?>
<ds:datastoreItem xmlns:ds="http://schemas.openxmlformats.org/officeDocument/2006/customXml" ds:itemID="{B6EBFFC8-DC6F-40CD-9176-A5A5B79AAD42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2011.xml><?xml version="1.0" encoding="utf-8"?>
<ds:datastoreItem xmlns:ds="http://schemas.openxmlformats.org/officeDocument/2006/customXml" ds:itemID="{61D7160B-7EF3-4E14-B60D-048242EDE2DF}">
  <ds:schemaRefs>
    <ds:schemaRef ds:uri="http://schemas.microsoft.com/sharepoint/v3/contenttype/forms"/>
  </ds:schemaRefs>
</ds:datastoreItem>
</file>

<file path=customXml/itemProps2012.xml><?xml version="1.0" encoding="utf-8"?>
<ds:datastoreItem xmlns:ds="http://schemas.openxmlformats.org/officeDocument/2006/customXml" ds:itemID="{702185BC-5EC5-4DC9-916E-0C88F790F6B6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2013.xml><?xml version="1.0" encoding="utf-8"?>
<ds:datastoreItem xmlns:ds="http://schemas.openxmlformats.org/officeDocument/2006/customXml" ds:itemID="{8164FCBF-D10C-4DC3-BAAC-6D760B0AFE1E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2014.xml><?xml version="1.0" encoding="utf-8"?>
<ds:datastoreItem xmlns:ds="http://schemas.openxmlformats.org/officeDocument/2006/customXml" ds:itemID="{44170DF9-15B5-4703-851A-0AA64047D731}">
  <ds:schemaRefs>
    <ds:schemaRef ds:uri="http://schemas.microsoft.com/sharepoint/v3/contenttype/forms"/>
  </ds:schemaRefs>
</ds:datastoreItem>
</file>

<file path=customXml/itemProps2015.xml><?xml version="1.0" encoding="utf-8"?>
<ds:datastoreItem xmlns:ds="http://schemas.openxmlformats.org/officeDocument/2006/customXml" ds:itemID="{9384086F-5200-44B5-A439-D5A62BC292E4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2016.xml><?xml version="1.0" encoding="utf-8"?>
<ds:datastoreItem xmlns:ds="http://schemas.openxmlformats.org/officeDocument/2006/customXml" ds:itemID="{FAE05352-5FE8-4120-A6C4-81346B7F6BAE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2017.xml><?xml version="1.0" encoding="utf-8"?>
<ds:datastoreItem xmlns:ds="http://schemas.openxmlformats.org/officeDocument/2006/customXml" ds:itemID="{70725B30-4365-432C-8A67-0F0E9A516D23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2018.xml><?xml version="1.0" encoding="utf-8"?>
<ds:datastoreItem xmlns:ds="http://schemas.openxmlformats.org/officeDocument/2006/customXml" ds:itemID="{E0E517B2-5E24-45AB-9F0C-3C8B6C01ADA4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2019.xml><?xml version="1.0" encoding="utf-8"?>
<ds:datastoreItem xmlns:ds="http://schemas.openxmlformats.org/officeDocument/2006/customXml" ds:itemID="{9BF0333A-B725-48CD-9212-BD4645AC55C0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202.xml><?xml version="1.0" encoding="utf-8"?>
<ds:datastoreItem xmlns:ds="http://schemas.openxmlformats.org/officeDocument/2006/customXml" ds:itemID="{80E45332-0902-4F18-BE26-85ABD650500F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2020.xml><?xml version="1.0" encoding="utf-8"?>
<ds:datastoreItem xmlns:ds="http://schemas.openxmlformats.org/officeDocument/2006/customXml" ds:itemID="{95126AC9-678A-47D2-A96A-5E14C31AED71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2021.xml><?xml version="1.0" encoding="utf-8"?>
<ds:datastoreItem xmlns:ds="http://schemas.openxmlformats.org/officeDocument/2006/customXml" ds:itemID="{BACECAF7-8489-465F-8744-25526D67ECBA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2022.xml><?xml version="1.0" encoding="utf-8"?>
<ds:datastoreItem xmlns:ds="http://schemas.openxmlformats.org/officeDocument/2006/customXml" ds:itemID="{889AF3D6-18D6-41D0-AC2A-3DDAABFC82EF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2023.xml><?xml version="1.0" encoding="utf-8"?>
<ds:datastoreItem xmlns:ds="http://schemas.openxmlformats.org/officeDocument/2006/customXml" ds:itemID="{BEC42DEC-5FFB-4020-88AD-FA74356DEDED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2024.xml><?xml version="1.0" encoding="utf-8"?>
<ds:datastoreItem xmlns:ds="http://schemas.openxmlformats.org/officeDocument/2006/customXml" ds:itemID="{B869631B-6658-4942-A6B9-5471926D27C6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2025.xml><?xml version="1.0" encoding="utf-8"?>
<ds:datastoreItem xmlns:ds="http://schemas.openxmlformats.org/officeDocument/2006/customXml" ds:itemID="{990D8F50-FB5B-4370-9414-94F82EF06087}">
  <ds:schemaRefs>
    <ds:schemaRef ds:uri="http://schemas.microsoft.com/sharepoint/v3/contenttype/forms"/>
  </ds:schemaRefs>
</ds:datastoreItem>
</file>

<file path=customXml/itemProps2026.xml><?xml version="1.0" encoding="utf-8"?>
<ds:datastoreItem xmlns:ds="http://schemas.openxmlformats.org/officeDocument/2006/customXml" ds:itemID="{C5A0C5D8-6949-4185-ACA2-2928CBF11A3B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2027.xml><?xml version="1.0" encoding="utf-8"?>
<ds:datastoreItem xmlns:ds="http://schemas.openxmlformats.org/officeDocument/2006/customXml" ds:itemID="{4B1DEBBC-ECDE-49A0-B21D-948EEC0EC9DD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2028.xml><?xml version="1.0" encoding="utf-8"?>
<ds:datastoreItem xmlns:ds="http://schemas.openxmlformats.org/officeDocument/2006/customXml" ds:itemID="{AC209005-AB70-4428-8691-6CBCF324DB6C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2029.xml><?xml version="1.0" encoding="utf-8"?>
<ds:datastoreItem xmlns:ds="http://schemas.openxmlformats.org/officeDocument/2006/customXml" ds:itemID="{612662DB-6B7E-4A7C-9980-7ABAC6C4D28C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203.xml><?xml version="1.0" encoding="utf-8"?>
<ds:datastoreItem xmlns:ds="http://schemas.openxmlformats.org/officeDocument/2006/customXml" ds:itemID="{BDDE9AB7-4C83-49AF-AF78-7EC0B8885A65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2030.xml><?xml version="1.0" encoding="utf-8"?>
<ds:datastoreItem xmlns:ds="http://schemas.openxmlformats.org/officeDocument/2006/customXml" ds:itemID="{4A6C51D5-A52C-4EE9-8BCD-9E469DF0CCFA}">
  <ds:schemaRefs>
    <ds:schemaRef ds:uri="http://schemas.microsoft.com/sharepoint/v3/contenttype/forms"/>
  </ds:schemaRefs>
</ds:datastoreItem>
</file>

<file path=customXml/itemProps2031.xml><?xml version="1.0" encoding="utf-8"?>
<ds:datastoreItem xmlns:ds="http://schemas.openxmlformats.org/officeDocument/2006/customXml" ds:itemID="{C52F8E72-BF47-4192-BA9D-AB6570A5D412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2032.xml><?xml version="1.0" encoding="utf-8"?>
<ds:datastoreItem xmlns:ds="http://schemas.openxmlformats.org/officeDocument/2006/customXml" ds:itemID="{5CAD2AC6-DC70-4872-B660-078C50895B37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2033.xml><?xml version="1.0" encoding="utf-8"?>
<ds:datastoreItem xmlns:ds="http://schemas.openxmlformats.org/officeDocument/2006/customXml" ds:itemID="{6DFAB22B-7FE6-48CD-B0D1-5F4AFE81BD86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2034.xml><?xml version="1.0" encoding="utf-8"?>
<ds:datastoreItem xmlns:ds="http://schemas.openxmlformats.org/officeDocument/2006/customXml" ds:itemID="{AA5F48FE-2039-434E-956A-38031EBC1F78}">
  <ds:schemaRefs>
    <ds:schemaRef ds:uri="http://schemas.microsoft.com/sharepoint/v3/contenttype/forms"/>
  </ds:schemaRefs>
</ds:datastoreItem>
</file>

<file path=customXml/itemProps2035.xml><?xml version="1.0" encoding="utf-8"?>
<ds:datastoreItem xmlns:ds="http://schemas.openxmlformats.org/officeDocument/2006/customXml" ds:itemID="{58C73283-32FD-414F-B6BF-83BC0BDB01E0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2036.xml><?xml version="1.0" encoding="utf-8"?>
<ds:datastoreItem xmlns:ds="http://schemas.openxmlformats.org/officeDocument/2006/customXml" ds:itemID="{A42AEDAB-1123-4683-BB3E-C50AED73894D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2037.xml><?xml version="1.0" encoding="utf-8"?>
<ds:datastoreItem xmlns:ds="http://schemas.openxmlformats.org/officeDocument/2006/customXml" ds:itemID="{A0987D6D-C36C-4848-8374-9E0156752382}">
  <ds:schemaRefs>
    <ds:schemaRef ds:uri="http://schemas.microsoft.com/sharepoint/v3/contenttype/forms"/>
  </ds:schemaRefs>
</ds:datastoreItem>
</file>

<file path=customXml/itemProps2038.xml><?xml version="1.0" encoding="utf-8"?>
<ds:datastoreItem xmlns:ds="http://schemas.openxmlformats.org/officeDocument/2006/customXml" ds:itemID="{0D040B71-3D44-4AF2-80B5-702D3CA3F42F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2039.xml><?xml version="1.0" encoding="utf-8"?>
<ds:datastoreItem xmlns:ds="http://schemas.openxmlformats.org/officeDocument/2006/customXml" ds:itemID="{AD27F7F5-FD1A-4822-9B65-8FA1FCE34633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204.xml><?xml version="1.0" encoding="utf-8"?>
<ds:datastoreItem xmlns:ds="http://schemas.openxmlformats.org/officeDocument/2006/customXml" ds:itemID="{B54046AC-D78C-4B2C-8A9E-6F481C979741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2040.xml><?xml version="1.0" encoding="utf-8"?>
<ds:datastoreItem xmlns:ds="http://schemas.openxmlformats.org/officeDocument/2006/customXml" ds:itemID="{9DC80258-50A7-4C94-A324-71ED2C3D370E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2041.xml><?xml version="1.0" encoding="utf-8"?>
<ds:datastoreItem xmlns:ds="http://schemas.openxmlformats.org/officeDocument/2006/customXml" ds:itemID="{0E66E2EB-378F-4096-8966-D30071594FE7}">
  <ds:schemaRefs>
    <ds:schemaRef ds:uri="http://schemas.microsoft.com/sharepoint/v3/contenttype/forms"/>
  </ds:schemaRefs>
</ds:datastoreItem>
</file>

<file path=customXml/itemProps2042.xml><?xml version="1.0" encoding="utf-8"?>
<ds:datastoreItem xmlns:ds="http://schemas.openxmlformats.org/officeDocument/2006/customXml" ds:itemID="{618C34D0-89EB-4943-8A09-77D5BF36F922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2043.xml><?xml version="1.0" encoding="utf-8"?>
<ds:datastoreItem xmlns:ds="http://schemas.openxmlformats.org/officeDocument/2006/customXml" ds:itemID="{60DE803D-6920-4BE3-893B-EE69CEE15C3A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2044.xml><?xml version="1.0" encoding="utf-8"?>
<ds:datastoreItem xmlns:ds="http://schemas.openxmlformats.org/officeDocument/2006/customXml" ds:itemID="{CE3DA22B-F9B9-4254-801E-151AE1E530F7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2045.xml><?xml version="1.0" encoding="utf-8"?>
<ds:datastoreItem xmlns:ds="http://schemas.openxmlformats.org/officeDocument/2006/customXml" ds:itemID="{705DEAB3-29C9-4265-BD44-431E61B31923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2046.xml><?xml version="1.0" encoding="utf-8"?>
<ds:datastoreItem xmlns:ds="http://schemas.openxmlformats.org/officeDocument/2006/customXml" ds:itemID="{2701B3B0-7D23-4054-89B7-AF42EB639304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2047.xml><?xml version="1.0" encoding="utf-8"?>
<ds:datastoreItem xmlns:ds="http://schemas.openxmlformats.org/officeDocument/2006/customXml" ds:itemID="{CA90A52F-0BF9-4E9E-865D-591304385E76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2048.xml><?xml version="1.0" encoding="utf-8"?>
<ds:datastoreItem xmlns:ds="http://schemas.openxmlformats.org/officeDocument/2006/customXml" ds:itemID="{CC69A2C3-C0A9-4ED4-8C68-9A3207DF0ABE}">
  <ds:schemaRefs>
    <ds:schemaRef ds:uri="http://schemas.microsoft.com/sharepoint/v3/contenttype/forms"/>
  </ds:schemaRefs>
</ds:datastoreItem>
</file>

<file path=customXml/itemProps2049.xml><?xml version="1.0" encoding="utf-8"?>
<ds:datastoreItem xmlns:ds="http://schemas.openxmlformats.org/officeDocument/2006/customXml" ds:itemID="{FA4A3BD5-CBD4-4314-A6A4-586C03459BF1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205.xml><?xml version="1.0" encoding="utf-8"?>
<ds:datastoreItem xmlns:ds="http://schemas.openxmlformats.org/officeDocument/2006/customXml" ds:itemID="{7F6E2633-1885-4092-B90C-82A6373D167F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2050.xml><?xml version="1.0" encoding="utf-8"?>
<ds:datastoreItem xmlns:ds="http://schemas.openxmlformats.org/officeDocument/2006/customXml" ds:itemID="{F53D60F6-AC9A-436D-8B21-B87EB14D079A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2051.xml><?xml version="1.0" encoding="utf-8"?>
<ds:datastoreItem xmlns:ds="http://schemas.openxmlformats.org/officeDocument/2006/customXml" ds:itemID="{8DA9A4A1-26BA-4BE6-8929-54E1CE007EB6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2052.xml><?xml version="1.0" encoding="utf-8"?>
<ds:datastoreItem xmlns:ds="http://schemas.openxmlformats.org/officeDocument/2006/customXml" ds:itemID="{8E8F2B91-D04F-4FDD-8358-B636086D8121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2053.xml><?xml version="1.0" encoding="utf-8"?>
<ds:datastoreItem xmlns:ds="http://schemas.openxmlformats.org/officeDocument/2006/customXml" ds:itemID="{B4F6B2C3-C96F-4CD7-8253-50DCEE466B69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2054.xml><?xml version="1.0" encoding="utf-8"?>
<ds:datastoreItem xmlns:ds="http://schemas.openxmlformats.org/officeDocument/2006/customXml" ds:itemID="{F2F0EF9F-9727-411D-85AD-36BC18CFF004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2055.xml><?xml version="1.0" encoding="utf-8"?>
<ds:datastoreItem xmlns:ds="http://schemas.openxmlformats.org/officeDocument/2006/customXml" ds:itemID="{CB55B7C3-96AC-41F3-8F36-64898585F3E5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2056.xml><?xml version="1.0" encoding="utf-8"?>
<ds:datastoreItem xmlns:ds="http://schemas.openxmlformats.org/officeDocument/2006/customXml" ds:itemID="{A4222B13-1A9F-4F78-8907-420D6DE1C23E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2057.xml><?xml version="1.0" encoding="utf-8"?>
<ds:datastoreItem xmlns:ds="http://schemas.openxmlformats.org/officeDocument/2006/customXml" ds:itemID="{6FA5FB6E-0C8F-449D-84AE-B38CAEEC4120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2058.xml><?xml version="1.0" encoding="utf-8"?>
<ds:datastoreItem xmlns:ds="http://schemas.openxmlformats.org/officeDocument/2006/customXml" ds:itemID="{38BB788D-5ED7-4BEB-AE02-87E31459E273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2059.xml><?xml version="1.0" encoding="utf-8"?>
<ds:datastoreItem xmlns:ds="http://schemas.openxmlformats.org/officeDocument/2006/customXml" ds:itemID="{43CF3906-B61A-4188-8F37-3E09DFA6935B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206.xml><?xml version="1.0" encoding="utf-8"?>
<ds:datastoreItem xmlns:ds="http://schemas.openxmlformats.org/officeDocument/2006/customXml" ds:itemID="{F06A91C3-E35B-4084-9B5B-2327D8A1A312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2060.xml><?xml version="1.0" encoding="utf-8"?>
<ds:datastoreItem xmlns:ds="http://schemas.openxmlformats.org/officeDocument/2006/customXml" ds:itemID="{5F70ADE7-4E4C-4A41-BD61-584E61C4E52E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2061.xml><?xml version="1.0" encoding="utf-8"?>
<ds:datastoreItem xmlns:ds="http://schemas.openxmlformats.org/officeDocument/2006/customXml" ds:itemID="{DBE4938E-20F2-470B-90C8-804C45BDBE77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2062.xml><?xml version="1.0" encoding="utf-8"?>
<ds:datastoreItem xmlns:ds="http://schemas.openxmlformats.org/officeDocument/2006/customXml" ds:itemID="{9802CF01-8E9E-4A4F-B09C-2EB7784818A4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2063.xml><?xml version="1.0" encoding="utf-8"?>
<ds:datastoreItem xmlns:ds="http://schemas.openxmlformats.org/officeDocument/2006/customXml" ds:itemID="{63F49447-079B-40F0-970F-6E9DBB26592C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2064.xml><?xml version="1.0" encoding="utf-8"?>
<ds:datastoreItem xmlns:ds="http://schemas.openxmlformats.org/officeDocument/2006/customXml" ds:itemID="{E5654C2B-C834-4A54-A469-8BCDB46383B9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2065.xml><?xml version="1.0" encoding="utf-8"?>
<ds:datastoreItem xmlns:ds="http://schemas.openxmlformats.org/officeDocument/2006/customXml" ds:itemID="{EA4D642E-1CF5-42B8-AB2C-95F81404CC3D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2066.xml><?xml version="1.0" encoding="utf-8"?>
<ds:datastoreItem xmlns:ds="http://schemas.openxmlformats.org/officeDocument/2006/customXml" ds:itemID="{B1197109-B0AD-4FBC-AB83-46570C67E26C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2067.xml><?xml version="1.0" encoding="utf-8"?>
<ds:datastoreItem xmlns:ds="http://schemas.openxmlformats.org/officeDocument/2006/customXml" ds:itemID="{A3CF5B43-5D69-4483-AD67-2DCA24AC6A7F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2068.xml><?xml version="1.0" encoding="utf-8"?>
<ds:datastoreItem xmlns:ds="http://schemas.openxmlformats.org/officeDocument/2006/customXml" ds:itemID="{F5F60937-59C0-483D-A560-216EED9FD2EE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2069.xml><?xml version="1.0" encoding="utf-8"?>
<ds:datastoreItem xmlns:ds="http://schemas.openxmlformats.org/officeDocument/2006/customXml" ds:itemID="{C79E968B-2834-4218-8E90-B03CADAD8BCC}">
  <ds:schemaRefs>
    <ds:schemaRef ds:uri="http://schemas.microsoft.com/sharepoint/v3/contenttype/forms"/>
  </ds:schemaRefs>
</ds:datastoreItem>
</file>

<file path=customXml/itemProps207.xml><?xml version="1.0" encoding="utf-8"?>
<ds:datastoreItem xmlns:ds="http://schemas.openxmlformats.org/officeDocument/2006/customXml" ds:itemID="{5E4A713C-7176-46B3-9BC6-E9579D4FAFBF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2070.xml><?xml version="1.0" encoding="utf-8"?>
<ds:datastoreItem xmlns:ds="http://schemas.openxmlformats.org/officeDocument/2006/customXml" ds:itemID="{614DAB99-CA69-4151-9BF8-8202B351DB38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2071.xml><?xml version="1.0" encoding="utf-8"?>
<ds:datastoreItem xmlns:ds="http://schemas.openxmlformats.org/officeDocument/2006/customXml" ds:itemID="{61EB9D8B-E826-4825-941A-D544B2805EAA}">
  <ds:schemaRefs>
    <ds:schemaRef ds:uri="http://schemas.microsoft.com/sharepoint/v3/contenttype/forms"/>
  </ds:schemaRefs>
</ds:datastoreItem>
</file>

<file path=customXml/itemProps2072.xml><?xml version="1.0" encoding="utf-8"?>
<ds:datastoreItem xmlns:ds="http://schemas.openxmlformats.org/officeDocument/2006/customXml" ds:itemID="{EFD85886-8F0E-4819-AAE1-8AEAEA0E1690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2073.xml><?xml version="1.0" encoding="utf-8"?>
<ds:datastoreItem xmlns:ds="http://schemas.openxmlformats.org/officeDocument/2006/customXml" ds:itemID="{B9608F4B-A728-4EE1-A422-88B8FDBB2421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2074.xml><?xml version="1.0" encoding="utf-8"?>
<ds:datastoreItem xmlns:ds="http://schemas.openxmlformats.org/officeDocument/2006/customXml" ds:itemID="{C9835F0F-A77C-4777-969C-28410AAFE55F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2075.xml><?xml version="1.0" encoding="utf-8"?>
<ds:datastoreItem xmlns:ds="http://schemas.openxmlformats.org/officeDocument/2006/customXml" ds:itemID="{95D845E4-A484-4FA8-BAFC-AEE01AA4FA5A}">
  <ds:schemaRefs>
    <ds:schemaRef ds:uri="http://schemas.microsoft.com/sharepoint/v3/contenttype/forms"/>
  </ds:schemaRefs>
</ds:datastoreItem>
</file>

<file path=customXml/itemProps2076.xml><?xml version="1.0" encoding="utf-8"?>
<ds:datastoreItem xmlns:ds="http://schemas.openxmlformats.org/officeDocument/2006/customXml" ds:itemID="{04ADFF2B-7EC7-4A2E-857E-39C4DA1825E9}">
  <ds:schemaRefs>
    <ds:schemaRef ds:uri="http://schemas.microsoft.com/sharepoint/v3/contenttype/forms"/>
  </ds:schemaRefs>
</ds:datastoreItem>
</file>

<file path=customXml/itemProps2077.xml><?xml version="1.0" encoding="utf-8"?>
<ds:datastoreItem xmlns:ds="http://schemas.openxmlformats.org/officeDocument/2006/customXml" ds:itemID="{918E6925-DF93-4EC3-8A70-0312D0069CBD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2078.xml><?xml version="1.0" encoding="utf-8"?>
<ds:datastoreItem xmlns:ds="http://schemas.openxmlformats.org/officeDocument/2006/customXml" ds:itemID="{A45DF6AE-AC68-4649-9C66-DE4DEDDC1885}">
  <ds:schemaRefs>
    <ds:schemaRef ds:uri="http://schemas.microsoft.com/sharepoint/v3/contenttype/forms"/>
  </ds:schemaRefs>
</ds:datastoreItem>
</file>

<file path=customXml/itemProps2079.xml><?xml version="1.0" encoding="utf-8"?>
<ds:datastoreItem xmlns:ds="http://schemas.openxmlformats.org/officeDocument/2006/customXml" ds:itemID="{4F6C2FA0-A2B2-4750-A7FF-7B15732D2F62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208.xml><?xml version="1.0" encoding="utf-8"?>
<ds:datastoreItem xmlns:ds="http://schemas.openxmlformats.org/officeDocument/2006/customXml" ds:itemID="{7B7FB189-F5A9-4471-AA5A-64377BF89782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2080.xml><?xml version="1.0" encoding="utf-8"?>
<ds:datastoreItem xmlns:ds="http://schemas.openxmlformats.org/officeDocument/2006/customXml" ds:itemID="{E6A35297-D375-4AE0-81C2-E363CCCE8A32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2081.xml><?xml version="1.0" encoding="utf-8"?>
<ds:datastoreItem xmlns:ds="http://schemas.openxmlformats.org/officeDocument/2006/customXml" ds:itemID="{B4AE2D5C-4379-4DE7-A9C2-67A5C6C17897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2082.xml><?xml version="1.0" encoding="utf-8"?>
<ds:datastoreItem xmlns:ds="http://schemas.openxmlformats.org/officeDocument/2006/customXml" ds:itemID="{755B4F05-0266-44FA-A0D0-53F59E121D64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2083.xml><?xml version="1.0" encoding="utf-8"?>
<ds:datastoreItem xmlns:ds="http://schemas.openxmlformats.org/officeDocument/2006/customXml" ds:itemID="{14644693-A0C3-49F4-A29C-A7AF09385FD2}">
  <ds:schemaRefs>
    <ds:schemaRef ds:uri="http://schemas.microsoft.com/sharepoint/v3/contenttype/forms"/>
  </ds:schemaRefs>
</ds:datastoreItem>
</file>

<file path=customXml/itemProps2084.xml><?xml version="1.0" encoding="utf-8"?>
<ds:datastoreItem xmlns:ds="http://schemas.openxmlformats.org/officeDocument/2006/customXml" ds:itemID="{89349C5E-8004-4181-9FB6-01D6ACEBF534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2085.xml><?xml version="1.0" encoding="utf-8"?>
<ds:datastoreItem xmlns:ds="http://schemas.openxmlformats.org/officeDocument/2006/customXml" ds:itemID="{0D319FA3-5660-47E8-9B9A-1D686592F6E0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2086.xml><?xml version="1.0" encoding="utf-8"?>
<ds:datastoreItem xmlns:ds="http://schemas.openxmlformats.org/officeDocument/2006/customXml" ds:itemID="{BF03F6E5-AC05-4438-AB54-A40C0CFE3835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2087.xml><?xml version="1.0" encoding="utf-8"?>
<ds:datastoreItem xmlns:ds="http://schemas.openxmlformats.org/officeDocument/2006/customXml" ds:itemID="{CF2E0CF2-EBC1-4F50-8D6B-C691D5B9B189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2088.xml><?xml version="1.0" encoding="utf-8"?>
<ds:datastoreItem xmlns:ds="http://schemas.openxmlformats.org/officeDocument/2006/customXml" ds:itemID="{838AD666-3867-4098-B1E9-E22AC9789B47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2089.xml><?xml version="1.0" encoding="utf-8"?>
<ds:datastoreItem xmlns:ds="http://schemas.openxmlformats.org/officeDocument/2006/customXml" ds:itemID="{FBD3BDCA-87C9-4566-B18D-B93310DE3F06}">
  <ds:schemaRefs>
    <ds:schemaRef ds:uri="7bdda26d-0221-4fa0-8c6a-f7c833976219"/>
    <ds:schemaRef ds:uri="b1cfbc1f-88c0-472c-ba1c-d37a38c11df3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microsoft.com/sharepoint/v4"/>
    <ds:schemaRef ds:uri="http://schemas.openxmlformats.org/package/2006/metadata/core-properties"/>
    <ds:schemaRef ds:uri="http://www.w3.org/XML/1998/namespace"/>
  </ds:schemaRefs>
</ds:datastoreItem>
</file>

<file path=customXml/itemProps209.xml><?xml version="1.0" encoding="utf-8"?>
<ds:datastoreItem xmlns:ds="http://schemas.openxmlformats.org/officeDocument/2006/customXml" ds:itemID="{80F2A0BC-2DF6-409D-9383-EC0BC7CC6F92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2090.xml><?xml version="1.0" encoding="utf-8"?>
<ds:datastoreItem xmlns:ds="http://schemas.openxmlformats.org/officeDocument/2006/customXml" ds:itemID="{D060505C-2D2D-4370-9405-0A2D25573AF3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2091.xml><?xml version="1.0" encoding="utf-8"?>
<ds:datastoreItem xmlns:ds="http://schemas.openxmlformats.org/officeDocument/2006/customXml" ds:itemID="{70A73BD1-FE57-45B4-AD77-9E56B4FF4513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2092.xml><?xml version="1.0" encoding="utf-8"?>
<ds:datastoreItem xmlns:ds="http://schemas.openxmlformats.org/officeDocument/2006/customXml" ds:itemID="{D0338C01-BAC8-44FE-BBC5-562A9223C7DF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2093.xml><?xml version="1.0" encoding="utf-8"?>
<ds:datastoreItem xmlns:ds="http://schemas.openxmlformats.org/officeDocument/2006/customXml" ds:itemID="{CD6F5398-D966-4B38-8EBA-5845808C4FB0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2094.xml><?xml version="1.0" encoding="utf-8"?>
<ds:datastoreItem xmlns:ds="http://schemas.openxmlformats.org/officeDocument/2006/customXml" ds:itemID="{6EB8EF9D-DB11-4582-BDF5-13FB0146EDD4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2095.xml><?xml version="1.0" encoding="utf-8"?>
<ds:datastoreItem xmlns:ds="http://schemas.openxmlformats.org/officeDocument/2006/customXml" ds:itemID="{E5F55781-02E0-418C-8A28-C5AE6DDBA82F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2096.xml><?xml version="1.0" encoding="utf-8"?>
<ds:datastoreItem xmlns:ds="http://schemas.openxmlformats.org/officeDocument/2006/customXml" ds:itemID="{7745D05B-A2F7-463B-84E4-265AF8AFB19D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2097.xml><?xml version="1.0" encoding="utf-8"?>
<ds:datastoreItem xmlns:ds="http://schemas.openxmlformats.org/officeDocument/2006/customXml" ds:itemID="{D7648492-DC10-465F-9669-BC038D713111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2098.xml><?xml version="1.0" encoding="utf-8"?>
<ds:datastoreItem xmlns:ds="http://schemas.openxmlformats.org/officeDocument/2006/customXml" ds:itemID="{8ADF398C-5445-4996-8E1E-A9662239CE4B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2099.xml><?xml version="1.0" encoding="utf-8"?>
<ds:datastoreItem xmlns:ds="http://schemas.openxmlformats.org/officeDocument/2006/customXml" ds:itemID="{7C840489-009E-4BEE-9EF4-B66DCBAC1E10}">
  <ds:schemaRefs>
    <ds:schemaRef ds:uri="http://schemas.microsoft.com/sharepoint/v3/contenttype/forms"/>
  </ds:schemaRefs>
</ds:datastoreItem>
</file>

<file path=customXml/itemProps21.xml><?xml version="1.0" encoding="utf-8"?>
<ds:datastoreItem xmlns:ds="http://schemas.openxmlformats.org/officeDocument/2006/customXml" ds:itemID="{384FE20B-E1DD-4A15-8A25-ED06D5C947EA}">
  <ds:schemaRefs>
    <ds:schemaRef ds:uri="http://schemas.microsoft.com/sharepoint/v3/contenttype/forms"/>
  </ds:schemaRefs>
</ds:datastoreItem>
</file>

<file path=customXml/itemProps210.xml><?xml version="1.0" encoding="utf-8"?>
<ds:datastoreItem xmlns:ds="http://schemas.openxmlformats.org/officeDocument/2006/customXml" ds:itemID="{1E9AA683-F16B-4AEC-AB2A-46DFED44BAD3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2100.xml><?xml version="1.0" encoding="utf-8"?>
<ds:datastoreItem xmlns:ds="http://schemas.openxmlformats.org/officeDocument/2006/customXml" ds:itemID="{9EDFB324-25FC-4450-B730-B75E076B2F97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2101.xml><?xml version="1.0" encoding="utf-8"?>
<ds:datastoreItem xmlns:ds="http://schemas.openxmlformats.org/officeDocument/2006/customXml" ds:itemID="{E166D763-65C0-47A5-8FF3-CBF78FFA64D0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2102.xml><?xml version="1.0" encoding="utf-8"?>
<ds:datastoreItem xmlns:ds="http://schemas.openxmlformats.org/officeDocument/2006/customXml" ds:itemID="{C31A04B6-B461-4CE9-9A24-A5068F84435C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2103.xml><?xml version="1.0" encoding="utf-8"?>
<ds:datastoreItem xmlns:ds="http://schemas.openxmlformats.org/officeDocument/2006/customXml" ds:itemID="{8743FAE6-F27D-4224-A8E2-CC128F9B4187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2104.xml><?xml version="1.0" encoding="utf-8"?>
<ds:datastoreItem xmlns:ds="http://schemas.openxmlformats.org/officeDocument/2006/customXml" ds:itemID="{CB1083FF-D50C-44AB-ACC5-C1DB4226AF85}">
  <ds:schemaRefs>
    <ds:schemaRef ds:uri="http://schemas.microsoft.com/sharepoint/v3/contenttype/forms"/>
  </ds:schemaRefs>
</ds:datastoreItem>
</file>

<file path=customXml/itemProps2105.xml><?xml version="1.0" encoding="utf-8"?>
<ds:datastoreItem xmlns:ds="http://schemas.openxmlformats.org/officeDocument/2006/customXml" ds:itemID="{510CEF9F-89B2-4768-9CC0-841C9643EEAB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2106.xml><?xml version="1.0" encoding="utf-8"?>
<ds:datastoreItem xmlns:ds="http://schemas.openxmlformats.org/officeDocument/2006/customXml" ds:itemID="{63AE7C93-F14C-4AC9-9B12-C6E08B89403F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2107.xml><?xml version="1.0" encoding="utf-8"?>
<ds:datastoreItem xmlns:ds="http://schemas.openxmlformats.org/officeDocument/2006/customXml" ds:itemID="{DA3FE92B-D76A-40F0-AF67-BC5CB4A05464}">
  <ds:schemaRefs>
    <ds:schemaRef ds:uri="http://schemas.microsoft.com/sharepoint/v3/contenttype/forms"/>
  </ds:schemaRefs>
</ds:datastoreItem>
</file>

<file path=customXml/itemProps2108.xml><?xml version="1.0" encoding="utf-8"?>
<ds:datastoreItem xmlns:ds="http://schemas.openxmlformats.org/officeDocument/2006/customXml" ds:itemID="{2B67006A-655E-4962-A9DD-68C46FACDB1C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2109.xml><?xml version="1.0" encoding="utf-8"?>
<ds:datastoreItem xmlns:ds="http://schemas.openxmlformats.org/officeDocument/2006/customXml" ds:itemID="{207D9728-7181-4AEC-88FF-5FCCFD89E7D6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211.xml><?xml version="1.0" encoding="utf-8"?>
<ds:datastoreItem xmlns:ds="http://schemas.openxmlformats.org/officeDocument/2006/customXml" ds:itemID="{68A1717A-9C48-4E8B-9CF0-F5D642BE35CE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2110.xml><?xml version="1.0" encoding="utf-8"?>
<ds:datastoreItem xmlns:ds="http://schemas.openxmlformats.org/officeDocument/2006/customXml" ds:itemID="{A6DCA118-BC23-4898-A77D-F4896774050A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2111.xml><?xml version="1.0" encoding="utf-8"?>
<ds:datastoreItem xmlns:ds="http://schemas.openxmlformats.org/officeDocument/2006/customXml" ds:itemID="{693C9371-7C50-4B54-88E7-70F6360E41AB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2112.xml><?xml version="1.0" encoding="utf-8"?>
<ds:datastoreItem xmlns:ds="http://schemas.openxmlformats.org/officeDocument/2006/customXml" ds:itemID="{7E2C7F62-C738-46AF-8F82-0D959E4101A5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2113.xml><?xml version="1.0" encoding="utf-8"?>
<ds:datastoreItem xmlns:ds="http://schemas.openxmlformats.org/officeDocument/2006/customXml" ds:itemID="{386DF64E-C8D0-46C5-933D-798C497EE418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2114.xml><?xml version="1.0" encoding="utf-8"?>
<ds:datastoreItem xmlns:ds="http://schemas.openxmlformats.org/officeDocument/2006/customXml" ds:itemID="{35201081-98D7-4181-8CFB-2A65FAF99CC0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2115.xml><?xml version="1.0" encoding="utf-8"?>
<ds:datastoreItem xmlns:ds="http://schemas.openxmlformats.org/officeDocument/2006/customXml" ds:itemID="{92D716D9-DCF2-475C-8F98-679B41650FC3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2116.xml><?xml version="1.0" encoding="utf-8"?>
<ds:datastoreItem xmlns:ds="http://schemas.openxmlformats.org/officeDocument/2006/customXml" ds:itemID="{D262A91B-CBE9-40C4-B0D0-951E24BCEB81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2117.xml><?xml version="1.0" encoding="utf-8"?>
<ds:datastoreItem xmlns:ds="http://schemas.openxmlformats.org/officeDocument/2006/customXml" ds:itemID="{C14F10D6-D8A4-470D-9F57-E7DD7D846EFC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2118.xml><?xml version="1.0" encoding="utf-8"?>
<ds:datastoreItem xmlns:ds="http://schemas.openxmlformats.org/officeDocument/2006/customXml" ds:itemID="{649B55BC-43F8-4F68-B931-466A54F51C8F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2119.xml><?xml version="1.0" encoding="utf-8"?>
<ds:datastoreItem xmlns:ds="http://schemas.openxmlformats.org/officeDocument/2006/customXml" ds:itemID="{FF85EB0F-BAD6-4DEF-9FE4-88F054FF93AF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212.xml><?xml version="1.0" encoding="utf-8"?>
<ds:datastoreItem xmlns:ds="http://schemas.openxmlformats.org/officeDocument/2006/customXml" ds:itemID="{1F6F8A46-59A9-4293-8B24-254E448930F8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2120.xml><?xml version="1.0" encoding="utf-8"?>
<ds:datastoreItem xmlns:ds="http://schemas.openxmlformats.org/officeDocument/2006/customXml" ds:itemID="{0979F720-E5FD-4B1C-BD5E-F710DD16AD35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2121.xml><?xml version="1.0" encoding="utf-8"?>
<ds:datastoreItem xmlns:ds="http://schemas.openxmlformats.org/officeDocument/2006/customXml" ds:itemID="{9C51BBB1-2940-42E1-9DAB-C08269B7B255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2122.xml><?xml version="1.0" encoding="utf-8"?>
<ds:datastoreItem xmlns:ds="http://schemas.openxmlformats.org/officeDocument/2006/customXml" ds:itemID="{25CB9A1C-FB75-4DD9-B712-C35D449439DB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  <ds:schemaRef ds:uri="2394d3b4-0180-4131-885a-ce664fdb0b5d"/>
    <ds:schemaRef ds:uri="1f5cff2b-1187-4055-a60b-d71ba6a41b85"/>
  </ds:schemaRefs>
</ds:datastoreItem>
</file>

<file path=customXml/itemProps2123.xml><?xml version="1.0" encoding="utf-8"?>
<ds:datastoreItem xmlns:ds="http://schemas.openxmlformats.org/officeDocument/2006/customXml" ds:itemID="{AED4DA55-2859-4B23-A8ED-397C5D4B5B43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2124.xml><?xml version="1.0" encoding="utf-8"?>
<ds:datastoreItem xmlns:ds="http://schemas.openxmlformats.org/officeDocument/2006/customXml" ds:itemID="{773AC930-DD6B-4D15-8DB0-CAA0855EB19F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2125.xml><?xml version="1.0" encoding="utf-8"?>
<ds:datastoreItem xmlns:ds="http://schemas.openxmlformats.org/officeDocument/2006/customXml" ds:itemID="{366E12CC-9C55-4FB2-A036-4056776E765E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213.xml><?xml version="1.0" encoding="utf-8"?>
<ds:datastoreItem xmlns:ds="http://schemas.openxmlformats.org/officeDocument/2006/customXml" ds:itemID="{2B1BE4CC-395E-4551-8015-F89315596D88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214.xml><?xml version="1.0" encoding="utf-8"?>
<ds:datastoreItem xmlns:ds="http://schemas.openxmlformats.org/officeDocument/2006/customXml" ds:itemID="{48884269-4F0A-4DF9-ABB8-C64A53E75B59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215.xml><?xml version="1.0" encoding="utf-8"?>
<ds:datastoreItem xmlns:ds="http://schemas.openxmlformats.org/officeDocument/2006/customXml" ds:itemID="{203527B0-E74F-4BC5-A3C5-4AA8E9DC7238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216.xml><?xml version="1.0" encoding="utf-8"?>
<ds:datastoreItem xmlns:ds="http://schemas.openxmlformats.org/officeDocument/2006/customXml" ds:itemID="{EEBE3554-93EB-4226-900C-2233220D391C}">
  <ds:schemaRefs>
    <ds:schemaRef ds:uri="http://schemas.microsoft.com/sharepoint/v3/contenttype/forms"/>
  </ds:schemaRefs>
</ds:datastoreItem>
</file>

<file path=customXml/itemProps217.xml><?xml version="1.0" encoding="utf-8"?>
<ds:datastoreItem xmlns:ds="http://schemas.openxmlformats.org/officeDocument/2006/customXml" ds:itemID="{3B1255AF-EF7B-46A3-98BE-90E77D352F03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218.xml><?xml version="1.0" encoding="utf-8"?>
<ds:datastoreItem xmlns:ds="http://schemas.openxmlformats.org/officeDocument/2006/customXml" ds:itemID="{61753E3B-BB3B-4153-9311-EA08C4BC60D2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219.xml><?xml version="1.0" encoding="utf-8"?>
<ds:datastoreItem xmlns:ds="http://schemas.openxmlformats.org/officeDocument/2006/customXml" ds:itemID="{C6205D8D-C37A-40F6-8A3D-28B2C3536B54}">
  <ds:schemaRefs>
    <ds:schemaRef ds:uri="http://schemas.microsoft.com/sharepoint/v3/contenttype/forms"/>
  </ds:schemaRefs>
</ds:datastoreItem>
</file>

<file path=customXml/itemProps22.xml><?xml version="1.0" encoding="utf-8"?>
<ds:datastoreItem xmlns:ds="http://schemas.openxmlformats.org/officeDocument/2006/customXml" ds:itemID="{41E07B96-303C-45D4-A720-E086AD595E8F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220.xml><?xml version="1.0" encoding="utf-8"?>
<ds:datastoreItem xmlns:ds="http://schemas.openxmlformats.org/officeDocument/2006/customXml" ds:itemID="{BFE0A886-462B-4F76-A22C-D248F0DFC8BE}">
  <ds:schemaRefs>
    <ds:schemaRef ds:uri="http://schemas.microsoft.com/sharepoint/v3/contenttype/forms"/>
  </ds:schemaRefs>
</ds:datastoreItem>
</file>

<file path=customXml/itemProps221.xml><?xml version="1.0" encoding="utf-8"?>
<ds:datastoreItem xmlns:ds="http://schemas.openxmlformats.org/officeDocument/2006/customXml" ds:itemID="{C0953E26-BBD0-4EA7-B0B3-BE5376A1EA7D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222.xml><?xml version="1.0" encoding="utf-8"?>
<ds:datastoreItem xmlns:ds="http://schemas.openxmlformats.org/officeDocument/2006/customXml" ds:itemID="{6081947C-DD83-4EAA-B41F-33BAB6C58855}">
  <ds:schemaRefs>
    <ds:schemaRef ds:uri="http://schemas.microsoft.com/sharepoint/v3/contenttype/forms"/>
  </ds:schemaRefs>
</ds:datastoreItem>
</file>

<file path=customXml/itemProps223.xml><?xml version="1.0" encoding="utf-8"?>
<ds:datastoreItem xmlns:ds="http://schemas.openxmlformats.org/officeDocument/2006/customXml" ds:itemID="{5F44C109-25C0-4861-B613-33500B2A7DD9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224.xml><?xml version="1.0" encoding="utf-8"?>
<ds:datastoreItem xmlns:ds="http://schemas.openxmlformats.org/officeDocument/2006/customXml" ds:itemID="{DBF4FE01-85E7-409B-AC79-5CF6CB958224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225.xml><?xml version="1.0" encoding="utf-8"?>
<ds:datastoreItem xmlns:ds="http://schemas.openxmlformats.org/officeDocument/2006/customXml" ds:itemID="{35918E21-B84C-4562-9F38-6DE38EC12095}">
  <ds:schemaRefs>
    <ds:schemaRef ds:uri="http://schemas.microsoft.com/sharepoint/v3/contenttype/forms"/>
  </ds:schemaRefs>
</ds:datastoreItem>
</file>

<file path=customXml/itemProps226.xml><?xml version="1.0" encoding="utf-8"?>
<ds:datastoreItem xmlns:ds="http://schemas.openxmlformats.org/officeDocument/2006/customXml" ds:itemID="{38C5E82F-24BF-4A70-A202-904AE3BA664E}">
  <ds:schemaRefs>
    <ds:schemaRef ds:uri="http://schemas.microsoft.com/sharepoint/v3/contenttype/forms"/>
  </ds:schemaRefs>
</ds:datastoreItem>
</file>

<file path=customXml/itemProps227.xml><?xml version="1.0" encoding="utf-8"?>
<ds:datastoreItem xmlns:ds="http://schemas.openxmlformats.org/officeDocument/2006/customXml" ds:itemID="{01FED9D0-08DC-44A8-94DC-479C90729363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228.xml><?xml version="1.0" encoding="utf-8"?>
<ds:datastoreItem xmlns:ds="http://schemas.openxmlformats.org/officeDocument/2006/customXml" ds:itemID="{D1DE406C-42F7-476C-93E0-1B34D2FA3FCA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229.xml><?xml version="1.0" encoding="utf-8"?>
<ds:datastoreItem xmlns:ds="http://schemas.openxmlformats.org/officeDocument/2006/customXml" ds:itemID="{7A503F44-5CA6-4143-A550-924E557E5DF8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23.xml><?xml version="1.0" encoding="utf-8"?>
<ds:datastoreItem xmlns:ds="http://schemas.openxmlformats.org/officeDocument/2006/customXml" ds:itemID="{4931E2D7-9C7E-4353-8F9D-6134E93AE3FD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230.xml><?xml version="1.0" encoding="utf-8"?>
<ds:datastoreItem xmlns:ds="http://schemas.openxmlformats.org/officeDocument/2006/customXml" ds:itemID="{B7AE63E5-BF4B-4B4D-AA26-F2B945C8FC19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231.xml><?xml version="1.0" encoding="utf-8"?>
<ds:datastoreItem xmlns:ds="http://schemas.openxmlformats.org/officeDocument/2006/customXml" ds:itemID="{FDC92150-B176-4976-B6D1-EB41B9697DC4}">
  <ds:schemaRefs>
    <ds:schemaRef ds:uri="http://schemas.microsoft.com/sharepoint/v3/contenttype/forms"/>
  </ds:schemaRefs>
</ds:datastoreItem>
</file>

<file path=customXml/itemProps232.xml><?xml version="1.0" encoding="utf-8"?>
<ds:datastoreItem xmlns:ds="http://schemas.openxmlformats.org/officeDocument/2006/customXml" ds:itemID="{FE4F5F15-47C7-477C-B6A9-C8F41F6046AA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233.xml><?xml version="1.0" encoding="utf-8"?>
<ds:datastoreItem xmlns:ds="http://schemas.openxmlformats.org/officeDocument/2006/customXml" ds:itemID="{6A7B465E-CBA9-4708-A6F9-5A2EF6A67DAE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234.xml><?xml version="1.0" encoding="utf-8"?>
<ds:datastoreItem xmlns:ds="http://schemas.openxmlformats.org/officeDocument/2006/customXml" ds:itemID="{FDED6B47-66C8-4512-82D2-C091A7C7F42B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235.xml><?xml version="1.0" encoding="utf-8"?>
<ds:datastoreItem xmlns:ds="http://schemas.openxmlformats.org/officeDocument/2006/customXml" ds:itemID="{84F59E3E-DB06-4E18-88DA-5277E9DF9B24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236.xml><?xml version="1.0" encoding="utf-8"?>
<ds:datastoreItem xmlns:ds="http://schemas.openxmlformats.org/officeDocument/2006/customXml" ds:itemID="{C74387F9-6D02-4D4D-8BD0-B85D3A4FD8E2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237.xml><?xml version="1.0" encoding="utf-8"?>
<ds:datastoreItem xmlns:ds="http://schemas.openxmlformats.org/officeDocument/2006/customXml" ds:itemID="{0A58E825-B7EC-4781-898C-2B7BCC1A5700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238.xml><?xml version="1.0" encoding="utf-8"?>
<ds:datastoreItem xmlns:ds="http://schemas.openxmlformats.org/officeDocument/2006/customXml" ds:itemID="{4E02FEA7-C015-4796-BF36-DAD36AB2EFDA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239.xml><?xml version="1.0" encoding="utf-8"?>
<ds:datastoreItem xmlns:ds="http://schemas.openxmlformats.org/officeDocument/2006/customXml" ds:itemID="{377F3A50-D68B-44E5-99FA-1FE9EC7C7194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24.xml><?xml version="1.0" encoding="utf-8"?>
<ds:datastoreItem xmlns:ds="http://schemas.openxmlformats.org/officeDocument/2006/customXml" ds:itemID="{834D6405-EAEA-43B8-AC0F-1CC415F0CD31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240.xml><?xml version="1.0" encoding="utf-8"?>
<ds:datastoreItem xmlns:ds="http://schemas.openxmlformats.org/officeDocument/2006/customXml" ds:itemID="{2EF759F6-90AA-4526-9222-84A4410D9E92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241.xml><?xml version="1.0" encoding="utf-8"?>
<ds:datastoreItem xmlns:ds="http://schemas.openxmlformats.org/officeDocument/2006/customXml" ds:itemID="{706BA82D-8427-47D9-A802-BB2341B5E12F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242.xml><?xml version="1.0" encoding="utf-8"?>
<ds:datastoreItem xmlns:ds="http://schemas.openxmlformats.org/officeDocument/2006/customXml" ds:itemID="{5FBC8371-3D11-4B56-A2A3-EFD4CC1C6907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243.xml><?xml version="1.0" encoding="utf-8"?>
<ds:datastoreItem xmlns:ds="http://schemas.openxmlformats.org/officeDocument/2006/customXml" ds:itemID="{5F5D3FDD-6B58-4D5F-886E-4A7C6672217B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244.xml><?xml version="1.0" encoding="utf-8"?>
<ds:datastoreItem xmlns:ds="http://schemas.openxmlformats.org/officeDocument/2006/customXml" ds:itemID="{86FDB877-821A-4747-AE39-2977860146D4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245.xml><?xml version="1.0" encoding="utf-8"?>
<ds:datastoreItem xmlns:ds="http://schemas.openxmlformats.org/officeDocument/2006/customXml" ds:itemID="{BEBE6983-68AF-4A34-8577-2BAD51231082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246.xml><?xml version="1.0" encoding="utf-8"?>
<ds:datastoreItem xmlns:ds="http://schemas.openxmlformats.org/officeDocument/2006/customXml" ds:itemID="{D264231D-A719-4A44-B720-36D1E6807C88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247.xml><?xml version="1.0" encoding="utf-8"?>
<ds:datastoreItem xmlns:ds="http://schemas.openxmlformats.org/officeDocument/2006/customXml" ds:itemID="{E029F083-79FD-4E97-B7E9-2096DB8DB02B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248.xml><?xml version="1.0" encoding="utf-8"?>
<ds:datastoreItem xmlns:ds="http://schemas.openxmlformats.org/officeDocument/2006/customXml" ds:itemID="{57695415-6B68-48EA-A91B-BFAAC9D3F39E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249.xml><?xml version="1.0" encoding="utf-8"?>
<ds:datastoreItem xmlns:ds="http://schemas.openxmlformats.org/officeDocument/2006/customXml" ds:itemID="{D78F4112-E7ED-49CD-B71B-EB721EEE2855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25.xml><?xml version="1.0" encoding="utf-8"?>
<ds:datastoreItem xmlns:ds="http://schemas.openxmlformats.org/officeDocument/2006/customXml" ds:itemID="{E96262CB-6A28-4884-9E64-8CB8640AA502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250.xml><?xml version="1.0" encoding="utf-8"?>
<ds:datastoreItem xmlns:ds="http://schemas.openxmlformats.org/officeDocument/2006/customXml" ds:itemID="{47BC5F39-EAC2-4B6A-A5B2-AA3BEE672694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251.xml><?xml version="1.0" encoding="utf-8"?>
<ds:datastoreItem xmlns:ds="http://schemas.openxmlformats.org/officeDocument/2006/customXml" ds:itemID="{C4BAF85A-5102-443F-8528-7919D96CF170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252.xml><?xml version="1.0" encoding="utf-8"?>
<ds:datastoreItem xmlns:ds="http://schemas.openxmlformats.org/officeDocument/2006/customXml" ds:itemID="{10D88EF0-EE3E-41D5-B46D-5AB559615188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253.xml><?xml version="1.0" encoding="utf-8"?>
<ds:datastoreItem xmlns:ds="http://schemas.openxmlformats.org/officeDocument/2006/customXml" ds:itemID="{DB387546-47EC-4D9D-8B3A-B29471909B44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254.xml><?xml version="1.0" encoding="utf-8"?>
<ds:datastoreItem xmlns:ds="http://schemas.openxmlformats.org/officeDocument/2006/customXml" ds:itemID="{0FDF9EFF-E365-4C47-9D70-26C53A482BBD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255.xml><?xml version="1.0" encoding="utf-8"?>
<ds:datastoreItem xmlns:ds="http://schemas.openxmlformats.org/officeDocument/2006/customXml" ds:itemID="{B017B81D-5FCD-430B-898D-55A0EA9A1F4E}">
  <ds:schemaRefs>
    <ds:schemaRef ds:uri="http://schemas.microsoft.com/sharepoint/v3/contenttype/forms"/>
  </ds:schemaRefs>
</ds:datastoreItem>
</file>

<file path=customXml/itemProps256.xml><?xml version="1.0" encoding="utf-8"?>
<ds:datastoreItem xmlns:ds="http://schemas.openxmlformats.org/officeDocument/2006/customXml" ds:itemID="{11D2969D-2C5B-4B6B-99E2-96419A0A71C8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257.xml><?xml version="1.0" encoding="utf-8"?>
<ds:datastoreItem xmlns:ds="http://schemas.openxmlformats.org/officeDocument/2006/customXml" ds:itemID="{599EF636-7377-4108-91A4-04B7844A0887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258.xml><?xml version="1.0" encoding="utf-8"?>
<ds:datastoreItem xmlns:ds="http://schemas.openxmlformats.org/officeDocument/2006/customXml" ds:itemID="{A93BF171-C89F-43CC-B674-060981A4C433}">
  <ds:schemaRefs>
    <ds:schemaRef ds:uri="7bdda26d-0221-4fa0-8c6a-f7c833976219"/>
    <ds:schemaRef ds:uri="b1cfbc1f-88c0-472c-ba1c-d37a38c11df3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microsoft.com/sharepoint/v4"/>
    <ds:schemaRef ds:uri="http://schemas.openxmlformats.org/package/2006/metadata/core-properties"/>
    <ds:schemaRef ds:uri="http://www.w3.org/XML/1998/namespace"/>
  </ds:schemaRefs>
</ds:datastoreItem>
</file>

<file path=customXml/itemProps259.xml><?xml version="1.0" encoding="utf-8"?>
<ds:datastoreItem xmlns:ds="http://schemas.openxmlformats.org/officeDocument/2006/customXml" ds:itemID="{8A621E81-F9CA-429F-B8E4-2262190B67D6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26.xml><?xml version="1.0" encoding="utf-8"?>
<ds:datastoreItem xmlns:ds="http://schemas.openxmlformats.org/officeDocument/2006/customXml" ds:itemID="{38211CEA-AA3E-4EDF-9348-DEA1D88DB62D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260.xml><?xml version="1.0" encoding="utf-8"?>
<ds:datastoreItem xmlns:ds="http://schemas.openxmlformats.org/officeDocument/2006/customXml" ds:itemID="{0874440F-5113-4D19-9020-D3B01ABE6437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261.xml><?xml version="1.0" encoding="utf-8"?>
<ds:datastoreItem xmlns:ds="http://schemas.openxmlformats.org/officeDocument/2006/customXml" ds:itemID="{3B260B99-BEBD-4D65-B7CF-B46F1656479D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262.xml><?xml version="1.0" encoding="utf-8"?>
<ds:datastoreItem xmlns:ds="http://schemas.openxmlformats.org/officeDocument/2006/customXml" ds:itemID="{9FA51B26-3B0E-4222-87F9-24CE52B6C079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263.xml><?xml version="1.0" encoding="utf-8"?>
<ds:datastoreItem xmlns:ds="http://schemas.openxmlformats.org/officeDocument/2006/customXml" ds:itemID="{857BCB83-4DEF-4CD2-A28E-D1442DB74E05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264.xml><?xml version="1.0" encoding="utf-8"?>
<ds:datastoreItem xmlns:ds="http://schemas.openxmlformats.org/officeDocument/2006/customXml" ds:itemID="{966DD576-70B0-4A78-B36B-6A502BAA5C45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265.xml><?xml version="1.0" encoding="utf-8"?>
<ds:datastoreItem xmlns:ds="http://schemas.openxmlformats.org/officeDocument/2006/customXml" ds:itemID="{120E460B-D675-4F5D-8348-2D9DA5C7FCBA}">
  <ds:schemaRefs>
    <ds:schemaRef ds:uri="http://schemas.microsoft.com/sharepoint/v3/contenttype/forms"/>
  </ds:schemaRefs>
</ds:datastoreItem>
</file>

<file path=customXml/itemProps266.xml><?xml version="1.0" encoding="utf-8"?>
<ds:datastoreItem xmlns:ds="http://schemas.openxmlformats.org/officeDocument/2006/customXml" ds:itemID="{828497BF-15FF-4FFB-9071-F70D07A9F889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267.xml><?xml version="1.0" encoding="utf-8"?>
<ds:datastoreItem xmlns:ds="http://schemas.openxmlformats.org/officeDocument/2006/customXml" ds:itemID="{E75FC0B0-37E1-46BF-B394-32A6B5ED9B84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268.xml><?xml version="1.0" encoding="utf-8"?>
<ds:datastoreItem xmlns:ds="http://schemas.openxmlformats.org/officeDocument/2006/customXml" ds:itemID="{996F5345-BD9C-487D-85F9-A11640E766FA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269.xml><?xml version="1.0" encoding="utf-8"?>
<ds:datastoreItem xmlns:ds="http://schemas.openxmlformats.org/officeDocument/2006/customXml" ds:itemID="{295800DE-43F2-4E4C-A00F-BE0580404245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27.xml><?xml version="1.0" encoding="utf-8"?>
<ds:datastoreItem xmlns:ds="http://schemas.openxmlformats.org/officeDocument/2006/customXml" ds:itemID="{24AD8D50-DD12-4C12-96B0-49FA19AAD35F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270.xml><?xml version="1.0" encoding="utf-8"?>
<ds:datastoreItem xmlns:ds="http://schemas.openxmlformats.org/officeDocument/2006/customXml" ds:itemID="{FD610CB5-C361-4A90-95DB-6F1A3D191B17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271.xml><?xml version="1.0" encoding="utf-8"?>
<ds:datastoreItem xmlns:ds="http://schemas.openxmlformats.org/officeDocument/2006/customXml" ds:itemID="{5B785AE8-2912-40C7-B474-6BCBFEFC3707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272.xml><?xml version="1.0" encoding="utf-8"?>
<ds:datastoreItem xmlns:ds="http://schemas.openxmlformats.org/officeDocument/2006/customXml" ds:itemID="{83449CEF-CE71-4576-A307-4B625667FB2C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273.xml><?xml version="1.0" encoding="utf-8"?>
<ds:datastoreItem xmlns:ds="http://schemas.openxmlformats.org/officeDocument/2006/customXml" ds:itemID="{10C026BE-69B4-405B-B40D-8FD7EE596DD9}">
  <ds:schemaRefs>
    <ds:schemaRef ds:uri="http://schemas.microsoft.com/sharepoint/v3/contenttype/forms"/>
  </ds:schemaRefs>
</ds:datastoreItem>
</file>

<file path=customXml/itemProps274.xml><?xml version="1.0" encoding="utf-8"?>
<ds:datastoreItem xmlns:ds="http://schemas.openxmlformats.org/officeDocument/2006/customXml" ds:itemID="{8CECD4E4-4F11-4B6C-8D54-771741B3F428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275.xml><?xml version="1.0" encoding="utf-8"?>
<ds:datastoreItem xmlns:ds="http://schemas.openxmlformats.org/officeDocument/2006/customXml" ds:itemID="{D50C3AFB-CFBD-41D4-B4A3-674DC96F01C6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276.xml><?xml version="1.0" encoding="utf-8"?>
<ds:datastoreItem xmlns:ds="http://schemas.openxmlformats.org/officeDocument/2006/customXml" ds:itemID="{C6E84D32-1038-4296-9A07-17EED5B4E69E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277.xml><?xml version="1.0" encoding="utf-8"?>
<ds:datastoreItem xmlns:ds="http://schemas.openxmlformats.org/officeDocument/2006/customXml" ds:itemID="{B4E459F9-590E-4178-87BD-50A6C6F170B4}">
  <ds:schemaRefs>
    <ds:schemaRef ds:uri="http://schemas.microsoft.com/office/infopath/2007/PartnerControls"/>
    <ds:schemaRef ds:uri="http://schemas.microsoft.com/office/2006/metadata/properties"/>
    <ds:schemaRef ds:uri="http://purl.org/dc/elements/1.1/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http://schemas.microsoft.com/sharepoint/v4"/>
    <ds:schemaRef ds:uri="7bdda26d-0221-4fa0-8c6a-f7c833976219"/>
    <ds:schemaRef ds:uri="b1cfbc1f-88c0-472c-ba1c-d37a38c11df3"/>
    <ds:schemaRef ds:uri="http://www.w3.org/XML/1998/namespace"/>
    <ds:schemaRef ds:uri="http://purl.org/dc/terms/"/>
  </ds:schemaRefs>
</ds:datastoreItem>
</file>

<file path=customXml/itemProps278.xml><?xml version="1.0" encoding="utf-8"?>
<ds:datastoreItem xmlns:ds="http://schemas.openxmlformats.org/officeDocument/2006/customXml" ds:itemID="{C7023315-D1A0-46E9-935C-0A6A351A4712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279.xml><?xml version="1.0" encoding="utf-8"?>
<ds:datastoreItem xmlns:ds="http://schemas.openxmlformats.org/officeDocument/2006/customXml" ds:itemID="{F7B9E78C-43BB-46AB-9A4C-DA09A55053FE}">
  <ds:schemaRefs>
    <ds:schemaRef ds:uri="http://schemas.microsoft.com/sharepoint/v3/contenttype/forms"/>
  </ds:schemaRefs>
</ds:datastoreItem>
</file>

<file path=customXml/itemProps28.xml><?xml version="1.0" encoding="utf-8"?>
<ds:datastoreItem xmlns:ds="http://schemas.openxmlformats.org/officeDocument/2006/customXml" ds:itemID="{0721098D-2433-4320-89B7-682C1B012D50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280.xml><?xml version="1.0" encoding="utf-8"?>
<ds:datastoreItem xmlns:ds="http://schemas.openxmlformats.org/officeDocument/2006/customXml" ds:itemID="{70B429E8-C0B6-44C8-8376-379089C26B41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281.xml><?xml version="1.0" encoding="utf-8"?>
<ds:datastoreItem xmlns:ds="http://schemas.openxmlformats.org/officeDocument/2006/customXml" ds:itemID="{BE700095-385B-480E-9E43-963AD64988EF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282.xml><?xml version="1.0" encoding="utf-8"?>
<ds:datastoreItem xmlns:ds="http://schemas.openxmlformats.org/officeDocument/2006/customXml" ds:itemID="{26A8063C-003C-42C8-8951-49B75E4F0CD7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283.xml><?xml version="1.0" encoding="utf-8"?>
<ds:datastoreItem xmlns:ds="http://schemas.openxmlformats.org/officeDocument/2006/customXml" ds:itemID="{550D145F-0EB1-4421-9CD8-3EFD361391A6}">
  <ds:schemaRefs>
    <ds:schemaRef ds:uri="http://schemas.microsoft.com/sharepoint/v3/contenttype/forms"/>
  </ds:schemaRefs>
</ds:datastoreItem>
</file>

<file path=customXml/itemProps284.xml><?xml version="1.0" encoding="utf-8"?>
<ds:datastoreItem xmlns:ds="http://schemas.openxmlformats.org/officeDocument/2006/customXml" ds:itemID="{EEE1D6C0-BE5E-4530-8B57-CA8086DC3AC2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285.xml><?xml version="1.0" encoding="utf-8"?>
<ds:datastoreItem xmlns:ds="http://schemas.openxmlformats.org/officeDocument/2006/customXml" ds:itemID="{CCC0DDF4-A50C-46CD-BF37-A6F1F26E787A}">
  <ds:schemaRefs>
    <ds:schemaRef ds:uri="http://schemas.microsoft.com/sharepoint/v3/contenttype/forms"/>
  </ds:schemaRefs>
</ds:datastoreItem>
</file>

<file path=customXml/itemProps286.xml><?xml version="1.0" encoding="utf-8"?>
<ds:datastoreItem xmlns:ds="http://schemas.openxmlformats.org/officeDocument/2006/customXml" ds:itemID="{CA24F540-1A9C-42B7-91C3-A8918934BF8A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287.xml><?xml version="1.0" encoding="utf-8"?>
<ds:datastoreItem xmlns:ds="http://schemas.openxmlformats.org/officeDocument/2006/customXml" ds:itemID="{6220FAB5-5966-4E17-8D5A-997DB25CD0E4}">
  <ds:schemaRefs>
    <ds:schemaRef ds:uri="http://schemas.microsoft.com/sharepoint/v3/contenttype/forms"/>
  </ds:schemaRefs>
</ds:datastoreItem>
</file>

<file path=customXml/itemProps288.xml><?xml version="1.0" encoding="utf-8"?>
<ds:datastoreItem xmlns:ds="http://schemas.openxmlformats.org/officeDocument/2006/customXml" ds:itemID="{5A87469A-E816-496E-9B67-199F2C84AD7E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289.xml><?xml version="1.0" encoding="utf-8"?>
<ds:datastoreItem xmlns:ds="http://schemas.openxmlformats.org/officeDocument/2006/customXml" ds:itemID="{1B484EF5-52E3-42FB-B575-F5621C7AC367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29.xml><?xml version="1.0" encoding="utf-8"?>
<ds:datastoreItem xmlns:ds="http://schemas.openxmlformats.org/officeDocument/2006/customXml" ds:itemID="{BC69ADB2-DF90-403F-B1F4-77068176FBF8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290.xml><?xml version="1.0" encoding="utf-8"?>
<ds:datastoreItem xmlns:ds="http://schemas.openxmlformats.org/officeDocument/2006/customXml" ds:itemID="{114DDD24-7255-4621-8E69-5D5FE1679682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291.xml><?xml version="1.0" encoding="utf-8"?>
<ds:datastoreItem xmlns:ds="http://schemas.openxmlformats.org/officeDocument/2006/customXml" ds:itemID="{16364B5E-6E6B-4B9F-B949-75AE88EA8D7B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292.xml><?xml version="1.0" encoding="utf-8"?>
<ds:datastoreItem xmlns:ds="http://schemas.openxmlformats.org/officeDocument/2006/customXml" ds:itemID="{0E7E729E-4ACF-4AE0-9144-34513F9A0FF1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293.xml><?xml version="1.0" encoding="utf-8"?>
<ds:datastoreItem xmlns:ds="http://schemas.openxmlformats.org/officeDocument/2006/customXml" ds:itemID="{002520ED-FC4F-445B-848A-F37A971012BA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294.xml><?xml version="1.0" encoding="utf-8"?>
<ds:datastoreItem xmlns:ds="http://schemas.openxmlformats.org/officeDocument/2006/customXml" ds:itemID="{0289FABB-49F9-4869-B0AE-9AB50E26B20C}">
  <ds:schemaRefs>
    <ds:schemaRef ds:uri="http://schemas.microsoft.com/sharepoint/v3/contenttype/forms"/>
  </ds:schemaRefs>
</ds:datastoreItem>
</file>

<file path=customXml/itemProps295.xml><?xml version="1.0" encoding="utf-8"?>
<ds:datastoreItem xmlns:ds="http://schemas.openxmlformats.org/officeDocument/2006/customXml" ds:itemID="{0AFADCA8-B5A7-456F-96EB-ACE49025EC5A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296.xml><?xml version="1.0" encoding="utf-8"?>
<ds:datastoreItem xmlns:ds="http://schemas.openxmlformats.org/officeDocument/2006/customXml" ds:itemID="{353E7214-F329-41A0-B040-192179011EDF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297.xml><?xml version="1.0" encoding="utf-8"?>
<ds:datastoreItem xmlns:ds="http://schemas.openxmlformats.org/officeDocument/2006/customXml" ds:itemID="{0DBD3E5A-2020-412E-9689-FA7C09D30D72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298.xml><?xml version="1.0" encoding="utf-8"?>
<ds:datastoreItem xmlns:ds="http://schemas.openxmlformats.org/officeDocument/2006/customXml" ds:itemID="{8E42F62C-6C66-4DC6-9474-1C817BDCB29E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299.xml><?xml version="1.0" encoding="utf-8"?>
<ds:datastoreItem xmlns:ds="http://schemas.openxmlformats.org/officeDocument/2006/customXml" ds:itemID="{AEC2A8DD-66F8-49CF-94B5-60C54E50488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F794476-E64B-4B74-BC43-C133367D1B53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30.xml><?xml version="1.0" encoding="utf-8"?>
<ds:datastoreItem xmlns:ds="http://schemas.openxmlformats.org/officeDocument/2006/customXml" ds:itemID="{1F992709-943B-431D-82AD-8085C3A33796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300.xml><?xml version="1.0" encoding="utf-8"?>
<ds:datastoreItem xmlns:ds="http://schemas.openxmlformats.org/officeDocument/2006/customXml" ds:itemID="{DF38AF6E-87C0-45D0-BA33-4EDCDD553508}">
  <ds:schemaRefs>
    <ds:schemaRef ds:uri="7bdda26d-0221-4fa0-8c6a-f7c833976219"/>
    <ds:schemaRef ds:uri="b1cfbc1f-88c0-472c-ba1c-d37a38c11df3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microsoft.com/sharepoint/v4"/>
    <ds:schemaRef ds:uri="http://schemas.openxmlformats.org/package/2006/metadata/core-properties"/>
    <ds:schemaRef ds:uri="http://www.w3.org/XML/1998/namespace"/>
  </ds:schemaRefs>
</ds:datastoreItem>
</file>

<file path=customXml/itemProps301.xml><?xml version="1.0" encoding="utf-8"?>
<ds:datastoreItem xmlns:ds="http://schemas.openxmlformats.org/officeDocument/2006/customXml" ds:itemID="{8A18B35D-1E3D-4447-9FAE-4C019522F12A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302.xml><?xml version="1.0" encoding="utf-8"?>
<ds:datastoreItem xmlns:ds="http://schemas.openxmlformats.org/officeDocument/2006/customXml" ds:itemID="{4B8FBEF0-636D-4B02-AF17-C5B0FE432BD6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303.xml><?xml version="1.0" encoding="utf-8"?>
<ds:datastoreItem xmlns:ds="http://schemas.openxmlformats.org/officeDocument/2006/customXml" ds:itemID="{9B42AC1F-0EAB-4B92-A2B0-5400D0D15484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304.xml><?xml version="1.0" encoding="utf-8"?>
<ds:datastoreItem xmlns:ds="http://schemas.openxmlformats.org/officeDocument/2006/customXml" ds:itemID="{3516B663-1053-41FA-80E7-C6D41139DB3B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305.xml><?xml version="1.0" encoding="utf-8"?>
<ds:datastoreItem xmlns:ds="http://schemas.openxmlformats.org/officeDocument/2006/customXml" ds:itemID="{30BC3B60-4F1D-4B6B-BF62-BD0BCAAA57AF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306.xml><?xml version="1.0" encoding="utf-8"?>
<ds:datastoreItem xmlns:ds="http://schemas.openxmlformats.org/officeDocument/2006/customXml" ds:itemID="{86DD41EB-D897-445D-8F5A-BCD4A5F52101}">
  <ds:schemaRefs>
    <ds:schemaRef ds:uri="http://schemas.microsoft.com/sharepoint/v3/contenttype/forms"/>
  </ds:schemaRefs>
</ds:datastoreItem>
</file>

<file path=customXml/itemProps307.xml><?xml version="1.0" encoding="utf-8"?>
<ds:datastoreItem xmlns:ds="http://schemas.openxmlformats.org/officeDocument/2006/customXml" ds:itemID="{28E72FCD-B8D8-4B55-A4A1-EE8E2C7DABC3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308.xml><?xml version="1.0" encoding="utf-8"?>
<ds:datastoreItem xmlns:ds="http://schemas.openxmlformats.org/officeDocument/2006/customXml" ds:itemID="{223BEDC3-7FCA-44D1-8114-8171B82FD95B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309.xml><?xml version="1.0" encoding="utf-8"?>
<ds:datastoreItem xmlns:ds="http://schemas.openxmlformats.org/officeDocument/2006/customXml" ds:itemID="{5AC0D43B-8FD2-4834-9B08-D61ADF5D32B7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31.xml><?xml version="1.0" encoding="utf-8"?>
<ds:datastoreItem xmlns:ds="http://schemas.openxmlformats.org/officeDocument/2006/customXml" ds:itemID="{56D3D9A0-A170-4F23-871D-1FD5C6646AA1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310.xml><?xml version="1.0" encoding="utf-8"?>
<ds:datastoreItem xmlns:ds="http://schemas.openxmlformats.org/officeDocument/2006/customXml" ds:itemID="{2DD6398D-8EEB-45E5-A8E8-112EBE97C5F7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311.xml><?xml version="1.0" encoding="utf-8"?>
<ds:datastoreItem xmlns:ds="http://schemas.openxmlformats.org/officeDocument/2006/customXml" ds:itemID="{64615DE3-8085-4BD6-888A-60B7D762BDF4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312.xml><?xml version="1.0" encoding="utf-8"?>
<ds:datastoreItem xmlns:ds="http://schemas.openxmlformats.org/officeDocument/2006/customXml" ds:itemID="{B8DCEC77-7FE0-473D-8A74-108147D6BD51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313.xml><?xml version="1.0" encoding="utf-8"?>
<ds:datastoreItem xmlns:ds="http://schemas.openxmlformats.org/officeDocument/2006/customXml" ds:itemID="{C8A0AB72-2D18-4634-B6ED-1651C189E8D9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314.xml><?xml version="1.0" encoding="utf-8"?>
<ds:datastoreItem xmlns:ds="http://schemas.openxmlformats.org/officeDocument/2006/customXml" ds:itemID="{D6639209-F990-40B7-954E-EC8CF2679AD3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315.xml><?xml version="1.0" encoding="utf-8"?>
<ds:datastoreItem xmlns:ds="http://schemas.openxmlformats.org/officeDocument/2006/customXml" ds:itemID="{23CD786A-9E28-4D6C-B37A-4EAA53F5F987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316.xml><?xml version="1.0" encoding="utf-8"?>
<ds:datastoreItem xmlns:ds="http://schemas.openxmlformats.org/officeDocument/2006/customXml" ds:itemID="{784B321A-73EE-4B0A-B3FF-E845B0079F95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317.xml><?xml version="1.0" encoding="utf-8"?>
<ds:datastoreItem xmlns:ds="http://schemas.openxmlformats.org/officeDocument/2006/customXml" ds:itemID="{1EBD9C0D-F2F9-440D-B84D-FDD5358427A5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318.xml><?xml version="1.0" encoding="utf-8"?>
<ds:datastoreItem xmlns:ds="http://schemas.openxmlformats.org/officeDocument/2006/customXml" ds:itemID="{391A3BAF-6228-4A94-9D44-0ED9889B0CAE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319.xml><?xml version="1.0" encoding="utf-8"?>
<ds:datastoreItem xmlns:ds="http://schemas.openxmlformats.org/officeDocument/2006/customXml" ds:itemID="{73B4BC5E-C87D-410F-8A35-443365F95F2B}">
  <ds:schemaRefs>
    <ds:schemaRef ds:uri="http://schemas.microsoft.com/sharepoint/v3/contenttype/forms"/>
  </ds:schemaRefs>
</ds:datastoreItem>
</file>

<file path=customXml/itemProps32.xml><?xml version="1.0" encoding="utf-8"?>
<ds:datastoreItem xmlns:ds="http://schemas.openxmlformats.org/officeDocument/2006/customXml" ds:itemID="{2A1E69F9-EC0D-4FF7-8FB1-88629AE7041C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320.xml><?xml version="1.0" encoding="utf-8"?>
<ds:datastoreItem xmlns:ds="http://schemas.openxmlformats.org/officeDocument/2006/customXml" ds:itemID="{9D4701F0-C68B-46F7-9DA0-E98848DC9C88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321.xml><?xml version="1.0" encoding="utf-8"?>
<ds:datastoreItem xmlns:ds="http://schemas.openxmlformats.org/officeDocument/2006/customXml" ds:itemID="{79B735DF-FE8C-4304-9970-637551175CA2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322.xml><?xml version="1.0" encoding="utf-8"?>
<ds:datastoreItem xmlns:ds="http://schemas.openxmlformats.org/officeDocument/2006/customXml" ds:itemID="{7B1AAD7C-65C2-4557-9EB1-C1EC5E0A72C7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323.xml><?xml version="1.0" encoding="utf-8"?>
<ds:datastoreItem xmlns:ds="http://schemas.openxmlformats.org/officeDocument/2006/customXml" ds:itemID="{82311FC3-ACE6-4C1C-94C1-DFED2C14969C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324.xml><?xml version="1.0" encoding="utf-8"?>
<ds:datastoreItem xmlns:ds="http://schemas.openxmlformats.org/officeDocument/2006/customXml" ds:itemID="{5DDA3360-D008-4699-A23C-6674726F4796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325.xml><?xml version="1.0" encoding="utf-8"?>
<ds:datastoreItem xmlns:ds="http://schemas.openxmlformats.org/officeDocument/2006/customXml" ds:itemID="{F5CDA4EE-0D1F-4171-986F-AC8FFB4FBC4B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326.xml><?xml version="1.0" encoding="utf-8"?>
<ds:datastoreItem xmlns:ds="http://schemas.openxmlformats.org/officeDocument/2006/customXml" ds:itemID="{44A1329E-E698-4320-BE54-FD49D9C6C296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327.xml><?xml version="1.0" encoding="utf-8"?>
<ds:datastoreItem xmlns:ds="http://schemas.openxmlformats.org/officeDocument/2006/customXml" ds:itemID="{469FB461-CA0D-4F7B-B5DD-4494839CFAD5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328.xml><?xml version="1.0" encoding="utf-8"?>
<ds:datastoreItem xmlns:ds="http://schemas.openxmlformats.org/officeDocument/2006/customXml" ds:itemID="{199C68CE-3339-46D2-930F-0AA58B06AFBC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329.xml><?xml version="1.0" encoding="utf-8"?>
<ds:datastoreItem xmlns:ds="http://schemas.openxmlformats.org/officeDocument/2006/customXml" ds:itemID="{AC83C519-2E95-4082-BB29-B434172BF60F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33.xml><?xml version="1.0" encoding="utf-8"?>
<ds:datastoreItem xmlns:ds="http://schemas.openxmlformats.org/officeDocument/2006/customXml" ds:itemID="{E28FE589-B6DE-4406-95CA-FCF3B70B053B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330.xml><?xml version="1.0" encoding="utf-8"?>
<ds:datastoreItem xmlns:ds="http://schemas.openxmlformats.org/officeDocument/2006/customXml" ds:itemID="{5AFB34F4-0111-4456-B05B-88D0A84ECB59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331.xml><?xml version="1.0" encoding="utf-8"?>
<ds:datastoreItem xmlns:ds="http://schemas.openxmlformats.org/officeDocument/2006/customXml" ds:itemID="{C4DC6967-3ACE-440D-846C-C67BA8D05E76}">
  <ds:schemaRefs>
    <ds:schemaRef ds:uri="http://schemas.microsoft.com/sharepoint/v3/contenttype/forms"/>
  </ds:schemaRefs>
</ds:datastoreItem>
</file>

<file path=customXml/itemProps332.xml><?xml version="1.0" encoding="utf-8"?>
<ds:datastoreItem xmlns:ds="http://schemas.openxmlformats.org/officeDocument/2006/customXml" ds:itemID="{B9AEBAB5-3AA8-4ED0-8CE5-AF5D39CA3538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333.xml><?xml version="1.0" encoding="utf-8"?>
<ds:datastoreItem xmlns:ds="http://schemas.openxmlformats.org/officeDocument/2006/customXml" ds:itemID="{280BE978-B2C6-4F0B-B6A7-1D6142D42A0B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334.xml><?xml version="1.0" encoding="utf-8"?>
<ds:datastoreItem xmlns:ds="http://schemas.openxmlformats.org/officeDocument/2006/customXml" ds:itemID="{F8AB1D0B-3079-4660-8AB7-BC336DB3FBFD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335.xml><?xml version="1.0" encoding="utf-8"?>
<ds:datastoreItem xmlns:ds="http://schemas.openxmlformats.org/officeDocument/2006/customXml" ds:itemID="{263CDBD5-D440-4C80-8FA1-F5BD1FD16CF7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336.xml><?xml version="1.0" encoding="utf-8"?>
<ds:datastoreItem xmlns:ds="http://schemas.openxmlformats.org/officeDocument/2006/customXml" ds:itemID="{38975BA3-6AB3-4062-8499-43A8CDF6E88A}">
  <ds:schemaRefs>
    <ds:schemaRef ds:uri="http://schemas.microsoft.com/sharepoint/v3/contenttype/forms"/>
  </ds:schemaRefs>
</ds:datastoreItem>
</file>

<file path=customXml/itemProps337.xml><?xml version="1.0" encoding="utf-8"?>
<ds:datastoreItem xmlns:ds="http://schemas.openxmlformats.org/officeDocument/2006/customXml" ds:itemID="{4BD3ACA1-3A33-48CE-95F9-73AFD3965393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338.xml><?xml version="1.0" encoding="utf-8"?>
<ds:datastoreItem xmlns:ds="http://schemas.openxmlformats.org/officeDocument/2006/customXml" ds:itemID="{F656B84A-4B75-46C5-BC3C-EE06426C5CBB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339.xml><?xml version="1.0" encoding="utf-8"?>
<ds:datastoreItem xmlns:ds="http://schemas.openxmlformats.org/officeDocument/2006/customXml" ds:itemID="{19FA3696-F126-4522-978D-10836DA57648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34.xml><?xml version="1.0" encoding="utf-8"?>
<ds:datastoreItem xmlns:ds="http://schemas.openxmlformats.org/officeDocument/2006/customXml" ds:itemID="{BEC0D711-84FF-4E9E-B47E-A5A071A7ECB5}">
  <ds:schemaRefs>
    <ds:schemaRef ds:uri="http://schemas.microsoft.com/sharepoint/v4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microsoft.com/office/2006/metadata/properties"/>
    <ds:schemaRef ds:uri="http://purl.org/dc/dcmitype/"/>
    <ds:schemaRef ds:uri="http://schemas.openxmlformats.org/package/2006/metadata/core-properties"/>
    <ds:schemaRef ds:uri="b1cfbc1f-88c0-472c-ba1c-d37a38c11df3"/>
    <ds:schemaRef ds:uri="7bdda26d-0221-4fa0-8c6a-f7c833976219"/>
    <ds:schemaRef ds:uri="http://www.w3.org/XML/1998/namespace"/>
    <ds:schemaRef ds:uri="http://purl.org/dc/terms/"/>
  </ds:schemaRefs>
</ds:datastoreItem>
</file>

<file path=customXml/itemProps340.xml><?xml version="1.0" encoding="utf-8"?>
<ds:datastoreItem xmlns:ds="http://schemas.openxmlformats.org/officeDocument/2006/customXml" ds:itemID="{33AD3CEF-BA65-44E9-9CD8-7037E9AC9F14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341.xml><?xml version="1.0" encoding="utf-8"?>
<ds:datastoreItem xmlns:ds="http://schemas.openxmlformats.org/officeDocument/2006/customXml" ds:itemID="{5FF571DA-F45F-4B19-A508-23010AA58D88}">
  <ds:schemaRefs>
    <ds:schemaRef ds:uri="http://schemas.microsoft.com/sharepoint/v3/contenttype/forms"/>
  </ds:schemaRefs>
</ds:datastoreItem>
</file>

<file path=customXml/itemProps342.xml><?xml version="1.0" encoding="utf-8"?>
<ds:datastoreItem xmlns:ds="http://schemas.openxmlformats.org/officeDocument/2006/customXml" ds:itemID="{8DD4B4FC-47D4-415D-B921-42559F1906BD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343.xml><?xml version="1.0" encoding="utf-8"?>
<ds:datastoreItem xmlns:ds="http://schemas.openxmlformats.org/officeDocument/2006/customXml" ds:itemID="{EE7C92D2-4CE2-40A5-B2C9-788510B2B270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344.xml><?xml version="1.0" encoding="utf-8"?>
<ds:datastoreItem xmlns:ds="http://schemas.openxmlformats.org/officeDocument/2006/customXml" ds:itemID="{05B8E55C-0064-44BC-92CD-68B764F873B4}">
  <ds:schemaRefs>
    <ds:schemaRef ds:uri="http://schemas.microsoft.com/sharepoint/v3/contenttype/forms"/>
  </ds:schemaRefs>
</ds:datastoreItem>
</file>

<file path=customXml/itemProps345.xml><?xml version="1.0" encoding="utf-8"?>
<ds:datastoreItem xmlns:ds="http://schemas.openxmlformats.org/officeDocument/2006/customXml" ds:itemID="{E1B531B0-F31F-443D-B3F8-9BBD923E92DB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346.xml><?xml version="1.0" encoding="utf-8"?>
<ds:datastoreItem xmlns:ds="http://schemas.openxmlformats.org/officeDocument/2006/customXml" ds:itemID="{BA8AED35-680E-4FDC-A00D-D2133894854F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347.xml><?xml version="1.0" encoding="utf-8"?>
<ds:datastoreItem xmlns:ds="http://schemas.openxmlformats.org/officeDocument/2006/customXml" ds:itemID="{DF4BB9DC-79A8-4D1E-A992-C761F8638697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348.xml><?xml version="1.0" encoding="utf-8"?>
<ds:datastoreItem xmlns:ds="http://schemas.openxmlformats.org/officeDocument/2006/customXml" ds:itemID="{DF3E5717-F060-4464-B302-7234247F49B5}">
  <ds:schemaRefs>
    <ds:schemaRef ds:uri="7bdda26d-0221-4fa0-8c6a-f7c833976219"/>
    <ds:schemaRef ds:uri="b1cfbc1f-88c0-472c-ba1c-d37a38c11df3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microsoft.com/sharepoint/v4"/>
    <ds:schemaRef ds:uri="http://schemas.openxmlformats.org/package/2006/metadata/core-properties"/>
    <ds:schemaRef ds:uri="http://www.w3.org/XML/1998/namespace"/>
  </ds:schemaRefs>
</ds:datastoreItem>
</file>

<file path=customXml/itemProps349.xml><?xml version="1.0" encoding="utf-8"?>
<ds:datastoreItem xmlns:ds="http://schemas.openxmlformats.org/officeDocument/2006/customXml" ds:itemID="{AF9F1F0B-79B9-4FBE-A36C-AF17D885846B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35.xml><?xml version="1.0" encoding="utf-8"?>
<ds:datastoreItem xmlns:ds="http://schemas.openxmlformats.org/officeDocument/2006/customXml" ds:itemID="{8CD41881-F2C7-463F-B542-C6230F845CF7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350.xml><?xml version="1.0" encoding="utf-8"?>
<ds:datastoreItem xmlns:ds="http://schemas.openxmlformats.org/officeDocument/2006/customXml" ds:itemID="{E498EEE5-7422-404B-8B52-6073DCF273F9}">
  <ds:schemaRefs>
    <ds:schemaRef ds:uri="http://schemas.microsoft.com/sharepoint/v3/contenttype/forms"/>
  </ds:schemaRefs>
</ds:datastoreItem>
</file>

<file path=customXml/itemProps351.xml><?xml version="1.0" encoding="utf-8"?>
<ds:datastoreItem xmlns:ds="http://schemas.openxmlformats.org/officeDocument/2006/customXml" ds:itemID="{1D232D69-F7A6-4DEC-801B-FF5272C6844A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352.xml><?xml version="1.0" encoding="utf-8"?>
<ds:datastoreItem xmlns:ds="http://schemas.openxmlformats.org/officeDocument/2006/customXml" ds:itemID="{1978D99B-4A95-4BEF-ADBF-D49B9882523A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353.xml><?xml version="1.0" encoding="utf-8"?>
<ds:datastoreItem xmlns:ds="http://schemas.openxmlformats.org/officeDocument/2006/customXml" ds:itemID="{5649ABB8-B3A9-417E-BB2B-D724263C338C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354.xml><?xml version="1.0" encoding="utf-8"?>
<ds:datastoreItem xmlns:ds="http://schemas.openxmlformats.org/officeDocument/2006/customXml" ds:itemID="{53AB842E-00B0-468A-A98B-AE76D0DBD274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355.xml><?xml version="1.0" encoding="utf-8"?>
<ds:datastoreItem xmlns:ds="http://schemas.openxmlformats.org/officeDocument/2006/customXml" ds:itemID="{9C53551E-426F-4226-9E27-FAA86795E401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356.xml><?xml version="1.0" encoding="utf-8"?>
<ds:datastoreItem xmlns:ds="http://schemas.openxmlformats.org/officeDocument/2006/customXml" ds:itemID="{202DA898-0165-45B3-85DB-A98D376BCE38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357.xml><?xml version="1.0" encoding="utf-8"?>
<ds:datastoreItem xmlns:ds="http://schemas.openxmlformats.org/officeDocument/2006/customXml" ds:itemID="{4D44997A-677F-4E0F-8CBF-55D5FD39B55D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358.xml><?xml version="1.0" encoding="utf-8"?>
<ds:datastoreItem xmlns:ds="http://schemas.openxmlformats.org/officeDocument/2006/customXml" ds:itemID="{43E9BFA7-5246-4184-AB95-A4CDB634784A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359.xml><?xml version="1.0" encoding="utf-8"?>
<ds:datastoreItem xmlns:ds="http://schemas.openxmlformats.org/officeDocument/2006/customXml" ds:itemID="{F6A46829-E1E2-411F-BAF4-ED808D72AF3B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36.xml><?xml version="1.0" encoding="utf-8"?>
<ds:datastoreItem xmlns:ds="http://schemas.openxmlformats.org/officeDocument/2006/customXml" ds:itemID="{5D3B8612-17F7-4844-AE59-641FFDCF8501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360.xml><?xml version="1.0" encoding="utf-8"?>
<ds:datastoreItem xmlns:ds="http://schemas.openxmlformats.org/officeDocument/2006/customXml" ds:itemID="{C1494ECF-A092-49C7-9A8A-138C93DC220F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361.xml><?xml version="1.0" encoding="utf-8"?>
<ds:datastoreItem xmlns:ds="http://schemas.openxmlformats.org/officeDocument/2006/customXml" ds:itemID="{8FA478E8-BF16-4329-A28B-923487052427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362.xml><?xml version="1.0" encoding="utf-8"?>
<ds:datastoreItem xmlns:ds="http://schemas.openxmlformats.org/officeDocument/2006/customXml" ds:itemID="{8A931637-9E0A-42C7-A5A4-28BC44586F3F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363.xml><?xml version="1.0" encoding="utf-8"?>
<ds:datastoreItem xmlns:ds="http://schemas.openxmlformats.org/officeDocument/2006/customXml" ds:itemID="{707C0512-988E-4496-95B2-F6AE90585F53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364.xml><?xml version="1.0" encoding="utf-8"?>
<ds:datastoreItem xmlns:ds="http://schemas.openxmlformats.org/officeDocument/2006/customXml" ds:itemID="{8E3E23F4-010D-4985-9DCA-9001967B7D09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365.xml><?xml version="1.0" encoding="utf-8"?>
<ds:datastoreItem xmlns:ds="http://schemas.openxmlformats.org/officeDocument/2006/customXml" ds:itemID="{681CEE73-7FB1-47C0-97D3-62FD65C38EC9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366.xml><?xml version="1.0" encoding="utf-8"?>
<ds:datastoreItem xmlns:ds="http://schemas.openxmlformats.org/officeDocument/2006/customXml" ds:itemID="{B389A512-3022-4038-BBDE-2E62781E5595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367.xml><?xml version="1.0" encoding="utf-8"?>
<ds:datastoreItem xmlns:ds="http://schemas.openxmlformats.org/officeDocument/2006/customXml" ds:itemID="{A82DA86A-3109-45A3-A922-AC06603065CB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368.xml><?xml version="1.0" encoding="utf-8"?>
<ds:datastoreItem xmlns:ds="http://schemas.openxmlformats.org/officeDocument/2006/customXml" ds:itemID="{5626FACA-774A-46CF-95A7-514DCAF7345D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369.xml><?xml version="1.0" encoding="utf-8"?>
<ds:datastoreItem xmlns:ds="http://schemas.openxmlformats.org/officeDocument/2006/customXml" ds:itemID="{D1458184-2F3F-47EF-895F-EF32F7618314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37.xml><?xml version="1.0" encoding="utf-8"?>
<ds:datastoreItem xmlns:ds="http://schemas.openxmlformats.org/officeDocument/2006/customXml" ds:itemID="{3C3CCE46-532C-4756-91F0-2204C3AB44EA}">
  <ds:schemaRefs>
    <ds:schemaRef ds:uri="http://schemas.microsoft.com/sharepoint/v3/contenttype/forms"/>
  </ds:schemaRefs>
</ds:datastoreItem>
</file>

<file path=customXml/itemProps370.xml><?xml version="1.0" encoding="utf-8"?>
<ds:datastoreItem xmlns:ds="http://schemas.openxmlformats.org/officeDocument/2006/customXml" ds:itemID="{02C0B75A-DD04-4D87-A5C9-9D80F02B6C6C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371.xml><?xml version="1.0" encoding="utf-8"?>
<ds:datastoreItem xmlns:ds="http://schemas.openxmlformats.org/officeDocument/2006/customXml" ds:itemID="{769E311B-3231-4181-B897-D49D0CC6C953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372.xml><?xml version="1.0" encoding="utf-8"?>
<ds:datastoreItem xmlns:ds="http://schemas.openxmlformats.org/officeDocument/2006/customXml" ds:itemID="{E87470CF-5325-4988-BCAF-8C11C74436EC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373.xml><?xml version="1.0" encoding="utf-8"?>
<ds:datastoreItem xmlns:ds="http://schemas.openxmlformats.org/officeDocument/2006/customXml" ds:itemID="{E6C48958-5066-4EE5-AB3B-D7498811E9D2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374.xml><?xml version="1.0" encoding="utf-8"?>
<ds:datastoreItem xmlns:ds="http://schemas.openxmlformats.org/officeDocument/2006/customXml" ds:itemID="{E81589CD-9841-44FC-B62C-1F2A864303B9}">
  <ds:schemaRefs>
    <ds:schemaRef ds:uri="http://schemas.microsoft.com/sharepoint/v3/contenttype/forms"/>
  </ds:schemaRefs>
</ds:datastoreItem>
</file>

<file path=customXml/itemProps375.xml><?xml version="1.0" encoding="utf-8"?>
<ds:datastoreItem xmlns:ds="http://schemas.openxmlformats.org/officeDocument/2006/customXml" ds:itemID="{46BC8104-6C7F-433C-AA2C-ACC8A84B601B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376.xml><?xml version="1.0" encoding="utf-8"?>
<ds:datastoreItem xmlns:ds="http://schemas.openxmlformats.org/officeDocument/2006/customXml" ds:itemID="{321320C6-95CE-4ABF-BF6D-77E5908FB214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377.xml><?xml version="1.0" encoding="utf-8"?>
<ds:datastoreItem xmlns:ds="http://schemas.openxmlformats.org/officeDocument/2006/customXml" ds:itemID="{55C5E734-4D62-4A18-A0CD-0978DF99D030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378.xml><?xml version="1.0" encoding="utf-8"?>
<ds:datastoreItem xmlns:ds="http://schemas.openxmlformats.org/officeDocument/2006/customXml" ds:itemID="{88B10351-6C80-412A-9EA9-11B111F15705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379.xml><?xml version="1.0" encoding="utf-8"?>
<ds:datastoreItem xmlns:ds="http://schemas.openxmlformats.org/officeDocument/2006/customXml" ds:itemID="{C342B4F4-08DE-43B2-B774-D14DF7471DD2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38.xml><?xml version="1.0" encoding="utf-8"?>
<ds:datastoreItem xmlns:ds="http://schemas.openxmlformats.org/officeDocument/2006/customXml" ds:itemID="{F51E828B-1BD1-43A2-BFF2-0C963DACBFA2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380.xml><?xml version="1.0" encoding="utf-8"?>
<ds:datastoreItem xmlns:ds="http://schemas.openxmlformats.org/officeDocument/2006/customXml" ds:itemID="{0CF23C7D-F7F3-4637-A760-1A8A89167A5C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381.xml><?xml version="1.0" encoding="utf-8"?>
<ds:datastoreItem xmlns:ds="http://schemas.openxmlformats.org/officeDocument/2006/customXml" ds:itemID="{D66DFAA3-D01E-408F-A71A-BD4FC598538A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382.xml><?xml version="1.0" encoding="utf-8"?>
<ds:datastoreItem xmlns:ds="http://schemas.openxmlformats.org/officeDocument/2006/customXml" ds:itemID="{E6123419-A8B6-468C-85CC-F03462E3DCED}">
  <ds:schemaRefs>
    <ds:schemaRef ds:uri="http://schemas.microsoft.com/sharepoint/v3/contenttype/forms"/>
  </ds:schemaRefs>
</ds:datastoreItem>
</file>

<file path=customXml/itemProps383.xml><?xml version="1.0" encoding="utf-8"?>
<ds:datastoreItem xmlns:ds="http://schemas.openxmlformats.org/officeDocument/2006/customXml" ds:itemID="{D7EC88C3-150A-4F96-935B-60189966431A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384.xml><?xml version="1.0" encoding="utf-8"?>
<ds:datastoreItem xmlns:ds="http://schemas.openxmlformats.org/officeDocument/2006/customXml" ds:itemID="{5159BC88-8728-4F73-A13F-F4BA8F5D2EF6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385.xml><?xml version="1.0" encoding="utf-8"?>
<ds:datastoreItem xmlns:ds="http://schemas.openxmlformats.org/officeDocument/2006/customXml" ds:itemID="{E2302F00-CF24-44B2-96BF-CF56353AF333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386.xml><?xml version="1.0" encoding="utf-8"?>
<ds:datastoreItem xmlns:ds="http://schemas.openxmlformats.org/officeDocument/2006/customXml" ds:itemID="{818A7D34-DB79-4EC7-B693-98E718779A8F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387.xml><?xml version="1.0" encoding="utf-8"?>
<ds:datastoreItem xmlns:ds="http://schemas.openxmlformats.org/officeDocument/2006/customXml" ds:itemID="{E834C3E3-DF4B-4AAD-842E-E9AAFC55CDDD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388.xml><?xml version="1.0" encoding="utf-8"?>
<ds:datastoreItem xmlns:ds="http://schemas.openxmlformats.org/officeDocument/2006/customXml" ds:itemID="{2B7B24D1-43CE-4041-AC50-CC8CBBE2BF46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389.xml><?xml version="1.0" encoding="utf-8"?>
<ds:datastoreItem xmlns:ds="http://schemas.openxmlformats.org/officeDocument/2006/customXml" ds:itemID="{1404EA57-BD7B-4B71-B4DC-BB7A7A486225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39.xml><?xml version="1.0" encoding="utf-8"?>
<ds:datastoreItem xmlns:ds="http://schemas.openxmlformats.org/officeDocument/2006/customXml" ds:itemID="{C6EFDD7C-423D-4945-974C-083ADF9F723F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390.xml><?xml version="1.0" encoding="utf-8"?>
<ds:datastoreItem xmlns:ds="http://schemas.openxmlformats.org/officeDocument/2006/customXml" ds:itemID="{A707764A-ED1D-4C82-B6D3-EE0D38E24166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391.xml><?xml version="1.0" encoding="utf-8"?>
<ds:datastoreItem xmlns:ds="http://schemas.openxmlformats.org/officeDocument/2006/customXml" ds:itemID="{4483933B-2994-4406-9ED4-BFE84D280096}">
  <ds:schemaRefs>
    <ds:schemaRef ds:uri="http://schemas.microsoft.com/sharepoint/v3/contenttype/forms"/>
  </ds:schemaRefs>
</ds:datastoreItem>
</file>

<file path=customXml/itemProps392.xml><?xml version="1.0" encoding="utf-8"?>
<ds:datastoreItem xmlns:ds="http://schemas.openxmlformats.org/officeDocument/2006/customXml" ds:itemID="{59BBA7A4-A661-4C69-8F19-811CB1062BC8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393.xml><?xml version="1.0" encoding="utf-8"?>
<ds:datastoreItem xmlns:ds="http://schemas.openxmlformats.org/officeDocument/2006/customXml" ds:itemID="{7E634B0F-7FC9-4A4F-8CB3-85ECBE0EBFF6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394.xml><?xml version="1.0" encoding="utf-8"?>
<ds:datastoreItem xmlns:ds="http://schemas.openxmlformats.org/officeDocument/2006/customXml" ds:itemID="{6E2B15DB-E60A-4D76-84F6-CF32A77F80D8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395.xml><?xml version="1.0" encoding="utf-8"?>
<ds:datastoreItem xmlns:ds="http://schemas.openxmlformats.org/officeDocument/2006/customXml" ds:itemID="{3C47BA54-FB5A-46F0-86E1-D91351189639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396.xml><?xml version="1.0" encoding="utf-8"?>
<ds:datastoreItem xmlns:ds="http://schemas.openxmlformats.org/officeDocument/2006/customXml" ds:itemID="{01306FF5-84FC-49D1-8E0B-9B075E52C74F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397.xml><?xml version="1.0" encoding="utf-8"?>
<ds:datastoreItem xmlns:ds="http://schemas.openxmlformats.org/officeDocument/2006/customXml" ds:itemID="{D4C8AC32-5722-4913-A5C5-6730EE6F97EE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398.xml><?xml version="1.0" encoding="utf-8"?>
<ds:datastoreItem xmlns:ds="http://schemas.openxmlformats.org/officeDocument/2006/customXml" ds:itemID="{A2EA062F-6FB2-40CD-9759-8ED192461B36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399.xml><?xml version="1.0" encoding="utf-8"?>
<ds:datastoreItem xmlns:ds="http://schemas.openxmlformats.org/officeDocument/2006/customXml" ds:itemID="{7F55496A-A3BA-4E15-85D0-4B6345842236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4.xml><?xml version="1.0" encoding="utf-8"?>
<ds:datastoreItem xmlns:ds="http://schemas.openxmlformats.org/officeDocument/2006/customXml" ds:itemID="{10CC28A9-E626-454E-9474-6D10211A7CF7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40.xml><?xml version="1.0" encoding="utf-8"?>
<ds:datastoreItem xmlns:ds="http://schemas.openxmlformats.org/officeDocument/2006/customXml" ds:itemID="{F8F86217-AFC0-4072-9D08-AFA702BB1A0E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400.xml><?xml version="1.0" encoding="utf-8"?>
<ds:datastoreItem xmlns:ds="http://schemas.openxmlformats.org/officeDocument/2006/customXml" ds:itemID="{A6280185-E096-401C-A4AD-84CDCA4C2B32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401.xml><?xml version="1.0" encoding="utf-8"?>
<ds:datastoreItem xmlns:ds="http://schemas.openxmlformats.org/officeDocument/2006/customXml" ds:itemID="{E97E889E-6CEE-435B-A9C7-FE6D11517758}">
  <ds:schemaRefs>
    <ds:schemaRef ds:uri="http://schemas.microsoft.com/sharepoint/v3/contenttype/forms"/>
  </ds:schemaRefs>
</ds:datastoreItem>
</file>

<file path=customXml/itemProps402.xml><?xml version="1.0" encoding="utf-8"?>
<ds:datastoreItem xmlns:ds="http://schemas.openxmlformats.org/officeDocument/2006/customXml" ds:itemID="{BE7DB594-AE24-483B-9AD7-5A3771CCA817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403.xml><?xml version="1.0" encoding="utf-8"?>
<ds:datastoreItem xmlns:ds="http://schemas.openxmlformats.org/officeDocument/2006/customXml" ds:itemID="{41F934F4-599B-45B1-8E18-A4A084138B51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404.xml><?xml version="1.0" encoding="utf-8"?>
<ds:datastoreItem xmlns:ds="http://schemas.openxmlformats.org/officeDocument/2006/customXml" ds:itemID="{897F6720-F551-49F1-AB08-F32F8C80B7F9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405.xml><?xml version="1.0" encoding="utf-8"?>
<ds:datastoreItem xmlns:ds="http://schemas.openxmlformats.org/officeDocument/2006/customXml" ds:itemID="{A41930FD-A49A-4E23-AE43-7018A0609449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406.xml><?xml version="1.0" encoding="utf-8"?>
<ds:datastoreItem xmlns:ds="http://schemas.openxmlformats.org/officeDocument/2006/customXml" ds:itemID="{5E5AA5D4-12FB-44B4-A78C-B8470E679429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407.xml><?xml version="1.0" encoding="utf-8"?>
<ds:datastoreItem xmlns:ds="http://schemas.openxmlformats.org/officeDocument/2006/customXml" ds:itemID="{42155D7A-7F58-4C70-8505-63EDF74BC866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408.xml><?xml version="1.0" encoding="utf-8"?>
<ds:datastoreItem xmlns:ds="http://schemas.openxmlformats.org/officeDocument/2006/customXml" ds:itemID="{E5B2D127-1268-4477-9638-C04E61C260CE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409.xml><?xml version="1.0" encoding="utf-8"?>
<ds:datastoreItem xmlns:ds="http://schemas.openxmlformats.org/officeDocument/2006/customXml" ds:itemID="{E7A8DF63-28A6-48FE-947A-EED5598C627C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41.xml><?xml version="1.0" encoding="utf-8"?>
<ds:datastoreItem xmlns:ds="http://schemas.openxmlformats.org/officeDocument/2006/customXml" ds:itemID="{95726330-1821-47FB-AF82-81F474DDE4BB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410.xml><?xml version="1.0" encoding="utf-8"?>
<ds:datastoreItem xmlns:ds="http://schemas.openxmlformats.org/officeDocument/2006/customXml" ds:itemID="{BF19FA21-CE97-4AC0-810E-305051D4EC7E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411.xml><?xml version="1.0" encoding="utf-8"?>
<ds:datastoreItem xmlns:ds="http://schemas.openxmlformats.org/officeDocument/2006/customXml" ds:itemID="{886064EB-4235-4379-B43F-C67BA5DA5D1F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412.xml><?xml version="1.0" encoding="utf-8"?>
<ds:datastoreItem xmlns:ds="http://schemas.openxmlformats.org/officeDocument/2006/customXml" ds:itemID="{7BE350A3-A67E-400D-9C81-4D3D0DCA124F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413.xml><?xml version="1.0" encoding="utf-8"?>
<ds:datastoreItem xmlns:ds="http://schemas.openxmlformats.org/officeDocument/2006/customXml" ds:itemID="{311283EC-6BFC-49C0-AC9C-59AF480D37C4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414.xml><?xml version="1.0" encoding="utf-8"?>
<ds:datastoreItem xmlns:ds="http://schemas.openxmlformats.org/officeDocument/2006/customXml" ds:itemID="{4729C8C3-9D7C-4A34-8A7E-5C16B43C4620}">
  <ds:schemaRefs>
    <ds:schemaRef ds:uri="http://schemas.microsoft.com/sharepoint/v3/contenttype/forms"/>
  </ds:schemaRefs>
</ds:datastoreItem>
</file>

<file path=customXml/itemProps415.xml><?xml version="1.0" encoding="utf-8"?>
<ds:datastoreItem xmlns:ds="http://schemas.openxmlformats.org/officeDocument/2006/customXml" ds:itemID="{51B53349-FC02-4970-9695-33E99E218381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416.xml><?xml version="1.0" encoding="utf-8"?>
<ds:datastoreItem xmlns:ds="http://schemas.openxmlformats.org/officeDocument/2006/customXml" ds:itemID="{903DC6B3-1C9D-4196-A2F9-3C7113D82733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417.xml><?xml version="1.0" encoding="utf-8"?>
<ds:datastoreItem xmlns:ds="http://schemas.openxmlformats.org/officeDocument/2006/customXml" ds:itemID="{6B5CA10F-59B9-4398-9842-C74A2A76463E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418.xml><?xml version="1.0" encoding="utf-8"?>
<ds:datastoreItem xmlns:ds="http://schemas.openxmlformats.org/officeDocument/2006/customXml" ds:itemID="{16F3C5C2-A58B-4A5F-A5F9-BCC0BF7F5CD8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419.xml><?xml version="1.0" encoding="utf-8"?>
<ds:datastoreItem xmlns:ds="http://schemas.openxmlformats.org/officeDocument/2006/customXml" ds:itemID="{722789AD-4FBE-4030-94BB-97735234C389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42.xml><?xml version="1.0" encoding="utf-8"?>
<ds:datastoreItem xmlns:ds="http://schemas.openxmlformats.org/officeDocument/2006/customXml" ds:itemID="{55175EF0-11F8-4C79-B221-686B49C8638C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420.xml><?xml version="1.0" encoding="utf-8"?>
<ds:datastoreItem xmlns:ds="http://schemas.openxmlformats.org/officeDocument/2006/customXml" ds:itemID="{5A37CEB2-BF0F-497E-B67F-E37D32622052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421.xml><?xml version="1.0" encoding="utf-8"?>
<ds:datastoreItem xmlns:ds="http://schemas.openxmlformats.org/officeDocument/2006/customXml" ds:itemID="{9CEABA95-4A2B-43EF-9896-9D055AE1342D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422.xml><?xml version="1.0" encoding="utf-8"?>
<ds:datastoreItem xmlns:ds="http://schemas.openxmlformats.org/officeDocument/2006/customXml" ds:itemID="{5784DA7C-10E6-40C5-8E58-48F3DA2F85F2}">
  <ds:schemaRefs>
    <ds:schemaRef ds:uri="http://schemas.microsoft.com/sharepoint/v3/contenttype/forms"/>
  </ds:schemaRefs>
</ds:datastoreItem>
</file>

<file path=customXml/itemProps423.xml><?xml version="1.0" encoding="utf-8"?>
<ds:datastoreItem xmlns:ds="http://schemas.openxmlformats.org/officeDocument/2006/customXml" ds:itemID="{688B2F33-9917-4C58-A9C9-3CDEAEAC2050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424.xml><?xml version="1.0" encoding="utf-8"?>
<ds:datastoreItem xmlns:ds="http://schemas.openxmlformats.org/officeDocument/2006/customXml" ds:itemID="{4C8F79F5-7CCD-431F-9CB8-6FE3FBAB16D3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425.xml><?xml version="1.0" encoding="utf-8"?>
<ds:datastoreItem xmlns:ds="http://schemas.openxmlformats.org/officeDocument/2006/customXml" ds:itemID="{C9D7EC74-E554-45DB-A2A5-2050A21B3EFC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426.xml><?xml version="1.0" encoding="utf-8"?>
<ds:datastoreItem xmlns:ds="http://schemas.openxmlformats.org/officeDocument/2006/customXml" ds:itemID="{D6E0D2D0-A21A-49D7-B538-C4F2E2BC15FC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427.xml><?xml version="1.0" encoding="utf-8"?>
<ds:datastoreItem xmlns:ds="http://schemas.openxmlformats.org/officeDocument/2006/customXml" ds:itemID="{7C92F7B7-A535-48C8-A714-CC8CCE0A4808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428.xml><?xml version="1.0" encoding="utf-8"?>
<ds:datastoreItem xmlns:ds="http://schemas.openxmlformats.org/officeDocument/2006/customXml" ds:itemID="{FE1CC10B-6B40-461E-9FFE-4ACEC3DE2EFB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429.xml><?xml version="1.0" encoding="utf-8"?>
<ds:datastoreItem xmlns:ds="http://schemas.openxmlformats.org/officeDocument/2006/customXml" ds:itemID="{F2C504B7-73C9-4CC5-B6DE-54AF4A5968CA}">
  <ds:schemaRefs>
    <ds:schemaRef ds:uri="http://schemas.microsoft.com/sharepoint/v3/contenttype/forms"/>
  </ds:schemaRefs>
</ds:datastoreItem>
</file>

<file path=customXml/itemProps43.xml><?xml version="1.0" encoding="utf-8"?>
<ds:datastoreItem xmlns:ds="http://schemas.openxmlformats.org/officeDocument/2006/customXml" ds:itemID="{CB501EB4-04CA-48A8-A6A5-2168D050C35B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430.xml><?xml version="1.0" encoding="utf-8"?>
<ds:datastoreItem xmlns:ds="http://schemas.openxmlformats.org/officeDocument/2006/customXml" ds:itemID="{9472C282-F338-493D-9545-49CFA263700B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431.xml><?xml version="1.0" encoding="utf-8"?>
<ds:datastoreItem xmlns:ds="http://schemas.openxmlformats.org/officeDocument/2006/customXml" ds:itemID="{FE3720FE-702A-414D-959D-846CA3B9C6F9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432.xml><?xml version="1.0" encoding="utf-8"?>
<ds:datastoreItem xmlns:ds="http://schemas.openxmlformats.org/officeDocument/2006/customXml" ds:itemID="{B6AFFA90-B950-49AE-B7B3-31B8C49BD9AC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433.xml><?xml version="1.0" encoding="utf-8"?>
<ds:datastoreItem xmlns:ds="http://schemas.openxmlformats.org/officeDocument/2006/customXml" ds:itemID="{EFE710F4-1D18-42BC-B918-821D66B64B3D}">
  <ds:schemaRefs>
    <ds:schemaRef ds:uri="http://schemas.microsoft.com/sharepoint/v3/contenttype/forms"/>
  </ds:schemaRefs>
</ds:datastoreItem>
</file>

<file path=customXml/itemProps434.xml><?xml version="1.0" encoding="utf-8"?>
<ds:datastoreItem xmlns:ds="http://schemas.openxmlformats.org/officeDocument/2006/customXml" ds:itemID="{F616D3AB-40F6-4274-A8CD-7BA6CCA0E9F6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435.xml><?xml version="1.0" encoding="utf-8"?>
<ds:datastoreItem xmlns:ds="http://schemas.openxmlformats.org/officeDocument/2006/customXml" ds:itemID="{BC85A0B3-50B8-428B-AD03-643F0B27B4CB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436.xml><?xml version="1.0" encoding="utf-8"?>
<ds:datastoreItem xmlns:ds="http://schemas.openxmlformats.org/officeDocument/2006/customXml" ds:itemID="{785E0B79-F2EB-4FCE-AF95-5A09C89B7CBD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437.xml><?xml version="1.0" encoding="utf-8"?>
<ds:datastoreItem xmlns:ds="http://schemas.openxmlformats.org/officeDocument/2006/customXml" ds:itemID="{FFCBD537-0101-45CA-A449-4FFF9F4F991F}">
  <ds:schemaRefs>
    <ds:schemaRef ds:uri="http://schemas.microsoft.com/sharepoint/v3/contenttype/forms"/>
  </ds:schemaRefs>
</ds:datastoreItem>
</file>

<file path=customXml/itemProps438.xml><?xml version="1.0" encoding="utf-8"?>
<ds:datastoreItem xmlns:ds="http://schemas.openxmlformats.org/officeDocument/2006/customXml" ds:itemID="{C181E8E3-24EB-47AD-826B-60B74388EA71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439.xml><?xml version="1.0" encoding="utf-8"?>
<ds:datastoreItem xmlns:ds="http://schemas.openxmlformats.org/officeDocument/2006/customXml" ds:itemID="{6617E42C-3D5B-4FE4-B703-24DF4F0BF2B8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44.xml><?xml version="1.0" encoding="utf-8"?>
<ds:datastoreItem xmlns:ds="http://schemas.openxmlformats.org/officeDocument/2006/customXml" ds:itemID="{2F27B65B-D1AF-4654-A888-7DFC14705AD2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440.xml><?xml version="1.0" encoding="utf-8"?>
<ds:datastoreItem xmlns:ds="http://schemas.openxmlformats.org/officeDocument/2006/customXml" ds:itemID="{E76C0D55-53F8-488C-B4C2-163B6C77E1F4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441.xml><?xml version="1.0" encoding="utf-8"?>
<ds:datastoreItem xmlns:ds="http://schemas.openxmlformats.org/officeDocument/2006/customXml" ds:itemID="{1E8AA019-2C60-4281-859F-257DD4380CFF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442.xml><?xml version="1.0" encoding="utf-8"?>
<ds:datastoreItem xmlns:ds="http://schemas.openxmlformats.org/officeDocument/2006/customXml" ds:itemID="{03C8EB7C-95A0-454A-903F-56E17D15E5BE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443.xml><?xml version="1.0" encoding="utf-8"?>
<ds:datastoreItem xmlns:ds="http://schemas.openxmlformats.org/officeDocument/2006/customXml" ds:itemID="{7FBA0CB6-5A55-41F5-87BA-6097403DB4AA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444.xml><?xml version="1.0" encoding="utf-8"?>
<ds:datastoreItem xmlns:ds="http://schemas.openxmlformats.org/officeDocument/2006/customXml" ds:itemID="{90331D01-9E12-452F-AE0B-1A0554DAE070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445.xml><?xml version="1.0" encoding="utf-8"?>
<ds:datastoreItem xmlns:ds="http://schemas.openxmlformats.org/officeDocument/2006/customXml" ds:itemID="{1085EA30-84CC-4187-81DF-649382CD0ED3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446.xml><?xml version="1.0" encoding="utf-8"?>
<ds:datastoreItem xmlns:ds="http://schemas.openxmlformats.org/officeDocument/2006/customXml" ds:itemID="{D5BCE4B6-B3B7-40D4-A9E3-552CA27C61B9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447.xml><?xml version="1.0" encoding="utf-8"?>
<ds:datastoreItem xmlns:ds="http://schemas.openxmlformats.org/officeDocument/2006/customXml" ds:itemID="{E017A20E-F23F-4C17-8384-6C75A4F3CE55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448.xml><?xml version="1.0" encoding="utf-8"?>
<ds:datastoreItem xmlns:ds="http://schemas.openxmlformats.org/officeDocument/2006/customXml" ds:itemID="{0BA5B36E-49A4-4D9A-AA86-2AA0A4DE1A0E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449.xml><?xml version="1.0" encoding="utf-8"?>
<ds:datastoreItem xmlns:ds="http://schemas.openxmlformats.org/officeDocument/2006/customXml" ds:itemID="{FADF8F81-BA1D-4CB1-B1EB-A31BDBAF30C3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45.xml><?xml version="1.0" encoding="utf-8"?>
<ds:datastoreItem xmlns:ds="http://schemas.openxmlformats.org/officeDocument/2006/customXml" ds:itemID="{96E42A27-DDFF-4AA0-B4BE-C8CCCE6B1BF2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450.xml><?xml version="1.0" encoding="utf-8"?>
<ds:datastoreItem xmlns:ds="http://schemas.openxmlformats.org/officeDocument/2006/customXml" ds:itemID="{87BD78C3-04D9-4B43-9ED7-17AEE6589894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451.xml><?xml version="1.0" encoding="utf-8"?>
<ds:datastoreItem xmlns:ds="http://schemas.openxmlformats.org/officeDocument/2006/customXml" ds:itemID="{AA748D51-161F-4446-9D42-C73D6EFCEC97}">
  <ds:schemaRefs>
    <ds:schemaRef ds:uri="http://schemas.microsoft.com/sharepoint/v3/contenttype/forms"/>
  </ds:schemaRefs>
</ds:datastoreItem>
</file>

<file path=customXml/itemProps452.xml><?xml version="1.0" encoding="utf-8"?>
<ds:datastoreItem xmlns:ds="http://schemas.openxmlformats.org/officeDocument/2006/customXml" ds:itemID="{AD49D386-05B0-4478-B709-BE873ED96688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453.xml><?xml version="1.0" encoding="utf-8"?>
<ds:datastoreItem xmlns:ds="http://schemas.openxmlformats.org/officeDocument/2006/customXml" ds:itemID="{8D69B207-0593-4622-81B5-3ED62550F32B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454.xml><?xml version="1.0" encoding="utf-8"?>
<ds:datastoreItem xmlns:ds="http://schemas.openxmlformats.org/officeDocument/2006/customXml" ds:itemID="{FCE9064B-AD57-4C6B-A960-B4F8F9FF898D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455.xml><?xml version="1.0" encoding="utf-8"?>
<ds:datastoreItem xmlns:ds="http://schemas.openxmlformats.org/officeDocument/2006/customXml" ds:itemID="{B08CD2F6-4BC1-4FB9-ADCD-B318EF30666A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456.xml><?xml version="1.0" encoding="utf-8"?>
<ds:datastoreItem xmlns:ds="http://schemas.openxmlformats.org/officeDocument/2006/customXml" ds:itemID="{73367B2D-0CA8-4EEE-8F34-4637F6F8844B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457.xml><?xml version="1.0" encoding="utf-8"?>
<ds:datastoreItem xmlns:ds="http://schemas.openxmlformats.org/officeDocument/2006/customXml" ds:itemID="{7C7CCEFA-B3B4-4030-B14C-0F13CA7EED3C}">
  <ds:schemaRefs>
    <ds:schemaRef ds:uri="http://schemas.microsoft.com/sharepoint/v3/contenttype/forms"/>
  </ds:schemaRefs>
</ds:datastoreItem>
</file>

<file path=customXml/itemProps458.xml><?xml version="1.0" encoding="utf-8"?>
<ds:datastoreItem xmlns:ds="http://schemas.openxmlformats.org/officeDocument/2006/customXml" ds:itemID="{BACEAE05-3536-43FB-B484-9D629DF4042F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459.xml><?xml version="1.0" encoding="utf-8"?>
<ds:datastoreItem xmlns:ds="http://schemas.openxmlformats.org/officeDocument/2006/customXml" ds:itemID="{8C0E4FDC-0915-4E6D-A6D1-41F5F538DF7E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46.xml><?xml version="1.0" encoding="utf-8"?>
<ds:datastoreItem xmlns:ds="http://schemas.openxmlformats.org/officeDocument/2006/customXml" ds:itemID="{A065EB2A-62F2-48BD-964E-675435CFBFD0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460.xml><?xml version="1.0" encoding="utf-8"?>
<ds:datastoreItem xmlns:ds="http://schemas.openxmlformats.org/officeDocument/2006/customXml" ds:itemID="{8F92F08A-C733-4E90-BC3B-3E435E88C66D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461.xml><?xml version="1.0" encoding="utf-8"?>
<ds:datastoreItem xmlns:ds="http://schemas.openxmlformats.org/officeDocument/2006/customXml" ds:itemID="{1FEDCFB8-D3F4-4F3B-B3A8-BBAF87E8D8B9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462.xml><?xml version="1.0" encoding="utf-8"?>
<ds:datastoreItem xmlns:ds="http://schemas.openxmlformats.org/officeDocument/2006/customXml" ds:itemID="{F8CF699B-8C46-481B-BEF6-43A9617C061D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463.xml><?xml version="1.0" encoding="utf-8"?>
<ds:datastoreItem xmlns:ds="http://schemas.openxmlformats.org/officeDocument/2006/customXml" ds:itemID="{6528656A-2C53-4E0D-A14D-FA0CF2391FF3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464.xml><?xml version="1.0" encoding="utf-8"?>
<ds:datastoreItem xmlns:ds="http://schemas.openxmlformats.org/officeDocument/2006/customXml" ds:itemID="{867A7143-3D94-4FDA-9A68-F50EAAB8FBF1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465.xml><?xml version="1.0" encoding="utf-8"?>
<ds:datastoreItem xmlns:ds="http://schemas.openxmlformats.org/officeDocument/2006/customXml" ds:itemID="{D993946A-E3CF-4A38-9DE7-5053E452EDC1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466.xml><?xml version="1.0" encoding="utf-8"?>
<ds:datastoreItem xmlns:ds="http://schemas.openxmlformats.org/officeDocument/2006/customXml" ds:itemID="{58A53EB0-806E-4275-B4E6-71FD67B976DE}">
  <ds:schemaRefs>
    <ds:schemaRef ds:uri="http://schemas.microsoft.com/sharepoint/v3/contenttype/forms"/>
  </ds:schemaRefs>
</ds:datastoreItem>
</file>

<file path=customXml/itemProps467.xml><?xml version="1.0" encoding="utf-8"?>
<ds:datastoreItem xmlns:ds="http://schemas.openxmlformats.org/officeDocument/2006/customXml" ds:itemID="{14F224A5-4216-4939-A161-611C7DA2ADE9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468.xml><?xml version="1.0" encoding="utf-8"?>
<ds:datastoreItem xmlns:ds="http://schemas.openxmlformats.org/officeDocument/2006/customXml" ds:itemID="{5AC889E5-D057-4E16-A871-0827CF1A2AAC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469.xml><?xml version="1.0" encoding="utf-8"?>
<ds:datastoreItem xmlns:ds="http://schemas.openxmlformats.org/officeDocument/2006/customXml" ds:itemID="{45225A24-BD9E-4A32-91FB-EFB7A03D7211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47.xml><?xml version="1.0" encoding="utf-8"?>
<ds:datastoreItem xmlns:ds="http://schemas.openxmlformats.org/officeDocument/2006/customXml" ds:itemID="{B67BEAF2-E492-4033-B457-FEFC9E4DF9ED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470.xml><?xml version="1.0" encoding="utf-8"?>
<ds:datastoreItem xmlns:ds="http://schemas.openxmlformats.org/officeDocument/2006/customXml" ds:itemID="{69CB898D-A667-4161-920C-6185D2923267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471.xml><?xml version="1.0" encoding="utf-8"?>
<ds:datastoreItem xmlns:ds="http://schemas.openxmlformats.org/officeDocument/2006/customXml" ds:itemID="{38ECFCA7-862F-4BD1-ACBE-7ADD35F4BE56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472.xml><?xml version="1.0" encoding="utf-8"?>
<ds:datastoreItem xmlns:ds="http://schemas.openxmlformats.org/officeDocument/2006/customXml" ds:itemID="{362AEF35-0B73-47E6-A8C9-B07C09E494D8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473.xml><?xml version="1.0" encoding="utf-8"?>
<ds:datastoreItem xmlns:ds="http://schemas.openxmlformats.org/officeDocument/2006/customXml" ds:itemID="{3488D5C0-00E3-47BE-BBDF-FBA74703CB4E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474.xml><?xml version="1.0" encoding="utf-8"?>
<ds:datastoreItem xmlns:ds="http://schemas.openxmlformats.org/officeDocument/2006/customXml" ds:itemID="{26337AA0-22AE-4877-B584-E6DAA7F9828B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475.xml><?xml version="1.0" encoding="utf-8"?>
<ds:datastoreItem xmlns:ds="http://schemas.openxmlformats.org/officeDocument/2006/customXml" ds:itemID="{552372A6-3369-4A45-A04F-8E83D11FE1A7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476.xml><?xml version="1.0" encoding="utf-8"?>
<ds:datastoreItem xmlns:ds="http://schemas.openxmlformats.org/officeDocument/2006/customXml" ds:itemID="{04D4B8B5-081F-4551-AAF6-F4C272848B43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477.xml><?xml version="1.0" encoding="utf-8"?>
<ds:datastoreItem xmlns:ds="http://schemas.openxmlformats.org/officeDocument/2006/customXml" ds:itemID="{3498C65D-9BA7-488F-8773-BC3ADB00BCA2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478.xml><?xml version="1.0" encoding="utf-8"?>
<ds:datastoreItem xmlns:ds="http://schemas.openxmlformats.org/officeDocument/2006/customXml" ds:itemID="{373EA860-EB51-4AA3-BD1F-071E5277CC7E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479.xml><?xml version="1.0" encoding="utf-8"?>
<ds:datastoreItem xmlns:ds="http://schemas.openxmlformats.org/officeDocument/2006/customXml" ds:itemID="{733B77BE-596E-4776-9EDB-921951EFC31E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48.xml><?xml version="1.0" encoding="utf-8"?>
<ds:datastoreItem xmlns:ds="http://schemas.openxmlformats.org/officeDocument/2006/customXml" ds:itemID="{EDCE26B1-0DCB-4097-BBC7-26C7A1AED177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480.xml><?xml version="1.0" encoding="utf-8"?>
<ds:datastoreItem xmlns:ds="http://schemas.openxmlformats.org/officeDocument/2006/customXml" ds:itemID="{5E9BF3E2-DAFF-466B-BCD7-39ADBC50F776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481.xml><?xml version="1.0" encoding="utf-8"?>
<ds:datastoreItem xmlns:ds="http://schemas.openxmlformats.org/officeDocument/2006/customXml" ds:itemID="{2135AA4B-99E1-4B0C-A841-5609A561897F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482.xml><?xml version="1.0" encoding="utf-8"?>
<ds:datastoreItem xmlns:ds="http://schemas.openxmlformats.org/officeDocument/2006/customXml" ds:itemID="{FBFB1657-F1EA-4858-9D0B-BF3F517525A3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483.xml><?xml version="1.0" encoding="utf-8"?>
<ds:datastoreItem xmlns:ds="http://schemas.openxmlformats.org/officeDocument/2006/customXml" ds:itemID="{15EDDDAF-F9E1-41C2-AAB8-FA2F19E39FA1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484.xml><?xml version="1.0" encoding="utf-8"?>
<ds:datastoreItem xmlns:ds="http://schemas.openxmlformats.org/officeDocument/2006/customXml" ds:itemID="{519A1E8B-CFE1-492C-AE3D-C36CD1B04749}">
  <ds:schemaRefs>
    <ds:schemaRef ds:uri="http://schemas.microsoft.com/sharepoint/v3/contenttype/forms"/>
  </ds:schemaRefs>
</ds:datastoreItem>
</file>

<file path=customXml/itemProps485.xml><?xml version="1.0" encoding="utf-8"?>
<ds:datastoreItem xmlns:ds="http://schemas.openxmlformats.org/officeDocument/2006/customXml" ds:itemID="{A32A8EB4-C0CF-457E-8C5B-C3EE9A949B8D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486.xml><?xml version="1.0" encoding="utf-8"?>
<ds:datastoreItem xmlns:ds="http://schemas.openxmlformats.org/officeDocument/2006/customXml" ds:itemID="{7E9973D2-74CE-4A5C-9192-965334A79E7F}">
  <ds:schemaRefs>
    <ds:schemaRef ds:uri="http://schemas.microsoft.com/sharepoint/v3/contenttype/forms"/>
  </ds:schemaRefs>
</ds:datastoreItem>
</file>

<file path=customXml/itemProps487.xml><?xml version="1.0" encoding="utf-8"?>
<ds:datastoreItem xmlns:ds="http://schemas.openxmlformats.org/officeDocument/2006/customXml" ds:itemID="{C8500A45-9499-4E83-B356-CF81A6D37FA0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488.xml><?xml version="1.0" encoding="utf-8"?>
<ds:datastoreItem xmlns:ds="http://schemas.openxmlformats.org/officeDocument/2006/customXml" ds:itemID="{A580431D-CB61-4033-9266-A1788598C3F3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489.xml><?xml version="1.0" encoding="utf-8"?>
<ds:datastoreItem xmlns:ds="http://schemas.openxmlformats.org/officeDocument/2006/customXml" ds:itemID="{42DB4668-824D-4206-A2F5-B3A2D60469AB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49.xml><?xml version="1.0" encoding="utf-8"?>
<ds:datastoreItem xmlns:ds="http://schemas.openxmlformats.org/officeDocument/2006/customXml" ds:itemID="{086D5ACE-AE2C-45E3-AF33-BD9D13D12BB2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490.xml><?xml version="1.0" encoding="utf-8"?>
<ds:datastoreItem xmlns:ds="http://schemas.openxmlformats.org/officeDocument/2006/customXml" ds:itemID="{04309BE9-8D7C-47A1-BE89-C585BDBBDBBF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491.xml><?xml version="1.0" encoding="utf-8"?>
<ds:datastoreItem xmlns:ds="http://schemas.openxmlformats.org/officeDocument/2006/customXml" ds:itemID="{8EDC19FA-3EE7-42E3-BCA5-FFA5D5F3509A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492.xml><?xml version="1.0" encoding="utf-8"?>
<ds:datastoreItem xmlns:ds="http://schemas.openxmlformats.org/officeDocument/2006/customXml" ds:itemID="{0F50570D-D6EE-47BE-B0B4-3261FBEF1C46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493.xml><?xml version="1.0" encoding="utf-8"?>
<ds:datastoreItem xmlns:ds="http://schemas.openxmlformats.org/officeDocument/2006/customXml" ds:itemID="{9F1FD0DE-281E-430F-B264-74EE4F69C8CA}">
  <ds:schemaRefs>
    <ds:schemaRef ds:uri="http://schemas.microsoft.com/sharepoint/v3/contenttype/forms"/>
  </ds:schemaRefs>
</ds:datastoreItem>
</file>

<file path=customXml/itemProps494.xml><?xml version="1.0" encoding="utf-8"?>
<ds:datastoreItem xmlns:ds="http://schemas.openxmlformats.org/officeDocument/2006/customXml" ds:itemID="{D9921AB5-7E10-480A-8932-0AC64E5A2549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495.xml><?xml version="1.0" encoding="utf-8"?>
<ds:datastoreItem xmlns:ds="http://schemas.openxmlformats.org/officeDocument/2006/customXml" ds:itemID="{8AFE636A-4A91-4456-B373-CCD811A000AE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496.xml><?xml version="1.0" encoding="utf-8"?>
<ds:datastoreItem xmlns:ds="http://schemas.openxmlformats.org/officeDocument/2006/customXml" ds:itemID="{63D2BCF0-F9CF-4482-B340-0A98CD34D808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497.xml><?xml version="1.0" encoding="utf-8"?>
<ds:datastoreItem xmlns:ds="http://schemas.openxmlformats.org/officeDocument/2006/customXml" ds:itemID="{A04DA4FD-0BB5-4F7A-983D-1B0439F69EE1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498.xml><?xml version="1.0" encoding="utf-8"?>
<ds:datastoreItem xmlns:ds="http://schemas.openxmlformats.org/officeDocument/2006/customXml" ds:itemID="{37B62C39-CB6A-4407-B79F-0AC4BDB7AD59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499.xml><?xml version="1.0" encoding="utf-8"?>
<ds:datastoreItem xmlns:ds="http://schemas.openxmlformats.org/officeDocument/2006/customXml" ds:itemID="{895DEC01-E675-4718-B94E-6AF172F7EF8B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5.xml><?xml version="1.0" encoding="utf-8"?>
<ds:datastoreItem xmlns:ds="http://schemas.openxmlformats.org/officeDocument/2006/customXml" ds:itemID="{F3B3D492-0BC1-4417-A050-B732EC62F367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50.xml><?xml version="1.0" encoding="utf-8"?>
<ds:datastoreItem xmlns:ds="http://schemas.openxmlformats.org/officeDocument/2006/customXml" ds:itemID="{94B73682-168E-47B6-9C60-D1BADF0D8ABA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500.xml><?xml version="1.0" encoding="utf-8"?>
<ds:datastoreItem xmlns:ds="http://schemas.openxmlformats.org/officeDocument/2006/customXml" ds:itemID="{D38BFD49-2398-4989-BD3E-56C47E4C0432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501.xml><?xml version="1.0" encoding="utf-8"?>
<ds:datastoreItem xmlns:ds="http://schemas.openxmlformats.org/officeDocument/2006/customXml" ds:itemID="{0B7F4A4A-1F5E-4980-8686-8B50A7F79261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502.xml><?xml version="1.0" encoding="utf-8"?>
<ds:datastoreItem xmlns:ds="http://schemas.openxmlformats.org/officeDocument/2006/customXml" ds:itemID="{9D659ABD-05DC-4488-B425-337A02D2C097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503.xml><?xml version="1.0" encoding="utf-8"?>
<ds:datastoreItem xmlns:ds="http://schemas.openxmlformats.org/officeDocument/2006/customXml" ds:itemID="{AF85F23A-6F17-4A38-880B-CC3FB86DFB77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504.xml><?xml version="1.0" encoding="utf-8"?>
<ds:datastoreItem xmlns:ds="http://schemas.openxmlformats.org/officeDocument/2006/customXml" ds:itemID="{8DEBFABA-5005-426D-8DA2-23969AC46647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505.xml><?xml version="1.0" encoding="utf-8"?>
<ds:datastoreItem xmlns:ds="http://schemas.openxmlformats.org/officeDocument/2006/customXml" ds:itemID="{F31D3243-FE3D-481D-BF31-2D6528D0459F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506.xml><?xml version="1.0" encoding="utf-8"?>
<ds:datastoreItem xmlns:ds="http://schemas.openxmlformats.org/officeDocument/2006/customXml" ds:itemID="{EE6D4C09-1A1B-413F-B7AF-41BB519F3EBE}">
  <ds:schemaRefs>
    <ds:schemaRef ds:uri="http://schemas.microsoft.com/sharepoint/v3/contenttype/forms"/>
  </ds:schemaRefs>
</ds:datastoreItem>
</file>

<file path=customXml/itemProps507.xml><?xml version="1.0" encoding="utf-8"?>
<ds:datastoreItem xmlns:ds="http://schemas.openxmlformats.org/officeDocument/2006/customXml" ds:itemID="{23469708-321B-4F4E-ABF8-0CF039585017}">
  <ds:schemaRefs>
    <ds:schemaRef ds:uri="http://schemas.microsoft.com/sharepoint/v3/contenttype/forms"/>
  </ds:schemaRefs>
</ds:datastoreItem>
</file>

<file path=customXml/itemProps508.xml><?xml version="1.0" encoding="utf-8"?>
<ds:datastoreItem xmlns:ds="http://schemas.openxmlformats.org/officeDocument/2006/customXml" ds:itemID="{FE788315-27A6-47F7-BAD6-4132FDFE15F7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509.xml><?xml version="1.0" encoding="utf-8"?>
<ds:datastoreItem xmlns:ds="http://schemas.openxmlformats.org/officeDocument/2006/customXml" ds:itemID="{7773D262-32A9-47DA-A54B-7DDC0C57B21C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51.xml><?xml version="1.0" encoding="utf-8"?>
<ds:datastoreItem xmlns:ds="http://schemas.openxmlformats.org/officeDocument/2006/customXml" ds:itemID="{6DE26764-E911-47AD-BDA7-EFB049D1124B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510.xml><?xml version="1.0" encoding="utf-8"?>
<ds:datastoreItem xmlns:ds="http://schemas.openxmlformats.org/officeDocument/2006/customXml" ds:itemID="{EB666035-9C10-4053-ACFE-2E291A073446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511.xml><?xml version="1.0" encoding="utf-8"?>
<ds:datastoreItem xmlns:ds="http://schemas.openxmlformats.org/officeDocument/2006/customXml" ds:itemID="{E4B349A8-6E0F-40E8-AF7C-1946FC41784A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512.xml><?xml version="1.0" encoding="utf-8"?>
<ds:datastoreItem xmlns:ds="http://schemas.openxmlformats.org/officeDocument/2006/customXml" ds:itemID="{FEF1912A-98BF-4B10-9C0C-C2D7E35E24EA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513.xml><?xml version="1.0" encoding="utf-8"?>
<ds:datastoreItem xmlns:ds="http://schemas.openxmlformats.org/officeDocument/2006/customXml" ds:itemID="{1E770B3D-3AC4-4941-836F-94101E358B79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514.xml><?xml version="1.0" encoding="utf-8"?>
<ds:datastoreItem xmlns:ds="http://schemas.openxmlformats.org/officeDocument/2006/customXml" ds:itemID="{CA998B94-A490-4503-A1B5-7D281350A901}">
  <ds:schemaRefs>
    <ds:schemaRef ds:uri="http://schemas.microsoft.com/sharepoint/v3/contenttype/forms"/>
  </ds:schemaRefs>
</ds:datastoreItem>
</file>

<file path=customXml/itemProps515.xml><?xml version="1.0" encoding="utf-8"?>
<ds:datastoreItem xmlns:ds="http://schemas.openxmlformats.org/officeDocument/2006/customXml" ds:itemID="{2A4AC468-7BFA-45B4-8958-FD1017952381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516.xml><?xml version="1.0" encoding="utf-8"?>
<ds:datastoreItem xmlns:ds="http://schemas.openxmlformats.org/officeDocument/2006/customXml" ds:itemID="{11C77621-0F2F-46C4-8663-DB1F2BA1B71D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517.xml><?xml version="1.0" encoding="utf-8"?>
<ds:datastoreItem xmlns:ds="http://schemas.openxmlformats.org/officeDocument/2006/customXml" ds:itemID="{8FDB59E2-98D2-42C0-9266-8B8EFCC56C43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518.xml><?xml version="1.0" encoding="utf-8"?>
<ds:datastoreItem xmlns:ds="http://schemas.openxmlformats.org/officeDocument/2006/customXml" ds:itemID="{23BCC66B-ACC1-4A02-BEC2-9813A7F6FCDA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519.xml><?xml version="1.0" encoding="utf-8"?>
<ds:datastoreItem xmlns:ds="http://schemas.openxmlformats.org/officeDocument/2006/customXml" ds:itemID="{B293FC05-8FE4-45F2-80BF-566A11F37FB1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52.xml><?xml version="1.0" encoding="utf-8"?>
<ds:datastoreItem xmlns:ds="http://schemas.openxmlformats.org/officeDocument/2006/customXml" ds:itemID="{9222EAE7-87C7-4D51-96B4-88E06E66E7AE}">
  <ds:schemaRefs>
    <ds:schemaRef ds:uri="http://schemas.microsoft.com/sharepoint/v3/contenttype/forms"/>
  </ds:schemaRefs>
</ds:datastoreItem>
</file>

<file path=customXml/itemProps520.xml><?xml version="1.0" encoding="utf-8"?>
<ds:datastoreItem xmlns:ds="http://schemas.openxmlformats.org/officeDocument/2006/customXml" ds:itemID="{7EC5CDD1-8EC9-4853-8336-61C5EF120A75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521.xml><?xml version="1.0" encoding="utf-8"?>
<ds:datastoreItem xmlns:ds="http://schemas.openxmlformats.org/officeDocument/2006/customXml" ds:itemID="{E288F60F-F986-4495-9675-FA1DABA5CE12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522.xml><?xml version="1.0" encoding="utf-8"?>
<ds:datastoreItem xmlns:ds="http://schemas.openxmlformats.org/officeDocument/2006/customXml" ds:itemID="{CC5CF6B9-5858-45BF-9A53-6F5F1785EE89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523.xml><?xml version="1.0" encoding="utf-8"?>
<ds:datastoreItem xmlns:ds="http://schemas.openxmlformats.org/officeDocument/2006/customXml" ds:itemID="{7537C5AF-0B4B-4DE7-8DA9-9500E166E326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524.xml><?xml version="1.0" encoding="utf-8"?>
<ds:datastoreItem xmlns:ds="http://schemas.openxmlformats.org/officeDocument/2006/customXml" ds:itemID="{4F0AC75F-5B36-4C82-A1AE-BEC5F9FFE1C1}">
  <ds:schemaRefs>
    <ds:schemaRef ds:uri="http://schemas.microsoft.com/sharepoint/v3/contenttype/forms"/>
  </ds:schemaRefs>
</ds:datastoreItem>
</file>

<file path=customXml/itemProps525.xml><?xml version="1.0" encoding="utf-8"?>
<ds:datastoreItem xmlns:ds="http://schemas.openxmlformats.org/officeDocument/2006/customXml" ds:itemID="{94B7D932-4A60-4C9D-9CC2-428182EC2846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526.xml><?xml version="1.0" encoding="utf-8"?>
<ds:datastoreItem xmlns:ds="http://schemas.openxmlformats.org/officeDocument/2006/customXml" ds:itemID="{CD916115-7AB4-46AA-AF88-003733EF232E}">
  <ds:schemaRefs>
    <ds:schemaRef ds:uri="http://schemas.microsoft.com/sharepoint/v3/contenttype/forms"/>
  </ds:schemaRefs>
</ds:datastoreItem>
</file>

<file path=customXml/itemProps527.xml><?xml version="1.0" encoding="utf-8"?>
<ds:datastoreItem xmlns:ds="http://schemas.openxmlformats.org/officeDocument/2006/customXml" ds:itemID="{901BCD57-BD6E-4705-8E20-97432282614D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528.xml><?xml version="1.0" encoding="utf-8"?>
<ds:datastoreItem xmlns:ds="http://schemas.openxmlformats.org/officeDocument/2006/customXml" ds:itemID="{BB8CF60E-C147-43E9-A614-07E006D1C662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529.xml><?xml version="1.0" encoding="utf-8"?>
<ds:datastoreItem xmlns:ds="http://schemas.openxmlformats.org/officeDocument/2006/customXml" ds:itemID="{06928D9B-FC36-4D27-8680-8729C0BD7BA9}">
  <ds:schemaRefs>
    <ds:schemaRef ds:uri="http://schemas.microsoft.com/sharepoint/v3/contenttype/forms"/>
  </ds:schemaRefs>
</ds:datastoreItem>
</file>

<file path=customXml/itemProps53.xml><?xml version="1.0" encoding="utf-8"?>
<ds:datastoreItem xmlns:ds="http://schemas.openxmlformats.org/officeDocument/2006/customXml" ds:itemID="{8D214991-42BB-49AA-8E5E-80BEB0D24555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530.xml><?xml version="1.0" encoding="utf-8"?>
<ds:datastoreItem xmlns:ds="http://schemas.openxmlformats.org/officeDocument/2006/customXml" ds:itemID="{86FA29E3-BFDD-448F-AC24-4EBCCE6E67E6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531.xml><?xml version="1.0" encoding="utf-8"?>
<ds:datastoreItem xmlns:ds="http://schemas.openxmlformats.org/officeDocument/2006/customXml" ds:itemID="{2DA7C4E9-4A5B-4E1D-BDE4-43539E5895BC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532.xml><?xml version="1.0" encoding="utf-8"?>
<ds:datastoreItem xmlns:ds="http://schemas.openxmlformats.org/officeDocument/2006/customXml" ds:itemID="{D4E383E0-50B6-4A0A-A70B-E7B702A98492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533.xml><?xml version="1.0" encoding="utf-8"?>
<ds:datastoreItem xmlns:ds="http://schemas.openxmlformats.org/officeDocument/2006/customXml" ds:itemID="{0A855848-DD5A-42F2-B3C9-092EBD3C80B1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534.xml><?xml version="1.0" encoding="utf-8"?>
<ds:datastoreItem xmlns:ds="http://schemas.openxmlformats.org/officeDocument/2006/customXml" ds:itemID="{E1E75090-5676-4E16-AD5B-5BA26EA673AE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535.xml><?xml version="1.0" encoding="utf-8"?>
<ds:datastoreItem xmlns:ds="http://schemas.openxmlformats.org/officeDocument/2006/customXml" ds:itemID="{47422799-A1C8-46B0-8078-5DF94FAA3E08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536.xml><?xml version="1.0" encoding="utf-8"?>
<ds:datastoreItem xmlns:ds="http://schemas.openxmlformats.org/officeDocument/2006/customXml" ds:itemID="{A3AD3449-257B-4886-86AE-E1241AA1BFEE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537.xml><?xml version="1.0" encoding="utf-8"?>
<ds:datastoreItem xmlns:ds="http://schemas.openxmlformats.org/officeDocument/2006/customXml" ds:itemID="{34125658-9079-47F6-8DAB-67793A0BAF36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538.xml><?xml version="1.0" encoding="utf-8"?>
<ds:datastoreItem xmlns:ds="http://schemas.openxmlformats.org/officeDocument/2006/customXml" ds:itemID="{2B7FC62A-2412-45EF-8135-1FA6E6C6B781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539.xml><?xml version="1.0" encoding="utf-8"?>
<ds:datastoreItem xmlns:ds="http://schemas.openxmlformats.org/officeDocument/2006/customXml" ds:itemID="{35B8071C-ADEC-4CBF-8BAE-052EC0729C13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54.xml><?xml version="1.0" encoding="utf-8"?>
<ds:datastoreItem xmlns:ds="http://schemas.openxmlformats.org/officeDocument/2006/customXml" ds:itemID="{4B4C41C4-D14B-4517-80A5-E70AA58F3E73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540.xml><?xml version="1.0" encoding="utf-8"?>
<ds:datastoreItem xmlns:ds="http://schemas.openxmlformats.org/officeDocument/2006/customXml" ds:itemID="{6656BC7B-376B-422C-A1E0-528607C81A9F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541.xml><?xml version="1.0" encoding="utf-8"?>
<ds:datastoreItem xmlns:ds="http://schemas.openxmlformats.org/officeDocument/2006/customXml" ds:itemID="{6BF7C277-8F9C-423C-BEE7-E9427B858DFB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542.xml><?xml version="1.0" encoding="utf-8"?>
<ds:datastoreItem xmlns:ds="http://schemas.openxmlformats.org/officeDocument/2006/customXml" ds:itemID="{7C6037D0-B57B-48F2-A7FE-ACB3CE5715F5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543.xml><?xml version="1.0" encoding="utf-8"?>
<ds:datastoreItem xmlns:ds="http://schemas.openxmlformats.org/officeDocument/2006/customXml" ds:itemID="{AA3B9CDF-E3C4-4FE8-983B-35FE8B4529DC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544.xml><?xml version="1.0" encoding="utf-8"?>
<ds:datastoreItem xmlns:ds="http://schemas.openxmlformats.org/officeDocument/2006/customXml" ds:itemID="{5EF77410-EAD4-4E97-8ADD-04D0C82EC541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545.xml><?xml version="1.0" encoding="utf-8"?>
<ds:datastoreItem xmlns:ds="http://schemas.openxmlformats.org/officeDocument/2006/customXml" ds:itemID="{0279A2F2-FE44-4B7D-A225-876E003E6F93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546.xml><?xml version="1.0" encoding="utf-8"?>
<ds:datastoreItem xmlns:ds="http://schemas.openxmlformats.org/officeDocument/2006/customXml" ds:itemID="{50FD18B0-AE39-48D4-B496-AF35E4DEAA93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547.xml><?xml version="1.0" encoding="utf-8"?>
<ds:datastoreItem xmlns:ds="http://schemas.openxmlformats.org/officeDocument/2006/customXml" ds:itemID="{20E3D5E3-A59C-4D48-8CAA-DA56C8F93DC4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548.xml><?xml version="1.0" encoding="utf-8"?>
<ds:datastoreItem xmlns:ds="http://schemas.openxmlformats.org/officeDocument/2006/customXml" ds:itemID="{43AA50C7-E881-4B16-AC29-B2DD0B8A570D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549.xml><?xml version="1.0" encoding="utf-8"?>
<ds:datastoreItem xmlns:ds="http://schemas.openxmlformats.org/officeDocument/2006/customXml" ds:itemID="{03E59A81-06CA-4D8D-8313-500C55A91F1B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55.xml><?xml version="1.0" encoding="utf-8"?>
<ds:datastoreItem xmlns:ds="http://schemas.openxmlformats.org/officeDocument/2006/customXml" ds:itemID="{9F8A5B82-8B03-4FE7-BD9B-499D20460376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550.xml><?xml version="1.0" encoding="utf-8"?>
<ds:datastoreItem xmlns:ds="http://schemas.openxmlformats.org/officeDocument/2006/customXml" ds:itemID="{A0086EBC-8AB4-44AA-9806-BF5D1C11EB01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551.xml><?xml version="1.0" encoding="utf-8"?>
<ds:datastoreItem xmlns:ds="http://schemas.openxmlformats.org/officeDocument/2006/customXml" ds:itemID="{F54DBF38-928E-4847-9115-43FB288CD0DA}">
  <ds:schemaRefs>
    <ds:schemaRef ds:uri="http://schemas.microsoft.com/sharepoint/v3/contenttype/forms"/>
  </ds:schemaRefs>
</ds:datastoreItem>
</file>

<file path=customXml/itemProps552.xml><?xml version="1.0" encoding="utf-8"?>
<ds:datastoreItem xmlns:ds="http://schemas.openxmlformats.org/officeDocument/2006/customXml" ds:itemID="{D584B9CE-707B-40E3-BECB-BE7477613AF1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553.xml><?xml version="1.0" encoding="utf-8"?>
<ds:datastoreItem xmlns:ds="http://schemas.openxmlformats.org/officeDocument/2006/customXml" ds:itemID="{322085DE-9122-4939-A5D3-1177C62FE8F5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554.xml><?xml version="1.0" encoding="utf-8"?>
<ds:datastoreItem xmlns:ds="http://schemas.openxmlformats.org/officeDocument/2006/customXml" ds:itemID="{F189893F-E1F8-4044-B0F7-21249D01B6BB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555.xml><?xml version="1.0" encoding="utf-8"?>
<ds:datastoreItem xmlns:ds="http://schemas.openxmlformats.org/officeDocument/2006/customXml" ds:itemID="{38FDBA84-6F16-48EB-AD93-B782ED744438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556.xml><?xml version="1.0" encoding="utf-8"?>
<ds:datastoreItem xmlns:ds="http://schemas.openxmlformats.org/officeDocument/2006/customXml" ds:itemID="{D83CB6D5-E336-45AB-B8F7-ABC552D69753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557.xml><?xml version="1.0" encoding="utf-8"?>
<ds:datastoreItem xmlns:ds="http://schemas.openxmlformats.org/officeDocument/2006/customXml" ds:itemID="{ACC07DF7-8B64-44DA-91E4-9191A365925D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558.xml><?xml version="1.0" encoding="utf-8"?>
<ds:datastoreItem xmlns:ds="http://schemas.openxmlformats.org/officeDocument/2006/customXml" ds:itemID="{E295EA5E-DDC5-4FC6-9244-6031645E3631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559.xml><?xml version="1.0" encoding="utf-8"?>
<ds:datastoreItem xmlns:ds="http://schemas.openxmlformats.org/officeDocument/2006/customXml" ds:itemID="{C4CCCEAE-76F8-47A4-82CF-55EB62DD2104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56.xml><?xml version="1.0" encoding="utf-8"?>
<ds:datastoreItem xmlns:ds="http://schemas.openxmlformats.org/officeDocument/2006/customXml" ds:itemID="{147CF5CD-41B6-4795-94FA-AF1C61C61332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560.xml><?xml version="1.0" encoding="utf-8"?>
<ds:datastoreItem xmlns:ds="http://schemas.openxmlformats.org/officeDocument/2006/customXml" ds:itemID="{3C2E3C4B-BD22-4683-BF19-BCC4EC20E457}">
  <ds:schemaRefs>
    <ds:schemaRef ds:uri="http://schemas.microsoft.com/sharepoint/v3/contenttype/forms"/>
  </ds:schemaRefs>
</ds:datastoreItem>
</file>

<file path=customXml/itemProps561.xml><?xml version="1.0" encoding="utf-8"?>
<ds:datastoreItem xmlns:ds="http://schemas.openxmlformats.org/officeDocument/2006/customXml" ds:itemID="{1E4B41CE-E51E-433B-AA48-772A2A232DEF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562.xml><?xml version="1.0" encoding="utf-8"?>
<ds:datastoreItem xmlns:ds="http://schemas.openxmlformats.org/officeDocument/2006/customXml" ds:itemID="{BC3D751E-6DBE-4F57-AB5B-F7F3BB131E9F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563.xml><?xml version="1.0" encoding="utf-8"?>
<ds:datastoreItem xmlns:ds="http://schemas.openxmlformats.org/officeDocument/2006/customXml" ds:itemID="{D88D1548-7CB2-4433-83E7-7DAB47200171}">
  <ds:schemaRefs>
    <ds:schemaRef ds:uri="7bdda26d-0221-4fa0-8c6a-f7c833976219"/>
    <ds:schemaRef ds:uri="b1cfbc1f-88c0-472c-ba1c-d37a38c11df3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microsoft.com/sharepoint/v4"/>
    <ds:schemaRef ds:uri="http://schemas.openxmlformats.org/package/2006/metadata/core-properties"/>
    <ds:schemaRef ds:uri="http://www.w3.org/XML/1998/namespace"/>
  </ds:schemaRefs>
</ds:datastoreItem>
</file>

<file path=customXml/itemProps564.xml><?xml version="1.0" encoding="utf-8"?>
<ds:datastoreItem xmlns:ds="http://schemas.openxmlformats.org/officeDocument/2006/customXml" ds:itemID="{4365ACC1-65E6-4CEE-94AC-0D7080D4473D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565.xml><?xml version="1.0" encoding="utf-8"?>
<ds:datastoreItem xmlns:ds="http://schemas.openxmlformats.org/officeDocument/2006/customXml" ds:itemID="{FA99B9D3-3FB3-4D58-A24D-ED20172B27BB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566.xml><?xml version="1.0" encoding="utf-8"?>
<ds:datastoreItem xmlns:ds="http://schemas.openxmlformats.org/officeDocument/2006/customXml" ds:itemID="{C1421F37-BA18-404F-A486-2033B420EDB8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567.xml><?xml version="1.0" encoding="utf-8"?>
<ds:datastoreItem xmlns:ds="http://schemas.openxmlformats.org/officeDocument/2006/customXml" ds:itemID="{E81B7B57-5ED5-4812-B60C-CA20EA1171AA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568.xml><?xml version="1.0" encoding="utf-8"?>
<ds:datastoreItem xmlns:ds="http://schemas.openxmlformats.org/officeDocument/2006/customXml" ds:itemID="{4A18C2FF-A0D1-4518-9C86-DE143EC330AF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569.xml><?xml version="1.0" encoding="utf-8"?>
<ds:datastoreItem xmlns:ds="http://schemas.openxmlformats.org/officeDocument/2006/customXml" ds:itemID="{F4D456C1-3A3F-4916-A57B-C69794799DEE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57.xml><?xml version="1.0" encoding="utf-8"?>
<ds:datastoreItem xmlns:ds="http://schemas.openxmlformats.org/officeDocument/2006/customXml" ds:itemID="{22558F8D-A031-4C78-9A0E-8C9115AEBBE2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570.xml><?xml version="1.0" encoding="utf-8"?>
<ds:datastoreItem xmlns:ds="http://schemas.openxmlformats.org/officeDocument/2006/customXml" ds:itemID="{F4E8D520-9F7C-44CF-836F-5AEFEDD6FDB2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571.xml><?xml version="1.0" encoding="utf-8"?>
<ds:datastoreItem xmlns:ds="http://schemas.openxmlformats.org/officeDocument/2006/customXml" ds:itemID="{FE165C2D-4E5C-408F-9640-CA9113B5EFFC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572.xml><?xml version="1.0" encoding="utf-8"?>
<ds:datastoreItem xmlns:ds="http://schemas.openxmlformats.org/officeDocument/2006/customXml" ds:itemID="{1B69C42C-396F-46F2-966F-9B6B822DB4B6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573.xml><?xml version="1.0" encoding="utf-8"?>
<ds:datastoreItem xmlns:ds="http://schemas.openxmlformats.org/officeDocument/2006/customXml" ds:itemID="{1D1D7051-DFEE-4F87-9C25-9E953A7FB77D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574.xml><?xml version="1.0" encoding="utf-8"?>
<ds:datastoreItem xmlns:ds="http://schemas.openxmlformats.org/officeDocument/2006/customXml" ds:itemID="{AF9DD701-6795-40AF-8D0B-EE5D4AB7EF02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575.xml><?xml version="1.0" encoding="utf-8"?>
<ds:datastoreItem xmlns:ds="http://schemas.openxmlformats.org/officeDocument/2006/customXml" ds:itemID="{C549B6D5-30BE-431D-A7B1-A3C6F899FE28}">
  <ds:schemaRefs>
    <ds:schemaRef ds:uri="7bdda26d-0221-4fa0-8c6a-f7c833976219"/>
    <ds:schemaRef ds:uri="b1cfbc1f-88c0-472c-ba1c-d37a38c11df3"/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576.xml><?xml version="1.0" encoding="utf-8"?>
<ds:datastoreItem xmlns:ds="http://schemas.openxmlformats.org/officeDocument/2006/customXml" ds:itemID="{E07BB6C7-DFF2-4905-BE1F-711298229DC3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577.xml><?xml version="1.0" encoding="utf-8"?>
<ds:datastoreItem xmlns:ds="http://schemas.openxmlformats.org/officeDocument/2006/customXml" ds:itemID="{38CFB1FD-53EA-4E6C-AF88-065FCEDA318A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578.xml><?xml version="1.0" encoding="utf-8"?>
<ds:datastoreItem xmlns:ds="http://schemas.openxmlformats.org/officeDocument/2006/customXml" ds:itemID="{D1D87077-7110-4038-AD5D-A6F2C89C6CC5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579.xml><?xml version="1.0" encoding="utf-8"?>
<ds:datastoreItem xmlns:ds="http://schemas.openxmlformats.org/officeDocument/2006/customXml" ds:itemID="{339808F0-A2F8-49EF-9D02-1FF904991753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58.xml><?xml version="1.0" encoding="utf-8"?>
<ds:datastoreItem xmlns:ds="http://schemas.openxmlformats.org/officeDocument/2006/customXml" ds:itemID="{338AD423-1C60-416A-8B49-FC28B34AE818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580.xml><?xml version="1.0" encoding="utf-8"?>
<ds:datastoreItem xmlns:ds="http://schemas.openxmlformats.org/officeDocument/2006/customXml" ds:itemID="{2FB6B504-A151-4721-B771-D87E4E52A7B3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581.xml><?xml version="1.0" encoding="utf-8"?>
<ds:datastoreItem xmlns:ds="http://schemas.openxmlformats.org/officeDocument/2006/customXml" ds:itemID="{D7316A2B-DC64-4A54-B0F4-CE4A7C68D0D9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582.xml><?xml version="1.0" encoding="utf-8"?>
<ds:datastoreItem xmlns:ds="http://schemas.openxmlformats.org/officeDocument/2006/customXml" ds:itemID="{D453E937-03D8-4739-93E4-B7B65B91F699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583.xml><?xml version="1.0" encoding="utf-8"?>
<ds:datastoreItem xmlns:ds="http://schemas.openxmlformats.org/officeDocument/2006/customXml" ds:itemID="{3566DC2A-49A1-4555-8E12-719511C0ED4B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584.xml><?xml version="1.0" encoding="utf-8"?>
<ds:datastoreItem xmlns:ds="http://schemas.openxmlformats.org/officeDocument/2006/customXml" ds:itemID="{9F2FD878-B58D-4223-BE3B-800AEB4A08B9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585.xml><?xml version="1.0" encoding="utf-8"?>
<ds:datastoreItem xmlns:ds="http://schemas.openxmlformats.org/officeDocument/2006/customXml" ds:itemID="{389706B1-9BDF-4545-8FD4-95D5A0A3EB46}">
  <ds:schemaRefs>
    <ds:schemaRef ds:uri="7bdda26d-0221-4fa0-8c6a-f7c833976219"/>
    <ds:schemaRef ds:uri="b1cfbc1f-88c0-472c-ba1c-d37a38c11df3"/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586.xml><?xml version="1.0" encoding="utf-8"?>
<ds:datastoreItem xmlns:ds="http://schemas.openxmlformats.org/officeDocument/2006/customXml" ds:itemID="{F221E69A-642D-4041-861F-C4871D2AE32C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587.xml><?xml version="1.0" encoding="utf-8"?>
<ds:datastoreItem xmlns:ds="http://schemas.openxmlformats.org/officeDocument/2006/customXml" ds:itemID="{CD47E12C-EB9C-47C2-B7CA-A99E8F556F81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588.xml><?xml version="1.0" encoding="utf-8"?>
<ds:datastoreItem xmlns:ds="http://schemas.openxmlformats.org/officeDocument/2006/customXml" ds:itemID="{FC39D799-DE82-49B5-BAB8-4B13E7056631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589.xml><?xml version="1.0" encoding="utf-8"?>
<ds:datastoreItem xmlns:ds="http://schemas.openxmlformats.org/officeDocument/2006/customXml" ds:itemID="{54A29236-6B63-4075-B4EE-1A759D90ECE4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59.xml><?xml version="1.0" encoding="utf-8"?>
<ds:datastoreItem xmlns:ds="http://schemas.openxmlformats.org/officeDocument/2006/customXml" ds:itemID="{5EAED102-D7B1-405C-9A45-EF8209E4740C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590.xml><?xml version="1.0" encoding="utf-8"?>
<ds:datastoreItem xmlns:ds="http://schemas.openxmlformats.org/officeDocument/2006/customXml" ds:itemID="{12351092-50C0-44C4-98E1-58D51B5AE716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591.xml><?xml version="1.0" encoding="utf-8"?>
<ds:datastoreItem xmlns:ds="http://schemas.openxmlformats.org/officeDocument/2006/customXml" ds:itemID="{0008459B-95C1-4513-AD9F-68510E9A7A81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592.xml><?xml version="1.0" encoding="utf-8"?>
<ds:datastoreItem xmlns:ds="http://schemas.openxmlformats.org/officeDocument/2006/customXml" ds:itemID="{4783989C-44E3-40F3-AF8E-EFDC234EB380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593.xml><?xml version="1.0" encoding="utf-8"?>
<ds:datastoreItem xmlns:ds="http://schemas.openxmlformats.org/officeDocument/2006/customXml" ds:itemID="{E920BB83-1E44-4A8A-956C-A50E5C59BD70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594.xml><?xml version="1.0" encoding="utf-8"?>
<ds:datastoreItem xmlns:ds="http://schemas.openxmlformats.org/officeDocument/2006/customXml" ds:itemID="{E176C73B-43A6-44B5-A0B1-E8EEB09A157F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595.xml><?xml version="1.0" encoding="utf-8"?>
<ds:datastoreItem xmlns:ds="http://schemas.openxmlformats.org/officeDocument/2006/customXml" ds:itemID="{A3AC1DB0-1DEE-4284-B516-6FEFAA3E3108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596.xml><?xml version="1.0" encoding="utf-8"?>
<ds:datastoreItem xmlns:ds="http://schemas.openxmlformats.org/officeDocument/2006/customXml" ds:itemID="{9A335A09-949B-4AD3-BD0A-B870FFF5E5C3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597.xml><?xml version="1.0" encoding="utf-8"?>
<ds:datastoreItem xmlns:ds="http://schemas.openxmlformats.org/officeDocument/2006/customXml" ds:itemID="{FE727996-0C0D-44B8-8D7A-DBA876B4414A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598.xml><?xml version="1.0" encoding="utf-8"?>
<ds:datastoreItem xmlns:ds="http://schemas.openxmlformats.org/officeDocument/2006/customXml" ds:itemID="{5F0A0FFD-CAAA-4FFF-8049-DD236E0E3AAF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599.xml><?xml version="1.0" encoding="utf-8"?>
<ds:datastoreItem xmlns:ds="http://schemas.openxmlformats.org/officeDocument/2006/customXml" ds:itemID="{1EBB52FC-94C4-4748-B440-EC0AD9A273BB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6.xml><?xml version="1.0" encoding="utf-8"?>
<ds:datastoreItem xmlns:ds="http://schemas.openxmlformats.org/officeDocument/2006/customXml" ds:itemID="{504238D4-CF7C-4B35-B494-804814E61E94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60.xml><?xml version="1.0" encoding="utf-8"?>
<ds:datastoreItem xmlns:ds="http://schemas.openxmlformats.org/officeDocument/2006/customXml" ds:itemID="{6EA61E2A-FC0A-4386-9839-D6A6803AE509}">
  <ds:schemaRefs>
    <ds:schemaRef ds:uri="7bdda26d-0221-4fa0-8c6a-f7c833976219"/>
    <ds:schemaRef ds:uri="b1cfbc1f-88c0-472c-ba1c-d37a38c11df3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microsoft.com/sharepoint/v4"/>
    <ds:schemaRef ds:uri="http://schemas.openxmlformats.org/package/2006/metadata/core-properties"/>
    <ds:schemaRef ds:uri="http://www.w3.org/XML/1998/namespace"/>
  </ds:schemaRefs>
</ds:datastoreItem>
</file>

<file path=customXml/itemProps600.xml><?xml version="1.0" encoding="utf-8"?>
<ds:datastoreItem xmlns:ds="http://schemas.openxmlformats.org/officeDocument/2006/customXml" ds:itemID="{087B3D27-EC83-4442-9D9C-938F6EE1BD8B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601.xml><?xml version="1.0" encoding="utf-8"?>
<ds:datastoreItem xmlns:ds="http://schemas.openxmlformats.org/officeDocument/2006/customXml" ds:itemID="{67633186-2356-4CB2-971B-5E30D3CCCC26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602.xml><?xml version="1.0" encoding="utf-8"?>
<ds:datastoreItem xmlns:ds="http://schemas.openxmlformats.org/officeDocument/2006/customXml" ds:itemID="{83630CCD-A0C0-4DD4-A6E0-E0D03778C786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603.xml><?xml version="1.0" encoding="utf-8"?>
<ds:datastoreItem xmlns:ds="http://schemas.openxmlformats.org/officeDocument/2006/customXml" ds:itemID="{AE1FF577-B960-4BC2-9209-2AD806CA4C28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604.xml><?xml version="1.0" encoding="utf-8"?>
<ds:datastoreItem xmlns:ds="http://schemas.openxmlformats.org/officeDocument/2006/customXml" ds:itemID="{83236A06-6093-418E-8470-88F4B2C9E6F7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605.xml><?xml version="1.0" encoding="utf-8"?>
<ds:datastoreItem xmlns:ds="http://schemas.openxmlformats.org/officeDocument/2006/customXml" ds:itemID="{13D4A0E3-D62C-45B5-86CE-7377C241482D}">
  <ds:schemaRefs>
    <ds:schemaRef ds:uri="http://schemas.microsoft.com/sharepoint/v3/contenttype/forms"/>
  </ds:schemaRefs>
</ds:datastoreItem>
</file>

<file path=customXml/itemProps606.xml><?xml version="1.0" encoding="utf-8"?>
<ds:datastoreItem xmlns:ds="http://schemas.openxmlformats.org/officeDocument/2006/customXml" ds:itemID="{215E98FB-28F9-4D9F-99E1-AEB415159023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607.xml><?xml version="1.0" encoding="utf-8"?>
<ds:datastoreItem xmlns:ds="http://schemas.openxmlformats.org/officeDocument/2006/customXml" ds:itemID="{49C37861-4EBE-4417-A976-4CC18B049459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608.xml><?xml version="1.0" encoding="utf-8"?>
<ds:datastoreItem xmlns:ds="http://schemas.openxmlformats.org/officeDocument/2006/customXml" ds:itemID="{592C5C5A-7EAF-4B6B-BA88-43BDE20566ED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609.xml><?xml version="1.0" encoding="utf-8"?>
<ds:datastoreItem xmlns:ds="http://schemas.openxmlformats.org/officeDocument/2006/customXml" ds:itemID="{FDFC496F-0126-424E-B0E5-AD16AD2A95B1}">
  <ds:schemaRefs>
    <ds:schemaRef ds:uri="http://schemas.microsoft.com/sharepoint/v3/contenttype/forms"/>
  </ds:schemaRefs>
</ds:datastoreItem>
</file>

<file path=customXml/itemProps61.xml><?xml version="1.0" encoding="utf-8"?>
<ds:datastoreItem xmlns:ds="http://schemas.openxmlformats.org/officeDocument/2006/customXml" ds:itemID="{6C2FF403-B0D6-4543-A2ED-F133A0E616BC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610.xml><?xml version="1.0" encoding="utf-8"?>
<ds:datastoreItem xmlns:ds="http://schemas.openxmlformats.org/officeDocument/2006/customXml" ds:itemID="{3186E968-D2E7-4918-A84F-1263ECBF1A66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611.xml><?xml version="1.0" encoding="utf-8"?>
<ds:datastoreItem xmlns:ds="http://schemas.openxmlformats.org/officeDocument/2006/customXml" ds:itemID="{6878A7CB-60CE-4FBA-8F8D-915866D6920D}">
  <ds:schemaRefs>
    <ds:schemaRef ds:uri="http://schemas.microsoft.com/sharepoint/v3/contenttype/forms"/>
  </ds:schemaRefs>
</ds:datastoreItem>
</file>

<file path=customXml/itemProps612.xml><?xml version="1.0" encoding="utf-8"?>
<ds:datastoreItem xmlns:ds="http://schemas.openxmlformats.org/officeDocument/2006/customXml" ds:itemID="{373027A6-F28E-42C2-AFFA-ECADCDA9B5C3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613.xml><?xml version="1.0" encoding="utf-8"?>
<ds:datastoreItem xmlns:ds="http://schemas.openxmlformats.org/officeDocument/2006/customXml" ds:itemID="{DBEBCAA8-A006-45F1-8314-98411EEA9990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614.xml><?xml version="1.0" encoding="utf-8"?>
<ds:datastoreItem xmlns:ds="http://schemas.openxmlformats.org/officeDocument/2006/customXml" ds:itemID="{9C83E1B4-41EF-4B25-B50C-530D67DF0347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615.xml><?xml version="1.0" encoding="utf-8"?>
<ds:datastoreItem xmlns:ds="http://schemas.openxmlformats.org/officeDocument/2006/customXml" ds:itemID="{4CE9B2D0-500E-469A-86AB-AA1E6B9C6179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616.xml><?xml version="1.0" encoding="utf-8"?>
<ds:datastoreItem xmlns:ds="http://schemas.openxmlformats.org/officeDocument/2006/customXml" ds:itemID="{83B5FDC8-C544-4267-9E68-B0E08CB05D76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617.xml><?xml version="1.0" encoding="utf-8"?>
<ds:datastoreItem xmlns:ds="http://schemas.openxmlformats.org/officeDocument/2006/customXml" ds:itemID="{BD12349A-72CE-40B4-AFBE-A15E086D79D0}">
  <ds:schemaRefs>
    <ds:schemaRef ds:uri="http://schemas.microsoft.com/sharepoint/v3/contenttype/forms"/>
  </ds:schemaRefs>
</ds:datastoreItem>
</file>

<file path=customXml/itemProps618.xml><?xml version="1.0" encoding="utf-8"?>
<ds:datastoreItem xmlns:ds="http://schemas.openxmlformats.org/officeDocument/2006/customXml" ds:itemID="{F423BDE1-7956-45E7-A481-381FD5C21E50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619.xml><?xml version="1.0" encoding="utf-8"?>
<ds:datastoreItem xmlns:ds="http://schemas.openxmlformats.org/officeDocument/2006/customXml" ds:itemID="{07704852-9FE1-4E63-BD84-36CBE45DD41C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62.xml><?xml version="1.0" encoding="utf-8"?>
<ds:datastoreItem xmlns:ds="http://schemas.openxmlformats.org/officeDocument/2006/customXml" ds:itemID="{0A7E1EDB-E95B-420A-AFFF-C3032D6E91A5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620.xml><?xml version="1.0" encoding="utf-8"?>
<ds:datastoreItem xmlns:ds="http://schemas.openxmlformats.org/officeDocument/2006/customXml" ds:itemID="{51D6A334-C754-4E4C-9549-FF3EAFFAD260}">
  <ds:schemaRefs>
    <ds:schemaRef ds:uri="http://schemas.microsoft.com/sharepoint/v3/contenttype/forms"/>
  </ds:schemaRefs>
</ds:datastoreItem>
</file>

<file path=customXml/itemProps621.xml><?xml version="1.0" encoding="utf-8"?>
<ds:datastoreItem xmlns:ds="http://schemas.openxmlformats.org/officeDocument/2006/customXml" ds:itemID="{6F8213BE-3F91-4C2D-AC79-DB36AC5C23F9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622.xml><?xml version="1.0" encoding="utf-8"?>
<ds:datastoreItem xmlns:ds="http://schemas.openxmlformats.org/officeDocument/2006/customXml" ds:itemID="{4422976E-42E7-4936-A4C2-B88B33B1B19F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623.xml><?xml version="1.0" encoding="utf-8"?>
<ds:datastoreItem xmlns:ds="http://schemas.openxmlformats.org/officeDocument/2006/customXml" ds:itemID="{8DB71BE0-5E63-4A75-91FB-D4860DAC7C82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624.xml><?xml version="1.0" encoding="utf-8"?>
<ds:datastoreItem xmlns:ds="http://schemas.openxmlformats.org/officeDocument/2006/customXml" ds:itemID="{2E5BB87A-3529-434E-9C8C-574D7E29DBE9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625.xml><?xml version="1.0" encoding="utf-8"?>
<ds:datastoreItem xmlns:ds="http://schemas.openxmlformats.org/officeDocument/2006/customXml" ds:itemID="{73C7223E-9116-4762-995B-167C40F42F91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626.xml><?xml version="1.0" encoding="utf-8"?>
<ds:datastoreItem xmlns:ds="http://schemas.openxmlformats.org/officeDocument/2006/customXml" ds:itemID="{4474DD61-7734-495F-93B3-068FEB25AA5A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627.xml><?xml version="1.0" encoding="utf-8"?>
<ds:datastoreItem xmlns:ds="http://schemas.openxmlformats.org/officeDocument/2006/customXml" ds:itemID="{57A596F9-2DF8-4A63-8567-1CD2E1BDBD29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628.xml><?xml version="1.0" encoding="utf-8"?>
<ds:datastoreItem xmlns:ds="http://schemas.openxmlformats.org/officeDocument/2006/customXml" ds:itemID="{EBF8941C-2999-4E5A-A6E1-1AF67F743F09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629.xml><?xml version="1.0" encoding="utf-8"?>
<ds:datastoreItem xmlns:ds="http://schemas.openxmlformats.org/officeDocument/2006/customXml" ds:itemID="{7C55CA55-7AFF-467D-B4BD-68190CCCAC2C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63.xml><?xml version="1.0" encoding="utf-8"?>
<ds:datastoreItem xmlns:ds="http://schemas.openxmlformats.org/officeDocument/2006/customXml" ds:itemID="{680E62DC-4E77-4D99-AFD6-17C79ED45195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630.xml><?xml version="1.0" encoding="utf-8"?>
<ds:datastoreItem xmlns:ds="http://schemas.openxmlformats.org/officeDocument/2006/customXml" ds:itemID="{3E2B1204-6554-4AB2-B854-A9A1B6C9C2A2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631.xml><?xml version="1.0" encoding="utf-8"?>
<ds:datastoreItem xmlns:ds="http://schemas.openxmlformats.org/officeDocument/2006/customXml" ds:itemID="{DC0515ED-3B01-4BC4-A706-D6850CEDF6F9}">
  <ds:schemaRefs>
    <ds:schemaRef ds:uri="http://schemas.microsoft.com/sharepoint/v3/contenttype/forms"/>
  </ds:schemaRefs>
</ds:datastoreItem>
</file>

<file path=customXml/itemProps632.xml><?xml version="1.0" encoding="utf-8"?>
<ds:datastoreItem xmlns:ds="http://schemas.openxmlformats.org/officeDocument/2006/customXml" ds:itemID="{4DF8FFEB-498F-4607-8F93-DD9240B67302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633.xml><?xml version="1.0" encoding="utf-8"?>
<ds:datastoreItem xmlns:ds="http://schemas.openxmlformats.org/officeDocument/2006/customXml" ds:itemID="{3D3AFBC5-1695-4772-B2F3-5FDEC3DDFFEE}">
  <ds:schemaRefs>
    <ds:schemaRef ds:uri="http://schemas.microsoft.com/sharepoint/v3/contenttype/forms"/>
  </ds:schemaRefs>
</ds:datastoreItem>
</file>

<file path=customXml/itemProps634.xml><?xml version="1.0" encoding="utf-8"?>
<ds:datastoreItem xmlns:ds="http://schemas.openxmlformats.org/officeDocument/2006/customXml" ds:itemID="{20DBE2C3-9A24-4729-B9AA-37DFC0EC01B3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635.xml><?xml version="1.0" encoding="utf-8"?>
<ds:datastoreItem xmlns:ds="http://schemas.openxmlformats.org/officeDocument/2006/customXml" ds:itemID="{EC165422-C30F-4313-9B28-660C17A2857F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636.xml><?xml version="1.0" encoding="utf-8"?>
<ds:datastoreItem xmlns:ds="http://schemas.openxmlformats.org/officeDocument/2006/customXml" ds:itemID="{BBB6EC0E-4D33-4E66-9F37-1FBE0AAC4BE8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637.xml><?xml version="1.0" encoding="utf-8"?>
<ds:datastoreItem xmlns:ds="http://schemas.openxmlformats.org/officeDocument/2006/customXml" ds:itemID="{BC2EBD83-7A88-44AE-97A2-E1F4915F2B86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638.xml><?xml version="1.0" encoding="utf-8"?>
<ds:datastoreItem xmlns:ds="http://schemas.openxmlformats.org/officeDocument/2006/customXml" ds:itemID="{8AE94BD0-EB3C-45FA-9164-9F11030A2AC8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639.xml><?xml version="1.0" encoding="utf-8"?>
<ds:datastoreItem xmlns:ds="http://schemas.openxmlformats.org/officeDocument/2006/customXml" ds:itemID="{1659516C-3D41-4B63-A1E9-BCA1C60EA4E6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64.xml><?xml version="1.0" encoding="utf-8"?>
<ds:datastoreItem xmlns:ds="http://schemas.openxmlformats.org/officeDocument/2006/customXml" ds:itemID="{63BD049C-2D96-4C1D-812F-09710CBF8139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640.xml><?xml version="1.0" encoding="utf-8"?>
<ds:datastoreItem xmlns:ds="http://schemas.openxmlformats.org/officeDocument/2006/customXml" ds:itemID="{7E6A4A0B-33D7-45AD-B8E7-0AD3144CBE0A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641.xml><?xml version="1.0" encoding="utf-8"?>
<ds:datastoreItem xmlns:ds="http://schemas.openxmlformats.org/officeDocument/2006/customXml" ds:itemID="{089B5C6E-FD1C-41C4-B6C4-C828E260E579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642.xml><?xml version="1.0" encoding="utf-8"?>
<ds:datastoreItem xmlns:ds="http://schemas.openxmlformats.org/officeDocument/2006/customXml" ds:itemID="{61964D5E-6FF8-4054-9A33-D68EED013AC1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643.xml><?xml version="1.0" encoding="utf-8"?>
<ds:datastoreItem xmlns:ds="http://schemas.openxmlformats.org/officeDocument/2006/customXml" ds:itemID="{D8B16EB1-27B2-42F1-9BC8-16B172CAE54A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644.xml><?xml version="1.0" encoding="utf-8"?>
<ds:datastoreItem xmlns:ds="http://schemas.openxmlformats.org/officeDocument/2006/customXml" ds:itemID="{458A978C-CAB4-4926-AFBC-CB506109C48A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645.xml><?xml version="1.0" encoding="utf-8"?>
<ds:datastoreItem xmlns:ds="http://schemas.openxmlformats.org/officeDocument/2006/customXml" ds:itemID="{20401617-1DCF-44C1-9827-5A1367190098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646.xml><?xml version="1.0" encoding="utf-8"?>
<ds:datastoreItem xmlns:ds="http://schemas.openxmlformats.org/officeDocument/2006/customXml" ds:itemID="{DF1EE049-0EDF-4783-997A-425DDA6A218F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647.xml><?xml version="1.0" encoding="utf-8"?>
<ds:datastoreItem xmlns:ds="http://schemas.openxmlformats.org/officeDocument/2006/customXml" ds:itemID="{CF9E1E4D-D440-4465-A96C-914F71AF512E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648.xml><?xml version="1.0" encoding="utf-8"?>
<ds:datastoreItem xmlns:ds="http://schemas.openxmlformats.org/officeDocument/2006/customXml" ds:itemID="{B167F98B-AFB1-4CA5-884C-09C0D34F28E1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649.xml><?xml version="1.0" encoding="utf-8"?>
<ds:datastoreItem xmlns:ds="http://schemas.openxmlformats.org/officeDocument/2006/customXml" ds:itemID="{B183A83F-D9A6-498D-AAA9-36BDCF79882D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65.xml><?xml version="1.0" encoding="utf-8"?>
<ds:datastoreItem xmlns:ds="http://schemas.openxmlformats.org/officeDocument/2006/customXml" ds:itemID="{A9BCD6E1-F817-4587-9B47-C85DEA401640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650.xml><?xml version="1.0" encoding="utf-8"?>
<ds:datastoreItem xmlns:ds="http://schemas.openxmlformats.org/officeDocument/2006/customXml" ds:itemID="{54E43C52-78DA-4D4F-83A7-7DFD3CE6BBF1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651.xml><?xml version="1.0" encoding="utf-8"?>
<ds:datastoreItem xmlns:ds="http://schemas.openxmlformats.org/officeDocument/2006/customXml" ds:itemID="{E62F3C00-D2BB-4F38-809F-DFB7C7F12C7E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652.xml><?xml version="1.0" encoding="utf-8"?>
<ds:datastoreItem xmlns:ds="http://schemas.openxmlformats.org/officeDocument/2006/customXml" ds:itemID="{1BFEB747-A4A3-49DC-9E79-4993C969256E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653.xml><?xml version="1.0" encoding="utf-8"?>
<ds:datastoreItem xmlns:ds="http://schemas.openxmlformats.org/officeDocument/2006/customXml" ds:itemID="{E25CB28B-796E-46B2-8EF3-616DB9DC473F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654.xml><?xml version="1.0" encoding="utf-8"?>
<ds:datastoreItem xmlns:ds="http://schemas.openxmlformats.org/officeDocument/2006/customXml" ds:itemID="{FFF0969B-DB51-4049-9C2D-08BEE9C0E713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655.xml><?xml version="1.0" encoding="utf-8"?>
<ds:datastoreItem xmlns:ds="http://schemas.openxmlformats.org/officeDocument/2006/customXml" ds:itemID="{B095845B-5504-4E5A-A490-C6BB98FD76C7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656.xml><?xml version="1.0" encoding="utf-8"?>
<ds:datastoreItem xmlns:ds="http://schemas.openxmlformats.org/officeDocument/2006/customXml" ds:itemID="{032A8523-790F-40B2-B2FC-A4E16E5E657C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657.xml><?xml version="1.0" encoding="utf-8"?>
<ds:datastoreItem xmlns:ds="http://schemas.openxmlformats.org/officeDocument/2006/customXml" ds:itemID="{DA881F3A-86BD-4D7C-85F0-494BFDCD9FFB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658.xml><?xml version="1.0" encoding="utf-8"?>
<ds:datastoreItem xmlns:ds="http://schemas.openxmlformats.org/officeDocument/2006/customXml" ds:itemID="{067ACFD1-F937-420D-BEA7-987184F681E8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659.xml><?xml version="1.0" encoding="utf-8"?>
<ds:datastoreItem xmlns:ds="http://schemas.openxmlformats.org/officeDocument/2006/customXml" ds:itemID="{D2002FD3-8C94-4288-AE5D-7A3B273909F1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66.xml><?xml version="1.0" encoding="utf-8"?>
<ds:datastoreItem xmlns:ds="http://schemas.openxmlformats.org/officeDocument/2006/customXml" ds:itemID="{D1EABAB0-8866-4E63-AF21-09A88E43F728}">
  <ds:schemaRefs>
    <ds:schemaRef ds:uri="http://schemas.microsoft.com/sharepoint/v3/contenttype/forms"/>
  </ds:schemaRefs>
</ds:datastoreItem>
</file>

<file path=customXml/itemProps660.xml><?xml version="1.0" encoding="utf-8"?>
<ds:datastoreItem xmlns:ds="http://schemas.openxmlformats.org/officeDocument/2006/customXml" ds:itemID="{3A380EA4-6D66-4557-A751-02348E94E699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661.xml><?xml version="1.0" encoding="utf-8"?>
<ds:datastoreItem xmlns:ds="http://schemas.openxmlformats.org/officeDocument/2006/customXml" ds:itemID="{591BB007-66A2-42A7-8B67-AD7BDE51C0C0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662.xml><?xml version="1.0" encoding="utf-8"?>
<ds:datastoreItem xmlns:ds="http://schemas.openxmlformats.org/officeDocument/2006/customXml" ds:itemID="{23AC5F31-62EA-4635-8BE0-A6875AEB590A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663.xml><?xml version="1.0" encoding="utf-8"?>
<ds:datastoreItem xmlns:ds="http://schemas.openxmlformats.org/officeDocument/2006/customXml" ds:itemID="{C5BD865E-A878-4FAE-B063-C76AA21AE1C9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664.xml><?xml version="1.0" encoding="utf-8"?>
<ds:datastoreItem xmlns:ds="http://schemas.openxmlformats.org/officeDocument/2006/customXml" ds:itemID="{87D62060-A54C-4DB7-A68E-67B902DF5DE9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665.xml><?xml version="1.0" encoding="utf-8"?>
<ds:datastoreItem xmlns:ds="http://schemas.openxmlformats.org/officeDocument/2006/customXml" ds:itemID="{2642DD2C-F845-4E45-A8CB-01864768D1E6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666.xml><?xml version="1.0" encoding="utf-8"?>
<ds:datastoreItem xmlns:ds="http://schemas.openxmlformats.org/officeDocument/2006/customXml" ds:itemID="{A4A127BB-428F-49AA-A1D9-8B425508F308}">
  <ds:schemaRefs>
    <ds:schemaRef ds:uri="http://schemas.microsoft.com/sharepoint/v3/contenttype/forms"/>
  </ds:schemaRefs>
</ds:datastoreItem>
</file>

<file path=customXml/itemProps667.xml><?xml version="1.0" encoding="utf-8"?>
<ds:datastoreItem xmlns:ds="http://schemas.openxmlformats.org/officeDocument/2006/customXml" ds:itemID="{1F75D2E8-2267-493C-B926-1E16F52F2A95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668.xml><?xml version="1.0" encoding="utf-8"?>
<ds:datastoreItem xmlns:ds="http://schemas.openxmlformats.org/officeDocument/2006/customXml" ds:itemID="{9D9AABF4-EED3-44BA-8D46-F48F4D5327A6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669.xml><?xml version="1.0" encoding="utf-8"?>
<ds:datastoreItem xmlns:ds="http://schemas.openxmlformats.org/officeDocument/2006/customXml" ds:itemID="{F4B11547-15C8-4435-9ED5-692DEB5C1FD7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67.xml><?xml version="1.0" encoding="utf-8"?>
<ds:datastoreItem xmlns:ds="http://schemas.openxmlformats.org/officeDocument/2006/customXml" ds:itemID="{6057DAC2-1E14-4CD0-B028-341FF5E2B36D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670.xml><?xml version="1.0" encoding="utf-8"?>
<ds:datastoreItem xmlns:ds="http://schemas.openxmlformats.org/officeDocument/2006/customXml" ds:itemID="{BAF74087-F878-4C24-AEFD-44492D992E8F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671.xml><?xml version="1.0" encoding="utf-8"?>
<ds:datastoreItem xmlns:ds="http://schemas.openxmlformats.org/officeDocument/2006/customXml" ds:itemID="{B89B8FDD-44C4-4BE9-82C6-778CE70CA495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672.xml><?xml version="1.0" encoding="utf-8"?>
<ds:datastoreItem xmlns:ds="http://schemas.openxmlformats.org/officeDocument/2006/customXml" ds:itemID="{8334EF4E-7CBA-495D-87CB-1C0475982BC5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673.xml><?xml version="1.0" encoding="utf-8"?>
<ds:datastoreItem xmlns:ds="http://schemas.openxmlformats.org/officeDocument/2006/customXml" ds:itemID="{34A72DAE-7C88-4068-B039-678CEA862CB4}">
  <ds:schemaRefs>
    <ds:schemaRef ds:uri="http://schemas.microsoft.com/sharepoint/v3/contenttype/forms"/>
  </ds:schemaRefs>
</ds:datastoreItem>
</file>

<file path=customXml/itemProps674.xml><?xml version="1.0" encoding="utf-8"?>
<ds:datastoreItem xmlns:ds="http://schemas.openxmlformats.org/officeDocument/2006/customXml" ds:itemID="{D428ABF2-D6A7-47AA-96CF-A909F40AED09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675.xml><?xml version="1.0" encoding="utf-8"?>
<ds:datastoreItem xmlns:ds="http://schemas.openxmlformats.org/officeDocument/2006/customXml" ds:itemID="{7CFF0304-1DA2-45E5-A4FD-92061B265283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676.xml><?xml version="1.0" encoding="utf-8"?>
<ds:datastoreItem xmlns:ds="http://schemas.openxmlformats.org/officeDocument/2006/customXml" ds:itemID="{9C8D22AD-66C6-40AD-B50E-171220A9FE83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677.xml><?xml version="1.0" encoding="utf-8"?>
<ds:datastoreItem xmlns:ds="http://schemas.openxmlformats.org/officeDocument/2006/customXml" ds:itemID="{F85E4763-B837-4681-BA0A-20D735737663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678.xml><?xml version="1.0" encoding="utf-8"?>
<ds:datastoreItem xmlns:ds="http://schemas.openxmlformats.org/officeDocument/2006/customXml" ds:itemID="{BDA4A127-19AD-4A39-92FE-0CCBFF86C668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679.xml><?xml version="1.0" encoding="utf-8"?>
<ds:datastoreItem xmlns:ds="http://schemas.openxmlformats.org/officeDocument/2006/customXml" ds:itemID="{FF6944BA-01B7-44F8-B02A-73858E73A4BC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68.xml><?xml version="1.0" encoding="utf-8"?>
<ds:datastoreItem xmlns:ds="http://schemas.openxmlformats.org/officeDocument/2006/customXml" ds:itemID="{232B55B2-24C6-41BB-B0BB-9B19673961A4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680.xml><?xml version="1.0" encoding="utf-8"?>
<ds:datastoreItem xmlns:ds="http://schemas.openxmlformats.org/officeDocument/2006/customXml" ds:itemID="{CF1781EA-7D23-4587-B77D-1F0437F1A1FC}">
  <ds:schemaRefs>
    <ds:schemaRef ds:uri="http://schemas.microsoft.com/sharepoint/v3/contenttype/forms"/>
  </ds:schemaRefs>
</ds:datastoreItem>
</file>

<file path=customXml/itemProps681.xml><?xml version="1.0" encoding="utf-8"?>
<ds:datastoreItem xmlns:ds="http://schemas.openxmlformats.org/officeDocument/2006/customXml" ds:itemID="{A6921DD3-3249-49AC-962F-00AC35B21412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682.xml><?xml version="1.0" encoding="utf-8"?>
<ds:datastoreItem xmlns:ds="http://schemas.openxmlformats.org/officeDocument/2006/customXml" ds:itemID="{DF9D3699-AA1A-4ED8-A0E7-8ED0AB43B398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683.xml><?xml version="1.0" encoding="utf-8"?>
<ds:datastoreItem xmlns:ds="http://schemas.openxmlformats.org/officeDocument/2006/customXml" ds:itemID="{786C4804-6655-4A85-AFBC-D208FEDECB9F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684.xml><?xml version="1.0" encoding="utf-8"?>
<ds:datastoreItem xmlns:ds="http://schemas.openxmlformats.org/officeDocument/2006/customXml" ds:itemID="{5E463A00-A16C-47E9-B5E2-B2A412195435}">
  <ds:schemaRefs>
    <ds:schemaRef ds:uri="http://schemas.microsoft.com/sharepoint/v3/contenttype/forms"/>
  </ds:schemaRefs>
</ds:datastoreItem>
</file>

<file path=customXml/itemProps685.xml><?xml version="1.0" encoding="utf-8"?>
<ds:datastoreItem xmlns:ds="http://schemas.openxmlformats.org/officeDocument/2006/customXml" ds:itemID="{AA4EAED9-D244-460B-A4D3-9A535D421D51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686.xml><?xml version="1.0" encoding="utf-8"?>
<ds:datastoreItem xmlns:ds="http://schemas.openxmlformats.org/officeDocument/2006/customXml" ds:itemID="{D3101126-BD48-4EDD-8A2C-668C935C255B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687.xml><?xml version="1.0" encoding="utf-8"?>
<ds:datastoreItem xmlns:ds="http://schemas.openxmlformats.org/officeDocument/2006/customXml" ds:itemID="{6EA07FEF-2B55-4199-AEBC-E48EB2A89801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688.xml><?xml version="1.0" encoding="utf-8"?>
<ds:datastoreItem xmlns:ds="http://schemas.openxmlformats.org/officeDocument/2006/customXml" ds:itemID="{68D22B37-184A-44F5-BBFD-7091CD2EC645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689.xml><?xml version="1.0" encoding="utf-8"?>
<ds:datastoreItem xmlns:ds="http://schemas.openxmlformats.org/officeDocument/2006/customXml" ds:itemID="{761057E4-9A77-4792-B869-72A0767479A1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69.xml><?xml version="1.0" encoding="utf-8"?>
<ds:datastoreItem xmlns:ds="http://schemas.openxmlformats.org/officeDocument/2006/customXml" ds:itemID="{FF53CECE-56D5-4273-BE4C-4E123DB81859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690.xml><?xml version="1.0" encoding="utf-8"?>
<ds:datastoreItem xmlns:ds="http://schemas.openxmlformats.org/officeDocument/2006/customXml" ds:itemID="{B7E28B9B-C0F8-4899-B85B-71FFF7D3B4E5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691.xml><?xml version="1.0" encoding="utf-8"?>
<ds:datastoreItem xmlns:ds="http://schemas.openxmlformats.org/officeDocument/2006/customXml" ds:itemID="{3EE198EC-DC5F-4FD0-A08E-D847BDBDC7AB}">
  <ds:schemaRefs>
    <ds:schemaRef ds:uri="http://schemas.microsoft.com/sharepoint/v3/contenttype/forms"/>
  </ds:schemaRefs>
</ds:datastoreItem>
</file>

<file path=customXml/itemProps692.xml><?xml version="1.0" encoding="utf-8"?>
<ds:datastoreItem xmlns:ds="http://schemas.openxmlformats.org/officeDocument/2006/customXml" ds:itemID="{BA703BB9-FBD7-4760-9556-FA6A2F6AC216}">
  <ds:schemaRefs>
    <ds:schemaRef ds:uri="7bdda26d-0221-4fa0-8c6a-f7c833976219"/>
    <ds:schemaRef ds:uri="b1cfbc1f-88c0-472c-ba1c-d37a38c11df3"/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693.xml><?xml version="1.0" encoding="utf-8"?>
<ds:datastoreItem xmlns:ds="http://schemas.openxmlformats.org/officeDocument/2006/customXml" ds:itemID="{9171C223-F599-4B1D-9F56-CCEFA18642AE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694.xml><?xml version="1.0" encoding="utf-8"?>
<ds:datastoreItem xmlns:ds="http://schemas.openxmlformats.org/officeDocument/2006/customXml" ds:itemID="{EFB28237-C7D5-44D4-AE2F-3A1A6BE8D527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695.xml><?xml version="1.0" encoding="utf-8"?>
<ds:datastoreItem xmlns:ds="http://schemas.openxmlformats.org/officeDocument/2006/customXml" ds:itemID="{058D90A0-D817-46DB-AB12-C9C31EC0AC4D}">
  <ds:schemaRefs>
    <ds:schemaRef ds:uri="http://schemas.microsoft.com/sharepoint/v3/contenttype/forms"/>
  </ds:schemaRefs>
</ds:datastoreItem>
</file>

<file path=customXml/itemProps696.xml><?xml version="1.0" encoding="utf-8"?>
<ds:datastoreItem xmlns:ds="http://schemas.openxmlformats.org/officeDocument/2006/customXml" ds:itemID="{E7011DAB-E505-429F-8056-CD313C92389C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697.xml><?xml version="1.0" encoding="utf-8"?>
<ds:datastoreItem xmlns:ds="http://schemas.openxmlformats.org/officeDocument/2006/customXml" ds:itemID="{997F2800-6667-4D64-8C14-F020235199B4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698.xml><?xml version="1.0" encoding="utf-8"?>
<ds:datastoreItem xmlns:ds="http://schemas.openxmlformats.org/officeDocument/2006/customXml" ds:itemID="{E13B1939-067C-4B24-B7E4-FA7E2B6B7B3C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699.xml><?xml version="1.0" encoding="utf-8"?>
<ds:datastoreItem xmlns:ds="http://schemas.openxmlformats.org/officeDocument/2006/customXml" ds:itemID="{131C256E-6C6E-4444-835C-92A77401D18E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7.xml><?xml version="1.0" encoding="utf-8"?>
<ds:datastoreItem xmlns:ds="http://schemas.openxmlformats.org/officeDocument/2006/customXml" ds:itemID="{A19B792E-E268-4C27-8819-5A7CC19FBD67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70.xml><?xml version="1.0" encoding="utf-8"?>
<ds:datastoreItem xmlns:ds="http://schemas.openxmlformats.org/officeDocument/2006/customXml" ds:itemID="{71125800-2A29-479D-8CA4-9C7ABA30712E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700.xml><?xml version="1.0" encoding="utf-8"?>
<ds:datastoreItem xmlns:ds="http://schemas.openxmlformats.org/officeDocument/2006/customXml" ds:itemID="{A4F77240-2467-4556-AA7D-0695A8CFD3D5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701.xml><?xml version="1.0" encoding="utf-8"?>
<ds:datastoreItem xmlns:ds="http://schemas.openxmlformats.org/officeDocument/2006/customXml" ds:itemID="{B2446FC9-2A21-401F-8C19-FFF7A1A3C61E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702.xml><?xml version="1.0" encoding="utf-8"?>
<ds:datastoreItem xmlns:ds="http://schemas.openxmlformats.org/officeDocument/2006/customXml" ds:itemID="{12FF9714-6955-45FC-B559-9B87C3EB2A1E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703.xml><?xml version="1.0" encoding="utf-8"?>
<ds:datastoreItem xmlns:ds="http://schemas.openxmlformats.org/officeDocument/2006/customXml" ds:itemID="{EF089352-DF00-474A-BBB5-47D40A21D646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704.xml><?xml version="1.0" encoding="utf-8"?>
<ds:datastoreItem xmlns:ds="http://schemas.openxmlformats.org/officeDocument/2006/customXml" ds:itemID="{96301D8E-0722-4490-A23B-BBF1CC815436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705.xml><?xml version="1.0" encoding="utf-8"?>
<ds:datastoreItem xmlns:ds="http://schemas.openxmlformats.org/officeDocument/2006/customXml" ds:itemID="{1C7DD09C-6556-4A96-8DC6-4FD4A863342A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706.xml><?xml version="1.0" encoding="utf-8"?>
<ds:datastoreItem xmlns:ds="http://schemas.openxmlformats.org/officeDocument/2006/customXml" ds:itemID="{932ABCD5-0CD6-4760-9D1E-6AE9D2152C92}">
  <ds:schemaRefs>
    <ds:schemaRef ds:uri="http://schemas.microsoft.com/sharepoint/v3/contenttype/forms"/>
  </ds:schemaRefs>
</ds:datastoreItem>
</file>

<file path=customXml/itemProps707.xml><?xml version="1.0" encoding="utf-8"?>
<ds:datastoreItem xmlns:ds="http://schemas.openxmlformats.org/officeDocument/2006/customXml" ds:itemID="{152CF824-60B2-4360-AFE5-94F38E5565F5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708.xml><?xml version="1.0" encoding="utf-8"?>
<ds:datastoreItem xmlns:ds="http://schemas.openxmlformats.org/officeDocument/2006/customXml" ds:itemID="{F365DC6B-6C20-47C9-8AFD-2DE12E90BF16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709.xml><?xml version="1.0" encoding="utf-8"?>
<ds:datastoreItem xmlns:ds="http://schemas.openxmlformats.org/officeDocument/2006/customXml" ds:itemID="{26A50E60-F4B8-4BAC-848A-D93F03056BA9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71.xml><?xml version="1.0" encoding="utf-8"?>
<ds:datastoreItem xmlns:ds="http://schemas.openxmlformats.org/officeDocument/2006/customXml" ds:itemID="{29452D13-CC85-4F45-A47E-2A8E3F199FEF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710.xml><?xml version="1.0" encoding="utf-8"?>
<ds:datastoreItem xmlns:ds="http://schemas.openxmlformats.org/officeDocument/2006/customXml" ds:itemID="{C9C7B16F-254D-4EE8-8E1E-3AE85E4097F7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711.xml><?xml version="1.0" encoding="utf-8"?>
<ds:datastoreItem xmlns:ds="http://schemas.openxmlformats.org/officeDocument/2006/customXml" ds:itemID="{97ED3B3B-B021-4F7B-9CB0-9DEDEB914404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712.xml><?xml version="1.0" encoding="utf-8"?>
<ds:datastoreItem xmlns:ds="http://schemas.openxmlformats.org/officeDocument/2006/customXml" ds:itemID="{AAF51602-7042-4B7C-9353-99615251ABE7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713.xml><?xml version="1.0" encoding="utf-8"?>
<ds:datastoreItem xmlns:ds="http://schemas.openxmlformats.org/officeDocument/2006/customXml" ds:itemID="{3B846394-BEA8-4EA4-BAEF-8B595B3EFF84}">
  <ds:schemaRefs>
    <ds:schemaRef ds:uri="7bdda26d-0221-4fa0-8c6a-f7c833976219"/>
    <ds:schemaRef ds:uri="b1cfbc1f-88c0-472c-ba1c-d37a38c11df3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microsoft.com/sharepoint/v4"/>
    <ds:schemaRef ds:uri="http://schemas.openxmlformats.org/package/2006/metadata/core-properties"/>
    <ds:schemaRef ds:uri="http://www.w3.org/XML/1998/namespace"/>
  </ds:schemaRefs>
</ds:datastoreItem>
</file>

<file path=customXml/itemProps714.xml><?xml version="1.0" encoding="utf-8"?>
<ds:datastoreItem xmlns:ds="http://schemas.openxmlformats.org/officeDocument/2006/customXml" ds:itemID="{0E851E2A-FB5F-43DF-B9B8-34E775CC613B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715.xml><?xml version="1.0" encoding="utf-8"?>
<ds:datastoreItem xmlns:ds="http://schemas.openxmlformats.org/officeDocument/2006/customXml" ds:itemID="{B47295AC-56D5-4E5B-B652-81D0EA7BA0D3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716.xml><?xml version="1.0" encoding="utf-8"?>
<ds:datastoreItem xmlns:ds="http://schemas.openxmlformats.org/officeDocument/2006/customXml" ds:itemID="{39ED5007-6A7E-44E3-8A99-93612C4647B8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717.xml><?xml version="1.0" encoding="utf-8"?>
<ds:datastoreItem xmlns:ds="http://schemas.openxmlformats.org/officeDocument/2006/customXml" ds:itemID="{AB78DD65-FE0A-468E-98AB-B8A5AE3338D1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718.xml><?xml version="1.0" encoding="utf-8"?>
<ds:datastoreItem xmlns:ds="http://schemas.openxmlformats.org/officeDocument/2006/customXml" ds:itemID="{A07D2346-4260-4DD1-96C9-3DF2997669C9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719.xml><?xml version="1.0" encoding="utf-8"?>
<ds:datastoreItem xmlns:ds="http://schemas.openxmlformats.org/officeDocument/2006/customXml" ds:itemID="{A19E5B3E-6ECB-4267-8715-2573BC49B51E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72.xml><?xml version="1.0" encoding="utf-8"?>
<ds:datastoreItem xmlns:ds="http://schemas.openxmlformats.org/officeDocument/2006/customXml" ds:itemID="{49F68B6D-E730-479B-8618-9AE29F4BBB6D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720.xml><?xml version="1.0" encoding="utf-8"?>
<ds:datastoreItem xmlns:ds="http://schemas.openxmlformats.org/officeDocument/2006/customXml" ds:itemID="{0A4EBF58-55E3-412C-A8F7-BAB80EDF5544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721.xml><?xml version="1.0" encoding="utf-8"?>
<ds:datastoreItem xmlns:ds="http://schemas.openxmlformats.org/officeDocument/2006/customXml" ds:itemID="{8E39F343-D1DF-4ACF-A6DB-2BAB693F31DD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722.xml><?xml version="1.0" encoding="utf-8"?>
<ds:datastoreItem xmlns:ds="http://schemas.openxmlformats.org/officeDocument/2006/customXml" ds:itemID="{64DCDCD7-F610-489F-96F3-AD32787884BF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723.xml><?xml version="1.0" encoding="utf-8"?>
<ds:datastoreItem xmlns:ds="http://schemas.openxmlformats.org/officeDocument/2006/customXml" ds:itemID="{1B17D03F-0D54-4AD4-80B3-752480C029DC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724.xml><?xml version="1.0" encoding="utf-8"?>
<ds:datastoreItem xmlns:ds="http://schemas.openxmlformats.org/officeDocument/2006/customXml" ds:itemID="{D284C6A2-D22E-4160-BFCB-585CC20905B3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725.xml><?xml version="1.0" encoding="utf-8"?>
<ds:datastoreItem xmlns:ds="http://schemas.openxmlformats.org/officeDocument/2006/customXml" ds:itemID="{4001DCB2-B2A4-4AF5-979F-0372468CB179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726.xml><?xml version="1.0" encoding="utf-8"?>
<ds:datastoreItem xmlns:ds="http://schemas.openxmlformats.org/officeDocument/2006/customXml" ds:itemID="{B6EB2CA7-6DC0-413C-8D8C-979EE0C0D156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727.xml><?xml version="1.0" encoding="utf-8"?>
<ds:datastoreItem xmlns:ds="http://schemas.openxmlformats.org/officeDocument/2006/customXml" ds:itemID="{29027E58-0372-4B5D-BAF2-64849D45A9EF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728.xml><?xml version="1.0" encoding="utf-8"?>
<ds:datastoreItem xmlns:ds="http://schemas.openxmlformats.org/officeDocument/2006/customXml" ds:itemID="{CC93E4FD-E8AB-43E6-8A20-55F50A059284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729.xml><?xml version="1.0" encoding="utf-8"?>
<ds:datastoreItem xmlns:ds="http://schemas.openxmlformats.org/officeDocument/2006/customXml" ds:itemID="{D1C5E508-30F1-497F-8BC9-2DBB05C59B31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73.xml><?xml version="1.0" encoding="utf-8"?>
<ds:datastoreItem xmlns:ds="http://schemas.openxmlformats.org/officeDocument/2006/customXml" ds:itemID="{1964D7CD-C679-4C9D-B3FE-AFBA6454970D}">
  <ds:schemaRefs>
    <ds:schemaRef ds:uri="7bdda26d-0221-4fa0-8c6a-f7c833976219"/>
    <ds:schemaRef ds:uri="b1cfbc1f-88c0-472c-ba1c-d37a38c11df3"/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730.xml><?xml version="1.0" encoding="utf-8"?>
<ds:datastoreItem xmlns:ds="http://schemas.openxmlformats.org/officeDocument/2006/customXml" ds:itemID="{C1C86C53-EEEF-4B5B-8BFE-EDF4534F6BBF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731.xml><?xml version="1.0" encoding="utf-8"?>
<ds:datastoreItem xmlns:ds="http://schemas.openxmlformats.org/officeDocument/2006/customXml" ds:itemID="{5A590C28-FBFA-43D8-AC7F-8726FD8BE9B7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732.xml><?xml version="1.0" encoding="utf-8"?>
<ds:datastoreItem xmlns:ds="http://schemas.openxmlformats.org/officeDocument/2006/customXml" ds:itemID="{4C23D70A-2BB1-403C-A94C-6B3E0B53ACD0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733.xml><?xml version="1.0" encoding="utf-8"?>
<ds:datastoreItem xmlns:ds="http://schemas.openxmlformats.org/officeDocument/2006/customXml" ds:itemID="{53FAAE52-46EC-48A8-BE6D-828D711833AE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734.xml><?xml version="1.0" encoding="utf-8"?>
<ds:datastoreItem xmlns:ds="http://schemas.openxmlformats.org/officeDocument/2006/customXml" ds:itemID="{103A8214-F15C-42E7-AA24-E3A4B6E9808E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735.xml><?xml version="1.0" encoding="utf-8"?>
<ds:datastoreItem xmlns:ds="http://schemas.openxmlformats.org/officeDocument/2006/customXml" ds:itemID="{38159BC3-78A6-4BD3-9234-AC7C88B6A173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736.xml><?xml version="1.0" encoding="utf-8"?>
<ds:datastoreItem xmlns:ds="http://schemas.openxmlformats.org/officeDocument/2006/customXml" ds:itemID="{0B1BF5EB-4ADD-41D7-9208-F8C4336F3817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737.xml><?xml version="1.0" encoding="utf-8"?>
<ds:datastoreItem xmlns:ds="http://schemas.openxmlformats.org/officeDocument/2006/customXml" ds:itemID="{8BB64D74-0230-488A-AC74-314FD67249EC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738.xml><?xml version="1.0" encoding="utf-8"?>
<ds:datastoreItem xmlns:ds="http://schemas.openxmlformats.org/officeDocument/2006/customXml" ds:itemID="{D5151C90-8ED1-4FF7-98C4-6C3DF51A5146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739.xml><?xml version="1.0" encoding="utf-8"?>
<ds:datastoreItem xmlns:ds="http://schemas.openxmlformats.org/officeDocument/2006/customXml" ds:itemID="{6C46DBEF-8351-4904-898E-162B38D636F1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74.xml><?xml version="1.0" encoding="utf-8"?>
<ds:datastoreItem xmlns:ds="http://schemas.openxmlformats.org/officeDocument/2006/customXml" ds:itemID="{17638DEA-53E7-4900-B7B2-E9144B1F6FDE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740.xml><?xml version="1.0" encoding="utf-8"?>
<ds:datastoreItem xmlns:ds="http://schemas.openxmlformats.org/officeDocument/2006/customXml" ds:itemID="{C90E25D2-7D53-4F13-BDD6-C90DF8FFE180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741.xml><?xml version="1.0" encoding="utf-8"?>
<ds:datastoreItem xmlns:ds="http://schemas.openxmlformats.org/officeDocument/2006/customXml" ds:itemID="{BAAB6E70-BB76-4135-AB84-ACCEF7DC2A0C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742.xml><?xml version="1.0" encoding="utf-8"?>
<ds:datastoreItem xmlns:ds="http://schemas.openxmlformats.org/officeDocument/2006/customXml" ds:itemID="{27C88B3B-9E69-44AD-86C1-1EFF101CE004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743.xml><?xml version="1.0" encoding="utf-8"?>
<ds:datastoreItem xmlns:ds="http://schemas.openxmlformats.org/officeDocument/2006/customXml" ds:itemID="{237F666A-EAEE-461C-A8E4-BE52F772DFAF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744.xml><?xml version="1.0" encoding="utf-8"?>
<ds:datastoreItem xmlns:ds="http://schemas.openxmlformats.org/officeDocument/2006/customXml" ds:itemID="{98736B60-4836-4FB0-A37A-10077DC92D2C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745.xml><?xml version="1.0" encoding="utf-8"?>
<ds:datastoreItem xmlns:ds="http://schemas.openxmlformats.org/officeDocument/2006/customXml" ds:itemID="{996CF266-7C4D-4297-A983-6DD0EA2DDF89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746.xml><?xml version="1.0" encoding="utf-8"?>
<ds:datastoreItem xmlns:ds="http://schemas.openxmlformats.org/officeDocument/2006/customXml" ds:itemID="{40F02B64-F5DF-468F-9713-AC190D425F39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747.xml><?xml version="1.0" encoding="utf-8"?>
<ds:datastoreItem xmlns:ds="http://schemas.openxmlformats.org/officeDocument/2006/customXml" ds:itemID="{FBFA2E61-5187-4BCD-A6F2-EE3F4E65390A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748.xml><?xml version="1.0" encoding="utf-8"?>
<ds:datastoreItem xmlns:ds="http://schemas.openxmlformats.org/officeDocument/2006/customXml" ds:itemID="{E4274EAA-F010-4624-8881-64CF1451F259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749.xml><?xml version="1.0" encoding="utf-8"?>
<ds:datastoreItem xmlns:ds="http://schemas.openxmlformats.org/officeDocument/2006/customXml" ds:itemID="{10B872E3-3DE6-4906-B827-8E2925EEA5CB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75.xml><?xml version="1.0" encoding="utf-8"?>
<ds:datastoreItem xmlns:ds="http://schemas.openxmlformats.org/officeDocument/2006/customXml" ds:itemID="{B9A6656B-C13E-47C9-9C0C-36DB96991E4A}">
  <ds:schemaRefs>
    <ds:schemaRef ds:uri="http://schemas.microsoft.com/sharepoint/v3/contenttype/forms"/>
  </ds:schemaRefs>
</ds:datastoreItem>
</file>

<file path=customXml/itemProps750.xml><?xml version="1.0" encoding="utf-8"?>
<ds:datastoreItem xmlns:ds="http://schemas.openxmlformats.org/officeDocument/2006/customXml" ds:itemID="{044ACB0F-4DF8-4F5C-A7CE-C3731D4692BE}">
  <ds:schemaRefs>
    <ds:schemaRef ds:uri="http://schemas.microsoft.com/sharepoint/v3/contenttype/forms"/>
  </ds:schemaRefs>
</ds:datastoreItem>
</file>

<file path=customXml/itemProps751.xml><?xml version="1.0" encoding="utf-8"?>
<ds:datastoreItem xmlns:ds="http://schemas.openxmlformats.org/officeDocument/2006/customXml" ds:itemID="{CB9258BC-6939-4863-9FA9-27E6099ACC9D}">
  <ds:schemaRefs>
    <ds:schemaRef ds:uri="http://schemas.microsoft.com/sharepoint/v3/contenttype/forms"/>
  </ds:schemaRefs>
</ds:datastoreItem>
</file>

<file path=customXml/itemProps752.xml><?xml version="1.0" encoding="utf-8"?>
<ds:datastoreItem xmlns:ds="http://schemas.openxmlformats.org/officeDocument/2006/customXml" ds:itemID="{3705C508-2B10-4670-BA5F-E075E465ECB9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753.xml><?xml version="1.0" encoding="utf-8"?>
<ds:datastoreItem xmlns:ds="http://schemas.openxmlformats.org/officeDocument/2006/customXml" ds:itemID="{9F2CD21D-174D-43A3-BAC0-21DE65667781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754.xml><?xml version="1.0" encoding="utf-8"?>
<ds:datastoreItem xmlns:ds="http://schemas.openxmlformats.org/officeDocument/2006/customXml" ds:itemID="{B639D38A-BB84-4556-99C0-BE524F0291B9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755.xml><?xml version="1.0" encoding="utf-8"?>
<ds:datastoreItem xmlns:ds="http://schemas.openxmlformats.org/officeDocument/2006/customXml" ds:itemID="{293F4350-3DC2-4BA8-8041-095D4E7DEDC9}">
  <ds:schemaRefs>
    <ds:schemaRef ds:uri="http://schemas.microsoft.com/sharepoint/v3/contenttype/forms"/>
  </ds:schemaRefs>
</ds:datastoreItem>
</file>

<file path=customXml/itemProps756.xml><?xml version="1.0" encoding="utf-8"?>
<ds:datastoreItem xmlns:ds="http://schemas.openxmlformats.org/officeDocument/2006/customXml" ds:itemID="{B1BDFD24-1A64-4C7A-861A-32BD17F4ECC2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757.xml><?xml version="1.0" encoding="utf-8"?>
<ds:datastoreItem xmlns:ds="http://schemas.openxmlformats.org/officeDocument/2006/customXml" ds:itemID="{6593C0B2-EC24-47FC-8460-EDD91D6C5051}">
  <ds:schemaRefs>
    <ds:schemaRef ds:uri="http://schemas.microsoft.com/sharepoint/v3/contenttype/forms"/>
  </ds:schemaRefs>
</ds:datastoreItem>
</file>

<file path=customXml/itemProps758.xml><?xml version="1.0" encoding="utf-8"?>
<ds:datastoreItem xmlns:ds="http://schemas.openxmlformats.org/officeDocument/2006/customXml" ds:itemID="{37FD20EC-B90D-4C55-8B8A-BE493E82A3E6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759.xml><?xml version="1.0" encoding="utf-8"?>
<ds:datastoreItem xmlns:ds="http://schemas.openxmlformats.org/officeDocument/2006/customXml" ds:itemID="{42D9D71B-A0DE-496D-B9CE-EB4235F95AB4}">
  <ds:schemaRefs>
    <ds:schemaRef ds:uri="http://schemas.microsoft.com/sharepoint/v3/contenttype/forms"/>
  </ds:schemaRefs>
</ds:datastoreItem>
</file>

<file path=customXml/itemProps76.xml><?xml version="1.0" encoding="utf-8"?>
<ds:datastoreItem xmlns:ds="http://schemas.openxmlformats.org/officeDocument/2006/customXml" ds:itemID="{FF84C696-598F-46EA-94C5-1A834630448F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760.xml><?xml version="1.0" encoding="utf-8"?>
<ds:datastoreItem xmlns:ds="http://schemas.openxmlformats.org/officeDocument/2006/customXml" ds:itemID="{FD81718F-03CA-4BDB-B08D-8AD6CB123F61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761.xml><?xml version="1.0" encoding="utf-8"?>
<ds:datastoreItem xmlns:ds="http://schemas.openxmlformats.org/officeDocument/2006/customXml" ds:itemID="{CFD4F8AD-FC7E-4173-A149-6E5E08871944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762.xml><?xml version="1.0" encoding="utf-8"?>
<ds:datastoreItem xmlns:ds="http://schemas.openxmlformats.org/officeDocument/2006/customXml" ds:itemID="{AEC82811-A0E7-48B9-9789-F2F689DF226C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763.xml><?xml version="1.0" encoding="utf-8"?>
<ds:datastoreItem xmlns:ds="http://schemas.openxmlformats.org/officeDocument/2006/customXml" ds:itemID="{5065B39A-563D-4803-A2BF-CDA6E945EF5D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764.xml><?xml version="1.0" encoding="utf-8"?>
<ds:datastoreItem xmlns:ds="http://schemas.openxmlformats.org/officeDocument/2006/customXml" ds:itemID="{F7FAE2AB-5735-4ADB-8CC5-75E10DB7AA83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765.xml><?xml version="1.0" encoding="utf-8"?>
<ds:datastoreItem xmlns:ds="http://schemas.openxmlformats.org/officeDocument/2006/customXml" ds:itemID="{B89B44C0-AD8C-4754-A18B-1716875D3DCB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766.xml><?xml version="1.0" encoding="utf-8"?>
<ds:datastoreItem xmlns:ds="http://schemas.openxmlformats.org/officeDocument/2006/customXml" ds:itemID="{590E2D95-F49A-4528-8C3A-063DEB3E6FA7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767.xml><?xml version="1.0" encoding="utf-8"?>
<ds:datastoreItem xmlns:ds="http://schemas.openxmlformats.org/officeDocument/2006/customXml" ds:itemID="{03B73ABE-6ABF-4014-A48B-D08257ED3A32}">
  <ds:schemaRefs>
    <ds:schemaRef ds:uri="http://schemas.microsoft.com/sharepoint/v3/contenttype/forms"/>
  </ds:schemaRefs>
</ds:datastoreItem>
</file>

<file path=customXml/itemProps768.xml><?xml version="1.0" encoding="utf-8"?>
<ds:datastoreItem xmlns:ds="http://schemas.openxmlformats.org/officeDocument/2006/customXml" ds:itemID="{B7AC3205-6467-4B95-8944-5808A74CCA6E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769.xml><?xml version="1.0" encoding="utf-8"?>
<ds:datastoreItem xmlns:ds="http://schemas.openxmlformats.org/officeDocument/2006/customXml" ds:itemID="{A0033E6D-6053-430A-B0C8-47ABE26EED52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77.xml><?xml version="1.0" encoding="utf-8"?>
<ds:datastoreItem xmlns:ds="http://schemas.openxmlformats.org/officeDocument/2006/customXml" ds:itemID="{29598338-BE25-4E92-9023-4C4D22F44DA6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770.xml><?xml version="1.0" encoding="utf-8"?>
<ds:datastoreItem xmlns:ds="http://schemas.openxmlformats.org/officeDocument/2006/customXml" ds:itemID="{141C7694-DAD7-47E8-96D4-0656FCADA65F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771.xml><?xml version="1.0" encoding="utf-8"?>
<ds:datastoreItem xmlns:ds="http://schemas.openxmlformats.org/officeDocument/2006/customXml" ds:itemID="{D26FA908-5E31-4B14-8AD3-F9055EFF022E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772.xml><?xml version="1.0" encoding="utf-8"?>
<ds:datastoreItem xmlns:ds="http://schemas.openxmlformats.org/officeDocument/2006/customXml" ds:itemID="{397BF660-B901-48D0-82F9-04418FB0639B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773.xml><?xml version="1.0" encoding="utf-8"?>
<ds:datastoreItem xmlns:ds="http://schemas.openxmlformats.org/officeDocument/2006/customXml" ds:itemID="{F6C94C63-FF38-49AF-8C2A-6700243ABA8F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774.xml><?xml version="1.0" encoding="utf-8"?>
<ds:datastoreItem xmlns:ds="http://schemas.openxmlformats.org/officeDocument/2006/customXml" ds:itemID="{2F21DF3F-0F82-416C-9CE8-ACF4FB22D163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775.xml><?xml version="1.0" encoding="utf-8"?>
<ds:datastoreItem xmlns:ds="http://schemas.openxmlformats.org/officeDocument/2006/customXml" ds:itemID="{1AB76412-2C1F-4EE2-938D-8E7172413CD8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776.xml><?xml version="1.0" encoding="utf-8"?>
<ds:datastoreItem xmlns:ds="http://schemas.openxmlformats.org/officeDocument/2006/customXml" ds:itemID="{9A478BCD-EEEF-4B2D-860E-FCB1129735DE}">
  <ds:schemaRefs>
    <ds:schemaRef ds:uri="http://schemas.microsoft.com/sharepoint/v3/contenttype/forms"/>
  </ds:schemaRefs>
</ds:datastoreItem>
</file>

<file path=customXml/itemProps777.xml><?xml version="1.0" encoding="utf-8"?>
<ds:datastoreItem xmlns:ds="http://schemas.openxmlformats.org/officeDocument/2006/customXml" ds:itemID="{489D2C4C-7084-4464-AA11-9799C7E279FB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778.xml><?xml version="1.0" encoding="utf-8"?>
<ds:datastoreItem xmlns:ds="http://schemas.openxmlformats.org/officeDocument/2006/customXml" ds:itemID="{FBF27CB5-2D21-444A-9E4B-542442C128A4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779.xml><?xml version="1.0" encoding="utf-8"?>
<ds:datastoreItem xmlns:ds="http://schemas.openxmlformats.org/officeDocument/2006/customXml" ds:itemID="{37F0D69B-24C6-4AC3-8E43-489159C4C466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78.xml><?xml version="1.0" encoding="utf-8"?>
<ds:datastoreItem xmlns:ds="http://schemas.openxmlformats.org/officeDocument/2006/customXml" ds:itemID="{3D93C2B8-8C50-4E1E-B6EA-32A5DA6E80F4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780.xml><?xml version="1.0" encoding="utf-8"?>
<ds:datastoreItem xmlns:ds="http://schemas.openxmlformats.org/officeDocument/2006/customXml" ds:itemID="{47666AED-1AE8-4BA1-8155-872D5A511651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781.xml><?xml version="1.0" encoding="utf-8"?>
<ds:datastoreItem xmlns:ds="http://schemas.openxmlformats.org/officeDocument/2006/customXml" ds:itemID="{1B044FA8-1392-44DE-8E2A-AEE6184CE7E7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782.xml><?xml version="1.0" encoding="utf-8"?>
<ds:datastoreItem xmlns:ds="http://schemas.openxmlformats.org/officeDocument/2006/customXml" ds:itemID="{3163CDF8-99AE-4D7D-94AE-EFDFE35AA4E1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783.xml><?xml version="1.0" encoding="utf-8"?>
<ds:datastoreItem xmlns:ds="http://schemas.openxmlformats.org/officeDocument/2006/customXml" ds:itemID="{B4CCC24D-70E8-46D1-9ABF-927F07633B5B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784.xml><?xml version="1.0" encoding="utf-8"?>
<ds:datastoreItem xmlns:ds="http://schemas.openxmlformats.org/officeDocument/2006/customXml" ds:itemID="{012D6754-CDFF-4661-A496-F8232826A5D8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785.xml><?xml version="1.0" encoding="utf-8"?>
<ds:datastoreItem xmlns:ds="http://schemas.openxmlformats.org/officeDocument/2006/customXml" ds:itemID="{8A588FCA-01ED-4A8B-A740-70997B374AEB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786.xml><?xml version="1.0" encoding="utf-8"?>
<ds:datastoreItem xmlns:ds="http://schemas.openxmlformats.org/officeDocument/2006/customXml" ds:itemID="{8FC6B4DB-5E22-48E8-9639-42E20D443FF5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787.xml><?xml version="1.0" encoding="utf-8"?>
<ds:datastoreItem xmlns:ds="http://schemas.openxmlformats.org/officeDocument/2006/customXml" ds:itemID="{E9693A1A-7EE4-4A2D-B3CC-16E14C65EA63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788.xml><?xml version="1.0" encoding="utf-8"?>
<ds:datastoreItem xmlns:ds="http://schemas.openxmlformats.org/officeDocument/2006/customXml" ds:itemID="{DEE7B2E9-BFAF-4C31-AA7E-17CA5DC7B2F6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789.xml><?xml version="1.0" encoding="utf-8"?>
<ds:datastoreItem xmlns:ds="http://schemas.openxmlformats.org/officeDocument/2006/customXml" ds:itemID="{E3AECBB3-413D-4FC8-AB6B-1FEB4F24468D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79.xml><?xml version="1.0" encoding="utf-8"?>
<ds:datastoreItem xmlns:ds="http://schemas.openxmlformats.org/officeDocument/2006/customXml" ds:itemID="{F3AC7ED1-80A6-4444-B2CF-D4C2467A11DE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790.xml><?xml version="1.0" encoding="utf-8"?>
<ds:datastoreItem xmlns:ds="http://schemas.openxmlformats.org/officeDocument/2006/customXml" ds:itemID="{2BFE115F-04E8-48DE-AE9C-47FF8F134B9C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791.xml><?xml version="1.0" encoding="utf-8"?>
<ds:datastoreItem xmlns:ds="http://schemas.openxmlformats.org/officeDocument/2006/customXml" ds:itemID="{A65D2BF5-1CA2-4F7B-8237-8CF8ECEACB92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792.xml><?xml version="1.0" encoding="utf-8"?>
<ds:datastoreItem xmlns:ds="http://schemas.openxmlformats.org/officeDocument/2006/customXml" ds:itemID="{98ABFDC2-AEF5-4934-ACF7-68AC11A5CA15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793.xml><?xml version="1.0" encoding="utf-8"?>
<ds:datastoreItem xmlns:ds="http://schemas.openxmlformats.org/officeDocument/2006/customXml" ds:itemID="{FA9463B2-CD40-49EB-B674-20C664D50F11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794.xml><?xml version="1.0" encoding="utf-8"?>
<ds:datastoreItem xmlns:ds="http://schemas.openxmlformats.org/officeDocument/2006/customXml" ds:itemID="{4426D0AC-8275-498C-81BB-2DB08038F7C1}">
  <ds:schemaRefs>
    <ds:schemaRef ds:uri="http://schemas.microsoft.com/sharepoint/v3/contenttype/forms"/>
  </ds:schemaRefs>
</ds:datastoreItem>
</file>

<file path=customXml/itemProps795.xml><?xml version="1.0" encoding="utf-8"?>
<ds:datastoreItem xmlns:ds="http://schemas.openxmlformats.org/officeDocument/2006/customXml" ds:itemID="{0F7F6CE4-F4BC-47B1-A38D-6AB67B283DC5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796.xml><?xml version="1.0" encoding="utf-8"?>
<ds:datastoreItem xmlns:ds="http://schemas.openxmlformats.org/officeDocument/2006/customXml" ds:itemID="{77526B98-B878-4020-92FA-381633CCF226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797.xml><?xml version="1.0" encoding="utf-8"?>
<ds:datastoreItem xmlns:ds="http://schemas.openxmlformats.org/officeDocument/2006/customXml" ds:itemID="{CAD301D1-76F2-4863-8ABD-F33CD91E1F25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798.xml><?xml version="1.0" encoding="utf-8"?>
<ds:datastoreItem xmlns:ds="http://schemas.openxmlformats.org/officeDocument/2006/customXml" ds:itemID="{CDFE998E-FF8F-4991-959D-681E090D930B}">
  <ds:schemaRefs>
    <ds:schemaRef ds:uri="http://schemas.microsoft.com/sharepoint/v3/contenttype/forms"/>
  </ds:schemaRefs>
</ds:datastoreItem>
</file>

<file path=customXml/itemProps799.xml><?xml version="1.0" encoding="utf-8"?>
<ds:datastoreItem xmlns:ds="http://schemas.openxmlformats.org/officeDocument/2006/customXml" ds:itemID="{AC5B2E72-6A32-4F8F-A244-81649D01FDE0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8.xml><?xml version="1.0" encoding="utf-8"?>
<ds:datastoreItem xmlns:ds="http://schemas.openxmlformats.org/officeDocument/2006/customXml" ds:itemID="{F6E33949-06D8-4394-B1D5-449F93515622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80.xml><?xml version="1.0" encoding="utf-8"?>
<ds:datastoreItem xmlns:ds="http://schemas.openxmlformats.org/officeDocument/2006/customXml" ds:itemID="{3F79868D-57FA-4EFF-A819-8BBBC8181C77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800.xml><?xml version="1.0" encoding="utf-8"?>
<ds:datastoreItem xmlns:ds="http://schemas.openxmlformats.org/officeDocument/2006/customXml" ds:itemID="{94CCAACC-B6BB-4228-9DD2-87E03FCA3B78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801.xml><?xml version="1.0" encoding="utf-8"?>
<ds:datastoreItem xmlns:ds="http://schemas.openxmlformats.org/officeDocument/2006/customXml" ds:itemID="{404EBE96-1ED5-481A-A18E-67BA34986D91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802.xml><?xml version="1.0" encoding="utf-8"?>
<ds:datastoreItem xmlns:ds="http://schemas.openxmlformats.org/officeDocument/2006/customXml" ds:itemID="{0167DA33-5AB0-4459-B313-172A2F9880E5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803.xml><?xml version="1.0" encoding="utf-8"?>
<ds:datastoreItem xmlns:ds="http://schemas.openxmlformats.org/officeDocument/2006/customXml" ds:itemID="{A637C436-58EE-4A60-8E43-934B926C616F}">
  <ds:schemaRefs>
    <ds:schemaRef ds:uri="http://schemas.microsoft.com/sharepoint/v3/contenttype/forms"/>
  </ds:schemaRefs>
</ds:datastoreItem>
</file>

<file path=customXml/itemProps804.xml><?xml version="1.0" encoding="utf-8"?>
<ds:datastoreItem xmlns:ds="http://schemas.openxmlformats.org/officeDocument/2006/customXml" ds:itemID="{787342E6-B990-447B-A4A5-4358301DEA42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805.xml><?xml version="1.0" encoding="utf-8"?>
<ds:datastoreItem xmlns:ds="http://schemas.openxmlformats.org/officeDocument/2006/customXml" ds:itemID="{5A32A1C1-6F5C-4328-87E2-0F6F9C0F5593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806.xml><?xml version="1.0" encoding="utf-8"?>
<ds:datastoreItem xmlns:ds="http://schemas.openxmlformats.org/officeDocument/2006/customXml" ds:itemID="{F467EE9B-E83E-44D7-BABD-8A83604D8D84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807.xml><?xml version="1.0" encoding="utf-8"?>
<ds:datastoreItem xmlns:ds="http://schemas.openxmlformats.org/officeDocument/2006/customXml" ds:itemID="{FCCBB149-01FC-46DB-9211-8641D0D3F528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808.xml><?xml version="1.0" encoding="utf-8"?>
<ds:datastoreItem xmlns:ds="http://schemas.openxmlformats.org/officeDocument/2006/customXml" ds:itemID="{01F153BE-F957-4EF5-8049-AB854B82AC3B}">
  <ds:schemaRefs>
    <ds:schemaRef ds:uri="http://schemas.microsoft.com/sharepoint/v3/contenttype/forms"/>
  </ds:schemaRefs>
</ds:datastoreItem>
</file>

<file path=customXml/itemProps809.xml><?xml version="1.0" encoding="utf-8"?>
<ds:datastoreItem xmlns:ds="http://schemas.openxmlformats.org/officeDocument/2006/customXml" ds:itemID="{BB56CADD-A479-4684-8CF6-28DE63C785EA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81.xml><?xml version="1.0" encoding="utf-8"?>
<ds:datastoreItem xmlns:ds="http://schemas.openxmlformats.org/officeDocument/2006/customXml" ds:itemID="{34E7D959-3F6C-46E8-872F-21948C359339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810.xml><?xml version="1.0" encoding="utf-8"?>
<ds:datastoreItem xmlns:ds="http://schemas.openxmlformats.org/officeDocument/2006/customXml" ds:itemID="{C4BBB5CC-ECA2-4385-9812-D64C4561A302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811.xml><?xml version="1.0" encoding="utf-8"?>
<ds:datastoreItem xmlns:ds="http://schemas.openxmlformats.org/officeDocument/2006/customXml" ds:itemID="{C0814702-24CB-4A54-AFE1-5A7161649961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812.xml><?xml version="1.0" encoding="utf-8"?>
<ds:datastoreItem xmlns:ds="http://schemas.openxmlformats.org/officeDocument/2006/customXml" ds:itemID="{6A9FE5B7-6984-4276-A9E2-59E9A83FD5A8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813.xml><?xml version="1.0" encoding="utf-8"?>
<ds:datastoreItem xmlns:ds="http://schemas.openxmlformats.org/officeDocument/2006/customXml" ds:itemID="{CBC000E9-276C-469D-B2D7-B3C2062862B8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814.xml><?xml version="1.0" encoding="utf-8"?>
<ds:datastoreItem xmlns:ds="http://schemas.openxmlformats.org/officeDocument/2006/customXml" ds:itemID="{B6DACAF2-9598-4C61-BCB6-C4A0E3136A61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815.xml><?xml version="1.0" encoding="utf-8"?>
<ds:datastoreItem xmlns:ds="http://schemas.openxmlformats.org/officeDocument/2006/customXml" ds:itemID="{D6DF49E6-EBAF-42D9-A2C6-FA4E6C7EEBC0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816.xml><?xml version="1.0" encoding="utf-8"?>
<ds:datastoreItem xmlns:ds="http://schemas.openxmlformats.org/officeDocument/2006/customXml" ds:itemID="{0C88982F-D99B-49A8-B7F0-CB2B400E42B5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817.xml><?xml version="1.0" encoding="utf-8"?>
<ds:datastoreItem xmlns:ds="http://schemas.openxmlformats.org/officeDocument/2006/customXml" ds:itemID="{2BC9C6B0-12D0-4F68-AE72-FE838855B001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818.xml><?xml version="1.0" encoding="utf-8"?>
<ds:datastoreItem xmlns:ds="http://schemas.openxmlformats.org/officeDocument/2006/customXml" ds:itemID="{ACBD6CB6-5587-400D-974F-53C161A72DF8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819.xml><?xml version="1.0" encoding="utf-8"?>
<ds:datastoreItem xmlns:ds="http://schemas.openxmlformats.org/officeDocument/2006/customXml" ds:itemID="{BAB6AAF5-C334-48D0-B420-09A3711FCCEA}">
  <ds:schemaRefs>
    <ds:schemaRef ds:uri="http://schemas.microsoft.com/sharepoint/v3/contenttype/forms"/>
  </ds:schemaRefs>
</ds:datastoreItem>
</file>

<file path=customXml/itemProps82.xml><?xml version="1.0" encoding="utf-8"?>
<ds:datastoreItem xmlns:ds="http://schemas.openxmlformats.org/officeDocument/2006/customXml" ds:itemID="{0FF9F847-C843-48CA-B6A7-E3B7F19B3FF8}">
  <ds:schemaRefs>
    <ds:schemaRef ds:uri="http://schemas.microsoft.com/sharepoint/v3/contenttype/forms"/>
  </ds:schemaRefs>
</ds:datastoreItem>
</file>

<file path=customXml/itemProps820.xml><?xml version="1.0" encoding="utf-8"?>
<ds:datastoreItem xmlns:ds="http://schemas.openxmlformats.org/officeDocument/2006/customXml" ds:itemID="{AE07C35D-D288-414D-9600-86E1EAFF9360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821.xml><?xml version="1.0" encoding="utf-8"?>
<ds:datastoreItem xmlns:ds="http://schemas.openxmlformats.org/officeDocument/2006/customXml" ds:itemID="{D3C4E1FB-ED60-4DC6-B8F8-B0EF78472BC9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822.xml><?xml version="1.0" encoding="utf-8"?>
<ds:datastoreItem xmlns:ds="http://schemas.openxmlformats.org/officeDocument/2006/customXml" ds:itemID="{4DF16AD5-8076-49EC-B981-798A809CB944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823.xml><?xml version="1.0" encoding="utf-8"?>
<ds:datastoreItem xmlns:ds="http://schemas.openxmlformats.org/officeDocument/2006/customXml" ds:itemID="{447A24DA-3E9B-456F-A926-1544E76977A5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824.xml><?xml version="1.0" encoding="utf-8"?>
<ds:datastoreItem xmlns:ds="http://schemas.openxmlformats.org/officeDocument/2006/customXml" ds:itemID="{DC898D26-BC52-4BCE-A88E-B2269F64A084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825.xml><?xml version="1.0" encoding="utf-8"?>
<ds:datastoreItem xmlns:ds="http://schemas.openxmlformats.org/officeDocument/2006/customXml" ds:itemID="{1D9FF181-D0CC-47E2-AAD1-7785EA5E1FA1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826.xml><?xml version="1.0" encoding="utf-8"?>
<ds:datastoreItem xmlns:ds="http://schemas.openxmlformats.org/officeDocument/2006/customXml" ds:itemID="{9EEDBF35-5869-4572-9393-B030F1C84EA0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827.xml><?xml version="1.0" encoding="utf-8"?>
<ds:datastoreItem xmlns:ds="http://schemas.openxmlformats.org/officeDocument/2006/customXml" ds:itemID="{130B4077-8DF4-4640-BB8B-1721F3001064}">
  <ds:schemaRefs>
    <ds:schemaRef ds:uri="http://schemas.microsoft.com/sharepoint/v3/contenttype/forms"/>
  </ds:schemaRefs>
</ds:datastoreItem>
</file>

<file path=customXml/itemProps828.xml><?xml version="1.0" encoding="utf-8"?>
<ds:datastoreItem xmlns:ds="http://schemas.openxmlformats.org/officeDocument/2006/customXml" ds:itemID="{E4D24127-7072-4D7E-A96A-A1489A132FE5}">
  <ds:schemaRefs>
    <ds:schemaRef ds:uri="7bdda26d-0221-4fa0-8c6a-f7c833976219"/>
    <ds:schemaRef ds:uri="b1cfbc1f-88c0-472c-ba1c-d37a38c11df3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microsoft.com/sharepoint/v4"/>
    <ds:schemaRef ds:uri="http://schemas.openxmlformats.org/package/2006/metadata/core-properties"/>
    <ds:schemaRef ds:uri="http://www.w3.org/XML/1998/namespace"/>
  </ds:schemaRefs>
</ds:datastoreItem>
</file>

<file path=customXml/itemProps829.xml><?xml version="1.0" encoding="utf-8"?>
<ds:datastoreItem xmlns:ds="http://schemas.openxmlformats.org/officeDocument/2006/customXml" ds:itemID="{EFB1C780-120F-4C2E-836F-909A896AC250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83.xml><?xml version="1.0" encoding="utf-8"?>
<ds:datastoreItem xmlns:ds="http://schemas.openxmlformats.org/officeDocument/2006/customXml" ds:itemID="{B783C767-1FC4-4A2A-8E6E-EE15457591C3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830.xml><?xml version="1.0" encoding="utf-8"?>
<ds:datastoreItem xmlns:ds="http://schemas.openxmlformats.org/officeDocument/2006/customXml" ds:itemID="{96ABA8D2-846C-4808-A10F-D36D1DE74A8B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831.xml><?xml version="1.0" encoding="utf-8"?>
<ds:datastoreItem xmlns:ds="http://schemas.openxmlformats.org/officeDocument/2006/customXml" ds:itemID="{D02703DE-6B24-448D-B8CE-CEE94D75E3F6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832.xml><?xml version="1.0" encoding="utf-8"?>
<ds:datastoreItem xmlns:ds="http://schemas.openxmlformats.org/officeDocument/2006/customXml" ds:itemID="{1494A693-99BB-4B34-A37D-1AF374E31E5A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833.xml><?xml version="1.0" encoding="utf-8"?>
<ds:datastoreItem xmlns:ds="http://schemas.openxmlformats.org/officeDocument/2006/customXml" ds:itemID="{188618F3-2795-4744-82C0-B9B45D458FD2}">
  <ds:schemaRefs>
    <ds:schemaRef ds:uri="http://schemas.microsoft.com/sharepoint/v3/contenttype/forms"/>
  </ds:schemaRefs>
</ds:datastoreItem>
</file>

<file path=customXml/itemProps834.xml><?xml version="1.0" encoding="utf-8"?>
<ds:datastoreItem xmlns:ds="http://schemas.openxmlformats.org/officeDocument/2006/customXml" ds:itemID="{93B8937F-F3FB-4B37-9AC4-C73C78AA221C}">
  <ds:schemaRefs>
    <ds:schemaRef ds:uri="http://schemas.microsoft.com/sharepoint/v3/contenttype/forms"/>
  </ds:schemaRefs>
</ds:datastoreItem>
</file>

<file path=customXml/itemProps835.xml><?xml version="1.0" encoding="utf-8"?>
<ds:datastoreItem xmlns:ds="http://schemas.openxmlformats.org/officeDocument/2006/customXml" ds:itemID="{E92CC6AC-2CA6-49D6-9BEE-7870A79D92A0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836.xml><?xml version="1.0" encoding="utf-8"?>
<ds:datastoreItem xmlns:ds="http://schemas.openxmlformats.org/officeDocument/2006/customXml" ds:itemID="{0ED31D9E-A8E1-4C12-82D2-1F0DFEC20247}">
  <ds:schemaRefs>
    <ds:schemaRef ds:uri="http://schemas.microsoft.com/sharepoint/v3/contenttype/forms"/>
  </ds:schemaRefs>
</ds:datastoreItem>
</file>

<file path=customXml/itemProps837.xml><?xml version="1.0" encoding="utf-8"?>
<ds:datastoreItem xmlns:ds="http://schemas.openxmlformats.org/officeDocument/2006/customXml" ds:itemID="{DC30596E-1B62-4A41-B00E-077C6143F16E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838.xml><?xml version="1.0" encoding="utf-8"?>
<ds:datastoreItem xmlns:ds="http://schemas.openxmlformats.org/officeDocument/2006/customXml" ds:itemID="{ABE59346-D393-41D6-B08D-895A464DFBB9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839.xml><?xml version="1.0" encoding="utf-8"?>
<ds:datastoreItem xmlns:ds="http://schemas.openxmlformats.org/officeDocument/2006/customXml" ds:itemID="{56195D88-AC78-4C92-92D9-5E0908F080F0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84.xml><?xml version="1.0" encoding="utf-8"?>
<ds:datastoreItem xmlns:ds="http://schemas.openxmlformats.org/officeDocument/2006/customXml" ds:itemID="{3D4AA2CF-1A21-4954-B674-078B5DB34BE3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840.xml><?xml version="1.0" encoding="utf-8"?>
<ds:datastoreItem xmlns:ds="http://schemas.openxmlformats.org/officeDocument/2006/customXml" ds:itemID="{F9F29883-71E1-4EB6-AC59-F007FD2C7C50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841.xml><?xml version="1.0" encoding="utf-8"?>
<ds:datastoreItem xmlns:ds="http://schemas.openxmlformats.org/officeDocument/2006/customXml" ds:itemID="{63920007-5EB9-4961-A9DA-48194AA61198}">
  <ds:schemaRefs>
    <ds:schemaRef ds:uri="http://schemas.microsoft.com/sharepoint/v3/contenttype/forms"/>
  </ds:schemaRefs>
</ds:datastoreItem>
</file>

<file path=customXml/itemProps842.xml><?xml version="1.0" encoding="utf-8"?>
<ds:datastoreItem xmlns:ds="http://schemas.openxmlformats.org/officeDocument/2006/customXml" ds:itemID="{888B3BEB-A518-47FE-A005-C5F444B5CFA5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843.xml><?xml version="1.0" encoding="utf-8"?>
<ds:datastoreItem xmlns:ds="http://schemas.openxmlformats.org/officeDocument/2006/customXml" ds:itemID="{8039A323-365D-4FE0-BCDD-0D1672045CB0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844.xml><?xml version="1.0" encoding="utf-8"?>
<ds:datastoreItem xmlns:ds="http://schemas.openxmlformats.org/officeDocument/2006/customXml" ds:itemID="{66DD8764-B4D5-448C-8136-7DC9BADF9FF4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845.xml><?xml version="1.0" encoding="utf-8"?>
<ds:datastoreItem xmlns:ds="http://schemas.openxmlformats.org/officeDocument/2006/customXml" ds:itemID="{49081DB2-3BF1-4782-A88F-BC08670D5A0D}">
  <ds:schemaRefs>
    <ds:schemaRef ds:uri="http://schemas.microsoft.com/sharepoint/v3/contenttype/forms"/>
  </ds:schemaRefs>
</ds:datastoreItem>
</file>

<file path=customXml/itemProps846.xml><?xml version="1.0" encoding="utf-8"?>
<ds:datastoreItem xmlns:ds="http://schemas.openxmlformats.org/officeDocument/2006/customXml" ds:itemID="{1FD4A5BB-C561-4DBA-A3CE-284AD819A6F9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847.xml><?xml version="1.0" encoding="utf-8"?>
<ds:datastoreItem xmlns:ds="http://schemas.openxmlformats.org/officeDocument/2006/customXml" ds:itemID="{83B31631-EE7A-44D4-A55B-680B6607EA1F}">
  <ds:schemaRefs>
    <ds:schemaRef ds:uri="http://purl.org/dc/terms/"/>
    <ds:schemaRef ds:uri="http://purl.org/dc/dcmitype/"/>
    <ds:schemaRef ds:uri="http://purl.org/dc/elements/1.1/"/>
    <ds:schemaRef ds:uri="7bdda26d-0221-4fa0-8c6a-f7c833976219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b1cfbc1f-88c0-472c-ba1c-d37a38c11df3"/>
    <ds:schemaRef ds:uri="http://schemas.microsoft.com/office/infopath/2007/PartnerControls"/>
    <ds:schemaRef ds:uri="http://schemas.microsoft.com/sharepoint/v4"/>
    <ds:schemaRef ds:uri="http://schemas.microsoft.com/office/2006/metadata/properties"/>
  </ds:schemaRefs>
</ds:datastoreItem>
</file>

<file path=customXml/itemProps848.xml><?xml version="1.0" encoding="utf-8"?>
<ds:datastoreItem xmlns:ds="http://schemas.openxmlformats.org/officeDocument/2006/customXml" ds:itemID="{3287A13F-323D-42FB-8AE8-CC442A53F867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849.xml><?xml version="1.0" encoding="utf-8"?>
<ds:datastoreItem xmlns:ds="http://schemas.openxmlformats.org/officeDocument/2006/customXml" ds:itemID="{78F79D17-CF5E-4C49-A972-9D4822B21413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85.xml><?xml version="1.0" encoding="utf-8"?>
<ds:datastoreItem xmlns:ds="http://schemas.openxmlformats.org/officeDocument/2006/customXml" ds:itemID="{EA9AEACB-4A8D-4517-8C11-47DBE4200637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850.xml><?xml version="1.0" encoding="utf-8"?>
<ds:datastoreItem xmlns:ds="http://schemas.openxmlformats.org/officeDocument/2006/customXml" ds:itemID="{D080321B-5876-4B05-ACC8-43F1E5AEECC6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851.xml><?xml version="1.0" encoding="utf-8"?>
<ds:datastoreItem xmlns:ds="http://schemas.openxmlformats.org/officeDocument/2006/customXml" ds:itemID="{267B5EE4-4A70-4E86-B37B-559A9FB4E280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852.xml><?xml version="1.0" encoding="utf-8"?>
<ds:datastoreItem xmlns:ds="http://schemas.openxmlformats.org/officeDocument/2006/customXml" ds:itemID="{F59D02D7-3CD1-4B9E-8EA3-96098640A5B3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853.xml><?xml version="1.0" encoding="utf-8"?>
<ds:datastoreItem xmlns:ds="http://schemas.openxmlformats.org/officeDocument/2006/customXml" ds:itemID="{966ABF32-F8A8-40DD-AE3E-720CDA23E5B0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854.xml><?xml version="1.0" encoding="utf-8"?>
<ds:datastoreItem xmlns:ds="http://schemas.openxmlformats.org/officeDocument/2006/customXml" ds:itemID="{4C6B3572-1118-4492-A9A7-A61BE4ED1B1E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855.xml><?xml version="1.0" encoding="utf-8"?>
<ds:datastoreItem xmlns:ds="http://schemas.openxmlformats.org/officeDocument/2006/customXml" ds:itemID="{BFF87D3D-8F0B-4B04-8BF1-4D1CD1A7568B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856.xml><?xml version="1.0" encoding="utf-8"?>
<ds:datastoreItem xmlns:ds="http://schemas.openxmlformats.org/officeDocument/2006/customXml" ds:itemID="{AF2EAD58-54DE-4C2B-8033-D9615294E6C2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857.xml><?xml version="1.0" encoding="utf-8"?>
<ds:datastoreItem xmlns:ds="http://schemas.openxmlformats.org/officeDocument/2006/customXml" ds:itemID="{C0275014-DD90-4435-B332-61F1FBFD4FFA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858.xml><?xml version="1.0" encoding="utf-8"?>
<ds:datastoreItem xmlns:ds="http://schemas.openxmlformats.org/officeDocument/2006/customXml" ds:itemID="{0BDB846D-BF64-4315-9D74-3DCF43A83CA3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859.xml><?xml version="1.0" encoding="utf-8"?>
<ds:datastoreItem xmlns:ds="http://schemas.openxmlformats.org/officeDocument/2006/customXml" ds:itemID="{33DEE4AF-57CA-4A5B-9286-A31DCCD3D545}">
  <ds:schemaRefs>
    <ds:schemaRef ds:uri="http://schemas.microsoft.com/sharepoint/v3/contenttype/forms"/>
  </ds:schemaRefs>
</ds:datastoreItem>
</file>

<file path=customXml/itemProps86.xml><?xml version="1.0" encoding="utf-8"?>
<ds:datastoreItem xmlns:ds="http://schemas.openxmlformats.org/officeDocument/2006/customXml" ds:itemID="{7BA37860-12C9-46D9-B9E8-EF05F3307455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860.xml><?xml version="1.0" encoding="utf-8"?>
<ds:datastoreItem xmlns:ds="http://schemas.openxmlformats.org/officeDocument/2006/customXml" ds:itemID="{F7DFAD48-4B10-48E6-8829-12495183C70C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861.xml><?xml version="1.0" encoding="utf-8"?>
<ds:datastoreItem xmlns:ds="http://schemas.openxmlformats.org/officeDocument/2006/customXml" ds:itemID="{A008A1FE-8DC1-44DA-A887-CD4B34D1936F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862.xml><?xml version="1.0" encoding="utf-8"?>
<ds:datastoreItem xmlns:ds="http://schemas.openxmlformats.org/officeDocument/2006/customXml" ds:itemID="{5F1D4941-9322-4D11-86EA-1A6E89045C2C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863.xml><?xml version="1.0" encoding="utf-8"?>
<ds:datastoreItem xmlns:ds="http://schemas.openxmlformats.org/officeDocument/2006/customXml" ds:itemID="{58CC2322-6BB2-4E84-B730-FDE446058A9C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864.xml><?xml version="1.0" encoding="utf-8"?>
<ds:datastoreItem xmlns:ds="http://schemas.openxmlformats.org/officeDocument/2006/customXml" ds:itemID="{75481011-5C92-4201-87F8-DEB09121EF9F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865.xml><?xml version="1.0" encoding="utf-8"?>
<ds:datastoreItem xmlns:ds="http://schemas.openxmlformats.org/officeDocument/2006/customXml" ds:itemID="{50E28B33-0F8D-4C77-A437-282D8C61720C}">
  <ds:schemaRefs>
    <ds:schemaRef ds:uri="http://schemas.microsoft.com/sharepoint/v3/contenttype/forms"/>
  </ds:schemaRefs>
</ds:datastoreItem>
</file>

<file path=customXml/itemProps866.xml><?xml version="1.0" encoding="utf-8"?>
<ds:datastoreItem xmlns:ds="http://schemas.openxmlformats.org/officeDocument/2006/customXml" ds:itemID="{DD2E78E8-53AC-4BE9-B926-7C316418A551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867.xml><?xml version="1.0" encoding="utf-8"?>
<ds:datastoreItem xmlns:ds="http://schemas.openxmlformats.org/officeDocument/2006/customXml" ds:itemID="{C76BB743-B203-4937-BE39-150458003336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868.xml><?xml version="1.0" encoding="utf-8"?>
<ds:datastoreItem xmlns:ds="http://schemas.openxmlformats.org/officeDocument/2006/customXml" ds:itemID="{78D1D9FF-EE3F-4ECD-BADB-4F16273D44CA}">
  <ds:schemaRefs>
    <ds:schemaRef ds:uri="http://schemas.microsoft.com/sharepoint/v3/contenttype/forms"/>
  </ds:schemaRefs>
</ds:datastoreItem>
</file>

<file path=customXml/itemProps869.xml><?xml version="1.0" encoding="utf-8"?>
<ds:datastoreItem xmlns:ds="http://schemas.openxmlformats.org/officeDocument/2006/customXml" ds:itemID="{CA934A95-F360-436D-BB26-B6D4AFF4B5D1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87.xml><?xml version="1.0" encoding="utf-8"?>
<ds:datastoreItem xmlns:ds="http://schemas.openxmlformats.org/officeDocument/2006/customXml" ds:itemID="{954F3E0B-EBE8-46CC-898C-82C067FB5028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870.xml><?xml version="1.0" encoding="utf-8"?>
<ds:datastoreItem xmlns:ds="http://schemas.openxmlformats.org/officeDocument/2006/customXml" ds:itemID="{762E2600-AA74-4123-918E-5F4C05231B34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871.xml><?xml version="1.0" encoding="utf-8"?>
<ds:datastoreItem xmlns:ds="http://schemas.openxmlformats.org/officeDocument/2006/customXml" ds:itemID="{3234B99E-E8D0-49E2-A6F7-56A2F2FA2248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872.xml><?xml version="1.0" encoding="utf-8"?>
<ds:datastoreItem xmlns:ds="http://schemas.openxmlformats.org/officeDocument/2006/customXml" ds:itemID="{30946137-28C0-45E9-970D-B020A99C16D4}">
  <ds:schemaRefs>
    <ds:schemaRef ds:uri="http://schemas.microsoft.com/sharepoint/v3/contenttype/forms"/>
  </ds:schemaRefs>
</ds:datastoreItem>
</file>

<file path=customXml/itemProps873.xml><?xml version="1.0" encoding="utf-8"?>
<ds:datastoreItem xmlns:ds="http://schemas.openxmlformats.org/officeDocument/2006/customXml" ds:itemID="{7B0FE41F-9C3E-4265-9644-4F7E99EDEE1F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874.xml><?xml version="1.0" encoding="utf-8"?>
<ds:datastoreItem xmlns:ds="http://schemas.openxmlformats.org/officeDocument/2006/customXml" ds:itemID="{DFC2D505-C909-43E1-9E98-259AC714E3AC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875.xml><?xml version="1.0" encoding="utf-8"?>
<ds:datastoreItem xmlns:ds="http://schemas.openxmlformats.org/officeDocument/2006/customXml" ds:itemID="{93D0FC08-73C4-4CE8-8182-4AD18382883A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876.xml><?xml version="1.0" encoding="utf-8"?>
<ds:datastoreItem xmlns:ds="http://schemas.openxmlformats.org/officeDocument/2006/customXml" ds:itemID="{1096F7BB-A0A2-4262-8F78-83AF479FE387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877.xml><?xml version="1.0" encoding="utf-8"?>
<ds:datastoreItem xmlns:ds="http://schemas.openxmlformats.org/officeDocument/2006/customXml" ds:itemID="{D4EAE008-E147-46AA-A7A5-39B07EF36BAB}">
  <ds:schemaRefs>
    <ds:schemaRef ds:uri="http://schemas.microsoft.com/sharepoint/v3/contenttype/forms"/>
  </ds:schemaRefs>
</ds:datastoreItem>
</file>

<file path=customXml/itemProps878.xml><?xml version="1.0" encoding="utf-8"?>
<ds:datastoreItem xmlns:ds="http://schemas.openxmlformats.org/officeDocument/2006/customXml" ds:itemID="{669B7BE2-8242-48EE-9B29-D81944D075AD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879.xml><?xml version="1.0" encoding="utf-8"?>
<ds:datastoreItem xmlns:ds="http://schemas.openxmlformats.org/officeDocument/2006/customXml" ds:itemID="{0AED2812-82E7-4508-A37E-D2636562030E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88.xml><?xml version="1.0" encoding="utf-8"?>
<ds:datastoreItem xmlns:ds="http://schemas.openxmlformats.org/officeDocument/2006/customXml" ds:itemID="{91458712-C54F-4CA2-B747-0383E0C4139F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880.xml><?xml version="1.0" encoding="utf-8"?>
<ds:datastoreItem xmlns:ds="http://schemas.openxmlformats.org/officeDocument/2006/customXml" ds:itemID="{A9F3059F-1350-4ABC-95FB-6902A9B7A619}">
  <ds:schemaRefs>
    <ds:schemaRef ds:uri="http://schemas.microsoft.com/sharepoint/v3/contenttype/forms"/>
  </ds:schemaRefs>
</ds:datastoreItem>
</file>

<file path=customXml/itemProps881.xml><?xml version="1.0" encoding="utf-8"?>
<ds:datastoreItem xmlns:ds="http://schemas.openxmlformats.org/officeDocument/2006/customXml" ds:itemID="{84185B22-BB4B-4D2E-BC2B-46D046BEB605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882.xml><?xml version="1.0" encoding="utf-8"?>
<ds:datastoreItem xmlns:ds="http://schemas.openxmlformats.org/officeDocument/2006/customXml" ds:itemID="{814AB209-61B4-49D0-AFBD-976055768AEA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883.xml><?xml version="1.0" encoding="utf-8"?>
<ds:datastoreItem xmlns:ds="http://schemas.openxmlformats.org/officeDocument/2006/customXml" ds:itemID="{7F335C29-4D2E-4B75-B77A-6FDC013C8A68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884.xml><?xml version="1.0" encoding="utf-8"?>
<ds:datastoreItem xmlns:ds="http://schemas.openxmlformats.org/officeDocument/2006/customXml" ds:itemID="{81181430-61EB-4611-B2F7-3D40C11CD372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885.xml><?xml version="1.0" encoding="utf-8"?>
<ds:datastoreItem xmlns:ds="http://schemas.openxmlformats.org/officeDocument/2006/customXml" ds:itemID="{8FC9AC30-AC42-4C2F-B59B-DCA3205BC5AF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886.xml><?xml version="1.0" encoding="utf-8"?>
<ds:datastoreItem xmlns:ds="http://schemas.openxmlformats.org/officeDocument/2006/customXml" ds:itemID="{81421EDE-E82A-46EE-8D90-DEE74CAEE5AA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887.xml><?xml version="1.0" encoding="utf-8"?>
<ds:datastoreItem xmlns:ds="http://schemas.openxmlformats.org/officeDocument/2006/customXml" ds:itemID="{8CEE08DA-2759-4A41-B202-05A08B05F14C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888.xml><?xml version="1.0" encoding="utf-8"?>
<ds:datastoreItem xmlns:ds="http://schemas.openxmlformats.org/officeDocument/2006/customXml" ds:itemID="{8A0F15FF-5853-44C4-B963-16812A8AA7AA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889.xml><?xml version="1.0" encoding="utf-8"?>
<ds:datastoreItem xmlns:ds="http://schemas.openxmlformats.org/officeDocument/2006/customXml" ds:itemID="{78997813-C1B8-480E-855B-496A151164F5}">
  <ds:schemaRefs>
    <ds:schemaRef ds:uri="http://schemas.microsoft.com/sharepoint/v3/contenttype/forms"/>
  </ds:schemaRefs>
</ds:datastoreItem>
</file>

<file path=customXml/itemProps89.xml><?xml version="1.0" encoding="utf-8"?>
<ds:datastoreItem xmlns:ds="http://schemas.openxmlformats.org/officeDocument/2006/customXml" ds:itemID="{C9403E9F-030C-4BA8-9DE1-5DBB0A392B71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890.xml><?xml version="1.0" encoding="utf-8"?>
<ds:datastoreItem xmlns:ds="http://schemas.openxmlformats.org/officeDocument/2006/customXml" ds:itemID="{0D1474E1-970B-4AC8-9670-94183AE80AB6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891.xml><?xml version="1.0" encoding="utf-8"?>
<ds:datastoreItem xmlns:ds="http://schemas.openxmlformats.org/officeDocument/2006/customXml" ds:itemID="{893BCCD0-255F-445A-8E34-3752306BB6E8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892.xml><?xml version="1.0" encoding="utf-8"?>
<ds:datastoreItem xmlns:ds="http://schemas.openxmlformats.org/officeDocument/2006/customXml" ds:itemID="{7DD187CB-D374-480C-9C42-52CD2A7D00F5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893.xml><?xml version="1.0" encoding="utf-8"?>
<ds:datastoreItem xmlns:ds="http://schemas.openxmlformats.org/officeDocument/2006/customXml" ds:itemID="{AC89B589-41BD-4F7B-8BC1-BCBFB637AFF4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894.xml><?xml version="1.0" encoding="utf-8"?>
<ds:datastoreItem xmlns:ds="http://schemas.openxmlformats.org/officeDocument/2006/customXml" ds:itemID="{539E292C-001E-4468-8E09-D9EA223D0208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895.xml><?xml version="1.0" encoding="utf-8"?>
<ds:datastoreItem xmlns:ds="http://schemas.openxmlformats.org/officeDocument/2006/customXml" ds:itemID="{4D347B21-66D3-4E5B-9D13-7BF693E56350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896.xml><?xml version="1.0" encoding="utf-8"?>
<ds:datastoreItem xmlns:ds="http://schemas.openxmlformats.org/officeDocument/2006/customXml" ds:itemID="{E61FC5DE-934B-462C-B5F3-5C8F5696104A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897.xml><?xml version="1.0" encoding="utf-8"?>
<ds:datastoreItem xmlns:ds="http://schemas.openxmlformats.org/officeDocument/2006/customXml" ds:itemID="{A73920D9-AFAB-4012-8CA7-403350946E9A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898.xml><?xml version="1.0" encoding="utf-8"?>
<ds:datastoreItem xmlns:ds="http://schemas.openxmlformats.org/officeDocument/2006/customXml" ds:itemID="{4D5670CA-682B-4A83-B19A-2BAEF0453D5C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899.xml><?xml version="1.0" encoding="utf-8"?>
<ds:datastoreItem xmlns:ds="http://schemas.openxmlformats.org/officeDocument/2006/customXml" ds:itemID="{A94A7291-A6D0-4569-BE5F-B09F51D4A914}">
  <ds:schemaRefs>
    <ds:schemaRef ds:uri="http://schemas.microsoft.com/sharepoint/v3/contenttype/forms"/>
  </ds:schemaRefs>
</ds:datastoreItem>
</file>

<file path=customXml/itemProps9.xml><?xml version="1.0" encoding="utf-8"?>
<ds:datastoreItem xmlns:ds="http://schemas.openxmlformats.org/officeDocument/2006/customXml" ds:itemID="{82A9182C-337F-4460-BD6F-17AE2B24DCDA}">
  <ds:schemaRefs>
    <ds:schemaRef ds:uri="http://schemas.microsoft.com/sharepoint/v3/contenttype/forms"/>
  </ds:schemaRefs>
</ds:datastoreItem>
</file>

<file path=customXml/itemProps90.xml><?xml version="1.0" encoding="utf-8"?>
<ds:datastoreItem xmlns:ds="http://schemas.openxmlformats.org/officeDocument/2006/customXml" ds:itemID="{E08AEB29-166D-4040-B5EA-11EF9F7E33E5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900.xml><?xml version="1.0" encoding="utf-8"?>
<ds:datastoreItem xmlns:ds="http://schemas.openxmlformats.org/officeDocument/2006/customXml" ds:itemID="{EEE2372F-DF67-4CB9-96A6-CE094D346266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901.xml><?xml version="1.0" encoding="utf-8"?>
<ds:datastoreItem xmlns:ds="http://schemas.openxmlformats.org/officeDocument/2006/customXml" ds:itemID="{C34BB9EA-619F-4695-9088-52C5AA021545}">
  <ds:schemaRefs>
    <ds:schemaRef ds:uri="http://schemas.microsoft.com/sharepoint/v3/contenttype/forms"/>
  </ds:schemaRefs>
</ds:datastoreItem>
</file>

<file path=customXml/itemProps902.xml><?xml version="1.0" encoding="utf-8"?>
<ds:datastoreItem xmlns:ds="http://schemas.openxmlformats.org/officeDocument/2006/customXml" ds:itemID="{742FAB99-9536-4A18-AF46-EE79DE84E24F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903.xml><?xml version="1.0" encoding="utf-8"?>
<ds:datastoreItem xmlns:ds="http://schemas.openxmlformats.org/officeDocument/2006/customXml" ds:itemID="{70E9AC57-8B7A-42AB-8ED2-EB90817E8062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904.xml><?xml version="1.0" encoding="utf-8"?>
<ds:datastoreItem xmlns:ds="http://schemas.openxmlformats.org/officeDocument/2006/customXml" ds:itemID="{144DC16D-35C5-4CCD-B12A-B56B3C934CBF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905.xml><?xml version="1.0" encoding="utf-8"?>
<ds:datastoreItem xmlns:ds="http://schemas.openxmlformats.org/officeDocument/2006/customXml" ds:itemID="{E4D0765F-535B-4E35-9449-08CE0DF6BA91}">
  <ds:schemaRefs>
    <ds:schemaRef ds:uri="http://schemas.microsoft.com/sharepoint/v3/contenttype/forms"/>
  </ds:schemaRefs>
</ds:datastoreItem>
</file>

<file path=customXml/itemProps906.xml><?xml version="1.0" encoding="utf-8"?>
<ds:datastoreItem xmlns:ds="http://schemas.openxmlformats.org/officeDocument/2006/customXml" ds:itemID="{9C3F18E1-36B9-463C-8FB8-020B90F84668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907.xml><?xml version="1.0" encoding="utf-8"?>
<ds:datastoreItem xmlns:ds="http://schemas.openxmlformats.org/officeDocument/2006/customXml" ds:itemID="{8728771B-A6F5-433F-8A66-1FD7350C6CF1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908.xml><?xml version="1.0" encoding="utf-8"?>
<ds:datastoreItem xmlns:ds="http://schemas.openxmlformats.org/officeDocument/2006/customXml" ds:itemID="{A760FD9C-77E6-44B7-A720-B83DBA2595CC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909.xml><?xml version="1.0" encoding="utf-8"?>
<ds:datastoreItem xmlns:ds="http://schemas.openxmlformats.org/officeDocument/2006/customXml" ds:itemID="{5F720DBC-3E11-4841-9A42-B8C600D40EE3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91.xml><?xml version="1.0" encoding="utf-8"?>
<ds:datastoreItem xmlns:ds="http://schemas.openxmlformats.org/officeDocument/2006/customXml" ds:itemID="{D806BCD3-081D-49F2-84C9-D32BFC822312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910.xml><?xml version="1.0" encoding="utf-8"?>
<ds:datastoreItem xmlns:ds="http://schemas.openxmlformats.org/officeDocument/2006/customXml" ds:itemID="{641E567B-3A96-4A95-9E18-BB7C3BD6FF3C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911.xml><?xml version="1.0" encoding="utf-8"?>
<ds:datastoreItem xmlns:ds="http://schemas.openxmlformats.org/officeDocument/2006/customXml" ds:itemID="{936D186A-CDEE-479A-ADE6-8A1DFF36C2C9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912.xml><?xml version="1.0" encoding="utf-8"?>
<ds:datastoreItem xmlns:ds="http://schemas.openxmlformats.org/officeDocument/2006/customXml" ds:itemID="{B2F695E6-ECF5-4501-930F-F790AA29813E}">
  <ds:schemaRefs>
    <ds:schemaRef ds:uri="http://schemas.microsoft.com/sharepoint/v3/contenttype/forms"/>
  </ds:schemaRefs>
</ds:datastoreItem>
</file>

<file path=customXml/itemProps913.xml><?xml version="1.0" encoding="utf-8"?>
<ds:datastoreItem xmlns:ds="http://schemas.openxmlformats.org/officeDocument/2006/customXml" ds:itemID="{F2046902-7529-4628-A344-3E2EB62B8DD6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914.xml><?xml version="1.0" encoding="utf-8"?>
<ds:datastoreItem xmlns:ds="http://schemas.openxmlformats.org/officeDocument/2006/customXml" ds:itemID="{03B890A6-F357-42AB-9E36-04DC915EFFD1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915.xml><?xml version="1.0" encoding="utf-8"?>
<ds:datastoreItem xmlns:ds="http://schemas.openxmlformats.org/officeDocument/2006/customXml" ds:itemID="{2443EFDC-937F-42C9-8DD7-80A616EAA56F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916.xml><?xml version="1.0" encoding="utf-8"?>
<ds:datastoreItem xmlns:ds="http://schemas.openxmlformats.org/officeDocument/2006/customXml" ds:itemID="{BC870173-41B0-4CD8-8F7E-77F05DE29C78}">
  <ds:schemaRefs>
    <ds:schemaRef ds:uri="http://schemas.microsoft.com/sharepoint/v3/contenttype/forms"/>
  </ds:schemaRefs>
</ds:datastoreItem>
</file>

<file path=customXml/itemProps917.xml><?xml version="1.0" encoding="utf-8"?>
<ds:datastoreItem xmlns:ds="http://schemas.openxmlformats.org/officeDocument/2006/customXml" ds:itemID="{E5C7123B-C6F3-48C0-AEE2-8DB2DF320226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918.xml><?xml version="1.0" encoding="utf-8"?>
<ds:datastoreItem xmlns:ds="http://schemas.openxmlformats.org/officeDocument/2006/customXml" ds:itemID="{FDC8490B-5691-4E3B-959A-6DC23C058A7E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919.xml><?xml version="1.0" encoding="utf-8"?>
<ds:datastoreItem xmlns:ds="http://schemas.openxmlformats.org/officeDocument/2006/customXml" ds:itemID="{938F5337-E4ED-45E6-9A18-885DC322394A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92.xml><?xml version="1.0" encoding="utf-8"?>
<ds:datastoreItem xmlns:ds="http://schemas.openxmlformats.org/officeDocument/2006/customXml" ds:itemID="{6E75BFD9-ED32-4A45-BB5E-8D14E75DB231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920.xml><?xml version="1.0" encoding="utf-8"?>
<ds:datastoreItem xmlns:ds="http://schemas.openxmlformats.org/officeDocument/2006/customXml" ds:itemID="{A5A821AB-1D22-4411-9C00-3D117D467FDB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921.xml><?xml version="1.0" encoding="utf-8"?>
<ds:datastoreItem xmlns:ds="http://schemas.openxmlformats.org/officeDocument/2006/customXml" ds:itemID="{086EF046-3D2C-43BA-A33B-DE131F9E8396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922.xml><?xml version="1.0" encoding="utf-8"?>
<ds:datastoreItem xmlns:ds="http://schemas.openxmlformats.org/officeDocument/2006/customXml" ds:itemID="{99B571BD-B1CF-41A3-A4D2-25442302823C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923.xml><?xml version="1.0" encoding="utf-8"?>
<ds:datastoreItem xmlns:ds="http://schemas.openxmlformats.org/officeDocument/2006/customXml" ds:itemID="{D60FCB43-D8F6-4A1B-8FD1-010F308A60D6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924.xml><?xml version="1.0" encoding="utf-8"?>
<ds:datastoreItem xmlns:ds="http://schemas.openxmlformats.org/officeDocument/2006/customXml" ds:itemID="{3504418C-769E-4463-ADF4-0BEC1CA24A1D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925.xml><?xml version="1.0" encoding="utf-8"?>
<ds:datastoreItem xmlns:ds="http://schemas.openxmlformats.org/officeDocument/2006/customXml" ds:itemID="{3C63DDA5-177B-40CA-96EA-8DEDAB6133EC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926.xml><?xml version="1.0" encoding="utf-8"?>
<ds:datastoreItem xmlns:ds="http://schemas.openxmlformats.org/officeDocument/2006/customXml" ds:itemID="{F7CE0A1B-5A21-40EC-961A-159DFF2B32FF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927.xml><?xml version="1.0" encoding="utf-8"?>
<ds:datastoreItem xmlns:ds="http://schemas.openxmlformats.org/officeDocument/2006/customXml" ds:itemID="{BD212B09-84E6-4DF9-9F39-AFC362F849F5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928.xml><?xml version="1.0" encoding="utf-8"?>
<ds:datastoreItem xmlns:ds="http://schemas.openxmlformats.org/officeDocument/2006/customXml" ds:itemID="{4D1FDDC2-46E1-4DEA-8E47-8BFADCDA6B49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929.xml><?xml version="1.0" encoding="utf-8"?>
<ds:datastoreItem xmlns:ds="http://schemas.openxmlformats.org/officeDocument/2006/customXml" ds:itemID="{58F2157B-E9AC-43C4-8478-67B63AF1244D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93.xml><?xml version="1.0" encoding="utf-8"?>
<ds:datastoreItem xmlns:ds="http://schemas.openxmlformats.org/officeDocument/2006/customXml" ds:itemID="{26CDF77E-7C09-4EB4-A559-BA4D284C3D21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930.xml><?xml version="1.0" encoding="utf-8"?>
<ds:datastoreItem xmlns:ds="http://schemas.openxmlformats.org/officeDocument/2006/customXml" ds:itemID="{6B884AE8-F121-4CAA-9795-14FC518B316A}">
  <ds:schemaRefs>
    <ds:schemaRef ds:uri="http://schemas.microsoft.com/sharepoint/v3/contenttype/forms"/>
  </ds:schemaRefs>
</ds:datastoreItem>
</file>

<file path=customXml/itemProps931.xml><?xml version="1.0" encoding="utf-8"?>
<ds:datastoreItem xmlns:ds="http://schemas.openxmlformats.org/officeDocument/2006/customXml" ds:itemID="{EF6732EB-D43A-4DA8-84EB-EFA06686DF14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932.xml><?xml version="1.0" encoding="utf-8"?>
<ds:datastoreItem xmlns:ds="http://schemas.openxmlformats.org/officeDocument/2006/customXml" ds:itemID="{CADE6D3A-798D-43A7-BA24-9E378B8079DB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933.xml><?xml version="1.0" encoding="utf-8"?>
<ds:datastoreItem xmlns:ds="http://schemas.openxmlformats.org/officeDocument/2006/customXml" ds:itemID="{7AC7903F-0CC9-43B6-B87C-8BDF88DEBFE4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934.xml><?xml version="1.0" encoding="utf-8"?>
<ds:datastoreItem xmlns:ds="http://schemas.openxmlformats.org/officeDocument/2006/customXml" ds:itemID="{0A0683C7-ABCA-47CA-8899-21150EF788C9}">
  <ds:schemaRefs>
    <ds:schemaRef ds:uri="7bdda26d-0221-4fa0-8c6a-f7c833976219"/>
    <ds:schemaRef ds:uri="b1cfbc1f-88c0-472c-ba1c-d37a38c11df3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microsoft.com/sharepoint/v4"/>
    <ds:schemaRef ds:uri="http://schemas.openxmlformats.org/package/2006/metadata/core-properties"/>
    <ds:schemaRef ds:uri="http://www.w3.org/XML/1998/namespace"/>
  </ds:schemaRefs>
</ds:datastoreItem>
</file>

<file path=customXml/itemProps935.xml><?xml version="1.0" encoding="utf-8"?>
<ds:datastoreItem xmlns:ds="http://schemas.openxmlformats.org/officeDocument/2006/customXml" ds:itemID="{20EE1142-6C4C-416B-B514-1DB70F236F8C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936.xml><?xml version="1.0" encoding="utf-8"?>
<ds:datastoreItem xmlns:ds="http://schemas.openxmlformats.org/officeDocument/2006/customXml" ds:itemID="{6C0EC80F-92F7-4E46-B9F7-F63F26176B77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937.xml><?xml version="1.0" encoding="utf-8"?>
<ds:datastoreItem xmlns:ds="http://schemas.openxmlformats.org/officeDocument/2006/customXml" ds:itemID="{1DF5CA00-AEEB-4749-A709-DCFA8A39D4D4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938.xml><?xml version="1.0" encoding="utf-8"?>
<ds:datastoreItem xmlns:ds="http://schemas.openxmlformats.org/officeDocument/2006/customXml" ds:itemID="{1D5C5DE3-CA7C-4566-B234-9DE9B0A9D518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939.xml><?xml version="1.0" encoding="utf-8"?>
<ds:datastoreItem xmlns:ds="http://schemas.openxmlformats.org/officeDocument/2006/customXml" ds:itemID="{EBB89E50-835A-4DCF-BFCB-FCE4C46BC480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94.xml><?xml version="1.0" encoding="utf-8"?>
<ds:datastoreItem xmlns:ds="http://schemas.openxmlformats.org/officeDocument/2006/customXml" ds:itemID="{601B5863-5B2E-4EA7-B26C-86EA3CD66AA2}">
  <ds:schemaRefs>
    <ds:schemaRef ds:uri="http://schemas.microsoft.com/sharepoint/v3/contenttype/forms"/>
  </ds:schemaRefs>
</ds:datastoreItem>
</file>

<file path=customXml/itemProps940.xml><?xml version="1.0" encoding="utf-8"?>
<ds:datastoreItem xmlns:ds="http://schemas.openxmlformats.org/officeDocument/2006/customXml" ds:itemID="{D89D097A-5B4D-4FAB-8EB1-6048D7978100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941.xml><?xml version="1.0" encoding="utf-8"?>
<ds:datastoreItem xmlns:ds="http://schemas.openxmlformats.org/officeDocument/2006/customXml" ds:itemID="{820C4DCD-2371-40DD-A720-BA46410E1C01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942.xml><?xml version="1.0" encoding="utf-8"?>
<ds:datastoreItem xmlns:ds="http://schemas.openxmlformats.org/officeDocument/2006/customXml" ds:itemID="{2AAD1B42-D201-4715-A11B-E2E8383304F8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943.xml><?xml version="1.0" encoding="utf-8"?>
<ds:datastoreItem xmlns:ds="http://schemas.openxmlformats.org/officeDocument/2006/customXml" ds:itemID="{7EA6EE29-C7DC-4E2E-9309-4C021280C35B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944.xml><?xml version="1.0" encoding="utf-8"?>
<ds:datastoreItem xmlns:ds="http://schemas.openxmlformats.org/officeDocument/2006/customXml" ds:itemID="{D98908A0-5721-4EE7-816C-C5AD1D9BFF69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945.xml><?xml version="1.0" encoding="utf-8"?>
<ds:datastoreItem xmlns:ds="http://schemas.openxmlformats.org/officeDocument/2006/customXml" ds:itemID="{11F3B7A4-B73C-4F6B-8443-CA6DF0143FD1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946.xml><?xml version="1.0" encoding="utf-8"?>
<ds:datastoreItem xmlns:ds="http://schemas.openxmlformats.org/officeDocument/2006/customXml" ds:itemID="{F4E21269-8DAC-41DE-8B76-87438C833B31}">
  <ds:schemaRefs>
    <ds:schemaRef ds:uri="http://schemas.microsoft.com/sharepoint/v3/contenttype/forms"/>
  </ds:schemaRefs>
</ds:datastoreItem>
</file>

<file path=customXml/itemProps947.xml><?xml version="1.0" encoding="utf-8"?>
<ds:datastoreItem xmlns:ds="http://schemas.openxmlformats.org/officeDocument/2006/customXml" ds:itemID="{5F250186-8CCE-4944-91E2-BFE915D47545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948.xml><?xml version="1.0" encoding="utf-8"?>
<ds:datastoreItem xmlns:ds="http://schemas.openxmlformats.org/officeDocument/2006/customXml" ds:itemID="{2BE67616-545A-49F4-A836-DF6FD262298D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949.xml><?xml version="1.0" encoding="utf-8"?>
<ds:datastoreItem xmlns:ds="http://schemas.openxmlformats.org/officeDocument/2006/customXml" ds:itemID="{2C31C505-2BF2-4FC6-8FBB-BA06D31EB498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95.xml><?xml version="1.0" encoding="utf-8"?>
<ds:datastoreItem xmlns:ds="http://schemas.openxmlformats.org/officeDocument/2006/customXml" ds:itemID="{80341E0B-D9D7-477E-8E83-76D6EA930115}">
  <ds:schemaRefs>
    <ds:schemaRef ds:uri="http://schemas.microsoft.com/sharepoint/v3/contenttype/forms"/>
  </ds:schemaRefs>
</ds:datastoreItem>
</file>

<file path=customXml/itemProps950.xml><?xml version="1.0" encoding="utf-8"?>
<ds:datastoreItem xmlns:ds="http://schemas.openxmlformats.org/officeDocument/2006/customXml" ds:itemID="{1755918C-4DB5-44D8-B088-DB834769517A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951.xml><?xml version="1.0" encoding="utf-8"?>
<ds:datastoreItem xmlns:ds="http://schemas.openxmlformats.org/officeDocument/2006/customXml" ds:itemID="{753A312C-4CE5-4E77-8E8A-BD4F1CC3BC55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952.xml><?xml version="1.0" encoding="utf-8"?>
<ds:datastoreItem xmlns:ds="http://schemas.openxmlformats.org/officeDocument/2006/customXml" ds:itemID="{D91670E9-9F99-4451-B224-5DC403A205C1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953.xml><?xml version="1.0" encoding="utf-8"?>
<ds:datastoreItem xmlns:ds="http://schemas.openxmlformats.org/officeDocument/2006/customXml" ds:itemID="{31F80ED2-6C4F-4A51-963D-9A9CB5BC4A61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954.xml><?xml version="1.0" encoding="utf-8"?>
<ds:datastoreItem xmlns:ds="http://schemas.openxmlformats.org/officeDocument/2006/customXml" ds:itemID="{F7B6F6B5-6C33-43CA-ADB2-9A55E64921B9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955.xml><?xml version="1.0" encoding="utf-8"?>
<ds:datastoreItem xmlns:ds="http://schemas.openxmlformats.org/officeDocument/2006/customXml" ds:itemID="{BD2C27E0-EE0A-4C31-B363-E09A8FC36F81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956.xml><?xml version="1.0" encoding="utf-8"?>
<ds:datastoreItem xmlns:ds="http://schemas.openxmlformats.org/officeDocument/2006/customXml" ds:itemID="{25A425C3-7620-4880-8305-C0E9BAE1086C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957.xml><?xml version="1.0" encoding="utf-8"?>
<ds:datastoreItem xmlns:ds="http://schemas.openxmlformats.org/officeDocument/2006/customXml" ds:itemID="{9D9BBC9B-982A-4118-8365-846807452B75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958.xml><?xml version="1.0" encoding="utf-8"?>
<ds:datastoreItem xmlns:ds="http://schemas.openxmlformats.org/officeDocument/2006/customXml" ds:itemID="{AB6904FF-D3F5-4F8A-AC6E-918E0026B09A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959.xml><?xml version="1.0" encoding="utf-8"?>
<ds:datastoreItem xmlns:ds="http://schemas.openxmlformats.org/officeDocument/2006/customXml" ds:itemID="{76F4353F-9574-4293-B78F-92C9E06EB1A2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96.xml><?xml version="1.0" encoding="utf-8"?>
<ds:datastoreItem xmlns:ds="http://schemas.openxmlformats.org/officeDocument/2006/customXml" ds:itemID="{FBC9CE4C-98E3-476D-A04A-4AA14AB7DF37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960.xml><?xml version="1.0" encoding="utf-8"?>
<ds:datastoreItem xmlns:ds="http://schemas.openxmlformats.org/officeDocument/2006/customXml" ds:itemID="{11953B9E-81A5-452F-895D-102F52C3D6F6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961.xml><?xml version="1.0" encoding="utf-8"?>
<ds:datastoreItem xmlns:ds="http://schemas.openxmlformats.org/officeDocument/2006/customXml" ds:itemID="{5849A034-B358-49ED-9019-45B497801A17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962.xml><?xml version="1.0" encoding="utf-8"?>
<ds:datastoreItem xmlns:ds="http://schemas.openxmlformats.org/officeDocument/2006/customXml" ds:itemID="{2E6CA82F-7936-47B3-93A0-4ECEC5D3513B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963.xml><?xml version="1.0" encoding="utf-8"?>
<ds:datastoreItem xmlns:ds="http://schemas.openxmlformats.org/officeDocument/2006/customXml" ds:itemID="{1F69570D-9707-4775-BE7C-0A9BD6D5CADC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964.xml><?xml version="1.0" encoding="utf-8"?>
<ds:datastoreItem xmlns:ds="http://schemas.openxmlformats.org/officeDocument/2006/customXml" ds:itemID="{40A445B6-FC91-41DB-9CA1-0B64586E636F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965.xml><?xml version="1.0" encoding="utf-8"?>
<ds:datastoreItem xmlns:ds="http://schemas.openxmlformats.org/officeDocument/2006/customXml" ds:itemID="{A52E4D53-44A0-4888-9CBA-282CB1427DAC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966.xml><?xml version="1.0" encoding="utf-8"?>
<ds:datastoreItem xmlns:ds="http://schemas.openxmlformats.org/officeDocument/2006/customXml" ds:itemID="{09404FB1-E76C-4011-9A63-9F6380A128BB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967.xml><?xml version="1.0" encoding="utf-8"?>
<ds:datastoreItem xmlns:ds="http://schemas.openxmlformats.org/officeDocument/2006/customXml" ds:itemID="{6A60B530-6F04-4729-8F12-B096D036AC70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968.xml><?xml version="1.0" encoding="utf-8"?>
<ds:datastoreItem xmlns:ds="http://schemas.openxmlformats.org/officeDocument/2006/customXml" ds:itemID="{6608DAF9-2CA1-40C4-9791-D44A0215765B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969.xml><?xml version="1.0" encoding="utf-8"?>
<ds:datastoreItem xmlns:ds="http://schemas.openxmlformats.org/officeDocument/2006/customXml" ds:itemID="{6DF10141-044C-4F03-8ED5-04D21EAD1748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97.xml><?xml version="1.0" encoding="utf-8"?>
<ds:datastoreItem xmlns:ds="http://schemas.openxmlformats.org/officeDocument/2006/customXml" ds:itemID="{B6C5FCBA-BC2B-43F2-A26B-FC393B71AA99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970.xml><?xml version="1.0" encoding="utf-8"?>
<ds:datastoreItem xmlns:ds="http://schemas.openxmlformats.org/officeDocument/2006/customXml" ds:itemID="{DF7F6036-C166-4C85-B019-FC50C13C9274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971.xml><?xml version="1.0" encoding="utf-8"?>
<ds:datastoreItem xmlns:ds="http://schemas.openxmlformats.org/officeDocument/2006/customXml" ds:itemID="{8D995FF8-33A3-498A-9FEA-CD52B02FEB8D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972.xml><?xml version="1.0" encoding="utf-8"?>
<ds:datastoreItem xmlns:ds="http://schemas.openxmlformats.org/officeDocument/2006/customXml" ds:itemID="{F4ECA684-AF0F-4144-8E5A-C6B9BE5FE29E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973.xml><?xml version="1.0" encoding="utf-8"?>
<ds:datastoreItem xmlns:ds="http://schemas.openxmlformats.org/officeDocument/2006/customXml" ds:itemID="{D45CD89E-03D2-4BB7-BF3A-D8485E95BD47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974.xml><?xml version="1.0" encoding="utf-8"?>
<ds:datastoreItem xmlns:ds="http://schemas.openxmlformats.org/officeDocument/2006/customXml" ds:itemID="{E6E61492-6B3D-4E83-A26F-7D37BA54A94B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975.xml><?xml version="1.0" encoding="utf-8"?>
<ds:datastoreItem xmlns:ds="http://schemas.openxmlformats.org/officeDocument/2006/customXml" ds:itemID="{C2452085-043E-4757-BBC5-5970B216B509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976.xml><?xml version="1.0" encoding="utf-8"?>
<ds:datastoreItem xmlns:ds="http://schemas.openxmlformats.org/officeDocument/2006/customXml" ds:itemID="{B136E4F6-F600-4E84-A823-1B9D5BFA9E6C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977.xml><?xml version="1.0" encoding="utf-8"?>
<ds:datastoreItem xmlns:ds="http://schemas.openxmlformats.org/officeDocument/2006/customXml" ds:itemID="{FCF315E2-C3B9-4F80-A57F-A44EAF769420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978.xml><?xml version="1.0" encoding="utf-8"?>
<ds:datastoreItem xmlns:ds="http://schemas.openxmlformats.org/officeDocument/2006/customXml" ds:itemID="{AC1ACB97-C0A9-483A-80E1-69342691FC3B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979.xml><?xml version="1.0" encoding="utf-8"?>
<ds:datastoreItem xmlns:ds="http://schemas.openxmlformats.org/officeDocument/2006/customXml" ds:itemID="{1AA59EA8-25C1-49BD-8BA2-C6DD1538BE16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98.xml><?xml version="1.0" encoding="utf-8"?>
<ds:datastoreItem xmlns:ds="http://schemas.openxmlformats.org/officeDocument/2006/customXml" ds:itemID="{EC595D03-8611-47B8-B624-816059814BA5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980.xml><?xml version="1.0" encoding="utf-8"?>
<ds:datastoreItem xmlns:ds="http://schemas.openxmlformats.org/officeDocument/2006/customXml" ds:itemID="{9A4B56CA-F2CE-446D-8C8D-C34368B01D45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981.xml><?xml version="1.0" encoding="utf-8"?>
<ds:datastoreItem xmlns:ds="http://schemas.openxmlformats.org/officeDocument/2006/customXml" ds:itemID="{3B4266E8-FAD1-4387-9308-0D9B16CF546A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982.xml><?xml version="1.0" encoding="utf-8"?>
<ds:datastoreItem xmlns:ds="http://schemas.openxmlformats.org/officeDocument/2006/customXml" ds:itemID="{06A4E9FE-C00E-455B-B2BF-6FA81EE927FF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983.xml><?xml version="1.0" encoding="utf-8"?>
<ds:datastoreItem xmlns:ds="http://schemas.openxmlformats.org/officeDocument/2006/customXml" ds:itemID="{BB70E9A1-4CF2-457D-8C9C-352DDE249397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984.xml><?xml version="1.0" encoding="utf-8"?>
<ds:datastoreItem xmlns:ds="http://schemas.openxmlformats.org/officeDocument/2006/customXml" ds:itemID="{2DE4FD84-7D0A-4ABF-AE2B-DA64521140E6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985.xml><?xml version="1.0" encoding="utf-8"?>
<ds:datastoreItem xmlns:ds="http://schemas.openxmlformats.org/officeDocument/2006/customXml" ds:itemID="{019E7197-1894-47EC-9AE8-804F39A708B4}">
  <ds:schemaRefs>
    <ds:schemaRef ds:uri="http://schemas.microsoft.com/sharepoint/v3/contenttype/forms"/>
  </ds:schemaRefs>
</ds:datastoreItem>
</file>

<file path=customXml/itemProps986.xml><?xml version="1.0" encoding="utf-8"?>
<ds:datastoreItem xmlns:ds="http://schemas.openxmlformats.org/officeDocument/2006/customXml" ds:itemID="{1DB2B722-DE16-4084-8D3A-708F6F7607BF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987.xml><?xml version="1.0" encoding="utf-8"?>
<ds:datastoreItem xmlns:ds="http://schemas.openxmlformats.org/officeDocument/2006/customXml" ds:itemID="{4C4403FF-D648-4456-B6DF-C787B7BB269E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988.xml><?xml version="1.0" encoding="utf-8"?>
<ds:datastoreItem xmlns:ds="http://schemas.openxmlformats.org/officeDocument/2006/customXml" ds:itemID="{272B20AF-8177-4F14-8CFB-1A4A6EF0A9B1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989.xml><?xml version="1.0" encoding="utf-8"?>
<ds:datastoreItem xmlns:ds="http://schemas.openxmlformats.org/officeDocument/2006/customXml" ds:itemID="{E36D0372-E3E4-44EE-A921-7779E1724BCB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99.xml><?xml version="1.0" encoding="utf-8"?>
<ds:datastoreItem xmlns:ds="http://schemas.openxmlformats.org/officeDocument/2006/customXml" ds:itemID="{5D36B4D9-83AE-4E95-B7C3-FC0B84C11D33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990.xml><?xml version="1.0" encoding="utf-8"?>
<ds:datastoreItem xmlns:ds="http://schemas.openxmlformats.org/officeDocument/2006/customXml" ds:itemID="{B8E24C8F-DE8D-4F0F-BEBE-82FDD756F064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991.xml><?xml version="1.0" encoding="utf-8"?>
<ds:datastoreItem xmlns:ds="http://schemas.openxmlformats.org/officeDocument/2006/customXml" ds:itemID="{39FB9926-259C-4915-9235-F3C4E57A97B4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992.xml><?xml version="1.0" encoding="utf-8"?>
<ds:datastoreItem xmlns:ds="http://schemas.openxmlformats.org/officeDocument/2006/customXml" ds:itemID="{0DC09492-2D8C-4877-87E1-17976FB18CF4}">
  <ds:schemaRefs>
    <ds:schemaRef ds:uri="http://schemas.microsoft.com/sharepoint/v3/contenttype/forms"/>
  </ds:schemaRefs>
</ds:datastoreItem>
</file>

<file path=customXml/itemProps993.xml><?xml version="1.0" encoding="utf-8"?>
<ds:datastoreItem xmlns:ds="http://schemas.openxmlformats.org/officeDocument/2006/customXml" ds:itemID="{0F607709-9AF9-452A-A008-B7BE8B7BCC9F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994.xml><?xml version="1.0" encoding="utf-8"?>
<ds:datastoreItem xmlns:ds="http://schemas.openxmlformats.org/officeDocument/2006/customXml" ds:itemID="{65EC5EC0-B199-44C5-AE14-81AB45F84E2A}">
  <ds:schemaRefs>
    <ds:schemaRef ds:uri="http://schemas.microsoft.com/sharepoint/v3/contenttype/forms"/>
  </ds:schemaRefs>
</ds:datastoreItem>
</file>

<file path=customXml/itemProps995.xml><?xml version="1.0" encoding="utf-8"?>
<ds:datastoreItem xmlns:ds="http://schemas.openxmlformats.org/officeDocument/2006/customXml" ds:itemID="{B1B01EEA-D3EF-4454-8BEB-F9ADB8EAF8F5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996.xml><?xml version="1.0" encoding="utf-8"?>
<ds:datastoreItem xmlns:ds="http://schemas.openxmlformats.org/officeDocument/2006/customXml" ds:itemID="{FAD45DE7-4AA6-4E45-BC8E-55C486DEF0E1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997.xml><?xml version="1.0" encoding="utf-8"?>
<ds:datastoreItem xmlns:ds="http://schemas.openxmlformats.org/officeDocument/2006/customXml" ds:itemID="{5464D814-0920-4671-86E4-B401353FC587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998.xml><?xml version="1.0" encoding="utf-8"?>
<ds:datastoreItem xmlns:ds="http://schemas.openxmlformats.org/officeDocument/2006/customXml" ds:itemID="{A5D1A855-3C8E-424E-8D84-7BCBC4539DDA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999.xml><?xml version="1.0" encoding="utf-8"?>
<ds:datastoreItem xmlns:ds="http://schemas.openxmlformats.org/officeDocument/2006/customXml" ds:itemID="{0FB096EA-4067-4CD0-BDFD-40D4D36D471E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WCC Template_FINAL 20201112</Template>
  <TotalTime>676</TotalTime>
  <Words>1349</Words>
  <Application>Microsoft Office PowerPoint</Application>
  <PresentationFormat>Custom</PresentationFormat>
  <Paragraphs>95</Paragraphs>
  <Slides>15</Slides>
  <Notes>1</Notes>
  <HiddenSlides>2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House style WCC Corporate</vt:lpstr>
      <vt:lpstr>House style WCC ID</vt:lpstr>
      <vt:lpstr>House style WCC EM</vt:lpstr>
      <vt:lpstr>House style WCC EMP</vt:lpstr>
      <vt:lpstr>ESCO Matching Peru</vt:lpstr>
      <vt:lpstr>PowerPoint Presentation</vt:lpstr>
      <vt:lpstr>Introduction</vt:lpstr>
      <vt:lpstr>Introduction</vt:lpstr>
      <vt:lpstr>MTPE (PES IN PERU)</vt:lpstr>
      <vt:lpstr>MTPE (PES IN PERU)</vt:lpstr>
      <vt:lpstr>MTPE (PES IN PERU)</vt:lpstr>
      <vt:lpstr>MTPE (PES IN PERU)</vt:lpstr>
      <vt:lpstr>MTPE (PES IN PERU)</vt:lpstr>
      <vt:lpstr>PowerPoint Presentation</vt:lpstr>
      <vt:lpstr>MTPE (PES IN PERU)</vt:lpstr>
      <vt:lpstr>QUESTIONS?</vt:lpstr>
      <vt:lpstr>PowerPoint Presentation</vt:lpstr>
      <vt:lpstr>Introduction</vt:lpstr>
      <vt:lpstr>Introduction</vt:lpstr>
    </vt:vector>
  </TitlesOfParts>
  <Company>Kinaxis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Nathalie Frankis</dc:creator>
  <cp:lastModifiedBy>Marcel Bakker</cp:lastModifiedBy>
  <cp:revision>12</cp:revision>
  <dcterms:created xsi:type="dcterms:W3CDTF">2017-07-21T21:30:39Z</dcterms:created>
  <dcterms:modified xsi:type="dcterms:W3CDTF">2022-11-09T16:34:32Z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0x010100FF24384FABC236469C9CD554DB414A52</vt:lpwstr>
  </property>
  <property fmtid="{D5CDD505-2E9C-101B-9397-08002B2CF9AE}" pid="3" name="_dlc_DocIdItemGuid">
    <vt:lpwstr>b81fc77a-2cb6-4608-9c6f-b638e60f23b1</vt:lpwstr>
  </property>
  <property fmtid="{D5CDD505-2E9C-101B-9397-08002B2CF9AE}" pid="4" name="Content Type">
    <vt:lpwstr/>
  </property>
</Properties>
</file>